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notesSlides/notesSlide1.xml" ContentType="application/vnd.openxmlformats-officedocument.presentationml.notesSlide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9"/>
  </p:notesMasterIdLst>
  <p:sldIdLst>
    <p:sldId id="261" r:id="rId2"/>
    <p:sldId id="257" r:id="rId3"/>
    <p:sldId id="258" r:id="rId4"/>
    <p:sldId id="471" r:id="rId5"/>
    <p:sldId id="472" r:id="rId6"/>
    <p:sldId id="473" r:id="rId7"/>
    <p:sldId id="474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CC"/>
    <a:srgbClr val="EE8AD9"/>
    <a:srgbClr val="FF66FF"/>
    <a:srgbClr val="FF7878"/>
    <a:srgbClr val="FF7800"/>
    <a:srgbClr val="CC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492" autoAdjust="0"/>
    <p:restoredTop sz="92520" autoAdjust="0"/>
  </p:normalViewPr>
  <p:slideViewPr>
    <p:cSldViewPr>
      <p:cViewPr varScale="1">
        <p:scale>
          <a:sx n="85" d="100"/>
          <a:sy n="85" d="100"/>
        </p:scale>
        <p:origin x="1608" y="9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8-06T01:03:05.201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11403 10218 1630 0,'-32'-21'15'0,"-1"0"10"0,-3-1-44 16,1 1 41-16,-1 2-41 0,-4 3 19 0,-2 1 8 16,0 4-1-16,-6-1 8 0,4 4 1 0,-5-1 8 15,4 3-2-15,-4-3 4 0,1 3-5 0,-4-1-1 16,4 2-5-16,-6-1 0 0,1 2-2 0,-3-1 1 16,0 2-3-16,-5-1 0 0,2 2-2 0,0-1-1 15,-1 2-1-15,-2-1-1 0,0 2 0 0,-2 0 2 16,-3 1-1-16,-2 1 3 15,-2 3 1-15,-1-1-2 0,2 2 0 0,-2 0-2 16,1 2 1-16,1 3-2 0,-3 0 1 0,-2 4-2 16,-2-1 0-16,-2 2-4 0,0 4 4 0,2 1-2 15,3 3-11-15,-1 3 28 0,0 1-27 0,2 3 20 16,-1 3-13-16,4 0 0 0,4 1 0 0,4 0 0 16,6-1 0-16,5 0 0 0,5 0 0 15,6-1 0-15,3 1 0 0,7-2 0 0,4-2 0 16,7 1 0-16,3 1 0 0,5 0 0 0,3 4 0 15,3 1 0-15,2 2 0 0,4 1 0 0,1 1 0 16,4 0 0-16,1-1 0 0,2 2 0 0,2 3 0 16,-1 2 0-16,3-1 0 0,0 2 0 15,3 0 0-15,1 0 0 0,0 3 0 0,4-1 0 16,0 1 0-16,5-2 0 0,1 0 0 16,4-4 0-16,6-1 0 0,5-2 0 0,8-5 0 15,4 0 0-15,8-4 0 0,3 0 0 0,5-4 0 16,4-1 0-16,-1-3 0 0,7 0 0 0,2-1 0 15,5-2 0-15,4-3 0 0,1-1 0 0,0-2 0 16,-3-3 0-16,1-2-12 0,2-3 12 0,4-3-15 16,2-2 13-16,4-3 1 0,-2-4 0 0,-1-3 16 15,6-7-12-15,-3-1 10 16,7-6-13-16,0-4 0 0,-2-1 0 0,-2-4-1 0,0-1 2 16,-2-2-1-16,1 2 0 0,-3-3 0 15,-4-1 0-15,-5-3 0 0,-4 1 0 0,-4-3 0 16,-4-1 0-16,-2-2 0 0,-6 0 0 0,-4-2 0 15,-10-2 0-15,-4 1 0 0,-6-2 0 0,-5-1 0 16,-4-2 0-16,-6-2 0 0,-4-1 0 16,-5-2 0-16,-3-2 0 0,-5-1 0 0,-5-4 0 15,-4-4 0-15,-5-2 0 0,-3 1 0 0,-4-1 0 16,-3 1 0-16,-3 0 0 0,-5 0 0 0,-7 2 0 16,-3 1 0-16,-6 3 0 0,-7 4 0 0,-11 3 0 15,-6 6 0-15,-12 3 0 0,-9 5 0 0,-10 6 0 16,-11 3 0-16,-8 6 0 0,-8 3 0 15,-7 1 0-15,-10 1 0 0,-1 1 0 16,-3-2 0-16,0-1 0 0,0 0 0 0,5-1 0 16,1 0 0-16,6-2 0 0,5 0 0 0,6 0 0 15,3 0 0-15,14 6-51 0,-5-23-129 0,27 31-455 16,-7-9-28-16,7 9 146 0</inkml:trace>
  <inkml:trace contextRef="#ctx0" brushRef="#br0" timeOffset="29631.6734">3993 12326 1787 0,'-25'-23'132'0,"-26"1"-122"16,2-2-18-16,2 0-3 0,1 1-4 0,-3 2 8 16,-1 3 5-16,-3 2 9 0,-6 3-2 0,-2-1 5 15,-3 3-4-15,-5 2 5 0,-1 6 1 0,-6 1 0 16,-2 6 3-16,-7 1-6 0,-6 2 2 0,-6 3-5 16,0 2 3-16,-3 2-2 0,3 2 1 0,-1 1-1 15,-3-1 3-15,0-2-4 0,2-2 4 0,6 0-10 16,4-3 0-16,5-1 0 0,1 0 0 0,-2-2 0 15,0 1 0-15,-1 0 0 0,0 0 0 16,1 3 0-16,3 0 0 0,-1-1 0 0,-1 4 0 16,-1 0 0-16,0 4 0 0,0 2 0 0,1 2 0 15,1 4 0-15,3 3 0 0,0 5 0 0,-2 2 0 16,3 6 0-16,2 2 0 0,6 4 0 0,4 3 0 16,4 0 0-16,7-3 0 0,7-2 0 0,8-6 0 15,10-3 0-15,6-3 0 0,8-1 0 0,3-4 0 16,6 1 0-16,3-5 0 0,2 2 0 0,3 1 0 15,2 0 0-15,0 1 0 0,2-1 0 0,-1 1 0 16,2 2 0-16,-1 4 0 0,0-1 0 0,-2 3 0 16,0 0 0-16,0 3 0 0,-1 2 0 0,1 2 0 15,2-2 0-15,1 1 0 0,3 2 0 0,4-1 0 16,4 1 0-16,6-1 0 0,6 1 0 16,4-1 0-16,8 0 0 0,4 3 0 0,4-4 0 15,8 3 0-15,6-2 0 0,5-2 0 0,4 2 0 16,3-1 0-16,1 0 0 0,2 1 0 0,1 0 0 15,3 1 0-15,3 0 0 0,2 2 0 0,1 2 0 16,0-3 0-16,2 1 0 0,-3 0 0 0,9-4 0 16,1 0 0-16,7-5 0 0,5 0 0 0,6-5 0 15,5-3 0-15,11-3 0 0,8-6 0 0,7-2 0 16,5-3 0-16,8-2 0 0,7 1 0 0,1-1 0 16,2 1 0-16,6 2 0 0,-1 2 0 0,2 2 0 15,1-1 0-15,0 1 0 0,0 2 0 0,-1 1 0 16,-1 0 0-16,-5 0 0 0,2 3 0 15,2-3 0-15,1 2 0 0,-3 0 0 0,3 1 0 16,2-1 0-16,4-1 0 0,0 0 0 0,3-1 0 16,4-1 0-16,2-2 0 0,5-5 0 0,6-1 0 15,-2-5 0-15,3-1 0 0,8-2 0 0,-3-4 0 16,2-1 0-16,0-2 0 0,-3 0 0 0,-5-2 0 16,2 0 0-16,-7-1 0 0,-9 1 0 0,-3-2 0 15,-5 0 0-15,-2-1 0 0,-4 0 0 0,-3-2 0 16,-4 1 0-16,-3 2 0 0,-3-1 0 0,-1 3 0 15,-3-1 0-15,-3-1 0 0,-4 3 0 0,-1-2 0 16,-1 2 0-16,-3-1 0 0,1 1 0 16,1 1 0-16,0-3 0 0,2-2 0 0,-1-1 0 15,-3-2 0-15,-3-2 0 0,-5-1 0 0,-3-1 0 16,-5-4 0-16,-8-1 0 0,-8-3 0 0,-6-2 0 16,-7-3 0-16,-4-3 0 0,-8-3 0 0,-6-1 0 15,-4-1 0-15,-9-4 0 0,-5 1 0 0,-5-1 0 16,-5 1 0-16,-3-1 0 0,-4 1 0 0,-7-2 0 15,-4-1 0-15,-5-1 0 0,-5 1 0 0,-4-1 0 16,-5-1 0-16,-5-3 0 0,-5-1 0 0,-6-1 0 16,-3-2 0-16,-8 1 0 0,-1-2 0 0,-8 1 0 15,-6-2 0-15,-4-2 0 0,-6-3 0 16,-4-3 0-16,-7-2 0 0,-2-1 0 0,-6 0 0 16,-3-1 0-16,-6 3 0 0,-4-3 0 0,-5 1 0 15,-4 2 0-15,-7-1 0 0,-4 3 0 0,-3 0 0 16,-3 1 0-16,-4 1 0 0,-5 2 0 0,-4 3 0 15,-7 4 0-15,-1 2 0 0,-4 4 0 0,-3 1 0 16,-3 3 0-16,-3 1 0 0,-3 2 0 0,-5 0 0 16,-3 0 0-16,-4 0 0 0,-6-1 0 0,-4 0 0 15,-6 0 0-15,-5 1 0 0,-4-3 0 0,-7 0 0 16,-2-1 0-16,-3-1 0 0,-2 3 0 0,-6-2 0 16,-5 2 0-16,-1 2 0 0,-6-1 0 0,-6 5 0 15,-6 2 0-15,-12 4 0 0,-2 5 0 0,-4 6 0 16,-5 6 0-16,-4 7 0 0,-10 5 0 15,-12 3 0-15,-11 4 0 0,-8 4 0 0,-7 2 0 16,-8 2 0-16,2-4 0 0,-8 0 0 0,5-4 0 16,0-4 0-16,0-2 0 0,1-6 0 0,4 1 0 15,1-10-36-15,29 13-533 0,-21-19-126 0,12 2 13 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8-06T00:24:24.738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70C0"/>
    </inkml:brush>
    <inkml:brush xml:id="br2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3074 3684 1228 0,'-24'-28'262'15,"24"28"-148"-15,0 0-47 0,17-5-21 0,-17 5-8 16,0 0-8-16,0 0-6 0,0 0-11 0,0 0-7 15,0 0-1-15,0 0-2 0,0 0 5 0,0 0 3 16,0 0 4-16,0 0 3 0,6 21 2 0,-7-4-5 16,1 9 2-16,-4 8-11 0,-1 10 10 15,-2 8 5-15,-4 8-22 0,-2 10 22 0,-4 9-23 16,-5 8 1-16,-3 7 18 0,-5 9-21 0,-5 2 1 16,-3 0 11-16,-2 2-11 0,1-7 10 0,1-5 6 15,9-11-21-15,5-9 15 0,10-13-3 0,8-14-30 16,12-10 3-16,-6-38-90 0,56 29-539 0,-33-35 8 15,17-2 65-15</inkml:trace>
  <inkml:trace contextRef="#ctx0" brushRef="#br0" timeOffset="825.1034">3148 3796 754 0,'0'0'113'0,"0"0"-12"0,0 0-33 0,0 0-13 16,3-23 2-16,-3 23 11 0,0 0 8 0,17-14-2 15,-17 14-4-15,0 0-8 0,8-22-8 0,-8 22-11 16,0 0-8-16,0 0-7 0,0 0-1 0,0 0-1 15,0 0 1-15,0 0-1 0,0 0-4 0,0 0-5 16,0 0-7-16,0 0-3 0,0 0-4 16,0 0 0-16,0 0-3 0,17 14 1 0,-17-14-2 15,0 0 1-15,19 16 1 0,-19-16 0 0,27 10 1 16,-7-7 1-16,4 0-1 0,5-3 2 0,6-3 0 16,3 1-1-16,7-4 1 0,7-1-2 15,3-3 1-15,7 0-2 0,4-2 4 0,5 0-5 16,3 0 3-16,2 0-3 0,5 1 1 0,3 0-3 0,4 0 3 15,5 1-3-15,0 0 3 0,2 1-3 16,-1 2 3-16,-2 0-2 0,3 1 1 0,-1 1-2 16,-2 1-1-16,-2 1-3 0,-3 0-4 15,-7-2-8-15,3 3-9 0,-13-9-14 0,10 9-17 16,-15-15-31-16,15 22-66 0,-30-31-193 0,12 12-197 16,0 9 33-16,-21-21 466 0</inkml:trace>
  <inkml:trace contextRef="#ctx0" brushRef="#br0" timeOffset="1289.4408">5515 3661 1363 0,'-23'-4'56'0,"23"4"-22"0,0 0-2 16,0 0-2-16,0 0 7 0,0 0 1 0,0 0-8 16,0 0-11-16,0 0-4 0,0 0 6 0,0 0 10 15,0 0 10-15,13 18-1 0,3 0-6 16,-1 4-15-16,4 7-1 0,0 6-13 0,3 5-13 16,-1 5 32-16,1 5-31 0,-4 2 27 0,3 3-7 15,-3 3-18-15,0 4 15 0,-1 1-18 0,0 1 17 16,-1 1-16-16,0 0 16 0,-1 0 3 0,0-4-26 15,2-4 24-15,3-6-29 0,3-8 0 0,0-10-10 16,14 6-56-16,-17-34-107 0,29 16-407 16,-10-11-4-16,1-11 229 0</inkml:trace>
  <inkml:trace contextRef="#ctx0" brushRef="#br0" timeOffset="1785.9964">6215 4926 1229 0,'0'0'146'0,"0"0"-125"0,0 0-18 16,0 0 9-16,0 0 14 0,0 0 17 0,0 0 10 15,-23 11-2-15,23-11-3 0,-22 11-6 16,22-11-4-16,-31 12-5 0,14-5-4 0,-6-5-6 15,-2 4-4-15,-5-4-3 0,1 2-2 16,-7-1-1-16,-1 0 0 0,-6 1-1 0,-3 1-2 16,-6 0-1-16,-3 2-1 0,-7 1-3 0,-6 2 3 15,-4 2-4-15,-6 0 2 0,-6 3-6 0,0-1 6 16,-4 1-6-16,-2 1-16 0,-5-2 34 16,-6 3-37-16,-4 1 35 0,-1-1-15 0,1 0 0 15,0 0 5-15,-1-3-3 0,0 0 6 0,-1-2-4 16,5-4 2-16,5 0-2 0,6-2 0 0,6-4-3 15,3-1 1-15,6-1-3 0,5-2-3 0,7-1 0 16,5-1-9-16,9 0-10 0,5-7-25 0,16 15-56 16,-20-33-144-16,29 25-401 0,-5-6 47 15,8-4 302-15</inkml:trace>
  <inkml:trace contextRef="#ctx0" brushRef="#br0" timeOffset="3004.9583">3706 4460 1449 0,'0'0'76'0,"0"0"-18"0,0 0-16 0,0 0-7 16,0 0 0-16,0 0-5 0,-19-12-4 0,19 12-4 16,0 0-2-16,0 0-2 0,0 0-2 0,0 0-4 15,-19 23-2-15,19-23-1 0,-10 28 18 0,4-8-38 16,0 7 37-16,0 4-36 0,-4 3 14 0,1 5 10 15,-4-1-10-15,1 0 11 0,-4 0-9 16,3-3 9-16,-1-5-8 0,2-2 6 16,2-10-7-16,10-18 6 0,0 0-3 0,0 0 0 15,0 0-1-15,0 0-3 0,0 0 3 0,0 0-2 16,-2-18 5-16,9-4-6 0,1-5-5 0,1-3 0 16,1 0 0-16,1-1 0 0,0 0 0 0,0 1 0 15,-1 0 0-15,-1 2 0 0,0 3 0 0,-2 0 0 16,0 4 0-16,-2 3 0 0,-5 18 0 15,9-23 0-15,-9 23 0 0,0 0 0 0,0 0 0 16,0 0 0-16,0 0 0 0,0 0 0 0,0 0 0 16,5 21 0-16,-5-21 0 0,1 32 0 0,-1-15 0 15,2 1 0-15,-2-18 0 0,6 28 0 0,-6-28 0 16,13 19 0-16,-13-19 0 0,18 10 0 16,-18-10 0-16,25 1 0 0,-25-1 0 0,33-9 0 15,-15 2 0-15,3-1 0 0,0-3 0 16,-1-1 0-16,0 0 0 0,-2 0 0 0,-1-1 0 15,-17 13 0-15,27-23 0 0,-27 23 0 0,19-20 0 16,-19 20 0-16,14-17 0 0,-14 17 0 0,0 0 0 16,0 0 0-16,19-18 0 0,-19 18 0 0,0 0 0 15,0 0 0-15,0 0 0 0,12 26 0 0,-8-9 0 16,0 5 0-16,-2 4 0 0,0 3 0 16,-2 2 0-16,-1 0 0 0,-1 1 0 0,-1-3 0 15,2-1 0-15,1-4 0 0,4-1 0 16,-1-6-39-16,10 3-37 0,-13-20-65 0,36 31-239 15,-36-31-254-15,28 3 31 0,-7 1 430 0</inkml:trace>
  <inkml:trace contextRef="#ctx0" brushRef="#br0" timeOffset="3208.154">4328 4577 1669 0,'0'0'66'16,"0"0"-40"-16,0 0-3 0,19-13 3 0,-19 13 0 16,25-18-2-16,-25 18-7 0,34-23-9 15,-16 12-21-15,1 0 36 0,1 2-43 0,-2-2 35 16,3 1-29-16,-21 10-12 0,36-14-24 0,-36 14-45 16,38 1-156-16,-38-1-346 0,0 0 35 0,22 5 268 15</inkml:trace>
  <inkml:trace contextRef="#ctx0" brushRef="#br0" timeOffset="3379.958">4344 4771 1728 0,'0'0'120'0,"-20"2"-89"16,20-2-17-16,0 0-5 0,0 0 2 16,0 0 4-16,0 0 2 0,25-13-2 0,-25 13-6 15,35-17-3-15,-10 5-4 0,3-2 0 0,2-2-9 16,4 0-8-16,-5-6-32 0,11 13-49 15,-22-30-129-15,20 26-401 0,-9-10 32 0,3-3 226 16</inkml:trace>
  <inkml:trace contextRef="#ctx0" brushRef="#br0" timeOffset="3598.7571">4932 4165 1523 0,'2'24'415'0,"-2"-24"-379"15,0 0-9-15,-22 4-5 0,22-4-4 0,0 0-12 16,-12 20-6-16,12-20 0 0,-10 37 0 0,4-12 0 16,2 4 0-16,-2 6 0 0,2 4 0 0,-1 3 0 15,1 2 0-15,-1-1 0 0,2 2 0 0,1-1 0 16,2-3 0-16,1-3 0 0,3-5 0 16,2-1 0-16,-1-8-19 0,6 0-28 0,-11-24-44 15,36 43-287-15,-36-43-253 0,30 10-2 0,-12-6 386 16</inkml:trace>
  <inkml:trace contextRef="#ctx0" brushRef="#br0" timeOffset="3817.4742">5263 4155 2007 0,'-7'25'17'0,"7"-25"-6"0,-11 29-3 0,6-9-4 15,0 3-4-15,0 3 0 0,-1 3 0 0,1 3 0 16,0 5 0-16,1 1 0 0,-1 3 0 16,0-1 0-16,1 0 0 0,2 0 0 0,1-1 0 15,1-5-17-15,3 1-30 0,-4-16-48 16,25 23-376-16,-24-42-174 0,10 33 4 0,-10-33 511 16</inkml:trace>
  <inkml:trace contextRef="#ctx0" brushRef="#br0" timeOffset="4098.7252">5476 4337 1954 0,'-26'19'60'16,"8"-4"-35"-16,-3 0-17 0,4 1-8 0,-1 1 0 15,1 0 0-15,-1-3 0 0,1 5 0 16,-1-4 0-16,1 2 0 0,0-1 0 15,17-16 0-15,-31 27 0 0,31-27 0 0,-20 21 0 16,20-21 0-16,0 0 0 0,0 0 0 0,-10 20 0 16,10-20 0-16,0 0 0 0,19 8 0 0,-19-8 0 15,33 1 0-15,-10-2 0 0,2-4 0 0,6 2 0 16,0-6 0-16,1 4 0 0,0-2 0 0,0 4 0 16,-4-2 0-16,1 6-45 0,-10-17-86 15,20 23-529-15,-39-7 43 0,39-2 24 0</inkml:trace>
  <inkml:trace contextRef="#ctx0" brushRef="#br0" timeOffset="4551.8796">5652 4569 1848 0,'-14'-25'57'0,"14"25"-25"0,-3-23-20 0,3 23 35 15,1-26-30-15,-1 26 17 0,0-22-34 0,0 22 0 16,0 0 0-16,-4-16 0 0,4 16 0 0,0 0 0 15,0 0 0-15,0 0 0 0,-19 12 0 0,19-12 0 16,-17 29 0-16,4-5 0 0,0 4 0 0,-2 1 0 16,-2 2 0-16,2-1 0 0,1-2 0 0,3-4 0 15,1-3 0-15,3-4 0 16,7-17 0-16,-5 20 0 0,5-20 0 0,0 0 0 16,0 0 0-16,18 8 0 0,-18-8 0 0,20-12 0 15,-20 12 0-15,31-32 0 0,-11 8 0 0,0-3 0 16,4-3 0-16,-3-1 0 0,3 0 0 0,-5 2 0 15,0 4 0-15,-2 2 0 0,-3 2 0 0,0 5 0 16,-14 16 0-16,17-20 0 0,-17 20 0 16,0 0 0-16,0 0 0 0,0 0 0 0,16 18 0 15,-15 2 0-15,2 4 0 0,-1 6 0 0,-2 4 0 16,-1 1 0-16,-3 4 0 0,0 2 0 0,-4 1 0 16,0 4 0-16,-3 0 0 0,-1 1 0 0,-5-1 0 15,0 0 0-15,-5-2 0 0,0-1 0 0,-2-2 0 16,-3-1 0-16,-1-3 0 0,0-6 0 15,0-6 0-15,2-4 0 0,2-8 0 16,2-5 0-16,3-6 0 0,-1-7 0 0,20 5 0 16,-34-28 0-16,23 5 0 0,-2-11 0 0,9 1 0 15,-12-35-240-15,29 29-434 0,-15-18-4 0,16 9 224 16</inkml:trace>
  <inkml:trace contextRef="#ctx0" brushRef="#br0" timeOffset="5718.7104">4360 3679 1210 0,'0'0'224'16,"0"0"-159"-16,-22-3-20 0,22 3-2 0,-17 9-3 15,17-9-3-15,-21 12-7 0,21-12-1 0,-23 13-2 16,23-13 5-16,-23 14 1 0,23-14 3 0,-22 11 0 15,22-11-4-15,-24 8 0 0,24-8-4 16,-22 5-4-16,22-5-5 0,-22-1-4 0,22 1-5 16,-23-4-10-16,23 4 0 0,-23-8 0 0,23 8 0 15,-28-17 0-15,28 17 0 0,-34-25 0 16,15 11 0-16,-1-2 0 0,-2-2 0 0,0 0 0 16,-1-1 0-16,0-3 0 0,-2 0 0 0,1 0 0 15,1-1 0-15,0 1 0 0,2 1 0 0,2-1 0 16,0 1 0-16,5 0 0 0,-1-1 0 15,4 0 0-15,2-2 0 0,2 0 0 0,3 0 0 16,1-2 0-16,3 0 0 0,3-1 0 0,-1 0 0 16,4 0 0-16,0 0 0 0,1-1 0 0,3 0 0 15,0-1 0-15,2 0 0 0,0-1 0 0,2 0 0 16,-1 0 0-16,2-1 0 0,0 2 0 0,0 1 0 16,2 3 0-16,0 2 0 0,0 3 0 15,1 1 0-15,1 5 0 0,1 2 0 0,2 1 0 16,2 2 0-16,2 2 0 0,2 2 0 0,1 3 0 15,0 2 0-15,2 1 0 0,2 2 0 0,-2 0 0 16,3 1 0-16,-1-1 0 0,1 1 0 0,0 0 0 0,1-1 0 0,1 1 0 16,0 1 0-16,2-2 0 0,-3 0 0 15,2 0 0-15,-1 1 0 0,1 1 0 16,-2 0 0-16,0 1 0 0,-1 1 0 0,-3 2 0 16,0 0 0-16,-4 2 0 0,-1-1 0 0,-5 3 0 15,-2-1 0-15,-19-12 0 0,29 29 0 0,-16-12 0 16,-1 1 0-16,1 0 0 0,-5 1 0 0,2-1 0 15,-2 0 0-15,0-1 0 0,1 1 0 0,0 0 0 16,1-1 0-16,-10-17 0 0,17 33 0 0,-10-16 0 16,-1-1 0-16,-1 1 0 0,-2 0 0 15,-1 0 0-15,-1 4 0 0,-4-1 0 0,-1 3 0 16,-4 3 0-16,-1 2 0 0,-5 3 0 16,-3 2 0-16,-4 1 0 0,-2-1 0 0,-2 0 0 15,-3 1 0-15,-1-1 0 0,0-1 0 0,-3 2 0 16,0-2 0-16,2-2 0 0,-1-2 0 0,3-3 0 15,1-1 0-15,1-2 0 0,3-3 0 0,2-3 0 16,2-4 0-16,19-12 0 0,-32 16 0 16,32-16 0-16,-33 6 0 0,33-6 0 0,-34-4 0 15,14 1 0-15,-2-2 0 0,-1 0 0 0,-3-1 0 16,3 0 0-16,-1-3 0 0,3 2-23 0,-2-7-32 16,23 14-142-16,-26-17-440 0,26 17 7 0,-3-34 126 15</inkml:trace>
  <inkml:trace contextRef="#ctx0" brushRef="#br0" timeOffset="5865.0655">5020 3712 2047 0,'-39'10'0'16,"2"-10"-5"-16,37 0-652 0,-26-3-42 15,26 3 28-15</inkml:trace>
  <inkml:trace contextRef="#ctx0" brushRef="#br1" timeOffset="11582.7147">3914 5995 1560 0,'0'0'83'0,"0"0"-71"0,-9-17-4 15,9 17 1-15,0 0 12 0,0 0 9 0,0 0 4 16,0 0 1-16,-6 17-13 0,6-17-4 0,1 35-5 16,2-5 9-16,1 5-6 0,2 10 12 15,0 9-12-15,4 12 12 0,0 11 1 0,3 13-17 16,1 6 15-16,0 8-16 0,-2 8-7 15,-1 4 3-15,-2 8-5 0,-6 4-2 0,-3-1 0 16,-2 0 0-16,-4-1 0 0,-1-4 0 0,-2-6 0 16,1-5 0-16,-1-14 0 0,1-12 0 0,4-16 0 15,3-16 0-15,6-19 0 0,3-16 0 0,-8-18-24 16,33-11-18-16,-5-13-12 0,-3-19-12 0,18 3-44 16,-30-36-317-16,29 11-192 0,-8-10 23 0,-5-7 488 15</inkml:trace>
  <inkml:trace contextRef="#ctx0" brushRef="#br1" timeOffset="11879.6283">4523 5909 1561 0,'0'0'268'0,"0"0"-246"0,0 0-9 15,0 0-4-15,0 0 6 0,2 34-3 0,-1-4 9 16,-1 8-10-16,1 10 10 0,1 10-11 0,-1 9 14 16,-1 7-15-16,1 8-1 0,0 7 12 15,0 7-14-15,2 4 9 0,-1 5-13 16,1 8-2-16,-2 2 0 0,-1 3 0 0,-1-1 0 16,0-3 0-16,-2-2 0 0,3-4 0 0,-1-3 0 15,2-7 0-15,0-7 0 0,3-8 0 0,0-9 0 16,3-7-7-16,-1-10-17 0,5-8-34 0,-9-19-34 15,24 24-221-15,-26-54-327 0,16 24 37 0,-16-24 294 16</inkml:trace>
  <inkml:trace contextRef="#ctx0" brushRef="#br1" timeOffset="12254.6588">3727 7374 1804 0,'0'0'6'0,"0"0"-4"0,0 0-2 16,0 0 2-16,0 0 8 0,0 0 11 0,20 12 7 15,-20-12 2-15,23 19-5 0,-23-19-4 0,33 35-9 16,-13-8 4-16,2 7-8 0,4 5 7 15,2 9-10-15,-2 1-4 0,2 6 21 16,0 1-21-16,-1 2 17 0,1 5-18 0,-1-1 0 16,0 0 0-16,-2-2 0 0,1-3 0 0,-2-4 0 15,0-3 0-15,1-7 0 0,1-6 0 0,0-13 0 16,3-10 0-16,0-11 0 0,4-13 0 0,4-14 0 16,2-15 0-16,2-16 0 0,3-14 0 0,1-14 0 15,0-7 0-15,4-8 0 0,1-5 0 16,4 1 0-16,2 3 0 0,-1 11 0 0,-6 6 0 15,4 22-101-15,-40-12-550 0,28 23-33 0,-17 0 74 16</inkml:trace>
  <inkml:trace contextRef="#ctx0" brushRef="#br1" timeOffset="13640.9709">5654 6467 1214 0,'0'0'6'0,"0"0"0"0,-11 19 1 15,11-19 13-15,0 0 16 0,0 0 14 0,0 0 14 16,18 18 3-16,-18-18-3 0,0 0 1 0,0 0-5 15,18 10-2-15,-18-10-7 0,0 0-4 0,0 0-11 16,0 0 0-16,0 0-9 0,16 29 0 0,-16-29-8 16,2 37 0-16,-1-5-8 0,-1 8 5 0,-1 7-12 15,-1 7 9-15,-3 7-13 0,-2 3 11 16,-1 2 1-16,1 4-17 0,-1-4 11 0,0-5-12 16,2-5 2-16,1-8 4 0,4-7-5 0,2-7 2 15,4-7-14-15,3-8-5 0,-8-19-22 16,23 17-26-16,2-2-71 0,-29-42-208 0,29 20-270 15,-25 7 26-15,27-44 420 0</inkml:trace>
  <inkml:trace contextRef="#ctx0" brushRef="#br1" timeOffset="13859.7148">5666 6645 1991 0,'0'0'18'0,"0"0"-13"0,0 0-6 0,0 0-2 16,0 0 1-16,12-20 8 0,6 10-3 16,2-2 1-16,1-1-3 0,5-2 1 0,1 0-3 15,2-1 3-15,3 0-3 0,2-1 1 0,2 0-6 16,3 0-1-16,0 0-15 0,3 5-11 0,-6-8-30 16,16 32-190-16,-23-27-391 0,10 14-8 0,-11 2 309 15</inkml:trace>
  <inkml:trace contextRef="#ctx0" brushRef="#br1" timeOffset="14642.5515">5790 6914 1644 0,'-22'-1'76'0,"22"1"-43"0,0 0-11 0,0 0-5 15,0 0 2-15,0 0 3 0,0 0 4 0,0 0-1 16,0 0 4-16,25 13-3 0,-25-13-2 0,25 9-6 16,-25-9-6-16,31 6-6 0,-31-6-2 0,34 1-2 15,-17-1-2-15,3-1 0 0,-1-2-6 0,1-2-7 16,2 3-15-16,-3-8-16 0,12 10-42 15,-17-25-78-15,32 20-414 0,-20-10-50 0,3 0 171 16</inkml:trace>
  <inkml:trace contextRef="#ctx0" brushRef="#br1" timeOffset="15277.7076">6373 6831 1784 0,'0'0'53'0,"0"0"-16"16,0 0-2-16,-23 8 0 0,23-8-3 0,-19 6-4 16,19-6-7-16,-20 10-6 0,20-10-8 0,-20 19-7 15,20-19 0-15,-22 30 0 0,11-9 0 0,-1 2 0 16,1 2 0-16,-1 2 0 0,2-1 0 16,1 2 0-16,3 0 0 0,3-4 0 0,1-1 0 15,2-3 0-15,4-3 0 0,-4-17 0 0,16 26 0 16,-16-26 0-16,25 21 0 0,-8-16 0 0,2-4 0 15,3-5 0-15,3-4 0 0,4-7 0 0,2-4 0 16,2-5 0-16,-4-5 0 0,0-2 0 0,-4 1 0 16,-1-1 0-16,-4 2 0 0,-4-3 0 15,-4 2 0-15,-2 2 0 0,-4-1 0 0,-2 4 0 16,-4 2 0-16,-2 3 0 0,-2 3 0 0,4 17 0 16,-19-24 0-16,19 24 0 0,-26-12 0 0,26 12 0 15,-31 1 0-15,31-1 0 0,-30 14 0 0,30-14 0 16,-28 23 0-16,28-23 0 0,-22 26 0 0,22-26 0 15,-9 24 0-15,9-24 0 0,5 21 0 0,-5-21 0 16,20 18 0-16,-20-18 0 16,33 12 0-16,-12-9 0 15,6-3 0-15,1-2 0 0,4 0 0 0,-1 1 0 0,1 0 0 16,-2-2 0-16,1 2 0 0,-6 1 0 0,0 1 0 16,-6 4 0-16,-19-5 0 0,29 13 0 0,-29-13 0 15,15 22 0-15,-15-22 0 0,5 30 0 16,-5-10 0-16,-5-1 0 0,-2 0 0 0,-2 0 0 15,-1-1 0-15,10-18 0 0,-20 30 0 16,20-30 0-16,-18 20 0 0,18-20 0 0,0 0 0 16,0 0 0-16,0 0 0 0,0 0 0 0,0 0 0 15,0 0 0-15,-7-21 0 0,12 1 0 0,4-5 0 16,2-4 0-16,0-3 0 0,2 0 0 0,-1 0 0 16,2 1 0-16,-2 2 0 0,1 1 0 0,-1 0 0 15,2 7 0-15,-3 0 0 0,-11 21 0 0,14-25 0 16,-14 25 0-16,0 0 0 0,0 0 0 15,0 0 0-15,25-10 0 0,-25 10-20 16,23 10-53-16,-23-10-32 0,40 23-110 0,-40-23-395 16,33 12 24-16,-11-6 149 0</inkml:trace>
  <inkml:trace contextRef="#ctx0" brushRef="#br1" timeOffset="15515.2367">7425 6752 1582 0,'0'0'222'0,"0"0"-141"0,0 0-26 0,-7-18-9 0,7 18-13 15,-18-15-6-15,18 15-26 0,-27-9-1 0,27 9 0 16,-32-2 0-16,15 6 0 0,-2 2 0 16,1 5 0-16,-3 5 0 0,2 3 0 0,-1 4 0 15,2 5 0-15,0 0 0 0,1 3 0 0,1 2 0 16,4-2 0-16,2 1 0 0,4-5 0 16,3-1 0-16,6-1 0 0,2-4 0 0,3-3 0 15,-8-18 0-15,31 27 0 0,-8-19 0 0,2-8 0 16,9 0 0-16,0-11 0 0,9 0 0 0,-8-21-111 15,14 18-572-15,-9-18 19 0,11 6 76 0</inkml:trace>
  <inkml:trace contextRef="#ctx0" brushRef="#br1" timeOffset="15859.0532">7624 6870 2043 0,'0'0'4'0,"-22"31"-4"0,22-31 0 0,-16 18 0 15,16-18 0-15,0 0 0 0,0 0 0 0,0 0 0 16,0 0 0-16,25 13 0 0,-8-18 0 16,4-1 0-16,3-5 0 0,2-1 0 0,1-3 0 15,1-2 0-15,0-3 0 0,3-2 0 0,0-1 0 16,-1-1 0-16,-3-1 0 0,-4 2 0 0,-7 1 0 16,-4 4 0-16,-12 18 0 0,12-27 0 0,-12 27 0 15,-1-19 0-15,1 19 0 0,0 0 0 0,-24-14 0 16,24 14 0-16,-32 4 0 0,10 6 0 15,-2 5 0-15,-2 5 0 0,1 4 0 16,-2 3 0-16,4 1 0 0,1 0 0 0,4-1 0 16,4 0 0-16,5 0 0 0,3-2 0 0,3-1 0 15,6-2 0-15,3-3 0 0,3-2 0 0,-9-17 0 16,32 24 0-16,-8-18 0 0,2-6 0 0,9-1 0 16,2-11 0-16,10 2 0 0,-8-27-162 0,19 26-496 15,-14-15-9-15,8 10 108 0</inkml:trace>
  <inkml:trace contextRef="#ctx0" brushRef="#br1" timeOffset="16046.5712">8363 6673 2010 0,'0'0'37'0,"0"0"-37"0,0 0 0 15,0 0 0-15,0 0 0 0,0 0 0 0,18-6 0 16,-18 6 0-16,28-6 0 0,-8-1 0 0,4-2 0 15,3 1 0-15,0-3 0 0,2 3 0 0,0-3 0 16,1 1 0-16,-2-4-15 0,4 10-81 0,-22-27-151 16,19 28-405-16,-29 3 23 0,27-22 222 0</inkml:trace>
  <inkml:trace contextRef="#ctx0" brushRef="#br1" timeOffset="16202.7867">8423 6869 2047 0,'-23'28'0'15,"5"-5"0"-15,6-4 0 0,12-19 0 0,-8 22 0 16,8-22 0-16,0 0 0 0,17 4 0 0,-17-4 0 16,33-17 0-16,-8 2 0 0,9-3 0 15,5-7 0-15,11 3 0 0,-10-34-199 0,28 33-499 16,-11-13 5-16,16 7 237 0</inkml:trace>
  <inkml:trace contextRef="#ctx0" brushRef="#br1" timeOffset="16843.43">9392 6591 2047 0,'0'0'0'16,"0"0"0"-16,0 0 0 0,-9-18 0 0,9 18 0 15,0 0 0-15,0 0 0 0,0 0 0 16,-15 20 0-16,15-20 0 0,-20 32 0 0,7-9 0 15,-3 1 0-15,1 5 0 0,-2 0 0 0,3 1 0 16,-1 1 0-16,3-1 0 0,0 0 0 0,1 0 0 16,4-3 0-16,0-2 0 0,5-4 0 0,4-4 0 15,-2-17 0-15,17 20 0 0,-17-20 0 0,37 4 0 16,-11-9 0-16,4-5 0 0,3-5 0 0,1-6 0 16,3-5 0-16,0-5 0 15,-1 0 0-15,0-2 0 0,-3 1 0 0,-4 0 0 16,-4 1 0-16,-3 2 0 0,-4 2 0 0,-2 3 0 15,-4 5 0-15,-12 19 0 0,17-27 0 0,-17 27 0 16,0 0 0-16,0 0 0 0,0 0 0 0,0 0 0 16,0 0 0-16,-2 24 0 0,-4-2 0 0,0 6 0 15,0 4 0-15,2 2 0 0,0 0 0 0,3-1 0 16,2-2 0-16,6-2 0 0,3-3 0 16,4-2 0-16,4-7 0 0,3-2 0 0,3-5 0 15,5-5 0-15,-1-5 0 0,3-6 0 0,-2-3 0 16,-1-6 0-16,0-5 0 0,-1-4 0 15,-2-5 0-15,-3-3 0 0,-3-4 0 0,0-1 0 16,-5-3 0-16,-2 1 0 0,-3 2 0 0,-4 1 0 16,-3 3 0-16,-2 4 0 0,-2 1 0 15,-2 4 0-15,2 3 0 0,-4 3 0 0,6 18 0 16,-11-23 0-16,11 23 0 0,0 0 0 0,0 0 0 16,0 0-75-16,20 23-418 0,-20-23-135 0,16 21-22 15,-16-21 450-15</inkml:trace>
  <inkml:trace contextRef="#ctx0" brushRef="#br1" timeOffset="17218.4423">10362 6665 1950 0,'0'0'54'0,"0"0"-23"16,0 0-19-16,0 0-12 0,2 18 0 0,-2-18 0 15,0 0 0-15,21 6 0 0,-21-6 0 0,33-5 0 16,-10-1 0-16,3-4 0 0,3-2 0 0,2-1 0 15,0-3 0-15,-3 2 0 0,-1-1 0 16,-5 1 0-16,-5 3 0 0,-17 11 0 0,18-24 0 16,-18 24 0-16,6-23 0 0,-6 23 0 0,-5-23 0 15,5 23 0-15,-16-20 0 0,16 20 0 0,-29-12 0 16,11 10 0-16,-1 3 0 0,-3 4 0 16,-1 2 0-16,-2 7 0 0,0 1 0 0,-1 6 0 15,2 2 0-15,-1 2 0 0,4 4 0 16,1 3 0-16,4-1 0 0,5 2 0 0,3-4 0 15,5-3 0-15,5-3 0 0,5-3 0 0,4-2 0 16,-11-18 0-16,35 23 0 0,-11-18 0 0,4-4 0 16,8-4 0-16,3-5 0 0,6-2 0 0,-2-7 0 15,5 2 0-15,-2-6 0 0,1 1-2 0,-5-8-77 16,9 13-50-16,-26-30-103 0,18 25-379 0,-11-12 24 16,3 3 181-16</inkml:trace>
  <inkml:trace contextRef="#ctx0" brushRef="#br1" timeOffset="17359.0773">11037 6483 1670 0,'-1'19'285'15,"-16"-16"-213"-15,17-3-52 0,-29 23-20 0,14-6 0 16,-1 4 0-16,2 2 0 0,0 2 0 0,2 3 0 16,3 2 0-16,1 2 0 0,2 0 0 0,4-2 0 15,2-2 0-15,2-4 0 0,3-4 0 0,0-2 0 16,-5-18 0-16,18 27 0 0,-18-27 0 16,26 13 0-16,-9-12 0 0,-17-1-3 0,39-10-81 15,-34-30-241-15,23 26-302 0,-18-16-11 0,12 2 269 16</inkml:trace>
  <inkml:trace contextRef="#ctx0" brushRef="#br1" timeOffset="17484.0756">11077 6138 1933 0,'0'0'77'0,"-31"2"-40"0,31-2-37 0,-25 11 0 16,25-11 0-16,-10 18-28 0,10-18-141 0,0 0-494 15,-4 17-9-15,4-17 158 0</inkml:trace>
  <inkml:trace contextRef="#ctx0" brushRef="#br1" timeOffset="18124.7378">11743 6642 1887 0,'-28'3'74'0,"-8"-6"-24"0,8 4-14 16,-1 0-36-16,-1 0 0 0,-1 4 0 0,-3 1 0 16,0 2 0-16,0 3 0 0,-2 1 0 0,2 6 0 15,2 1 0-15,3 4 0 16,2 0 0-16,5 1 0 0,2 0 0 0,4 2 0 15,6-2 0-15,4 1 0 0,6-2 0 0,5-2 0 16,6-3 0-16,-11-18 0 0,36 29 0 0,-11-19 0 16,5-5 0-16,4-5 0 0,5-6 0 0,1-4 0 15,5-5 0-15,0-4 0 0,3-4 0 0,0-2 0 16,-2-2 0-16,-1-1 0 0,-4 0 0 0,-5 2 0 16,-7-2 0-16,-4 1 0 0,-6 2 0 15,-4-2 0-15,-4 4 0 0,-5 0 0 0,-3 2 0 16,-2 1 0-16,-2 1 0 0,1 19 0 0,-12-28 0 15,12 28 0-15,-22-8 0 0,22 8 0 0,-27 13 0 16,10 4 0-16,-1 7 0 0,-1 8 0 16,-1 9 0-16,1 6 0 0,-1 7 0 0,2 6 0 15,1 8 0-15,2 6 0 0,1 7 0 0,1 4 0 16,-1 1 0-16,3-2 0 0,1-1 0 16,2-7 0-16,4-5 0 0,6-7 0 0,0-4 0 15,0-8 0-15,1-9 0 0,-2-8 0 0,0-8 0 16,0-9 0-16,-1-18 0 0,0 19 0 0,0-19 0 15,0 0 0-15,0 0 0 0,-9-21 0 0,1-1 0 16,0-6 0-16,-1-7 0 0,3-3 0 0,1-2 0 16,4-3 0-16,0-3 0 0,2-2 0 15,2-6 0-15,3-2 0 0,1-4 0 0,3-4 0 16,4-1 0-16,2 0 0 0,2 0 0 16,2 7 0-16,-2 4 0 0,-1 8 0 0,0 6 0 15,-1 1 0-15,5 8 0 0,-1-4 0 0,10 5 0 16,-7-17-59-16,35 34-416 0,-30-28-184 0,19 12 12 15,-5 0 441-15</inkml:trace>
  <inkml:trace contextRef="#ctx0" brushRef="#br1" timeOffset="18515.4475">12564 5902 2047 0,'-25'8'0'0,"25"-8"0"0,-30 13 0 0,30-13 0 16,-33 30 0-16,15-6 0 0,-4 4 0 15,2 8 0-15,0 3 0 0,0 3 0 16,1 4 0-16,1 2 0 0,-1 5 0 0,5 7 0 16,0 0 0-16,2 5 0 0,1 1 0 0,1-5 0 15,0 1 0-15,3-5 0 0,1-6 0 0,5-5 0 16,0-5 0-16,2-6 0 0,3-6 0 0,-1-4 0 16,5-7 0-16,-8-18 0 0,16 25 0 0,-16-25 0 15,20 7 0-15,-20-7 0 0,25-10 0 16,-25 10 0-16,35-34 0 0,-14 9 0 0,2-4 0 15,3-1 0-15,0 1 0 0,-2-2 0 0,-1 4 0 16,-4 1 0-16,-1 1 0 0,-2 1 0 16,-1 3 0-16,-1 3 0 0,-14 18 0 0,20-22 0 15,-20 22 0-15,0 0 0 0,0 0 0 0,0 0 0 16,0 0 0-16,19 16 0 0,-19-16 0 0,7 25 0 16,-7-25 0-16,6 29 0 0,-6-29 0 15,15 24 0-15,-15-24 0 0,25 19 0 0,-4-11 0 16,-21-8-127-16,55 5-303 0,-55-5-215 0,46-21 23 15,-21 14 400-15</inkml:trace>
  <inkml:trace contextRef="#ctx0" brushRef="#br1" timeOffset="18702.9056">13176 6053 2047 0,'-19'19'0'0,"1"9"0"16,-3 6 0-16,-2 6 0 0,0 6 0 0,-1 2 0 15,3 5 0-15,1 2 0 0,6 0 0 0,2 0 0 16,2-3 0-16,3-3 0 0,2-5 0 0,5-2 0 16,1-5 0-16,6-1 0 0,-1-6 0 15,5-1 0-15,-3-8 0 0,9 11-71 0,-17-32-600 16,6 23 21-16,-6-23-1 0</inkml:trace>
  <inkml:trace contextRef="#ctx0" brushRef="#br1" timeOffset="18846.427">12930 6470 2047 0,'0'0'0'0,"11"-22"0"0,-11 22 0 0,0 0 0 15,4-21 0-15,-4 21 0 0,0 0 0 0,31-25 0 16,-31 25 0-16,39-15 0 0,-16 5 0 0,10 11-3 16,-18-27-455-16,32 32-190 0,-12-15-22 0,11 7 403 15</inkml:trace>
  <inkml:trace contextRef="#ctx0" brushRef="#br1" timeOffset="19225.9484">13629 6592 2047 0,'0'0'0'0,"23"1"0"0,-6-4 0 0,10-6 0 16,10-1 0-16,7-6 0 0,7-1 0 0,5-4 0 16,5 1 0-16,5-1 0 0,2 2 0 0,-1 1 0 15,0 3 0-15,-3 3 0 0,-2 1 0 0,-5 4 0 16,-4 1 0-16,-5 5 0 0,-6 1 0 16,-4 3 0-16,-4 1-15 0,7 18-125 0,-41-22-521 15,22 18 20-15,-22-18 52 0</inkml:trace>
  <inkml:trace contextRef="#ctx0" brushRef="#br1" timeOffset="19396.6462">13867 6752 2047 0,'-10'18'0'0,"10"-18"0"0,22 2 0 0,5-4 0 15,4-3 0-15,7-2 0 0,6-5 0 16,2 0 0-16,9-5 0 0,4-1 0 0,4-3 0 15,2-1 0-15,2 3 0 0,-8-4 0 0,2 10-14 16,-27-34-322-16,22 33-331 0,-24-14 25 16,7 5 255-16</inkml:trace>
  <inkml:trace contextRef="#ctx0" brushRef="#br1" timeOffset="19543.6969">14211 6113 2047 0,'-58'2'0'0,"35"1"0"15,23-3 0-15,-21 6 0 0,21-6 0 16,0 0 0-16,0 0 0 0,6 20-41 0,-6-20-636 16,22 6-7-16,-22-6 40 0</inkml:trace>
  <inkml:trace contextRef="#ctx0" brushRef="#br1" timeOffset="19715.5925">14301 7007 2047 0,'0'0'0'0,"-22"-4"0"15,22 4 0-15,0 0 0 0,-4-21 0 0,2 4 0 16,28 14-458-16,-25-24-240 0,23 11 15 0,-5-10 476 16</inkml:trace>
  <inkml:trace contextRef="#ctx0" brushRef="#br1" timeOffset="20156.0947">15217 6344 2047 0,'0'0'0'0,"0"0"0"16,0 0 0-16,-18-17 0 0,18 17 0 0,0 0 0 15,0 0 0-15,-18 4 0 0,18-4 0 0,-25 22 0 16,11-4 0-16,-5 9 0 0,-1 6 0 16,-2 6 0-16,-1 5 0 0,1-1 0 0,2-2 0 15,5-1 0-15,4-2 0 0,5-4 0 0,6-4 0 16,6-2 0-16,3-7 0 0,8-1 0 15,4-8 0-15,8-1 0 0,4-12-35 0,18 16-163 16,-16-33-442-16,23 11 0 0,-10-13 107 0</inkml:trace>
  <inkml:trace contextRef="#ctx0" brushRef="#br1" timeOffset="20437.3797">15687 6266 2020 0,'-31'26'27'15,"10"-12"-27"-15,1 3 0 0,2 6 0 0,-2 1 0 16,3 6 0-16,2 3 0 0,2 3 0 0,2 3 0 16,4-1 0-16,1 1 0 0,5-1 0 0,4-3 0 15,4 0 0-15,7-5 0 0,3-2 0 0,4-7 0 16,5-4 0-16,4-6 0 0,2-5 0 0,5-7 0 16,-2-3 0-16,2-6 0 0,-5-5 0 15,-2-3 0-15,-5-1 0 0,-4-6 0 0,-7-1 0 16,0-2 0-16,-4-5 0 0,-3 1 0 0,-4-1 0 15,-1-1 0-15,-5 3 0 0,-2 1 0 0,-6-1 0 16,-2 3 0-16,-4 1 0 0,-2 2 0 0,-3 0 0 16,3 6 0-16,-1 2 0 0,20 17 0 15,-33-15-59-15,32 37-112 0,-28-23-460 16,29 26 35-16,0-25 7 0</inkml:trace>
  <inkml:trace contextRef="#ctx0" brushRef="#br1" timeOffset="20968.6091">16405 6304 2035 0,'-18'3'12'0,"18"-3"-12"0,-32 0 0 0,32 0 0 16,-30 14 0-16,30-14 0 0,-34 34 0 0,17-10 0 15,-1 4 0-15,-1 5 0 0,1 1 0 0,1 6 0 16,-1-3 0-16,3 1 0 0,2-2 0 16,2-2 0-16,3-5 0 0,1-4 0 0,4-3 0 15,3-22 0-15,-1 27 0 0,1-27 0 0,0 0 0 16,0 0 0-16,0 0 0 0,0 0 0 0,21-16 0 16,-11-3 0-16,2-8 0 0,4-6 0 0,4-4 0 15,0-2 0-15,2-2 0 0,-1-1 0 16,-3 2 0-16,0 1 0 0,-3 2 0 15,0 3 0-15,-1 2 0 0,-4 6 0 0,1 5 0 16,-11 21 0-16,11-25 0 0,-11 25 0 0,0 0 0 16,0 0 0-16,0 0 0 0,0 0 0 0,17 30 0 15,-10-7 0-15,2 7 0 0,2 5 0 0,-1 3 0 16,3 3 0-16,1 2 0 0,1 2 0 0,3-3 0 16,2 0 0-16,3-5 0 0,1-3 0 0,1-8 0 15,1-1 0-15,0-7 0 0,-1-5 0 16,-2-3 0-16,-1-7 0 0,-22-3 0 0,29 0 0 15,-29 0 0-15,0 0 0 0,0 0 0 0,15-19 0 16,-16 1 0-16,1-7 0 0,-2-8 0 0,-1-2 0 16,0 1 0-16,0 1 0 0,-2 4 0 15,1-1 0-15,2 1 0 0,-1-4 0 0,3 3 0 16,-3-3 0-16,9 7 0 0,-10-16-15 0,36 39-450 16,-35-26-217-16,3 29 45 0,21-11 390 15</inkml:trace>
  <inkml:trace contextRef="#ctx0" brushRef="#br1" timeOffset="21921.7947">2032 8936 1726 0,'0'0'141'0,"6"-23"-92"0,-6 23 20 16,0 0-28-16,-9-23-20 0,9 23-21 0,0 0 0 16,-28-7 0-16,28 7 0 0,-35 13 0 0,13 2 0 15,-6 4 0-15,-2 8 0 0,-4 3 0 16,-1 6 0-16,-2 3 0 0,1 0 0 15,0-1 0-15,5-3 0 0,3-1 0 0,3-4 0 16,7-4 0-16,6-4 0 0,12-22 0 0,-8 24 0 16,8-24 0-16,0 0 0 0,23 14 0 0,-23-14 0 15,31 3 0-15,-9-5 0 0,2-2 0 0,3 0 0 16,1 0 0-16,-1 2 0 0,0 1 0 0,-5 3 0 16,-3 1 0-16,-19-3 0 0,26 13 0 15,-26-13 0-15,12 24 0 0,-11-7 0 0,-3 4 0 16,-5 2 0-16,-2 2 0 0,-6 2 0 0,-1-1 0 15,1-2 0-15,-5-2 0 0,4-5 0 0,16-17 0 16,-26 23 0-16,26-23 0 0,0 0 0 16,0 0-48-16,0 0-150 0,7-18-477 0,0-6 24 15,17 6 177-15</inkml:trace>
  <inkml:trace contextRef="#ctx0" brushRef="#br1" timeOffset="22218.6784">2478 9023 1934 0,'-12'-19'39'0,"12"19"-15"0,0 0 0 0,0 0-2 16,-21-5-18-16,21 5-4 0,-24 12 0 15,7 3 0-15,-1 4 0 0,-2 6 0 0,2 4 0 16,-3 4 0-16,3 4 0 0,-1 1 0 16,2 3 0-16,1-3 0 0,2-1 0 0,5-4 0 15,4-4 0-15,4-6 0 0,3-6 0 0,-2-17 0 16,20 18 0-16,-3-16 0 0,7-4 0 0,4-7 0 15,6-5 0-15,1-9 0 0,2-4 0 0,0-5 0 16,0-4 0-16,-1-2 0 0,-2-2 0 16,-2 2 0-16,-6 1 0 0,-3 4 0 0,-5 2 0 15,-6 4 0-15,-5 2 0 0,-2 5 0 0,-5 2 0 16,0 18 0-16,-9-28 0 0,9 28-3 0,-25-35-198 16,25 35-478-16,-33-3 40 0,33 3 115 0</inkml:trace>
  <inkml:trace contextRef="#ctx0" brushRef="#br1" timeOffset="22859.3224">3709 9078 1931 0,'6'-19'64'0,"-6"19"-27"15,-26-29-22-15,26 29-15 0,-30-24 0 0,30 24 0 16,-34-14 0-16,13 12 0 0,-2 6 0 0,-2 5 0 15,-1 3 0-15,-1 5 0 0,2 7 0 0,-3 4 0 16,1 3 0-16,0 5 0 0,3 3 0 0,2 0 0 16,3 3 0-16,3-2 0 0,3-3 0 0,4-4 0 15,4-5 0-15,6-4 0 0,5-5 0 0,-6-19 0 16,25 28 0-16,-6-19 0 16,6-7 0-16,5-3 0 0,5-8 0 0,3-4 0 15,4-5 0-15,1-6 0 0,1-4 0 0,-4-1 0 16,-1 0 0-16,-4-1 0 0,-3 2 0 0,-3 0 0 15,-4 0 0-15,-3 3 0 0,-2 1 0 0,-3 1 0 16,-3 2 0-16,-3 2 0 0,-1 2 0 0,-10 17 0 16,10-17 0-16,-10 17 0 0,0 0 0 15,0 0 0-15,0 0 0 0,-6 34 0 0,1-8 0 16,-1 11 0-16,0 12 0 0,-2 9 0 0,0 12 0 16,-1 12 0-16,2 7 0 0,1 5 0 0,1 6 0 15,3 0 0-15,1 1 0 0,1 0 0 16,1-3 0-16,-2-6 0 0,-3-4 0 0,-2-8 0 15,-5-5 0-15,-4-7 0 0,-3-6 0 0,-6-6 0 16,-4-5 0-16,-3-6 0 0,-2-8 0 16,-1-7 0-16,-1-8 0 0,1-11 0 0,-1-9 0 15,2-13 0-15,0-10 0 0,5-12 0 0,0-10 0 16,6-5 0-16,3-5 0 0,7 0 0 0,0-4 0 16,4 0 0-16,0-7-74 0,16 21-148 0,-30-31-432 15,24 16 27-15,-13-11 158 0</inkml:trace>
  <inkml:trace contextRef="#ctx0" brushRef="#br1" timeOffset="23313.2988">3460 9872 1973 0,'0'0'49'0,"-17"1"-25"0,17-1-23 0,0 0-1 16,0 0 0-16,0 0 0 0,0 0 0 0,1-24 0 16,-1 24 0-16,29-26 0 0,-6 9 0 0,5-4 0 15,5 0 0-15,1 1 0 0,4 1 0 0,-1 0 0 16,-1 5 0-16,-1 3 0 0,-3 1 0 16,-3 5 0-16,-1 2 0 0,-4 2 0 0,-2 1 0 15,-4 2 0-15,-1 3 0 0,-17-5 0 0,23 12 0 16,-23-12 0-16,17 13 0 0,-17-13 0 0,20 14 0 15,-20-14 0-15,20 11 0 0,-20-11 0 16,25 6 0-16,-25-6 0 0,31 1 0 0,-10-1 0 16,-2-4 0-16,7 4 0 0,-4-6 0 15,19 28-293-15,-24-34-366 0,16 13-11 0,-12-12 246 16</inkml:trace>
  <inkml:trace contextRef="#ctx0" brushRef="#br1" timeOffset="23758.7229">4937 9232 2025 0,'-17'12'22'0,"17"-12"-22"0,0 0 0 16,0 0 0-16,20-12 0 0,-1 3 0 0,7-5 0 16,4 0 0-16,7-4 0 0,3-2 0 15,5 3 0-15,0 2 0 0,0 3 0 16,-4-2-12-16,2 8-44 0,-11-14-89 0,22 25-499 0,-25-13 6 15,5 12 87-15</inkml:trace>
  <inkml:trace contextRef="#ctx0" brushRef="#br1" timeOffset="23906.4565">4962 9494 2047 0,'0'0'0'0,"-24"14"0"0,24-14 0 0,0 0 0 16,27-8 0-16,-4 0 0 0,6-3 0 0,8-4 0 15,7-5 0-15,7-5 0 0,11 0 0 0,-1-7 0 16,20 25-199-16,-20-29-473 0,13 14 0 0,-8-6 169 16</inkml:trace>
  <inkml:trace contextRef="#ctx0" brushRef="#br1" timeOffset="24286.1097">6737 8688 1825 0,'0'0'169'0,"0"0"-116"0,0 0-53 0,0 0 0 16,4 23 0-16,-4-23 0 0,-16 34 0 0,4-7 0 15,-2 4 0-15,0 6 0 0,-2 6 0 0,-1 3 0 16,-1 2 0-16,1 2 0 0,2-2 0 15,0-1 0-15,6-2 0 0,1-5 0 0,7-4 0 16,5-6 0-16,7-4 0 0,-11-26-34 0,41 34-41 16,-21-42-70-16,36 15-468 0,-21-20-26 15,11 0 99-15</inkml:trace>
  <inkml:trace contextRef="#ctx0" brushRef="#br1" timeOffset="24595.2169">7377 8683 1806 0,'-25'6'229'0,"8"-1"-217"0,-1 4-12 0,-1 2 0 16,-1 3 0-16,0 5 0 0,-1 6 0 0,0 7 0 16,1 7 0-16,3 3 0 0,1 4 0 0,4 3 0 15,3 0 0-15,3 1 0 0,6-2 0 16,4-4 0-16,3-6 0 0,7-3 0 0,6-7 0 16,5-5 0-16,6-6 0 0,3-7 0 0,2-8 0 15,6-4 0-15,-2-8 0 0,0-6 0 16,3-7 0-16,-6-3 0 0,-4-7 0 0,-4-3 0 15,-6-4 0-15,-2-2 0 0,-6-4 0 0,-4 0 0 16,-5 0 0-16,-5 2 0 0,-3 2 0 0,-7 1 0 16,-2 3 0-16,-8 1 0 0,-2 5 0 15,-6 1 0-15,-1 7 0 0,-5 1 0 0,3 9-31 16,-19-13-149-16,34 32-455 0,-26-9 0 0,19 20 70 16</inkml:trace>
  <inkml:trace contextRef="#ctx0" brushRef="#br1" timeOffset="25271.0226">8391 8675 2029 0,'19'3'18'15,"-19"-3"-18"-15,0 0 0 0,0 0 0 0,0 0 0 16,-19 28 0-16,10-10 0 0,-3 7 0 0,-2 4 0 16,-1 4 0-16,-3 5 0 0,1 2 0 0,-3 2 0 15,2 3 0-15,0 2 0 0,0 0 0 0,3 0 0 16,1-2 0-16,1-5 0 0,4-4 0 0,1-5 0 16,5-8 0-16,3-23 0 0,3 24 0 15,-3-24 0-15,0 0 0 0,25 0 0 16,-25 0 0-16,28-23 0 0,-10 1 0 0,1-8 0 15,3-8 0-15,1-3 0 0,-1-5 0 0,0-1 0 16,-1-1 0-16,-3 1 0 0,-1 3 0 0,-2 3 0 16,-3 3 0-16,-2 5 0 0,-3 2 0 0,-2 6 0 15,-2 4 0-15,-3 21 0 0,4-25 0 0,-4 25 0 16,0 0 0-16,0 0 0 0,0 0 0 16,0 0 0-16,0 22 0 0,1-2 0 0,3 9 0 15,1 6 0-15,1 6 0 0,1 1 0 0,3 1 0 16,2-1 0-16,3 1 0 0,4-3 0 0,4-4 0 15,1-3 0-15,4-4 0 0,0-6 0 0,2-3 0 16,-1-3 0-16,0-7 0 0,0-3 0 16,-1-6 0-16,-2-4 0 0,-2-5 0 0,-3-4 0 15,-4-2 0-15,-3-6 0 0,-3-4 0 16,-3-5 0-16,-2-3 0 0,-4-6 0 0,-1-1 0 16,-3-1 0-16,-1 1 0 0,-1-1 0 0,-1 1 0 15,-1 0 0-15,-2 2 0 0,3 4 0 0,-1 0 0 16,3 6 0-16,-1-4 0 0,6 7 0 0,-2-1 0 15,9 7 0-15,-11-19-181 0,34 25-464 0,-26-9 3 16,20 11 64-16</inkml:trace>
  <inkml:trace contextRef="#ctx0" brushRef="#br1" timeOffset="25474.1299">9623 8354 2047 0,'-43'43'0'0,"-2"3"0"0,0 6 0 0,-4 6 0 16,-3 3 0-16,-1 6 0 0,-2 4 0 0,-1 3 0 15,0 3 0-15,0 2 0 0,5-3 0 0,3-2 0 16,4-5 0-16,4-5 0 0,4-6 0 0,10-2 0 16,3-10 0-16,10 0 0 0,0-20-46 0,26 13-628 15,-13-39 18-15,11 40 9 0</inkml:trace>
  <inkml:trace contextRef="#ctx0" brushRef="#br1" timeOffset="25911.6445">9397 9000 1977 0,'0'0'42'0,"0"0"-14"15,0 0-28-15,0 0 0 0,0 0 0 16,0 0 0-16,0 0 0 0,0 0 0 16,-4 33 0-16,2-5 0 0,-1 7 0 0,1 5 0 15,-1 4 0-15,0 3 0 0,-1 4 0 0,-1 4 0 16,2-1 0-16,-2 1 0 0,0-2 0 0,2-4 0 15,2-3 0-15,2-3 0 0,4-7 0 0,3-7 0 16,6 0-24-16,-14-29-163 0,29 23-469 16,-29-23 20-16,36 4 93 0</inkml:trace>
  <inkml:trace contextRef="#ctx0" brushRef="#br1" timeOffset="26161.6491">9842 9033 2035 0,'-32'12'12'16,"-5"6"-12"-16,-1 3 0 0,1 3 0 0,3 2 0 15,0 2 0-15,-1 2 0 0,5 2 0 0,-1-3 0 16,7 1 0-16,3-4 0 0,3-1 0 0,5-2 0 16,4 0 0-16,3-4 0 0,6 1 0 0,0-20 0 15,10 29 0-15,-10-29 0 0,26 20 0 0,-5-11 0 16,2-5 0-16,4-2 0 0,3-2 0 15,4-4 0-15,3-3 0 0,2 1 0 16,1-5 0-16,6 4 0 0,-3-5 0 0,1 2 0 16,-1-2 0-16,4 6-2 0,-17-18-187 0,17 25-454 15,-17-13-14-15,10 9 102 0</inkml:trace>
  <inkml:trace contextRef="#ctx0" brushRef="#br1" timeOffset="26661.6842">10385 9250 2047 0,'-23'2'0'0,"-2"-6"0"0,-1 0 0 0,2 3 0 15,0 1 0-15,-2 1 0 0,-1 3 0 16,3 2 0-16,-2 0 0 0,3 5 0 16,1 0 0-16,3 3 0 0,1 2 0 0,2 2 0 15,3 0 0-15,3 2 0 0,1-2 0 0,4 4 0 16,3-2 0-16,2 0 0 0,4-1 0 0,-4-19 0 15,14 30 0-15,-14-30 0 0,25 18 0 0,-8-13 0 16,2-4 0-16,2-2 0 0,1-2 0 0,-2-5 0 16,2 0 0-16,-2-4 0 0,-1-2 0 0,-2-1 0 15,0-2 0-15,-2-3 0 0,-1 1 0 16,0-3 0-16,-1 2 0 0,1-2 0 0,-2 3 0 16,-1-1 0-16,1 3 0 0,-12 17 0 0,18-24 0 15,-18 24 0-15,0 0 0 0,0 0 0 16,19-8 0-16,-19 8 0 0,8 18 0 0,-3 0 0 15,-1 5 0-15,1 8 0 0,-3 8 0 0,-2 7 0 16,0 7 0-16,-2 8 0 0,1 0 0 16,-1 5 0-16,-2-1 0 0,0-2 0 0,0-3 0 15,-3-2 0-15,0-3 0 0,-1-1 0 0,-3-5 0 16,0-6 0-16,-3-5 0 0,2-6 0 0,-2-5 0 16,-1-4 0-16,15-23 0 0,-28 28 0 0,28-28 0 15,-27 7 0-15,27-7 0 0,-28-17 0 0,28 17 0 16,-30-39 0-16,13 15 0 0,4-4 0 0,2-3 0 15,1-3 0-15,6-3 0 0,-3-11 0 16,9 1 0-16,-4-14-5 0,26 29-314 0,-23-28-341 16,21 21 2-16,-9 0 254 0</inkml:trace>
  <inkml:trace contextRef="#ctx0" brushRef="#br1" timeOffset="26802.2939">10728 9642 2047 0,'0'0'0'0,"2"20"0"0,-2-20 0 0,0 0 0 16,-8 18 0-16,8-18 0 0,0 0 0 0,0 0 0 16,-23-1 0-16,23 1 0 0,0 0 0 0,-25-28 0 15,25 28 0-15,-26-46-63 0,43 33-627 0,-30-9 11 16,10 4 65-16</inkml:trace>
  <inkml:trace contextRef="#ctx0" brushRef="#br1" timeOffset="42379.7543">7534 4067 1974 0,'0'0'2'0,"17"-16"-15"0,-17 16-1 0,25-19 10 15,-4 14 0-15,2 3 4 16,3 1 1-16,3 2 0 0,2 0 1 0,8 0-1 0,6-1 1 0,9-5 2 0,7-2 1 0,7-5 5 16,11-5-2-16,6-7 4 0,8-5-3 0,10-6-12 15,9-5 25-15,9-7-24 0,14-5 22 0,6-4-7 16,11-2-13-16,6-2 1 0,6-1-1 15,7-1 0-15,3 0 0 0,4 2 0 16,-1 1 0-16,5 1 0 0,3 4 0 0,1 0 0 16,5 2 0-16,7 4 0 0,3-2 0 0,1 1 0 15,2-2 0-15,-3-2 0 0,1-2 0 0,4-3 0 16,-3-1 0-16,-6-3 0 0,0 1 0 0,-8-1 0 16,-4 2 0-16,-4 4 0 0,-9 2 0 15,-12 6 0-15,-15 4 0 0,-14 11-15 0,-25-11-150 16,-11 27-517-16,-23-1 32 0,-15 11 116 0</inkml:trace>
  <inkml:trace contextRef="#ctx0" brushRef="#br1" timeOffset="42865.2541">11282 2754 1775 0,'3'-26'267'16,"-3"26"-262"-16,0 0-5 0,0 0 0 0,2-17 0 16,-2 17 0-16,0 0 0 0,0 0 0 0,0 0 0 15,0 0 0-15,0 0 0 0,0 0 0 0,-25 3 0 16,25-3 0-16,-33 25 0 0,8-1 0 0,-8 8 0 15,-6 8 0-15,-6 5 0 0,-2 3 0 0,-3 0 0 16,2-1 0-16,3-3 0 0,7-3 0 16,3-8 0-16,9-4 0 0,10-10 0 0,16-19 0 15,1 27 0-15,17-18 0 0,15 2 0 0,10-3 0 16,16-6 0-16,14-8 0 0,15-11 0 0,14-5 0 16,11-3 0-16,4-4 0 0,11 2 0 15,-6-5 0-15,19 29-287 0,-19-34-398 0,8 12-2 16,-9 0 300-16</inkml:trace>
  <inkml:trace contextRef="#ctx0" brushRef="#br1" timeOffset="43700.9491">15195 1987 2031 0,'-29'8'16'0,"29"-8"-16"0,0 0 0 16,0 0 0-16,0 0 0 0,0 0 0 15,-19 19 0-15,12 1 0 0,-1 9 0 0,-1 4 0 16,-3 13 0-16,0-1 0 0,-6 3 0 16,-2 3 0-16,0-2 0 0,-2 0 0 0,1-5 0 15,4-7 0-15,1-8 0 0,7-9 0 0,9-20 0 16,0 0 0-16,0 0 0 0,0 0 0 0,0 0 0 15,0 0 0-15,18-24 0 0,-1-4 0 16,5-10 0-16,2-10 0 0,5-4 0 0,3-2 0 16,-2 2 0-16,0 2 0 0,-3 1 0 0,-3 8 0 15,-3-2 0-15,-2 2 0 0,-5 6 0 0,-2 1 0 16,-3 9 0-16,-2 7 0 0,-7 18 0 0,0 0 0 16,0 0 0-16,0 0 0 0,0 0 0 0,0 0 0 15,9 17 0-15,-9 2 0 0,-1 8 0 0,-1 3 0 16,2-6 0-16,0 5 0 15,3-7 0-15,3-4 0 0,2 0 0 0,-8-18 0 16,27 16 0-16,-7-12 0 0,4-4 0 0,5-4 0 16,5-6 0-16,4-4 0 0,2-10 0 0,4-3 0 15,-3 0 0-15,0 1 0 0,-3 2 0 0,-3 3 0 16,-2 0 0-16,-6 2 0 0,-4 2 0 0,-2 3 0 16,-21 14 0-16,29-21 0 0,-29 21 0 0,0 0 0 15,17-11 0-15,-17 11 0 0,0 0 0 16,0 0 0-16,0 0 0 0,-2 18 0 0,2-18 0 15,-5 32 0-15,0-9 0 0,1 1 0 0,-1-1 0 16,0 7 0-16,4 0 0 0,0 2 0 16,3 2 0-16,2-5 0 0,6 0 0 0,0-5 0 15,7 1 0-15,1-7 0 0,11 2 0 0,-7-24-156 16,24 19-496-16,-12-18 1 0,15 2 64 16</inkml:trace>
  <inkml:trace contextRef="#ctx0" brushRef="#br1" timeOffset="44060.3177">16522 1898 1990 0,'-30'0'36'15,"4"4"-21"-15,-1 1-9 16,3 6-6-16,-3 2 0 0,0 3 0 0,1 2 0 16,-3 10 0-16,1 2 0 0,1 4 0 0,1 1 0 15,6-2 0-15,-1-3 0 0,6-1 0 0,4-2 0 16,4-7 0-16,6-3 0 0,1-17 0 0,7 28 0 15,-7-28 0-15,22 18 0 0,-4-12 0 0,4-5 0 16,7-4 0-16,4-7 0 0,4-4 0 0,2-6 0 16,2-3 0-16,0-2 0 0,-1-1 0 15,-3 1 0-15,-4 0 0 0,-5 2 0 0,-4 1 0 16,-3-3 0-16,-4 10 0 0,-4-2 0 0,-13 17 0 16,0 0 0-16,0 0 0 0,14-17 0 0,-14 17 0 15,0 0 0-15,0 0 0 0,-14 28 0 16,6-11 0-16,-5 10 0 0,1 0 0 0,-2 5 0 15,0-3 0-15,2 2 0 0,4-5 0 16,4-2 0-16,4-2 0 0,7-3 0 0,2-2 0 16,-9-17 0-16,33 22-11 0,-4-11-70 0,-6-25-46 15,34 24-381-15,-24-26-117 0,13 2 33 0</inkml:trace>
  <inkml:trace contextRef="#ctx0" brushRef="#br1" timeOffset="44372.8419">17146 1844 1768 0,'17'-5'118'16,"-34"-5"-53"-16,17 10-19 0,-34-3-1 0,14 8-40 16,-3 5-5-16,-1 3 0 0,-2 1 0 0,3 5 0 15,-1 0 0-15,2 2 0 0,4-1 0 0,2 4 0 16,5-4 0-16,4 1 0 0,3 0 0 0,4-21 0 16,10 33 0-16,-10-33 0 0,27 21 0 0,-8-13 0 15,7-2 0-15,2-5 0 0,3 0 0 16,3-2 0-16,3-4 0 0,-3 3 0 0,-3-2 0 15,-4 3 0-15,-2 1 0 0,-5 1 0 0,-3 3 0 16,-17-4 0-16,21 11 0 0,-21-11 0 0,6 16 0 16,-6-16 0-16,-9 29 0 0,0-12 0 0,-5 3 0 15,-3-1 0-15,-2 3 0 0,-3 0 0 0,-2-2 0 16,-1 2 0-16,0-1 0 16,3-3 0-16,5-1 0 0,17-17 0 0,-23 19 0 15,23-19 0-15,0 0 0 0,0 0 0 0,0 0 0 16,19-15 0-16,21 26-360 0,-23-40-295 0,21 9-1 15,-9-8 281-15</inkml:trace>
  <inkml:trace contextRef="#ctx0" brushRef="#br1" timeOffset="44669.6979">17719 1816 2047 0,'-23'16'0'15,"3"-11"0"-15,1 1 0 0,0 4 0 0,-2-1 0 16,-3 4 0-16,1 0 0 0,0 1 0 0,1-2 0 15,4 3 0-15,18-15 0 0,-29 29 0 0,29-29 0 16,-15 30 0-16,15-30 0 0,5 20 0 0,-5-20 0 16,31 9 0-16,-8-10 0 0,5 1 0 15,3-1 0-15,2-2 0 0,2 3 0 0,-2-1 0 16,-5 2 0-16,-1 2 0 0,-8 3 0 0,-19-6 0 16,23 24 0-16,-19-7 0 0,-5 7 0 0,-6-1 0 15,-7 5 0-15,-6 0 0 0,-8 3 0 0,-6 3 0 16,-5 0 0-16,-4 1 0 0,-2-2 0 0,0-4 0 15,3-3 0-15,1-2 0 0,6-5 0 16,5-4 0-16,8-5 0 0,5-5 0 16,17-5 0-16,0 0 0 0,0 0-56 0,-1-28-627 15,25 12-1-15,-2-8 61 0</inkml:trace>
  <inkml:trace contextRef="#ctx0" brushRef="#br1" timeOffset="45076.0672">18273 2148 2047 0,'8'-26'0'0,"-8"26"0"16,0 0 0-16,25-20 0 0,-5 10 0 0,4 1 0 16,1-2 0-16,5 0 0 0,1-1 0 0,3-5 0 15,0 0 0-15,9 8-63 0,-20-26-180 16,22 34-442-16,-16-6 53 0,5 3 209 0</inkml:trace>
  <inkml:trace contextRef="#ctx0" brushRef="#br1" timeOffset="45247.8799">18351 2322 2047 0,'0'0'0'0,"-23"6"0"16,23-6 0-16,0 0 0 0,19-11 0 0,-2 1 0 16,7 0 0-16,5-6 0 0,6 0 0 0,4-7-33 15,17 11-77-15,-26-13-492 0,34 3-57 0,-10-6 32 16</inkml:trace>
  <inkml:trace contextRef="#ctx0" brushRef="#br1" timeOffset="45435.394">19245 1663 2018 0,'-28'23'29'0,"28"-23"-29"15,-28 23 0-15,17-5 0 0,-1 3 0 0,0 5 0 16,0 3 0-16,1 6 0 0,1 8 0 15,3 0 0-15,2 7 0 0,1-2 0 0,3-1 0 16,1 0 0-16,2-5 0 0,3-5 0 0,4-1 0 16,-3-4 0-16,3 2 0 0,1-7 0 0,5 6 0 15,-15-33-155-15,28 32-518 0,-28-32-6 0,35 26 140 16</inkml:trace>
  <inkml:trace contextRef="#ctx0" brushRef="#br1" timeOffset="45654.1308">19680 1676 1804 0,'0'0'213'16,"-18"22"-196"-16,14-5-8 0,1 5-5 16,-3 4-4-16,-2 7 0 0,-1 4 0 0,-1 5 0 15,-1 2 0-15,2 6 0 0,-1 1 0 0,2 1 0 16,1-2 0-16,2-4 0 0,1-4 0 0,3-4 0 15,2 0 0-15,-1-6 0 0,8 2 0 0,-8-14-69 16,22 7-592-16,-22-27-12 0,20 28 30 16</inkml:trace>
  <inkml:trace contextRef="#ctx0" brushRef="#br1" timeOffset="45904.1535">19989 1908 2047 0,'-28'5'0'0,"5"11"0"16,-4 1 0-16,-2 5 0 0,0 5 0 0,-1-1 0 15,2 2 0-15,5-5 0 0,3-4 0 0,4-1 0 16,7-1 0-16,9-17 0 0,-11 29 0 16,11-29 0-16,7 23 0 0,-7-23 0 0,27 19 0 15,-7-15 0-15,7-2 0 0,3-4 0 0,6-3 0 16,3-1 0-16,1-4 0 0,1 0 0 0,-1-2 0 15,2 1 0-15,-2-3 0 0,2 6 0 16,-10-16-115-16,19 20-550 0,-24-10 12 0,7 6 40 16</inkml:trace>
  <inkml:trace contextRef="#ctx0" brushRef="#br1" timeOffset="46310.3988">20342 2068 2047 0,'0'0'0'0,"-35"2"0"0,16 1 0 0,2-1 0 16,0 2 0-16,-1 1 0 0,0 3 0 0,1 3 0 15,17-11 0-15,-28 23 0 0,28-23 0 0,-21 30 0 16,21-30 0-16,-10 34 0 0,10-34 0 0,4 24 0 16,-4-24 0-16,20 17 0 0,-20-17 0 15,32 10 0-15,-11-9 0 0,2-2 0 0,1-3 0 16,0-2 0-16,-1 0 0 0,-1-1 0 0,-4-3 0 15,-18 10 0-15,29-25 0 0,-29 25 0 0,28-34 0 16,-13 15 0-16,2-2 0 0,-4 1 0 16,3 0 0-16,-2 0 0 0,-14 20 0 0,23-26 0 15,-23 26 0-15,0 0 0 0,0 0 0 0,0 0 0 16,0 0 0-16,13 20 0 0,-16-1 0 16,-5 12 0-16,-3 3 0 0,-6 6 0 0,-3 5 0 15,-2 3 0-15,0 6 0 0,1 1 0 0,-3 1 0 16,-1-2 0-16,2-5 0 0,-1-5 0 0,-1-4 0 15,5-7 0-15,-2-5 0 0,0-4 0 0,1-5 0 16,0-3 0-16,0-8 0 0,1-3 0 0,-1-8 0 16,21 3 0-16,-36-33 0 0,36 33-500 15,-12-33-186-15,11 8 38 0,-9-4 436 0</inkml:trace>
  <inkml:trace contextRef="#ctx0" brushRef="#br1" timeOffset="48005.653">13701 3068 1577 0,'26'20'385'0,"-26"-20"-351"0,0 0-17 0,0 0 0 15,0 0 0-15,0 0-17 0,0 0 0 0,0 0 0 16,0 0 0-16,-17 1 0 0,17-1 0 16,-2 23 0-16,-1-2 0 0,1 10 0 0,0 5 0 15,-2 6 0-15,3 8 0 0,-2 4 0 0,-2 7 0 16,2 2 0-16,-5 0 0 0,1-2 0 0,0-1 0 16,1-2 0-16,2-5 0 0,2-4 0 0,3-5 0 15,4-9 0-15,1-7 0 0,7-6 0 0,-13-22-27 16,34 25-78-16,-30-52-204 0,25 23-356 15,-12-18 27-15,8-9 336 0</inkml:trace>
  <inkml:trace contextRef="#ctx0" brushRef="#br1" timeOffset="48177.5265">13812 3195 2047 0,'-20'3'0'16,"20"-3"0"-16,0 0 0 0,0 0 0 0,1-22 0 15,-1 22 0-15,29-24 0 0,-6 8 0 0,9-2 0 16,6-2 0-16,5 0 0 0,5-1 0 0,2 2 0 16,-2 1 0-16,2 2 0 0,-4 2 0 15,1 5 0-15,-6-2-31 0,11 32-226 0,-21-26-412 16,5 12 21-16,-15 0 207 0</inkml:trace>
  <inkml:trace contextRef="#ctx0" brushRef="#br1" timeOffset="48349.4766">13782 3667 2047 0,'-29'0'0'0,"29"0"0"0,0 0 0 16,17-17 0-16,1 5 0 0,5-3 0 16,6-3 0-16,8-4 0 0,6-1 0 0,5-1 0 15,-2-4 0-15,8 13-55 0,-20-31-247 0,18 35-374 16,-13-7 28-16,1 4 283 0</inkml:trace>
  <inkml:trace contextRef="#ctx0" brushRef="#br1" timeOffset="48755.6722">14379 3638 2017 0,'0'0'17'16,"0"0"-4"-16,0 0-13 0,-13 17 0 16,13-17 0-16,0 0 0 0,-20 26 0 0,20-26 0 15,-15 34 0-15,8-12 0 0,0 0 0 0,2 2 0 16,3-1 0-16,-1 1 0 0,5-3 0 0,3-3 0 16,-5-18 0-16,15 25 0 0,-15-25 0 0,26 15 0 15,-9-13 0-15,1-2 0 0,2-4 0 0,3-2 0 16,1-3 0-16,0-3 0 0,1-4 0 15,-1-1 0-15,-2-2 0 0,-1-1 0 0,-2 0 0 16,-3 0 0-16,-4 1 0 0,-1 0 0 16,-4 2 0-16,-1 0 0 0,-6 17 0 0,4-27 0 15,-4 27 0-15,-4-20 0 0,4 20 0 0,0 0 0 16,0 0 0-16,-15-17 0 0,15 17 0 0,0 0 0 16,0 0 0-16,-19 14 0 0,19-14 0 0,-8 26 0 15,4-9 0-15,0 2 0 0,2 1 0 16,0 1 0-16,2 1 0 0,-2-5 0 0,16 19-159 15,-14-36-524-15,6 35 12 0,-6-35 138 0</inkml:trace>
  <inkml:trace contextRef="#ctx0" brushRef="#br1" timeOffset="49286.9514">14889 3736 1670 0,'0'0'329'16,"0"0"-295"-16,0 0-20 0,0 0-14 0,0 0 0 16,0 0 0-16,0 0 0 0,-18 7 0 15,18-7 0-15,-11 21 0 0,3-5 0 0,1 3 0 16,-2 2 0-16,2 2 0 0,-1 0 0 0,0 2 0 16,2-4 0-16,-1 2 0 0,2-3 0 0,5-20 0 15,-8 30 0-15,8-30 0 0,0 0 0 0,1 20 0 16,-1-20 0-16,0 0 0 0,0 0 0 0,22-8 0 15,-22 8 0-15,23-28 0 0,-7 9 0 0,-1-4 0 16,1 0 0-16,2 0 0 16,-3-1 0-16,1 1 0 0,-2 0 0 0,1 2 0 15,-3 3 0-15,-12 18 0 0,20-29 0 0,-20 29 0 16,0 0 0-16,13-19 0 0,-13 19 0 0,0 0 0 16,0 0 0-16,0 0 0 0,0 0 0 0,0 0 0 15,9 20 0-15,-9-20 0 0,3 27 0 0,-2-10 0 16,-1 3 0-16,0 2 0 0,0 1 0 15,-1 0 0-15,2 1 0 0,-1-2 0 0,4-3 0 16,-4-19 0-16,11 29 0 0,-11-29-83 0,23 23-90 16,-23-23-453-16,0 0-27 0,20-15 142 0</inkml:trace>
  <inkml:trace contextRef="#ctx0" brushRef="#br1" timeOffset="49708.8404">15223 3373 1996 0,'0'0'45'0,"0"0"-39"0,-17 12-6 16,17-12 0-16,-7 18 0 0,3-1 0 0,-2 4 0 15,2 4 0-15,1 3 0 0,2 2 0 0,-1 4 0 16,2 1 0-16,3 4 0 0,-2-2 0 0,1 2 0 16,1 0 0-16,-2-3 0 0,3-1 0 15,-3-2 0-15,1-1 0 0,1-3 0 16,-2-3 0-16,2-5 0 0,-1-4 0 0,-2-17 0 15,2 23 0-15,-2-23 0 0,0 0 0 0,0 0 0 16,0 0 0-16,0 0 0 0,0 0 0 0,0 0 0 16,10-32 0-16,-7 10 0 0,0-3 0 0,1-1 0 15,2 0 0-15,0 0 0 0,1 1 0 16,-1-1 0-16,2 1 0 0,0 2 0 0,2 0 0 16,1 4 0-16,0 2 0 0,-11 17 0 0,20-21 0 15,-20 21 0-15,21-5 0 0,-21 5 0 0,21 8 0 16,-21-8 0-16,21 20 0 0,-21-20 0 0,19 33 0 15,-11-15 0-15,0 1 0 0,-3 2 0 0,-2 1 0 16,-4-1 0-16,-1 2 0 0,-4 2 0 0,-4-2 0 16,-4 0 0-16,-3 1 0 15,-2 0 0-15,-2-2 0 0,-1-2 0 0,1-3 0 16,-1-2 0-16,0-3 0 0,3-1 0 0,0-9-5 16,12 16-179-16,-21-24-469 0,28 6-15 0,-18-11 132 15</inkml:trace>
  <inkml:trace contextRef="#ctx0" brushRef="#br1" timeOffset="50083.9396">16049 3537 2047 0,'0'0'0'0,"0"0"0"0,27 5 0 15,-7-13 0-15,6-3 0 0,3-1 0 0,5-3 0 16,1 1 0-16,4 2 0 0,0-4 0 0,5 10-59 16,-15-18-108-16,25 23-487 0,-25-10 19 15,9 8 104-15</inkml:trace>
  <inkml:trace contextRef="#ctx0" brushRef="#br1" timeOffset="50240.1425">16087 3826 2047 0,'0'0'0'0,"0"0"0"0,0 0 0 16,0 0 0-16,0 0 0 0,19 3 0 0,5-10 0 15,7-4 0-15,5-6 0 0,12-3 0 0,2-4 0 16,8 4 0-16,-14-32-351 0,24 32-319 0,-17-7-6 15,6 6 327-15</inkml:trace>
  <inkml:trace contextRef="#ctx0" brushRef="#br1" timeOffset="51083.893">16212 3235 2045 0,'-39'22'2'0,"39"-22"-2"0,-24 1 0 16,24-1 0-16,0 0 0 0,0 0 0 0,0 0 0 15,0 0 0-15,0 0 0 0,0 0 0 0,0 0 0 16,0 0 0-16,0 0-29 0,-2-18-389 0,19 30-263 16,-17-12 36-16,18 16 372 0</inkml:trace>
  <inkml:trace contextRef="#ctx0" brushRef="#br1" timeOffset="51241.6268">16389 4053 2030 0,'-26'41'17'0,"26"-41"-17"0,-25 14 0 16,25-14 0-16,0 0 0 0,0 0 0 15,0 0 0-15,0 0 0 0,0 0 0 16,0 0-101-16,0 0-565 0,23-14-15 0,-23 14 83 15</inkml:trace>
  <inkml:trace contextRef="#ctx0" brushRef="#br1" timeOffset="51925.4558">17657 3126 1887 0,'-23'21'160'0,"23"-21"-160"16,0 0 0-16,0 0 0 0,0 0 0 0,0 0 0 16,0 0 0-16,-15 23 0 0,9-4 0 15,-4 9 0-15,2 6 0 0,-3 6 0 0,-1 8 0 16,1 3 0-16,-3 3 0 0,2 2 0 15,0-2 0-15,1 1 0 0,2-4 0 0,5-5 0 16,1-7 0-16,7-5 0 0,3-6 0 0,8-4 0 16,2-8 0-16,9 1-41 0,-26-17-182 0,55-12-412 15,-26 0-33-15,11-5 189 0</inkml:trace>
  <inkml:trace contextRef="#ctx0" brushRef="#br1" timeOffset="52290.9417">18276 3165 1999 0,'-30'2'29'15,"13"0"-18"-15,-2 1-3 0,1 7-8 16,-2 4 0-16,0 6 0 0,-5 5 0 0,1 8 0 16,0 3 0-16,-1 9 0 0,2 1 0 0,3 0 0 15,1 3 0-15,5-2 0 0,0 2 0 0,6-1 0 16,5-3 0-16,6-4 0 0,5-2 0 15,6-5 0-15,3-5 0 0,7-6 0 0,4-8 0 0,6-4 0 16,6-8 0-16,4-7 0 0,6-8 0 16,1-7 0-16,1-8 0 0,1-4 0 15,-2-6 0-15,-5-3 0 0,-4-2 0 0,-4-4 0 16,-6-1 0-16,-3-3 0 0,-6 3 0 0,-6 1 0 16,-5 3 0-16,-7 2 0 0,-7 2 0 0,-6 4 0 15,-6 2 0-15,-6 3 0 0,-3 4 0 0,-7 1 0 16,-1 8 0-16,-3 3 0 0,1 6 0 0,1 7 0 15,0 7 0-15,2 5 0 0,4 6 0 16,1 4 0-16,6 2 0 0,6-3 0 0,10 10-70 16,-16-31-420-16,36 24-168 0,-17-23 33 15,28 17 422-15</inkml:trace>
  <inkml:trace contextRef="#ctx0" brushRef="#br1" timeOffset="52837.6119">19200 3207 2047 0,'-44'11'0'0,"21"2"0"0,0 4 0 0,2 3 0 16,2 4 0-16,-4 3 0 0,-2 4 0 15,1 2 0-15,2 2 0 0,0 0 0 16,4 0 0-16,-1 2 0 0,4 1 0 0,2-3 0 15,5-2 0-15,3-4 0 0,3-4 0 0,1-7 0 16,1-18 0-16,6 25 0 0,-6-25 0 0,0 0 0 16,25 7 0-16,-25-7 0 0,25-16 0 0,-25 16 0 15,30-36 0-15,-13 9 0 0,0-3 0 0,0-5 0 16,0-3 0-16,-1 1 0 0,-3-3 0 16,0 1 0-16,-4 0 0 0,1-2 0 0,-3 1 0 15,1 2 0-15,-2 3 0 0,3 1 0 0,-2 5 0 16,-1 4 0-16,0 6 0 0,-6 19 0 15,0 0 0-15,0 0 0 0,0 0 0 0,0 0 0 16,0 0 0-16,17 30 0 0,-10 1 0 0,2 6 0 16,-1 5 0-16,1 4 0 0,-1 3 0 0,4-1 0 15,2-1 0-15,1 0 0 0,6-2 0 16,1-2 0-16,2-6 0 0,4-4 0 0,1-7 0 16,1-6 0-16,0-3 0 0,-1-8 0 0,-2-3 0 15,-3-6 0-15,-2-3 0 0,-4-5 0 0,-18 8 0 16,28-29 0-16,-17 8 0 0,-2-7 0 0,-2-5 0 15,-1-6 0-15,-2-2 0 0,-2 0 0 0,-2 1 0 16,-1-1 0-16,-1 1 0 0,-2-1 0 16,-1-1 0-16,-1 1 0 0,0-3 0 0,1 1 0 15,3-1 0-15,-1 3 0 0,0 3 0 16,3 8 0-16,-5 0 0 0,8 12 0 0,-5-6 0 16,25 36-261-16,-28-29-412 0,5 17-11 0,21 0 256 15</inkml:trace>
  <inkml:trace contextRef="#ctx0" brushRef="#br2" timeOffset="57460.9368">16535 4701 1874 0,'0'0'146'0,"0"0"-122"0,0 0-21 15,-18-4-3-15,18 4 0 0,0 0 0 0,0 0 0 16,-22 5 0-16,22-5 0 0,-18 17 0 0,18-17 0 15,-22 25 0-15,11-8 0 0,0 3 0 0,2 3 0 16,0 3 0-16,3 4 0 0,1 3 0 16,3 3 0-16,0 3 0 0,2 3 0 0,2 3 0 15,-1 1 0-15,0 1 0 0,1-2 0 0,1-1 0 16,1-6 0-16,0-5 0 0,7-2 0 16,-1-11 0-16,18 17-193 0,-28-37-461 0,34 17-5 15,-34-17 119-15</inkml:trace>
  <inkml:trace contextRef="#ctx0" brushRef="#br2" timeOffset="57664.0639">16517 4712 2047 0,'0'0'0'0,"-17"-3"0"15,17 3 0-15,0 0 0 0,0 0 0 0,0 0 0 16,21-11 0-16,-4 4 0 0,3 1 0 0,8-2 0 15,4-1 0-15,5 1 0 0,1-3 0 0,4 2 0 16,-2 1 0-16,3 5 0 0,-8-6-68 16,16 31-178-16,-28-27-387 0,13 17-13 0,-15-5 193 15</inkml:trace>
  <inkml:trace contextRef="#ctx0" brushRef="#br2" timeOffset="57820.4018">16633 4954 2047 0,'0'0'0'0,"-23"7"0"0,23-7 0 0,0 0 0 16,0 0 0-16,0 0 0 0,26-1 0 0,-4-3 0 15,11-3 0-15,5-3 0 0,9-2 0 0,7-6 0 16,15 19-182-16,-18-26-481 0,18 14 9 0,-13-11 107 16</inkml:trace>
  <inkml:trace contextRef="#ctx0" brushRef="#br2" timeOffset="58023.5367">17676 4794 2047 0,'1'18'0'0,"-1"-18"0"0,0 0 0 0,0 0 0 16,0 0 0-16,0 0 0 0,0 0 0 15,0 0 0-15,32-19 0 0,-9 10 0 0,5 0 0 16,5-3 0-16,2 1 0 0,-2 0 0 0,1 3 0 15,-6 1 0-15,0 5 0 0,-5-4-6 0,4 11-98 16,-27-5-389-16,24-8-165 0,-24 8 29 0,0 0 473 16</inkml:trace>
  <inkml:trace contextRef="#ctx0" brushRef="#br2" timeOffset="58179.7064">17568 5131 2047 0,'-23'14'0'0,"23"-14"0"15,0 0 0-15,0 0 0 0,5 17 0 0,-5-17 0 16,29-6 0-16,-6-2 0 0,6-4 0 0,8-2 0 16,5-7 0-16,8 2 0 0,0-7-26 15,12 13-86-15,-10-18-31 0,20 16-490 0,-4-7-2 16,6-1 138-16</inkml:trace>
  <inkml:trace contextRef="#ctx0" brushRef="#br2" timeOffset="58820.371">19471 4771 1997 0,'0'0'35'16,"11"-19"-20"-16,-11 19-15 0,0 0 0 0,0 0 0 16,0 0 0-16,0 0 0 0,0 0 0 15,0 0 0-15,0 0 0 0,0 0 0 0,-17 15 0 16,4 5 0-16,-6 5 0 0,-2 4 0 0,-3 1 0 16,1 1 0-16,0-2 0 0,4-4 0 0,4-6 0 15,15-19 0-15,-17 23 0 0,17-23 0 16,0 0 0-16,0 0 0 0,0 0 0 0,0 0 0 15,17 0 0-15,-17 0 0 0,22-21 0 0,-7 2 0 16,3-4 0-16,1-1 0 0,2-2 0 16,-2-1 0-16,1-1 0 0,-3 2 0 0,0-1 0 0,-2 4 0 15,-2 1 0-15,-2 2 0 0,-3 3 0 0,-8 17 0 16,15-27 0-16,-15 27 0 0,0 0 0 16,0 0 0-16,16-17 0 0,-16 17 0 15,0 0 0-15,0 0 0 0,13 24 0 0,-13-24 0 16,11 28 0-16,-5-11 0 0,-6-17 0 0,11 30 0 15,-11-30 0-15,15 28 0 0,-15-28 0 0,19 20 0 16,-19-20 0-16,25 12 0 0,-25-12 0 0,34 3 0 16,-15-6 0-16,4-2 0 0,1-5 0 0,2-3 0 15,2-2 0-15,-1 1 0 0,1-3 0 16,-3 1 0-16,1 0 0 0,-3 0 0 0,-2 1 0 16,-3 0 0-16,-1 2 0 0,-17 13 0 0,27-22 0 15,-27 22 0-15,18-13 0 0,-18 13 0 0,0 0 0 16,0 0 0-16,0 0 0 0,0 0 0 15,5 23 0-15,-8-6 0 0,1 6 0 0,-2 2 0 16,-2 2 0-16,2 1 0 0,1-2 0 0,3 3 0 16,0-2 0-16,7 1 0 0,2-3 0 15,8-2 0-15,1-6 0 0,11 4-5 0,-13-32-265 16,30 29-365-16,-16-23-7 0,17 8 148 0</inkml:trace>
  <inkml:trace contextRef="#ctx0" brushRef="#br2" timeOffset="59132.881">20823 4603 2047 0,'-8'-22'0'0,"8"22"0"15,-32-20 0-15,15 16 0 0,-6 4 0 0,-4 6 0 16,-4 5 0-16,-4 7 0 0,-3 6 0 0,0 5 0 16,0 3 0-16,4 1 0 0,4 0 0 0,4-1 0 15,8-2 0-15,5-4 0 0,7-3 0 0,6-2 0 16,3-3 0-16,-3-18 0 0,22 26 0 15,-2-19 0-15,4-4 0 0,6-4 0 0,6-6 0 16,4-5 0-16,2-8 0 0,2 0 0 0,-2-5 0 16,-4-1 0-16,-5 2 0 0,-5-1 0 0,-6 2 0 15,-4 2 0-15,-3 2 0 0,-15 19 0 0,17-31 0 16,-17 31 0-16,0 0 0 0,2-20 0 16,-2 20 0-16,0 0 0 0,-24 11 0 0,24-11 0 15,-29 32 0-15,11-6 0 0,-1 3 0 16,1 6 0-16,2 1 0 0,1 0 0 0,4 4 0 15,-3-3 0-15,8 5 0 0,-7-17-34 0,32 32-539 16,-39-28-106-16,21 12 34 0</inkml:trace>
  <inkml:trace contextRef="#ctx0" brushRef="#br2" timeOffset="59554.7843">17686 6098 1801 0,'-21'0'213'0,"21"0"-180"16,0 0-33-16,0 0 0 0,0 0 0 0,0 0 0 15,0 0 0-15,0 0 0 0,9 18 0 0,-9-18 0 16,25 9 0-16,-4-5 0 0,4-4 0 0,5-1 0 15,4-2 0-15,1-1 0 0,5-2 0 0,1-2 0 16,2 0 0-16,-2-1 0 0,2 0 0 16,-2-1 0-16,-3 3 0 0,-3-2 0 0,-1 6-18 15,-13-14-104-15,23 19-533 0,-44-2 0 0,19-5 59 16</inkml:trace>
  <inkml:trace contextRef="#ctx0" brushRef="#br2" timeOffset="59726.6428">17752 6360 1891 0,'-26'-28'156'16,"26"28"-156"-16,0 0 0 0,0 0 0 0,0 0 0 15,0 0 0-15,18-7 0 0,4-1 0 0,9-7 0 16,6-3 0-16,8-6 0 0,6-3 0 0,8 0 0 16,-3-3 0-16,6 6 0 0,-11-17-126 0,7 23-548 15,-13-12 3-15,6 13 96 0</inkml:trace>
  <inkml:trace contextRef="#ctx0" brushRef="#br2" timeOffset="60007.8874">18283 5894 2047 0,'0'0'0'0,"18"-3"0"0,0-1 0 16,2-1 0-16,7 2 0 0,1 0 0 0,1 2 0 15,0 1 0-15,-1 5 0 0,-2 2 0 0,-1 3 0 16,-5 3 0-16,-2 4 0 0,-4 2 0 16,-3 4 0-16,-3 4 0 0,-5 3 0 0,-5 3 0 15,-5 4 0-15,-7 2 0 0,-4 2 0 16,-6 0 0-16,-6 2 0 0,-4-2 0 0,0-2 0 16,-3-2 0-16,1-3 0 0,3-6 0 0,4-4 0 15,9-5 0-15,3-7 0 0,17-12 0 0,-17 12 0 16,17-12-105-16,0 0-539 0,21 0-21 0,-13-23 48 15</inkml:trace>
  <inkml:trace contextRef="#ctx0" brushRef="#br2" timeOffset="60414.1493">19152 6024 1435 0,'-6'19'612'0,"-11"-21"-612"0,-1-1 0 16,0 6 0-16,-4-1 0 0,-1 5 0 0,-3 3 0 15,2 3 0-15,-3 3 0 0,3 2 0 0,1 3 0 16,1 2 0-16,0 0 0 0,4 1 0 0,2 1 0 16,3 2 0-16,5-3 0 0,3-3 0 0,5-3 0 15,0-18 0-15,14 28 0 0,-14-28 0 16,31 20 0-16,-10-14 0 0,5-4 0 15,3-4 0-15,3-4 0 0,2-3 0 0,2-3 0 16,-3-4 0-16,0 0 0 0,0-1 0 0,-4 0 0 16,-4-1 0-16,-2 1 0 0,-4 0 0 0,-2-1 0 15,-2 1 0-15,-15 17 0 0,22-30 0 0,-22 30 0 16,14-24 0-16,-14 24 0 0,0 0 0 0,0 0 0 16,0 0 0-16,0 0 0 0,0 0 0 0,0 0 0 15,0 0 0-15,-11 32 0 0,5-7 0 16,0 2 0-16,-3 4 0 0,2 0 0 0,1-1 0 15,3 3 0-15,5-3 0 0,4-1 0 0,2-5 0 16,9 1 0-16,-1-7 0 0,11 6-39 0,-27-24-252 16,52 7-354-16,-31-9 10 0,16 1 199 15</inkml:trace>
  <inkml:trace contextRef="#ctx0" brushRef="#br2" timeOffset="60630.4109">19790 6240 1974 0,'0'0'73'0,"0"0"-73"0,0 0 0 0,19 6 0 0,-19-6 0 0,37-6 0 0,-11-1 0 0,6-4 0 16,2-1 0-16,4-2 0 0,1 0 0 0,-4 0 0 15,4 2 0-15,-5-2 0 0,2 7-17 0,-14-27-242 16,15 34-392-16,-37 0-8 0,35-15 199 15</inkml:trace>
  <inkml:trace contextRef="#ctx0" brushRef="#br2" timeOffset="60773.7279">19769 6587 2047 0,'0'0'0'0,"0"0"0"0,0 0 0 0,0 0 0 31,0 0 0-31,0 0 0 0,30 5 0 0,-10-12 0 15,5-5 0-15,6-3 0 0,5 1 0 0,7-5 0 16,6 2 0-16,0-18-17 0,13 25-674 16,-15-19 5-16,18 11 34 0</inkml:trace>
  <inkml:trace contextRef="#ctx0" brushRef="#br2" timeOffset="61230.8774">21264 5550 1664 0,'-3'-22'319'15,"21"3"-258"-15,-18 19-58 0,13-32-3 0,-13 32 0 16,12-25 0-16,-12 25 0 0,0 0 0 0,0 0 0 15,0 0 0-15,0 0 0 0,0 0 0 0,0 0 0 16,-21 32 0-16,14-6 0 0,0 5 0 0,-1 8 0 16,1 5 0-16,1 4 0 0,0 4 0 0,2-1 0 15,1 0 0-15,1-4 0 0,4-3 0 16,1-5 0-16,3-4 0 0,6-3 0 16,2-7 0-16,4-2 0 0,-1-7 0 0,2-2-5 0,-19-14-86 15,45 31-188-15,-45-31-346 0,30-8 19 0,-30 8 166 16</inkml:trace>
  <inkml:trace contextRef="#ctx0" brushRef="#br2" timeOffset="61424.7859">21369 5484 1922 0,'5'33'125'15,"-5"-33"-125"-15,0 0 0 0,0 0 0 16,0 0 0-16,19-7 0 0,-19 7 0 0,30-11 0 15,-9 5 0-15,7-1 0 0,2-3 0 16,3 4 0-16,-1-4 0 0,2 5 0 0,-4-1 0 16,3 5 0-16,-5-7-75 0,18 31-344 0,-28-27-235 15,11 16 13-15,-29-12 384 0</inkml:trace>
  <inkml:trace contextRef="#ctx0" brushRef="#br2" timeOffset="61612.8234">21352 5786 2047 0,'-40'4'0'0,"40"-4"0"0,0 0 0 16,0 0 0-16,0 0 0 0,0 0 0 15,25-12 0-15,-2 5 0 0,5-4 0 0,7-2 0 16,11-3 0-16,2 0 0 0,5 1 0 0,-2 1 0 16,2 5 0-16,-5-2 0 0,3 8-19 15,-9-12-112-15,24 24-500 0,-36-19 1 0,15 14 24 16</inkml:trace>
  <inkml:trace contextRef="#ctx0" brushRef="#br2" timeOffset="61862.8271">21236 6298 1623 0,'20'-26'399'0,"10"11"-374"0,10-2-25 15,7-4 0-15,5-2 0 0,6 0 0 0,-1 0 0 16,1 1 0-16,0 1 0 0,-2 4 0 0,-2 4 0 16,-5 5 0-16,-6 2 0 0,-4 4 0 0,-5 1 0 15,-1 6 0-15,-8-7-29 0,26 19-583 0,-51-17-57 16,36 20 16-16</inkml:trace>
  <inkml:trace contextRef="#ctx0" brushRef="#br2" timeOffset="62425.3449">21585 6580 1631 0,'-21'-2'248'0,"4"7"-80"0,-1 10-168 16,-2 3 0-16,1 4 0 0,-2 1 0 0,-2 3 0 16,1 0 0-16,5-3 0 0,3-3 0 0,14-20 0 15,-20 26 0-15,20-26 0 0,0 0 0 16,0 0 0-16,0 0 0 0,0 0 0 0,22 11 0 15,-22-11 0-15,22-14 0 0,-22 14 0 0,28-30 0 16,-11 11 0-16,-2-3 0 0,-1-1 0 0,2 2 0 16,-3-1 0-16,-1 0 0 0,1 2 0 0,-4-1 0 15,0-1 0-15,-2 2 0 0,-2 2 0 0,-5 18 0 16,4-27 0-16,-4 27 0 0,0 0 0 0,0-19 0 16,0 19 0-16,0 0 0 15,0 0 0-15,0 0 0 0,-5 18 0 0,5-18 0 16,-6 26 0-16,3-9 0 0,2 1 0 0,1-1 0 15,0-17 0-15,6 27 0 0,-6-27 0 0,15 18 0 16,-15-18 0-16,23 9 0 0,-23-9 0 0,31-3 0 16,-10-3 0-16,1-5 0 0,2-1 0 0,1-5 0 15,0-1 0-15,0 0 0 0,-1-1 0 0,-2 2 0 16,-2 0 0-16,-3 0 0 0,-17 17 0 16,25-22 0-16,-25 22 0 0,0 0 0 0,20-12 0 15,-20 12 0-15,0 0 0 0,0 0 0 0,5 30 0 16,-3-11 0-16,-2 4 0 0,0 5 0 15,-3 0 0-15,1 2 0 0,0 1 0 0,1-1 0 16,4-2 0-16,0 2 0 0,-1-6 0 0,6 7 0 16,-8-31-148-16,5 37-515 0,-5-37-31 15,1 32 153-15</inkml:trace>
  <inkml:trace contextRef="#ctx0" brushRef="#br2" timeOffset="63128.4888">19159 7918 1730 0,'4'22'286'0,"-4"-22"-255"0,-15-17-31 0,15 17 0 16,-14-21 0-16,14 21 0 0,-14-19 0 15,14 19 0-15,-21-14 0 0,21 14 0 0,-26-2 0 16,26 2 0-16,-32 12 0 0,11 1 0 15,0 7 0-15,-3 3 0 0,-2 3 0 0,1 5 0 16,-1 1 0-16,1 2 0 0,3 1 0 0,0 0 0 16,4-1 0-16,3-1 0 0,3-1 0 0,3-4 0 15,5-1 0-15,1-4 0 0,6-6 0 0,-3-17 0 16,19 21 0-16,-1-19 0 0,7-4 0 16,1-5 0-16,6-7 0 0,3-8 0 0,2-6 0 15,2-7 0-15,0-2 0 0,0-5 0 0,-2 1 0 16,0-1 0-16,-4 1 0 0,-3 1 0 0,-3 2 0 15,-5 7 0-15,-3 4 0 0,-7 8 0 0,-12 19 0 16,15-22 0-16,-15 22 0 0,0 0 0 0,0 0 0 16,0 0 0-16,0 0 0 15,-6 17 0-15,-2 1 0 0,-3 10 0 0,2 6 0 16,-1 6 0-16,0 1 0 0,3 0 0 0,2-1 0 16,3 0 0-16,3-4 0 0,5-1 0 0,4-1 0 15,7-2 0-15,0-7 0 0,8 0 0 0,3-10 0 16,6 4 0-16,-15-32-285 0,26 31-370 0,-17-23 34 15,7 8 136-15</inkml:trace>
  <inkml:trace contextRef="#ctx0" brushRef="#br2" timeOffset="63331.6261">19649 8108 2047 0,'24'-17'0'16,"-24"17"0"-16,0 0 0 0,0 0 0 0,17-3 0 15,-17 3 0-15,32-7 0 0,-8-3 0 16,5 1 0-16,6-5 0 0,4-1 0 0,1 1 0 16,1 0 0-16,-2 1 0 0,-2 3 0 0,-2 0 0 15,-2 2 0-15,-2 6 0 0,-11-4 0 0,12 31-188 16,-32-25-473-16,21 12 23 0,-21-12 79 0</inkml:trace>
  <inkml:trace contextRef="#ctx0" brushRef="#br2" timeOffset="63472.235">19590 8565 2047 0,'0'0'0'15,"36"-16"0"-15,-8 0 0 0,4-3 0 0,9-6 0 16,1-7 0-16,12 1 0 0,-1-13 0 0,19 18-127 16,-30-20-502-16,37 24-1 0,-12-6 9 15</inkml:trace>
  <inkml:trace contextRef="#ctx0" brushRef="#br2" timeOffset="64972.3515">21231 7403 1947 0,'-18'20'19'0,"18"-20"-4"15,-17 33 0-15,6-13 0 0,1 6 7 0,-5 2-8 16,3 1-14-16,-1 2 0 0,1 0 0 0,1 1 0 16,0-1 0-16,3 1 0 0,2-1 0 0,5 2 0 15,2 1 0-15,3 0 0 0,3-1 0 0,3 3 0 16,1-4 0-16,5 2-10 0,-6-13-87 0,28 23-348 16,-38-44-180-16,37 37 33 0,-19-25 315 0</inkml:trace>
  <inkml:trace contextRef="#ctx0" brushRef="#br2" timeOffset="65318.1899">21697 7352 2047 0,'-5'19'0'0,"5"-19"0"15,-29 29 0-15,12-3 0 0,-2 4 0 0,2 8 0 16,-2 6 0-16,3 3 0 0,-1 4 0 0,4 3 0 15,2 1 0-15,2 0 0 0,4 0 0 0,5-3 0 16,3-5 0-16,5-3 0 0,6-9 0 0,4-9 0 16,6-6 0-16,5-10 0 0,4-6 0 0,4-6 0 15,0-7 0-15,5-5 0 0,-2-7 0 16,2-7 0-16,-3-8 0 0,-1-6 0 0,-4-4 0 16,-1-4 0-16,-5 1 0 0,-4-2 0 15,-6 2 0-15,-5 2 0 0,-6 5 0 0,-6 2 0 16,-6 4 0-16,-4 1 0 0,-7 6 0 0,-5 1 0 15,-2 5 0-15,-6 4 0 0,-2 4 0 0,-1 7 0 16,-1 6 0-16,-1 5 0 0,1 6 0 0,1 6 0 16,5 3 0-16,3 3 0 0,8 2 0 15,0-4 0-15,15 8-100 0,1-27-161 0,1 23-317 32,-1-23-27-32,0 0 103 0</inkml:trace>
  <inkml:trace contextRef="#ctx0" brushRef="#br2" timeOffset="65820.4736">22312 7534 2047 0,'0'0'0'0,"-26"33"0"15,13-12 0-15,3 3 0 0,-1 4 0 0,-1 3 0 16,3 2 0-16,-1 2 0 0,0-4 0 0,3 2 0 15,-1 0 0-15,2-3 0 0,2-1 0 16,-1-4 0-16,2-4 0 0,2-3 0 0,1-18 0 16,0 25 0-16,0-25 0 0,0 0 0 0,0 0 0 15,0 0 0-15,0 0 0 0,0 0 0 0,17-19 0 16,-11 1 0-16,3-9 0 0,2-3 0 16,0-3 0-16,3-4 0 0,2-2 0 0,-1-2 0 15,-1 0 0-15,1 1 0 0,-2 1 0 16,2 4 0-16,-2 1 0 0,-1 4 0 0,-1 6 0 15,-1 3 0-15,-10 21 0 0,17-23 0 0,-17 23 0 16,0 0 0-16,17-6 0 0,-17 6 0 0,0 0 0 16,21 29 0-16,-13-7 0 0,1 3 0 0,-1 7 0 15,2 2 0-15,-2 1 0 0,1 1 0 0,-1 0 0 16,1 1 0-16,1-2 0 0,1-5 0 0,-3-2 0 16,3-5 0-16,-2-4 0 0,-9-19 0 15,20 24 0-15,-20-24 0 0,21 5 0 0,-21-5 0 16,18-5 0-16,-18 5 0 0,0 0 0 15,22-27 0-15,-17 10 0 0,0-5 0 0,0-5 0 16,-2-1 0-16,1-2 0 0,0 0 0 0,-2 0 0 16,-1-1 0-16,0 2 0 0,-2 0 0 0,4 0 0 15,-3-1 0-15,5 1 0 0,-3-2 0 0,5 3 0 16,-4-6 0-16,17 30-286 0,-24-33-356 16,4 37 5-16,1-33 156 0</inkml:trace>
  <inkml:trace contextRef="#ctx0" brushRef="#br2" timeOffset="66287.733">21040 8392 1310 0,'35'18'580'16,"-9"-30"-520"-16,13 5-8 0,3-3-11 0,12 0-37 15,3-1-4-15,7 2 0 0,7-3 0 16,5-2 0-16,8-3 0 0,3-2 0 0,8-2 0 15,4 0 0-15,2-1 0 0,3-1 0 0,-2 1 0 16,-6 2 0-16,5 1 0 0,-4 0 0 0,-1 6 0 16,-5-7-41-16,4 20-106 0,-38-20-417 0,24 19-67 15,-22-10 34-15</inkml:trace>
  <inkml:trace contextRef="#ctx0" brushRef="#br2" timeOffset="66976.2873">21856 8539 1747 0,'33'12'285'15,"-33"-12"-270"-15,0 0-15 0,0 0 0 16,0 0 0-16,0 22 0 0,-3-2 0 0,-2 9 0 16,-1 4 0-16,0 11 0 0,-3 0 0 0,0 4 0 15,-2 6 0-15,0 2 0 0,-1 4 0 0,0 1 0 16,0-4 0-16,3-3 0 0,-1-5 0 0,7-1-26 16,-6-14-68-16,25 25-217 0,-21-41-309 15,22 12 36-15,-17-30 173 0</inkml:trace>
  <inkml:trace contextRef="#ctx0" brushRef="#br2" timeOffset="67788.8837">22338 8686 1160 0,'0'0'580'16,"0"0"-514"-16,1-17-16 0,-1 17-9 0,0 0-5 15,-5-22-2-15,5 22-8 0,0 0 2 16,0 0-5-16,0 0-20 0,0 0-3 0,1 24 0 16,0-6 0-16,1 9 0 0,-1 4 0 15,-1 7 0-15,0 3 0 0,-1 3 0 0,-1 3 0 16,0 1 0-16,-2 0 0 0,1 2 0 0,-6-2 0 15,4-3 0-15,-2-3 0 0,2-3 0 0,0-7 0 16,6-2-73-16,-1-30-46 0,25 36-362 0,-25-36-134 16,24-1 46-16,-6-5 380 0</inkml:trace>
  <inkml:trace contextRef="#ctx0" brushRef="#br2" timeOffset="68085.6963">22751 8733 1914 0,'-27'10'50'16,"3"6"-16"-16,-4 0-7 16,1 1-5-16,-1 1-22 0,0 0 0 0,2-1 0 15,0 0 0-15,3-1 0 0,3 1 0 0,1-4 0 16,19-13 0-16,-29 22 0 0,29-22 0 0,-20 12 0 16,20-12 0-16,0 0 0 0,0 0 0 0,0 0 0 15,0 0 0-15,0 0 0 0,-11 17 0 0,11-17 0 16,0 0 0-16,0 0 0 0,21 19 0 15,-21-19 0-15,22 16 0 0,-22-16 0 0,33 19 0 16,-14-6 0-16,2-3 0 0,1 0 0 0,2 0 0 16,2-2 0-16,-1 1 0 0,1-1 0 0,-3 1 0 15,1-1 0-15,-4-2 0 0,1 3 0 16,-2-5 0-16,0 4 0 0,-19-8 0 0,32 12 0 16,-32-12-144-16,39 8-491 0,-39-8 22 0,22 4-2 15</inkml:trace>
  <inkml:trace contextRef="#ctx0" brushRef="#br2" timeOffset="68570.1004">23156 8860 1255 0,'0'0'630'0,"0"0"-571"0,-27-17-28 15,10 6 7-15,17 11-10 0,-28-10-22 0,28 10-6 16,-30-3 0-16,13 4 0 0,-3 1 0 0,1 4 0 16,-1 4 0-16,1 3 0 0,-2 3 0 0,2 2 0 15,1 3 0-15,2 3 0 0,1 0 0 16,3 0 0-16,2 2 0 0,4-3 0 0,3-3 0 16,1 1 0-16,2-21 0 0,11 28 0 0,-11-28 0 15,22 17 0-15,-5-14 0 0,3-3 0 0,3-3 0 16,2-6 0-16,3-5 0 0,3-5 0 0,2-3 0 15,1-4 0-15,-2-2 0 0,0-1 0 0,-3 0 0 16,-3-1 0-16,-4 2 0 0,-4 3 0 16,-2 2 0-16,-5 2 0 0,-3 3 0 15,-8 18 0-15,10-26 0 0,-10 26 0 0,0 0 0 16,0 0 0-16,0 0 0 0,0 0 0 0,0 0 0 16,-23 8 0-16,14 10 0 0,1 10 0 0,-2 6 0 15,-1 6 0-15,1 3 0 0,-3 6 0 0,1 3 0 16,-2 0 0-16,0 3 0 0,-1-4 0 0,-2 0 0 15,0 0 0-15,-1-7 0 0,-1 2 0 0,-1-7 0 16,-1-1 0-16,2-5 0 0,-2-4 0 16,-1-3 0-16,0-3 0 0,1-3 0 0,-5-3 0 15,4-1 0-15,-5-9 0 0,2 3 0 16,-13-26-110-16,38 16-548 0,-55-3 28 0,26 3-12 16</inkml:trace>
  <inkml:trace contextRef="#ctx0" brushRef="#br2" timeOffset="69288.8636">19381 10364 1727 0,'-13'-21'132'0,"13"21"-64"0,13-32-19 15,-13 32-5-15,3-28-17 0,-3 28-27 0,-8-20 0 16,8 20 0-16,-19-14 0 0,19 14 0 0,-29-3 0 15,10 5 0-15,0 5 0 0,-2 3 0 0,-3 3 0 16,1 7 0-16,-2 3 0 0,1 1 0 0,0 4 0 16,2 0 0-16,-2-1 0 15,4 5 0-15,2-3 0 0,2-3 0 0,3 0 0 16,4-6 0-16,3-1 0 0,6-19 0 0,-2 29 0 16,2-29 0-16,3 21 0 0,-3-21 0 0,20 17 0 15,-20-17 0-15,31 12 0 0,-10-10 0 0,2-6 0 16,2-1 0-16,1-5 0 0,1-2 0 0,1-1 0 15,1-5 0-15,-2-1 0 0,2-2 0 0,-3-4 0 16,-1-1 0-16,0 0 0 0,-2-1 0 16,-3 0 0-16,0 1 0 0,-3 0 0 0,-1 6 0 15,-3 0 0-15,-13 20 0 0,19-24 0 0,-19 24 0 16,0 0 0-16,0 0 0 0,17-3 0 0,-17 3 0 16,4 20 0-16,-1 0 0 0,-2 7 0 0,1 7 0 15,-2 7 0-15,-1 3 0 0,-3 2 0 16,1-1 0-16,0-2 0 0,2-3 0 15,3-4 0-15,2-8 0 0,8-4 0 0,2-6 0 16,8-7 0-16,2-8 0 0,11 3-36 0,-17-44-294 16,30 35-280-16,-18-26-36 0,12 3 222 0</inkml:trace>
  <inkml:trace contextRef="#ctx0" brushRef="#br2" timeOffset="69476.3461">20052 10416 2047 0,'-28'35'0'0,"28"-35"0"16,0 0 0-16,0 0 0 0,0 0 0 0,0 0 0 15,30-26 0-15,-10 10 0 0,6 0 0 0,-2-2 0 16,5 2 0-16,-2 2 0 0,0 1 0 0,-2 2-10 16,6 13-85-16,-24-26-144 0,22 35-390 15,-29-11 42-15,0 0 101 0</inkml:trace>
  <inkml:trace contextRef="#ctx0" brushRef="#br2" timeOffset="69617.0711">19928 10797 1844 0,'11'28'203'0,"-11"-28"-203"0,0 0 0 0,15-19 0 16,-15 19 0-16,35-27 0 0,-9 8 0 0,4-1 0 15,3-1 0-15,3-1 0 0,2-1 0 0,3 8 0 16,-17-27-426-16,24 36-221 0,-21-13-24 0,12 7 369 15</inkml:trace>
  <inkml:trace contextRef="#ctx0" brushRef="#br2" timeOffset="69994.1235">20895 10016 2047 0,'0'0'0'0,"-19"5"0"0,19-5 0 16,0 0 0-16,0 0 0 0,0 0 0 0,-14 22 0 16,11-1 0-16,-5 13 0 0,-1 7 0 0,-2 5 0 15,-1 5 0-15,-2 2 0 0,1 1 0 0,-2 1 0 16,2-2 0-16,2-1 0 0,1-2 0 0,4-4 0 16,5-6 0-16,5-3 0 0,4-6 0 0,7-4 0 15,0-5 0-15,12 2-58 16,-10-25-95-16,37 18-418 0,-32-29-49 0,23 5 72 15</inkml:trace>
  <inkml:trace contextRef="#ctx0" brushRef="#br2" timeOffset="70322.2441">21444 10150 1899 0,'0'0'78'0,"-30"-5"-35"0,12 8-16 0,0 4-27 15,18-7 0-15,-33 29 0 0,16-10 0 0,1 8 0 16,-2 3 0-16,2 3 0 0,3 3 0 0,3 3 0 15,2 1 0-15,5 5 0 0,3-1 0 16,4 1 0-16,4-3 0 0,7-2 0 0,3-2 0 16,5-6 0-16,5-5 0 0,5-5 0 0,5-11 0 15,4-4 0-15,3-11 0 0,3-7 0 16,0-7 0-16,0-8 0 0,-2-6 0 0,-5-4 0 16,-6-4 0-16,-5-2 0 0,-8-7 0 0,-4 0 0 15,-6-2 0-15,-3-1 0 0,-8 0 0 0,-5 1 0 16,-7 3 0-16,-4 1 0 0,-7 2 0 0,-6 1 0 15,-3 3 0-15,-5 4 0 0,2 7 0 0,-4 3 0 16,3 11 0-16,0 8 0 0,2 11 0 0,1 9 0 16,5 13 0-16,-1 2 0 0,15 25-146 15,-32-30-336-15,41 35-136 0,-22-23-11 0,15-1 458 16</inkml:trace>
  <inkml:trace contextRef="#ctx0" brushRef="#br2" timeOffset="77760.167">22368 10228 916 0,'-16'-21'441'15,"27"39"-15"-15,-11-18-365 0,0 0-19 0,-7-18-17 16,7 18 1-16,0 0 6 0,0 0 7 0,0 0-6 16,0 0-27-16,0 0-6 0,0 0 0 15,0 0 0-15,0 0 0 0,-20 22 0 0,13-5 0 16,0 3 0-16,-2 6 0 0,1 2 0 0,0-1 0 15,0 1 0-15,2-1 0 0,1-3 0 0,3-1 0 16,-1-2 0-16,6-3 0 0,-3-18 0 0,2 24 0 16,-2-24 0-16,0 0 0 0,0 0 0 0,0 0 0 15,0 0 0-15,19 14 0 0,-19-14 0 0,0 0 0 16,14-17 0-16,-14 17 0 0,7-23 0 0,-7 23 0 16,10-31 0-16,-4 12 0 0,-2-2 0 0,2 1 0 15,-2 0 0-15,1 1 0 0,0-1 0 16,-1 1 0-16,-4 19 0 0,6-28 0 0,-6 28 0 15,0 0 0-15,8-19 0 0,-8 19 0 0,0 0 0 16,0 0 0-16,0 0 0 0,0 0 0 0,0 0 0 16,0 0 0-16,5 25 0 0,-5-25 0 0,5 33 0 15,-4-15 0-15,2 2 0 0,-1 0 0 0,1 2 0 16,-2-4 0-16,1-1 0 0,-2-17 0 0,10 20 0 16,-10-20 0-16,21 11 0 0,-21-11 0 0,33-1 0 15,-10-10 0-15,6-6 0 0,6-9 0 0,4-9 0 16,6-6 0-16,2-8 0 0,2-4 0 0,2-1 0 15,-3 3 0-15,-3 2 0 0,-6 11 0 0,-8 7 0 16,-5 8 0-16,-9 11 0 0,-17 12 0 16,18-9 0-16,-18 9 0 0,0 0 0 0,0 21 0 15,-5-1 0-15,-1 8 0 0,-5 8 0 0,-5 5 0 16,0 3 0-16,-5 4 0 0,-3 0 0 0,1 2 0 16,-3-1 0-16,2-4 0 0,5-6 0 0,4-8 0 15,9-6 0-15,6-25 0 0,4 24 0 0,-4-24 0 16,26 3 0-16,-26-3-41 0,57-4-433 0,-44-23-158 15,20 9-8-15,-10-5 381 0</inkml:trace>
  <inkml:trace contextRef="#ctx0" brushRef="#br2" timeOffset="78525.8646">23774 10041 1655 0,'0'0'133'0,"0"0"-29"0,-20-9-37 16,3 3-12-16,0 7-22 0,-3 1-33 0,-2 4 0 15,-5 3 0-15,-1 3 0 0,-1 2 0 0,1 3 0 16,2 3 0-16,2 0 0 0,0 0 0 16,4-1 0-16,2-2 0 0,18-17 0 0,-17 29 0 15,17-29 0-15,-1 22 0 0,1-22 0 0,15 19 0 16,-15-19 0-16,28 21 0 0,-7-15 0 15,2 1 0-15,3-3 0 0,2-2 0 0,1 2 0 16,3-1 0-16,0 0 0 0,2 0 0 0,-2 1 0 16,-3 0 0-16,0 2 0 0,-4 1 0 0,-3 0 0 15,-22-7 0-15,28 19 0 0,-28-19 0 0,13 26 0 16,-13-26 0-16,-1 34 0 0,-7-14 0 0,-2 3 0 16,-5 4 0-16,-3-1 0 0,-5 3 0 15,-5 0 0-15,-3 2 0 0,1-1 0 16,1-1 0-16,1-1 0 0,5-5 0 0,3-4 0 0,20-19 0 15,-23 23 0-15,23-23 0 0,0 0 0 16,0 0 0-16,2-28-233 0,24 20-384 0,-21-24-44 16,18 1 126-16</inkml:trace>
  <inkml:trace contextRef="#ctx0" brushRef="#br2" timeOffset="78775.8494">23989 9929 1769 0,'-6'-22'247'0,"6"22"-216"0,0 0-31 15,32-23 0-15,-11 11 0 0,10-1 0 0,-1 1 0 16,1 1 0-16,-2 1 0 0,-4 2 0 0,2 2 0 15,-4 1 0-15,2 1 0 0,-2-2-26 0,8 15-114 16,-31-9-478-16,32-14-37 0,-15 2 48 0</inkml:trace>
  <inkml:trace contextRef="#ctx0" brushRef="#br2" timeOffset="79213.3562">24501 9517 2028 0,'0'0'19'0,"0"0"-19"0,27-11 0 0,-27 11 0 16,33-10 0-16,-15 5 0 15,0-2 0-15,2 0 0 0,1-4 0 0,0 1 0 16,0 0 0-16,-1 2 0 0,-3-2 0 0,4 3 0 16,-4 0 0-16,-17 7 0 0,29-9 0 0,-29 9 0 15,0 0 0-15,21 0 0 0,-21 0 0 0,0 0 0 16,2 17 0-16,-2-17 0 0,-4 28 0 0,-1-7 0 16,-7 3 0-16,-3 2 0 0,-6 3 0 0,-2 5 0 15,-4 3 0-15,1 2 0 0,-2 3 0 16,1-3 0-16,3 1 0 0,2-5 0 0,4-2 0 15,5-5 0-15,5-5 0 0,7-4 0 0,1-19 0 16,12 28 0-16,-12-28 0 0,33 17 0 0,-9-13 0 16,3-3 0-16,8-5 0 0,3-1 0 15,2-3 0-15,0-2 0 0,1-1 0 0,-2-2 0 16,4 3 0-16,-4-1 0 0,1 5 0 16,-9-3 0-16,5 20-15 0,-34-39-394 0,31 34-255 15,-33-6-12-15,33-18 394 0</inkml:trace>
  <inkml:trace contextRef="#ctx0" brushRef="#br2" timeOffset="79369.4335">25079 9995 2047 0,'-20'4'0'16,"20"-4"0"-16,-27-2 0 0,27 2 0 0,0 0 0 15,-18-23 0-15,18 23 0 0,-12-22 0 0,12 22 0 16,-4-29 0-16,4 29-27 0,-18-35-529 0,18 35-119 15,0-22 11-15</inkml:trace>
  <inkml:trace contextRef="#ctx0" brushRef="#br2" timeOffset="80428.1966">19229 11377 1741 0,'0'0'48'15,"0"0"-35"-15,0 0 1 0,27-4 3 0,-27 4 8 16,40-2-1-16,-12-2 1 0,8 3-8 0,6-4-1 16,10-1-4-16,8-3 2 0,7 0-1 0,8-6 6 15,8 1-4-15,10-6 6 0,11 1-9 0,6-3-11 16,10-2-1-16,5 1 0 0,4-1 0 16,8-3 0-16,7 1 0 0,2-1 0 15,4 3 0-15,10 2 0 0,-5 0 0 0,7 4 0 16,1 0 0-16,-5 2 0 0,4 4 0 0,-2 2 0 15,-4 4 0-15,-1 3 0 0,-5 2 0 0,-5 2 0 16,-8 0 0-16,-3 3 0 0,-6-3 0 0,-5 1 0 16,-9-5-17-16,-3 11-95 0,-32-35-187 0,18 31-344 15,-26-17 52-15,-7-3 207 0</inkml:trace>
  <inkml:trace contextRef="#ctx0" brushRef="#br2" timeOffset="81240.7205">3308 12574 1517 0,'-21'-46'404'0,"15"28"-371"0,-10 1-14 16,1-3-14-16,1 2 3 0,0 0-8 15,14 18 3-15,-34-28-1 0,15 20 0 0,-5 3-1 16,-4 6 5-16,-2 3 4 0,-4 7 5 0,0 4 1 16,-3 5-10-16,-1 4-6 0,-1 3 0 0,1 3 0 15,2 1 0-15,4 4 0 0,2-2 0 0,6 1 0 16,7-5 0-16,3-5 0 0,14-24 0 16,-8 27 0-16,8-27 0 0,0 0 0 0,23 19 0 15,-6-15 0-15,6-3 0 0,6-2 0 0,5-3 0 16,5-1 0-16,4-1 0 0,5 3 0 0,2 0 0 15,0 3 0-15,-3 1 0 0,-5-1 0 0,-8 3 0 16,-6 2 0-16,-8 1 0 0,-20-6 0 0,20 24 0 16,-19-7 0-16,-6 3 0 15,-5 5 0-15,-5 2 0 0,-6 2 0 0,-6 4 0 16,-2 1 0-16,-4 0 0 0,2-2 0 0,0-4 0 16,6-7 0-16,6-7 0 0,19-14 0 0,-19 10 0 15,19-10-78-15,21 1-201 0,-15-25-366 0,23 6 5 16,-5-11 236-16</inkml:trace>
  <inkml:trace contextRef="#ctx0" brushRef="#br2" timeOffset="81553.315">4006 12470 1647 0,'-10'43'241'0,"10"-43"-206"15,-21 16-9-15,21-16-3 0,-30 23-3 0,13-7-3 16,-1 2-2-16,-1 4-4 0,1 6-9 0,0 2 8 15,4 4-10-15,2 1 0 0,5 0 0 16,6 1 0-16,3-3 0 0,8-2 0 0,3-3 0 16,6-6 0-16,2-5 0 0,5-5 0 0,1-5 0 15,3-5 0-15,2-4 0 0,-3-5 0 0,3-3 0 16,-7-4 0-16,-1-2 0 0,-3-6 0 0,-6-2 0 16,-4-5 0-16,-3-4 0 0,-5-4 0 0,-1-3 0 15,-4-6 0-15,-2-1 0 16,-2 2 0-16,-4 0 0 0,0 4 0 0,-4 2 0 15,-1 4 0-15,-3 1 0 0,-1 7 0 0,-3 1 0 16,2 7 0-16,-2 6-34 0,3 7-1 0,-1 1-19 16,20 5-30-16,-34 5-101 0,46 28-268 0,-32-25-46 15,16 15-73-15,14 13 442 0</inkml:trace>
  <inkml:trace contextRef="#ctx0" brushRef="#br2" timeOffset="82084.5697">5787 12244 1835 0,'-31'-3'65'0,"-9"-9"-12"0,4 5-4 0,-4-3-7 16,0 4-39-16,-3 1-3 0,-2 5 0 0,-1 4 0 15,1 6 0-15,-1 5 0 0,0 6 0 0,2 7 0 16,-1 3 0-16,1 4 0 0,0 6 0 0,3 4 0 16,3 3 0-16,3 3 0 0,6 5 0 15,5 0 0-15,7-1 0 0,6-5 0 0,7-4 0 16,9-10 0-16,6-9 0 0,7-7 0 0,5-8 0 16,8-4 0-16,4-8 0 0,7-7 0 15,1-6 0-15,7-9 0 0,2-5 0 0,4-10 0 16,5-4 0-16,0-6 0 0,2-4 0 0,-5-1 0 15,-1 1 0-15,-5 7 0 0,-9 3 0 0,-5 5 0 16,-8 5 0-16,-4 4 0 0,-5 6 0 16,-21 21 0-16,24-25 0 0,-24 25 0 0,0 0 0 15,0 0 0-15,0 0 0 0,0 31 0 0,-5-2 0 16,-3 13 0-16,0 9 0 0,-1 13 0 0,-1 9 0 16,-1 9 0-16,-1 6 0 0,0 8 0 0,-2 2 0 15,2 6 0-15,1 4 0 0,-1 4 0 0,0-2 0 16,0-9 0-16,-3-9 0 0,3-13 0 15,-2-10 0-15,-1-11 0 0,-1-7 0 16,-5-8 0-16,-2-5 0 0,-7-8 0 0,-2-5 0 16,-4-7 0-16,-2-7 0 0,1-10 0 0,-2-11 0 15,4-7 0-15,0-14 0 0,9-6 0 0,2-13 0 16,13-3-20-16,-2-22-134 0,35 30-163 0,-37-40-186 16,30 18-106-16,-3-1 166 0,-15-25 443 0</inkml:trace>
  <inkml:trace contextRef="#ctx0" brushRef="#br2" timeOffset="82350.2014">6810 12436 1825 0,'-36'-10'222'16,"36"10"-222"-16,0 0 0 0,0 0 0 0,0 0 0 16,0-24 0-16,0 24 0 0,30-30 0 0,-5 11 0 15,5-1 0-15,7-2 0 0,6-2 0 16,4 1 0-16,3-3 0 0,5 3 0 16,-4 0 0-16,6 2 0 0,3 2 0 0,1 3 0 15,-2 0 0-15,1 8-41 0,-16-15-116 0,16 26-507 16,-27-11 31-16,-1 12 82 0</inkml:trace>
  <inkml:trace contextRef="#ctx0" brushRef="#br2" timeOffset="82553.3331">6838 12783 1627 0,'-10'38'420'0,"-12"-20"-420"0,22-18 0 15,0 0 0-15,0 0 0 0,0 0 0 0,44-27 0 16,-10 7 0-16,9-6 0 0,9-3 0 15,4-4 0-15,12-2 0 0,0-1 0 0,8 2 0 16,0 0 0-16,3 4 0 0,-5-1 0 16,8 9-73-16,-21-28-198 0,21 30-370 0,-13-13 11 15,5 4 199-15</inkml:trace>
  <inkml:trace contextRef="#ctx0" brushRef="#br2" timeOffset="82772.0731">8329 11997 2047 0,'-9'29'0'0,"-15"-1"0"0,2-2 0 0,5 2 0 16,3 1 0-16,-1 5 0 0,3 2 0 0,0 2 0 15,1 2 0-15,0 1 0 0,4 2 0 16,-1 3 0-16,3 0 0 0,2-3 0 0,4-2 0 15,3-7 0-15,10 3-63 0,-14-37-219 0,29 29-359 16,-29-29 3-16,43 3 216 0</inkml:trace>
  <inkml:trace contextRef="#ctx0" brushRef="#br2" timeOffset="83100.2253">9099 12042 1302 0,'-26'-15'336'0,"2"13"-15"0,3 24-263 16,4 8-31-16,-3 1-24 0,1 9-3 0,-1 4 0 16,1-2 0-16,6 3 0 0,2-1 0 0,4-1 0 15,3 2 0-15,3-2 0 0,5-1 0 16,2-3 0-16,5-4 0 0,3-8 0 0,6-7 0 16,3-9 0-16,2-5 0 0,4-7 0 0,3-5 0 15,-2-7 0-15,3-4 0 0,-2-6 0 0,-2-4 0 16,-1-3 0-16,-3-5 0 0,-3-3 0 15,-2-1 0-15,-3-4 0 0,-5 1 0 0,-4 2 0 16,-4 4 0-16,-4 3 0 0,-5 3 0 0,-4 1 0 16,-6 1 0-16,-5 4 0 0,-4 0 0 15,-5 2 0-15,-3 1 0 0,-2-1 0 0,-3-1 0 16,3 5 0-16,-2 3 0 0,6 5 0 0,2 6 0 16,8 9 0-16,20-5 0 0,-19 21-51 0,19-21-38 15,16 47-225-15,-16-47-326 0,11 31 2 0,6-13 324 16</inkml:trace>
  <inkml:trace contextRef="#ctx0" brushRef="#br2" timeOffset="83719.0925">10117 11950 1903 0,'0'0'144'0,"0"0"-144"0,0 0 0 16,0 0 0-16,-16 25 0 0,9-5 0 15,-4 7 0-15,-4 4 0 0,-2 7 0 16,-1 1 0-16,0 0 0 0,-2 3 0 0,2-1 0 15,0 0 0-15,-1 0 0 0,1-1 0 0,1-2 0 16,2-4 0-16,2-4 0 0,3-5 0 0,3-5 0 16,7-20 0-16,-7 24 0 0,7-24 0 0,0 0 0 15,0 0 0-15,0 0 0 0,0 0 0 0,19-27 0 16,-11 10 0-16,-1-5 0 0,3-4 0 0,-1-6 0 16,2-1 0-16,0-2 0 0,0-2 0 15,1 1 0-15,-1-2 0 0,1 1 0 0,-1 3 0 16,2 1 0-16,-1 4 0 0,-1 6 0 0,1 3 0 15,-12 20 0-15,22-24 0 0,-22 24 0 16,18-5 0-16,-18 5 0 0,18 13 0 0,-18-13 0 16,23 36 0-16,-8-11 0 0,-2 7 0 0,3 2 0 15,-1 4 0-15,-1 0 0 0,2 2 0 16,0 0 0-16,0-2 0 0,1-4 0 0,1-7 0 16,-1 0 0-16,2-8 0 0,3-4 0 0,1-7 0 15,-1-4 0-15,1-5 0 0,-2-3 0 0,1-6 0 16,-5-4 0-16,1-7 0 0,-6-4 0 0,2-5 0 15,-1-8 0-15,1-4 0 0,-1-4 0 0,-2-1 0 16,-4-2 0-16,-2 2 0 0,-4 2 0 0,-1 3 0 16,-2 2 0-16,-3-1 0 15,1 2 0-15,-3-1 0 0,3 5 0 0,-1 0 0 0,7 11 0 0,-2 1 0 0,0 23-96 16,3-35-161-16,33 48-216 0,-36-13-175 0,23 2 76 16,0 19 572-16</inkml:trace>
  <inkml:trace contextRef="#ctx0" brushRef="#br2" timeOffset="84144.4136">9790 13278 2047 0,'31'-11'0'0,"6"-22"0"0,16-13 0 16,13-8 0-16,10-14 0 0,10-2 0 16,2-5 0-16,8-2 0 0,2 0 0 0,3 1 0 15,-3 7 0-15,-4 5 0 0,-5 5 0 0,-3 8 0 16,-6 3 0-16,2 9 0 0,-7 3 0 0,-3 9 0 15,-11 3-58-15,2 31-143 0,-40-13-421 0,15 16-43 16,-18 2 165-16</inkml:trace>
  <inkml:trace contextRef="#ctx0" brushRef="#br2" timeOffset="84433.0499">10668 12868 2018 0,'0'0'29'16,"0"0"-29"-16,0 0 0 0,0 0 0 0,0 0 0 0,0 0 0 15,-16 23 0-15,13-2 0 0,2 10 0 0,-3 5 0 16,2 8 0-16,-2 5 0 0,2 4 0 15,0 3 0-15,-1 3 0 0,3-4 0 16,4-5 0-16,2-2 0 0,5-10 0 0,0-6 0 16,6-2 0-16,1-12 0 0,9 5-108 0,-27-23-234 15,44-4-301-15,-23-4 6 0,13-5 321 0</inkml:trace>
  <inkml:trace contextRef="#ctx0" brushRef="#br2" timeOffset="84714.3727">11167 12852 1826 0,'-20'11'103'0,"-18"6"-72"0,2 2-4 15,-3 3-6-15,1 3 1 0,0 6-7 0,2-1-13 16,-2 2-2-16,4 2 0 0,-2-1 0 0,5 0 0 16,4-4 0-16,7-2 0 0,5-5 0 0,5-5 0 15,10-17 0-15,-3 19 0 0,3-19 0 16,19 7 0-16,-1-10 0 0,8-3 0 0,4-4 0 15,7-4 0-15,3-3 0 0,1-2 0 0,2-2 0 16,2 3 0-16,-1 1 0 0,-2 4 0 0,-5 5 0 16,-2 4 0-16,-5 5 0 0,-2 2 0 0,-1 7 0 15,-5 1 0-15,2 7 0 0,-5 0 0 0,1 5 0 16,-5-5-2-16,10 16-163 16,-25-34-287-16,17 24-199 0,-17-24-10 0,24 9 546 15</inkml:trace>
  <inkml:trace contextRef="#ctx0" brushRef="#br2" timeOffset="85165.7041">11789 12943 2047 0,'-45'14'0'0,"16"-16"0"16,-2 1 0-16,1 3 0 0,2 2 0 0,0 4 0 15,0 2 0-15,1 3 0 0,0 2 0 0,4 3 0 16,1 0 0-16,4 2 0 0,1 5 0 15,4-1 0-15,-1 4 0 0,6-1 0 0,2 0 0 16,2 1 0-16,4-8 0 0,4 1 0 16,3-4 0-16,-7-17 0 0,24 23 0 0,-24-23 0 15,35 7 0-15,-16-8 0 0,2-8 0 0,1-3 0 16,-2-2 0-16,2-6 0 0,0 1 0 0,-3-3 0 16,0-1 0-16,-2-1 0 0,-3 1 0 0,3 0 0 15,-3 5 0-15,0 1 0 0,-14 17 0 0,20-23 0 16,-20 23 0-16,0 0 0 0,17-6 0 0,-17 6 0 15,0 0 0-15,7 29 0 0,-4-7 0 16,-1 8 0-16,-2 8 0 0,-1 6 0 0,1 8 0 16,-3 3 0-16,2 2 0 0,-1 1 0 15,-3-5 0-15,0-1 0 0,-2-4 0 0,-4-3 0 16,-1-4 0-16,-3-3 0 0,-3-3 0 0,-4-3 0 16,-1-1 0-16,-5-4 0 0,-4-4 0 0,-1-3 0 15,0-6 0-15,-1-5 0 0,2-7 0 16,-3-5 0-1,4-7 0-15,0-7 0 0,6-1 0 0,-1-6 0 16,7-1 0-16,-2-5 0 0,12 11-93 0,-28-38-257 16,38 24-312-16,-20-14-1 0,1-7 385 0</inkml:trace>
  <inkml:trace contextRef="#ctx0" brushRef="#br2" timeOffset="86009.4925">13039 12135 792 0,'-6'-17'-327'15,"6"17"-6"-15,0 0 202 0</inkml:trace>
  <inkml:trace contextRef="#ctx0" brushRef="#br2" timeOffset="86728.2818">13085 12144 1064 0,'0'0'534'0,"0"0"-436"0,0 0-25 16,-25-21-18-16,25 21-8 0,0 0-13 0,-20-3-5 15,20 3-7-15,-28 10 3 0,11-2-6 0,-1 6 3 16,-3 3-6-16,-1 3-7 0,-1 3-9 0,-1 1 0 15,1 2 0-15,2 3 0 0,2 1 0 16,3 3 0-16,4 1 0 0,2 1 0 0,4-3 0 16,4-1 0-16,4-4 0 0,3-5 0 15,7-4 0-15,-12-18 0 0,35 22 0 0,-9-20 0 16,4-6 0-16,4-6 0 0,5-6 0 0,3-6 0 16,0-3 0-16,1-6 0 0,-3-2 0 0,-4-2 0 15,-4-3 0-15,-4 2 0 0,-4 1 0 0,-4 2 0 16,-6 3 0-16,-5 1 0 0,-4 4 0 15,-5 2 0-15,-4 3 0 0,4 20 0 0,-19-30 0 16,19 30 0-16,-32-18 0 0,12 12 0 0,1 5 0 16,0 2 0-16,-2 3 0 0,1 4 0 0,20-8 0 15,-28 22 0-15,28-22 0 0,-17 19 0 0,17-19 0 16,0 0 0-16,9 24 0 0,-9-24 0 0,30 14 0 16,-8-9 0-16,4-3 0 0,2 0 0 15,2-2 0-15,1 0 0 0,0 0 0 16,2 0 0-16,-4 2 0 0,-1 1 0 0,-4 2 0 15,-2 2 0-15,-5 4 0 0,-17-11 0 0,27 33 0 16,-18-13 0-16,-3 6 0 0,-3 0 0 0,-3 3 0 16,-1 2 0-16,-2-1 0 0,-4 0 0 0,1-2 0 15,-1 1 0-15,0-5 0 0,2-2 0 0,5-22 0 16,-7 24 0-16,7-24 0 0,0 0 0 16,0 0 0-16,0 0 0 0,12-17 0 0,-1-2 0 15,3-8 0-15,3-7 0 0,3-4 0 0,0-1 0 16,-1-3 0-16,-2 2 0 0,-1-1 0 0,-4 3 0 15,-3 3 0-15,2 2 0 0,-5 4 0 16,1 3 0-16,-3 3 0 0,-2 5 0 0,-2 18 0 16,3-23 0-16,-3 23 0 0,0 0 0 0,0 0 0 15,0 0 0-15,26 18 0 0,-26-18 0 16,37 30 0-16,-13-14-9 0,7 7-73 0,-2-10-14 16,20 18-50-16,-23-34-101 0,43 34-115 0,-30-34-43 15,14 5-87-15,20 17 285 0,-18-31 207 0</inkml:trace>
  <inkml:trace contextRef="#ctx0" brushRef="#br2" timeOffset="87322.0499">15203 12256 1497 0,'-15'-28'278'0,"15"28"-207"0,-17-18-24 15,17 18 0-15,-27-17-9 0,10 12-6 0,-5 1-8 16,-5 3-11-16,-3 2-13 0,-3 5 0 0,-1 3 0 16,0 4 0-16,-1 3 0 0,2 2 0 15,0 1 0-15,4 4 0 0,0 0 0 0,3 4 0 16,2 1 0-16,3 1 0 0,4-1 0 15,3 1 0-15,3-4 0 0,2-1 0 0,6-1 0 16,3-3 0-16,3-3 0 0,-3-17 0 0,20 24 0 16,-20-24 0-16,36 11 0 0,-12-14 0 0,4-2 0 15,4-6 0-15,0-4 0 0,3-3 0 0,-1-4 0 16,0-4 0-16,-2 2 0 0,-3-4 0 0,-4 1 0 16,0-2 0-16,-5 1 0 0,-3 1 0 15,-1 3 0-15,-5 2 0 0,-1 3 0 0,-10 19 0 16,12-30 0-16,-12 30 0 0,9-20 0 15,-9 20 0-15,0 0 0 0,0 0 0 0,0 0 0 16,0 0 0-16,0 0 0 0,13 28 0 0,-7-5 0 16,1 6 0-16,2 9 0 0,-1 5 0 0,1 5 0 15,-1 7 0-15,2 4 0 0,0 4 0 0,-2 4 0 16,1 2 0-16,-2-2 0 0,-1-1 0 16,-1-4 0-16,-2-4 0 0,-5-3 0 0,-4-4 0 15,-6-2 0-15,-3-3 0 0,-6-3 0 0,-6 0 0 16,-5-7 0-16,-3-3 0 0,-3-5 0 0,2-6 0 15,-2-7 0-15,0-6 0 0,2-7 0 0,1-7 0 16,3-8 0-16,4-7 0 0,6-6 0 0,3-7 0 16,9-3 0-16,3-5 0 0,8-1 0 15,3-5 0-15,11 4-20 0,-12-23-176 16,34 32-99-16,-38-31-274 0,28 10-20 0,-1 4 212 16</inkml:trace>
  <inkml:trace contextRef="#ctx0" brushRef="#br2" timeOffset="87587.68">15910 12346 2047 0,'17'-13'0'15,"-17"13"0"-15,5-23 0 0,5 6 0 16,5-2 0-16,5-2 0 0,5 1 0 0,2-1 0 16,4 3 0-16,1 4 0 0,-1 1 0 0,-3 6 0 15,0 5 0-15,-1 4 0 0,-3 1 0 0,3 4 0 16,-5-1 0-16,2 5 0 0,-6-5 0 0,10 27-208 16,-28-33-366-16,11 25-66 0,-11-25 28 0</inkml:trace>
  <inkml:trace contextRef="#ctx0" brushRef="#br2" timeOffset="87759.5432">15849 12620 1749 0,'5'38'298'0,"-5"-38"-298"16,22-8 0-16,1-3 0 0,9-3 0 15,9-9 0-15,6-3 0 0,8-2 0 0,4-5 0 16,7 4 0-16,3-3 0 0,7 4 0 0,-4-10-43 15,33 19-531-15,-35-20-85 0,18 12 0 0</inkml:trace>
  <inkml:trace contextRef="#ctx0" brushRef="#br2" timeOffset="88322.6192">17591 12089 1925 0,'0'0'62'0,"0"0"-20"0,-1 18-24 0,1-18-18 15,-6 23 0-15,1-1 0 0,-4 4 0 0,-2 7 0 16,-4 2 0-16,-4 4 0 0,0 2 0 15,-2 0 0-15,-1 3 0 0,0 2 0 0,1-1 0 16,0 3 0-16,4-2 0 0,2-4 0 0,8-5 0 16,6-4 0-16,3-6 0 0,10-4 0 15,-12-23 0-15,39 27-34 0,-13-29-51 0,19 15-93 16,-26-33-403-16,35 8-35 0,-12-15 64 0</inkml:trace>
  <inkml:trace contextRef="#ctx0" brushRef="#br2" timeOffset="88629.0861">18174 12180 1937 0,'0'0'64'0,"-33"-6"-21"0,14 3-40 16,-1 4-3-16,-2 7 0 0,-1 4 0 0,0 6 0 15,-3 7 0-15,3 3 0 0,0 6 0 0,1 2 0 16,3 4 0-16,3 1 0 0,5 2 0 16,4 0 0-16,4 2 0 0,6-2 0 0,4 0 0 15,6-2 0-15,4-9 0 0,5-3 0 0,6-10 0 16,6-7 0-16,5-9 0 0,5-6 0 0,2-9 0 15,0-8 0-15,-1-9 0 0,-2-3 0 0,-5-8 0 16,-4-3 0-16,-5-3 0 0,-7-2 0 0,-7 2 0 16,-6 0 0-16,-7 4 0 0,-4 2 0 15,-8 2 0-15,-3 3 0 0,-7 1 0 16,-3 2 0-16,-2-2 0 0,-4 0 0 0,-1 6 0 16,-4 0 0-16,4 5 0 0,-2 5 0 0,7 7 0 15,4 7 0-15,21 4-23 0,-34 12-125 0,47 34-177 0,-42-16-292 0,32 6 0 16,2 9 301-16</inkml:trace>
  <inkml:trace contextRef="#ctx0" brushRef="#br2" timeOffset="89863.2606">19233 12379 1934 0,'0'0'67'0,"-10"-20"-31"0,10 20-26 15,0 0-10-15,2-17 0 0,-2 17 0 0,0 0 0 16,0 0 0-16,0 0 0 0,0 0 0 0,0 0 0 16,0 0 0-16,0 0 0 0,-3 24 0 0,-2-7 0 15,0 3 0-15,-1 4 0 0,-3 4 0 0,3 3 0 16,-2-2 0-16,-1 1 0 0,2-1 0 0,-1-3 0 15,0-4 0-15,3-2 0 0,5-20 0 16,-3 23 0-16,3-23 0 0,0 0 0 0,0 0 0 16,0 0 0-16,0 0 0 0,23-14 0 0,-23 14 0 15,23-36 0-15,-7 9 0 0,0-4 0 16,-1-3 0-16,2-1 0 0,-1-1 0 0,1 1 0 16,-2 2 0-16,-2 4 0 0,-1 4 0 0,-2 4 0 15,-3 4 0-15,-7 17 0 0,10-18 0 0,-10 18 0 16,0 0 0-16,0 0 0 0,0 0 0 15,0 0 0-15,0 0 0 0,5 18 0 0,-5-18 0 16,4 28 0-16,-2-11 0 0,-2-17 0 0,6 31 0 16,-6-31 0-16,12 29 0 0,-12-29 0 0,19 24 0 15,-19-24 0-15,30 13 0 0,-11-12 0 0,6-4 0 16,0-3 0-16,6-5 0 0,2-2 0 0,2-4 0 16,3-3 0-16,-1-3 0 0,0 1 0 15,-2 1 0-15,-2 3 0 0,-5 4 0 16,-4 2 0-16,-6 4 0 0,-18 8 0 0,22-6 0 15,-22 6 0-15,0 0 0 0,0 0 0 0,9 18 0 16,-9-18 0-16,-1 26 0 0,-4-7 0 0,-3 7 0 16,-1 0 0-16,-2 3 0 0,-1 0 0 0,-1 0 0 15,0-1 0-15,3-3 0 0,1-2 0 0,6-3 0 16,3-20 0-16,4 30 0 0,-4-30 0 16,22 18 0-16,-22-18-123 0,48 12-183 0,-49-34-221 15,34 21-69-15,-5 0 102 0</inkml:trace>
  <inkml:trace contextRef="#ctx0" brushRef="#br2" timeOffset="90550.7814">20682 12223 1692 0,'2'-19'110'0,"-2"19"-32"0,0 0-18 15,-11-17-7-15,11 17-14 0,-22-11-24 0,22 11-15 16,-32-4 0-16,11 7 0 0,0 3 0 0,-4 2 0 16,1 6 0-16,1-1 0 0,0 0 0 0,2 2 0 15,3-2 0-15,18-13 0 0,-26 25 0 16,26-25 0-16,-8 20 0 0,8-20 0 15,0 0 0-15,13 19 0 0,-13-19 0 0,29 10 0 16,-9-9 0-16,3-2 0 0,1-2 0 0,3-3 0 16,3-1 0-16,2 0 0 0,1 2 0 0,-3 1 0 15,-2 3 0-15,-5 2 0 0,-3 3 0 0,-20-4 0 16,27 14 0-16,-27-14 0 0,13 31 0 16,-12-11 0-16,-3 7 0 0,-6 4 0 0,-4 1 0 15,-5 3 0-15,-2-1 0 0,-3 0 0 0,-2-2 0 16,-1-3 0-16,5-2 0 0,1-8 0 0,5-2 0 15,14-17 0-15,0 0 0 0,0 0 0 0,0 0 0 16,0 0-9-16,14-34-111 0,28 33-198 0,-41-49-121 16,33 23-150-16,-7-2 22 0,-13-22 563 15</inkml:trace>
  <inkml:trace contextRef="#ctx0" brushRef="#br2" timeOffset="90769.624">20979 11958 1886 0,'-2'33'161'0,"2"-33"-161"16,0 0 0-16,25-6 0 0,-8 2 0 16,0-2 0-16,3 0 0 0,3-2 0 0,1-3 0 15,8 0 0-15,-4 0 0 0,5 1 0 0,-4 1 0 16,4 6-8-16,-10-15-144 0,33 31-373 0,-39-30-94 15,13 14 9-15</inkml:trace>
  <inkml:trace contextRef="#ctx0" brushRef="#br2" timeOffset="91175.8014">21549 11639 1801 0,'0'0'216'0,"0"0"-186"0,0 0-30 16,0 0 0-16,15-27 0 0,-15 27 0 0,29-20 0 16,-29 20 0-16,28-12 0 0,-28 12 0 0,22-1 0 15,-22 1 0-15,20 3 0 0,-20-3 0 16,18 5 0-16,-18-5 0 0,0 0 0 0,17 13 0 15,-17-13 0-15,0 0 0 0,0 0 0 0,7 21 0 16,-7-21 0-16,0 0 0 0,-8 22 0 0,8-22 0 16,-13 21 0-16,13-21 0 0,-20 25 0 15,20-25 0-15,-27 30 0 0,14-13 0 0,-2 1 0 16,3 1 0-16,1-1 0 0,0 3 0 16,3-1 0-16,1 0 0 0,5-3 0 0,3 1 0 15,-1-18 0-15,15 28 0 0,-15-28 0 0,27 23 0 16,-6-15 0-16,4-2 0 0,4-5 0 0,4-1 0 15,3-2 0-15,2-4 0 0,1 2 0 0,-5-3 0 16,2 5 0-16,-6-7 0 0,12 27-227 0,-42-36-330 16,27 24-93-16,-27-6 38 0</inkml:trace>
  <inkml:trace contextRef="#ctx0" brushRef="#br2" timeOffset="91347.6986">22071 12637 2020 0,'9'-35'27'0,"-9"35"-27"16,0 0 0-16,0 0 0 0,-22-14 0 0,22 14 0 16,-31-19-161-16,31 19-516 0,0 0-12 0,0 0 170 15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8-06T00:40:54.144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13868 11265 1642 0,'-34'4'68'15,"17"-2"-34"-15,-6-7 21 0,6 5-44 0,-6-1-5 16,-1 4 1-16,-5-2 2 0,1 1-1 0,-3 1 1 15,1-1-1-15,-2 1-1 0,2-1 2 0,-3-1 0 16,3 2 1-16,-2-5 1 0,0 2-2 0,2-3 3 16,0 0-1-16,-3-1 3 0,-1 0-1 0,-2 0 0 15,0 1-4-15,-2 0 1 0,-1 0-2 16,-5 0 0-16,1 0-1 0,-4 3 0 16,0 0-3-16,-2 1 0 0,0 1-1 0,-3 2-2 15,-1-1 0-15,-2 2-1 0,-3 0 1 0,-2 0-1 16,-1 1 1-16,-2-1-5 0,0-2 1 0,0 1-1 15,1-3 1-15,1 1 3 0,3-2 0 0,-2 0 1 16,2-2-2-16,-3 0 4 0,1-1-2 0,-1 2 0 16,-2 0-2-16,0-1-2 0,1 2 1 15,0-2 2-15,0 4 2 0,0 0 1 0,-3 0-3 16,0 3 0-16,-3 0 2 0,-3 2-5 0,-1 2 4 16,-2 1-2-16,1 0 1 0,0 1 0 0,-1 3 2 15,1 0-3-15,-2 1 4 0,-2 3-4 0,-2 0-17 16,-1-1 30-16,2 2-28 0,-1 1 28 15,3 0-8-15,0 4-6 0,-3-2 4 0,0 5-3 16,-2-2 3-16,0 0-4 0,2 2 5 16,2 0-7-16,3-1 10 0,1 1-8 0,3-1 5 15,-2 2-6-15,0-1 9 0,2 3-6 0,1-1 6 16,4 3-4-16,4 0 0 0,3 2-4 0,0-1-9 16,4-1 23-16,1 1-23 0,4 1 22 0,-1 2-8 15,0 3-3-15,2-2 2 0,2 1-2 0,4-1 0 16,3 1 0-16,1-2 0 0,4 2 0 15,1-2 0-15,3 3 0 0,-1-1 0 0,2 2 0 16,0 1 0-16,1 1 0 0,2-1 0 0,3 1 0 16,0-1 0-16,1 0 0 0,4-3 0 0,0-2 0 15,5-1 0-15,2-2 0 0,2 1 0 0,4-2 0 16,4 0 0-16,2-1 0 0,4-3 0 0,1 1 0 16,4-1 0-16,2 0 0 0,0-1 0 0,3 2 0 15,1-1-5-15,-1 4 10 0,4-1-13 16,-1-1 16-16,1 2-8 0,0-1 0 0,0-1 0 15,0 2 0-15,2 1 0 0,0-3 0 0,0-1 0 16,-1 1 0-16,1-1 0 0,2 0 0 16,0 0 0-16,3 0 0 0,0-1 0 0,4-1 0 15,0-1 0-15,3 1 0 0,3-2 0 0,1 1 0 16,2-2-7-16,3-1 14 0,0 0-7 0,1-3 0 16,2 4 0-16,0-2 0 0,3-1 0 15,2-1 0-15,1-2 0 0,2 1 0 0,3-2 0 16,3-1 0-16,1 0 0 0,0-1 0 0,2-2 0 15,0 0 0-15,-1-1 0 0,3-1 0 0,1-1 0 16,3 0 0-16,1-2 0 0,2 3 0 0,0-3 0 16,0 1 0-16,1-1 0 0,1 0 0 0,-3-2 0 0,4 0 0 15,2-1 0-15,2-3 0 16,4 0 0-16,1-2 0 0,2-1 0 0,0 0 0 16,0-1 0-16,3-2 0 0,0 0 0 0,2 1 0 0,1-1 0 15,-1 0 0-15,-3 2 0 0,1 0 0 16,-3 0 0-16,1 1 0 0,4-1 0 0,-1 1 0 15,2-3 0-15,-2 2 0 0,1-3 0 0,1 1 0 16,-1 0 0-16,4 0 0 0,2 2 0 0,-4-2 0 16,0-1 0-16,0 1 0 0,-3-1 0 15,2 0 0-15,1 1 0 0,0-2 0 0,-1 1 0 16,-2-1 0-16,-1 1 0 0,1 0 0 0,1-2 0 16,0 1 0-1,1-2 0-15,2 2 0 0,-3 0 0 0,0 1 0 16,0 1 0-16,2 0 0 0,3 2 0 0,-2-1 0 15,1 1 0-15,-2-1 0 0,-5 2 0 0,2 0 0 16,-2 1 0-16,2 0 0 0,0 0 0 16,-4 0 0-16,0-1 0 0,-1-2 0 15,-1 1 0-15,3-1 0 0,1 0 0 0,-2-1 0 16,4-1 0-16,-6 1 0 0,1-4 0 0,0 2 0 16,-1-1 0-16,2 0 0 0,1 1 0 0,0-2 0 15,0 4 0-15,-2-2 0 0,-4 2 0 0,0-1 0 16,-1 0 0-16,2 0 0 0,-1 2 0 0,-3 0 0 15,-1 2 0-15,-3 0 0 0,-4 1 0 16,1 0 0-16,-2-3 0 0,1 2 0 0,0-1 0 16,1-1 0-16,-1 0 0 0,-2-1 0 0,1-2 0 15,0 0 0-15,-2-1 0 0,2 0 0 0,0-2 0 16,0 2 0-16,2-3 0 0,-4 3 0 0,0 0 0 16,-1-4 0-16,-2 2 0 0,-4-2 0 0,0 2 0 15,-1-1 0-15,-1 2 0 0,0-1 0 16,-1 1 0-16,-2 0 0 0,-1 0 0 0,0 2 0 15,-2 0 0-15,-1 1 0 0,-1 1 0 0,-1 0 0 16,1 0 0-16,-3-1 0 0,0 0 0 16,3 0 0-16,0-1 0 0,0 0 0 0,1 0 0 15,-4 0 0-15,-1 1 0 0,-1-1 0 0,-1 2 0 16,-3-1 0-16,-1-1 0 0,-2 2 0 0,0-1 0 16,-1-1 0-16,1 2 0 0,-1-2 0 15,-1 0 0-15,4 0 0 0,0 0 0 0,1-1 0 16,3 0 0-16,-2 0 0 0,0-2 0 0,0-1 0 15,1 1 0-15,-1-1 0 0,0 0 0 0,0 1 0 16,1-2 0-16,-1 1 0 0,0-1 0 0,2 0 0 16,-1 0 0-16,1-2 0 0,1 2 0 0,-2-1 0 15,0 0 0-15,-1 0 0 0,-2 0 0 16,1-1 0-16,-1-1 0 0,-1-1 0 16,-1-1 0-16,1 0 0 0,-1-2 0 0,-1 0 0 15,1 0 0-15,-2-3 0 0,-1 1 0 0,-3-1 0 0,0-1 0 16,-6 3 0-16,-1-2 0 0,-4 1 0 15,-3-1 0-15,-1 1 0 0,-3-2 0 0,0 1 0 16,-2 1 0-16,-2-1 0 0,-1 1 0 0,-1-2 0 16,-1 0 0-16,1-2 0 0,-1-3 0 15,0 1 0-15,0-2 0 0,1 3 0 0,1-2 0 16,-1-1 0-16,2-1 0 0,-2-2 0 0,2 0 0 16,-3-1 0-16,-1-2 0 0,-1 0 0 0,-1 0 0 15,-1 2 0-15,-2-2 0 0,-1 1 0 0,-3 0 0 16,-2 1 0-16,2-2 0 0,-5-1 0 0,1 0 0 15,-3 0 0-15,-3-2 0 0,-2 2 0 0,2-1 0 16,-2-1 0-16,-1-1 0 0,0 2 0 16,-1-2 0-16,-1 1 0 0,1-1 0 0,0 0 0 15,-2-1 0-15,0 4 0 0,-1-1 0 16,-1 0 0-16,0 1 0 0,-1 0 0 0,-1 1 0 16,0 2 0-16,-2-1 0 0,-1-2 0 0,-1 1 0 0,-2 0 0 15,0 0 0-15,-5 3 0 0,0 0 0 16,-4 0 0-16,-1 2 0 0,-4 2 0 15,-1 1 0-15,-3 2 0 0,-2 2 0 0,-4 2 0 16,0-1 0-16,0 3 0 0,-1 0 0 0,2 0 0 16,-1 1 0-16,1-1 0 0,-3 1 0 0,1-2 0 15,1 0 0-15,-4 1 0 0,0 0 0 0,0 2 0 16,-1-1 0-16,2 3 0 0,1-1 0 0,-1 1 0 16,-1 0 0-16,-2 1 0 0,-1 0 0 0,-1 1 0 15,-1 1 0-15,-3 1 0 0,2 2 0 16,-2-1 0-16,0 2 0 0,0 0 0 0,-3-1 0 15,1 4 0-15,-2-3 0 0,-3 1 0 0,-1 2 0 16,-2-2 0-16,0 2 0 0,-2 0 0 16,-2-1 0-16,-2 3 0 0,-3 0 0 0,-3 2 0 15,1 0 0-15,-3 1 0 0,0 2 0 0,-3 0 0 16,0 2 0-16,-3 1 0 0,-2 1 0 0,-3 3 0 16,2 2 0-16,-2 0 0 0,-1 1 0 15,-2 2 0-15,-1 0 0 0,-3 1 0 0,3 0 0 16,0-2 0-16,4 0 0 0,-2-1 0 0,-1-1 0 15,1-1 0-15,1 0 0 0,1-1 0 0,5 0 0 16,-3 0 0-16,-3 2 0 0,-2-2 0 0,-2 2 0 16,0 1 0-16,0 1 0 0,-3 1 0 0,-4-1 0 15,-4 1 0-15,1 1 0 0,-3 1 0 16,-2 1 0-16,-2 3 0 0,-4-1 0 16,1 0 0-16,2 1 0 0,0-3 0 0,1 1 0 15,4-2 0-15,2-3 0 0,5 2 0 0,4-4 0 16,4 1 0-16,-3-9 0 0,10 9-82 0,-21-32-310 15,43 27-186-15,-21-17-68 0,6-10 298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8-06T00:31:26.343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FF0000"/>
    </inkml:brush>
    <inkml:brush xml:id="br3">
      <inkml:brushProperty name="width" value="0.05292" units="cm"/>
      <inkml:brushProperty name="height" value="0.05292" units="cm"/>
      <inkml:brushProperty name="color" value="#00B0F0"/>
    </inkml:brush>
    <inkml:brush xml:id="br4">
      <inkml:brushProperty name="width" value="0.05292" units="cm"/>
      <inkml:brushProperty name="height" value="0.05292" units="cm"/>
      <inkml:brushProperty name="color" value="#7030A0"/>
    </inkml:brush>
    <inkml:brush xml:id="br5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3629 3703 1284 0,'-4'-24'304'0,"4"24"-242"0,0 0-15 16,-11-18-9-16,11 18 6 0,-10-21-3 0,10 21 5 15,-11-19-5-15,11 19-3 0,0 0-6 0,-18-19-4 16,18 19-3-16,0 0-8 0,-21-7-17 0,21 7 0 16,-17 7 0-16,17-7 0 15,-24 15 0-15,24-15 0 0,-31 34 0 0,12-11 0 16,-1 4 0-16,-2 3 0 0,1 1 0 0,-1 2 0 15,3 0 0-15,3-4 0 0,0 0 0 0,6-5 0 16,5-4 0-16,5-20 0 0,4 28 0 0,-4-28 0 16,20 17 0-16,-20-17 0 0,32 10 0 0,-8-10 0 15,2-4 0-15,5-4 0 0,3-7 0 0,3-3 0 16,2-4 0-16,1-3 0 0,1-3 0 16,-4-2 0-16,-4 1 0 0,-5 1 0 0,-6 3 0 15,-5 3 0-15,-6 3 0 0,-11 19 0 0,7-28 0 16,-7 28 0-16,-11-18 0 0,11 18 0 15,-28-10 0-15,9 11 0 0,-5 3 0 0,-4 5 0 16,-2 6 0-16,-4 3 0 0,0 4 0 0,-1 3 0 16,1 3 0-16,0 2 0 0,2 3 0 15,3-2 0-15,5 2 0 0,3-4 0 0,7-4 0 16,5-4 0-16,4-4 0 0,5-17 0 0,9 28 0 16,-9-28 0-16,24 23 0 0,-5-15 0 0,5-3 0 15,5-5 0-15,4-2 0 0,3-7 0 0,4-2 0 16,0-3 0-16,3-4 0 0,-3-3 0 0,-2-1 0 15,-4-2 0-15,-6 2 0 0,-4 1 0 0,-4-1 0 16,-7 4 0-16,-3-4 0 16,-7 3 0-16,-2-1 0 0,-4 0 0 0,-6 2 0 15,-4 1 0-15,-4 1 0 0,-5 5 0 0,-2 1 0 16,-4 5 0-16,-1 3 0 0,-4 4 0 0,0 3 0 16,-1 4 0-16,0 3 0 0,1 1 0 0,1 4 0 15,4 1 0-15,3 3 0 0,4-1 0 0,4 1 0 16,5-1 0-16,2 1 0 0,8-3 0 0,2-1 0 15,0-17 0-15,20 27 0 0,-2-18 0 16,5 0 0-16,5-6 0 0,4-3 0 0,7-3 0 16,4-4 0-16,1-4 0 0,3-4 0 0,-1-3 0 15,1 0 0-15,-5-3 0 0,-3 1 0 0,-5 0 0 16,-7 1 0-16,-4 0 0 0,-4 1 0 0,-6-1 0 16,-4 3 0-16,-9 16 0 0,1-32 0 15,-1 32 0-15,-19-29 0 0,19 29 0 16,-35-24 0-16,12 15 0 0,-4 5 0 0,-5 2 0 15,-2 6 0-15,-2 3 0 0,-2 4 0 0,-2 5 0 16,-1 3 0-16,0 5 0 0,3 3 0 0,1 1 0 16,3 3 0-16,5-1 0 0,4 0 0 0,10-6 0 15,5-4 0-15,10-20 0 0,6 28 0 0,-6-28 0 16,30 24 0-16,-5-15 0 0,5-3 0 0,7-4 0 16,6-4 0-16,5-5 0 0,3-3 0 15,2-5 0-15,0-2 0 0,0-1 0 0,-4-1 0 16,-4-2 0-16,-5 3 0 0,-7-1 0 15,-4 0 0-15,-7 0 0 0,-6 0 0 0,-8 1 0 16,-5 1 0-16,-8 0 0 0,-6-1 0 0,-6 3 0 16,-7 1 0-16,-6 3 0 0,-4 4 0 0,-3 3 0 15,-5 4 0-15,-4 5 0 0,0 2 0 0,-4 5 0 16,0 4 0-16,1 2 0 0,1 3 0 16,4 2 0-16,4 2 0 0,3-1 0 0,9-2 0 15,8-4 0-15,20-18 0 0,-17 23 0 0,17-23 0 16,0 0 0-16,23 22 0 0,-2-12 0 0,5-3 0 15,8-4 0-15,8-3 0 0,5-4 0 0,7-5 0 16,3-1 0-16,1-3 0 0,0-3 0 16,-3 1 0-16,-6-1 0 0,-5 3 0 15,-9 1 0-15,-5 0 0 0,-9 1 0 0,-21 11 0 16,26-20 0-16,-26 20 0 0,1-19 0 0,-1 19 0 16,-21-28 0-16,0 14 0 0,-4 2 0 0,-7 1 0 15,-3 2 0-15,-5 4 0 0,-4 3 0 0,-1 1 0 16,-2 2 0-16,-1 3 0 0,3 2 0 0,3 1 0 15,2 3 0-15,5 2 0 0,6 1 0 0,6-1 0 16,23-12 0-16,-22 15 0 0,22-15 0 16,0 0 0-16,23 3 0 0,-3 3 0 0,5 3 0 15,7 2 0-15,8-5 0 0,5-6 0 0,5-6 0 16,4-5 0-16,-3 0 0 0,-3 0 0 0,-3 2 0 16,-7 3 0-16,-5 4 0 0,-9 0 0 15,-24 2 0-15,23-2 0 0,-23 2 0 0,0 0 0 16,0 0 0-16,0 0 0 0,-33 4 0 0,9 0 0 15,-8 2 0-15,-3 2 0 0,-5 2 0 16,0-1 0-16,-1 4 0 0,2-3 0 0,5 3 0 16,2-1 0-16,8-3 0 0,4-1 0 0,20-8 0 15,-19 3 0-15,19-3 0 0,0 0 0 0,0 0 0 16,18-12-83-16,25 31-429 0,-43-19-154 0,52-19 50 16,-21 6 447-16</inkml:trace>
  <inkml:trace contextRef="#ctx0" brushRef="#br0" timeOffset="813.4603">5560 3314 1811 0,'22'1'199'0,"-22"-1"-174"16,0 0-13-16,0 0-12 0,0 0 0 15,0 0 0-15,0 0 0 0,0 0 0 0,6 26 0 16,-7-3 0-16,1 6 0 0,0 9 0 0,1 3 0 0,-2 6 0 16,-1 3 0-16,0 2 0 0,0 3 0 15,-2 2 0-15,-1 1 0 0,-1 0 0 0,-1 0 0 16,-1-6 0-16,1-1 0 0,2-5 0 0,0-6 0 15,3-2 0-15,-1-8-5 0,6 1-69 0,-3-31-76 16,14 37-477-16,-14-37-24 0,0 0 112 0</inkml:trace>
  <inkml:trace contextRef="#ctx0" brushRef="#br0" timeOffset="988.4342">5368 3857 1863 0,'-42'1'184'0,"42"-1"-184"0,-24 10 0 16,24-10 0-16,0 0 0 0,0 0 0 0,0 0 0 16,0 0 0-16,0 0 0 0,30 1 0 0,-5-2 0 15,8-4 0-15,8-4 0 0,8-3 0 16,4-1 0-16,5-5 0 0,7 2 0 0,-3-5 0 16,7 5 0-16,-7-15-56 0,20 20-599 0,-19-9-27 15,8 9 29-15</inkml:trace>
  <inkml:trace contextRef="#ctx0" brushRef="#br0" timeOffset="1435.6483">6913 3281 1532 0,'9'-48'388'0,"-9"48"-318"0,0 0-25 16,4-20-33-16,-4 20-12 0,0 0 0 0,0 0 0 16,0 0 0-16,0 0 0 0,0 0 0 0,-3 20 0 15,3-20 0-15,-5 36 0 0,3-2 0 0,1 8 0 16,2 6 0-16,-2 6 0 0,1 0 0 0,-3 2 0 16,1-1 0-16,-2 1 0 0,0 0 0 15,1-1 0-15,-1 1 0 0,1-2 0 0,-1-2 0 16,1-1 0-16,1-5 0 0,3-2 0 0,2-11 0 15,4 1 0-15,1-7 0 0,9 1 0 0,-17-28-188 16,35 22-479-16,-35-22-13 0,40 14 169 0</inkml:trace>
  <inkml:trace contextRef="#ctx0" brushRef="#br0" timeOffset="2255.2234">8570 3429 1829 0,'0'0'39'16,"-39"-23"-13"-16,16 13-1 0,-6-1 6 0,2 5 5 15,-5 0 0-15,2 4-11 0,-4 3-25 0,0 5 0 16,-4 2 0-16,-1 7 0 0,0 2 0 0,0 2 0 15,0 3 0-15,4 2 0 0,1 1 0 0,5 4 0 16,2 2 0-16,5 1 0 0,5 1 0 0,7-2 0 16,7 0 0-16,4-2 0 0,6 1 0 0,7-1 0 15,4 0 0-15,5-1 0 0,5-3 0 16,5-2 0-16,6-2 0 0,1-4 0 0,6-3 0 16,-1-4 0-16,5-2 0 0,-3-7-29 0,9 9-79 15,-23-33-375-15,24 22-186 0,-12-11 53 16,3-3 475-16</inkml:trace>
  <inkml:trace contextRef="#ctx0" brushRef="#br0" timeOffset="2598.9759">8841 3628 1841 0,'-43'17'175'0,"22"-16"-151"0,-3 3-17 16,4 2-7-16,-2 4 0 0,2 3 0 0,0 3 0 15,0 3 0-15,-2 4 0 0,3 4 0 0,1 0 0 16,2 4 0-16,1 0 0 0,4-1 0 0,3-3 0 15,4 0 0-15,5-6 0 16,5-1 0-16,4-3 0 0,-10-17 0 0,28 26 0 16,-8-16 0-16,0-4 0 0,2-4 0 0,2-3 0 15,2-3 0-15,-2-3 0 0,2-4 0 0,-2-2 0 16,-1-3 0-16,0-3 0 0,1-3 0 0,-5-1 0 16,0-2 0-16,-2-2 0 0,-3-1 0 0,-2-1 0 15,-3 0 0-15,-3 0 0 0,-3-1 0 0,-3 2 0 16,-1 3 0-16,-5 3 0 0,0 3 0 15,-3 2 0-15,9 17 0 0,-17-22 0 0,17 22 0 16,-19-7 0-16,19 7 0 0,-28 3 0 0,11 3 0 16,17-6 0-16,-33 22 0 0,20-5 0 0,1 0 0 15,4 1 0-15,8-18 0 0,-3 32-45 16,3-32-117-16,0 0-471 0,21 18-23 0,0-13 106 16</inkml:trace>
  <inkml:trace contextRef="#ctx0" brushRef="#br0" timeOffset="2974.0348">9151 3628 1975 0,'0'0'52'0,"0"0"-32"0,0 0-20 0,0 0 0 16,0 0 0-16,-19-1 0 0,19 1 0 16,0 0 0-16,-19 19 0 0,19-19 0 15,-15 29 0-15,7-9 0 0,1-2 0 0,1 4 0 16,0-1 0-16,2 1 0 0,1-1 0 0,0 0 0 15,3-1 0-15,1-2 0 0,-1-18 0 0,8 28 0 16,-8-28 0-16,20 15 0 0,-20-15 0 0,31 4 0 16,-12-8 0-16,4 0 0 0,0-5 0 0,4-2 0 15,-1-3 0-15,2-3 0 0,-3 0 0 16,1-2 0-16,-4 2 0 0,-3 0 0 0,-19 17 0 16,28-26 0-16,-28 26 0 0,13-20 0 0,-13 20 0 15,0 0 0-15,0 0 0 0,9-17 0 0,-9 17 0 16,0 0 0-16,0 0 0 0,0 0 0 0,0 0 0 15,-17 7 0-15,17-7 0 0,0 0 0 0,-12 23 0 16,12-23 0-16,-8 28 0 16,8-28 0-16,-2 30 0 0,2-30 0 0,2 29 0 15,-2-29 0-15,14 28-29 0,-14-28-138 0,31 8-486 16,-31-8-12-16,42-7 133 0</inkml:trace>
  <inkml:trace contextRef="#ctx0" brushRef="#br0" timeOffset="3192.7645">9923 3163 2047 0,'0'0'0'16,"0"0"0"-16,-17 16 0 0,17-16 0 0,-29 23 0 16,10-2 0-16,-3 8 0 0,-1 8 0 0,-3 5 0 15,1 2 0-15,1 4 0 0,3-3 0 0,2-1 0 16,2-4 0-16,4-1 0 0,3-3 0 15,5-1 0-15,3-2 0 0,4-2 0 0,2-3 0 16,7-2 0-16,-1-4 0 0,10 5-88 0,-20-27-125 16,34 19-440-16,-14-13-18 0,10-2 250 0</inkml:trace>
  <inkml:trace contextRef="#ctx0" brushRef="#br0" timeOffset="4020.9242">10087 3599 1906 0,'-21'-18'99'0,"21"18"-63"0,-27-21-30 0,27 21-6 16,-29-8 0-16,12 8 0 0,0 4 0 0,-3 3 0 16,-1 4 0-16,2 4 0 0,-2 5 0 0,2 3 0 15,-1 2 0-15,2 4 0 0,2-1 0 0,4-3 0 16,6-2 0-16,6 0 0 0,5-2 0 16,4-1 0-16,3-3 0 0,-12-17 0 0,33 28 0 15,-14-21 0-15,7-1 0 0,-2-3 0 0,3-4 0 16,-1-4 0-16,2-4 0 0,1-3 0 0,1-3 0 15,-2-5 0-15,-2 0 0 0,-1-6 0 0,-3 1 0 16,-2-3 0-16,0 0 0 0,-2-1 0 16,-2 0 0-16,-3-1 0 0,-6 1 0 0,-2 2 0 15,-6 3 0-15,-4 5 0 0,5 19 0 16,-16-28 0-16,16 28 0 0,-25-12 0 0,7 11 0 16,1 3 0-16,-3 3 0 0,3 3 0 0,17-8 0 15,-30 25 0-15,30-25 0 0,-21 27 0 0,21-27 0 16,-7 27 0-16,7-27 0 0,11 23 0 0,-11-23 0 15,26 19 0-15,-7-13 0 0,4-2 0 0,4-4 0 16,-2-2 0-16,4-3 0 0,2-1 0 16,0-3 0-16,3 1 0 0,2-3 0 0,-1-1 0 15,-1-1 0-15,1 0 0 0,-3 0 0 0,-4 2 0 16,-5 3 0-16,-6 3 0 0,-17 5 0 16,0 0 0-16,0 0 0 0,0 0 0 0,0 0 0 15,0 0 0-15,-2 20 0 0,2-20 0 0,-22 33 0 16,7-14 0-16,-1 3 0 0,0 2 0 0,1 1 0 15,0-1 0-15,2 0 0 0,0-1 0 16,3-2 0-16,1-2 0 0,4-2 0 0,5-17 0 16,-2 23 0-16,2-23 0 0,0 0 0 0,0 0 0 15,17 16 0-15,-17-16 0 0,19-10 0 0,-19 10 0 16,31-28 0-16,-12 9 0 0,1-4 0 0,-1-3 0 16,0 1 0-16,0-3 0 0,-3 1 0 0,-1 0 0 15,0 0 0-15,-3 0 0 0,-1 2 0 16,-4 4 0-16,-7 21 0 0,5-26 0 15,-5 26 0-15,0 0 0 0,0 0 0 0,0 0 0 16,0 0 0-16,0 0 0 0,0 0 0 0,-8 24 0 16,8-24 0-16,-3 23 0 0,3-23 0 0,-2 32 0 15,2-32 0-15,3 29 0 0,-3-29 0 0,8 21 0 16,-8-21 0-16,0 0 0 0,25 17 0 0,-25-17 0 16,28 1 0-16,-28-1 0 0,34-10 0 15,-14 1 0-15,-2-2 0 0,4-2 0 0,-3-2 0 16,-2 0 0-16,2-2 0 0,-19 17 0 0,25-31 0 15,-25 31 0-15,15-16 0 0,-15 16 0 0,0 0 0 16,0 0 0-16,0 0 0 0,0 0 0 16,0 0 0-16,-11 25 0 0,4-8 0 0,-2 3 0 15,-1 7 0-15,-1 0 0 0,2-2 0 0,0-2 0 16,5-4 0-16,4-19 0 0,2 32 0 16,-2-32 0-16,13 23 0 0,-13-23 0 0,27 11 0 15,-9-15 0-15,12 0 0 0,-4-16-110 0,31 26-189 16,-28-33-348-16,25 9 24 0,-9-5 256 0</inkml:trace>
  <inkml:trace contextRef="#ctx0" brushRef="#br0" timeOffset="4458.4301">11261 3037 2033 0,'-18'7'14'0,"0"0"-14"15,18-7 0-15,-27 16 0 0,27-16 0 0,-22 33 0 16,11-8 0-16,-2 6 0 0,4 6 0 0,-1 1 0 15,5 5 0-15,2-1 0 0,0 3 0 0,0 2 0 16,2 0 0-16,-3-2 0 0,0-2 0 16,2-4 0-16,-3-4 0 0,0-2 0 0,0-7 0 15,3-3 0-15,-2-2 0 0,4-21 0 0,-2 28 0 16,2-28 0-16,0 0 0 0,-4 17 0 0,4-17 0 16,0 0 0-16,0 0 0 0,0 0 0 0,12-26 0 15,-12 26 0-15,16-36 0 0,-3 12 0 16,2-1 0-16,0 2 0 0,3 0 0 0,0-2 0 15,3 2 0-15,1 2 0 0,0-2 0 16,2 2 0-16,-1 2 0 0,0 3 0 0,-2 6 0 16,-4 5 0-16,0 7 0 0,-17-2 0 0,24 12 0 15,-24-12 0-15,18 25 0 0,-9-7 0 0,-2 3 0 16,-1 2 0-16,0 0 0 0,-1-1 0 0,0-2 0 16,0 0 0-16,-3-2 0 0,1 0 0 0,-3-18 0 15,-1 31 0-15,1-31 0 0,-15 28 0 16,15-28 0-16,-30 27 0 0,6-16 0 0,-3-2 0 15,-9 0 0-15,-1-2 0 0,-7-3 0 16,0 0 0-16,-6-5 0 0,4 2 0 0,-4-4 0 16,14 11-127-16,-26-36-241 0,26 32-268 0,-6-14-11 15,-2 0 379-15</inkml:trace>
  <inkml:trace contextRef="#ctx0" brushRef="#br0" timeOffset="6127.4538">1794 3759 993 0,'0'0'346'16,"0"0"-184"-16,0 0-51 0,3-31-23 0,-3 31-15 16,5-19-5-16,-5 19-13 0,2-18-5 0,-2 18-11 15,0 0-2-15,-3-23-12 0,3 23-25 0,0 0 0 16,-23-18 0-16,23 18 0 0,-26-6 0 16,26 6 0-16,-35-1 0 0,13 3 0 0,-2 2 0 15,-2 2 0-15,-3 3 0 0,0 1 0 0,-3 3 0 16,1 3 0-16,-1 3 0 0,-1 4 0 0,1 4 0 15,1 3 0-15,2 4 0 0,1 4 0 0,2 2 0 16,4 1 0-16,2 1 0 0,5-1 0 16,4-3 0-16,7-8 0 0,7-5 0 15,7-5 0-15,-10-20 0 0,35 26 0 0,-7-21 0 16,5-6 0-16,6-8 0 0,6-5 0 0,3-8 0 16,3-5 0-16,-1-4 0 0,4-4 0 0,-3-4 0 15,-1-1 0-15,-3-1 0 0,-4 0 0 0,-5 2 0 16,-6 4 0-16,-6 4 0 0,-6 3 0 0,-5 6 0 15,-5 4 0-15,-10 18 0 0,7-18 0 0,-7 18 0 16,0 0 0-16,0 0 0 0,-21 10 0 16,3 5 0-16,-9 12 0 0,-4 17 0 0,-9 12 0 15,-4 15 0-15,-4 8 0 0,-3 6 0 0,-2 3 0 16,-2 2 0-16,3-4 0 0,3-3 0 16,4-4 0-16,5-8 0 0,2-3 0 0,3-7 0 15,5-6 0-15,3-7 0 0,5-8 0 0,5-6 0 16,5-10 0-16,6-6 0 0,6-18 0 0,-3 22 0 15,3-22 0-15,0 0 0 0,27 3 0 16,-9-13 0-16,8-6 0 0,5-9 0 0,6-7 0 16,8-9 0-16,8-4 0 0,7-3 0 0,4-4 0 15,6-2 0-15,1-2 0 0,4 0 0 0,-5 2 0 16,-3 4 0-16,-10 2 0 0,0 10 0 0,-13-5 0 16,12 27-208-16,-40-36-192 0,22 35-250 0,-20-1 47 15,-7-4 418-15</inkml:trace>
  <inkml:trace contextRef="#ctx0" brushRef="#br0" timeOffset="6465.8493">2377 3793 2044 0,'0'0'3'0,"21"-22"-3"0,-21 22 0 0,36-23 0 16,-8 7 0-16,4-1 0 0,0 3 0 15,-1-2 0-15,0 4 0 0,-3 0 0 0,-3 1 0 16,-2 2 0-16,-3 5 0 0,-2-1 0 0,-1 5 0 16,-17 0 0-16,29 19-145 0,-29-19-535 15,-3 21 15-15,3-21 109 0</inkml:trace>
  <inkml:trace contextRef="#ctx0" brushRef="#br0" timeOffset="6597.175">2304 4112 2047 0,'-22'11'0'0,"22"-11"0"16,0 0 0-16,0 0 0 0,0 0 0 16,22-10 0-16,4-2 0 0,9-6 0 0,8-5 0 15,9-5 0-15,8-5 0 0,6 1 0 0,1-6 0 16,11 15-34-16,-29-25-553 0,32 21-99 0,-20-2 3 16</inkml:trace>
  <inkml:trace contextRef="#ctx0" brushRef="#br1" timeOffset="12748.9036">687 1437 1139 0,'0'0'77'0,"0"0"-38"0,0 0-26 16,0 0 4-16,0 0 10 0,23-9 5 15,-23 9 4-15,0 0-4 0,21-14-3 0,-21 14-5 16,0 0 0-16,23-8-1 0,-23 8 0 0,0 0-3 16,17-12-1-16,-17 12-5 0,0 0-4 0,0 0-2 15,0 0-3-15,20-1-2 0,-20 1 3 16,0 0-3-16,0 0 4 0,0 0 2 0,19-1 3 16,-19 1 5-16,0 0 1 0,0 0 5 0,0 0 0 15,22 1 1-15,-22-1 1 0,0 0 0 16,0 0-4-16,19-7 1 0,-19 7-5 0,0 0 1 15,0 0-2-15,17-6-2 0,-17 6-3 0,0 0-2 16,0 0-4-16,0 0-1 0,17-7 0 0,-17 7-4 16,0 0 1-16,0 0 1 0,0 0-2 0,17-3 1 15,-17 3 1-15,0 0-2 0,0 0 1 0,0 0-1 16,0 0-1-16,18-6 2 0,-18 6-2 0,0 0 2 16,0 0 2-16,0 0-2 0,19 1 4 15,-19-1-2-15,0 0 1 0,21-6-1 16,-21 6 1-16,21-3 3 0,-21 3-2 0,26-5-1 15,-26 5 0-15,31-4-2 0,-14 2-1 0,2-1 2 16,0 2-3-16,2-2-1 0,1 3 0 0,-2-3 1 16,3 2 0-16,0 0 0 0,1 0 1 0,1-1-2 15,2 4 3-15,1-1-1 0,1-2-1 16,0 2 1-16,2-1-2 0,1 0 0 0,1 0 1 16,3 0 0-16,1 0 2 0,1-1-1 0,1-1 0 15,3 0 0-15,1-1-1 0,3 1 0 0,2 1-1 16,-1 0 1-16,2-1 0 0,1 2 0 0,-2-1 2 15,2 1-2-15,-1 1 1 0,1 1-2 0,1 0-1 16,0 0 4-16,2 1-1 0,2-1 1 16,-1 1-1-16,1-1-2 0,0-1 0 15,1 1 0-15,0-1 3 0,1 0-2 0,3 1 0 16,1 0-4-16,1-4-1 0,3 2 0 0,1-2 0 16,1 1 4-16,1 0 0 0,-4-2 2 0,3 1 0 15,0-2-2-15,0 3 3 0,0-2-1 0,2 2 2 16,2-1 1-16,-3 1-2 0,4 1-1 0,-3-3 0 15,-2 3-2-15,3-1 2 0,-3-1-2 0,4 2 2 16,1-2 2-16,-2 1 3 0,4 0-1 16,-2-1-4-16,1 0 1 0,0 0-4 0,0-1 2 15,1 1 1-15,0 0 4 0,3-2 2 0,1-2-2 16,0-1 3-16,1-1-8 0,1 0 0 16,-1 1 0-16,0-1-11 0,-1 1 9 0,2 0-14 15,0-1 31-15,1-1-14 0,-1 2 12 0,-2 0-13 16,0 0 0-16,-1 4 0 0,0-2 0 15,1 1 0-15,0 1 0 0,-2-1 0 0,2 2 0 16,-1-1 0-16,-2 1 0 0,2 1 0 0,-1-4 0 16,3 1 0-16,3 2 0 0,-2-2 0 0,3 1 0 15,-3-4 0-15,3 1 0 0,1 0 0 0,0 0 0 16,2 2 0-16,3-3 0 0,1-1 0 0,0 1 0 16,0-3 0-16,0 3 0 0,2 1 0 0,2 1 0 15,1-1 0-15,0 1 0 0,-3 0 0 16,0 0 0-16,3 4 0 0,1 0 0 15,0 0 0-15,2 1 0 0,-3-1 0 0,-3-1 0 16,3 1 0-16,-3 0 0 0,-1 1 0 0,3-3 0 16,-3 1 0-16,-2-2 0 0,-4 0 0 0,-2-2 0 15,-2-1 0-15,1 1 0 0,-8-1 0 0,-1 1 0 16,-6-1 0-16,-6-2 0 0,-2 6-39 0,-22-20-215 16,15 14-402-16,-25 3-5 0,-27 6 225 15</inkml:trace>
  <inkml:trace contextRef="#ctx0" brushRef="#br1" timeOffset="13295.787">1350 937 2007 0,'0'0'7'0,"0"0"-7"0,0 0-5 16,19-2 6-16,-19 2-1 0,34 0 3 0,-11 0 1 15,3-1-5-15,2-4-9 0,5 2-9 16,2-5-14-16,9 4-21 0,-3-7-29 0,19 3-96 15,-25-3-399-15,22-2-39 0,-1 7 175 0</inkml:trace>
  <inkml:trace contextRef="#ctx0" brushRef="#br1" timeOffset="13530.1423">3135 928 1359 0,'0'0'442'16,"0"0"-391"-16,0 0-14 0,0 0-7 0,21 15-2 15,-21-15 1-15,17 9-9 0,-17-9-8 16,24 7-8-16,-24-7-1 0,34 6 0 16,-13-5 1-16,3-1-2 0,5 0-5 0,5 0-6 15,3-2-6-15,5 1-26 0,-3-7-48 0,23 7-160 16,-22-7-388-16,13 2 10 0,-1 4 274 0</inkml:trace>
  <inkml:trace contextRef="#ctx0" brushRef="#br1" timeOffset="13717.6785">4792 890 1861 0,'43'15'46'0,"-43"-15"-21"0,15 19-8 0,-15-19-2 15,24 18 7-15,-24-18-10 0,30 12 0 0,-11-8-7 16,2-1-3-16,4-1-1 0,4-2-1 16,3-2-1-16,2-2-13 0,6 0-10 0,-1-3-18 15,8 2-33-15,-12-10-53 0,30 8-247 0,-23-3-234 16,5 2 12-16,1 8 445 0</inkml:trace>
  <inkml:trace contextRef="#ctx0" brushRef="#br1" timeOffset="13920.8292">6504 872 1563 0,'30'2'249'16,"-8"2"-196"-16,5-2-16 0,-3 2-7 0,3-2 1 16,-3-2-4-16,4 2-5 0,0-4-7 0,2 2-9 15,3-1-5-15,4-2-2 0,2-1-2 16,3-6-6-16,6 4-9 0,-1-6-30 0,11 3-59 15,-21-22-321-15,24 16-233 0,-5 0 52 0,1 1 460 16</inkml:trace>
  <inkml:trace contextRef="#ctx0" brushRef="#br1" timeOffset="14108.2856">8492 680 1852 0,'50'3'67'0,"-27"2"-15"0,7 0-11 0,-3 2-14 16,6-2-19-16,-3 1-8 0,6-1 0 0,-1-4 0 16,5 2 0-16,5-8 0 0,4-1 0 0,9-4 0 15,4-7 0-15,13-2 0 16,4-8 0-16,24-7-192 0,-15 5-500 0,13-5-4 0,-2 9 230 16</inkml:trace>
  <inkml:trace contextRef="#ctx0" brushRef="#br2" timeOffset="18514.2767">798 6597 1504 0,'0'0'41'0,"0"0"-12"0,0 0-18 0,0 0-12 16,0 0-3-16,0 0-3 0,0 0 0 0,0 0 2 15,0 0 3-15,0 0 4 0,0 0 1 0,21 7 4 16,-21-7 2-16,21 6 2 0,-21-6 3 0,28 6 3 16,-28-6 0-16,35 5 3 0,-15-3-4 0,4 2 0 15,0-2-2-15,6 1-1 0,-2 0-2 0,3 0 0 16,1 0-2-16,3 0 0 0,0 0-1 16,5-1 0-16,2-1-1 0,3 1-1 15,2-2-2-15,4-2 0 0,6 1-3 0,1-1 0 16,6 0 1-16,3 0-1 0,5 1 2 0,2-2-1 15,0 2-1-15,3-1-1 0,1-1 0 0,1 0-1 16,7 0 2-16,2 0-1 0,2-2 1 0,2 1 0 16,0 1-1-16,1-1 0 0,3 0 3 15,2 2 1-15,2 0 1 0,5 0 2 0,-4 1 0 16,0 1 0-16,1-1 1 0,-1 2 1 0,4-1 2 16,4 0 1-16,-2 0-3 0,2 1-1 0,1-1-2 15,1 0 0-15,5-1 1 0,3-1-2 0,-1-2 1 16,4 0-1-16,2-2 2 0,2 3-1 0,3-4 2 15,1 0-3-15,3 0 1 0,-3-1 0 16,6 0 2-16,3-1 0 0,-2 2-1 16,3-3-1-16,0 0-1 0,1 2-4 0,-1-1 4 15,1 1-4-15,0-1 2 0,-1 2-1 0,1 0 1 16,-1 1-3-16,0 0 2 0,-2-2-1 0,-1 2 0 16,2 0-1-16,-5 0-15 0,-1-1 14 0,0 0-14 15,1-2 31-15,-1 1-14 0,-1-2 13 0,1 2-13 16,-1-2-1-16,1 0 2 0,-2 1-3 0,1-2 2 15,-5 1-1-15,2 2 4 0,-1-2-3 16,-6 3 2-16,-2 1-3 0,-2 1-1 0,-4 1 0 16,-8 2 0-16,-3-1 0 0,-11 5 0 15,-7 0 0-15,-5 2-6 0,-8 1-1 0,-4 2-10 16,-7-1-3-16,-5 3-13 0,-10-2-3 0,-2 6-15 16,-13-10-5-16,8 18-53 0,-39-21-156 0,39 0-303 15,-19 7-32-15,-20-7 322 0</inkml:trace>
  <inkml:trace contextRef="#ctx0" brushRef="#br2" timeOffset="19107.958">1354 7124 1754 0,'0'0'29'0,"0"0"-8"0,0 0-16 15,8 19 6-15,-8-19 3 0,3 32 5 16,-4-9-7-16,0 7 1 0,-3 5-14 0,-1 2 8 16,-2 1-11-16,0 1 10 0,-3 0-12 0,-1 0 7 15,2 0-11-15,-4-2 5 0,5-1-19 0,-4-7-4 16,9 6-21-16,3-35-104 0,0 39-400 0,-5-22-51 16,5-17 150-16</inkml:trace>
  <inkml:trace contextRef="#ctx0" brushRef="#br2" timeOffset="19313.257">942 7591 1969 0,'0'0'28'16,"0"0"-8"-16,0 0-14 0,0 0-3 0,0 0 3 16,14-19 6-16,-14 19-9 0,35-16-3 15,-8 5 0-15,7-4 0 0,5-2 0 0,6-2 0 16,3-1 0-16,5 3 0 0,-1 0 0 0,1 4 0 15,0-1-19-15,1 7-37 0,-7-10-56 0,29 26-377 16,-28-20-167-16,8 10 22 0,-7 2 554 0</inkml:trace>
  <inkml:trace contextRef="#ctx0" brushRef="#br2" timeOffset="19546.0687">2254 7249 1663 0,'19'0'69'0,"-19"0"-17"0,0 0-4 0,-17-6-7 16,17 6 4-16,0 0-6 0,0 0-6 15,0 0-9-15,-19 13-9 0,19-13-6 0,-11 24-1 16,4-4-7-16,0 5-1 0,0 3 0 16,-2 5 0-16,1 4 0 0,-1 3 0 0,1 2 0 15,-2 2 0-15,0 1 0 0,0-4-16 0,3-1 5 16,-3-5-37-16,7 0 6 0,-6-11-34 0,15 12-43 15,-6-36-116-15,-7 21-387 0,7-21 34 0,6 17 299 16</inkml:trace>
  <inkml:trace contextRef="#ctx0" brushRef="#br2" timeOffset="19716.9324">2096 7606 1860 0,'-48'3'82'0,"48"-3"-42"0,-26 2-7 0,26-2-14 0,0 0-6 15,0 0-13-15,0 0 0 0,0 0 0 16,0 0 0-16,0 0 0 0,0 0 0 0,23-4 0 16,-1 0 0-16,5-2-3 0,6-1-24 0,2-8-33 15,15 18-82-15,-28-32-393 0,35 22-104 0,-6-10-1 16</inkml:trace>
  <inkml:trace contextRef="#ctx0" brushRef="#br2" timeOffset="19951.2576">3302 7263 1614 0,'-11'28'132'16,"-16"-12"-42"-16,13 11-15 0,-5-6-27 15,4 6-8-15,0-2-15 0,0 4-6 0,3 3-15 16,1 2-4-16,2 1 0 0,2 1 0 0,2-1 0 15,2 0 0-15,-1-2 0 0,1-2 0 0,3-2 0 16,-1-2 0-16,4 0 0 0,-2-7-36 0,6 7-47 16,-7-27-108-16,3 24-473 0,-3-24 21 15,0 17 214-15</inkml:trace>
  <inkml:trace contextRef="#ctx0" brushRef="#br2" timeOffset="20144.3142">3092 7565 1999 0,'0'0'31'0,"0"0"-14"15,0 0-17-15,0 0 0 0,0 0 0 16,0 0 0-16,0 0 0 0,33 12 0 0,-11-15 0 16,5 0 0-16,4-3 0 0,6-4 0 0,5 0 0 15,3-4-12-15,9 4-43 0,-9-15-63 0,36 22-401 16,-31-15-147-16,10 7 38 0</inkml:trace>
  <inkml:trace contextRef="#ctx0" brushRef="#br2" timeOffset="20408.5121">4738 7311 1662 0,'24'-2'184'0,"-24"2"-115"16,0 0-14-16,0 0-13 0,7 23-7 0,-7-23-35 15,2 28 0-15,-6-8 0 0,-2 4 0 0,-3 4 0 16,0 2 0-16,-5 4 0 0,0 1 0 0,-2 0 0 16,0 1 0-16,0 0 0 0,2-1 0 0,-1-1 0 15,2-3 0-15,3-4 0 0,1-2 0 0,6-4 0 16,-2-4-37-16,7 6-47 0,-2-23-78 15,0 0-470-15,9 20-4 0,-9-20 141 0</inkml:trace>
  <inkml:trace contextRef="#ctx0" brushRef="#br2" timeOffset="20580.8001">4655 7577 1491 0,'5'32'507'16,"-5"-32"-471"-16,0 0-23 0,0 0-13 0,0 0 0 15,0 0 0-15,18-4 0 0,-18 4 0 0,37-5 0 16,-11 0 0-16,10-4 0 0,6 0 0 0,8-3 0 16,2-2 0-16,4 1 0 0,3 0-6 0,-5-4-51 15,13 13-60-15,-24-32-176 0,23 29-350 0,-12-7-1 16,5-1 358-16</inkml:trace>
  <inkml:trace contextRef="#ctx0" brushRef="#br2" timeOffset="20862.1442">6803 7326 1966 0,'0'0'42'0,"0"0"-18"15,-14 22-9-15,14-22-15 0,-6 17 0 0,6-17 0 16,-11 32 0-16,3-10 0 0,-2 4 0 16,-3 4 0-16,-2 2 0 0,1 3 0 15,-3 2 0-15,-1 1 0 0,1 0 0 0,2 1 0 16,-1-1 0-16,2-5 0 0,2-2 0 0,5-2-6 16,-2-11-49-16,9 6-27 0,0-24-76 0,0 0-484 15,10 18 16-15,-10-18 149 0</inkml:trace>
  <inkml:trace contextRef="#ctx0" brushRef="#br2" timeOffset="21065.2089">6536 7588 2047 0,'0'0'0'0,"0"0"0"0,21 18 0 0,-3-18 0 16,8-1 0-16,3-4 0 0,8-1 0 15,5-3 0-15,8-2 0 0,5 2 0 0,4-7 0 16,6 0 0-16,-3-3 0 0,17 15-146 0,-31-20-502 16,29 12-21-16,-10-5 86 0</inkml:trace>
  <inkml:trace contextRef="#ctx0" brushRef="#br2" timeOffset="21455.8286">9091 7149 1964 0,'0'0'62'0,"0"0"-46"0,-17 0-11 16,17 0-5-16,0 0 0 0,-18 8 0 0,18-8 0 15,-16 29 0-15,5-5 0 0,-1 7 0 0,0 4 0 16,-1 1 0-16,1 4 0 0,-2 0 0 0,1 3 0 15,1 0 0-15,-2 2 0 0,5 0 0 0,-2-2 0 16,2-2 0-16,4-5 0 0,0-3 0 16,5-3 0-16,0-6 0 0,6 4-69 0,-6-28-148 15,0 0-454-15,-3 22 24 0,3-22 205 0</inkml:trace>
  <inkml:trace contextRef="#ctx0" brushRef="#br2" timeOffset="21627.7076">8708 7476 2047 0,'9'18'0'0,"-9"-18"0"15,0 0 0-15,18 5 0 0,5-3 0 0,10-6 0 16,8-5 0-16,7-4 0 0,4-3 0 0,4-1 0 16,4 1 0-16,-1-4 0 0,9 7 0 0,-9-23-79 15,30 38-287-15,-46-39-185 0,22 17-104 0,-6 9 260 16</inkml:trace>
  <inkml:trace contextRef="#ctx0" brushRef="#br3" timeOffset="36326.5282">8057 6476 477 0,'0'0'86'0,"0"0"-79"0,0 0-6 16,0 0 3-16,0 0 24 0,0 0 21 0,7-18 23 15,-7 18 15-15,0 0-5 0,4-23-10 0,-4 23-10 16,0 0 1-16,9-18 3 0,-9 18 9 0,0 0-2 16,-1-25-5-16,1 25-10 0,0 0-35 15,0 0 19-15,1-21-32 0,-1 21 17 0,0 0-3 16,0-17-8-16,0 17-2 0,-2-17-7 0,2 17 2 16,-3-22-4-16,3 22 6 0,-3-30-3 0,0 12 9 15,3 1-5-15,-2-5 8 0,2 3-7 0,-3-5 7 16,3 1-6-16,-3-4 8 0,2-1-9 0,-3-2 6 15,3 0-10-15,-3-2 7 0,3 2-9 0,-3-2 7 16,2-1-9-16,-1-2 7 16,1-1-13-16,1-2-12 0,-3 1 32 0,0-3-33 15,2 0 33-15,-2-1-11 0,2-2-11 0,-1 1 11 16,2-2-13-16,-2 0 12 0,0-4-12 0,1 0 13 16,-1-3-13-16,2-1 13 0,0-2 4 0,1-4-28 15,-1-1 28-15,-1-3-26 0,1 1 7 0,0 0 18 16,-1 0-17-16,-1 1 16 0,1-1-16 15,-2 2 17-15,2-4-17 0,-1 2-4 0,0-2 28 16,-2-3-27-16,1 6 26 0,-2-3-4 0,2 1-18 16,1 1 17-16,-1-5-17 0,3 1 16 0,-2 0-17 15,2-3-4-15,1 1 25 0,0-1-25 0,0 1 24 16,0 1-3-16,1-1-18 0,-1 3 17 16,0-1-17-16,2 0 18 0,-2 0 2 0,0-1-24 15,1 2 23-15,-1-1-22 0,0 4 3 16,1-1 17-16,0 0-16 0,0 3 15 0,-1-1-15 15,2 0 14-15,-1 0-13 0,0 0-7 0,1 1 28 16,2 0-27-16,-1 0 26 0,0 0-5 0,0-3-17 16,2 4 17-16,-2-1-16 0,2 3 14 0,0 0-13 15,0-3 15-15,-2 0-8 0,2 0-30 0,0 1 29 16,-1 4-31-16,1 4 24 0,-2 2 14 0,2 5-12 16,-1 4 12-16,-2 7-10 0,-2 5 6 15,-1 4-6-15,1 23 3 0,-6-27-4 16,6 27 6-16,0 0-5 0,0 0-2 0,-24-15-8 15,24 15-12-15,0 0-10 0,-20 13-15 0,20-13-5 16,0 0-44-16,-29 7-44 0,40 16-196 0,-11-23-193 16,0 0 20-16,-6 24 390 0</inkml:trace>
  <inkml:trace contextRef="#ctx0" brushRef="#br3" timeOffset="36920.2812">8114 1622 1529 0,'0'0'45'0,"-1"-20"-24"15,1 20-9-15,0 0 2 0,0 0 11 0,0 0 10 16,0 0-3-16,0 0-9 0,0 0-12 15,-20 8-11-15,20-8 1 0,-22 27 0 0,8-5 7 16,-5 4-6-16,-3 5 8 0,-3 1 0 0,-2 3 9 16,-4 1-7-16,0 3 16 0,-2-3-14 0,4 1-3 15,-1-8 41-15,5 6-45 0,3-8 36 0,5-4-26 16,7-6-11-16,10-17-3 0,0 0-5 0,0 0-3 16,0 0 4-16,0 0 2 0,9-31 5 0,5 4-3 15,3-6-23-15,2-7 34 0,5-1-31 16,3-4 28-16,4-4 0 0,0-1-22 15,2-3 10-15,1 1-11 0,-1 4 9 0,0-1 0 16,0 9 8-16,-3 1-7 0,-2 2 7 0,-4 11-7 16,-2 4 5-16,-2 5-8 0,-20 17 4 0,28-7 0 15,-28 7 1-15,20 23 4 0,-12 0-3 0,0 4 5 16,-1 12-6-16,-2 6 8 0,0 7-13 0,-2 8 13 16,-3 1-13-16,0 2 13 0,-3-4-13 15,3-7 10-15,1-4 24 0,1-2-32 0,4-7 21 16,0-8-46-16,7-1-30 0,-13-30-61 0,50 14-503 15,-32-18 6-15,10-2 27 0</inkml:trace>
  <inkml:trace contextRef="#ctx0" brushRef="#br3" timeOffset="37389.0636">9201 1977 1619 0,'-9'-26'31'0,"9"26"6"0,5-38-57 0,-5 38 45 16,4-34 21-16,-4 34 6 0,6-21-3 0,-6 21-9 15,0 0-11-15,0 0-8 0,0 0 6 16,0 0-9-16,0 0 0 0,0 0-8 15,0 0-9-15,0 0 4 0,7 29-4 0,-4-9-4 16,-2 7 40-16,1 4-39 0,0 4 8 0,-2 3-6 16,1 0 0-16,2 0 0 0,1-1 0 0,1 0 0 15,0-2 0-15,-1-4 0 0,0 1 0 0,2-1 0 16,2-1 0-16,-3-7-38 0,8 5-43 0,-13-28-15 16,24 34-59-16,-24-34-224 0,0 0-195 0,22-11-4 15,-15-7 433-15</inkml:trace>
  <inkml:trace contextRef="#ctx0" brushRef="#br3" timeOffset="37592.2143">9359 1889 1844 0,'-41'1'60'0,"41"-1"-34"0,-21 3-5 15,21-3-3-15,0 0 0 0,0 0-6 0,0 0-3 16,0 0-5-16,0 0-1 0,15-25-1 0,-15 25 3 15,36-30-4-15,-12 12 4 0,4-4-6 0,4-1 3 16,0 2-4-16,2-2 2 0,-3 2-3 0,2 2 1 16,-4 1-8-16,1 5-9 0,-9-1-21 0,6 15-34 15,-27-1-63-15,48 6-385 0,-48-6-112 16,15 27 49-16</inkml:trace>
  <inkml:trace contextRef="#ctx0" brushRef="#br3" timeOffset="37780.9198">9433 2143 1939 0,'-24'0'29'15,"24"0"-26"-15,0 0-6 0,0 0 7 0,23-17 13 16,-23 17 1-16,36-27-4 0,-11 8-1 0,3-3-9 16,2-5 3-16,3-1-7 0,2-3-24 0,1 6 31 15,0 2-43-15,-2-1 18 0,4 12-51 0,-13-17-60 16,26 36-308-16,-29-17-218 0,0 7 80 0,-4 15 467 15</inkml:trace>
  <inkml:trace contextRef="#ctx0" brushRef="#br3" timeOffset="37986.6688">9387 2453 1987 0,'21'2'34'15,"-21"-2"-33"-15,0 0-5 0,0 0 5 0,0 0 4 16,15-18 12-16,-15 18-11 0,35-22-6 0,-15 8 0 16,5-3 0-16,-2-1 0 0,5-2 0 15,-3 2 0-15,2 1 0 0,-3-3-41 0,5 11-40 16,-14-25-143-16,15 28-427 0,-8-4 15 0,-1 3 223 16</inkml:trace>
  <inkml:trace contextRef="#ctx0" brushRef="#br3" timeOffset="38458.4791">9410 2887 1982 0,'0'0'33'15,"0"0"-23"-15,0 0-4 0,6-18 2 0,-6 18 0 16,12-25-8-16,-12 25 0 0,21-31 0 0,-8 14 0 16,3-1 0-16,1 1 0 0,1-1 0 15,2 1 0-15,-1 1 0 0,3 2 0 0,-1 0 0 16,1 2 0-16,-3 1 0 0,1 4 0 0,-1 0 0 16,-1 2 0-16,2 0 0 0,-2 2 0 0,-18 3 0 15,31 0 0-15,-31 0 0 0,26 6 0 0,-26-6 0 16,20 8 0-16,-20-8 0 0,18 10 0 15,-18-10 0-15,0 0 0 0,22 8 0 0,-22-8 0 16,18-1 0-16,-18 1 0 0,28-14 0 16,-7 0 0-16,-1-6 0 0,11 5-95 0,-29-18-546 15,32 8-21-15,-6-10 14 0</inkml:trace>
  <inkml:trace contextRef="#ctx0" brushRef="#br3" timeOffset="39063.2619">10649 1985 1985 0,'0'0'28'15,"0"0"-21"-15,0 0-5 0,0 0 1 0,19-13-14 16,-19 13 28-16,28-20-26 0,-8 7 29 0,3-2-15 16,7-3-5-16,1 0 0 0,4-3 0 0,1 1 0 15,0-1 0-15,2 2 0 0,-2-1 0 0,2 4 0 16,-3-1-13-16,2 1-2 0,-4-1-10 0,-1 6-21 15,-7-8-29-15,6 26-82 16,-31-7-464-16,0 0 5 0,26-9 138 0</inkml:trace>
  <inkml:trace contextRef="#ctx0" brushRef="#br3" timeOffset="39266.441">10806 2142 2047 0,'0'0'0'0,"0"0"0"0,0 0 0 16,20-10 0-16,2 0 0 0,4-3 0 15,8-4 0-15,4-8 0 0,5-2 0 0,4 1 0 16,3-3 0-16,1 4 0 0,-1 5 0 0,-3-1 0 16,-3 2 0-16,0 6 0 0,-11-14-85 0,25 20-500 15,-28-11-116-15,3 7 60 0</inkml:trace>
  <inkml:trace contextRef="#ctx0" brushRef="#br3" timeOffset="148828.11">12089 1712 1042 0,'-19'-36'299'0,"19"36"81"0,0 0-340 16,-3-24-15-16,2 5 2 0,1 19-1 0,9-33 8 15,-9 33-2-15,17-29 0 0,-17 29-10 0,22-24-2 16,-22 24-5-16,29-20 1 0,-12 11-4 0,2 0 1 16,3 1-6-16,0 2-4 0,1 1-2 0,-1 3-1 15,0-1 0-15,-1 2 1 0,-1 1-1 0,-3 1 0 16,-17-1 0-16,28 9-3 0,-28-9 1 0,21 12-1 15,-21-12 2-15,17 18 0 0,-17-18 2 16,10 25-1-16,-10-25 5 0,-4 34-3 0,-3-11 0 16,-4 2-2-16,-5 6 0 0,-5 3 0 0,-4 1 0 15,-6 2 0-15,0 1 0 0,-2-1 0 0,0 1 0 16,0 0 0-16,3 3 0 0,1-1 0 0,1-1 0 16,2 0 0-16,4-7 0 0,3 0 0 0,3-6 0 15,6-4 0-15,5-5 0 0,5-17 0 0,9 24 0 16,-9-24 0-16,38 10 0 0,-7-12 0 0,6-7 0 15,10-4 0-15,4-8 0 0,9-3 0 0,3-4-4 16,6 0-36-16,-3-15-54 0,13 30-99 16,-29-29-450-16,14 10 14 0,-9 9 186 0</inkml:trace>
  <inkml:trace contextRef="#ctx0" brushRef="#br3" timeOffset="149140.6255">13079 1497 1411 0,'20'-19'205'0,"-20"19"-193"16,9-17-9-16,-9 17 20 0,0 0 29 0,0 0 4 16,0 0 4-16,0 0-20 0,-18 27-20 15,0-7-6-15,-2 7 8 0,-4 3 0 0,0 9 10 16,-3 1-11-16,1 3 10 0,3-3-12 0,5-3-15 15,4-3-4-15,5-2 0 0,4-6 0 0,4-3 0 16,5-2 0-16,4-3 0 0,-8-18 0 0,38 23 0 16,-10-22 0-16,7-4 0 0,9-9 0 0,7-8 0 15,5-4 0-15,5-7 0 0,2-2 0 0,-4-1 0 16,3-3 0-16,-3-1 0 0,-2-1-11 0,-5 1-25 16,-4 5-10-16,-11-6-27 0,6 19-41 0,-31-31-145 15,15 26-365-15,-10 0 29 0,-13-5 307 0</inkml:trace>
  <inkml:trace contextRef="#ctx0" brushRef="#br3" timeOffset="149265.6238">13347 1542 1810 0,'-10'57'83'0,"-29"0"-48"15,9 6 5-15,2 1-17 0,7-4 10 0,3-2-10 16,6 0-23-16,6-5 0 0,6-3 0 0,7-6 0 16,6-9 0-16,5-6 0 0,6-4 0 0,5-3 0 15,0-9-7-15,18 23-223 0,-10-33-443 0,11-1-4 16,-3-5 218-16</inkml:trace>
  <inkml:trace contextRef="#ctx0" brushRef="#br3" timeOffset="149991.5663">14244 1616 1588 0,'4'-34'65'0,"-4"34"-16"0,0 0-10 15,11-17 2-15,-11 17 10 0,0 0-4 0,0 0-10 16,0 0-9-16,0 0-14 0,-12 22-5 16,12-22-2-16,-19 41 3 0,7-9-5 0,0 5 9 15,-1 4-5-15,-1 0 9 0,1 3-5 0,1 3-10 16,-2 1-3-16,1 9 0 0,0-3 0 0,-1 2 0 15,3-5 0-15,0-8 0 0,4-6 0 0,1-6 0 16,5-9 0-16,1-5 0 0,0-17 0 16,10 17 0-16,-10-17 0 0,18-3 0 0,-18 3 0 15,25-26 0-15,-8 3 0 0,2-9 0 0,1-8 0 16,2-4 0-16,1-11 0 0,3 1 0 0,-2-4 0 16,-2 2 0-16,-3 4 0 0,-2 1 0 0,-3 0 0 15,-1 2 0-15,-2 0 0 0,-1 5 0 0,0 6 0 16,-3 4 0-16,0 11 0 0,-1 5 0 15,-6 18 0-15,0 0 0 0,0 0 0 0,0 0 0 16,0 0 0-16,15 22 0 0,-9 2 0 16,1 8 0-16,1 11 0 0,-2 6 0 0,2 3 0 15,-2 2 0-15,3 0 0 0,0 0 0 0,1-1 0 16,5 4 0-16,-2-4 0 0,4-2 0 0,3-5 0 16,0-11 0-16,6-9 0 0,-2-4 0 0,3-7 0 15,0-6 0-15,1-6 0 0,1-6 0 16,-2-8 0-16,1-6 0 0,-2-7 0 0,1-6 0 15,-4-10 0-15,2-9 0 0,-4-7 0 0,0-1 0 16,-3-5 0-16,-3 8 0 0,-5-3 0 0,-3-3 0 16,-5 2 0-16,-4-2 0 0,0 5 0 0,-3-2 0 15,2 6 0-15,-3-3 0 0,5 11 0 0,-1 3 0 16,3 11 0-16,0 5 0 0,-1 24-46 16,1-43-290-16,-1 43-335 0,27 0 50 15,-27 0 249-15</inkml:trace>
  <inkml:trace contextRef="#ctx0" brushRef="#br3" timeOffset="150710.4748">16132 1385 1513 0,'8'-23'105'0,"-8"23"-29"0,0 0-7 0,0 0-8 16,-23 13-29-16,5 2-5 0,-10 3-16 0,-5 7 8 16,-12 10-15-16,-7 10 11 0,-13 9-7 15,-4 15 20-15,-13 4-12 0,-3 8 24 0,-7 4-17 16,-2 4-23-16,-2 2 0 0,1 2 0 15,4-1 0-15,2-6 0 0,8-5 0 0,7-6 0 16,9-9 0-16,12-10 0 0,13-11 0 0,10-10 0 16,15-11 0-16,15-24 0 0,0 26 0 0,0-26-66 15,48 14-120-15,-16-30-446 0,19-1-25 16,1-10 152-16</inkml:trace>
  <inkml:trace contextRef="#ctx0" brushRef="#br3" timeOffset="151163.5977">16144 2133 1788 0,'-17'3'57'0,"-10"-6"-15"0,4 8-1 15,-9-2 1-15,2 9 5 0,-7-1-17 0,0 8-30 16,-6 0 0-16,-1 5 0 0,-4 4 0 0,-2 7 0 16,-1 3 0-16,2 3 0 0,0 1 0 0,8 1 0 15,3-3 0-15,9-2 0 0,7-4 0 0,8-5 0 16,8-2 0-16,4-2 0 0,7-1 0 0,4-2 0 16,8 0 0-16,6-5 0 0,7-3 0 0,8-5 0 15,8-3 0-15,5-10 0 16,10-3 0-16,1-6 0 0,9-2 0 0,-7-14-87 15,24 33-289-15,-27-33-281 0,14 11 31 0,-13-2 326 16</inkml:trace>
  <inkml:trace contextRef="#ctx0" brushRef="#br3" timeOffset="151913.6342">16466 2426 1883 0,'0'0'48'0,"0"0"-32"0,0 0 0 0,0 0 8 16,0 0 6-16,0 0 0 0,0 0-30 16,-23-11 0-16,23 11 0 0,-19 10 0 0,19-10 0 15,-28 18 0-15,28-18 0 0,-35 33 0 16,16-12 0-16,0 2 0 0,-1 4 0 0,1 0 0 16,0 0 0-16,5-1 0 0,2 0 0 0,2-3 0 15,7-1 0-15,2-1 0 0,5-3 0 0,-4-18 0 16,18 28 0-16,-18-28 0 0,35 15 0 0,-10-13 0 15,4-6 0-15,6-7 0 0,3-6 0 0,3-7 0 16,1-4 0-16,-2-2 0 0,-6-2 0 0,-4 1 0 16,-3 0 0-16,-6-1 0 0,-3 1 0 15,-4 0 0-15,-3 2 0 0,-5 0 0 0,-2 2 0 16,-4 2 0-16,-5 1 0 0,-3 2 0 0,-3 3 0 16,11 19 0-16,-32-29 0 0,32 29 0 15,-30-13 0-15,30 13 0 0,-31-3 0 0,31 3 0 16,-31 11 0-16,31-11 0 0,-28 21 0 0,28-21 0 15,-21 30 0-15,21-30 0 0,-10 33 0 0,10-33 0 16,3 29 0-16,-3-29 0 0,19 24 0 16,-2-16 0-16,3-3 0 0,4-2 0 0,3-3 0 15,2-5 0-15,3-1 0 0,-1-3 0 0,2-2 0 16,0 0 0-16,-1-1 0 0,-2 0 0 0,-2 0 0 16,-4-1 0-16,-3 3 0 0,-21 10 0 0,28-16 0 15,-28 16 0-15,0 0 0 0,0 0 0 16,17-13 0-16,-17 13 0 0,0 0 0 15,0 0 0-15,0 0 0 0,0 0 0 0,0 0 0 16,-16 24 0-16,16-24 0 0,-18 31 0 0,6-10 0 16,0 6 0-16,-2 1 0 0,4-2 0 0,1 1 0 15,4-3 0-15,2-1 0 0,5-3 0 0,3-1 0 16,-5-19 0-16,14 28 0 0,-14-28 0 0,26 18 0 16,-9-15 0-16,2-3 0 0,4-2 0 0,2-5 0 15,3-8 0-15,2-2 0 0,3-7 0 16,2-2 0-16,-1-3 0 0,-1-2 0 0,0 0 0 15,-5 3 0-15,-5-1 0 0,-1 4 0 0,-4 2 0 16,-3 1 0-16,-3 4 0 0,-12 18 0 16,13-21 0-16,-13 21 0 0,0 0 0 0,0 0 0 15,0 0 0-15,-22 1 0 0,22-1 0 0,-24 29 0 16,11-4 0-16,-3 4 0 0,1 2 0 0,2-1 0 16,2 1 0-16,2-4 0 0,6-1 0 15,1-3 0-15,6-4 0 0,-4-19 0 0,16 29 0 16,-16-29 0-16,30 16 0 0,-10-17 0 0,9-3 0 15,-5-26-113-15,20 20-521 0,-14-24-26 0,20 10 53 16</inkml:trace>
  <inkml:trace contextRef="#ctx0" brushRef="#br3" timeOffset="152101.1127">17820 1843 1946 0,'0'0'101'0,"-34"0"-101"0,10 13 0 0,-1 7 0 16,1 4 0-16,-2 6 0 0,-3 9 0 0,0 4 0 15,1 3 0-15,2 2 0 0,6-4 0 0,1 0 0 16,6 1 0-16,2-2 0 0,4 1 0 0,5-3 0 16,2-3 0-16,9 0 0 0,-1-5 0 15,8-1 0-15,0-8 0 0,12 14-113 0,-28-38-557 16,44 30 2-16,-25-24 73 0</inkml:trace>
  <inkml:trace contextRef="#ctx0" brushRef="#br3" timeOffset="152898.026">17957 2258 1975 0,'0'0'41'0,"-24"-17"-16"0,24 17-19 0,-28-9-6 15,28 9 0-15,-32 7 0 0,15 1 0 0,17-8 0 16,-34 28 0-16,18-6 0 0,2 1 0 0,0 3 0 16,5 3 0-16,0 1 0 0,3 1 0 0,4-1 0 15,2-1 0-15,4-1 0 0,4-2 0 0,4-3 0 16,2-2 0-16,3-7 0 0,4-4 0 15,1-3 0-15,0-5 0 0,2-5 0 0,3-3 0 16,-1-5 0-16,0-5 0 0,-3-4 0 0,2-2 0 16,-2-6 0-16,0-1 0 0,0-2 0 15,-1-2 0-15,-3-1 0 0,-2 0 0 0,-4 1 0 16,-5 0 0-16,-4 3 0 0,-5 6 0 0,-2 1 0 16,-2 2 0-16,-2 3 0 0,7 18 0 0,-20-26 0 15,20 26 0-15,-23-8 0 0,23 8 0 16,-23-1 0-16,23 1 0 0,-17 7 0 0,17-7 0 15,0 0 0-15,-3 19 0 0,3-19 0 0,9 17 0 16,-9-17 0-16,27 16 0 0,-10-7 0 0,4-3 0 16,-1 0 0-16,4-2 0 0,-3 2 0 0,1-1 0 15,0 0 0-15,-2 0 0 0,-2-1 0 0,-18-4 0 16,29 7 0-16,-29-7 0 0,20 8 0 16,-20-8 0-16,0 0 0 0,0 0 0 15,19 17 0-15,-19-17 0 0,0 0 0 0,-4 26 0 16,4-26 0-16,-13 28 0 0,2-12 0 0,-1 4 0 15,-1-1 0-15,-2 2 0 0,-1-2 0 0,4-1 0 16,1 0 0-16,11-18 0 0,-13 31 0 0,13-31 0 16,-5 19 0-16,5-19 0 0,0 0 0 0,0 0 0 15,0 0 0-15,28 1 0 0,-11-13 0 16,5-5 0-16,2-6 0 0,4-5 0 0,0 2 0 16,-1-5 0-16,-1 2 0 0,0 2 0 0,-2-5 0 15,-3 7 0-15,0 1 0 0,-7 4 0 0,1 3 0 16,-15 17 0-16,18-20 0 0,-18 20 0 15,0 0 0-15,0 0 0 0,0 0 0 0,0 0 0 16,0 0 0-16,-13 30 0 0,4-11 0 0,-2 2 0 16,1 2 0-16,3-1 0 0,1-1 0 15,5 0 0-15,2-4 0 0,-1-17 0 0,6 28 0 16,-6-28 0-16,0 0 0 0,27 17 0 0,-27-17 0 16,36-8 0-16,-12-2 0 0,2-6 0 0,2-2 0 15,1-5 0-15,4-2 0 0,-4 3 0 0,1-3 0 16,-4 4 0-16,-2 1 0 0,-5 1 0 0,-4 2 0 15,-15 17 0-15,17-24 0 0,-17 24 0 16,0 0 0-16,0 0 0 0,0 0 0 16,0 0 0-16,0 0 0 0,0 0 0 0,-15 24 0 15,5-5 0-15,-1 3 0 0,0 2 0 0,4 2 0 16,2-2 0-16,0 0 0 0,4-2 0 0,1-3 0 16,3 0 0-16,-3-19 0 0,15 29 0 0,-15-29 0 15,28 17 0-15,-28-17-10 0,53 14-309 0,-34-31-347 16,18 10 27-16,-6-4 227 0</inkml:trace>
  <inkml:trace contextRef="#ctx0" brushRef="#br3" timeOffset="153351.1552">19199 1723 2047 0,'-40'9'0'15,"20"-1"0"-15,3 6 0 0,-1 1 0 16,3 5 0-16,-1 1 0 0,2 6 0 0,2 0 0 15,3 2 0-15,2 1 0 0,4 6 0 0,0 2 0 16,0 2 0-16,0-1 0 0,0-1 0 0,2-2 0 16,0-1 0-16,0-1 0 0,1-2 0 0,0-3 0 15,0-2 0-15,1-2 0 0,0-6 0 0,0-2 0 16,-1-17 0-16,5 19 0 0,-5-19 0 16,0 0 0-16,0 0 0 0,0 0 0 0,0 0 0 15,21-3 0-15,-21 3 0 0,11-26 0 0,-4 8 0 16,2-2 0-16,0-3 0 0,0 3 0 15,1 1 0-15,2 1 0 0,0 0 0 0,2 1 0 16,-14 17 0-16,33-28 0 0,-13 18 0 0,0 3 0 16,2 2 0-16,-2 4 0 0,-1 2 0 0,-1 4 0 15,1 1 0-15,-19-6 0 0,33 16 0 16,-33-16 0-16,29 20 0 0,-29-20 0 0,23 29 0 16,-23-29 0-16,13 32 0 0,-13-32 0 0,9 32 0 15,-9-32 0-15,2 34 0 0,-2-34 0 0,-12 33 0 16,-5-16 0-16,-4-1 0 0,-7-1 0 0,-4 1 0 15,-5-1 0-15,-6-3 0 0,1-3 0 0,-2-3 0 16,2-3 0-16,4-2 0 0,4-3 0 16,5-6 0-16,6 1 0 0,3-10 0 15,20 17 0-15,-21-45 0 0,42 47-271 0,-22-39-417 16,17 11 23-16,-2 0 243 0</inkml:trace>
  <inkml:trace contextRef="#ctx0" brushRef="#br4" timeOffset="169021.1965">15869 6243 1049 0,'0'0'498'16,"0"0"-456"-16,0 0-26 0,0 0-8 15,-10 18 2-15,10-18 14 0,0 0 14 0,22 5 3 16,-4 0-4-16,-1-7-5 0,8 4-6 0,4-7-2 15,7 2-5-15,8-2-3 0,8 1-5 0,9-2-2 16,10-2-5-16,5-1 1 0,10-2-3 0,6-1 1 16,4-2-4-16,10-1 2 0,6 0-4 0,2-1 3 15,5 2-3-15,2 1 4 0,-1 1-5 0,5 1 5 16,3 1-4-16,2 2 4 16,0 3-1-16,5-1 1 0,0 3-1 0,3 2 1 31,1 0 0-31,4 1 0 0,-1 0 1 0,5 0 3 0,5 0 3 15,1-1 1-15,7 2 4 0,0-2-1 16,7 2-2-16,3-5 2 0,10-1-2 0,1-4 4 16,8-2-5-16,8-3 2 0,5 0-3 0,6-2-3 15,3 0-1-15,-3 1-1 0,4-1-3 0,-1 0 3 16,0 2-2-16,-3 1-1 0,-8-1 0 16,-5 1 0-16,-5 2 0 0,-2 1 0 0,-7 1-8 15,-9 3-10-15,-10-3-28 0,-3 14-48 0,-26-29-104 16,11 30-429-16,-20-15 32 0,-12 0 135 0</inkml:trace>
  <inkml:trace contextRef="#ctx0" brushRef="#br4" timeOffset="169849.3941">17238 1069 1407 0,'0'0'13'0,"-15"-17"-20"0,15 17-8 16,0 0 3-16,0 0 8 0,0 0 8 16,25 13 0-16,-25-13 1 0,26 11-5 0,-9-5 2 15,3-2-1-15,3 1 0 0,5 0 0 0,4-2 2 16,3 0-2-16,5-1 6 0,4-3 7 0,8 2 8 15,1-4 12-15,11 4 7 0,1-7 2 0,10 4-5 16,4-5-7-16,10 1-5 0,3-2-5 0,13-1-4 16,2-2 0-16,10 2-7 0,3-1 9 15,5 3-9-15,3-2 7 0,6 3-6 0,-2 0-5 16,7-2 2-16,1 2 0 0,3-2-4 16,3 0 8-16,4-2-8 0,3 1 9 0,6-1-3 15,3-2 8-15,7 1-5 0,4-1 5 0,6 0-8 16,7 1 3-16,7-4-2 0,3 2 4 0,5 1-4 15,0-7 4-15,1 7-9 0,0 1 2 0,-4 2-1 16,-1 1 1-16,0 2-2 0,2 1-6 16,-1-1 5-16,-6 1-12 0,-2 5 11 0,-7-2 1 15,0 0-5-15,-11 11 2 0,-7-10-6 0,-11 5-9 16,-9-1-12-16,-9-2-25 0,-19-12-81 0,18-1-433 16,-36 7-45-16,-4-2-9 0</inkml:trace>
  <inkml:trace contextRef="#ctx0" brushRef="#br4" timeOffset="170630.6747">22302 533 1427 0,'0'0'284'0,"-22"4"-231"16,22-4-36-16,0 0-13 0,-18-13 4 15,18 13 0-15,0 0 8 0,0 0-12 0,0 0-1 16,0 0 1-16,0 0-4 0,1 23 8 16,7 4 3-16,0 11-6 0,3 5 19 0,0 14-18 15,0 4-15-15,1 7 4 0,0 10-15 0,0 7 7 16,1 10 2-16,-2 17 15 0,0 10-13 0,-1 5 10 16,3 9 21-16,-4 5-3 0,1 5-7 0,-1 5 9 15,-1 2-7-15,-1 1-27 0,3 5 26 0,-1 3 1 16,2 7 2-16,-3 6 24 0,5 11-18 15,-2 5-8-15,0 11-8 0,-2 4 2 0,-3 12 11 16,-5 12-19-16,-1 3 0 0,-2 4 0 0,-4 2 0 16,-2-4 0-16,0 2 0 0,1-6 0 15,3-3 0-15,4-12 0 0,4-9 0 0,5-18 0 16,5-19 0-16,6-19 0 0,3-19 0 0,5-18 0 16,4-19 0-16,5-16 0 0,-1-17-34 0,8-9-43 15,-11-25-39-15,25 20-275 0,-29-36-244 16,6-5 32-16,-3-3 413 0</inkml:trace>
  <inkml:trace contextRef="#ctx0" brushRef="#br4" timeOffset="171021.3229">23189 5498 1807 0,'-26'1'17'0,"1"-1"-16"0,3-1-7 0,4 1 0 15,18 0 2-15,-28-4 5 0,28 4 2 0,-20-3 1 16,20 3-1-16,0 0 1 0,-19-11-2 15,19 11 2-15,0 0 1 0,0 0-1 0,0 0 0 16,0 0 1-16,0 0 3 0,0 0 9 0,0 0 4 16,0 0 2-16,0 0 5 0,-23 36-3 15,12-5 7-15,-12 13-3 0,-7 13-13 0,-13 17-16 16,-12 13 0-16,-17 13 0 0,-13 10 0 0,-11 7 0 16,-7 7 0-16,-7-1 0 0,1-2 0 0,5-7 0 15,3-15 0-15,13-11 0 0,9-12 0 0,15-13 0 16,13-19-36-16,46 0-581 0,-15-31-54 0,20-13 26 15</inkml:trace>
  <inkml:trace contextRef="#ctx0" brushRef="#br4" timeOffset="171615.0925">22948 380 1595 0,'19'9'320'15,"-19"-9"-257"-15,0 0-39 0,-32 26-4 0,6 6-11 16,-13 19 7-16,-6 18-16 0,-11 15 0 0,-6 4 0 16,-7 3 0-16,-9-4 0 0,-3 6 0 15,-3 7 0-15,-1 4 0 0,2 5 0 16,5-9-19-16,1-10-27 0,18 3-87 0,-19-45-281 16,38 17-224-16,3-22-5 0,11-20 490 0</inkml:trace>
  <inkml:trace contextRef="#ctx0" brushRef="#br4" timeOffset="176198.2243">19430 3351 1617 0,'-6'-42'222'0,"17"20"-184"0,-2-7-24 0,7 5 32 15,-2-3-36-15,5 2 36 0,-4 1-14 0,0 4-12 16,-1 3-18-16,-14 17-2 0,16-18 0 15,-16 18 0-15,0 0 0 0,0 0 0 0,0 0 0 16,0 0 0-16,0 0 0 0,-10 28 0 0,-4-7 0 16,-4 5 0-16,-4 8 0 0,-1 4 0 0,-5 4 0 15,2 4 0-15,-1 1 0 0,1 4 0 16,7-3 0-16,3-1 0 0,7-3 0 0,7-7 0 16,7-6 0-16,5-8 0 0,5-5 0 0,10-6 0 15,5-5 0-15,10-4 0 0,6-10 0 16,6-5 0-16,6-5 0 0,-1-7 0 0,6-4 0 15,-2-3 0-15,2-2 0 0,-4-2 0 0,-2 3 0 16,-6-3 0-16,-5 3 0 0,-9-13-139 0,11 25-496 16,-31-19 13-16,10 15-16 0</inkml:trace>
  <inkml:trace contextRef="#ctx0" brushRef="#br4" timeOffset="176338.8403">19746 3415 2047 0,'-10'57'0'15,"-10"11"0"-15,3 2 0 0,6-1 0 16,5-6 0-16,7-6 0 0,4-8 0 0,7-8 0 16,2-4 0-16,8-4 0 0,-2-19-133 0,19 17-535 15,-11-25 28-15,13 6 35 0</inkml:trace>
  <inkml:trace contextRef="#ctx0" brushRef="#br4" timeOffset="180531.0326">21016 3433 1821 0,'0'0'17'0,"-32"21"-13"0,32-21 6 0,-32 27 8 16,18-9 10-16,-3-3-1 0,3 7 1 0,-1 0-9 15,0 2 2-15,0 2-8 0,2-1 6 16,-2 2-9-16,3 2 2 0,0-2-12 0,1 2 0 15,1-2 0-15,3-3 0 0,-1-4 0 0,8-20 0 16,-6 25 0-16,6-25 0 0,0 0 0 16,0 0 0-16,0 0 0 0,24-4 0 0,-24 4 0 15,24-29 0-15,-9 8 0 0,2-7 0 0,2-3 0 16,2-1 0-16,1-2 0 0,-3 0 0 0,1 0 0 16,-3 2 0-16,-3 1 0 0,0 2 0 0,-2 6 0 15,-4 2 0-15,0 4 0 0,-8 17 0 0,8-26 0 16,-8 26 0-16,0 0 0 0,0 0 0 15,0 0 0-15,0 0 0 0,0 0 0 16,0 0 0-16,0 0 0 0,-7 28 0 0,4-11 0 16,1 1 0-16,1 1 0 0,0-2 0 0,1-17 0 15,4 29 0-15,-4-29 0 0,16 20 0 0,-16-20 0 16,25 12 0-16,-25-12 0 0,32 0 0 0,-11-5 0 16,0-3 0-16,2-4 0 0,0-2 0 0,0-2 0 15,1 0 0-15,0-3 0 0,1 2 0 16,-4-1 0-16,-2 0 0 0,-2 1 0 0,-17 17 0 15,26-29 0-15,-26 29 0 0,18-19 0 0,-18 19 0 16,0 0 0-16,0 0 0 0,0 0 0 0,0 0 0 16,0 0 0-16,0 0 0 0,13 34 0 0,-13-6 0 15,0 7 0-15,-3 6 0 0,-2 4 0 0,-4 0 0 16,0 1 0-16,-2-2 0 0,3-3 0 16,1-3 0-16,3-6 0 0,3-6 0 15,5-5 0-15,-4-21 0 0,21 27 0 0,-21-27-524 16,32-11-107-16,-13-9-51 0,15-5 473 0</inkml:trace>
  <inkml:trace contextRef="#ctx0" brushRef="#br4" timeOffset="193510.8642">1527 8734 1495 0,'-1'-18'78'0,"1"18"-15"0,15-22-9 16,-15 22-10-16,14-22-3 0,-14 22-10 15,0 0-8-15,0 0-7 0,0 0 1 0,17-14 2 16,-17 14 4-16,0 0-1 0,0 0-7 0,0 0-3 15,-6 25-7-15,6-25 1 0,-6 37-3 0,4-11 5 16,-2 7-5 0,3 4 6-16,0 7 6 0,2 4-24 0,1 7 20 15,-1 3-18-15,1 1 5 0,-4 1 12 0,0 2-14 0,-2-1 11 16,-2-1-13-16,0-2 12 0,-1-3-11 0,0-6-6 16,2-8 16-16,2-9-34 0,6-6 4 0,-3-26-53 15,20 41-158-15,-20-41-377 0,23-9-42 0,-23 9 295 16</inkml:trace>
  <inkml:trace contextRef="#ctx0" brushRef="#br4" timeOffset="193745.2567">1639 8613 1952 0,'-30'10'29'0,"30"-10"-7"0,-26 14-14 0,26-14-7 15,0 0 4-15,0 0-1 0,4 18 5 0,-4-18 3 16,24 9-7-16,-6-8-5 0,8-2 0 0,4-3 0 16,7-4 0-16,3-4 0 0,2-2 0 0,3-2 0 15,0-3 0-15,-1 4 0 0,1-3 0 0,-1 4 0 16,-3-2 0-16,1 6-19 0,-6-2-26 0,4 12-31 16,-17-20-98-16,14 27-485 0,-19-5 23 0,0 6 199 15</inkml:trace>
  <inkml:trace contextRef="#ctx0" brushRef="#br4" timeOffset="193932.753">1761 9015 2016 0,'-38'7'23'0,"38"-7"-15"0,0 0-8 16,0 0 0-16,0 0 0 0,30-12 0 0,-5 0 0 15,3-3 0-15,5-1 0 0,3-2 0 0,3 1 0 16,1-1 0-16,0 0 0 0,0 2 0 0,0 2 0 15,1 2 0-15,-1 1 0 0,2 4 0 0,-3-4-17 16,10 14-96-16,-22-30-243 0,24 33-299 16,-12-8-10-16,2 4 425 0</inkml:trace>
  <inkml:trace contextRef="#ctx0" brushRef="#br4" timeOffset="194307.8001">2849 8820 2047 0,'0'0'0'0,"-22"-6"0"0,22 6 0 15,0 0 0-15,0 0 0 0,0 0 0 0,21-22 0 16,-21 22 0-16,28-16 0 0,-10 8 0 0,5-2 0 16,4 2 0-16,5-1 0 0,0 2 0 15,2 0 0-15,1 0 0 0,-3 2 0 16,2 0 0-16,-3 1 0 0,-2 3 0 0,-2 1 0 15,-2 2 0-15,-4 0-4 0,3 6-71 0,-24-8-84 16,48 3-428-16,-48-3-80 0,24 9 113 0</inkml:trace>
  <inkml:trace contextRef="#ctx0" brushRef="#br4" timeOffset="194511.0214">2870 9180 2047 0,'-29'11'0'0,"29"-11"0"0,0 0 0 16,0 0 0-16,17 9 0 0,2-12 0 15,4-3 0-15,6-2 0 0,5-6 0 16,8-1 0-16,4-6 0 0,4-1 0 0,2-2 0 16,-2 2 0-16,-1 2 0 0,-4 1 0 0,-2 4 0 15,-7-1 0-15,4 10-3 0,-17-28-260 0,13 36-448 16,-11-6 43-16,1 6 267 0</inkml:trace>
  <inkml:trace contextRef="#ctx0" brushRef="#br4" timeOffset="195307.8625">4457 8553 1303 0,'-4'-22'197'0,"4"22"-135"0,1-18 13 16,-1 18-7-16,0 0-2 0,0 0-10 16,0 0-16-16,0 0-13 0,0 0-11 0,-21 11-2 15,21-11-7-15,-14 30 5 0,9-7-4 0,2 6 6 16,0 6-7-16,4 4 8 0,1 4-8 0,1 3 9 16,1 3-7-16,0 3-11 0,-1 0 18 0,2 1-21 15,-4-2 17-15,2-2-5 0,-2-3-8 0,-1-4 2 16,1-4-2-16,2-5 2 0,1-6-9 0,3-6-3 15,2-3-20-15,-9-18-11 16,25 22-43-16,-24-42-110 0,18 20-442 0,-19 0-3 16,26-32 243-16</inkml:trace>
  <inkml:trace contextRef="#ctx0" brushRef="#br4" timeOffset="195534.0731">4529 8451 1952 0,'-39'38'95'0,"39"-38"-95"0,0 0 0 0,0 0 0 16,0 0 0-16,0 0 0 0,20 1 0 0,-3-4 0 15,4-1 0-15,2-3 0 0,4-2 0 0,2-2 0 16,5-1 0-16,1 0 0 0,3-2 0 16,1 2 0-16,0 0 0 0,0 1 0 15,0 3 0-15,-2-1 0 0,0 5-14 0,-7-6-55 0,9 20-55 16,-39-10-483-16,34 0-60 0,-17 2 102 0</inkml:trace>
  <inkml:trace contextRef="#ctx0" brushRef="#br4" timeOffset="195739.1845">4591 8845 1994 0,'0'0'41'0,"-17"8"-29"0,17-8-12 16,0 0 0-16,0 0 0 0,20 6 0 0,1-11 0 15,6-2 0-15,4-4 0 0,6-3 0 16,4 0 0-16,4-2 0 0,1 2 0 0,1-1 0 16,-1 2 0-16,-1 2 0 0,-3 0 0 15,0 4 0-15,-6 0 0 0,1 7-58 0,-13-10-50 16,25 17-428-16,-49-7-127 0,29 11 36 0</inkml:trace>
  <inkml:trace contextRef="#ctx0" brushRef="#br4" timeOffset="195926.6879">4640 9220 2047 0,'-25'10'0'0,"25"-10"0"0,0 0 0 0,0 0 0 16,0 0 0-16,19 0 0 0,3-9 0 16,5-3 0-16,5-2 0 0,8-3 0 0,4-1 0 15,3 0 0-15,5-3 0 0,-1-1 0 0,0-2 0 16,7 0 0-16,-6-5-28 0,12 23-151 15,-17-23-486-15,10 14-24 0,-11-4 204 0</inkml:trace>
  <inkml:trace contextRef="#ctx0" brushRef="#br4" timeOffset="196656.2197">6196 8792 1872 0,'-1'-28'25'0,"1"28"-6"0,-21-26 13 15,21 26 0-15,-26-17 6 0,26 17-9 0,-36-4-29 16,12 10 0-16,-3 4 0 0,-2 7 0 16,-4 3 0-16,0 7 0 0,-1 1 0 15,2 3 0-15,2 1 0 0,2 3 0 0,4 0 0 16,3 0 0-16,4-2 0 0,4-3 0 0,3-5 0 16,5-2 0-16,4-6 0 0,1-17 0 0,13 25 0 15,-13-25 0-15,31 10 0 0,-10-12 0 0,6-6 0 16,5-4 0-16,4-6 0 0,4-4 0 0,2-4 0 15,3-3 0-15,-3-1 0 0,1-2 0 0,-3 1 0 16,-5-1 0-16,-4 7 0 0,-6 2 0 16,-4 5 0-16,-4 3 0 0,-17 15 0 0,18-18 0 15,-18 18 0-15,0 0 0 0,0 0 0 0,0 0 0 16,0 0 0-16,0 0 0 0,-17 33 0 16,5-8 0-16,-4 10 0 0,-1 10 0 0,-3 5 0 15,-1 5 0-15,-2 4 0 0,0 2 0 0,0 2 0 16,-1-2 0-16,5 0 0 0,-1-3 0 15,5-6 0-15,0-5 0 0,5-9 0 0,3-7 0 16,5-7 0-16,4-6 0 0,-2-18 0 0,12 20 0 16,-12-20 0-16,29-3 0 0,-7-8 0 0,5-7 0 15,6-7 0-15,3-9 0 0,7-8 0 0,1-7 0 16,1-1 0-16,-1-1 0 0,-1 5 0 0,-4 2 0 16,-1 6 0-16,-5 0 0 0,1 7 0 0,-5 0 0 15,1 8 0-15,-7-6-11 0,21 35-336 16,-30-30-305-16,11 18-11 0,-25 6 290 15</inkml:trace>
  <inkml:trace contextRef="#ctx0" brushRef="#br4" timeOffset="197475.3491">4526 9813 1997 0,'0'0'19'0,"0"0"-8"15,3-17-5-15,-3 17-1 0,25-38 3 0,-5 13-7 16,3-3-1-16,2-3 0 0,4-1 0 0,5-2 0 16,3 4 0-16,1 1 0 0,-1 5 0 15,1 0 0-15,-3 3 0 0,2 3 0 0,-2 6 0 16,-2 4 0-16,-3 4 0 0,-3 5 0 0,-3 5 0 15,-1 5 0-15,-3 4 0 0,-3 3 0 16,-4 0 0-16,-4 1 0 0,2-3 0 0,-11-16 0 16,22 24 0-16,-22-24 0 0,35 11 0 0,-12-13 0 15,7-6 0-15,3-7 0 0,11-4-42 0,-5-20-84 16,13 11-537-16,1-15-20 0,6 5 151 16</inkml:trace>
  <inkml:trace contextRef="#ctx0" brushRef="#br4" timeOffset="227708.5936">1797 10347 1677 0,'0'0'90'0,"0"0"-19"0,0 0-19 16,0 0-8-16,0 0-13 0,1 20-2 0,-2-3-7 16,1 9-1-16,-1 8-15 0,-3 7-2 15,-2 6-4-15,-1 5 0 0,-3 6 0 0,-1 5 0 16,-2 5 0-16,-2 3 0 0,-2 1 0 0,-1-4 0 15,2-3 0-15,0-8 0 0,4-7 0 0,4-8 0 16,4-9-28-16,4-8-6 0,11-4-29 0,-11-21-50 16,45 22-344-16,-45-22-173 0,41-25 28 0,-15 10 483 15</inkml:trace>
  <inkml:trace contextRef="#ctx0" brushRef="#br4" timeOffset="227913.8692">1811 10396 2047 0,'0'0'0'0,"0"0"0"0,0 0 0 16,0 0 0-16,23 13 0 0,-6-15 0 16,8-3 0-16,6-2 0 0,4-4 0 0,3-1 0 15,1-3 0-15,2 1 0 0,-1 0 0 0,1 0 0 16,-2 0 0-16,0 4 0 0,-2-3-40 0,-3 10-22 15,-16-15-89-15,21 25-497 0,-39-7 14 0,0 0 123 16</inkml:trace>
  <inkml:trace contextRef="#ctx0" brushRef="#br4" timeOffset="228085.7487">1789 10821 1769 0,'-11'22'278'0,"11"-22"-278"0,23-11 0 0,0-1 0 15,7 1 0-15,8-8 0 0,5-5 0 0,5-3 0 16,5-3 0-16,2 0 0 0,3-2 0 16,6 3 0-16,-3-3-46 0,8 17-101 0,-30-18-496 15,30 14 0-15,-11-9 76 0</inkml:trace>
  <inkml:trace contextRef="#ctx0" brushRef="#br4" timeOffset="228312.2341">2777 10439 1741 0,'-8'35'234'16,"8"-35"-200"-16,-18 5-14 0,18-5-8 0,0 0-6 16,0 0-6-16,0 0 0 0,0 0 0 15,31-3 0-15,-8-1 0 0,8-2 0 0,4-3 0 16,9-1 0-16,1 0 0 0,2 0 0 0,1 1 0 15,-3-2-12-15,2 3-29 0,-6-5-22 0,13 18-90 16,-32-21-469-16,20 13-39 0,-16-6 167 16</inkml:trace>
  <inkml:trace contextRef="#ctx0" brushRef="#br4" timeOffset="228487.1785">2730 10915 1929 0,'-21'13'118'0,"21"-13"-118"0,29-13 0 16,-2 3 0-16,11-3 0 0,6-9 0 0,7-6 0 16,5-5-9-16,7-3-1 0,7 3-67 15,-12-25-147-15,22 29-422 0,-14-12-26 16,9 3 264-16</inkml:trace>
  <inkml:trace contextRef="#ctx0" brushRef="#br4" timeOffset="228952.0387">4069 10409 1878 0,'19'0'169'0,"-5"-17"-169"0,5-5 0 0,8 1 0 15,3-1 0-15,3 1 0 0,-1 4 0 16,-4 5 0-16,-4 5 0 0,-6 6 0 15,-1 2 0-15,-17-1 0 0,21 13 0 0,-21-13 0 16,10 27 0-16,-10-7 0 0,-3 3 0 0,-4 4 0 16,-5 1 0-16,-3 4 0 0,-3 1 0 0,-3 2 0 15,-1 2 0-15,2-2 0 0,-1-2 0 0,5 0 0 16,2-3 0-16,5-3 0 0,3-3 0 0,6-5 0 16,0-19 0-16,14 29 0 0,-14-29 0 15,35 16 0-15,-8-16 0 0,5-5 0 0,8-3 0 16,4-8 0-16,5-1 0 0,0-5 0 0,3 1 0 15,-1-5 0-15,4 2 0 0,-4-4 0 16,5 4-3-16,-6-7-64 0,5 7-20 0,-13-19-48 16,22 32-123-16,-39-31-240 0,18 13-80 0,-5 2 158 15</inkml:trace>
  <inkml:trace contextRef="#ctx0" brushRef="#br4" timeOffset="229170.7963">5185 10126 1378 0,'5'33'495'0,"-49"-19"-391"15,22 3-63-15,-4 0-12 0,0 6-29 0,-2 1 0 16,0 4 0-16,0 1 0 0,3 1 0 0,-1 1 0 16,4-1 0-16,5-1 0 0,6-3 0 0,5-4 0 15,7-4 0-15,-1-18 0 0,22 25 0 16,0-18 0-16,6-6 0 0,11-6 0 16,6-6 0-16,9-7 0 0,5-6 0 0,8-6 0 15,5-7 0-15,2-1 0 0,4-3 0 0,0-1 0 16,-7 0 0-16,1 2 0 0,-11-4-23 0,5 14-140 15,-37-22-432-15,22 21-39 0,-21-5 11 0</inkml:trace>
  <inkml:trace contextRef="#ctx0" brushRef="#br4" timeOffset="229312.1306">5683 10052 1518 0,'-14'60'481'16,"-25"-18"-433"-16,3 0-48 0,2 1 0 0,5 1 0 15,2-1 0-15,4-2 0 0,6-1 0 0,3-2 0 16,8-1 0-16,4-5 0 0,7 0 0 0,2-7 0 15,8-1 0-15,0-6 0 16,10 5 0-16,-25-23-366 0,51 10-295 0,-27-3-32 16,15-4 367-16</inkml:trace>
  <inkml:trace contextRef="#ctx0" brushRef="#br4" timeOffset="230015.3207">6259 10191 1597 0,'0'0'278'0,"0"0"-195"0,0 0-57 16,0 0-30-16,0 0 24 0,0 0 3 15,0 0-3-15,-18-4-16 0,18 4-4 0,0 0 0 16,-17 24 0-16,17-24 0 0,-20 36 0 0,9-12 0 15,1 3 0-15,-4 2 0 0,1 1 0 0,-3 3 0 16,3 1 0-16,-3 1 0 0,1-2 0 0,1 0 0 16,-1-4 0-16,3-3 0 0,2-3 0 0,4-7 0 15,6-16 0-15,-5 26 0 0,5-26 0 16,0 0 0-16,0 0 0 0,0 0 0 0,0 0 0 16,18-1 0-16,-18 1 0 0,21-22 0 0,-8 4 0 15,3-3 0-15,0-3 0 0,0-5 0 0,-2 1 0 16,1-2 0-16,0 1 0 0,-2 1 0 0,-1 1 0 15,0 0 0-15,-2 1 0 0,0 2 0 0,-3 1 0 16,2 5 0-16,-9 18 0 16,11-22 0-16,-11 22 0 0,0 0 0 0,0 0 0 15,0 0 0-15,0 0 0 0,0 0 0 0,13 23 0 16,-13-23 0-16,16 38 0 0,-7-15 0 0,1 3 0 16,2 1 0-16,2 1 0 0,-1 1 0 0,4 0 0 15,1 0 0-15,3-4 0 0,1-1 0 0,0-4 0 16,1-3 0-16,0-5 0 0,-1-4 0 0,0-3 0 15,-4-3 0-15,-1-2 0 0,-17 0 0 16,24-6 0-16,-24 6 0 0,14-17 0 0,-14 17 0 16,11-30 0-16,-8 6 0 0,1-3 0 0,1-4 0 15,-3-2 0-15,1 1 0 0,-1-1 0 16,-1 0 0-16,-1 1 0 0,2 1 0 0,-4-1 0 16,4 4 0-16,-2-3 0 0,6 10-40 0,-14-23-168 15,8 44-412-15,11-25-30 0,-11 25 122 0</inkml:trace>
  <inkml:trace contextRef="#ctx0" brushRef="#br4" timeOffset="230374.7328">6260 10977 1772 0,'-26'-13'248'0,"26"13"-221"15,0 0-27-15,-19-7 0 0,19 7 0 0,0 0 0 16,17-19 0-16,-17 19 0 0,34-21 0 16,-7 10 0-16,5-2 0 0,7-3 0 0,3 2 0 15,4-1 0-15,3 2 0 0,1 1 0 16,1 0 0-16,0 3 0 0,0-1 0 0,-1 2 0 16,0 6 0-16,-6-8-37 0,13 34-234 0,-23-32-413 15,10 10 51-15,-11-6 212 0</inkml:trace>
  <inkml:trace contextRef="#ctx0" brushRef="#br4" timeOffset="230687.2417">6926 11029 1246 0,'0'0'282'0,"-26"-20"150"16,26 20-382-16,-34-4-14 0,13 4-35 0,-3 0-1 16,-2 3 0-16,0 2 0 0,-1 3 0 0,-3 3 0 15,0 3 0-15,1 5 0 0,1 4 0 0,1 1 0 16,4 5 0-16,4 1 0 0,2-1 0 0,3 1 0 16,6-1 0-16,3-3 0 0,5-1 0 0,5-3 0 15,5-2 0-15,5-3 0 0,6-1 0 16,5-5 0-16,5-5 0 0,5-4 0 15,4-5 0-15,6-5 0 0,0-6 0 0,5 1 0 16,-2-8 0-16,10 5-6 0,-16-27-261 0,25 27-378 16,-17-17 0-16,11 6 162 0</inkml:trace>
  <inkml:trace contextRef="#ctx0" brushRef="#br4" timeOffset="231077.9229">7836 10355 1707 0,'0'0'118'16,"-3"23"-84"-16,-3-6-2 0,-5-1-9 0,0 10 0 16,-4 3-15-16,1 2 4 0,-5 6-10 0,-1-2 7 15,-1 2-11-15,-2-1 7 0,0 2-9 0,0-3 9 16,1-5-7-16,4 0-15 0,2-7 33 0,4-4-35 15,12-19 30-15,0 0-39 0,-11 20-30 0,11-20-14 16,0 0-122-16,-3-41-266 0,15 19-106 16,1-2 12-16</inkml:trace>
  <inkml:trace contextRef="#ctx0" brushRef="#br4" timeOffset="231202.9078">7666 10506 1797 0,'0'0'111'0,"-3"-22"-33"16,3 22-17-16,0 0-61 0,0 0 0 0,0 0 0 15,0 0 0-15,0 0 0 0,0 0 0 16,0 0 0-16,0 0 0 0,6 19 0 0,-6-19 0 15,30 21 0-15,-11-13 0 0,6 0 0 16,4-3 0-16,4-2 0 0,1-5 0 0,7 3 0 16,-2-8 0-16,13 20-115 0,-21-25-554 0,20 14 12 15,-15-7 52-15</inkml:trace>
  <inkml:trace contextRef="#ctx0" brushRef="#br4" timeOffset="231640.4679">8674 9992 1272 0,'33'-7'427'0,"-46"-20"-317"0,25 8-56 16,-8-4-6-16,5 6-11 0,-9 17 1 0,9-20-1 15,-9 20-13-15,0 0-24 0,0 0 0 0,0 0 0 16,-6 23 0-16,1-3 0 0,-2 9 0 0,1 6 0 16,-3 6 0-16,1 4 0 0,-2 2 0 15,-1 2 0-15,0 1 0 0,0 1 0 0,1-3 0 16,4-3 0-16,2 0 0 0,3-7 0 0,5 2 0 16,1-6 0-16,6 1 0 0,0-11-49 0,19 21-178 15,-30-45-427-15,46 39 42 0,-46-39 108 0</inkml:trace>
  <inkml:trace contextRef="#ctx0" brushRef="#br4" timeOffset="232124.8554">9956 9929 1424 0,'0'0'300'16,"-8"-18"-245"-16,8 18-16 0,-3-18 7 0,3 18-4 15,0 0-2-15,0 0-8 0,-19-17-4 16,19 17-3-16,-33-1-9 0,10 4-16 0,-6 2 0 16,-3 5 0-16,-6 3 0 0,1 5 0 15,-1 4 0-15,0 6 0 0,-1 1 0 0,2 5 0 16,-1 2 0-16,5 3 0 0,0 0 0 0,5 3 0 15,5-3 0-15,5 1 0 0,7-1 0 0,5-6 0 16,6-2 0-16,5-3 0 0,7-4 0 0,4 2 0 16,6-6 0-16,4-2 0 0,6-4 0 0,2-8 0 15,9-5 0-15,0-8 0 0,12-6 0 0,1-9 0 16,13-4 0-16,2-10 0 0,12 8-66 16,-29-24-540-16,33 12-67 0,-14-16 16 0</inkml:trace>
  <inkml:trace contextRef="#ctx0" brushRef="#br4" timeOffset="233017.7035">9214 10901 1054 0,'20'6'196'15,"-20"-6"-22"-15,0 0-22 0,0 0-15 16,0 0-28-16,0 0-31 0,0-18-19 0,0 18-20 15,3-22-2-15,1 1-25 0,5-5-12 0,4-8 0 16,5-4 0-16,8-8 0 0,5-6 0 16,8-8 0-16,6-5 0 0,9-5 0 0,4-3 0 15,9-2 0-15,5-1 0 0,6 4 0 0,4 4 0 16,0 6 0-16,-2 10 0 0,-5 8 0 0,-5 4 0 16,-9 6 0-16,-8 4 0 0,-7 4 0 0,-9 2-5 15,-2 12-64-15,-18-14-77 0,24 22-475 0,-41 4 1 16,19-12 35-16</inkml:trace>
  <inkml:trace contextRef="#ctx0" brushRef="#br4" timeOffset="233550.1715">6614 11582 1876 0,'0'0'61'0,"10"-20"-18"16,-3 1-4-16,7-1-11 0,4-7-28 0,6-4 0 15,7-5 0-15,4-4 0 0,5-1 0 0,3-1 0 16,2 4 0-16,1-2 0 0,5 10 0 0,-17-30-229 15,16 30-447-15,-19-7 9 0,1 4 193 0</inkml:trace>
  <inkml:trace contextRef="#ctx0" brushRef="#br4" timeOffset="234142.2905">2050 12159 1637 0,'0'0'116'0,"0"0"-56"0,0 0-16 0,0 0-7 15,0 0-10-15,0 0-3 0,-10 21-12 0,9-4-2 16,-1 8-6-16,1 5 5 0,-3 9-10 16,-2 3 8-16,-1 5-11 0,-3 2 11 15,-1 3-11-15,-1-2 11 0,0 2-12 0,1-1-1 16,0-6 21-16,2-4-26 0,3-6 20 0,4-9-26 16,5-6-27-16,-3-20-42 0,23 28-155 0,-23-28-356 15,22-13-16-15,-22 13 218 0</inkml:trace>
  <inkml:trace contextRef="#ctx0" brushRef="#br4" timeOffset="234314.1558">1953 12143 1704 0,'12'40'257'0,"-12"-40"-229"0,0 0-16 15,19 1-9-15,-19-1 3 0,32-13 3 0,-8 3-2 16,6-5 1-16,4-3-5 0,3-2-2 15,5-2-11-15,3 6-25 0,-2-5 5 0,7 15-96 16,-28-33-253-16,23 32-253 0,-17-5-20 0,-2 1 479 16</inkml:trace>
  <inkml:trace contextRef="#ctx0" brushRef="#br4" timeOffset="234501.6979">2126 12475 1994 0,'-20'7'36'16,"20"-7"-26"-16,0 0-5 0,24-17-3 0,-4 6-2 16,5-2 0-16,7-5 0 0,3-5 0 0,7-3 0 15,4-2 0-15,4-2 0 0,0 0 0 0,-1 1 0 16,-2 1 0-16,-1 5-23 0,-8-11-89 0,24 31-402 16,-30-23-138-16,9 12-15 0,-7 3 589 15</inkml:trace>
  <inkml:trace contextRef="#ctx0" brushRef="#br4" timeOffset="234704.8307">3039 12180 1658 0,'1'18'335'15,"-1"-18"-297"-15,-17 5-23 0,17-5-14 0,0 0-1 16,0 0 0-16,17-19 0 0,-17 19 0 0,30-17 0 15,-11 9 0-15,3-2 0 0,2-1 0 0,1-2-15 16,5 1-13-16,-4-6-46 0,16 26-139 0,-23-25-439 16,12 13-23-16,-13-4 286 0</inkml:trace>
  <inkml:trace contextRef="#ctx0" brushRef="#br4" timeOffset="234892.3341">2985 12509 1676 0,'0'0'371'0,"12"-19"-371"15,-12 19 0-15,30-12 0 0,-7 4 0 0,2-4 0 16,3-4 0-16,1-2 0 0,3-1 0 0,0-1 0 16,-3 0 0-16,4 5-2 0,-14-14-157 0,18 22-512 15,-23-11 15-15,7 9 98 0</inkml:trace>
  <inkml:trace contextRef="#ctx0" brushRef="#br4" timeOffset="235345.4691">3748 12060 1784 0,'0'0'214'16,"0"0"-194"-16,21-3-22 0,-4-10 28 15,4-7-21-15,6 0-5 0,5-3 0 0,1 0 0 16,3 0 0-16,3 0 0 0,2 2 0 0,2 1 0 15,-3 6 0-15,-3 2 0 0,-7 3 0 0,-3 5 0 16,-9 4 0-16,-18 0 0 0,22 11 0 0,-22-11 0 16,1 32 0-16,-8-8 0 0,-7 9 0 0,-5 3 0 15,-7 5 0-15,-4 4 0 16,-3 1 0-16,-2 5 0 0,-2-1 0 0,2 0 0 16,4-3 0-16,1-2 0 0,6-4 0 0,6-5 0 15,3-4 0-15,7-9 0 0,6-6 0 0,2-17 0 16,17 15 0-16,-17-15 0 0,41 4 0 0,-13-8 0 15,7-3 0-15,6-9 0 0,8-4 0 0,3-7 0 16,7-2 0-16,1-6 0 0,2 0 0 0,0-2 0 16,0 1-41-16,-11-10-70 0,19 33-268 15,-31-34-243-15,11 16-13 0,-16-9 377 0</inkml:trace>
  <inkml:trace contextRef="#ctx0" brushRef="#br4" timeOffset="235611.0999">4746 11884 1982 0,'-19'16'44'0,"-1"-2"-23"0,2 0-21 0,18-14 0 15,-30 28 0-15,15-11 0 0,2 2 0 0,1 0 0 16,1 1 0-16,2-2 0 0,2 3 0 0,0-1 0 16,2 2 0-16,0 0 0 0,5-1 0 0,1-4 0 15,5 0 0-15,-6-17 0 0,26 21 0 0,-7-14 0 16,5-3 0-16,7-7 0 0,7-4 0 15,5-9 0-15,13-7 0 0,4-7 0 16,7-5 0-16,2-1 0 0,-1-3 0 0,5 0 0 16,-6-2 0-16,1 3 0 0,-10-2 0 0,0 6 0 15,-9-1 0-15,-5 6 0 0,-13-9-99 0,15 31-376 16,-36-26-170-16,7 15 11 0,-15 0 441 0</inkml:trace>
  <inkml:trace contextRef="#ctx0" brushRef="#br4" timeOffset="235767.44">4959 11988 1632 0,'-7'104'415'0,"-11"-52"-415"0,3 1 0 15,6-9 0-15,2-4 0 0,5-5 0 16,2-5 0-16,6-3 0 0,2-8 0 0,6-2 0 16,-14-17 0-16,36 18 0 0,-18-22-79 15,33 12-492-15,-31-24-76 0,19 6 1 0</inkml:trace>
  <inkml:trace contextRef="#ctx0" brushRef="#br4" timeOffset="236439.2646">5841 11814 1815 0,'0'0'166'0,"0"0"-128"15,0 0-12-15,0 0-24 0,0 0-2 0,0 0 0 16,0 0 0-16,0 0 0 0,-18 16 0 16,5 3 0-16,-4 6 0 0,0 4 0 0,-3 1 0 15,-1 4 0-15,-2 3 0 0,1 1 0 0,0-1 0 16,3 3 0-16,0-4 0 0,2 1 0 0,4-2 0 16,6-6 0-16,-1-3 0 0,6-4 0 0,2-22 0 15,5 26 0-15,-5-26 0 0,18 3 0 0,-18-3 0 16,32-8 0-16,-13-3 0 0,3-4 0 15,1-5 0-15,0-7 0 0,0-3 0 0,-2-5 0 16,0-3 0-16,-3 0 0 0,-3 0 0 0,-2 2 0 16,-2 0 0-16,-1 3 0 0,-3-1 0 0,-1 4 0 15,-2 3 0-15,0 2 0 0,-1 4 0 0,-1 4 0 16,-2 17 0-16,5-19 0 0,-5 19 0 16,0 0 0-16,0 0 0 0,0 0 0 0,6 19 0 15,-6-19 0-15,11 39 0 0,-5-9 0 16,4 3 0-16,-1 2 0 0,2 1 0 0,2-2 0 15,0 0 0-15,4-1 0 0,2-4 0 0,2-3 0 16,5-4 0-16,1-5 0 0,2-4 0 0,1-4 0 16,-2-4 0-16,1-4 0 0,-2-5 0 0,-2-2 0 15,-4-5 0-15,-1-2 0 0,-3-4 0 0,-1-5 0 16,-2-2 0-16,0-3 0 0,-2-4 0 16,-1-3 0-16,-1-1 0 0,-6-1 0 0,2 3 0 15,-3 0 0-15,-3 2 0 0,0-2 0 16,-3 2 0-16,1-1 0 0,0 2 0 0,-1 1 0 15,2 7 0-15,-1 2 0 0,2 20 0 0,0-22 0 16,0 22 0-16,0 0-127 0,23 3-428 0,-23-3-75 16,0 0-1-16</inkml:trace>
  <inkml:trace contextRef="#ctx0" brushRef="#br4" timeOffset="237004.6605">7119 12073 1287 0,'0'0'630'0,"0"0"-566"0,-2-19-54 16,2 19 31-16,0 0-26 0,3-21-15 0,-3 21 0 15,0 0 0-15,0 0 0 0,0 0 0 0,0 0 0 16,0 0 0-16,0 0 0 0,0 0 0 0,0 0 0 16,0 0 0-16,0 0 0 0,3 18 0 0,-3-18 0 15,-6 33 0-15,2-11 0 0,0 2 0 0,2 1 0 16,-1 1 0-16,3-2 0 0,2-2 0 15,0-3 0-15,-2-19 0 0,12 30 0 16,-12-30 0-16,21 17 0 0,-21-17 0 0,33 4 0 16,-15-5 0-16,3-3 0 0,-1-3 0 0,1-2 0 15,3-2 0-15,-3-3 0 0,1-2 0 0,-2-2 0 16,-1-1 0-16,-2-1 0 0,-1 1 0 0,-4 0 0 16,-1-1 0-16,-3 3 0 0,1-1 0 0,-9 18 0 15,13-30 0-15,-13 30 0 0,10-28 0 16,-10 28 0-16,7-17 0 0,-7 17 0 0,0 0 0 15,0 0 0-15,0 0 0 0,0 0 0 0,0 0 0 16,7 21 0-16,-7-21 0 0,5 29 0 16,-4-10 0-16,1 2 0 0,-2 1 0 0,2-1 0 15,1 0 0-15,1-1 0 0,2-1 0 0,3-1 0 16,-9-18 0-16,19 26 0 0,-19-26 0 0,28 17 0 16,-28-17-45-16,39 20-122 0,-39-20-391 15,22-6-69-15,-22 6 30 0</inkml:trace>
  <inkml:trace contextRef="#ctx0" brushRef="#br4" timeOffset="237542.127">7826 11986 1149 0,'0'0'549'0,"0"0"-356"16,0 0-141-16,-8 18-17 0,8-18-10 0,-10 21-25 15,10-21 11-15,-6 30-12 0,6-30 31 0,-2 36-26 16,1-16-4-16,1 1 0 0,-1 4 0 0,2-2 0 15,-1 1 0-15,1 0 0 0,-1-1 0 0,0-3 0 16,0 1 0-16,0-4 0 0,0-17 0 0,2 29 0 16,-2-29 0-16,3 18 0 0,-3-18 0 15,0 0 0-15,0 0 0 0,0 0 0 0,0 0 0 16,0 0 0-16,21-11 0 0,-21 11 0 0,12-30 0 16,-5 9 0-16,0-4 0 0,1 0 0 0,-1-2 0 15,-1-1 0-15,1-1 0 0,-1 0 0 16,-1-1 0-16,2 0 0 0,1-3 0 0,-1 0 0 15,3 1 0-15,-2 0 0 0,2 7 0 0,1 2 0 16,-3 6 0-16,-8 17 0 0,18-24 0 16,-18 24 0-16,0 0 0 0,20-11 0 0,-20 11 0 15,0 0 0-15,27 7 0 0,-27-7 0 0,22 12 0 16,-22-12 0-16,23 15 0 0,-23-15 0 0,22 19 0 0,-22-19 0 16,17 22 0-16,-17-22 0 0,8 23 0 0,-8-23 0 15,0 25 0-15,0-25 0 0,-12 31 0 0,1-15 0 16,-1 3 0-16,-4-2 0 0,-2 1 0 15,-1 2 0-15,-2-2 0 0,-2 5 0 0,0 2 0 16,-2-1 0-16,2 1 0 0,1-1 0 0,2-1 0 16,0 1 0-16,3-1 0 0,3 0 0 15,0 2 0-15,2-4 0 0,2 2 0 0,1-1 0 16,3 1 0-16,-1-1 0 0,3 1 0 0,0 2 0 16,0 2 0-16,2 1 0 0,-2 2 0 0,-1 0 0 15,-1 2 0-15,0 1 0 0,-1 0 0 16,-3-1 0-16,2-2 0 0,-3-7 0 0,8 5-61 15,-19-36-296-15,38 36-191 0,-16-28-68 0,0 0 152 16</inkml:trace>
  <inkml:trace contextRef="#ctx0" brushRef="#br4" timeOffset="237700.8444">7985 12427 2047 0,'8'-22'0'15,"-8"22"0"-15,-17 3 0 0,17-3 0 0,0 0 0 0,0 0 0 16,0 0 0-16,0 0 0 0,0 0 0 0,-12-35-70 16,32 39-573-16,-25-24-19 0,23 11 8 0</inkml:trace>
  <inkml:trace contextRef="#ctx0" brushRef="#br5" timeOffset="245270.9798">5315 1570 613 0,'0'0'150'0,"0"0"-86"0,0 0 108 0,0 0 37 16,0 0 19-16,0 0-121 0,0 0-30 0,0 0-17 15,0 0-6-15,-17-5-4 0,17 5-8 16,0 0-8-16,-18-5-6 0,18 5-6 0,-23-5-4 16,23 5 1-16,-24-2-2 0,24 2 0 0,-26 1 1 15,26-1-6-15,-28 10 4 0,28-10-4 0,-30 17-4 16,13-5-8-16,17-12 0 0,-34 32 0 0,17-9 0 15,1 2 0-15,1 1 0 0,1 1 0 0,0-2 0 16,5-1 0-16,0-1 0 0,4-1 0 16,3-4 0-16,2 0 0 0,0-18 0 15,11 31 0-15,-11-31 0 0,29 30 0 0,-7-16 0 16,5 2 0-16,5-4 0 0,4 0 0 0,3 4 0 16,0-6 0-16,2 3 0 0,0-7 0 0,1-2 0 15,-2-3 0-15,-1-4 0 0,-3-1 0 0,-1-8 0 16,-2 1 0-16,-5-6 0 0,-4 0 0 0,-2-1 0 15,-5-4 0-15,-2-4 0 0,-3-3 0 16,-3-2 0-16,-4-4 0 0,-4 1 0 0,-4 0 0 16,-4 4 0-16,-3 2 0 0,-4 3 0 0,-5 2 0 15,0 1 0-15,-5 4 0 0,-2 2 0 0,-2 6 0 16,-1 2 0-16,-1 4 0 0,-1 3 0 16,-2 4 0-16,-1 5 0 0,0 5 0 0,-1 5 0 15,3 3 0-15,0 9 0 0,0 4 0 0,1 4 0 16,2 0 0-16,5 1 0 0,1 0 0 15,7-3 0-15,4 2 0 0,7-6 0 0,7 0 0 16,8 1 0-16,7-2 0 0,6-2 0 0,8-6 0 16,4-10 0-16,5-3 0 0,4-4 0 0,1-5 0 15,4-3 0-15,-1-7 0 0,3-3 0 0,-3-9 0 16,0 2 0-16,-1-9 0 0,-6-2 0 0,-3 0 0 16,-4-7 0-16,-5 4 0 0,-5-4 0 15,-3 1 0-15,-8 1 0 0,-4 1 0 0,-4 1 0 16,-8 3 0-16,-3 2 0 0,-6 4 0 15,-5 1 0-15,-5 8 0 0,-6 0 0 0,-2 5 0 16,-4 4 0-16,-3 3 0 0,-1 4 0 0,-3 4 0 16,-2 8 0-16,1 4 0 0,-2 7 0 0,3 0 0 15,1 8 0-15,1 2 0 0,5 1 0 0,3 2 0 16,6-4 0-16,5-2 0 0,6-2 0 16,6-2 0-16,6-2 0 0,7-3 0 0,5 3 0 15,3-8 0-15,5 2 0 0,5-4 0 0,4-5 0 16,3 0 0-16,3-7 0 0,5-9 0 0,1 0 0 15,2-8 0-15,2-4 0 0,-3 2 0 0,-1-5 0 16,-1 1 0-16,-6-3 0 0,0 1 0 0,-5-2 0 16,-5 0 0-16,-4 3 0 0,-5-2 0 15,-4 2 0-15,-6 5 0 0,-3 16 0 16,-6-27 0-16,6 27 0 0,-22-19 0 0,22 19 0 16,-35-13 0-16,13 10 0 0,-2 6 0 0,0 6 0 15,-4 3 0-15,-1 4 0 0,-3 3 0 0,-1 4 0 16,1 4 0-16,3 2 0 0,1-1 0 0,4-1 0 15,2 0 0-15,4-4 0 0,4-1 0 0,6 2 0 16,4-2 0-16,4-2 0 0,4-3 0 16,-4-17 0-16,19 26 0 0,-19-26 0 0,34 19 0 15,-12-14 0-15,1-3 0 0,3-1 0 0,2-4 0 16,1-1 0-16,0-4 0 0,1-2 0 0,-1-9 0 16,-1 0 0-16,0-5 0 0,-3-5 0 15,-2 4 0-15,-1-4 0 0,-4 2 0 0,-3 3 0 16,-5 0 0-16,-5 2 0 0,-3 4 0 0,-4 0 0 15,2 18 0-15,-17-24 0 0,17 24 0 16,-31-14 0-16,14 11 0 0,-5 3 0 0,2 5 0 16,-5 1 0-16,1 7 0 0,-3 3 0 0,-1 4 0 15,0 3 0-15,0 1 0 0,3 3 0 0,2-2 0 16,2 0 0-16,4-1 0 0,4 0 0 0,3 0 0 16,4-1 0-16,3-2 0 0,3-21 0 0,5 24 0 15,-5-24 0-15,17 17 0 0,-17-17 0 16,29 9 0-16,-10-7 0 0,1-5 0 0,3-2 0 15,3-2 0-15,-1-4 0 0,3-3 0 16,-1-3 0-16,-1-7 0 0,-3-2 0 0,-2 1 0 16,-2-1 0-16,-3 6 0 0,-2 2 0 0,-14 18 0 15,15-31 0-15,-15 31 0 0,1-25 0 0,-1 25 0 16,-11-21 0-16,11 21 0 0,-24-19 0 0,7 12 0 16,-3 3 0-16,-1 2 0 0,-3 1 0 15,-2 2 0-15,-1-1 0 0,-1 5 0 0,-2 2 0 16,2 1 0-16,1 3 0 0,1 0 0 0,3 0 0 15,3 0 0-15,2 0 0 0,18-11 0 0,-25 20 0 16,25-20 0-16,0 0 0 0,-12 19 0 0,12-19 0 16,0 0 0-16,17 10 0 0,-17-10 0 15,28-1 0-15,-9-4 0 0,3-3 0 0,2-5 0 16,4-4 0-16,-1 0 0 0,1-1 0 16,-1-1 0-16,-4 0 0 0,-2 2 0 0,-4 3 0 15,-17 14 0-15,18-25 0 0,-18 25 0 0,0-21 0 16,0 21 0-16,0 0 0 0,-27-22 0 0,10 18 0 15,-3 2 0-15,-6 3 0 0,-1 3 0 0,-3 4 0 16,-2 7 0-16,-1 0 0 0,1 5 0 0,-3 0 0 16,3 2 0-16,1 5 0 0,4-3 0 15,3-1 0-15,6-1 0 0,5-4 0 16,4-1 0-16,9-17 0 0,-2 24 0 0,2-24 0 0,14 18 0 16,-14-18 0-16,33 13 0 0,-11-14 0 15,6-2 0-15,3-11 0 0,7 0 0 0,1-7 0 16,4 1 0-16,-2-2 0 0,-1 0 0 0,-1-1 0 15,-5 1 0-15,-6 2 0 0,-5 2 0 0,-23 18 0 16,27-27 0-16,-27 27 0 0,0 0 0 16,6-17 0-16,-6 17 0 0,0 0 0 0,-28-5 0 15,9 8 0-15,-6 5 0 0,-4 3 0 0,-6 6 0 16,-2 2 0-16,-2 2 0 0,-1 2 0 0,0-1 0 16,1-1 0-16,3-1 0 0,5-3 0 0,6-4 0 15,4-2 0-15,21-11 0 0,-19 8 0 0,19-8 0 16,0 0 0-16,0 0 0 0,0 0 0 15,24-14 0-15,-5 3 0 0,8-4 0 16,4-4 0-16,5-3 0 0,4-2 0 0,0-1 0 16,3 0 0-16,-4 2 0 0,-1 4 0 0,-6 2 0 15,-6 4 0-15,-7 2 0 0,-19 11 0 0,21-10 0 16,-21 10 0-16,0 0 0 0,0 0 0 0,0 0 0 16,0 0 0-16,-32 15 0 0,12-9 0 0,-5 4 0 15,-3 0 0-15,-3 5 0 0,-3 1 0 16,0-2 0-16,2 1 0 0,2-1 0 0,3-2 0 15,4 0 0-15,5-3 0 0,18-9 0 0,-22 7 0 16,22-7 0-16,0 0 0 0,0 0 0 0,0 0 0 16,0 0 0-16,0 0 0 0,0 0 0 15,26-16 0-15,-26 16 0 0,37-15 0 0,-14 4 0 16,0 0 0-16,2 4 0 0,-4-4 0 0,1 6 0 16,-3-6 0-16,1 6 0 0,-20 5-81 15,40 5-141-15,-40-5-422 0,0 0 32 0,0 0 125 16</inkml:trace>
  <inkml:trace contextRef="#ctx0" brushRef="#br5" timeOffset="246114.7898">2263 1965 1569 0,'-24'-5'71'15,"24"5"-41"-15,0 0-5 0,0 0 14 0,11-19-42 16,-11 19 59-16,26-22-46 0,-4 13 28 15,0-7-2-15,6 4-13 0,0-3 0 0,4 0-9 16,0-2 5-16,4 1-7 0,-2 0 4 0,0 4-7 16,-3 4-1-16,-1 0-4 0,-7 4-3 0,-5 4 1 15,-18 0 3-15,19 6 5 0,-19-6 8 0,2 19-6 16,-10 1-12-16,-5 6 0 0,-6 5 0 0,-6 3 0 16,-6 4 0-16,-5 5 0 0,-4 7 0 0,0 3 0 15,-1 0 0-15,3-2 0 0,2-4 0 16,5 0 0-16,7-6 0 0,6-4 0 0,7-8 0 15,6-10 0-15,5-19 0 0,8 27 0 16,-8-27 0-16,37 12 0 0,-9-13 0 0,6-5 0 16,6-5 0-16,2-5 0 0,6-2 0 0,1-5 0 15,3 0 0-15,-3-4 0 0,0 5 0 0,-4 0-23 16,4 8-48-16,-17-16-105 0,15 24-457 0,-19-6-5 16,6 5 133-16</inkml:trace>
  <inkml:trace contextRef="#ctx0" brushRef="#br5" timeOffset="247755.3263">3411 1919 528 0,'7'-24'163'15,"20"23"111"-15,-22-25-11 0,20 19-140 16,-25 7-82-16,28-25-10 0,-19 8 8 0,-9 17 1 16,18-22 12-16,-18 22-2 0,12-17 0 0,-12 17-2 15,0 0 3-15,0 0-5 0,5-18-3 0,-5 18-10 16,0 0-3-16,0 0-7 0,-24-19 0 0,24 19-4 16,-32-2 0-16,14 5-1 0,-5 2 1 15,-3 4 1-15,-2 5-19 0,-2 4-1 0,-2 5 0 16,-2 6 0-16,-3 4 0 0,0 4 0 0,-1 5 0 15,4 6 0-15,4 0 0 0,4 0 0 0,6-4 0 16,6-9 0-16,6-5 0 0,7-5 0 0,8-2 0 16,3-3 0-16,9-3 0 0,4-3 0 15,8-6 0-15,5-5 0 0,9-8 0 0,5-7 0 16,10-5 0-16,-1-9 0 0,8 4 0 16,-4-18-22-16,9 22-659 0,-18-14 16 0,-1 12-13 15</inkml:trace>
  <inkml:trace contextRef="#ctx0" brushRef="#br5" timeOffset="251614.9504">5346 2413 816 0,'0'0'181'0,"0"0"-116"16,0 0-19-16,0 0-3 0,0 0 5 0,-17 9-1 16,17-9 3-16,0 0-3 0,0 0-5 15,0 0-7-15,0 0-2 0,0 0 0 0,0 0 2 16,0 0-1-16,10 17 0 0,-10-17-3 0,0 0-2 16,0 0-2-16,0 0-2 0,-2 17-3 0,2-17-2 15,0 0-5-15,-3 24 3 0,3-24-7 0,-4 22 2 16,4-22-7-16,-5 27 3 0,5-27-6 0,-5 32 7 15,3-13-5-15,1-1-16 16,-1-1 41-16,1 1-43 0,1-18 41 0,-2 34-19 16,1-16-7-16,1 0 5 0,-2 0-5 0,2-18 5 15,0 32-5-15,0-32 6 0,0 29-5 0,0-29 4 16,0 27-4-16,0-27 2 0,3 23-2 0,-3-23 5 16,1 21-4-16,-1-21 5 0,1 24-4 0,-1-24 2 15,3 24-4-15,-3-24 1 0,2 24-3 0,-2-24 4 16,1 26-3-16,-1-26 3 0,3 29-2 15,-3-29 2-15,-2 29-2 0,2-29 3 0,-4 31-2 16,4-31 7-16,-6 29-3 0,6-29 4 0,-7 29-2 16,7-29-3-16,-6 26-7 0,6-26 0 0,-2 23 0 15,2-23 0-15,-2 23 0 0,2-23 0 16,-2 23 0-16,2-23 0 0,0 25 0 0,0-25 0 16,0 27 0-16,0-27 0 0,0 24 0 0,0-24 0 15,0 23 0-15,0-23 0 0,0 25 0 16,0-25 0-16,-1 26 0 0,1-26 0 0,0 23 0 15,0-23 0-15,-4 24 0 0,4-24 0 0,-3 24 0 16,3-24 0-16,-5 25 0 0,5-25 0 0,-5 23 0 16,5-23 0-16,-4 26 0 0,4-26 0 0,-3 26 0 15,3-26 0-15,-1 27 0 0,1-27 0 0,1 28 0 16,-1-28 0-16,0 26 0 0,0-26 0 16,2 25 0-16,-2-25 0 0,4 23 0 15,-4-23 0-15,4 24 0 0,-4-24 0 0,4 24 0 16,-4-24 0-16,4 25 0 0,-4-25 0 0,4 26 0 15,-4-26 0-15,1 26 0 0,-1-26 0 0,0 28 0 16,0-28 0-16,-1 29 0 0,-1-12 0 0,1 1 0 16,-1 0 0-16,-1 1 0 0,1 0 0 0,1 0 0 15,-3 1 0-15,3-1 0 0,-2-1 0 16,1 0 0-16,1 0 0 0,0 1 0 0,-1-3 0 16,2-16 0-16,-2 31 0 0,2-31 0 0,-1 29 0 15,1-29 0-15,-2 28 0 0,2-28 0 0,-1 29 0 16,1-29 0-16,-1 30 0 0,1-30 0 0,-1 30 0 15,1-30 0-15,-4 31 0 0,4-31 0 0,-2 32 0 16,2-32 0-16,-3 33 0 0,3-33 0 16,-3 33 0-16,1-16 0 0,1 0 0 15,1-17 0-15,-1 31 0 0,1-31 0 0,-2 29 0 16,2-29 0-16,-2 29 0 0,2-29 0 0,0 26 0 16,0-26 0-16,3 24 0 0,-3-24 0 0,3 25 0 15,-3-25 0-15,4 24 0 0,-4-24 0 0,3 24 0 16,-3-24 0-16,2 23 0 0,-2-23 0 0,4 22 0 15,-4-22 0-15,2 21 0 0,-2-21 0 16,1 22 0-16,-1-22 0 0,1 20 0 0,-1-20 0 16,2 18 0-16,-2-18 0 0,1 18 0 0,-1-18 0 15,2 17 0-15,-2-17 0 0,3 17 0 16,-3-17 0-16,0 0 0 0,6 23 0 0,-6-23 0 16,2 18 0-16,-2-18 0 0,3 17 0 0,-3-17 0 15,0 0 0-15,3 25 0 0,-3-25 0 0,2 20 0 16,-2-20 0-16,1 20 0 0,-1-20 0 15,0 21 0-15,0-21 0 0,-1 19 0 0,1-19 0 16,0 21 0-16,0-21 0 0,1 20 0 0,-1-20 0 16,0 22 0-16,0-22 0 0,2 22 0 0,-2-22 0 15,3 21 0-15,-3-21 0 0,2 21 0 0,-2-21 0 16,4 19 0-16,-4-19 0 0,3 18 0 0,-3-18 0 16,4 19 0-16,-4-19 0 0,0 0 0 15,5 21 0-15,-5-21 0 0,2 17 0 16,-2-17 0-16,3 18 0 0,-3-18 0 0,0 23 0 15,0-23 0-15,-3 27 0 0,3-27 0 0,-2 29 0 16,2-29 0-16,-1 29 0 0,1-29 0 0,-2 29 0 16,2-29 0-16,0 26 0 0,0-26 0 0,0 24 0 15,0-24 0-15,-1 24 0 0,1-24 0 0,-1 23 0 16,1-23 0-16,0 24 0 0,0-24 0 16,0 22 0-16,0-22 0 0,0 17 0 0,0-17 0 15,0 0 0-15,1 19 0 0,-1-19 0 0,0 0 0 16,0 0 0-16,3 22 0 0,-3-22 0 0,0 0 0 15,2 19 0-15,-2-19 0 0,1 17 0 16,-1-17 0-16,-1 23 0 0,1-23 0 0,-1 28 0 16,1-28 0-16,-4 31 0 0,4-31 0 0,-3 32 0 15,3-32 0-15,-4 32 0 0,0-15 0 16,4-17 0-16,-3 31 0 0,3-31 0 0,-4 26 0 16,4-26 0-16,-1 20 0 0,1-20 0 0,1 17 0 15,-1-17 0-15,0 0 0 0,2 23 0 0,-2-23 0 16,0 0 0-16,5 21 0 0,-5-21 0 0,0 0 0 15,3 24 0-15,-3-24 0 0,2 19 0 0,-2-19 0 16,0 0 0-16,1 24 0 0,-1-24 0 16,0 0 0-16,0 25 0 0,0-25 0 0,0 0 0 15,0 23 0-15,0-23 0 0,0 17 0 16,0-17 0-16,-1 17 0 0,1-17 0 0,1 17 0 16,-1-17 0-16,0 21 0 0,0-21 0 0,-1 19 0 15,1-19 0-15,-1 18 0 0,1-18 0 0,0 0 0 16,0 24 0-16,0-24 0 0,0 0 0 0,0 23 0 15,0-23 0-15,0 0 0 0,1 20 0 16,-1-20 0-16,0 0 0 0,-1 21 0 0,1-21 0 16,0 0 0-16,0 22 0 0,0-22 0 0,0 0 0 15,0 0 0-15,1 18 0 0,-1-18 0 0,0 0 0 16,0 0 0-16,0 0 0 0,0 0 0 0,0 0 0 16,0 0 0-16,0 0 0 0,0 0 0 15,0 18 0-15,0-18 0 0,0 0 0 0,0 20 0 16,0-20 0-16,-1 21 0 0,1-21 0 15,-2 26 0-15,2-26 0 0,-3 25 0 0,3-25 0 16,-4 23 0-16,4-23 0 0,-2 18 0 0,2-18 0 16,0 0 0-16,0 0 0 0,0 0 0 0,0 0 0 15,0 0 0-15,0 0 0 0,0 0 0 0,0 0 0 16,0 0 0-16,0 0 0 0,0 0 0 0,0 0 0 16,0 0 0-16,0 0 0 0,0 0 0 15,1 17 0-15,-1-17 0 0,4 18 0 0,-4-18 0 16,2 33 0-16,1-16 0 0,-3 1 0 0,0-18 0 15,0 32 0-15,0-32 0 0,-1 19 0 16,1-19 0-16,0 0 0 0,0 0 0 0,0 0 0 16,0 0 0-16,0 0 0 0,0 0 0 0,-4-27 0 15,1 7 0-15,5 2 0 0,-5-7 0 0,3 25-84 16,-8-53-207-16,25 41-342 0,-20-6-34 16,2 1 296-16</inkml:trace>
  <inkml:trace contextRef="#ctx0" brushRef="#br5" timeOffset="252789.0509">5056 6263 698 0,'0'0'287'0,"-7"-32"-140"0,7 32-26 0,-2-20-15 16,2 20-9-16,0 0-12 0,0 0-13 0,11-23-13 15,-11 23-9-15,0 0-4 0,0 0-7 0,0 0-2 16,21-15-8-16,-21 15-2 0,0 0-3 16,0 0 0-16,0 0-4 0,0 0-2 0,20-2 0 15,-20 2-3-15,0 0-2 0,0 0 0 0,0 0-11 16,0 0-2-16,22 20 0 0,-22-20 0 0,11 19 0 16,-11-19 0-16,12 34 0 0,-6-11 0 15,3 2 0-15,-1 6 0 0,2 0 0 0,1 3 0 0,-2 2 0 16,1-1 0-16,1-1 0 0,-2-4 0 15,3-4 0-15,-1-6 0 0,-11-20 0 16,29 26 0-16,-29-26 0 0,32 2 0 0,-13-8 0 16,0-8 0-16,2-5 0 0,0-7 0 0,1-8 0 15,-4-5 0-15,1-4 0 0,0-7 0 0,-2 1 0 16,0-1 0-16,-1 3 0 0,-3 6 0 0,-1 3 0 16,-5 7 0-16,-1 3 0 0,-2 9 0 0,-1 0 0 15,-3 19 0-15,4-24 0 0,-4 24 0 16,5-18 0-16,-5 18-6 0,6-18-103 0,21 30-407 15,-27-12-143-15,0 0 3 0,0 0 556 0</inkml:trace>
  <inkml:trace contextRef="#ctx0" brushRef="#br5" timeOffset="253523.4627">1775 1873 1844 0,'-22'-3'59'0,"22"3"-38"0,0 0-5 0,0 0 2 16,0 0 2-16,0 0 0 0,-8 24-5 0,5-7-7 16,0 7 18-16,0 6-26 0,1 5 0 15,1 6 0-15,-1 2 0 0,2 1 0 0,-1 1 0 16,1 0 0-16,0 0 0 0,1-1 0 16,1-2 0-16,-2-4 0 0,1-3 0 0,0-3 0 15,2-2 0-15,-1-5 0 0,2 1 0 0,-2-7 0 16,1 1 0-16,-3-20-41 0,9 37-114 0,-32-32-480 15,23-5-26-15,0 0 107 0</inkml:trace>
  <inkml:trace contextRef="#ctx0" brushRef="#br5" timeOffset="253711.0316">1579 2293 2047 0,'0'0'0'15,"0"0"0"-15,0 0 0 0,0 0 0 0,0 0 0 16,0 0 0-16,22-7 0 0,-22 7 0 15,36-15 0-15,-10 4 0 0,6-1 0 16,4-2 0-16,3-1 0 0,2-2 0 0,0 3 0 16,-1 0 0-16,1 5 0 0,-7-1 0 0,7 19 0 15,-41-9-649-15,36 9-72 0,-15 1 45 0</inkml:trace>
  <inkml:trace contextRef="#ctx0" brushRef="#br5" timeOffset="313178.4953">12224 7426 1786 0,'0'0'94'16,"0"0"-87"-16,0 0-9 0,10 20-1 0,-10-20 6 15,0 33-3-15,0-10 7 0,-2 5-8 16,0 3 8-16,1 5-11 0,0 4-9 0,1 1 31 16,0 4-32-16,0 0 31 0,0 1-9 0,0 1-15 15,0 0 13-15,1 0-12 0,0-1 11 0,3-3-13 16,-2-6 6-16,6-2-25 0,-5-10-2 0,9 5-36 15,-12-30-45-15,30 36-218 0,-30-36-252 0,22 5 57 16,-22-5 288-16</inkml:trace>
  <inkml:trace contextRef="#ctx0" brushRef="#br5" timeOffset="313381.6365">12363 7433 2037 0,'0'0'10'16,"0"0"-10"-16,0 0 0 0,0 0 0 0,18-5 0 16,3-1 0-16,7-3 0 0,5-1 0 0,4-4 0 15,6 2 0-15,1-2 0 0,5-2 0 0,0 4 0 16,3-3 0-16,-4 1 0 0,2 4 0 0,-10-6-67 16,12 27-137-16,-28-22-416 0,13 14-18 15,-15-6 121-15</inkml:trace>
  <inkml:trace contextRef="#ctx0" brushRef="#br5" timeOffset="313553.5084">12358 7758 1771 0,'0'0'276'0,"-24"15"-276"16,24-15 0-16,0 0 0 0,0 0 0 0,36-32 0 15,-3 12 0-15,8-5 0 0,10 0 0 0,4-2 0 16,5 2 0-16,2 2 0 0,0 0 0 0,3 6 0 15,-9-9-87-15,17 34-180 0,-26-27-392 0,7 14 41 16,-14-2 203-16</inkml:trace>
  <inkml:trace contextRef="#ctx0" brushRef="#br5" timeOffset="313741.0264">13252 7574 1836 0,'28'-11'211'0,"-28"11"-211"0,0 0 0 0,29-24 0 16,-11 15 0-16,2-1 0 0,2 3 0 0,-2-4-29 15,6 10-40-15,-13-16-54 0,27 34-209 0,-40-17-278 16,36-13 29-16,-36 13 279 0</inkml:trace>
  <inkml:trace contextRef="#ctx0" brushRef="#br5" timeOffset="313912.9125">13151 7880 1774 0,'0'0'273'0,"0"0"-273"0,0 0 0 16,0 0 0-16,22-14 0 0,-22 14 0 0,30-9 0 16,-8 2 0-16,6-3 0 0,6-2 0 0,9 0 0 15,-1-5 0-15,11 9-7 0,-24-29-406 0,32 33-271 16,-18-13 77-16,16 9 272 0</inkml:trace>
  <inkml:trace contextRef="#ctx0" brushRef="#br5" timeOffset="314287.9225">14312 7375 1700 0,'26'12'215'0,"-26"-12"-196"0,0 0-13 15,4-21-3-15,-4 21 1 0,0 0 2 0,0 0 7 16,0 0 0-16,0 0 0 0,-8 20-4 0,8-20-4 16,-13 37-4-16,4-8 4 0,1 4-1 0,-1 3 6 15,1 2-7-15,4 0 7 0,2 0-2 0,3-2-8 16,1-1 0-16,3-2 0 0,3-3 0 0,0-1 0 16,3-2-1-16,1-7-8 0,3 2-21 15,-15-22-23-15,37 35-92 0,-37-35-394 16,21 11-77-16,-21-11 35 0</inkml:trace>
  <inkml:trace contextRef="#ctx0" brushRef="#br5" timeOffset="314475.4121">14376 7314 1966 0,'0'0'81'0,"0"0"-81"0,0 0 0 0,14-17 0 15,3 10 0-15,7-4 0 0,3 2 0 16,0-2 0-16,3 1 0 0,1 0 0 0,0 1 0 16,6 0 0-16,-5 1 0 0,2 3 0 15,-8-7-100-15,18 32-150 0,-44-20-358 0,48 3-26 16,-48-3 180-16</inkml:trace>
  <inkml:trace contextRef="#ctx0" brushRef="#br5" timeOffset="314678.5557">14379 7590 1828 0,'-6'34'219'0,"6"-34"-219"0,0 0 0 16,0 0 0-16,0 0 0 0,0 0 0 0,28 8 0 16,-5-11 0-16,6-1 0 0,5-2 0 0,5-1 0 15,1-2 0-15,5 1-5 0,-3-3-17 0,2 2-14 16,-8-4-17-16,9 11-30 0,-17-21-75 0,27 24-368 15,-26-12-83-15,-2 7 58 0</inkml:trace>
  <inkml:trace contextRef="#ctx0" brushRef="#br5" timeOffset="314834.8265">14326 7923 2016 0,'-26'17'31'0,"26"-17"-31"16,0 0 0-16,0 0 0 0,26 4 0 0,2-8 0 15,4-6 0-15,10-2 0 0,6-5 0 0,5-3 0 16,5 0 0-16,-2-5 0 0,6 9-67 0,-18-23-138 16,19 31-438-16,-17-14 27 0,4 6 101 0</inkml:trace>
  <inkml:trace contextRef="#ctx0" brushRef="#br5" timeOffset="315366.093">15604 7536 1900 0,'0'0'29'16,"-6"-17"-3"-16,6 17 10 0,-25-20 1 0,7 12-18 15,0 4-19-15,-5 2 0 0,-1 5 0 0,-3 2 0 16,0 4 0-16,0 2 0 0,2 1 0 0,2 1 0 15,0 4 0-15,3 1 0 0,1 4 0 0,0 1 0 16,4 3 0-16,-1 0 0 0,4 2 0 0,4-4 0 16,5-1 0-16,4-6 0 15,-1-17 0-15,21 20 0 0,-4-14 0 0,6-4 0 16,5-5 0-16,3-5 0 0,3-6 0 0,4-5 0 16,1-5 0-16,1-4 0 0,0-2 0 0,-2-2 0 15,-2 0 0-15,-4 0 0 0,-3 2 0 0,-5 2 0 16,-4 4 0-16,-4 2 0 0,-4 3 0 0,-12 19 0 15,13-23 0-15,-13 23 0 0,0 0 0 0,0 0 0 16,0 0 0-16,0 0 0 0,0 0 0 16,-20 34 0-16,7-4 0 0,-6 12 0 0,-3 9 0 15,-2 5 0-15,-3 5 0 0,-1 5 0 0,-1 1 0 16,2 4 0-16,-1-5 0 0,4-4 0 0,1-7 0 16,4-6 0-16,2-7 0 0,5-6 0 0,3-2 0 15,5-10 0-15,1-2 0 0,3-22 0 16,9 20 0-16,-9-20 0 0,24-2 0 0,-5-5 0 15,5-10 0-15,3-5 0 0,7-8 0 16,0-5 0-16,6-4 0 0,1 0 0 0,4-4 0 16,3-2 0-16,-2-1 0 0,1 2 0 0,-4 0 0 15,2 7 0-15,-6-2 0 0,3 11 0 0,-16-23-234 16,15 36-423-16,-26-12 15 0,5 11 129 0</inkml:trace>
  <inkml:trace contextRef="#ctx0" brushRef="#br5" timeOffset="315803.5816">14023 8495 1880 0,'0'0'167'0,"28"-15"-167"0,-1-12 0 16,9 0 0-16,12-6 0 0,4 0 0 15,4 3 0-15,-2 1 0 0,0 5 0 0,-2 3 0 16,-2 4 0-16,-5 5 0 0,-6 4 0 0,-1 1 0 16,-5 3 0-16,-4 0 0 0,0 2 0 15,-2 0 0-15,-1 0 0 0,-1 0 0 0,0 1 0 16,0-3 0-16,0 0-7 0,0-5-28 0,9 9-58 15,-21-35-269-15,30 27-241 0,-18-17-10 0,12-2 280 16</inkml:trace>
  <inkml:trace contextRef="#ctx0" brushRef="#br5" timeOffset="316341.6547">12690 8860 1812 0,'0'0'190'0,"21"18"-159"0,-21-18-20 0,0 0-8 15,0 0-3-15,-8 17 0 0,8-17 0 0,-12 37 0 16,2-6 0-16,0 4 0 0,-5 6 0 0,3 4 0 15,-3-1 0-15,4 5 0 0,0-2 0 0,4 0 0 16,1-1 0-16,2-4 0 0,3-3 0 0,3-1-31 16,2-12-11-16,11 7-53 0,-15-33-95 0,26 18-429 15,-26-18-4-15,36-11 177 0</inkml:trace>
  <inkml:trace contextRef="#ctx0" brushRef="#br5" timeOffset="316529.1269">12712 8915 2047 0,'0'0'0'0,"0"0"0"0,0 0 0 0,18-7 0 16,-1 1 0-16,5-1 0 0,5-3 0 0,6-1 0 16,2-2 0-16,5 0 0 0,1-1 0 0,1 0 0 15,2 1 0-15,-6-3 0 0,9 16-130 0,-33-24-366 16,26 25-139-16,-20-7-4 0,-20 6 493 0</inkml:trace>
  <inkml:trace contextRef="#ctx0" brushRef="#br5" timeOffset="316706.8927">12735 9180 2047 0,'-17'16'0'0,"17"-16"0"15,0 0 0-15,29-17 0 16,-1 3 0-16,9-7 0 0,5-3 0 0,6-3 0 15,1 2 0-15,1 1 0 0,3-1 0 0,-2 1 0 16,0 3 0-16,-4-2 0 0,2 6-17 0,-9-11-75 16,23 24-482-16,-30-16-77 0,10 10 44 0</inkml:trace>
  <inkml:trace contextRef="#ctx0" brushRef="#br5" timeOffset="316898.3891">13510 9010 1799 0,'6'20'248'15,"-6"-20"-248"-15,16-18-1 0,1 6 2 0,2-1-1 16,2-2 0-16,1 4-2 0,-3 4-14 16,3 0-8-16,-1-3-10 0,1 8 0 0,-4-9-20 15,9 23-84-15,-27-12-446 0,17-2-55 0,-17 2 118 16</inkml:trace>
  <inkml:trace contextRef="#ctx0" brushRef="#br5" timeOffset="317031.079">13438 9246 1875 0,'12'-32'172'0,"-12"32"-172"0,0 0 0 0,22-11 0 0,-3 2 0 0,7-3 0 15,8-4 0-15,3-4 0 0,9 4 0 0,-7-26-179 16,20 28-487-16,-19-15 14 0,11 11 103 0</inkml:trace>
  <inkml:trace contextRef="#ctx0" brushRef="#br5" timeOffset="317457.5545">14383 8949 1897 0,'2'-31'150'0,"15"15"-150"0,9-3 0 0,8-2 0 16,2-2 0-16,3 0 0 0,-1 5 0 15,0 2 0-15,-5 4 0 0,-4 4 0 0,-5 3 0 16,-3 3 0-16,-21 2 0 0,30 7 0 0,-30-7 0 16,16 17 0-16,-16-17 0 0,1 31 0 0,-8-7 0 15,-5 4 0-15,-4 5 0 0,-6 3 0 0,-4 0 0 16,0 2 0-16,-3-3 0 0,2-2 0 0,-1-3 0 16,7-5 0-16,3-4 0 0,6-4 0 15,12-17 0-15,-6 18 0 0,6-18 0 0,17 7 0 16,1-6 0-16,5-3 0 0,9-4 0 15,2-6 0-15,7-3 0 0,4-6 0 0,6-1 0 16,1-5 0-16,4 2 0 0,0-5 0 16,-1 4 0-16,-8-13-98 0,26 19-530 0,-37-20-1 15,15 17 28-15</inkml:trace>
  <inkml:trace contextRef="#ctx0" brushRef="#br5" timeOffset="317673.67">15299 8680 1787 0,'-38'8'231'0,"14"11"-202"16,-12 13-29-16,3 1 0 0,3 2 0 0,2 3 0 16,4-1 0-16,3 0 0 0,4-4 0 0,7-2 0 15,7-5 0-15,6-5 0 0,7-4 0 16,-10-17 0-16,39 24 0 0,-11-19 0 0,7-7 0 16,7-7 0-16,6-3 0 0,5-8 0 0,2-3 0 15,0-6 0-15,4-1 0 0,-5-3 0 16,3 3 0-16,-4-2 0 0,-7 3 0 0,-5-1 0 15,-2 2-6-15,-8-14-109 0,15 19-499 0,-29-21-20 16,7 13 0-16</inkml:trace>
  <inkml:trace contextRef="#ctx0" brushRef="#br5" timeOffset="317818.979">15532 8721 1669 0,'-55'52'378'0,"30"-12"-378"15,5 3 0-15,3 0 0 0,5 0 0 0,1-2 0 16,5-2 0-16,4-4 0 0,4-6 0 0,12-2 0 15,1-8 0-15,11-3 0 0,2-7 0 16,10-1 0-16,-3-19-124 0,32 17-523 16,-27-26 26-16,11 8-13 0</inkml:trace>
  <inkml:trace contextRef="#ctx0" brushRef="#br5" timeOffset="319801.9007">12813 9928 1710 0,'-4'-17'337'0,"4"17"-337"0,0 0 0 0,0 0 0 15,0 0 0-15,-6 22 0 0,4-4 0 0,-3 7 0 16,0 4 0-16,-2 4 0 0,1 1 0 0,-1 2 0 16,3 0 0-16,0-1 0 0,2 2 0 0,0-1 0 15,1 1 0-15,2 1 0 0,-1-4 0 16,4 0 0-16,-2-7 0 0,8 4-52 0,-10-31-65 15,27 55-223-15,-27-55-273 0,17 26 30 0,-17-26 242 16</inkml:trace>
  <inkml:trace contextRef="#ctx0" brushRef="#br5" timeOffset="319989.4077">12813 9951 1520 0,'0'0'346'0,"-17"15"-165"15,17-15-181-15,0 0 0 0,0 0 0 0,0 0 0 16,28-7 0-16,-5 2 0 0,6-3 0 0,8-5 0 16,5-6 0-16,4-1 0 0,4-1 0 0,1 1 0 15,-1 5 0-15,-4-2 0 0,-1 6-6 16,-8-8-92-16,19 23-417 0,-33-19-111 0,6 14-11 16,-29 1 473-16</inkml:trace>
  <inkml:trace contextRef="#ctx0" brushRef="#br5" timeOffset="320161.3214">12842 10240 1838 0,'-24'19'209'0,"24"-19"-209"16,0 0 0-16,0 0 0 0,33 9 0 0,-3-19 0 16,10-3 0-16,6-8 0 0,10-3 0 0,7-4 0 15,4-3 0-15,4 2 0 0,-5-8-34 0,13 29-209 16,-27-30-409-16,14 19 20 0,-15-6 147 0</inkml:trace>
  <inkml:trace contextRef="#ctx0" brushRef="#br5" timeOffset="320333.1815">13822 9991 1739 0,'-11'26'308'15,"11"-26"-308"-15,0 0 0 0,0 0 0 0,0 0 0 16,12-20 0-16,5 11 0 0,4-3 0 15,7-5 0-15,7-3 0 0,6-1 0 0,-3-1 0 16,0 8 0-16,-6-2-33 0,4 15-81 0,-25-32-219 16,23 36-286-16,-34-3 21 0,21-12 249 15</inkml:trace>
  <inkml:trace contextRef="#ctx0" brushRef="#br5" timeOffset="320478.5331">13642 10359 1629 0,'-1'-16'418'0,"22"5"-418"0,10-5 0 0,9-7 0 15,8-6 0-15,8-5-1 0,3-2 1 0,6 2-60 16,-10-18-52-16,32 27-444 0,-33-20-67 0,21 18 24 16</inkml:trace>
  <inkml:trace contextRef="#ctx0" brushRef="#br5" timeOffset="320873.65">15085 9806 1953 0,'0'0'94'0,"-13"-17"-94"0,13 17 0 0,0 0 0 16,0 0 0-16,-23 6 0 0,23-6 0 0,-23 26 0 15,7-5 0-15,-1 5 0 0,-2 5 0 0,-2 1 0 16,2 6 0-16,-1-2 0 0,6 2 0 0,2-3 0 15,4-3 0-15,7-3 0 0,3-4 0 0,8-6 0 16,-10-19 0-16,32 25 0 0,-5-17 0 16,3-5 0-16,9-6 0 0,6-6 0 0,4-8 0 15,6-5 0-15,0-5 0 0,4-4 0 0,-2-5 0 16,2 3 0-16,-6-9-12 0,26 26-452 0,-37-30-188 16,15 17 32-16,-19-11 322 0</inkml:trace>
  <inkml:trace contextRef="#ctx0" brushRef="#br5" timeOffset="321045.5874">15525 9808 1789 0,'-49'34'258'0,"27"3"-258"0,3 1 0 0,4 1 0 16,3-2 0-16,1 1 0 0,5-2 0 0,2-1 0 15,8-6 0-15,6-4 0 0,8-5 0 16,4-9 0-16,9-2 0 0,0-17-48 0,33 16-613 15,-25-25 15-15,14 8 3 0</inkml:trace>
  <inkml:trace contextRef="#ctx0" brushRef="#br5" timeOffset="321429.936">16218 9660 1604 0,'-22'5'434'0,"-18"-5"-425"0,8 12-9 0,3 2 0 16,0 3 0-16,2 1 0 0,0 2 0 0,2 1 0 16,3 2 0-16,3-1 0 0,4-1 0 0,3-1 0 15,3-2 0-15,7-1 0 0,2-17 0 16,7 29 0-16,-7-29 0 0,26 23 0 0,-9-15 0 16,6 0 0-16,4-4 0 0,3 0 0 15,3-3 0-15,5 0 0 0,-1 1 0 0,0 0 0 16,0 3 0-16,-4 2 0 0,-2 4 0 0,-8 4 0 15,-3 0 0-15,-4 5 0 0,-6-1 0 0,-2 0 0 16,-5 3 0-16,-3-1 0 0,-6 0 0 0,-3-1 0 16,-3-2 0-16,-4-1 0 0,-3 0 0 15,-3-3 0-15,-2 1 0 0,-4-4 0 0,2-3 0 16,2-4 0-16,1-5 0 0,3-3 0 0,20 4 0 16,-30-21 0-16,30 21 0 0,-20-35 0 0,13 12 0 15,7-7 0-15,3-5 0 0,9-7 0 0,5-8 0 16,8 2 0-16,1-7 0 0,5 12 0 0,-9-24-183 15,26 38-457-15,-31-11-11 0,13 14 79 16</inkml:trace>
  <inkml:trace contextRef="#ctx0" brushRef="#br5" timeOffset="322270.8284">17077 9737 1761 0,'0'0'44'16,"-17"11"-20"-16,17-11 0 0,0 0 6 0,-26 20-3 15,26-20 4-15,-18 22-2 0,18-22 5 0,-18 26-4 16,18-26-17-16,-20 29-13 0,12-12 0 0,-1 0 0 15,2 3 0-15,-1-2 0 0,1 0 0 0,1 0 0 16,-1 1 0-16,-1 0 0 0,1-1 0 0,-3 0 0 16,3-1 0-16,7-17 0 0,-13 24 0 15,13-24 0-15,0 0 0 0,-9 17 0 16,9-17 0-16,0 0 0 0,0 0 0 0,0 0 0 16,0 0 0-16,0 0 0 0,3-19 0 0,-3 19 0 15,5-27 0-15,-1 6 0 0,5-3 0 0,-2-1 0 16,1-2 0-16,0 1 0 0,-2-1 0 0,0 2 0 15,-1-2 0-15,-1-1 0 0,1 4 0 0,-1-3 0 16,0 4 0-16,1 3 0 0,-1 3 0 0,-4 17 0 16,8-17 0-16,-8 17 0 0,0 0 0 15,0 0 0-15,0 0 0 0,0 0 0 0,20 18 0 16,-20-18 0-16,17 28 0 0,-6-9 0 0,-1 2 0 16,1 1 0-16,2-1 0 0,-2 2 0 0,-1-2 0 15,3-2 0-15,-1-1 0 0,1 1 0 16,-1-2 0-16,2-1 0 0,-14-16 0 0,25 32 0 15,-25-32 0-15,23 26 0 0,-23-26 0 16,22 25 0-16,-22-25 0 0,21 19 0 0,-21-19 0 16,17 12 0-16,-17-12 0 0,0 0 0 0,23 7 0 15,-23-7 0-15,0 0 0 0,18-7 0 0,-18 7 0 16,0 0 0-16,0 0 0 0,14-24 0 0,-14 24 0 16,2-23 0-16,-2 23 0 0,4-29 0 0,-4 29 0 15,5-33 0-15,-5 33 0 0,7-32 0 0,-3 15 0 16,2 0 0-16,-1 0 0 0,1-1 0 15,0-2 0-15,1 0 0 0,0-3 0 0,1 0 0 16,0-1 0-16,-1-3 0 0,-1-1 0 16,1-2 0-16,-3-1 0 0,-1-1 0 0,-2 3 0 15,-2 0 0-15,0 4 0 0,-1 4 0 0,2 21 0 16,-3-23 0-16,3 23 0 0,0 0 0 0,0 0 0 16,0 0 0-16,-22 11 0 0,21 11 0 0,1-22-195 15,2 37-352-15,-2-37-107 0,-8 26 58 16</inkml:trace>
  <inkml:trace contextRef="#ctx0" brushRef="#br5" timeOffset="322458.3124">17752 9994 2044 0,'-13'-17'3'0,"13"17"-3"16,10-26 0-16,-10 26 0 0,10-33 0 0,12 38-477 16,-32-23-185-16,10 18-6 0,0 0 429 0</inkml:trace>
  <inkml:trace contextRef="#ctx0" brushRef="#br5" timeOffset="326446.2105">16934 8785 2012 0,'-23'17'21'0,"-2"1"-10"0,-1 6-8 15,-2 3-3-15,-1 7 0 0,-5 4 0 16,-1 6 0-16,-2 3 0 0,-2 3 0 0,3 2 0 15,-1-2 0-15,4-1 0 0,3-6 0 0,7-9 0 16,7-13-18-16,16-3-68 0,0-18-79 0,28-9-398 16,-21-11-38-16,19 3 30 0</inkml:trace>
  <inkml:trace contextRef="#ctx0" brushRef="#br5" timeOffset="326618.0903">16805 8799 1363 0,'-26'-33'477'0,"26"33"-309"16,0 0-129-16,-17 3-39 0,17-3 0 15,-16 21 0-15,16-21 0 0,-11 36 0 0,7-12 0 16,4 5 0-16,4 3 0 0,1-1 0 0,4-2 0 16,4-1 0-16,7-8 0 0,6-1 0 0,8-7 0 15,6-5 0-15,4-2 0 0,1-5 0 16,5 0 0-16,-3-5 0 0,8 6-30 0,-22-27-437 16,20 30-205-16,-19-11 45 0,3 8 377 0</inkml:trace>
  <inkml:trace contextRef="#ctx0" brushRef="#br5" timeOffset="327008.7456">17618 8613 2047 0,'0'0'0'0,"0"0"0"16,0 0 0-16,22-16 0 0,-5 7 0 0,6-2 0 15,4-1 0-15,2 1 0 0,1 1 0 16,7 2 0-16,-2-3 0 0,3 1 0 0,-3-1 0 16,-4 4 0-16,-1 3 0 0,-10 4 0 0,-1 5 0 15,-19-5 0-15,20 17 0 0,-20-17 0 0,0 34 0 16,-10-6 0-16,-5 6 0 0,-8 7 0 15,-4 1 0-15,-6 4 0 0,-3 1 0 0,-3 3 0 16,-2-1 0-16,1 0 0 0,3-1 0 0,1-8 0 16,8-5 0-16,8-9 0 0,8-8 0 0,12-18 0 15,2 20 0-15,-2-20 0 0,30 9 0 0,-3-12 0 16,10-4 0-16,6-5 0 0,4-6 0 0,6-2 0 16,-1-4 0-16,8 3 0 0,-3-8 0 0,10 12 0 15,-29-22-577-15,29 33-101 16,-22-12 2-16</inkml:trace>
  <inkml:trace contextRef="#ctx0" brushRef="#br5" timeOffset="327149.3869">18516 9096 2045 0,'-30'-9'2'16,"30"9"-2"-16,-18-1 0 0,18 1 0 0,0 0 0 16,-23-19 0-16,23 19 0 0,-14-18 0 15,14 18 0-15,-7-27 0 0,7 27 0 0,-6-48-75 16,6 48-589-16,6-27-42 0,-6 27 105 0</inkml:trace>
  <inkml:trace contextRef="#ctx0" brushRef="#br0" timeOffset="332411.6678">10271 11152 1147 0,'-24'-15'434'16,"24"15"-191"-16,0 0-199 0,0 0-9 0,0 0-8 16,0 0-7-16,0 0-2 0,0 0-3 0,0 0 0 15,10 19-3-15,-10-19-3 0,0 0-1 16,0 32-4-16,-3-14 5 0,-1 5-5 0,1 1-1 15,-3 2-3-15,0 1 0 0,0 1 0 0,-1-1 0 16,4-2 0-16,0-4 0 0,5-3 0 16,-2-18 0-16,7 27 0 0,-7-27 0 0,21 30 0 15,-21-30 0-15,30 29 0 0,-11-17 0 0,3-2 0 16,3-2 0-16,0-3 0 0,2-2 0 0,2-1 0 16,-1-5 0-16,0-2 0 0,0-2 0 0,-1-5 0 15,-3-1 0-15,-1-7 0 0,-1-1 0 0,-2-4 0 16,-1-1 0-16,-2-3 0 0,0-1 0 15,-1-3 0-15,-1 0 0 0,-3 5 0 0,-3 3 0 16,0 5 0-16,-4 3 0 0,-5 17 0 0,6-25 0 16,-6 25 0-16,0 0 0 0,0 0 0 15,0 0 0-15,0 0 0 0,0 0 0 0,1 17 0 16,-1 1 0-16,0 8 0 0,1 3 0 0,2 4 0 16,-1 3 0-16,2 0 0 0,-1-1 0 0,5 0 0 15,1-1 0-15,4-7 0 0,2-4 0 16,4-8 0-16,1-4 0 0,2-5 0 0,3-4 0 15,-1-6 0-15,1-6 0 0,1-4 0 0,1-3 0 16,-4-6 0-16,0-4 0 0,-4-5 0 0,1-2 0 16,-4-4 0-16,1 0 0 0,-3-1 0 0,-3-1 0 15,-1 1 0-15,-3 3 0 0,-3 0 0 0,-4 2 0 16,-1 4 0-16,-2 1 0 0,0 3 0 16,-2 3 0-16,2 4 0 0,0 2 0 15,3 17 0-15,-2-22 0 0,2 22 0 0,0 0-42 16,0 0-67-16,2-20-188 0,-2 20-353 0,17 16 36 15,-17-16 280-15</inkml:trace>
  <inkml:trace contextRef="#ctx0" brushRef="#br0" timeOffset="332661.6739">11512 11010 1981 0,'6'19'10'0,"-6"-19"-2"0,-14 26 7 16,8-8-3-16,1 7 5 0,-1 6-13 0,-1 2-4 16,1 4 0-16,0 1 0 0,1 2 0 15,0 1 0-15,1-1 0 0,2 3 0 0,0-5 0 16,0 0 0-16,2-4 0 0,2-5 0 0,0-4 0 16,2-3 0-16,1-5 0 0,-5-17-21 0,14 23-18 15,-14-23-34-15,21 11-76 0,-21-11-372 0,1-24-123 16,7 7 51-16</inkml:trace>
  <inkml:trace contextRef="#ctx0" brushRef="#br0" timeOffset="332958.5836">11546 11052 1565 0,'-25'-29'386'0,"25"29"-338"0,0 0-26 15,0 0-9-15,0 0-2 0,0 0-9 0,0 0-2 16,0 0 0-16,32-19 0 0,-10 14 0 15,3-1 0-15,5 4 0 0,0-1 0 0,2 3 0 16,-2 4 0-16,0 1 0 0,1 2 0 0,-3 4 0 16,-3 2 0-16,0 4 0 0,-5 1 0 15,0 5 0-15,-3 3 0 0,-6-1 0 0,-6 5 0 16,-5 1 0-16,-9 1 0 0,-4 4 0 0,-7 2 0 16,-4-1 0-16,-5 3 0 0,-4-1 0 0,-5 1 0 15,-2-3 0-15,0-3 0 0,-1-3 0 16,4-7 0-16,1-5 0 0,5-6 0 0,4-3 0 15,9-5 0-15,18-5 0 0,-22-7 0 0,22 7 0 16,3-27-16-16,-3-19-214 0,28 26-443 0,-11-20 25 16,16 3 169-16</inkml:trace>
  <inkml:trace contextRef="#ctx0" brushRef="#br0" timeOffset="333192.9358">12206 11263 2047 0,'0'0'0'0,"0"0"0"0,-1-17 0 0,1 17 0 16,20-9 0-16,-3 1 0 0,5-2 0 0,3-2 0 15,4-1 0-15,2-2 0 0,5 2 0 0,-3-1 0 16,-2 2 0-16,0 2 0 0,-6 3 0 0,2 2 0 15,-5 1 0-15,0 4 0 0,-22 0 0 0,36 17-166 16,-36-17-499-16,-1 17 5 0,1-17 105 0</inkml:trace>
  <inkml:trace contextRef="#ctx0" brushRef="#br0" timeOffset="333349.1908">12202 11512 1875 0,'-28'4'172'0,"28"-4"-172"16,0 0 0-16,0 0 0 0,0 0 0 0,30 11 0 15,-7-18 0-15,6-5 0 0,9-3 0 0,8-7 0 16,6-2 0-16,4-3 0 0,0-2 0 16,1 5 0-16,-9-12 0 0,23 36-381 0,-32-32-306 15,10 15 27-15,-13 5 342 0</inkml:trace>
  <inkml:trace contextRef="#ctx0" brushRef="#br0" timeOffset="334542.6445">13910 10863 1284 0,'37'12'379'0,"-37"-12"-288"0,0 0-45 16,0 0-19-16,0 0 7 0,0 0-2 0,-8 17 3 15,8-17-14-15,-1 29 0 0,-2-8-10 16,2 5 6-16,-1 3-10 0,-1 3 6 0,1 5-9 16,-2 3 7-16,2 2-10 0,-1 2 7 0,2-2-12 15,1-2 9-15,1-3-10 0,2 1 8 0,2-6-10 16,2-3-17-16,3-3 17 0,-2-8-50 0,10 5-17 15,-18-23-150-15,25 1-421 0,-25-1 49 0,26-11 190 16</inkml:trace>
  <inkml:trace contextRef="#ctx0" brushRef="#br0" timeOffset="334745.788">13877 10878 1565 0,'24'10'482'0,"-24"-10"-482"0,0 0 0 0,0 0 0 16,22-11 0-16,-2 5 0 0,3-1 0 0,3-2 0 15,7 1 0-15,1-3 0 0,3-1 0 0,1 2 0 16,-1 1 0-16,0-1 0 0,-1 4 0 0,-2-4 0 16,2 13-74-16,-16-17-55 0,30 21-419 0,-50-7-102 15,39 7 41-15</inkml:trace>
  <inkml:trace contextRef="#ctx0" brushRef="#br0" timeOffset="334917.6631">13999 11143 2047 0,'0'0'0'0,"0"0"0"16,0 0 0-16,0 0 0 0,30-2 0 15,-11-3 0-15,8-5 0 0,5 1 0 0,5-2 0 16,6-3 0-16,4 5 0 0,2-5 0 0,2 5 0 15,0-7-50-15,14 24-160 0,-24-28-415 0,16 15-25 16,-14-8 139-16</inkml:trace>
  <inkml:trace contextRef="#ctx0" brushRef="#br0" timeOffset="335120.8462">15116 10869 1388 0,'-8'32'618'0,"-14"-6"-592"0,-1-1-11 16,0 4-15-16,-1 1 0 0,0 1 0 0,1 1 0 16,0 3 0-16,1-1 0 0,3-1 0 15,2-4 0-15,3-4 0 0,6-3 0 0,-1-3 0 16,5-2 0-16,4-17 0 0,-1 27-25 0,1-27-114 16,19 6-463-16,-19-6-60 0,0 0 79 15</inkml:trace>
  <inkml:trace contextRef="#ctx0" brushRef="#br0" timeOffset="335261.4669">14836 11079 2005 0,'-18'-4'42'0,"18"4"-42"0,-25-3 0 15,25 3 0-15,0 0 0 0,0 0 0 0,0 0 0 16,0 0 0-16,0 0 0 0,24 0 0 0,-2 1 0 16,7 1 0-16,6-2 0 0,7 4 0 0,1-4 0 15,7 6-38-15,-14-28-300 0,26 30-323 0,-17-14 13 16,8 7 287-16</inkml:trace>
  <inkml:trace contextRef="#ctx0" brushRef="#br0" timeOffset="335806.889">16005 11016 1287 0,'-24'-17'559'0,"24"17"-439"16,0 0-76-16,-21-2-8 0,3 1-35 15,-2 1-1-15,-1 3 0 0,-3 2 0 0,0 2 0 16,0 3 0-16,-3 0 0 0,0 3 0 0,1 3 0 15,0 1 0-15,0 3 0 0,1 4 0 0,-1 1 0 16,6-1 0-16,0-1 0 0,8-4 0 16,12-19 0-16,-13 23 0 0,13-23 0 0,0 0 0 15,23 12 0-15,-6-11 0 0,6-5 0 0,5-6 0 16,7-6 0-16,3-4 0 0,4-7 0 16,3-3 0-16,0-1 0 0,-1 0 0 0,-2 2 0 15,-7-1 0-15,-2 1 0 0,-3-1 0 0,-3-3 0 16,-3 1 0-16,-1-4 0 0,-2 2 0 0,-4-2 0 15,-2 3 0-15,-4 3 0 0,-4 2 0 0,-4 4 0 16,-1 4 0-16,-2 20 0 0,-8-28 0 0,8 28 0 16,0 0 0-16,0 0 0 0,0 0 0 15,-19-1 0-15,19 1 0 0,-10 35 0 0,2-4 0 16,-1 11 0-16,-1 8 0 0,1 4 0 16,1 3 0-16,1 0 0 0,0-1 0 0,2-3 0 15,3-2 0-15,2-3 0 0,4-8 0 0,6-5 0 16,0-8 0-16,8-1 0 0,-3-9 0 0,9 10-27 15,-24-27-180-15,45 28-186 0,-45-28-222 0,18-9 54 16,9 12 318-16</inkml:trace>
  <inkml:trace contextRef="#ctx0" brushRef="#br0" timeOffset="342079.0887">10452 12164 1434 0,'9'-24'86'0,"-9"24"-25"16,6-22-15-16,-6 22-7 0,0 0 8 0,0 0 10 15,7-18-1-15,-7 18 4 0,0 0-16 16,0 0-11-16,0 0-12 0,0 0-4 16,0 0-7-16,-11 18 2 0,11-18-5 0,0 0 0 15,-12 22-1-15,12-22-2 0,-10 24-4 0,6-7 0 16,-4 3 0-16,2 6 0 0,-1 3 0 0,0 2 0 16,-1 4 0-16,1 2 0 0,1 2 0 0,0 3 0 15,2-4 0-15,2 1 0 0,2-8 0 0,3-4 0 16,5-8 0-16,-8-19 0 0,23 19 0 15,-5-19 0-15,3-7 0 0,4-3 0 0,1-7 0 16,4-8 0-16,-1-2 0 0,3-7 0 0,1-2 0 16,-3-3 0-16,1 0 0 0,-3 2 0 0,-3 2 0 15,-2 3 0-15,-2 2 0 0,-2 6 0 16,-4 3 0-16,-15 21 0 0,22-25 0 0,-22 25 0 16,0 0 0-16,0 0 0 0,0 0 0 0,13 20 0 15,-13 0 0-15,1 6 0 0,-2 4 0 16,-1 6 0-16,1-1 0 0,-1 1 0 0,1-1 0 15,0-2 0-15,3-3 0 0,2-4 0 0,2-6 0 16,5-3 0-16,-11-17 0 0,26 15 0 0,-26-15 0 16,32-1 0-16,-13-5 0 0,-1-2 0 0,-1-6 0 15,1-4 0-15,0 0 0 0,1-2 0 0,-2-3 0 16,1 1 0-16,-3-4 0 0,-2 1 0 0,-2 0 0 16,-1-2 0-16,-1 3 0 15,0 0 0-15,-1 0 0 0,-2-1 0 0,3 1 0 16,-5-1 0-16,4 4 0 0,-2-1 0 0,-6 22 0 15,18-32 0-15,-18 32-9 0,22-22-49 0,-22 22-9 16,25-12-11-16,-1 26-99 0,-31-33-217 0,7 19-226 16,29 9 53-16,-29-9 491 0</inkml:trace>
  <inkml:trace contextRef="#ctx0" brushRef="#br0" timeOffset="342250.9378">11526 12076 1561 0,'0'0'166'0,"0"0"-85"0,0 0-16 0,0 0-4 15,4 20-23-15,-4-20-6 0,1 22-12 16,-1-22 0-16,1 33-17 0,-1-13-3 0,1 2 0 16,1 4 0-16,0 5 0 0,-1 0 0 15,1 4 0-15,0-1 0 0,0 0 0 0,0 0 0 16,0-2 0-16,0 0 0 0,2-4 0 0,0-4-3 16,1-2-30-16,-5-22-21 0,20 41-134 0,-20-41-385 15,0 0-57-15,0 0 65 0</inkml:trace>
  <inkml:trace contextRef="#ctx0" brushRef="#br0" timeOffset="342563.4778">11521 12062 1572 0,'-24'-6'214'0,"24"6"-37"0,0 0-140 0,0 0-15 15,0 0-9-15,0 0-1 0,0 0-12 0,24 0 0 16,-4-2 0-16,5 1 0 0,3-4 0 15,6 2 0-15,0-3 0 0,4 3 0 0,-1 0 0 16,1 1 0-16,-2 4 0 0,-3 2 0 0,-3 3 0 16,-3 2 0-16,-5 3 0 0,-5 3 0 0,-8 5 0 15,-4 5 0-15,-6 4 0 0,-6 4 0 0,-8 2 0 16,-6 1 0-16,-4 3 0 0,-7 2 0 0,-8 1 0 16,-2 2 0-16,-7-3 0 0,0 0 0 15,6-3 0-15,2-6 0 0,10-6 0 16,4-7 0-16,9-4 0 0,18-15 0 0,-17 9 0 15,17-9 0-15,0 0-198 0,5-40-276 0,24 20-180 16,-6-17-9-16,7-17 606 0</inkml:trace>
  <inkml:trace contextRef="#ctx0" brushRef="#br0" timeOffset="342985.37">12791 12159 2047 0,'-22'6'0'0,"22"-6"0"0,0 0 0 0,0 0 0 15,21-17 0-15,-3 4 0 0,8-5 0 16,3-4 0-16,6 1 0 0,4-2 0 0,3-1 0 16,6 2 0-16,-4-1 0 0,-2 5 0 0,-2 3 0 15,-6 1 0-15,-1 6 0 0,-6-1-16 0,3 18-123 16,-30-9-448-16,17 1-48 0,-17-1-10 16</inkml:trace>
  <inkml:trace contextRef="#ctx0" brushRef="#br0" timeOffset="343141.6408">12799 12327 2047 0,'0'0'0'0,"0"0"0"0,0 0 0 0,0 0 0 15,0 0 0-15,19 9 0 0,3-13 0 0,6-6 0 16,7-1 0-16,9-4 0 0,7-5 0 0,8 1 0 16,6-5 0-16,4 3 0 0,-4-17-82 0,26 24-560 15,-32-20-12-15,13 13-14 0</inkml:trace>
  <inkml:trace contextRef="#ctx0" brushRef="#br0" timeOffset="347664.7973">14142 6938 1367 0,'-10'33'389'16,"-15"-25"-265"-16,4 3-109 0,0 4-8 0,3 3-15 16,0 4 42-16,0 8-30 0,-4 6 33 0,-1 10-6 15,-4 8-16-15,-1 9 14 0,0 5-26 16,2 5-3-16,2 3 0 0,5 0 0 16,8 3 0-16,8-3 0 0,12-4 0 0,9-3 0 0,10-5 0 15,7-7 0-15,8-6 0 0,6-9 0 0,9-4 0 16,1-13 0-16,21 9-143 0,-27-34-373 0,41 15-118 15,-9-18-10-15,1-9 535 0</inkml:trace>
  <inkml:trace contextRef="#ctx0" brushRef="#br0" timeOffset="348133.5805">16403 6927 2047 0,'0'0'0'15,"0"0"0"-15,0 0 0 0,21 1 0 16,2 1 0-16,8 1 0 0,6 3 0 0,0 4 0 15,5 3 0-15,-2 5 0 0,1 4 0 0,-2 5 0 16,-5 3 0-16,0 4 0 0,-8 5 0 0,-3 3 0 16,-8 6 0-16,-7 2 0 0,-7 3 0 0,-7 0 0 15,-5 3 0-15,-7 2 0 0,-5 1 0 0,-6 1 0 16,-2-1 0-16,0-4 0 0,-1-1 0 16,3-8 0-16,3-5 0 0,4-11 0 0,20 17-224 15,-16-34-432-15,23 8 0 0,-5-21 146 0</inkml:trace>
  <inkml:trace contextRef="#ctx0" brushRef="#br0" timeOffset="348793.1385">14408 11799 1624 0,'-1'-17'199'0,"1"17"-118"16,0 0-53-16,20-17-6 0,-20 17 1 0,0 0-1 0,0 0 1 16,17 0 1-16,-17 0-23 0,8 26-1 0,-4-3 0 15,-1 10 0-15,-3 7 0 0,0 5 0 0,-3 3 0 16,-1 3 0-16,-2 0 0 0,-2-1 0 16,0-1 0-16,1-1 0 0,1-4 0 0,0-6 0 15,3-3 0-15,0-3 0 0,4-5 0 0,1-6 0 16,4-3 0-16,-6-18 0 0,20 25 0 15,-20-25-31-15,34 15-108 0,-41-38-301 0,32 21-198 16,-13-17 12-16,5-4 454 0</inkml:trace>
  <inkml:trace contextRef="#ctx0" brushRef="#br0" timeOffset="349031.0214">14453 11782 1921 0,'0'0'126'0,"-13"17"-126"16,13-17 0-16,0 0 0 0,27 1 0 0,-10-5 0 0,5 1 0 15,2-3 0-15,5-1 0 0,4 0 0 16,1-2 0-16,4-1 0 0,-3-1 0 0,3 0 0 16,-3 1 0-16,-1 1 0 0,-1-2 0 0,-1 4 0 15,-6 1 0-15,0 4 0 0,-7-1-50 0,12 26-188 16,-31-23-414-16,22 17 4 0,-22-17 190 0</inkml:trace>
  <inkml:trace contextRef="#ctx0" brushRef="#br0" timeOffset="349235.4653">14594 12099 2047 0,'0'0'0'0,"0"0"0"16,0 0 0-16,0 0 0 0,26-7 0 0,-26 7 0 15,35-7 0-15,-14 2 0 0,3-2 0 16,1 0 0-16,1-2 0 0,1 2 0 0,0 1 0 16,2-2 0-16,0-1 0 0,3 0 0 0,-2-2 0 15,2 3 0-15,-5-4-40 0,12 24-156 0,-39-12-457 16,41-9 25-16,-41 9 99 0</inkml:trace>
  <inkml:trace contextRef="#ctx0" brushRef="#br0" timeOffset="349412.2544">14512 12478 2047 0,'-17'34'0'0,"17"-34"0"16,17 3 0-16,2-7 0 0,7-3 0 0,8-3 0 16,1-3 0-16,5-4 0 0,3-3 0 15,5-3 0-15,1-2 0 0,3 1 0 0,-3-8-60 16,14 28-205-16,-20-31-382 0,8 14-8 0,-17-3 236 15</inkml:trace>
  <inkml:trace contextRef="#ctx0" brushRef="#br0" timeOffset="349772.3068">14539 12806 2038 0,'0'0'9'0,"0"0"-9"16,0 0 0-16,18-18 0 0,-18 18 0 0,30-26 0 16,-12 11 0-16,2-3 0 0,3-1 0 0,-1 1 0 15,3-1 0-15,5-2 0 0,-2-2 0 0,4 0 0 16,2 0 0-16,2 2 0 0,0 0 0 15,1 4 0-15,-2 3 0 0,-5 5 0 0,1 3 0 16,-7 5 0-16,-3 2 0 0,-2 3 0 0,-19-4 0 16,29 14 0-16,-29-14 0 0,25 26 0 0,-25-26 0 15,20 26 0-15,-20-26 0 0,20 21 0 16,-20-21 0-16,24 13 0 0,-24-13 0 0,32 3 0 0,-14-8 0 16,4-4 0-16,3-8 0 0,11 3-48 15,-18-37-294-15,31 27-314 0,-14-16-12 16,7 3 336-16</inkml:trace>
  <inkml:trace contextRef="#ctx0" brushRef="#br0" timeOffset="350241.0655">15809 12309 2032 0,'0'0'15'16,"0"0"-15"-16,0 0 0 0,0 0 0 0,0 0 0 16,0 0 0-16,0 0 0 0,0 0 0 0,14-21 0 15,3 15 0-15,-3-11 0 0,24 27-347 0,-23-35-307 16,22 11-30-16,-15-5 323 0</inkml:trace>
  <inkml:trace contextRef="#ctx0" brushRef="#br0" timeOffset="350975.4788">17061 11857 1575 0,'-23'-33'337'0,"23"33"-277"0,0 0-35 16,-22-10-4-16,4 8 3 0,-2 3-19 0,-3 0-5 16,-3 4 0-16,1 4 0 0,-4 0 0 15,-3 6 0-15,2 2 0 0,-3 1 0 16,4 2 0-16,1 1 0 0,1 2 0 0,3 1 0 16,3 2 0-16,4-1 0 0,1 0 0 0,8-4 0 15,1-2 0-15,7-19 0 0,3 29 0 0,-3-29 0 16,18 22 0-16,-18-22 0 0,37 12 0 0,-13-11 0 15,3-3 0-15,3-3 0 0,3-1 0 0,3-4 0 16,2 0 0-16,-3-5 0 0,1 0 0 0,-2 1 0 16,-4-2 0-16,-2 2 0 0,-4-1 0 15,-2-2 0-15,-3 3 0 0,-19 14 0 0,26-28 0 16,-26 28 0-16,17-17 0 0,-17 17 0 16,0 0 0-16,0 0 0 0,0 0 0 0,0 0 0 15,0 0 0-15,0 0 0 0,-20-2 0 0,20 2 0 16,-30 30 0-16,12-4 0 0,-2 5 0 0,-4 5 0 15,-1 4 0-15,-1 2 0 0,1 5 0 16,-1 2 0-16,2 2 0 0,1-1 0 0,2 0 0 16,2 1 0-16,3-3 0 0,1-2 0 0,1-4 0 15,5-4 0-15,3-5 0 0,4-7 0 0,1-4 0 16,1-22 0-16,4 23 0 0,-4-23 0 0,0 0 0 16,19 6 0-16,-19-6 0 0,23-11 0 0,-23 11 0 15,31-29 0-15,-11 6 0 0,2-6 0 0,3-4 0 16,1-2 0-16,2-3 0 15,2 0 0-15,-1 2 0 0,3 3 0 0,-3 3 0 16,0 3 0-16,-2 0 0 0,2 4 0 0,-3 1 0 16,2 5 0-16,-4-1 0 0,13 21-142 0,-34-38-229 15,39 38-281-15,-42-3 15 0,30-23 393 0</inkml:trace>
  <inkml:trace contextRef="#ctx0" brushRef="#br0" timeOffset="351162.966">17698 12270 2047 0,'-17'4'0'15,"17"-4"0"-15,-30 1 0 0,30-1 0 0,0 0 0 16,-24-16 0-16,24 16 0 0,0 0 0 16,-21-20 0-16,21 20 0 0,-9-20 0 0,9 20 0 15,3-24 0-15,17 27-132 0,-28-42-206 0,38 28-314 16,-23-7 31-16,-2-7 318 0</inkml:trace>
  <inkml:trace contextRef="#ctx0" brushRef="#br0" timeOffset="352084.8815">18749 11593 1199 0,'30'13'372'15,"-30"-13"-196"-15,0 0-118 0,-29 15-16 0,29-15-1 16,-26 34-12-16,8-9 0 0,-9 4-14 0,-3 9 1 16,-5 5-10-16,-4 6 9 0,-3 3-9 0,1 3 12 15,-4-2 6-15,4 2-23 0,-3-4-1 0,1-4 0 16,7-4 0-16,3-8 0 0,6-7 0 0,8-7 0 15,19-21 0-15,-18 17-1 0,18-17-38 16,0 0-17-16,0 0-29 0,15-35-61 16,22 31-261-16,-24-31-185 0,12-1-2 0,4 2 468 15</inkml:trace>
  <inkml:trace contextRef="#ctx0" brushRef="#br0" timeOffset="352225.4983">18446 11866 1596 0,'-1'-46'165'0,"1"46"-53"0,-3-18-30 0,3 18-18 15,0 0-36-15,-20 1-28 0,20-1 0 0,-21 20 0 16,21-20 0-16,-20 36 0 0,14-14 0 15,4 2 0-15,4-1 0 0,6 0 0 0,6-2 0 16,7-3 0-16,7-5 0 0,5-2 0 0,7-3 0 16,5-5 0-16,10-3 0 0,3-6 0 0,9 1 0 15,-1-10 0-15,25 29-358 0,-33-37-317 0,13 15 20 16,-15-4 297-16</inkml:trace>
  <inkml:trace contextRef="#ctx0" brushRef="#br0" timeOffset="352975.5404">19823 11725 1840 0,'-32'-23'75'0,"14"19"-43"15,-5-2-5-15,0 4-3 0,-5 1-1 16,0 2 0-16,-6 4-20 0,-1 3-3 0,-2 2 0 16,-2 4 0-16,0 4 0 0,-2 4 0 0,0 5 0 15,1 3 0-15,1 1 0 0,5 5 0 0,3-4 0 16,6 3 0-16,7-1 0 0,7-1 0 0,5-5 0 16,7-2 0-16,5-5 0 0,4-2 0 15,7-4 0-15,8-7 0 0,6-6 0 0,9-5 0 16,5-12 0-16,10-5 0 0,2-9 0 15,4-8 0-15,3-7 0 0,-4-6 0 0,3-4 0 16,-4-4 0-16,-1 0 0 0,-3-2 0 0,-5 2 0 16,-3 1 0-16,-9 3 0 0,-4 2 0 0,-9 2 0 15,-6 3 0-15,-7 4 0 0,-4 0 0 0,-7 6 0 16,-2 2 0-16,-5 5 0 0,-4 4 0 0,-1 7 0 16,11 19 0-16,-28-16 0 0,28 16 0 15,-30 11 0-15,30-11 0 0,-30 42 0 0,11-5 0 16,2 13 0-16,-2 12 0 0,-3 7 0 0,1 6 0 15,4-1 0-15,3-2 0 0,5-3 0 16,7-7 0-16,3-4 0 0,5-6 0 0,7-5 0 16,3-6 0-16,9-1 0 0,-2-12 0 0,16 5-17 15,-22-30-204-15,34 31-141 0,-51-34-176 0,29-6-71 16,3 16 310-16</inkml:trace>
  <inkml:trace contextRef="#ctx0" brushRef="#br0" timeOffset="355731.965">20534 11813 1559 0,'-10'-17'219'0,"10"17"-65"0,0 0-134 0,0 0-13 15,0 0-6-15,19-6 2 0,-19 6 5 16,21-6-2-16,-21 6-1 0,34-11-2 16,-12 6-3-16,6-2-1 0,3 2-4 0,-1-1-5 15,5 0-9-15,-5-1-20 0,7 6-26 0,-14-15-41 16,21 24-71-16,-34-27-274 0,20 15-127 0,-2 7 45 16,-28-3 533-16</inkml:trace>
  <inkml:trace contextRef="#ctx0" brushRef="#br0" timeOffset="355903.8684">20581 12033 2040 0,'0'0'7'0,"0"0"-7"0,0 0 0 0,0 0 0 16,28 7 0-16,-3-13 0 0,5-3 0 16,3-5 0-16,5-1 0 0,4-5 0 0,4-3 0 15,6 0 0-15,-1-3 0 0,9 11-99 16,-28-25-414-16,28 23-142 0,-15-10 1 0,-2 1 529 15</inkml:trace>
  <inkml:trace contextRef="#ctx0" brushRef="#br0" timeOffset="356700.8022">21350 11562 1943 0,'0'0'31'0,"4"-19"-17"0,-4 19-6 0,25-23 4 15,-5 10 2-15,2-5 2 0,3 2-7 16,2-1-9-16,1 2 0 0,1 1 0 15,-1 1 0-15,0 3 0 0,-5 3 0 0,-2 5 0 16,-4 2 0-16,-17 0 0 0,18 8 0 0,-18-8 0 16,5 18 0-16,-5-18 0 0,-9 33 0 0,0-11 0 15,-4 3 0-15,-4 2 0 0,-1 2 0 0,-4-1 0 16,3-2 0-16,-3 1 0 0,3-3 0 16,0-1 0-16,3-1 0 0,6-4 0 0,10-18 0 15,-8 24 0-15,8-24 0 0,0 0 0 0,18 17 0 16,-18-17 0-16,32 1 0 0,-10-1 0 0,5-7 0 15,2 0 0-15,3-7 0 0,6-1 0 0,-1-5 0 16,7 3-29-16,-9-17-106 0,31 33-267 16,-31-29-235-16,11 9 31 0,-9-1 369 0</inkml:trace>
  <inkml:trace contextRef="#ctx0" brushRef="#br0" timeOffset="356903.9348">22155 11320 1835 0,'0'0'60'0,"-41"21"-23"0,18-2-2 15,-3-2-2-15,2 3-13 0,-4 3 7 0,1 4-27 16,2-1 0-16,0 3 0 0,6-2 0 0,4-2 0 16,7-2 0-16,4-2 0 0,6-1 0 15,6-3 0-15,-8-17 0 0,30 27 0 0,-6-20 0 16,7-2 0-16,4-6 0 0,4-3 0 16,6-3 0-16,0-5 0 0,6 0 0 0,-6-6 0 15,1 2 0-15,-6-7-67 0,5 12-39 0,-19-29-100 16,26 27-420-16,-29-9 37 0,0 0 137 0</inkml:trace>
  <inkml:trace contextRef="#ctx0" brushRef="#br0" timeOffset="357060.174">22233 11384 1381 0,'-13'37'653'16,"-6"-3"-640"-16,1 2-13 0,3 6 0 0,3 0 0 15,1-2 0-15,4 0 0 0,1-4 0 16,5-2 0-16,3-3 0 0,7-3 0 15,2-2 0-15,4-5 0 0,4-7 0 0,10 6-86 16,-29-20-368-16,45-6-179 0,-22-1-20 0,9-6 433 16</inkml:trace>
  <inkml:trace contextRef="#ctx0" brushRef="#br0" timeOffset="357247.7615">22846 11395 1454 0,'-9'17'356'15,"-13"-2"-140"-15,-1 6-202 0,-2 2-7 0,-3 6-7 16,-3 5 0-16,1 1 0 0,0 0 0 16,2 1 0-16,0 0 0 0,2-2 0 0,3-2 0 15,1-3 0-15,5-3 0 0,1-1 0 0,3-1 0 16,0-4 0-16,4 0-3 0,9-20-56 16,-5 37-99-16,-20-40-411 0,25 3-35 0,0 0 5 15</inkml:trace>
  <inkml:trace contextRef="#ctx0" brushRef="#br0" timeOffset="357403.9502">22535 11732 1871 0,'0'0'110'0,"-9"-17"-44"0,9 17-66 0,0 0 0 15,0 0 0-15,0 0 0 16,0 0 0-16,0 0 0 0,0 0 0 0,0 0 0 16,23 4 0-16,-23-4 0 0,32 3 0 0,-14-5 0 15,12 15-97-15,-30-13-530 0,37-9-48 0,-16-1 28 16</inkml:trace>
  <inkml:trace contextRef="#ctx0" brushRef="#br0" timeOffset="357742.5297">22915 11448 1941 0,'0'0'60'0,"0"0"-27"0,0 0-20 0,0 0-13 0,25-10 0 32,-8 3 0-32,6 0 0 0,1-3 0 0,5 2 0 15,0-2 0-15,2 3 0 0,-5 2 0 0,-1 0 0 0,-7 4 0 0,-18 1 0 0,23 3 0 0,-23-3 0 32,0 0 0-32,10 21 0 0,-10-21 0 0,-11 29 0 0,-1-8 0 0,-3 2 0 0,-4 2 0 15,-2 3 0-15,-4 0 0 0,-1 2 0 31,0-1 0-31,2-1 0 0,2-1 0 0,3-2 0 0,3-4 0 0,5-2 0 0,11-19 0 0,-4 25 0 32,4-25 0-32,0 0 0 0,30 16 0 0,-13-15 0 0,4-1 0 0,5-7 0 0,7 1 0 0,0-7 0 15,8 3 0-15,-8-17-59 0,25 31-259 0,-41-38-196 16,28 20-141-16,-8 5 155 0,-12-24 500 0</inkml:trace>
  <inkml:trace contextRef="#ctx0" brushRef="#br0" timeOffset="357945.6598">23714 11477 1495 0,'-27'-13'505'0,"44"17"-458"0,-17-4-47 0,-24 20 0 0,24-20 0 16,-30 29 0-16,10-13 0 0,1 3 0 0,1 0 0 15,-3 5 0-15,-1 1 0 0,-1 0 0 0,-1 2 0 16,0-2 0-16,3 0 0 0,0-3 0 0,5 0 0 15,2-5 0-15,9 5-43 0,-17-32-262 0,30 31-301 16,-8-21-8-16,0 0 136 0</inkml:trace>
  <inkml:trace contextRef="#ctx0" brushRef="#br0" timeOffset="358102.0025">23477 11627 2047 0,'0'0'0'0,"0"0"0"0,0 0 0 0,0 0 0 15,0 0 0-15,0 0 0 0,24 18 0 0,-24-18 0 32,21 8 0-32,-21-8 0 0,23 10 0 15,-23-10 0-15,24 9 0 0,-24-9 0 0,26 2 0 16,7 21-299-16,-39-42-248 0,26 20-125 0,-20-1 144 16</inkml:trace>
  <inkml:trace contextRef="#ctx0" brushRef="#br0" timeOffset="358351.9391">24053 11304 1508 0,'21'34'427'0,"-45"-21"-315"0,24-13-112 0,-33 28 0 0,16-11 0 0,0 0 0 0,1 2 0 16,2-2 0-16,1 4 0 0,13-21 0 0,-18 32 0 15,18-32 0-15,-6 31 0 0,6-31 0 16,9 21 0-16,-9-21 0 0,23 16 0 0,-5-11 0 15,3 0 0-15,5-5 0 0,4-1 0 16,2-2 0-16,2-3 0 0,4 1 0 0,-3-6 0 31,6 4 0-31,-7-6 0 0,2 2 0 0,-6-8 0 16,12 21-182-16,-40-42-209 0,41 38-173 0,-38-20-43 0,3-11 305 0</inkml:trace>
  <inkml:trace contextRef="#ctx0" brushRef="#br0" timeOffset="358532.8345">24270 11345 1699 0,'-37'23'348'16,"13"4"-348"-16,5 3 0 0,-1-2 0 0,2 3 0 15,0-3 0-15,3-1 0 0,5-2 0 0,3-3 0 0,3 0 0 16,4-3 0-16,4 0 0 0,-4-19 0 16,9 33 0-16,-9-33 0 0,11 26-206 0,-30-38-131 15,40 35-176-15,-21-23-53 0,0 0 142 0,4 31 424 16</inkml:trace>
  <inkml:trace contextRef="#ctx0" brushRef="#br0" timeOffset="359199.9989">20772 12753 1888 0,'-28'5'159'0,"28"-5"-159"0,0 0 0 0,0 0 0 0,0 0 0 16,17-12 0-16,-17 12 0 0,33-16 0 15,-11 6 0-15,4 0 0 0,0 0 0 0,5 1 0 16,0 1 0-16,-1 2 0 0,0 6-28 0,-9-15-94 16,26 21-476-16,-47-6-80 0,38-5 65 0</inkml:trace>
  <inkml:trace contextRef="#ctx0" brushRef="#br0" timeOffset="359340.5573">20875 12900 2047 0,'-38'15'0'15,"38"-15"0"-15,0 0 0 0,0 0 0 0,0 0 0 16,24 14 0-16,2-17 0 0,3-5 0 16,4 0 0-16,2-6 0 0,8 3 0 15,-8-21-148-15,23 20-521 0,-15-15 18 0,10 11 73 16</inkml:trace>
  <inkml:trace contextRef="#ctx0" brushRef="#br0" timeOffset="361981.2518">21635 12429 1220 0,'20'-6'614'0,"-16"-12"-542"16,-4 18-29-16,16-26-6 0,-16 26-9 0,14-17 0 16,-14 17-23-16,0 0-5 0,0 0 0 0,0 0 0 15,-2 20 0-15,-3-4 0 0,-1 7 0 0,-3 8 0 16,0 1 0-16,-5 6 0 0,1 3 0 15,0 0 0-15,-1 4 0 0,3-2 0 0,3 1 0 16,0-2 0-16,5-3 0 0,3-4 0 0,0-4 0 16,3-2 0-16,1-3 0 0,3-3 0 0,2-1 0 15,4-2 0-15,-13-20 0 0,31 32 0 0,-31-32-90 16,53 29-198-16,-53-29-360 0,49-2 50 16,-27-5 176-16</inkml:trace>
  <inkml:trace contextRef="#ctx0" brushRef="#br0" timeOffset="362534.5028">22402 12427 1634 0,'0'0'199'16,"0"0"-145"-16,0-25-17 0,0 25 2 0,-13-23-5 15,13 23 1-15,-22-20-20 0,22 20-15 16,-27-14 0-16,27 14 0 0,-30-8 0 16,13 5 0-16,0 5 0 0,-2-1 0 0,0 4 0 15,1 1 0-15,-1 2 0 0,0 3 0 0,19-11 0 16,-33 24 0-16,33-24 0 0,-29 32 0 0,18-15 0 15,0 0 0-15,2 1 0 0,5-1 0 0,-3 0 0 16,7-17 0-16,-3 31 0 0,3-31 0 16,6 27 0-16,-6-27 0 0,15 18 0 0,-15-18 0 15,25 9 0-15,-25-9 0 0,33 0 0 0,-12-3 0 16,0-3 0-16,1-3 0 0,0-2 0 0,1-3 0 16,-1-2 0-16,0-2 0 0,-1 1 0 0,-3 0 0 15,0 0 0-15,-18 17 0 0,29-29 0 0,-29 29 0 16,21-26 0-16,-21 26 0 0,12-20 0 0,-12 20 0 15,0 0 0-15,0 0 0 16,0 0 0-16,0 0 0 0,0 0 0 0,0 0 0 16,0 0 0-16,-1 17 0 0,-5 1 0 0,-3 9 0 15,-1 4 0-15,-3 6 0 0,0 3 0 0,-3 2 0 16,2 0 0-16,-1 2 0 0,-1-4 0 0,6-2 0 16,1-5 0-16,4-2 0 0,2-8 0 0,7-2 0 15,-4-21 0-15,22 34-123 0,-29-51-240 0,47 35-97 16,-40-18-164-16,34-33 148 0,7 32 476 15</inkml:trace>
  <inkml:trace contextRef="#ctx0" brushRef="#br0" timeOffset="363764.7423">23618 12226 1460 0,'27'27'342'15,"-27"-27"-155"-15,0 0-134 0,0 0-48 0,0 0-5 0,0 0 0 0,0 0 0 16,0 0 0-16,0 0 0 0,0 0 0 16,0 0 0-16,19 9 0 0,-19-9 0 15,23 14 0-15,-23-14 0 0,32 25 0 0,-32-25 0 16,32 32 0-16,-15-12 0 0,-1-1 0 0,2 3 0 16,-5 1 0-16,-3-2 0 0,-2 1 0 0,-3 1 0 15,-2 1 0-15,-2 0 0 0,-5 2 0 0,-1 0 0 16,-2 1 0-16,-4 2 0 0,-1 0 0 0,-3 1 0 15,-3-1 0-15,0 0 0 0,-4-1 0 16,-1-2 0-16,-1-2 0 0,0-2 0 0,1-3 0 16,3-5 0-16,0-1 0 0,3-6 0 0,17-7 0 15,-22 1 0-15,22-1 0 0,-12-18 0 16,11 1 0-16,0-7 0 0,6-5 0 0,-3-8 0 0,11 8-9 16,-16-30-219-16,34 40-155 0,-37-33-257 15,17 5 47-15,5 15 400 0</inkml:trace>
  <inkml:trace contextRef="#ctx0" brushRef="#br0" timeOffset="363983.4988">23509 12187 1781 0,'-42'-13'266'0,"42"13"-266"0,0 0 0 16,0 0 0-16,0 0 0 0,0 0 0 15,0 0 0-15,29 14 0 0,-10-13 0 16,0 0 0-16,6-1 0 0,-1 0 0 0,3-1 0 15,1 0 0-15,0 2 0 0,1-2 0 0,0 0 0 16,3 0 0-16,0 1 0 0,1 0 0 0,4 1 0 16,-4-1 0-16,5 2 0 0,-5-2 0 0,11 11 0 15,-18-21-159-15,26 32-113 0,-41-41-91 0,36 33-92 16,-15-6-44-16,-32-8 201 0</inkml:trace>
  <inkml:trace contextRef="#ctx0" brushRef="#br0" timeOffset="364811.7501">24147 12507 1379 0,'-50'-11'414'16,"50"11"-170"-16,-24 15-234 0,7-10-10 0,17-5 0 15,-29 11 0-15,29-11 0 0,-29 19 0 0,29-19 0 16,-31 30 0-16,15-12 0 0,2 4 0 0,-1-1 0 16,2 3 0-16,3-1 0 0,3 0 0 15,2-1 0-15,5-4 0 0,4 0 0 0,-4-18 0 16,15 25 0-16,-15-25 0 0,32 15 0 0,-15-13 0 15,4-3 0-15,1-5 0 0,-2-2 0 16,3-3 0-16,0-4 0 0,1-1 0 0,-3-4 0 16,1-1 0-16,-3-2 0 0,-4-2 0 0,0 0 0 15,-4-2 0-15,0 3 0 0,-3 0 0 0,0-1 0 16,-1 1 0-16,-2 2 0 0,0 2 0 0,-3 2 0 16,-2 18 0-16,1-27 0 0,-1 27 0 0,0 0 0 15,-6-17 0-15,6 17 0 0,0 0 0 0,0 0 0 16,-19 9 0-16,19-9 0 15,-15 18 0-15,15-18 0 0,-11 20 0 0,11-20 0 16,-5 21 0-16,5-21 0 0,4 17 0 0,-4-17 0 16,0 0 0-16,19 16 0 0,-19-16 0 0,30 2 0 15,-12-3 0-15,1-3 0 0,3-1 0 0,0 0 0 16,1-1 0-16,-3 2 0 0,-1 0 0 0,-19 4 0 16,31-4 0-16,-31 4 0 0,0 0 0 15,17 0 0-15,-17 0 0 0,0 0 0 0,0 0 0 16,0 0 0-16,0 0 0 0,-17 18 0 0,17-18 0 15,-21 17 0-15,21-17 0 0,-26 21 0 0,26-21 0 16,-22 25 0-16,22-25 0 0,-19 29 0 0,9-12 0 16,10-17 0-16,-11 32 0 0,11-32 0 15,-3 31 0-15,3-31 0 0,5 28 0 0,-5-28 0 16,15 19 0-16,-15-19 0 0,22 9 0 16,-22-9 0-16,28-1 0 0,-28 1 0 0,32-13 0 15,-32 13 0-15,33-25 0 0,-16 8 0 0,0-5 0 16,0 1 0-16,-3-4 0 0,1 4 0 0,-4 0 0 15,0-1 0-15,-1 3 0 0,-3 1 0 0,0 0 0 16,-7 18 0-16,10-29 0 0,-10 29 0 0,8-17 0 16,-8 17 0-16,0 0 0 0,0 0 0 0,0 0 0 15,0 0 0-15,0 0 0 0,2 29 0 16,-5-11 0-16,0 4 0 0,-4 2 0 16,1 1 0-16,-3-1 0 0,1 2 0 0,0-2 0 15,2-3 0-15,6-21 0 0,-5 27 0 0,5-27 0 16,0 0 0-16,0 0 0 0,25 6-16 0,-21-29-121 15,23 19-63-15,-30-41-77 0,41 32-67 0,-27-26-87 16,7-6-36-16,25 25 293 0</inkml:trace>
  <inkml:trace contextRef="#ctx0" brushRef="#br0" timeOffset="364967.9009">24983 12132 1627 0,'-45'-2'391'0,"46"25"-362"0,-19 6-29 16,-2 1 0-16,2 3 0 0,-2 2 0 15,3 2 0-15,-2 2 0 0,1 1 0 16,-1-1 0-16,1-1 0 0,4 0 0 0,3-2 0 16,0-1 0-16,6-1 0 0,0-4 0 0,3 2 0 15,-3-14-66-15,22 26-214 0,-40-48-158 0,40 21-209 16,-17-17 75-16,0 0 529 0</inkml:trace>
  <inkml:trace contextRef="#ctx0" brushRef="#br0" timeOffset="365358.5641">24794 12556 1851 0,'-17'3'95'16,"17"-3"-51"-16,0 0-13 0,1 23-8 0,-1-23-20 16,0 0-3-16,19 17 0 0,-19-17 0 15,25 5 0-15,-25-5 0 0,32 0 0 0,-14-2 0 16,0-3 0-16,0-2 0 0,-1-1 0 0,-17 8 0 15,27-18 0-15,-27 18 0 0,23-23 0 0,-23 23 0 16,21-29 0-16,-21 29 0 0,17-29 0 0,-17 29 0 16,12-29 0-16,-12 29 0 0,9-27 0 0,-9 27 0 15,5-25 0-15,-5 25 0 0,2-19 0 0,-2 19 0 16,0 0 0-16,0 0 0 16,0 0 0-16,0 0 0 0,-17-3 0 0,17 3 0 0,-16 22 0 15,5-4 0-15,-6 2 0 0,0 3 0 16,0 0 0-16,0 1 0 0,0 0 0 0,2-1 0 15,1 0 0-15,2-4 0 0,12-19 0 0,-9 29 0 16,9-29 0-16,0 0 0 0,14 20 0 0,-14-20 0 16,29-4 0-16,-11-6 0 0,8 2 0 0,-8-18-72 15,18 23-110-15,-25-31-38 0,35 34-59 16,-35-32-30-16,17 10-178 0,10 14 23 0,-29-24 431 16</inkml:trace>
  <inkml:trace contextRef="#ctx0" brushRef="#br0" timeOffset="365686.7044">25205 12383 1466 0,'0'0'581'0,"0"0"-581"15,0 0 0-15,0 0 0 0,0 0 0 16,-21 12 0-16,21-12 0 0,0 0 0 16,0 0 0-16,-20 24 0 0,20-24 0 0,-17 29 0 15,6-10 0-15,-1 3 0 0,0 1 0 0,-3 1 0 16,-1 3 0-16,-1-3 0 0,2 2 0 0,5-7 0 16,3-2 0-16,7-17 0 0,-3 23 0 0,3-23 0 15,0 0 0-15,17 13 0 0,-17-13 0 0,25-5 0 16,-25 5 0-16,36-22 0 0,-16 8 0 0,2 1 0 15,0 1 0-15,-2 2 0 0,-3 1 0 16,-17 9 0-16,23-6 0 0,-23 6 0 0,0 0 0 16,0 0 0-16,14 21 0 0,-14-21 0 15,-5 30 0-15,-3-12 0 0,-1 4 0 0,-6 0 0 16,-1 1 0-16,-2 1 0 0,-2 0 0 0,-1-1 0 16,1 0 0-16,-3-2 0 0,0-3 0 0,1 0 0 15,-1-5 0-15,4-1 0 0,-3-6 0 0,22-6 0 16,-32-1 0-16,32 1-118 0,-25-15-81 15,25 15-61-15,-18-23-43 0,18 23-68 0,1-26-33 16,-14-11 13-16,31 31 391 0</inkml:trace>
  <inkml:trace contextRef="#ctx0" brushRef="#br0" timeOffset="379504.9571">22747 12293 1549 0,'0'0'146'0,"0"0"-60"0,-20 8-26 15,20-8-16-15,0 0-8 0,0 0-1 16,0 0-7-16,0 0-5 0,0 0-6 0,0 0-5 16,0 0-3-16,0 0-7 0,0 0-2 0,0 0 0 15,19-20 0-15,-19 20 0 0,27-13 0 0,-9 6 0 16,0-1 0-16,2 1 0 0,1 1 0 0,-2 2 0 16,-1 1 0-16,-18 3 0 0,31-3 0 0,-31 3 0 15,22 4 0-15,-22-4 0 0,0 0 0 16,21 15 0-16,-21-15 0 0,0 0 0 0,5 26 0 15,-5-26 0-15,-7 27 0 0,0-10 0 0,-2 1 0 16,-1 1 0-16,-1 2 0 0,1 0 0 16,-5 1 0-16,-1 1 0 0,0 0 0 0,-1 0 0 15,0 1 0-15,3-1 0 0,-2-1 0 0,1 0 0 16,3-3 0-16,0 1 0 0,1-3 0 0,11-17 0 16,-13 27 0-16,13-27 0 0,-8 20 0 15,8-20 0-15,0 0 0 0,3 21 0 0,-3-21 0 16,0 0 0-16,18 13 0 0,-18-13 0 0,29 6 0 15,-11-5 0-15,3-1 0 0,1-1 0 0,6-4 0 16,0-1 0-16,1-3 0 0,2 1 0 0,-2-3 0 16,0 1 0-16,-1 2 0 0,-1-2 0 0,-3 3 0 15,-3 0 0-15,-21 7 0 0,28-11 0 0,-28 11 0 16,18-6 0-16,-18 6 0 16,0 0 0-16,0 0-46 0,0-20-247 0,0 20-321 15,0 0-22-15,0 0 179 0</inkml:trace>
  <inkml:trace contextRef="#ctx0" brushRef="#br5" timeOffset="388747.1792">9807 12993 1450 0,'-24'-30'109'0,"24"30"-32"16,0 0-19-16,13-17-16 0,-13 17-8 0,0 0-7 15,7-19-7-15,-7 19-5 0,0 0-3 0,0 0 0 16,0 0-1-16,0 0 0 0,0 0-1 0,0 0-4 16,0 0-2-16,0 0 0 0,0 0 1 15,17 1 3-15,-17-1 2 0,27 6 5 16,-7-6 0-16,10-1-4 0,7-3 0 0,8-3-4 15,9-1 2-15,8-4-1 0,6-3 1 0,5 1-5 16,8-2 0-16,3 1-4 0,7 0 3 0,3-2-5 16,0 2 4-16,-1 1-4 0,-1-1 5 0,-5 2-4 15,-2 1 4-15,-3 0-3 0,-6 3 2 0,-4 2-2 16,-6 1-17-16,-4 2 17 0,-6 1-19 0,-5 1 18 16,-5 2 17-16,-6 2-20 0,-6 1 20 15,-5 1-21-15,-3-1 1 0,-4 1-3 0,-3 1 2 16,-19-5 3-16,31 7 1 0,-31-7 2 15,24 1-1-15,-24-1 2 0,17-4-1 0,-17 4-1 16,0 0 2-16,0 0-2 0,20-16-17 0,-20 16 19 16,0 0-19-16,7-17 19 0,-7 17-1 0,0 0 14 15,8-17-17-15,-8 17 15 0,0 0-14 0,0 0-4 16,0 0-9-16,0 0-12 0,0 0-38 16,0-24-68-16,22 37-387 0,-22-13-123 0,0 0 70 15</inkml:trace>
  <inkml:trace contextRef="#ctx0" brushRef="#br5" timeOffset="393476.0926">11603 13136 1658 0,'0'0'81'0,"-10"-23"-33"0,10 23-17 0,0 0 4 16,-7-22-6-16,7 22 2 0,-12-16-6 0,12 16-1 16,0 0-5-16,-24-21 3 0,24 21-4 0,-20-10 2 15,20 10-14-15,-23-2-6 0,23 2 0 0,-29 1 0 16,12 3 0-16,-2-1 0 0,2 3 0 15,-1-1 0-15,-1 4 0 0,-1 0 0 0,-1 3 0 16,-2 2 0-16,0 0 0 0,0 0 0 0,1 2 0 16,2 0 0-16,0 2 0 0,3 2 0 0,2-1 0 15,4 2 0-15,4-2 0 0,4 0 0 0,3-1 0 16,0-18 0-16,13 27 0 0,-13-27 0 16,28 16 0-16,-9-10 0 0,4-6 0 15,5-9 0-15,2 1 0 0,2-8 0 0,0-2 0 16,2-1 0-16,-1-3 0 0,-1 1 0 0,-3 0 0 15,-2 1 0-15,-4 2 0 0,-4 2 0 0,-2 3 0 16,-17 13 0-16,24-16 0 0,-24 16 0 0,0 0 0 16,0 0 0-16,0 0 0 0,0 0 0 0,4 23 0 15,-14 0 0-15,-3 9 0 0,-5 11 0 0,-4 6 0 16,-5 5 0-16,-6 5 0 0,-4 1 0 16,-2 1 0-16,0 0 0 0,0-3 0 0,4-3 0 15,4-4 0-15,3-8 0 0,9-7 0 0,7-11 0 16,8-5 0-16,4-20 0 0,11 19 0 0,-11-19 0 15,34 4 0-15,-10-8 0 0,4-6 0 16,4-5 0-16,4-7 0 0,7-6 0 0,2-5 0 16,3 2 0-16,-3-7 0 0,7 11-8 0,-21-29-470 15,24 31-189-15,-19-13-2 0,8 4 445 16</inkml:trace>
  <inkml:trace contextRef="#ctx0" brushRef="#br5" timeOffset="394741.8207">14558 13012 1363 0,'-22'-8'261'0,"22"8"-236"0,0 0-29 0,0 0-9 16,0 0-1-16,0 0 6 0,26-14 3 15,-26 14 1-15,31-7 5 0,-11 3 3 0,2-1 6 16,3 1 4-16,1-4 9 0,7 6 2 0,-2-6 4 15,6 6-4-15,-1-4 1 0,7 3-2 16,-3-1 0-16,6 2-1 0,-2-2-4 0,4 2-5 16,-1 1-3-16,2 1-3 0,0-1-3 0,1 1 0 15,2-1-1-15,2 0-2 0,2 1 1 0,2-2-1 16,3 1 0-16,3 0 1 0,3-2-1 0,3 1-2 16,0 0 1-16,2-3 0 0,0 0 0 0,2-1 0 15,2 1 4-15,5 0-1 0,-1 0 6 16,3 1-4-16,-4-2 2 0,0 2 0 0,0-1-4 15,-4 1 1-15,3 1 1 0,2 0-3 16,-3 1 2-16,0 1-1 0,-5 1-3 0,3 0 1 16,-5 1-1-16,1-1 0 0,2-1 0 0,-3 0 0 15,6-1 2-15,-1 0-3 0,-1 0 1 0,2-1 0 16,-2-1-1-16,-1 1 1 0,1-1 0 0,-1 2-1 16,-1-1 0-16,4 1-1 0,-3 0 2 15,1-2-2-15,-1 0 5 0,-4 2 0 0,-1-2 0 16,-1 1 4-16,-1-1 0 0,4 2 1 0,-6 0 1 15,1 0-4-15,-1 0-6 0,-2-1 0 0,0-1 0 16,-2 1 0-16,2-1 0 0,-3 1 0 0,3-2 0 16,3-1 0-16,-2-2 0 0,3 1 0 0,-3 0 0 15,0-2 0-15,0 2 0 0,-4-2 0 16,-1-1 0-16,-4 1 0 0,-1-1 0 16,1 1 0-16,-3 1 0 0,0-2 0 0,-7 3 0 15,-2-1 0-15,-7 4 0 0,-2 0 0 0,-1 0 0 16,-7 2 0-16,0-1 0 0,-3 1 0 0,-3 1 0 15,-1 1 0-15,-1 0 0 0,-17 0 0 0,31 0 0 16,-31 0 0-16,25 0 0 0,-25 0 0 0,19 2 0 16,-19-2 0-16,0 0 0 0,0 0 0 15,0 0-37-15,0 0-29 0,-6 29-145 0,-19-31-435 16,25 2 33-16,-38 13 140 0</inkml:trace>
  <inkml:trace contextRef="#ctx0" brushRef="#br5" timeOffset="395613.016">18268 13281 1410 0,'0'0'249'0,"0"0"-211"0,5-23-6 16,-5 23-5-16,-7-26-5 0,7 26 4 0,-12-22-4 15,12 22 2-15,-20-18-9 0,20 18 1 0,-30-11-4 16,9 7 5-16,2 6 4 16,-7-2 8-16,2 4 2 0,-5 0 3 0,0 4-12 15,-2 1-22-15,3 3 0 0,0 0 0 0,1 3 0 16,2-1 0-16,2 2 0 0,2 0 0 0,3 0 0 15,18-16 0-15,-28 31 0 0,28-31 0 0,-17 29 0 16,17-29 0-16,-6 30 0 0,6-30 0 0,7 27 0 16,-7-27 0-16,17 24 0 0,-17-24 0 0,27 18 0 15,-8-13 0-15,3-4 0 0,4-2 0 16,5-5 0-16,3-3 0 0,2-2 0 0,3-3 0 16,0-2 0-16,-3-2 0 0,-1-1 0 0,-2-2 0 15,-2 1 0-15,-5 1 0 0,-3 5 0 0,-4 2 0 16,-19 12 0-16,26-16 0 0,-26 16 0 15,0 0 0-15,19-6 0 0,-19 6 0 0,0 0 0 16,0 0 0-16,-11 21 0 0,11-21 0 16,-27 39 0-16,6-10 0 0,-4 7 0 0,-7 2 0 15,-2 5 0-15,-4 0 0 0,-3 2 0 0,-2 1 0 16,1 1 0-16,-1 0 0 0,3 3 0 0,4-3 0 16,-1 0 0-16,7-5 0 0,4-5 0 0,4-7 0 15,8-6 0-15,5-7 0 0,9-17 0 0,-1 22 0 16,1-22 0-16,22 8 0 0,-5-9 0 0,5-5 0 15,5-6 0-15,4-6 0 0,6-4 0 16,4-7 0-16,4-2 0 0,5-7 0 0,5-3 0 16,-2 2 0-16,-2 2 0 0,-3 4 0 0,-7 3 0 15,-2 4 0-15,-5 2 0 0,-1 7 0 16,-6-2-14-16,9 21-156 0,-25-22-469 0,18 17-17 16,-29 3 89-16</inkml:trace>
  <inkml:trace contextRef="#ctx0" brushRef="#br5" timeOffset="398331.1461">10046 12070 764 0,'0'0'404'0,"5"-26"-327"0,-5 26-19 0,17-7-10 16,-17 7-5-16,22-5-21 0,-5 6 24 15,-17-1-28-15,30-5 17 0,-30 5-11 0,37-3-11 16,-16 0-4-16,2 2-3 0,1-1 1 0,4 1 2 15,2-3-1-15,3 1 0 0,5 0-1 16,1 0-2-16,3-1-1 0,2-1-1 0,-1 0 2 16,2 1 2-16,-3-1 6 0,3 5 3 0,-3-3 4 15,4 3 0-15,-5-3-3 0,4 3-5 0,-4-1-4 16,3 1-4-16,0 0 0 0,2-1-2 16,4 0-1-16,1-2 1 0,1-1 0 0,4-1-1 15,0-3 3-15,3 0-3 0,2-3 1 0,-2 1 0 16,3-2 0-16,-1 1-1 0,2-1 6 0,3 1-6 15,-3 3-1-15,2 0-7 0,-3 3-13 0,-8-4-12 16,6 10-20-16,-18-10-26 0,16 18-52 0,-30-24-118 16,15 17-244-16,-5 7-26 15,-17-15 324-15</inkml:trace>
  <inkml:trace contextRef="#ctx0" brushRef="#br5" timeOffset="398849.218">12399 11823 1199 0,'0'0'78'16,"0"0"-38"-16,0 0-25 0,0 0-3 0,-18-18 11 16,18 18 10-16,0 0 8 0,0 0 2 0,0 0-6 0,0 0-3 0,-21 7-3 0,21-7 7 15,0 0-6-15,-7 23 3 0,7-23-8 0,-4 20-3 16,4-20-10-16,4 33 0 0,-1-11-9 0,1 2 4 16,1 3-7-16,0-1 7 0,-1 3 13 15,-2 2-37-15,1 0 34 0,-3 4-35 0,1 3 12 16,-2 4 10-16,-1 3-11 0,-1-1 12 15,-3 5-14-15,-2 2 15 0,1 1-14 0,-1 3 17 16,0 4-14-16,2 3-3 0,-1 1 29 0,2 4-23 16,-1-7 25-16,2 2-4 0,1-4-20 0,-1-3 14 15,2-1-16-15,-1-1 12 0,2-2-14 0,0-1 12 16,1 0-14-16,0-2-9 0,-1-1 27 16,-1-1-28-16,2-2 28 0,0-3-7 0,0-1-11 15,0-3 10-15,2 1-11 0,-1-1 10 0,1 3-11 16,-1 0 11-16,2 1-10 0,-3 3 10 0,1-1-11 15,-1 1 11-15,1 0 9 0,-2-2-32 0,1-3 29 16,-1-6-33-16,1-5 12 0,0-7 0 16,5-4-18-16,-5-17-21 0,0 0-43 0,0 0-87 15,33-11-338-15,-33 11-39 0,13-41 131 16</inkml:trace>
  <inkml:trace contextRef="#ctx0" brushRef="#br5" timeOffset="399302.3148">12393 14003 1175 0,'-19'-8'169'0,"19"8"-87"0,0 0-13 16,-17 16-9-16,17-16-13 0,-25 4-4 0,8-4-6 15,17 0-6-15,-32 8-8 0,15-4-2 16,-4-1-8-16,1 2 4 0,-1-2-5 0,1 2 3 16,-2-2-5-16,3 1 3 0,-4-1-3 0,-2 1-2 15,1-1-1-15,-3 2-3 0,-2 0 0 0,0 0 1 16,-2-3-2-16,-1 3 2 0,-2-1 0 0,-2-2 1 16,-1 2 0-16,-1-3 3 0,-1-1 0 0,-1 0 2 15,0 0-1-15,0 0 1 0,-2-1-3 0,-2 2-1 16,-1-1-2-16,-2 1-2 15,-2 0 0-15,-3 2-1 0,0-1 0 0,-3 3 2 16,-1 0-4-16,-1 1 1 0,-1 0-1 0,0 0 0 16,3 0 2-16,0 1 2 0,0-1-2 0,-1 1 2 15,-1 0 1-15,0-1 2 0,1-3 1 0,-1 1 2 16,2-3-1-16,3-1 1 0,3-2-9 0,5-3-1 16,4 0 0-16,4-1 0 0,4-3 0 15,2 0 0-15,2-1 0 0,2-1 0 0,3 2-14 16,0-5-39-16,23 14-58 0,-55-25-381 0,55 25-154 15,-29-22 52-15,14 5 458 0</inkml:trace>
  <inkml:trace contextRef="#ctx0" brushRef="#br5" timeOffset="399757.9863">9949 12330 1552 0,'0'0'27'0,"0"0"-20"0,0 0-8 16,7-26 4-16,-7 26 3 0,6-20 14 0,-6 20 4 15,9-20 7-15,-9 20-2 0,0 0-6 0,17-20-5 16,-17 20 4-16,0 0-3 0,11-17 0 0,-11 17 0 16,0 0 0-16,0 0 2 0,0 0 4 0,0 0 5 15,0 0-7-15,9 35 6 0,-10-6-12 0,0 13 7 16,-1 11-9-16,-1 13 10 0,-2 13-24 0,3 11-1 15,-4 10 0-15,0 8 0 0,-3 4 0 16,-2 3 0-16,-1 6 0 0,0 0 0 0,1-2 0 16,1-3 0-16,2-9 0 0,2-4 0 0,2-7 0 15,4-12 0-15,2-11 0 0,5-11 0 0,3-14 0 16,3-13 0-16,6-5-47 0,-19-30-125 0,45 15-482 16,-25-24 9-16,9-4 117 0</inkml:trace>
  <inkml:trace contextRef="#ctx0" brushRef="#br5" timeOffset="402501.4989">7658 14679 1405 0,'26'5'437'0,"-26"-5"-417"0,8-18-17 16,-8 18 0-16,13-23-5 0,-13 23 6 0,13-18-1 16,-13 18-1-16,0 0 7 0,0 0 0 15,0 0 6-15,0 0 1 0,0 0-2 16,4 19-2-16,-9-2 0 0,0 3-3 0,1 3 9 0,-4 2-9 15,2 2 12-15,-2 0-9 0,0 4 4 16,0-2-16-16,2 1 0 0,0-5 0 0,2-1 0 16,3-3 0-16,1-21 0 0,5 29 0 0,-5-29 0 15,18 15 0-15,-18-15 0 0,27 1 0 0,-10-5 0 16,2-3 0-16,3-2 0 0,1-5 0 16,3-4 0-16,2-5 0 0,0-4 0 0,1-1 0 15,0-1 0-15,0 1 0 0,-1 2 0 0,-1 0 0 16,-3 4 0-16,-3 2 0 0,-3 4 0 0,-18 16 0 15,27-21 0-15,-27 21 0 0,0 0 0 0,17-5 0 16,-17 5 0-16,0 0 0 0,-2 23 0 0,2-23 0 16,-7 32 0-16,4-10 0 0,-1 1 0 15,0 5 0-15,1-1 0 0,0 0 0 16,2-1 0-16,1-2 0 0,1-2 0 0,3-5 0 16,-4-17 0-16,13 23 0 0,-13-23 0 0,24 11 0 15,-24-11 0-15,28-2 0 0,-28 2 0 0,31-17 0 16,-13 4 0-16,1-6 0 0,0-3 0 0,1-5 0 15,-2 0 0-15,0-2 0 0,-1 0 0 0,-2 1 0 16,-4-2 0-16,-2 3 0 0,-3 3 0 16,-1 1 0-16,-4 2 0 0,1 2 0 0,-5-2 0 15,3 21 0-15,-6-31 0 0,6 31 0 0,-6-23 0 16,6 23-49-16,0 0-34 0,0 0-154 0,0 0-398 16,0 0 51-16,0 0 126 0</inkml:trace>
  <inkml:trace contextRef="#ctx0" brushRef="#br5" timeOffset="402735.8897">8680 14476 1877 0,'0'0'46'0,"0"0"-15"16,0 0 3-16,0 0-1 0,0 0-7 0,-17-6-26 15,17 6 0-15,0 0 0 0,-8 28 0 16,5-10 0-16,1 7 0 0,-2 3 0 15,2 4 0-15,0 0 0 0,0 3 0 0,1 3 0 16,0-1 0-16,0 1 0 0,-1-2 0 0,1-2 0 16,2-2 0-16,-1-5-7 0,5-1-40 0,-3-9-15 15,13 10-87-15,-15-27-464 0,0 0-6 0,0 0 70 16</inkml:trace>
  <inkml:trace contextRef="#ctx0" brushRef="#br5" timeOffset="403017.1494">8770 14523 1911 0,'0'0'24'0,"20"2"-3"0,-20-2 11 16,36-8-4-16,-14 1 0 0,4-1-25 0,2-1-3 15,-1 1 0-15,2-2 0 0,-4 1 0 0,1 5 0 16,-4 1 0-16,-3 3 0 0,-2 4 0 0,-17-4 0 15,21 12 0-15,-21-12 0 0,6 27 0 0,-10-8 0 16,-3 3 0-16,-5 3 0 0,-5 7 0 0,-3 0 0 16,-5 6 0-16,-4 0 0 0,-4 1 0 15,-4 0 0-15,3-2 0 0,1-3 0 0,4-2 0 16,2-5 0-16,4-6 0 0,23-21 0 0,-26 18 0 16,26-18 0-16,0 0 0 0,0 0-62 15,7-45-115-15,12 36-463 0,-10-24 16 0,14 0 81 16</inkml:trace>
  <inkml:trace contextRef="#ctx0" brushRef="#br5" timeOffset="403579.7334">7998 15367 1938 0,'0'0'13'0,"23"-15"-1"0,0 3 1 0,9-6 3 0,7-2 0 15,6-2 4-15,4 1-5 0,3-2-11 16,3 1-4-16,4-1 0 0,4 0 0 0,3 0 0 15,3 1 0-15,2 0 0 0,-1 2 0 0,-1 2 0 16,-4 0 0-16,-4 5 0 0,-5 1 0 0,-2 9-21 16,-9-3-43-16,8 15-73 0,-35-13-454 15,27 10-39-15,-14-4 27 0</inkml:trace>
  <inkml:trace contextRef="#ctx0" brushRef="#br5" timeOffset="405649.8199">10225 14235 1347 0,'0'0'120'0,"0"0"-29"16,-22-6-19-16,22 6-5 0,-24 4-11 0,24-4-8 15,-33 10-8-15,16-2-7 0,-6 2-3 0,3 6 0 16,-4 5-7-16,1 6 6 0,-3 6-8 16,2 8 6-16,-2 10-14 0,0 11-13 0,-1 12 0 15,3 10 0-15,-2 5 0 0,2 7 0 0,4 3 0 16,2 0 0-16,6 3 0 0,7-6 0 0,5-9 0 16,9-8 0-16,9-14 0 0,10-10 0 0,11-10 0 15,8-14 0-15,11-8 0 0,7-18-69 0,22 17-186 16,-14-42-398-16,21 0 15 0,-9-14 207 0</inkml:trace>
  <inkml:trace contextRef="#ctx0" brushRef="#br5" timeOffset="406259.2341">12062 14239 1694 0,'0'0'35'0,"0"0"-18"16,0 0-4-16,0 0 4 0,21-6 9 0,-21 6 3 16,24 9 2-16,-24-9-5 0,36 21-5 0,-17-6-10 15,6 4-1-15,2 5-9 0,4 5 8 0,3 5-9 16,1 4 10-16,-2 3-11 0,0 5-9 0,-6 2 27 15,-5 5-26-15,-10 4 26 0,-7 3-5 16,-12 1-15-16,-7 3 16 0,-9 2-18 16,-9-1 17-16,-6 3-12 0,-5-1 0 0,-4-1 23 15,2 0-19-15,2-7 16 0,1-5-13 0,2-10-7 16,9-10 0-16,5-11 0 0,7-8 0 0,19-15-29 16,0 0-30-16,0 0-56 0,-20-28-220 0,37 17-297 15,-8-17 42-15,8-8 304 0</inkml:trace>
  <inkml:trace contextRef="#ctx0" brushRef="#br5" timeOffset="407571.872">16064 14596 1616 0,'-22'-22'269'0,"22"22"-235"0,0 0-23 15,17 1 2-15,0-3 4 0,8 1 3 0,6-2 4 16,5 0 8-16,8-2-21 0,1-2-11 0,5 1 0 15,-2-2 0-15,0 3 0 0,-1-1 0 16,-1 2 0-16,-3-3 0 0,1 6-33 0,-8-5-15 16,9 15-61-16,-28-33-278 0,22 30-234 0,-16-8-23 15,0 0 440-15</inkml:trace>
  <inkml:trace contextRef="#ctx0" brushRef="#br5" timeOffset="407743.7566">16259 14935 1982 0,'-17'38'65'0,"17"-38"-65"16,0 0 0-16,0 0 0 0,27-7 0 0,5 1 0 15,8-1 0-15,6-3 0 0,3-3 0 0,4-7 0 16,6-1 0-16,1-7 0 0,11 4 0 0,-2-8-9 16,22 31-375-16,-21-35-270 0,9 13-28 15,-11-9 365-15</inkml:trace>
  <inkml:trace contextRef="#ctx0" brushRef="#br5" timeOffset="408801.0101">18007 13084 830 0,'7'-40'448'0,"-7"40"-232"15,-6-34-94-15,6 34-16 0,-4-21-18 0,4 21-15 16,0 0-8-16,0 0-9 0,0 0-13 0,0 0-43 16,0 0 0-16,-17 21 0 0,14-1 0 0,0 2 0 15,3 5 0-15,3 4 0 0,2 0 0 16,3 4 0-16,8 0 0 0,5 5 0 0,4 5 0 16,9 3 0-16,2 1 0 0,1-1 0 0,2-5 0 15,-2-1 0-15,-1-2 0 0,2-4 0 16,-2 0 0-16,-3-3 0 0,1-1 0 0,-5-4 0 15,2 1 0-15,-7-9-57 0,10 18-121 0,-34-38-469 16,32 34 21-16,-32-34 88 0</inkml:trace>
  <inkml:trace contextRef="#ctx0" brushRef="#br5" timeOffset="409334.1455">16867 11774 1646 0,'0'0'199'16,"0"0"-130"-16,0 0-35 0,-18 5-6 16,18-5-4-16,0 0 0 0,0 0-3 0,0 0-19 15,0 0-2-15,0 0 0 0,0 0 0 0,11 23 0 16,2-3 0-16,7 6 0 0,3 9 0 0,6 9 0 15,4 3 0-15,2 5 0 0,2 2 0 0,-3 2 0 16,-3 0 0-16,0 3 0 0,-8-8-82 0,20 26-318 16,-30-31-253-16,14 11 22 0,-10-10 351 0</inkml:trace>
  <inkml:trace contextRef="#ctx0" brushRef="#br5" timeOffset="411524.9835">17857 14503 1698 0,'22'11'220'0,"-22"-11"-164"15,0 0-32-15,0 0-9 0,0 0-6 0,21-25 5 16,-21 25-3-16,34-25-11 0,-12 11 0 0,6-6 0 16,3 1 0-16,6-2 0 15,5-2 0-15,1 3 0 0,1-1 0 0,0 2 0 16,-3 2 0-16,-2 2 0 0,-4 5 0 0,-2 2 0 16,-8 3 0-16,-4 7 0 0,-21-2 0 0,23 14 0 15,-23-14 0-15,0 34 0 0,-11-10 0 0,-6 6 0 16,-5 6 0-16,-8 3 0 0,-6 5 0 0,-5 2 0 15,-2 3 0-15,-2 1 0 0,-2 0 0 0,1-3 0 16,4-2 0-16,4-3 0 0,6-2 0 16,9-8 0-16,9-5 0 0,8-10 0 0,6-17 0 15,17 16 0-15,2-15 0 0,9 0 0 0,10-1 0 16,5-7 0-16,12-6 0 0,7-9 0 0,5-6 0 16,6 0 0-16,-4-2 0 0,1 2 0 0,-7-1 0 15,3 9-58-15,-14-12-65 0,25 27-394 16,-37-20-97-16,5 9-20 0</inkml:trace>
  <inkml:trace contextRef="#ctx0" brushRef="#br5" timeOffset="411821.8726">19002 14373 1804 0,'-31'0'170'0,"31"0"-122"16,-20 6-25-16,20-6-21 0,-30 11-2 0,30-11 0 16,-31 20 0-16,31-20 0 0,-33 26 0 0,33-26 0 15,-28 33 0-15,16-14 0 0,3 2 0 0,3 2 0 16,3 0 0-16,4 0 0 0,4 0 0 0,2-2 0 16,4-1 0-16,6-1 0 0,5-5 0 15,5-5 0-15,3-3 0 0,4-6 0 0,6-3 0 16,3-5 0-16,2-3 0 0,0-2 0 0,-1-1 0 15,-2-5 0-15,-1 3 0 0,0-3 0 0,-5 2 0 16,-4-2 0-16,-3 2 0 0,-8-6-43 0,4 15-86 16,-35-32-314-16,32 30-169 0,-18-15-2 15,7 4 409-15</inkml:trace>
  <inkml:trace contextRef="#ctx0" brushRef="#br5" timeOffset="411978.1205">19306 14271 2047 0,'-28'29'0'0,"0"4"0"0,2 6 0 16,2 6 0-16,0 3 0 0,-1 4 0 0,3 0 0 16,0 1 0-16,4-3 0 0,6-3 0 15,4-2 0-15,5-5 0 0,6-3 0 0,5-8 0 16,9-1 0-16,-17-28-55 0,71 33-490 0,-48-31-132 16,17 3 26-16</inkml:trace>
  <inkml:trace contextRef="#ctx0" brushRef="#br5" timeOffset="412337.5105">20207 14355 1901 0,'0'0'72'16,"0"0"-37"-16,-20 12-8 0,20-12-15 0,-24 20-12 15,7-5 0-15,-4 6 0 0,-2 3 0 16,-5 5 0-16,-2 4 0 0,-3 3 0 0,-1 3 0 15,-1 3 0-15,-2 0 0 0,3 0 0 0,1-3 0 16,4-3 0-16,6-4 0 0,4-3 0 0,8-5 0 16,11-24-38-16,-8 33-50 0,0-51-129 15,8 18-416-15,0 0 17 0,23-18 162 0</inkml:trace>
  <inkml:trace contextRef="#ctx0" brushRef="#br5" timeOffset="412493.7726">19886 14483 1420 0,'28'14'480'0,"-50"-17"-350"0,22 3-113 0,0 0-17 16,0 0 0-16,0 0 0 0,-13 17 0 0,13-17 0 16,3 27 0-16,-3-27 0 0,14 32 0 0,-14-32 0 15,26 32 0-15,-6-18 0 0,3-1 0 16,2-3 0-16,6-2 0 0,4-1 0 0,2-5 0 16,4 4 0-16,-11-33-277 0,24 34-402 15,-16-12 21-15,9 4 226 0</inkml:trace>
  <inkml:trace contextRef="#ctx0" brushRef="#br5" timeOffset="413680.0629">20903 14273 1252 0,'0'-31'198'0,"0"31"-69"0,0 0-30 0,0 0-30 16,12-19-12-16,-12 19-8 0,0 0-9 0,0 0-4 15,0 0-2-15,0 0-2 0,0 0-1 0,0 0-10 16,0 0-21-16,0 0 0 0,0 0 0 0,0 0 0 15,0 0 0-15,-10 21 0 0,10-21 0 0,-18 27 0 16,6-10 0-16,-1 1 0 0,1 2 0 0,1 2 0 0,0 0 0 16,3 2 0-16,3 1 0 0,1 0 0 15,6 0 0-15,4-1 0 0,5-1 0 0,4-4 0 16,5-2 0-16,5-3 0 0,5-6 0 16,4-2 0-16,4-6 0 0,6-3 0 0,5-6 0 15,3-7 0-15,9-4 0 0,2-7 0 0,4-2 0 16,0-3 0-16,-3 1 0 0,-10-5-61 0,6 21-105 15,-35-23-467-15,15 14-4 0,-17-5 88 0</inkml:trace>
  <inkml:trace contextRef="#ctx0" brushRef="#br5" timeOffset="413854.6713">21273 14297 1918 0,'-70'29'129'0,"42"4"-129"15,7 2 0-15,7 2 0 0,5 2 0 0,5 1 0 16,3-1 0-16,1 2 0 0,0-2 0 0,3-2 0 16,0-1 0-16,3-5 0 0,1-4 0 15,0-2 0-15,4-4 0 0,-11-21 0 0,31 45-146 16,-31-45-503-16,17 22-12 0,-17-22 71 0</inkml:trace>
  <inkml:trace contextRef="#ctx0" brushRef="#br5" timeOffset="414606.4005">16560 16029 1412 0,'0'0'314'0,"0"0"-159"0,0 0-120 16,0 0-9-16,0 0-5 0,0 0 4 0,18-12 3 15,-18 12 0-15,35-11-25 0,-8 3-3 16,3-3 0-16,8-3 0 0,2-1 0 0,6-1 0 16,-1-1 0-16,3 1 0 0,-2 2 0 0,-2-1 0 15,0 3 0-15,-9-4-56 0,5 15-44 0,-31-23-390 16,21 24-183-16,-30 0 37 0,24-8 545 0</inkml:trace>
  <inkml:trace contextRef="#ctx0" brushRef="#br5" timeOffset="414778.2922">16670 16218 2040 0,'-39'48'7'0,"22"-32"-7"15,17-16 0-15,0 0 0 0,0 0 0 0,0 0 0 16,26-5 0-16,-3 0 0 0,6-1 0 0,8-2 0 16,7-6 0-16,9-1 0 0,4-4 0 15,3-2 0-15,4 1 0 0,-2-5-34 0,6 8-39 16,-9-16-57-16,31 30-330 0,-28-19-168 0,8 6 10 15,0 9 515-15</inkml:trace>
  <inkml:trace contextRef="#ctx0" brushRef="#br5" timeOffset="415418.9394">18740 15702 1367 0,'0'0'464'0,"0"0"-417"0,1-23-24 15,-1 23 0-15,-30-29 0 0,11 16 8 0,2 2-3 16,-5 2-1-16,1 0-13 0,-3 2-14 16,-1 2 0-16,2 4 0 0,-2 3 0 0,-1 4 0 0,1 4 0 15,-3 3 0-15,3 4 0 0,-1 1 0 16,0 5 0-16,1 2 0 0,-1-1 0 0,7 4 0 15,1-2 0-15,4-2 0 0,4 2 0 16,3-7 0-16,4 0 0 0,8-2 0 0,-5-17 0 16,23 26 0-16,-3-18 0 0,5-1 0 0,8-3 0 15,5-4 0-15,3-5 0 0,5-3 0 0,4-3 0 16,5-6 0-16,2-1 0 0,2-2 0 0,-3-1 0 16,-3-2 0-16,-3 1 0 0,-6-2 0 0,-5 1 0 15,-5 2 0-15,-5 2 0 0,-6 1 0 0,-4 3 0 16,-19 15 0-16,24-19 0 0,-24 19 0 15,0 0 0-15,0 0 0 0,0 0 0 16,0 0 0-16,-20-5 0 0,20 5 0 0,-29 22 0 16,11-2 0-16,-4 8 0 0,-3 7 0 0,-4 5 0 15,0 5 0-15,-1 4 0 0,-1 5 0 0,2 0 0 16,1 2 0-16,3-3 0 0,-1 0 0 0,4-2 0 16,5-4 0-16,4-3 0 0,8-7 0 15,5-7 0-15,10-3 0 0,-10-27 0 0,38 27 0 16,-8-27-13-16,11 0-76 0,-7-27-75 0,24 14-453 15,-13-20-15-15,7-3 101 0</inkml:trace>
  <inkml:trace contextRef="#ctx0" brushRef="#br5" timeOffset="415809.5583">19722 15556 1756 0,'-8'-25'234'0,"25"26"-177"0,-17-1-57 16,0 0 0-16,0 0 0 0,-18-4 0 0,18 4 0 16,0 0 0-16,-22 18 0 0,22-18 0 0,-25 32 0 15,9-10 0-15,-2 4 0 0,-2 6 0 16,-2 3 0-16,-1 6 0 0,-1 4 0 0,-2 5 0 16,2 0 0-16,0 3 0 0,1 0 0 15,2-1 0-15,4-1 0 0,2-2 0 0,7-5 0 16,5-4 0-16,5-3 0 0,9-7 0 0,2-6 0 15,6-5 0-15,4-4 0 0,4-8 0 0,4-3 0 16,1-5 0-16,5-7 0 0,1-6 0 16,-3-4 0-16,0-5 0 0,-2-4 0 0,-6 0 0 15,-4-2 0-15,-7 3 0 0,-7-1 0 0,-4 2 0 16,-6 2 0-16,-4 1 0 0,-5 1 0 0,-4 2 0 16,-3 2 0-16,-5 3 0 0,-5 0 0 0,-4 5 0 15,-2 1 0-15,-4 4 0 0,0 2 0 0,0 7 0 16,2 6 0-16,1 2 0 0,3 7 0 0,1-2 0 15,8 2 0-15,1-1 0 16,10-1 0-16,11-18-15 0,8 38-225 0,-8-38-313 16,17 0-91-16,5-4 50 0</inkml:trace>
  <inkml:trace contextRef="#ctx0" brushRef="#br5" timeOffset="424939.9128">20810 15504 1493 0,'3'-20'95'16,"-3"20"-36"-16,0 0-15 0,12-17-8 0,-12 17 0 15,0 0-5-15,6-17 0 0,-6 17-7 0,0 0-6 16,0 0 1-16,0 0-1 0,0 0 1 0,0 0 2 16,0 0 0-16,0 0-5 0,0 0 1 0,0 0-5 15,0 0 0-15,0 0-2 0,0 0-1 0,0 0-3 16,0 0-6-16,0 0 0 0,0 0 0 0,0 0 0 16,0 0 0-16,0 0 0 0,0 0 0 0,0 0 0 15,0 0 0-15,0 0 0 0,0 0 0 0,0 0 0 16,0 0 0-16,0 0 0 0,0 0 0 0,0 0 0 15,0 0 0-15,0 0 0 0,17-9 0 0,-17 9 0 16,0 0 0-16,0 0 0 0,0 0 0 0,13 20 0 16,-13-20 0-16,0 0 0 15,17 21 0-15,-17-21 0 0,16 19 0 0,-16-19 0 16,19 22 0-16,-19-22 0 0,21 31 0 0,-21-31 0 16,20 34 0-16,-9-16 0 0,-3 2 0 0,2 2 0 15,-1 0 0-15,-1 2 0 0,0-1 0 0,0-1 0 16,-4 1 0-16,1-2 0 0,-1 0 0 0,0 0 0 15,-3-3 0-15,1-1 0 0,-2 1 0 0,0-18 0 16,1 32 0-16,-1-32 0 0,-3 31 0 16,3-31 0-16,-7 30 0 0,7-30 0 0,-9 28 0 15,9-28 0-15,-15 26 0 0,15-26 0 0,-21 27 0 16,21-27 0-16,-28 27 0 0,8-13 0 16,-1-1 0-16,-2-1 0 0,-2 1 0 0,-1-5 0 15,-2 2 0-15,0-5 0 0,-2-2 0 0,1-2 0 16,1-3 0-16,2-3 0 0,2-5 0 15,2-2 0-15,1-1 0 0,4-3 0 0,3-1 0 16,14 17-18-16,-16-33-73 0,16 33-155 0,0 0-383 16,28-23-13-16,-28 23 222 0</inkml:trace>
  <inkml:trace contextRef="#ctx0" brushRef="#br5" timeOffset="425986.8417">20652 15470 1403 0,'-18'-5'110'16,"18"5"-48"-16,0 0-18 0,-22 11-2 16,22-11 5-16,-17 4 7 0,17-4-5 0,0 0-5 15,-23 1-8-15,23-1-7 0,0 0-5 0,0 0-2 16,-19 0 0-16,19 0-2 0,0 0-3 0,0 0-1 16,0 0-10-16,0 0-6 0,0 0 0 0,0 0 0 15,0 0 0-15,0 0 0 0,0 0 0 0,0 0 0 16,0 0 0-16,0 0 0 15,0 0 0-15,0 0 0 0,0 0 0 0,0 0 0 16,0 0 0-16,0 0 0 0,0 0 0 0,0 0 0 16,0 0 0-16,0 0 0 0,0 0 0 0,0 0 0 15,0 0 0-15,0 0 0 0,0 0 0 0,0 0 0 16,0 0 0-16,0 0 0 0,0 0 0 0,0 0 0 16,0 0 0-16,0 0 0 0,0 0 0 0,0 0 0 15,0 0 0-15,0 0 0 0,0 0 0 16,0 0 0-16,0 0 0 0,0 0 0 0,0 0 0 15,0 0 0-15,0 0 0 0,0 0 0 16,0 0 0-16,0 0 0 0,0 0 0 0,0 0 0 16,0 0 0-16,0 0 0 0,17-14 0 0,-17 14 0 15,19-3 0-15,-19 3 0 0,29-2 0 0,-10-2 0 16,4 1 0-16,4-2 0 0,4 0 0 0,0-4 0 16,5 0 0-16,0-2 0 0,3-2 0 15,2-1 0-15,3-1 0 0,0-2 0 0,0-2 0 16,-1 0 0-16,1 2 0 0,-1 0 0 0,1 3 0 15,-2 2 0-15,-7 3 0 0,-2 3 0 0,-8 4 0 16,-8 0 0-16,-17 2 0 0,21 7 0 0,-21-7 0 16,0 0 0-16,10 19 0 0,-10-19 0 0,0 0 0 15,-3 23 0-15,3-23 0 0,0 0 0 16,-10 17 0-16,10-17 0 0,0 0 0 16,0 0 0-16,0 0 0 0,0 0 0 0,0 0 0 15,0 0 0-15,0 0 0 0,0 0 0 0,0 0 0 16,0 0 0-16,0 0 0 0,0 0 0 0,0 0 0 15,0 0 0-15,0 0 0 0,0 0 0 0,0 0 0 16,0 0 0-16,0 0 0 0,0 0 0 0,0 0 0 16,0 0 0-16,-18 5 0 0,18-5 0 15,0 0 0-15,-20 3-35 0,20-3-32 0,0 0-57 16,0 0-488-16,0 0 18 0,0 0-6 0</inkml:trace>
  <inkml:trace contextRef="#ctx0" brushRef="#br5" timeOffset="437557.696">9133 15231 1028 0,'0'0'521'15,"18"-3"-387"-15,-18 3-94 0,0 0-6 0,0 0 2 16,0 0 3-16,-17-8-5 0,17 8-1 0,0 0-10 16,0 0-3-16,0 0-8 0,0 0-4 0,0 0-6 15,0 0 1-15,0 0-2 0,0 0 1 0,0 0 0 16,0 0 2-16,0 0-17 0,0 0 19 0,0 0-17 15,0 0 18-15,20-11 1 16,-20 11-2-16,0 0 4 0,0 0-2 0,0 0-1 16,0 0-1-16,0 0-1 0,0 0 0 0,17-19 5 15,-17 19 7-15,0 0-17 0,0 0 0 0,0 0 0 16,0 0 0-16,0 0 0 0,0 0 0 0,0 0 0 16,0 0 0-16,0 0 0 0,0 0 0 0,0 0 0 15,0 0 0-15,0 0 0 0,0 0 0 0,0 0 0 16,0 0 0-16,0 0 0 0,0 0 0 15,0 0 0-15,0 0 0 0,0 0 0 0,0 0 0 16,0 0 0-16,0 0 0 0,0 0 0 0,0 0 0 16,0 0 0-16,-20-8 0 0,20 8 0 0,0 0 0 15,-19 2 0-15,19-2 0 0,-21 7 0 16,21-7 0-16,-27 13 0 0,10-3 0 0,0 1 0 16,0 3 0-16,-2 2 0 0,0 2 0 15,-2 0 0-15,0 3 0 0,-2-1 0 0,2 2 0 16,2 0 0-16,-1-3 0 0,3-1 0 0,17-18 0 15,-23 27 0-15,23-27 0 0,0 0 0 0,-8 17 0 16,8-17 0-16,0 0 0 0,27 1 0 0,-8-6 0 16,3-3 0-16,3-4 0 0,7-5 0 0,3-3 0 15,3-4 0-15,2-1 0 0,2 0 0 0,0-1 0 16,-2 2 0-16,-1 2 0 0,-4 2 0 16,-4 1 0-16,-6 4 0 0,-4 1 0 15,-21 14 0-15,30-18 0 0,-30 18 0 0,0 0 0 16,0 0 0-16,0 0 0 0,0 0 0 0,0 0 0 15,0 0 0-15,-4 22 0 0,-8-4 0 0,-4 4 0 16,-2 6 0-16,-2 3 0 0,-4 6 0 0,0 2 0 16,0 5 0-16,0 1 0 0,-1 3 0 0,1 2 0 15,1-2 0-15,1-1 0 0,2-3 0 16,3-4 0-16,4-8 0 0,4-6 0 0,9-26 0 16,2 24 0-16,-2-24 0 0,0 0 0 0,30-1 0 15,-13-8 0-15,4-9 0 0,6-6 0 0,4-10 0 16,6-6 0-16,6-1 0 0,2-5 0 0,5 7 0 15,-5-5 0-15,23 28-400 0,-36-26-269 0,7 16-16 16,-15-3 393-16</inkml:trace>
  <inkml:trace contextRef="#ctx0" brushRef="#br5" timeOffset="438885.8711">22328 14942 1614 0,'-6'18'61'0,"-14"-5"-30"0,4 7 4 0,-8-2-2 16,2 11 10-16,-9-3 0 0,3 12 2 0,-8-1-14 15,1 7-16-15,-7 2 21 0,-2 7-27 0,-5 4 23 16,-2 6-13-16,-5 4-19 0,0 1 0 0,-3 6 0 16,1 2 0-16,0 2 0 0,0 1 0 15,4-4 0-15,3-4 0 0,6-11 0 0,9-8 0 16,8-11 0-16,9-11 0 0,12-7 0 0,7-23 0 16,13 22 0-16,-13-22-95 0,55 5-132 15,-32-27-417-15,26 8 15 0,-4-12 178 0</inkml:trace>
  <inkml:trace contextRef="#ctx0" brushRef="#br5" timeOffset="439276.5367">22680 15596 1695 0,'5'-17'106'0,"-5"17"-41"16,-2-25-13-16,2 25-14 0,-4-26 1 0,4 26-7 15,-9-23-12-15,9 23-20 0,-22-14 0 16,5 11 0-16,-4 6 0 0,-6 3 0 0,-4 7 0 15,-3 5 0-15,-5 7 0 0,-2 4 0 0,-2 2 0 16,1 5 0-16,1 3 0 0,2 6 0 0,3-1 0 16,3 4 0-16,1-2 0 0,7-2 0 15,5-1 0-15,9-5 0 0,9-5 0 0,4-3 0 16,7-3 0-16,7-5 0 0,5-1 0 16,9-5 0-16,2-5 0 0,4-4 0 0,6-7 0 15,4-5 0-15,9-3 0 0,5-10 0 0,7-3 0 16,1-11 0-16,14 16-117 0,-29-51-304 0,21 27-269 15,-10-8 44-15,-2-17 474 0</inkml:trace>
  <inkml:trace contextRef="#ctx0" brushRef="#br5" timeOffset="440042.1814">16832 17442 1686 0,'-18'-17'338'0,"18"17"-315"0,0 0-23 15,0 0 0-15,0 0 0 0,21 2 0 16,-21-2 0-16,30 0 0 0,-13-4 0 0,0 8 0 16,1-2 0-16,2 0 0 0,0-2 0 0,1 0 0 15,2-2 0-15,-2 0 0 0,1 1 0 0,-3-5 0 16,6 6-18-16,-8-15-96 0,20 37-206 0,-16-33-321 15,0 4-14-15,-2 8 357 0</inkml:trace>
  <inkml:trace contextRef="#ctx0" brushRef="#br5" timeOffset="440214.0636">16813 17723 1998 0,'0'0'49'0,"-17"31"-49"0,17-31 0 15,0 0 0-15,0 0 0 0,28 10 0 16,1-17 0-16,6 0 0 0,8-17 0 0,5 0 0 16,6-4 0-16,5-5 0 0,1 6 0 0,3 1 0 15,-10-16-116-15,15 15-568 0,-10-7 5 0,-3 6 112 16</inkml:trace>
  <inkml:trace contextRef="#ctx0" brushRef="#br5" timeOffset="491705.3799">18977 17133 1321 0,'22'13'356'0,"-22"-13"-294"0,-8-19-36 16,8 19-52-16,-1-20 28 0,1 20 3 15,1-19 4-15,-1 19 9 0,-1-18 1 0,1 18 6 16,-3-23-10-16,3 23 2 0,-1-29-8 0,1 29 8 16,-5-25-9-16,5 25 6 0,-7-21-3 0,7 21 3 15,-11-18 1-15,11 18 4 0,0 0-5 0,-27-20 4 16,27 20-3-16,-26-9 0 0,9 7-3 0,-3 2 0 15,-2 1-7-15,0 3-5 0,-4 0 0 0,2 2 0 16,-1 2 0-16,-2 0 0 0,4 1 0 0,1-1 0 16,4 3 0-16,18-11 0 0,-30 25 0 0,30-25 0 15,-15 25 0-15,15-25 0 0,-9 25 0 0,7-7 0 16,2-18 0-16,1 25 0 0,1-5 0 0,1-2 0 16,-1 4 0-16,3-4 0 0,0 1 0 0,-5-19 0 15,12 30 0-15,-12-30 0 0,20 26 0 16,-20-26 0-16,26 18 0 0,-26-18 0 0,36 8 0 15,-16-11 0-15,5-6 0 0,1-3 0 0,5-5 0 16,2-2 0-16,1-3 0 0,3-6 0 0,1-2 0 16,2 0 0-16,1-1 0 0,1-3 0 0,-2 1 0 15,-5 4 0-15,-3 1 0 0,-5 9 0 0,-7 4 0 16,-20 15 0-16,21-14 0 0,-21 14 0 0,0 0 0 16,0 0 0-16,-10 22 0 0,-3-2 0 0,-7 16 0 15,-5 10 0-15,-6 4 0 0,-3 8 0 0,-7 5 0 16,0 6 0-16,-2 9 0 0,1-3 0 15,0-4 0-15,6-5 0 0,4-14 0 0,8 7 0 16,7-8 0-16,9-7 0 0,6-8 0 0,14-6-5 16,-12-30-114-16,51 42-201 0,-19-48-356 0,4-6 50 15,9 0 326-15</inkml:trace>
  <inkml:trace contextRef="#ctx0" brushRef="#br5" timeOffset="492252.3028">20091 16888 1258 0,'0'0'312'0,"0"0"-247"16,-25 3-31-16,25-3 0 0,-31 9 4 0,31-9 8 16,-35 13 5-16,18-1-3 0,-7-5-7 0,2 3-10 15,-4 0-9-15,3 2-2 0,-4 5-5 16,3 5 6-16,-3-4-10 0,3 6-11 0,0 1 0 15,1 3 0-15,2 6 0 0,0 0 0 0,3 0 0 16,0 3 0-16,2 2 0 0,3 8 0 0,2 1 0 16,1 6 0-16,3-2 0 0,1-6 0 0,3 1 0 15,4-5 0-15,3-3 0 0,5-1 0 0,1-5 0 16,6-7 0-16,3 5 0 0,2-17 0 0,4-3 0 16,-1-2 0-16,2-12 0 0,-2 0 0 0,-2-9 0 15,1-8 0-15,-5-4 0 0,0 2 0 0,-3-8 0 16,-2 4 0-16,-3-7 0 0,-6-5 0 0,-5 7 0 15,-8-4 0-15,-6 8 0 0,-5 1 0 16,-8 3 0-16,-4 7 0 0,-4 0 0 0,-4 9 0 16,-1 7 0-16,3 1 0 0,2 9 0 0,7 1 0 15,6 2 0-15,5 0 0 0,8 4 0 0,10-17-48 16,-1 34-44-16,1-34-69 0,34 10-430 0,-10-1-49 16,9-9 126-16</inkml:trace>
  <inkml:trace contextRef="#ctx0" brushRef="#br5" timeOffset="492892.9935">20635 16855 918 0,'0'0'236'0,"-11"-25"-57"0,11 25-49 16,0 0-36-16,0 0-20 0,-17-27-13 0,17 27-13 16,0 0 1-16,0 0-8 0,0 0-5 0,0 0-4 15,0 0-6-15,0 0-4 0,-7-17-1 0,7 17-5 16,0 0-3-16,0 0-1 0,0 0-4 15,0 0 2-15,9 25-2 0,-9-25 1 16,16 36-5-16,-6-11-4 0,-2 6 0 0,3 4 0 16,-1 5 0-16,0 5 0 0,-2 6 0 0,-2 8 0 15,-1 2 0-15,-2 2 0 0,-1 5 0 0,-2-5 0 16,-1-2 0-16,0-4 0 0,0-14 0 0,2 0 0 16,1-7 0-16,2-4 0 0,3-5 0 0,2-6 0 15,-9-21 0-15,26 19 0 0,-9-6 0 16,3-19 0-16,1-14 0 0,3-7 0 0,4-23 0 15,2 6 0-15,4-10 0 0,2-5 0 0,-1-6 0 16,0 2 0-16,-1 0 0 0,-3 8 0 0,-6 5 0 16,-5-3 0-16,-6 1 0 0,-3 3 0 0,-2 0 0 15,-3 8 0-15,1 9 0 0,-2 7 0 16,-5 25 0-16,11-32 0 0,-11 32 0 0,0 0 0 16,0 0 0-16,8-18-55 0,-8 18-37 15,0 0-66-15,22 5-482 0,-22-5 7 0,17 16 165 16</inkml:trace>
  <inkml:trace contextRef="#ctx0" brushRef="#br5" timeOffset="493315.331">21642 17302 1764 0,'-22'-4'59'0,"22"4"-41"0,-28-11-7 16,28 11-3-16,-32-10 15 0,32 10 9 15,-32-4 15-15,32 4-1 0,-34 6-16 0,14 5-21 16,20-11-9-16,-33 27 0 0,15-9 0 0,2 5 0 16,0-2 0-16,2 8 0 0,2 1 0 0,4-5 0 15,1 9 0-15,6-8 0 0,4-2 0 0,7 5 0 16,-10-29 0-16,34 26 0 0,-13-7 0 0,1-26 0 15,5 16 0-15,1-8 0 0,0-12 0 16,-1 15 0-16,1-19 0 0,-4 3 0 16,-4-6 0-16,-3 0 0 0,-2-3 0 0,-2-5 0 15,-3-3 0-15,0 1 0 0,-5-5 0 0,-1 2 0 16,-4 1 0-16,-3-5 0 0,-3 14 0 0,-4-7 0 16,-1 5 0-16,-1 1 0 0,-2 2 0 0,14 20 0 15,-25-19 0-15,25 19 0 0,-17-6 0 0,17 6 0 16,0 0 0-16,0 0 0 0,-11 18 0 15,11-18-6-15,10 23-56 0,-10-23-49 0,37 35-293 16,-17-30-225-16,4-8-24 0,8 8 472 0</inkml:trace>
  <inkml:trace contextRef="#ctx0" brushRef="#br5" timeOffset="493565.3387">22502 16723 1557 0,'-4'-39'280'0,"4"39"-246"0,0 0-20 16,-6-19 1-16,6 19 7 0,0 0 7 0,0 0-3 15,-10 21-3-15,10-21-10 0,-7 38-5 0,2-10-3 16,-3 2 3-16,-2 6-9 0,0 0 12 16,-1 4-8-16,1 1-3 0,-2 10 0 0,-1-1 0 15,1 1 0-15,-3 4 0 0,3-6 0 16,-4 3 0-16,3 3 0 0,-1 0 0 0,3-3 0 15,1-3 0-15,3-6-9 0,0-14-45 0,12 6-35 16,-5-35-37-16,19 35-388 0,-19-35-119 0,20 14 33 16</inkml:trace>
  <inkml:trace contextRef="#ctx0" brushRef="#br5" timeOffset="493815.3464">23346 16479 1521 0,'33'4'412'0,"-14"-26"-392"0,-19 22 23 16,18-22-19-16,-18 22-1 0,0 0-19 16,0 17-4-16,-6 2 0 0,-7 10 0 15,-4 8 0-15,-5 2 0 0,-7 10 0 0,1 3 0 16,-5 1 0-16,-1 5 0 0,1 1 0 0,-5-3 0 16,2 6 0-16,3-2 0 0,3-3 0 0,3 3 0 15,5-4 0-15,1 0 0 0,5 4 0 0,5-5 0 16,2-2 0-16,0-4 0 0,7-7-19 0,-2-7-19 15,9-2-18-15,-5-13-26 0,29 14-405 16,-29-34-163-16,26 17 26 0,-7-10 534 0</inkml:trace>
  <inkml:trace contextRef="#ctx0" brushRef="#br5" timeOffset="494034.0958">22683 17076 1928 0,'-45'5'73'0,"10"7"-34"0,1-1-32 16,4 1-7-16,11-6 0 0,19-6 0 0,0 0 0 16,0 0 0-16,0 0 0 0,25 18 0 0,6-22 0 15,8 4 0-15,12-11 0 0,6-4 0 0,11 2 0 16,3-14 0-16,8-2 0 0,0 1 0 0,0 5 0 16,1 3-3-16,-5 7-23 0,-3-4 7 15,-2 0-12-15,-12-1-21 0,6 14-59 0,-33-27-203 16,14 27-331-16,-10 1 5 0,-11-6 435 15</inkml:trace>
  <inkml:trace contextRef="#ctx0" brushRef="#br5" timeOffset="494424.7464">23827 16906 1878 0,'42'-3'87'16,"-42"3"-63"-16,-23-8-14 0,23 8-5 16,-36-1 2-16,11 2-2 0,-2 6 3 0,-7 0 3 15,-1 7-1-15,-7-2-8 0,-4 5-2 16,-1 3 0-16,-4 9 0 0,1 4 0 0,0-3 0 16,1-1 0-16,2-7 0 0,7-3 0 0,8 1 0 15,10-5 0-15,22-15 0 0,-10 21 0 0,10-21 0 16,19 12 0-16,-1-7 0 0,10-4 0 0,7-3 0 15,10 1 0-15,4 2 0 0,5 0 0 0,2-6 0 16,3 1 0-16,-1 0 0 0,-1 4 0 0,-2 2 0 16,-4 3 0-16,-7-4 0 0,-9 2 0 15,-6 5 0-15,-8 2 0 0,-21-10 0 0,18 32 0 16,-18-12 0-16,-9 3 0 0,-8 0 0 0,-10 6 0 16,-8 2 0-16,-7 2 0 0,-6 1 0 15,-4-2 0-15,-3 0 0 0,0-3 0 0,1-6 0 16,4 1 0-16,5-6 0 0,7-2 0 0,-1 1 0 15,15 4-114-15,-24-19-547 0,30-10-25 16,2-12 101-16</inkml:trace>
  <inkml:trace contextRef="#ctx0" brushRef="#br5" timeOffset="494596.6222">24075 17517 2047 0,'-25'2'0'0,"-10"16"0"0,-3-3 0 0,9-8 0 16,1 0 0-16,3-3 0 0,5 1 0 0,-2-3 0 16,-4-9 0-16,26 7 0 0,-65-34-464 0,54 12-259 15,-5-6 21-15,0-10 545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8-06T00:41:11.166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1265 905 1443 0,'18'9'262'0,"-18"-9"-213"0,0 0-21 15,0 0-7-15,0 0 4 0,0 0 1 16,-1-18 0-16,1 18-1 0,0 0-7 0,0 0 1 15,0 0-5-15,0 0-1 0,0 0-6 0,0 0-3 16,0 0 1-16,-20 28-7 0,13-9 10 0,-2 2-7 16,-3 4 6-16,0 3-3 0,-1 6 3 0,-1 1-6 15,2 0 9-15,0-1-11 0,3-4-5 0,3-6 19 16,5-5-26-16,1-19 26 0,10 27-12 16,-10-27-4-16,28 17 5 0,-8-12-3 0,5-2 1 15,4-3 1-15,3-2 1 0,3-3 1 16,-1-1-1-16,1-2-1 0,0-1-2 0,1-1-9 15,-2-2 7-15,-3-2-7 0,-1 1 25 0,-4-2-13 16,-3 0 17-16,-2 0-19 0,0-1 0 0,-5 0 0 16,-1-3 0-16,0 0 0 0,-3-2 0 0,-1 5 0 15,-1-3 0-15,-10 19 0 0,13-24 0 16,-13 24 0-16,0 0 0 0,5-17 0 0,-5 17 0 16,0 0 0-16,0 0 0 0,0 0 0 0,0 0 0 15,0 0 0-15,-7 22 0 0,7-22 0 0,-3 38 0 16,3-9 0-16,2 1 0 0,-1 2 0 15,4-1 0-15,1-4 0 0,3 1 0 0,6-6 0 16,1-3 0-16,2-6 0 0,3-5 0 0,1-6 0 16,1-2 0-16,1-6 0 0,3-1 0 15,-3-5 0-15,0-7 0 0,-2-2 0 0,-2-7 0 16,-2-3 0-16,0-3 0 0,-2-1 0 0,0-3 0 16,-3 6 0-16,-3-1 0 0,-4 4 0 0,-2 2 0 15,-4 1 0-15,-4-1 0 0,0 1 0 0,0 1 0 16,-3 4 0-16,1 3 0 0,6 18 0 0,-8-28 0 15,8 28-13-15,0 0-42 0,0 0-19 16,5-23-49-16,23 19-273 0,-28 4-190 0,22 0-29 16,-22 0 431-16</inkml:trace>
  <inkml:trace contextRef="#ctx0" brushRef="#br0" timeOffset="225.2932">2613 776 1790 0,'-35'17'26'0,"35"-17"-12"0,-15 31-6 15,10-11 15-15,-1 3 0 0,2 6 11 16,-5 0-15-16,2 1 0 0,-3 2-13 0,1 4 7 16,0-1-11-16,0 5 12 0,2-5-14 0,1-1-13 15,3-4 25-15,1-2-32 0,2-4 22 16,2-4-15-16,2-2-11 0,-4-18-11 0,17 28-40 15,-17-28-115-15,0 0-431 0,18-5 29 0,-18 5 171 16</inkml:trace>
  <inkml:trace contextRef="#ctx0" brushRef="#br0" timeOffset="491.8746">2588 855 1959 0,'23'7'20'0,"-23"-7"-17"0,0 0-4 16,25-1 1-16,-5-1 9 0,4 0 3 0,2-1 3 16,2 2 4-16,1-1-8 0,2 2-11 0,1 2 0 15,0 0 0-15,-2 3 0 0,0 3 0 16,-2 4 0-16,-2 2 0 0,-4 3 0 0,-5 2 0 16,-4 4 0-16,-5 2 0 0,-8 4 0 0,-7 5 0 15,-8 6 0-15,-8 4 0 0,-7 0 0 0,-5 0 0 16,-6-2 0-16,-1-2 0 0,1-6 0 0,0-2 0 15,7-8 0-15,2-4 0 0,6-4 0 16,2-10-44-16,24-6-55 0,-50-4-432 0,50 4-115 16,-11-19 24-16</inkml:trace>
  <inkml:trace contextRef="#ctx0" brushRef="#br0" timeOffset="961.5273">1500 1746 1779 0,'0'0'59'0,"-18"-9"-10"0,18 9-15 0,0 0-4 0,0 0-6 15,-18-8-3-15,18 8-7 0,0 0-6 0,0 0-4 16,0 0 2-16,27-7 4 0,-4 5-1 0,11-1-9 16,13 0 0-16,12-5 0 0,10-2 0 15,11 0 0-15,8-5 0 0,5 1 0 0,10-1 0 16,0 0 0-16,5 1 0 0,2 2 0 0,-5 0 0 16,-2 2 0-16,-6 3 0 0,-6-1 0 15,-7 3 0-15,-5 0 0 0,-8 4 0 0,-7-2-3 16,-4 6-55-16,-14-9-39 0,17 19-413 0,-32-17-127 15,1 13 21-15</inkml:trace>
  <inkml:trace contextRef="#ctx0" brushRef="#br0" timeOffset="1564.2108">2613 2012 1486 0,'-7'-26'290'16,"7"26"-256"-16,-21-7-12 0,21 7 5 16,-28-3-2-16,28 3 2 0,-35 9-12 0,12 4-2 15,-1 1-6-15,-4 7 5 0,-2 2-3 16,2-1 11-16,-1 1-4 0,2 3 10 0,1 1-8 16,1-2-18-16,4 1 0 0,3-3 0 0,5-4 0 15,5 0 0-15,8-19 0 0,-6 26 0 0,6-26 0 16,0 0 0-16,25 19 0 0,-7-18 0 0,5-7 0 15,7-5 0-15,5-4 0 0,3-7 0 16,3-1 0-16,1-4 0 0,-1-1 0 0,-2 1 0 16,-4 1 0-16,-6 2 0 0,-3 5 0 0,-7 3 0 15,-19 16 0-15,26-19 0 0,-26 19 0 0,0 0 0 16,0 0 0-16,0 0 0 0,0 0 0 16,0 0 0-16,-20 29 0 0,3-6 0 0,-6 8 0 15,-4 8 0-15,-6 6 0 0,-2 7 0 16,-1 4 0-16,-1 6 0 0,2 3 0 0,1 1 0 15,1-3 0-15,5-5 0 0,5-9 0 0,7-5 0 16,6-9 0-16,4-7 0 0,4-8 0 0,2-20 0 16,10 26 0-16,-10-26 0 0,30 8 0 0,-6-10 0 15,5-9 0-15,7-7 0 0,5-9 0 0,4-7 0 16,4-3 0-16,-2-6 0 0,2 1 0 0,-7 0 0 16,2 3 0-16,-7-2 0 0,6 15-92 15,-34-17-566-15,31 18 17 0,-16-12 1 0</inkml:trace>
  <inkml:trace contextRef="#ctx0" brushRef="#br0" timeOffset="1923.6064">3987 1530 2047 0,'30'7'0'16,"-30"-7"0"-16,0 0 0 0,30-22 0 16,-6 10 0-16,6-1 0 0,2-3 0 0,6 2 0 15,1-2 0-15,2 1 0 0,1 5 0 0,-5-1 0 16,3 3 0-16,-5 1-38 0,2 2-9 0,-5-3-21 16,8 15-54-16,-28-27-258 0,20 28-244 0,-14-3 32 15,-18-5 417-15</inkml:trace>
  <inkml:trace contextRef="#ctx0" brushRef="#br0" timeOffset="2095.4567">4077 1864 2033 0,'0'0'14'0,"0"0"-14"0,0 0 0 0,0 0 0 16,27 11 0-16,-3-16 0 0,7-6 0 0,9-6 0 15,7-4 0-15,8 0 0 0,7-2 0 16,1-2 0-16,7 4 0 0,-8-16-84 0,14 23-571 15,-22-16-14-15,7 14 31 0</inkml:trace>
  <inkml:trace contextRef="#ctx0" brushRef="#br0" timeOffset="3079.9125">5656 763 1910 0,'0'0'34'15,"0"0"-11"-15,0 0-19 0,0 0 1 0,11 18 2 16,-11-18 10-16,0 30-9 0,-3-7 6 0,1 0-12 16,-3 3 4-16,2 4-9 0,-2-1 11 15,0 6-12-15,1 3 11 0,0 4-7 0,1 6 6 16,-2 4-3-16,0 3-5 0,0-2 4 0,-1 1-7 16,1-5-2-16,3-1 9 0,1-8-10 0,3-6-1 15,5-5-19-15,1-12-16 0,12 5-57 0,-20-22-182 16,31-11-352-16,-11 6 16 0,5-12 310 0</inkml:trace>
  <inkml:trace contextRef="#ctx0" brushRef="#br0" timeOffset="3298.6724">5752 810 1717 0,'-26'-14'330'15,"26"14"-330"-15,0 0 0 0,0 0 0 0,0 0 0 16,0 0 0-16,32 7 0 0,-10-9 0 0,5 0 0 16,2-1 0-16,5-1 0 0,4-2 0 0,3-1 0 15,3 2 0-15,1-5 0 0,2 5 0 16,2-2 0-16,-3-5-4 0,0 9-66 0,-8-4 30 16,8 5-63-16,-31-21-304 0,19 22-213 0,-11 0 3 15,-23 1 432-15</inkml:trace>
  <inkml:trace contextRef="#ctx0" brushRef="#br0" timeOffset="3486.1608">5650 1211 1966 0,'0'0'1'16,"0"0"-23"-16,0 0 24 15,29 15 6-15,-2-15 9 0,7-3 21 0,7-6-25 16,7-2 10-16,5-2-22 0,7-4-1 0,4 1 0 15,2-2 0-15,-2 3 0 0,-7 0-14 0,-2 5-35 16,-12-4-20-16,2 10-51 0,-28-16-130 0,12 17-359 16,-29 3-9-16,21 6 301 0</inkml:trace>
  <inkml:trace contextRef="#ctx0" brushRef="#br0" timeOffset="3658.0885">5714 1596 2027 0,'0'0'4'16,"0"0"-3"-16,23 6 1 0,7-9 5 16,4-6-1-16,8-5-6 0,6-4 0 15,8-7 0-15,6 0 0 0,6-2 0 0,-1-6-52 16,10 17-113-16,-13-19-473 0,5 9-33 0,-9 2 151 16</inkml:trace>
  <inkml:trace contextRef="#ctx0" brushRef="#br0" timeOffset="3814.2912">6810 1520 2047 0,'-51'17'0'16,"34"-18"0"-16,17 1 0 0,0 0 0 16,0 0 0-16,-13-28 0 0,13 28 0 0,7-34 0 15,-7 34-23-15,6-51-363 0,13 38-304 0,-8-7 35 16,6-1 363-16</inkml:trace>
  <inkml:trace contextRef="#ctx0" brushRef="#br0" timeOffset="12957.5702">7573 1362 1476 0,'26'-4'260'0,"-26"4"-231"0,4-19-15 0,-4 19 3 16,4-20 8-16,-4 20 8 0,-3-21 3 16,3 21-6-16,-13-25-7 0,13 25-18 0,-23-24 15 15,23 24-13-15,-32-18 16 0,14 12-3 0,1 1 9 16,-3 2-29-16,2 0 0 0,-1 1 0 15,0 4 0-15,4-1 0 0,15-1 0 0,-31 16 0 16,31-16 0-16,-31 27 0 0,15-7 0 0,0 7 0 16,-1 8 0-16,1 0 0 0,2 6 0 0,-1 2 0 15,3 1 0-15,0 3 0 0,2 2 0 16,5-6 0-16,4-4 0 0,6-9 0 0,6-8 0 16,8-10 0-16,7-8 0 0,5-10 0 0,9-10 0 15,3-15 0-15,6-11 0 0,4-10 0 0,4-10 0 16,3-5 0-16,-2-3 0 0,-1 0 0 0,-6 0 0 15,-6 4 0-15,-4 2 0 0,-11 9 0 0,-7 1 0 16,-7 7 0-16,-5 2 0 0,-6 3 0 16,-3 2 0-16,-4 6 0 0,-1 5 0 0,-3 11 0 15,6 18 0-15,-19-8 0 0,19 8 0 16,-37 41 0-16,14-5 0 0,-2 11 0 0,-2 4 0 16,3 5 0-16,0 8 0 0,5 6 0 0,3 6 0 15,6-6 0-15,7-3 0 0,10-9 0 0,6-11 0 16,15-3 0-16,-1-20-61 0,24 11-612 0,-11-19 2 15,15 4 30-15</inkml:trace>
  <inkml:trace contextRef="#ctx0" brushRef="#br0" timeOffset="14037.4953">3401 851 1434 0,'0'0'58'16,"0"0"-22"-16,0 0-21 0,0 0-7 0,0 0-4 15,-23-18 1-15,23 18 2 0,-27-7 5 0,27 7 3 16,-31-7 11-16,31 7 1 0,-38-9 5 0,19 8 0 15,-8-3 0-15,3 3 2 0,-7-5-2 0,6-2-6 16,-7 0 2-16,3-2-5 0,-4-1-1 16,1 3-3-16,-4-1-35 0,1 4 30 0,-1 4-24 15,-1-4 15-15,-2 2 36 0,-1 0-39 16,-3 0 22-16,-1 3-18 0,-1 3-11 0,-1-2 8 0,-5 0-5 16,-3 4 7-16,0 1 2 0,-2 4 0 15,-1-1 0-15,-1 1 1 0,-1-1 0 0,-1 3 2 16,1 0-4-16,-1 0-6 0,0 1 0 0,-2-1 0 15,0 2 0-15,0-2 0 0,-1 1 0 16,0 4 0-16,-2 1 0 0,3 1 0 0,3 3 0 16,-1 0 0-16,-1 1 0 0,3 1 0 0,0 5 0 15,1 4 0-15,-1 3 0 0,1 3 0 0,3 3 0 16,-2 2 0-16,2 3 0 0,2 5 0 0,1 0 0 16,2 3 0-16,2 2 0 0,3 1 0 0,1 2 0 15,6 0 0-15,4-2 0 0,4-1 0 0,5-4 0 16,5 0 0-16,6 5 0 15,2-1 0-15,7 0 0 0,3 0 0 0,4-5 0 16,6 1 0-16,2 3 0 0,5 1 0 0,2 2 0 16,3 1 0-16,2 3 0 0,1 0 0 0,5 1 0 15,3 2 0-15,2-5 0 0,4 3 0 0,3-2 0 16,4-4 0-16,6 1 0 0,5-3 0 0,6-2 0 0,7-2 0 16,3-2 0-16,7-3 0 15,3-3 0-15,0-2 0 0,8-5 0 0,2-5 0 16,4-4 0-16,5-7 0 0,-2-1 0 0,3-4 0 15,3-6 0-15,1-2 0 0,3-7 0 0,4-3 0 16,0-6 0-16,-1-5 0 0,-1-4 0 0,-3-6 0 16,-3-6 0-16,-2-5 0 0,-6-6 0 0,-7-6 0 15,-4-6 0-15,-6-7 0 0,-5-7 0 0,-2-7 0 16,-7-6 0-16,-7-3 0 0,-9-5 0 16,-7-5 0-16,-10-6 0 0,-9-2 0 0,-12-5 0 15,-8-3 0-15,-10 0 0 0,-9-8 0 0,-8 0 0 16,-6 1 0-16,-9-1 0 0,-7 8 0 15,-6 6 0-15,-5 1 0 0,-7 11 0 0,-4 5 0 16,-2 14 0-16,-3 5 0 0,-1 15 0 0,2 8 0 16,-1 9 0-16,-3 7 0 0,2 11 0 0,3 2 0 15,4 8 0-15,3 0-5 0,18 12-187 16,-15-7-459-16,20 12 1 0,-8 6 102 0</inkml:trace>
  <inkml:trace contextRef="#ctx0" brushRef="#br0" timeOffset="14771.6774">695 4516 1453 0,'9'-52'274'0,"-9"52"-211"0,11-33-4 0,-11 33-19 16,11-33 2-16,-11 33-13 0,11-21-3 16,-11 21-9-16,0 0-2 0,0 0-3 0,0 0 0 15,0 0-7-15,0 0-5 0,0 30 0 0,-3-3 0 16,0 5 0-16,-1 9 0 0,-1 8 0 0,1 3 0 15,2 6 0-15,-2 5 0 0,3 2 0 16,1 4 0-16,1 3 0 0,2 3 0 0,-2 2 0 16,3-5 0-16,-1-3 0 0,3-8 0 0,3-11 0 15,2-7 0-15,2-12 0 0,3-8 0 16,4-7 0-16,1-11 0 0,4-5 0 0,1-10 0 16,4-8 0-16,-1-9 0 0,2-8 0 0,1-11 0 15,0-7 0-15,-1-7 0 0,1-6 0 0,0-3 0 16,-2 2 0-16,-2 0 0 0,0 2 0 0,-3 2 0 15,-1 0 0-15,-5 1 0 0,-2 1 0 0,-2 4 0 16,-4 1 0-16,1 9 0 0,-6 6 0 16,2 13 0-16,-5 8 0 0,-3 20 0 15,0 0-37-15,0 0-82 0,0 0-243 0,-5 26-263 16,-4-2-11-16,11 11 369 0</inkml:trace>
  <inkml:trace contextRef="#ctx0" brushRef="#br0" timeOffset="15144.4585">1721 4915 1670 0,'0'0'93'0,"-24"-17"-61"0,24 17 8 16,-26-13 3-16,7 7 4 0,19 6-4 0,-34 0-10 16,16 4-7-16,-3 4-6 0,2 3-20 0,0 2 0 15,-1 5 0-15,1 4 0 0,3 3 0 0,0 3 0 16,3 2 0-16,2 0 0 0,1 1 0 15,4-2 0-15,2-1 0 0,5-4 0 0,6-2 0 16,1-6 0-16,-8-16 0 0,30 26 0 0,-8-20 0 16,6-4 0-16,3-4 0 0,2-8 0 0,4-3 0 15,-1-5 0-15,1-4 0 0,-3-3 0 16,-2-2 0-16,-4-2 0 0,-4 1 0 0,-4 0 0 16,-6 2 0-16,-3 2 0 0,-5 2 0 15,-3 2 0-15,-3 20 0 0,-9-30 0 0,9 30 0 16,-20-22 0-16,20 22 0 0,-31-9 0 0,14 6 0 15,0 5 0-15,0-1 0 0,17-1 0 0,-26 7 0 16,26-7 0-16,0 0 0 0,0 0 0 0,0 0 0 16,0 0-37-16,0 0-49 0,43-1-159 0,-26-27-393 15,20 10 13-15,-9-12 210 0</inkml:trace>
  <inkml:trace contextRef="#ctx0" brushRef="#br0" timeOffset="15363.2129">2430 3996 2034 0,'0'0'13'0,"0"0"-13"0,0 0 0 0,0 0 0 16,0 0 0-16,-17 30 0 0,6-1 0 0,0 11 0 15,-2 12 0-15,1 6 0 0,0 8 0 16,2 3 0-16,-1 6 0 0,3 3 0 0,-1 0 0 16,3 2 0-16,2-5 0 0,1-6 0 0,2-5 0 15,2-6 0-15,5-7 0 0,4-6 0 0,4-6 0 16,4-8 0-16,3-4-20 0,3-13-60 0,8 3-7 15,-12-40-125-15,22 17-402 0,-9-21 2 0,10-8 191 16</inkml:trace>
  <inkml:trace contextRef="#ctx0" brushRef="#br0" timeOffset="15535.105">3023 3999 1732 0,'-46'2'142'0,"36"18"-54"0,-11 6-45 16,2 12-6-16,-4 13-32 0,1 10-5 0,-1 6 0 15,1 6 0-15,2 4 0 0,3 3 0 16,5 0 0-16,3 0 0 0,1-4 0 0,3-7 0 16,5-3 0-16,3-5 0 0,4-6 0 0,-1-3 0 15,3-3 0-15,-3-8-41 0,6 2-37 0,-12-43-117 16,12 48-460-16,-12-48 26 0,11 25 181 16</inkml:trace>
  <inkml:trace contextRef="#ctx0" brushRef="#br0" timeOffset="15722.6234">2763 4665 2034 0,'-50'19'13'0,"50"-19"-13"15,-22 14 0-15,22-14 0 0,0 0 0 0,-5 25 0 16,5-25 0-16,16 19 0 0,-16-19 0 0,35 16 0 16,-8-11 0-16,5-4 0 0,4-1 0 15,4-4 0-15,4 0 0 0,2-3 0 16,4 0-1-16,-1-4-52 0,5 9-31 0,-17-24-97 15,16 26-457-15,-17-11 12 0,0 5 163 0</inkml:trace>
  <inkml:trace contextRef="#ctx0" brushRef="#br0" timeOffset="16066.358">3376 4661 1861 0,'0'0'68'16,"-31"0"-32"-16,31 0 2 0,-30 5-3 16,13 1-26-16,-4 3-9 0,2 5 0 0,-4 3 0 15,0 4 0-15,-4 4 0 0,4 6 0 0,-4 2 0 16,1 3 0-16,1 2 0 0,3 0 0 0,1 0 0 15,4-1 0-15,4-4 0 0,3-2 0 16,5-5 0-16,4-3 0 0,1-23 0 0,12 29 0 16,-12-29 0-16,31 11 0 0,-9-15 0 0,3-6 0 15,7-7 0-15,3-7 0 0,1-5 0 16,3-6 0-16,-2 0 0 0,-3-1 0 0,-4 1 0 16,-2 2 0-16,-5 2 0 0,-2 2 0 0,-4 3 0 15,-4 4 0-15,-13 22 0 0,13-27 0 0,-13 27 0 16,0 0 0-16,0 0 0 0,0 0 0 0,-17 1 0 15,17-1 0-15,-24 31 0 0,10-5 0 0,-1 4 0 16,2 2 0-16,1 2 0 0,3-1 0 16,4-2 0-16,5 2 0 0,3-5 0 0,4-1 0 15,4-5 0-15,1-3 0 0,9-4 0 16,0-5 0-16,8-5 0 0,2-8 0 0,6-4 0 16,3-10 0-16,5-1-13 0,-1-12-47 0,10 13-81 15,-28-35-195-15,28 25-269 0,-24-8-3 0,-1-1 325 16</inkml:trace>
  <inkml:trace contextRef="#ctx0" brushRef="#br0" timeOffset="16503.8991">3890 4709 1951 0,'0'0'88'0,"-32"-24"-80"0,13 17-8 16,-4 1 0-16,0 5 0 0,-3 2 0 0,1 5 0 15,-2 2 0-15,1 4 0 0,2 3 0 0,2 2 0 16,2 1 0-16,3 5 0 0,1 0 0 0,5 1 0 16,3 2 0-16,6-2 0 0,2 0 0 0,6-1 0 15,3-1 0-15,4-3 0 0,3 0 0 16,5-3 0-16,2-1 0 0,1-6 0 15,3-3 0-15,1-4 0 0,1-6 0 0,1-3 0 16,-1-4 0-16,-1-4 0 0,-3-2 0 0,-5-2 0 16,0-3 0-16,-6-1 0 0,0-2 0 0,-3 1 0 15,-3-2 0-15,-2 2 0 0,-2 1 0 0,-2 4 0 16,-2 19 0-16,2-27 0 0,-2 27 0 0,0 0 0 16,0 0 0-16,0 0 0 0,0 0 0 15,0 0 0-15,-20 33 0 0,12-4 0 0,-1 9 0 16,-1 8 0-16,-2 6 0 0,3 5 0 0,-2 6 0 15,1 5 0-15,-1 1 0 0,1-1 0 16,-1-3 0-16,2-5 0 0,-2-3 0 0,1-7 0 16,0-6 0-16,0-5 0 0,1-7 0 0,-1-6 0 15,3-5 0-15,-1-4 0 0,8-17 0 0,0 0 0 16,-17 17 0-16,17-17 0 0,0 0 0 16,-17-17 0-16,17 17 0 0,-13-34 0 0,7 11 0 15,2-4 0-15,2-2 0 0,2-2 0 0,2-7 0 16,3-3 0-16,1-5 0 0,0-8 0 0,5-4 0 15,1-10 0-15,8 0 0 0,-1-2 0 0,10 10 0 16,-3 3 0-16,12 21-104 0,-21-21-123 0,34 43-181 16,-39-21-189-16,15 8 46 0,4 16 392 15</inkml:trace>
  <inkml:trace contextRef="#ctx0" brushRef="#br0" timeOffset="16832.0436">4201 4898 2038 0,'0'0'9'0,"24"5"-9"16,-24-5 0-16,36-6 0 0,-14-3 0 0,5-2 0 15,1-4 0-15,2-2 0 0,2-5 0 0,3-2 0 16,0-2 0-16,-3-1 0 0,-3 1 0 0,-7 2 0 16,-5-1 0-16,-4 0 0 0,-3 0 0 15,-1 0 0-15,-7 0 0 0,-2 2 0 0,-4 2 0 16,-2 0 0-16,-2 3 0 0,-2 1 0 0,10 17 0 15,-26-19 0-15,26 19 0 0,-32 1 0 16,12 7 0-16,0 8 0 0,-2 5 0 0,-1 5 0 16,2 6 0-16,4 3 0 0,1 1 0 0,4-1 0 15,5 3 0-15,2-1 0 0,3 1 0 0,5-2 0 16,2-3 0-16,3-2 0 0,6-2 0 0,4-4 0 16,6 0 0-16,5-6 0 0,13 0 0 0,3-8 0 15,17 10 0-15,-11-33-174 0,47 36-305 16,-27-33-207-16,18 0 80 0,7 9 505 0</inkml:trace>
  <inkml:trace contextRef="#ctx0" brushRef="#br0" timeOffset="17300.8128">5152 5141 1953 0,'26'11'51'0,"-26"-11"-23"0,0 0-13 16,0 0-15-16,7 22 0 0,-7-22 0 16,-1 34 0-16,-3-11 0 0,-5 3 0 0,-1 2 0 15,0 1 0-15,-1-2 0 0,2 3 0 0,-1-5 0 16,4 4-44-16,-5-9-37 0,22 15-86 0,-11-35-468 16,1 24-4-16,-1-24 159 0</inkml:trace>
  <inkml:trace contextRef="#ctx0" brushRef="#br0" timeOffset="17675.8196">5681 4201 1865 0,'0'0'182'0,"-13"-17"-182"0,13 17 0 0,0 0 0 15,0 0 0-15,-17-1 0 0,17 1 0 0,0 0 0 16,-6 30 0-16,2-3 0 0,1 8 0 0,-1 10 0 16,2 6 0-16,0 7 0 0,4 6 0 0,0 1 0 15,4 4 0-15,3-1 0 0,3 0 0 16,2-4 0-16,3-6 0 0,4-9 0 0,1-6 0 16,6-8 0-16,0-5 0 0,0-10 0 15,2-4 0-15,-2-9 0 0,0-4 0 0,-2-9 0 16,-2-6 0-16,0-8 0 0,2-7 0 0,-2-11 0 15,2-7 0-15,-2-6 0 0,0-4 0 0,-2-2 0 16,-3 1 0-16,-6 2 0 0,-6 0 0 0,-4 0 0 16,-6-1 0-16,0-2 0 0,-3 1 0 0,-1 2 0 15,3 2 0-15,0 7 0 0,2 5 0 0,3 12 0 16,0 5 0-16,-1 23 0 0,8-18 0 16,12 32-86-16,-20-14-356 0,0 0-231 0,13 18 19 15,-13-18 463-15</inkml:trace>
  <inkml:trace contextRef="#ctx0" brushRef="#br0" timeOffset="18501.2834">7080 3467 2047 0,'0'0'0'0,"0"0"0"0,-19 15 0 0,19-15 0 15,-13 17 0-15,9 2 0 0,-5 13 0 0,1 10 0 16,-6 11 0-16,1 6 0 0,-1 5 0 0,0 0 0 15,3 3 0-15,1-2 0 0,8 1 0 0,2-6 0 16,13 11-130-16,-23-21-526 0,30 13-1 0,-8-15 54 16</inkml:trace>
  <inkml:trace contextRef="#ctx0" brushRef="#br0" timeOffset="18654.6398">7273 4940 2047 0,'-18'-20'0'0,"-7"23"0"0,4-3 0 16,21 0 0-16,-24-4 0 0,24 4 0 16,0 0 0-16,-19-9-9 0,-15-7-672 15,34 16-14-15,0 0 34 0</inkml:trace>
  <inkml:trace contextRef="#ctx0" brushRef="#br0" timeOffset="19324.8444">1292 6649 1715 0,'8'-20'32'0,"-8"20"10"15,10-23 15-15,-10 23 1 0,0 0-5 0,0 0-11 0,-25-2-21 16,5 11-6-16,-4 3-6 0,-4 7-6 0,-2 4-3 16,-3 6 0-16,-2 4 0 0,1 3 0 0,0 3 0 15,2 1 0-15,3-3 0 0,3 1 0 16,8-6 0-16,5-5 0 0,6-5 0 0,7-22 0 16,2 28 0-16,-2-28 0 0,18 18 0 0,-18-18 0 15,31 11 0-15,-12-10 0 0,4-2 0 0,4-3 0 16,-2-2 0-16,3-4 0 0,-1 1 0 15,-1-1 0-15,-3 0 0 0,-1 4 0 0,-5 1 0 16,-17 5 0-16,20-1 0 0,-20 1 0 16,0 0 0-16,0 0 0 0,8 23 0 0,-8-23 0 15,-8 29 0-15,1-9 0 0,-3-1 0 0,-2 1 0 16,1 0 0-16,11-20 0 0,-18 30 0 0,18-30 0 16,1 17-59-16,-1-17-51 0,33 13-347 0,-33-13-168 15,43-23-7-15,-15 5 469 0</inkml:trace>
  <inkml:trace contextRef="#ctx0" brushRef="#br0" timeOffset="19593.2156">1877 6717 1960 0,'-29'18'48'16,"29"-18"-17"-16,-33 18-23 0,15-6-8 0,-3 4 0 16,1 3 0-16,-1 4 0 0,0 5 0 0,0 5 0 15,2 2 0-15,5 1 0 0,3-1 0 16,4-5 0-16,5 1 0 0,4-6 0 15,5-2 0-15,4-4 0 0,7-4 0 0,6-5 0 16,5-7 0-16,6-6 0 0,0-6 0 0,4-8 0 16,-2-2 0-16,1-9 0 0,-3-2 0 0,-3-3 0 15,-5-3 0-15,-5 1 0 0,-8-3 0 0,-4 3 0 16,-5 3 0-16,-6-1 0 0,-4 3 0 0,-7-1 0 16,-4-1 0-16,-4 5 0 0,-3 1 0 15,1 6 0-15,-4 1 0 0,2 7 0 0,0 0-31 16,24 12-95-16,-51-16-290 0,51 16-235 0,-18 13 35 15,18-13 410-15</inkml:trace>
  <inkml:trace contextRef="#ctx0" brushRef="#br0" timeOffset="20099.3048">3404 6159 2047 0,'-5'-20'0'0,"5"20"0"0,0 0 0 0,0 0 0 16,0 0 0-16,0 0 0 0,-20 11 0 15,17 10 0-15,-2 16 0 0,1 10 0 0,2 11 0 16,2 8 0-16,1 5 0 0,3 2 0 0,2 6 0 16,1 2 0-16,3 4 0 0,-1 2 0 15,1 1 0-15,0 0 0 0,-2 1 0 0,3-4 0 16,0-8 0-16,1-7 0 0,2-11 0 0,4-11 0 15,2-9 0-15,4-7 0 0,3-12 0 16,3-7 0-16,3-10 0 0,3-10 0 0,2-13 0 16,2-6 0-16,2-13 0 0,0-8 0 0,1-11 0 15,-1-11 0-15,2-11 0 0,0-8 0 0,-2-4 0 16,3-1 0-16,-6 1 0 0,-2 3 0 0,-8 4 0 16,-6-3 0-16,-6 1 0 0,-6 0 0 0,-4 3 0 15,-4 4 0-15,-1 10 0 0,-3 13 0 0,1 16 0 16,-2 12 0-16,2 29 0 15,-2-20 0-15,2 20 0 0,0 0-203 0,14 20-453 16,-14-20-3-16,8 47 131 0</inkml:trace>
  <inkml:trace contextRef="#ctx0" brushRef="#br0" timeOffset="20364.9617">5008 6762 2035 0,'0'0'12'0,"0"0"-12"16,0 0 0-16,0 0 0 0,5-27 0 0,14 15 0 15,7 1 0-15,5-1 0 0,8 1 0 0,1 0 0 16,5 3 0-16,0-1 0 0,-2 4 0 0,2 2 0 15,-5 2 0-15,-1 1 0 0,-4 3 0 0,-7-4-49 16,10 29-157-16,-38-28-463 0,33 17 1 0,-33-17 214 16</inkml:trace>
  <inkml:trace contextRef="#ctx0" brushRef="#br0" timeOffset="20521.2031">5027 7176 2038 0,'-8'-19'9'15,"8"19"-9"-15,-5 19 0 0,5-19 0 0,28 6 0 16,-6-8 0-16,4-3 0 0,8-3 0 0,3-6 0 16,12-3 0-16,4-5 0 0,12 1 0 15,3-9 0-15,14 21-112 0,-11-27-577 0,13 11 3 16,-10-7 127-16</inkml:trace>
  <inkml:trace contextRef="#ctx0" brushRef="#br0" timeOffset="20864.966">6783 6379 2021 0,'5'-27'26'16,"5"0"-26"-16,3 2 0 0,-1 5 0 0,-12 20 0 16,21-23 0-16,-21 23 0 0,0 0 0 0,0 0 0 15,0 0 0-15,5 28 0 0,-6-4 0 16,0 11 0-16,-2 8 0 0,-3 5 0 0,0 4 0 16,-1 4 0-16,-2 1 0 0,1 2 0 0,2-2 0 15,2-4 0-15,4-2 0 0,2-7 0 16,7-1 0-16,1-6 0 0,4-3 0 0,2-9 0 15,6-4 0-15,1-14-18 0,16 24-249 0,-17-40-398 16,15 4 6-16,-12-9 222 0</inkml:trace>
  <inkml:trace contextRef="#ctx0" brushRef="#br0" timeOffset="21052.4836">6934 6286 2047 0,'0'0'0'0,"0"0"0"0,0 0 0 16,0 0 0-16,38 4 0 0,-9-6 0 0,4-2 0 16,5-2 0-16,-1-1 0 0,6 1 0 0,2-1 0 15,1 3 0-15,-1-1 0 0,0 4 0 16,-2-2 0-16,-3 8-48 0,-6-9-40 0,8 30-121 16,-22-25-433-16,3 14 30 0,-23-15 165 0</inkml:trace>
  <inkml:trace contextRef="#ctx0" brushRef="#br0" timeOffset="21239.9578">6957 6687 1994 0,'-27'12'46'16,"27"-12"-39"-16,0 0-7 0,0 0 0 0,0 0 0 16,28 6 0-16,-6-10 0 0,6-2 0 0,9-2 0 15,4-3 0-15,5-1 0 0,4 0 0 0,1-1 0 16,0 3 0-16,-3 1 0 0,-6 2 0 0,-5 3 0 15,-6 2 0-15,0 7-61 0,-31-5-134 16,34-3-460-16,-34 3 3 0,0 0 169 0</inkml:trace>
  <inkml:trace contextRef="#ctx0" brushRef="#br0" timeOffset="21396.2111">6935 7103 2047 0,'-18'7'0'0,"18"-7"0"0,0 0 0 15,17 6 0-15,1-7 0 0,7-5 0 0,5-4 0 16,5-6 0-16,9-1 0 0,5-3 0 0,3-2 0 16,5 0 0-16,-1-1 0 0,3 8 0 0,-18-30-231 15,17 36-436-15,-18-9-28 0,8 10 242 16</inkml:trace>
  <inkml:trace contextRef="#ctx0" brushRef="#br0" timeOffset="21552.4698">8053 6982 2047 0,'0'0'0'0,"-24"15"0"16,24-15 0-16,0 0 0 0,-20-1 0 0,20 1 0 15,0 0 0-15,-13-17 0 0,13 17 0 0,0 0 0 16,0 0 0-16,-28-44-448 0,28 44-238 16,11-25-11-16,-2 5 482 0</inkml:trace>
  <inkml:trace contextRef="#ctx0" brushRef="#br0" timeOffset="22318.131">9155 6679 1596 0,'0'0'174'16,"0"0"-139"-16,-19-21-19 0,19 21-3 15,0 0 4-15,-7-19-2 0,7 19 4 0,0 0 1 16,0 0 2-16,-19-16-1 0,19 16 1 0,0 0-2 16,-17-7-1-16,17 7-2 0,0 0-2 0,-26 4-9 15,26-4-6-15,-30 9 0 0,13-2 0 0,-3 1 0 16,-2 1 0-16,-1 2 0 0,-5-2 0 0,0 5 0 16,-3-1 0-16,-2 3 0 0,0 3 0 15,1 0 0-15,1 2 0 0,2-1 0 0,2 1 0 16,4 0 0-16,3-1 0 0,7 1 0 0,4-1 0 15,6 2 0-15,4 0 0 0,5 1 0 16,5-1 0-16,7-3 0 0,7-3 0 0,7-7 0 16,9-6 0-16,7-8 0 0,8-10 0 0,5-8 0 15,9-9 0-15,2-11 0 0,5-5 0 0,2-6 0 16,-4-4 0-16,-1-2 0 0,-10 0 0 16,-7-1 0-16,-10 5 0 0,-8 0 0 0,-10 4 0 15,-7 3 0-15,-8 4 0 0,-6 0 0 0,-4 2 0 16,-4 1 0-16,-5 2 0 0,-4 3 0 0,-5 3 0 15,-3 4 0-15,-5 7 0 0,-1 6 0 0,-1 9 0 16,-1 7 0-16,0 10 0 0,-3 9 0 0,0 12 0 16,-3 14 0-16,-2 11 0 0,2 12 0 15,0 8 0-15,5 3 0 0,4 6 0 16,2-2 0-16,9-1 0 0,4-6 0 0,11-7 0 16,3-11 0-16,16-7 0 0,-5-25-90 0,43 23-409 15,-26-35-187-15,14 4 59 0,0-1 483 0</inkml:trace>
  <inkml:trace contextRef="#ctx0" brushRef="#br0" timeOffset="25093.4426">1438 9003 1712 0,'-34'1'111'0,"34"-1"-48"0,0 0-21 15,0 0-8-15,0 0-10 0,0 0-2 0,0 0-6 16,8-22-3-16,-8 22-3 0,18-19-10 0,-18 19 0 16,36-26 0-16,-9 12 0 0,5-2 0 15,5 0 0-15,5 1 0 0,3 1 0 0,2 1 0 16,2 2 0-16,0 3 0 0,-3 2 0 16,-2 0 0-16,-2 4-21 0,-4 0-13 0,-2 7-24 15,-8-6-16-15,7 19-57 0,-35-18-305 0,30 1-160 16,-30-1-16-16,26 12 528 0</inkml:trace>
  <inkml:trace contextRef="#ctx0" brushRef="#br0" timeOffset="25327.8161">1444 9250 1772 0,'-24'8'56'15,"24"-8"-15"-15,0 0-18 0,0 0-4 0,0 0 4 16,0 0 1-16,27 1-1 0,-2-12-6 16,6-3-4-16,5-6-6 0,7-2 0 0,7-2-6 15,1-2 4-15,5-1-5 0,-1-1 2 0,0 2-5 16,0 0 3-16,-5 2-10 0,-1 5-6 0,-8-2-31 16,3 13-33-16,-19-21-72 0,25 25-510 0,-27-9 30 15,5 3 202-15</inkml:trace>
  <inkml:trace contextRef="#ctx0" brushRef="#br0" timeOffset="25671.5649">2029 8567 1942 0,'0'0'28'0,"-26"1"-4"16,26-1-6-16,0 0-3 0,0 0-3 16,0 0-4-16,0 0-8 0,0 0 0 0,0 0 0 15,28 19 0-15,-8-9 0 0,5 3 0 0,4-3 0 16,1 2 0-16,6 1 0 0,0 0 0 0,2 3 0 16,-2 1 0-16,1 1 0 0,-7 2 0 15,0 3 0-15,-6 3 0 0,-4 3 0 0,-3 1 0 16,-7 3 0-16,-4 0 0 0,-6 5 0 0,-8 3 0 15,-6 3 0-15,-8 0 0 0,-4 1 0 0,-7 0 0 16,-5-3 0-16,-2-1 0 0,0-3 0 0,1-3 0 16,4-6 0-16,2-5 0 0,6-7 0 0,8-5 0 15,1-7 0-15,18-5 0 0,0 0-97 0,0 0-559 16,-1-42-34-16,18 16 87 0</inkml:trace>
  <inkml:trace contextRef="#ctx0" brushRef="#br0" timeOffset="29244.0468">3310 8554 1639 0,'26'-6'192'0,"-26"6"-162"0,7-27-14 0,-7 27 2 16,11-23-7-16,-11 23 2 0,0 0-1 0,17-12 3 15,-17 12 7-15,0 0-2 0,10 28 6 0,-8-5-8 16,0 10-3-16,-4 8-15 0,0 5 0 0,-3 4 0 16,0 4 0-16,-2 1 0 0,-2 3 0 0,1-2 0 15,-2-2 0-15,2-4 0 0,1-4 0 0,5-7 0 16,1-8 0-16,4-3 0 0,4-8 0 15,7 0-29-15,-14-20-58 0,49 35-170 0,-49-35-390 16,48-10 0-16,-21-3 268 0</inkml:trace>
  <inkml:trace contextRef="#ctx0" brushRef="#br0" timeOffset="29447.1741">3513 8462 2047 0,'0'0'0'16,"-25"11"0"-16,25-11 0 0,0 0 0 0,0 0 0 16,17 2 0-16,3-4 0 0,5-4 0 0,4-3 0 15,5-2 0-15,4-2 0 0,3 0 0 0,3-3 0 16,2 0 0-16,-1 1 0 0,0 0 0 16,-4 2 0-16,-1 4-11 0,-6 1-49 15,2 10-16-15,-17-19-75 0,26 30-480 0,-45-13 25 16,29 14 95-16</inkml:trace>
  <inkml:trace contextRef="#ctx0" brushRef="#br0" timeOffset="29634.7651">3558 8810 1797 0,'-42'30'208'0,"16"-16"-174"0,26-14-26 16,-23 8-8-16,23-8 0 0,0 0 0 0,0 0 0 15,32-17 0-15,-11 8 0 0,10-5 0 0,3-1 0 16,8-5 0-16,3 1 0 0,2 0 0 0,1 0 0 15,-4 5 0-15,-1 1 0 0,-4 2 0 16,-4 3 0-16,-5 2 0 0,-1 9-9 0,-7-4-56 16,5 20-83-16,-27-19-479 0,6 30-11 15,-7-12 79-15</inkml:trace>
  <inkml:trace contextRef="#ctx0" brushRef="#br0" timeOffset="29806.5894">3592 9191 2047 0,'0'0'0'0,"-17"6"0"0,17-6 0 16,0 0 0-16,11-17 0 0,6 4 0 0,7-5 0 16,7-3 0-16,5-2 0 0,7-3 0 15,4-2 0-15,4-1 0 0,3-1 0 0,1 3 0 16,-1-1 0-16,7 2 0 0,4-1-13 0,3 3-35 16,-4-9-37-16,19 34-231 0,-32-26-349 0,9 13 43 15,-11 1 325-15</inkml:trace>
  <inkml:trace contextRef="#ctx0" brushRef="#br0" timeOffset="29994.0738">4709 8693 1957 0,'0'0'23'0,"-25"19"-10"16,25-19 0-16,0 0 0 0,0 0 4 0,0 0-6 16,17 5-11-16,3-7 0 0,4-1 0 15,6-2 0-15,5-1 0 0,2-1 0 16,0 0 0-16,0-2 0 0,1 3 0 0,-1-1 0 15,-2 2 0-15,-5 0-6 0,-2 5-31 0,-8-3-37 16,11 32-273-16,-31-29-314 0,6 22 24 0,-17-4 353 16</inkml:trace>
  <inkml:trace contextRef="#ctx0" brushRef="#br0" timeOffset="30119.1519">4582 9194 2005 0,'0'0'29'0,"0"0"-16"0,0 0-13 16,0 0 0-16,34-10 0 0,-8-5 0 0,7-5 0 15,4-3 0-15,9-5 0 0,7-5 0 16,8 6-33-16,-13-35-290 0,19 37-375 0,-11-11 16 16,4 10 372-16</inkml:trace>
  <inkml:trace contextRef="#ctx0" brushRef="#br0" timeOffset="30665.9727">6259 8178 1717 0,'-8'-28'42'0,"8"28"1"0,-11-23 3 16,11 23-3-16,0 0 5 0,0 0-8 15,0 0-8-15,-19-7-11 0,19 7-8 0,-9 18-11 16,9-18-2-16,-3 36 0 0,6-9 0 0,2 8 0 16,3 4 0-16,1 3 0 0,2 1 0 0,-1 2 0 15,0-1 0-15,2-1 0 0,-2 0 0 0,0-1 0 16,0-3 0-16,-1-6 0 0,1-2 0 0,2-8 0 16,0-5 0-16,-12-18 0 0,32 23 0 15,-14-18 0-15,3-7 0 0,1-5 0 0,2-6 0 16,2-5 0-16,3-10 0 0,4-7 0 0,1-10 0 15,3-6 0-15,1-4 0 0,2-3 0 16,-2 0 0-16,0-2 0 0,-6 3 0 0,-2 4 0 16,-5 4 0-16,-3 3 0 0,-4 5 0 0,-2 1 0 15,-1 6 0-15,-4 1 0 0,2 10 0 0,-4 4 0 16,-9 19-55-16,2-22-315 0,13 39-279 16,-15-17 2-16,-4 39 322 0</inkml:trace>
  <inkml:trace contextRef="#ctx0" brushRef="#br0" timeOffset="30978.4618">6061 9168 2047 0,'-27'16'0'0,"27"-16"0"16,0 0 0-16,45-19 0 0,0-3 0 0,17-7 0 16,15-9 0-16,8-2 0 0,10-4 0 15,4 1 0-15,5 0 0 0,2 7 0 0,-5 4 0 16,-5 4 0-16,-5 9 0 0,-8 0 0 0,0 5 0 15,-6-1 0-15,12 31-320 0,-25-26-364 16,3 11 22-16,-19 0 282 0</inkml:trace>
  <inkml:trace contextRef="#ctx0" brushRef="#br0" timeOffset="31556.6148">6804 9523 1646 0,'-22'-20'162'16,"22"20"-95"-16,-24-3-8 0,24 3-13 15,-33-4-7-15,12 3-12 0,-2 1-26 0,-2 2-1 16,-5 2 0-16,2 4 0 0,-2 3 0 16,1 1 0-16,-2 3 0 0,2 5 0 0,1 2 0 15,-1 6 0-15,0 3 0 0,0 4 0 0,0 4 0 16,3 1 0-16,3 0 0 0,6-3 0 0,3-3 0 15,7-6 0-15,5-9 0 0,2-19 0 0,14 22 0 16,3-19 0-16,10-7 0 0,7-7 0 0,8-11 0 16,4-7 0-16,6-11 0 0,4-8 0 0,6-6 0 15,2-7 0-15,1-3 0 0,-2-4 0 16,-4 1 0-16,-6 3 0 0,-7 3 0 0,-6 7 0 16,-8 6 0-16,-9 5 0 0,-5 4 0 15,-8 4 0-15,-6 4 0 0,-4 0 0 0,-5 6 0 16,-2 5 0-16,7 20 0 0,-24-21 0 0,24 21 0 15,-28 4 0-15,11 10 0 0,-1 10 0 0,0 13 0 16,-3 10 0-16,2 11 0 0,-1 3 0 16,2 8 0-16,2 2 0 0,3 0 0 0,6-2 0 15,3-4 0-15,5-7 0 0,7-3 0 0,2-11 0 16,12 0 0-16,-1-16 0 0,29 21-250 0,-50-49-384 16,55 28-33-16,-25-22 172 0</inkml:trace>
  <inkml:trace contextRef="#ctx0" brushRef="#br0" timeOffset="32361.6544">1908 11293 1972 0,'-23'-8'40'16,"23"8"-10"-16,0 0-25 0,0 0-5 0,22-26 0 15,0 14 0-15,5-4 0 0,8-1 0 0,1-2 0 16,5 0 0-16,4 2 0 0,2-1 0 15,0 2 0-15,2 1 0 0,-2 1 0 0,-1 7 0 16,-7-5-73-16,12 35-203 0,-24-29-389 0,7 14 11 16,-16-3 276-16</inkml:trace>
  <inkml:trace contextRef="#ctx0" brushRef="#br0" timeOffset="32551.0495">1909 11575 1612 0,'-25'14'435'16,"25"-14"-435"-16,0 0 0 0,0 0 0 0,19-1 0 0,8-8 0 16,8-5 0-16,6-5 0 0,9-5 0 0,7-8 0 15,8-3 0-15,5-5 0 0,5 3-9 0,-2-4-38 16,4 10-59-16,-21-27-165 16,17 29-371-16,-14-6 1 0,-1 1 311 0</inkml:trace>
  <inkml:trace contextRef="#ctx0" brushRef="#br0" timeOffset="32806.3217">2566 11021 2047 0,'-22'16'0'0,"22"-16"0"0,28-5 0 0,0-1 0 15,7-3 0-15,6 1 0 0,2-3 0 0,1 4 0 16,2 0 0-16,-2 4 0 0,-4 3 0 0,-2 4 0 15,-7 2 0-15,-4 5 0 0,-6 3 0 0,-6 6 0 16,-4 5 0-16,-7 8 0 0,-6 5 0 16,-8 7 0-16,-11 6 0 0,-4 2 0 15,-7 3 0-15,-3 0 0 0,0-1 0 0,-1-7 0 16,8-4 0-16,3-10 0 0,10-5 0 0,-1-11-25 16,16 10-122-16,-24-28-496 0,24 0-25 0,17-2 105 15</inkml:trace>
  <inkml:trace contextRef="#ctx0" brushRef="#br0" timeOffset="33184.2553">4045 10789 1842 0,'0'0'200'16,"-20"-23"-195"-16,20 23-5 0,0 0 0 0,0 0 0 15,0 0 0-15,0 0 0 0,-1 25 0 0,5 5 0 16,-1 10 0-16,0 8 0 0,-2 0 0 0,-2 4 0 16,-3 2 0-16,-2 3 0 0,-1 0 0 0,-3 1 0 15,3-5 0-15,2-2 0 0,0-5 0 16,6-6 0-16,1-7 0 0,6-7-11 16,0-9-46-16,12 2-40 0,-15-37-151 0,19 20-414 0,-6-18 48 0,7-10 257 15</inkml:trace>
  <inkml:trace contextRef="#ctx0" brushRef="#br0" timeOffset="33377.5396">4251 10699 2047 0,'-33'16'0'0,"33"-16"0"0,0 0 0 0,0 0 0 15,17-4 0-15,2 2 0 0,3-2 0 0,2 0 0 16,3-1 0-16,-1-1 0 0,6 0 0 0,-3-3 0 15,3 3 0-15,-2-1 0 0,2 1 0 0,-3 0 0 16,2 2 0-16,-4 0-42 0,5 17-65 0,-25-33-229 16,20 36-301-16,-27-16-11 0,20 20 372 15</inkml:trace>
  <inkml:trace contextRef="#ctx0" brushRef="#br0" timeOffset="33565.0256">4127 11264 2047 0,'0'0'0'0,"0"0"0"0,0 0 0 0,0 0 0 16,29-25 0-16,1 5 0 0,9-3 0 0,4-4 0 15,7-1 0-15,5-1 0 0,-2 1 0 0,2 5 0 16,-6 2 0-16,-2 7 0 0,-5 1 0 0,-6 6 0 16,-3 1-22-16,-3 10-45 0,-30-4-93 0,39 0-497 15,-39 0 17-15,14 25 140 0</inkml:trace>
  <inkml:trace contextRef="#ctx0" brushRef="#br0" timeOffset="33724.8696">4184 11585 2047 0,'0'0'0'0,"0"0"0"0,14-22 0 0,11 6 0 16,9-4 0-16,7-1 0 0,5-4 0 15,4-1 0-15,3 1 0 0,1-1 0 0,2 3 0 16,-3-1 0-16,4 5 0 0,-4-10-91 0,23 22-399 15,-25-19-186-15,10 10 42 0,-9-3 479 0</inkml:trace>
  <inkml:trace contextRef="#ctx0" brushRef="#br0" timeOffset="33896.8352">5401 10980 2047 0,'0'0'0'16,"0"0"0"-16,0 0 0 0,0 0 0 0,0 0 0 15,0 0 0-15,19-6 0 0,-2 3 0 0,4 0 0 16,2-2 0-16,4 1 0 0,1-1 0 0,2 2 0 16,-1-4 0-16,4 4-46 0,-9-11-67 0,24 26-372 15,-28-21-153-15,10 8-4 0,-10 3 520 16</inkml:trace>
  <inkml:trace contextRef="#ctx0" brushRef="#br0" timeOffset="34068.6563">5319 11373 2047 0,'-27'22'0'0,"10"-10"0"0,17-12 0 16,0 0 0-16,0 0 0 0,0 0 0 0,0 0 0 15,34-7 0-15,-8-6 0 0,8-5 0 0,5-5 0 16,6 0 0-16,1-6 0 0,4 8 0 0,-9-15-22 16,18 22-654-16,-23-14-6 0,13 11 18 0</inkml:trace>
  <inkml:trace contextRef="#ctx0" brushRef="#br0" timeOffset="37636.3134">6367 10772 1983 0,'15'-29'64'0,"-15"29"-64"0,0 0 0 0,0 0 0 16,8-20 0-16,-8 20 0 0,26-26 0 16,-8 9 0-16,2 0 0 0,0-1 0 0,7-3 0 15,2 2 0-15,7-3 0 0,3 0 0 0,2-1 0 16,4 0 0-16,5 2 0 0,-3 0 0 0,1 4 0 15,-7 6 0-15,-6 4 0 0,-7 5 0 0,-7 5 0 16,-21-3 0-16,23 22 0 0,-21 1 0 0,-8 7 0 0,-7 8 0 16,-9 5 0-16,-6 6 0 0,-5 5 0 15,-6 3 0-15,-3 3 0 0,-3 1 0 16,-1-4 0-16,2-2 0 0,1 0 0 0,5-7 0 16,7-4 0-16,7-9 0 0,9-9 0 0,9-8 0 15,6-18 0-15,6 20 0 0,-6-20 0 0,36 6 0 16,-6-9 0-16,9-4 0 0,6-5 0 0,7-5 0 15,4-3 0-15,3-5 0 0,2-2 0 0,2 0 0 16,-7-3 0-16,3 7 0 0,-9-5 0 16,3 13-47-16,-27-33-323 0,31 30-280 0,-24-12 25 15,2 3 271-15</inkml:trace>
  <inkml:trace contextRef="#ctx0" brushRef="#br0" timeOffset="37935.5377">7526 10554 1663 0,'0'0'384'0,"0"0"-384"0,0 0 0 15,0 0 0-15,-18 22 0 0,18-22 0 16,-28 27 0-16,12-8 0 0,-1 1 0 0,1 3 0 16,2 3 0-16,3-1 0 0,-1 2 0 0,2 4 0 15,3-2 0-15,1 2 0 0,4-2 0 16,5-6 0-16,4-3 0 0,7-3 0 0,3-4 0 15,4-2 0-15,10-7 0 0,4-5 0 0,8-8 0 16,4-7 0-16,7-7 0 0,0-3 0 0,1-7 0 16,-1 1 0-16,-3-1 0 0,-4-1 0 0,-2 4 0 15,-5-2 0-15,-6 5 0 0,-5-4 0 0,-3 4 0 16,-8-4 0-16,4 11-95 0,-28-32-249 0,32 30-246 16,-29-13-34-16,3 3 231 15</inkml:trace>
  <inkml:trace contextRef="#ctx0" brushRef="#br0" timeOffset="38060.5605">7833 10502 2007 0,'-26'52'40'0,"1"7"-40"0,2 6 0 16,3 6 0-16,2 1 0 0,2 1 0 0,3-5 0 15,2-4 0-15,5-6 0 0,7-7 0 0,9-10 0 16,4-10 0-16,8-7 0 0,2-7 0 16,9-3 0-16,-1-13 0 0,26 21-265 0,-35-41-362 15,30 9-24-15,-13-9 148 0</inkml:trace>
  <inkml:trace contextRef="#ctx0" brushRef="#br1" timeOffset="42424.9908">7974 7984 1224 0,'-10'-23'540'0,"10"23"-472"0,0 0-13 15,1-19-7-15,-1 19-4 0,-1-18-4 0,1 18-12 0,-1-17-28 0,1 17 0 16,0 0 0-16,4-21 0 0,-4 21 0 0,0 0 0 16,0 0 0-16,0 0 0 0,0 0 0 0,0 0 0 31,0 0 0-31,0 0 0 0,14 18 0 15,-8-1 0-15,2 6 0 0,-1 4 0 0,0 6 0 16,0 3 0-16,2 4 0 0,-1 5 0 0,2 3 0 16,0 6 0-16,-2 4 0 0,0-1 0 0,-1-1 0 15,-1-7 0-15,1-5 0 0,3-8 0 0,2-5 0 16,3-10 0-16,2-5 0 0,2-10 0 0,2-6 0 16,0-7 0-16,3-8 0 0,0-8 0 15,2-7 0-15,-1-9 0 0,0-8 0 16,0-8 0-16,2-6 0 0,-1-2 0 0,-1 2 0 15,-2 4 0-15,-2 2 0 0,-4 3 0 0,-4 4 0 16,-2 2 0-16,-2 1 0 0,-1 4 0 0,0 2 0 16,-1 4 0-16,-1 5 0 0,1 8 0 0,-3 5 0 15,-4 17 0-15,0 0 0 0,0 0 0 0,0 0-33 16,23 31-90-16,-23-31-254 0,1 31-256 16,2-7 26-16,3 0 334 0</inkml:trace>
  <inkml:trace contextRef="#ctx0" brushRef="#br1" timeOffset="42773.0614">8879 8174 1298 0,'0'0'504'0,"0"0"-445"0,0 0-18 16,-27-16 10-16,27 16-9 0,-22-8-4 15,22 8-24-15,-28 1-14 0,28-1 0 0,-28 15 0 16,28-15 0-16,-27 23 0 0,15-5 0 0,-1 1 0 15,2 7 0-15,1 0 0 0,2 3 0 0,0 0 0 16,5-1 0-16,0-5 0 0,6-2 0 16,0-3 0-16,-3-18 0 0,20 24 0 0,-20-24 0 15,31 13 0-15,-11-10 0 0,1-3 0 0,0-4 0 16,3-5 0-16,0-1 0 0,0-6 0 0,-2-2 0 16,-2-2 0-16,-3 0 0 0,-2-3 0 0,-4 4 0 15,-1-3 0-15,-4 0 0 0,-3 4 0 0,-2-2 0 16,-4 4 0-16,0-1 0 0,3 17 0 0,-11-31 0 15,11 31 0-15,-12-25 0 0,12 25 0 16,0 0 0-16,-13-18 0 0,13 18 0 0,0 0 0 16,0 0-29-16,15 19-208 0,-33-27-350 0,36 16-22 15,-18-8 25-15</inkml:trace>
  <inkml:trace contextRef="#ctx0" brushRef="#br1" timeOffset="42986.6997">9541 7715 1374 0,'-10'-57'423'0,"25"37"-339"0,-23 0-38 0,8 20-8 16,-10-26 10-16,10 26-14 0,0 0-34 0,-24-4 0 15,24 4 0-15,-18 18 0 0,9 1 0 0,2 5 0 16,1 8 0-16,1 8 0 0,1 3 0 0,2 6 0 16,0 1 0-16,5 4 0 0,-2-2 0 15,4 0 0 1,1-3 0-16,3-5 0 0,2-2 0 0,1-6 0 15,3-4 0-15,0-3 0 0,5-5 0 0,-2-6 0 16,5-1-31-16,-23-17-105 0,55 2-517 0,-55-2 20 16,45-23 40-16</inkml:trace>
  <inkml:trace contextRef="#ctx0" brushRef="#br1" timeOffset="43205.4603">9982 7575 1262 0,'19'-1'536'0,"-43"-13"-399"0,24 14-68 0,0 0-26 15,0 0-43-15,-22 30 0 0,12-6 0 0,-3 10 0 16,-1 7 0-16,0 4 0 0,-1 7 0 16,1 1 0-16,2 3 0 0,1-2 0 0,1 1 0 15,3-3 0-15,0-3 0 0,3-2 0 16,1-1 0-16,2-5 0 0,2-1 0 0,3-3 0 16,1-6 0-16,2-4 0 0,-1-10 0 0,6 0-47 15,-12-17-97-15,35 6-467 0,-35-6-3 0,19-13-1 16</inkml:trace>
  <inkml:trace contextRef="#ctx0" brushRef="#br1" timeOffset="43627.3239">9870 7955 1593 0,'24'7'454'0,"-24"-7"-454"0,24-3 0 15,-4-2 0-15,2 1 0 0,0 2 0 0,0 1 0 16,-1 1 0-16,1-1 0 0,0 2 0 0,0-1 0 15,-1 1 0-15,-3-1 0 0,-1 2 0 16,-17-2 0-16,27 3 0 0,-27-3 0 0,21 0 0 16,-21 0 0-16,0 0 0 0,17-4 0 0,-17 4 0 15,0 0 0-15,0 0 0 0,0 0 0 0,0 0 0 16,0 0 0-16,0 0 0 0,0 0 0 0,0 0 0 16,-22-6 0-16,22 6 0 0,0 0 0 0,0 0 0 15,-21 26 0-15,21-26 0 0,-10 29 0 0,7-13 0 16,1 3 0-16,2-19 0 15,3 30 0-15,-3-30 0 0,10 24 0 0,-10-24 0 16,18 21 0-16,-18-21 0 0,23 17 0 0,-23-17 0 16,29 9 0-16,-29-9 0 0,32 6 0 0,-15-3 0 15,-17-3 0-15,28 5 0 0,-28-5 0 0,19 9 0 16,-19-9 0-16,0 0 0 0,12 23 0 0,-12-23 0 16,-2 22 0-16,2-22 0 0,-12 27 0 15,12-27 0-15,-22 29 0 0,8-12 0 0,14-17 0 16,-26 25 0-16,26-25 0 0,-23 17 0 0,23-17 0 15,0 0 0-15,0 0 0 0,0 0 0 0,0 0 0 16,-2-21 0-16,19 13-29 0,-15-32-192 16,35 34-241-16,-35-27-182 0,16-2 69 0,5 15 460 15</inkml:trace>
  <inkml:trace contextRef="#ctx0" brushRef="#br1" timeOffset="43892.9539">10435 7307 1934 0,'-3'33'113'0,"3"-33"-113"16,0 0 0-16,13 21 0 0,-13-21 0 0,27 21 0 15,-5-6 0-15,0-2 0 0,4 1 0 16,2 1 0-16,3 2 0 0,0 0 0 16,0 3 0-16,-3 2 0 0,-4 3 0 0,-1 3 0 15,-3 5 0-15,-6 1 0 0,-3 3 0 0,-5 2 0 16,-7 4 0-16,-5 2 0 0,-6 0 0 0,-8 3 0 15,-5 2 0-15,-4 1 0 0,-7-2 0 0,0 0 0 16,-3-7 0-16,1 3 0 0,-2-5 0 16,5 6 0-16,-11-16-56 0,22 22-174 0,-33-41-154 15,37 19-222-15,-17-3 57 0,-9-21 328 0</inkml:trace>
  <inkml:trace contextRef="#ctx0" brushRef="#br1" timeOffset="44299.2164">8352 7653 1048 0,'-17'-22'469'0,"17"22"-327"0,-19-16-40 15,19 16-23-15,-34-13-10 0,15 12-21 0,-6-4-3 16,0 7-13-16,-1 3-19 0,-1 6-13 0,-2 6 0 15,0 7 0-15,-2 10 0 0,1 10 0 0,-2 10 0 16,3 10 0-16,0 8 0 0,3 1 0 0,2 6 0 16,3 3 0-16,5-2 0 0,7 3 0 0,6-5 0 15,8-9 0-15,11-4 0 0,7-12 0 0,11-2 0 16,4-12 0-16,31 22-373 16,-28-39-298-16,14 11 3 0,-7-8 334 0</inkml:trace>
  <inkml:trace contextRef="#ctx0" brushRef="#br1" timeOffset="44861.759">7605 9034 2029 0,'26'-8'18'0,"-26"8"-18"0,23-23 0 16,4 3 0-16,6 0 0 0,8-5 0 0,8 2 0 15,8 1 0-15,6 0 0 0,5 1 0 0,5 3 0 16,1 1 0-16,4 1 0 0,1 3 0 15,3 1 0-15,3 0 0 0,4 0 0 0,4 2 0 16,4-1 0-16,3 2 0 0,5-1 0 0,1 0 0 16,3 1 0-16,4-2 0 0,6 0 0 0,0 0 0 15,1 0 0-15,6-2 0 0,1 1 0 0,0-3 0 16,0 2 0-16,-4 3 0 0,-2-2 0 16,0 4 0-16,-2 0 0 0,-4 0 0 15,-4 2 0-15,-4 0 0 0,-5-2 0 0,-5 2 0 16,-3 0 0-16,-8 2 0 0,-8-1 0 0,-8 4 0 15,-12-3 0-15,-5 9-62 0,-20-16-93 0,21 19-468 16,-35-10-11-16,2 6 62 0</inkml:trace>
  <inkml:trace contextRef="#ctx0" brushRef="#br1" timeOffset="45752.424">8746 9302 1902 0,'24'-18'67'0,"-24"18"-39"0,0 0-7 15,0 0 0-15,0 0-13 0,0 0-8 0,-19 5 0 16,19-5 0-16,-11 22 0 0,4-3 0 15,-1 7 0-15,1 3 0 0,0 3 0 0,-3 2 0 16,3 0 0-16,-2 0 0 0,1 0 0 0,0-4 0 16,2-2 0-16,2-5 0 0,2-6 0 0,2-17 0 15,3 18 0-15,-3-18 0 0,0 0 0 0,0 0 0 16,22-6 0-16,-22 6 0 0,19-29 0 0,-8 6 0 16,5-6 0-16,0-4 0 0,1-2 0 15,1-1 0-15,-3 2 0 0,0 1 0 16,-2 3 0-16,-3 5 0 0,-1 1 0 0,-2 3 0 15,-1 4 0-15,-6 17 0 0,8-24 0 0,-8 24 0 16,0 0 0-16,0 0 0 0,0 0 0 0,0 0 0 16,0 0 0-16,0 0 0 0,0 18 0 0,0-18 0 15,-2 34 0-15,2-16 0 0,2 3 0 0,-1-3 0 16,3 2 0-16,-1-3 0 0,-3-17 0 16,16 28 0-16,-16-28 0 0,23 17 0 0,-23-17 0 15,30 5 0-15,-30-5 0 0,33-8 0 0,-14 0 0 16,-1-6 0-16,1-2 0 0,1-5 0 0,0-1 0 15,0-1 0-15,-1 1 0 0,-2-1 0 0,-1 2 0 16,-1 3 0-16,-4 1 0 0,-11 17 0 16,17-26 0-16,-17 26 0 0,0 0 0 0,12-16 0 15,-12 16 0-15,0 0 0 0,0 0 0 16,0 0 0-16,0 0 0 0,1 29 0 0,0-10 0 16,-2 8 0-16,0 2 0 0,-3 3 0 0,1 2 0 15,-2 2 0-15,0 1 0 0,4-1 0 0,2-6 0 16,2-2 0-16,1-4 0 0,7-3 0 0,-11-21 0 15,28 31 0-15,-28-31-31 0,52 18-177 0,-50-44-183 16,32 23-261-16,-8-10 59 0,-4-16 422 16</inkml:trace>
  <inkml:trace contextRef="#ctx0" brushRef="#br1" timeOffset="46096.1901">9558 9393 1557 0,'16'23'490'0,"-16"-23"-490"0,12 20 0 15,-12-20 0-15,30 15 0 0,-10-8 0 0,2-4 0 16,4-3 0-16,2-3 0 0,3-3 0 0,3-3 0 16,0-3 0-16,-2-3 0 0,-3 1 0 0,-3 0 0 15,-6 0 0-15,-3 2 0 0,-17 12 0 16,18-24 0-16,-18 24 0 0,2-25 0 0,-2 25 0 15,-11-26 0-15,11 26 0 0,-27-24 0 16,9 14 0-16,-3 1 0 0,-2 6 0 0,-1-2 0 16,0 5 0-16,0 2 0 0,0 3 0 0,2 5 0 15,2 3 0-15,0 4 0 0,2 2 0 0,1 3 0 16,3 2 0-16,2 2 0 0,4 0 0 0,3 2 0 16,4-1 0-16,4-1 0 0,3-1 0 15,8-5 0-15,4-5 0 0,5-3 0 0,8-9 0 16,4-1 0-16,4-10 0 0,9-1 0 0,-1-17-20 15,20 19-199-15,-32-45-128 0,38 24-251 0,-22-7-26 16,-6-18 386-16</inkml:trace>
  <inkml:trace contextRef="#ctx0" brushRef="#br1" timeOffset="46283.9138">10405 8836 1592 0,'-32'2'421'0,"23"25"-387"0,-7 7-34 0,2 5 0 15,2 4 0-15,1 4 0 0,3 0 0 0,0 4 0 16,2 0 0-16,2-2 0 0,0 0 0 0,4-1 0 16,1-2 0-16,2-2 0 0,3-3 0 15,0-5 0-15,1-1 0 0,-2-8 0 0,3 4-40 16,-8-31-313-16,4 22-310 0,-4-22 43 0,0 0 250 16</inkml:trace>
  <inkml:trace contextRef="#ctx0" brushRef="#br1" timeOffset="46706.4382">10218 9260 1761 0,'-9'26'286'0,"29"-23"-286"16,-20-3 0-16,0 0 0 0,18-2 0 0,-1-4 0 16,4 0 0-16,3-4 0 0,5 0 0 0,0-2 0 15,4 1 0-15,-3 0 0 0,2 1 0 0,-5-1 0 16,-2 2 0-16,-4 4 0 0,-3 2 0 0,-18 3 0 15,27 1 0-15,-27-1 0 16,0 0 0-16,16 18 0 0,-16-18 0 0,2 29 0 16,-4-10 0-16,-5 4 0 0,-1 3 0 0,-1-1 0 15,0 2 0-15,0-1 0 0,1 0 0 0,1-1 0 16,1-1 0-16,2-2 0 0,0-1 0 0,1-4 0 16,3-17 0-16,-2 24 0 0,2-24 0 0,0 0 0 15,0 0 0-15,0 0 0 0,0 0 0 16,0 0 0-16,19-1 0 0,-19 1 0 0,18-29 0 15,-7 7 0-15,0-1 0 0,0-1 0 0,-2-2 0 16,2 1 0-16,-2 0 0 0,-2-1 0 0,-1 0 0 16,-2-1 0-16,0 2 0 0,-1 0 0 0,1 1 0 15,1 4 0-15,0 1 0 0,-5 19 0 0,11-24 0 16,-11 24 0-16,0 0 0 0,18-11 0 16,-18 11 0-16,24-3 0 0,-24 3 0 15,32-1 0-15,-32 1-54 0,36 3-134 0,-36-23-103 16,36 35-204-16,-36-15-70 0,21-5 112 0,3 25 453 15</inkml:trace>
  <inkml:trace contextRef="#ctx0" brushRef="#br1" timeOffset="47035.4362">10811 9332 1981 0,'22'4'66'0,"-22"-4"-66"15,0 0 0-15,18 11 0 0,-18-11 0 16,27-1 0-16,-10-1 0 0,0-4 0 0,5 0 0 15,0-4 0-15,5 0 0 0,-1-3 0 0,1 2 0 16,0-2 0-16,-3 1 0 0,-3-2 0 0,-3 1 0 16,-18 13 0-16,28-23 0 0,-28 23 0 15,17-22 0-15,-17 22 0 0,9-20 0 0,-9 20 0 16,-4-17 0-16,4 17 0 0,0 0 0 0,-28-17 0 16,11 16 0-16,-1 2 0 0,-2 4 0 0,0 2 0 15,0 4 0-15,1 3 0 0,-1 4 0 0,4 2 0 16,1 2 0-16,1 1 0 0,2-1 0 0,2 3 0 15,3-4 0-15,2 0 0 0,5-2 0 16,3-2 0-16,-3-17 0 0,17 31 0 16,-17-31 0-16,30 19 0 0,-12-17 0 0,9 0 0 15,0-9 0-15,7 1 0 0,0-11-15 0,13 15-164 16,-25-37-94-16,38 33-224 0,-30-18-118 0,-1-7 148 16,16 20 467-16</inkml:trace>
  <inkml:trace contextRef="#ctx0" brushRef="#br1" timeOffset="47332.318">11473 8992 1301 0,'-3'23'542'16,"-26"-16"-450"-16,29-7-40 0,-32 29-17 0,18-10-10 15,-3 2-25-15,2 1 0 0,1-1 0 0,3 0 0 16,3-2 0-16,5-1 0 0,3-18 0 0,3 27 0 16,-3-27 0-16,17 17 0 0,-17-17 0 0,30 7 0 15,-12-8 0-15,3-3 0 16,0-2 0-16,3 0 0 0,-3-1 0 0,1 1 0 15,-3 1 0-15,-19 5 0 0,29-3 0 0,-29 3 0 16,18 6 0-16,-18-6 0 0,0 0 0 0,16 29 0 16,-16-11 0-16,-3 3 0 0,-2 5 0 0,-2 1 0 15,-1 2 0-15,-5 0 0 0,3-2 0 0,-1 0 0 16,1-3 0-16,1-6 0 0,4 0 0 0,5-18 0 16,-4 19 0-16,4-19 0 0,0 0-72 15,2-20-98-15,26 23-83 0,-36-49-193 0,23 14-110 16,6 6 9-16,-16-28 545 0</inkml:trace>
  <inkml:trace contextRef="#ctx0" brushRef="#br1" timeOffset="47582.5373">11611 8711 2047 0,'0'0'0'15,"16"29"0"-15,0-18 0 0,12 2 0 0,0-3 0 16,3 2 0-16,0-1 0 0,2 2 0 0,0 1 0 15,1 1 0-15,1 3 0 0,-4 2 0 0,1 2 0 16,-4 2 0-16,-2 2 0 0,-4 5 0 0,-7 1 0 16,-5 2 0-16,-8 4 0 0,-6-1 0 15,-7 3 0-15,-8 1 0 0,-5 3 0 0,-6-2 0 16,-7 2 0-16,-4-2 0 0,-4 0 0 16,-7-1 0-16,1 0 0 0,-9-8 0 0,4 1 0 15,-6-12 0-15,8 8-95 0,-16-26-91 0,31 29-86 16,-40-42-150-16,21 11-159 0,8 10 91 0,-22-32 490 15</inkml:trace>
  <inkml:trace contextRef="#ctx0" brushRef="#br1" timeOffset="47941.9305">9155 8767 1227 0,'-37'-16'534'0,"-4"17"-518"0,-3 8-1 16,0 10 9-16,-7 4 10 0,4 16 13 16,-9 5 14-16,2 15-26 0,-5 7 19 0,0 11-54 15,0 4 0-15,5 10 0 0,4-1 0 0,12-2 0 16,8-6 0-16,13-7 0 0,16-10 0 0,11-5 0 16,17-9 0-16,9-10 0 0,15-5 0 15,8-9 0-15,20 11-137 0,-26-34-409 0,37 13-135 16,-12-9 8-16</inkml:trace>
  <inkml:trace contextRef="#ctx0" brushRef="#br1" timeOffset="49410.7028">8903 10528 1160 0,'0'0'522'0,"0"0"-426"16,0 0-27-16,0 0-14 0,0 0-13 0,0 0-10 16,0 0-8-16,0 0-8 0,-16 20-1 15,16-20-4-15,-12 29-6 0,6-11-5 0,0 4 0 16,0 1 0-16,1 2 0 0,1 2 0 15,2 2 0-15,1 4 0 0,3 4 0 0,0 4 0 16,3 5 0-16,3 1 0 0,-1-1 0 0,4 0 0 16,1-1 0-16,-1-4 0 0,2-3 0 0,2-8 0 15,1-6 0-15,1-7 0 0,0-6 0 16,1-7 0-16,0-6 0 0,-1-6 0 0,3-7 0 16,-2-8 0-16,3-7 0 0,-2-7 0 0,2-8 0 15,-2-6 0-15,0-4 0 0,-1-5 0 0,1 1 0 16,1 0 0-16,-2 3 0 0,-2 5 0 0,-4 3 0 15,-4 2 0-15,0 2 0 0,-3 3 0 0,-2 3 0 16,1 5 0-16,-3 6 0 0,0 8 0 0,-1 19 0 16,4-19 0-16,-4 19 0 15,0 0 0-15,0 0 0 0,18 34 0 0,-18-34-104 16,42 59-355-16,-39-37-196 0,15 10 16 0,-4 2 450 16</inkml:trace>
  <inkml:trace contextRef="#ctx0" brushRef="#br1" timeOffset="49738.8166">9743 10854 1779 0,'0'0'131'0,"-22"7"-94"0,-1 1-4 0,0-2-2 16,1 3 4-16,2 2-34 0,1 1-1 15,0 2 0-15,3 3 0 0,2-1 0 0,4 1 0 16,3 3 0-16,3-3 0 0,4 0 0 15,2 1 0-15,-2-18 0 0,19 35 0 0,-19-35 0 16,31 31 0-16,-10-20 0 0,2 0 0 0,2-5 0 16,2-2 0-16,1-3 0 0,0-5 0 0,0-1 0 15,-2-2 0-15,-6-2 0 0,0-5 0 0,-20 14 0 16,24-30 0-16,-18 13 0 0,-2-2 0 0,-3-1 0 16,-5-1 0-16,-2-1 0 0,-3 0 0 0,-2 0 0 15,-3 2 0-15,2 3 0 0,-2-3 0 16,14 20 0-16,-27-36 0 0,13 17 0 15,3-1 0-15,11 20 0 0,-12-25 0 0,12 25-11 16,0-18-95-16,27 38-262 0,-27-20-276 0,22-9 62 16,-22 9 247-16</inkml:trace>
  <inkml:trace contextRef="#ctx0" brushRef="#br1" timeOffset="49957.6088">10523 10165 1246 0,'0'0'557'16,"0"0"-488"-16,0 0-1 0,-26-3-14 0,26 3-18 16,-23 20-19-16,10 3-17 0,-1 6 0 15,2 9 0-15,-1 8 0 0,2 4 0 16,0 7 0-16,1 1 0 0,4 2 0 0,3 2 0 16,1-2 0-16,2 1 0 0,3-4 0 0,2-5 0 15,3-6 0-15,3-10 0 0,5-3 0 0,-1-12-7 16,8 6-100-16,-23-27-219 0,28 4-322 0,-28-4 36 15,30-17 266-15</inkml:trace>
  <inkml:trace contextRef="#ctx0" brushRef="#br1" timeOffset="50176.3356">10975 9930 1854 0,'-3'55'193'0,"3"-29"-193"0,-13 8 0 15,1 8 0-15,-1 6 0 0,1 4 0 0,-3 7 0 16,1 1 0-16,0 4 0 0,3-1 0 16,2-2 0-16,4-4 0 0,2-3 0 0,3-1 0 15,1-2 0-15,1 2 0 0,-2-3 0 0,0-3 0 16,-2-6 0-16,5-5 0 0,-6-9-28 0,13 10-129 16,-10-37-122-16,7 32-74 0,-7-32-146 0,0 0-25 15,0 0 318-15</inkml:trace>
  <inkml:trace contextRef="#ctx0" brushRef="#br1" timeOffset="50613.943">10711 10653 2047 0,'0'0'0'16,"0"0"0"-16,0 0 0 0,0 0 0 0,30 9 0 15,-9-15 0-15,5-5 0 0,7-5 0 16,6-3 0-16,5-3 0 0,5-3 0 0,5-2 0 15,4-1 0-15,4-1 0 0,-3 3 0 0,-3 1 0 16,-10 7 0-16,-6 4 0 0,-10 4 0 16,-7 4 0-16,-23 6 0 0,22-2 0 0,-22 2 0 15,0 0 0-15,-8 17 0 0,8-17 0 0,-29 33 0 16,7-11 0-16,-4 4 0 0,-2 0 0 0,0 2 0 16,3-1 0-16,0 0 0 0,5 2 0 15,-1-2 0-15,4 1 0 0,5-3 0 0,2-3 0 16,8-4 0-16,2-18 0 0,9 26 0 0,-9-26 0 15,32 7 0-15,-8-11 0 0,7-5 0 0,3-6 0 16,4-2 0-16,2-2 0 0,-1 1 0 0,-3 2 0 16,-4 3 0-16,-7 3 0 0,-7 4 0 0,-18 6 0 15,21 1 0-15,-21-1 0 0,1 18 0 16,-4 0 0-16,-5 5 0 0,-4 3 0 0,-6 4 0 16,-3 1 0-16,-3 2 0 0,-2 0 0 15,3-2 0-15,1-3 0 0,2-3 0 0,0-2 0 16,3 0 0-16,3-6 0 0,4 0 0 0,10-17 0 15,-16 28-21-15,-2-32-160 0,23 25-56 0,-33-36-59 16,28 15-25-16,0 0-11 0,-18-3-33 0,18 3 72 16,-21-20 293-16</inkml:trace>
  <inkml:trace contextRef="#ctx0" brushRef="#br1" timeOffset="51042.4551">8921 11655 1680 0,'0'0'367'16,"0"0"-367"-16,34-12 0 0,0 4 0 0,11-4 0 16,9-3 0-16,9-2 0 0,8-3 0 15,6 1 0-15,6-2 0 0,7 1 0 0,7-4 0 16,14-2 0-16,6-2 0 0,4 1 0 0,2 1 0 15,-2 3 0-15,-3 1 0 0,1 3 0 16,-4 1 0-16,-3 2 0 0,-4 2 0 0,-5 3 0 16,-6 0 0-16,-1 1 0 0,-2 1 0 0,-4 1 0 15,-6 0 0-15,-8 4-36 0,-21-15-122 0,21 32-313 16,-39-22-175-16,-1 10 16 0,-8 7 525 16</inkml:trace>
  <inkml:trace contextRef="#ctx0" brushRef="#br1" timeOffset="51714.4068">9302 11999 1424 0,'14'-36'272'15,"-14"36"-190"-15,0 0-14 0,0 0-6 0,0 0-10 16,0 0-17-16,0 0-11 0,3 29-10 0,-12-11-6 16,1 3-11-16,-4 4 12 0,0 4-9 0,-4 3 0 15,1 3 0-15,-1 1 0 0,1-1 0 16,-1 0 0-16,0-1 0 0,0-5 0 0,4-4 0 15,2-6 0-15,10-19 0 0,-7 19 0 16,7-19 0-16,0 0 0 0,0 0 0 0,0 0 0 16,0 0 0-16,23-22 0 0,-11 4 0 0,3-7 0 15,-1-4 0-15,3-3 0 0,3-2 0 0,-2 0 0 16,3 1 0-16,-5 1 0 0,-2 2 0 0,-3 2 0 16,-2 3 0-16,-2 2 0 0,-1 5 0 0,-2 1 0 15,-4 17 0-15,5-21 0 0,-5 21 0 0,0 0 0 16,0 0 0-16,0 0 0 0,0 0 0 15,0 0 0-15,0 0 0 0,2 24 0 16,-2-24 0-16,2 33 0 0,0-16 0 0,1 0 0 16,1 0 0-16,-4-17 0 0,13 31 0 0,-13-31 0 15,21 26 0-15,-21-26 0 0,25 16 0 0,-25-16 0 16,35 7 0-16,-17-10 0 0,4-2 0 0,0-3 0 16,-1-4 0-16,3-2 0 0,-3-1 0 15,0-3 0-15,-3 1 0 0,-2-3 0 0,-16 20 0 16,26-32 0-16,-26 32 0 0,18-28 0 0,-18 28 0 15,10-17 0-15,-10 17 0 0,0 0 0 0,0 0 0 16,0 0 0-16,0 0 0 0,0 0 0 0,0 0 0 16,0 0 0-16,6 18 0 0,-6-18 0 0,6 33 0 15,-3-9 0-15,1 1 0 0,-1 3 0 0,-2 2 0 16,2-1 0-16,0 3 0 16,3-1 0-16,-2-3 0 0,4 1 0 0,-1-7 0 15,6 1 0-15,-1-4 0 0,6-1 0 0,-18-18-67 16,44 28-131-16,-45-46-105 0,41 30-191 0,-40-12-92 15,29-31 188-15</inkml:trace>
  <inkml:trace contextRef="#ctx0" brushRef="#br1" timeOffset="52076.9992">9989 12077 1747 0,'0'0'282'0,"0"0"-268"0,-12 22-10 0,12-22-4 16,17 7 0-16,-17-7 0 0,33 2 0 15,-11-5 0-15,4-2 0 0,4-3 0 0,7-1 0 16,-2-4 0-16,3 0 0 0,-1-2 0 0,-4 1 0 16,-3 1 0-16,-5 0 0 0,-4-1 0 0,-4 4 0 15,-17 10 0-15,20-19 0 0,-20 19 0 0,3-18 0 16,-3 18 0-16,-7-23 0 0,7 23 0 0,-21-23 0 16,4 15 0-16,-1 1 0 0,-3 2 0 0,1 1 0 15,-1 5 0-15,-1 3 0 0,1 3 0 0,1 5 0 16,-1 7 0-16,2 2 0 0,-2 6 0 15,1 3 0-15,1 4 0 0,4 0 0 16,3 0 0-16,4-2 0 0,4-1 0 0,2 0 0 16,7-3 0-16,2-5 0 0,6-3 0 0,5-5 0 15,6-5 0-15,2-7 0 0,7-4 0 0,4-10 0 16,9-5 0-16,3-10 0 0,11-6 0 0,1-11 0 16,15 8-115-16,-21-32-101 0,33 38-203 0,-43-35-104 15,11 8-36-15,7 15 345 0</inkml:trace>
  <inkml:trace contextRef="#ctx0" brushRef="#br1" timeOffset="52233.2556">10934 11472 1783 0,'-13'62'214'16,"-13"-19"-179"-16,3 2-20 0,1 2-15 0,4 0 0 16,0 4 0-16,3-1 0 0,0-1 0 15,4 1 0-15,5-3 0 0,1-2 0 0,7-5 0 16,1-6 0-16,6-4 0 0,1-4 0 0,5-1-16 15,-15-25-106-15,43 42-212 0,-43-42-158 0,0 0-141 16,22 5 184-16,-31-28 449 0</inkml:trace>
  <inkml:trace contextRef="#ctx0" brushRef="#br1" timeOffset="52655.153">10732 11877 1654 0,'0'0'378'15,"0"0"-363"-15,0 0-15 0,0 0 0 0,28 10 0 16,-5-10 0-16,3-5 0 0,4 0 0 0,0-1 0 16,2 0 0-16,0 0 0 0,-2 1 0 15,-1-1 0-15,-1 3 0 0,-5 1 0 0,-1 0 0 16,-5 3 0-16,-17-1 0 0,26 9 0 0,-26-9 0 16,13 21 0-16,-13-21 0 0,5 35 0 0,-6-12 0 15,-4 3 0-15,-2 2 0 0,-2-2 0 0,-1 1 0 16,2-3 0-16,-2-1 0 0,3-1 0 15,0-2 0-15,1-3 0 0,6-17 0 0,-9 27 0 16,9-27 0-16,0 0 0 0,-5 17 0 16,5-17 0-16,0 0 0 0,0 0 0 0,0 0 0 15,21-23 0-15,-10 6 0 0,2-5 0 0,1-1 0 16,3-1 0-16,-3-1 0 0,1-2 0 0,1-1 0 16,-3-1 0-16,-1 0 0 0,-1 1 0 0,-2-2 0 15,-2 0 0-15,-1 0 0 0,-1 2 0 0,0 2 0 16,0 7 0-16,-1 2 0 0,-4 17 0 0,8-20 0 15,-8 20 0-15,0 0 0 0,0 0 0 16,17-10 0-16,-17 10 0 0,22 5 0 16,-3 4-22-16,-19-9-138 0,34 12-45 0,-39-28-144 15,41 31-103-15,-36-15-75 0,27 0 196 0</inkml:trace>
  <inkml:trace contextRef="#ctx0" brushRef="#br1" timeOffset="53061.395">11683 11732 1637 0,'-23'-13'215'0,"23"13"-159"0,0 0-11 16,-21-5 1-16,21 5-12 0,-20 5-20 0,20-5-14 16,-24 12 0-16,24-12 0 0,-24 18 0 0,24-18 0 15,-25 29 0-15,11-11 0 0,1 4 0 0,-2 2 0 16,2 4 0-16,0-1 0 0,0 3 0 16,1 0 0-16,4 0 0 0,2 2 0 15,3-4 0-15,7-5 0 0,3-1 0 0,5-5 0 16,-12-17 0-16,36 29 0 0,-13-21 0 0,1-3 0 15,3-4 0-15,1-6 0 0,2-4 0 0,2-4 0 16,1-3 0-16,-3-1 0 0,-3-3 0 0,-5-2 0 16,-5 0 0-16,-5-3 0 0,-1 0 0 0,-5-2 0 15,-3 2 0-15,-4 2 0 0,-2 0 0 0,-5 2 0 16,0 1 0-16,-3-3 0 0,-1 3 0 16,12 20 0-16,-29-31 0 0,11 20 0 0,18 11 0 15,-27-17 0-15,27 17 0 0,-22-1 0 0,22 1 0 16,-22 9 0-16,22-9 0 0,-22 23 0 0,22-23 0 15,-24 32 0-15,13-15 0 0,-2 0 0 16,4 0 0-16,9-17 0 0,-16 29 0 0,16-29 0 16,-11 23 0-16,11-23 0 0,0 0 0 15,0 0 0-15,0 0 0 0,0 0 0 0,0 0 0 16,23-6-111-16,-23-19-29 0,19 24-59 0,-29-33-87 16,34 32-61-16,-29-25-63 0,17 2 4 0,14 24 259 15</inkml:trace>
  <inkml:trace contextRef="#ctx0" brushRef="#br1" timeOffset="53702.0547">11632 11904 1920 0,'0'0'51'0,"0"0"-31"0,0 0-11 15,0 0 1-15,0 0 2 0,0 0 4 0,0 0-7 16,-21 24-9-16,21-24 0 0,-25 27 0 0,11-8 0 15,1 0 0-15,-2 6 0 0,2 2 0 0,0 8 0 16,-3 5 0-16,4 9 0 0,0 1 0 16,2 4 0-16,5-2 0 0,7-6 0 15,8-5 0-15,10-6 0 0,11-7 0 0,12-10 0 16,14-11 0-16,11-9 0 0,12-13 0 0,8-9 0 16,7-5 0-16,-5-11 0 0,9 1 0 0,-15-21-97 15,34 34-245-15,-41-35-236 0,20 14-76 0,-6-1 279 16</inkml:trace>
  <inkml:trace contextRef="#ctx0" brushRef="#br1" timeOffset="55144.4033">13763 10317 1440 0,'19'-2'351'0,"-42"-21"-260"0,13 6-53 16,-8-5-4-16,0 6-3 0,-5 1 2 0,-2 5-4 15,-4 5-29-15,-2 8 0 0,-5 7 0 0,-1 9 0 16,-2 6 0-16,0 9 0 0,-3 4 0 0,3 7 0 16,-2 6 0-16,1 2 0 0,4 7 0 15,3 4 0-15,3 2 0 0,7 7 0 0,3-1 0 16,8 0 0-16,7-8 0 0,11-5 0 0,8-7 0 16,8-4 0-16,11-5 0 0,6-7 0 0,8-8 0 15,8-10 0-15,8-10 0 0,5-6 0 0,9-13 0 16,6-10 0-16,3-14 0 0,2-6 0 15,0-11 0-15,-2-6 0 0,-6-4 0 0,-7-3 0 16,-10-6 0-16,-9-1 0 0,-11 2 0 16,-7 0 0-16,-12 5 0 0,-8 0 0 0,-13 6 0 15,-9 4 0-15,-8 3 0 0,-11 1 0 0,-7 2 0 16,-6 3 0-16,-7 3 0 0,-5 2 0 0,-2 2 0 16,-5 4 0-16,-3 7 0 0,-1 5 0 0,-1 10 0 15,4 8 0-15,2 8 0 0,7 5 0 0,7 4 0 16,6 3 0-16,13-2 0 0,23-13 0 15,-14 27 0-15,14-27 0 0,29 27 0 0,1-15 0 16,13-3 0-16,10-3 0 0,12-4 0 0,8-2 0 16,7 0 0-16,1 2 0 0,3 0 0 15,-2 5 0-15,-7 4 0 0,-3 2 0 0,-10 6 0 16,-7 2 0-16,-10 6 0 0,-9 2 0 0,-5 2 0 16,-11 4 0-16,-3 3 0 0,-7 2 0 0,-4 5 0 15,-5 2 0-15,-3 4 0 0,-4 1 0 16,-3 6 0-16,0 0 0 0,-5 1 0 0,2 3 0 15,-1-3 0-15,-2-3 0 0,4-6 0 0,0-7 0 16,2-6 0-16,2-5 0 0,4-8 0 0,0-4 0 16,3-20 0-16,2 17 0 0,-2-17 0 0,0 0 0 15,0 0 0-15,14-18 0 0,-7 0 0 0,4-10 0 16,2-7 0-16,0-6 0 0,0-4 0 16,1-2 0-16,-1-5 0 0,0 1 0 15,0-3 0-15,-1-2 0 0,-1 1 0 0,-2-7 0 16,2-1 0-16,-1-5 0 0,0 1 0 0,0-2 0 15,1 7 0-15,2 8 0 0,1 6 0 0,2 12 0 16,0 11 0-16,-3 7 0 0,-13 18 0 0,25-11 0 16,-25 11 0-16,27 9 0 0,-10 3 0 0,2 7 0 15,3 4 0-15,1 2 0 0,1 3 0 16,2 1 0-16,-3 2 0 0,-2 1 0 0,-3 2 0 16,-3-2 0-16,-3 1 0 0,-6 1 0 0,-3 1 0 15,-3 0 0-15,-6 1 0 0,-5-1 0 0,-3-1 0 16,-7-1 0-16,-3-2 0 0,-5-3 0 0,-2-1 0 15,1-6 0-15,1-4 0 0,3-2 0 16,4-7 0-16,4-2 0 0,18-6 0 0,-18 4 0 16,18-4 0-16,0 0 0 0,0 0 0 15,0 0 0-15,24-10 0 0,-3 7 0 0,8-1 0 16,6 2 0-16,7 4 0 0,5 2 0 0,4 4 0 16,-2 5 0-16,-1-1 0 0,-5 8 0 0,-4-1 0 15,-3 1 0-15,-4 3 0 0,-3-4 0 0,-2 4 0 16,-5-3 0-16,-3 8 0 0,-7-5 0 0,2 10 0 15,-14-7 0-15,3 18-129 0,-21-16-33 16,12 30-112-16,-45-33-53 0,18 37-35 0,-35-20-48 16,-6 8 84-16,45 25 326 0,-83-29-56 15</inkml:trace>
  <inkml:trace contextRef="#ctx0" brushRef="#br0" timeOffset="57955.815">16184 10314 1845 0,'-6'-26'202'0,"6"26"-202"0,6-23 0 15,-6 23 0-15,34-34 0 0,-7 16 0 0,6 1 0 16,3 0 0-16,5 2 0 0,4 0 0 16,4 3 0-16,2 0 0 0,-3 3 0 0,-2 5 0 15,-6 2 0-15,-7 5 0 0,-4 2 0 0,-7 3 0 16,-5 4 0-16,-17-12 0 0,16 34 0 15,-18-11 0-15,-5 6 0 0,-7 5 0 0,-8 5 0 16,-6 4 0-16,-8 3 0 0,-3 4 0 0,-3 0 0 16,-4 0 0-16,0 1 0 0,-1-5 0 0,7-4 0 15,5-4 0-15,8-5 0 0,9-8 0 0,7-5 0 16,11-20 0-16,2 22 0 0,-2-22 0 0,33 5 0 16,-4-11 0-16,8-8 0 0,9-4 0 15,5-8 0-15,8-1 0 0,-1-7 0 0,9 3 0 16,-5-8 0-16,17 21-182 0,-37-28-444 15,27 16-17-15,-18-13 48 0</inkml:trace>
  <inkml:trace contextRef="#ctx0" brushRef="#br0" timeOffset="58299.5551">17216 10160 1511 0,'-13'-18'435'0,"37"13"-381"0,-24 5-29 15,0 0-7-15,11-18-14 0,-11 18-4 0,0 0 0 16,26-21 0-16,-26 21 0 0,0 0 0 0,17-11 0 16,-17 11 0-16,0 0 0 0,0 0 0 15,0 0 0-15,0 0 0 0,0 0 0 16,0 0 0-16,-7 26 0 0,7-26 0 0,-22 36 0 16,6-7 0-16,-1 5 0 0,-1 5 0 0,-1-1 0 15,4 1 0-15,1 0 0 0,4-4 0 0,4-3 0 16,4-3 0-16,6-4 0 0,4-5 0 0,-8-20 0 15,33 26 0-15,-9-19 0 0,5-7 0 0,8-7 0 16,3-7 0-16,7-7 0 0,5-7 0 16,2-3 0-16,1-2 0 0,-1-1 0 0,-8 0 0 15,-2 4 0-15,-10-4 0 0,1 13 0 0,-18-15-95 16,17 29-131-16,-41-34-80 0,33 41-49 0,-35-26-32 16,9 6-64-16,0 20 225 0,0 0 226 15</inkml:trace>
  <inkml:trace contextRef="#ctx0" brushRef="#br0" timeOffset="58549.5596">17500 10144 1776 0,'-14'39'271'0,"-1"-17"-271"16,0 4 0-16,2 6 0 0,-1 4 0 0,1 4 0 16,-1 2 0-16,1 3 0 0,3 0 0 0,1-3 0 15,4-2 0-15,2-5 0 0,5-1 0 0,1-5 0 16,6 1 0-16,-9-30-130 0,34 49-302 0,-34-49-227 16,23 16 52-16,-7 1 389 0</inkml:trace>
  <inkml:trace contextRef="#ctx0" brushRef="#br0" timeOffset="59705.8816">18621 10083 1761 0,'0'0'100'0,"0"0"-42"16,0 0-12-16,0 0-7 0,0 0-9 0,0 0-17 16,0 0-13-16,0 0 0 0,0 0 0 0,-19 0 0 15,19 0 0-15,0 0 0 0,-25 26 0 0,25-26 0 16,-20 28 0-16,7-11 0 16,1 2 0-16,-1 7 0 0,-3 1 0 0,0 6 0 15,-1 8 0-15,-1 4 0 0,0 8 0 0,-3 4 0 16,2 2 0-16,0 1 0 0,2-2 0 0,4-8 0 15,1-2 0-15,5-12 0 0,3-8 0 0,5-10 0 16,-1-18 0-16,0 0 0 0,28 9 0 0,-28-9 0 16,35-29 0-16,-13 0 0 0,3-6 0 0,0-7 0 15,2-6 0-15,-2-4 0 0,0 0 0 16,-1-3 0-16,-1 3 0 0,-2 0 0 0,-1 3 0 16,-2 0 0-16,-1 3 0 0,-4 2 0 0,0 2 0 15,-2 2 0-15,-1 4 0 0,-3 1 0 0,-2 5 0 16,0 6 0-16,-3 4 0 0,-2 20 0 15,4-17 0-15,-4 17 0 0,0 0 0 0,0 0 0 16,-1 17 0-16,1-17 0 0,2 40 0 16,2-7 0-16,1 3 0 0,2 8 0 0,2 1 0 15,2 2 0-15,1 3 0 0,1 0 0 0,2 1 0 16,0 0 0-16,5-3 0 0,-1-3 0 0,2-4 0 16,2-4 0-16,0-2 0 0,5-6 0 0,-1-3 0 15,1-7 0-15,0-4 0 0,0-7 0 0,-1-4 0 16,1-7 0-16,-4-5 0 0,-1-8 0 0,-1-6 0 15,0-5 0-15,-3-10 0 0,3-6 0 16,-4-7 0-16,-1-2 0 0,1-1 0 0,-6-4 0 16,-1 2 0-16,-5-1 0 0,-1 1 0 15,-5 1 0-15,-2 0 0 0,1 0 0 0,-4 2 0 16,0 6 0-16,-1 4 0 0,-1 8 0 0,0 8 0 16,1 8 0-16,6 18 0 0,0 0 0 0,0 0 0 15,0 0 0-15,-19 18 0 0,28 11-41 0,-9-29-141 16,17 64-172-16,-34-55-98 0,33 24-99 15,-4 6 85-15,-12-39 466 0</inkml:trace>
  <inkml:trace contextRef="#ctx0" brushRef="#br0" timeOffset="60143.38">19570 10456 1917 0,'-19'-23'130'0,"19"23"-130"0,0 0 0 0,0 0 0 16,25 17 0-16,-25-17 0 0,37 0 0 16,-11-3 0-16,3-2 0 0,4-4 0 0,1-2 0 15,5-3 0-15,0-2 0 0,-3-1 0 0,0 0 0 16,-7 0 0-16,-1 0 0 0,-8 0 0 15,-3 2 0-15,-17 15 0 0,21-26 0 0,-21 26 0 16,5-24 0-16,-5 24 0 0,-12-23 0 0,12 23 0 16,-27-17 0-16,8 11 0 0,-3 4 0 0,-4 4 0 15,-1 2 0-15,-2 4 0 0,-1 3 0 16,-2 4 0-16,1 5 0 0,-2 3 0 0,2 4 0 16,1 2 0-16,3 0 0 0,5 0 0 0,4-1 0 15,6 0 0-15,5-2 0 0,5-2 0 0,8-1 0 16,7-3 0-16,6-3 0 0,8-4 0 0,4-3 0 15,8-3 0-15,3-6 0 0,5 0 0 0,-1-6 0 16,8-1 0-16,-2-3 0 0,2 0 0 16,0-5-24-16,5 10-106 0,-23-30-86 15,31 39-134-15,-44-41-100 0,15 12-79 0,0 13 182 16,-27-27 347-16</inkml:trace>
  <inkml:trace contextRef="#ctx0" brushRef="#br0" timeOffset="60565.2735">20366 10329 1621 0,'-13'-24'410'0,"13"24"-394"0,-18-6-16 16,18 6 0-16,0 0 0 0,-24 6 0 0,24-6 0 15,-13 18 0-15,13-18 0 0,-15 32 0 16,11-12 0-16,-4 2 0 0,5 3 0 0,-1 0 0 16,2 1 0-16,-1 0 0 0,3-2 0 0,0-1 0 15,1-4 0-15,2-1 0 0,-3-18 0 0,5 28 0 16,-5-28 0-16,9 17 0 0,-9-17 0 16,19 6 0-16,-19-6 0 0,24-4 0 0,-24 4 0 15,34-19 0-15,-13 5 0 0,-1-5 0 0,0 0 0 16,2-3 0-16,-3 2 0 0,1-3 0 15,-2 1 0-15,-1 1 0 0,-1 1 0 0,-2 2 0 16,-14 18 0-16,23-29 0 0,-23 29 0 0,14-18 0 16,-14 18 0-16,0 0 0 0,0 0 0 0,0 0 0 15,0 0 0-15,0 0 0 0,0 0 0 0,3 20 0 16,-3-20 0-16,2 28 0 0,-2-10 0 0,1 0 0 16,3 3 0-16,0 0 0 0,4 0 0 15,1 0 0-15,-9-21 0 0,24 29 0 0,-24-29 0 16,29 18 0-16,-29-18 0 0,29 7 0 0,-29-7 0 15,28-5 0-15,-28 5 0 0,25-16 0 16,-25 16 0-16,26-32 0 0,-15 9 0 0,3-6 0 16,0-4 0-16,0-1 0 0,0-2 0 0,0 0 0 15,-1-2 0-15,2 2 0 0,-1-3 0 0,3 4 0 16,-4-2 0-16,5 4 0 0,-4-2 0 16,6 8-8-16,-7-10-128 0,13 26-50 0,-26-28-67 15,36 39-60-15,-35-26-71 0,24 8-28 0,8 19 58 16,-25-30 354-16</inkml:trace>
  <inkml:trace contextRef="#ctx0" brushRef="#br0" timeOffset="60768.3677">21474 9733 1531 0,'0'0'390'16,"-33"18"-296"-16,33-18-62 0,-34 18-32 0,15 0 0 16,-4 5 0-16,-2 5 0 0,1 5 0 0,1 3 0 15,0 4 0-15,6 5 0 0,0 2 0 0,3 3 0 16,5 0 0-16,0 2 0 0,3-1 0 0,4 0 0 15,2-4 0-15,0-6 0 0,2-1 0 0,2-4 0 16,1-3 0-16,-2-4 0 0,4-3 0 16,0-7 0-16,1-1 0 0,-8-18-111 0,23 24-126 15,-41-43-120-15,43 29-116 0,-25-10-88 0,-9-26 254 16,28 27 307-16</inkml:trace>
  <inkml:trace contextRef="#ctx0" brushRef="#br0" timeOffset="61535.0458">21158 10278 1819 0,'-39'-39'228'0,"39"39"-228"0,0 0 0 16,0 0 0-16,0 0 0 0,18 9 0 0,-18-9 0 15,35 4 0-15,-7-5 0 0,8-2 0 0,0-2 0 16,7-1 0-16,1 0 0 0,-2-1 0 0,1 1 0 16,-3 1 0-16,-2 0 0 0,-4 2 0 0,-3-1 0 15,-5 2 0-15,-7 0 0 0,-19 2 0 16,24 0 0-16,-24 0 0 0,0 0 0 15,0 0 0-15,0 0 0 0,0 0 0 0,0 0 0 16,-9 17 0-16,9-17 0 0,-28 22 0 0,11-6 0 16,-5 0 0-16,1 4 0 0,1 3 0 0,-4 2 0 15,3 1 0-15,-1 2 0 0,2 0 0 0,3-3 0 16,5 2 0-16,3-3 0 0,6-3 0 0,4 0 0 16,-1-21 0-16,17 28 0 0,-17-28 0 15,39 14 0-15,-13-12 0 0,4-7 0 0,3-3 0 16,2-4 0-16,0-5 0 0,-3-2 0 0,-2-1 0 15,0-6 0-15,-3 1 0 0,-3 1 0 0,-5-3 0 16,-4 0 0-16,-3 1 0 0,-1-4 0 0,-5 2 0 16,-5 1 0-16,-2 4 0 0,-5 3 0 15,-2 3 0-15,8 17 0 0,-13-25 0 0,13 25 0 16,0 0 0-16,0 0 0 0,-17-14 0 16,17 14 0-16,0 0 0 0,0 0 0 0,0 0 0 15,0 0 0-15,24 16 0 0,-24-16 0 0,36 7 0 16,-18-3 0-16,6-2 0 0,-1 0 0 0,3 0 0 15,-1 0 0-15,2-1 0 0,-3 0 0 0,-2 2 0 16,-2 0 0-16,-20-3 0 0,20 11 0 0,-20-11 0 16,10 18 0-16,-10-18 0 0,3 28 0 15,-3-28 0-15,-9 33 0 0,2-14 0 0,-4 2 0 16,-1-1 0-16,-2 3 0 0,-1-1 0 0,0 1 0 16,-1 0 0-16,4-4 0 0,0 0 0 15,12-19 0-15,-14 24 0 0,14-24 0 0,0 0 0 16,0 0 0-16,0 0 0 0,0 0 0 0,19 6 0 15,-19-6 0-15,31-29 0 0,-9 5 0 0,1-2 0 16,3 0 0-16,-1-1 0 0,1 0 0 16,1-2 0-16,-2 0 0 0,1 2 0 0,-2 1 0 15,-3 3 0-15,-2 4 0 0,-4 2 0 0,-15 17 0 16,20-18 0-16,-20 18 0 0,0 0 0 0,0 0 0 16,0 0 0-16,7 17 0 0,-10 0 0 0,-1 3 0 15,0 3 0-15,-1 1 0 0,-1-1 0 0,2-2 0 16,3-1 0-16,1-1 0 0,0-19 0 0,6 32 0 15,-6-32 0-15,16 23 0 0,-16-23 0 16,29 11 0-16,-29-11 0 0,39-5 0 0,-20-6-35 16,10 5-62-16,-9-12-4 0,14 15-23 0,-24-28-51 15,35 34-106-15,-37-36-44 0,25 23-11 16,-15-7 35-16,-8-7 60 0,14 26 211 0</inkml:trace>
  <inkml:trace contextRef="#ctx0" brushRef="#br0" timeOffset="61831.9086">22674 10103 1482 0,'25'0'466'15,"-46"-7"-367"-15,21 7-99 0,0 0 0 0,-17-16 0 16,17 16 0-16,-19 0 0 0,19 0 0 0,-28 11 0 16,9-3 0-16,2 6 0 0,-6 0 0 0,4 3 0 15,-2 1 0-15,-1 2 0 0,3-1 0 0,0-1 0 16,6-1 0-16,13-17 0 0,-12 30 0 16,12-30 0-16,7 22 0 0,-7-22 0 15,28 10 0-15,-3-9 0 0,4-3 0 0,7-2 0 16,2-5 0-16,0 1 0 0,-2 0 0 0,-3-1 0 15,-5 4 0-15,-5 2 0 0,-5 1 0 0,-18 2 0 16,23 0 0-16,-23 0 0 0,0 0 0 0,0 0 0 16,3 17 0-16,-3-17 0 0,-11 18 0 0,11-18 0 15,-26 25 0-15,9-12 0 0,17-13 0 0,-34 27 0 16,17-12 0-16,-2-1 0 0,-1 1 0 16,-5-1 0-16,0 4 0 0,-7-6 0 0,4 7-19 15,0-8-90-15,-6 11-12 0,-19-21-27 0,25 29-81 16,-45-35-73-16,43 30-41 0,-25-14 1 0,-2-5 46 15,8 25 159-15</inkml:trace>
  <inkml:trace contextRef="#ctx0" brushRef="#br0" timeOffset="62378.8076">18737 10922 1746 0,'0'0'68'16,"0"0"-59"-16,0 0-3 0,0 0 2 15,23 18 8-15,-23-18 9 0,24 1 6 16,-24-1-1-16,40-3 4 0,-13-2-5 0,8 0 6 15,8-4-25-15,5 1-10 0,8-2 0 0,8 1 0 16,4-2 0-16,5 1 0 0,4 2 0 0,5 0 0 16,3 2 0-16,3 0 0 0,-1 3 0 0,3-1 0 15,9 3 0-15,4-3 0 0,7-1 0 0,3 0 0 16,7-2 0-16,4 0 0 0,11-3 0 0,7-4 0 16,5-2 0-16,9-3 0 0,7-1 0 15,5 0 0-15,7-3 0 0,0 1 0 0,0-1 0 16,-2-1 0-16,0 1 0 0,-10 1 0 15,-8 3 0-15,-8 1 0 0,-12 2 0 0,-11 3 0 16,-9 2 0-16,-13 3 0 0,-11 6 0 0,-17-2 0 16,-7 25-111-16,-44-38-274 0,20 35-252 0,-43-18-12 15,7 17 385-15</inkml:trace>
  <inkml:trace contextRef="#ctx0" brushRef="#br0" timeOffset="62941.3399">19256 11400 1527 0,'-9'-22'108'0,"9"22"-8"0,10-21 1 0,-10 21-23 15,7-17-10-15,-7 17-20 0,0 0-31 0,-4-24-17 16,4 24 0-16,0 0 0 0,-26-19 0 0,26 19 0 16,-32-5 0-16,12 6 0 0,-3 3 0 0,-5 4 0 15,-4 5 0-15,-2 6 0 0,-6 7 0 16,-3 8 0-16,-3 2 0 0,0 8 0 15,0 1 0-15,1 3 0 0,2 2 0 0,8-3 0 16,4-2 0-16,11-6 0 0,6-2 0 0,8-6 0 16,9-3 0-16,5-1 0 0,8-4 0 0,7-3 0 15,7-3 0-15,7-7 0 0,9-2 0 0,2-8 0 16,9-1 0-16,0-6 0 0,9 2-13 0,-10-19-134 16,32 32-177-16,-44-44-132 0,39 25-100 15,-20-2 33-15,-14-20 496 0</inkml:trace>
  <inkml:trace contextRef="#ctx0" brushRef="#br0" timeOffset="63628.8476">19712 11732 394 0,'-4'-27'401'0,"21"36"43"0,-40-40-20 16,23 31-250-16,0 0-74 0,-24-19-40 0,7 11-23 16,0 3-24-16,-4 1-13 0,3 2 0 0,-3 0 0 15,3 3 0-15,0 1 0 0,1 4 0 16,-2 2 0-16,1 2 0 0,0 5 0 16,1 3 0-16,-1 5 0 0,3 1 0 0,-1 3 0 15,3 1 0-15,1-1 0 0,3 3 0 0,4-4 0 16,5 1 0-16,5-6 0 0,3 0 0 0,-8-21 0 15,32 30 0-15,-8-20 0 0,2-3 0 0,5-4 0 16,-1-3 0-16,3-5 0 0,0-4 0 0,0-3 0 16,1-5 0-16,-4-2 0 0,-3-3 0 15,-3 0 0-15,-3-2 0 0,-2-1 0 0,-3-2 0 16,-3 3 0-16,-2-3 0 0,-2 3 0 0,-3 0 0 16,-2 0 0-16,-4 2 0 0,0 2 0 15,-2 0 0-15,-1 3 0 0,3 17 0 0,-9-29 0 16,9 29 0-16,0 0 0 0,-12-17 0 0,12 17 0 15,0 0 0-15,0 0 0 0,0 0 0 0,0 0 0 16,0 0 0-16,0 0 0 0,-1 17 0 16,1-17 0-16,17 10 0 0,-17-10 0 0,29 4 0 15,-11-6 0-15,3 1 0 0,1-3 0 0,2 1 0 16,1-1 0-16,0 1 0 0,-4 1 0 0,-2 1 0 16,-19 1 0-16,23 3 0 0,-23-3 0 0,0 0 0 15,0 0 0-15,0 0 0 0,16 19 0 0,-16-19 0 16,0 0 0-16,-4 19 0 0,4-19 0 15,-7 17 0-15,7-17 0 0,-8 18 0 16,8-18 0-16,-15 25 0 0,15-25 0 0,-12 31 0 16,7-13 0-16,0-1 0 0,0 1 0 0,3-1 0 15,2-17 0-15,0 28 0 0,0-28 0 0,10 18 0 16,-10-18 0-16,18 11 0 0,-18-11 0 0,27 2 0 16,-27-2 0-16,32-7 0 0,-15-4 0 0,4-1 0 15,1-6 0-15,0 1 0 0,0-2 0 16,1 1 0-16,-1-1 0 0,-3-1 0 0,-1 4 0 15,-3-1 0-15,-15 17 0 0,24-24 0 0,-24 24 0 16,17-14 0-16,-17 14 0 0,0 0 0 0,0 0 0 16,0 0 0-16,0 0 0 0,0 0 0 15,0 0 0-15,0 16 0 0,0-16 0 0,-8 32 0 16,3-13 0-16,1-1 0 0,0 3 0 0,2-2 0 16,2-2 0-16,2 0 0 0,-2-17 0 15,10 27 0-15,-10-27 0 0,20 19 0 0,-20-19 0 16,32 11 0-16,-11-9 0 0,1-6 0 0,9 1 0 15,-7-13-71-15,17 9-71 0,-20-25-53 0,30 26-39 16,-35-34-32-16,35 25-35 0,-23-21 2 0,6 1 8 16,14 15 44-16,-35-28 247 0</inkml:trace>
  <inkml:trace contextRef="#ctx0" brushRef="#br0" timeOffset="63800.7177">20939 11149 1691 0,'29'17'356'0,"-48"-17"-356"0,19 0 0 0,-25 16 0 16,25-16 0-16,-31 34 0 0,11-8 0 0,-2 6 0 15,1 5 0-15,-3 3 0 0,4 4 0 0,-1-2 0 16,4 2 0-16,4-3 0 0,1-1 0 0,4-4 0 16,5-2 0-16,5-4 0 0,5-6 0 15,8 0 0-15,-15-24 0 0,38 34 0 0,-18-22 0 16,8 2-8-16,-11-20-162 0,31 27-142 0,-40-45-96 16,32 20-191-16,-9 3 78 0,-17-25 493 0</inkml:trace>
  <inkml:trace contextRef="#ctx0" brushRef="#br0" timeOffset="64613.2466">21210 11517 1761 0,'-35'-29'286'0,"35"29"-286"15,-30 6 0-15,12 2 0 0,-1 4 0 0,2 7 0 16,-2 1 0-16,2 6 0 0,2 1 0 0,0 2 0 16,3 4 0-16,2-2 0 0,1 0 0 0,5-1 0 15,4-3 0-15,2-2 0 0,6-3 0 0,0-4 0 16,-8-18 0-16,29 25 0 0,-11-18 0 15,2-2 0-15,3-6 0 0,0-5 0 0,3-4 0 16,-2-3 0-16,1-5 0 0,-1-4 0 16,-1 0 0-16,0-4 0 0,-1-2 0 0,0-2 0 15,-1 0 0-15,-3-1 0 0,-4 1 0 0,-1 1 0 16,-5 0 0-16,-1 0 0 0,1 4 0 0,-3 0 0 16,-2 7 0-16,-3 18 0 0,-1-25 0 0,1 25 0 15,0 0 0-15,0 0 0 0,-17-11 0 16,17 11 0-16,0 0 0 0,-17 21 0 0,17-21 0 15,-11 16 0-15,11-16 0 0,-2 19 0 0,2-19 0 16,0 0 0-16,14 21 0 0,-14-21 0 0,24 9 0 16,-24-9 0-16,35 1 0 0,-14-3 0 0,1-2 0 15,4 0 0-15,-1 0 0 0,0-1 0 0,0 1 0 16,-2 0 0-16,-3 2 0 0,-20 2 0 16,25-1 0-16,-25 1 0 0,0 0 0 15,17 6 0-15,-17-6 0 0,0 0 0 0,0 0 0 16,-5 24 0-16,5-24 0 0,-12 24 0 0,12-24 0 15,-20 34 0-15,8-16 0 0,-1 0 0 0,1 1 0 16,2-3 0-16,2 1 0 0,2 0 0 0,6-17 0 16,-6 27 0-16,6-27 0 0,0 0 0 0,7 20 0 15,-7-20 0-15,0 0 0 0,24-3 0 16,-24 3 0-16,27-21 0 0,-9 6 0 0,2-5 0 16,-1 0 0-16,1 0 0 0,-2 0 0 0,-1 2 0 15,-1-1 0-15,-4 1 0 0,-12 18 0 0,21-29 0 16,-21 29 0-16,14-20 0 0,-14 20 0 0,0 0 0 15,0 0 0-15,0 0 0 0,0 0 0 16,0 0 0-16,0 0 0 0,0 0 0 0,0 0 0 16,0 0 0-16,10 22 0 0,-10-22 0 15,2 16 0-15,-2-16 0 0,0 0 0 0,14 21 0 16,-14-21 0-16,0 0 0 0,23 11 0 0,-23-11 0 16,21 0 0-16,-21 0 0 0,28-7 0 0,-10-2 0 15,0 2 0-15,2-3 0 0,-2-2 0 0,-1 1 0 16,0 0 0-16,-17 11 0 0,30-21 0 0,-30 21 0 15,25-19 0-15,-25 19 0 0,0 0 0 0,18-9 0 16,-18 9 0-16,0 0 0 0,0 0 0 16,0 19 0-16,0-19 0 0,-8 32 0 15,0-11 0-15,2 2 0 0,-1 2 0 0,0-3 0 16,5 0 0-16,-3 0 0 0,4-3 0 0,1-19 0 16,-2 29 0-16,2-29 0 0,9 19 0 0,-9-19 0 15,22 3 0-15,-22-3 0 0,33-20-17 0,-12-1-79 16,8 3 11-16,-5-17-3 0,19 17-27 15,-19-32-53-15,31 31-102 0,-32-34-35 0,22 21-23 16,-20-9 38-16,-5-9 79 0,5 18 138 0</inkml:trace>
  <inkml:trace contextRef="#ctx0" brushRef="#br0" timeOffset="65033.9038">22421 11008 2047 0,'-37'25'0'16,"37"-25"0"-16,-20 30 0 0,12-7 0 15,-1 1 0-15,1 4 0 0,-2 0 0 0,4 2 0 16,1 1 0-16,0 2 0 0,-1 1 0 0,-1 3 0 15,-4 0 0-15,0 2 0 0,0-2 0 0,0 2 0 16,0-4 0-16,1-1 0 0,2-4 0 0,-1-6 0 16,4-1 0-16,2-6 0 0,3-17 0 0,0 23 0 15,0-23 0-15,0 0 0 0,0 0 0 0,0 0 0 16,21-6 0-16,-21 6 0 0,24-31 0 16,-8 10 0-16,2-2 0 0,1-1 0 0,1 1 0 15,2 0 0-15,0 0 0 0,-1 3 0 0,3-1 0 16,1 3 0-16,-1 1 0 0,3 4 0 15,-4 3 0-15,2 3 0 0,-2 5 0 0,-1 5 0 16,-2 3 0-16,0 2 0 0,-1 7 0 0,-19-15 0 16,32 34 0-16,-20-11 0 0,-1 0 0 0,-5 2 0 15,-2 2 0-15,-3-2 0 0,-5 3 0 16,-1-1 0-16,-6-1 0 0,-1 0 0 0,-5-5 0 16,-3 1 0-16,-4-3 0 0,-2-2 0 0,-5-3 0 15,0-2 0-15,-3-4 0 0,-3-3 0 0,1-3 0 31,3-4 0-31,4-4 0 0,2-5 0 0,10 1 0 16,-6-9 0-16,9 2 0 0,-3-12-80 0,10 4-26 16,-10-18-10-16,18 18-31 0,-23-39-62 15,30 31-111-15,-27-37-21 0,18 7-20 0,4 9 24 16,-18-36 308-16,37 56 29 0,-29-12 0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8BB4CD-DAF1-420E-966B-E31897695828}" type="datetimeFigureOut">
              <a:rPr lang="en-NZ" smtClean="0"/>
              <a:t>6/08/2015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381509-82CC-48A2-8E4B-4998700014F2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0943197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381509-82CC-48A2-8E4B-4998700014F2}" type="slidenum">
              <a:rPr lang="en-NZ" smtClean="0"/>
              <a:t>3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6700869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emf"/><Relationship Id="rId5" Type="http://schemas.openxmlformats.org/officeDocument/2006/relationships/customXml" Target="../ink/ink4.xml"/><Relationship Id="rId4" Type="http://schemas.openxmlformats.org/officeDocument/2006/relationships/image" Target="../media/image5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  <a:ea typeface="Adobe Myungjo Std M" panose="02020600000000000000" pitchFamily="18" charset="-128"/>
              </a:rPr>
              <a:t>6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ea typeface="Adobe Myungjo Std M" panose="02020600000000000000" pitchFamily="18" charset="-128"/>
              </a:rPr>
              <a:t>Px 06 Here-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ea typeface="Adobe Myungjo Std M" panose="02020600000000000000" pitchFamily="18" charset="-128"/>
              </a:rPr>
              <a:t>Turi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ea typeface="Adobe Myungjo Std M" panose="02020600000000000000" pitchFamily="18" charset="-128"/>
              </a:rPr>
              <a:t>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ea typeface="Adobe Myungjo Std M" panose="02020600000000000000" pitchFamily="18" charset="-128"/>
              </a:rPr>
              <a:t>K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ea typeface="Adobe Myungjo Std M" panose="02020600000000000000" pitchFamily="18" charset="-128"/>
                <a:cs typeface="Times New Roman" panose="02020603050405020304" pitchFamily="18" charset="0"/>
              </a:rPr>
              <a:t>ōkā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ea typeface="Adobe Myungjo Std M" panose="02020600000000000000" pitchFamily="18" charset="-128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  <a:ea typeface="Adobe Myungjo Std M" panose="02020600000000000000" pitchFamily="18" charset="-128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43498504"/>
              </p:ext>
            </p:extLst>
          </p:nvPr>
        </p:nvGraphicFramePr>
        <p:xfrm>
          <a:off x="214283" y="762000"/>
          <a:ext cx="8750332" cy="439008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See the reason why electrons have energy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Energy is stored when things are “lifted” against a force field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Revisit the two units for “g” and see the two units for “E”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Two ways to think of (and calculate) 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Write a summary of notes on this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 way to remember the basics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See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Mr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Xi’s notes, slides 38 – 44 on this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 useful place to find a nice set of notes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Set new HW, set a due date and have HRT on this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make the end of the course by 17 November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-41400" y="3404160"/>
              <a:ext cx="5234040" cy="21819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-57960" y="3401640"/>
                <a:ext cx="5267160" cy="22014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00125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6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39776779"/>
              </p:ext>
            </p:extLst>
          </p:nvPr>
        </p:nvGraphicFramePr>
        <p:xfrm>
          <a:off x="533400" y="304800"/>
          <a:ext cx="8094663" cy="6269357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Waves: unit 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Wed 24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June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Ray diagrams for curved mirrors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Waves: unit 8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Mon 29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June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The Des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Cartes’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formula for spherical mirrors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Waves: units 9 and 10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Wed 1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July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Refraction of light PLUS Total Internal Reflection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Waves: units 11 and 12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Fri 24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July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Dispersion AND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Lenses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Waves: End Of Topic Test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12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August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All of Waves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: unit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Fri 14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August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Electric Force Fields and Field Strength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: unit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Wed 19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August 2015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Electrical Potential Energy and EPED (Voltage)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570960" y="598680"/>
              <a:ext cx="8472240" cy="44514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54400" y="582120"/>
                <a:ext cx="8491320" cy="4484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827030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911320" y="3904560"/>
              <a:ext cx="4832280" cy="12452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883600" y="3793320"/>
                <a:ext cx="4888080" cy="1467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247320" y="136800"/>
              <a:ext cx="8841240" cy="629820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35800" y="123120"/>
                <a:ext cx="8869320" cy="63255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90051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70280" y="253080"/>
              <a:ext cx="8269920" cy="42472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53720" y="241560"/>
                <a:ext cx="8292600" cy="42753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996534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06520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9725</TotalTime>
  <Words>311</Words>
  <Application>Microsoft Office PowerPoint</Application>
  <PresentationFormat>On-screen Show (4:3)</PresentationFormat>
  <Paragraphs>55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6" baseType="lpstr">
      <vt:lpstr>Adobe Myungjo Std M</vt:lpstr>
      <vt:lpstr>Arial</vt:lpstr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306</cp:revision>
  <dcterms:created xsi:type="dcterms:W3CDTF">2006-08-16T00:00:00Z</dcterms:created>
  <dcterms:modified xsi:type="dcterms:W3CDTF">2015-08-06T01:17:15Z</dcterms:modified>
</cp:coreProperties>
</file>