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47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5/08/2015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05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4161917"/>
              </p:ext>
            </p:extLst>
          </p:nvPr>
        </p:nvGraphicFramePr>
        <p:xfrm>
          <a:off x="214283" y="762000"/>
          <a:ext cx="8750332" cy="39928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new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youtube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clip I made for the tough question on p58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website and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youtube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4053300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August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 Force Fields and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03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9647</TotalTime>
  <Words>228</Words>
  <Application>Microsoft Office PowerPoint</Application>
  <PresentationFormat>On-screen Show (4:3)</PresentationFormat>
  <Paragraphs>47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302</cp:revision>
  <dcterms:created xsi:type="dcterms:W3CDTF">2006-08-16T00:00:00Z</dcterms:created>
  <dcterms:modified xsi:type="dcterms:W3CDTF">2015-08-05T00:19:43Z</dcterms:modified>
</cp:coreProperties>
</file>