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1" r:id="rId2"/>
    <p:sldId id="257" r:id="rId3"/>
    <p:sldId id="258" r:id="rId4"/>
    <p:sldId id="469" r:id="rId5"/>
    <p:sldId id="470" r:id="rId6"/>
    <p:sldId id="471" r:id="rId7"/>
    <p:sldId id="472" r:id="rId8"/>
    <p:sldId id="473" r:id="rId9"/>
    <p:sldId id="474" r:id="rId10"/>
    <p:sldId id="475" r:id="rId11"/>
    <p:sldId id="476" r:id="rId12"/>
    <p:sldId id="477" r:id="rId13"/>
    <p:sldId id="478" r:id="rId14"/>
    <p:sldId id="479" r:id="rId15"/>
    <p:sldId id="480" r:id="rId16"/>
    <p:sldId id="481" r:id="rId17"/>
    <p:sldId id="482" r:id="rId18"/>
    <p:sldId id="483" r:id="rId19"/>
    <p:sldId id="484" r:id="rId20"/>
    <p:sldId id="485" r:id="rId21"/>
    <p:sldId id="486" r:id="rId22"/>
    <p:sldId id="487" r:id="rId23"/>
    <p:sldId id="488" r:id="rId24"/>
    <p:sldId id="489" r:id="rId25"/>
    <p:sldId id="490" r:id="rId26"/>
    <p:sldId id="491" r:id="rId27"/>
    <p:sldId id="492" r:id="rId28"/>
    <p:sldId id="493" r:id="rId29"/>
    <p:sldId id="494" r:id="rId30"/>
    <p:sldId id="495" r:id="rId31"/>
    <p:sldId id="496" r:id="rId32"/>
    <p:sldId id="497" r:id="rId33"/>
    <p:sldId id="498" r:id="rId34"/>
    <p:sldId id="499" r:id="rId35"/>
    <p:sldId id="500" r:id="rId36"/>
    <p:sldId id="501" r:id="rId37"/>
    <p:sldId id="502" r:id="rId38"/>
    <p:sldId id="503" r:id="rId39"/>
    <p:sldId id="504" r:id="rId40"/>
    <p:sldId id="50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2:31:09.5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2157 793 878 0,'0'0'195'0,"10"-29"-101"0,-10 29-18 16,6-23 3-16,-6 23-7 0,0 0 8 0,0 0-26 15,21-20-43-15,-21 20 38 0,0 0 5 0,19 8 22 16,-19-8 26-16,0 0-52 0,0 0-24 0,0 0-10 16,-13 17-14-16,13-17 8 0,-6 29-8 0,3-12 5 15,1 7-5-15,1 2 10 0,-1 4-10 0,2 5 10 16,0 3-11-16,-1 1 9 0,-3 7-9 0,1 6 12 16,-2 4-1-16,-1 6-21 0,-1-3 15 0,-2 1-24 15,-1-4 9-15,1 1 12 0,-2-6-15 0,0-3 10 16,1-6-17-16,1-5 2 0,6-2-23 0,-6-13-16 15,20 14-93-15,-11-36-268 0,0 0-165 16,0 0-16-16,22-26 520 0</inkml:trace>
  <inkml:trace contextRef="#ctx0" brushRef="#br0" timeOffset="218.7926">2209 782 1761 0,'-37'68'197'16,"37"-68"-168"-16,-25 4-10 0,25-4-11 0,0 0-2 16,0 0 2-16,0 0 1 0,0 0 1 15,28-23-10-15,-5 7 0 0,5-3 0 0,9-4 0 16,2 1 0-16,8-7 0 0,3 7 0 0,2-6 0 16,6 2 0-16,-1-2 0 0,1-2 0 0,1 6 0 15,-2 1 0-15,-3 6 0 0,-1 7-29 0,-14 0-59 16,9 4-103-16,-48 6-415 0,36 9-29 0,-23 9 138 15</inkml:trace>
  <inkml:trace contextRef="#ctx0" brushRef="#br0" timeOffset="453.1447">2241 1143 1984 0,'-18'10'16'15,"18"-10"-5"-15,0 0-13 0,0 0 0 0,0 0-4 16,0 0 3-16,14 18 4 0,8-20 3 0,5 1 3 16,8-5-1-16,5-2 1 0,7-1-5 0,4-6 1 15,2-1-16-15,6-2-7 0,-3-5-12 0,4 6-6 16,-4-4-5-16,5 5-8 0,-10-2-8 16,6 4-24-16,-17-4-16 0,12 6 14 0,-21-5-22 0,12 12-65 15,-24-1-230-15,1 1-95 0,6 11 171 16</inkml:trace>
  <inkml:trace contextRef="#ctx0" brushRef="#br0" timeOffset="609.4839">3118 1070 1594 0,'-18'16'116'0,"18"6"-33"0,-11-4-31 0,8 4-6 16,-4-4-5-16,5 4-33 0,-5-2 29 0,5 6-39 16,-3-6 25-16,3 2-7 0,-2 1-14 0,3-4 6 15,-2 2-7-15,3-1 1 0,0-2-5 0,2 2-2 16,-2-20-7-16,7 28-10 0,-7-28-26 0,10 17-39 15,13 8-159-15,-23-25-359 0,0 0-24 0,27 5 260 16</inkml:trace>
  <inkml:trace contextRef="#ctx0" brushRef="#br0" timeOffset="796.9413">3204 831 1919 0,'-23'8'39'0,"7"-8"-22"15,-1 2-15-15,17-2-3 0,-30 9-3 0,30-9 7 16,-23 10-2-16,23-10-3 0,0 0-10 0,-21 5-18 16,21-5-17-16,0 0-23 0,0 0-42 0,9-21-74 15,26 14-236-15,-17 1-137 0,3-5 24 0,14 18 535 16</inkml:trace>
  <inkml:trace contextRef="#ctx0" brushRef="#br0" timeOffset="1156.3108">3516 1257 1358 0,'0'0'423'0,"-19"16"-390"0,19-16-15 0,5 28 5 16,-5-28-6-16,20 20 10 0,-20-20-8 16,30 6 0-16,-12-8-9 0,5-1-2 0,2-4 2 15,3-2-3-15,1-2-1 0,4-3-4 16,0-1 4-16,-2-3-3 0,1-1-1 0,-3 2 23 15,-5 0-26-15,-2 1 29 0,-4 4-29 0,-18 12 2 16,26-23 1-16,-26 23-8 0,11-22 10 0,-11 22-1 16,-1-18-2-16,1 18-1 0,0 0 0 15,-27-17 0-15,9 14 0 0,-3 4 0 0,-6 2 0 16,1 1 0-16,-7 5 0 0,0 1 0 0,-2 4 0 16,-2 4 0-16,-1 2 0 0,2 8 0 0,2 0 0 15,3 5 0-15,3-1 0 0,5 3 0 0,3-2 0 16,4 3 0-16,6-4 0 0,4-1 0 0,7-3 0 15,5-3 0-15,7-3 0 0,5-4 0 0,7-2 0 16,7-7 0-16,8-6 0 0,5-8 0 16,7-6 0-16,2-5-35 0,10-4-39 15,-21-25-385-15,24 21-203 0,-8-14 29 0,6 1 450 16</inkml:trace>
  <inkml:trace contextRef="#ctx0" brushRef="#br0" timeOffset="1359.4492">4441 507 1817 0,'-33'46'230'0,"16"-37"-230"16,0 11 0-16,0 0 0 0,-1 12 0 0,0 4 0 15,-3-1 0-15,1 10 0 0,2-10 0 0,1 7 0 16,3 4 0-16,0-1 0 0,5 2 0 16,1 1 0-16,5 1 0 0,1 6 0 0,5 2 0 15,3-2 0-15,4-1 0 0,1-5 0 16,3-2 0-16,0-4-36 0,7 0-39 0,-7-17-40 15,25 25-219-15,-21-32-295 0,11 3 12 0,0-5 377 16</inkml:trace>
  <inkml:trace contextRef="#ctx0" brushRef="#br0" timeOffset="1750.1152">4858 1142 1958 0,'-23'3'28'15,"-2"2"-4"-15,1 5 5 0,-2-1-21 0,1 6-8 16,-3 2 0-16,0 2 0 0,-1 4 0 0,2 1 0 16,2 2 0-16,2 3 0 0,1-3 0 0,4 7 0 15,-1-3 0-15,6 2 0 0,2-4 0 0,6-2 0 16,5-3 0-16,4-3 0 0,6-4 0 16,-10-16 0-16,34 19 0 0,-11-17 0 0,7-6 0 15,7-5 0-15,8-11 0 0,3-7 0 16,5-6 0-16,1-8 0 0,1-4 0 0,-1-8 0 0,-3-4 0 15,-5-1 0-15,-4-1 0 0,-4 1 0 0,-5 6 0 16,-8 1 0-16,-5 6 0 0,-9 4 0 0,-7-5 0 16,-6 1 0-16,-6 4 0 15,-3-4 0-15,-6 14 0 0,1 6 0 0,-3 11 0 16,-1 13 0-16,-4 7 0 0,-2 5 0 0,-1 16 0 16,-2 10 0-16,-4 7 0 0,2 9 0 0,-1-5 0 15,4-2 0-15,4-2 0 0,4 6 0 0,8 0 0 16,4 2 0-16,8 0 0 0,3-7 0 0,11-3 0 15,2-3 0-15,12-4 0 0,0-7-47 0,21 19-224 16,-15-33-370-16,21 9 10 0,-7-9 175 16</inkml:trace>
  <inkml:trace contextRef="#ctx0" brushRef="#br0" timeOffset="2281.3992">5902 1022 1744 0,'0'0'45'0,"-33"-12"0"16,6 6 5-16,3 2-4 0,-9-1 3 0,1 3-12 16,-5-1-6-16,-1 6-31 0,-2 2 0 15,1 1 0-15,-1 2 0 0,2 4 0 0,1 0 0 16,3 3 0-16,3 3 0 0,4 1 0 0,4 0 0 15,5-2 0-15,18-17 0 0,-20 26 0 0,20-26 0 16,3 22 0-16,-3-22 0 0,24 17 0 0,-1-11 0 16,5-3 0-16,6-1 0 0,9-4 0 15,4-1 0-15,4-3 0 0,0 1 0 0,-1 1 0 16,-4 3 0-16,-6 1 0 0,-5 3 0 16,-10 0 0-16,-7 6 0 0,-18-9 0 0,17 25 0 15,-15-7 0-15,-6 2 0 0,-6 5 0 0,-6 0 0 16,-4 6 0-16,-8-2 0 0,-3 0 0 0,-4-4 0 15,0-2 0-15,2-4 0 0,1-2 0 0,4-3 0 16,5-5 0-16,5-3 0 0,18-6 0 0,-21 4 0 16,21-4 0-16,0 0-66 0,-23-21-584 15,23 21-24-15,9-29 39 0</inkml:trace>
  <inkml:trace contextRef="#ctx0" brushRef="#br1" timeOffset="5942.3454">3395 560 1651 0,'-40'13'267'0,"22"-30"-248"15,1 2-11-15,2-2-7 0,15 17 0 0,-31-29-8 16,31 29 4-16,-36-21-2 0,14 9-9 0,-4 2-3 16,-2 3-7-16,-9 2-6 0,2 4-1 0,-9 3 5 15,2 3-6-15,-10 5 9 0,3 2 8 0,-4 0 9 16,-3 1 16-16,4-2 9 0,-3 1 4 16,3 3 5-16,-5-1-3 0,5 2 0 15,-6-4-2-15,5 2-2 0,-2-1-2 0,4-3-8 16,1-1-5-16,3 0 3 0,1-4 3 0,2 1-1 15,0 1 2-15,4-2-5 0,-1-1-3 0,0 0 1 16,0 3-2-16,1 3-3 0,-1 3-26 0,-3 3-4 16,0-1 1-16,-5 3 0 0,2-1 40 0,-4 6-14 15,0 1 16-15,0 4-13 0,-2 1-4 0,0 0 13 16,1 1-14-16,-2 3 9 0,3-1-10 16,-1 3 10-16,3 2-9 0,3 2 12 0,3 3-16 15,4 1-10-15,5-2 29 0,5 0-31 0,4-2 36 16,4 2-13-16,6-1-10 0,4 1 11 15,5-1-14-15,5 0 15 0,5 0-11 0,3 1 10 16,5 0-8-16,7 0 6 0,4 2-7 0,6-3 10 16,5 1-8-16,6-3 12 0,4 0-12 0,6-2-3 15,4-1 34-15,4 1-36 0,4 1 35 16,2-3-25-16,7-1-8 0,0-3 7 0,7-3-6 16,4 0 7-16,0 0-5 0,5-1 5 0,-2 0-5 15,1 0 7-15,3 1-7 0,1-2 7 0,4-1-6 16,2 1 5-16,1-4-4 0,1 1 7 0,1-1-5 15,2-2 6-15,3 0-4 0,6-2 4 0,1-2-4 16,2-4 2-16,5-3-3 16,1-3 1-16,5-3 0 0,2-3-1 0,2-2-1 15,2-4-1-15,3 0 1 0,0-1-2 0,1-4 2 16,0-2-2-16,-1-1 3 0,2-2-4 0,-3 0 4 16,1-3-4-16,-3 0 4 0,-5-1-4 0,-1-3 5 15,0 0-4-15,-3-1 5 0,-5 0-5 0,-1 1 5 16,-6-1-6-16,-2-1 7 0,-1 0-7 0,-6-1 6 15,-4 1-6-15,-3-1 6 0,-5-4-6 16,-2-2 8-16,-1 0-7 0,-6 1-18 0,-1 3 32 16,-6-2-34-16,-9-1 32 0,0-1-8 0,-8 0-8 15,-4 1 7-15,-2-2-6 0,-7-4 9 16,-1-2-7-16,-7 1 8 0,-5-1-8 0,-6 1 10 16,-2 1-9-16,-7 1 11 0,-4-4-11 0,-8 2 10 15,-4 0-9-15,-8 1 5 0,-6 0 14 0,-4 1-30 16,-6-3 24-16,-4 1-23 0,-7 2 1 15,-4 2 15-15,-5 2-10 0,-5 6 10 0,-4-2-6 16,-7 3 4-16,-5-1-7 0,-3 2 8 0,-8 0-5 16,-3 1 6-16,-2 0-3 0,-5-3 3 0,-1 0-7 15,-3 2-12-15,-1 1 33 0,-3 6-20 0,-2-6 0 16,-3-4 0-16,-1-3 0 0,-3-1 0 0,0 7 0 16,-3 6 0-16,-6 0 0 0,1-4 0 15,-1 9 0-15,-4-2 0 0,0 2 0 0,1 5 0 16,-2-7 0-16,3 4 0 0,2-1 0 15,-1-1 0-15,2 3 0 0,5-5 0 0,4 1 0 16,4 1 0-16,3-4 0 0,-1 3 0 0,2 0 0 16,3 4 0-16,-1 3 0 0,3 4 0 0,-1 8 0 15,1 6 0-15,-1 9-8 0,2 9-26 0,-10 5-27 16,10 7-45-16,-22-4-167 0,17 8-340 16,-3 19-5-16,2-3 285 0</inkml:trace>
  <inkml:trace contextRef="#ctx0" brushRef="#br2" timeOffset="9486.333">1271 3146 899 0,'0'0'57'0,"0"0"-59"0,0 0-7 16,0 0 1-16,12-19-42 0,-12 19-97 0,0 0-171 15,0 0-30-15,0 0 275 0</inkml:trace>
  <inkml:trace contextRef="#ctx0" brushRef="#br2" timeOffset="10111.3915">1294 3084 623 0,'0'0'179'0,"0"0"-19"0,5-22-21 0,-5 22-8 16,0 0-13-16,0 0-15 0,8-25-15 0,-8 25-15 15,0 0-8-15,0 0-12 0,9-17-7 16,-9 17-7-16,0 0-3 0,0 0-6 0,0 0-2 16,0 0-7-16,0 0-3 0,0 0-4 0,0 0-2 15,0 0-1-15,0 0-3 0,0 0-1 16,-8 29-5-16,5-9 4 0,-2 6-6 0,-1 5 5 15,1 7-8-15,-2 2-9 0,3 4 23 0,-2 7-23 16,1 5 21-16,1 3-2 0,-2 2-13 0,0 0 13 16,-1 1-13-16,1-2 12 0,1-2-11 15,0-3 10-15,3-7-10 0,0-4-8 0,5-9 23 16,0-6-25-16,2-9 27 0,-5-20-11 0,11 25-2 16,-11-25 1-16,0 0 4 0,0 0 4 0,0 0 4 15,20-14 2-15,-20 14-10 0,5-35-4 0,-4 11 0 16,-1-4 0-16,-1-1 0 0,-1-1 0 0,1 1 0 15,-1 0 0-15,-2 1 0 0,0-1 0 16,0 1 0-16,-1-1 0 0,-1-2 0 16,2-3 0-16,0-2 0 0,3-4 0 0,5 0 0 15,2 0 0-15,4 0 0 0,2 0 0 0,4 4 0 16,-1 1 0-16,1 2 0 0,-1 3 0 0,-4 3 0 16,0 4 0-16,-3 5 0 0,-8 18 0 0,11-25 0 15,-11 25 0-15,0 0 0 0,0 0 0 0,0 0 0 16,0 0 0-16,0 0 0 0,-17-3 0 15,17 3 0-15,0 0 0 0,-25 17 0 0,25-17 0 16,-17 18 0-16,17-18 0 0,0 0 0 0,-15 22 0 16,15-22 0-16,0 0 0 0,0 0 0 0,0 0 0 15,0 0 0-15,17 5 0 0,-17-5 0 0,0 0 0 16,0 0 0-16,18-11 0 0,-18 11 0 16,0 0 0-16,0 0 0 0,0 0 0 0,0 0 0 15,0 0 0-15,0 0 0 0,0 0 0 16,0 0 0-16,1-17 0 0,-1 17-20 0,-17-2-35 15,17 2-51-15,-29-6-90 0,29 6-385 0,0 0-50 16,-11 19 174-16</inkml:trace>
  <inkml:trace contextRef="#ctx0" brushRef="#br2" timeOffset="10611.4136">1801 3536 1675 0,'-31'-16'53'15,"31"16"-16"-15,0 0 5 0,0 0 8 0,-26 2-3 16,26-2-10-16,-17 24-18 0,4-4-7 16,-2 6-8-16,0 3 5 0,-2 4-6 15,0 0 7-15,1 4-8 0,2 0 7 0,0-1-7 16,2 1-10-16,2-3 26 0,3-3-26 0,3-3 25 16,4-5-11-16,2-5-5 0,-2-18 3 0,8 22-3 15,-8-22 4-15,17 9-5 0,-17-9 0 0,22-2 0 16,-22 2 0-16,29-19 0 0,-12 3 0 0,1-7 0 15,2-4 0-15,-1-4 0 0,2-2 0 16,0-1 0-16,-1 0 0 0,-1 1 0 0,-2 1 0 16,-1 2 0-16,-3 3 0 0,-1 3 0 0,0 6 0 15,-12 18 0-15,17-25 0 0,-17 25 0 0,0 0 0 16,0 0 0-16,0 0 0 0,18 9 0 16,-18-9 0-16,13 27 0 0,-5-8 0 0,1 3 0 15,-2 3 0-15,1 2 0 0,1 0 0 0,0-1 0 16,-1-2 0-16,2 2 0 0,1-6 0 15,3 6-27-15,-14-26-95 0,48 28-531 0,-48-28 13 16,37 14 36-16</inkml:trace>
  <inkml:trace contextRef="#ctx0" brushRef="#br2" timeOffset="11314.6254">3027 3349 1870 0,'8'-20'60'0,"-8"20"-52"0,0 0-6 0,0-17 0 16,0 17 1-16,0 0 0 0,0 0 4 0,0 0-2 15,-5 20 3-15,5-20-4 0,-6 35 2 0,1-10-5 16,2 4 7-16,-2 4-5 0,1 3 8 0,2 5-8 15,1 4 10-15,-1 1-8 0,1 1 10 0,1-2-8 16,-1 1-4-16,1 0-3 0,-1-4 0 16,1-2 0-16,0-2 0 0,1-8 0 0,1-2 0 15,2-7 0-15,-4-21 0 0,7 28 0 0,-7-28 0 16,0 0 0-16,0 0 0 0,0 0 0 16,0 0 0-16,20 0 0 0,-20 0 0 0,11-32 0 15,-4 4 0-15,2-5 0 0,-1-4 0 0,2-4 0 16,-2-3 0-16,2-2 0 0,-1-1 0 0,-2-3 0 15,0-3 0-15,-1-4 0 0,-1-1 0 16,0-2 0-16,1-2 0 0,2 2 0 0,1 0 0 16,2 3 0-16,1 7 0 0,4 5 0 0,1 7 0 15,2 9 0-15,1 6 0 0,-2 6 0 0,0 4 0 16,1 6 0-16,-2 2 0 0,0 4 0 0,2 3 0 16,-1 4 0-16,1 2 0 0,-2 2 0 0,0 4 0 15,-2 3 0-15,1 1 0 0,-1 4 0 0,-3 3 0 16,-2 4 0-16,-3 3 0 15,-3 1 0-15,-4 5 0 0,-3 3 0 0,-5 1 0 16,-4 1 0-16,-3 0 0 0,-6-2 0 0,-3-2 0 16,-3-2 0-16,-3 0 0 0,-1-5 0 0,1-3 0 15,0-3 0-15,3-7 0 0,3-4 0 0,3-7 0 16,21-8 0-16,-28 5-38 0,28-5-97 0,-20-24-397 16,20 24-112-16,24-47 12 0</inkml:trace>
  <inkml:trace contextRef="#ctx0" brushRef="#br2" timeOffset="11720.8107">3869 2964 1665 0,'-20'3'264'0,"3"9"-226"0,-1 0-5 16,18-12 2-16,-33 34-23 0,16-13-12 0,0 5 0 15,0 4 0-15,0 4 0 0,1 5 0 0,1 5 0 16,1 4 0-16,1 2 0 0,2 4 0 0,1-1 0 15,-1 1 0-15,0 2 0 0,1-3 0 16,1-3 0-16,2-3 0 0,1-5 0 0,2-3 0 0,2-5 0 16,2-4 0-16,1-7 0 0,2-1 0 0,-3-22 0 15,11 29 0-15,-11-29 0 0,0 0 0 16,21 18 0-16,-21-18 0 0,17-6 0 0,-17 6 0 16,21-21 0-16,-21 21 0 0,31-37 0 15,-14 12 0-15,0-1 0 0,0-2 0 0,0 1 0 16,-2 2 0-16,0 2 0 0,0 4 0 0,-15 19 0 15,23-27 0-15,-23 27 0 0,0 0 0 0,18-13 0 16,-18 13 0-16,0 0 0 0,0 0 0 16,15 25 0-16,-15-25 0 0,9 24 0 0,-9-24 0 15,14 29 0-15,-14-29 0 0,19 29 0 0,-19-29 0 16,27 22 0-16,-10-13 0 0,2-2 0 0,3-2 0 16,3-3-22-16,-1-3-7 0,4 1-10 0,-4-7-7 15,8 7-31-15,-14-20-43 0,23 29-99 16,-35-35-280-16,21 14-50 0,-1 1 103 0</inkml:trace>
  <inkml:trace contextRef="#ctx0" brushRef="#br2" timeOffset="12196.9405">4318 3616 1047 0,'-11'-28'416'15,"28"38"-204"-15,-17-10-85 0,0 0-47 0,-22-23-27 0,22 23-12 16,0 0-4-16,0 0-5 0,-22-4-30 0,22 4-2 16,0 0 0-16,-15 18 0 0,15-18 0 0,-14 28 0 15,7-10 0-15,0 1 0 0,-1-1 0 16,2 1 0-16,1-2 0 0,3 0 0 15,2-17 0-15,1 26 0 0,-1-26 0 0,0 0 0 16,20 20 0-16,-20-20 0 0,23 2 0 0,-23-2 0 16,31-7 0-16,-12 0 0 0,1-4 0 0,1-2 0 15,1-2 0-15,0 1 0 0,-2-1 0 0,2-1 0 16,-2 2 0-16,-2-1 0 0,-1 1 0 0,-17 14 0 16,27-28 0-16,-27 28 0 0,22-27 0 0,-22 27 0 15,17-25 0-15,-17 25 0 0,11-17 0 16,-11 17 0-16,0 0 0 0,0 0 0 0,0 0 0 15,0 0 0-15,1 22 0 0,-3-2 0 0,-3 9 0 16,-1 6 0-16,-4 8 0 0,-1 5 0 16,-2 8 0-16,-2 4 0 0,0 4 0 0,1 3 0 15,-2 1 0-15,1-1 0 0,1 0 0 0,-1-4 0 16,3-5 0-16,0-5 0 0,2-7 0 0,0-4 0 16,3-7 0-16,-1-6 0 0,1-6 0 15,3-6 0-15,4-17 0 0,0 0 0 0,0 0 0 16,0 0 0-16,0 0 0 0,-3-18 0 0,6-4 0 15,-1-8 0-15,3-7 0 0,1-5 0 0,0 1 0 16,1-2 0-16,1-1 0 0,-2-2 0 0,0-2 0 16,-1-3 0-16,2 0 0 0,-1-3 0 0,3 2 0 15,0 2 0-15,3 7 0 16,2 5 0-16,-2 8 0 0,0 5 0 0,2 5 0 0,-4 2 0 16,-10 18 0-16,28-28 0 0,-7 21-51 0,-9-17-98 15,34 31-335-15,-28-25-146 0,18 10 18 16,-2 2 492-16</inkml:trace>
  <inkml:trace contextRef="#ctx0" brushRef="#br2" timeOffset="12547.1829">5142 3510 1885 0,'-42'8'56'16,"42"-8"-37"-16,-24 0-1 0,24 0 6 0,-28 4-1 16,28-4-1-16,-33 8-22 0,15-2 0 0,1 1 0 15,0 3 0-15,-2 1 0 0,1 1 0 0,0 1 0 16,1 1 0-16,17-14 0 0,-29 29 0 0,29-29 0 15,-18 26 0-15,18-26 0 0,-8 25 0 16,8-25 0-16,3 18 0 0,-3-18 0 0,0 0 0 16,28 20 0-16,-28-20 0 0,31 5 0 0,-10-6 0 15,1-2 0-15,1-1 0 0,0-2 0 0,0-2 0 16,0 3 0-16,-2-1 0 0,-3 3 0 0,-18 3 0 16,25-3 0-16,-25 3 0 0,0 0 0 15,0 0 0-15,0 0 0 0,13 23 0 0,-13-23 0 16,-13 27 0-16,3-10 0 0,10-17 0 15,-27 33 0-15,14-17 0 0,13-16 0 0,-27 29 0 16,27-29 0-16,-20 25 0 0,20-25 0 0,-9 18 0 16,9-18 0-16,0 0 0 0,0 0 0 0,0 0-22 15,25 6-56-15,-20-30-85 0,34 20-414 0,-26-18-69 16,13 9 86-16</inkml:trace>
  <inkml:trace contextRef="#ctx0" brushRef="#br2" timeOffset="12751.4338">5409 3477 1867 0,'0'0'53'0,"0"0"-11"0,0 0-1 16,0 0-2-16,0 0-34 0,0 0-5 15,0 0 0-15,-18 23 0 0,11-1 0 0,-2 8 0 16,-3 1 0-16,1 4 0 0,-1 3 0 16,0-1 0-16,2 1 0 0,1-1 0 0,3-2 0 15,4-2 0-15,1-6 0 0,2-3 0 0,4-5 0 16,-5-19 0-16,13 27 0 0,-13-27 0 0,21 7 0 15,-21-7 0-15,33-16-2 0,-15-8-42 0,20 19-185 16,-25-33-420-16,20 6-2 0,-11-8 180 0</inkml:trace>
  <inkml:trace contextRef="#ctx0" brushRef="#br2" timeOffset="12896.7921">5493 3224 2041 0,'22'1'6'0,"-22"-1"-6"0,0 0 0 16,0 0 0-16,-16 22 0 0,16-22 0 0,9 18 0 15,-9-18 0-15,20 20 0 0,0-8-31 16,-1-11-58-16,26 33-204 0,-13-33-342 16,10 10-26-1,-4-4 324-15</inkml:trace>
  <inkml:trace contextRef="#ctx0" brushRef="#br2" timeOffset="13105.7723">5960 3453 1977 0,'0'0'49'0,"-21"1"-28"16,21-1-21-16,-33 10 0 0,15-2 0 16,-2 4 0-16,-1 6 0 0,-1 0 0 0,1 7 0 0,-1-1 0 15,3 4 0-15,-1 2 0 0,6 0 0 0,-1-1 0 16,6 1 0-16,2-2 0 0,5 0 0 0,4-3 0 16,5-3 0-16,5-2 0 0,-12-20 0 0,39 26 0 15,-13-19 0-15,7-4 0 0,3-8 0 0,6 0 0 16,2-7 0-16,7 2 0 0,-8-21-121 15,29 24-463-15,-31-19-103 0,10 7 47 0</inkml:trace>
  <inkml:trace contextRef="#ctx0" brushRef="#br2" timeOffset="13450.6411">6499 3384 2000 0,'0'0'47'0,"0"0"-47"0,-27-1 0 15,27 1 0-15,-33 9 0 0,11 0 0 0,-2 4 0 16,-2 3 0-16,0 2 0 0,-2 1 0 0,1 3 0 16,1 0 0-16,6-2 0 0,3-1 0 0,17-19 0 15,-17 29 0-15,17-29 0 0,1 20 0 0,-1-20 0 16,17 11 0-16,-17-11 0 0,38 0 0 16,-10-5 0-16,3-6 0 0,6 0 0 15,-2-1 0-15,0 0 0 0,-2 3 0 0,-4-1 0 16,-3 5 0-16,-4 0 0 0,-5 4 0 0,-17 1 0 15,22 5 0-15,-22-5 0 0,0 0 0 0,8 31 0 16,-13-13 0-16,-3 5 0 0,-8 3 0 16,-4 0 0-16,-1 2 0 0,-5 4 0 15,0-2 0-15,1 1 0 0,2 0 0 16,1-4 0-16,4-1 0 0,1-3 0 0,6 0 0 16,-1-6 0-16,5 2 0 0,7-19 0 0,0 39-137 15,-24-50-383-15,24 11-169 0,0 0 39 0,6-22 600 16</inkml:trace>
  <inkml:trace contextRef="#ctx0" brushRef="#br2" timeOffset="13886.7997">6996 3996 2047 0,'-22'20'0'0,"22"-20"0"15,-13 31 0-15,7-11 0 0,-2 4 0 0,-1 5 0 16,-6 3 0-16,1 5 0 0,-6-4-31 0,24 26-341 16,-23-33-309-16,18 4 22 0,-6-11 356 0</inkml:trace>
  <inkml:trace contextRef="#ctx0" brushRef="#br2" timeOffset="14499.7252">8421 3548 1255 0,'20'-5'556'0,"-23"-13"-496"0,3 18-24 15,-6-29 0-15,6 29-2 0,-14-18-1 16,14 18-5-16,-28-7-19 0,10 9-9 0,-6 6 0 16,-1 4 0-16,-6 3 0 0,-1 8 0 0,-5 4 0 15,2 3 0-15,-2 3 0 0,3 2 0 16,-1 1 0-16,2 2 0 0,5-1 0 0,3 1 0 16,4-3 0-16,6-3 0 0,5-5 0 0,6-4 0 15,6-5 0-15,-2-18 0 0,22 26 0 0,0-19 0 16,5-4 0-16,4-3 0 0,6-4 0 15,2-6 0-15,3-5 0 0,2-3 0 0,0-2 0 16,-1-3 0-16,-2-4 0 0,-3 0 0 0,-6 0 0 16,0 0 0-16,-8 3 0 0,-2 2 0 0,-6 3 0 15,-16 19 0-15,20-28 0 0,-20 28 0 0,6-18 0 16,-6 18 0-16,0 0 0 0,0 0 0 0,0 0 0 16,0 0 0-16,0 0 0 15,-22 12 0-15,22-12 0 0,-17 36 0 0,7-8 0 16,-1 3 0-16,1 2 0 0,-1 1 0 0,5 0 0 15,1-3 0-15,5 2 0 0,0-6 0 0,9 2 0 16,-9-29-100-16,43 46-473 0,-43-46-71 0,43 22-7 16</inkml:trace>
  <inkml:trace contextRef="#ctx0" brushRef="#br2" timeOffset="14968.5526">10409 2892 1854 0,'-9'-28'38'0,"-1"-5"-3"0,3 7-8 15,-3 0 3-15,3 6-2 0,-3 3 4 0,10 17-29 16,-23-17-3-16,23 17 0 0,-33 5 0 0,14 7 0 15,-4 8 0-15,0 8 0 0,-5 7 0 16,-2 7 0-16,0 7 0 0,0 4 0 0,-1 6 0 16,3 2 0-16,0 3 0 0,3 2 0 0,0 1 0 15,4-1 0-15,1 0 0 0,4-2 0 0,3 0 0 16,2-5 0-16,4 2 0 0,3-3 0 0,5-3 0 16,4-2 0-16,6-3 0 0,2-5 0 0,7-3 0 15,-2-6 0-15,10 1-22 0,-28-37-195 16,51 31-452-16,-28-24 21 0,6 2 158 15</inkml:trace>
  <inkml:trace contextRef="#ctx0" brushRef="#br2" timeOffset="15312.3129">9753 3673 2047 0,'-35'16'0'0,"35"-16"0"16,0 0 0-16,0 0 0 0,0 0 0 0,25 8 0 15,-4-8 0-15,6 1 0 0,2-3 0 0,6-2 0 16,3-2 0-16,2 0 0 0,1-1 0 16,0 2 0-16,-1-2 0 0,-4 1 0 0,-1 0 0 15,-2 1 0-15,-2-1 0 0,-5 2 0 0,0 1 0 16,-4-2 0-16,-4 1 0 0,-1-1 0 16,-17 5 0-16,23-7 0 0,-23 7 0 0,0 0 0 15,21-8 0-15,-21 8 0 0,0 0 0 0,0 0 0 16,0 0 0-16,0 0 0 0,0 0 0 0,0 0 0 15,0 0 0-15,0 0 0 0,13 26 0 0,-13-8 0 16,-2 5 0-16,-3 4 0 0,-2 2 0 16,-2 2 0-16,-2 2 0 0,1-2 0 0,2 0 0 15,-1-4 0-15,7 0 0 0,1-8 0 16,6 0 0-16,-5-19 0 0,19 21-46 0,-19-21-89 16,45 4-360-16,-45-4-127 0,33-29-21 0,-11 13 538 15</inkml:trace>
  <inkml:trace contextRef="#ctx0" brushRef="#br2" timeOffset="15452.9307">10480 3189 2047 0,'0'0'0'0,"-33"6"0"16,9 1 0-16,5 2 0 0,19-9 0 0,-26 12 0 16,26-12 0-16,0 0 0 0,0 0 0 15,-5 24-23-15,5-24-152 0,26-3-462 0,-26 3-48 16,42 3 159-16</inkml:trace>
  <inkml:trace contextRef="#ctx0" brushRef="#br2" timeOffset="15827.9884">10689 3621 2041 0,'-17'13'6'0,"17"-13"-6"15,-21 23 0-15,21-23 0 0,0 0 0 16,-2 22 0-16,2-22 0 0,26 10 0 0,-4-7 0 15,7-2 0-15,6-3 0 0,5-2 0 0,3-2 0 16,-1-1 0-16,0 1 0 0,-2-4 0 16,-5 2 0-16,-3-3 0 0,-7 0 0 0,-5 0 0 15,-20 11 0-15,25-19 0 0,-25 19 0 0,8-21 0 16,-8 21 0-16,-15-24 0 0,15 24 0 0,-32-22 0 16,12 13 0-16,-6 3 0 0,-2 2 0 15,2 3 0-15,-4 3 0 0,1 4 0 0,2 5 0 16,-2 4 0-16,1 4 0 0,-3 4 0 0,1 4 0 15,0 4 0-15,2 2 0 0,0 1 0 0,5-1 0 16,4 0 0-16,5-1 0 0,6-5 0 0,4 0 0 16,8-4 0-16,5-3 0 0,6-3 0 0,6-2 0 15,5-7 0-15,8-4 0 0,10-8 0 16,5-6 0-16,13-6 0 0,-1-10 0 16,10-3 0-16,1-8 0 0,10 3-73 0,-18-29-170 15,31 26-360-15,-28-18-28 0,3 6 135 0</inkml:trace>
  <inkml:trace contextRef="#ctx0" brushRef="#br2" timeOffset="16001.2403">11608 2882 2047 0,'-36'16'0'0,"7"4"0"16,2 8 0-16,1 5 0 0,1 7 0 0,0 7 0 16,1 6 0-16,0 5 0 0,3 4 0 0,3 3 0 15,3 3 0-15,4 1 0 0,3-2 0 16,6 1 0-16,4-5 0 0,8-1 0 0,4-9 0 15,6-1 0-15,3-9 0 0,10 3 0 0,-12-29-192 0,24 24-474 16,-20-18 4-16,12 2 136 16</inkml:trace>
  <inkml:trace contextRef="#ctx0" brushRef="#br2" timeOffset="16399.2791">12055 3571 1978 0,'-17'-17'69'0,"-12"17"-69"15,-3 3 0-15,-4 3 0 0,-1 6 0 0,-6 2 0 16,0 8 0-16,-3 1 0 0,2 6 0 0,1 1 0 16,5 4 0-16,4-1 0 0,3 0 0 0,10-6 0 15,6-2 0-15,10-6 0 0,5-19 0 0,7 29 0 16,-7-29 0-16,33 16 0 0,-6-16 0 15,8-6 0-15,5-5 0 0,9-10 0 0,5-5 0 16,2-7 0-16,3-6 0 0,-3-3 0 0,-4-3 0 16,0-2 0-16,-6-3 0 0,-2 0 0 0,-4-1 0 15,-4-2 0-15,-6-1 0 0,-6 1 0 0,-4 0 0 16,-8-1 0-16,-5 0 0 0,-2 5 0 0,-6 5 0 16,-5 13 0-16,-4 10 0 0,10 21 0 15,-29-8 0-15,11 15 0 0,-2 6 0 16,-2 11 0-16,-2 12 0 0,0 12 0 0,-1 9 0 15,2 8 0-15,0 4 0 0,1 2 0 0,4 2 0 16,5-4 0-16,3-6 0 0,10-3 0 0,4-8 0 16,10-2 0-16,1-9 0 0,8 1 0 0,-7-19 0 15,24 24-237-15,-40-47-217 0,41 16-182 0,-19-9 64 16,-22-7 425-16</inkml:trace>
  <inkml:trace contextRef="#ctx0" brushRef="#br2" timeOffset="33759.6103">13277 3614 1896 0,'0'0'23'0,"10"-28"-10"0,-10 28-4 0,16-35 4 15,-5 17-4-15,-1-1 6 0,-10 19-7 16,13-25 3-16,-13 25-2 0,0 0 8 0,0 0 7 0,0 0-24 16,0 0 0-16,0 0 0 0,-11 18 0 15,4 0 0-15,-3 5 0 0,-1 8 0 0,-1 4 0 16,0 1 0-16,0 1 0 0,2 0 0 0,1 0 0 15,2-3 0-15,3-1 0 0,2-6 0 0,3-1 0 16,4-4 0-16,1-5 0 0,8 1-34 0,-14-18-81 16,40 30-283-16,-40-30-227 0,37-5-27 0,-16 3 430 15</inkml:trace>
  <inkml:trace contextRef="#ctx0" brushRef="#br2" timeOffset="33931.4916">13426 3282 1769 0,'0'0'126'0,"-37"0"-109"0,37 0-6 0,-26 7-9 15,26-7-2-15,0 0-4 0,0 0-14 0,0 0-23 16,0 0-37-16,0 0-62 0,-5-16-120 0,30 10-342 16,-3 2 40-16,-1-15 343 0</inkml:trace>
  <inkml:trace contextRef="#ctx0" brushRef="#br2" timeOffset="34259.6308">14082 3354 1907 0,'-23'20'22'0,"4"-13"-4"16,-2-1-7-16,3 3 5 0,-5-2 4 0,5 5 7 15,-4-1-3-15,1 1-22 0,3 3-2 0,1 2 0 16,1 1 0-16,4 4 0 0,3-1 0 0,2 4 0 15,5-1 0-15,2-1 0 0,3 0 0 0,3-5 0 16,5 0 0-16,-11-18 0 0,33 28 0 0,-11-17 0 16,2-3 0-16,2-1 0 0,1-3 0 0,-1 0 0 15,2-4 0-15,0 0 0 0,-1 0 0 16,-1 1 0-16,-3 1 0 0,-3 2 0 0,-3 1 0 16,-17-5 0-16,20 12 0 0,-20-12 0 0,0 0 0 15,6 24 0-15,-6-24 0 0,-16 28 0 0,0-10 0 16,-6 1 0-16,-3 1 0 0,-2 0 0 0,-3-2 0 15,1-2 0-15,1-1 0 0,3-4 0 0,6-4 0 16,19-7 0-16,-18 3 0 0,18-3 0 0,0 0-66 16,-20-27-509-16,20 27-111 0,23-31 30 0</inkml:trace>
  <inkml:trace contextRef="#ctx0" brushRef="#br2" timeOffset="35362.8024">829 5222 1659 0,'-12'-17'347'0,"12"17"-320"0,0 0-14 16,0 0-12-16,0 0-1 0,21-6 0 0,-4 5 0 16,2 1 0-16,4 1 0 0,3 3 0 15,3-2 0-15,4 1 0 0,2-2 0 0,3-1 0 16,3 0 0-16,2-5 0 0,5 0 0 15,1-3 0-15,8 3-46 0,-16-34-339 0,25 33-302 16,-11-13 4-16,6 5 438 0</inkml:trace>
  <inkml:trace contextRef="#ctx0" brushRef="#br2" timeOffset="36115.3478">2907 5104 1535 0,'-7'-26'46'0,"-11"8"-11"0,18 18 4 15,-37-27 14-15,37 27-2 0,-40-17-3 16,17 13-18-16,-7-1-8 0,1 7-2 0,-4 2 3 15,1 6 1-15,-3 2 2 0,0 6 0 16,-4 2-3-16,2 4-17 0,1 3 24 0,2 2-26 16,2 0 2-16,3 0-6 0,3 0 0 0,4 0 0 15,5 0 0-15,7-3 0 0,5-3 0 0,5-4 0 16,6-1 0-16,5 0 0 0,7-2 0 0,4 0 0 16,7-4 0-16,4-3 0 0,7-6 0 0,7-4 0 15,6-9 0-15,4-5 0 0,4-7 0 16,-1-6 0-16,4-5 0 0,-4-4 0 0,-1-2 0 15,-4 0 0-15,-8 0 0 0,-6 4 0 0,-8 4 0 16,-7 4 0-16,-10 6 0 0,-16 21 0 16,18-28 0-16,-18 28 0 0,0 0 0 0,0 0 0 15,0 0 0-15,0 0 0 0,-23-4 0 0,23 4 0 16,-26 33 0-16,9-5 0 0,-2 7 0 0,0 6 0 16,2 1 0-16,2 2 0 0,4-2 0 15,3-2 0-15,6-5 0 0,3-5 0 0,9-3 0 16,3-8 0-16,12 0-8 0,-25-19-225 0,70 8-268 15,-41-22-154-15,17 5 27 0,7 5 607 0</inkml:trace>
  <inkml:trace contextRef="#ctx0" brushRef="#br2" timeOffset="37193.5163">5022 5171 1547 0,'-29'-24'110'15,"29"24"-35"-15,0 0-49 0,0 0 26 0,-13-19-14 16,13 19-12-16,0 0 15 0,0 0-33 0,0 0 13 16,0 0-4-16,-22 19 7 15,22-19-18-15,-10 25 12 0,6-5-13 0,1 2-4 16,-2 2 9-16,0 1-6 0,1 2 9 0,0-1-8 15,0 1-5-15,0 0 0 0,2-3 0 0,1-1 0 16,-1-1 0-16,2-3 0 0,-1-2 0 0,1-17 0 16,1 23 0-16,-1-23 0 0,0 0 0 0,0 0 0 15,3 17 0-15,-3-17 0 0,0 0 0 0,0 0 0 16,0 0 0-16,1-24 0 0,-1 24 0 16,1-33 0-16,-1 12 0 0,3-2 0 0,0-2 0 15,1 0 0-15,1-3 0 0,0-2 0 16,0-2 0-16,-1-2 0 0,4-1 0 0,2-1 0 15,-1 1 0-15,6 1 0 0,1 2 0 0,1 6 0 16,1 3 0-16,1 2 0 0,2 6 0 0,0 1 0 16,1 2 0-16,-2 3 0 0,0 1 0 15,2 1 0-15,-4 2 0 0,0 3 0 0,-1-1 0 16,0 3 0-16,-17 0 0 0,32 4 0 0,-32-4 0 16,29 8 0-16,-29-8 0 0,26 14 0 0,-26-14 0 15,17 26 0-15,-11-6 0 0,-3 4 0 0,-2 4 0 16,-3 3 0-16,-3 4 0 0,-3 1 0 0,-2 2 0 15,-3-2 0-15,-2-1 0 0,-1-2 0 0,-1-2 0 16,-2-3 0-16,-1-2 0 0,0-2 0 16,-4-1 0-16,3-4 0 0,-3 1 0 15,1-6 0-15,1-3 0 0,1-4 0 0,1-3 0 16,2-4 0-16,0-3 0 0,18 3 0 0,-31-9 0 16,31 9 0-16,-27-16 0 0,27 16 0 0,-26-22 0 15,26 22 0-15,-23-18 0 0,23 18 0 0,0 0 0 16,-21-11 0-16,21 11 0 0,0 0 0 15,0 0 0-15,-15 28 0 0,12-7 0 0,-1 8 0 16,0 4 0-16,0 6 0 0,-3 3 0 0,1 7 0 16,-1-1 0-16,0 3 0 0,1-1 0 0,2-3 0 15,-1-4 0-15,5-3 0 0,-1-10-32 0,12 7-107 16,-11-37-271-16,0 0-231 0,18 13 10 16,3-26 438-16</inkml:trace>
  <inkml:trace contextRef="#ctx0" brushRef="#br2" timeOffset="37396.6492">5945 4330 2047 0,'-29'43'0'15,"0"7"0"-15,1 8 0 0,1 3 0 0,-1 6 0 16,0 1 0-16,3 2 0 0,-1-1 0 15,3-3 0-15,4 1 0 0,0-3 0 0,7 1 0 16,1-3 0-16,5-2 0 0,1-5 0 0,5-6 0 16,0-11-43-16,17 15-148 0,-24-31-429 0,28 8-42 15,-5-11 132-15</inkml:trace>
  <inkml:trace contextRef="#ctx0" brushRef="#br2" timeOffset="37881.051">6624 4967 1750 0,'-22'-11'32'0,"22"11"-20"15,-29-13 12-15,29 13 2 0,-27-20 8 0,27 20-7 16,-27-21 0-16,27 21-4 0,-28-25 6 0,28 25-2 15,-29-21 4-15,29 21-26 0,-31-17-5 0,12 13 0 16,-1 3 0-16,-2 4 0 0,-4 6 0 16,1 5 0-16,-2 3 0 0,0 6 0 0,-2 4 0 15,2 4 0-15,1 4 0 0,1 4 0 0,2 4 0 16,1 0 0-16,2 2 0 0,2 1 0 16,3-4 0-16,5 0 0 0,4-5 0 0,3-3 0 15,7-7 0-15,6-2 0 0,3-6 0 0,8-5 0 16,3-5 0-16,4-7 0 0,5-5 0 15,1-8 0-15,5-6 0 0,1-6 0 0,3-1 0 16,-1-4 0-16,0-5 0 0,-6-2 0 0,-2-4 0 16,-2 1 0-16,-3 1 0 0,-2 2 0 0,-5 4 0 15,-2 2 0-15,-5 5 0 0,-4 3 0 0,-11 21 0 16,12-22 0-16,-12 22 0 0,0 0 0 0,0 0 0 16,0 0 0-16,-17 21 0 0,4 1 0 0,-4 9 0 15,-3 8 0-15,-2 4 0 0,1 1 0 16,3 1 0-16,1-5 0 0,9 1 0 0,2-9 0 15,8 2 0-15,2-7-13 0,14 12-141 16,-18-39-161-16,34 29-247 0,-17-23-61 0,10-10 244 16</inkml:trace>
  <inkml:trace contextRef="#ctx0" brushRef="#br2" timeOffset="38131.0581">7447 4961 2047 0,'-23'-1'0'16,"0"1"0"-16,-1 4 0 0,-4 5 0 15,-1 5 0-15,-5 5 0 0,-1 5 0 16,0 2 0-16,0 8 0 0,2 0 0 0,4 4 0 16,3-1 0-16,5-2 0 0,5-2 0 0,5-5 0 15,7-3 0-15,7-3 0 0,5-2 0 0,8-3 0 16,5-3 0-16,5-5 0 0,10-1 0 0,4-8 0 15,12 1 0-15,1-9 0 0,11 6 0 0,-10-20-148 16,33 36-207-16,-47-30-240 0,24 9-54 0,-6 5 350 16</inkml:trace>
  <inkml:trace contextRef="#ctx0" brushRef="#br2" timeOffset="38490.4892">7784 5195 2029 0,'0'0'18'16,"0"0"-18"-16,-12 22 0 0,12-22 0 16,0 0 0-16,11 20 0 0,-11-20 0 0,29 8 0 15,-8-8 0-15,7-2 0 0,6-2 0 0,2-4 0 16,6-3 0-16,-1-1 0 0,4-3 0 0,0-2 0 16,-1 0 0-16,0-3 0 0,-6-2 0 0,-5 0 0 15,-5 0 0-15,-8 3 0 0,-6 1 0 0,-8 0 0 16,-6 18 0-16,0-32 0 0,-7 15 0 15,7 17 0-15,-25-29 0 0,5 18 0 16,-3 5 0-16,-5 4 0 0,-2 6 0 0,-8 5 0 16,-2 8 0-16,-5 6 0 0,-1 9 0 0,-2 3 0 15,2 6 0-15,5 1 0 0,5 3 0 0,7-2 0 16,8 1 0-16,7-4 0 0,5-4 0 0,9-3 0 16,6-7 0-16,9-3 0 0,6-2 0 0,8-9 0 15,5-4 0-15,11-5 0 0,5-10 0 16,15 1 0-16,-1-21 0 0,25 22-183 0,-26-42-151 15,44 37-142-15,-26-18-98 0,7-17 95 0,26 24 479 16</inkml:trace>
  <inkml:trace contextRef="#ctx0" brushRef="#br2" timeOffset="40056.0052">9847 5081 417 0,'-9'21'340'0,"9"-21"53"0,-1 20-127 16,1-20-157-16,-9 18-16 0,9-18-16 0,-12 19-25 15,12-19 5-15,-13 20-26 0,13-20 5 0,-11 23 0 16,11-23-15-16,-10 26 2 0,10-26-11 0,-9 30 3 15,9-30-8-15,-7 32 2 0,7-32-5 0,-2 30 2 16,2-30-4-16,2 22 2 0,-2-22-2 0,0 0 0 0,20 9 1 16,-20-9 2-16,22-3 1 0,-22 3 1 31,29-16 2-31,-29 16-6 0,34-26-3 0,-15 6 0 16,1 0 0-16,1-2 0 0,-2-2 0 0,1 2 0 0,-2-2 0 0,-2 3 0 0,-2 2 0 0,-3 2 0 15,-11 17 0-15,17-27 0 0,-17 27 0 0,0 0 0 31,0 0 0-31,0 0 0 0,0 0 0 0,0 0 0 0,0 0 0 0,0 0 0 0,9 21 0 16,-9-1 0-16,-2 5 0 0,1 1 0 0,0 2 0 16,0 1 0-16,1-2 0 0,1-2 0 15,1-2 0-15,3-2 0 0,-5-21 0 0,16 30 0 16,-16-30 0-16,27 17 0 0,-10-15 0 0,4-2 0 16,-1-5 0-16,2-3 0 0,2-5 0 0,1-3 0 31,0-6 0-31,1-3 0 0,1-4 0 0,-2-2 0 15,-1-2 0-15,-2 1 0 0,-2-3 0 16,-4 2 0-16,-5 2 0 0,-3 1 0 0,-5 3 0 16,-3 2 0-16,-3 3 0 0,-2-1 0 0,-1 4 0 15,-2 2 0-15,8 17 0 0,-17-27 0 0,17 27 0 16,0 0 0-16,-20-14 0 0,20 14-59 0,0 0-67 16,-21-19-250-16,21 19-243 0,18 3 1 0,-18-3 370 15</inkml:trace>
  <inkml:trace contextRef="#ctx0" brushRef="#br2" timeOffset="40482.5109">10835 4732 1922 0,'-1'-18'38'0,"1"18"-16"0,0 0 3 15,0 0 6-15,0 0-22 0,0 0-9 0,0 0 0 16,0 0 0-16,-18 3 0 0,18-3 0 0,-5 23 0 15,3-3 0-15,-2 3 0 0,-1 6 0 0,-1 1 0 16,1 4 0-16,-2 2 0 0,0 4 0 0,-2 3 0 16,-2 1 0-16,-2 5 0 0,2-1 0 0,-3-2 0 15,1 0 0-15,2-7 0 0,0-4 0 16,4-5 0-16,3-6 0 0,3-6 0 0,1-18 0 16,6 21 0-16,-6-21 0 0,0 0 0 0,28 2 0 15,-28-2 0-15,34-19 0 0,-13 1 0 0,3-4 0 16,2-6 0-16,3-2 0 0,1-3 0 15,-2 1 0-15,0-3 0 0,-1 2 0 0,-3 3 0 16,-1 2 0-16,-3 6 0 0,-3 5 0 0,-17 17 0 16,23-18 0-16,-23 18 0 0,0 0 0 15,0 0 0-15,0 0 0 0,6 24 0 0,-10-5 0 16,0 7 0-16,-4 4 0 0,0 4 0 0,-3 0 0 16,1 1 0-16,0-3 0 0,4-1 0 0,0-6 0 15,7 1 0-15,3-7 0 0,6 2 0 0,-10-21 0 16,34 29 0-16,-16-27-89 0,26 22-186 0,-44-24-244 15,42-14-118-15,-10 5 111 0</inkml:trace>
  <inkml:trace contextRef="#ctx0" brushRef="#br2" timeOffset="40857.4777">11366 5131 2026 0,'0'0'11'0,"-20"14"-1"0,20-14-10 0,0 0 0 16,-1 20 0-16,1-20 0 0,0 0 0 0,27 16 0 16,-27-16 0-16,36 2 0 0,-11-4 0 0,3-3 0 15,-1-1 0-15,3-5 0 0,-1 0 0 0,0-2 0 16,0-2 0-16,-2 1 0 0,-4-2 0 16,-1 2 0-16,-3-1 0 0,-19 15 0 0,27-25 0 15,-27 25 0-15,9-22 0 0,-9 22 0 16,-2-23 0-16,2 23 0 0,-12-20 0 0,12 20 0 15,-20-16 0-15,20 16 0 0,-28-7 0 0,9 7 0 16,1 3 0-16,-4 4 0 0,-3 4 0 0,-1 5 0 16,-1 3 0-16,1 4 0 0,-1 3 0 0,1 0 0 15,3 2 0-15,4 0 0 0,2-3 0 0,7-2 0 16,4-2 0-16,7-2 0 0,4-2 0 0,-5-17 0 16,27 29 0-16,-5-19 0 0,6-4 0 15,7-4 0-15,4-5 0 0,7-2 0 0,2-6 0 16,6 1 0-16,2-4 0 0,5 2 0 15,-6-15-83-15,19 31-199 0,-45-44-203 0,27 23-141 16,-13 0 56-16,-17-17 570 0</inkml:trace>
  <inkml:trace contextRef="#ctx0" brushRef="#br2" timeOffset="41169.9927">12183 5041 1640 0,'-31'12'337'0,"31"-12"-299"0,-30 28-15 0,14-9-14 15,2 4-9-15,-1 2 0 0,0 3 0 0,5 2 0 16,-1 1 0-16,3 0 0 0,2-1 0 0,3-2 0 15,1-3 0-15,4-2 0 0,0-4 0 0,3-1 0 16,-5-18 0-16,10 25 0 0,-10-25 0 0,0 0 0 16,0 0 0-16,0 0 0 15,0 0 0-15,19 6 0 0,-19-6 0 0,13-29 0 16,0 6 0-16,0-6 0 0,3-4 0 0,0 0 0 16,-3-1 0-16,-2-3 0 0,0 1 0 0,-4-1 0 15,-1-2 0-15,0 2 0 0,-2-1 0 0,3 3 0 16,-2 5 0-16,0 4 0 0,0 7 0 0,-5 19 0 15,6-25 0-15,-6 25 0 0,0 0 0 0,0 0 0 16,13-17 0-16,-13 17 0 0,0 0 0 16,25-2 0-16,-25 2 0 0,29 5 0 0,-9 1 0 15,-2-4 0-15,16 18-174 0,-34-20-159 0,43 1-226 16,-26 2-79-16,-17-3 296 0</inkml:trace>
  <inkml:trace contextRef="#ctx0" brushRef="#br2" timeOffset="41513.7609">12634 5089 2042 0,'0'0'5'0,"-8"17"-5"0,8-17 0 0,19 7 0 16,-19-7 0-16,33-2 0 0,-11-3 0 0,1-4 0 15,4 0 0-15,-1-7 0 0,5-1 0 16,-1-1 0-16,-1 0 0 0,-1-3 0 15,-2 1 0-15,-4 2 0 0,-4-2 0 0,-5 2 0 16,-4 0 0-16,-5 0 0 0,-4 1 0 0,0 17 0 16,-15-28 0-16,15 28 0 0,-35-13 0 0,8 15 0 15,-6 8 0-15,-3 4 0 0,-1 9 0 0,-4 4 0 16,1 6 0-16,-3 4 0 0,4 4 0 0,5 0 0 16,6 3 0-16,7-3 0 0,8-2 0 15,7-4 0-15,7-4 0 0,8-3 0 0,4-5 0 16,11-4 0-16,4-5 0 0,9-5 0 0,7-6 0 15,9-4 0-15,6-5 0 0,14-2 0 0,3-5 0 16,19 8 0-16,-16-26-196 0,30 36-155 0,-45-39-183 16,10 13-72-16,-1 11 247 0</inkml:trace>
  <inkml:trace contextRef="#ctx0" brushRef="#br2" timeOffset="42123.188">845 6947 1711 0,'10'19'336'16,"-10"-19"-336"-16,0 0 0 0,0 0 0 15,0 0 0-15,26 5 0 0,-7-4 0 0,4 0 0 16,4-3 0-16,5-2 0 0,5-2 0 0,4-5 0 15,5 2 0-15,-1-8 0 0,8 5 0 0,-8-15-66 16,26 32-267-16,-39-35-245 0,25 17-84 0,-4 3 255 16</inkml:trace>
  <inkml:trace contextRef="#ctx0" brushRef="#br2" timeOffset="42732.5811">2909 6693 1931 0,'-32'-6'42'0,"32"6"-24"0,-24-17 1 16,24 17-2-16,-27-15-2 0,27 15-10 0,-35-11-5 15,13 10 0-15,-1 3 0 0,-3 3 0 0,1 5 0 16,-2 2 0-16,0 4 0 0,0 7 0 15,-2 1 0-15,1 5 0 0,-1 1 0 0,0 4 0 16,1 0 0-16,4 3 0 0,-1 1 0 0,6-3 0 16,3-1 0-16,5-4 0 0,5-4 0 15,5-4 0-15,6-3 0 0,-5-19 0 0,23 26 0 16,-4-19 0-16,5-4 0 0,6-7 0 0,4-7 0 16,2-6 0-16,4-4 0 0,0-6 0 0,2-6 0 15,-3 1 0-15,0-6 0 0,0 1 0 16,-3 1 0-16,-3-1 0 0,-3 5 0 0,-2 0 0 15,-5 6 0-15,-3 3 0 0,-6 6 0 0,-14 17 0 16,17-19 0-16,-17 19 0 0,0 0 0 0,0 0 0 16,0 0 0-16,0 0 0 0,-1 19 0 0,1-19 0 15,-7 37 0-15,1-9 0 0,-1 6 0 0,-3 2 0 16,3 3 0-16,-1-1 0 0,5 1 0 16,1-4 0-16,7-2 0 0,1-5 0 15,9-4 0-15,1-4 0 0,6-1 0 0,1-10 0 16,7 2-32-16,-6-21-106 0,30 30-164 0,-42-47-187 15,28 19-164-15,-2-4 221 0,-16-28 432 0</inkml:trace>
  <inkml:trace contextRef="#ctx0" brushRef="#br2" timeOffset="43060.7322">3489 6733 1997 0,'0'0'45'0,"-25"1"-40"0,25-1-5 15,-20 12 0-15,20-12 0 0,-20 23 0 0,11-6 0 16,-2 1 0-16,1 2 0 0,1 3 0 15,2 0 0-15,1 3 0 0,1-3 0 0,3 0 0 16,1-3 0-16,1-3 0 0,0-17 0 0,6 27 0 16,-6-27 0-16,0 0 0 0,15 18 0 15,-15-18 0-15,0 0 0 0,20-2 0 0,-20 2 0 16,18-19 0-16,-7 0 0 0,4-5 0 0,2-8 0 16,1-3 0-16,-1 2 0 0,1-3 0 0,-2 3 0 15,0 0 0-15,-3-1 0 0,1 1 0 0,-1 4 0 16,0 3 0-16,2 5 0 0,-3 4 0 0,-12 17 0 15,20-19 0-15,-20 19 0 0,0 0 0 16,19-1 0-16,-19 1 0 0,0 0 0 0,22 26 0 16,-12-7 0-16,-2 1 0 0,2 5 0 15,0 4 0-15,1 4 0 0,-1 0 0 0,3 4 0 16,-2-5 0-16,3 5 0 0,0-5 0 0,9 11-105 16,-23-43-118-16,42 64-188 0,-38-44-195 0,15-2 23 15,11 16 465-15</inkml:trace>
  <inkml:trace contextRef="#ctx0" brushRef="#br2" timeOffset="43670.1017">5536 6583 1674 0,'0'0'62'0,"-5"-20"-9"0,5 20 3 15,0 0-8-15,-21-13-16 0,21 13-10 16,-28 0-3-16,10 4-5 0,0 2 2 0,-4 1-3 16,1 3 4-16,-2 3 1 0,1 3-15 0,1-1-3 15,1 6 0-15,0-1 0 0,4 6 0 0,1-1 0 16,1 4 0-16,4 0 0 0,3-3 0 0,5-1 0 15,2 0 0-15,5-2 0 0,4 0 0 0,3-2 0 16,6-2 0-16,1-2 0 0,4-2 0 16,3-6 0-16,3-1 0 0,1-5 0 15,4-3 0-15,0-3 0 0,3-6 0 0,-1-2 0 16,0-3 0-16,-4-4 0 0,-1-2 0 0,-7-1 0 16,-2-2 0-16,-6-3 0 0,-3-2 0 0,-4-2 0 15,-3-1 0-15,-3-2 0 0,-3-1 0 0,-1 3 0 16,-5 1 0-16,-1 3 0 0,-5 2 0 0,-2 3 0 15,-2 0 0-15,-1 6 0 0,-1 3 0 16,18 13 0-16,-33-10 0 0,33 10 0 0,-31 11 0 16,31-11 0-16,-31 24 0 0,31-24 0 0,-20 32 0 15,16-14-25-15,4-18-53 0,17 40-133 0,-17-40-210 16,0 0-227-16,30-5 47 0,-13-12 539 0</inkml:trace>
  <inkml:trace contextRef="#ctx0" brushRef="#br2" timeOffset="44142.8436">6237 5978 1965 0,'0'0'78'15,"0"0"-74"-15,-27-3-4 0,27 3 0 0,-20 11 0 16,20-11 0-16,-21 23 0 0,10-4 0 15,0 3 0-15,3 6 0 0,0 4 0 0,0 4 0 16,2 4 0-16,-1 3 0 0,2 3 0 0,1 4 0 16,3 2 0-16,1 1 0 0,0 3 0 0,1-3 0 15,0 0 0-15,0-3 0 0,3-4 0 0,0-4 0 16,1-6 0-16,2-3 0 0,-1-6 0 16,1-6 0-16,-1-4 0 0,-6-17 0 0,16 22 0 15,-16-22 0-15,0 0 0 0,22 5 0 0,-22-5 0 16,0 0 0-16,27-27 0 0,-15 9 0 0,3-5 0 15,0-3 0-15,1-2 0 0,2-1 0 0,1 1 0 16,-1 3 0-16,0 2 0 0,-1 6 0 0,1 2 0 16,-18 15 0-16,31-19 0 0,-31 19 0 15,25-6 0-15,-25 6 0 0,19 5 0 16,-19-5 0-16,0 0 0 0,20 17 0 0,-20-17 0 16,11 16 0-16,-11-16 0 0,9 25 0 0,-9-25 0 15,3 26 0-15,-3-26 0 0,-4 33 0 0,4-33 0 16,-15 33 0-16,15-33 0 0,-26 30 0 0,9-18 0 15,-1 2 0-15,-4-3 0 0,2 1 0 0,-5-2 0 16,3 0 0-16,-3-11-17 0,14 19-182 16,-28-39-123-16,39 21-168 0,0 0-126 0,-27-19 214 15,27 19 402-15</inkml:trace>
  <inkml:trace contextRef="#ctx0" brushRef="#br2" timeOffset="44588.7775">7017 6488 1941 0,'22'0'59'0,"-22"0"-35"0,0 0-1 15,5 18-23-15,-5-18 0 0,8 38 0 0,-2-10 0 16,-5 6 0-16,1 4 0 0,-4 3 0 0,1 5 0 16,-1 3 0-16,-4-1 0 0,0 0 0 0,-3 1 0 15,1-2 0-15,-3 0 0 0,-2-4 0 0,0-2 0 16,-3-5 0-16,0-1 0 0,-1-5 0 16,-2-2 0-16,-1-5 0 0,1-6 0 15,2-5 0-15,17-12 0 0,-27 5 0 0,27-5 0 16,-14-17-95-16,-18-31-304 0,34 22-280 0,-11-15 33 15,5-6 419-15</inkml:trace>
  <inkml:trace contextRef="#ctx0" brushRef="#br2" timeOffset="44729.4348">6629 6266 2047 0,'-20'-15'0'0,"20"15"0"0,0 0 0 0,0 0 0 16,17-1-27-16,3 6-50 0,-12-29-133 15,26 26-434-15,-9-10-17 0,8 2 234 0</inkml:trace>
  <inkml:trace contextRef="#ctx0" brushRef="#br2" timeOffset="45104.7364">7315 6580 2006 0,'0'0'22'16,"0"0"-5"-16,7 17-15 0,-7-17-2 16,38 3 0-16,-14-5 0 0,2 2 0 0,2 0 0 0,3-1 0 15,0 0 0-15,-1 2 0 0,0-2 0 16,-2 1 0-16,-1-3 0 0,-4 2 0 0,-2-1 0 16,-4-1 0-16,-17 3 0 0,21-4 0 0,-21 4 0 15,0 0 0-15,0 0 0 0,6-21 0 0,-6 21 0 16,-10-23 0-16,10 23 0 0,-22-28 0 15,5 14 0-15,-1 0 0 0,-3 2 0 0,-1 0 0 16,0 1 0-16,-1 2 0 0,1 3 0 0,3 3 0 16,-1 6 0-16,1 4 0 0,-2 5 0 0,-2 6 0 15,4 6 0-15,-3 4 0 0,1 5 0 0,3-1 0 16,3 1 0-16,3-3 0 0,7-2 0 0,5 0 0 16,8-4 0-16,5-3 0 0,6-3 0 15,5-7 0-15,8-3 0 0,5-5 0 16,9-2 0-16,1-7 0 0,12 3-19 0,-15-21-165 15,33 34-144-15,-41-37-219 0,27 12-70 0,0 7 266 16</inkml:trace>
  <inkml:trace contextRef="#ctx0" brushRef="#br2" timeOffset="45307.9001">8183 6418 2039 0,'-25'4'8'0,"-5"2"-8"0,0 3 0 16,0 6 0-16,-2 3 0 0,-1 5 0 0,0 3 0 15,4 1 0-15,2 2 0 0,7 2 0 16,4-2 0-16,6 1 0 0,6-2 0 0,7-2 0 16,7-2 0-16,3-4 0 0,9-3 0 0,2-4 0 15,8-6 0-15,5-4 0 0,8-7 0 16,3-7 0-16,7-2 0 0,-3-10 0 0,11 8-59 16,-23-32-212-16,37 35-170 0,-35-31-194 0,11-2 46 15,11 15 538-15</inkml:trace>
  <inkml:trace contextRef="#ctx0" brushRef="#br2" timeOffset="45495.4041">8784 5844 1749 0,'-23'63'298'0,"-8"-24"-298"0,3 6 0 0,0 6 0 16,3 1 0-16,-2 2 0 0,2 4 0 0,-1 2 0 15,4 0 0-15,4-2 0 0,4-1 0 0,5-6 0 16,3-4 0-16,4-5 0 0,2-7 0 0,9-2 0 15,-2-7 0-15,4-4 0 0,-11-22-85 16,39 42-236-16,-39-42-289 0,0 0-37 0,18-10 264 16</inkml:trace>
  <inkml:trace contextRef="#ctx0" brushRef="#br2" timeOffset="45651.6383">8370 6263 2047 0,'0'0'0'0,"0"0"0"15,0 0 0-15,36-2 0 0,-7-7 0 0,6-3 0 16,6 1 0-16,2-2 0 0,2 3 0 0,-2-3 0 16,2 8 0-16,-13-13-42 0,21 34-257 0,-45-39-163 15,20 28-201-15,-10 4 83 0,-18-9 580 0</inkml:trace>
  <inkml:trace contextRef="#ctx0" brushRef="#br2" timeOffset="46229.7901">1181 8359 1778 0,'0'0'231'0,"0"0"-193"16,0 0-38-16,-20 16 0 0,20-16 0 0,0 0 0 15,0 0 0-15,0 0 0 0,0 0 0 0,0 0 0 16,0 0 0-16,0 0 0 0,23 10 0 0,-6-8 0 16,8-2 0-16,5-2 0 0,9-7 0 0,2-3 0 15,10 0 0-15,0-9 0 0,11 3 0 0,-7-16-99 16,32 36-221-16,-43-24-347 0,26 6 11 15,-3 5 352-15</inkml:trace>
  <inkml:trace contextRef="#ctx0" brushRef="#br2" timeOffset="46698.5559">2443 8275 1536 0,'2'-20'227'16,"24"23"-91"-16,-26-3-108 0,17 4-4 0,-17-4 1 15,27 5-5-15,-27-5-2 0,34 4-24 0,-14-3 14 16,2 0-16-16,1-4 17 0,3-2 16 0,2-4-20 16,2 0-5-16,2-5 0 0,1 0 0 0,0-2 0 15,-4-1 0-15,-2 2 0 0,-3-1 0 16,-7 2 0-16,-17 14 0 0,22-24 0 0,-22 24 0 16,1-19 0-16,-1 19 0 0,-17-17 0 0,0 9 0 15,-6 2 0-15,-4 1 0 0,-5 3 0 16,-3 5 0-16,-1 3 0 0,-3 5 0 0,-1 5 0 15,0 4 0-15,-3 5 0 0,0 6 0 0,4 1 0 16,3 7 0-16,4-3 0 0,7 1 0 0,5-5 0 16,9-5 0-16,8-4 0 0,6-4 0 15,11-1 0-15,7-3 0 0,8-3 0 0,7-7 0 16,10-6 0-16,5-7 0 0,11-4 0 0,3-7 0 16,10 0 0-16,3-10 0 0,13 12-102 0,-20-35-173 15,36 43-207-15,-32-24-173 0,4-2 123 0,10 23 532 16</inkml:trace>
  <inkml:trace contextRef="#ctx0" brushRef="#br2" timeOffset="46886.063">3665 8002 1997 0,'-29'14'27'0,"1"0"-4"0,1 6-23 15,-1 0 0-15,0 4 0 0,-2 5 0 0,-2 4 0 16,1 4 0-16,-1 2 0 0,3 1 0 15,1 1 0-15,2-3 0 0,3-4 0 0,4-3 0 16,4-7 0-16,5-4 0 0,10-20-2 0,-6 25-44 16,6-25-44-16,14 17-120 0,-14-17-425 15,0 0-19-15,2-29 245 0</inkml:trace>
  <inkml:trace contextRef="#ctx0" brushRef="#br2" timeOffset="47057.9554">3372 8056 2047 0,'0'0'0'0,"0"0"0"0,0 0 0 0,-1 18 0 16,1-18 0-16,16 29 0 0,-5-11 0 0,-11-18 0 16,31 31 0-16,-10-15 0 0,4-4 0 0,5-1 0 15,2-5 0-15,6 0 0 0,-1-6 0 0,14 13-69 16,-27-34-211-16,39 36-189 0,-26-21-216 16,-4-5 142-16,14 25 543 0</inkml:trace>
  <inkml:trace contextRef="#ctx0" brushRef="#br2" timeOffset="47776.7528">4255 8068 1501 0,'4'25'439'15,"-21"-16"-361"-15,17-9-60 0,0 0-7 0,-20 4-11 16,20-4 0-16,0 0 0 0,-13 23 0 0,13-23 0 15,-15 34 0-15,8-12 0 0,1 2 0 16,1 8 0-16,1 0 0 0,3 3 0 0,0 2 0 16,2-2 0-16,-1-1 0 0,1-1 0 15,0 1 0-15,1-1 0 0,-1-2 0 0,1 0 0 16,1-5 0-16,-2-4 0 0,1-4 0 0,-2-18 0 16,5 20 0-16,-5-20 0 0,0 0 0 0,0 0 0 15,0 0 0-15,8-19 0 0,-5-1 0 0,1-8 0 16,2-7 0-16,0-4 0 0,1-2 0 15,1-1 0-15,-1-3 0 0,0 0 0 0,-1-3 0 16,0-2 0-16,0-2 0 0,1-1 0 0,0 2 0 16,1 1 0-16,5 4 0 0,1 3 0 0,3 6 0 15,0 8 0-15,3 6 0 0,-2 5 0 0,0 6 0 16,0 4 0-16,1 3 0 0,0 5 0 0,3 4 0 16,-1 1 0-16,2 3 0 0,0 3 0 15,0 1 0-15,1 3 0 0,1 2 0 16,-2 1 0-16,-1 2 0 0,-2 2 0 0,0 0 0 15,-3 2 0-15,-3 0 0 0,-2-2 0 0,-3 1 0 16,-3-2 0-16,-3 0 0 0,-3 1 0 0,-7-1 0 16,-1 1 0-16,-4-2 0 0,-5-1 0 0,-3 0 0 15,-4-1 0-15,0-3 0 0,-4 1 0 0,0-3 0 16,0-2 0-16,-1 0 0 0,1-3 0 16,-2-2 0-16,2 0 0 0,3 0 0 0,1 3 0 15,2 2 0-15,2 4 0 0,2 2 0 0,1 4 0 16,2 7 0-16,2 4 0 0,2 6 0 0,1 6 0 15,2 6 0-15,-1 2 0 0,2 4 0 16,0-1 0-16,-1 0 0 0,1-1 0 0,2-4 0 16,0-5 0-16,9 4-11 0,-13-28-181 0,34 33-138 15,-45-47-151-15,26 13-156 0,4 7 242 16,-10-27 395-16</inkml:trace>
  <inkml:trace contextRef="#ctx0" brushRef="#br2" timeOffset="48370.5035">5100 8098 1995 0,'0'0'18'16,"0"0"3"-16,0 0-8 0,22 13-13 0,-5-13 0 15,3 0 0-15,5-2 0 0,1-3 0 0,2 0 0 16,1-3 0-16,0-1 0 0,1 0 0 0,0-2 0 16,-2-1 0-16,-4-1 0 0,-1 1 0 15,-6 0 0-15,0 0 0 0,-17 12 0 0,22-24 0 16,-22 24 0-16,10-24 0 0,-10 24 0 0,-4-20 0 15,4 20 0-15,-19-16 0 0,1 8 0 16,-2 3 0-16,-7 3 0 0,-2 4 0 0,-4 2 0 16,-1 3 0-16,-1 5 0 0,-2 4 0 0,1 5 0 15,-1 4 0-15,1 3 0 0,1 0 0 0,3 1 0 16,8 1 0-16,4-1 0 0,8-1 0 16,6-2 0-16,5-3 0 0,8-2 0 0,5-3 0 15,11-3 0-15,5-3 0 0,12-7 0 0,3-5 0 16,9-5 0-16,3-7 0 0,7-2 0 0,2-5 0 15,4 2 0-15,1-6 0 0,1 6-42 0,-9-16-80 16,20 32-174-16,-42-37-207 0,21 18-102 0,-10 3 127 16</inkml:trace>
  <inkml:trace contextRef="#ctx0" brushRef="#br2" timeOffset="48700.5084">5898 8012 1945 0,'-34'21'74'16,"13"-1"-46"-16,3 3-28 0,1 3 0 15,2 1 0-15,2 1 0 0,1 0 0 0,2 1 0 16,0-2 0-16,4-1 0 0,1 0 0 16,3-3 0-16,2-3 0 0,0-20 0 0,5 28 0 15,-5-28 0-15,0 0 0 0,14 18 0 0,-14-18 0 16,0 0 0-16,19-7 0 0,-19 7 0 0,17-28 0 16,-6 6 0-16,2-6 0 0,-1-4 0 0,0-3 0 15,1 0 0-15,-5 0 0 0,1 2 0 0,-5-1 0 16,2 3 0-16,-3-2 0 0,1 2 0 0,-3-1 0 15,0 4 0-15,0 3 0 0,2 4 0 16,-3 21 0-16,7-25 0 0,-7 25 0 0,0 0 0 16,0 0 0-16,0 0 0 0,17-10 0 15,-17 10 0-15,19 4 0 0,-19-4 0 0,34 4 0 16,-14-3 0-16,5 1 0 0,0-3 0 0,5 1 0 16,1-5 0-16,9 10-99 0,-21-32-169 0,41 39-175 15,-32-27-167-15,7-1 19 0,10 18 556 0</inkml:trace>
  <inkml:trace contextRef="#ctx0" brushRef="#br2" timeOffset="48875.4208">6455 7797 2047 0,'0'0'0'0,"-15"31"0"15,3-7 0-15,0 3 0 0,0 3 0 16,-4 3 0-16,3 3 0 0,-1 0 0 0,3 1 0 16,3-2 0-16,2-1 0 0,6-4 0 15,2-1 0-15,4-4 0 0,2-3 0 0,3-5 0 16,-11-17 0-16,27 23 0 0,-27-23 0 0,36 1 0 15,-18-12 0-15,6 5-50 0,-20-32-202 0,37 34-182 16,-32-32-219-16,7-1 62 0,8 17 525 0</inkml:trace>
  <inkml:trace contextRef="#ctx0" brushRef="#br2" timeOffset="48984.7342">6392 7457 1757 0,'-10'27'290'0,"-8"-24"-290"16,-1 1 0-16,19-4 0 0,-17 1 0 0,17-1-24 15,-17-14-349-15,17 14-302 0,0 0-10 0,22-2 396 16</inkml:trace>
  <inkml:trace contextRef="#ctx0" brushRef="#br2" timeOffset="49506.655">6776 8108 1730 0,'0'0'231'0,"17"-11"-154"0,-17 11-68 0,0 0-9 16,18-11 0-16,-18 11 0 0,33-17 0 0,-11 6 0 16,4-1 0-16,3-4 0 0,4-2 0 0,2-1 0 15,3-3 0-15,0 0 0 0,-1 3 0 0,-1-2 0 16,-2 4 0-16,0-1 0 0,-4 4 0 0,-4-1 0 16,-6 3 0-16,-3 0 0 0,-17 12 0 0,18-19 0 15,-18 19 0-15,0 0 0 0,0-22 0 16,0 22 0-16,0 0 0 0,-30-21 0 0,13 16 0 15,-3 3 0-15,-3 1 0 0,-1 3 0 16,-2 3 0-16,-3 4 0 0,0 5 0 0,-3 3 0 16,-2 5 0-16,1 2 0 0,-1 3 0 0,2 3 0 15,2-1 0-15,5 3 0 0,3 0 0 0,5-1 0 16,5 0 0-16,4-4 0 0,6 0 0 0,3-2 0 16,7-3 0-16,2 0 0 0,9-4 0 15,3-3 0-15,7-3 0 0,5-6 0 0,7-1 0 16,2-8 0-16,10 1 0 0,-3-9 0 0,6 2 0 15,-2-11-45-15,17 23-194 0,-38-40-163 0,27 24-228 16,-12-5 9-16,-12-14 512 0</inkml:trace>
  <inkml:trace contextRef="#ctx0" brushRef="#br2" timeOffset="49852.4247">7682 7906 1791 0,'-39'6'110'15,"39"-6"-65"-15,-19 25-11 0,10-7 4 0,-2 0-14 16,3 4-19-16,-3-1-5 0,1 0 0 0,0 2 0 16,1 2 0-16,-1-2 0 0,1 1 0 0,2-2 0 15,1-3 0-15,0-2 0 0,6-17 0 16,-7 26 0-16,7-26 0 0,0 0 0 0,-2 17 0 16,2-17 0-16,0 0 0 0,0 0 0 0,0 0 0 15,25-27 0-15,-13 8 0 0,4-5 0 0,2-5 0 16,4-2 0-16,0-2 0 0,1-1 0 15,-3 2 0-15,1-1 0 0,-4 3 0 0,0 2 0 16,-2 4 0-16,-2 4 0 0,-1 2 0 0,-12 18 0 16,16-19 0-16,-16 19 0 0,0 0 0 0,0 0 0 15,0 0 0-15,0 0 0 0,12 18 0 0,-8-1 0 16,0 1 0-16,0 4 0 0,1 2 0 16,0 0 0-16,1-1 0 0,3 3 0 0,0-7 0 15,6 3 0-15,0-5 0 0,7 1 0 0,-2-6 0 16,12 7-63-16,-32-19-157 0,68 22-160 0,-68-22-213 15,51-10 13-15,-6 16 370 0</inkml:trace>
  <inkml:trace contextRef="#ctx0" brushRef="#br2" timeOffset="50071.2094">8300 7810 2047 0,'-18'17'0'16,"-17"4"0"-16,0-1 0 15,1 6 0-15,-1-1 0 0,3 5 0 0,1 2 0 16,5-2 0-16,4 0 0 0,6-4 0 0,5-4 0 16,7-1 0-16,6-4 0 0,-2-17 0 0,21 29 0 15,-1-19 0-15,7-2 0 0,6-7 0 0,8-2 0 16,3-7 0-16,8-4 0 0,-3-5 0 0,5 5 0 16,-13-15-77-16,23 29-212 0,-42-42-157 15,24 25-187-15,-5 0 54 0,-18-21 557 0</inkml:trace>
  <inkml:trace contextRef="#ctx0" brushRef="#br2" timeOffset="50414.9744">8552 8005 2047 0,'-19'12'0'0,"19"-12"0"16,-24 20 0-16,24-20 0 0,0 0 0 0,-6 22 0 15,6-22 0-15,0 0 0 0,27 11 0 0,-7-11 0 16,5-2 0-16,5-3 0 0,2-4 0 0,3 1 0 15,0-3 0-15,-1-2 0 0,-1-2 0 0,-3 0 0 16,-2-4 0-16,-3 2 0 0,-3-1 0 0,-4 0 0 16,-5 1 0-16,-2 0 0 0,-3 0 0 0,-2 0 0 15,-3-1 0-15,-3 1 0 0,0 17 0 16,-13-31 0-16,13 31 0 0,-27-23 0 16,9 16 0-16,-2 3 0 0,-1 5 0 0,-4 7 0 15,0 5 0-15,-2 5 0 0,-2 5 0 0,1 5 0 16,-1 2 0-16,2 1 0 0,2 5 0 0,2-1 0 15,6 0 0-15,3-4 0 0,5-2 0 0,6-3 0 16,6-6 0-16,7-1 0 0,7-3 0 16,5-6 0-16,6-2 0 0,2-6 0 0,9-2 0 15,-2-13 0-15,17 17-192 0,-28-39-121 0,40 25-245 16,-24-8-73-16,0-11 279 0</inkml:trace>
  <inkml:trace contextRef="#ctx0" brushRef="#br2" timeOffset="50727.4649">9520 7675 1610 0,'-41'2'301'15,"23"-1"-165"-15,-17 13-136 0,-2 3 0 0,0 2 0 16,-1 4 0-16,-3 2 0 0,2 2 0 0,-1 2 0 16,4 0 0-16,5-4 0 0,9-2 0 0,10-3 0 15,9-3 0-15,3-17 0 0,14 24 0 0,-14-24 0 16,30 14 0-16,-8-14 0 0,5-1 0 15,3-5 0-15,3-1 0 0,3-1 0 0,2-1 0 16,0 0 0-16,-4 1 0 0,-3 3 0 16,-5 1 0-16,-5 3 0 0,-21 1 0 0,26 5 0 15,-26-5 0-15,0 0 0 0,8 29 0 0,-14-12 0 16,-4 1 0-16,-5 3 0 0,-3 0 0 0,-4 4 0 16,-2-1 0-16,-3 1 0 0,0 2 0 15,-1-1 0-15,0 0 0 0,4-2 0 0,1-6 0 16,7 2 0-16,-2-14 0 0,19 21-182 0,-31-41-120 15,31 32-253-15,-1-18-88 0,-17-19 279 0</inkml:trace>
  <inkml:trace contextRef="#ctx0" brushRef="#br2" timeOffset="51493.1499">11139 7794 1690 0,'0'0'187'0,"0"0"-132"0,-3-20-11 0,3 20-7 16,-25-17-3-16,25 17-34 0,-31-7 0 15,13 8 0-15,-2 2 0 0,-2 4 0 0,2 1 0 16,-4 3 0-16,3 3 0 0,-3 2 0 0,1 3 0 16,-1 2 0-16,3 2 0 0,-3 2 0 0,3 4 0 15,-1 0 0-15,5 0 0 0,4-1 0 0,2-4 0 16,6-1 0-16,3-2 0 0,4-3 0 16,6 0 0-16,-8-18 0 0,21 28 0 15,-2-17 0-15,3-4 0 0,4-4 0 0,1-2 0 16,4-5 0-16,1-3 0 0,2-4 0 0,2-3 0 15,-2-5 0-15,-1-1 0 0,-5-2 0 0,-1-2 0 16,-3-1 0-16,-4-2 0 0,1-2 0 0,-5 1 0 16,-2 1 0-16,-1 2 0 0,-6 3 0 0,-1 4 0 15,-6 18 0-15,0-25 0 0,0 25 0 0,0 0 0 16,0 0 0-16,0 0 0 0,0 0 0 16,-21 26 0-16,13-4 0 0,-1 7 0 0,-1 4 0 15,3 4 0-15,2 1 0 0,4-2 0 0,6-1 0 16,3-2 0-16,7-1 0 0,3-4 0 15,9-1 0-15,-1-10 0 0,17 9-83 0,-23-34-190 16,41 18-273-16,-26-13-118 0,3-5 184 0</inkml:trace>
  <inkml:trace contextRef="#ctx0" brushRef="#br2" timeOffset="52008.8231">13274 7277 1536 0,'-26'-56'496'0,"14"32"-481"16,-1-1-15-16,-1-1 0 0,-2 3 0 0,-2 4 0 16,-1 2 0-16,-6 4 0 0,-1 5 0 0,-3 5 0 15,-4 5 0-15,0 4 0 0,-2 5 0 0,1 6 0 16,-2 4 0-16,3 5 0 0,3 4 0 0,0 5 0 16,2 5 0-16,1 4 0 0,1 3 0 15,4 3 0-15,2 3 0 0,3 0 0 16,5 3 0-16,2-1 0 0,4-1 0 0,5-2 0 15,2-2 0-15,2-1 0 0,5-3 0 0,-1-4 0 16,5-1 0-16,0-6 0 0,8-2 0 0,-4-9 0 16,10 11-108-16,-26-35-224 0,37 17-309 0,-37-17-8 15,24 5 333-15</inkml:trace>
  <inkml:trace contextRef="#ctx0" brushRef="#br2" timeOffset="52821.3428">12461 7865 2047 0,'-28'0'0'16,"28"0"0"-16,0 0 0 0,0 0 0 0,34-16 0 15,-8 7 0-15,6 1 0 0,4-3 0 16,3 0 0-16,7-1 0 0,2 0 0 0,6 1 0 16,1-2 0-16,3 2 0 0,1-1 0 0,2 2 0 15,-3-3-17-15,5 8-36 0,-7-5-12 0,4 10 3 16,-14-9-17-16,11 16-18 0,-22-19-17 0,19 27-96 15,-33-28-78-15,14 17-160 0,-12 2 11 0,-23-6 261 16,23-3 176-16,-23 3 139 0,0 0 302 16,0 0 58-16,-4 26-150 0,-26-38-163 0,30 12-51 15,-32 11-35-15,32-11-7 0,-40 12-24 0,18-4-34 16,-4-2-35-16,-1 4 0 0,-2 2 0 16,1 4 0-16,0 1 0 0,2 2 0 0,1 2 0 15,4-1 0-15,3 1 0 0,2 0 0 0,4 1 0 16,3 2 0-16,4-1 0 0,5 0 0 0,4-2 0 15,5-2 0-15,-9-19 0 0,29 31 0 16,-9-21 0-16,6-2 0 0,3-4 0 0,4-4 0 16,5-2 0-16,-1-4 0 0,2-5 0 0,-2-1 0 15,-3-4 0-15,-3-1 0 0,-4-3 0 0,-1-3 0 16,-4-1 0-16,-3-2 0 0,1 2 0 0,-5-1 0 16,0-1 0-16,-3 1 0 0,-2-1 0 0,0 1 0 15,-4 1 0-15,1 2 0 0,0 2 0 16,-2 3 0-16,-5 17 0 0,6-21 0 15,-6 21 0-15,0 0 0 0,0 0 0 0,0 0 0 16,0 0 0-16,-19 3 0 0,19-3 0 0,-15 18 0 16,15-18 0-16,-17 26 0 0,17-26 0 0,-14 28 0 15,14-28 0-15,-7 25 0 0,7-25 0 0,4 23 0 16,-4-23 0-16,14 21 0 0,-14-21 0 0,24 15 0 16,-7-12 0-16,2-2 0 0,4-1 0 15,3-1 0-15,-2-1 0 0,3 1 0 0,1 1 0 16,-1 0 0-16,-3 1 0 0,-3 1 0 0,-3 2 0 15,-18-4 0-15,26 14 0 0,-26-14 0 0,15 22 0 16,-15-22 0-16,6 29 0 0,-6-29 0 16,-4 33 0-16,-1-14 0 0,0-1 0 0,-2 0 0 15,-1-1 0-15,8-17 0 0,-14 27 0 0,14-27 0 16,-10 18 0-16,10-18 0 0,0 0 0 16,0 0 0-16,0 0 0 0,0 0 0 0,0 0 0 15,0 0 0-15,0 0 0 0,17-16 0 0,-7-1 0 16,1-1 0-16,2-5 0 0,0-2 0 0,1-3 0 15,0-1 0-15,1-1 0 0,-2 1 0 0,-1 0 0 16,-1 1 0-16,0 3 0 0,-1 2 0 0,-1 3 0 16,-1 3 0-16,-8 17 0 0,16-21 0 15,-16 21 0-15,0 0 0 0,22-10 0 0,-22 10 0 16,18 3 0-16,-18-3 0 0,23 10 0 16,-23-10-131-16,35 17-81 0,-39-35-92 0,41 38-88 15,-37-20-46-15,16-16-39 0,22 32 385 0</inkml:trace>
  <inkml:trace contextRef="#ctx0" brushRef="#br2" timeOffset="53086.9781">14615 7663 1872 0,'0'0'160'15,"-25"2"-145"-15,4 4-15 0,0 0 0 16,1 4 0-16,-5 1 0 0,5 2 0 0,-5 0 0 15,5 5 0-15,0 1 0 0,2 1 0 16,2 2 0-16,3 0 0 0,1 2 0 0,3-2 0 16,2-1 0-16,6 0 0 0,2-2 0 0,5 1 0 15,5-2 0-15,-11-18 0 0,34 26 0 0,-11-18 0 16,9-2 0-16,-6-5 0 0,7 1 0 0,-2-7 0 16,7 7 0-16,-11-23-158 0,25 30-126 0,-41-43-156 15,27 17-146-15,-6 7 48 0,-14-24 498 16</inkml:trace>
  <inkml:trace contextRef="#ctx0" brushRef="#br2" timeOffset="53415.1331">14877 7839 2047 0,'0'0'0'0,"0"0"0"0,-19 18 0 15,19-18 0-15,0 0 0 0,0 0 0 0,17 15 0 16,-17-15 0-16,36-5 0 0,-12 0 0 0,4-3 0 15,1-1 0-15,2-3 0 0,-1 0 0 0,0-3 0 16,0-1 0-16,-5 1 0 0,-3-2 0 0,-4 3 0 16,-18 14 0-16,28-32 0 0,-28 32 0 0,20-29 0 15,-20 29 0-15,1-25 0 0,-1 25 0 16,-16-20 0-16,16 20 0 0,-34-8 0 0,11 9 0 16,-4 8 0-16,-2 3 0 0,-5 8 0 15,-1 4 0-15,-3 5 0 0,1 5 0 0,3 3 0 16,4-1 0-16,4 0 0 0,8-1 0 0,6-2 0 15,6-3 0-15,7-2 0 0,6-6 0 0,8-2 0 16,5-4 0-16,5-4 0 0,7-6 0 0,8-3 0 16,4-7 0-16,10-1 0 0,1-7 0 15,14 7-5-15,-14-24-183 0,35 32-125 0,-44-45-111 16,33 28-63-16,-9 2-45 0,-29-29 435 0</inkml:trace>
  <inkml:trace contextRef="#ctx0" brushRef="#br2" timeOffset="54447.07">1275 9844 1742 0,'-7'-21'305'16,"7"21"-305"-16,0 0 0 0,0 0 0 0,0 0 0 15,0 0 0-15,26-10 0 0,-4 1 0 0,6-4 0 16,3-1 0-16,9-2 0 0,5-1 0 0,6 0 0 16,5-1 0-16,6 3 0 0,-5-10-103 15,24 36-197-15,-41-35-271 0,23 20-91 16,-12 2 252-16</inkml:trace>
  <inkml:trace contextRef="#ctx0" brushRef="#br2" timeOffset="55139.7336">2743 9153 1686 0,'0'0'191'16,"0"0"-148"-16,0 0-26 0,-5-27-1 0,5 27-4 15,3-19 4-15,-3 19 0 0,0 0 2 0,0 0 3 16,0 0-10-16,0 0-11 0,0 0 0 0,-1 16 0 16,-2 3 0-16,1 8 0 0,-3 6 0 0,-1 6 0 15,0 6 0-15,-2 3 0 0,4 5 0 0,-2 4 0 16,1 1 0-16,1 2 0 0,-1-1 0 15,2-1 0-15,-1-5 0 0,3-4 0 0,1-3 0 16,1-5 0-16,0-4 0 0,2-6 0 16,1-4 0-16,1-7 0 0,-5-20 0 0,12 28 0 15,-12-28 0-15,0 0 0 0,19 12 0 0,-19-12 0 16,0 0 0-16,0 0 0 0,13-19 0 0,-13 19 0 16,7-32 0-16,-3 11 0 0,0-6 0 0,-1-2 0 15,3 1 0-15,0-1 0 0,2 3 0 16,0 0 0-16,1-2 0 0,3 3 0 0,1 0 0 15,2 2 0-15,3 3 0 0,2 3 0 0,3 6 0 16,0 2 0-16,0 5 0 0,2 3 0 0,1 2 0 16,0 5 0-16,0 3 0 0,-1 3 0 0,-1 3 0 15,-1 2 0-15,-5 2 0 0,-1 1 0 0,-5 2 0 16,-2 2 0-16,-6 1 0 0,-4 1 0 16,-7 2 0-16,-8 1 0 0,-3 2 0 15,-8 2 0-15,-5-1 0 0,-5 0 0 0,-3-2 0 16,-1-2 0-16,0-3 0 0,0-4 0 0,3-5 0 15,3-5 0-15,4-5 0 0,3-8 0 0,8-1 0 16,1-7 0-16,18 10-6 0,-13-39-69 0,13 39-100 16,5-64-151-16,35 46-169 0,-23-22-134 0,11-8 289 15</inkml:trace>
  <inkml:trace contextRef="#ctx0" brushRef="#br2" timeOffset="55530.3831">3321 9754 1585 0,'-1'32'244'15,"1"-32"-123"-15,0 0-92 0,0 0-5 0,0 0 2 16,0 0-8-16,0 0-18 0,28 5 0 0,-28-5 0 16,33-7 0-16,-13 1 0 0,1-3 0 0,3 0 0 15,1-3 0-15,3-1 0 0,-2-1 0 0,5-2 0 16,-2-1 0-16,0-1 0 0,-1-2 0 0,-4-1 0 15,-2 0 0-15,-5 1 0 0,-3 2 0 16,-3 0 0-16,-4-1 0 0,-2 3 0 16,-5-3 0-16,-1 2 0 0,1 17 0 0,-14-32 0 15,14 32 0-15,-27-26 0 0,8 17 0 0,-2 3 0 16,-1 4 0-16,-2 7 0 0,0 7 0 0,-2 5 0 16,1 6 0-16,0 5 0 0,0 2 0 0,2 4 0 15,2-1 0-15,3 3 0 0,4-2 0 0,3 1 0 16,5 0 0-16,5-5 0 0,4-1 0 15,4-6 0-15,6-2 0 0,4-7 0 0,8 1 0 16,3-5 0-16,6-3 0 0,1-6 0 0,7 0 0 16,-1-7 0-16,11 12-110 0,-17-26-108 0,39 32-133 15,-36-23-213-15,17-5-12 0,7 11 349 0</inkml:trace>
  <inkml:trace contextRef="#ctx0" brushRef="#br2" timeOffset="56014.7683">4631 9481 1305 0,'0'0'588'0,"0"0"-530"15,0 0-17-15,0 0-9 0,-29-14-9 0,29 14-23 16,-34-2 0-16,12 4 0 0,-5 2 0 16,-1 3 0-16,-4 4 0 0,1 2 0 15,-1 4 0-15,0 2 0 0,1 2 0 0,0 5 0 16,2 2 0-16,1 4 0 0,4 0 0 0,1 2 0 16,3-1 0-16,3 1 0 0,4-2 0 0,4-4 0 15,6-2 0-15,5-6 0 0,7-2 0 0,-9-18 0 16,36 28 0-16,-7-22 0 0,8-3 0 0,4-7 0 15,9-2 0-15,1-7 0 0,9-1 0 16,-4-6-16-16,15 13-135 0,-26-33-184 0,43 35-209 16,-25-16-81-16,3-2 250 0</inkml:trace>
  <inkml:trace contextRef="#ctx0" brushRef="#br2" timeOffset="56436.6796">5287 9572 1719 0,'0'0'210'0,"0"0"-195"16,-8-20 16-16,8 20-19 0,-4-17 25 0,4 17-17 15,-8-17-17-15,8 17-3 0,0 0 0 0,-23-22 0 16,23 22 0-16,-26-7 0 0,26 7 0 0,-34 7 0 16,15 1 0-16,-4 5 0 0,-1 2 0 0,-2 5 0 15,0 3 0-15,-1 2 0 16,2 5 0-16,-1 3 0 0,3-2 0 0,1 1 0 15,5-1 0-15,4-2 0 0,3-5 0 0,8-2 0 16,3-5 0-16,-1-17 0 0,17 22 0 0,-17-22 0 16,36 10 0-16,-10-12 0 0,3-4 0 0,4-3 0 15,2-7 0-15,4-3 0 0,-4-2 0 0,1-3 0 16,-3 0 0-16,-5-3 0 0,-3 2 0 16,-5 0 0-16,-3 2 0 0,-5 4 0 0,-12 19 0 15,17-30 0-15,-17 30 0 0,6-18 0 0,-6 18 0 16,0 0 0-16,0 0 0 0,0 0 0 0,0 0 0 15,0 0 0-15,-18 13 0 0,11 4 0 0,0 4 0 16,0 6 0-16,1 2 0 0,0 2 0 16,3-2 0-16,3 1 0 0,0-4 0 0,8 2 0 15,-1-6 0-15,6 1 0 0,-1-6 0 16,9 5-62-16,-21-22-78 0,54 30-135 0,-54-30-115 16,43-2-86-16,-17 2-57 0,-11-22 363 0</inkml:trace>
  <inkml:trace contextRef="#ctx0" brushRef="#br2" timeOffset="56796.0823">5830 9520 1714 0,'-23'6'333'0,"6"14"-333"0,1 1 0 0,3 5 0 16,-1 2 0-16,2 3 0 0,0 2 0 0,3 1 0 15,2-2 0-15,3-2 0 0,4-2 0 0,3-5 0 16,3-2 0-16,1-4 0 0,-7-17 0 0,26 25 0 15,-9-18 0-15,1-3 0 0,3-4 0 16,1-5 0-16,3-3 0 0,1-7 0 0,3-2 0 16,0-5 0-16,1-4 0 0,1-2 0 0,-3-2 0 15,-1 2 0-15,-3-2 0 0,-2 1 0 0,-3 2 0 16,-2-1 0-16,-2 7 0 0,-4-2 0 0,-11 23 0 16,16-29 0-16,-16 29 0 0,4-17 0 0,-4 17 0 15,0 0 0-15,0 0 0 0,0 0 0 16,-7 19 0-16,1-1 0 0,0 6 0 15,-3 8 0-15,2 3 0 0,-1-3 0 0,2 4 0 16,-1-5 0-16,5 2 0 0,0-8 0 0,5 3 0 16,0-8 0-16,6 3 0 0,-9-23-79 0,28 38-131 15,-28-38-59-15,32 10-130 0,-32-10-78 0,23-32-7 16,20 33 356-16</inkml:trace>
  <inkml:trace contextRef="#ctx0" brushRef="#br2" timeOffset="57202.322">6783 9345 1704 0,'-37'3'176'0,"37"-3"-82"16,-31 15-27-16,14-2-61 0,-4 4-6 0,0 7 0 15,-1 4 0-15,-3 5 0 0,1 1 0 0,0 2 0 16,-1-1 0-16,2 0 0 0,3-1 0 0,3-4 0 16,3-2 0-16,7-6 0 0,2-4 0 0,5-18 0 15,4 23 0-15,-4-23 0 0,20 12 0 16,-3-10 0-16,4-4 0 0,6-3 0 16,4-4 0-16,6-4 0 0,6-4 0 0,2 3 0 15,0-2 0-15,1 3 0 0,-6 2 0 0,-4 1 0 16,-5 6 0-16,-6 1 0 0,-4 6 0 0,-21-3 0 15,24 12 0-15,-24-12 0 0,8 27 0 0,-12-6 0 16,-5 4 0-16,-3 4 0 0,-5 0 0 0,-2 3 0 16,-3-1 0-16,0 0 0 0,-1-1 0 15,0-1 0-15,2-3 0 0,-1-3 0 0,5-1 0 16,17-22 0-16,-23 30 0 0,23-30 0 0,0 0 0 16,0 0-77-16,10 21-157 0,-24-54-76 0,48 36-117 15,-29-31-74-15,5-11 42 0,34 28 421 16</inkml:trace>
  <inkml:trace contextRef="#ctx0" brushRef="#br2" timeOffset="57561.7278">7149 9663 1367 0,'-17'-17'414'0,"17"17"-148"0,12 19-266 15,-12-19 0-15,0 0 0 0,0 0 0 0,28 4 0 16,-28-4 0-16,37-15 0 0,-12 5 0 15,3-7 0-15,4 0 0 0,-3 0 0 0,4-1 0 16,-5 1 0-16,0 0 0 0,-2-3 0 16,-6 3 0-16,-20 17 0 0,26-31 0 0,-26 31 0 15,7-28 0-15,-7 28 0 0,-7-26 0 0,7 26 0 16,-22-22 0-16,5 16 0 0,-6 3 0 0,-4 9 0 16,-5 4 0-16,-3 8 0 0,-1 6 0 0,-1 7 0 15,2 2 0-15,1 4 0 0,2 4 0 16,4 1 0-16,4 4 0 0,4 0 0 0,5-1 0 15,4-4 0-15,3-7 0 0,8-4 0 0,5-7 0 16,7-4 0-16,-12-19 0 0,34 26 0 0,-9-21 0 16,5-3 0-16,5-7 0 0,13-3 0 15,2-12 0-15,17 3 0 0,-8-18-58 0,20 20-149 16,-30-40-100-16,36 37-65 0,-31-31-72 16,17-3-56-16,19 25 342 0</inkml:trace>
  <inkml:trace contextRef="#ctx0" brushRef="#br2" timeOffset="59018.3007">1265 11356 1894 0,'14'-28'140'0,"-14"28"-127"0,0 0-13 16,4-17 0-16,-4 17 0 0,19-23 0 0,-2 8 0 15,3-1 0-15,2 1 0 0,4 0 0 0,5 1 0 16,2 2 0-16,3 1 0 0,3 3 0 0,1 1 0 15,1 3 0-15,3-1 0 0,1 5 0 0,0-2 0 16,1 3 0-16,-5-4 0 0,8 13-120 16,-25-32-226-16,30 27-301 0,-15-10 5 0,9-1 351 15</inkml:trace>
  <inkml:trace contextRef="#ctx0" brushRef="#br2" timeOffset="59737.1013">3072 11081 1178 0,'-5'-42'361'0,"5"42"-299"15,0 0-13-15,0 0-12 0,-18-12 6 0,18 12 2 16,0 0-7-16,-22 1-2 0,22-1-6 0,-25 4-1 15,25-4-4-15,-29 10 0 0,11-3-2 0,0 2 0 16,-3 2-2-16,0 8 1 0,-1 1-22 0,2 4 0 16,0 4 0-16,2-1 0 0,2 2 0 15,3 2 0-15,1 1 0 0,2 0 0 16,4 0 0-16,5-2 0 0,3-3 0 0,4-2 0 16,4-3 0-16,2-3 0 0,-12-19 0 0,35 28 0 15,-12-21 0-15,7-4 0 0,1-5 0 0,5-4 0 16,1-6 0-16,6-2 0 0,-2-6 0 0,3-4 0 15,0-5 0-15,-8-2 0 0,1-6 0 0,-7 2 0 16,-4 1 0-16,-6 1 0 0,-6 4 0 16,-6 1 0-16,-4 0 0 0,-7 3 0 0,-4 3 0 15,-6 0 0-15,-8 5 0 0,-3 3 0 0,-4 3 0 16,-3 3 0-16,1 7 0 0,-3 1 0 0,2 3 0 16,-1 4 0-16,5 1 0 0,3 2 0 15,6 2 0-15,18-12 0 0,-19 19 0 0,19-19-23 16,12 19-68-16,-10-36-156 0,43 37-216 0,-21-32-169 15,14 0 42-15,10 12 590 0</inkml:trace>
  <inkml:trace contextRef="#ctx0" brushRef="#br2" timeOffset="60127.7405">4431 10477 1872 0,'-19'-10'53'15,"-2"-1"-12"-15,3 4-6 0,-3 1-4 0,4 2-16 16,-3 4-15-16,-1 4 0 0,-2 3 0 0,-2 6 0 16,0 6 0-16,-2 4 0 0,0 6 0 15,2 4 0-15,-2 6 0 0,0 6 0 0,3 6 0 16,2 7 0-16,1 5 0 0,3 4 0 16,1 0 0-16,4 1 0 0,2-2 0 0,4-4 0 15,4-3 0-15,3-8 0 0,5-5 0 0,4-6 0 16,4-6 0-16,5-8 0 0,4-5 0 0,1-8 0 15,6-1-35-15,-7-17-64 0,26 27-243 0,-42-40-302 16,17 7 11-16,-9-8 340 0</inkml:trace>
  <inkml:trace contextRef="#ctx0" brushRef="#br2" timeOffset="60284.0071">3950 11028 2007 0,'-27'4'40'0,"27"-4"-40"16,-18-3 0-16,18 3 0 0,0 0 0 0,0 0 0 15,0 0 0-15,0 0 0 0,31 14 0 0,-9-11 0 16,6-3 0-16,6-4 0 0,8 0 0 16,3-6 0-16,6 3 0 0,2-8 0 0,8 7-17 15,-15-26-237-15,37 37-286 0,-28-24-113 0,7 8 71 16</inkml:trace>
  <inkml:trace contextRef="#ctx0" brushRef="#br2" timeOffset="60799.6281">6217 11004 1779 0,'-45'-24'80'16,"45"24"-37"-16,-39-28 1 0,19 16-2 0,-4-1-11 16,0 2-6-16,-2 4-22 0,-1 3-3 15,-1 4 0-15,0 6 0 0,-2 6 0 0,0 5 0 16,-1 6 0-16,-1 4 0 0,2 3 0 0,1 5 0 15,-2 2 0-15,4 6 0 0,1-2 0 0,4-3 0 16,4-1 0-16,4-3 0 0,8-8 0 0,6-2 0 16,6-5 0-16,-6-19 0 0,36 20 0 0,-8-16 0 15,6-8 0-15,2-7 0 0,7-4 0 0,2-8 0 16,3-5 0-16,4-4 0 0,0-3 0 16,1 1 0-16,-4-2 0 0,-3 2 0 15,-6 3 0-15,-6 4 0 0,-6 8 0 0,-6 3 0 16,-22 16 0-16,25-13 0 0,-25 13 0 0,0 0 0 15,0 0 0-15,0 0 0 0,1 17 0 0,-1-17 0 16,-11 32 0-16,1-6 0 0,2 3 0 0,-2 0 0 16,4-1 0-16,2-5 0 0,5 1 0 0,3-5 0 15,6 0 0-15,-10-19 0 0,36 37-57 16,-36-37-228-16,53 11-191 0,-33-13-187 0,8-4 98 16,13 18 565-16</inkml:trace>
  <inkml:trace contextRef="#ctx0" brushRef="#br2" timeOffset="61565.3178">7759 11048 1077 0,'-5'-37'348'0,"22"36"-26"0,-17-16-276 15,0 17-7-15,5-25 7 0,-5 25-4 0,0 0-6 16,7-18-3-16,-7 18-3 0,0 0-3 15,0 0-26-15,0 0-1 0,0 0 0 0,-22 15 0 16,22-15 0-16,-12 28 0 0,3-8 0 0,2 1 0 16,-1 5 0-16,0 5 0 0,0 1 0 0,0 1 0 15,2 0 0-15,2-3 0 0,1-2 0 0,2 0 0 16,1-4 0-16,1-1 0 0,2-4 0 16,0-2 0-16,-3-17 0 0,9 23 0 15,-9-23 0-15,0 0 0 0,0 0 0 0,19 10 0 16,-19-10 0-16,0 0 0 0,18-24 0 0,-9 7 0 15,-2-4 0-15,3-4 0 0,-3-2 0 0,2-2 0 16,-2-1 0-16,-1 0 0 0,3-5 0 0,-2-1 0 16,0-3 0-16,1-1 0 0,-1-1 0 0,1-2 0 15,2 2 0-15,2 0 0 0,0 4 0 0,3 4 0 16,0 5 0-16,0 7 0 0,-15 21 0 16,30-28 0-16,-30 28 0 0,26-12 0 0,-26 12 0 15,27 1 0-15,-27-1 0 0,26 12 0 0,-26-12 0 16,29 20 0-16,-29-20 0 0,27 34 0 15,-15-13 0-15,0 2 0 0,0 2 0 0,-2-2 0 16,1 1 0-16,-4 1 0 0,0-1 0 0,-2 1 0 16,-1-1 0-16,-3 1 0 0,-2-2 0 0,-3 1 0 15,-3 0 0-15,0 1 0 0,-7 1 0 16,0-3 0-16,-2-3 0 0,-4-2 0 0,0-1 0 16,-1-3 0-16,-1-2 0 0,0-3 0 0,0-3 0 15,0-1 0-15,1-2 0 0,-1-2 0 0,1-1 0 16,1-1 0-16,2 1 0 0,18 0 0 0,-31 1 0 15,31-1 0-15,-28 8 0 0,28-8 0 0,-27 21 0 16,14-3 0-16,-1 6 0 0,1 5 0 16,-1 9 0-16,1 3 0 0,0 4 0 15,-1 2 0-15,1-1 0 0,2-4 0 0,4 0 0 16,-2-7 0-16,9 3 0 0,-5-14-32 0,24 23-246 16,-38-44-146-16,30 16-216 0,-11-19 30 0,0 0 548 15</inkml:trace>
  <inkml:trace contextRef="#ctx0" brushRef="#br2" timeOffset="62957.4224">8629 10947 1419 0,'-13'-25'391'0,"34"25"-275"0,-21 0-76 16,0 0-8-16,0 0-4 0,0 0-7 15,0 0-21-15,-10 17 0 0,10-17 0 0,-10 28 0 16,3-10 0-16,-3 2 0 0,3 1 0 0,-3 1 0 16,0 2 0-16,1 4 0 0,-1-1 0 0,0 2 0 15,1 2 0-15,1-2 0 0,1-3 0 0,1 0 0 16,1-1 0-16,1-4 0 0,4-1 0 16,0-20 0-16,0 28 0 0,0-28 0 0,0 0 0 15,0 0 0-15,17 12 0 0,-17-12 0 0,0 0 0 16,22-25 0-16,-13 8 0 0,-1-6 0 0,3-4 0 15,-1-3 0-15,0-4 0 0,2-1 0 16,-2-2 0-16,-1-1 0 0,0 1 0 0,-2 0 0 0,-1 2 0 16,-1 1 0-16,1 0 0 0,-1 2 0 15,2-1 0-15,3 7 0 0,-3 3 0 16,4 3 0-16,-11 20 0 0,18-22 0 0,-18 22 0 16,20-8 0-16,-20 8 0 0,21 0 0 0,-21 0 0 15,26 5 0-15,-26-5 0 0,34 11 0 0,-34-11 0 16,39 11 0-16,-18-8 0 0,2-2 0 0,1-1 0 15,3 2 0-15,0-4 0 0,0 0 0 0,-2-2 0 16,0-4 0-16,0 2 0 0,-3-3 0 16,-1 2 0-16,-4 2 0 0,-17 5 0 0,22-4 0 15,-22 4 0-15,0 0 0 0,0 0 0 0,0 0 0 16,0 0 0-16,0 0 0 0,-25 22 0 0,25-22 0 16,-36 34 0-16,14-11 0 0,-2 3 0 15,-2 0 0-15,3 3 0 0,0 3 0 0,2-1 0 16,2 2 0-16,0-2 0 0,5 1 0 0,3-6 0 15,5 1 0-15,3-4 0 0,7-5 0 16,5-1 0-16,-9-17 0 0,29 21 0 0,-6-15 0 16,2-6 0-16,5-3 0 0,1-6 0 0,4-5 0 15,3-6 0-15,0-6 0 0,-2-3 0 0,1-3 0 16,-7 1 0-16,-2-1 0 0,-5-1 0 0,-3 2 0 16,-7-1 0-16,-4 2 0 0,-6 1 0 0,-4 2 0 15,-5 1 0-15,-4 0 0 0,-3 3 0 16,-5 0 0-16,-3 5 0 0,0 4 0 15,-1 4 0-15,2 4 0 0,0 4 0 0,2 2 0 16,18 0 0-16,-30 6 0 0,30-6 0 0,-17 9 0 16,17-9 0-16,0 0 0 0,0 0 0 0,11 17 0 15,-11-17 0-15,35 4 0 0,-10-5 0 0,5-3 0 16,2-1 0-16,5-1 0 0,-1 0 0 0,1 1 0 16,-2 2 0-16,-2 1 0 0,0 4 0 15,-3-1 0-15,-4 1 0 0,-3 3 0 0,-5 1 0 16,-18-6 0-16,23 23 0 0,-23-23 0 0,11 32 0 15,-10-12 0-15,-1 1 0 0,-2 3 0 0,-3 2 0 16,0 1 0-16,-3 0 0 0,0 0 0 0,0-2 0 16,-2-1 0-16,2-1 0 0,0-3 0 0,1-1 0 15,7-19 0-15,-10 27 0 0,10-27 0 0,-3 20 0 16,3-20 0-16,0 0 0 0,0 0 0 16,0 0 0-16,0 0 0 0,0 0 0 15,0 0 0-15,0 0 0 0,0 0 0 0,0 0 0 16,11-28 0-16,-11 28 0 0,8-35 0 0,-3 13 0 15,0-1 0-15,1-2 0 0,0-2 0 0,1-1 0 16,1 0 0-16,0-2 0 0,2 4 0 0,1-1 0 16,-1 6 0-16,0 2 0 0,-10 19 0 15,22-28 0-15,-22 28 0 0,23-21 0 0,-23 21 0 16,25-13 0-16,-25 13 0 0,25-4 0 0,-25 4 0 16,28-2 0-16,-28 2 0 0,31 3 0 0,-31-3 0 15,29 7 0-15,-29-7 0 0,28 9 0 0,-28-9 0 16,25 13 0-16,-25-13 0 0,22 16 0 0,-22-16 0 15,17 20 0-15,-17-20 0 0,8 27 0 0,-10-10 0 16,0 3 0-16,-5 3 0 16,-3 3 0-16,-3-1 0 0,-4 3 0 0,-2-2 0 15,-1 1 0-15,-1-2 0 0,1 0 0 0,-1-2 0 16,1-2 0-16,-1 2 0 0,3-2 0 0,-1-2 0 16,3 1 0-16,16-20 0 0,-29 27 0 0,29-27 0 15,-23 19 0-15,23-19 0 0,-22 12 0 0,22-12 0 16,-23 7 0-16,23-7 0 0,-23 3 0 0,23-3 0 15,-22 3 0-15,22-3 0 0,-23 7 0 16,23-7 0-16,-20 13 0 0,20-13 0 0,-18 28 0 16,9-5 0-16,1 5 0 0,-3 5 0 0,0 9 0 15,0 5 0-15,0 9 0 0,-4 1 0 16,4 4 0-16,-6-6 0 0,8 4-15 0,-10-17-110 16,23 19-86-16,-33-39-86 0,44 32-70 0,-37-39-35 15,24 4 20-15,14 9 135 0,-16-28 247 16</inkml:trace>
  <inkml:trace contextRef="#ctx0" brushRef="#br2" timeOffset="63843.2123">10198 10848 1811 0,'0'0'188'0,"0"0"-140"15,0 0-48-15,0 0 0 0,0 0 0 16,4 17 0-16,-4-17 0 0,19 4 0 0,-19-4 0 16,33-3 0-16,-12 1 0 0,4-3 0 15,3 0 0-15,4-1 0 0,1-1 0 0,0-2 0 16,1-2 0-16,0 1 0 0,0-4 0 0,-3 1 0 15,-1 0 0-15,-4-2 0 0,-5 1 0 0,-2 0 0 16,-19 14 0-16,26-26 0 0,-26 26 0 16,11-23 0-16,-11 23 0 0,-4-23 0 0,4 23 0 15,-16-22 0-15,16 22 0 0,-34-16 0 0,13 11 0 16,-6 4 0-16,-1 4 0 0,-3 3 0 0,-1 5 0 16,-1 4 0-16,0 6 0 0,0 2 0 0,1 3 0 15,3 3 0-15,5 0 0 0,1 3 0 0,6 1 0 16,3-3 0-16,5 0 0 0,6-3 0 0,6-3 0 15,5-4 0-15,-8-20 0 16,35 29 0-16,-8-20 0 0,6-5 0 0,6-4 0 16,4-5 0-16,3-4 0 0,5-3 0 0,1-4 0 15,3-2 0-15,-3-2 0 0,-3-1 0 0,-5 2 0 16,-6 1 0-16,-5 3 0 0,-6 2 0 0,-4 2 0 16,-23 11 0-16,28-11 0 0,-28 11 0 0,0 0 0 15,0 0 0-15,0 0 0 0,0 0 0 0,7 18 0 16,-7-18 0-16,-15 32 0 0,1-8 0 15,-3 2 0-15,0 3 0 0,-3 1 0 0,0-1 0 16,2 0 0-16,-2 0 0 0,6-4 0 0,0-1 0 16,5-4 0-16,9-20 0 0,-10 27 0 0,10-27 0 15,0 0 0-15,0 0 0 0,0 0 0 0,0 0 0 16,24-8 0-16,-24 8 0 0,28-40 0 0,-8 11 0 16,-2-3 0-16,1-3 0 0,1-1 0 15,-3-1 0-15,-1-1 0 0,-3 1 0 0,-1 0 0 16,-2 5 0-16,-2-1 0 0,1 4 0 15,-3 5 0-15,1 3 0 0,-7 21 0 0,10-26 0 16,-10 26 0-16,0 0 0 0,11-18 0 0,-11 18 0 16,0 0 0-16,0 0 0 0,21-8 0 0,-21 8 0 15,24-7 0-15,-24 7 0 0,37-11 0 0,-17 0 0 16,6 4 0-16,-1-6 0 0,7-1 0 16,1-3 0-16,4 1 0 0,-3-9-40 0,11 11-72 15,-21-26-83-15,30 34-80 0,-39-41-77 0,31 30-46 16,-17-12 9-16,-8-18 104 0,24 27 285 0</inkml:trace>
  <inkml:trace contextRef="#ctx0" brushRef="#br2" timeOffset="63983.8428">11600 10133 2004 0,'0'0'43'15,"-31"34"-43"-15,14-8 0 0,2 6 0 16,1 6 0-16,-4 4 0 0,4 4 0 0,-1 0 0 16,4 4 0-16,3 2 0 0,1-2 0 0,-1 4 0 15,5-2 0-15,-1 0 0 0,2 2 0 0,3-3 0 16,0-4 0-16,4-2 0 0,-2-10 0 0,5 1-18 15,-8-14-84-15,20 23-399 0,-20-45-67 0,-7 24-61 16,7-24 401-16</inkml:trace>
  <inkml:trace contextRef="#ctx0" brushRef="#br2" timeOffset="64608.8768">11351 10632 2047 0,'0'0'0'0,"0"0"0"16,17 14 0-16,-17-14 0 0,29 3 0 0,-8-3 0 16,3-7 0-16,4 1 0 0,4-2 0 0,2-4 0 15,2 0 0-15,1 0 0 0,-1-2 0 0,2 3 0 16,0 1 0-16,3-1 0 0,-3 0 0 0,-5 2 0 16,-8 5 0-16,-7 1 0 0,-18 3 0 0,22 5 0 15,-22-5 0-15,0 0 0 0,0 0 0 16,8 22 0-16,-8-22 0 0,-11 21 0 15,11-21 0-15,-20 30 0 0,8-14 0 0,0 1 0 16,-2 2 0-16,0-1 0 0,1 2 0 0,-1 0 0 16,1 1 0-16,1 4 0 0,2-5 0 0,3 3 0 15,3-5 0-15,4-18 0 0,0 27 0 0,0-27 0 16,0 0 0-16,27 19 0 0,-27-19 0 0,28 0 0 16,-9-6 0-16,2-5 0 0,3-6 0 15,2-1 0-15,3-5 0 0,0-3 0 0,0 0 0 16,2-2 0-16,-3 4 0 0,-2 2 0 0,-1 4 0 15,-5 3 0-15,-3 5 0 0,-17 10 0 0,23-11 0 16,-23 11 0-16,0 0 0 0,0 0 0 16,14 19 0-16,-17 2 0 0,-3 5 0 0,0 8 0 15,-3 6 0-15,-1 7 0 0,-1 8 0 0,-1 2 0 16,-2 4 0-16,0 2 0 0,-3 4 0 16,-4-1 0-16,-1 3 0 0,0-3 0 0,2-4 0 15,1-2 0-15,2-10 0 0,4-4 0 0,2-7 0 16,0-9 0-16,4-5 0 0,1-9 0 0,6-16 0 15,0 0 0-15,0 0 0 0,0 0 0 0,0 0 0 16,-3-19 0-16,9-5 0 0,2-6 0 0,-1-4 0 16,0-1 0-16,0-5 0 0,0 1 0 15,-1-3 0-15,-3-5 0 0,2 2 0 0,0-3 0 16,0-2 0-16,-1 3 0 0,-1 2 0 16,-2 4 0-16,3 5 0 0,-2 4 0 0,5 6 0 15,-1-2 0-15,5 7 0 0,-2-3 0 0,13 11-56 16,-8-16-72-16,26 29-70 0,-21-38-18 0,38 39-109 15,-25-16-186-15,25-14 67 0,5 27 276 0</inkml:trace>
  <inkml:trace contextRef="#ctx0" brushRef="#br2" timeOffset="64952.6694">13263 10603 1568 0,'5'23'479'16,"-5"-23"-479"-16,-27 35 0 0,14-11 0 16,0 2 0-16,1 6 0 0,0 3 0 0,-1 2 0 15,1 0 0-15,-1-2 0 0,4-4 0 0,1-4 0 16,5-3 0-16,3-24 0 0,3 30 0 0,-3-30 0 16,23 12 0-16,-23-12-90 0,52 6-215 15,-46-26-314-15,22 8-25 0,-10-11 256 0</inkml:trace>
  <inkml:trace contextRef="#ctx0" brushRef="#br2" timeOffset="65093.3828">13242 10232 1898 0,'-18'28'149'0,"0"-22"-149"0,18-6 0 15,0 0 0-15,0 0 0 0,0 0 0 0,19 0-57 16,-9-21-89-16,37 23-417 0,-26-21-59 0,14 5-13 15</inkml:trace>
  <inkml:trace contextRef="#ctx0" brushRef="#br2" timeOffset="65280.8244">13680 10280 2045 0,'-10'38'2'0,"0"2"-2"0,6 0 0 16,1 1 0-16,2 3 0 0,2-1 0 15,0 2 0-15,3-3 0 0,1-2 0 0,1 0 0 16,-1-5 0-16,1 3 0 0,-4-6 0 16,2-1 0-16,-2-2 0 0,1-5 0 0,-3-6-29 15,6 7-72-15,-26-33-199 0,30 26-343 0,-10-18 27 16,0 0 259-16</inkml:trace>
  <inkml:trace contextRef="#ctx0" brushRef="#br2" timeOffset="65421.4407">13563 10719 2047 0,'0'0'0'16,"0"0"0"-16,0 0 0 0,9-20 0 0,-9 20 0 16,20-17 0-16,0 4 0 0,7-4 0 15,5-1 0-15,7-4 0 0,4 4 0 0,-4-5 0 16,7 9 0-16,-14-21-130 0,28 41-264 0,-43-31-262 16,16 16 13-16,-6 10 420 0</inkml:trace>
  <inkml:trace contextRef="#ctx0" brushRef="#br2" timeOffset="66015.2168">14864 10118 1946 0,'22'-16'101'16,"-22"16"-101"-16,0 0 0 0,0 0 0 0,-6 17 0 16,6-17 0-16,-6 31 0 0,0-7 0 15,0 5 0-15,-3 7 0 0,-1 3 0 0,-1 5 0 16,-3 3 0-16,1 6 0 0,-1 3 0 0,0 0 0 16,-1 0 0-16,-1 0 0 0,2-1 0 0,1 0 0 15,0-5 0-15,4-3 0 0,1-8 0 0,6-8 0 16,2-7 0-16,2-7 0 0,-2-17 0 0,14 21 0 15,-14-21 0-15,23 5 0 0,-23-5 0 0,35-13 0 16,-13-2 0-16,2-7 0 16,4-5 0-16,1-3 0 0,1-5 0 0,-1 0 0 15,-2 2 0-15,-3 2 0 0,-2 4 0 0,-4 4 0 16,-2 5 0-16,-16 18 0 0,27-25 0 0,-27 25 0 16,17-10 0-16,-17 10 0 0,0 0 0 0,0 0 0 15,11 24 0-15,-11-24 0 0,3 37 0 0,-3-17 0 16,1 6 0-16,-1-1 0 0,5 2 0 0,3-3 0 15,5 0 0-15,2-6-12 0,8 0-44 16,-4-9-21-16,16 12-65 0,-35-21-113 0,65 8-182 16,-38-13-126-16,9-5 59 0,13 16 504 0</inkml:trace>
  <inkml:trace contextRef="#ctx0" brushRef="#br2" timeOffset="66374.6076">15644 10605 1825 0,'-51'-10'139'15,"28"5"-94"-15,-2 1-7 0,4 2-38 0,-3 4 0 16,3 2 0-16,-1 4 0 0,0 1 0 0,0 3 0 16,1 5 0-16,2 0 0 0,1 3 0 0,3-1 0 15,2 3 0-15,3-2 0 0,1 2 0 0,4-3 0 16,3 1 0-16,2-2 0 0,0-18 0 0,10 33 0 16,-10-33 0-16,24 19 0 0,-24-19 0 15,35 8 0-15,-12-8 0 0,3-4 0 0,4-4 0 16,2-6 0-16,0-1 0 0,3-4 0 15,0-2 0-15,-4 0 0 0,-1-2 0 0,-6 2 0 16,1 1 0-16,-5-1 0 0,1 2 0 0,-3-1 0 16,-3 2 0-16,-15 18 0 0,23-24 0 0,-23 24 0 15,0 0 0-15,0 0 0 0,0 0 0 0,0 0 0 16,0 0 0-16,0 0 0 0,-23 31 0 16,8-10 0-16,-3 1 0 0,3 3 0 0,0-1 0 15,5 1 0-15,-2 0 0 0,7 0 0 0,2-1 0 16,5-1 0-16,5-6-3 0,10 5-75 0,-17-22-104 15,46 30-102-15,-46-30-14 0,48 5-128 0,-22 0-20 16,-6-24 117-16,27 24 329 0</inkml:trace>
  <inkml:trace contextRef="#ctx0" brushRef="#br2" timeOffset="66687.1202">16284 10447 1385 0,'-43'-7'557'0,"25"11"-488"0,-5-3-36 0,1 7-30 15,0 0-3-15,1 4 0 0,1 4 0 0,0 2 0 16,2 1 0-16,2 3 0 0,2-1 0 16,3 0 0-16,0-2 0 0,5 1 0 0,2-3 0 15,5 0 0-15,-1-17 0 0,10 27 0 0,-10-27 0 16,22 18 0-16,-22-18 0 0,33 7 0 16,-13-8 0-16,5-3 0 0,0-1 0 0,2-3 0 15,1 1 0-15,-1-2 0 0,-3 3 0 0,-2 2 0 16,-5 3 0-16,-17 1 0 0,22 6 0 0,-22-6 0 15,7 17 0-15,-7-17 0 0,-2 33 0 16,-2-10 0-16,-5 1 0 0,-3 5 0 0,-2 3 0 16,-6-3 0-16,3 2 0 0,-1-4 0 0,1-2 0 15,4-3 0-15,3-3 0 0,10-19 0 0,-10 28 0 16,10-28-16-16,12 23-168 0,-25-42-93 0,47 28-155 16,-34-9-163-16,13-37 78 0,19 33 492 0</inkml:trace>
  <inkml:trace contextRef="#ctx0" brushRef="#br2" timeOffset="66859.0213">16596 10975 2047 0,'-14'27'0'0,"14"-27"0"0,-24-3 0 15,24 3 0-15,-18-14 0 0,18 14 0 0,-18-23 0 16,18 23-100-16,-19-40-237 0,19 40-273 0,-10-24-33 15,-2-4 287-15</inkml:trace>
  <inkml:trace contextRef="#ctx0" brushRef="#br3" timeOffset="70940.5515">1109 12519 1330 0,'0'0'239'0,"0"0"-39"15,0 0-145-15,0 0-9 0,0 0-12 0,0 0-11 16,0 0-8-16,0 0-2 0,0 0-3 0,0 0 2 16,6 20 2-16,-6-20-3 0,23 18 0 15,-23-18-2-15,34 14 0 0,-12-9-1 0,2-2 0 16,3-5-8-16,3-2 0 0,2-7 0 0,0-1 0 15,-1-4 0-15,-3-3 0 0,0 0 0 0,-2-4 0 16,-3 0 0-16,0 0 0 0,-4-3 0 16,-2 0 0-16,-3 1 0 0,-4 2 0 0,-3 3 0 15,-5 0 0-15,-2 20 0 0,-8-29 0 0,8 29 0 16,-25-19 0-16,25 19 0 0,-37-10 0 0,14 11 0 16,-4 3 0-16,-2 3 0 0,-3 4 0 0,-3 5 0 15,0 3 0-15,-2 3 0 0,2 5 0 0,0 0 0 16,3 5 0-16,3 0 0 15,3 0 0-15,6 1 0 0,5-2 0 0,5 0 0 16,8 0 0-16,5-3 0 0,6-3 0 0,8-3 0 16,6-3 0-16,7-2 0 0,6-5 0 0,5-5 0 15,5-7 0-15,7-6 0 0,1-6 0 0,8-4 0 16,-1-7 0-16,10 1-40 0,-4-14-59 0,25 29-251 16,-37-27-281-16,18 11 16 0,-14-1 304 0</inkml:trace>
  <inkml:trace contextRef="#ctx0" brushRef="#br3" timeOffset="71159.2794">2281 12276 1827 0,'0'0'49'0,"-36"32"-27"0,17-12-3 0,-1 6-7 16,-1 3 3-16,-1 1-10 0,0 1 7 15,-1 2-11-15,1 3 8 0,0-1-8 0,2 2 5 16,0-3-8-16,2-3-6 0,1-2 24 0,2-2-27 15,3-6 28-15,3-4-21 0,9-17-4 0,-13 20-6 16,13-20-18-16,0 0-20 0,0 0-25 0,-2-23-39 16,23 24-101-16,-32-45-101 0,30 20-174 0,-5-2 2 15,-7-17 321-15</inkml:trace>
  <inkml:trace contextRef="#ctx0" brushRef="#br3" timeOffset="71299.9115">2053 12461 1057 0,'-15'-44'263'16,"15"44"-75"-16,-2-46-51 0,2 46-36 15,-11-34-16-15,11 34-13 0,0 0-8 0,-20-11-12 16,20 11-24-16,-17 10-28 0,17-10 0 0,-13 19 0 15,13-19 0-15,-5 30 0 0,6-13 0 0,4 1 0 16,3 0 0-16,6-1 0 0,3 0 0 0,5-1 0 16,4-6 0-16,5-1 0 0,8-4 0 15,2-5 0-15,8 0-22 0,-1-8-44 16,14 19-107-16,-29-39-263 0,29 27-190 0,-11-10 0 0,-1-10 529 16</inkml:trace>
  <inkml:trace contextRef="#ctx0" brushRef="#br3" timeOffset="71690.5658">2797 12325 1887 0,'-18'2'73'0,"-6"-4"-30"0,4 3-7 0,-1-1-28 16,3 4-8-16,-2-2 0 0,2 5 0 0,1 0 0 16,0 3 0-16,17-10 0 0,-33 28 0 0,17-9 0 15,3 3 0-15,-1 3 0 0,3 1 0 0,2-1 0 16,2-1 0-16,4-1 0 0,3-1 0 15,4-4 0-15,3-1 0 0,-7-17 0 0,25 20 0 16,-7-13 0-16,1-3 0 0,4-6 0 0,2-3 0 16,0-5 0-16,3-3 0 0,1-3 0 0,2-4 0 15,0-3 0-15,-3-3 0 0,-1-1 0 16,-3 0 0-16,-3 3 0 0,-3 1 0 0,-5 4 0 16,-2 1 0-16,-11 18 0 0,12-24 0 0,-12 24 0 15,0 0 0-15,0 0 0 0,0 0 0 16,0 0 0-16,0 0 0 0,0 0 0 0,0 0 0 15,-14 21 0-15,9-4 0 0,1 4 0 0,-1-2 0 16,1 3 0-16,2-2 0 0,3 0 0 0,0-2 0 16,5-1 0-16,-6-17 0 0,17 25 0 0,-17-25-33 15,32 16-15-15,-32-16-1 0,42 6-33 0,-34-29-134 16,38 33-215-16,-24-25-191 0,7 2 57 16,10 12 565-16</inkml:trace>
  <inkml:trace contextRef="#ctx0" brushRef="#br3" timeOffset="72177.2154">3345 12310 1656 0,'0'0'287'0,"0"0"-229"0,-19 17-18 0,19-17-34 16,0 0-6-16,-23 17 0 0,23-17 0 15,-15 19 0-15,15-19 0 0,-12 31 0 16,7-13 0-16,0 2 0 0,0 1 0 0,1 2 0 16,0 0 0-16,1 0 0 0,1 0 0 0,-2-5 0 15,3-1 0-15,1-17 0 0,-2 25 0 0,2-25 0 16,0 0 0-16,6 18 0 0,-6-18 0 0,0 0 0 15,0 0 0-15,20-18 0 0,-20 18 0 0,19-28 0 16,-8 10 0-16,0-2 0 0,-3-2 0 0,2 0 0 16,-2 0 0-16,0 1 0 0,-1 1 0 15,-2 0 0-15,0 0 0 0,-2 2 0 0,-3 18 0 16,6-30 0-16,-6 30 0 0,3-17 0 16,-3 17 0-16,0 0 0 0,0 0 0 0,0 0 0 15,0 0 0-15,0 0 0 0,0 0 0 0,0 0 0 16,14 17 0-16,-14-17 0 0,0 0 0 0,20 24 0 15,-20-24 0-15,0 0 0 0,23 23 0 16,-23-23 0-16,18 12 0 0,-18-12 0 0,20 11 0 16,-20-11 0-16,18 10 0 0,-18-10 0 0,19 5 0 15,-19-5 0-15,21-3 0 0,-21 3 0 0,28-9 0 16,-10-1 0-16,1-2 0 0,0-4 0 0,0-1 0 16,-2-2 0-16,2-3 0 0,-3 3 0 0,-1 1 0 15,-15 18 0-15,23-29 0 0,-23 29 0 0,0 0 0 16,17-20 0-16,-17 20 0 0,0 0 0 15,0 0 0-15,0 0 0 0,-1 24 0 16,0-7 0-16,-1 6 0 0,-2 5 0 0,-2 2 0 16,0 5 0-16,-2-3 0 0,6 3 0 0,-2-4 0 15,8 4-26-15,-4-35-159 0,20 65-160 0,-20-65-153 16,2 24-88-16,14-2 180 0,-16-22 406 0</inkml:trace>
  <inkml:trace contextRef="#ctx0" brushRef="#br3" timeOffset="74224.1875">4141 12402 1566 0,'-15'-22'143'16,"15"22"-88"-16,7-27-13 0,-7 27-14 0,11-27 0 15,-11 27-5-15,10-17 1 0,-10 17 4 16,0 0-1-16,0 0 2 0,0 0-4 0,0 0-4 16,0 0-13-16,6 25-8 0,-6-25 0 0,-2 33 0 15,-2-14 0-15,-1 1 0 0,0-1 0 16,0 0 0-16,1-2 0 0,4-17 0 0,-10 29 0 16,10-29 0-16,-7 29 0 0,7-29 0 0,-7 27 0 15,7-27 0-15,-2 22 0 0,2-22 0 0,-1 18 0 16,1-18 0-16,0 0 0 0,6 19 0 15,-6-19 0-15,0 0 0 0,0 0 0 0,18-5 0 16,-18 5 0-16,11-19 0 0,-11 19 0 0,13-35 0 16,-5 12 0-16,-1-2 0 0,0-3 0 0,-1-1 0 15,-2-1 0-15,-1-2 0 0,-1 1 0 0,-1-1 0 16,2 1 0-16,-1-1 0 0,0 0 0 0,5 1 0 16,-1 1 0-16,2 5 0 0,1 2 0 15,0 3 0-15,-9 20 0 0,23-22 0 16,-23 22 0-16,27-13 0 0,-27 13 0 0,28-6 0 15,-28 6 0-15,32 4 0 0,-15 3 0 0,0 3 0 16,-17-10 0-16,30 28 0 0,-30-28 0 0,26 35 0 16,-16-13 0-16,-3-1 0 0,-2 4 0 0,-2-2 0 15,-3 0 0-15,-2-1 0 0,-3 1 0 0,-2 2 0 16,-3-4 0-16,-2 0 0 0,-2-3 0 16,1-1 0-16,13-17 0 0,-30 29 0 0,30-29 0 15,-31 23 0-15,14-14 0 0,17-9 0 0,-30 12 0 16,30-12 0-16,-23 9 0 0,23-9 0 0,-18 9 0 15,18-9 0-15,0 0 0 0,0 0 0 16,-20 20 0-16,20-20 0 0,-7 32 0 0,4-8 0 16,1 5 0-16,-2 5 0 0,1 2 0 0,-2 6 0 15,-1 2 0-15,-2 1 0 0,0 1 0 16,-2-2 0-16,-1 0 0 0,-2 1 0 0,1-2 0 16,-1-5 0-16,3-3 0 0,1-12 0 0,5-5 0 15,4-18 0-15,0 0-58 0,0 0-98 0,44 4-200 16,-46-40-184-16,27 10-71 0,1-6 286 0</inkml:trace>
  <inkml:trace contextRef="#ctx0" brushRef="#br3" timeOffset="74458.5815">4874 11754 2032 0,'0'0'15'0,"-21"24"-15"0,21-24 0 15,-16 29 0-15,10-10 0 0,2 3 0 16,-1 4 0-16,0 3 0 0,0 4 0 0,1 6 0 16,2 2 0-16,-2 3 0 0,1 2 0 0,-2 3 0 15,-1 3 0-15,0 2 0 0,-2-1 0 0,0-1 0 16,-1-1 0-16,1-5 0 0,2-3 0 0,0-7 0 16,7-2-23-16,-2-11-56 0,27 20-196 15,-26-43-330-15,0 0-12 0,22 14 170 0</inkml:trace>
  <inkml:trace contextRef="#ctx0" brushRef="#br3" timeOffset="74833.5996">4968 12392 1822 0,'-21'3'91'16,"21"-3"-44"-16,0 0-11 0,0 0-7 0,24 12-7 15,-24-12-22-15,32-4 0 0,-10-2 0 16,1-2 0-16,4-3 0 0,2-2 0 0,1-2 0 16,2-1 0-16,1 1 0 0,-2-2 0 0,2-3 0 15,-4 1 0-15,-1-2 0 0,-3 3 0 0,-6 1 0 16,-19 17 0-16,26-24 0 0,-26 24 0 16,7-18 0-16,-7 18 0 0,0 0 0 0,-13-19 0 15,13 19 0-15,-27-4 0 0,9 6 0 0,-4 5 0 16,-1 2 0-16,-2 3 0 0,0 5 0 0,-2 3 0 15,1 1 0-15,1 5 0 0,2-2 0 0,2 3 0 16,3-3 0-16,3 4 0 0,7-5 0 0,2 1 0 16,6-3 0-16,3-1 0 0,5-2 0 0,-8-18 0 15,29 25 0-15,-7-16 0 16,1-6 0-16,7 0 0 0,-1-6 0 0,8 3 0 16,-2-7 0-16,10 6-76 0,-16-26-159 0,42 35-178 15,-36-28-205-15,16 6 29 0,6 8 474 0</inkml:trace>
  <inkml:trace contextRef="#ctx0" brushRef="#br3" timeOffset="75161.7523">5865 12108 1952 0,'-61'-5'95'0,"41"-3"-95"0,0-1 0 0,3 2 0 16,0 4 0-16,17 3 0 0,-28-3 0 15,28 3 0-15,-25 10 0 0,25-10 0 0,-23 20 0 16,23-20 0-16,-18 29 0 0,11-12 0 0,4 1 0 15,0 1 0-15,4-2 0 0,3-1 0 16,-4-16 0-16,15 31 0 0,-15-31 0 0,24 21 0 16,-24-21 0-16,31 16 0 0,-13-11 0 0,0 0 0 15,1-1 0-15,1-1 0 0,-1 0 0 0,-2-1 0 16,-17-2 0-16,29 5 0 0,-29-5 0 0,20 9 0 16,-20-9 0-16,0 0 0 0,12 23 0 0,-12-23 0 15,0 21 0-15,0-21 0 0,-10 30 0 0,2-13 0 16,-4 4 0-16,-2 1 0 0,-3 2 0 15,-1-1 0-15,-4 2 0 0,1-1 0 0,2-2 0 16,3-3 0-16,16-19 0 0,-22 25 0 16,22-25 0-16,0 0 0 0,0 0-19 0,0 0-185 15,28 0-161-15,-34-25-275 0,23 4 44 0,7 6 374 16</inkml:trace>
  <inkml:trace contextRef="#ctx0" brushRef="#br3" timeOffset="75380.5307">6298 11944 1891 0,'-25'18'156'16,"25"-18"-156"-16,0 0 0 0,0 0 0 0,0 0 0 15,0 0 0-15,0 0 0 0,0 0 0 0,0 0 0 16,-18-16 0-16,18 16 0 0,0 0 0 0,0 0 0 15,-17-1-217-15,36 32-268 0,-19-31-194 0,-15 20 78 16,21 6 537-16</inkml:trace>
  <inkml:trace contextRef="#ctx0" brushRef="#br3" timeOffset="75536.7657">6217 12325 2047 0,'-38'13'0'0,"38"-13"0"0,-33 11 0 16,33-11 0-16,-19-1 0 0,19 1 0 0,0 0 0 15,-19-22 0-15,19 22 0 0,-7-28 0 0,7 28 0 16,-2-33 0-16,2 33-11 0,-6-39-279 16,27 46-248-16,-21-7-107 0,-14-27 83 0,14 27 562 15</inkml:trace>
  <inkml:trace contextRef="#ctx0" brushRef="#br3" timeOffset="78848.9017">1835 13278 1426 0,'-5'-21'91'0,"5"21"-17"16,0 0-15-16,-4-20-16 0,4 20 0 0,-8-19-16 15,8 19-2-15,0 0-5 0,-21-19 2 0,21 19-1 16,-17-5 3-16,17 5-3 0,-17 0 1 0,17 0-5 16,-19 7-2-16,19-7-2 0,-21 15-3 15,21-15 0-15,-23 28-4 0,11-9 1 0,-2 4 1 16,1 3-13-16,-2 1 26 0,3 4-23 15,0-1 20-15,1 1-9 0,4-2-7 0,1-1-2 16,3-2 0-16,3-4 0 0,5-1 0 0,2-4 0 16,3 0 0-16,-10-17 0 0,31 24 0 0,-12-15 0 15,3-5 0-15,2-2 0 0,1-4 0 0,0-2 0 16,2-2 0-16,-3-3 0 0,2-2 0 16,-2-1 0-16,-1-2 0 0,0-3 0 0,-1-2 0 15,-2-2 0-15,-3-3 0 0,-3-2 0 0,-2 1 0 16,-3-2 0-16,-3-2 0 0,-2 2 0 0,-4 0 0 15,-2-2 0-15,-2 3 0 0,-5-3 0 0,-2 4 0 16,-1-1 0-16,-3 3 0 0,0 3 0 0,-1 2 0 16,-1 2 0-16,0 5 0 0,17 11 0 15,-31-13 0-15,31 13 0 0,-23-1 0 16,23 1 0-16,-18 12 0 0,18-12 0 0,-15 28-8 16,9-10-14-16,4 5-17 0,-2-5-4 0,11 8-33 15,-7-26-52-15,24 46-267 0,-24-46-231 0,23 19 61 16,0-7 421-16</inkml:trace>
  <inkml:trace contextRef="#ctx0" brushRef="#br3" timeOffset="79333.298">2337 13042 1434 0,'-11'-24'372'0,"11"24"-329"0,-17-2-13 16,17 2-1-16,-17 2 3 0,17-2-4 0,0 0-12 15,-21 19-3-15,21-19-11 0,-14 29 4 16,7-8-2-16,0 2 4 0,3 2-1 0,0 3 6 16,2 2-5-16,-1 0-6 0,4 3-2 0,-1 2 0 15,0-1 0-15,2 0 0 0,-4-4 0 0,2-2 0 16,0-2 0-16,2-3 0 0,-2-2 0 0,1-4 0 16,-1-17 0-16,1 24 0 0,-1-24 0 0,0 0 0 15,0 0 0-15,0 0 0 0,0 0 0 0,0 0 0 16,0 0 0-16,21 6 0 15,-21-6 0-15,0 0 0 0,20-27 0 0,-20 27 0 16,19-30 0-16,-10 13 0 0,1 0 0 0,0 0 0 16,-2-1 0-16,2 0 0 0,0 0 0 0,-1 0 0 15,2 0 0-15,-11 18 0 0,26-28 0 0,-26 28 0 16,27-18 0-16,-27 18 0 0,23-5 0 0,-23 5 0 16,19 2 0-16,-19-2 0 0,20 14 0 15,-20-14 0-15,19 21 0 0,-19-21 0 0,18 35 0 16,-12-14 0-16,-2 3 0 0,-1-1 0 0,-3 3 0 15,-3-2 0-15,-3 1 0 0,-2 1 0 0,-3-2 0 16,-4-1 0-16,0-1 0 0,-3-2 0 0,-3 1 0 16,1-3 0-16,-4-2 0 0,-1-4 0 15,2-3 0-15,0-3 0 0,2-3 0 0,2-6 0 16,19 3 0-16,-31-15 0 0,31 15 0 16,-17-35-18-16,20 14-39 0,-3-14-45 0,33 28-206 15,-37-34-277-15,32 10-42 0,-2 1 278 0</inkml:trace>
  <inkml:trace contextRef="#ctx0" brushRef="#br3" timeOffset="79614.5623">2769 13316 1651 0,'28'-12'102'0,"-28"12"-62"15,0 0 14-15,0 0-8 0,22-13-12 0,-22 13 1 16,0 0-29-16,0 0 22 0,20 25-22 16,-14-8 22-16,1 4-11 0,-4 3-17 0,1 3 0 15,-2 2 0-15,-2 2 0 0,-1 2 0 0,-1 1 0 16,-3 1 0-16,0 1 0 0,-2-1 0 0,-3 1 0 16,-1-3 0-16,-1 0 0 0,0-4 0 0,-3-3 0 15,0 0 0-15,2-7 0 0,13-19 0 16,-24 23 0-16,24-23-23 0,0 0-66 0,0 0-244 15,-21-13-320-15,23-5 28 0,-3-8 302 16</inkml:trace>
  <inkml:trace contextRef="#ctx0" brushRef="#br3" timeOffset="79770.8225">2599 13112 2047 0,'-45'7'0'0,"23"2"0"0,22-9 0 16,-26 12 0-16,26-12 0 0,0 0 0 15,0 0 0-15,0 0 0 0,0 0 0 0,28 12 0 16,-11-19-67-16,27 26-249 0,-44-19-338 16,49-17 7-16,-18 9 285 0</inkml:trace>
  <inkml:trace contextRef="#ctx0" brushRef="#br3" timeOffset="80130.2102">3160 13408 1510 0,'-18'-13'453'0,"11"30"-421"0,7-17-16 16,-5 20 2-16,5-20-4 0,0 0-10 0,26 10-4 15,-26-10 0-15,31-6 0 0,-10-1 0 0,4-5 0 16,2-3 0-16,4-4 0 16,1-2 0-16,0 0 0 0,-3-1 0 0,-4 2 0 15,-4 5 0-15,-21 15 0 0,28-24 0 0,-28 24 0 16,0 0 0-16,11-19 0 0,-11 19 0 0,0 0 0 15,0 0 0-15,-24-12 0 0,24 12 0 0,-30-3 0 16,11 3 0-16,-1 0 0 0,-2 2 0 0,-1 2 0 16,1 3 0-16,-1 3 0 0,3 1 0 0,1 4 0 15,1 3 0-15,1-1 0 0,3 5 0 16,2-3 0-16,3 0 0 0,6 1 0 0,3-20 0 16,1 30 0-16,-1-30 0 0,18 26 0 0,-18-26 0 15,33 18 0-15,-10-13 0 0,3 0 0 16,1-4 0-16,4-1 0 0,-2-3 0 0,4 5 0 15,-4-10-77-15,18 23-131 0,-39-41-186 0,35 24-257 16,-14-5 51-16,-4-13 484 0</inkml:trace>
  <inkml:trace contextRef="#ctx0" brushRef="#br3" timeOffset="80348.9696">3769 13283 1739 0,'10'-17'155'15,"-10"17"-96"-15,-19-21-22 0,19 21-2 0,-21-14-13 16,21 14-22-16,-24-3 0 0,24 3 0 0,-29 10 0 15,29-10 0-15,-32 25 0 0,16-5 0 16,1 1 0-16,-1 3 0 0,1 3 0 0,2 0 0 16,2-2 0-16,2 0 0 0,4-3 0 15,4-2 0-15,1-20 0 0,8 27 0 0,-8-27 0 16,23 15 0-16,-6-10 0 0,5-6 0 0,2-4 0 16,6-7 0-16,1-5 0 0,5-3 0 0,1-4 0 15,3 0 0-15,-3-14-57 0,18 24-167 0,-34-44-186 16,32 29-207-16,-19-5 2 0,-3-14 492 15</inkml:trace>
  <inkml:trace contextRef="#ctx0" brushRef="#br3" timeOffset="80520.8715">4201 12949 1970 0,'0'0'77'0,"-9"19"-77"16,9-19 0-16,-23 36 0 0,12-11 0 0,0 2 0 16,-1 2 0-16,1 3 0 15,2 3 0-15,2 2 0 0,2 3 0 0,0 3 0 16,1-1 0-16,2-1 0 0,0-2 0 0,0-5 0 15,2-5 0-15,4 0 0 0,-2-9 0 0,3 1 0 16,-5-21-7-16,12 31-82 0,-12-31-89 0,22 21-247 16,-22-21-210-16,0 0 21 0,0 0 516 0</inkml:trace>
  <inkml:trace contextRef="#ctx0" brushRef="#br3" timeOffset="80692.8159">4012 13221 1969 0,'-19'0'78'15,"19"0"-78"-15,-17 0 0 0,17 0 0 0,0 0 0 16,0 0 0-16,0 0 0 0,0 0 0 0,0 0 0 16,0 0 0-16,31 11 0 0,-12-12 0 0,4-2 0 15,3-4 0-15,4 1 0 0,1-5 0 16,3 2 0-16,0-1 0 0,1 2-12 0,-1-5-70 16,14 17-63-16,-29-36-222 0,33 23-255 0,-11-4-1 15,-4-5 428-15</inkml:trace>
  <inkml:trace contextRef="#ctx0" brushRef="#br3" timeOffset="83462.0697">5024 13158 1142 0,'0'0'554'0,"0"0"-489"16,0 0-12-16,-4-22-4 0,4 22-8 0,-20-8-3 15,20 8-11-15,-24-6-4 0,24 6-6 16,-30-6-1-16,13 4-5 0,-2 1 0 0,0 1-11 15,-2 1 0-15,1 2 0 0,-1 2 0 0,0 2 0 16,2 4 0-16,-1 3 0 0,1 1 0 0,1 3 0 16,-2 0 0-16,2 3 0 0,0 0 0 15,1 1 0-15,2 0 0 0,-1 0 0 0,4-3 0 16,2-2 0-16,10-17 0 0,-11 21 0 16,11-21 0-16,0 0 0 0,0 0 0 0,0 0 0 15,26 10 0-15,-26-10 0 0,35-8 0 0,-13 3 0 16,2-1 0-16,3 1 0 0,4-2 0 0,-1 5 0 15,2-2 0-15,-1 4 0 0,-3 5 0 0,0 1 0 16,-6 5 0-16,-1-2 0 0,-21-9 0 0,27 27 0 16,-27-27 0-16,9 34 0 0,-10-12 0 0,-5-1 0 15,-5 6 0-15,-2-3 0 0,-6 2 0 16,1-2 0-16,-1-4 0 0,-1-1 0 0,3-5 0 16,17-14 0-16,-27 18 0 0,27-18 0 15,-17 6 0-15,17-6 0 0,0 0 0 0,-10-19 0 16,10 19-71-16,-9-46-209 0,39 42-245 0,-27-24-116 15,10 7 112-15</inkml:trace>
  <inkml:trace contextRef="#ctx0" brushRef="#br3" timeOffset="84352.7342">5958 13152 1087 0,'0'0'516'16,"0"0"-388"-16,0 0-46 0,0 0-20 0,0 0-11 15,0 0-12-15,0 0-12 0,0 0-7 0,0 0-6 16,0 0-3-16,-20 12-2 0,20-12-8 0,0 0-1 15,0 0 0-15,-21 24 0 0,21-24 0 0,-14 26 0 16,14-26 0-16,-17 37 0 0,9-15 0 0,0 6 0 16,1 1 0-16,1 1 0 0,0 1 0 0,2 0 0 15,3-4 0-15,3-2 0 0,1-6 0 16,3-2 0-16,-6-17 0 0,19 19 0 0,-19-19 0 16,30 5 0-16,-10-9 0 0,-1-2 0 0,3-6 0 15,1-3 0-15,2-7 0 0,0-4 0 0,1 0 0 16,1-4 0-16,-4-2 0 0,0 1 0 0,-3 0 0 15,-3 5 0-15,-1 3 0 0,-4 5 0 16,-12 18 0-16,17-24 0 0,-17 24 0 0,0 0 0 16,0 0 0-16,0 0 0 0,0 0 0 15,0 0 0-15,0 0 0 0,0 0 0 0,15 25 0 16,-14-5 0-16,0 2 0 0,-1 4 0 0,0 0 0 16,2 0 0-16,-1-1 0 0,1-3 0 0,2-2 0 15,2-3 0-15,-6-17 0 0,16 25 0 0,-16-25 0 16,22 10 0-16,-22-10 0 0,27 0 0 0,-27 0 0 15,31-12 0-15,-31 12 0 0,32-25 0 16,-15 6 0-16,-1-2 0 0,-2-4 0 16,0 4 0-16,-2-3 0 0,-3 2 0 0,-1 2 0 15,-2-1 0-15,-1 3 0 0,-3 1 0 0,-2 17 0 16,0-28 0-16,0 28 0 0,-2-24 0 0,2 24 0 16,-3-18 0-16,3 18 0 0,0 0 0 0,0 0 0 15,6-20 0-15,-6 20-29 0,0 0-57 0,39 5-171 16,-46-30-174-16,29 22-172 0,-22 3 4 15,19-26 558-15</inkml:trace>
  <inkml:trace contextRef="#ctx0" brushRef="#br3" timeOffset="84540.2492">6802 13026 1398 0,'7'30'479'16,"-7"-30"-414"-16,0 0-26 0,0 0-9 16,0 0-7-16,-4 19-10 0,4-19-13 0,-5 26 0 15,2-8 0-15,-2 5 0 0,-1 4 0 16,0 3 0-16,0 5 0 0,-1 1 0 0,1 3 0 15,0 0 0-15,1-3 0 0,2-2 0 0,-1-4 0 16,3-7 0-16,2-3 0 0,-1-20 0 0,9 23 0 16,-9-23 0-16,17 6 0 0,-17-6 0 0,24-16-48 15,-2 10-67-15,-26-41-247 0,31 21-287 0,-11-16 44 16,1-6 338-16</inkml:trace>
  <inkml:trace contextRef="#ctx0" brushRef="#br3" timeOffset="84680.8773">6888 12759 2047 0,'-20'6'0'16,"3"0"0"-16,17-6 0 0,-18 6 0 0,18-6 0 15,0 0 0-15,0 0 0 0,0 0 0 16,0 0 0-16,22-7 0 0,-22 7-28 0,43-11-82 16,-42-25-328-16,30 26-234 0,-5-8 32 0,3-5 482 15</inkml:trace>
  <inkml:trace contextRef="#ctx0" brushRef="#br3" timeOffset="84868.3971">7379 12655 1712 0,'-2'40'211'0,"-10"-8"-146"16,4 6-40-16,-4-2 4 0,2 4-24 0,-2 2-5 16,-1 6 0-16,1 0 0 0,-2 3 0 0,3 1 0 15,0-3 0-15,4-1 0 0,0-1 0 0,2-3 0 16,0 0 0-16,0-3 0 0,2-3 0 0,1-3 0 15,0-8 0-15,3-1 0 0,-1-8 0 16,9 3-81-16,-9-21-210 0,0 0-367 0,0 0 20 16,0 0 260-16</inkml:trace>
  <inkml:trace contextRef="#ctx0" brushRef="#br3" timeOffset="85040.2547">7245 13220 1623 0,'-39'-14'424'0,"39"14"-424"15,0 0 0-15,0 0 0 0,0 0 0 0,0 0 0 16,0 0 0-16,27-19 0 0,-4 6 0 0,4-3 0 16,5-1 0-16,1-4 0 0,3 3 0 0,-3-2 0 15,6 2 0-15,-6-8 0 0,18 29-273 0,-38-37-268 16,27 22-119-16,-11-3 88 0</inkml:trace>
  <inkml:trace contextRef="#ctx0" brushRef="#br3" timeOffset="85618.4176">7891 12726 1132 0,'-6'-25'496'0,"6"25"-392"0,11-27-69 15,-11 27 35-15,10-22-53 0,-10 22 16 0,0 0 4 16,0 0-7-16,0 0 3 0,0 0-8 16,0 0-9-16,-10 28-19 0,2-10 25 0,-1 10-22 15,-1 1 0-15,-2 4 0 0,1 3 0 0,1 2 0 16,0 0 0-16,-1 7 0 0,-2 0 0 16,2 0 0-16,2-3 0 0,0-2 0 0,2-4 0 15,1-2 0-15,1-4 0 0,4-4 0 0,1-6 0 16,2-2 0-16,-2-18 0 0,11 20 0 0,-11-20 0 15,18 3 0-15,-18-3 0 0,28-6 0 16,-28 6 0-16,34-24 0 0,-15 5 0 0,0-4 0 16,1-3 0-16,1-1 0 0,0 0 0 0,0-2 0 15,-1 2 0-15,0 3 0 0,-2 0 0 0,-2 5 0 16,-3 2 0-16,-13 17 0 0,20-19 0 0,-20 19 0 16,0 0 0-16,17-1 0 0,-17 1 0 0,10 18 0 15,-4-1 0-15,-1 3 0 0,1 5 0 0,-2-1 0 16,3 2 0-16,-3 0 0 0,5 2 0 15,-3-3 0-15,7 2 0 0,-13-27-73 16,42 53-201-16,-42-53-205 0,25 10-145 0,-5-5 28 16,-20-5 596-16</inkml:trace>
  <inkml:trace contextRef="#ctx0" brushRef="#br3" timeOffset="86791.3624">9104 13003 1236 0,'6'-23'510'0,"-6"23"-450"0,0 0-28 16,0 0-4-16,-1-20 4 0,1 20 0 0,0 0-4 16,0 0-4-16,0 0-9 0,-18 12-4 0,18-12-6 15,-19 26 2-15,8-6-3 0,-1 3 5 0,-1 3-4 16,-1-2 4-16,0 4-9 0,-1 1 0 16,0-1 0-16,2 0 0 0,0-3 0 0,3 2 0 15,0-9 0-15,3-1 0 0,7-17 0 0,0 0 0 16,-3 17 0-16,3-17 0 0,0 0 0 15,0 0 0-15,0 0 0 0,20-18 0 0,-20 18 0 16,18-30 0-16,-7 7 0 0,1-2 0 0,2-2 0 16,-2-2 0-16,1-2 0 0,2 2 0 0,-3 1 0 15,1 1 0-15,-3 0 0 0,0 4 0 16,-3 4 0-16,-7 19 0 0,10-26 0 0,-10 26 0 16,0 0 0-16,0 0 0 0,0 0 0 0,0 0 0 15,0 0 0-15,0 0 0 0,0 0 0 0,0 0 0 16,0 0 0-16,12 21 0 0,-12-21 0 0,11 20 0 15,-11-20 0-15,18 17 0 0,-18-17 0 0,28 10 0 16,-10-10 0-16,4-1 0 0,3-4 0 16,3-5 0-16,2-1 0 0,3-6 0 15,0 1 0-15,1-3 0 0,-2 2 0 0,0 1 0 16,-1 2 0-16,-5 3 0 0,-4 0 0 0,-4 4 0 16,-18 7 0-16,27-9 0 0,-27 9 0 0,0 0 0 15,18 2 0-15,-18-2 0 0,0 0 0 0,4 22 0 16,-4-22 0-16,-2 31 0 0,-1-11 0 0,-3 3 0 15,-1 3 0-15,0 0 0 0,-1 0 0 16,2 2 0-16,2-5 0 0,2-3 0 0,4-1 0 16,-2-19 0-16,13 30 0 0,-13-30 0 0,26 24-10 15,-26-24-62-15,44 22-102 0,-43-44-201 0,40 28-196 16,-20-14-50-16,4-12 398 0</inkml:trace>
  <inkml:trace contextRef="#ctx0" brushRef="#br3" timeOffset="87180.477">10112 12868 1773 0,'0'0'61'0,"-20"-10"-41"15,20 10 3-15,-24-2 2 0,24 2 5 16,-26 6-5-16,26-6 1 0,-30 11-3 0,30-11 3 16,-33 15-11-16,16-1-15 0,-1 1 0 15,0 5 0-15,-3 1 0 0,3 2 0 0,0 3 0 16,1 3 0-16,0-3 0 0,2 0 0 0,0-3 0 15,6-3 0-15,1-2 0 0,8-18 0 0,-2 26 0 16,2-26 0-16,0 0 0 0,25 14 0 0,-25-14 0 16,36-7 0-16,-14-4 0 0,3-3 0 0,3-3 0 15,5-5 0-15,0-3 0 0,-2-1 0 0,0 0 0 16,-4 1 0-16,-3 5 0 0,-1 1 0 16,-5 2 0-16,-18 17 0 0,25-23 0 0,-25 23 0 15,0 0 0-15,0 0 0 0,0 0 0 16,0 0 0-16,0 0 0 0,0 0 0 0,0 0 0 15,-3 26 0-15,-5-6 0 0,-2 1 0 0,0 5 0 16,2-3 0-16,0 1 0 0,5-4 0 0,1 2 0 16,5-4 0-16,3-1 0 0,-6-17 0 0,19 27 0 15,-19-27-19-15,32 17-32 0,-32-17-5 16,44 8-47-16,-38-33-156 0,40 36-163 0,-28-26-198 16,10-3 104-16,12 18 516 0</inkml:trace>
  <inkml:trace contextRef="#ctx0" brushRef="#br3" timeOffset="87524.2199">10569 12830 1684 0,'0'0'234'0,"0"0"-188"0,-13-18-6 0,13 18-1 16,0 0-35-16,0 0-4 0,-21 0 0 0,21 0 0 16,0 0 0-16,-17 28 0 0,17-28 0 0,-16 33 0 15,9-15 0-15,0 2 0 0,1 0 0 0,-1 0 0 16,4-1 0-16,0-2 0 0,3-17 0 0,5 28 0 15,-5-28 0-15,16 18 0 0,-16-18 0 16,23 11 0-16,-23-11 0 0,31 4 0 0,-14-4 0 16,0-4 0-16,0 2 0 0,1-2 0 15,-18 4 0-15,31-5 0 0,-31 5 0 0,24-1 0 0,-24 1 0 16,17 3 0-16,-17-3 0 0,0 0 0 16,0 0 0-16,17 25 0 0,-17-25 0 0,1 23 0 15,-1-23 0-15,-5 27 0 0,5-27 0 0,-11 31 0 16,3-13 0-16,0 0 0 0,-3 2 0 15,2-2 0-15,9-18 0 0,-20 31 0 0,20-31 0 16,-14 23 0-16,14-23 0 0,0 0 0 0,0 0 0 16,0 0-76-16,12 22-153 0,-31-53-194 0,46 33-63 15,-23-20-147-15,-3-18 434 0</inkml:trace>
  <inkml:trace contextRef="#ctx0" brushRef="#br3" timeOffset="87836.7286">11097 12783 1237 0,'-20'-16'567'0,"20"16"-469"0,-18 11-55 15,18-11-7-15,-29 17-13 0,29-17 2 0,-33 26-9 16,14-8-14-16,-1 2-2 0,0 2 0 16,1 1 0-16,4 0 0 0,0-1 0 0,5-3 0 15,3-1 0-15,7-18 0 0,-1 24 0 0,1-24 0 16,11 17 0-16,-11-17 0 0,17 12 0 0,-17-12 0 15,20 5 0-15,-20-5 0 0,28 1 0 16,-28-1 0-16,29-1 0 0,-29 1 0 0,27 3 0 16,-27-3 0-16,22 11 0 0,-22-11 0 0,11 18 0 15,-11-18 0-15,3 30 0 0,-7-12 0 16,-2 4 0-16,-3 0 0 0,1 1 0 0,-2-2 0 16,-1 0 0-16,0-1 0 0,0-3 0 0,11-17 0 15,-19 27 0-15,19-27 0 0,-14 17 0 0,14-17-31 16,5 17-197-16,-24-49-111 0,42 29-256 0,-23 3-55 15,-7-50 447-15</inkml:trace>
  <inkml:trace contextRef="#ctx0" brushRef="#br3" timeOffset="90149.3857">11852 12945 1080 0,'0'0'561'16,"0"0"-452"-16,0 0-59 0,0 0-24 0,0 0-9 16,0 0-1-16,0 0 1 0,0 0 6 0,0 0 3 15,0 0-2-15,27 5-3 0,-27-5-2 16,31-6-3-16,-10 2-3 0,2 1 0 0,3-3-4 16,2 0-2-16,2-1-7 0,1 1 0 0,-1 0 0 15,-1-1 0-15,-3 0 0 0,-3 0 0 16,-5 2 0-16,-18 5 0 0,21-7 0 0,-21 7 0 15,0 0 0-15,0 0 0 0,0 0 0 0,0 0 0 16,-4-20 0-16,4 20 0 0,-19-20 0 0,19 20 0 16,-26-20 0-16,26 20 0 0,-34-20 0 0,16 11 0 15,-4 2 0-15,2 5 0 0,-1 0 0 0,0 6 0 16,0 0 0-16,1 4 0 0,0 4 0 0,2 5 0 16,0 6 0-16,2 2 0 0,-2 6 0 15,2 4 0-15,2 3 0 0,3 2 0 16,4-1 0-16,3-4 0 0,6-6 0 0,3-3 0 15,7-6 0-15,6-3 0 0,6-6 0 0,5-6 0 16,8-5 0-16,2-9 0 0,5-4 0 0,2-8 0 16,9 0 0-16,-4-7-41 0,8 7-41 0,-14-26-144 15,28 22-389-15,-22-9-14 0,2 7 176 0</inkml:trace>
  <inkml:trace contextRef="#ctx0" brushRef="#br3" timeOffset="90508.7899">12688 12821 1966 0,'-25'13'63'16,"6"-2"-45"-16,-1 2-18 0,2 2 0 15,1-2 0-15,-1 1 0 0,0 3 0 0,-2 5 0 16,-1 1 0-16,1 4 0 0,-1-1 0 0,2 1 0 16,-2 1 0-16,0-1 0 0,2 0 0 0,2 0 0 15,0-4 0-15,5-4-3 0,12-19-7 0,-16 25-8 16,16-25-1-16,0 0-23 0,0 0 0 0,0 0 0 15,0 0 10-15,-4-17 19 0,4 17 3 0,10-32 7 16,-4 10-4-16,1 0 6 0,1-2-5 16,-1-1 8-16,1-1-8 0,1 0 12 0,1 2-5 15,-2 1 7-15,2 1-4 0,-6 1 10 16,-4 21 0-16,6-28 13 0,-6 28 9 0,0 0 8 16,0 0 4-16,0 0-9 0,0 0-28 0,0 0-11 15,1 17 0-15,-1-17 0 0,0 28 0 0,0-28 0 16,7 32 0-16,-7-32 0 0,17 26 0 0,-17-26 0 15,29 18 0-15,-9-13 0 0,4-2 0 16,4-6 0-16,1-3-1 0,7 1-47 0,-5-10-21 16,15 17-77-16,-27-31-289 0,26 20-191 0,-10-5 20 15,-1-7 491-15</inkml:trace>
  <inkml:trace contextRef="#ctx0" brushRef="#br3" timeOffset="91059.3718">13021 12852 1908 0,'-20'17'68'16,"20"-17"-29"-16,-22 13-11 0,22-13-24 0,-18 20-4 16,18-20 0-16,-13 30 0 0,4-11 0 0,3 4 0 15,0 3 0-15,0 0 0 0,1 3 0 0,0 0 0 16,0 0 0-16,1 0 0 0,-1-2 0 0,2-2 0 16,1-3 0-16,1-4 0 0,1-18 0 15,1 24 0-15,-1-24 0 0,0 0 0 0,0 0 0 16,0 0 0-16,0 0 0 0,17-2 0 15,-17 2 0-15,13-28 0 0,-7 6 0 0,4-3 0 16,0-4 0-16,0-3 0 0,2 0 0 0,-3-1 0 16,2 1 0-16,-1-1 0 0,-1 0 0 0,-1 2 0 15,-1-2 0-15,1 0 0 0,1 0 0 16,1 1 0-16,1 2 0 0,1 5 0 0,2 3 0 16,1 5 0-16,-15 17 0 0,30-24 0 0,-30 24 0 15,30-11 0-15,-13 10 0 0,-17 1 0 0,29 7 0 16,-29-7 0-16,26 19 0 0,-26-19 0 0,23 28 0 15,-23-28 0-15,18 34 0 0,-12-15 0 0,-1 3 0 16,-2 0 0-16,-2-2 0 0,-1 3 0 0,-3 0 0 16,0-2 0-16,-3 2 0 0,-3 1 0 15,-2-1 0-15,-1-1 0 0,-3-1 0 16,-2-1 0-16,-1-2 0 0,-1 0 0 0,-1-3 0 16,0-1 0-16,-2-3 0 0,2-4 0 0,1 1 0 15,-1-5 0-15,3 2 0 0,0-3 0 0,0 1 0 16,17-3 0-16,-33 3 0 0,16 2 0 0,17-5 0 15,-28 14 0-15,28-14 0 0,-28 27 0 0,15-6 0 16,0 3 0-16,-1 8 0 0,2 1 0 16,1 7 0-16,1 3 0 0,3-1 0 0,0 2 0 15,1-5 0-15,2 1 0 0,2-5 0 0,3-1 0 16,-1-8 0-16,11 10-116 0,-11-36-232 0,13 17-247 16,-13-17-61-16,0 0 325 0</inkml:trace>
  <inkml:trace contextRef="#ctx0" brushRef="#br3" timeOffset="91703.1597">13573 12858 1534 0,'4'-17'405'16,"17"12"-314"-16,-21 5-83 0,0 0-10 0,0 0-1 16,0 0 3-16,22 20 0 0,-22-20 3 0,23 17 0 15,-23-17 0-15,31 15-2 0,-14-9 3 0,4-1-4 16,-1 0 0-16,0-4 0 0,-1 0 0 0,2-2 0 15,-1-2 0-15,2-2 0 0,-1-3 0 0,-1-2 0 16,-1-4 0-16,0-3 0 0,-2-1 0 0,-1-2 0 16,-2-1 0-16,-3-1 0 0,-3 2 0 15,-2 2 0-15,-2-1 0 0,-4 3 0 16,0 16 0-16,-11-32 0 0,11 32 0 0,-23-19 0 16,6 13 0-16,-3 3 0 0,-3 5 0 0,-1 2 0 15,-3 6 0-15,0 3 0 0,-1 4 0 0,0 4 0 16,3 3 0-16,-3 3 0 0,4 3 0 0,0 0 0 15,5-1 0-15,4-1 0 0,4-1 0 16,7-3 0-16,4-1 0 0,4-4 0 0,9-1 0 16,-13-18 0-16,39 26 0 0,-13-19 0 0,7-6 0 15,4-2 0-15,4-5 0 0,5-3 0 0,0-3 0 16,5-1 0-16,-3-5 0 0,2 3-6 0,-5-5-57 16,3 8-12-16,-16-17-55 0,23 31-96 0,-46-37-140 15,29 25-191-15,-15-2 75 0,-9-6 341 16</inkml:trace>
  <inkml:trace contextRef="#ctx0" brushRef="#br3" timeOffset="91984.4492">14343 12787 715 0,'0'0'315'0,"3"18"-63"16,-27-30-42-16,29 32-56 0,-27-22-49 0,22 2-21 16,-26 23-26-16,17-6-5 0,9-17-20 0,-27 34-2 15,15-14-11-15,1 3-3 0,1 1-17 0,3 2 0 16,1-2 0-16,1 0 0 0,2-2 0 0,2-3 0 16,1-19 0-16,4 28 0 0,-4-28 0 0,10 17 0 15,-10-17 0-15,0 0 0 0,0 0 0 16,19 7 0-16,-19-7 0 0,0 0 0 0,13-19 0 15,-13 19 0-15,13-30 0 0,-6 9 0 16,0-4 0-16,2 1 0 0,-3-3 0 0,0 3 0 16,-1 2 0-16,-2 0 0 0,0 0 0 0,-2 2 0 15,0-2 0-15,1 2 0 0,-2 0 0 0,1 2 0 16,-1 18 0-16,2-24 0 0,-2 24 0 16,0 0 0-16,0 0 0 0,3-17 0 0,-3 17 0 15,0 0 0-15,0 0 0 0,23-2 0 0,-23 2 0 16,29-4 0-16,-10 3 0 0,2-7 0 0,7 6-17 15,-7-14-76-15,29 32-228 0,-42-38-245 0,31 20-74 16,-11-7 231-16</inkml:trace>
  <inkml:trace contextRef="#ctx0" brushRef="#br3" timeOffset="92156.325">14794 12672 2041 0,'-11'20'6'0,"-2"2"-6"0,0 4 0 0,2 3 0 16,-1 2 0-16,1 3 0 0,0 2 0 0,0 0 0 15,3 1 0-15,2-1 0 0,1-5 0 0,4-2 0 16,1-6 0-16,5-3 0 0,-5-20 0 0,13 28 0 16,-13-28 0-16,21 14-21 0,-21-14-114 15,40 6-326-15,-43-30-89 0,25 17-37 0,-22 7 295 16</inkml:trace>
  <inkml:trace contextRef="#ctx0" brushRef="#br3" timeOffset="92281.3329">14857 12396 1754 0,'-49'12'288'0,"12"4"-283"16,10-10-5-16,4-2 0 0,6-1 0 0,17-3 0 15,-26 12 0-15,26-12-76 0,2 24-360 0,-2-24-186 16,0 0-19-16,0 0 370 0</inkml:trace>
  <inkml:trace contextRef="#ctx0" brushRef="#br3" timeOffset="93109.4839">15151 12875 1687 0,'0'0'280'0,"0"0"-200"0,0 0-80 16,0 0 0-16,0 0 0 0,17 5 0 0,0-6 0 15,3-2 0-15,3-4 0 0,3 0 0 0,0-8 0 16,2 1 0-16,2-2 0 0,-1-1 0 0,-1-1 0 15,-3-2 0-15,-2 1 0 0,-4 0 0 0,-4-1 0 16,-2 4 0-16,-13 16 0 0,9-28 0 0,-9 28 0 16,-5-22 0-16,5 22 0 0,-17-19 0 0,17 19 0 15,-32-13 0-15,12 13 0 0,-3 0 0 16,-1 4 0-16,-2 5 0 0,-1-1 0 0,1 7 0 16,1 3 0-16,1 2 0 0,2 2 0 0,3 2 0 15,0 2 0-15,6 0 0 0,2 3 0 16,5-1 0-16,4 0 0 0,5 0 0 0,4-1 0 15,4 0 0-15,4-3 0 0,3-4 0 0,5-3 0 16,3-5 0-16,4-5 0 0,2-3 0 0,4-6 0 16,2-5 0-16,3-4 0 0,1-5 0 15,2 0 0-15,-3-5 0 0,1-2 0 0,-1 0 0 16,-5-2 0-16,-4 0 0 0,-7 1 0 0,-3 1 0 16,-2 0 0-16,-3 2 0 0,-3 1 0 0,-2 2 0 15,-12 18 0-15,13-23 0 0,-13 23 0 0,0 0 0 16,0 0 0-16,0 0 0 0,-19-12 0 0,19 12 0 15,-18 13 0-15,18-13 0 16,-24 29 0-16,10-11 0 0,1 3 0 0,0 2 0 16,-2 1 0-16,2 4 0 0,-1-3 0 0,3 3 0 15,2-2 0-15,0-1 0 0,4-1 0 0,0-3 0 16,2-3 0-16,3-18 0 0,0 24 0 0,0-24 0 16,0 0 0-16,0 0 0 0,17 13 0 0,-17-13 0 15,17-11 0-15,-17 11 0 0,27-30 0 0,-12 10 0 16,4-7 0-16,0-1 0 0,2-1 0 15,-2-2 0-15,1 2 0 0,0-1 0 0,-3 2 0 16,-1 4 0-16,0 1 0 0,-4 6 0 0,-12 17 0 16,13-23 0-16,-13 23 0 0,0 0 0 15,0 0 0-15,0 0 0 0,0 0 0 0,0 0 0 16,7 26 0-16,-10-6 0 0,1 6 0 0,-2 1 0 16,3 2 0-16,-2-3 0 0,3 3 0 0,0-4 0 15,6 1 0-15,-3-8-59 0,13 16-89 16,-16-34-122-16,22 37-34 0,-22-37-27 0,23 13-33 15,3 11-24-15,-26-24 206 0,45 10 182 0</inkml:trace>
  <inkml:trace contextRef="#ctx0" brushRef="#br3" timeOffset="93484.4895">16433 12689 1327 0,'26'11'522'16,"-26"-11"-478"-16,22-23 14 0,-22 23-24 0,20-26 6 15,-20 26-26-15,15-18-7 0,-15 18-6 0,0 0-1 16,0 0 0-16,0 0 0 0,-20-7 0 0,20 7 0 15,-31 14 0-15,10 0 0 0,-3 3 0 0,-2 3 0 16,0 3 0-16,-2 3 0 0,-2 1 0 16,1 2 0-16,1 2 0 0,0 1 0 15,2 0 0-15,1 0 0 0,5 1 0 0,3-4 0 16,6-2 0-16,4-4 0 0,7-4 0 0,0-19 0 16,16 27 0-16,1-19 0 0,5-2 0 0,5-6 0 15,6-2 0-15,0-8 0 0,4 3 0 0,-5-13-33 16,24 28-273-16,-44-43-192 0,28 24-151 0,-12-5 89 15,-16-14 560-15</inkml:trace>
  <inkml:trace contextRef="#ctx0" brushRef="#br3" timeOffset="93859.5005">16610 12892 2005 0,'0'0'42'0,"0"0"-42"0,-5 19 0 0,5-19 0 16,0 0 0-16,9 18 0 0,-9-18 0 0,19 10 0 16,-19-10 0-16,23 5 0 0,-23-5 0 0,27-3 0 15,-27 3 0-15,28-8 0 0,-28 8 0 0,26-15 0 16,-26 15 0-16,25-18 0 0,-25 18 0 0,20-21 0 16,-20 21 0-16,14-27 0 0,-14 27 0 15,9-28 0-15,-9 28 0 0,4-28 0 16,-4 28 0-16,-1-25 0 0,1 25 0 0,-7-22 0 15,7 22 0-15,-15-19 0 0,15 19 0 0,-21-12 0 16,21 12 0-16,-23-1 0 0,23 1 0 0,-29 13 0 16,12 0 0-16,-4 5 0 0,1 5 0 0,-1 4 0 15,0 2 0-15,3 1 0 0,3-1 0 0,2 0 0 16,4-1 0-16,5-3 0 0,2-2 0 16,6-2 0-16,5-4 0 0,-9-17 0 0,31 24 0 15,-6-15 0-15,0-7 0 0,7 0 0 0,1-4 0 16,12 2 0-16,-4-15-66 0,28 26-243 0,-35-26-342 15,21 2-6-15,-3 0 294 0</inkml:trace>
  <inkml:trace contextRef="#ctx0" brushRef="#br3" timeOffset="94811.4752">17644 12755 1316 0,'7'-19'578'16,"-7"19"-524"-16,0 0-32 0,0 0-7 0,0 0-4 15,0 0 4-15,0 0 2 0,0 0 2 0,0 0-19 16,0 0 0-16,0 0 0 0,-16 26 0 16,16-26 0-16,-12 28 0 0,12-28 0 0,-15 33 0 15,8-14 0-15,1 1 0 0,1 0 0 0,4 1 0 16,-1 1 0-16,6 2 0 0,2 0 0 0,3 3 0 15,2-3 0-15,2-3 0 0,1-2 0 16,4-5 0-16,1-3 0 0,2-5 0 0,1-4 0 16,-1-4 0-16,1-5 0 0,0-5 0 0,-2-5 0 15,-2-5 0-15,-2-5 0 0,1-2 0 16,-1-3 0-16,-1-3 0 0,1-3 0 0,-2 2 0 16,0 0 0-16,-3 1 0 0,0 3 0 0,-2 4 0 15,-2 4 0-15,-1 4 0 0,-6 20 0 0,7-28 0 16,-7 28 0-16,0 0 0 0,0 0 0 0,0 0 0 15,0 0 0-15,0 0 0 0,5 23 0 0,-4-3 0 16,1 6 0-16,-1 4 0 0,2 1 0 16,0 2 0-16,2 1 0 0,0-3 0 0,1 0 0 15,2-4 0-15,1-2 0 0,3-1 0 16,1-5 0-16,2-2 0 0,-15-17 0 0,31 21 0 16,-14-17 0-16,2-5 0 0,-2-5 0 0,0-1 0 15,-17 7 0-15,28-27 0 0,-28 27 0 0,22-36 0 16,-14 14 0-16,-1-2 0 0,2-4 0 0,-2-2 0 15,-1-3 0-15,0 3 0 0,-2-1 0 16,-3 0 0-16,-2 4 0 0,1-2 0 0,1 2 0 16,0 3 0-16,3 1 0 0,-3 3 0 0,-1 20 0 15,4-29 0-15,-4 29 0 0,0 0 0 0,0 0 0 16,0-17-53-16,17 43-236 0,-40-42-166 0,23 16-147 16,4 26-10-16,-4-26 577 0</inkml:trace>
  <inkml:trace contextRef="#ctx0" brushRef="#br3" timeOffset="95203.4574">18571 12813 1487 0,'-23'-11'477'16,"23"11"-439"-16,0 0-29 0,0 0-1 15,-11 19-3-15,11-19 2 0,0 0-1 0,0 0 2 16,26 8-6-16,-26-8-2 0,24-4 0 0,-24 4 0 15,34-13 0-15,-13 2 0 0,1-3 0 0,2-2 0 16,-1-3 0-16,0 2 0 0,-5-3 0 0,-2 3 0 16,-4 0 0-16,-12 17 0 0,14-27 0 0,-14 27 0 15,1-26 0-15,-1 26 0 0,-7-25 0 16,7 25 0-16,-15-24 0 0,15 24 0 16,-27-21 0-16,27 21 0 0,-34-17 0 0,14 12 0 15,-1 0 0-15,-2 4 0 0,0 4 0 0,1 2 0 16,0 5 0-16,0 6 0 0,1 2 0 0,2 5 0 15,-1 3 0-15,3 3 0 0,2 2 0 0,2 2 0 16,5-2 0-16,2-1 0 0,5-2 0 0,4-4 0 16,6-3 0-16,3-3 0 0,6-3 0 0,4-6 0 15,5-4 0-15,3-5 0 0,6-2 0 16,-1-5 0-16,7-2 0 0,0-5 0 0,3 0 0 16,-4-6-24-16,6 9-81 0,-25-30-188 0,37 38-219 15,-35-26-66-15,8 6 44 0</inkml:trace>
  <inkml:trace contextRef="#ctx0" brushRef="#br3" timeOffset="95380.5118">19131 12538 1443 0,'8'27'565'15,"-8"-27"-526"-15,-18 23-39 0,18-23 0 0,-20 31 0 16,14-12 0-16,0 5 0 0,1 4 0 0,2 3 0 16,-3 4 0-16,1 2 0 0,-1 1 0 0,0 0 0 15,1-2 0-15,2-3 0 0,1-5 0 0,3-3 0 16,3-6 0-16,-4-19 0 0,12 29 0 0,-12-29 0 15,24 21-171-15,-37-46-258 0,42 34-57 16,-29-9-127-16,15-43 266 0,11 38 347 0</inkml:trace>
  <inkml:trace contextRef="#ctx0" brushRef="#br3" timeOffset="95513.6385">19217 12311 1637 0,'-66'-52'347'0,"66"52"-284"0,-36-9-63 15,10 11 0-15,3 3 0 0,4 1 0 0,2 2 0 16,17-8 0-16,-22 23-47 0,4-33-203 0,31 33-368 16,-13-23-11-16,0 0 127 0</inkml:trace>
  <inkml:trace contextRef="#ctx0" brushRef="#br3" timeOffset="96140.0486">19727 12638 1586 0,'0'0'147'0,"-26"-16"-76"0,26 16-12 15,-39-17 3-15,20 12-15 0,-7-2 0 0,3 4-19 16,-3 3-28-16,2 3 0 0,-1 2 0 0,1 5 0 15,-1 2 0-15,1 4 0 0,-2 2 0 0,4 3 0 16,3 4 0-16,0 2 0 0,5 4 0 0,0-1 0 16,5-1 0-16,3 0 0 0,3-2 0 0,7-4 0 15,2-5 0-15,-6-18 0 0,29 23 0 16,-7-16 0-16,7-6 0 0,0-2 0 16,4-5 0-16,-1-4 0 0,-2-1 0 0,-1-3 0 15,2-3 0-15,-3-3 0 0,-1 0 0 0,-2-3 0 16,-2 0 0-16,-2-1 0 0,-3 1 0 0,-3 2 0 15,-2 1 0-15,-6 2 0 0,0-1 0 0,-7 19 0 16,8-26 0-16,-8 26 0 0,0 0 0 16,0 0 0-16,0 0 0 0,0 0 0 0,0 0 0 15,-17 31 0-15,6-2 0 0,-1 6 0 0,-1 10 0 16,-3 0 0-16,-1 7 0 0,-2 3 0 0,0 5 0 16,1 1 0-16,1 2 0 0,1-1 0 0,4-2 0 15,0 0 0-15,3-6 0 0,2-4 0 0,2-8 0 16,2-8 0-16,2-6 0 0,1-8 0 0,0-20 0 15,1 26 0-15,-1-26 0 0,0 0 0 16,0 0 0-16,0 0 0 0,0 0 0 16,0 0 0-16,0-23 0 0,-1 3 0 0,-1-4 0 15,-1-2 0-15,0-5 0 0,0-1 0 0,2-5 0 16,-1 0 0-16,2-7 0 0,2-2 0 0,2-1 0 16,5-2 0-16,2-1 0 0,3 3 0 0,2 5 0 15,1 5 0-15,-2 8 0 0,2 6 0 16,-2 6 0-16,-15 17 0 0,30-26 0 0,-30 26 0 15,31-21 0-15,-31 21 0 0,30-13 0 0,-22-5-129 16,26 31-152-16,-40-42-66 0,36 34-192 0,-30-5 10 16,12-21 308-16</inkml:trace>
  <inkml:trace contextRef="#ctx0" brushRef="#br3" timeOffset="96593.2415">20262 12089 1570 0,'2'-28'252'0,"9"7"-51"0,-11 21-177 16,5-16-24-16,-5 16 0 0,0 0 0 0,0 0 0 15,-7 25 0-15,-2-7 0 0,-1 6 0 16,-1 5 0-16,-2 6 0 0,0 5 0 0,-1 3 0 15,1 4 0-15,1 1 0 0,-2 2 0 0,3 3 0 16,-1-1 0-16,1 0 0 0,2-2 0 0,-1-1 0 16,4-3 0-16,1-2 0 0,-1-6 0 0,2-4 0 15,3-8 0-15,1-6 0 0,0-20 0 16,6 27 0-16,-6-27 0 0,0 0 0 0,0 0 0 16,22 9 0-16,-22-9 0 0,17-18 0 0,-6 1 0 15,0-4 0-15,3-4 0 0,2-1 0 0,-2 0 0 16,0 3 0-16,-2 2 0 0,-12 21 0 0,21-31 0 15,-21 31 0-15,15-20 0 0,-15 20 0 0,0 0 0 16,0 0 0-16,0 0 0 16,0 0 0-16,0 0 0 0,0 0 0 0,0 0 0 15,9 23 0-15,-9-6 0 0,0-17 0 0,-1 35 0 16,-1-18 0-16,2 1 0 0,0-18 0 0,1 30 0 16,-1-30 0-16,8 22 0 0,-8-22 0 0,0 0 0 15,20 10-62-15,-1 3-126 0,-28-39-138 0,38 37-142 16,-29-11-69-16,13-35 72 0,18 34 465 0</inkml:trace>
  <inkml:trace contextRef="#ctx0" brushRef="#br3" timeOffset="96811.9781">20626 12279 2047 0,'0'0'0'0,"0"0"0"0,-2 17 0 0,2-17 0 15,5 30 0-15,-4-10 0 0,-1 3 0 0,-1 8 0 16,-2 0 0-16,0 3 0 0,-2 5 0 0,-1-1 0 16,-1 3 0-16,-2 4 0 0,-1-1 0 0,1-1 0 15,0-2 0-15,-1-3 0 0,3-1 0 0,-4-8 0 16,5 0 0-16,-1-10 0 0,12 8-122 0,-25-35-178 16,47 35-113-16,-27-27-211 0,0 0 57 15,0 0 547-15</inkml:trace>
  <inkml:trace contextRef="#ctx0" brushRef="#br3" timeOffset="96999.5113">20519 12528 1942 0,'-3'31'105'0,"3"-31"-105"0,-22 18 0 16,22-18 0-16,0 0 0 0,-7 21 0 16,7-21 0-16,0 0 0 0,19 15 0 0,-19-15 0 15,26 1 0-15,-9-1 0 0,1-3 0 0,4 2 0 16,-2-6 0-16,7 3 0 0,1-4 0 0,7 2 0 15,-1-9-9-15,19 21-202 0,-33-38-115 0,27 28-249 16,-11-8-54-16,-3-12 333 0</inkml:trace>
  <inkml:trace contextRef="#ctx0" brushRef="#br3" timeOffset="97608.9249">21995 12249 1209 0,'18'-14'415'16,"-39"-15"-288"-16,16 5-100 0,-7-9 3 0,5 6-7 16,-7-4-11-16,5 10 38 0,-7-4-38 15,4 8 33-15,-5 0-12 0,17 17-6 0,-34-16 3 16,15 14-23-16,-2 4-7 0,-1 4 0 0,-3 1 0 15,1 3 0-15,-2 2 0 0,0 1 0 0,1 1 0 16,1 3 0-16,1 4 0 0,2 3 0 16,-1 3 0-16,1 3 0 0,1 4 0 0,-1 2 0 15,4 5 0-15,2 3 0 0,1 4 0 0,1 4 0 16,2 4 0-16,-3 3 0 0,4 3 0 16,-1 2 0-16,0 0 0 0,1-2 0 0,1-4 0 15,0-6 0-15,4-3 0 0,0-5 0 0,6-7 0 16,-1-9-31-16,9-1-59 0,-9-27-126 0,17 26-242 15,-17-26-166-15,0 0 42 0,0 0 537 0</inkml:trace>
  <inkml:trace contextRef="#ctx0" brushRef="#br3" timeOffset="98390.216">21175 12697 1945 0,'0'0'74'0,"0"0"-46"0,1 21-28 15,-1-21 0-15,17 9 0 0,-17-9 0 0,33 8 0 16,-9-8 0-16,4-2 0 0,3-2 0 16,3-1 0-16,3-2 0 0,2-3 0 0,1 0 0 15,-1-3 0-15,-2 0 0 0,-2 0 0 0,0 0 0 16,-1 0 0-16,1 1 0 0,-3 0 0 0,0 1 0 16,-4 1 0-16,-4 3 0 0,-3 1 0 0,-21 6 0 15,27-6 0-15,-27 6 0 0,0 0 0 0,0 0 0 16,0 0 0-16,0 0 0 0,9 22 0 15,-9-22 0-15,-13 25 0 0,3-4 0 16,-2-1 0-16,-2 4 0 0,-1 3 0 0,-1-1 0 16,-1 5 0-16,0 0 0 0,1-1 0 0,2-1 0 15,4-2 0-15,1-3 0 0,7-3 0 0,3-3 0 16,-1-18 0-16,15 26 0 0,-15-26 0 0,29 16 0 16,-7-13 0-16,0-5 0 0,2 0 0 0,0-6 0 15,1-2 0-15,-1-3 0 0,-1-3 0 16,2-4 0-16,0 0 0 0,-2-2 0 0,0-1 0 15,-3 0 0-15,-3 1 0 0,-4 1 0 0,-1-1 0 16,-3 1 0-16,-3 0 0 0,-4 0 0 0,-2 0 0 16,-2 3 0-16,-2 1 0 0,4 17 0 15,-9-24 0-15,9 24 0 0,0 0 0 0,-18-16 0 16,18 16 0-16,0 0 0 0,-24 3 0 0,24-3 0 16,0 0 0-16,-20 10 0 0,20-10 0 15,0 0 0-15,0 0 0 0,0 0 0 0,-8 17 0 16,8-17 0-16,0 0 0 0,0 0 0 0,23 9 0 15,-23-9 0-15,27-3 0 0,-27 3 0 0,33-9 0 16,-15 4 0-16,2 0 0 0,1 1 0 0,-2 1 0 16,-19 3 0-16,30 3 0 0,-30-3 0 0,23 10 0 15,-23-10 0-15,16 26 0 0,-12-8 0 16,-1 1 0-16,-3 2 0 0,-2 2 0 16,-2 0 0-16,-3 2 0 0,-2-2 0 0,1 4 0 15,-3-3 0-15,-1-1 0 0,0-2 0 0,1-3 0 16,11-18 0-16,-16 28 0 0,16-28 0 0,0 0 0 15,-5 19 0-15,5-19 0 0,0 0 0 0,0 0 0 16,22-10 0-16,-22 10 0 0,27-22 0 0,-27 22 0 16,29-31 0-16,-13 12 0 0,-2-4 0 15,2 0 0-15,-4 0 0 0,-1-3 0 0,-3 2 0 16,-5 1 0-16,1 0 0 0,-2-1 0 0,1 1 0 16,0 0 0-16,1 1 0 0,1 4 0 0,0 1 0 15,-5 17 0-15,13-20 0 0,-13 20 0 0,18-10 0 16,-18 10 0-16,22 0 0 0,-22 0 0 15,27 6 0-15,-27-6 0 0,30 8 0 0,-10 2-26 16,-20-10-94-16,45 21-108 0,-45-21-35 16,33 11-91-16,-33-11-157 0,0 0 89 0,42 10 300 15</inkml:trace>
  <inkml:trace contextRef="#ctx0" brushRef="#br3" timeOffset="98624.5784">22706 12593 1781 0,'0'0'108'15,"0"0"-62"-15,0 0-16 0,-10-17 0 16,10 17-4-16,0 0 0 0,-17-9-26 16,17 9 0-16,0 0 0 0,-20 0 0 0,20 0 0 15,0 0 0-15,-26 21 0 0,26-21 0 0,-24 31 0 16,9-11 0-16,2 4 0 0,-3 1 0 0,1 4 0 16,3-2 0-16,1 0 0 0,4 0 0 0,2-6 0 15,5-1 0-15,0-20 0 0,11 25 0 16,-11-25 0-16,24 16 0 0,-24-16 0 0,39 2 0 15,-19-8 0-15,10 7-38 0,-24-28-235 0,37 39-91 16,-40-33-204-16,18 7-18 0,11 12 369 0</inkml:trace>
  <inkml:trace contextRef="#ctx0" brushRef="#br3" timeOffset="99062.1305">22899 12723 1397 0,'-12'-17'358'0,"12"17"-66"16,0 0-292-16,0 0 0 0,0 0 0 0,0 0 0 16,0 0 0-16,0 0 0 0,18-2 0 0,-18 2 0 15,20-6 0-15,-20 6 0 0,25-13 0 0,-6 2 0 16,0-1 0-16,4-2 0 0,4-2 0 15,1-1 0-15,5-2 0 0,2-2 0 0,-2 0 0 16,-3 1 0-16,-5 2 0 0,-6 3 0 0,-19 15 0 16,21-19 0-16,-21 19 0 0,0 0 0 15,0 0 0-15,0 0 0 0,-28-11 0 0,11 13 0 16,-4 3 0-16,-3 3 0 0,-3 0 0 0,-1 3 0 16,-2 0 0-16,0 3 0 0,1 2 0 0,0 2 0 15,2 1 0-15,2 3 0 0,2 1 0 0,4 4 0 16,2-1 0-16,6 1 0 0,4-3 0 0,4-2 0 15,4 0 0-15,4-4 0 0,3 0 0 0,-8-18 0 16,26 28 0-16,-9-17 0 16,2-3 0-16,3-2 0 0,0-2 0 0,0-4 0 15,3 1 0-15,-2-3 0 0,7 0 0 0,-4-8 0 16,15 13-104-16,-31-39-196 0,45 40-199 0,-33-25-119 16,4-10 93-16,20 22 525 0</inkml:trace>
  <inkml:trace contextRef="#ctx0" brushRef="#br3" timeOffset="99807.2764">23961 12530 1774 0,'0'0'117'0,"-5"-17"-46"16,5 17-13-16,-24-23-31 0,24 23-27 15,-27-17 0-15,27 17 0 0,-30-13 0 0,10 8 0 16,-3 5 0-16,-4 3 0 0,6 2 0 0,-4 3 0 16,2 4 0-16,1 1 0 0,0 6 0 0,3 0 0 15,2 3 0-15,1 1 0 0,4 1 0 0,2 0 0 16,4 1 0-16,2 0 0 0,4-5 0 0,4-2 0 15,-4-18 0-15,15 23 0 0,-15-23 0 0,29 9 0 16,-9-9 0-16,6-7 0 16,3-6 0-16,4-6 0 0,6-6 0 0,-1-9 0 15,5-4 0-15,-1-3 0 0,-1-4 0 0,-1 2 0 16,-6-1 0-16,-1 1 0 0,-5 3 0 0,-5 1 0 16,-3 3 0-16,-7 2 0 0,-3 3 0 0,-7 3 0 15,-1 4 0-15,-6 4 0 0,4 20 0 0,-13-26 0 16,13 26 0-16,-25-5 0 0,25 5 0 0,-34 18 0 15,16 1 0-15,-3 7 0 0,1 5 0 16,-1 5 0-16,2 3 0 0,0 3 0 0,5 1 0 16,3 0 0-16,3-2 0 0,5 1 0 0,2-5 0 15,7-1 0-15,-3-7 0 0,9-1 0 0,-1-7 0 16,15 8-31-16,-26-29-190 0,45 34-60 0,-45-34-172 16,26-5-126-16,5 18 116 0,-21-32 445 15</inkml:trace>
  <inkml:trace contextRef="#ctx0" brushRef="#br3" timeOffset="100619.8198">24294 12449 1973 0,'0'0'58'0,"-28"6"-42"0,9-4-16 0,19-2 0 16,-31 6 0-16,31-6 0 0,-25 15 0 0,25-15 0 16,-21 24 0-16,21-24 0 0,-16 34 0 15,13-14 0-15,-1 1 0 0,4 2 0 0,0 0 0 16,3 3 0-16,1-3 0 0,3-3 0 15,-7-20 0-15,18 29 0 0,-18-29 0 0,26 16 0 16,-26-16 0-16,35 5 0 0,-16-7 0 0,2-6 0 16,1-5 0-16,1 0 0 0,-1-5 0 0,-1-4 0 15,3-1 0-15,-5-4 0 0,-1 3 0 0,-1-1 0 16,-5 0 0-16,-2 2 0 0,-5 2 0 16,-3 0 0-16,-2 1 0 0,-1 0 0 0,-2 1 0 15,3 19 0-15,-13-32 0 0,13 32 0 0,-17-18 0 16,17 18 0-16,-20-8 0 0,20 8 0 0,-20 3 0 15,20-3 0-15,-19 11 0 0,19-11 0 0,-18 21 0 16,18-21 0-16,-14 26 0 0,14-26 0 16,-6 26 0-16,6-26 0 0,4 22 0 15,-4-22 0-15,12 18 0 0,-12-18 0 0,21 12 0 16,-21-12 0-16,31 3 0 0,-10-3 0 0,-3-2 0 16,3-3 0-16,-2-1 0 0,0 0 0 0,0-1 0 15,-19 7 0-15,28-10 0 0,-28 10 0 0,17-7 0 16,-17 7 0-16,0 0 0 0,0 0 0 0,0 0 0 15,0 0 0-15,0 0 0 0,0 0 0 0,0 0 0 16,0 0 0-16,0 0 0 0,5 20 0 16,-5-20 0-16,-10 22 0 0,10-22 0 0,-11 28 0 15,8-11 0-15,3-17 0 0,-9 30 0 0,9-30 0 16,-2 27 0-16,2-27 0 0,2 20 0 0,-2-20 0 16,0 0 0-16,11 19 0 0,-11-19 0 15,0 0 0-15,22 2 0 0,-22-2 0 0,18-10 0 16,-18 10 0-16,21-18 0 0,-21 18 0 0,20-24 0 15,-20 24 0-15,19-27 0 0,-19 27 0 16,15-25 0-16,-15 25 0 0,11-24 0 0,-11 24 0 16,7-21 0-16,-7 21 0 0,0 0 0 0,4-22 0 15,-4 22 0-15,0 0 0 0,0 0 0 0,0 0 0 16,0 0 0-16,0 0 0 0,0 0 0 0,0 0 0 16,0 0 0-16,0 0 0 0,-1 20 0 0,1-20 0 15,1 23 0-15,-1-23 0 0,3 26 0 16,-3-26 0-16,8 25 0 0,-8-25 0 15,14 16 0-15,-14-16 0 0,0 0 0 0,19 15 0 16,-19-15 0-16,0 0 0 0,17-1 0 0,-17 1 0 16,0 0 0-16,14-20 0 0,-14 20 0 0,8-29 0 15,-2 10 0-15,1-4 0 0,2-1 0 0,2-3 0 16,4-1 0-16,2-1 0 0,2 0 0 0,3 2 0 16,1 0 0-16,-1 2 0 0,0 5 0 15,-4 2 0-15,0 5 0 0,-18 13 0 0,25-13 0 16,-25 13 0-16,0 0-57 0,0 0-127 0,9 29-62 15,-38-35-36-15,36 36-30 0,-31-22 16 0,5-4-105 16,21 24 133-16,-29-33 268 0</inkml:trace>
  <inkml:trace contextRef="#ctx0" brushRef="#br3" timeOffset="100969.0824">24986 12357 1185 0,'0'0'574'0,"0"0"-301"0,-16 23-258 15,16-23-15-15,-11 18 0 0,11-18 0 0,-8 22 0 16,8-22 0-16,-11 24 0 0,11-24 0 0,-10 26 0 16,10-26 0-16,-8 28 0 0,8-28 0 15,-5 24 0-15,5-24 0 0,0 18 0 0,0-18 0 16,0 0 0-16,0 0 0 0,0 0 0 0,15 17 0 16,-15-17 0-16,18-7 0 0,-18 7 0 0,34-23 0 15,-16 5 0-15,4-3 0 0,0 0 0 16,-1-2 0-16,2 2 0 0,0-2 0 0,-3 0 0 0,-1 3 0 15,-4 3 0-15,-15 17 0 0,22-26 0 16,-22 26 0-16,0 0 0 0,13-18 0 16,-13 18 0-16,0 0 0 0,0 0 0 0,-4 17 0 15,4-17 0-15,-14 33 0 0,5-10 0 0,-2 3 0 16,0-2 0-16,2 3 0 0,1-3 0 0,3 1 0 16,-1-3 0-16,7 1 0 0,-1-5 0 0,6 3 0 15,-6-21-30-15,15 30-156 0,-15-30-112 0,0 0-148 16,0 0-134-16,0 0 74 0,42 11 506 15</inkml:trace>
  <inkml:trace contextRef="#ctx0" brushRef="#br3" timeOffset="102781.6661">1802 14544 756 0,'0'0'561'0,"-1"-28"-216"0,1 28-289 15,-5-19-15-15,5 19-11 0,-7-28 7 16,7 28-3-16,-11-27 2 0,11 27-9 0,-16-20-5 16,16 20-2-16,-23-15 2 0,23 15-3 0,-31-5 3 15,14 9-3-15,-2 3-19 0,-2 5 0 0,-2 7 0 16,1 1 0-16,-1 2 0 0,0 3 0 0,2 2 0 16,3 3 0-16,1 2 0 0,5 1 0 15,3 0 0-15,5 1 0 0,4-3 0 0,4 1 0 16,5-3 0-16,4-1 0 0,3-3 0 15,4-1 0-15,4-4 0 0,4-4 0 0,5-2 0 16,3-6 0-16,4-4 0 0,4-5 0 0,1-7 0 16,1-5 0-16,4-4 0 0,-2-6 0 0,4-2-26 15,-6-14-65-15,19 21-152 0,-40-49-151 0,44 36-107 16,-24-17-102-16,-9-13 415 0</inkml:trace>
  <inkml:trace contextRef="#ctx0" brushRef="#br3" timeOffset="103172.3005">2535 14052 1957 0,'0'0'50'0,"-25"15"-15"0,25-15-30 15,-21 17-5-15,21-17 0 0,-16 23 0 0,8-6 0 16,1 4 0-16,-3 2 0 0,2 3 0 16,-1 6 0-16,-1 2 0 0,0 2 0 0,1 4 0 15,-2 2 0-15,0 2 0 0,-1 3 0 0,-1 2 0 16,-1 0 0-16,2 4 0 0,-2-3 0 15,3-1 0-15,2-2 0 0,2-7 0 0,4-5 0 0,3-7 0 16,5-10 0-16,-5-18 0 0,18 20 0 0,-18-20 0 16,32 2 0-16,-13-8 0 0,4-7 0 15,4-9 0-15,1-8 0 0,2-5 0 16,2-8 0-16,-1-3 0 0,1 0 0 0,-1-2 0 16,-5 5 0-16,-1 4 0 0,-6 5 0 0,-2 6 0 15,-2 6 0-15,-4 5 0 0,-11 17 0 0,0 0 0 16,0 0 0-16,0 0 0 0,0 0 0 0,9 17 0 15,-12 6 0-15,-2 6 0 0,-1 5 0 0,-2 6 0 16,2 0 0-16,2 0 0 0,2-1 0 16,2-5 0-16,6-2 0 0,2-6 0 0,5-1 0 15,3-8-37-15,8 7-56 0,-24-24-95 0,61 24-101 16,-56-41-80-16,29 17-203 0,6 5 85 0,-17-33 476 16</inkml:trace>
  <inkml:trace contextRef="#ctx0" brushRef="#br3" timeOffset="103891.1011">3316 14515 1738 0,'0'0'173'0,"-17"-17"-138"15,17 17-13-15,-33-23 0 0,33 23-4 0,-34-11 1 16,16 12-3-16,-4 5-12 0,1 4-4 0,-1 3 0 16,-1 7 0-16,0 1 0 0,1 5 0 0,1 3 0 15,0 3 0-15,0 1 0 0,5 0 0 16,1-2 0-16,5-3 0 0,3-4 0 0,5-1 0 15,5-6 0-15,-3-17 0 0,17 26 0 0,-17-26 0 16,34 13 0-16,-12-11 0 0,4-4 0 16,2-5 0-16,4-3 0 0,0-5 0 0,0-2 0 15,4-2 0-15,0-5 0 0,2 0 0 0,0-5 0 16,-2 1 0-16,-1-4 0 0,-2 1 0 0,-2 2 0 16,-5-1 0-16,-3 1 0 0,-4 7 0 15,-6 1 0-15,-3 3 0 0,-10 18 0 0,5-19 0 16,-5 19 0-16,0 0 0 0,0 0 0 0,0 0 0 15,-19 7 0-15,19-7 0 0,-13 24 0 0,6-3 0 16,-1 3 0-16,0 4 0 0,-1 3 0 0,1 3 0 16,2 0 0-16,0 1 0 0,1 1 0 0,3-4 0 15,2-2 0-15,2-4 0 0,6-5 0 0,-8-21 0 16,25 28 0-16,-6-19 0 16,7-6 0-16,3-5 0 0,6-3 0 0,2-6 0 15,3-6 0-15,0-2 0 0,3-4 0 0,-3-3-6 16,0 1-5-16,-3 0-2 0,-1-3 10 0,-2 1-1 15,-4 2 7-15,-1 1-3 0,-5 3-11 0,-5 3 28 16,-19 18-26-16,21-22 33 0,-21 22-11 0,0 0-13 16,0 0 0-16,0 0 0 0,-20 7 0 15,20-7 0-15,-18 27 0 0,8-6 0 0,2-2 0 16,-1 6 0-16,1 2 0 0,2-2 0 0,1 4 0 16,0-2 0-16,2-2 0 0,2 0 0 0,1-5 0 15,1-1 0-15,-1-19 0 0,5 29 0 16,-5-29 0-16,8 21 0 0,-8-21 0 0,0 0 0 15,0 0 0-15,0 0 0 0,21-12 0 0,-21 12 0 16,16-36 0-16,-5 10 0 0,1-4 0 16,3-4 0-16,0-1 0 0,-1-2 0 0,1-1 0 15,1 3 0-15,-4-1 0 0,1 3 0 0,-1 2 0 16,-1 0 0-16,1 5 0 0,-1 0 0 0,-1 7 0 16,-10 19 0-16,16-19 0 0,-16 19 0 0,0 0 0 15,0 0 0-15,14 18 0 0,-14-18 0 0,16 22 0 16,-16-22 0-16,26 21 0 0,-26-21 0 0,39 17 0 15,-13-15 0-15,12 4-79 0,-11-21-75 16,30 27-110-16,-37-41-96 0,36 28-88 16,-10-3-102-16,-13-26 359 0</inkml:trace>
  <inkml:trace contextRef="#ctx0" brushRef="#br3" timeOffset="104567.977">5279 14389 1175 0,'-23'-12'559'16,"23"12"-461"-16,-26 4-46 0,6-1-2 0,-8-2-4 0,1 4-8 15,-5-1-9-15,-1 2-29 0,1 0 0 0,0 4 0 16,2 1 0-16,2 1 0 0,1 2 0 0,1 2 0 15,3 1 0-15,1 1 0 0,2 3 0 16,3 0 0-16,2 1 0 0,4 2 0 0,3-2 0 16,4 1 0-16,4-2 0 0,5-3 0 15,-5-18 0-15,24 23 0 0,-6-17 0 0,7-4 0 16,1-3 0-16,5-4 0 0,2-5 0 0,-2-3 0 16,2-4 0-16,-1 0 0 0,-1-3 0 0,1-2 0 15,-5-1 0-15,-2-1 0 0,1 0 0 0,-7-1 0 16,0 4 0-16,-4 0 0 0,-4 2 0 0,-1 1 0 15,-3 1 0-15,-2-1 0 0,-5 18 0 0,7-25 0 16,-7 25 0-16,0 0 0 0,0 0 0 16,0 0 0-16,0 0 0 0,0 0 0 0,0 0 0 15,-14 25 0-15,8-1 0 0,-2 8 0 16,1 6 0-16,0 3 0 0,0 2 0 0,-1 7 0 16,2 2 0-16,-2 3 0 0,0 0 0 0,2 2 0 15,-2-4 0-15,1-2 0 0,-1-3 0 0,0-2 0 16,0-2 0-16,4-2 0 0,-3-3 0 15,1-5 0-15,-1-5 0 0,0-5 0 0,-1-6 0 16,8-18 0-16,-13 27 0 0,13-27 0 0,0 0 0 16,-23 11 0-16,23-11 0 0,-17-14 0 0,17 14 0 15,-22-30 0-15,11 13-10 0,-2-7-41 0,13 24-79 16,-26-52-21-16,26 52-100 0,-22-58-60 0,27 30-84 16,-8-3-94-16,-16-27 231 0</inkml:trace>
  <inkml:trace contextRef="#ctx0" brushRef="#br3" timeOffset="104971.2173">5382 14673 1532 0,'8'24'515'16,"-8"-24"-515"-16,-13 19 0 0,13-19 0 0,0 0 0 15,15 17 0-15,-15-17 0 0,27 2 0 0,-9-7 0 16,6-1 0-16,2-4 0 0,3-3 0 0,1-3 0 16,2-2 0-16,0-2 0 0,1-1 0 0,-2-2 0 15,2-1 0-15,-1-1 0 0,-3-1 0 16,-2 0 0-16,-8 3 0 0,-8 3 0 16,-11 20 0-16,7-28 0 0,-7 28 0 0,-5-23 0 15,5 23 0-15,-14-23 0 0,14 23 0 0,-26-20 0 16,8 14 0-16,-4 2 0 0,-2 4 0 0,-3 4 0 15,0 4 0-15,2 7 0 0,0 2 0 0,1 7 0 16,2 3 0-16,2 4 0 0,0 2 0 0,4 2 0 16,3 1 0-16,0-2 0 0,5 2 0 15,2-7 0-15,7-2 0 0,5-7 0 0,-6-20 0 16,27 29 0-16,-9-20 0 0,6-2 0 0,0-4 0 16,6-3 0-16,1-3 0 0,9-1 0 0,0-4 0 15,10 1 0-15,-8-19-120 0,25 23-79 16,-33-42-155-16,41 26-249 0,-11-3 55 0,-7-16 326 15</inkml:trace>
  <inkml:trace contextRef="#ctx0" brushRef="#br3" timeOffset="105743.5581">6527 14489 1829 0,'0'0'74'0,"9"-18"-35"0,-9 18-2 15,-2-24-13-15,2 24-5 0,-4-22-8 0,4 22 3 16,-9-18-14-16,9 18 0 16,0 0 0-16,-26-7 0 0,26 7 0 0,-25 2 0 15,25-2 0-15,-35 8 0 0,15 0 0 0,-6 1 0 16,1 1 0-16,-4 3 0 0,-2 1 0 0,2 2 0 15,0 2 0-15,1 1 0 0,1 3 0 0,1 3 0 16,6 3 0-16,0 1 0 0,6 0 0 0,0 3 0 16,6-2 0-16,4 1 0 0,4-3 0 0,5 0 0 15,4-4 0-15,5-4 0 0,4-3 0 16,7-8 0-16,4-4 0 0,5-10 0 0,5-7 0 16,3-7 0-16,5-8 0 0,0-7 0 0,-1-6 0 15,1-7 0-15,-2-4 0 0,-3-4 0 16,1-1 0-16,-8 1 0 0,-1 1 0 0,-6 5 0 15,-5 2 0-15,-5 4 0 0,-3 1 0 0,-5 2 0 16,-4 1 0-16,-3-1 0 0,-1 3 0 16,-4 1 0-16,0 5 0 0,-4 8 0 0,6 23 0 15,-11-23 0-15,11 23 0 0,0 0 0 0,-18 17 0 16,8 5 0-16,-2 12 0 0,-2 10 0 0,-1 8 0 16,-1 4 0-16,0 4 0 0,3-1 0 0,0 0 0 15,7-3 0-15,1-8 0 0,10-1 0 0,0-9 0 16,11 1 0-16,-5-20-56 0,18 17-136 0,-29-36-86 15,39 30-55-15,-39-30-39 16,26-3-132-16,11 23 193 0,-25-37 311 0</inkml:trace>
  <inkml:trace contextRef="#ctx0" brushRef="#br3" timeOffset="106415.4702">8076 14327 1740 0,'-32'-8'90'0,"32"8"-45"16,-18-11-4-16,18 11-5 0,-21-10 1 0,21 10-9 16,-24 2-2-16,24-2-22 0,-29 10-4 0,29-10 0 15,-32 22 0-15,32-22 0 0,-31 33 0 0,15-11 0 16,3 3 0-16,-1 3 0 0,3 0 0 0,2 1 0 15,1-4 0-15,3 2 0 0,3-2 0 16,3-1 0-16,2-6 0 0,4 1 0 16,-7-19 0-16,23 27 0 0,-6-16 0 0,4-3 0 15,2-4 0-15,2-4 0 0,3-3 0 0,4-2 0 16,-2-5 0-16,1-2 0 0,-1-1 0 0,-3-5 0 16,-2 0 0-16,-4-1 0 0,-5-2 0 0,-4 3 0 15,-5-2 0-15,-2 1 0 0,-4 2 0 0,-3 0 0 16,2 17 0-16,-16-30 0 0,16 30 0 0,-34-27 0 15,12 19 0-15,-2 0 0 0,-3 6 0 16,0 0 0-16,1 2 0 0,0 1 0 0,4 0 0 16,5 0 0-16,17-1 0 0,-19 6 0 0,19-6 0 15,0 0 0-15,12 17-15 0,-12-17-76 16,44 15-137-16,-43-37-66 0,45 19-259 0,-18-1-47 16,-7-16 335-16</inkml:trace>
  <inkml:trace contextRef="#ctx0" brushRef="#br3" timeOffset="106931.1339">8649 13754 1252 0,'0'0'439'0,"-9"-18"-253"16,9 18-132-16,-23-16-8 0,23 16-7 0,-27 2-8 15,27-2-31-15,-24 13 0 0,24-13 0 0,-27 25 0 16,14-5 0-16,-2 3 0 0,3 4 0 0,0 5 0 16,1 2 0-16,3 1 0 0,0 5 0 0,1 1 0 15,1 4 0-15,1 2 0 0,1 1 0 0,1 3 0 16,-1-3 0-16,2 2 0 0,-1-4 0 16,2-3 0-16,1-3 0 0,1-4 0 0,2-3 0 15,0-7 0-15,3-3 0 0,4-7 0 0,-10-16 0 16,16 21 0-16,-16-21 0 0,0 0 0 0,23 5 0 15,-23-5 0-15,0 0 0 0,22-21 0 0,-22 21 0 16,15-32 0-16,-7 10 0 0,1-1 0 16,-1-1 0-16,2 1 0 0,1 1 0 0,0-1 0 15,1 2 0-15,1 3 0 0,1 1 0 16,-14 17 0-16,30-26 0 0,-30 26 0 0,29-12 0 16,-29 12 0-16,27 2 0 0,-27-2 0 0,26 13 0 15,-26-13 0-15,25 23 0 0,-25-23 0 0,23 32 0 16,-14-15 0-16,-2 1 0 0,-2 0 0 0,-3-1 0 15,-2 2 0-15,-2 2 0 0,-4-2 0 0,-4 3 0 16,-2-4 0-16,-5-2 0 0,0 0 0 16,-6-3 0-16,0-1 0 0,-3-5 0 0,1-2 0 15,-2-5 0-15,2 0 0 0,2-6 0 16,5 0 0-16,-1-6 0 0,19 12-65 0,-28-45-81 16,28 45-106-16,-15-58-73 0,33 40-124 0,-12-6-78 15,-4-16 245-15</inkml:trace>
  <inkml:trace contextRef="#ctx0" brushRef="#br3" timeOffset="107103.0168">9135 14257 805 0,'0'0'116'15,"-22"-3"-298"-15,22 3-161 0,0 0-26 0,-20-3 343 16</inkml:trace>
  <inkml:trace contextRef="#ctx0" brushRef="#br3" timeOffset="107556.1379">9106 14286 1440 0,'0'0'301'0,"0"0"-192"0,0 0-40 15,0 0-20-15,0 0-12 0,0 0-8 0,0 0-16 16,-17-19-13-16,17 19 0 0,0 0 0 0,0 0 0 15,0 0 0-15,0 0 0 0,0 0 0 16,0 0 0-16,0 0 0 0,0 0 0 0,0 0 0 16,0 0 0-16,0 0 0 0,0 0 0 0,0 0 0 15,0 0 0-15,0 0 0 0,0 0 0 0,0 0 0 16,0 0 0-16,0 0 0 0,0 0 0 16,0 0 0-16,0 0 0 0,0 0 0 0,0 0 0 15,0 0 0-15,0 0 0 0,0 0 0 0,0 0 0 16,0 0 0-16,0 0 0 0,0 0 0 0,0 0 0 15,0 0 0-15,0 0 0 0,0 0 0 0,0 0 0 16,0 0 0-16,0 0 0 0,0 0 0 0,0 0 0 16,0 0 0-16,0 0 0 0,0 0 0 15,15 18 0-15,-15 1 0 0,1 6 0 16,-1 2 0-16,1 5 0 0,2 1 0 0,0 0 0 16,0 1 0-16,0 1 0 0,-2-2 0 0,1 2 0 15,-4 0 0-15,0-2 0 0,-3 2 0 0,-2-2 0 16,-5-1 0-16,-2 0 0 0,-1-2 0 0,-5-1 0 15,1-1 0-15,-5 1 0 0,0-6 0 0,-1-3 0 16,-5-4 0-16,2-8 0 0,1-2 0 16,-1-7 0-16,2-2 0 0,-1-11 0 0,8-1 0 15,-2-10 0-15,8 1 0 0,-6-17-121 0,26 16-69 16,-31-41-105-16,48 36-71 0,-34-34-82 0,12-6-32 16,29 20 334-16</inkml:trace>
  <inkml:trace contextRef="#ctx0" brushRef="#br3" timeOffset="107696.77">9020 13995 2038 0,'8'32'9'0,"-8"-32"-9"0,-30 5 0 0,30-5 0 16,-26-1 0-16,26 1 0 0,-20-2 0 0,20 2 0 16,-13-20-198-16,35 37-138 0,-39-30-272 0,17 13-14 15,28 5 340-15</inkml:trace>
  <inkml:trace contextRef="#ctx0" brushRef="#br3" timeOffset="108196.8308">9520 14277 1430 0,'0'0'285'0,"0"0"43"15,0 0-324-15,0 0-4 0,0 0 0 0,0 0 0 16,0 0 0-16,17 13 0 0,-17-13 0 0,29 13 0 15,-12-8 0-15,1 0 0 0,2-3 0 0,-2 0 0 16,1-4 0-16,1-1 0 0,-1-2 0 0,-2-1 0 16,-17 6 0-16,27-13 0 0,-27 13 0 15,0 0 0-15,19-17 0 0,-19 17 0 0,0 0 0 16,0-27 0-16,0 27 0 0,-11-19 0 0,11 19 0 16,-17-21 0-16,17 21 0 0,-23-19 0 0,23 19 0 15,-31-15 0-15,14 12 0 0,-2 0 0 16,0 2 0-16,-1 3 0 0,1 2 0 0,0 7 0 15,-2 2 0-15,3 3 0 0,2 3 0 0,1 3 0 16,3 1 0-16,2 0 0 0,5 0 0 16,3-1 0-16,4-2 0 0,5-2 0 0,4-1 0 15,4 0 0-15,7-5 0 0,1-2 0 0,8-3 0 16,-2-5 0-16,9-1 0 0,-4-7 0 0,13 8-117 16,-17-24-68-16,36 32-91 0,-42-41-86 0,29 16-171 15,2 9 24-15,-21-23 445 0</inkml:trace>
  <inkml:trace contextRef="#ctx0" brushRef="#br3" timeOffset="108431.2373">10205 14235 1452 0,'-20'13'595'16,"-2"-12"-595"-16,1 0 0 0,2 1 0 0,1 2 0 16,0 2 0-16,1 3 0 0,0 3 0 0,-1 2 0 15,4 4 0-15,-2 0 0 0,4 4 0 16,-1-1 0-16,5 2 0 0,2 0 0 0,2-4 0 15,5-2 0-15,-1-17 0 0,14 24 0 0,-14-24 0 16,29 16 0-16,-10-16 0 0,6-4 0 0,2-7 0 16,4-1 0-16,3-6 0 0,5-1 0 0,-1-5 0 15,2-1 0-15,0-2-26 0,8 5-58 16,-14-23-89-16,36 32-130 0,-46-39-176 0,24 17-123 16,-3 9 223-16,-27-23 379 0</inkml:trace>
  <inkml:trace contextRef="#ctx0" brushRef="#br3" timeOffset="108603.1329">10626 13799 1317 0,'-7'35'256'0,"3"12"218"0,-4-27-474 0,-2 2 0 15,2 5 0-15,0 3 0 0,1 3 0 0,1 1 0 16,1 1 0-16,1-1 0 0,2 0 0 16,-1 1 0-16,2-3 0 0,2-1 0 0,1-2 0 15,0-4 0-15,1 2 0 0,-2-7 0 16,2 3-51-16,-3-23-83 0,21 41-181 0,-44-50-119 15,23 9-166-15,0 0 88 0,0 0 512 0</inkml:trace>
  <inkml:trace contextRef="#ctx0" brushRef="#br3" timeOffset="108807.0048">10419 14071 1476 0,'0'0'380'16,"0"0"-189"-16,0 0-191 0,0 0 0 0,21 6 0 15,-21-6 0-15,24-2 0 0,-4-2 0 16,4-1 0-16,4-1 0 0,3-1 0 16,1-2 0-16,3 1 0 0,-5-1 0 0,0 3 0 15,-2 0 0-15,1 4-23 0,-2 0-11 0,2 5-16 16,-8-8-31-16,8 15-10 0,-29-10-41 0,47 16-161 16,-47-16-76-16,21 6-77 0,-21-6 48 0,0 0 269 15</inkml:trace>
  <inkml:trace contextRef="#ctx0" brushRef="#br3" timeOffset="109166.5622">10922 14073 1700 0,'22'9'141'16,"-22"-9"-82"-16,0 0-8 0,0 0-13 0,0 0-7 15,0 0-9-15,0 0-17 0,0 0-5 0,0 0 0 16,0 0 0-16,0 0 0 0,0 0 0 0,0 0 0 16,0 0 0-16,-19 22 0 0,19-22 0 15,-20 19 0-15,20-19 0 0,-29 23 0 16,12-8 0-16,-1 1 0 0,0 0 0 0,0 4 0 15,18-20 0-15,-26 27 0 0,26-27 0 0,-8 18 0 16,8-18 0-16,0 0 0 0,0 0 0 0,24 16 0 16,-24-16 0-16,37-1 0 0,-14-4 0 0,1-1 0 15,3 0 0-15,1-1 0 0,0 1 0 0,0 3 0 16,-4 0 0-16,-3 3 0 0,-21 0 0 0,29 2 0 16,-29-2 0-16,17 13 0 0,-17-13 0 15,5 21 0-15,-5-21 0 0,-5 24 0 0,5-24 0 16,-17 32 0-16,4-15 0 0,-3-1 0 0,16-16 0 15,-33 33 0-15,16-17 0 0,-1 1 0 16,1 0 0-16,0-4 0 0,17-13 0 0,-27 24 0 16,27-24 0-16,-20 16 0 0,20-16-59 0,-18 4-73 15,18-4-79-15,-22-11-136 0,22 11-113 0,0 0-106 16,-12-27 295-16</inkml:trace>
  <inkml:trace contextRef="#ctx0" brushRef="#br3" timeOffset="110685.0011">12035 14157 1550 0,'0'0'137'0,"0"0"-62"0,0 0-21 0,-18-24-7 16,18 24-5-16,-17-12-8 0,17 12-6 0,-20-12-5 15,20 12-2-15,-25-7-4 0,25 7-2 16,-24 0-11-16,24 0-4 0,-28 13 0 15,28-13 0-15,-31 26 0 0,15-8 0 0,1 4 0 16,-1 2 0-16,3 3 0 0,1-2 0 0,1-1 0 16,2-1 0-16,3-2 0 0,3-2 0 0,0-2 0 15,3-17 0-15,3 28 0 0,-3-28 0 0,13 18 0 16,-13-18 0-16,21 11 0 0,-21-11 0 0,26 4 0 16,-26-4 0-16,32-8 0 0,-13 0 0 0,0-3 0 15,3-2 0-15,1-3 0 0,0-4 0 16,0-1 0-16,1-2 0 0,-1 1 0 0,-1 0 0 15,0 1 0-15,-4 0 0 0,-2 3 0 16,-16 18 0-16,23-29 0 0,-23 29 0 0,12-17 0 16,-12 17 0-16,0 0 0 0,0 0 0 0,0 0 0 15,0 0 0-15,-7 17 0 0,7-17 0 0,-19 29 0 16,7-7 0-16,-3 1 0 0,2 3 0 0,-2 2 0 16,4 0 0-16,0-1 0 0,4-4 0 15,3-4 0-15,4-2 0 0,0-17 0 0,14 24 0 16,-14-24 0-16,28 12 0 0,-8-11 0 0,3-2 0 15,4-2 0-15,1-6 0 0,2-1 0 0,1-3 0 16,0-1 0-16,1-3 0 0,0 2-1 0,-2-1-18 16,-2 2 2-16,-2-1-1 0,-5 3 5 0,-2 0 1 15,-19 12 7-15,22-16 3 16,-22 16 5-16,0 0 3 0,0 0 3 0,0 0 2 16,0 0 1-16,0 0 1 0,0 0-2 0,-22 2 2 15,22-2-4-15,-17 13-9 0,17-13 0 0,-17 17 0 16,17-17 0-16,-14 22 0 0,14-22 0 0,-9 29 0 15,9-12 0-15,0 0 0 0,0-17 0 0,6 31 0 16,-6-31 0-16,9 27 0 0,-9-27 0 0,10 18 0 16,-10-18 0-16,0 0 0 0,0 0 0 15,0 0 0-15,17 13 0 0,-17-13 0 0,0 0 0 16,0 0 0-16,15-29 0 0,-9 12 0 0,0-3 0 16,1-6 0-16,2 0 0 0,-1-3 0 15,1-1 0-15,-1 1 0 0,0-1 0 0,-1 1 0 16,-1 3 0-16,1 0 0 0,-1 1 0 0,-1 3 0 15,1 1 0-15,-1 3 0 0,-5 18 0 0,9-19 0 16,-9 19 0-16,0 0 0 0,0 0 0 16,0 0 0-16,0 0 0 0,17 14 0 0,-17-14 0 15,17 19 0-15,-17-19 0 0,26 17 0 0,-7-7-62 16,-19-10-69-16,46 16-73 0,-45-35-57 0,39 37-107 16,-40-18-100-16,22-18-6 0,15 29 396 0</inkml:trace>
  <inkml:trace contextRef="#ctx0" brushRef="#br3" timeOffset="111028.7748">12958 14148 1393 0,'-24'11'442'0,"7"9"-296"0,17-20-125 16,5 18 2-16,-5-18-4 0,0 0-16 0,28 16-3 15,-28-16 0-15,34 0 0 0,-12-4 0 16,3-3 0-16,2-3 0 0,1-2 0 0,2-1 0 15,-2-2 0-15,0 1 0 0,-3-2 0 0,-2 1 0 16,-5 1 0-16,-18 14 0 0,22-24 0 0,-22 24 0 16,6-22 0-16,-6 22 0 0,-3-18 0 0,3 18 0 15,-12-17 0-15,12 17 0 0,-23-14 0 16,23 14 0-16,-36-6 0 0,16 9 0 0,-5 4 0 16,-1 6 0-16,-1 6 0 0,-1 6 0 15,0 3 0-15,-1 4 0 0,1 3 0 0,3-1 0 16,3 1 0-16,5-1 0 0,5-2 0 0,5-4 0 15,6-5 0-15,6-5 0 0,-5-18 0 0,26 23 0 16,-4-20 0-16,7-4 0 0,7-4 0 0,4-8 0 16,5-2 0-16,-3-12-63 0,20 18-150 0,-35-38-138 15,40 31-194-15,-21-9-47 0,-8-15 310 16</inkml:trace>
  <inkml:trace contextRef="#ctx0" brushRef="#br3" timeOffset="113482.079">14065 13955 1234 0,'8'17'312'0,"-8"-17"-221"16,0 0-52-16,0 0 12 0,0 0-2 0,0 0-8 15,0 0-4-15,0 0-13 0,0 0-4 0,-9 19-8 16,9-19 3-16,-2 23-5 0,2-23 7 0,-3 26-5 16,3-26 8-16,-5 30-7 0,2-11 2 15,-1-1-7-15,1 0 2 0,-1-1-5 0,3 0 4 16,-2 1-7-16,2 1-1 0,0-2-1 0,1 1 0 16,0-1 0-16,0-17 0 0,1 27 0 0,-1-27 0 15,4 22 0-15,-4-22 0 0,0 0 0 16,0 0 0-16,0 0 0 0,0 0 0 0,0 0 0 15,17-1 0-15,-17 1 0 0,8-22 0 16,-8 22 0-16,8-35 0 0,-5 12 0 0,1-1 0 16,-1-1 0-16,2 0 0 0,-1 0 0 0,1-2 0 15,-2 2 0-15,4-2 0 0,-3 2 0 0,1 2 0 16,1 2 0-16,-1 3 0 0,-5 18 0 0,11-29 0 16,-11 29 0-16,12-19 0 0,-12 19 0 0,0 0 0 15,26-13 0-15,-26 13 0 0,23-2 0 0,-23 2 0 16,29 3 0-16,-29-3 0 0,33 7 0 15,-15-2 0-15,1 0 0 0,1 2 0 0,0 0 0 16,-2 4 0-16,0 0 0 0,-18-11 0 16,31 25 0-16,-31-25 0 0,25 28 0 0,-25-28 0 15,20 29 0-15,-20-29 0 0,4 31 0 0,-4-31 0 16,-12 31 0-16,0-13 0 0,-4 1 0 0,-2 0 0 16,-4 0 0-16,-1 0 0 0,-4-1 0 0,1 3 0 15,-2-4 0-15,0 0 0 0,2-3 0 16,0 1 0-16,3-3 0 0,1-1 0 0,3 0 0 15,19-11 0-15,-28 13 0 0,28-13 0 0,0 0 0 16,-18 7 0-16,18-7 0 0,0 0 0 0,0 0 0 16,0 0 0-16,0 0 0 0,0 0 0 0,3 17 0 15,-3-17 0-15,3 35 0 0,-6-9 0 16,0 6 0-16,-3 2 0 0,-2 2 0 16,-1 3 0-16,-2 0 0 0,-4 0 0 0,2-1 0 15,-3-3 0-15,3-3 0 0,0-7-6 0,6-2-33 16,7-23-23-16,0 36-110 0,-21-55-140 0,46 36-79 15,-25-17-206-15,8-45 130 0,22 37 467 0</inkml:trace>
  <inkml:trace contextRef="#ctx0" brushRef="#br3" timeOffset="113952.9031">14636 14014 1287 0,'27'26'347'0,"-27"-26"-168"16,-13-19-151-16,13 19-13 0,4-16-1 15,-4 16 5-15,12-21 1 0,-12 21-18 0,17-22 20 16,-17 22-19-16,15-19 32 0,-15 19-16 0,0 0 14 16,0 0-13-16,0 0-16 0,17-13-4 0,-17 13 0 15,0 0 0-15,0 0 0 0,-4 27 0 0,4-27 0 16,-8 34 0-16,3-12 0 0,-2 5 0 0,-2 2 0 15,-1 2 0-15,2-1 0 0,-2 2 0 16,2-3 0-16,0-1 0 0,5-1 0 0,1-2 0 16,4-6 0-16,2-2 0 0,-4-17 0 15,19 18 0-15,-19-18 0 0,30 2 0 0,-12-5 0 16,5-7 0-16,3-4 0 0,2-8 0 0,4-5 0 16,0-3 0-16,1-4 0 0,3-2 0 0,-2 0 0 0,-3-2 0 15,-2 2 0-15,-2 0 0 0,-4 3 0 16,-2 3 0-16,-4 4 0 0,-4 4 0 15,-4 6 0-15,-9 16 0 0,0 0 0 0,0 0 0 16,0 0 0-16,0 0 0 0,0 0 0 0,-14 26 0 16,6-3 0-16,-3 7 0 0,-1 3 0 0,0 3 0 15,0-1 0-15,2 3 0 0,2-6 0 0,7 0 0 16,0-5 0-16,8-1-29 0,-7-26-77 0,32 49-122 16,-32-49-53-16,29 19-145 0,-29-19-123 15,21-7 122-15,14 18 427 0</inkml:trace>
  <inkml:trace contextRef="#ctx0" brushRef="#br3" timeOffset="114292.0675">15549 13878 1960 0,'-19'14'61'0,"-4"1"-35"0,4 0-26 0,1 0 0 16,0-1 0-16,1 2 0 0,1 2 0 0,16-18 0 15,-28 33 0-15,28-33 0 0,-16 29 0 16,16-29 0-16,-2 22 0 0,2-22 0 0,0 0 0 16,18 20 0-16,-18-20 0 0,30 6 0 0,-10-5 0 15,3-4 0-15,3-2 0 0,-1 0 0 16,1-1 0-16,-2 4 0 0,-2-3 0 0,-4 5 0 16,-18 0 0-16,27 5 0 0,-27-5 0 0,0 0 0 15,16 27 0-15,-16-27 0 0,-6 36 0 0,-2-16 0 16,-1 2 0-16,-5 0 0 0,-2 1 0 0,-2 3 0 15,-1 0 0-15,-2-3 0 0,1-2 0 0,2-1 0 16,18-20 0-16,-28 29 0 0,28-29 0 0,0 0 0 16,0 0 0-16,0 0 0 0,0 0 0 15,0 0-67-15,20-46-95 0,14 42-90 0,-39-43-150 16,30 19-185-16,-1 0 67 0,-15-24 464 0</inkml:trace>
  <inkml:trace contextRef="#ctx0" brushRef="#br3" timeOffset="114678.6666">16059 13532 1804 0,'-21'-14'243'15,"21"14"-243"-15,0 0 0 0,-21 16 0 0,21-16 0 16,-15 22 0-16,5-4 0 0,0 4 0 0,0 6 0 16,-1 2 0-16,2 4 0 0,-2 1 0 0,0 2 0 15,1 1 0-15,0 0 0 0,1 2 0 0,0 0 0 16,1-1 0-16,1 0 0 15,3-6 0-15,0-2 0 0,2-3 0 0,4-8 0 16,0-3 0-16,-2-17 0 0,11 19 0 0,-11-19 0 16,19 6 0-16,-19-6 0 0,20-6 0 0,-20 6 0 15,25-19 0-15,-25 19 0 0,24-31 0 0,-12 11 0 16,0 0 0-16,2-3 0 0,-3 0 0 0,-2 2 0 16,-1 4 0-16,-8 17 0 0,9-25 0 0,-9 25 0 15,0 0 0-15,0 0 0 0,0 0 0 16,0 0 0-16,0 0 0 0,0 0 0 0,0 0 0 15,20 31 0-15,-18-10 0 0,-1 2 0 0,-1 5 0 16,0-3 0-16,4 3 0 0,-2-6 0 0,7-2 0 16,1-3 0-16,4 0 0 0,-14-17-56 15,39 31-84-15,-39-31-68 0,42 22-77 0,-42-22-74 16,18-12-162-16,9 22 59 0,-23-28 447 0</inkml:trace>
  <inkml:trace contextRef="#ctx0" brushRef="#br3" timeOffset="115119.7566">16330 13984 1344 0,'18'16'609'0,"-18"-16"-527"16,0 0-70-16,0 0-12 0,0 0 0 0,0 0 0 15,0 0 0-15,0 0 0 0,0 0 0 0,6 18 0 16,-6-18 0-16,0 0 0 0,21 9 0 0,-21-9 0 16,27 2 0-16,-27-2 0 0,32 0 0 15,-13-2 0-15,1 0 0 0,0-2 0 0,1 1 0 16,-2-2 0-16,-1-1 0 0,0-1 0 16,-18 7 0-16,28-16 0 0,-28 16 0 0,14-18 0 15,-14 18 0-15,3-18 0 0,-3 18 0 0,-6-22 0 16,6 22 0-16,-13-24 0 0,13 24 0 0,-19-22 0 15,19 22 0-15,-26-18 0 0,26 18 0 16,-27-13 0-16,27 13 0 0,-24-8 0 0,24 8 0 16,-20 6 0-16,20-6 0 0,0 0 0 0,-21 29 0 15,13-11 0-15,1 2 0 0,1 2 0 0,2-1 0 16,2 2 0-16,-1 0 0 0,5-2 0 0,-1-1 0 16,2-1 0-16,2-3 0 0,-5-16 0 0,14 27 0 15,-14-27 0-15,24 22 0 0,-7-10 0 0,0-6 0 16,5 1 0-16,-3-4 0 0,7 4-79 15,-26-7-87-15,58 6-87 0,-50-31-60 0,41 27-169 16,-16-2-25-16,-10-22 261 0</inkml:trace>
  <inkml:trace contextRef="#ctx0" brushRef="#br3" timeOffset="115635.4614">17122 14001 1630 0,'0'0'236'0,"0"0"-163"0,0 0-24 0,-25-9-14 16,25 9-11-16,-27-4-24 0,27 4 0 0,-27-4 0 15,27 4 0-15,-30 5 0 0,30-5 0 0,-30 12 0 16,30-12 0-16,-32 20 0 0,32-20 0 0,-30 28 0 16,17-11 0-16,0 0 0 0,2 1 0 0,2 0 0 15,9-18 0-15,-14 31 0 0,14-31 0 16,-2 21 0-16,2-21 0 0,0 0 0 0,14 19 0 16,-14-19 0-16,24-2 0 0,-24 2 0 0,32-14 0 15,-12 1 0-15,3-4 0 0,3-5 0 16,1-5 0-16,3-4 0 0,0-4 0 0,2 0 0 15,-2 2 0-15,1-2 0 0,-6 5 0 0,-1-2 0 16,-3 2 0-16,-3 3 0 0,1 1 0 0,-6 0 0 16,-2 2 0-16,-1 4 0 0,-4 1 0 15,-6 19 0-15,2-21 0 0,-2 21 0 0,0 0 0 16,-21 14 0-16,9 3 0 0,-1 9 0 0,-3 5 0 16,-1 5 0-16,1 4 0 0,2 1 0 0,1 2 0 15,3-3 0-15,1-2 0 0,3-1 0 0,1-5 0 16,5-3 0-16,3-8 0 0,6-2 0 0,-9-19 0 15,34 24 0-15,-11-21-37 0,16 11-104 16,-20-31-88-16,35 35-94 0,-40-38-99 16,25 7-108-16,9 16 166 0,-23-32 364 0</inkml:trace>
  <inkml:trace contextRef="#ctx0" brushRef="#br3" timeOffset="116463.6345">18210 13968 1966 0,'-22'6'43'0,"0"-1"-29"0,2-1-1 15,-2-1-3-15,2 3-9 0,0 2-1 16,-1 3 0-16,-1 2 0 0,2 1 0 0,0 5 0 15,3 0 0-15,1 0 0 0,3 3 0 0,3-3 0 16,4-1 0-16,6-18 0 0,0 31 0 0,0-31 0 16,17 25 0-16,-17-25 0 0,34 19 0 0,-13-11 0 15,4-2 0-15,3-4 0 0,2-3 0 16,2-4 0-16,1-2 0 0,0-5 0 0,-2 0 0 16,1-4 0-16,-2-3 0 0,1-2 0 0,-1-3 0 15,-4-2 0-15,-3 0 0 0,-2-2 0 0,-4 1 0 16,-7 3 0-16,-2 1 0 0,-6 5 0 0,-2 18 0 15,-6-33 0-15,6 33 0 0,-18-27 0 0,18 27 0 16,-26-21 0-16,26 21 0 0,-31-12 0 16,14 10 0-16,17 2 0 0,-32 6 0 15,32-6 0-15,-25 18 0 0,25-18 0 0,-21 25 0 16,21-25 0-16,-10 27 0 0,10-27 0 0,4 22 0 16,-4-22 0-16,17 19 0 0,-17-19 0 0,33 13 0 15,-14-9 0-15,7-3 0 0,0-1 0 0,2-1 0 16,0-2 0-16,-3 2 0 0,-2-1 0 0,-3 1 0 15,-20 1 0-15,32 1 0 0,-32-1 0 16,20 8 0-16,-20-8 0 0,13 17 0 0,-13-17 0 16,6 27 0-16,-7-9 0 0,0 2 0 0,-4 3 0 15,0 3 0-15,-4-1 0 0,2 1 0 16,-1-1 0-16,1-1 0 0,1-1 0 0,3-5 0 16,3-18 0-16,-2 25 0 0,2-25 0 0,0 0 0 15,0 0 0-15,0 0 0 0,0 0 0 0,19 8 0 16,-19-8 0-16,0 0 0 0,12-25 0 15,-7 8 0-15,1-3 0 0,0-3 0 0,1-1 0 16,-1 1 0-16,-1 0 0 0,-1-1 0 0,-1-1 0 16,2-1 0-16,0 3 0 0,0 1 0 0,1 3 0 15,1 0 0-15,-7 19 0 0,21-29 0 0,-21 29 0 16,26-14 0-16,-26 14 0 0,26-2 0 0,-26 2 0 16,31 2 0-16,-12 3 0 0,1-3 0 15,13 8-78-15,-13-17-69 0,34 25-59 16,-36-41-114-16,42 34-129 0,-14-12-88 0,-7-17 228 15</inkml:trace>
  <inkml:trace contextRef="#ctx0" brushRef="#br3" timeOffset="117291.7682">19635 13936 2047 0,'0'0'0'0,"0"0"0"16,0 0 0-16,0 0 0 0,10-21 0 0,-10 21 0 16,0 0 0-16,0 0 0 0,0 0 0 0,0 0 0 15,2 17 0-15,-2-17 0 0,-1 25 0 0,0-7 0 16,-1 4 0-16,-2 4 0 0,-1 0 0 0,-2 3 0 15,-1 2 0-15,0-2 0 0,-2-2 0 16,3 0 0-16,0-4 0 0,2-3 0 0,5-20 0 16,-5 28 0-16,5-28 0 0,0 0 0 0,4 20 0 15,-4-20 0-15,0 0 0 0,0 0 0 0,0 0 0 16,0 0 0-16,19-17 0 0,-19 17 0 0,16-31 0 16,-5 10 0-16,-1-5 0 0,-1-3 0 15,1 1 0-15,-2 1 0 0,-1 0 0 0,-1 2 0 16,-4-1 0-16,2 1 0 0,-1 1 0 15,1 0 0-15,-2 1 0 0,2 0 0 0,1 2 0 16,1 4 0-16,-6 17 0 0,16-20 0 0,-16 20 0 16,18-9 0-16,-18 9 0 0,22-4 0 0,-22 4 0 15,32-3 0-15,-12 0 0 0,2 3 0 0,0 0 0 16,2 0 0-16,-1 3 0 0,1-2 0 0,-1 3 0 16,-3 2 0-16,-1 1 0 0,-19-7 0 15,26 20 0-15,-26-20 0 0,14 30 0 0,-14-14 0 16,-3 5 0-16,-5 0 0 0,-6 2 0 0,-1 2 0 15,-7 2 0-15,-3 0 0 0,-1 0 0 0,-4 0 0 16,0-2 0-16,0-2 0 0,0-3 0 16,1-1 0-16,1-4 0 0,5-3 0 0,1-2 0 15,5-5 0-15,17-5 0 0,-28 5 0 0,28-5 0 16,-18-3 0-16,18 3 0 0,0 0 0 16,0 0 0-16,0 0 0 0,0 0 0 0,0 0 0 15,0 0 0-15,0 0 0 0,0 0 0 0,-11 20 0 16,10-1 0-16,-3 6 0 0,-1 6 0 0,-2 3 0 15,-1 3 0-15,-2 2 0 0,-1 3 0 0,-2-2 0 16,0 4 0-16,-1-3 0 0,-1 0 0 0,-2-4 0 16,4-2 0-16,-4-12-56 0,17 12-95 0,-20-31-44 15,37 31-87-15,-37-40-95 0,20 5-141 16,23 11 51-16,-24-33 467 0</inkml:trace>
  <inkml:trace contextRef="#ctx0" brushRef="#br3" timeOffset="117854.3085">20420 13907 1544 0,'-17'-26'441'16,"39"24"-386"-16,-22 2-48 0,0 0-7 0,0 0 0 16,-21-5 0-16,21 5 0 0,0 0 0 0,-20 6 0 15,20-6 0-15,-18 14 0 0,18-14 0 0,-22 19 0 16,22-19 0-16,-22 23 0 0,22-23 0 15,-23 27 0-15,15-8 0 0,8-19 0 0,-14 33 0 16,12-14 0-16,0-3 0 0,2-16 0 16,4 32 0-16,-4-32 0 0,16 29 0 0,-16-29 0 15,25 23 0-15,-25-23 0 0,30 17 0 0,-13-11 0 16,0-2 0-16,1-3 0 0,0-2 0 0,0-2 0 16,1-2 0-16,-2-4 0 0,0-4 0 15,-1-3 0-15,0-5 0 0,1-2 0 0,0-2 0 16,0-2 0-16,1 0 0 0,-1-2 0 0,4-3 0 15,-1-3 0-15,1 1 0 0,-3 2 0 0,-2 6 0 16,-1 5 0-16,-4 3 0 0,-11 18 0 0,14-19 0 16,-14 19 0-16,0 0 0 0,0 0 0 0,3 18 0 15,-6 0 0-15,-2 7 0 0,-2 7 0 16,-3 3 0-16,1 4 0 0,-2-1 0 16,2 1 0-16,1-3 0 0,4-3 0 0,0-6 0 15,8-2 0-15,-4-25 0 0,21 33-53 0,-21-33-109 16,45 9-66-16,-43-38-78 0,42 30-122 0,-16-15-62 15,-8-22 111-15,30 22 379 0</inkml:trace>
  <inkml:trace contextRef="#ctx0" brushRef="#br3" timeOffset="118073.079">21288 13399 1679 0,'-6'44'368'16,"-24"-29"-368"-16,30-15 0 0,-30 33 0 0,21-17 0 15,3 5 0-15,-1 2 0 0,0 6 0 0,0 4 0 16,-3 3 0-16,2 1 0 0,0 5 0 16,1 0 0-16,0 3 0 0,-1 1 0 0,0-3 0 15,1-3 0-15,2-2 0 0,1-6 0 0,4-3 0 16,-1-7 0-16,9 6-74 0,-8-28-147 0,19 29-98 16,-19-29-44-16,0 0-218 0,0 0 129 0,6-30 416 15</inkml:trace>
  <inkml:trace contextRef="#ctx0" brushRef="#br3" timeOffset="118245.3796">21571 13418 1434 0,'0'0'545'0,"0"22"-477"16,-18 9-68-16,-3 2 0 0,2 2 0 0,1-1 0 15,1 2 0-15,2 4 0 0,-1 0 0 0,4 2 0 16,0-1 0-16,1-1 0 0,3-1 0 15,1 0 0-15,3-8 0 0,1 2 0 0,0-9 0 16,12 12-135-16,-28-35-152 0,44 42-96 0,-25-43-207 16,-1 21 35-16,25 9 459 0</inkml:trace>
  <inkml:trace contextRef="#ctx0" brushRef="#br3" timeOffset="118788.3653">21850 13835 1349 0,'0'0'648'16,"0"0"-609"-16,0 0-28 0,0 0-11 15,0 0 0-15,22 14 0 0,-22-14 0 16,0 0 0-16,22 2 0 0,-22-2 0 0,26-4 0 16,-9-2 0-16,4-2 0 0,0-2 0 0,1-1 0 15,0-2 0-15,-3-2 0 0,2 2 0 0,-21 13 0 16,31-25 0-16,-31 25 0 0,25-24 0 0,-25 24 0 15,12-19 0-15,-12 19 0 0,0 0 0 0,-1-21 0 16,1 21 0-16,0 0 0 0,-21-16 0 16,21 16 0-16,-28-5 0 0,10 4 0 0,-2 0 0 15,-2 1 0-15,-1 2 0 0,-2 3 0 0,0 3 0 16,1 3 0-16,-3 3 0 0,4 2 0 0,0 3 0 16,5 1 0-16,1 0 0 0,5 1 0 0,3 1 0 15,5 0 0-15,4 0 0 0,4 1 0 16,5-3 0-16,4-2 0 0,4 0 0 0,4-3 0 15,4-3 0-15,3-5 0 0,4 1 0 16,-1-8 0-16,8 8-30 0,-14-19-129 0,27 30-83 16,-39-39-45-16,43 36-58 0,-34-30 25 0,4-4-123 0,22 27 223 15,-29-36 220-15</inkml:trace>
  <inkml:trace contextRef="#ctx0" brushRef="#br3" timeOffset="119247.6969">22633 13863 1653 0,'-17'-19'140'0,"17"19"-71"0,13-23-16 0,-13 23-16 16,14-25-4-16,-14 25-10 0,8-21 1 15,-8 21-9-15,-1-18-15 0,1 18 0 0,-13-19 0 16,13 19 0-16,-25-18 0 0,25 18 0 0,-35-13 0 15,14 9 0-15,-5 3 0 0,-1 5 0 0,-3 3 0 16,-1 4 0-16,-1 5 0 0,3 4 0 0,0 3 0 16,2 3 0-16,4 0 0 0,3 2 0 0,3 1 0 15,2 0 0-15,3 0 0 0,5 0 0 0,3-3 0 16,5-2 0-16,3-4 0 0,-4-20 0 16,24 27 0-16,-6-20 0 0,3-3 0 15,6-5 0-15,2-7 0 0,3-5 0 0,5-6 0 16,2-9 0-16,4-4 0 0,2-6 0 0,0-6 0 15,1-2 0-15,-4-2 0 0,-3 1 0 0,-2 2 0 16,-8 4 0-16,-5 1 0 0,-7 2 0 0,-3 5 0 16,-6-3 0-16,-3 5 0 0,-4-2 0 15,-1 3 0-15,-2 6 0 0,-3 6 0 0,5 18 0 16,0 0 0-16,-23 2 0 0,10 15 0 0,-2 10 0 16,-3 7 0-16,-3 8 0 0,2 9 0 0,-1 2 0 15,2 4 0-15,1-2 0 0,4 3 0 0,0-7 0 16,7 2 0-16,-3-13 0 0,16 12-134 0,-7-52-118 15,7 67-109-15,-24-56-50 0,17-11-129 16,27 47 192-16,-27-47 348 0</inkml:trace>
  <inkml:trace contextRef="#ctx0" brushRef="#br3" timeOffset="120239.4801">13426 14893 1053 0,'-8'-20'528'0,"8"20"-413"15,0 0-33-15,0 0-18 0,0 0-15 16,0 0-8-16,0 0-12 0,0 0-8 16,0 0-6-16,-17 25 0 0,17-25-2 0,-6 23 2 15,6-23-8-15,-3 33-7 0,4-13 0 0,0 3 0 16,3 4 0-16,-1 1 0 0,2 1 0 0,-1 0 0 16,0-1 0-16,-1 0 0 0,0-2 0 0,-2 0 0 15,-1-2 0-15,-1-1 0 0,-2-2 0 0,1-1 0 16,-2-3 0-16,4-17 0 0,-8 29 0 15,8-29 0-15,-6 19 0 0,6-19 0 0,0 0 0 16,0 0 0-16,0 0 0 0,0 0 0 0,0 0 0 16,0 0 0-16,0 0 0 0,0 0 0 0,3-22 0 15,-3 22 0-15,15-25 0 0,-15 25 0 0,16-30 0 16,-16 30 0-16,20-33 0 0,-8 16 0 16,-12 17 0-16,24-26 0 0,-24 26 0 0,24-20 0 15,-24 20 0-15,24-12 0 0,-24 12 0 16,21-2 0-16,-21 2 0 0,19 6 0 0,-19-6 0 15,19 9 0-15,-19-9 0 0,12 17 0 0,-12-17 0 16,3 22 0-16,-3-22 0 0,-7 28 0 0,1-11 0 16,-4 0 0-16,1 1 0 0,-4 1 0 0,0-1 0 15,1-1 0-15,12-17 0 0,-26 29 0 0,26-29 0 16,-23 18 0-16,23-18 0 0,-18 10 0 16,18-10 0-16,0 0 0 0,-17-1 0 0,17 1 0 15,0 0-9-15,-11-27-24 0,11 27-1 16,-5-32-18-16,5 32-14 0,-5-47-53 0,24 47-118 15,-34-42-42-15,36 42-67 0,-31-26 16 0,3 0-61 16,24 32 241-16,-30-31 150 0</inkml:trace>
  <inkml:trace contextRef="#ctx0" brushRef="#br3" timeOffset="120755.1201">13943 15147 1180 0,'19'6'628'0,"-19"-6"-522"16,0 0-60-16,-15-19-15 0,15 19-10 15,0 0-3-15,0 0-2 0,0 0-15 0,-19-10-1 16,19 10 0-16,0 0 0 0,-17 14 0 0,17-14 0 16,0 0 0-16,-18 25 0 0,18-25 0 0,-14 27 0 15,14-27 0-15,-12 32 0 0,9-12 0 0,-1 0 0 16,3 0 0-16,1-1 0 0,0-19 0 0,3 29 0 15,-3-29 0-15,13 22 0 0,-13-22 0 16,20 13 0-16,-20-13 0 0,29-4 0 0,-10-3 0 16,1-4 0-16,2-3 0 0,0-4 0 0,1-3 0 15,-2-4 0-15,0-2 0 0,-2 0 0 16,-2 1 0-16,0 0 0 0,-2 2 0 0,-2 1 0 16,-2 3 0-16,-3 0 0 0,-1 3 0 0,-7 17 0 15,9-25 0-15,-9 25 0 0,0 0 0 0,0 0 0 16,0 0 0-16,0 0 0 0,0 0 0 15,0 0 0-15,3 21 0 0,-8 3 0 0,-1 12 0 16,1 9 0-16,-1 6 0 0,-1 7 0 0,-3 2 0 16,-1 3 0-16,-3 4 0 0,1-3 0 0,0-3 0 15,-3 0 0-15,1-4 0 0,-1-4 0 0,2-6 0 16,-1-3 0-16,1-8 0 0,2-6 0 0,-1-7 0 16,2-4 0-16,11-19 0 0,-19 22 0 0,19-22 0 15,0 0 0-15,-18-2 0 16,18 2 0-16,-9-26 0 0,3 6 0 0,5-2-47 15,-6-11-28-15,7 33-87 0,-6-63-49 0,26 54-76 16,-37-38-21-16,26 10-134 0,3 16 17 0,-22-31 336 16</inkml:trace>
  <inkml:trace contextRef="#ctx0" brushRef="#br3" timeOffset="121427.0346">15155 15121 1918 0,'0'0'36'0,"0"0"-24"0,0 0-5 0,0 0-1 15,0 0 3-15,0 0 4 0,18 6-2 0,-18-6 4 16,26-6-3-16,-9 0-4 0,4 0-8 0,2-4 0 16,0 2 0-16,0-2 0 0,0 0 0 0,-2 2 0 15,-2-1 0-15,-1 3 0 0,-18 6 0 16,27-8 0-16,-27 8 0 0,0 0 0 15,0 0 0-15,0 0 0 0,0 0 0 0,0 0 0 16,5-17 0-16,-5 17 0 0,-18-14 0 0,18 14 0 16,-27-12 0-16,27 12 0 0,-30-12 0 0,11 6 0 15,1 3 0-15,0-1 0 0,-2 4 0 0,1 1 0 16,1 3 0-16,1 1 0 0,17-5 0 0,-28 17 0 16,28-17 0-16,-20 30 0 0,14-11 0 0,3 4 0 15,-1 4 0-15,3 1 0 0,1 3 0 16,1-1 0-16,3 3 0 0,0-2 0 0,1-3 0 15,4-4 0-15,0-5 0 0,-9-19 0 0,31 25 0 16,-9-19 0-16,2-6 0 0,5-4 0 16,3-7 0-16,3-4 0 0,0-11 0 0,8-1 0 15,-2-9 0-15,7 0-60 0,-7-16-51 0,24 27-131 16,-40-43-75-16,37 38-108 0,-25-11-138 16,-12-17 235-16,25 29 328 0</inkml:trace>
  <inkml:trace contextRef="#ctx0" brushRef="#br3" timeOffset="121614.5441">15873 14673 2047 0,'-16'28'0'0,"2"2"0"0,2 1 0 15,4 2 0-15,0 3 0 0,2 1 0 16,2 2 0-16,0 2 0 0,1-1 0 16,2 0 0-16,0 0 0 0,0-1 0 0,-2 1 0 15,2-1 0-15,-1-1 0 0,2-2 0 0,-2-2 0 16,6-2-20-16,-6-10-69 0,19 19-140 0,-17-41-95 15,8 30-77-15,-8-30-176 0,0 0 171 0,0 0 406 16</inkml:trace>
  <inkml:trace contextRef="#ctx0" brushRef="#br3" timeOffset="122005.1707">15978 15047 1238 0,'17'53'354'0,"-17"-53"-53"16,0 0-253-16,-15 26-19 0,15-26-2 0,0 0-4 16,24 18-3-16,-24-18-13 0,35 2-7 0,-12-5 0 15,0-4 0-15,4-2 0 0,2-1 0 0,1-3 0 16,-1 0 0-16,-3 0 0 0,0 1 0 0,-3 1 0 16,-1 1 0-16,-1 1 0 0,-4-1 0 0,-17 10 0 15,28-15 0-15,-28 15 0 0,17-18 0 0,-17 18 0 16,0 0 0-16,9-25 0 0,-9 25 0 15,-4-17 0-15,4 17 0 0,-13-16 0 0,13 16 0 16,-19-15 0-16,19 15 0 0,-28-13 0 16,10 9 0-16,0 0 0 0,-3 4 0 0,0 3 0 15,-1 4 0-15,-3 9 0 0,-3 4 0 0,-1 7 0 16,1 7 0-16,-2 1 0 0,5 6 0 0,3-1 0 16,4-3 0-16,4-3 0 0,7-5 0 0,5-3 0 15,3-7 0-15,9-2 0 0,-10-17 0 16,31 18 0-16,-9-15 0 0,9-5 0 0,-1-6 0 15,9-2 0-15,-3-13-38 0,18 21-149 0,-29-38-91 16,39 44-104-16,-39-32-112 0,14 0-10 0,21 23 341 16</inkml:trace>
  <inkml:trace contextRef="#ctx0" brushRef="#br3" timeOffset="122395.832">17030 14942 1930 0,'0'0'66'16,"-29"3"-41"-16,10-1-10 0,-2 1-4 0,2 3-11 16,-3 3 0-16,0 3 0 0,-3 1 0 15,2 3 0-15,-2 3 0 0,2 2 0 0,-3 1 0 16,4 3 0-16,3-2 0 0,4 1 0 0,3-3 0 16,6-1 0-16,2-3 0 0,4-17 0 0,10 27 0 15,-10-27 0-15,28 15 0 0,-7-11 0 0,7-4 0 16,3-5 0-16,5-2 0 0,3-6 0 15,3-3 0-15,1-5 0 0,6 1-35 0,-4-9-37 16,16 19-111-16,-32-38-123 0,40 42-56 16,-43-24-192-16,11-10 68 0,20 26 438 0</inkml:trace>
  <inkml:trace contextRef="#ctx0" brushRef="#br3" timeOffset="122598.9404">17592 14534 1376 0,'-11'26'291'0,"5"7"89"0,6-33-380 0,-25 14 0 16,25-14 0-16,-19 23 0 0,19-23 0 0,-14 36 0 16,8-11 0-16,-2 4 0 0,4 5 0 0,0 3 0 15,1 3 0-15,2 2 0 0,0 4 0 0,0 0 0 16,0 0 0-16,-3-2 0 0,3 1 0 16,-2-4 0-16,2-2 0 0,-3-6-22 0,9 9-93 15,-27-35-169-15,43 39-97 0,-21-46-202 16,-19 26 3-16,33-1 499 0</inkml:trace>
  <inkml:trace contextRef="#ctx0" brushRef="#br3" timeOffset="122817.7078">17281 14892 2047 0,'0'0'0'16,"-10"18"0"-16,10-18 0 0,0 0 0 15,0 0 0-15,0 0 0 0,0 0 0 0,31 8 0 16,-11-11 0-16,3 0 0 0,4-4 0 0,2-3 0 16,5 0 0-16,-2-3 0 0,4 3 0 0,-3-1 0 15,1 3 0-15,-2-1-30 0,2 4 5 16,0-2-10-16,7 11-36 0,-16-27-138 0,31 42-142 16,-44-41-67-16,19 20-156 0,3 13 241 0,-23-31 333 15</inkml:trace>
  <inkml:trace contextRef="#ctx0" brushRef="#br3" timeOffset="123233.0012">17944 14823 1308 0,'5'20'572'0,"-5"-20"-482"16,0 0-46-16,-21 8-22 0,21-8-11 0,-9 19-11 16,9-19 0-16,-11 34 0 0,4-13 0 15,1 2 0-15,0 1 0 0,0 3 0 0,0-1 0 16,0 2 0-16,1-1 0 0,-1-4 0 0,2-3 0 16,4-20 0-16,-4 29 0 0,4-29 0 0,0 0 0 15,4 20 0-15,-4-20 0 0,0 0 0 0,0 0 0 16,0 0 0-16,0 0 0 0,0 0 0 31,15-27 0-31,-15 27 0 0,7-29 0 0,-5 12 0 16,2 0 0-16,-1-1 0 0,0 0 0 0,-2-2 0 15,3 1 0-15,1 0 0 0,0-4 0 0,1 0 0 16,2-3 0-16,3 0 0 0,1-1 0 0,3 1 0 16,0 0 0-16,0 4 0 0,-1 5 0 0,-14 17 0 15,25-16 0-15,-25 16 0 0,23-3 0 16,-23 3 0-16,26 6 0 0,-26-6 0 0,22 1-120 15,10 24-124-15,-32-25-79 0,20 1-201 0,-20-1-18 16,0 0 249-16</inkml:trace>
  <inkml:trace contextRef="#ctx0" brushRef="#br3" timeOffset="123679.3195">18409 14849 1781 0,'3'-18'119'16,"-3"18"-59"-16,-9-20-16 0,9 20-9 0,0 0-27 16,-13-19-8-16,13 19 0 0,-17 0 0 15,17 0 0-15,-24 12 0 0,24-12 0 0,-32 25 0 16,14-5 0-16,-2 1 0 0,0 6 0 0,-3 2 0 15,2 0 0-15,0 3 0 0,3-2 0 0,3 0 0 16,4 1 0-16,4-2 0 0,3-2 0 0,6-4 0 16,5-4 0-16,-7-19 0 0,30 28 0 15,-8-21 0-15,4-4 0 0,3-6 0 0,3-3 0 16,3-3 0-16,1-6 0 0,1-4 0 0,-3-3 0 16,-1-1 0-16,-4-1 0 0,-6 0 0 0,-4 0 0 15,-6 2 0-15,-5 0 0 0,-4 4 0 0,-5 1 0 16,-4-1 0-16,-4 1 0 0,-1 0 0 15,-3 0 0-15,13 17 0 0,-30-31 0 0,30 31 0 16,-34-29 0-16,15 18 0 0,1-1 0 16,18 12 0-16,-29-16 0 0,29 16 0 0,0 0 0 0,0 0 0 0,0 0 0 15,0 0-84-15,-17 11-107 0,44 18-66 0,-27-29-102 16,0 0-183-16,36 15 47 0,-36-15 377 0</inkml:trace>
  <inkml:trace contextRef="#ctx0" brushRef="#br3" timeOffset="123962.5781">18900 15043 2047 0,'-20'4'0'0,"20"-4"0"0,0 0 0 0,0 0 0 16,22-4 0-16,-4 1 0 0,3-5 0 15,3 0 0-15,3-2 0 0,2-2 0 0,5 0 0 16,-2-2 0-16,4 3 0 0,-4-5 0 16,7 9 0-16,-9-16-106 0,31 34-203 0,-44-23-339 15,26 9 10-15,-6 6 293 0</inkml:trace>
  <inkml:trace contextRef="#ctx0" brushRef="#br3" timeOffset="124527.9118">19966 14855 1264 0,'-12'-29'417'0,"12"29"-341"16,0 0-28-16,0 0-5 0,-7-23 5 0,7 23 0 15,0 0-5-15,-22-9-6 0,22 9-14 0,-26-2-23 16,26 2 0-16,-29 5 0 0,29-5 0 0,-34 12 0 16,16-4 0-16,-1 4 0 0,1 2 0 0,1 0 0 15,17-14 0-15,-28 29 0 0,28-29 0 0,-17 23 0 16,17-23 0-16,-1 17 0 0,1-17 0 15,0 0 0-15,23 16 0 0,-23-16 0 16,32 1 0-16,-10-2 0 0,2-4 0 0,4 0 0 16,1-2 0-16,1 0 0 0,-2 2 0 0,-1 1 0 15,-5 5 0-15,-4 3 0 0,-18-4 0 0,23 14 0 16,-23-14 0-16,8 28 0 0,-12-8 0 0,-3 1 0 16,-5 4 0-16,-3 0 0 0,-6 4 0 0,-1 1 0 15,-4 0 0-15,-2 1 0 0,1-2 0 16,0-3 0-16,2-1 0 0,2-4 0 0,7-3 0 15,16-18 0-15,-23 21 0 0,23-21 0 0,0 0 0 16,0 0 0-16,0 0 0 0,16-29 0 0,5 14-72 16,-10-24-98-16,33 30-103 0,-37-45-74 0,40 29-117 15,-8-1-50-15,-21-29 308 0</inkml:trace>
  <inkml:trace contextRef="#ctx0" brushRef="#br3" timeOffset="124731.0273">20422 14407 1895 0,'17'12'152'0,"-17"-12"-152"0,0 0 0 0,0 0 0 16,0 0 0-16,-18 12 0 0,18-12 0 0,-11 25 0 15,5-1 0-15,-3 5 0 0,2 6 0 16,-3 2 0-16,1 4 0 0,-4 4 0 0,1 1 0 16,-2 5 0-16,0 0 0 0,0 1 0 15,0-3 0-15,2-1 0 0,0-5 0 0,4-2 0 16,0-5 0-16,6-2 0 0,-1-8 0 0,9 2 0 15,-6-28-181-15,15 36-134 0,-34-46-202 0,19 10-128 16,0 0 257-16,0 0 388 0</inkml:trace>
  <inkml:trace contextRef="#ctx0" brushRef="#br3" timeOffset="124918.555">20164 14862 2047 0,'0'0'0'0,"0"0"0"0,0 0 0 15,0 0 0-15,0 0 0 0,14-17 0 16,-14 17 0-16,35-8 0 0,-8 2 0 16,4-2 0-16,0 0 0 0,4 1 0 0,-1-3 0 15,5 3 0-15,-4-3 0 0,7 4-25 0,-2-3-36 16,14 14-54-16,-21-31-129 0,38 40-113 0,-43-25-229 16,12 2 17-16,16 18 480 0</inkml:trace>
  <inkml:trace contextRef="#ctx0" brushRef="#br3" timeOffset="125434.191">21106 14804 1202 0,'-17'-16'556'16,"17"16"-420"-16,0 0-83 0,-19 7-19 0,19-7-11 15,-29 3-6-15,11-2-4 0,1 1-2 0,-6 1-9 16,1 2-2-16,-2 1 0 0,-1 1 0 16,0 2 0-16,-2 3 0 0,0 0 0 15,3 2 0-15,0 2 0 0,2 0 0 0,2 1 0 16,20-17 0-16,-28 31 0 0,28-31 0 0,-13 30 0 15,13-30 0-15,-3 27 0 0,3-27 0 0,10 23 0 16,-10-23 0-16,24 19 0 0,-7-13 0 0,2-2 0 16,0-3 0-16,3-3 0 0,0-2 0 0,1-2 0 15,3-2 0-15,-1-5 0 0,2-2 0 16,-2-2 0-16,1-4 0 0,1-1 0 0,-4 1 0 16,0-2 0-16,-4 1 0 0,0 0 0 0,-5 0 0 15,0 3 0-15,-3 2 0 0,-11 17 0 0,14-29 0 16,-14 29 0-16,6-19 0 0,-6 19 0 15,0 0 0-15,0 0 0 0,0 0 0 0,-17 8 0 16,17-8 0-16,-22 36 0 0,10-10 0 0,-2 4 0 16,0 4 0-16,1 2 0 0,1 1 0 15,3-2 0-15,3-4 0 0,6-2 0 0,2-8 0 16,9-2 0-16,-11-19-41 0,39 28-136 0,-35-46-76 16,40 38-47-16,-42-46-71 0,30 7-73 0,12 16 7 15,-24-41 414-15</inkml:trace>
  <inkml:trace contextRef="#ctx0" brushRef="#br3" timeOffset="125652.9386">21630 14414 1461 0,'0'27'586'0,"-9"-6"-586"0,3 2 0 0,0 4 0 15,2 4 0-15,-2 4 0 0,1 3 0 0,-1 2 0 16,-2 4 0-16,-1-2 0 0,-2 2 0 15,2-3 0-15,-1-1 0 0,0-2 0 0,2-4 0 16,0-3 0-16,2-5 0 0,0-5 0 0,5 1-3 16,1-22-90-16,10 39-176 0,-31-54-140 0,38 21-200 15,-17-6 2-15,-14-21 551 0</inkml:trace>
  <inkml:trace contextRef="#ctx0" brushRef="#br3" timeOffset="125981.0826">21395 14762 2047 0,'0'0'0'0,"0"0"0"15,0 0 0-15,29-11 0 0,-12 5 0 0,5-2 0 16,1-1 0-16,3-2 0 0,-1-1 0 16,2 1 0-16,-1-1 0 0,2 1 0 0,-4 0 0 15,4 0 0-15,-5 3 0 0,0 2 0 0,-1 2 0 16,-4 4 0-16,-1 1 0 0,-17-1 0 0,25 7 0 15,-25-7 0-15,0 0 0 0,12 22 0 16,-12-22 0-16,0 20 0 0,0-20 0 0,-5 23 0 16,5-23 0-16,-10 26 0 0,10-26 0 0,-13 32 0 15,13-32 0-15,-15 35 0 0,8-15 0 16,1 3 0-16,0 3 0 0,0 0 0 0,0 1 0 16,1-2 0-16,1 1 0 0,2-5 0 0,0 1 0 15,4-4 0-15,-2-18 0 0,6 29 0 0,-6-29 0 16,11 17-25-16,-11-17-131 0,18 10-133 0,-38-36-102 15,20 26-215-15,0 0 60 0,-2-36 513 0</inkml:trace>
  <inkml:trace contextRef="#ctx0" brushRef="#br3" timeOffset="126153.0468">21982 14429 1816 0,'-28'-27'231'0,"28"27"-231"0,-21 11 0 16,21-11 0-16,0 0 0 0,-22 6 0 0,22-6 0 16,0 0 0-16,0 0 0 0,0 0-76 0,0 0-221 15,-6-19-116-15,6 19-218 0,0 0 30 0,0 0 573 16</inkml:trace>
  <inkml:trace contextRef="#ctx0" brushRef="#br3" timeOffset="126449.8831">22307 14670 1398 0,'5'23'638'0,"-5"-23"-627"0,-27 23-11 0,27-23 0 15,-27 25 0-15,10-9 0 0,3 1 0 16,-6 1 0-16,1 2 0 0,-3 1 0 0,1 2 0 15,1 0 0-15,-1-1 0 0,5-2 0 16,4-3 0-16,12-17 0 0,-11 24 0 0,11-24 0 16,0 0 0-16,15 23 0 0,-15-23 0 0,33 5 0 15,-9-7 0-15,7-3 0 0,5-4 0 0,6-1 0 16,6-5 0-16,11-1 0 0,2-4 0 16,8 4 0-16,-4-13-78 0,19 29-169 0,-39-37-147 15,20 28-244-15,-10 2 55 0,-20-16 477 0</inkml:trace>
  <inkml:trace contextRef="#ctx0" brushRef="#br3" timeOffset="127074.94">19131 15592 1949 0,'-21'-4'62'0,"-1"-4"-26"0,1 0-36 0,-1-2 0 15,2 2 0-15,-2 0 0 0,-1 5 0 16,-2 4 0-16,-1 6 0 0,-3 4 0 0,-2 5 0 15,0 3 0-15,-1 7 0 0,-1 5 0 0,1 5 0 16,2 5 0-16,1 4 0 0,3 2 0 0,4 4 0 16,5-1 0-16,4 1 0 0,5-2 0 15,3-4 0-15,2 0 0 0,7-5 0 0,3-2 0 16,2-5 0-16,5-2 0 0,-2-5 0 16,5-2 0-16,-17-24-30 0,41 45-172 0,-41-45-128 15,30 7-132-15,-30-7-179 0,0 0 260 0,30-2 381 16</inkml:trace>
  <inkml:trace contextRef="#ctx0" brushRef="#br3" timeOffset="127856.2287">18540 16083 1668 0,'-37'-25'325'0,"37"25"-271"16,0 0-54-16,-17 5 0 0,17-5 0 0,0 0 0 15,0 0 0-15,22-10 0 0,-22 10 0 0,35-9 0 16,-10 4 0-16,3 0 0 0,4-4 0 0,5 1 0 15,3-3 0-15,4-1 0 0,1-3 0 0,1 1 0 16,1-2 0-16,0 2 0 0,-2 0 0 0,-4 3 0 16,-3 3 0-16,-6 3 0 0,0 0 0 15,-6 5 0-15,-6 0 0 0,-1 2 0 0,-19-2 0 16,23 4 0-16,-23-4 0 0,0 0 0 0,0 0 0 16,5 17 0-16,-5-17 0 0,0 0 0 0,-21 17 0 15,21-17 0-15,-24 16 0 0,5-5 0 0,2 0 0 16,-3 1 0-16,-1 1 0 0,1 0 0 0,-1 4 0 15,-1 3 0-15,0 1 0 16,1 4 0-16,3 0 0 0,2 2 0 0,5-1 0 16,4 0 0-16,3-2 0 0,5-4 0 0,4-3 0 15,-5-17 0-15,22 25 0 0,-5-18 0 0,5-5 0 16,2-2 0-16,3-5 0 0,4-7 0 0,1-2 0 16,4-7 0-16,0-4 0 0,2-4 0 0,-2-1 0 15,0-2 0-15,-7 1 0 0,-4 2 0 0,-5 4 0 16,-3 1 0-16,-6 4 0 0,-5-1 0 15,-5 1 0-15,-2 1 0 0,-2 0 0 0,-3 1 0 16,-1-1 0-16,-2 2 0 0,9 17 0 0,-18-31 0 16,18 31 0-16,-13-18 0 0,13 18 0 15,0 0 0-15,0 0 0 0,-18-7 0 0,18 7 0 16,0 0 0-16,0 0 0 0,0 0 0 0,-3 23 0 16,3-23 0-16,0 0 0 0,22 24 0 0,-22-24 0 15,27 12 0-15,-10-6 0 0,2-2 0 16,2 0 0-16,1-2 0 0,0-2 0 0,1 1 0 15,-1-1 0-15,1 1 0 0,-1-1 0 0,-3 3 0 16,-2 2 0-16,-17-5 0 0,29 13 0 0,-29-13 0 16,21 19 0-16,-21-19 0 0,9 28 0 0,-9-11 0 15,-3 2 0-15,-2 1 0 0,-3 2 0 0,-3-1 0 16,-3 1 0-16,0 0 0 0,1-2 0 16,-2 0 0-16,15-20 0 0,-24 29 0 0,24-29 0 15,0 0 0-15,-19 17 0 0,19-17 0 16,0 0 0-16,0 0 0 0,0 0 0 0,0 0 0 15,23-23 0-15,-23 23 0 0,25-29 0 0,-9 9 0 16,-1 0 0-16,1-2 0 0,1-2 0 0,-1 1 0 16,0-2 0-16,-2 0 0 0,-1 0 0 0,-2 0 0 15,0 0 0-15,-3 2 0 0,3-2 0 16,-1 1 0-16,2-4 0 0,1-1 0 0,3-1 0 16,1-1 0-16,3 10 0 0,-1 4 0 0,3 8 0 15,-4 2 0-15,5 7 0 0,-2-2 0 0,6 14-94 16,-27-12-56-16,51 20-54 0,-51-20-32 0,42 20-76 15,-42-20-72-15,20 4-71 0,15 23 244 16</inkml:trace>
  <inkml:trace contextRef="#ctx0" brushRef="#br3" timeOffset="128260.433">20622 15692 1328 0,'-20'-16'569'0,"20"16"-491"0,-18 3-39 16,18-3-11-16,-27 7-23 0,27-7-5 0,-31 7 0 16,11-2 0-16,-1 3 0 0,-1 3 0 0,-2 1 0 15,1 5 0-15,-4 0 0 0,3 3 0 0,1 2 0 16,-1 4 0-16,3-1 0 0,0 3 0 0,3 0 0 16,3 0 0-16,3-2 0 0,4 0 0 0,3-4 0 15,7-2 0-15,-2-20 0 0,17 29 0 16,-17-29 0-16,36 16 0 0,-12-10 0 0,0-6 0 15,5 0 0-15,1-5 0 0,4-2 0 0,-2-7-5 16,11 6-80-16,-14-24-82 0,31 35-128 16,-43-46-47-16,31 17-259 0,-9 14 98 0,-23-28 455 15</inkml:trace>
  <inkml:trace contextRef="#ctx0" brushRef="#br3" timeOffset="128635.4843">20615 15883 1614 0,'18'42'403'16,"-18"-42"-373"-16,-11 23-30 0,11-23 0 0,0 0 0 16,15 21 0-16,-15-21 0 0,33 9 0 0,-11-5 0 15,5-5 0-15,1-3 0 0,5-2 0 16,0-4 0-16,1-2 0 0,-2 0 0 0,1-1 0 16,0-1 0-16,-3 1 0 0,2-3 0 15,-3 0 0-15,-2-1 0 0,-4 0 0 0,-2 1 0 16,-4-1 0-16,-17 17 0 0,25-33 0 0,-25 33 0 15,11-31 0-15,-11 31 0 0,-5-24 0 0,5 24 0 16,-20-23 0-16,20 23 0 0,-34-20 0 0,11 13 0 16,-3 5 0-16,-1 2 0 0,-2 8 0 15,-1 4 0-15,-3 6 0 0,-2 4 0 0,-1 5 0 16,2 1 0-16,-2 2 0 0,2 4 0 0,0-2 0 16,3 2 0-16,2 0 0 0,7-1 0 0,5-3 0 15,6-2 0-15,8-4 0 0,4-5 0 0,-1-19 0 16,22 28 0-16,0-19 0 0,3-7 0 15,8-1 0-15,1-8 0 0,9 2 0 16,-2-14-96-16,20 20-102 0,-31-40-68 0,42 39-82 16,-37-29-108-16,13-7-44 0,22 26 318 0</inkml:trace>
  <inkml:trace contextRef="#ctx0" brushRef="#br3" timeOffset="128981.7955">21467 15666 2046 0,'-28'12'1'0,"2"-3"-1"0,4-1 0 16,3-1 0-16,1 2 0 0,18-9 0 0,-30 16 0 15,30-16 0-15,-29 21 0 0,29-21 0 0,-20 22 0 16,20-22 0-16,-6 20 0 0,6-20 0 0,0 0 0 16,9 21 0-16,-9-21 0 0,19 14 0 15,-19-14 0-15,29 8 0 0,-11-6 0 0,3 1 0 16,1-1 0-16,-1 0 0 0,4 1 0 0,-1-2 0 15,-1 2 0-15,0 0 0 0,-2 1 0 16,-4 2 0-16,-17-6 0 0,28 16 0 0,-28-16 0 16,17 22 0-16,-17-22 0 0,5 25 0 0,-5-25 0 15,-11 33 0-15,0-15 0 0,-6 4 0 0,-4 1 0 16,-4 2 0-16,-3 2 0 0,-8-3 0 16,4 2 0-16,-1 0 0 0,2-5 0 0,7 0 0 15,1-6 0-15,23-15 0 0,-29 15 0 0,29-15 0 16,0 0 0-16,0 0-2 0,0-23-152 0,31 25-63 15,-32-45-110-15,45 36-99 0,-20-14-79 0,-3-19 90 16,36 34 415-16</inkml:trace>
  <inkml:trace contextRef="#ctx0" brushRef="#br3" timeOffset="129122.4158">21937 16108 1754 0,'0'0'293'0,"-29"25"-293"0,29-25 0 0,-28 22 0 16,28-22 0-16,-19 7 0 0,19-7 0 0,-21 1 0 15,21-1 0-15,-19-6 0 0,5-11-25 0,14 17-236 16,-17-23-156-16,17 23-244 0,12-20 59 16,-27-11 522-16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2:41:47.78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1924 822 561 0,'-3'-24'249'0,"3"24"-44"15,0 0-6-15,0 0-52 0,-8-22-29 0,8 22-29 16,0 0-21-16,-9-18-17 0,9 18-7 15,-17-18-11-15,17 18-48 0,-21-18 65 0,21 18-60 16,-30-13 50-16,11 5 15 0,-2 2-45 0,-3 0 29 16,-2 2-28-16,-2 4 4 0,0 0-4 0,-1 6-30 15,0 2 31-15,-4 0-10 0,-1 6-21 0,-4-13 56 16,-2 9-53-16,-1-4 27 0,-3 6 9 0,-1 2-9 16,0 7 7-16,1 1-7 0,2 2-2 0,1 2-9 15,5 0 0-15,3 0 0 0,4 1 0 0,3 2 0 16,7 4 0-16,1 4 0 0,3 6 0 0,3 1 0 15,3 5 0-15,3-1 0 0,4 2 0 0,3-3 0 16,3 0 0-16,6-2 0 0,4-4 0 0,4-5 0 16,7-6 0-16,4-4 0 0,5-7 0 15,4-3 0-15,3-4 0 0,3-6 0 16,2-4 0-16,3-5 0 0,0-6 0 0,3-2 0 16,-3-3 0-16,0-5 0 0,-3-4 0 0,-2-4 0 15,-3-1 0-15,-5 0 0 0,-2 2 0 0,-6-1 0 16,-4 0 0-16,-5 6 0 0,-6 1 0 0,-13 20 0 15,14-27 0-15,-14 27 0 0,0 0 0 16,0 0 0-16,0 0 0 0,0 0 0 0,0 0 0 16,-17 8 0-16,11 9 0 0,-2 5 0 0,-1 6 0 15,1-3 0-15,0 4 0 0,5-4 0 0,1-2-4 16,7-1-32-16,-5-22-11 0,22 34-30 0,-22-34-40 16,42 33-203-16,-42-33-275 0,31 8 9 0,-7-2 322 15</inkml:trace>
  <inkml:trace contextRef="#ctx0" brushRef="#br0" timeOffset="366.5796">2327 1186 1742 0,'-12'27'45'15,"5"-9"-57"-15,-4-1 52 0,5 6-38 16,-4-2 22-16,4 2 5 0,-2 1-21 0,0 4 7 15,1-3-11-15,2 5 10 0,0-4-5 0,2-1 5 16,-2-1-7-16,4-1 5 0,-3-2-4 0,4-1 4 16,0-20-5-16,-1 32 0 0,1-32-5 0,2 22 2 15,-2-22-4-15,0 0 3 0,0 0-1 0,0 0 5 16,0 0 4-16,18 1 0 0,-18-1 1 16,14-29-4-16,-6 7-8 0,2-6 0 0,1-2 0 15,1-3 0-15,-1 2 0 0,-1-4 0 0,1 0 0 16,-3 0 0-16,2-1 0 0,0 3 0 0,-1 2 0 15,2 4 0-15,0 4 0 0,1 6 0 0,-12 17 0 16,22-22 0-16,-22 22 0 0,20-10 0 16,-20 10 0-16,20-5 0 0,-20 5 0 0,27 2 0 15,-7 2-14-15,-3-4-41 0,12 5-50 16,-29-5-65-16,61-11-344 0,-37 8-108 0,9 3 73 16</inkml:trace>
  <inkml:trace contextRef="#ctx0" brushRef="#br0" timeOffset="790.4157">3125 1140 1799 0,'-17'3'26'16,"-1"-3"1"-16,18 0 4 0,-34 5 14 0,17-3-5 15,-5 2-1-15,2-2-11 0,-3 2-16 0,1 2-12 16,1 0 0-16,-3 4 0 0,1 0 0 0,0 6 0 15,0 2 0-15,1 3 0 0,2 2 0 0,-1 5 0 16,-1 1 0-16,5 5 0 16,1 1 0-16,4 0 0 0,5-1 0 0,2-4 0 15,6-1 0-15,5-5 0 0,3-3 0 0,4-5 0 16,4-5 0-16,4-2 0 0,3-4 0 0,3-5 0 16,2-5 0-16,1-6 0 0,2-5 0 0,1-6 0 15,-1-4 0-15,-1-3 0 0,0-1 0 0,-5-2 0 16,-3 2 0-16,-2 0 0 0,-4-2 0 15,-2 3 0-15,-4 4 0 0,-4-1 0 0,-1 5 0 16,-2 0 0-16,-2 2 0 0,-2 19 0 0,3-26 0 16,-3 26 0-16,0 0 0 0,0 0 0 0,0 0 0 15,0 0 0-15,0 0 0 0,0 0 0 0,-9 23 0 16,8-6 0-16,0 3 0 0,-2 1 0 0,4 1 0 16,1-1 0-16,1 2 0 0,2-2 0 15,4 1-2-15,-1-4-34 0,7-1-9 16,-15-17-18-16,36 28-24 0,-36-28-41 0,51 22-244 15,-51-22-129-15,36-6-74 0,-13 9 338 0</inkml:trace>
  <inkml:trace contextRef="#ctx0" brushRef="#br0" timeOffset="1117.0504">3540 1168 1930 0,'0'0'55'0,"0"0"-26"15,0 0-5-15,-18 6-15 0,18-6-9 0,-9 24 0 16,5-5 0-16,-2 1 0 0,2 3 0 0,0 3 0 15,0 0 0-15,2 7 0 0,1 1 0 0,2-3 0 16,1-2 0-16,2-6 0 0,2 0 0 0,1-4 0 16,2 1 0-16,-9-20 0 0,17 26 0 15,-17-26 0-15,0 0 0 0,23 16 0 0,-23-16 0 16,0 0 0-16,22-7 0 0,-22 7 0 0,18-27 0 16,-8 7 0-16,3-6 0 0,1-1 0 15,0-4 0-15,-1-1 0 0,2-1 0 0,0-1 0 16,-2-3 0-16,3 0 0 0,-3-4 0 0,3 1 0 15,-1-1 0-15,0 2 0 0,1 7 0 0,0 6 0 16,-1 5-6-16,-15 21-12 0,23-25-6 16,-23 25-6-16,0 0-13 0,19-7-38 0,-19 7-48 15,0 0-252-15,0 0-176 0,0 0-3 0,18 20 343 16</inkml:trace>
  <inkml:trace contextRef="#ctx0" brushRef="#br0" timeOffset="1304.5601">4018 1161 1825 0,'0'0'80'16,"1"19"-18"-16,-1-19-14 0,0 0-16 0,0 0-32 16,-7 18 0-16,7-18 0 0,0 0 0 0,-12 26 0 15,12-26 0-15,-8 30 0 0,3-12 0 0,3 4 0 16,-2 2 0-16,1 2 0 0,-1 0 0 0,2 3 0 16,0-3 0-16,2-6 0 0,3-2 0 0,-3-18 0 15,12 29 0-15,-12-29 0 0,18 20-8 16,-18-20-33-16,23 2-21 0,-23-2-59 0,42-10-316 15,-33-11-176-15,12-1-9 0,-1-3 480 16</inkml:trace>
  <inkml:trace contextRef="#ctx0" brushRef="#br0" timeOffset="1445.1732">4177 870 2047 0,'-45'8'0'0,"45"-8"0"0,0 0 0 16,0 0 0-16,0 0 0 0,0 0 0 0,0-19-2 15,0 19-53-15,31-16-74 0,-33-13-357 0,36 13-174 16,-8-1 49-16,4 0 508 0</inkml:trace>
  <inkml:trace contextRef="#ctx0" brushRef="#br0" timeOffset="1648.3017">4665 680 2047 0,'-35'14'-2'0,"35"-14"4"15,-30 30-2-15,30-30 0 0,-20 37 0 0,8-14 0 16,2 6 0-16,0 2 0 0,2 2 0 0,1-1 0 16,3 4 0-16,0-1 0 0,3 4 0 15,1 5 0-15,0 2 0 0,2 0 0 0,1 1 0 16,0-3 0-16,0-1 0 0,0-5 0 0,0-2 0 16,2-1 0-16,-4-5 0 0,5 1 0 0,-6-15-106 15,24 24-279-15,-24-40-183 0,-2 22-78 0,2-22 305 16</inkml:trace>
  <inkml:trace contextRef="#ctx0" brushRef="#br0" timeOffset="1820.1856">4412 1124 2047 0,'-35'4'0'0,"35"-4"0"15,0 0 0-15,0 0 0 0,23 11 0 0,-23-11 0 16,34 6 0-16,-11-6 0 0,5 0 0 0,0-3 0 15,7 0 0-15,-2-6 0 0,14 11-195 16,-30-26-364-16,28 17-97 0,-7-3 20 0</inkml:trace>
  <inkml:trace contextRef="#ctx0" brushRef="#br0" timeOffset="2413.9562">5492 1178 1785 0,'0'0'19'15,"0"0"-2"-15,-21-24 11 0,21 24-2 0,-22-10 15 16,22 10-12-16,-34-7 3 0,15 7-1 16,-7 2-3-16,1 2-17 0,-5 2-11 0,1 5 0 15,-1 1 0-15,-1 5 0 0,0 3 0 0,0 3 0 16,1 3 0-16,0 3 0 0,3 1 0 15,3 4 0-15,3-3 0 0,5 2 0 0,6-6 0 16,4-2 0-16,7-6 0 0,6-1 0 0,3-1 0 16,-10-17 0-16,35 22 0 0,-11-17 0 15,3-3 0-15,3-4 0 0,3-3 0 0,1-2 0 16,2-5 0-16,1-3 0 0,-1-3 0 0,2-4 0 16,-3-2 0-16,-1-4 0 0,-3 1 0 0,-3-4 0 15,-5 2 0-15,-2 1 0 0,-6 3 0 0,-1 0 0 16,-6 2 0-16,-2 2 0 0,-2 2 0 0,-4 19 0 15,1-24 0-15,-1 24 0 0,0 0 0 0,0 0 0 16,0 0 0-16,0 0 0 0,-21 13 0 16,21-13 0-16,-14 36 0 0,7-13 0 15,1 3 0-15,1 1 0 0,2 0 0 0,3 3 0 16,3-4 0-16,2 0 0 0,4 0 0 0,3-7 0 16,7-2 0-16,1-6 0 0,7-3 0 0,1-5-33 15,13 5-94-15,-25-36-206 0,41 33-166 0,-30-29-42 16,11 2 28-16,13 15 513 0</inkml:trace>
  <inkml:trace contextRef="#ctx0" brushRef="#br0" timeOffset="2617.0887">6186 666 2047 0,'-27'6'0'0,"27"-6"0"0,-26 26 0 0,10-8 0 15,0 11 0-15,-2 1 0 16,-2 10 0-16,1 1 0 0,1 3 0 0,1-1 0 15,1 2 0-15,4-1 0 0,2 4 0 0,4 0 0 16,5 6 0-16,1-4 0 0,3-1 0 0,2-3 0 16,2-5 0-16,2-4 0 0,-1-3 0 0,3-5 0 15,-6-8-66-15,16 20-177 0,-21-41-256 0,-6 17-143 16,6-17 46-16,0 0 596 0</inkml:trace>
  <inkml:trace contextRef="#ctx0" brushRef="#br0" timeOffset="2945.2249">5791 1119 2047 0,'0'0'0'15,"-20"14"0"-15,20-14 0 0,0 0 0 0,0 0 0 16,0 0 0-16,27 21 0 0,-9-16 0 16,6-2 0-16,6 0 0 0,5-2 0 0,7-1 0 15,3-3 0-15,2 0 0 0,-1-1 0 0,2-2 0 16,-5 0 0-16,-1 0 0 0,-5 0 0 0,-2 1 0 15,-6 0 0-15,-1-1 0 0,-5 3 0 0,-5-1 0 16,-18 4 0-16,26-7 0 0,-26 7 0 0,0 0 0 16,0 0 0-16,0 0 0 0,0 0 0 15,0 0 0-15,0 0 0 0,0 0 0 16,0 0 0-16,-9 22 0 0,9-22 0 0,-18 35 0 16,3-10 0-16,1 5 0 0,0 0 0 0,1 4 0 15,2-2 0-15,1 3 0 0,4-1 0 0,2-4 0 16,4-3 0-16,2-4 0 0,5-3 0 0,-7-20 0 15,18 30 0-15,-18-30-74 0,37 21-176 0,-42-45-211 16,35 20-140-16,-10-13 6 0,-7-19 530 16</inkml:trace>
  <inkml:trace contextRef="#ctx0" brushRef="#br0" timeOffset="3085.8752">6477 849 2047 0,'-25'7'0'0,"7"0"0"15,18-7 0-15,-23 19 0 0,23-19 0 16,-4 18-14-16,4-18-47 0,0 0-48 0,44 23-281 16,-44-23-246-16,45 8 14 0,-12 2 408 0</inkml:trace>
  <inkml:trace contextRef="#ctx0" brushRef="#br0" timeOffset="3742.0965">6919 1108 1927 0,'0'0'99'0,"-31"-3"-88"16,11 11-1-16,0-1-10 0,-1 3 0 0,-2 0 0 16,-1 4 0-16,-3 1 0 0,3 6 0 0,-1 1 0 15,3 4 0-15,0 0 0 0,4 4 0 0,1-2 0 16,4 3 0-16,3 2 0 0,4-2 0 0,5-2 0 16,6-3 0-16,7-6 0 0,4 0 0 15,7-3 0-15,3-5 0 0,5-4 0 0,3-3 0 16,2-3 0-16,2-5 0 0,0-6 0 0,-4-3 0 15,-3-5 0-15,-1-3 0 0,-4-2 0 0,-2-6 0 16,-3 0 0-16,-5-3 0 0,-2-1 0 0,-2 0 0 16,-6 3 0-16,-4-4 0 0,0 2 0 0,-6-1 0 15,-1 1 0-15,-2 3 0 0,-4 4 0 16,2 3 0-16,9 21 0 0,-20-24 0 16,20 24 0-16,-21-5 0 0,21 5 0 0,-22 9 0 15,22-9 0-15,-17 17 0 0,17-17 0 0,-6 24 0 16,6-24 0-16,12 22 0 0,-12-22 0 0,28 19 0 15,-9-12 0-15,5 0 0 0,2 0 0 0,1-1 0 16,1-3 0-16,0 0 0 0,0-1 0 0,1-1 0 16,-2 3 0-16,-4-1 0 0,-2 1 0 15,-21-4 0-15,25 11 0 0,-25-11 0 0,0 0 0 16,19 16 0-16,-19-16 0 0,1 18 0 0,-1-18 0 16,-5 25 0-16,5-25 0 0,-14 29 0 0,14-29 0 15,-24 31 0-15,24-31 0 0,-28 30 0 16,28-30 0-16,-23 29 0 0,23-29 0 0,-13 24 0 15,13-24 0-15,-2 17 0 0,2-17 0 0,0 0 0 16,18 7 0-16,-18-7 0 0,25-10 0 16,-5-2 0-16,1-5 0 0,1 2 0 0,1-6 0 15,-1-1 0-15,-2-1 0 0,-1 0 0 0,-3 3 0 16,1-3 0-16,0 1 0 0,-1 2 0 0,-4 0 0 16,-12 20 0-16,21-26 0 0,-21 26 0 0,0 0 0 15,0 0 0-15,0 0 0 0,0 0 0 0,0 0 0 16,0 0 0-16,-4 19 0 0,4-19 0 15,-12 35 0-15,7-12 0 0,3-2 0 16,0 3 0-16,5-2 0 0,0-4 0 0,6 1 0 16,-9-19 0-16,27 33 0 0,-10-20 0 0,12 1 0 15,-10-18-164-15,32 22-143 0,-36-39-67 0,35 30-92 16,-23-20 85-16,-7-6 87 0,23 19 234 0</inkml:trace>
  <inkml:trace contextRef="#ctx0" brushRef="#br0" timeOffset="4117.078">7998 1177 1514 0,'-28'-16'433'0,"28"16"-362"0,0-19-42 0,0 19-29 16,-27-15 0-16,27 15 0 0,-35-5 0 0,15 9 0 15,-6 2 0-15,2 5 0 0,-2 2 0 16,1 4 0-16,0 2 0 0,2 7 0 0,0 2 0 16,4 3 0-16,-1-2 0 0,6 0 0 15,3-3 0-15,7-5 0 0,9-1 0 0,2-1 0 16,-7-19 0-16,24 30 0 0,-24-30 0 0,25 14 0 15,-25-14 0-15,29 6 0 0,-12-5 0 0,1-6 0 16,2-3 0-16,-1-5 0 0,3-5 0 0,-1 0 0 16,2-5 0-16,-1-2 0 0,-2 1 0 0,1-4 0 15,-3 1 0-15,-1-1 0 0,-2 3 0 16,1-2 0-16,-3 7 0 0,-2 3 0 0,-11 17 0 16,16-18 0-16,-16 18 0 0,0 0 0 0,0 0 0 15,0 0 0-15,-14 29 0 0,6-6 0 16,-4 3 0-16,0 2 0 0,-1 2 0 0,1-3 0 15,4 0 0-15,-1-3 0 0,4-5 0 0,4 0 0 16,1-19 0-16,6 23 0 0,-6-23 0 0,17 13 0 16,-17-13 0-16,29-7 0 0,-7-3 0 15,3-12 0-15,8 0-72 0,-13-19-111 0,33 19-127 16,-41-31-32-16,38 11-89 0,-24 1 65 0,3-9 102 16,18 21 186-16</inkml:trace>
  <inkml:trace contextRef="#ctx0" brushRef="#br0" timeOffset="4273.3589">8564 705 1683 0,'-61'64'364'0,"37"-37"-364"0,-2 7 0 16,-2 2 0-16,-1 3 0 0,0-1 0 0,-2 0 0 15,2 0 0-15,4 4 0 0,4 0 0 0,6-2 0 16,6 2 0-16,6-6 0 0,2 1 0 0,6-3 0 16,-3-4 0-16,7-1 0 0,-9-29-49 0,20 47-201 15,-20-47-147-15,0 0-138 0,0 0 45 0,0 0 165 16</inkml:trace>
  <inkml:trace contextRef="#ctx0" brushRef="#br0" timeOffset="4965.7608">9444 942 1213 0,'0'0'464'0,"0"0"-421"16,0 0 1-16,0 0 5 0,0 0 8 0,0 0-2 16,0 0-15-16,0 0-12 0,-8 18-14 0,8-18-7 15,-10 27 6-15,4-5-7 0,0 5 8 16,-3 6-14-16,1 6 0 0,-2 2 0 0,0 4 0 15,-1-1 0-15,0 0 0 0,2-2 0 16,-1-2 0-16,4-6-3 0,2-5-6 0,7-6-17 16,-1-6-11-16,7 0-27 0,-9-17-39 0,25 22-113 15,-25-22-290-15,0 0-105 0,26-22 140 0</inkml:trace>
  <inkml:trace contextRef="#ctx0" brushRef="#br0" timeOffset="5155.6761">9358 919 2047 0,'0'0'0'0,"0"0"0"0,0 0 0 15,0 0 0-15,23 0 0 0,-23 0 0 0,36-4 0 0,-12 2 0 16,3 1 0-16,6-2 0 0,3 2 0 0,3-2 0 16,2-1 0-16,-1-2 0 0,3 0 0 15,-3 1 0-15,2 4 0 0,-5-4-34 0,2 4-33 16,-14-8-41-16,18 9-172 0,-43 0-231 15,34-7-107-15,-14 14 190 0</inkml:trace>
  <inkml:trace contextRef="#ctx0" brushRef="#br0" timeOffset="5343.189">9360 1232 1820 0,'-23'3'227'0,"0"8"-227"0,23-11 0 0,-19 9 0 16,19-9 0-16,0 0 0 0,21 6 0 0,-21-6 0 15,35 6 0-15,-9-6 0 0,10-4 0 0,11-2 0 16,4-4 0-16,6-1 0 0,2-4 0 0,3 6-1 16,-6-8-38-16,9 11-83 0,-25-21-116 15,27 22-281-15,-19-1-121 0,-9 3 153 16</inkml:trace>
  <inkml:trace contextRef="#ctx0" brushRef="#br0" timeOffset="6018.1546">10196 1188 1907 0,'0'0'45'16,"-27"-4"-11"-16,27 4-8 0,-33 1 9 0,16 2-35 16,-5 1 0-16,-2 2 0 0,-4 4 0 0,-1 1 0 15,-2 2 0-15,2 4 0 0,-1 1 0 0,1 2 0 16,1 0 0-16,3 5 0 0,2-4 0 0,6 5 0 15,3-2 0-15,4-2 0 0,6-1 0 16,4-2 0-16,0-19 0 0,16 31 0 0,1-16 0 16,5-3 0-16,7-4 0 0,6-3 0 0,4-4 0 15,4-3 0-15,2-3 0 0,-3-5 0 0,2-2 0 16,-4-1 0-16,0-4 0 0,-4-2 0 16,-3-2 0-16,-4-2 0 0,-4-5 0 0,-2 3 0 15,-4-2 0-15,-6 1 0 0,-3 1 0 16,-7-2 0-16,-3 1 0 0,-4 0 0 0,-5 1 0 15,-1 4 0-15,-2 0 0 0,12 21 0 0,-28-27 0 16,28 27 0-16,-30-8 0 0,30 8 0 0,-31 1 0 16,31-1 0-16,-29 9 0 0,29-9 0 0,-23 15 0 15,23-15 0-15,0 0 0 0,-11 20 0 0,11-20 0 16,0 0 0-16,13 19 0 0,-13-19 0 0,28 18 0 16,-9-6 0-16,3-6 0 0,4 2 0 15,2-4 0-15,3 1 0 0,-1 1 0 0,0 0 0 16,-2-3 0-16,-1-1 0 0,-4 1 0 0,-3-1 0 15,-20-2 0-15,29 10 0 0,-29-10 0 16,17 11 0-16,-17-11 0 0,12 21 0 0,-12-21 0 16,5 31 0-16,-6-13 0 0,0 3 0 0,-4 2 0 15,0 3 0-15,0-3 0 0,-2-3 0 0,2 0 0 16,0-2 0-16,5-18 0 0,-6 31 0 16,6-31 0-16,0 0 0 0,0 0 0 0,0 0 0 15,0 0 0-15,0 0 0 0,0 0 0 0,0 0 0 16,0 0 0-16,0 0 0 0,23-21 0 0,-11 1 0 15,4 0 0-15,2-5 0 0,-1-1 0 0,0-2 0 16,0-1 0-16,-2-1 0 0,1 3 0 0,-2-2 0 16,0 5 0-16,-1 0 0 15,-1 2 0-15,2 3 0 0,-3 2 0 0,-11 17 0 16,20-29 0-16,-20 29 0 0,22-17 0 0,-22 17 0 16,29-10 0-16,-29 10 0 0,40-5 0 0,-15 2-6 15,12 9-146-15,-37-6-149 0,70-10-105 0,-51 10-172 16,18 2 97-16,13 18 359 0</inkml:trace>
  <inkml:trace contextRef="#ctx0" brushRef="#br0" timeOffset="6299.388">11492 1195 1884 0,'-27'-5'85'0,"27"5"-57"15,-4-18 8-15,4 18-22 0,-4-19-14 0,4 19 0 16,0 0 0-16,-12-21 0 0,12 21 0 0,0 0 0 15,-25-15 0-15,25 15 0 0,-24 0 0 16,24 0 0-16,-34 13 0 0,12-4 0 0,-3 3 0 16,-3 8 0-16,-2 1 0 0,0 7 0 0,1 1 0 15,1 0 0-15,1-2 0 0,5 1 0 0,4-7 0 16,6 1 0-16,6-2 0 0,6-20 0 0,7 32 0 16,-7-32 0-16,27 21 0 0,-5-16 0 0,4 0 0 15,5-7 0-15,8-3 0 0,-2-5 0 16,12 1-45-16,-22-28-253 0,39 33-179 0,-40-29-43 15,16 13-72-15,7 16 478 0</inkml:trace>
  <inkml:trace contextRef="#ctx0" brushRef="#br0" timeOffset="6643.136">11547 1253 1887 0,'-20'28'66'0,"20"-28"-37"0,0 0-11 0,0 0 10 15,21 19-9-15,-21-19-19 0,32 5 0 0,-10-5 0 16,4-3 0-16,2 2 0 0,5-5 0 0,1 1 0 16,-1-3 0-16,1-2 0 0,-2 1 0 15,-4-1 0-15,-3 0 0 0,-4 1 0 0,-4-2 0 16,-17 11 0-16,24-22 0 0,-24 22 0 16,11-24 0-16,-11 24 0 0,1-24 0 0,-1 24 0 15,-11-22 0-15,11 22 0 0,-23-21 0 0,23 21 0 16,-36-9 0-16,15 12 0 0,-4 2 0 0,-2 7 0 15,-4 4 0-15,-1 3 0 0,-4 7 0 0,1 3 0 16,1 3 0-16,1 3 0 0,4 2 0 0,5-1 0 16,7-1 0-16,5-1 0 0,7-5 0 15,6-3 0-15,9-6 0 0,5-3 0 0,9-4 0 16,5-6 0-16,10-2 0 0,2-11 0 0,14 1 0 16,-12-29-181-16,38 31-224 0,-39-41-110 15,25 20-29-15,-7 5 143 0,-25-35 401 0</inkml:trace>
  <inkml:trace contextRef="#ctx0" brushRef="#br0" timeOffset="7143.1655">12942 906 1260 0,'0'0'507'0,"0"0"-454"0,0 0-5 16,0 0-2-16,0 0-2 0,-10 17-14 0,10-17-10 15,-7 18-10-15,7-18 4 0,-11 29 1 0,7-10-15 16,-2 7 0-16,2 5 0 0,-3 3 0 0,2 6 0 16,-1-3 0-16,0 3 0 0,1-1 0 0,2-2 0 15,0 0 0-15,1 3 0 0,3-6 0 16,1 1 0-16,3-5 0 0,-1-7 0 16,3 1-14-16,-2-7-30 0,7 3-34 0,-12-20-48 15,29 33-219-15,-29-33-243 0,0 0-14 0,26 7 353 16</inkml:trace>
  <inkml:trace contextRef="#ctx0" brushRef="#br0" timeOffset="7346.27">12863 897 2047 0,'-29'25'0'15,"29"-25"0"-15,0 0 0 0,0 0 0 0,0 0 0 16,19 4 0-16,-19-4 0 0,33 3 0 15,-10-4 0-15,5-4 0 0,7-3 0 0,5 0 0 16,5-3 0-16,5 3 0 0,2-1 0 16,0-3 0-16,3 6 0 0,-3-5-29 0,2 5-36 15,-11-6-45-15,18 11-178 0,-38-10-201 0,12 9-141 16,-3 11 195-16</inkml:trace>
  <inkml:trace contextRef="#ctx0" brushRef="#br0" timeOffset="7549.4234">12891 1228 2043 0,'0'0'4'0,"0"0"-4"0,22 1 0 16,-4-4 0-16,5-3 0 0,6-3 0 0,5-4 0 16,7-1 0-16,4-1 0 0,5 1 0 0,3 2 0 15,-5-1 0-15,-2 3 0 0,-3-2 0 16,-4 2 0-16,-4 0 0 0,1 6 0 0,-6-2 0 15,4 4-46-15,-17-11-121 0,27 14-306 0,-24-4-160 16,-3 5 28-16,5 10 483 0</inkml:trace>
  <inkml:trace contextRef="#ctx0" brushRef="#br0" timeOffset="7752.599">13665 1107 2047 0,'0'0'0'16,"0"0"0"-16,0 0 0 0,0 0 0 0,0 0 0 15,-22 8 0-15,22-8 0 0,-18 34 0 0,7-10 0 16,-1 1 0-16,1 6 0 0,0 1 0 0,1 1 0 16,2 0 0-16,-1 2 0 0,2-3 0 0,1 1 0 15,2-4 0-15,4-5 0 0,5-3 0 16,4-4 0-16,-9-17 0 0,28 23 0 0,-6-16-54 16,-22-7-57-16,58 6-206 0,-52-30-189 0,26 13-115 15,-1-2 184-15</inkml:trace>
  <inkml:trace contextRef="#ctx0" brushRef="#br0" timeOffset="7924.3924">13755 902 2047 0,'0'0'0'0,"-20"-11"0"0,20 11 0 0,-17-2 0 16,17 2 0-16,0 0 0 0,0 0 0 0,0 0 0 15,0 0 0-15,0 0 0 0,0 0-46 0,37 7-119 16,-37-7-303-16,0 0-188 0,27-3 36 0,-27 3 529 15</inkml:trace>
  <inkml:trace contextRef="#ctx0" brushRef="#br0" timeOffset="8283.7692">14002 1249 1667 0,'0'0'294'0,"0"0"-268"15,0 0-9-15,22-6 7 0,-22 6-5 0,35-3-19 16,-14-1 0-16,1 3 0 0,0-3 0 0,2 1 0 16,3 0 0-16,0-2 0 0,1 2 0 0,-2-1 0 15,-1 0 0-15,-2 1 0 0,-5 0 0 0,-18 3 0 16,27-5 0-16,-27 5 0 0,0 0 0 16,0 0 0-16,0 0 0 0,14-22 0 0,-14 22 0 15,-7-21 0-15,7 21 0 0,-17-23 0 16,17 23 0-16,-27-25 0 0,27 25 0 0,-33-21 0 15,14 13 0-15,-2 2 0 0,-1 2 0 0,-1 8 0 16,-2 4 0-16,-3 8 0 0,-3 5 0 0,-3 4 0 16,-1 4 0-16,1 2 0 0,-1 4 0 0,3 0 0 15,4 0 0-15,6 2 0 0,8-5 0 0,5-2 0 16,8-3 0-16,7-4 0 0,7-5 0 0,7 0 0 16,9-6 0-16,6-2 0 0,8-6 0 15,7-8 0-15,9-2 0 0,3-8 0 0,16 10-157 16,-27-37-202-16,33 35-160 0,-30-20-68 15,2-3 163-15</inkml:trace>
  <inkml:trace contextRef="#ctx0" brushRef="#br0" timeOffset="8643.7564">14754 1110 2005 0,'-17'-5'42'0,"-3"4"-42"0,3 7 0 0,-1-2 0 15,0 3 0-15,-5 4 0 0,0 2 0 0,-3 3 0 16,0 3 0-16,2 4 0 0,0 4 0 0,2 1 0 15,1 2 0-15,3-3 0 0,3-3 0 0,9-5 0 16,8-1 0-16,-2-18 0 0,26 23 0 0,-6-14 0 16,2-8 0-16,4-4 0 15,6-5 0-15,5-8 0 0,-3-3 0 0,0-6 0 16,0-7 0-16,-1 1 0 0,2-4 0 0,-2-2 0 16,-2 0 0-16,-2-1 0 0,-1-5 0 0,-3 4 0 15,-5 0 0-15,0 4 0 0,-4-2 0 0,-2-1 0 16,-4-3 0-16,-1 0 0 0,-5 12 0 0,-2 7 0 15,-2 22 0-15,-6-17 0 0,6 17 0 0,0 0 0 16,-25 16 0-16,11 10 0 0,-6 1 0 16,-2 13 0-16,-1 1 0 0,-1 0 0 0,-2 2 0 15,4-1 0-15,-1 5 0 0,5 2 0 0,2-1 0 16,5-3 0-16,3-4 0 0,9-4 0 0,0-9-16 16,20 13-190-16,-21-41-116 0,27 32-87 0,-27-32-33 15,17 6 55-15,6 8 124 0,-23-14 262 16</inkml:trace>
  <inkml:trace contextRef="#ctx0" brushRef="#br0" timeOffset="9548.9047">14638 751 1492 0,'0'0'73'15,"0"0"-18"-15,0 0-10 0,0 0 1 0,0 0 2 0,0 0 5 0,0 0-3 16,9 27-19-16,-12-8 1 0,-5 4-20 0,-3 7 7 16,-6 3-14-16,-5 4 5 0,-5 1-12 15,-3 5 10-15,-1 6-12 0,0 4 16 0,-3 5-10 16,7 1-26-16,4-3 15 0,2-5-44 0,19 2-34 15,-13-33-132-15,32 18-418 0,-2-13 27 0,1-8 263 16</inkml:trace>
  <inkml:trace contextRef="#ctx0" brushRef="#br0" timeOffset="10366.9149">15393 1134 1726 0,'0'0'100'0,"-17"17"-51"15,0-9-10-15,-8-2-1 0,1 5 0 0,-11-2-3 16,0 3-28-16,-5 3 8 0,-1 1-15 15,1 3 0-15,-1 3 0 0,4-3 0 0,4 0 0 16,6-4 0-16,9-2 0 0,18-13 0 0,0 0 0 16,-1 19 0-16,1-19 0 0,31 9 0 0,-4-4 0 15,8-6 0-15,7-3 0 0,5 0 0 16,4-3 0-16,0 3 0 0,0 2 0 0,-3 0 0 16,-6 5 0-16,-4 1 0 0,-9 2 0 0,-7 0 0 15,-22-6 0-15,20 23 0 0,-20-23 0 0,-11 34 0 16,-4-14 0-16,-10 2 0 0,-7 1 0 0,-6 0 0 15,-3 0 0-15,-3-2 0 0,0 0 0 0,2-5 0 16,4-3 0-16,9-4 0 0,5-3 0 16,7-4 0-16,17-2 0 0,0 0 0 15,0 0 0-15,0 0 0 0,-4-36-99 0,40 38-261 16,-31-39-140-16,29 20-119 0,2 0 151 0,-18-23 468 16</inkml:trace>
  <inkml:trace contextRef="#ctx0" brushRef="#br0" timeOffset="11460.6691">16667 1293 641 0,'0'0'426'0,"0"0"-24"0,0 0-261 16,0 0-44-16,1-24-31 0,-1 24-9 0,0 0-15 15,0 0-7-15,-16-25-8 0,16 25-3 0,-22-13-24 16,22 13 21-16,-30-6-14 0,12 6 17 0,-6 4 12 16,-1 2-35-16,-3 1-1 0,-1 3 0 0,-4 2 0 15,1 1 0-15,0 3 0 16,-1 3 0-16,-1-2 0 0,0 6 0 0,2-1 0 16,4 2 0-16,4-2 0 0,3-2 0 0,5-1 0 15,3-1 0-15,13-18 0 0,-12 25 0 0,12-25 0 16,7 21 0-16,-7-21 0 0,24 17 0 0,-5-13 0 15,4-1 0-15,5-4 0 0,4-4 0 0,4-3 0 16,0-2 0-16,1-1 0 0,0-3 0 16,-1 1 0-16,-1 2 0 0,-5-3 0 0,-1-1 0 15,-3 1 0-15,-2-2 0 0,-2 0 0 0,-22 16 0 16,33-28 0-16,-33 28 0 0,21-23 0 0,-21 23 0 16,13-20 0-16,-13 20 0 0,0 0 0 15,0 0 0-15,0 0 0 0,0 0 0 0,0 0 0 16,0 0 0-16,0 0 0 0,0 0 0 0,0 0 0 15,-24 35 0-15,15-11 0 0,3-2 0 16,-2 3 0-16,4 0 0 0,-1-4 0 0,3 2 0 16,3-5 0-16,3 1 0 0,-4-19 0 0,19 23 0 15,-19-23 0-15,33 8 0 0,-14-9 0 0,2 0 0 16,2-4 0-16,-1-5 0 0,2-2 0 0,3-3 0 16,0-3 0-16,1-2 0 0,1-2 0 0,-1-5 0 15,0 3 0-15,-3-2 0 0,-1-1 0 0,-6 0 0 16,-1 2 0-16,-3 3 0 0,-3 2 0 15,-11 20 0-15,20-27 0 0,-20 27 0 16,0 0 0-16,0 0 0 0,0 0 0 0,0 0 0 16,0 0 0-16,0 0 0 0,-20 36 0 0,7-8 0 15,0 2 0-15,-3 5 0 0,0 2 0 0,3-2 0 16,-3-3 0-16,1 2 0 0,3-5 0 0,1 0 0 16,3-2 0-16,3-8 0 0,4-1 0 15,2-1 0-15,-1-17 0 0,6 23 0 0,-6-23 0 16,0 0 0-16,21 6 0 0,-21-6 0 0,20-13 0 15,-20 13 0-15,28-31 0 0,-10 4 0 0,-1 3 0 16,3-5 0-16,-3 1 0 0,-1 1 0 0,-3-4 0 16,-1 2 0-16,-3 0 0 0,-4-1 0 0,0 3 0 15,-2 0 0-15,0 6 0 0,0 0 0 16,-3 21 0-16,5-30 0 0,-5 30 0 16,0 0 0-16,0 0 0 0,12-18 0 0,-12 18 0 15,0 0 0-15,29-9 0 0,-29 9 0 0,37-3 0 16,-14 0 0-16,4 2 0 0,2 1 0 0,3 0 0 15,-1-2 0-15,4 3 0 0,-4-4 0 0,2 7 0 16,-14-11-107-16,26 16-157 0,-38-27-59 0,37 26-67 16,-44-8 14-16,27-10 93 0,-6 12 46 0,-21-2 171 15</inkml:trace>
  <inkml:trace contextRef="#ctx0" brushRef="#br0" timeOffset="11804.4564">17559 1309 2047 0,'5'20'0'0,"-5"-20"0"16,0 0 0-16,26 12 0 0,-26-12 0 0,31-1 0 15,-11 0 0-15,1-2 0 0,0-3 0 0,4 3 0 16,-2-5 0-16,-1 1 0 0,-2-3 0 0,-1 2 0 16,-19 8 0-16,29-19 0 0,-29 19 0 0,18-17 0 15,-18 17 0-15,10-21 0 0,-10 21 0 0,-1-20 0 16,1 20 0-16,-13-20 0 0,13 20 0 0,-23-24 0 15,23 24 0-15,-33-12 0 16,13 14 0-16,-1 2 0 0,-2 2 0 0,-1 5 0 16,-3 3 0-16,-1 8 0 0,-1 2 0 0,2 4 0 15,0 1 0-15,2 5 0 0,3-1 0 0,2 2 0 16,7-5 0-16,5-2 0 0,5-5 0 0,6-3 0 16,6-3 0-16,8-3 0 0,8-2 0 0,4-10 0 15,7 1 0-15,1-11 0 0,8 4 0 0,-11-22-129 16,29 27-184-16,-36-28-234 0,32 18 73 15,-23-18 71-15,12-4 223 0</inkml:trace>
  <inkml:trace contextRef="#ctx0" brushRef="#br0" timeOffset="12632.6251">18902 1269 1252 0,'0'0'446'0,"0"0"-292"15,4-17-124-15,-4 17 4 0,0 0-4 0,0 0 8 16,0 0-17-16,0 0-4 0,-13 18-9 0,13-18 2 15,-12 20-3-15,12-20-7 0,-20 29 0 16,7-12 0-16,0 3 0 0,-2 3 0 16,-2 1 0-16,2 1 0 0,-2 1 0 0,0-1 0 15,1 0 0-15,2 0 0 0,3-4 0 0,11-21 0 16,-10 29 0-16,10-29 0 0,0 20 0 0,0-20 0 16,0 0 0-16,17 11 0 0,-17-11 0 0,17-5 0 15,-17 5 0-15,23-15 0 0,-23 15 0 0,26-26 0 16,-11 9 0-16,1-3 0 0,-2-1 0 0,0-1 0 15,-3 0 0-15,-2-1 0 0,0-1 0 16,-3 5 0-16,0-3 0 0,-1 1 0 0,0 4 0 16,-3-1 0-16,-2 18 0 0,5-25 0 0,-5 25 0 15,0 0 0-15,0 0 0 0,0 0 0 16,0 0 0-16,0 0 0 0,0 0 0 0,0 0 0 16,0 0 0-16,-3 20 0 0,3-20 0 0,4 27 0 15,-4-27 0-15,8 25 0 0,-8-25 0 0,13 26 0 16,-13-26 0-16,24 23 0 0,-24-23 0 15,34 15 0-15,-12-10 0 0,0-2 0 0,4-4 0 16,-1-2 0-16,1-2 0 0,2-4 0 0,-1-4 0 16,1-1 0-16,-2-3 0 0,1 0 0 0,-1 1 0 15,-2-1 0-15,-1 2 0 0,-2-3 0 0,-4 1 0 16,-17 17 0-16,25-27 0 0,-25 27 0 0,14-17 0 16,-14 17 0-16,0 0 0 0,0 0 0 15,0 0 0-15,0 0 0 0,0 0 0 16,0 0 0-16,0 0 0 0,0 0 0 0,-10 35 0 15,1-9 0-15,0 1 0 0,0 5 0 0,-1-3 0 16,2 1 0-16,3-2 0 0,0 0 0 0,4-3 0 16,1-2 0-16,2 0 0 0,-2-23 0 0,10 33 0 15,-10-33 0-15,21 23 0 0,-21-23 0 0,36 15-31 16,-36-15-134-16,60 8-126 0,-53-39-48 16,38 39-66-16,-28-28 43 0,8 1 110 0,6 11 51 15,-13-19 201-15</inkml:trace>
  <inkml:trace contextRef="#ctx0" brushRef="#br0" timeOffset="13007.6288">19626 1301 1848 0,'12'23'199'0,"-12"-23"-199"0,-21 5 0 16,21-5 0-16,0 0 0 0,0 0 0 0,0 0 0 16,0 0 0-16,17 9 0 0,-17-9 0 0,32 3 0 15,-9-3 0-15,1 0 0 0,4-5 0 0,1 2 0 16,2-5 0-16,-1 2 0 0,0-2 0 0,-2 1 0 15,-2-2 0-15,-2 3 0 0,-24 6 0 0,31-12 0 16,-31 12 0-16,0 0 0 0,18-14 0 16,-18 14 0-16,0 0 0 0,2-21 0 15,-2 21 0-15,0 0 0 0,-11-27 0 0,11 27 0 16,0 0 0-16,-23-21 0 0,23 21 0 0,-23-3 0 16,23 3 0-16,-28 5 0 0,28-5 0 0,-34 17 0 15,11-1 0-15,-1 3 0 0,-2 3 0 0,0 2 0 16,0 4 0-16,2 4 0 0,-2-1 0 0,4 1 0 15,4-3 0-15,3-3 0 0,9-3 0 16,5-1 0-16,6-3 0 0,7-1 0 0,8-2 0 16,3-4 0-16,10-4 0 0,2-5 0 0,11-3 0 15,1-8 0-15,12 4-30 0,-6-18-107 0,26 26-135 16,-36-40-69-16,36 36-64 0,-33-25 20 0,9 3 112 16,3 9 72-16,-19-17 199 0</inkml:trace>
  <inkml:trace contextRef="#ctx0" brushRef="#br0" timeOffset="13367.0041">20489 1241 1856 0,'-44'3'165'0,"21"-11"-139"0,2 1-26 16,2 2 0-16,0 1 0 0,-1 3 0 0,-1 1 0 15,1 5 0-15,-1 1 0 0,0 2 0 0,1 4 0 16,-3 4 0-16,1 2 0 0,0 4 0 0,-1 2 0 16,0 2 0-16,-3 2 0 0,3 3 0 15,-1-1 0-15,3 2 0 0,4-7 0 0,4-2 0 16,5-5 0-16,8-18 0 0,0 27 0 0,0-27 0 15,15 18 0-15,-15-18 0 0,28 8 0 16,-11-8 0-16,4-4 0 0,4-7 0 0,1-3 0 16,5-4 0-16,1-4 0 0,-1-1 0 0,1-1 0 15,-2 1 0-15,-3-3 0 0,-4 1 0 0,-1-1 0 16,-5 0 0-16,-2 7 0 0,-2 0 0 16,-13 19 0-16,15-24 0 0,-15 24 0 0,0 0 0 15,0 0 0-15,0 0 0 0,0 0 0 0,0 0 0 16,0 0 0-16,-18 27 0 0,8-10 0 0,-2 8 0 15,1 0 0-15,0 4 0 0,4-4 0 0,2-2 0 16,5-1 0-16,1-1 0 0,6-2 0 0,-7-19 0 16,24 29-27-16,-24-29-98 0,48 23-113 15,-43-42-55-15,41 36-32 0,-35-37 11 16,22 13 61-16,-4-1 44 0,-11-15-42 0,24 18 240 16</inkml:trace>
  <inkml:trace contextRef="#ctx0" brushRef="#br0" timeOffset="13695.148">20742 1205 2010 0,'-30'4'37'0,"9"4"-37"0,-1 3 0 0,-2-1 0 15,-1 5 0-15,1 1 0 0,1 3 0 0,2 0 0 16,3 1 0-16,5-2 0 0,3-1 0 0,10-17 0 16,-5 25 0-16,5-25 0 0,15 27 0 15,-15-27 0-15,34 20 0 0,-10-16 0 0,5-3 0 16,3-1 0-16,2-1 0 0,-4-1 0 0,1-1 0 15,-7 1 0-15,-3-1 0 0,-4 2 0 16,-17 1 0-16,19-1 0 0,-19 1 0 0,0 0 0 16,0 0 0-16,0 0 0 0,0 0 0 0,0 0 0 15,-22 24 0-15,22-24 0 0,-28 24 0 0,10-10 0 16,-3 2 0-16,1 0 0 0,-3 1 0 0,6-1 0 16,0-2 0-16,17-14 0 0,-20 26 0 0,20-26 0 15,-6 18 0-15,6-18 0 0,0 0 0 16,28 8-12-16,-28-8-76 0,55-4-128 0,-46-32-74 15,41 38-37-15,-39-39-44 0,26 16 78 16,-7 1 68-16,-6-10 23 0,15 14 180 0</inkml:trace>
  <inkml:trace contextRef="#ctx0" brushRef="#br0" timeOffset="14054.5264">21072 1254 1460 0,'-28'-19'513'16,"28"19"-440"-16,0 0-72 0,0 0-1 15,0 0 0-15,-17-4 0 0,17 4 0 0,0 0 0 16,-15 23 0-16,15-23 0 0,-13 32 0 0,5-14 0 15,0 2 0-15,-2 8 0 0,-1-1 0 0,0 0 0 16,-1 0 0-16,3-1 0 0,1-5 0 0,2 0 0 16,2-3 0-16,4-18 0 0,3 28 0 15,-3-28 0-15,15 18 0 0,-15-18 0 0,26 11 0 16,-8-10 0-16,3-7 0 0,3-6 0 16,2 2 0-16,2-7 0 0,1 2 0 0,0-2 0 15,0-5 0-15,1-1 0 0,-4 0 0 0,0 0 0 16,-6-1 0-16,-3 0 0 0,-3 1 0 0,-3 1 0 15,-4 2 0-15,-1 4 0 0,-6 16 0 0,6-27 0 16,-6 27 0-16,0 0 0 0,0 0 0 0,0 0 0 16,0 0 0-16,0 0 0 0,-25 29 0 15,14-9 0-15,0 5 0 0,-3 0 0 0,5 3 0 16,-1 1 0-16,3-1 0 0,2-3 0 0,5-2 0 16,1 0 0-16,6-4 0 0,-7-19 0 15,22 33 0-15,-22-33 0 0,36 21-8 0,-18-19-69 16,16 14-89-16,-28-34-93 0,39 33-41 0,-39-40-2 15,28 20 5-15,-12-8 64 0,-1-5 32 0,7 9 8 16,-14-15 183-16</inkml:trace>
  <inkml:trace contextRef="#ctx0" brushRef="#br0" timeOffset="14387.0418">21648 1294 905 0,'7'23'419'0,"-27"-38"69"16,20 15-334-16,0 0-113 0,0 0-4 0,-14 19-34 15,14-19-3-15,-20 27 0 0,5-6 0 0,0 1 0 16,4 0 0-16,-3 3 0 0,4 0 0 0,0 1 0 31,1 2 0-31,3-3 0 0,1 0 0 16,1-3 0-16,3-3 0 0,0-2 0 0,3 0 0 15,-2-17 0-15,7 21 0 0,-7-21 0 0,0 0 0 16,0 0 0-16,20 11 0 0,-20-11 0 0,12-17 0 16,-12 17 0-16,18-29 0 0,-4 9 0 0,-5-1 0 15,3-2 0-15,-1-3 0 0,-3 1 0 0,0-3 0 16,-2-1 0-16,0-2 0 0,0-1 0 15,1 1 0-15,-1 2 0 0,-2 2 0 0,3 5 0 16,-7 22 0-16,7-26 0 0,-7 26 0 0,0 0 0 16,0 0 0-16,0 0 0 0,0 0 0 0,0 0 0 15,0 0 0-15,23-3 0 0,-23 3 0 0,30 11 0 16,-30-11-6-16,45 17-170 0,-45-17-93 0,41-1-48 16,-41 1-29-16,27-12 5 0,-9 13 101 15,-18-1 6-15,41 1 117 0,-41-1 117 16</inkml:trace>
  <inkml:trace contextRef="#ctx0" brushRef="#br0" timeOffset="15074.4931">21892 1261 1622 0,'3'31'330'0,"-29"-24"-279"16,26-7-21-16,0 0-16 0,-14 22-14 16,14-22 0-16,0 18 0 0,0-18 0 0,12 18 0 15,-12-18 0-15,23 16 0 0,-23-16 0 0,32 8 0 16,-14-5 0-16,3-1 0 0,-1-1 0 15,0-3 0-15,-3-1 0 0,0 0 0 0,-17 3 0 16,28-10 0-16,-28 10 0 0,20-15 0 0,-20 15 0 16,16-21 0-16,-16 21 0 0,15-21 0 0,-15 21 0 15,7-18 0-15,-7 18 0 0,0 0 0 16,-11-21 0-16,11 21 0 0,-21-7 0 0,21 7 0 16,-30 1 0-16,13 3 0 0,-2 6 0 0,-3-1 0 15,1 5 0-15,-2-2 0 0,1 4 0 0,0-1 0 16,4 0 0-16,0 5 0 0,3-3 0 0,4 1 0 15,1 1 0-15,10-19 0 0,-3 26 0 0,3-26 0 16,11 27 0-16,-11-27 0 0,31 22 0 0,-6-14 0 16,5-2 0-16,2-4 0 15,4 3 0-15,-2-6 0 0,5 0 0 0,0-3 0 16,2 2-46-16,-3-10-42 0,14 20-99 0,-27-34-75 16,34 34-27-16,-37-35-7 0,26 18 46 0,-14-7 29 15,-6 0 138-15,-5 2 36 0,-6-2 62 0,-17 16 357 16,2-27 6-16,22 37 23 0,-48-43 32 0,24 33-305 15,1-24-86-15,-1 24-42 0,-23-25 0 16,23 25 0-16,-34-19 0 0,14 14 0 0,-5 5 0 16,-2 3 0-16,-2 3 0 0,-2 8 0 0,-1 1 0 15,0 6 0-15,4 0 0 0,0 3 0 0,4 0 0 16,3-2 0-16,6 1 0 0,5-4 0 16,5-1 0-16,5-18 0 0,9 29 0 0,-9-29 0 15,28 20 0-15,-8-14 0 0,5-4 0 0,1-6 0 16,5-2 0-16,-1-6 0 0,2-3 0 15,2-5 0-15,2-5 0 0,1 1 0 0,-1-7 0 16,1 0 0-16,-7-1 0 0,2-3 0 0,-4 4 0 16,-2-5 0-16,-1 1 0 0,-3-2 0 0,-2 3 0 15,-3 3 0-15,-2 6 0 0,-5 5 0 0,-10 20 0 16,6-17 0-16,-6 17 0 0,0 0 0 0,-21 17 0 16,3 1 0-16,-6 10 0 0,-6 6 0 0,-2 6 0 15,0 4 0-15,0-2 0 0,1 4 0 16,1 0 0-16,4-3 0 0,4 2 0 15,0-9 0-15,10 4 0 0,-14-18-147 0,23 22-63 16,-29-40-54-16,33 36-7 0,-29-36 7 0,22 19 32 16,-12-12 49-16,-3-4 20 0,3 6-3 0,-16-11 30 15,4 10 126-15</inkml:trace>
  <inkml:trace contextRef="#ctx0" brushRef="#br0" timeOffset="15683.8461">3948 2808 1553 0,'0'0'297'0,"0"0"-215"0,0 0-49 15,19 7-6-15,-19-7 2 0,0 0-5 0,17-7-22 16,-17 7-2-16,0 0 0 0,0 0 0 0,5 29 0 16,-5-8 0-16,-3 5 0 0,-2 6 0 0,-1 2 0 15,-1 3 0-15,-3 3 0 0,2 0 0 0,-3 0 0 16,1 0 0-16,0-5 0 0,3-2 0 0,1-8 0 15,6-1-18-15,0-24-67 0,15 39-84 16,-28-59-246-16,41 30-101 0,-22-27-95 0,3-18 379 16</inkml:trace>
  <inkml:trace contextRef="#ctx0" brushRef="#br0" timeOffset="15840.1019">4001 2463 2010 0,'0'0'37'0,"-18"3"-37"0,1 4 0 0,17-7 0 16,0 0 0-16,0 0 0 0,0 0 0 0,0 0-1 16,0 0-31-16,34 13-21 0,-16-26-56 0,34 26-404 15,-31-27-95-15,19 13 7 0</inkml:trace>
  <inkml:trace contextRef="#ctx0" brushRef="#br0" timeOffset="16152.5962">4507 2737 1897 0,'-10'18'38'0,"10"-18"-21"16,-15 31 0-16,15-31-3 0,-11 29 8 0,11-29-6 16,-8 32 6-16,4-14-18 0,1 3-4 0,1 0 0 15,1 4 0-15,2-1 0 0,1 2 0 0,1 1 0 16,0 0 0-16,0-5 0 0,1-2 0 16,-4-20 0-16,7 24 0 0,-7-24 0 0,0 0 0 15,0 0 0-15,22 2 0 0,-22-2 0 0,15-19 0 16,-8 2 0-16,3-6 0 0,1-6 0 0,2-1 0 15,1-4 0-15,0 0 0 0,-1 3 0 16,3 1 0-16,-2 2 0 0,1 2 0 0,0 6 0 16,-15 20 0-16,29-26 0 0,-29 26 0 0,22-3 0 15,-22 3 0-15,20 19 0 0,-12-1 0 16,-1 8 0-16,-1 3 0 0,-1 5 0 0,-1 3 0 16,1 0 0-16,-3 0 0 0,6 0 0 0,-2-4 0 15,6 0 0-15,-1-9-1 0,17 16-193 0,-28-40-101 16,50 35-100-16,-50-35-72 0,48-4 114 0,-6 10 42 15,-17-32 281-15</inkml:trace>
  <inkml:trace contextRef="#ctx0" brushRef="#br0" timeOffset="16980.7349">6743 2455 1943 0,'0'0'17'0,"0"0"-6"0,0 0 9 15,0 0 7-15,0 0 2 0,0 0-29 0,0 0 0 16,-22 15 0-16,13 5 0 0,-4 9 0 0,-1 7 0 16,-3 7 0-16,-4 1 0 0,0 5 0 0,0 4 0 15,0 0 0-15,0 4 0 0,0-1 0 0,1-2 0 16,2-1 0-16,3-5 0 0,3-6 0 16,5-8 0-16,3-5 0 0,4-7 0 0,2-6 0 15,-2-16 0-15,0 0 0 0,20 14 0 0,-20-14 0 16,18-11 0-16,-18 11 0 0,24-38 0 0,-9 8 0 15,2-6 0-15,2-6 0 0,2-6 0 0,0-1 0 16,-1-2 0-16,1-1 0 0,-3-1 0 0,-1 0 0 16,-1-1 0-16,-2 1 0 0,-3 0 0 15,-2 1 0-15,-1 4 0 0,-2 3 0 16,-2 9 0-16,0 9 0 0,-4 27 0 0,4-24 0 16,-4 24 0-16,0 0 0 0,0 0 0 0,-4 17 0 15,4 1 0-15,1 11 0 0,2 10 0 0,-1 6 0 16,2 7 0-16,2 3 0 0,1 3 0 0,5 4 0 15,2-1 0-15,3 3 0 0,2-3 0 0,2-1 0 16,4-2 0-16,3-3 0 0,3-7 0 16,4-4 0-16,2-8 0 0,3-7 0 0,-1-8 0 15,0-6 0-15,-2-7 0 0,0-7 0 0,-4-7 0 16,-3-4 0-16,-6-6 0 0,1-4 0 16,-6-9 0-16,-2-8 0 0,-1-6 0 0,-3-5 0 15,-2-3 0-15,-2-5 0 0,-1-1 0 0,-3-3 0 16,-2-3 0-16,0-4 0 0,-3-4 0 0,0-3 0 15,1-1 0-15,-1 3 0 0,2 3 0 16,0 5 0-16,3 13 0 0,-1 7 0 0,2 17 0 16,-4 4 0-16,-2 23 0 0,3-27-70 0,12 45-146 15,-34-31-93-15,40 49-34 0,-42-30 35 0,22 23 36 16,-6 0 61-16,-3-6 28 0,17 12 49 0,-6-13 134 16</inkml:trace>
  <inkml:trace contextRef="#ctx0" brushRef="#br0" timeOffset="17980.7531">7802 3049 1690 0,'0'0'357'0,"0"0"-357"0,0 0 0 16,22 6 0-16,-22-6 0 0,38-11 0 0,-10 3 0 15,4-3 0-15,4-3 0 0,5 0 0 0,4-2 0 16,2-1 0-16,-1 1 0 0,-1 0 0 0,-3 0 0 15,-1 0 0-15,-6 2 0 0,-2-1 0 0,-9 2 0 16,-5 2 0-16,-19 11 0 0,24-22 0 0,-24 22 0 16,6-18 0-16,-6 18 0 0,-9-18 0 15,9 18 0-15,-24-24 0 0,7 13 0 0,-6-1 0 16,-2 3 0-16,-5 2 0 0,-1 3 0 0,-1 3 0 16,-1 4 0-16,0 4 0 0,1 2 0 15,1 6 0-15,3 2 0 0,1 2 0 0,4 4 0 16,1 1 0-16,3 4 0 0,3 1 0 0,1 3 0 15,5-1 0-15,4-2 0 0,4-1 0 0,6-4 0 16,4-3 0-16,5-2 0 0,8-3 0 16,5-3 0-16,7-3 0 0,4-7 0 0,7-4 0 15,3-5 0-15,7-5 0 0,2-4 0 0,2-4 0 16,-1-2 0-16,2-1 0 0,-2-1 0 0,-1-1 0 16,-3-1 0-16,-5 3 0 0,-4-3 0 0,-7 4 0 15,-5 0 0-15,-7 3 0 0,-5 2 0 0,-20 16 0 16,24-22 0-16,-24 22 0 0,0 0 0 0,0 0 0 15,0 0 0-15,0 0 0 16,-17-11 0-16,17 11 0 0,-23 13 0 0,23-13 0 16,-30 24 0-16,13-9 0 0,1 4 0 0,1 1 0 15,1 3 0-15,2 1 0 0,-1 2 0 0,4-1 0 16,0 1 0-16,3-3 0 0,4-2 0 0,0-1 0 16,5-3 0-16,-3-17 0 0,12 26 0 0,-12-26 0 15,21 18 0-15,-21-18 0 0,30 8 0 16,-9-10 0-16,1-4 0 0,2-7 0 0,3-4 0 15,-1-3 0-15,2-3 0 0,-2-2 0 0,-3 1 0 16,-1 0 0-16,-4 1 0 0,-2 1 0 0,-3 3 0 16,-2 0 0-16,-2 2 0 0,-9 17 0 15,14-29 0-15,-14 29 0 0,11-21 0 0,-11 21 0 16,0 0 0-16,0 0 0 0,0 0 0 0,0 0 0 16,0 0 0-16,0 0 0 0,0 0 0 15,0 0 0-15,14 31 0 0,-11-9 0 0,0 4 0 16,-2 1 0-16,-1 1 0 0,1 1 0 0,0-3 0 15,2-3 0-15,2 0 0 0,1-4 0 0,1-2 0 16,-7-17 0-16,22 24 0 0,-22-24 0 0,27 7 0 16,-27-7 0-16,31-6 0 0,-14-6 0 0,3-3 0 15,2-8 0-15,3-7 0 0,1-2 0 0,2-6 0 16,-1-2 0-16,-3 1 0 0,-2-1 0 16,-5 2 0-16,-3-1 0 0,-1 2 0 15,-5-3 0-15,1 1 0 0,-2 1 0 0,-2 1 0 16,1 5 0-16,-4 1 0 0,2 8 0 0,-2 5 0 15,-2 18 0-15,3-19 0 0,-3 19 0 0,0 0 0 16,0 0 0-16,0 0-26 0,24 24-138 0,-24-24-21 16,27 13-42-16,-30-29-27 0,34 26 42 15,-31-10-2-15,49-13 36 0,-18 6 5 0,3-9 27 16,9 8 1-16,-7-15 34 0,12 12 100 0</inkml:trace>
  <inkml:trace contextRef="#ctx0" brushRef="#br0" timeOffset="18187.0701">10018 2237 1632 0,'0'0'415'16,"0"0"-415"-16,-33 22 0 0,16-9 0 16,0 4 0-16,0 8 0 0,-1 2 0 0,2 6 0 15,3 2 0-15,1 5 0 0,1 5 0 0,2 3 0 16,3 3 0-16,1 1 0 0,3-4 0 0,2-1 0 16,1-1 0-16,3-3 0 0,2-3 0 0,2-4 0 15,1-3 0-15,-2-4 0 0,3-3 0 0,-4-5 0 16,2-1 0-16,-8-20-2 0,19 33-172 15,-36-48-120-15,39 37-56 0,-43-45-102 16,21 23 77-16,5-18 82 0,-19-17 187 0</inkml:trace>
  <inkml:trace contextRef="#ctx0" brushRef="#br0" timeOffset="18989.2687">9704 2606 1732 0,'-6'22'315'0,"6"-22"-315"16,0 0 0-16,0 0 0 0,23 7 0 0,-23-7 0 15,37 6 0-15,-12-3 0 0,3-1 0 0,4 1 0 16,2-3 0-16,0 1 0 0,0-1 0 0,1 0 0 16,1 0 0-16,-1 0 0 0,1 0 0 0,3 0 0 15,2 0 0-15,-3 0 0 0,4 0 0 0,-3-1 0 16,-4 1 0-16,-3 1 0 0,-7 0 0 16,-3 3 0-16,-22-4 0 0,27 2 0 0,-27-2 0 15,0 0 0-15,0 0 0 0,0 0 0 0,0 0 0 16,0 0 0-16,-6 21 0 0,6-21 0 15,-34 27 0-15,9-7 0 0,0 1 0 0,-4 2 0 16,-1 3 0-16,2 2 0 0,2-2 0 0,3 2 0 16,3-4 0-16,4 2 0 0,7-1 0 0,4-2 0 15,5 0 0-15,3-4 0 0,7-2 0 16,-10-17 0-16,29 27 0 0,-8-17 0 0,3-6 0 16,3-2 0-16,3-5 0 0,2-4 0 0,0-3 0 15,-1-3 0-15,1-3 0 0,-3-2 0 0,-2-2 0 16,-2-5 0-16,-3 1 0 0,-1 0 0 0,-4-1 0 15,-2-2 0-15,-4 0 0 0,-2 0 0 0,-4-1 0 16,0-1 0-16,-1 1 0 0,-2-1 0 0,1 5 0 16,-2 2 0-16,0 5 0 15,-1 17 0-15,-2-21 0 0,2 21 0 0,0 0 0 16,0 0 0-16,0 0 0 0,0 0 0 0,0 0 0 16,-15 20 0-16,15-20 0 0,-4 22 0 0,4-22 0 15,5 25 0-15,-5-25 0 0,14 23 0 0,-14-23 0 16,21 21 0-16,-21-21 0 0,28 14 0 0,-11-9 0 15,3-2 0-15,-1 1 0 0,3-3 0 16,0-1 0-16,0 0 0 0,-1 0 0 0,-2 0 0 16,-2 0 0-16,-17 0 0 0,24 3 0 0,-24-3 0 15,0 0 0-15,17 11 0 0,-17-11 0 0,0 0 0 16,-1 25 0 0,1-25 0-16,-12 29 0 0,1-12 0 15,-2 2 0-15,-1-1 0 0,0 1 0 0,-1-1 0 16,15-18 0-16,-22 30 0 0,22-30 0 0,-11 22 0 15,11-22 0-15,0 0 0 0,0 0 0 16,0 0 0-16,21 13 0 0,-21-13 0 0,34-16 0 16,-12 2 0-16,2-6 0 0,2-1 0 0,-2-1 0 15,2-1 0-15,-2 1 0 0,0 0 0 0,-2 2 0 16,0 3 0-16,-5 1 0 0,-17 16 0 0,25-19 0 16,-25 19 0-16,0 0 0 0,0 0 0 15,0 0 0-15,0 0 0 0,0 0 0 0,0 22 0 0,-5-5 0 0,0 1 0 16,-1 2 0-16,1-2 0 0,1 3 0 0,4-21 0 15,-3 36 0-15,3-36 0 0,1 38 0 0,-1-38-98 16,7 31-96-16,-7-31-42 0,0 0-17 0,0 0 10 16,26 15 46-16,-26-15 42 0,34-15 41 0,-9 5 10 15,3-5 6-15,9 4-2 0,-3-7-14 0,19 9 6 16,-8-10 76-16</inkml:trace>
  <inkml:trace contextRef="#ctx0" brushRef="#br0" timeOffset="19563.1562">11621 2778 1402 0,'-13'-24'450'0,"37"18"-386"0,-24 6-42 0,16-16-2 15,-16 16-1-15,17-13 1 0,-17 13-1 0,0 0 7 16,0 0-21-16,0 0-5 0,0 0 0 16,-15 17 0-16,15-17 0 0,-29 31 0 0,7-10 0 15,-1 2 0-15,-3 0 0 0,1 0 0 0,-1-2 0 16,5 1 0-16,-3-3 0 0,6-2 0 0,18-17 0 16,-24 20 0-16,24-20 0 0,0 0 0 15,0 0 0-15,0 0 0 0,18 1 0 0,-18-1 0 16,34-11 0-16,-10 1 0 0,4-2 0 15,4 0 0-15,0 0 0 0,-1 1 0 0,0 4 0 16,-7 2 0-16,-2 4 0 0,-22 1 0 0,28 7 0 16,-28-7 0-16,12 21 0 0,-10-4 0 0,-4 3 0 15,-4 3 0-15,-5 3 0 0,-2-2 0 0,-4 1 0 16,-2-1 0-16,0-1 0 0,2 0 0 0,-1-2 0 16,2-4 0-16,16-17 0 0,-22 25 0 0,22-25 0 15,0 0 0-15,0 0 0 0,0 0 0 16,0 0 0-16,0 0 0 0,21 5-76 0,-20-36-134 15,34 33-72-15,-42-43-71 0,40 31 6 16,-26-15 35-16,8-7 69 0,9 13 46 0,-11-21 171 16</inkml:trace>
  <inkml:trace contextRef="#ctx0" brushRef="#br0" timeOffset="20313.1461">11395 3863 1958 0,'0'0'37'0,"6"-23"-15"0,13-1-8 16,11-14 2-16,10-8-16 0,14-14 0 0,10-8 0 15,11-12 0-15,16-8 0 0,7-7 0 0,10-5 0 16,2-5 0-16,6 2 0 0,1-1 0 0,-1 4 0 16,-5 5 0-16,-7 7 0 0,-8 6 0 0,-16 11 0 15,-11 8 0-15,-9 8 0 0,-14 14 0 0,-10 7 0 16,-11 12 0-16,-25 22 0 0,23-20 0 16,-23 20 0-16,0 0 0 0,-18-1 0 15,18 1 0-15,-34 15 0 0,12 0 0 0,-3 5 0 16,-1 3-6-16,-1-1-22 0,5 5-13 0,-4-11-19 15,20 21-101-15,-23-41-145 0,44 41-36 0,-32-41-85 16,17 4 69-16,30 13 87 0,-29-39 225 0</inkml:trace>
  <inkml:trace contextRef="#ctx0" brushRef="#br0" timeOffset="20797.5363">13461 2425 1329 0,'0'0'334'0,"0"0"-281"16,0 0 7-16,2-26 8 0,-2 26-5 15,0 0-7-15,0 0-16 0,0 0-12 0,0 0-12 16,-18 15-16-16,18-15 0 0,-10 25 0 0,6-3 0 16,-1 6 0-16,1 5 0 0,0 5 0 0,2 2 0 15,-2 4 0-15,3 3 0 0,-2 1 0 16,0 2 0-16,2-1 0 0,-2 0 0 0,1-2 0 16,2-1 0-16,-1-3 0 0,1-1 0 0,1-3 0 15,0-3 0-15,3-4 0 0,-2-5-11 16,9 3-79-16,-11-30-220 0,25 31-151 0,-25-31-34 15,0 0-95-15,28 10 501 0</inkml:trace>
  <inkml:trace contextRef="#ctx0" brushRef="#br0" timeOffset="21094.4259">13918 2674 1875 0,'-24'17'18'0,"-6"5"0"16,-6-1-1-16,6 5 18 0,-7-4-1 0,6 1 8 16,-4-3-34-16,2 2-8 0,0-3 0 0,5 2 0 15,2-4 0-15,4-3 0 0,22-14 0 16,-28 21 0-16,28-21 0 0,0 0 0 0,0 0 0 16,-9 18 0-16,9-18 0 0,0 0 0 0,22 11 0 15,-22-11 0-15,32 12 0 0,-11-6 0 0,2 1 0 16,0 0 0-16,2 2 0 0,0-1 0 0,1 2 0 15,-1 1 0-15,0 2 0 0,-2-1 0 0,1 2 0 16,-1-1 0-16,1 0 0 0,0-3 0 16,5 4-37-16,-11-17-101 0,31 32-198 15,-41-49-84-15,40 33-1 0,-20-27-8 0,-7-9 170 16,26 28 253-16</inkml:trace>
  <inkml:trace contextRef="#ctx0" brushRef="#br0" timeOffset="21594.4839">14502 2821 1998 0,'-23'-3'26'0,"-3"-3"-7"0,2 2-15 15,-1-1-4-15,-1 2 0 0,-1 1 0 16,2 4 0-16,-3 1 0 0,2 5 0 0,1-1 0 16,2 3 0-16,2 2 0 0,1 1 0 0,3 4 0 15,3 2 0-15,2 3 0 0,2 2 0 0,3 0 0 16,2 2 0-16,2-2 0 0,5-4 0 15,2 0 0-15,2-2 0 0,-6-18 0 0,24 25 0 16,-24-25 0-16,34 12 0 0,-16-9 0 0,3-4 0 16,-1-3 0-16,1-2 0 0,-2-4 0 0,1-2 0 15,-2-1 0-15,0-3 0 0,2-2 0 0,-3-1 0 16,2-2 0-16,-1-1 0 0,-1 2 0 0,1-2 0 16,-4 1 0-16,-1 1 0 0,-2 3 0 0,-11 17 0 15,21-27 0-15,-21 27 0 16,0 0 0-16,17-10 0 0,-17 10 0 0,0 0 0 15,3 19 0-15,-3-19 0 0,-2 35 0 0,1-8 0 16,-3 4 0-16,-2 4 0 0,-2 5 0 0,-2 3 0 16,0 5 0-16,1 1 0 0,-2 4 0 0,-3 2 0 15,-1-3 0-15,-1-1 0 0,-1-4 0 0,1-4 0 16,-1-2 0-16,0-2 0 0,-1-5 0 16,-2-2 0-16,0-5 0 0,-1-4 0 0,-1-3 0 15,0-5 0-15,0-5 0 0,1-1 0 0,1-6 0 16,0-4 0-16,2-1 0 0,-1-7 0 0,0-1 0 15,-1-4 0-15,3-2 0 0,-4-4 0 0,8 0 0 16,-9-15-80-16,22 35-151 0,-26-63-70 16,26 63-38-16,-2-65 23 0,9 24 19 0,0-5 44 15,-1-16 38-15,21 14 201 0</inkml:trace>
  <inkml:trace contextRef="#ctx0" brushRef="#br0" timeOffset="22219.4013">15536 3010 1613 0,'0'0'347'0,"0"0"-323"0,0 0 0 0,0 0 2 16,28-19-13-16,-8 14-13 0,1-4 0 0,1 1 0 16,0-2 0-16,0-1 0 0,1-1 0 0,-1-1 0 15,0 0 0-15,-4-2 0 0,-1 1 0 16,-17 14 0-16,25-27 0 0,-25 27 0 0,15-23 0 15,-15 23 0-15,1-18 0 0,-1 18 0 16,0 0 0-16,-14-19 0 0,14 19 0 0,-21-8 0 16,21 8 0-16,-30 4 0 0,11 0 0 0,2 2 0 15,-3 2 0-15,-1 1 0 0,0 3 0 0,1 0 0 16,0 1 0-16,2 3 0 0,18-16 0 16,-31 34 0-16,19-16 0 0,3 2 0 0,3 1 0 15,1 0 0-15,6 0 0 0,5-1 0 0,2-1 0 16,7-2 0-16,3-3 0 0,4 0 0 0,6-5 0 15,4-5 0-15,5 0 0 0,2-8 0 0,5-1 0 16,-1-7 0-16,8 7-76 0,-17-27-129 0,35 36-125 16,-42-41-72-16,39 31-9 0,-26-16 87 0,1-7 104 15,17 23 142-15,-31-28 78 16</inkml:trace>
  <inkml:trace contextRef="#ctx0" brushRef="#br0" timeOffset="22703.7813">16365 2796 1780 0,'0'0'141'0,"0"0"-92"16,-29-7-10-16,7 3-4 0,0 3-32 0,-1 0-3 15,0 2 0-15,-4 0 0 0,2 5 0 0,-2 0 0 16,1 3 0-16,1 0 0 0,2 2 0 0,0 3 0 16,3 3 0-16,1 2 0 0,0 3 0 15,6 1 0-15,0 0 0 0,3-2 0 0,5 1 0 16,1-4 0-16,6-1 0 0,-2-17 0 0,13 24 0 16,-13-24 0-16,26 15 0 0,-8-13 0 15,0 0 0-15,3-5 0 0,-1-1 0 0,1-3 0 16,0-2 0-16,1-5 0 0,1 1 0 0,-1-4 0 15,2 0 0-15,-3 0 0 0,-2 0 0 16,-2 2 0-16,-2-2 0 0,-15 17 0 0,23-25 0 16,-23 25 0-16,0 0 0 0,0 0 0 0,0 0 0 15,0 0 0-15,0 0 0 0,0 0 0 0,-3 34 0 16,-6-8 0-16,-6 5 0 0,-3 5 0 0,-3 3 0 16,-2 5 0-16,0 2 0 0,-1 4 0 0,1 2 0 15,-1-1 0-15,1 0 0 0,3-4 0 0,-1-2 0 16,5-3 0-16,2-4 0 0,3-3 0 15,1-6 0-15,3-4 0 0,1-4 0 16,6-21 0-16,-7 25 0 0,7-25 0 0,0 0 0 16,0 0 0-16,0 0 0 0,0 0 0 0,0 0 0 15,0 0 0-15,-1-28 0 0,1 9 0 0,1-5 0 16,2-4 0-16,2-2 0 0,1-3 0 0,2-2 0 16,3-4 0-16,1-2 0 0,3-5 0 0,3-2 0 15,3-5 0-15,3-2 0 0,3 2 0 16,3 1 0-16,3 8 0 0,-1 5 0 0,2 11 0 15,-5 0 0-15,3 13 0 0,-15-14-158 0,23 32-102 16,-38-35-47-16,38 40-12 0,-31-28 31 0,19 13 37 16,1 2 42-16,-5-12 27 0,19 16 110 0</inkml:trace>
  <inkml:trace contextRef="#ctx0" brushRef="#br0" timeOffset="23522.4538">17263 2756 1510 0,'-27'-24'414'0,"27"24"-395"0,0 0-16 15,-15-18-3-15,15 18 3 0,0 0-2 0,2-21 3 16,-2 21 0-16,0 0 3 0,0 0 1 0,4-18 5 15,-4 18 8-15,0 0 2 0,0 0-6 16,0 0-17-16,0 0 0 0,0 0 0 0,-8 23 0 16,8-23 0-16,-12 39 0 0,3-11 0 0,2 3 0 15,-4 3 0-15,1 2 0 0,-1 0 0 0,2 1 0 16,-1-1 0-16,1-2 0 0,2-4 0 0,0-2 0 16,1-5 0-16,2-2 0 0,4-21 0 0,-4 22 0 15,4-22 0-15,0 0 0 0,0 0 0 16,0 0 0-16,0 0 0 0,19-15 0 15,-19 15 0-15,15-35 0 0,-4 10 0 0,0-1 0 16,1-4 0-16,1-3 0 0,-1-1 0 0,-1 0 0 16,1 2 0-16,-2-2 0 0,-3 0 0 0,1 0 0 15,-3 0 0-15,0 0 0 0,-1 4 0 0,-1 3 0 16,-1 4 0-16,-2 23 0 0,0-25 0 0,0 25 0 16,0 0 0-16,0 0 0 0,0 0 0 15,0 0 0-15,0 0 0 0,-11 23 0 0,11-23 0 16,-6 30 0-16,3-13 0 0,2 1 0 0,1-18 0 15,2 31 0-15,-2-31 0 0,15 24 0 16,-15-24 0-16,24 16 0 0,-5-13 0 0,0 0 0 16,5-6 0-16,2-2 0 0,3-4 0 0,1-3 0 15,2-5 0-15,1-3 0 0,-3 0 0 0,0-3 0 16,-3 1 0-16,-2-1 0 0,-3 1 0 16,-3 3 0-16,-3 1 0 0,-16 18 0 0,24-28 0 15,-24 28 0-15,0 0 0 0,15-17 0 0,-15 17 0 16,0 0 0-16,0 0 0 0,0 0 0 0,0 0 0 15,-6 23 0-15,1-5 0 0,-1 5 0 0,-1 7 0 16,-2 4 0-16,-1 1 0 0,1 4 0 0,0 0 0 16,1-1 0-16,1 1 0 0,4-4 0 15,2 0 0-15,1-5 0 0,7 1 0 0,1-6 0 16,8 0 0-16,-16-25-59 0,49 45-153 16,-49-45-45-16,53 22-50 0,-53-22-5 0,43-4 73 15,-18 2 7-15,3-7 56 0,7 5 24 0,-9-13 52 16,10 9 100-16</inkml:trace>
  <inkml:trace contextRef="#ctx0" brushRef="#br0" timeOffset="24538.0829">18143 2801 1622 0,'0'0'269'0,"-41"12"-147"0,16-11-107 16,1 0-4-16,3 1-3 0,0 0-8 0,2 2 0 15,1 1 0-15,0 2 0 0,0 1 0 16,1 4 0-16,0 0 0 0,17-12 0 0,-31 32 0 15,18-13 0-15,-1 1 0 0,5 1 0 16,0 0 0-16,4-3 0 0,3-1 0 0,2-17 0 16,2 27 0-16,-2-27 0 0,14 20 0 0,-14-20 0 15,23 12 0-15,-23-12 0 0,31 3 0 0,-12-7 0 16,-1-2 0-16,3-3 0 0,3-4 0 0,-1-1 0 16,4-6 0-16,-1 0 0 0,2-3 0 0,2-1 0 15,-2-1 0-15,-2 2 0 0,-3 2 0 16,-2 0 0-16,-6 4 0 0,-15 17 0 0,23-28 0 15,-23 28 0-15,7-17 0 0,-7 17 0 0,0 0 0 16,0 0 0-16,0 0 0 0,0 0 0 16,-22-1 0-16,22 1 0 0,-23 18 0 0,23-18 0 15,-27 29 0-15,15-12 0 0,12-17 0 0,-22 33 0 16,22-33 0-16,-11 27 0 0,11-27 0 0,3 20 0 16,-3-20 0-16,0 0 0 0,27 19 0 15,-27-19 0-15,26 5 0 0,-7-7 0 0,-1-2 0 16,4-2 0-16,1-1 0 0,-1 0 0 0,-2-1 0 15,0 0 0-15,-20 8 0 0,30-10 0 0,-30 10 0 16,20-5 0-16,-20 5 0 0,0 0 0 0,0 0 0 16,0 0 0-16,0 0 0 0,13 23 0 0,-13-23 0 15,-11 28 0-15,3-8 0 0,-2 0 0 16,-1 3 0-16,-2 3 0 0,0-3 0 16,2 1 0-16,3-2 0 0,-1-2 0 0,6-3 0 15,3-17 0-15,-4 25 0 0,4-25 0 0,0 0 0 16,0 0 0-16,0 0 0 0,21 11 0 0,-21-11 0 15,18-15 0-15,-18 15 0 0,26-33 0 0,-13 10 0 16,3-2 0-16,-2-2 0 0,0-2 0 0,-3 1 0 16,-3 0 0-16,-1 0 0 0,-2 1 0 15,-1 0 0-15,-2 2 0 0,1 2 0 0,-1 3 0 16,1 3 0-16,-3 17 0 0,1-21 0 0,-1 21 0 16,0 0 0-16,0 0 0 0,0 0 0 0,0 0 0 15,0 0 0-15,0 0 0 0,28 1 0 0,-28-1 0 16,34 6 0-16,-13-4 0 0,4 2 0 15,1-4 0-15,7 2 0 0,-2-3 0 0,6 2 0 16,-11-13-88-16,23 27-113 0,-32-38-44 16,34 36-10-16,-34-32 26 0,21 20 44 0,-16-12 25 15,6 7-20-15,-4 0 37 0,-24 4 14 0,30-8 37 16,-30 8 30-16,0 0 37 0,0 0 99 0,48 35-74 16,-48-35 0-16,13 25 496 0,-47-50 31 0,4 5-22 15,-12-7-113-15,42 27-392 0,-29-6 0 0,29 6 0 16,-30 0 0-16,30 0 0 0,-32 4 0 0,32-4 0 15,-25 7 0-15,25-7 0 0,-21 15 0 16,21-15 0-16,-18 20 0 0,18-20 0 16,-11 26 0-16,11-26 0 0,-4 24 0 0,4-24 0 15,8 25 0-15,-8-25 0 0,15 23 0 0,-15-23 0 16,22 19 0-16,-22-19 0 0,31 15 0 0,-31-15 0 16,34 10 0-16,-16-7 0 0,0 0 0 0,0-1 0 15,1 1 0-15,-2 0 0 0,-17-3 0 16,26 7 0-16,-26-7 0 0,20 10 0 0,-20-10 0 15,0 0 0-15,16 18 0 0,-16-18 0 0,3 18 0 16,-3-18 0-16,-7 25 0 0,7-25 0 0,-24 27 0 16,24-27 0-16,-34 29 0 0,14-14 0 0,2-3 0 15,-1 0 0-15,0 1 0 0,2-4 0 0,17-9 0 16,-28 16 0-16,28-16 0 0,-18 2 0 16,18-2-163-16,0 0-84 0,0 0-48 15,5-31 2-15,17 25 41 0,-14-16 21 0,8-5 31 16,8 7 10-16,-9-14 35 0,15 13 135 0</inkml:trace>
  <inkml:trace contextRef="#ctx0" brushRef="#br0" timeOffset="25538.0861">19889 2667 1945 0,'-18'-8'102'0,"-2"7"-102"0,20 1 0 15,0 0 0-15,12-19 0 0,-12 19 0 0,37-28 0 16,-6 14 0-16,0-3 0 0,6 1 0 16,1 1 0-16,3 2 0 0,0 2 0 0,2 1 0 15,-2 2 0-15,1 1 0 0,-4 1 0 0,-1 2 0 16,-4 3 0-16,-4 2 0 0,-7 0 0 0,-22-1 0 15,24 9 0-15,-24-9 0 0,4 17 0 16,-4-17 0-16,-16 26 0 0,-2-8 0 0,-4 3 0 16,-6 1 0-16,-6 1 0 0,-3 1 0 15,0-1 0-15,1 0 0 0,4-1 0 0,4-3 0 16,6-3 0-16,6-4 0 0,16-12 0 0,0 0 0 16,0 0 0-16,0 20 0 0,0-20 0 0,25 10 0 15,-4-8 0-15,2 1 0 0,6-3 0 0,2 0 0 16,0 0 0-16,0 1 0 0,-3 2 0 0,-3-1 0 15,-4 4 0-15,-21-6 0 0,27 16 0 0,-27-16 0 16,6 24 0-16,-9-5 0 0,-5 3 0 16,-5 3 0-16,-8 3 0 0,-5 0 0 0,-5 1 0 15,-2 0 0-15,-1-2 0 0,0-2 0 0,5-2 0 16,4-2 0-16,5-6 0 0,20-15 0 16,-20 22 0-16,20-22 0 0,0 0 0 0,0 0 0 15,26 15 0-15,-8-29-29 0,24 22-205 0,-28-43-94 16,38 36-134-16,-32-22-62 0,16-9 129 0,12 18 321 15</inkml:trace>
  <inkml:trace contextRef="#ctx0" brushRef="#br0" timeOffset="25709.9647">20682 2911 2047 0,'-53'12'0'0,"35"-13"0"0,18 1 0 0,-19-5 0 15,19 5 0-15,0 0-46 0,2-27-96 0,30 42-242 16,-38-45-37-16,42 21-148 0,-12 2 85 0,-16-24 484 16</inkml:trace>
  <inkml:trace contextRef="#ctx0" brushRef="#br0" timeOffset="26194.3723">20885 2623 1642 0,'-14'46'405'0,"-12"-47"-405"0,26 1 0 16,0 0 0-16,15-26 0 0,2 14 0 0,5-1 0 15,3 1 0-15,5 1 0 0,-1 0 0 0,2 2 0 16,3 0 0-16,0 1 0 0,2 3 0 0,-3 1 0 15,-4 2 0-15,-2 3 0 0,-6 3 0 0,-1-1 0 16,-20-3 0-16,23 11 0 0,-23-11 0 0,7 18 0 16,-7-18 0-16,-11 24 0 0,11-24 0 15,-31 34 0-15,5-14 0 0,-4 1 0 16,-7 2 0-16,2-1 0 0,0-1 0 0,1-1 0 16,3-2 0-16,5-2 0 0,2-1 0 0,7-6 0 15,17-9 0-15,0 0 0 0,0 0 0 0,-4 18 0 16,4-18 0-16,34 5 0 0,-9-6 0 0,6-3 0 15,4 1 0-15,6-2 0 0,2 3 0 0,-1-1 0 16,-3 3 0-16,-7 3 0 0,-7 0 0 16,-6 3 0-16,-19-6 0 0,17 16 0 0,-17-16 0 15,-3 23 0-15,-4-6 0 0,-6 2 0 0,-7 1 0 16,-4 3 0-16,-8-2 0 0,-1 0 0 0,-3 1 0 16,-1-2 0-16,2 0 0 0,3-2 0 0,3 0 0 15,4-2 0-15,6-1 0 0,0-5 0 16,19-10 0-16,-21 13-19 0,30 9-201 0,-30-40-43 15,42 38-67-15,-39-40-55 0,18 20 97 16,0 0 6-16,12-33 23 0,11 40 259 0</inkml:trace>
  <inkml:trace contextRef="#ctx0" brushRef="#br0" timeOffset="27350.7268">21986 2616 1252 0,'-40'-3'478'0,"40"3"-359"16,0 0-64-16,-28 22-32 0,28-22-10 0,-28 22 7 15,28-22-4-15,-27 28 5 0,10-10-12 0,3 4 4 16,-2 2-11-16,2 3 5 0,2 0-6 0,0 4 5 16,1-2-8-16,0 0 6 0,3-2-7 0,2 0 6 15,1-4-4-15,1-2 5 0,4-21-4 0,-2 27 3 16,2-27 0-16,0 0-2 0,0 0-1 16,0 0 0-16,0 0 0 0,0 0 0 15,0 0 0-15,0 0 0 0,0 0 0 0,17-29 0 16,-11 11 0-16,1-2 0 0,0-3 0 0,1-2 0 15,-1 1 0-15,0-2 0 0,1-1 0 0,-2-1 0 16,1 0 0-16,-1 1 0 0,-1 0 0 0,0-1 0 16,0 2 0-16,-3 1 0 0,3 2 0 0,-1 7 0 15,-4 16 0-15,4-20 0 0,-4 20 0 16,0 0 0-16,0 0 0 0,0 0 0 0,0 0 0 16,2 24 0-16,-2-24 0 0,6 37 0 0,0-11 0 15,4 3 0-15,0 2 0 0,3-1 0 16,1-2 0-16,2-1 0 0,2-1 0 0,2-1 0 15,0-3 0-15,4 0 0 0,-1-3 0 0,1-3 0 16,0-4 0-16,1-2 0 0,0-4 0 0,-1-3 0 16,-3-4 0-16,0-1 0 0,-21 2 0 15,30-14 0-15,-30 14 0 0,18-21 0 0,-18 21 0 16,14-31 0-16,-9 12 0 0,-3-4 0 0,-1-1 0 16,-1-3 0-16,-2-1 0 0,-2 1 0 0,1-5 0 15,0 2 0-15,0-3 0 0,-1 2 0 0,0-1 0 16,1 3 0-16,-1 5 0 0,3 4 0 0,1 20 0 15,-1-25 0-15,1 25 0 0,0 0 0 0,0 0 0 16,0 0 0-16,0 0 0 16,0 0 0-16,25 15 0 0,-25-15-52 0,37 26-171 15,-37-26-77-15,28 16-45 0,-28-16-18 0,0 0 5 16,26 11 39-16,-26-11 233 0</inkml:trace>
  <inkml:trace contextRef="#ctx0" brushRef="#br0" timeOffset="27621.4978">23005 2235 1641 0,'-40'-3'406'0,"12"23"-406"15,-1 5 0-15,-2 8 0 0,0 7 0 16,-6 5 0-16,0 5 0 0,-6 6 0 15,-2 3 0-15,-2 3 0 0,0 3 0 0,0-1 0 0,1 3 0 16,0-3 0-16,3-1 0 0,3-3 0 16,1 0 0-16,4-5 0 0,2-3 0 0,9-6 0 15,5-6 0-15,10-5 0 0,3-8 0 0,8 1 0 16,-2-28-134-16,22 42-211 0,-22-42-13 0,21 8-61 16,-21-8 23-16,19-19 97 0,17 23 204 15</inkml:trace>
  <inkml:trace contextRef="#ctx0" brushRef="#br0" timeOffset="27936.5074">22913 2589 1955 0,'0'0'42'0,"0"0"-16"0,0 0-6 0,0 0-16 16,0 0-4-16,0 0 0 0,-8 18 0 0,8-18 0 16,-15 39 0-16,2-11 0 0,1 8 0 15,-2 4 0-15,0 5 0 0,-3 3 0 16,0 2 0-16,0 1 0 0,1-1 0 0,2 4 0 16,-1-4 0-16,2 0 0 0,1 0 0 0,3-8 0 15,3-1 0-15,5-3 0 0,2-7 0 0,3-1 0 16,1-7 0-16,4 1 0 0,-9-24-43 0,33 45-179 15,-33-45-112-15,31 12-32 0,-31-12-42 0,18-18 84 16,1 23 44-16,-17-33 211 0</inkml:trace>
  <inkml:trace contextRef="#ctx0" brushRef="#br0" timeOffset="28249.0782">23132 2860 1596 0,'15'34'451'0,"-15"-34"-451"0,-30 4 0 16,13-1 0-16,-1 3 0 0,-3-1 0 0,0 2 0 16,0 2 0-16,-1 3 0 0,0 0 0 0,-1 3 0 15,1 0 0-15,1 1 0 0,-1 2 0 0,4-1 0 16,1-1 0-16,2 1 0 0,15-17 0 0,-19 29 0 16,19-29 0-16,-7 24 0 0,7-24 0 0,6 22 0 15,-6-22 0-15,19 19 0 0,-19-19 0 16,29 16 0-16,-12-9 0 0,2-1 0 15,0 0 0-15,1-2 0 0,0 2 0 0,1-3 0 16,-2 2 0-16,1 0 0 0,-1-1 0 0,2-1 0 16,-2 0 0-16,1-2 0 0,-1 0 0 0,-2-2 0 15,3 3 0-15,-20-2 0 0,36 2 0 0,-36-2-74 16,42 7-166-16,-47-32-77 0,36 40-55 0,-32-32 13 16,21 10 68-16,0 2 56 0,1-11 90 15,12 21 132-15</inkml:trace>
  <inkml:trace contextRef="#ctx0" brushRef="#br0" timeOffset="28766.0025">23641 3066 1652 0,'-53'-39'326'0,"53"39"-257"0,-20-24-69 16,3 15 0-16,0 1 0 0,0-1 0 16,-1 1 0-16,0 2 0 0,-2 1 0 0,2 4 0 15,-3 2 0-15,3 4 0 0,-3 1 0 16,2 5 0-16,-1 1 0 0,2 2 0 0,-2 6 0 15,3 2 0-15,0 3 0 0,1 3 0 0,6 2 0 16,1 0 0-16,3-2 0 0,5-1 0 0,5-6 0 16,3 0 0-16,-7-21 0 0,27 30 0 15,-27-30 0-15,34 20 0 0,-15-16 0 0,0-2 0 16,3-5 0-16,-2-2 0 0,2-4 0 0,1-3 0 16,-1-5 0-16,1-1 0 0,0-4 0 0,-2-1 0 15,-2 0 0-15,-2-1 0 0,0-1 0 0,0 3 0 16,-2 0 0-16,0 0 0 0,-1 3 0 0,-3 2 0 15,-11 17 0-15,17-28 0 0,-17 28 0 16,0 0 0-16,0 0 0 0,0 0 0 16,0 0 0-16,0 0 0 0,4 24 0 0,-11-2 0 15,-3 6 0-15,-1 3 0 0,-2 5 0 0,-1 3 0 16,0 3 0-16,-3 4 0 0,2-1 0 0,-1 2 0 16,0-1 0-16,1-2 0 0,-1-2 0 0,-1-1 0 15,0-3 0-15,1-2 0 0,-1-3 0 0,0-4 0 16,-3-2 0-16,2-2 0 0,-1-4 0 0,-2-2 0 15,2-5 0-15,-2-2 0 0,-1-6 0 16,1-1 0-16,2-4 0 0,-2-4 0 0,0-3 0 16,1-5 0-16,2-1 0 0,-2-4 0 15,5-1 0-15,2-5 0 0,5 0 0 0,0-8 0 16,13 2 0-16,-5-14 0 0,24 18-180 0,-21-27-76 16,39 37-32-16,-32-31 21 0,30 28 26 0,-14-15 49 15,8 9 19-15,2 4 29 0,-4-1-12 16,11 11 38-16,-13-9 87 0</inkml:trace>
  <inkml:trace contextRef="#ctx0" brushRef="#br0" timeOffset="28922.3207">23976 3408 2047 0,'-47'-11'0'0,"26"5"0"0,21 6 0 16,-28-22 0-16,28 22 0 15,-20-25 0-15,20 25 0 0,-21-29 0 0,21 29 0 16,-9-36-85-16,29 44-217 0,-40-43-85 0,44 41-55 15,-30-24 41-15,11 1 94 0,-5 17 185 0</inkml:trace>
  <inkml:trace contextRef="#ctx0" brushRef="#br1" timeOffset="34481.9606">636 4714 1402 0,'37'-13'110'16,"-37"13"-47"-16,0 0-18 0,0-29-2 0,0 29 2 15,0 0 3-15,13-20-4 0,-13 20-9 0,0 0-3 16,0 0-5-16,0 0 1 0,0 0-6 0,0 0 0 16,0 0-7-16,6 22-2 0,-4 0-6 15,-1 6 1-15,2 7-7 0,-2 5 7 0,-2 5-7 16,0 3 8-16,-1 5-11 0,0 3 10 0,-1 2 0 15,0 5-17-15,-1-3 18 0,-2 2-18 16,0-3 5-16,0-3 8 0,-1-3-13 0,1-2 6 16,-1-4-17-16,4-6 1 0,3-3-22 0,-1-12-4 15,12 3-35-15,-11-29-41 0,32 34-277 0,-32-34-224 16,25-5 55-16,-2-2 460 0</inkml:trace>
  <inkml:trace contextRef="#ctx0" brushRef="#br1" timeOffset="34700.6816">846 4614 1989 0,'0'0'13'0,"0"0"-8"0,0 0-9 15,22 8 2-15,-5-4 6 0,6-3 0 0,4-2 1 16,2 0 0-16,5-3-3 0,3-1 0 0,0 0-2 15,5 0-1-15,0 1-3 0,1-4-9 0,1 4-10 16,-4-5-20-16,6 9-30 0,-19-24-108 16,26 31-428-16,-27-12 1 0,-1 5 141 0</inkml:trace>
  <inkml:trace contextRef="#ctx0" brushRef="#br1" timeOffset="34903.8083">827 5154 1899 0,'-36'9'36'0,"36"-9"-30"0,0 0-8 0,0 0 2 15,31 6 6-15,-7-9 3 0,7-4-15 0,4-1 13 16,6-6-16-16,5 0 29 0,2-1-17 0,3-2 11 16,-4 3-16-16,-2-1-9 0,-1 3-4 0,-6 1 0 15,0 3-4-15,-7-2-4 0,1 8-20 16,-14-13-51-16,18 37-299 0,-36-22-243 0,0 0 46 15,-7 36 449-15</inkml:trace>
  <inkml:trace contextRef="#ctx0" brushRef="#br1" timeOffset="35091.3255">790 5610 1854 0,'-19'11'92'16,"-1"7"-60"-16,20-18-14 0,-16 22-11 15,16-22-2-15,0 0-1 0,21 11-1 0,-3-13 2 16,8-5-1-16,6-6 4 0,8-6-3 0,10-10 5 15,10-10-10-15,12-7 0 0,7-7 0 0,8-4 0 16,-5-5-22-16,3 4-9 0,-4-5-34 0,-1 10-22 16,-12-11 3-16,12 28-106 0,-40-32-173 0,26 25-187 15,-15-1-16-15,-14-10 478 0</inkml:trace>
  <inkml:trace contextRef="#ctx0" brushRef="#br1" timeOffset="35278.8269">1999 4500 1792 0,'0'0'107'0,"0"0"-60"0,-24 4-32 0,24-4 24 15,-23 18-15-15,23-18-1 0,-27 37-23 0,12-9 0 16,1 6 0-16,-1 5 0 0,2 3 0 0,1 4 0 16,-1 2 0-16,4 2 0 0,-1 3 0 15,0 2 0-15,2 0 0 0,-1 3 0 0,2 2 0 16,0-2 0-16,0-2 0 0,1-1 0 0,2-6 0 16,1-1 0-16,1-6 0 0,3-1 0 0,-1-5 0 15,5-2-31-15,-3-10-30 0,14 16-110 16,-16-40-258-16,10 27-81 0,-10-27-117 0,0 0 410 15</inkml:trace>
  <inkml:trace contextRef="#ctx0" brushRef="#br1" timeOffset="35663.9173">2051 5188 1652 0,'4'33'271'0,"-4"-33"-247"0,0 0-12 16,1 17-4-16,-1-17 7 0,0 0 1 15,17 13 3-15,-17-13-4 16,29 3 0-16,-8-5-15 0,5-1 0 0,3-3 0 0,4-2 0 0,1-1 0 0,2-1 0 0,-1-3 0 16,2-1 0-16,-2-1 0 0,-2-1 0 0,-1-1 0 15,-6 1 0-15,-2 2 0 0,-4-1 0 0,-20 15 0 16,21-23 0-16,-21 23 0 0,2-18 0 0,-2 18 0 16,-8-17 0-16,8 17 0 0,-20-14 0 15,20 14 0-15,-31-10 0 0,11 9 0 16,-2 1 0-16,-1 5 0 0,-2 2 0 0,-2 4 0 15,-1 5 0-15,-2 3 0 0,0 6 0 0,0 3 0 16,2 4 0-16,1-1 0 0,5 0 0 0,4-2 0 16,6-1 0-16,6-2 0 0,3-3 0 0,7-2 0 15,5-1 0-15,5-2 0 0,4-2 0 0,8-1 0 16,3-4 0-16,6 0 0 0,3-6 0 16,7 0 0-16,-1-10-53 0,16 18-136 0,-33-41-195 15,43 39-96-15,-37-35-9 0,6 1 38 0,20 26 451 16</inkml:trace>
  <inkml:trace contextRef="#ctx0" brushRef="#br1" timeOffset="35867.0692">2948 5095 1620 0,'20'15'325'0,"-20"-15"-269"0,-30-19-29 16,10 12-8-16,2 4-19 0,-2 3 0 0,-4 3 0 16,0 4 0-16,-3 8 0 0,2 3 0 0,-1 6 0 15,2 4 0-15,1 2 0 0,3 3 0 0,3 0 0 16,6-2 0-16,4-1 0 0,6-3 0 0,6-3 0 15,3-3 0-15,7-2 0 0,6-4 0 0,3-5 0 16,7-2 0-16,8-8 0 0,8-5 0 16,4-8 0-16,5-4 0 0,0-9 0 0,3 0 0 15,0-8 0-15,5 6-110 0,-20-36-184 0,36 41-161 16,-45-41-47-16,24 21 22 0,-5 13 275 16</inkml:trace>
  <inkml:trace contextRef="#ctx0" brushRef="#br1" timeOffset="36054.577">3552 4626 2003 0,'-53'34'44'16,"29"-3"-44"-16,4 7 0 0,2 3 0 0,2 5 0 15,0 2 0-15,1 2 0 0,2 0 0 0,0 2 0 16,3 4 0-16,1-3 0 0,2 1 0 0,2-4 0 16,1-3 0-16,3-3 0 0,0-5 0 0,3-3 0 15,0-3 0-15,1-2 0 0,0-7-12 16,4 8-109-16,-7-32-209 0,10 24-130 15,-10-24-50-15,0 0-64 0,0 0 535 0</inkml:trace>
  <inkml:trace contextRef="#ctx0" brushRef="#br1" timeOffset="36507.6734">3176 5082 1537 0,'25'22'456'16,"-25"-22"-424"-16,0 0-10 0,26 1-22 0,-9-2 0 15,4-4 0-15,1 1 0 0,2-2 0 16,4 0 0-16,4-2 0 0,4-1 0 0,2-2 0 16,1 0 0-16,-3 2 0 0,0 0 0 0,-5 2 0 15,-2 2 0-15,-5 4 0 0,-6 0 0 0,-18 1 0 16,23 8 0-16,-23-8 0 0,10 18 0 16,-10-18 0-16,1 32 0 0,-5-9 0 0,-3 3 0 15,-4 3 0-15,-2 4 0 0,-2-2 0 0,-1 1 0 16,0-2 0-16,2 0 0 0,-1-1 0 0,3-2 0 15,2 0 0-15,2-3 0 0,3-3 0 0,1 0 0 16,4-21 0-16,0 28 0 0,0-28 0 0,0 0 0 16,0 0 0-16,19 14 0 0,-19-14 0 15,18-14 0-15,-18 14 0 0,27-34 0 0,-14 12 0 16,0-3 0-16,-2-1 0 0,0 0 0 16,-4-4 0-16,1-2 0 0,-3-3 0 0,-2 0 0 15,1-1 0-15,0 2 0 0,-2 5 0 0,2 5 0 16,-1 6 0-16,-3 18 0 0,4-22 0 0,-4 22 0 15,0 0 0-15,0 0 0 0,0 0 0 0,0 0 0 16,0 0 0-16,21 6 0 0,-21-6 0 16,28 11 0-16,-11-5 0 0,2-1 0 0,3 2 0 15,-1-5 0-15,5 4 0 0,-1-6 0 0,5 3 0 16,-3-14-51-16,20 23-179 0,-33-42-94 0,43 39-71 16,-45-34-14-16,22 14 111 0,-6 3 62 0,-11-12 133 15,12 14 103-15</inkml:trace>
  <inkml:trace contextRef="#ctx0" brushRef="#br1" timeOffset="36679.5496">4121 5030 1521 0,'3'34'499'16,"-17"-11"-478"-16,1 1-15 0,2 5-6 0,-1 1 0 15,0 3 0-15,1-2 0 0,2 2 0 0,3-2 0 16,4-2 0-16,2-1 0 0,2-4 0 0,3-2 0 16,3-1 0-16,1-4 0 0,-9-17 0 0,25 25 0 15,-25-25 0-15,32 11 0 0,-32-11 0 0,34-7 0 16,-17-8 0-16,8 11-117 0,-25-37-194 15,41 38-91-15,-46-36-169 0,24 15 137 0,1 3 223 16</inkml:trace>
  <inkml:trace contextRef="#ctx0" brushRef="#br1" timeOffset="36820.5237">4175 4721 1723 0,'-12'20'324'0,"12"-20"-324"0,0 0 0 0,0 0 0 15,0 0 0-15,0 0 0 0,-2 17 0 0,2-17 0 16,21 17-39-16,-21-17-72 0,55 29-267 0,-55-29-95 16,46 4-55-16,-21 6 11 0,-25-10 517 0</inkml:trace>
  <inkml:trace contextRef="#ctx0" brushRef="#br1" timeOffset="37040.5719">4639 4984 2004 0,'-23'14'43'0,"-17"4"-43"0,1 7 0 16,0-1 0-16,1 6 0 0,3-2 0 0,4 2 0 15,5-1 0-15,8 0 0 0,7 1 0 0,7 1 0 16,8-2 0-16,3-2 0 0,5-2 0 16,7-4 0-16,4-1 0 0,6-4 0 0,5-4 0 15,2-6 0-15,5-3 0 0,-1-8 0 0,8 7 0 16,-14-27-134-16,41 30-221 0,-47-46-83 0,41 30-13 15,-25-25 59-15,-3-6 118 0,22 9 272 0</inkml:trace>
  <inkml:trace contextRef="#ctx0" brushRef="#br1" timeOffset="38114.5521">5747 4748 1514 0,'-14'-30'331'15,"14"30"-283"-15,7-21-29 0,-7 21-11 0,10-28 0 16,-10 28-4-16,14-23 3 0,-14 23 1 0,0 0 8 16,0 0 7-16,0 0-1 0,0 0 2 0,0 0-10 15,-1 26-13-15,-3-1-1 0,-2 8 0 0,0 8 0 16,-2 4 0-16,0 4 0 0,-1 1 0 0,0 1 0 15,-1-1 0-15,3 1 0 0,-1 1 0 16,1-3 0-16,3-2 0 0,0-6 0 0,4-6 0 16,2-4 0-16,3-5 0 0,5-3-2 15,-10-23-47-15,26 34-36 0,-26-34-98 0,40 17-280 16,-40-17-131-16,17-15 0 0,0 13 518 0</inkml:trace>
  <inkml:trace contextRef="#ctx0" brushRef="#br1" timeOffset="38333.2976">5706 4727 2047 0,'17'3'0'16,"-17"-3"0"-16,0 0 0 0,0 0 0 16,0 0 0-16,18 3 0 0,-18-3 0 15,32-2 0-15,-13-2 0 0,7-2 0 0,4-3 0 16,4-3 0-16,5-2 0 0,2 0 0 0,1-1 0 15,2 2 0-15,-3 0 0 0,-1 4 0 0,-1 1 0 16,-3 4-31-16,-5-1-16 0,3 16-60 0,-34-30-265 16,35 42-162-16,-35-23-75 0,0 0 263 0</inkml:trace>
  <inkml:trace contextRef="#ctx0" brushRef="#br1" timeOffset="38520.7777">5771 5108 2047 0,'-26'-1'0'0,"26"1"0"0,0 0 0 16,0 0 0-16,24-5 0 0,-3 2 0 0,2-3 0 15,4-2 0-15,3 0 0 0,5-3 0 16,5-1 0-16,4 0 0 0,0-1 0 0,2 3-10 16,-5-5-53-16,8 13-45 0,-21-22-75 0,32 37-231 15,-32-23-183-15,5 6 39 0,4 11 445 0</inkml:trace>
  <inkml:trace contextRef="#ctx0" brushRef="#br1" timeOffset="39161.4079">6470 4985 1865 0,'-28'7'44'16,"11"-2"-15"-16,-4-1 4 0,1 2-3 0,-3 1-4 15,0 4-6-15,-1 1-20 0,-2 4 0 0,2 1 0 16,0 3 0-16,1 1 0 0,-1 3 0 0,5 0 0 15,1 2 0-15,3-1 0 0,7-1 0 16,2-2 0-16,3-3 0 0,6-2 0 0,-3-17 0 16,21 30 0-16,0-19 0 0,6-1 0 0,6-5 0 15,6-5 0-15,2-3 0 0,5-4 0 16,-1-3 0-16,3-3 0 0,-2-1 0 0,-2-2 0 0,-3-5 0 16,-2 3 0-16,-7-2 0 0,-3-1 0 15,-6-1 0-15,-5 1 0 0,-3-4 0 0,-6 1 0 16,-4-1 0-16,-5 1 0 0,-3 2 0 15,-5 0 0-15,-3 3 0 0,-2 1 0 0,-4 1 0 16,-1 2 0-16,-2 4 0 0,0 4 0 0,1 3 0 16,2 3 0-16,17 1 0 0,-26 4 0 0,26-4 0 15,-20 12 0-15,20-12 0 0,0 0 0 0,-11 24 0 16,11-24 0-16,6 22 0 0,-6-22 0 0,20 25 0 16,-20-25 0-16,31 24 0 0,-11-10 0 15,2 0 0-15,-2 0 0 0,2 0 0 0,-1 1 0 16,-2 0 0-16,-2 3 0 0,-2 1 0 0,-4 0 0 15,-1 2 0-15,-4-1 0 0,-3 3 0 16,0-1 0-16,-3 0 0 0,-1-1 0 0,-3 0 0 16,-1-3 0-16,5-18 0 0,-12 27 0 0,12-27 0 15,-11 17 0-15,11-17 0 0,0 0 0 0,0 0 0 16,0 0 0-16,0 0 0 0,0 0 0 16,0 0 0-16,-7-29 0 0,12 12 0 0,2-5 0 15,4-4 0-15,5-1 0 0,2-2 0 0,2-2 0 16,1 0 0-16,-1 1 0 0,-1 1 0 0,-2 1 0 15,0 4 0-15,-5 1 0 0,0 5 0 0,-2 1 0 16,-10 17 0-16,15-25 0 0,-15 25 0 0,0 0 0 16,12-20 0-16,-12 20 0 0,0 0 0 15,0 0 0-15,18-16 0 0,-18 16 0 16,0 0 0-16,25-7 0 0,-25 7 0 0,31-4 0 16,-31 4 0-16,38-2 0 0,-19 1 0 0,7 5-27 15,-8-13-113-15,27 31-145 0,-39-42-64 0,42 40-70 16,-48-20 28-16,37-6 142 0,-6 18 63 0,-14-21 186 15</inkml:trace>
  <inkml:trace contextRef="#ctx0" brushRef="#br1" timeOffset="39427.0392">7624 5015 1339 0,'-22'-23'473'0,"22"23"-406"0,0 0-22 15,-25-5-6-15,25 5 1 0,-25 2-9 16,25-2-18-16,-32 8-13 0,14-1 0 0,-3 4 0 16,-1 1 0-16,-1 5 0 0,1 1 0 0,2 4 0 15,-2 0 0-15,1 2 0 0,3-2 0 0,5 0 0 16,2-2 0-16,5-2 0 0,6-18 0 0,-4 31 0 16,4-31 0-16,11 23 0 0,-11-23 0 0,24 17 0 15,-4-10 0-15,0-5 0 0,8-2 0 16,1-6 0-16,12 4 0 0,-15-28-216 0,35 40-157 15,-43-43-95-15,36 33-48 0,-21-9 134 16,-15-24 291-16</inkml:trace>
  <inkml:trace contextRef="#ctx0" brushRef="#br1" timeOffset="39802.0673">7689 5177 1909 0,'0'0'60'0,"2"22"-40"0,-2-22 3 0,0 17-7 16,0-17 2-16,0 0-17 0,27 15-1 0,-9-17 0 16,3 0 0-16,5-7 0 0,3-1 0 15,4-4 0-15,1 0 0 0,0-3 0 0,-1 0 0 16,-5 0 0-16,-1 0 0 0,-8 1 0 16,-19 16 0-16,28-25 0 0,-28 25 0 0,12-23 0 15,-12 23 0-15,1-18 0 0,-1 18 0 0,0 0 0 16,-19-22 0-16,19 22 0 0,-26-11 0 0,26 11 0 15,-31-5 0-15,11 8 0 0,1 3 0 0,-4 3 0 16,-2 6 0-16,-1 3 0 0,-2 5 0 0,-1 2 0 16,2 6 0-16,1-1 0 0,6 1 0 15,4 1 0-15,4-2 0 0,4-1 0 0,6-2 0 16,6-4 0-16,4-3 0 0,7-3 0 0,5-4 0 16,7-3 0-16,5-5 0 0,8-3 0 15,1-6 0-15,8 0 0 0,-4-13 0 0,19 24-223 16,-33-42-127-16,40 40-75 0,-43-34-4 0,26 12 74 15,3 4 119-15,-11-19 208 0</inkml:trace>
  <inkml:trace contextRef="#ctx0" brushRef="#br1" timeOffset="40286.4323">8922 4767 1216 0,'19'-1'462'0,"-25"-17"-394"15,6 18-9-15,2-18 3 0,-2 18-4 0,0 0-5 16,0 0-4-16,0 0-29 0,0 0-20 0,0 0 0 15,0 0 0-15,0 0 0 0,-5 18 0 0,2-1 0 16,-1 6 0-16,-1 5 0 0,0 3 0 0,-1 3 0 16,1 0 0-16,0 2 0 0,0 2 0 0,2 2 0 15,0 1 0-15,0-1 0 0,2-2 0 0,-1 0 0 16,1-4 0-16,1-3 0 0,1-3 0 16,3-3 0-16,-2-4 0 0,7-3 0 15,-9-18-27-15,22 27-73 0,-22-27-173 0,28 2-164 16,-36-25-36-16,8 23-112 0,26-12 434 0,-38-23 151 15</inkml:trace>
  <inkml:trace contextRef="#ctx0" brushRef="#br1" timeOffset="40489.5581">8918 4825 1902 0,'-13'-17'145'0,"13"17"-145"15,0 0 0-15,0 0 0 0,0 0 0 0,0 0 0 16,30-7 0-16,-9 4 0 0,4-3 0 0,2-3 0 15,4-1 0-15,6-2 0 0,2 0 0 16,1-1 0-16,4 1 0 0,-2-2 0 16,1 5 0-16,-2-1 0 0,2 4-44 0,-8-6-25 15,7 18-45-15,-29-31-179 0,34 43-174 0,-47-18-83 16,27-5 41-16,-3 27 509 0</inkml:trace>
  <inkml:trace contextRef="#ctx0" brushRef="#br1" timeOffset="40692.665">8989 5050 2047 0,'0'0'0'0,"0"0"0"0,0 0 0 0,17 16 0 16,-17-16 0-16,28 2 0 0,-9-2 0 0,4-1 0 16,5-2 0-16,2-2 0 0,4-1 0 0,3-3 0 15,0 2 0-15,1-4 0 0,2 3 0 16,-3-4 0-16,3 1-7 0,-4-3-31 0,4 5-6 15,-4-8-24-15,9 16-58 0,-27-31-173 0,34 38-160 16,-30-18-103-16,4 0 119 0,10 24 443 0</inkml:trace>
  <inkml:trace contextRef="#ctx0" brushRef="#br1" timeOffset="40848.9863">9713 4992 1863 0,'-20'14'83'0,"8"5"-35"0,-2-1-7 15,2 3-29-15,1 0-12 0,0 2 0 0,0 2 0 16,1-1 0-16,0-1 0 0,4-1 0 0,4-2 0 15,2-2 0-15,3-1 0 0,-3-17 0 0,13 27 0 16,-13-27 0-16,21 17 0 0,-21-17 0 0,31 9 0 16,-14-10 0-16,6 4-11 0,-15-31-253 0,37 37-174 15,-37-39-109-15,16 11-89 0,3 13 486 0</inkml:trace>
  <inkml:trace contextRef="#ctx0" brushRef="#br1" timeOffset="41005.1884">9732 4733 2047 0,'-58'22'0'0,"58"-22"0"0,-24-5 0 16,24 5 0-16,0 0 0 0,0 0 0 15,0 0 0-15,0 0 0 0,0 0-18 0,0 0-109 16,50 6-293-16,-53-22-92 0,26 18-128 0,-23-2 311 16</inkml:trace>
  <inkml:trace contextRef="#ctx0" brushRef="#br1" timeOffset="41380.1897">10005 5013 1461 0,'20'29'403'16,"-20"-29"-341"-16,0 0-33 0,0 0 2 0,30 11-5 15,-11-12-2-15,4-3-13 0,2-1-11 0,1-2 0 16,0-2 0-16,-2 1 0 0,0-2 0 0,-3 2 0 15,0-3 0-15,-3 0 0 0,-18 11 0 16,32-23 0-16,-32 23 0 0,24-21 0 0,-24 21 0 16,13-19 0-16,-13 19 0 0,3-19 0 0,-3 19 0 15,-7-20 0-15,7 20 0 0,-14-18 0 0,14 18 0 16,-22-17 0-16,22 17 0 0,-29-14 0 0,29 14 0 16,-34-6 0-16,13 8 0 0,2 4 0 0,-4 5 0 15,1 5 0-15,-2 2 0 16,2 5 0-16,1 1 0 0,4 3 0 0,2 1 0 15,3 1 0-15,4 0 0 0,4-3 0 0,4 0 0 16,6-2 0-16,6-2 0 0,5-4 0 0,6-3 0 16,4-5 0-16,7-4 0 0,4-6 0 0,5-3 0 15,2-8 0-15,7-5 0 0,-2-6 0 0,13 6-103 16,-28-33-182-16,41 38-108 0,-46-42-84 0,21 18 58 16,4 4 59-16,-27-27 351 0</inkml:trace>
  <inkml:trace contextRef="#ctx0" brushRef="#br1" timeOffset="41567.6698">10925 4278 1629 0,'-6'38'410'0,"-11"-16"-402"0,-11 11-8 0,-2 8 0 15,-3 7 0-15,0 8 0 0,2 5 0 0,0 2 0 16,3 4 0-16,3-2 0 0,5-2 0 16,4-4 0-16,6-3 0 0,5-3 0 0,6-4 0 15,7-4 0-15,5-3 0 0,6-6 0 0,0-6 0 16,9-2 0-16,-1-10 0 0,10 6-32 0,-19-35-246 15,40 36-124-15,-58-25-94 0,54-19-53 0,-15 19 260 16,-23-33 289-16</inkml:trace>
  <inkml:trace contextRef="#ctx0" brushRef="#br1" timeOffset="41927.0514">11146 4969 1601 0,'-52'-1'446'0,"24"11"-446"0,4 3 0 15,0 3 0-15,0 2 0 0,0 1 0 0,1 4 0 16,4-1 0-16,1 5 0 0,4-4 0 16,6 0 0-16,2-5 0 0,6-18 0 0,1 26 0 15,-1-26 0-15,19 16 0 0,0-15 0 0,2-4 0 16,6-6 0-16,4-7 0 0,1-4 0 0,5-9 0 16,2-4 0-16,2-4 0 0,2-3 0 15,-3 1 0-15,-2-2 0 0,-3 1 0 0,-4-1 0 16,-1-1 0-16,-1-1 0 0,-4-1 0 0,0 0 0 15,-2 0 0-15,-4 2 0 0,1 6 0 16,-6 8 0-16,-3 10 0 0,-11 18 0 0,0 0 0 16,0 0 0-16,0 0 0 0,-24 30 0 0,3 2 0 15,-1 6 0-15,-4 6 0 0,0 2 0 0,-1 1 0 16,4 0 0-16,3 0 0 0,4-3 0 0,6-3 0 16,3-5 0-16,8 1 0 0,3-8 0 0,8-2 0 15,1-5 0-15,15 7-97 0,-28-29-110 16,60 24-69-16,-52-47-101 0,40 28 3 15,-20-19 36-15,3-7 85 0,9 11 129 0</inkml:trace>
  <inkml:trace contextRef="#ctx0" brushRef="#br1" timeOffset="42192.689">11595 4817 1639 0,'-4'20'408'0,"4"-20"-408"0,-23 16 0 0,23-16 0 16,-8 20 0-16,8-20 0 0,1 20 0 0,-1-20 0 15,19 21 0-15,-1-12 0 0,3 0 0 0,4-2 0 16,3-2 0-16,3 1 0 0,0-1 0 0,-2 0 0 16,-6 1 0-16,-3 0 0 0,-20-6 0 15,19 18 0-15,-19-18 0 0,0 26 0 0,-8-6 0 16,-8 2 0-16,-8 3 0 0,-8 5 0 16,-9 0 0-16,-5 2 0 0,-1-1 0 0,0-4 0 15,7-2 0-15,3-4 0 0,11-4 0 0,5-5 0 16,21-12 0-16,0 0 0 0,-7 25 0 0,7-25-155 15,28-5-164-15,-31-31-76 0,44 29-18 0,-21-24 52 16,10-3 80-16,10 7 159 0,-16-24 122 0</inkml:trace>
  <inkml:trace contextRef="#ctx0" brushRef="#br1" timeOffset="43493.2672">12913 5019 1716 0,'28'-24'74'15,"-28"24"-40"-15,3-27-10 0,-3 27 6 16,1-25-3-16,-1 25 3 0,-8-22-9 0,8 22 4 15,-17-22-4-15,17 22 3 0,-24-14-3 0,5 10-21 16,1 4 0-16,-5 2 0 0,0 6 0 0,-3 1 0 16,-2 3 0-16,-1 4 0 0,-1 4 0 0,-4 1 0 15,3 3 0-15,0 3 0 0,3 1 0 0,1-1 0 16,4-1 0-16,5-5 0 0,5-2 0 16,13-19 0-16,-7 29 0 0,7-29 0 0,14 21 0 15,-14-21 0-15,30 14 0 0,-9-9 0 16,2-1 0-16,2-4 0 0,2-2 0 0,0 0 0 15,1-3 0-15,3-2 0 0,-3-3 0 0,1-2 0 16,-2 0 0-16,-1-1 0 0,-2-2 0 0,-2-1 0 16,-4 1 0-16,-1-1 0 0,-17 16 0 0,25-27 0 15,-25 27 0-15,13-24 0 0,-13 24 0 16,5-23 0-16,-5 23 0 0,-1-20 0 0,1 20 0 16,0 0 0-16,-8-23 0 0,8 23 0 0,0 0 0 15,0 0 0-15,0 0 0 0,0 0 0 0,0 0 0 16,-14 19 0-16,14-19 0 0,-10 36 0 0,4-11 0 15,0 0 0-15,1 3 0 0,0 0 0 16,1-1 0-16,2 0 0 0,2-3 0 0,1-2 0 16,3-4 0-16,-4-18 0 0,14 28 0 15,-14-28 0-15,25 16 0 0,-25-16 0 0,33 2 0 16,-13-8 0-16,1-4 0 0,2-4 0 0,3-7 0 16,0-2 0-16,4-6 0 0,-1-5 0 0,1-1 0 15,2-1 0-15,-3 1 0 0,-1 1 0 0,-4 4 0 16,-3 3 0-16,-3 4 0 0,-4 4 0 0,-14 19 0 15,19-27 0-15,-19 27 0 0,0 0 0 16,0 0 0-16,0 0 0 0,0 0 0 0,0 0 0 16,0 0 0-16,-5 32 0 0,-5-10 0 0,-3 4 0 15,-2 4 0-15,0 1 0 0,-1 1 0 16,1 1 0-16,3 0 0 0,0-2 0 0,1-3 0 16,2-3 0-16,2-4 0 0,2-4 0 0,5-17 0 15,-3 24 0-15,3-24 0 0,0 0 0 0,0 0 0 16,0 0 0-16,18 13 0 0,-18-13 0 15,21-14 0-15,-21 14 0 0,31-32 0 0,-14 9 0 16,3-2 0-16,-3-4 0 0,1-1 0 0,1-1 0 16,-2 2 0-16,-1 3 0 0,-2-1 0 0,-2 4 0 15,-4 1 0-15,0 5 0 0,-8 17 0 0,11-25 0 16,-11 25 0-16,0 0 0 0,0 0 0 0,0 0 0 16,0 0 0-16,0 0 0 0,0 0 0 15,0 0 0-15,26 17 0 0,-26-17 0 16,32 19 0-16,-10-10 0 0,5-2 0 0,4-1 0 15,6-2 0-15,2-2 0 0,2-3 0 0,1-1 0 16,-1-3 0-16,0-3 0 0,0-1 0 0,-4-1 0 16,-2-1 0-16,-6 0 0 0,-6 0 0 0,-4 1 0 15,-19 10 0-15,19-20 0 0,-19 20 0 0,-4-24 0 16,4 24 0-16,-26-25 0 0,4 14 0 16,-5 3 0-16,-5 5 0 0,-3 4 0 0,-3 5 0 15,-1 4 0-15,4 2 0 0,5 0 0 0,3 1 0 16,2 4 0-16,3 4 0 0,0 4 0 0,4 3 0 15,8-3 0-15,2 0 0 0,13-5 0 0,5-2 0 16,10-3 0-16,6-2 0 0,7-3 0 16,4-5 0-16,5 1 0 0,0-8 0 0,10 8 0 15,-13-20-102-15,22 25-133 0,-36-38-52 16,36 33 27-16,-38-32-12 0,27 16 60 0,-12-7 8 16,2-7 23-16,5 11 10 0,-11-16 49 0,12 12 122 15</inkml:trace>
  <inkml:trace contextRef="#ctx0" brushRef="#br1" timeOffset="44321.4154">15114 4758 1644 0,'11'21'376'0,"-11"-21"-349"0,0 0-27 0,0 0 0 15,-19 5 0-15,19-5 0 0,0 0 0 0,-28 21 0 16,28-21 0-16,-25 29 0 0,9-10 0 0,2 3 0 16,0 2 0-16,0 2 0 0,1 1 0 15,0 1 0-15,1 1 0 0,1 0 0 0,0-1 0 16,2-3 0-16,3 1 0 0,2-7 0 15,2-1 0-15,2-18 0 0,2 23 0 0,-2-23 0 16,0 0 0-16,0 0 0 0,0 0 0 0,21 10 0 16,-21-10 0-16,0 0 0 0,25-28 0 0,-13 9 0 15,1-4 0-15,2-4 0 0,-1-1 0 0,1 1 0 16,-3-1 0-16,-2 2 0 0,-2 1 0 16,-1 1 0-16,-3 0 0 0,0 1 0 0,0 0 0 15,-1 2 0-15,0 2 0 0,-3 19 0 0,3-28 0 16,-3 28 0-16,0 0 0 0,0 0 0 0,0 0 0 15,0 0 0-15,0 0 0 0,0 0 0 0,0 0 0 16,0 0 0-16,0 0 0 0,15 23 0 0,-15-23 0 16,17 20 0-16,-17-20 0 0,27 21 0 0,-10-10 0 15,3-1 0-15,0-3 0 16,3-1 0-16,-1-2 0 0,2-4 0 0,2-2 0 16,-1-1 0-16,1-3 0 0,-1 0 0 0,-1-3 0 15,-3-1 0-15,0 0 0 0,-3-4 0 0,1 1 0 16,-19 13 0-16,31-28 0 0,-31 28 0 0,26-24 0 15,-26 24 0-15,0 0 0 0,17-21 0 0,-17 21 0 16,0 0 0-16,0 0 0 0,0 0 0 16,0 0 0-16,0 0 0 0,0 0 0 0,-10 25 0 15,3-7 0-15,-2 5 0 0,-1 7 0 0,0 3 0 16,-1-1 0-16,0 2 0 0,1 0 0 0,1-1 0 16,2-1 0-16,3 0 0 0,2-4 0 15,3-3 0-15,2-2 0 0,4-1 0 0,-7-22 0 16,23 31 0-16,-23-31 0 0,37 19-44 0,-37-19-140 15,52-1-59-15,-46-33-20 0,39 37-37 16,-30-32 74-16,15 12 17 0,-8-5 7 0,0-6 61 16,7 10 12-16,-12-12 36 0,7 12 81 0</inkml:trace>
  <inkml:trace contextRef="#ctx0" brushRef="#br1" timeOffset="44680.786">15752 4964 1562 0,'-18'2'485'0,"18"-2"-485"0,10 18 0 15,-10-18 0-15,28 11 0 0,-9-9 0 16,5-2 0-16,4-2 0 0,5-1 0 0,1-3 0 16,3 0 0-16,-2-1 0 0,0-2 0 0,-3 1 0 15,-3 0 0-15,-5-1 0 0,-3 1 0 0,-21 8 0 16,28-17 0-16,-28 17 0 0,17-20 0 0,-17 20 0 16,4-19 0-16,-4 19 0 0,-4-22 0 15,4 22 0-15,-13-23 0 0,13 23 0 0,-25-19 0 16,25 19 0-16,-31-10 0 0,14 8 0 0,-3 4 0 15,-2 3 0-15,-2 4 0 0,-1 5 0 0,-2 3 0 16,-1 5 0-16,-3 2 0 0,2 3 0 0,0 2 0 16,2 1 0-16,2 0 0 0,7 0 0 15,3-1 0-15,6-2 0 0,8-1 0 0,4-5 0 16,6 0 0-16,8-3 0 0,5-4 0 16,7 1 0-16,6-7 0 0,2-2 0 0,6-7 0 15,8 0 0-15,-2-8 0 0,8 2 0 0,-9-16-50 16,22 26-173-16,-38-40-23 0,38 37-53 0,-43-34 15 15,21 16 51-15,-13-7 10 0,0-2 44 0,2 7 31 16,-14-9 44-16,8 9 47 0</inkml:trace>
  <inkml:trace contextRef="#ctx0" brushRef="#br1" timeOffset="45040.1645">16595 4862 1629 0,'-22'-22'395'0,"22"22"-372"0,0 0-23 16,0 0 0-16,-19-5 0 0,19 5 0 0,-27 11 0 15,27-11 0-15,-34 23 0 0,17-9 0 16,-4 2 0-16,2 4 0 0,-2-1 0 0,-1 5 0 15,-2 0 0-15,1 3 0 0,0-3 0 0,2 1 0 16,4-3 0-16,5-1 0 0,3-4 0 16,9-17 0-16,-3 23 0 0,3-23 0 0,0 0 0 15,28 15 0-15,-10-15 0 0,2-4 0 0,6-6 0 16,3-6 0-16,3-3 0 0,3-4 0 0,3-3 0 16,-3-1 0-16,0 0 0 0,-4-2 0 0,-5 4 0 15,0-1 0-15,-7 3 0 0,-2 3 0 0,-3 0 0 16,-3 3 0-16,-11 17 0 0,8-24 0 0,-8 24 0 15,0 0 0-15,0 0 0 16,0 0 0-16,-18-8 0 0,18 8 0 0,-19 18 0 16,6-1 0-16,0 6 0 0,0 2 0 0,2 3 0 15,-1 1 0-15,3 1 0 0,2 0 0 0,4-1 0 16,3-2 0-16,3-2 0 0,2-3 0 0,3 1 0 16,1-6 0-16,-9-17 0 0,31 24 0 0,1-7-103 15,-32-17-93-15,56 3-53 0,-51-31-12 0,38 28 29 16,-24-24 23-16,20 9 14 0,-5-5 20 15,0-7 21-15,8 8 17 0,-11-10 43 0,11 9 53 16</inkml:trace>
  <inkml:trace contextRef="#ctx0" brushRef="#br1" timeOffset="45368.2728">17078 4831 1806 0,'-53'5'241'0,"35"6"-241"0,-4 1 0 0,3 2 0 16,-4 0 0-16,5 2 0 0,1 0 0 0,17-16 0 15,-21 30 0-15,21-30 0 0,-3 25 0 0,3-25 0 16,13 22 0-16,-13-22 0 0,26 16 0 0,-9-10 0 16,3-3 0-16,-1 0 0 0,3-1 0 0,-1-2 0 15,0-1 0-15,-1 0 0 0,-2 0 0 0,1 1 0 16,-2 1 0-16,-17-1 0 0,22 2 0 16,-22-2 0-16,0 0 0 0,0 0 0 15,13 17 0-15,-13-17 0 0,-5 21 0 0,5-21 0 16,-14 31 0-16,1-12 0 0,-4 1 0 0,-2 0 0 15,-4 0 0-15,-2-2 0 0,2 1 0 0,0-3 0 16,4 1 0-16,1-5 0 0,18-12 0 0,-22 19 0 16,22-19 0-16,0 0 0 0,3 20-14 0,-3-20-166 15,31-6-40-15,-31-28-70 0,42 31-9 16,-28-29 43-16,21 14-1 0,-6-8 44 0,-2-8 18 16,9 10 73-16,-13-17 122 0</inkml:trace>
  <inkml:trace contextRef="#ctx0" brushRef="#br1" timeOffset="45885.1253">17440 4900 1515 0,'0'0'532'0,"-22"-14"-532"0,22 14 0 0,0 0 0 16,0 0 0-16,-20 1 0 0,20-1 0 0,0 0 0 15,-15 21 0-15,15-21 0 0,-16 32 0 0,5-11 0 16,0 5 0-16,-1 2 0 0,0 2 0 15,2 1 0-15,2 0 0 0,0-3 0 0,6 0 0 16,1-5 0-16,3-4 0 0,4-2 0 0,-6-17 0 16,23 22 0-16,-23-22 0 0,37 6 0 0,-13-10 0 15,2-3 0-15,4-5 0 0,1-6 0 0,1-3 0 16,2-4 0-16,1-4 0 0,-1-1 0 0,-3-4 0 16,0 1 0-16,-3 0 0 0,-5 4 0 15,-3-1 0-15,-4 4 0 0,-4 0 0 16,-2 2 0-16,-3 3 0 0,-7 21 0 0,5-25 0 15,-5 25 0-15,0 0 0 0,0 0 0 0,-18 10 0 16,18-10 0-16,-23 36 0 0,8-11 0 0,-2 4 0 16,3 2 0-16,-3-2 0 0,4 0 0 0,1-2 0 15,5 1 0-15,-3-6 0 0,7 1 0 0,3-23 0 16,2 35-58-16,-2-35-124 0,12 17-71 16,-25-38-22-16,36 32-2 0,-23-11 4 0,13-24 29 15,4 16 23-15,-1-13 20 0,13 14 139 0</inkml:trace>
  <inkml:trace contextRef="#ctx0" brushRef="#br1" timeOffset="46440.8446">17997 4943 1762 0,'0'0'285'0,"0"0"-285"0,0 0 0 15,0 0 0-15,0 0 0 0,0 0 0 16,0 0 0-16,0 0 0 0,0 0 0 0,10 17 0 16,-10-17 0-16,-1 36 0 0,-1-13 0 0,2 3 0 15,0 1 0-15,0 3 0 0,-2-1 0 0,0 2 0 16,-3-2 0-16,2-3 0 0,-2-3 0 0,3-2 0 16,2-21 0-16,-2 30 0 0,2-30 0 0,-2 21 0 15,2-21 0-15,0 0 0 0,0 0 0 16,0 0 0-16,0 0 0 0,17 0 0 0,-17 0 0 15,20-23 0-15,-20 23 0 0,28-38 0 0,-12 15 0 16,-1-1 0-16,0-3 0 0,-2 1 0 0,0-5 0 16,-1 2 0-16,-4 0 0 0,1 0 0 0,-2 3 0 15,-2 3 0-15,0 3 0 0,-5 20 0 16,5-26 0-16,-5 26 0 0,0 0 0 0,2-17 0 16,-2 17 0-16,0 0 0 0,0 0 0 15,17-10 0-15,-17 10 0 0,28-1 0 0,-4 2 0 16,-2 0 0-16,6 4 0 0,-1-3 0 0,6 5 0 15,-9-12-66-15,22 23-150 0,-46-18-43 0,65 5-43 16,-65-5 16-16,46-6 36 0,-28 6 5 0,3-4 49 16,5 9 22-16,-26-5 122 0</inkml:trace>
  <inkml:trace contextRef="#ctx0" brushRef="#br1" timeOffset="46802.5726">18531 4983 2047 0,'-22'19'0'15,"22"-19"0"-15,0 0 0 0,0 0 0 0,22 4 0 16,-22-4 0-16,35-2 0 0,-7 0 0 16,3-3 0-16,5-1 0 0,3-1 0 15,0 0 0-15,0-2 0 0,-5 2 0 0,-2 0 0 16,-4 1 0-16,-7-1 0 0,0 1 0 0,-21 6 0 16,23-9 0-16,-23 9 0 0,0 0 0 0,0 0 0 15,0 0 0-15,0 0 0 0,-7-21 0 0,7 21 0 16,-28-8 0-16,11 4 0 0,-4 5 0 0,-2-2 0 15,-2 4 0-15,-2 1 0 0,1 1 0 16,0 4 0-16,0 0 0 0,-1 3 0 0,1 3 0 16,2 1 0-16,6-1 0 0,18-15 0 0,-24 32 0 15,19-15 0-15,5 0 0 0,5 1 0 0,3-1 0 16,-8-17 0-16,33 32 0 0,-11-17 0 0,10-2 0 16,1-3 0-16,7 1 0 0,1-8 0 15,8 3 0-15,-8-18-108 0,22 26-108 0,-30-41-22 16,35 40-90-16,-37-33 28 0,22 14 9 15,-13-4 24-15,2-7 71 0,5 10 94 0</inkml:trace>
  <inkml:trace contextRef="#ctx0" brushRef="#br1" timeOffset="47161.9629">19351 4906 1117 0,'-60'-13'523'0,"-18"-4"-116"0,39 27-407 0,0 2 0 15,3 5 0-15,-3 1 0 0,4 6 0 16,3 0 0-16,5 4 0 0,8-1 0 0,8-1 0 15,5 2 0-15,7 0 0 0,10-5 0 0,1 0 0 16,9-4 0-16,9-3 0 0,4-3 0 16,7-7 0-16,5-3 0 0,-1-7 0 0,1-3 0 15,1-6 0-15,2-5 0 0,-4-5 0 0,-5-5 0 16,-3 0 0-16,-6-2 0 0,-2-1 0 16,-3 0 0-16,-2-2 0 0,-4-1 0 0,-3 1 0 15,-1-2 0-15,-3-2 0 0,-1 0 0 0,0 1 0 16,-2 3 0-16,-3 6 0 0,1 8 0 0,-8 19 0 15,0 0 0-15,0 0 0 0,0 0 0 0,0 0 0 16,-26 20 0-16,10 6 0 0,-3 9 0 0,-2 4 0 16,0 4 0-16,1 2 0 0,2 2 0 0,3-2 0 15,3 0 0-15,1-7 0 0,10 1 0 16,-2-10 0-16,17 7-14 0,-14-36-189 16,28 43-56-16,-28-43-31 0,28 3 7 0,-28-3 14 15,30-22 34-15,-8 10 30 0,-4-12 13 0,15 7 96 16,-11-20 96-16</inkml:trace>
  <inkml:trace contextRef="#ctx0" brushRef="#br1" timeOffset="47588.8066">20764 4916 1716 0,'6'-23'225'16,"-6"23"-133"-16,0 0-78 0,0 0-14 0,0 0 0 16,-18 7 0-16,18-7 0 0,-21 28 0 15,10-8 0-15,-1 4 0 0,-1 2 0 16,-1 2 0-16,1 0 0 0,-2-1 0 0,3 0 0 15,2 0 0-15,1-4 0 0,5 0 0 0,1-5 0 16,3-18 0-16,10 28 0 0,-10-28 0 0,22 16 0 16,-22-16-29-16,35 14-173 0,-43-43-128 0,44 38-102 15,-31-32-118-15,9-10 57 0,17 27 483 0</inkml:trace>
  <inkml:trace contextRef="#ctx0" brushRef="#br1" timeOffset="47995.0495">20927 4760 1629 0,'-7'-24'418'0,"7"24"-418"0,0 0 0 15,23 27 0-15,-23-27 0 0,28 20 0 0,-28-20 0 16,28 24 0-16,-28-24 0 0,28 29 0 16,-28-29 0-16,28 32 0 0,-18-14 0 0,1 1 0 15,-3 1 0-15,-1 0 0 0,-3 1 0 0,-3 0 0 16,-2 4 0-16,-2-2 0 0,-3 1 0 0,0 0 0 15,-4-2 0-15,1 1 0 0,-2-3 0 0,-3-2 0 16,14-18 0-16,-17 26 0 0,17-26 0 0,0 0 0 16,0 0 0-16,0 0 0 15,17-6 0-15,-17 6 0 0,38-28 0 0,-11 5 0 16,6-4 0-16,2-3 0 0,4-1 0 0,1 0 0 16,0 4 0-16,-1-2 0 0,-3 4 0 0,-3 1 0 15,-2 5 0-15,-6 2 0 0,-3 6 0 0,-4 3 0 16,-18 8 0-16,20-2 0 0,-20 2 0 0,0 0 0 15,5 26 0-15,-8-9 0 0,0 6 0 0,-4 1 0 16,1 4 0-16,-1 0 0 0,2 1 0 16,-1-3 0-16,6 4 0 0,-3-5 0 0,9 4 0 15,-6-29-40-15,23 52-143 0,-23-52-94 0,31 37-68 16,-31-37 35-16,26 13 3 0,-9-7 70 0,-17-6-48 16,50 4 223-16,-50-4 62 0</inkml:trace>
  <inkml:trace contextRef="#ctx0" brushRef="#br1" timeOffset="50354.6127">2380 7187 1575 0,'0'0'49'16,"0"0"-22"-16,0 0-15 0,0 0-4 0,20 16 2 16,-20-16 2-16,0 0-2 0,25 4 0 0,-25-4-4 15,19 0-1-15,-19 0-3 0,20 1-1 0,-20-1-1 16,21 0 0-16,-21 0 0 0,27 2 4 16,-27-2 1-16,33 4 4 0,-16-4 4 0,5 2 0 15,-3 0-1-15,3 0 1 0,-2-2-5 0,2 4 3 16,0-3-3-16,2 2 0 0,0 1-1 0,2 1 0 15,4-1-2-15,-1 0 1 0,4 0 0 0,2 0 0 16,3-2-2-16,1 0 1 0,2 0-3 0,3-1 2 16,0-1-2-16,3 0 2 0,0-1-2 15,2 1 0-15,3-3 1 0,2 2 0 16,3-3 1-16,3 1 2 0,3-1 0 0,5-1-1 16,-2 0 2-16,5 1-3 0,-2-1 1 0,0 0-1 15,2 0 2-15,-1 0-2 0,4 2 0 0,2 0-2 16,0 1 1-16,2 1-1 0,-1-2 0 0,0 3-1 15,0-2 0-15,0 2-1 0,4 0 1 0,2 1 0 16,1 1-1-16,2 0 1 0,-2 0-2 0,1-1 2 16,2 2-2-16,-2-2 1 0,3 0 1 15,3 0-1-15,1-1 2 0,1 1 0 0,-2-1 0 16,-1 0-2-16,5 0 4 0,0 2 0 16,2-2-1-16,3 0 2 0,-6 1-4 0,1-1 0 15,3 2 0-15,-2 0 1 0,2 0 0 0,3 0 0 16,-1 2 0-16,-1 0-1 0,2-2 0 0,-2 2 1 15,2-2 0-15,1 2 1 0,4-2-2 16,-3 1 0-16,1-2-1 0,0 0 4 0,2-1-1 16,5-1 0-16,-1-2 1 0,1 0-1 0,1-1 3 15,0-1 0-15,2 0 0 0,3-1-6 0,-2 0 0 16,2 0 0-16,1 0 0 0,1 1 0 0,-1-1 0 16,4 3 0-16,-5-2 0 0,-1 1 0 0,3 2 0 15,-1-1 0-15,0 1 0 0,-3 1 0 0,-2 0 0 16,-3-1 0-16,0 1 0 15,1 0 0-15,-3 1 0 0,0 0 0 0,0 1 0 16,-2-1 0-16,0 0 0 0,3-1 0 0,1 0 0 16,0-2 0-16,1 0 0 0,-3 0 0 0,5 0 0 15,1-1 0-15,-3-1 0 0,3 0 0 0,-5 0 0 16,-2 2 0-16,0-2 0 0,-1 1 0 0,-6 2 0 16,-2-2 0-16,-7 2 0 0,-3 0 0 0,-5 0 0 15,-3 1 0-15,-7 1 0 0,-4 0 0 16,-8 0 0-16,-8 1 0 0,-5 1 0 0,-9-1 0 15,-6-1 0-15,-7 0 0 0,-5 0 0 0,-21 0 0 16,27 0 0-16,-27 0 0 0,0 0 0 0,0 0 0 16,0 0 0-16,0 0 0 0,0 0-8 15,0 0-91-15,0 0-164 0,-14-29-103 0,31 26-182 16,-17 3-1-16,-21-41 336 0</inkml:trace>
  <inkml:trace contextRef="#ctx0" brushRef="#br2" timeOffset="271296.4093">2537 6350 1742 0,'7'-20'13'0,"-8"2"-12"15,-1 1 1-15,2 17-4 0,-1-27 5 0,1 27 0 16,-1-17 12-16,1 17 6 0,0 0 5 0,0 0-1 16,0 0-9-16,-11 17-5 0,11-17-7 15,-15 30 2-15,6-8-3 0,-1 5 6 0,1 4 14 16,1 2-30-16,-2 1 30 0,1 4-32 0,-2 0 9 15,1 1 9-15,-2 2-12 0,1 0 11 0,0 2-12 16,0 0 10-16,1-2-9 0,0-5 9 0,1-4-7 16,1-5 8-16,2-5-4 0,4-5 8 0,2-17-4 15,-3 17 2-15,3-17 2 0,0 0 0 0,0 0 5 16,0 0-3-16,19-19 0 16,-10 1-13-16,4-7 0 0,-1-4 0 0,2-7 0 15,0-5 0-15,1-4 0 0,0 0 0 0,0-1 0 16,-3 2 0-16,-2 0 0 0,-2-1 0 0,-2 3 0 15,-1 1 0-15,-3 1 0 0,2 5 0 0,0 5 0 16,-1 7 0-16,-3 23 0 0,5-23 0 0,-5 23 0 16,0 0 0-16,0 0 0 0,0 0 0 0,4 19 0 15,-2 1 0-15,2 7 0 0,1 7 0 16,1 6 0-16,-1 4 0 0,1 2 0 0,0 2 0 16,1-1 0-16,2 3 0 0,3-3 0 0,3-2 0 15,3-2 0-15,2-5 0 0,4-4 0 16,0-4 0-16,3-5 0 0,1-3 0 0,2-4 0 15,-2-3 0-15,0-7 0 0,-1-3 0 0,-3-5 0 16,-1-4 0-16,-5-4 0 0,1-4 0 16,-4-6 0-16,-1-5 0 0,-1-6 0 0,-1-5 0 15,-1-6 0-15,0-4 0 0,-3-3 0 0,-4-1 0 16,0-2 0-16,-3-1 0 0,-3 1 0 0,-2-1 0 16,1 0 0-16,-2 5 0 0,2 5 0 0,1 6 0 15,1 11 0-15,-1 3 0 0,2 21 0 0,0-18 0 16,0 18 0-16,0 0 0 0,0 0-40 0,0 0-38 15,13 17-38-15,-30-20-410 16,35 22-83-16,-18-19-10 0</inkml:trace>
  <inkml:trace contextRef="#ctx0" brushRef="#br2" timeOffset="271687.0642">3447 6687 1942 0,'0'0'9'0,"0"0"-10"16,0 0 2-16,0 0 8 0,0 0 6 0,27-10 5 15,-27 10-1-15,32-11-3 0,-13 3-3 16,0-2-9-16,1-1-4 0,1 1 0 0,2-1 0 16,-2-1 0-16,1 0 0 0,-4-2 0 15,-1 0 0-15,-17 14 0 0,24-26 0 0,-24 26 0 16,14-21 0-16,-14 21 0 0,1-20 0 0,-1 20 0 15,-9-21 0-15,9 21 0 0,-20-19 0 0,20 19 0 16,-35-13 0-16,15 10 0 0,-3 3 0 0,-2 6 0 16,-1 3 0-16,-4 4 0 0,1 4 0 0,0 3 0 15,0 7 0-15,2 1 0 0,3 1 0 0,2 2 0 16,4-2 0-16,3-1 0 0,7 0 0 16,4-3 0-16,4-2 0 0,6-1 0 0,3-4 0 15,5-1 0-15,4-5 0 0,7-1 0 16,3-5 0-16,7-2 0 0,4-5 0 0,6-3 0 15,1-7-61-15,10 5-18 0,-9-15-29 0,23 26-152 16,-26-29-327-16,9 5-5 0,-7-2 233 0</inkml:trace>
  <inkml:trace contextRef="#ctx0" brushRef="#br2" timeOffset="272093.2882">4094 6487 1753 0,'0'0'70'15,"-28"5"-33"-15,28-5 0 0,-32 13-7 0,32-13 2 16,-33 24-10-16,17-5 1 0,0-1-7 0,2 2 4 15,0 0-13-15,3 0-7 0,3 1 0 16,2-3 0-16,3 1 0 0,3-2 0 16,0-17 0-16,8 30 0 0,-8-30 0 0,18 26 0 15,-18-26 0-15,28 15 0 0,-11-12 0 0,3-2 0 16,2-3 0-16,3-6 0 0,-1-1 0 0,2-5 0 16,-1-1 0-16,1-1 0 0,-1 0 0 0,-1-1 0 15,-3 2 0-15,-1 0 0 0,-20 15 0 0,30-25 0 16,-30 25 0-16,21-17 0 0,-21 17 0 0,0 0 0 15,17-11 0-15,-17 11 0 0,0 0 0 16,0 0 0-16,0 0 0 0,-2 29 0 0,-1-12 0 16,-1 3 0-16,-2 3 0 0,1 3 0 0,0-1 0 15,2-1 0-15,0-3 0 0,4-4 0 16,-1-17 0-16,11 28 0 0,-11-28 0 0,20 15 0 16,-20-15 0-16,25 3 0 0,-25-3 0 0,34-12 0 15,-15 0 0-15,3-4 0 0,0-6 0 0,1 0 0 16,-1-4 0-16,-2-2 0 0,0 0 0 15,-3-2 0-15,-2 1 0 0,-2 1 0 0,-1-2 0 16,-5 0 0-16,0-2 0 0,-2-3 0 0,0 4 0 16,-4-3 0-16,2 5 0 0,-4 0-6 0,4 11-80 15,-10-20-80-15,7 38-448 0,6-29-41 0,-6 29 136 16</inkml:trace>
  <inkml:trace contextRef="#ctx0" brushRef="#br2" timeOffset="272327.6984">5078 5939 1895 0,'-6'17'108'0,"6"-17"-83"0,0 0-12 16,-17 18-7-16,17-18-6 0,-16 33 0 16,5-10 0-16,2 6 0 0,-2 4 0 0,0 4 0 15,1 4 0-15,0 3 0 0,3 2 0 0,2 6 0 16,3 1 0-16,1 3 0 0,1-3 0 0,0-4 0 15,1-3 0-15,1-3 0 0,2-5 0 16,-1-3 0-16,4-2 0 0,-4-8-17 0,7 6-81 16,-10-31-231-16,0 0-325 0,0 0 2 0,6 20 356 15</inkml:trace>
  <inkml:trace contextRef="#ctx0" brushRef="#br2" timeOffset="273125.1978">4813 6454 2047 0,'-39'14'0'0,"39"-14"0"0,-23 21 0 0,23-21 0 15,0 0 0-15,11 21 0 0,-11-21 0 0,35 5 0 16,-7-6 0-16,6-4 0 0,8-2 0 16,5-6 0-16,7 0 0 0,2-4 0 0,2 0 0 15,2 0 0-15,-6 3 0 0,0-1 0 0,-6 4 0 16,0 2 0-16,-6-1 0 0,-4 4 0 0,-5 0 0 15,-6 1 0-15,-7 3 0 0,-20 2 0 16,25 0 0-16,-25 0 0 0,0 0 0 0,0 0 0 16,0 0 0-16,-11 23 0 0,11-23 0 0,-27 26 0 15,9-7 0-15,-4 1 0 0,-2 4 0 0,-3 3 0 16,-1 2 0-16,-1 4 0 0,1 2 0 0,1 1 0 16,4 1 0-16,5 1 0 0,3-1 0 0,6-2 0 15,5-4 0-15,4-6 0 0,4 0 0 16,7-2 0-16,4-2 0 0,3-4 0 15,3-5 0-15,4-7 0 0,3-3 0 0,5-5 0 16,4-3 0-16,-1-6 0 0,1-5 0 0,-4-2 0 16,-5-4 0-16,-3 2 0 0,-2-5 0 0,-5 0 0 15,-1-2 0-15,-3-2 0 0,-3 1 0 0,-3 0 0 16,-2-2 0-16,-2 1 0 0,-5-1 0 0,-2-2 0 16,-2 2 0-16,1 4 0 0,-1 3 0 15,-1 4 0-15,6 20 0 0,-14-24 0 0,14 24 0 16,0 0 0-16,0 0 0 0,-17-9 0 0,17 9 0 15,0 0 0-15,0 0 0 0,0 0 0 16,0 0 0-16,28 10 0 0,-28-10 0 0,33 7 0 16,-12-5 0-16,1 0 0 0,0 2 0 0,1 0 0 15,-1-1 0-15,-1 3 0 0,0 0 0 0,-4 2 0 16,0 0 0-16,-17-8 0 0,27 19 0 16,-27-19 0-16,18 25 0 0,-18-25 0 0,10 27 0 15,-10-27 0-15,0 33 0 0,-4-12 0 0,-3-1 0 16,-4 2 0-16,-2 1 0 0,-2 0 0 0,-1 0 0 15,2 1 0-15,-2-2 0 0,2 0 0 0,2-5 0 16,12-17 0-16,-17 24 0 0,17-24 0 0,0 0 0 16,0 0 0-16,0 0 0 0,0 0 0 15,17-3 0-15,-17 3 0 0,34-31 0 0,-13 8 0 16,5-4 0-16,0-2 0 0,1-1 0 0,3 0 0 16,0 1 0-16,-2 0 0 0,1 1 0 15,-1 1 0-15,0 3 0 0,-3 2 0 0,-2 3 0 16,-4 3 0-16,-19 16 0 0,26-17 0 0,-26 17 0 15,0 0 0-15,19 3 0 0,-19-3 0 0,4 18 0 16,-4-1 0-16,-2 5 0 0,-5 5 0 16,-2 2 0-16,-2 2 0 0,2-5 0 0,0 2 0 15,3-5 0-15,4 0 0 0,3-1 0 0,5-2 0 16,-6-20 0-16,22 33 0 0,-22-33-1 0,36 29-150 16,-38-46-269-16,30 23-238 0,-10-12 15 0,5-5 470 15</inkml:trace>
  <inkml:trace contextRef="#ctx0" brushRef="#br2" timeOffset="273437.692">6771 6400 1949 0,'-24'5'48'0,"-1"1"-8"0,-1 4-30 0,-5 2-10 16,0 2 0-16,-2 2 0 0,1 1 0 0,2 0 0 15,3 1 0-15,5-1 0 0,4 0 0 16,18-17 0-16,-20 28 0 0,20-28 0 0,-6 19 0 15,6-19 0-15,0 0 0 0,14 18 0 0,-14-18 0 16,25 5 0-16,-6-6 0 0,1-2 0 0,5-2 0 16,1-1 0-16,1 2 0 0,1-3 0 15,-2 4 0-15,-3 2 0 0,-3-1 0 0,-3 5 0 16,-17-3 0-16,24 10 0 0,-24-10 0 0,9 19 0 16,-9-19 0-16,-2 30 0 0,-4-9 0 15,-6 0 0-15,-3 2 0 0,-2 2 0 0,-5-2 0 16,-1 1 0-16,-1-4 0 0,1 2 0 0,-1-4 0 15,7 2 0-15,-1-7 0 0,18-13 0 0,-27 17-26 16,37 14-362-16,-10-31-291 0,0 0 22 0,-21-5 361 16</inkml:trace>
  <inkml:trace contextRef="#ctx0" brushRef="#br2" timeOffset="274356.3173">7601 6584 1733 0,'0'0'103'0,"0"0"-55"0,0 0-17 0,-10 25-3 16,10-25-7-16,-15 28 2 0,5-11-5 15,1 6 3-15,-2 2-6 0,-1 2-9 0,2 2-6 16,-1 0 0-16,0 0 0 0,1 2 0 0,2 0 0 16,2-1 0-16,0-2 0 0,3-3 0 0,3-2 0 15,3-2 0-15,-3-21 0 0,9 29 0 0,-9-29 0 16,0 0 0-16,21 18 0 0,-21-18 0 0,0 0 0 16,18-4 0-16,-18 4 0 0,9-18 0 15,-9 18 0-15,11-33 0 0,-6 10 0 0,-1-1 0 16,-2-2 0-16,-1-2 0 0,-1-1 0 0,-1 0 0 15,1-1 0-15,-2-3 0 0,1-3 0 16,1-3 0-16,3 1 0 0,2 2 0 0,3 3 0 16,3 7 0-16,2 4 0 0,2 5 0 0,-15 17 0 15,29-19 0-15,-29 19 0 0,32-11 0 0,-13 9 0 16,1 3 0-16,2 0 0 0,1 3 0 16,0 0 0-16,1 4 0 0,0-1 0 0,0 3 0 15,-1 2 0-15,-3 1 0 0,-3 2 0 0,-1 1 0 16,-4 1 0-16,-1 3 0 0,-5 0 0 0,-2 3 0 15,-5 4 0-15,-4-1 0 0,-5 3 0 0,-4-1 0 16,-6 1 0-16,-3 2 0 0,-3-2 0 0,-1-2 0 16,-3 0 0-16,1-2 0 0,1-3 0 15,0-1 0-15,1-7 0 0,4-3 0 16,0-2 0-16,4-5 0 0,-1 0 0 0,3-4 0 16,17 0 0-16,-24-7 0 0,24 7 0 0,-18-13 0 15,18 13 0-15,0 0 0 0,-15-21 0 0,15 21 0 16,0 0 0-16,0 0 0 0,0 0 0 0,0 0 0 15,-7 23 0-15,4-5 0 0,-3 6 0 0,0 8 0 16,-4 4 0-16,1 4 0 0,-5 5 0 16,0-1 0-16,-4 4 0 0,-2-1 0 0,2 1 0 15,-4-2 0-15,0 1 0 0,-1-3 0 0,4 2 0 16,-3-14-56-16,20 25-180 0,-21-35-391 0,22 12 5 16,-11-12 117-16</inkml:trace>
  <inkml:trace contextRef="#ctx0" brushRef="#br2" timeOffset="274793.8683">8019 6874 1963 0,'0'0'82'0,"0"0"-80"0,0 0-2 0,0 0 0 16,0 0 0-16,27-6 0 0,-9 5 0 0,5-4 0 16,5 0 0-16,4-1 0 0,5-4 0 0,7 0 0 15,1-3 0-15,1-1 0 0,-2-1 0 0,0 0 0 16,-4-2 0-16,-1 0 0 0,-5 2 0 0,-6-2 0 16,-3 3 0-16,-5-1 0 0,-20 15 0 15,24-25 0-15,-24 25 0 0,3-22 0 0,-3 22 0 16,-17-19 0-16,17 19 0 0,-34-17 0 0,9 12 0 15,-2 1 0-15,-2 4 0 0,-2 5 0 0,-5 3 0 16,1 5 0-16,1 4 0 0,-4 5 0 0,6 7 0 16,-3 3 0-16,5 4 0 0,2 3 0 15,3 0 0-15,4-2 0 0,5 1 0 0,6-4 0 16,7-4 0-16,5-5 0 0,7-3 0 16,6-4 0-16,7-4 0 0,9-6 0 0,3-6 0 15,8-3 0-15,3-7 0 0,9-1 0 0,-1-5 0 16,11 1 0-16,-8-15-56 0,24 29-398 0,-29-29-212 15,10 11 38-15,-11-1 386 0</inkml:trace>
  <inkml:trace contextRef="#ctx0" brushRef="#br2" timeOffset="275137.5955">8924 6704 2047 0,'0'0'0'0,"0"0"0"0,0 0 0 0,0 0 0 15,0 0 0-15,0 0 0 0,-8 18 0 0,8-18 0 16,-3 27 0-16,-1-8 0 0,-1 2 0 16,-1 6 0-16,-1 1 0 0,0 3 0 0,0 2 0 15,1 0 0-15,0 0 0 0,0-1 0 0,4-4 0 16,-1-3 0-16,2-4 0 0,1-3 0 0,0-18 0 16,5 23 0-16,-5-23 0 0,0 0 0 0,0 0 0 15,19 1 0-15,-19-1 0 0,15-28 0 0,-4 8 0 16,-1-6 0-16,2-3 0 0,-2-1 0 15,1-3 0-15,-3 1 0 0,-1-2 0 16,-2-1 0-16,0 0 0 0,1 0 0 0,-1-2 0 16,1 5 0-16,0 0 0 0,0 6 0 0,2 5 0 15,-1 4 0-15,-7 17 0 0,18-22 0 0,-18 22 0 16,23-11 0-16,-23 11 0 0,31-7 0 0,-9 4 0 16,1-5 0-16,8 6 0 0,1-9 0 0,23 24-190 15,-21-28-464-15,25 12-27 0,-5-8 160 16</inkml:trace>
  <inkml:trace contextRef="#ctx0" brushRef="#br2" timeOffset="276418.8583">10933 6148 1802 0,'-23'-6'245'16,"2"-4"-245"-16,0-1 0 0,-3 2 0 16,-2 2 0-16,-4 3 0 0,0 3 0 0,-3 6 0 15,-1 5 0-15,-3 4 0 0,2 7 0 0,-3 3 0 16,2 7 0-16,-2 7 0 0,-1 7 0 0,0 4 0 16,2 8 0-16,0 1 0 0,2 2 0 0,6 1 0 15,4-4 0-15,6-5 0 0,5-4 0 0,7-6 0 16,3-4 0-16,11-5 0 0,2-7 0 0,10-2 0 15,4-5 0-15,7-3 0 0,5-5 0 16,9-3 0-16,4-6 0 0,6-3 0 0,3-9 0 16,7 4-55-16,-6-17-52 0,17 18-51 15,-28-33-77-15,34 34-57 0,-41-35 22 0,25 24 91 16,-23-12 112-16,0-1 141 0,-3 9 42 0,-18-9 24 16,9 15 0-16,-28-16 8 0,17 25-1 0,-33-24 8 15,14 28-8-15,-16-17-26 0,16 17-30 16,-33-7-32-16,11 6-34 0,-3 2-25 0,-1 3 0 15,-2 2 0-15,-1 2 0 0,1 2 0 0,1 3 0 16,1 0 0-16,0 7 0 0,2-2 0 0,2 2 0 16,1 2 0-16,5-1 0 0,4-1 0 0,4 0 0 15,2-2 0-15,4 0 0 0,5-1 0 0,3 0 0 16,-6-17 0-16,27 25 0 0,-5-17 0 0,2-2 0 16,4-3 0-16,2-3 0 15,6-2 0-15,-1-5 0 0,3-3 0 0,-1-2 0 16,-3-2 0-16,0 0 0 0,-2-3 0 0,-4-2 0 15,-3-1 0-15,-4 0 0 0,-3-3 0 0,-3-1 0 16,-3-1 0-16,-3 1 0 0,-3 0 0 0,-4 0 0 16,-3 1 0-16,-3-3 0 0,1 1 0 0,-3 1 0 15,-1 1 0-15,3 5 0 0,4 18 0 0,-11-27 0 16,11 27 0-16,0 0 0 0,0 0 0 16,0 0 0-16,-20-12 0 0,20 12 0 0,0 0 0 15,-11 28 0-15,11-28 0 0,-5 30 0 0,5-30 0 16,3 28 0-16,-3-28 0 0,11 25 0 15,-11-25 0-15,22 21 0 0,-22-21 0 0,30 13 0 16,-9-8 0-16,-1-3 0 0,5 1 0 0,2-4 0 16,-1-1 0-16,3-1 0 0,1-2 0 15,-2 1 0-15,-3-1 0 0,-2 1 0 0,-3-2 0 16,-2 0 0-16,-18 6 0 0,27-9 0 0,-27 9 0 16,17-6 0-16,-17 6 0 0,0 0 0 0,0 0 0 15,0 0 0-15,0 0 0 0,0 0 0 0,0 0 0 16,0 0 0-16,0 0 0 0,0 0 0 0,0 0 0 15,0 0 0-15,0 0 0 0,-10 18 0 0,5-1 0 16,0 2 0-16,-1 8 0 0,0 5 0 16,-1 3 0-16,0 1 0 0,-1 1 0 15,2-2 0-15,2-3 0 0,3-2 0 0,2-6 0 16,4-2 0-16,-5-22 0 0,15 29 0 0,-15-29 0 16,27 12 0-16,-9-12 0 0,4-6 0 0,2-7 0 15,5-7 0-15,5-6 0 0,5-8 0 0,1-3 0 16,4-3 0-16,-4-2 0 0,-2 1 0 0,-5 1 0 15,-4 2 0-15,-5 3 0 0,0 0 0 16,-5 1 0-16,-4 2 0 0,-2 7 0 0,-6 7 0 16,-7 18 0-16,8-20 0 0,-8 20 0 0,0 0 0 15,0 0 0-15,-21 26 0 0,6-2 0 0,1 7 0 16,-3 7 0-16,-3-1 0 0,3 3 0 0,0-1 0 16,6-3 0-16,3-3 0 0,6-2 0 15,5-8 0-15,5-1 0 0,-8-22 0 16,32 30 0-16,-14-24 0 0,11 2 0 0,-4-13 0 15,16 10-102-15,-23-32-155 0,40 28-246 0,-32-24-115 16,11-3 88-16,5 9 494 0</inkml:trace>
  <inkml:trace contextRef="#ctx0" brushRef="#br2" timeOffset="276621.9841">12725 5898 2047 0,'-47'42'0'0,"25"-14"0"0,-4 6 0 15,2 8 0-15,-3 2 0 0,-2 4 0 16,-2 4 0-16,-1 3 0 0,2 2 0 0,4-1 0 16,4-1 0-16,5-1 0 0,5-4 0 0,2-4 0 15,4-3 0-15,0-6 0 0,8-1 0 0,-2-7 0 16,15 13-28-16,-15-42-475 0,5 40-173 16,-5-40 8-16,28 29 497 0</inkml:trace>
  <inkml:trace contextRef="#ctx0" brushRef="#br2" timeOffset="277559.4629">13017 6482 1932 0,'0'0'46'0,"0"0"-8"15,0 0-7-15,0 0-31 0,-27-2 0 0,9 8 0 16,-4 4 0-16,-3 4 0 0,-6 2 0 0,0 4 0 16,-3 3 0-16,-2 3 0 0,2 0 0 15,1 2 0-15,-1 1 0 0,5 3 0 0,1-3 0 16,5 0 0-16,5-3 0 0,5-2 0 0,6-3 0 15,7-3 0-15,0-18 0 0,20 28 0 16,-2-18 0-16,8-3 0 0,4-5 0 0,8-3 0 16,2-5 0-16,5-5 0 0,4-2 0 0,0-5 0 15,3 0 0-15,-4-4 0 0,-6-1 0 0,-6 0 0 16,-7 0 0-16,-6-1 0 0,-6-1 0 0,-5 3 0 16,-4 1 0-16,-5-1 0 0,-1 3 0 0,-6-1 0 15,-3 2 0-15,-5-1 0 16,-3 1 0-16,-1 1 0 0,-2 5 0 0,1 3 0 0,17 9 0 15,-33-3 0-15,33 3 0 0,-32 11 0 16,32-11 0-16,-29 20 0 0,29-20 0 0,-19 24 0 16,19-24 0-16,-6 25 0 0,6-25 0 0,8 23 0 15,-8-23 0-15,23 18 0 0,-6-13 0 0,5-1 0 16,3 0 0-16,3-4 0 0,3 0 0 0,2-4 0 16,1 0 0-16,0-3 0 0,-1 0 0 15,-4 0 0-15,-1 0 0 0,-4-1 0 0,-2 0 0 16,-3 2 0-16,-19 6 0 0,24-10 0 0,-24 10 0 15,0 0 0-15,0 0 0 0,0 0 0 0,0 0 0 16,0 0 0-16,0 0 0 0,0 0 0 0,0 0 0 16,-3 24 0-16,-6-7 0 0,-1 3 0 0,-5 0 0 15,3 6 0-15,-2-3 0 0,0 1 0 16,3-1 0-16,0-4 0 0,5-1 0 16,6-18 0-16,-6 31 0 0,6-31 0 0,1 19 0 15,-1-19 0-15,0 0 0 0,0 0 0 0,21 7 0 16,-21-7 0-16,27-17 0 0,-9 1 0 0,4-4 0 15,2-4 0-15,1-3 0 0,-1-1 0 0,-2 2 0 16,0-2 0-16,-2 3 0 0,-1 2 0 0,-1 1 0 16,-2 4 0-16,-16 18 0 0,23-25 0 15,-23 25 0-15,0 0 0 0,0 0 0 0,0 0 0 16,0 0 0-16,0 0 0 0,-10 31 0 0,0-14 0 16,-1 3 0-16,0 1 0 0,2-3 0 15,3 0 0-15,6-18 0 0,-3 28 0 0,3-28 0 16,11 19 0-16,-11-19 0 0,24 6 0 0,-7-7 0 15,4-5 0-15,5-3 0 0,2-1 0 0,2-4 0 16,3-1 0-16,-1-1 0 0,-2-1 0 16,-2 0 0-16,-3 2 0 0,-1 2 0 0,-5 1 0 15,-19 12 0-15,28-16 0 0,-28 16 0 0,0 0 0 16,0 0 0-16,0 0 0 0,0 0 0 0,0 0 0 16,0 0 0-16,-1 28 0 0,-10-10 0 0,-1 0 0 15,2 2 0-15,-1-2 0 0,5 0 0 16,6-18 0-16,-6 34 0 0,6-34 0 0,5 31 0 15,-5-31-101-15,22 19-109 0,-26-41-90 16,39 23-234-16,-17-9-12 0,1-13 191 0</inkml:trace>
  <inkml:trace contextRef="#ctx0" brushRef="#br2" timeOffset="278011.5803">14162 6059 2047 0,'-31'33'0'0,"7"-1"0"0,3 3 0 16,3 0 0-16,3 3 0 0,2 1 0 0,4 4 0 15,3 1 0-15,4 2 0 0,-1-2 0 0,5 1 0 16,-2-1 0-16,2-4 0 0,1-2 0 16,1-3 0-16,2-2 0 0,1-4 0 0,0-4 0 15,-2-4 0-15,2-3 0 0,-7-18 0 0,12 23 0 16,-12-23 0-16,0 0 0 0,0 0 0 0,20 6 0 15,-20-6 0-15,0 0 0 16,17-29 0-16,-10 11 0 0,3-3 0 0,-1-2 0 16,1-2 0-16,5 0 0 0,-1-3 0 15,6 0 0-15,0 0 0 0,5 0 0 0,-1 3 0 16,0 3 0-16,1 5 0 0,-3 3 0 16,-2 7 0-16,-3 4 0 0,-17 3 0 0,26 9 0 15,-26-9 0-15,18 24 0 0,-11-7 0 0,-1 4 0 16,2 1 0-16,-3 1 0 0,1 0 0 0,-4 1 0 15,-3-2 0-15,0-1 0 0,-2-1 0 0,-3-2 0 16,3 1 0-16,3-19 0 0,-22 29 0 0,22-29 0 16,-37 24 0-16,14-16 0 0,-6-1 0 15,-1-2 0-15,-6-2 0 0,0-1 0 0,-1-3 0 16,2-2 0-16,1-3 0 0,6 0 0 0,0-6 0 16,28 12 0-16,-43-35-132 0,43 35-242 15,-13-32-282-15,12 0 41 0,3 7 346 0</inkml:trace>
  <inkml:trace contextRef="#ctx0" brushRef="#br2" timeOffset="278625.6514">16157 5841 1883 0,'0'0'73'0,"-31"-11"-26"0,1 14-4 0,-2 3-42 16,-3 6-1-16,3 5 0 0,-4 7 0 15,-3 9 0-15,2 7 0 0,-5 9 0 0,1 7 0 16,-3 7 0-16,3 4 0 0,2 4 0 0,4 0 0 16,7 0 0-16,6-3 0 0,11-8 0 15,6-5 0-15,10-7 0 0,8-5 0 0,10-3 0 16,7-8 0-16,9 0 0 0,2-9 0 0,10-3 0 16,0-10-55-16,16 16-129 0,-17-28-461 0,24 9 27 15,-12-12 74-15</inkml:trace>
  <inkml:trace contextRef="#ctx0" brushRef="#br2" timeOffset="279188.2031">16635 6177 2047 0,'-7'-35'0'0,"7"35"0"15,-22 4 0-15,22-4 0 0,-26 16 0 0,9 1 0 16,-2 2 0-16,-4 9 0 0,-2 2 0 15,0 5 0-15,-2 1 0 0,2 2 0 0,2 1 0 16,-3-4 0-16,4 2 0 0,0-1 0 0,3 1 0 16,1-1 0-16,2-2 0 0,2 0 0 0,2-2 0 15,2-3 0-15,3-6 0 0,3-2 0 16,4-21 0-16,2 25 0 0,-2-25 0 0,0 0 0 16,0 0 0-16,23 2 0 0,-23-2 0 0,22-26 0 15,-8 4 0-15,3-5 0 0,3-6 0 16,0 0 0-16,0-3 0 0,-1 0 0 0,0-2 0 15,-4 0 0-15,1-1 0 0,-2 0 0 0,-2 0 0 16,0 2 0-16,-1-1 0 0,0 3 0 0,-1 3 0 16,1 5 0-16,-3 8 0 0,-8 19 0 0,13-21 0 15,-13 21 0-15,0 0 0 0,0 0 0 0,19 23 0 16,-13-2 0-16,1 7 0 0,0 4 0 16,1 6 0-16,1 2 0 0,3 1 0 0,1 1 0 15,2 0 0-15,2 0 0 0,1-3 0 0,2-1 0 16,5-4 0-16,1-3 0 0,5-2 0 15,3-2 0-15,0-5 0 0,-1-4 0 0,-1-5 0 16,-2-4 0-16,-5-5 0 0,-2-4 0 0,-4-2 0 16,-19 2 0-16,27-18 0 0,-17 1 0 0,0-4 0 15,-3-4 0-15,-1-4 0 0,-1-3 0 16,-1-1 0-16,-2-5 0 0,2-3 0 0,-4-4 0 16,4-3 0-16,-1-5 0 0,2-4 0 0,4-1 0 15,0 1 0-15,2 7 0 0,1 6 0 0,2 11 0 16,-6 5 0-16,3 11 0 0,-11 17 0 0,0 0 0 15,12-24-84-15,9 52-241 0,-21-28-313 0,-7 19 2 16,6 1 273-16</inkml:trace>
  <inkml:trace contextRef="#ctx0" brushRef="#br2" timeOffset="279703.8752">18212 6249 1259 0,'0'0'343'0,"0"0"-250"0,17-10-10 15,-25-7 6-15,8 17-22 0,0 0-13 16,-26-22-16-16,8 14-17 0,-5 3-21 15,-5 3 0-15,-4 1 0 0,-5 1 0 0,-1 3 0 16,-3 3 0-16,-2 4 0 0,1 3 0 0,-1 5 0 16,-1 2 0-16,3 5 0 0,1 3 0 0,3 2 0 15,3 3 0-15,6 1 0 0,5-2 0 0,4 3 0 16,7-2 0-16,3 1 0 0,7 0 0 16,4-2 0-16,8 1 0 0,3 1 0 0,4-4 0 15,4 0 0-15,4-2 0 0,3-5 0 0,5-1 0 16,2-3 0-16,6-3 0 0,-3-4 0 0,6-3 0 15,1-5 0-15,5-2 0 0,-2-8 0 0,6 4-3 16,-14-25-199-16,32 19-423 0,-29-17-28 0,7 3 90 16</inkml:trace>
  <inkml:trace contextRef="#ctx0" brushRef="#br2" timeOffset="280000.7561">18578 6184 2047 0,'0'0'0'15,"0"0"0"-15,26-16 0 0,-26 16 0 16,30-14 0-16,-13 7 0 0,3 0 0 0,1 0 0 16,2-1 0-16,0 1 0 0,2 2 0 0,1-1 0 15,-1 1 0-15,1 1 0 0,1 1 0 0,-7-8-90 16,25 27-388-16,-45-16-172 0,47-8 17 0,-27 3 438 16</inkml:trace>
  <inkml:trace contextRef="#ctx0" brushRef="#br2" timeOffset="280172.6434">19180 5903 2047 0,'0'0'0'16,"-10"22"0"-16,10-22 0 0,-14 20 0 0,14-20 0 16,-17 33 0-16,7-13 0 0,2 3 0 0,1 2 0 15,-1 2 0-15,3-1 0 0,3 0 0 16,1-3 0-16,3 2 0 0,-2-25-6 0,37 37-622 15,-37-37-62-15,17 29 34 0</inkml:trace>
  <inkml:trace contextRef="#ctx0" brushRef="#br2" timeOffset="280657.0162">19657 5741 1950 0,'9'22'74'0,"-11"3"-51"0,5 8-23 15,1 2 0-15,3 5 0 0,0-2 0 0,3 2 0 16,-2 1 0-16,3 2 0 0,0-1 0 15,-1 3 0-15,-1 0 0 0,-1-1 0 16,1 3 0-16,-1-1 0 0,-1 0 0 0,1 0 0 16,-5-2 0-16,-3-1 0 0,-2-1 0 0,-2-5 0 15,-2-2 0-15,-1-3 0 0,-3-1 0 0,2-1 0 16,-5 0 0-16,-2 1 0 0,-5-1 0 0,-5 0 0 16,-3 0 0-16,-2-1 0 0,0-2 0 0,2-5 0 15,6-4 0-15,2-5 0 0,20-13 0 0,-22 5 0 16,42 14-502-16,-20-19-210 0,8-23 48 15,-8 23 496-15</inkml:trace>
  <inkml:trace contextRef="#ctx0" brushRef="#br2" timeOffset="280797.7148">19889 6861 2047 0,'0'0'0'0,"0"0"0"15,-19-38-17-15,19 38-663 0,2-23-16 0,-2 23 43 16</inkml:trace>
  <inkml:trace contextRef="#ctx0" brushRef="#br2" timeOffset="421686.9899">2342 7913 534 0,'0'0'209'0,"0"0"149"0,0 0 0 16,0 0-300-16,0 0-15 0,0 0-3 0,0 0-7 15,0 0-3-15,0 0 0 0,0 0-5 0,0 0-5 16,0 0-2-16,0 0-5 0,0 0-1 0,0 0-1 16,0 0 2-16,0 0 9 0,0 0 2 0,0 0 4 15,12 22-4-15,-7 1-1 0,-3 3-12 0,3 6 6 16,-2 3-11-16,-1 5 5 0,2 4-10 0,1 8 10 15,0 13 3-15,1 5-19 0,-3 7 16 0,2 9-15 16,-2 1-1-16,0 5 18 0,-2 6-17 0,1 0 0 16,-1 5 13-16,1 1-12 0,1 0 12 0,0-2 6 15,1 4-16-15,0-2 5 0,-2 0 9 16,-1 1-11-16,1-4-2 0,-2 2 0 0,0 0 0 16,-2-1 0-16,1 2 0 0,0 0 0 0,1-4 0 15,1-2 0-15,3-6 0 0,-1-4 0 0,2-7 0 16,1-5 0-16,4-5 0 0,0-11 0 0,3-6 0 15,1-8 0-15,4-2-48 0,-7-16-38 0,22 24-230 16,-33-52-349-16,31 34 28 0,-31-34 343 0</inkml:trace>
  <inkml:trace contextRef="#ctx0" brushRef="#br2" timeOffset="422639.0275">1595 8114 1693 0,'4'-22'96'0,"-4"22"-56"0,0 0-2 0,7-18-15 15,-7 18 0-15,0 0 0 0,0 0-1 16,0 0-4-16,0 0 0 0,0 0-3 0,0 0-4 16,1 34 1-16,1-7-8 0,-2 10 3 0,-2 6-8 15,0 6-9-15,-2 3 18 0,-2 1-18 16,-1 1 16-16,-2-3-5 0,3-1-17 0,-2-4-10 16,7 1-37-16,-5-13-19 0,19 14-71 0,-13-48-232 15,-2 33-220-15,11-16 3 0,-9-17 498 0</inkml:trace>
  <inkml:trace contextRef="#ctx0" brushRef="#br2" timeOffset="422810.901">1514 8444 1871 0,'-34'9'66'0,"12"-7"-29"16,4 0-10-16,18-2-7 0,-22 7-6 0,22-7-4 15,0 0-8-15,0 0-2 0,0 0-3 0,23 16 3 16,2-13-1-16,9-3 1 0,9-7 1 0,3-1-5 15,9-2-11-15,0-3-27 0,8 8-43 0,-21-29-223 16,20 32-362-16,-14-5 36 0,-1 4 349 16</inkml:trace>
  <inkml:trace contextRef="#ctx0" brushRef="#br2" timeOffset="423092.1494">1859 9038 1962 0,'0'0'17'0,"1"-19"-8"0,-1 19-4 16,0 0 5-16,0 0 4 0,0 0 7 0,0 0-12 15,0 0-9-15,-7 20 0 0,1 2 0 16,-1 5 0-16,-3 7 0 0,0 5 0 0,1 1 0 15,-2 2 0-15,3 2 0 0,1 1-10 16,1-1-6-16,2 3-16 0,2-3 6 0,3-1-4 16,-2-9-42-16,12 10-8 0,-11-44-219 0,0 36-340 15,6-16 45-15,-6-20 346 0</inkml:trace>
  <inkml:trace contextRef="#ctx0" brushRef="#br2" timeOffset="423279.716">1674 9342 1938 0,'-20'0'49'0,"20"0"-9"0,-17 2-20 16,17-2-20-16,0 0 0 0,0 0 0 15,0 0 0-15,0 0 0 0,30-2 0 16,-6-2 0-16,7-5 0 0,6-4 0 0,4-2 0 16,2-3 0-16,1-1 0 0,4 4-44 0,-7-9-55 15,20 34-208-15,-22-26-354 0,6 12 15 0,-10 3 357 16</inkml:trace>
  <inkml:trace contextRef="#ctx0" brushRef="#br2" timeOffset="423529.6684">2073 9947 1903 0,'-6'-18'42'0,"6"18"-14"0,5-23-8 15,-5 23 0-15,9-19-4 0,-9 19 0 0,0 0-14 16,0 0-2-16,0 0 0 0,0 0 0 16,0 0 0-16,0 20 0 0,-5 0 0 0,-3 7 0 15,-1 8 0-15,-4 7 0 0,-1 1 0 0,-3 4 0 16,0 2 0-16,0-2 0 0,1 0 0 0,3-2 0 16,-1-7-13-16,6-4-20 0,2-7 1 0,6-3-11 15,0-24-9-15,9 34-32 0,-9-34-135 0,21-6-387 16,-21 6 2-16,20-12 244 0</inkml:trace>
  <inkml:trace contextRef="#ctx0" brushRef="#br2" timeOffset="423685.9224">1908 10118 1939 0,'-33'-20'65'0,"33"20"-22"0,-28-18-43 16,28 18 0-16,0 0 0 0,-17-10 0 0,17 10 0 15,0 0 0-15,0 0 0 0,0 0 0 16,18 3 0-16,-18-3 0 0,38-3 0 0,-14-3 0 15,8 0 0-15,-2-8-21 0,12 16-137 0,-22-22-529 16,23 12 21-16,-12-6 152 0</inkml:trace>
  <inkml:trace contextRef="#ctx0" brushRef="#br2" timeOffset="423951.545">2167 10612 1965 0,'0'0'53'16,"0"0"-24"-16,-1-19-29 0,1 19 0 0,0 0 0 16,0 0 0-16,0 0 0 0,-25 25 0 15,14-3 0-15,-1 6 0 0,-2 9 0 0,-3 7 0 16,1 3 0-16,0 5 0 0,3 0 0 0,-2-1 0 15,3 0 0-15,0-3 0 0,4-3-19 0,0-11-34 16,13 7-71-16,-5-41-157 0,0 22-362 0,0-22 12 16,17 8 336-16</inkml:trace>
  <inkml:trace contextRef="#ctx0" brushRef="#br2" timeOffset="424107.8756">1865 10965 2047 0,'0'0'0'16,"0"0"0"-16,0 0 0 0,0 0 0 16,26 0 0-16,-8-6 0 0,6-5 0 0,9-6 0 15,7-7 0-15,10-5 0 0,4-9 0 0,15 7-4 16,-29-16-664-16,39 16-9 0,-14-9-4 0</inkml:trace>
  <inkml:trace contextRef="#ctx0" brushRef="#br2" timeOffset="424920.324">6997 7886 1042 0,'0'0'499'0,"0"0"-476"16,0 0-8-16,0 0 9 0,26 29 12 15,-18-11-2-15,9 13 9 0,-4 3-11 0,4 14 12 16,-6 8-13-16,2 16-6 0,-7 8 19 0,1 15-22 16,-9 11 10-16,-2 9 5 0,-8 10-32 0,-1 8 12 15,-7 8 6-15,0 5-4 0,-4 3-19 0,3 0 0 16,0-1 0-16,3 0 0 0,4-5 0 0,3-4 0 16,6-6 0-16,2-3 0 0,3-8 0 15,2-8 0-15,6-9 0 0,0-9 0 16,5-12 0-16,2-7 0 0,4-12 0 0,-5-20-80 15,30 1-549-15,-32-21-22 0,10 4 15 0</inkml:trace>
  <inkml:trace contextRef="#ctx0" brushRef="#br2" timeOffset="425326.562">7811 8103 1918 0,'17'16'129'0,"-17"-16"-129"0,0 0 0 0,27-14 0 16,-7 5 0-16,8-2 0 0,6-3 0 0,5-1 0 15,4-1 0-15,1 0 0 0,1-1 0 16,2 8-19-16,-12-16-119 0,27 24-503 0,-32-15 5 16,8 15 30-16</inkml:trace>
  <inkml:trace contextRef="#ctx0" brushRef="#br2" timeOffset="425514.0457">7888 8606 2029 0,'3'-21'18'0,"-3"21"-18"0,0 0 0 15,28-18 0-15,-5 6 0 0,8-2 0 0,4-1 0 16,4 1 0-16,3-1 0 0,2-1 0 0,1 2 0 16,5-1 0-16,-4-3-39 0,10 16-84 0,-30-20-411 15,25 18-126-15,-15-11 67 0</inkml:trace>
  <inkml:trace contextRef="#ctx0" brushRef="#br2" timeOffset="425701.542">7951 9155 1655 0,'-20'-7'392'0,"-4"13"-392"0,24-6 0 16,0 0 0-16,33 1 0 0,-5-7 0 0,6-5 0 15,7-2 0-15,5-3 0 0,4-2 0 0,4 1 0 16,-1-1 0-16,3 3 0 0,-7-3-23 0,10 27-169 16,-22-25-461-16,10 16-5 0,-17-10 138 0</inkml:trace>
  <inkml:trace contextRef="#ctx0" brushRef="#br2" timeOffset="425890.6726">7892 9884 2047 0,'-31'24'0'0,"31"-24"0"15,13 17 0-15,11-15 0 0,11-7 0 0,10-7 0 16,8-7 0-16,10-2 0 0,8-6 0 0,2-1 0 16,7 2 0-16,-5-9-20 0,15 31-233 15,-21-32-402-15,1 20-3 0,-19-3 198 0</inkml:trace>
  <inkml:trace contextRef="#ctx0" brushRef="#br3" timeOffset="431871.7103">4902 7931 1417 0,'-13'-27'112'0,"13"27"-80"0,-7-20 3 0,7 20-1 15,-9-19 9-15,9 19 3 0,0 0-2 0,-23-19-7 16,6 12-6 0,17 7-4-16,-36-7-7 0,16 7 0 0,-7-1-1 0,0 4 0 0,-4 2-2 0,-1 4 1 31,-1-1-5-31,-1 4 4 0,0 1-6 0,1 3 4 16,-1 2-5-16,2 2 0 0,2 1-10 0,1 0 0 15,2 2 0-15,3 0 0 0,3 0 0 0,2 1 0 16,3 2 0-16,2 1 0 0,5 2 0 0,3 4 0 15,3 2 0-15,6 4 0 0,3 1 0 0,5 3 0 16,6 0 0-16,3-1 0 0,6 0 0 0,6-2 0 16,4 0 0-16,5-1 0 0,6-3 0 0,1-5 0 15,5-5 0-15,4-7 0 0,4-4 0 0,4-7 0 16,3-7 0-16,3-4 0 0,3-11 0 0,0-4 0 16,2-8 0-16,0-9 0 0,0-6 0 0,-3-7 0 15,-3-2 0-15,-4-6 0 0,-11-3 0 16,-9-1 0-16,-12 2 0 0,-11 5 0 0,-13 7 0 15,-10 5 0-15,-13 4 0 0,-8 2 0 0,-12-1 0 16,-6 3 0-16,-7 1 0 0,-7 3 0 16,-4 4 0-16,-2 4 0 0,-3 7 0 0,0 3 0 15,-2 7 0-15,5 7 0 0,2 3 0 0,4 3 0 16,9 5 0-16,7-1 0 0,9 4 0 0,1-8-56 16,28 33-265-16,-1-42-349 0,-8 24 16 15,8-24 309-15</inkml:trace>
  <inkml:trace contextRef="#ctx0" brushRef="#br3" timeOffset="432278.0438">4920 8074 1784 0,'0'0'34'16,"0"0"-4"-16,0 0 2 0,0 0 1 16,6 18-2-16,-6-18-7 0,-1 34-12 0,-3-10 0 15,-2 5-8-15,-2 5 4 0,-3 6 7 0,-1 3-26 16,-2 2 23-16,1 1-24 0,2-5 10 0,0-2 7 16,4-4-9-16,2-6 5 0,5-2-10 0,2-3-1 15,7-4-26-15,-9-20-15 0,25 32-33 0,-25-32-108 16,22-6-428-16,-22 6 4 0,33-10 227 0</inkml:trace>
  <inkml:trace contextRef="#ctx0" brushRef="#br3" timeOffset="432434.211">4801 8368 1976 0,'-21'11'63'0,"2"-4"-55"0,19-7-8 15,-22 13 0-15,22-13 0 0,0 0 0 16,0 0 0-16,26 2 0 0,-3-5 0 0,8-7 0 15,11-4 0-15,6-4 0 0,6-3 0 0,5-1 0 16,-3-2 0-16,6 14-54 0,-24-19-639 0,18 20 36 16,-17-13 15-16</inkml:trace>
  <inkml:trace contextRef="#ctx0" brushRef="#br1" timeOffset="437209.8188">5247 9933 1593 0,'-28'-15'52'0,"28"15"-13"15,-34-12-10-15,15 11-7 0,-5-4 4 16,2 7-3-16,-5-2-1 0,1 6-1 0,-4 0-7 16,1 7 0-16,-5 1-8 0,0 3 5 0,-2 2-5 15,1 5 7-15,1 1-4 0,2 4 5 0,2 1-6 16,4 1 4-16,3 2 13 0,4 2-31 16,3 1 28-16,5 4-27 0,1 1 5 0,7 2 11 15,3 0-10-15,3 3 9 0,6 1-11 0,3 2 9 16,6-1-12-16,7-1 15 0,3 2-12 0,7 0-11 15,5-3 26-15,7-2-31 0,5-8 25 0,3-8-5 16,3-6-9-16,1-8 6 0,1-5-3 0,2-9 0 16,2-8 5-16,0-5 4 0,2-9 7 15,1-6 0-15,-5-9-8 0,-2-5 14 16,-7-9-19-16,-3-4 0 0,-5-3 0 0,-5-3 0 16,-4-3 0-16,-6 0 0 0,-8 2 0 0,-6 4 0 15,-13 3 0-15,-7 2 0 0,-11 0 0 0,-7 1 0 16,-7 0 0-16,-4 1 0 0,-6 4 0 0,-3 0 0 15,-3 4 0-15,-3 5 0 0,2 6 0 0,0 7 0 16,1 8 0-16,2 7 0 0,3 8 0 16,2 6 0-16,7 8-39 0,-1-4-44 0,28 36-277 15,-20-32-267-15,22 14 5 0,-8-3 307 0</inkml:trace>
  <inkml:trace contextRef="#ctx0" brushRef="#br1" timeOffset="437459.9504">5184 10505 2047 0,'0'0'0'0,"0"0"0"0,41-16 0 16,-2 4 0-16,8-5 0 0,2-1 0 0,4 2 0 15,-5-2 0-15,-1 8 0 0,-16-26-160 0,15 33-542 16,-24-13 40-16,6 11 140 0</inkml:trace>
  <inkml:trace contextRef="#ctx0" brushRef="#br1" timeOffset="440613.1728">4401 10502 1286 0,'-22'4'110'0,"1"-8"-45"0,21 4-23 15,-29 0-8-15,29 0-2 0,-28-1-4 0,28 1-7 16,-29-4-5-16,29 4-4 0,-34-2-5 0,16 2-1 15,-3 0-2-15,-2 0-4 0,-3 1 1 0,-2 0-2 16,-3 2 3-16,0 2 9 0,-5-3 7 0,3 5 6 16,-5-6 3-16,4 6-1 0,-6-6-3 0,4 4 0 15,-7-4-1-15,5 2 0 0,-4-3-2 16,1 3-4-16,-2-3-1 0,0 1-3 0,1 0-2 16,-1-1-1-16,1 0-4 0,0 0 1 0,0 0-1 15,0 1-1-15,2 1 0 0,-2 0-1 0,0 1-1 16,1 0 0-16,1 2-2 0,0-1 1 0,0 0 0 15,2 1 0-15,3 0-1 0,1-1 1 0,4 1-2 16,4-2 0-16,1 0-1 0,6-1 1 16,2-1 0-16,17-1 2 0,-24 0-1 0,24 0-2 15,0 0-4-15,0 0-12 0,0 0-15 0,0 0-20 16,0 0-50-16,-15-22-128 0,34 24-349 16,-19-2-23-16,16-18 260 0</inkml:trace>
  <inkml:trace contextRef="#ctx0" brushRef="#br1" timeOffset="441165.8971">3565 10218 1526 0,'0'0'82'16,"0"0"-25"-16,0 0-5 0,0 0-7 0,0 0-1 16,0 0-9-16,0 0-5 0,-19-2-11 15,19 2-3-15,0 0-6 0,-18 1 1 16,18-1-4-16,-19 3 2 0,19-3-3 0,-25 8 1 15,25-8-2-15,-33 12 1 0,14-4-3 0,-2 2 2 16,-2 2-4-16,-3 1 4 0,-2 4-5 0,-3 3 4 16,-5 1-4-16,0 2 5 0,-5 3-5 0,0 0 7 15,-3 2-2-15,1 0 7 0,0 0-3 0,3-3 6 16,4-1-7-16,4-3-7 0,5-4-1 0,7-1 0 16,20-16 0-16,-27 19 0 0,27-19 0 15,0 0 0-15,0 0 0 0,0 0 0 0,0 0 0 16,0 0 0-16,0 0 0 0,0 0 0 15,28 11 0-15,-28-11 0 0,28-6 0 0,-28 6 0 16,30-5 0-16,-30 5 0 0,31-4 0 0,-31 4 0 16,28-3 0-16,-28 3 0 0,22 1 0 0,-22-1 0 15,21 13 0-15,-21-13 0 0,31 24 0 16,-14-6 0-16,1 2 0 0,2 3 0 0,0 2 0 16,3 3 0-16,0 1 0 0,3-1 0 0,1 0 0 15,-2-4 0-15,4-1 0 0,1-4 0 0,-1-2 0 16,1-5 0-16,6 0 0 0,-4-10-68 0,24 24-287 15,-20-36-303-15,12 10 13 0,-10-13 325 0</inkml:trace>
  <inkml:trace contextRef="#ctx0" brushRef="#br1" timeOffset="443337.7975">4630 9026 942 0,'0'0'542'0,"19"1"-478"16,-19-1-6-16,19-1-3 0,-19 1-8 0,30-3-6 16,-13-1-15-16,7 4-6 0,0-2-2 0,8 3 0 15,0-2 3-15,9 2 1 0,1-3-4 0,8-1-2 16,4 0-5-16,5 0 0 0,7-1 1 0,5-1 3 16,4-3-2-16,6 1 2 0,8-4-4 15,7 0-2-15,2-1-16 0,1-2 10 16,4 2-14-16,-4 0 31 0,0 1-14 0,-1 1 15 15,-7 0-15-15,-2 1-5 0,-9 0 0 0,-7 3-2 16,-4 1 2-16,-7 2-1 0,-5 2 1 0,-4 2-1 16,-5 1-1-16,-6 2-1 0,-4 1-2 0,-6-1 1 15,-4 1-5-15,-4 1 2 0,-1 2-2 0,-4-4 1 16,-19-4 2-16,31 10 1 0,-31-10 1 16,21 7 3-16,-21-7-2 0,0 0 2 0,0 0 1 15,18 6 2-15,-18-6 0 0,0 0 0 0,0 0-2 16,0 0-3-16,-17-3-5 0,17 3-5 15,-22-6-5-15,22 6-2 0,-32-11-5 0,13 4 5 16,-1 1 5-16,-2-3 5 0,-1 2 8 0,1 0 0 16,-2-3 6-16,0 3-2 0,-2-3 5 0,2 2-3 15,-2-1 4-15,2 1-3 0,-1-2 4 16,0 3-2-16,1-3 3 0,1 2-1 0,0-2 0 16,1 1-3-16,-1 1 3 0,0-1-2 0,-1 2 4 15,3 0-1-15,-1 0 2 0,2 2 0 0,0 0-4 16,20 5-9-16,-30-5 0 0,30 5 0 0,0 0 0 15,0 0 0-15,0 0 0 0,0 0 0 0,0 0 0 16,27 1 0-16,0-1 0 0,8 2 0 16,8-1 0-16,8 0 0 0,7 0 0 15,5 0 0-15,4 1 0 0,-1 0 0 0,-4 2 0 16,-4 1 0-16,-4 3 0 0,-8 0 0 0,-7 2 0 16,-9 3 0-16,-7 1 0 0,-6 3 0 0,-7 2 0 15,-6 3 0-15,-7 3 0 0,-5 4 0 0,-8 0 0 16,-5 4 0-16,-5 1 0 0,-6 1 0 0,-9 0 0 15,-4 1 0-15,-6-1 0 0,-7 0 0 16,0-1 0-16,-4-2 0 0,4-2 0 0,2-4 0 16,7-3 0-16,7-3 0 0,11-4 0 0,4-6 0 15,27-10-2-15,-34-8-255 0,34 8-407 0,0 0 10 16,0 0 185-16</inkml:trace>
  <inkml:trace contextRef="#ctx0" brushRef="#br1" timeOffset="516383.4451">9787 8102 617 0,'4'19'348'15,"-19"-36"-2"-15,36 33 33 0,-21-16-307 0,0 0-27 16,0 0-11-16,0 0-6 0,0 0-3 0,0 0-3 15,0 0 1-15,0 0 1 0,1 18-6 0,3 1 0 16,-2 8-9-16,-1 9-15 0,-2 5 29 0,0 9-26 16,-5 5 24-16,1 3-17 0,-4 7-4 0,0 2 0 15,-2 3 0-15,-1 1 0 0,-1-2 0 0,0-4 0 16,0-5 0-16,2-4 0 0,2-10 0 0,3-7 0 16,7-9 0-16,2-11-10 0,10 1-59 0,-13-20-71 15,51-3-460-15,-31-11-33 0,13-5 39 16</inkml:trace>
  <inkml:trace contextRef="#ctx0" brushRef="#br1" timeOffset="516586.5925">9841 8216 2047 0,'0'0'0'16,"0"0"0"-16,28-21 0 0,4 7 0 15,12-1 0-15,6-7 0 0,5-1 0 16,0 0 0-16,-3 1 0 0,1 3 0 0,-4 2 0 16,-2 1 0-16,-2 2 0 0,-1 0 0 0,-6 3 0 15,0 7 0-15,-10-10-79 0,18 37-350 0,-46-23-225 16,36 14 16-16,-36-14 392 0</inkml:trace>
  <inkml:trace contextRef="#ctx0" brushRef="#br1" timeOffset="516774.0904">9908 8677 2047 0,'-30'11'0'0,"30"-11"0"15,0 0 0-15,0 0 0 0,34 3 0 0,-1-12 0 16,9-4 0-16,4-4 0 0,5-5 0 0,2-1 0 16,3-1 0-16,0-1 0 0,-1 5 0 0,-4-2-35 15,3 10-38-15,-16-17-67 0,26 33-351 16,-35-19-123-16,0 13 7 0,-6 9 521 0</inkml:trace>
  <inkml:trace contextRef="#ctx0" brushRef="#br1" timeOffset="516930.312">9869 9078 2047 0,'0'0'0'0,"-17"19"0"0,17-19 0 15,18-1 0-15,5-4 0 0,10-5 0 16,6-6 0-16,6-4 0 0,3-6 0 0,6-3 0 15,1-2 0-15,4 1-11 0,-9-10-78 0,28 27-371 16,-30-29-193-16,12 10 30 0,-5-2 413 0</inkml:trace>
  <inkml:trace contextRef="#ctx0" brushRef="#br1" timeOffset="517133.4682">11057 8004 1974 0,'0'0'73'15,"-26"23"-73"-15,6 7 0 0,1 5 0 16,0 6 0-16,-1 7 0 0,1 7 0 0,-3 3 0 16,-1 6 0-16,1 0 0 0,1 1 0 15,-1 2 0-15,2-2 0 0,0 2 0 0,3-3 0 16,3-3 0-16,2 0 0 0,3-4 0 0,3-5 0 16,8-3-4-16,-4-16-102 0,32 19-371 0,-22-30-177 15,14 0 7-15,-2-7 489 0</inkml:trace>
  <inkml:trace contextRef="#ctx0" brushRef="#br1" timeOffset="517477.2043">11138 8759 2014 0,'0'0'28'0,"0"0"-23"0,18 19-5 16,3-19 0-16,7-4 0 0,4-4 0 15,2-3 0-15,3-3 0 0,2-1 0 0,3-4 0 16,0 1 0-16,0-2 0 0,-5-1 0 0,-1-1 0 16,-5 1 0-16,-3 1 0 0,-3 1 0 0,-7 2 0 15,-18 17 0-15,20-27 0 0,-20 27 0 0,0-19 0 16,0 19 0-16,-17-16 0 0,2 12 0 0,-6-1 0 16,-3 5 0-16,-3 3 0 0,-4 5 0 15,-1 4 0-15,-1 5 0 0,-4 0 0 16,2 6 0-16,2-1 0 0,2 6 0 0,3-2 0 15,3 0 0-15,6-2 0 0,5-2 0 0,7-1 0 16,5-3 0-16,2-18 0 0,14 31 0 0,-14-31 0 16,38 27 0-16,-11-17 0 0,2-3 0 0,6-3 0 15,3-3 0-15,5 1 0 0,-2-7 0 0,6 5 0 16,-10-23-134-16,17 22-530 0,-15-13-18 16,14 5 116-16</inkml:trace>
  <inkml:trace contextRef="#ctx0" brushRef="#br1" timeOffset="517695.9436">12073 8528 1664 0,'-21'-10'383'0,"2"8"-383"15,2 4 0-15,-1 1 0 0,1 3 0 16,-4 4 0-16,1 4 0 0,-1 3 0 0,0 4 0 16,2 2 0-16,2 2 0 0,1 1 0 0,4 0 0 15,3-1 0-15,4-3 0 0,4-2 0 0,6-1 0 16,-5-19 0-16,22 29 0 0,-22-29 0 0,35 18 0 15,-9-15 0-15,2-4 0 0,7-4 0 0,4-6 0 16,7-4 0-16,0-4 0 0,10-2 0 16,-2-4 0-16,10 9-23 0,-24-24-620 0,36 15-13 15,-17-19-14-15</inkml:trace>
  <inkml:trace contextRef="#ctx0" brushRef="#br1" timeOffset="517883.447">12763 8059 2047 0,'0'0'0'0,"0"0"0"16,-19 1 0-16,19-1 0 0,-27 32 0 0,13-9 0 16,0 6 0-16,2 5 0 0,-1 7 0 0,0 4 0 15,2 5 0-15,-1 5 0 0,2 0 0 0,2 2 0 16,-1 1 0-16,3-1 0 0,-1-5 0 16,3-1 0-16,-1-9 0 0,5 1 0 0,-2-9 0 0,8 7-30 15,-33-24-596-15,36 12-56 0,-9-29 29 16</inkml:trace>
  <inkml:trace contextRef="#ctx0" brushRef="#br1" timeOffset="518070.9418">12498 8528 2047 0,'0'0'0'0,"0"0"0"0,0 0 0 16,17-8 0-16,1 0 0 0,9-6 0 0,4-1 0 15,10-6 0-15,1-1 0 0,10 2 0 0,-2-5 0 16,9 7 0-16,-5-16 0 0,29 24-664 16,-26-19-22-16,13 14-10 0</inkml:trace>
  <inkml:trace contextRef="#ctx0" brushRef="#br1" timeOffset="518555.3155">13411 8550 1916 0,'0'0'74'0,"0"0"-22"0,0 0-47 0,0 0-5 15,0 0 0-15,0 0 0 0,0 0 0 0,0 0 0 16,0 0 0-16,0 0 0 0,-22 1 0 16,22-1 0-16,-18 15 0 0,18-15 0 0,-21 29 0 15,12-11 0-15,-4 5 0 0,3 0 0 0,-1 5 0 16,0-1 0-16,0 2 0 0,1-2 0 0,0 2 0 16,3 0 0-16,0-2 0 0,2-4 0 15,2-4 0-15,3-19 0 0,2 26 0 0,-2-26 0 16,0 0 0-16,0 0 0 0,0 0 0 0,19 8 0 15,-19-8 0-15,9-19 0 0,-9 19 0 16,8-38 0-16,-3 12 0 0,-1-3 0 0,-1 0 0 16,0-2 0-16,-1 4 0 0,0-2 0 0,1-2 0 15,1 4 0-15,0-4 0 0,3 2 0 0,0 3 0 16,1 3 0-16,1 6 0 0,-9 17 0 0,17-21 0 16,-17 21 0-16,17-6 0 0,-17 6 0 0,21 0 0 15,-21 0 0-15,30 1 0 0,-11-1 0 0,3 0 0 16,3-2 0-16,4-2 0 0,0 0 0 15,4 0 0-15,-2-3 0 0,6 3 0 16,-5-8-17-16,19 30-345 0,-27-34-268 0,14 19-10 16,-14-9 243-16</inkml:trace>
  <inkml:trace contextRef="#ctx0" brushRef="#br1" timeOffset="518732.6059">13900 8469 2047 0,'0'0'0'0,"-15"24"0"15,15-24 0-15,-12 29 0 0,7-12 0 0,1 3 0 16,0 1 0-16,0 4 0 0,2 0 0 0,1 0 0 15,1 0 0-15,0-2 0 0,-2 1 0 0,2-1 0 16,0-1 0-16,0-2 0 0,0-3 0 0,0-17 0 16,3 28 0-16,-3-28 0 0,0 0 0 0,13 18 0 15,-13-18-30-15,23 13-302 0,-23-32-320 0,17 8 29 16,-9-9 214-16</inkml:trace>
  <inkml:trace contextRef="#ctx0" brushRef="#br1" timeOffset="518875.5338">13963 8109 2047 0,'0'0'0'16,"-19"1"0"-16,19-1 0 0,0 0 0 15,0 0 0-15,0 0 0 0,0 0 0 0,29 1 0 16,-29-1 0-16,37 0 0 0,-37 0-60 0,63-3-597 16,-46 1-25-16,13 13 51 0</inkml:trace>
  <inkml:trace contextRef="#ctx0" brushRef="#br1" timeOffset="519110.0364">14579 8423 2038 0,'-23'-3'9'0,"2"-1"-9"16,1 0 0-16,-1 1 0 0,-3 0 0 0,1 2 0 15,-2 2 0-15,-3 2 0 0,3 5 0 0,-4 2 0 16,4 6 0-16,-1 3 0 0,3 3 0 15,0 6 0-15,1 5 0 0,1 5 0 16,1 3 0-16,4-1 0 0,5-4 0 0,6-3 0 16,6-7 0-16,7-1 0 0,5-6 0 0,8-3 0 15,5-5 0-15,10-7 0 0,6-6 0 0,11-2 0 16,0-13 0-16,25 17-54 0,-36-29-621 0,36 11 1 16,-17-12 31-16</inkml:trace>
  <inkml:trace contextRef="#ctx0" brushRef="#br1" timeOffset="519729.5473">16355 8224 1785 0,'21'-11'85'0,"-26"-12"-33"0,8 2-15 16,-5-5 6-16,5-2-16 0,-3-2-9 0,-1-1-18 15,-3-2 0-15,-1 1 0 0,-5-3 0 0,-3 1 0 16,-2 2 0-16,-5 0 0 0,-5 3 0 0,1 5 0 16,-6 6 0-16,-1 7 0 0,0 7 0 0,-2 7 0 15,-1 6 0-15,0 11 0 0,-2 5 0 16,0 8 0-16,0 5 0 0,0 8 0 0,1 6 0 15,6 4 0-15,0 4 0 0,2 1 0 16,5 8 0-16,4 0 0 0,7 0 0 0,3-3 0 16,8-5 0-16,3-3 0 0,4-5 0 0,4-3 0 15,6-6 0-15,3-7 0 0,6-4 0 0,-1-7 0 16,6 2 0-16,-11-33-181 0,17 28-453 0,-37-23-26 16,42 8 89-16</inkml:trace>
  <inkml:trace contextRef="#ctx0" brushRef="#br1" timeOffset="520061.6153">15525 8596 2047 0,'-60'11'0'15,"60"-11"0"-15,-23 0 0 0,23 0 0 0,0 0 0 16,0 0 0-16,20-14 0 0,1 5 0 0,7-1 0 16,5-2 0-16,6 0 0 0,4-1 0 15,-1 1 0-15,2-1 0 0,0 2 0 0,-2 0 0 16,3 1 0-16,-3 3 0 0,0 0 0 0,-2 2 0 15,-2 2 0-15,-4 3 0 0,-2 3 0 0,-4 2 0 16,-4 3 0-16,-1-1 0 0,-5 5 0 0,-18-12 0 16,31 23 0-16,-31-23 0 0,19 26 0 0,-19-26 0 15,11 28 0-15,-11-28 0 0,3 32 0 16,-6-14 0-16,-2 1 0 0,-1 1 0 0,-2 4 0 16,-2-1 0-16,-1 1 0 0,0 2 0 15,0-3 0-15,2 1 0 0,-1-3 0 0,3-5 0 16,7-16 0-16,-13 30 0 0,13-30 0 0,-6 19 0 15,6-19 0-15,0 0 0 0,0 0-1 0,0 0-176 16,21-5-440-16,-22-17-29 0,1 22 70 0</inkml:trace>
  <inkml:trace contextRef="#ctx0" brushRef="#br1" timeOffset="520202.2214">16096 8175 2047 0,'-34'26'0'0,"34"-26"0"15,-22 7 0-15,22-7 0 0,0 0 0 0,0 0 0 16,0 0 0-16,0 0 0 0,0 0 0 16,0 0 0-16,22 1 0 0,-22-1-66 0,49-3-542 15,-49 3-46-15,33-15 43 0</inkml:trace>
  <inkml:trace contextRef="#ctx0" brushRef="#br1" timeOffset="520670.9724">16856 8733 1015 0,'0'0'461'0,"-21"-27"25"16,21 27-445-16,23 5-4 0,-23-5-30 0,35 0-7 16,-13-1 0-16,1-2 0 0,4 0 0 0,-1-2 0 15,4-2 0-15,-1-3 0 0,1-2 0 0,-2-3 0 16,-1 0 0-16,-4-2 0 0,-2 0 0 16,-4-1 0-16,-17 18 0 0,24-33 0 15,-24 33 0-15,9-31 0 0,-9 31 0 0,-8-27 0 16,8 27 0-16,-24-21 0 0,5 13 0 0,-6 4 0 15,-3 2 0-15,-5 2 0 0,-2 4 0 0,-1 0 0 16,-2 6 0-16,1 3 0 0,1 2 0 0,1 4 0 16,2 1 0-16,2 4 0 0,2 1 0 0,4 3 0 15,5-1 0-15,7-1 0 0,7 0 0 16,5-2 0-16,7-1 0 0,6 0 0 0,9-5 0 16,9-4 0-16,9-3 0 0,5-6 0 0,7-2 0 15,3-9 0-15,5-2 0 0,-1-6 0 0,5-1 0 16,-4-5 0-16,5 4-2 0,-9-18-141 15,29 23-411-15,-33-27-69 0,15 10 35 0</inkml:trace>
  <inkml:trace contextRef="#ctx0" brushRef="#br1" timeOffset="520842.8965">17848 7931 1907 0,'-31'21'140'0,"6"14"-140"0,-2 5 0 16,1 3 0-16,2 7 0 0,-2 4 0 0,1 8 0 15,3 3 0-15,0-1 0 0,4-1 0 0,3-6 0 16,2-1 0-16,7-3 0 0,5-6 0 16,8-1 0-16,3-11 0 0,10-1 0 15,0-8 0-15,10 2 0 0,-13-36-285 0,26 32-343 16,-16-24-19-16,14 6 161 0</inkml:trace>
  <inkml:trace contextRef="#ctx0" brushRef="#br1" timeOffset="521202.2427">18192 8434 2047 0,'-31'7'0'15,"7"2"0"-15,0 3 0 0,-2 5 0 0,1 3 0 16,0 6 0-16,0 3 0 0,-1 1 0 0,4 4 0 16,0-1 0-16,4-2 0 0,4-2 0 15,1-1 0-15,7-5 0 0,5-4 0 16,1-19 0-16,12 22 0 0,-12-22 0 0,28 4 0 15,-6-12 0-15,5-3 0 0,1-8 0 0,6-6 0 16,4-7 0-16,3-4 0 0,0-5 0 0,3-4 0 16,-3-2 0-16,0-1 0 0,-2 0 0 0,-5 1 0 15,-3-1 0-15,-3-2 0 0,-5-2 0 0,-3-1 0 16,-4 2 0-16,-2 2 0 0,0 5 0 0,-6 7 0 16,-2 9 0-16,-5 11 0 0,-1 17 0 15,0 0 0-15,0 0 0 0,-23 17 0 0,10 9 0 16,-2 6 0-16,-3 9 0 0,-3 6 0 15,-3 5 0-15,-2 6 0 0,1 4 0 0,-1 0 0 16,6-2 0-16,1-7 0 0,7-1 0 0,1-9 0 16,13 1 0-16,-8-21-108 0,38 20-491 0,-26-25-54 15,22 8 41-15</inkml:trace>
  <inkml:trace contextRef="#ctx0" brushRef="#br1" timeOffset="521592.877">19081 8335 2014 0,'-48'12'33'0,"28"-14"-33"0,3 0 0 15,17 2 0-15,-31 3 0 0,31-3 0 0,-30 10 0 16,30-10 0-16,-33 19 0 0,16-6 0 0,-1 3 0 15,3 2 0-15,1-1 0 0,1 2 0 0,5-1 0 16,8-18 0-16,-4 31 0 0,4-31 0 16,12 26 0-16,-12-26 0 0,23 27 0 0,-6-15 0 15,4-2 0-15,3-3 0 0,6-1 0 16,0 0 0-16,4 0 0 0,-1 0 0 0,-1 0 0 16,-4 0 0-16,-2 0 0 0,-5-1 0 0,-21-5 0 15,28 13 0-15,-28-13 0 0,8 19 0 0,-8-19 0 16,-12 23 0-16,12-23 0 0,-31 29 0 15,6-13 0-15,-1 1 0 0,-7 0 0 0,1 0 0 16,-3 1 0-16,0-2 0 0,2-3 0 0,1-2 0 16,10-2 0-16,2-7 0 0,20-2 0 0,-25 0 0 15,25 0-85-15,-24-16-463 0,24 16-82 0,8-22-9 16,2-1 495-16</inkml:trace>
  <inkml:trace contextRef="#ctx0" brushRef="#br1" timeOffset="522436.6127">20647 8485 1580 0,'-19'-21'443'0,"19"21"-419"0,-28-13-24 0,9 9 0 15,-4 3 0-15,-2 2 0 0,-6 3 0 0,0 3 0 16,-3 2 0-16,-2 3 0 0,1 1 0 0,-1 3 0 15,0 2 0-15,0 0 0 0,1 5 0 0,1 1 0 16,4 2 0-16,2-2 0 0,7-1 0 0,2-3 0 16,5-1 0-16,6-2 0 0,8-17 0 15,0 21 0-15,0-21 0 0,22 15 0 0,-3-9 0 16,4-5 0-16,6-2 0 0,5-5 0 16,4-4 0-16,3-2 0 0,-1-4 0 0,3-1 0 15,-2-3 0-15,-1-2 0 0,0-2 0 0,-6 0 0 16,-1-2 0-16,-4 3 0 0,-2 2 0 0,-4 0 0 15,-3 5 0-15,-20 16 0 0,24-23 0 0,-24 23 0 16,0 0 0-16,0 0 0 0,0 0 0 16,0 0 0-16,0 0 0 0,-23 11 0 0,7 6 0 15,-2 4 0-15,-3 4 0 0,2 2 0 0,-2 2 0 16,3-1 0-16,2-2 0 0,6 0 0 0,4-6 0 16,5-2 0-16,1-18 0 0,15 26 0 0,3-18 0 15,4-2 0-15,3-3 0 0,6-3 0 0,3-5 0 16,2-1 0-16,3-6 0 15,4-2 0-15,-6-1 0 0,1-2 0 0,-3 0 0 16,-4 1 0-16,-3 0 0 0,-3 2 0 0,-5 0 0 16,-20 14 0-16,25-18 0 0,-25 18 0 0,0 0 0 15,0 0 0-15,0 0 0 0,0 0 0 0,0 0 0 16,0 0 0-16,-19 6 0 0,19-6 0 0,-21 27 0 16,11-8 0-16,1 1 0 0,-1 3 0 0,0-2 0 15,3 1 0-15,0 0 0 0,3-2 0 16,2-1 0-16,2-2 0 0,0-17 0 0,3 23 0 15,-3-23 0-15,0 0 0 0,0 0 0 0,18 16 0 16,-18-16 0-16,0 0 0 0,20-9 0 0,-20 9 0 16,14-23 0-16,-6 6 0 0,-2-5 0 15,0 0 0-15,1-2 0 0,-2 0 0 0,1 1 0 16,0-1 0-16,0-2 0 0,3 0 0 0,-1-2 0 16,3 1 0-16,1 3 0 0,2 1 0 15,-1 3 0-15,3 2 0 0,0 1 0 0,3 1 0 16,1 3 0-16,0 3 0 0,-1-1 0 0,1 6 0 15,1-3 0-15,2 5 0 0,-2 0 0 0,7 6-15 16,-28-3-169-16,58 3-339 0,-58-3-82 0,40-5 5 16,-18 12 481-16</inkml:trace>
  <inkml:trace contextRef="#ctx0" brushRef="#br1" timeOffset="522780.348">21479 8440 1625 0,'6'24'422'0,"-6"-24"-422"0,0 0 0 16,21 9 0-16,-21-9 0 0,30 5 0 0,-10-5 0 16,3 0 0-16,1-2 0 0,4 1 0 15,2-2 0-15,4-1 0 0,7-3 0 0,-1 1 0 16,1-3 0-16,0-2 0 0,-3 0 0 0,-4-2 0 16,-5 0 0-16,-6 1 0 0,-4-3 0 0,-19 15 0 15,20-30 0-15,-20 30 0 0,0-31 0 0,-8 14 0 16,8 17 0-16,-33-32 0 0,6 19 0 15,-6 3 0-15,-7 3 0 0,-4 7 0 0,-3 4 0 16,-4 9 0-16,-1 4 0 0,2 6 0 16,-2 5 0-16,3 5 0 0,-1 5 0 0,0 3 0 15,5 1 0-15,5 0 0 0,7-1 0 0,6-4 0 16,10-3 0-16,9-4 0 0,12-3 0 0,9-7 0 16,14-1 0-16,9-6 0 0,13-3 0 0,6-9 0 15,16 4 0-15,-7-21-111 0,45 29-384 0,-32-29-169 16,19 9 59-16,-3-1 434 0</inkml:trace>
  <inkml:trace contextRef="#ctx0" brushRef="#br1" timeOffset="523395.5545">9718 9732 2011 0,'18'-15'36'15,"-18"15"-36"-15,0 0 0 0,4-17 0 0,-4 17 0 16,0 0 0-16,0 0 0 0,1 26 0 0,-1-1 0 16,1 11 0-16,2 10 0 0,-3 6 0 15,0 4 0-15,-2 3 0 0,1 2 0 0,1-1 0 16,-2 1 0-16,2-2 0 0,0-2 0 0,1-2 0 16,0-4 0-16,4-1 0 0,0-10 0 0,6 0-38 15,-5-19-70-15,34 11-470 0,-40-32-75 0,33 26 56 31</inkml:trace>
  <inkml:trace contextRef="#ctx0" brushRef="#br1" timeOffset="523723.7634">9790 9764 2047 0,'25'-12'0'15,"-25"12"0"-15,32 5 0 0,-6-4 0 16,11 1 0-16,2-4 0 0,5 1 0 0,-2-1 0 16,0-1 0-16,-1 1 0 0,-1 3 0 15,-1 0 0-15,-1 4 0 0,-3 1 0 0,-1 4 0 16,-1 1 0-16,-2 3 0 0,0 4 0 0,-4 3 0 16,-6 2 0-16,-1 2 0 0,-7 2 0 0,-3 4 0 15,-6 2 0-15,-7 5 0 0,-6 1 0 0,-7 4 0 16,-7 0 0-16,-7 2 0 0,-5 0 0 15,-5 1 0-15,-4-3 0 0,-1-2 0 0,1-1 0 16,1-5 0-16,0-2 0 0,4-5 0 0,3-6 0 16,5-8 0-16,8-3 0 0,4-11 0 0,19 0 0 15,-11-17 0-15,30 20-231 0,-14-37-426 0,22 6 1 16,-5-16 154-16</inkml:trace>
  <inkml:trace contextRef="#ctx0" brushRef="#br1" timeOffset="523931.306">10862 9693 1866 0,'-24'3'163'0,"24"-3"-145"0,-10 36-18 0,-3-13 0 16,1 2 0-16,2 5 0 0,1 3 0 16,1 3 0-16,-1 4 0 0,0 5 0 0,0 1 0 15,1 0 0-15,0 1 0 0,2 0 0 0,0-2 0 16,-1-1 0-16,2-3 0 0,0-4 0 0,4-3 0 15,0-6 0-15,4-4 0 0,-3-24-28 16,20 46-210-16,-20-46-409 0,20 4 6 0,-20-4 149 16</inkml:trace>
  <inkml:trace contextRef="#ctx0" brushRef="#br1" timeOffset="524134.4503">10873 9616 1877 0,'-11'42'170'0,"11"-42"-170"16,0 0 0-16,24-12 0 0,-3 3 0 16,5-1 0-16,4-1 0 0,4-3 0 0,5 1 0 15,1 1 0-15,3 0 0 0,1 1 0 16,-2 0 0-16,2 1 0 0,-3 2 0 0,-1 1 0 16,-3 2 0-16,-3 7 0 0,-11-7-65 0,15 37-325 15,-38-32-289-15,23 18 35 0,-23-18 376 0</inkml:trace>
  <inkml:trace contextRef="#ctx0" brushRef="#br1" timeOffset="524325.5412">10841 10057 1647 0,'0'0'400'0,"0"0"-400"16,0 0 0-16,31-1 0 0,-6-11 0 0,6-3 0 15,7-4 0-15,4-2 0 0,8-2 0 16,2 0 0-16,-1 0 0 0,0 3 0 0,-4 7 0 15,-10-3 0-15,-3 10 0 0,-8 0 0 0,-2 8-74 16,-24-2-79-16,36 0-471 0,-36 0-17 0,0 0 87 16</inkml:trace>
  <inkml:trace contextRef="#ctx0" brushRef="#br1" timeOffset="524466.148">10751 10402 2047 0,'0'0'0'0,"0"0"0"15,25 13 0-15,0-17 0 0,7 0 0 16,2-6 0-16,6-3 0 0,6-4 0 0,7-4 0 16,3-2 0-16,4 0 0 0,1-2 0 0,6 7 0 15,-15-33-208-15,20 38-487 0,-18-19 16 0,11 8 215 16</inkml:trace>
  <inkml:trace contextRef="#ctx0" brushRef="#br1" timeOffset="524858.2366">11904 9635 1734 0,'17'17'250'0,"-17"-17"-193"0,0 0-51 0,0 0-6 16,-17-5 0-16,17 5 0 0,0 0 0 0,-3 29 0 15,0-3 0-15,1 6 0 0,-2 8 0 0,1 5 0 16,-5 6 0-16,0 3 0 0,-3 4 0 15,-3 6 0-15,1-2 0 0,1-3 0 16,3-3 0-16,5-9 0 0,2-6 0 0,7-7 0 16,2-7 0-16,6-7 0 0,-13-20 0 0,35 28 0 15,-17-28-34-15,17 24-224 0,-18-40-376 0,17 12 2 16,-14-19 144-16</inkml:trace>
  <inkml:trace contextRef="#ctx0" brushRef="#br1" timeOffset="525030.0636">11945 9674 1975 0,'-22'-11'72'15,"22"11"-72"-15,0 0 0 0,22-9 0 0,-2 3 0 16,6-2 0-16,3-2 0 0,4-1 0 16,0-1 0-16,3 0 0 0,-3 0 0 15,1 2 0-15,-2-1 0 0,0 4 0 0,0 0 0 16,0 6 0-16,-7-4-45 0,9 19-84 0,-34-14-475 15,20 10-38-15,-20-10 31 0</inkml:trace>
  <inkml:trace contextRef="#ctx0" brushRef="#br1" timeOffset="525217.6475">11974 9979 2000 0,'-17'16'47'16,"17"-16"-47"-16,0 0 0 0,22-1 0 15,-5-1 0-15,4 1 0 0,7-3 0 0,4-2 0 16,5-1 0-16,-1-4 0 0,4 1 0 0,-3-2 0 16,5 2 0-16,-2-5 0 0,10 12-60 15,-24-21-551-15,35 20-38 0,-20-15 13 0</inkml:trace>
  <inkml:trace contextRef="#ctx0" brushRef="#br1" timeOffset="525545.6875">12989 9651 1697 0,'17'2'278'16,"-17"-2"-206"-16,0 0-72 0,-17-1 0 0,17 1 0 15,0 0 0-15,-21 21 0 0,9-3 0 16,-3 6 0-16,-3 6 0 0,0 8 0 0,0 3 0 16,-1 3 0-16,-1 5 0 0,1-1 0 0,2 5 0 15,1-1 0-15,4-3 0 0,4-6 0 16,6-4 0-16,4-8 0 0,7-4 0 0,2-8 0 15,11 0 0-15,-4-19-92 0,34 13-534 0,-29-23 1 16,19 9-5-16</inkml:trace>
  <inkml:trace contextRef="#ctx0" brushRef="#br1" timeOffset="526061.3114">13360 9680 1706 0,'0'0'341'15,"0"0"-341"-15,-29 13 0 0,29-13 0 0,-32 35 0 16,15-8 0-16,1 2 0 0,1 5 0 0,-1 1 0 16,1 2 0-16,2 2 0 0,-1 0 0 0,2 1 0 15,0-1 0-15,0 1 0 0,2-1 0 16,1-4 0-16,1-2 0 0,2-4 0 0,3-5 0 16,1-3 0-16,2-21 0 0,3 23 0 0,-3-23 0 15,0 0 0-15,0 0 0 0,19-9 0 0,-19 9 0 16,22-34 0-16,-9 9 0 0,3-8 0 0,0-3 0 15,0-3 0-15,0-3 0 0,-2 1 0 0,-3 2 0 16,1 0 0-16,-2 4 0 0,-1 0 0 16,-1 1 0-16,2 3 0 0,-2 3 0 15,2 5 0-15,-3 5 0 0,-7 18 0 0,14-19 0 16,-14 19 0-16,0 0 0 0,18 2 0 0,-18-2 0 16,16 22 0-16,-5-4 0 0,0 2 0 0,2 3 0 15,-1 3 0-15,2 2 0 0,-1-1 0 0,0 5 0 16,3-1 0-16,0 3 0 0,1 0 0 0,0-1 0 15,1-1 0-15,1-3 0 0,-2-2 0 0,2-5 0 16,2-3 0-16,-3-4 0 0,1-3 0 16,-2-5 0-16,-17-7 0 0,32 2 0 0,-32-2 0 15,26-13 0-15,-26 13 0 0,17-29 0 0,-9 9 0 16,-1-7 0-16,1-3 0 0,0-5 0 16,1-3 0-16,-2 1 0 0,-2-1 0 0,0 3 0 15,-2-2 0-15,2-2 0 0,0-2 0 0,5 1 0 16,-3-2 0-16,4 5 0 0,-2 1 0 15,3 9 0-15,-2 1 0 0,-10 26 0 0,21-34 0 16,6 44-232-16,-34-27-383 0,29 23-32 0,-22-6 95 16</inkml:trace>
  <inkml:trace contextRef="#ctx0" brushRef="#br1" timeOffset="526280.0642">14253 9660 1783 0,'5'28'252'16,"-25"-23"-240"-16,20-5-12 0,0 0 0 0,0 0 0 15,0 0 0-15,-17 0 0 0,17 0 0 0,0 0 0 16,0 0 0-16,-22 24 0 0,22-24 0 0,-11 33 0 16,5-12 0-16,1 3 0 0,-1 1 0 0,0 5 0 15,1 3 0-15,0 0 0 0,1 2 0 0,-3 0 0 16,3-3 0-16,0 1 0 0,0-4 0 0,3-4 0 16,2 0 0-16,-1-8 0 0,6 1 0 15,-6-18 0-15,16 24-50 0,-24-43-386 0,26 29-211 16,-18-10 18-16,13-22 345 0</inkml:trace>
  <inkml:trace contextRef="#ctx0" brushRef="#br1" timeOffset="526467.5636">14187 9666 2047 0,'11'-22'0'15,"-11"22"0"-15,0 0 0 0,0 0 0 0,18-8 0 16,-18 8 0-16,33-11 0 0,-7 2 0 0,3-2 0 15,6-2 0-15,2-1 0 0,-1 1 0 0,2 1 0 16,-4 2 0-16,-1 2 0 0,-2-1 0 0,1 3 0 16,-3-1 0-16,0 4 0 0,-6-3 0 15,4 14-40-15,-22-34-224 0,19 40-385 0,-24-14 4 16,0 0 197-16</inkml:trace>
  <inkml:trace contextRef="#ctx0" brushRef="#br1" timeOffset="526686.3433">14339 9868 2047 0,'-17'16'0'0,"17"-16"0"16,-17 27 0-16,17-27 0 0,0 0 0 0,6 18 0 15,-6-18 0-15,23 4 0 0,-6-7 0 0,8-3 0 16,1-2 0-16,6-4 0 0,4-2 0 0,2-3 0 16,1 3 0-16,-1-1 0 0,-3 1 0 0,-5 2 0 15,-2 2 0-15,-5-1 0 0,-1 6 0 16,-22 5 0-16,33-3-16 0,-33 3-91 15,27 18-247-15,-27-18-263 0,0 0 18 0,-21 19 246 16</inkml:trace>
  <inkml:trace contextRef="#ctx0" brushRef="#br1" timeOffset="526826.9517">14253 10230 1666 0,'14'45'381'0,"-14"-45"-381"0,0 0 0 15,19-1 0-15,-19 1 0 0,37-15 0 16,-9 1 0-16,4-3 0 0,2-3 0 0,6 0 0 15,-1-1 0-15,0 1 0 0,-3 0 0 0,3 3 0 16,-5 2 0-16,5 6 0 0,-13-16-67 16,31 30-517-16,-38-22-90 0,18 13 51 0</inkml:trace>
  <inkml:trace contextRef="#ctx0" brushRef="#br1" timeOffset="527233.2355">15178 9619 1571 0,'-2'-42'416'0,"2"42"-360"0,0 0-52 0,7-17-4 15,-7 17 0-15,0 0 0 0,0 0 0 0,-4 21 0 16,2-2 0-16,1 10 0 0,-3 7 0 15,2 5 0-15,-3 5 0 0,1 3 0 0,-1 2 0 16,0-1 0-16,2 1 0 0,-2 0 0 16,2-3 0-16,2-1 0 0,1-4 0 0,3-5 0 15,3-4 0-15,1-5 0 0,4-3 0 0,-1-8 0 16,7 0 0-16,-17-18-126 0,44 7-531 0,-44-7 37 16,32-13-5-16</inkml:trace>
  <inkml:trace contextRef="#ctx0" brushRef="#br1" timeOffset="527530.0955">15165 9624 1853 0,'45'16'194'16,"-20"-21"-194"-16,7 0 0 0,4-1 0 0,1 4 0 15,-1 2 0-15,0 3 0 0,-2 5 0 16,1 3 0-16,-3 1 0 0,-1 3 0 0,-4 2 0 15,-1 3 0-15,-6 1 0 0,-2 1 0 0,-4 2 0 16,-3 3 0-16,-6 1 0 0,-3 1 0 0,-3 3 0 16,-6 2 0-16,-4 1 0 0,-5 3 0 0,-5 1 0 15,-1 0 0-15,-3 0 0 0,-3 1 0 16,-1-4 0-16,-3 1 0 0,-2-2 0 0,-3-1 0 16,0-1 0-16,0-4 0 0,2-3 0 15,3-6 0-15,6-5 0 0,1-8 0 0,8-2 0 16,17-5 0-16,-19-7 0 0,7-30-205 0,38 28-389 15,-24-27-62-15,16 3 65 0</inkml:trace>
  <inkml:trace contextRef="#ctx0" brushRef="#br1" timeOffset="528264.5086">17129 9871 1857 0,'-32'-5'116'16,"32"5"-62"-16,-27-12-34 0,10 10-20 16,0-3 0-16,-2 6 0 0,-4 0 0 0,-1 3 0 15,-4 4 0-15,-2 3 0 0,1 2 0 16,-1 8 0-16,-2 0 0 0,3 5 0 0,-3 2 0 15,6 2 0-15,0 2 0 0,5 1 0 0,4-1 0 16,3-1 0-16,4-4 0 0,4-6 0 0,4-5 0 16,2-16 0-16,9 23 0 0,-9-23 0 0,25 14 0 15,-7-12 0-15,6-4 0 0,4-3 0 0,3-5 0 16,4-4 0-16,0-3 0 0,5-4 0 16,0-3 0-16,-1 0 0 0,-2-3 0 0,-3 1 0 15,-5 1 0-15,-3 5 0 0,-5 1 0 16,-4 4 0-16,-17 15 0 0,20-22 0 0,-20 22 0 15,0 0 0-15,0 0 0 0,0 0 0 0,0 0 0 16,0 0 0-16,0 0 0 0,0 0 0 0,-16 20 0 16,16-20 0-16,-17 31 0 0,9-12 0 0,1 3 0 15,3-1 0-15,2 2 0 0,4-3 0 16,1 2 0-16,5-4 0 0,2-1 0 0,-10-17 0 16,30 26 0-16,-12-20 0 0,9 3-7 0,-9-20-134 15,33 31-309-15,-41-43-87 0,26 17-65 0,-10-8 293 16</inkml:trace>
  <inkml:trace contextRef="#ctx0" brushRef="#br1" timeOffset="528561.371">17557 9797 2009 0,'0'0'38'0,"-24"3"-38"0,24-3 0 16,-22 7 0-16,22-7 0 0,-20 17 0 0,20-17 0 15,-18 25 0-15,18-25 0 0,-15 29 0 0,15-29 0 16,-7 29 0-16,7-29 0 0,3 24 0 0,-3-24 0 15,9 21 0-15,-9-21 0 0,19 17 0 16,-19-17 0-16,28 11 0 0,-11-6 0 0,1-2 0 16,1 0 0-16,1-2 0 0,-2 2 0 0,0 0 0 15,-18-3 0-15,28 11 0 0,-28-11 0 16,18 18 0-16,-18-18 0 0,9 28 0 0,-10-11 0 16,-3 1 0-16,-2 1 0 0,-4 2 0 0,-1-1 0 15,-3 2 0-15,-2-3 0 0,-1 1 0 0,1-2 0 16,0-1 0-16,16-17 0 0,-24 28 0 15,24-28 0-15,0 0 0 0,-20 15 0 0,20-15 0 16,0 0-153-16,20 3-331 0,-20-3-155 0,5-23 27 16,-5 23 454-16</inkml:trace>
  <inkml:trace contextRef="#ctx0" brushRef="#br1" timeOffset="529230.8488">18908 9432 1632 0,'-8'-35'264'0,"28"25"-225"0,-20 10-21 16,4-19-1-16,-4 19 4 0,0 0 7 15,0 0 0-15,0 0-28 0,0 0 0 0,0 0 0 16,0 0 0-16,-5 34 0 0,0-8 0 0,0 7 0 16,-2 4 0-16,0 3 0 0,-3 4 0 0,1 3 0 15,0 3 0-15,-2 2 0 0,0 1 0 0,0-1 0 16,-1-3 0-16,2 0 0 0,0-2 0 0,1-2 0 15,0-4 0-15,4-5 0 0,1-7 0 16,3-5 0-16,4-7 0 0,-3-17 0 16,7 17 0-16,-7-17 0 0,0 0 0 0,24-2 0 15,-24 2 0-15,25-16 0 0,-16-1 0 0,6-2 0 16,0-7 0-16,-2-1 0 0,3-5 0 0,-2-1 0 16,2 2 0-16,1-2 0 0,-1 4 0 0,0 3 0 15,-2 2 0-15,1 4 0 0,-15 20 0 0,29-25 0 16,-29 25 0-16,25-10 0 0,-25 10 0 15,18 5 0-15,-18-5 0 0,16 23 0 0,-9-5 0 16,0 6 0-16,0 2 0 0,-3 1 0 0,1 4 0 16,-1-4 0-16,2 4 0 0,0-3 0 0,2 1 0 15,1-5 0-15,5 0 0 0,-14-24-45 16,44 51-179-16,-44-51-258 0,42 14-63 0,-24-15-46 16,9-12 432-16</inkml:trace>
  <inkml:trace contextRef="#ctx0" brushRef="#br1" timeOffset="529606.1706">19730 9772 1735 0,'-5'25'292'0,"-34"-18"-272"15,13-4-20-15,-1 0 0 0,0 3 0 0,2 2 0 16,0 3 0-16,1 3 0 0,1 2 0 16,2 2 0-16,3 3 0 0,2-1 0 0,3 2 0 15,3 0 0-15,4 1 0 0,1 0 0 16,5-2 0-16,0 0 0 0,4-3 0 0,-4-18 0 15,13 29 0-15,-13-29 0 0,23 18 0 0,-23-18 0 16,32 6 0-16,-13-9 0 0,3-3 0 0,1-7 0 16,2-3 0-16,0-4 0 0,1-4 0 0,0 0 0 15,-2 0 0-15,-3-1 0 0,-2 2 0 16,-4 2 0-16,-1 0 0 0,-3 2 0 0,-3 1 0 16,-8 18 0-16,11-27 0 0,-11 27 0 0,0 0 0 15,4-19 0-15,-4 19 0 0,0 0 0 0,0 0 0 16,-18 13 0-16,18-13 0 0,-17 29 0 0,8-10 0 15,1 6 0-15,-2-1 0 0,3 4 0 0,-2-1 0 16,7 1 0-16,0-2 0 0,7-2 0 16,1-6 0-16,7 0 0 0,-13-18 0 15,32 27 0-15,-15-27-87 0,20 24-158 0,-32-47-220 16,42 31-35-16,-26-21-75 0,6-11 401 0</inkml:trace>
  <inkml:trace contextRef="#ctx0" brushRef="#br1" timeOffset="529887.4214">20127 9836 2047 0,'0'0'0'0,"0"0"0"0,-16 24 0 15,16-24 0-15,-1 28 0 0,1-10 0 0,0 4 0 16,3-1 0-16,2 2 0 0,0 3 0 16,0-2 0-16,1 1 0 0,0-3 0 0,0-2 0 15,1-4 0-15,-7-16 0 0,15 26 0 0,-15-26 0 16,0 0 0-16,19 13 0 0,-19-13 0 15,0 0 0-15,22-17 0 0,-22 17 0 0,26-35 0 16,-12 10 0-16,3-5 0 0,0-3 0 0,2 0 0 16,-2-2 0-16,1 4 0 0,-2-3 0 0,3 2 0 15,-3 1 0-15,4 3 0 0,-2 2 0 0,0 3 0 16,-2 1 0-16,2 7-24 0,-12-8-91 0,26 37-285 16,-46-40-49-16,35 43-26 0,-21-17 27 15,-21-17 313-15,34 34 135 0</inkml:trace>
  <inkml:trace contextRef="#ctx0" brushRef="#br1" timeOffset="530059.2745">20575 9696 508 0,'0'0'446'0,"31"8"-3"0,-49-30 40 16,18 22-368-16,0 0-63 0,0 0-52 0,14 18 0 15,-14-18 0-15,0 19 0 0,0-19 0 0,-5 26 0 16,2-8 0-16,-2 2 0 0,0 0 0 16,1 3 0-16,1 0 0 0,-2 0 0 0,-1 2 0 15,0 1 0-15,1-1 0 0,0-2 0 0,1-1 0 16,1-4 0-16,1-1 0 0,2-17 0 0,3 23 0 15,-3-23 0-15,0 0 0 0,18 9-86 16,-22-38-147-16,36 37-221 0,-41-41-41 0,26 15-55 16,-17 18 322-16</inkml:trace>
  <inkml:trace contextRef="#ctx0" brushRef="#br1" timeOffset="530199.8979">20732 9501 1234 0,'0'0'531'16,"22"25"-249"-16,-22-25-282 0,0 0 0 0,0 0 0 15,0 0 0-15,0 0 0 0,0 0 0 0,0 0 0 16,-1 17 0-16,1-17-40 0,19 21-152 0,-19-21-464 16,23 6 57-16,-23-6 40 0</inkml:trace>
  <inkml:trace contextRef="#ctx0" brushRef="#br1" timeOffset="530528.0357">20956 9610 1528 0,'19'25'505'15,"-39"-13"-491"-15,20-12-14 0,-12 22 0 16,12-22 0-16,-11 33 0 0,6-14 0 0,-1 4 0 16,0 1 0-16,0 1 0 0,0 2 0 0,-1 1 0 15,1 0 0-15,-1-3 0 0,1-2 0 0,0-1 0 16,2-5 0-16,4-17 0 0,-6 26 0 0,6-26 0 16,0 0 0-16,0 0 0 0,0 0 0 0,0 0 0 15,0 0 0-15,17-13 0 0,-17 13 0 16,18-34 0-16,-7 12 0 0,3-1 0 15,-1-1 0-15,2 0 0 0,-1-1 0 0,3 1 0 16,0-1 0-16,2 1 0 0,1 4 0 0,-1 0 0 16,-1 6 0-16,-1 2 0 0,-17 12 0 0,25-8 0 15,-25 8 0-15,19 9 0 0,-19-9 0 0,11 23 0 16,-11-23 0-16,4 35 0 0,-2-17 0 0,-2 4 0 16,-2-3 0-16,4 3 0 0,-1-5 0 0,5 1 0 15,-6-18 0-15,12 30 0 0,-12-30-54 16,27 34-201-16,-27-34-169 0,0 0-175 0,18 7 36 15,-18-7 412-15</inkml:trace>
  <inkml:trace contextRef="#ctx0" brushRef="#br1" timeOffset="531153.0463">21655 9726 1832 0,'0'-17'79'0,"0"17"-27"15,10-21-10-15,-10 21-7 0,0 0-28 0,0 0-7 16,0 0 0-16,0 0 0 0,0 0 0 0,0 0 0 15,-28 12 0-15,28-12 0 0,-28 33 0 0,15-14 0 16,-4 1 0-16,1 4 0 0,-4 0 0 0,1 3 0 16,-1-1 0-16,3 0 0 0,3-1 0 15,2-3 0-15,4-4 0 0,8-18 0 0,-9 27 0 16,9-27 0-16,5 17 0 0,-5-17 0 0,18 8 0 16,-18-8 0-16,28-2 0 0,-8-3 0 15,4-4 0-15,2-2 0 0,2-1 0 0,-1-2 0 0,2-3 0 16,0-1 0-16,1-2 0 0,1 0 0 15,0-2 0-15,-1 0 0 0,-1-1 0 16,0 2 0-16,-4-1 0 0,-3-1 0 0,-5 1 0 16,-2-2 0-16,-1 0 0 0,-3 1 0 0,0 2 0 15,-11 21 0-15,14-25 0 0,-14 25 0 0,0 0 0 16,0 0 0-16,-11 18 0 0,0 0 0 0,-1 6 0 16,-1 5 0-16,-1 5 0 0,-1 5 0 0,0 3 0 15,-2 5 0-15,-1 2 0 0,0 4 0 0,-2 4 0 16,-2 2 0-16,0 3 0 0,-1-1 0 15,-1 0 0-15,0-3 0 0,0-3 0 0,4-3 0 16,2-2 0-16,1-5 0 0,1-5 0 16,1-6 0-16,2-7 0 0,-1-2 0 0,1-5 0 15,13-20 0-15,-34 30 0 0,16-20 0 0,-1-4 0 16,0-4 0-16,-2-3 0 0,2-4 0 0,-1-2 0 16,0-6 0-16,20 13 0 0,-33-33 0 0,20 14 0 15,-1-5 0-15,4 1 0 0,-2-12-62 16,16 14-87-16,-26-35-107 0,43 23-319 0,-26-11 6 15,7 3 134-15</inkml:trace>
  <inkml:trace contextRef="#ctx0" brushRef="#br1" timeOffset="531559.3293">23051 9157 1632 0,'0'0'353'0,"20"10"-296"0,-20-10-52 15,-15 29-5-15,7-10 0 0,-1 6 0 0,-3 2 0 16,-1 7 0-16,-4 6 0 0,0 7 0 0,-2 4 0 16,1 1 0-16,0 0 0 0,1 0 0 0,0-1 0 15,1 0 0-15,4-2 0 0,2-3 0 0,3-2 0 16,2-5 0-16,4-3 0 0,1-7 0 0,5-1 0 15,0-8 0-15,8 6-37 0,-13-26-304 16,0 0-238-16,0 0-61 0,27 13 191 16</inkml:trace>
  <inkml:trace contextRef="#ctx0" brushRef="#br1" timeOffset="531731.1934">22791 9779 1623 0,'-39'-16'424'0,"21"17"-424"16,18-1 0-16,-24 4 0 0,24-4 0 15,0 0 0-15,0 0 0 0,0 0 0 0,0 0 0 16,30 4 0-16,-3-12 0 0,8-2 0 0,5-6 0 16,8-5 0-16,4-4 0 0,5-2 0 0,3-5 0 15,5 4 0-15,-5-10 0 0,14 27-237 0,-35-33-398 16,26 21 31-16,-22-12 34 0</inkml:trace>
  <inkml:trace contextRef="#ctx0" brushRef="#br1" timeOffset="532074.9927">23582 9198 2047 0,'-17'28'0'0,"-2"4"0"0,4 5 0 15,-6 3 0-15,1 5 0 0,-1 3 0 0,2 1 0 16,0 0 0-16,-1 3 0 0,2-1 0 16,-1 0 0-16,4-4 0 0,2-3 0 0,-1-7 0 15,6-4 0-15,-1-4 0 0,4-5 0 16,4-5 0-16,1-19 0 0,8 26 0 0,-8-26 0 15,0 0 0-15,18 13 0 0,-18-13 0 0,19-5 0 16,-19 5 0-16,22-14 0 0,-22 14 0 0,26-28 0 16,-14 11 0-16,2-1 0 0,-3 0 0 0,0-1 0 15,0 1 0-15,0-1 0 0,1 1 0 16,-2 0 0-16,1 1 0 0,-11 17 0 0,19-27 0 16,-19 27 0-16,20-11 0 0,-20 11 0 0,0 0 0 15,19 16 0-15,-19-16 0 0,14 34 0 0,-8-11 0 16,0 1 0-16,0 3 0 0,-1-4 0 0,3 2 0 15,0-3 0-15,1 1 0 0,0-4 0 0,3 3-1 16,-12-22-98-16,30 34-88 0,-30-34-150 16,27 7-98-16,-27-7-133 0,0 0 149 15,40-9 419-15</inkml:trace>
  <inkml:trace contextRef="#ctx0" brushRef="#br1" timeOffset="532434.3176">23791 9723 1588 0,'13'49'459'0,"-13"-49"-459"0,-3 28 0 15,3-28 0-15,8 21 0 0,-8-21 0 0,23 14 0 16,-23-14 0-16,35 1 0 0,-11-4 0 16,2-1 0-16,5-6 0 0,2-1 0 0,2-2 0 15,0-4 0-15,-2 0 0 0,-4-3 0 0,-2 1 0 16,-5-1 0-16,-5 0 0 0,-4 0 0 15,-4 2 0-15,-3 1 0 0,-5-2 0 0,-1 19 0 16,-10-31 0-16,10 31 0 0,-20-29 0 0,20 29 0 16,-33-17 0-16,16 15 0 0,-5 5 0 0,0 6 0 15,-4 5 0-15,1 9 0 0,-1 3 0 0,0 6 0 16,1 6 0-16,2 0 0 0,1 4 0 0,4-4 0 16,6-1 0-16,3-4 0 0,7-2 0 15,3-5 0-15,5-3 0 0,3-6 0 16,-9-17 0-16,32 23 0 0,-2-17 0 0,4-7 0 15,14 0 0-15,0-20 0 0,20 19-86 0,-38-36-445 16,38 19-142-16,-14-8 46 0,1-8 498 0</inkml:trace>
  <inkml:trace contextRef="#ctx0" brushRef="#br1" timeOffset="533438.5343">9078 11387 1187 0,'0'0'54'0,"0"0"-72"0,-4-16 32 15,4 16 28-15,0 0 27 0,-12-25 27 0,12 25 8 16,0 0-3-16,0 0-13 0,-6-25-5 0,6 25-17 16,0 0-1-16,-6-19-14 0,6 19-6 15,0 0-45-15,-25-14 0 0,25 14 0 0,-32-1 0 16,13 5 0-16,-6 4 0 0,-2 4 0 0,1 4 0 15,-2 3 0-15,-1 3 0 0,2 2 0 0,-2 3 0 16,1 1 0-16,1 3 0 0,1 3 0 0,3 1 0 16,3 1 0-16,3-2 0 0,4-4 0 0,6-2 0 15,5-7 0-15,2-21 0 0,12 26 0 0,-12-26 0 16,34 8 0-16,-9-10 0 16,6-4 0-16,3-7 0 0,5-6 0 0,5-9 0 15,2-7 0-15,6-7 0 0,-2-7 0 0,1-5 0 16,-2-2 0-16,-3-1 0 0,-4 2 0 0,-5 4 0 15,-3 5 0-15,-9 5 0 0,-4 5 0 0,-6 6 0 16,-8 5 0-16,-7 8 0 0,0 17 0 0,-10-22 0 16,10 22 0-16,-17-8 0 0,17 8 0 0,-20 6 0 15,20-6 0-15,-23 28 0 0,8-3 0 16,0 5 0-16,2 4 0 0,1 7 0 0,2 2 0 16,2 4 0-16,1 5 0 0,4 1 0 0,0-1 0 15,3-4 0-15,3-5 0 0,4-6 0 0,2-6 0 16,9-4 0-16,-1-10 0 0,10 1 0 15,-2-14-70-15,17 11-89 0,-27-40-215 0,42 28-159 16,-25-21-48-16,7-5 252 0</inkml:trace>
  <inkml:trace contextRef="#ctx0" brushRef="#br1" timeOffset="533626.0433">9712 11208 1748 0,'-5'22'299'0,"5"-22"-299"16,-22 6 0-16,22-6 0 0,-17 16 0 0,17-16 0 15,-13 30 0-15,8-7 0 0,1 5 0 16,2 3 0-16,0 6 0 0,2 3 0 0,-1 2 0 16,0 0 0-16,0-1 0 0,0-2 0 15,2-4 0-15,-1-5 0 0,3-3 0 0,1-8 0 16,6 1-40-16,-10-20-90 0,37 25-383 0,-37-25-81 16,0 0 3-16,25-19 413 0</inkml:trace>
  <inkml:trace contextRef="#ctx0" brushRef="#br1" timeOffset="534010.2738">9942 11008 1987 0,'-11'18'60'0,"11"-18"-60"16,0 0 0-16,2 18 0 0,-2-18 0 0,0 0 0 0,27 18 0 15,-27-18 0-15,28 18 0 0,-28-18 0 16,28 27 0-16,-28-27 0 0,22 33 0 15,-14-17 0-15,-2 5 0 0,-1 0 0 0,-4 0 0 16,-1 5 0-16,-3 0 0 0,-2 3 0 0,-3-1 0 16,0 4 0-16,-3-3 0 0,3 1 0 0,-3-2 0 15,0-3 0-15,2-2 0 0,2-5 0 0,7-18 0 16,-6 22 0-16,6-22 0 0,0 0 0 16,0 0 0-16,0 0 0 0,19-1 0 0,-19 1 0 15,23-27 0-15,-7 7 0 0,0-6 0 0,1-2 0 16,4-3 0-16,-4 0 0 0,-2-1 0 0,1 3 0 15,-4 4 0-15,-2 0 0 0,-4 7 0 0,-1 0 0 16,-5 18 0-16,3-29 0 0,-3 29 0 0,1-26 0 16,-1 26 0-16,7-25 0 0,-7 25 0 0,17-21 0 15,-17 21 0-15,32-15 0 16,-9 14 0-16,-1-4 0 0,8 10 0 0,-8-12-120 16,24 27-89-16,-28-38-179 0,38 30-215 0,-11-5 67 15,-1-10 346-15</inkml:trace>
  <inkml:trace contextRef="#ctx0" brushRef="#br1" timeOffset="534463.3777">10679 11308 2047 0,'0'0'0'0,"0"0"0"0,0 0 0 16,20 9 0-16,-20-9 0 0,25 1 0 0,-25-1 0 15,35-3 0-15,-13-3 0 0,2 0 0 0,4-4 0 16,1-1 0-16,0-1 0 0,2-1 0 15,-1 0 0-15,1-2 0 0,-3 0 0 16,-4 2 0-16,-5 1 0 0,-2 1 0 0,-17 11 0 16,20-17 0-16,-20 17 0 0,0 0 0 0,3-21 0 15,-3 21 0-15,0 0 0 0,-29-13 0 0,9 13 0 16,-4 2 0-16,-2 5 0 0,-3 0 0 0,-1 6 0 16,0 1 0-16,2 3 0 0,1 2 0 0,2 0 0 15,0 6 0-15,2 1 0 0,3 2 0 16,3 2 0-16,1-2 0 0,7 0 0 0,3-2 0 15,6-4 0-15,7 1 0 0,6-6 0 0,4-2 0 16,6-4 0-16,3-7 0 0,9-1 0 0,-3-7 0 16,10-1 0-16,-3-10 0 0,17 10-104 0,-21-34-145 15,35 41-268-15,-27-31-106 0,9 5 84 16,10 12 525-16</inkml:trace>
  <inkml:trace contextRef="#ctx0" brushRef="#br1" timeOffset="534666.5164">11623 11101 1978 0,'-28'19'69'0,"1"1"-69"0,1 2 0 16,2 4 0-16,1-1 0 0,-1 3 0 0,5 4 0 15,2 0 0-15,4 3 0 0,3-2 0 16,5 0 0-16,4-8 0 0,4-1 0 0,6-3 0 16,-9-21 0-16,29 26 0 0,-9-21 0 0,3-4 0 15,1-5 0-15,5-6 0 0,2-5 0 16,4-4 0-16,1-9 0 0,7 0 0 0,-3-8 0 15,7 5-78-15,-9-20-94 0,35 30-288 0,-39-38-44 16,25 23-58-16,-13-5 292 0</inkml:trace>
  <inkml:trace contextRef="#ctx0" brushRef="#br1" timeOffset="534838.4082">12196 10678 2010 0,'0'0'37'0,"-23"33"-37"15,9-5 0-15,-1 4 0 0,-1 4 0 0,2 5 0 16,-2 0 0-16,0 5 0 0,3 1 0 0,-1 2 0 15,1 3 0-15,1 1 0 16,-1-2 0-16,3-1 0 0,0-5 0 0,4-2 0 16,2-5 0-16,3-3 0 0,1-8 0 0,11 8-90 15,-31-40-402-15,45 37-68 0,-25-32-58 0,0 0 332 16</inkml:trace>
  <inkml:trace contextRef="#ctx0" brushRef="#br1" timeOffset="535150.9083">11865 11015 1771 0,'-14'36'276'0,"14"-36"-276"0,0 0 0 15,0 0 0-15,25-7 0 0,-6 2 0 16,5-2 0-16,4-2 0 0,4 0 0 0,2-2 0 16,2 1 0-16,3-2 0 0,-1 1 0 0,-1-1 0 15,-1 1 0-15,-1 3 0 0,-1 0 0 16,1 4 0-16,-2 1 0 0,-2 2 0 0,-4 3 0 15,-5 1 0-15,-3 3 0 0,-19-6 0 0,23 16 0 16,-23-16 0-16,8 27 0 0,-9-7 0 0,-5 2 0 16,-3 2 0-16,-4 6 0 0,-3 3 0 0,0 2 0 15,-2 1 0-15,4-1 0 0,-1 0 0 0,3-1 0 16,5-1 0-16,-1-3 0 0,6-2 0 16,-2-5 0-16,7-3 0 0,-3-20 0 0,8 29 0 15,-8-29-13-15,23 22-151 0,-30-43-82 16,40 24-401-16,-33-3 44 0,19-36 230 0</inkml:trace>
  <inkml:trace contextRef="#ctx0" brushRef="#br1" timeOffset="535275.8774">12516 10723 1568 0,'-28'22'462'0,"9"-7"-445"0,19-15-17 15,-21-7 0-15,21 7 0 0,0 0 0 0,0 0-43 16,-36-28-507-16,36 28-80 0,0 0-44 0</inkml:trace>
  <inkml:trace contextRef="#ctx0" brushRef="#br1" timeOffset="536041.5327">13046 11156 1090 0,'6'21'458'0,"-41"-36"-49"16,35 15-347-16,-35 3-34 0,18 1-28 0,-4 2 0 15,0 2 0-15,-2 3 0 0,-1 3 0 0,0 2 0 16,2 4 0-16,1-1 0 0,3 4 0 15,1 1 0-15,4 3 0 0,3-3 0 0,4 1 0 16,3-3 0-16,5-1 0 0,6-3 0 0,2 0 0 16,-10-18 0-16,36 25 0 0,-14-16 0 0,6-6 0 15,1-1 0-15,3-5 0 0,3-3 0 16,3-4 0-16,0-4 0 0,-1-4 0 0,0-4 0 0,-3-2 0 16,0-3 0-16,-6-1 0 0,-3 2 0 15,-4-3 0-15,-4 1 0 0,-5-1 0 16,-3 0 0-16,-4 3 0 0,-5-1 0 0,-3 1 0 15,-3 1 0-15,-2 1 0 0,-3 4 0 0,-3 1 0 16,14 19 0-16,-29-31 0 0,29 31 0 0,-28-17 0 16,28 17 0-16,-19-3 0 0,19 3 0 0,0 0 0 15,0 0 0-15,-11 23 0 0,11-23 0 0,9 23 0 16,-9-23 0-16,24 23 0 0,-7-13 0 16,1-3 0-16,4-1 0 0,3-1 0 0,2-3 0 15,1 1 0-15,2-2 0 0,-2 0 0 0,-2-1 0 16,-4 4 0-16,-4-1 0 0,-18-3 0 0,26 11 0 15,-26-11 0-15,0 0 0 0,14 18 0 0,-14-18 0 16,0 0 0-16,-5 26 0 0,5-26 0 16,-11 19 0-16,11-19 0 0,-15 21 0 0,15-21 0 15,-20 24 0-15,20-24 0 0,-23 31 0 16,11-10 0-16,-2-2 0 0,2 3 0 0,1-3 0 16,0 0 0-16,11-19 0 0,-9 25 0 0,9-25 0 15,0 0 0-15,0 0 0 0,17 6 0 0,-17-6 0 16,29-23 0-16,-8 1 0 0,0-3 0 0,5-3 0 15,1-3 0-15,2-2 0 0,3 0 0 0,-1-1 0 16,2 1 0-16,-5 4 0 0,0 2 0 16,-5 5 0-16,-4 6 0 0,0 4 0 0,-19 12 0 15,20-12 0-15,-20 12 0 0,0 0 0 16,0 0 0-16,8 21 0 0,-11-3 0 0,-2 5 0 16,-3 6 0-16,-2 5 0 0,-1-2 0 0,3 4 0 15,-2-6 0-15,6 0 0 0,-1-5 0 0,10 6 0 16,-5-31-89-16,16 43-91 0,-16-43-82 0,21 10-281 15,-21-10-20-15,27 7 154 0</inkml:trace>
  <inkml:trace contextRef="#ctx0" brushRef="#br1" timeOffset="536604.0484">15131 11051 1314 0,'0'0'602'15,"-31"5"-514"-15,6-6-45 0,-7-3-43 0,1 4 0 16,-5 1 0-16,2 3 0 0,-1 2 0 16,0 1 0-16,1 3 0 0,2 5 0 0,2-2 0 15,3 6 0-15,4 3 0 0,2 2 0 0,3 5 0 16,3 1 0-16,2 3 0 0,2 1 0 0,4-3 0 15,3-2 0-15,8-4 0 0,5-6 0 0,-9-19 0 16,38 22 0-16,-14-19 0 0,6-4 0 0,2-4 0 16,4-3 0-16,1-7 0 0,1-2 0 0,0-4 0 15,0-6 0-15,-3 0 0 16,0-3 0-16,-2-1 0 0,-4 2 0 0,-1 0 0 16,-6 3 0-16,-4 2 0 0,-2 4 0 0,-16 20 0 15,21-29 0-15,-21 29 0 0,0 0 0 0,0 0 0 16,0 0 0-16,0 0 0 0,0 0 0 0,0 0 0 15,7 21 0-15,-12 1 0 0,1 3 0 0,0 4 0 16,0-2 0-16,3 3 0 0,-3-2 0 16,5 2 0-16,0-3 0 0,7 2 0 0,-8-29-76 15,18 50-91-15,-18-50-182 0,17 9-265 0,-17-9 40 16,23 8 308-16</inkml:trace>
  <inkml:trace contextRef="#ctx0" brushRef="#br1" timeOffset="537371.0483">16344 11108 1562 0,'14'18'389'0,"-14"-18"-325"16,-17-16-32-16,17 16-32 0,-4-18 0 0,4 18 0 15,0 0 0-15,0 0 0 0,-3-18 0 0,3 18 0 16,0 0 0-16,0 0 0 0,0 0 0 0,0 0 0 16,0 0 0-16,0 24 0 0,-3-7 0 0,1 4 0 15,-2 2 0-15,0 3 0 0,1 1 0 0,-2 1 0 16,1 2 0-16,-2 3 0 16,0 2 0-16,-2-1 0 0,0 2 0 0,1-3 0 15,1-3 0-15,2-4 0 0,1-5 0 0,3-4 0 16,0-17 0-16,4 18 0 0,-4-18 0 0,0 0 0 15,17 3 0-15,-17-3 0 0,17-15 0 0,-17 15 0 16,21-29 0-16,-12 8 0 0,3-3 0 0,-1-1 0 16,-3-2 0-16,2-1 0 0,-3 1 0 0,1-1 0 15,-1 0 0-15,-1 0 0 0,0 0 0 16,1 2 0-16,1-3 0 0,1 0 0 0,2-2 0 16,4 2 0-16,1 4 0 0,1 3 0 0,0 5 0 15,2 4 0-15,-1 2 0 0,2 4 0 0,-1 1 0 16,1 3 0-16,-1 3 0 0,1 2 0 15,-1 2 0-15,-1 3 0 0,1 1 0 0,-19-8 0 16,30 19 0-16,-30-19 0 0,24 28 0 16,-24-28 0-16,15 34 0 0,-10-16 0 0,-5 0 0 15,-3 0 0-15,3-18 0 0,-13 32 0 0,2-15 0 16,11-17 0-16,-29 32 0 0,9-16 0 0,-3 1 0 16,-1 1 0-16,-4 0 0 0,-1 2 0 0,-2-2 0 15,0 0 0-15,0 0 0 0,0 0 0 0,2-1 0 16,4-1 0-16,3 1 0 0,3-1 0 0,2-1 0 15,17-15 0-15,-26 33 0 0,17-15 0 16,3 3 0-16,2 2 0 0,3 3 0 16,0 2 0-16,1 2 0 0,-2 2 0 0,-1-1 0 0,-1 3 0 15,-3 0 0-15,-1 3 0 0,-4-3 0 0,1 6 0 16,-6-5 0-16,5 12-60 0,-16-20-94 0,25 26-61 16,-40-38-287-16,32 13-55 0,0-7 53 15,11-21 450-15</inkml:trace>
  <inkml:trace contextRef="#ctx0" brushRef="#br1" timeOffset="537919.5511">17212 11097 2047 0,'0'0'0'0,"0"0"0"16,-24-18 0-16,24 18 0 0,-20-5 0 0,20 5 0 16,-25 5 0-16,25-5 0 0,-28 15 0 15,11-1 0-15,2 3 0 0,-1 1 0 0,1 5 0 16,4-2 0-16,0 3 0 0,3 2 0 0,3 0 0 16,1 0 0-16,4-3 0 0,3-1 0 0,2-5 0 15,-5-17 0-15,22 24 0 0,-5-18 0 0,2-2 0 16,4-4 0-16,0-5 0 0,3-3 0 15,-1-4 0-15,-2-4 0 0,2-3 0 0,-2-4 0 16,-1-3 0-16,1-2 0 0,-4-1 0 16,-2 0 0-16,-3-1 0 0,-3 2 0 0,-3 2 0 15,-5 3 0-15,-6 5 0 0,3 18 0 0,-17-26 0 16,17 26 0-16,-30-12 0 0,8 10 0 0,0 3 0 16,-2 4 0-16,2 1 0 0,0 2 0 0,5 3 0 15,17-11 0-15,-26 18 0 0,26-18 0 0,-3 17 0 16,3-17-55-16,25 16-101 0,-25-38-167 0,46 40-96 15,-46-18-137-15,48-28 59 0,-2 31 457 16</inkml:trace>
  <inkml:trace contextRef="#ctx0" brushRef="#br1" timeOffset="538269.5811">17773 11033 2047 0,'-20'0'0'0,"0"0"0"0,1 0 0 16,1 1 0-16,-1 2 0 0,19-3 0 0,-31 8 0 16,31-8 0-16,-25 13 0 0,25-13 0 0,0 0 0 15,-20 22 0-15,20-22 0 0,0 17 0 0,0-17 0 16,9 17 0-16,-9-17 0 0,24 13 0 0,-24-13 0 16,28 9 0-16,-28-9 0 0,29 8 0 0,-29-8 0 15,29 10 0-15,-29-10 0 0,27 8 0 16,-27-8 0-16,22 13 0 0,-22-13 0 0,0 0 0 15,18 24 0-15,-18-24 0 0,7 24 0 0,-7-24 0 16,3 25 0-16,-3-25 0 0,-4 31 0 0,4-31 0 16,-6 27 0-16,6-27 0 0,-10 26 0 0,10-26 0 15,-10 23 0-15,10-23 0 0,-9 18 0 16,9-18 0-16,0 0 0 0,0 0 0 16,0 0 0-16,0 0 0 0,0 0 0 0,0 0 0 15,0 0-40-15,11-25-48 0,12 27-104 0,-34-41-189 16,41 38-36-16,-24-22-148 0,4-8 202 0,19 21 363 15</inkml:trace>
  <inkml:trace contextRef="#ctx0" brushRef="#br1" timeOffset="538444.3419">18107 11068 1598 0,'-20'-7'449'16,"20"7"-449"-16,-19 27 0 0,9-7 0 0,-1 2 0 15,3 2 0-15,-2 3 0 0,1-3 0 0,1 1 0 16,3 2 0-16,0-3 0 0,0 0 0 0,4-1 0 15,-3-5 0-15,8 2 0 0,-4-20 0 0,11 38-75 16,-11-38-281-16,0 0-143 0,0 0-139 16,18 10 160-16,0 1 478 0</inkml:trace>
  <inkml:trace contextRef="#ctx0" brushRef="#br1" timeOffset="538584.2406">18193 10762 2047 0,'-15'-24'0'0,"2"6"0"15,13 18 0-15,-21-22 0 0,21 22 0 16,-18-7 0 0,18 7 0-16,0 0-7 0,-24-1-101 0,47 14-459 0,-23-13-45 15,0 0 30-15</inkml:trace>
  <inkml:trace contextRef="#ctx0" brushRef="#br1" timeOffset="538928.0169">18687 10628 1853 0,'0'0'106'16,"0"0"-26"-16,0 0-72 0,0 0-8 0,0 0 0 15,-5 18 0-15,5-18 0 0,-17 34 0 0,7-7 0 16,-3 6 0-16,-2 9 0 0,1 2 0 16,-2 2 0-16,-1 3 0 0,1-2 0 0,-1 0 0 15,0 1 0-15,3-2 0 0,0-1 0 0,3-3 0 16,0-5 0-16,5-4 0 0,0-3 0 0,5-1 0 15,-4-11-48-15,14 14-90 0,-30-36-356 0,40 33-41 16,-19-29-24-16,0 0 287 0</inkml:trace>
  <inkml:trace contextRef="#ctx0" brushRef="#br1" timeOffset="539099.8913">18452 11189 979 0,'0'0'349'0,"-33"-42"137"15,37 20-346-15,-26-3-72 0,9 6-43 0,13 19-25 16,-24-25 0-16,24 25 0 0,0 0 0 0,-18-10 0 15,18 10 0-15,0 0 0 0,0 0 0 0,0 0 0 16,0 0 0-16,28 8 0 0,-7-7 0 16,6-1 0-16,3-3 0 0,8-1 0 0,1-5 0 15,6 2 0-15,1-5 0 0,6 2 0 0,-1-2 0 16,5 7-86-16,-16-19-90 0,26 28-403 0,-36-18-7 16,12 16 18-16</inkml:trace>
  <inkml:trace contextRef="#ctx0" brushRef="#br1" timeOffset="539287.3931">19018 10927 1126 0,'14'19'480'16,"-14"-19"-39"-16,0 0-441 0,-5 18 0 0,5-18 0 15,0 0 0-15,-12 27 0 0,12-27 0 0,-7 35 0 16,4-13 0-16,2 7 0 0,-4 1 0 0,0 3 0 16,-1-2 0-16,0-3 0 0,4 0 0 0,-2-4 0 15,2 1 0-15,-1-4 0 0,5-2 0 0,-2-19-15 16,14 35-171-16,-31-51-300 0,43 27-63 15,-26-11-63-15,12-24 414 0</inkml:trace>
  <inkml:trace contextRef="#ctx0" brushRef="#br1" timeOffset="539443.6416">19139 10836 1788 0,'0'0'259'0,"5"-19"-259"16,-5 19 0-16,0 0 0 0,0 0 0 0,0 0 0 15,-4-19 0-15,4 19 0 0,0 0 0 0,21-14 0 16,-21 14 0-16,22-12 0 0,-22 12 0 0,25-6-37 16,-29-26-334-16,27 47-231 0,-23-15-37 0,0 0 242 15</inkml:trace>
  <inkml:trace contextRef="#ctx0" brushRef="#br1" timeOffset="539803.0178">19379 10881 1893 0,'-22'8'101'0,"22"-8"-48"0,2 23-53 0,-2-23 0 15,3 33 0-15,-1-14 0 0,-1 4 0 16,-1 1 0-16,0 2 0 0,-1 0 0 0,-1 1 0 15,2 0 0-15,-3-4 0 0,3-4 0 0,0-19 0 16,5 25 0-16,-5-25 0 0,0 0 0 16,18 12 0-16,-18-12 0 0,17-7 0 0,-17 7 0 15,21-23 0-15,-21 23 0 0,24-39 0 0,-10 15 0 16,-1-1 0-16,3-3 0 0,1 3 0 0,-2 0 0 16,0 1 0-16,-4 1 0 0,-1 0 0 0,-3 3 0 15,-2 0 0-15,0 0 0 0,-1-1 0 0,1 3 0 16,-1 0 0-16,1 0 0 0,-5 18 0 0,10-22 0 15,-10 22 0-15,0 0-138 16,26 15-268-16,-46-19-248 0,20 4 44 0,4 18 372 16</inkml:trace>
  <inkml:trace contextRef="#ctx0" brushRef="#br1" timeOffset="540318.6402">19728 11043 1370 0,'25'23'639'0,"-25"-23"-601"16,26 2-38-16,-26-2 0 0,36-5 0 0,-14 2 0 15,0-3 0-15,2-2 0 0,-1 0 0 0,1 1 0 16,-3-3 0-16,-3 3 0 0,0-2 0 16,-18 9 0-16,25-17 0 0,-25 17 0 0,16-18 0 15,-16 18 0-15,7-17 0 0,-7 17 0 16,-1-19 0-16,1 19 0 0,-3-21 0 0,3 21 0 15,-7-20 0-15,7 20 0 0,-6-21 0 0,6 21 0 16,-7-17 0-16,7 17 0 0,0 0 0 0,-17-24 0 16,17 24 0-16,0 0 0 0,-19-1 0 0,19 1 0 15,0 0 0-15,-27 29 0 0,15-10 0 16,-2 3 0-16,1 5 0 0,0 3 0 0,-1-1 0 16,3 4 0-16,1-3 0 0,1 1 0 0,1-1 0 15,5-2 0-15,0-5 0 0,6-5 0 0,-3-18 0 16,19 23 0-16,-19-23 0 0,39 6 0 0,-11-9 0 15,9-4 0-15,2-7 0 0,8 0 0 16,-3-14-4-16,19 21-204 0,-33-39-194 16,35 28-232-16,-18-11 59 0,4-5 352 0</inkml:trace>
  <inkml:trace contextRef="#ctx0" brushRef="#br1" timeOffset="540615.5318">20558 10558 1754 0,'0'0'293'0,"-17"2"-293"0,17-2 0 0,-19 26 0 16,10-8 0-16,0 4 0 0,-1 4 0 0,-1 4 0 16,1 5 0-16,-1 3 0 0,0 2 0 0,0 2 0 15,0-1 0-15,3 2 0 0,-2-5 0 0,5 1 0 16,-3-4 0-16,7 5 0 0,1-40-161 0,4 67-353 16,-18-47-92-16,21 5 6 15,-3 3 435-15</inkml:trace>
  <inkml:trace contextRef="#ctx0" brushRef="#br1" timeOffset="541256.1422">20775 10912 1894 0,'23'7'102'16,"-23"-7"-59"-16,0 0-35 0,-15 17-8 0,15-17 0 16,-13 20 0-16,13-20 0 0,-20 26 0 0,20-26 0 15,-21 28 0-15,21-28 0 0,-22 28 0 0,22-28 0 16,-21 28 0-16,21-28 0 0,-13 24 0 0,13-24 0 15,-3 18 0-15,3-18 0 0,0 0 0 0,23 18 0 16,-23-18 0-16,32 7 0 0,-14-5 0 16,3-2 0-16,-2 0 0 0,-2-2 0 0,0-1 0 15,-17 3 0-15,32-6 0 0,-32 6 0 0,29-10 0 16,-29 10 0-16,23-11 0 0,-23 11 0 16,17-13 0-16,-17 13 0 0,0 0 0 0,19-25 0 15,-19 25 0-15,12-22 0 0,-12 22 0 0,14-21 0 16,-14 21 0-16,0 0 0 0,15-20 0 0,-15 20 0 15,0 0 0-15,0 0 0 0,0 0 0 16,0 0 0-16,18 17 0 0,-17 0 0 0,1 5 0 16,-6 11 0-16,-1 6 0 0,-3 2 0 0,-3 7 0 15,-3 1 0-15,-3 4 0 0,-2 6 0 0,-3 2 0 16,-2 4 0-16,-2 0 0 0,-2-1 0 0,-1-3 0 16,2-4 0-16,0-7 0 0,4-6 0 0,5-8 0 15,3-7 0-15,3-8 0 0,12-21 0 16,-12 18 0-16,12-18 0 0,0 0 0 15,0 0 0-15,2-29 0 0,1 5 0 0,3-6 0 16,-1-4 0-16,2 2 0 0,3-2 0 0,1 1 0 16,0-1 0-16,-1-1 0 0,2-3 0 0,2-1 0 15,2-1 0-15,4-2 0 0,0 1 0 0,3-1 0 16,0-1 0-16,1 6 0 0,-1 2 0 0,-3 8 0 16,-4 1 0-16,4 14 0 0,-18-21-182 15,32 24-463-15,-27-16-26 0,3 1 123 0</inkml:trace>
  <inkml:trace contextRef="#ctx0" brushRef="#br1" timeOffset="542112.3252">8266 12496 1598 0,'-8'-18'123'0,"8"18"-21"0,0 0-11 16,-21-17-25-16,21 17-13 0,-27-13-39 0,10 7-14 15,-1 2 0-15,-3 2 0 0,1 1 0 0,-1 2 0 16,-1 3 0-16,-1 0 0 0,-1 4 0 16,0 0 0-16,1 3 0 0,1 2 0 0,3 7 0 15,0 3 0-15,4 3 0 0,1 6 0 0,4 2 0 16,3 1 0-16,4-1 0 0,1-2 0 0,6-2 0 15,4-4 0-15,5-2 0 0,4-5 0 0,5-4 0 0,2-3 0 0,6-6 0 0,6-7 0 16,2-6 0-16,9-6 0 0,1-10 0 0,8-7 0 16,1-10 0-16,9-6 0 0,-1-7 0 15,6 4-16-15,-11-20-189 0,27 23-419 0,-33-16-20 16,-1 14 87-16</inkml:trace>
  <inkml:trace contextRef="#ctx0" brushRef="#br1" timeOffset="542471.6809">8841 11918 1916 0,'-44'31'131'0,"30"-11"-131"0,-2 1 0 0,5 2 0 15,1 1 0-15,3 2 0 0,1 5 0 0,1 3 0 16,1 3 0-16,2 5 0 0,1 4 0 0,-1 2 0 16,1 2 0-16,0 1 0 0,-2 1 0 0,0 1 0 15,-2 1 0-15,0-2 0 0,1-5 0 0,2-4 0 16,1-8 0-16,3-4 0 0,2-8 0 15,1-7 0-15,-5-16 0 0,12 21 0 0,-12-21 0 16,0 0 0-16,23-2 0 0,-23 2 0 0,19-23 0 16,-6 4 0-16,0-2 0 0,-1-3 0 15,2-4 0-15,0-1 0 0,-2 0 0 0,3 2 0 16,-3 2 0-16,0 3 0 0,0 1 0 0,-1 3 0 16,-11 18 0-16,21-26 0 0,-21 26 0 0,0 0 0 15,19-10 0-15,-19 10 0 0,0 0 0 16,0 0 0-16,20 30 0 0,-14-12 0 0,0 5 0 15,-1 3 0-15,0 0 0 0,-2 0 0 0,5 1 0 16,-1-4 0-16,5 0 0 0,0-4 0 0,7-1 0 16,-19-18-57-16,46 28-81 0,-40-47-227 0,43 40-115 15,-49-21-15-15,41-22-16 0,-1 27 511 0</inkml:trace>
  <inkml:trace contextRef="#ctx0" brushRef="#br1" timeOffset="543131.6144">9426 12507 1354 0,'0'0'531'0,"0"0"-444"0,0 0-40 0,-29-21-19 16,29 21-28-16,-29-14 0 0,29 14 0 0,-28-5 0 15,28 5 0-15,-26 4 0 0,26-4 0 0,-22 15 0 16,22-15 0-16,-21 29 0 0,13-10 0 16,-2 3 0-16,3 4 0 0,0 0 0 0,2 4 0 15,0 0 0-15,2-1 0 0,1 0 0 0,2-5 0 16,2-2 0-16,2-5 0 0,-4-17 0 0,17 24 0 15,-17-24 0-15,22 9 0 0,-22-9 0 0,28-8 0 16,-11-1 0-16,0-6 0 0,3-3 0 0,-2-4 0 16,1-2 0-16,-1-2 0 0,-1-3 0 15,1 1 0-15,-4-2 0 0,2 0 0 0,-3 3 0 16,1-1 0-16,-3 4 0 0,-3 2 0 0,-1 3 0 16,-7 19 0-16,5-27 0 0,-5 27 0 0,0 0 0 15,0 0 0-15,0 0 0 0,0 0 0 0,0 0 0 16,-16 7 0-16,16-7 0 0,-9 27 0 0,4-8 0 15,0 2 0-15,3 0 0 0,-1 2 0 16,2 0 0-16,2-1 0 0,3-1 0 16,2-3 0-16,-6-18 0 0,19 27 0 0,-19-27 0 15,30 14 0-15,-10-14 0 0,2 0 0 0,4-6 0 16,-2-4 0-16,3-1 0 0,-2-3 0 0,2-1 0 16,0 1 0-16,0-1 0 0,-2 1 0 0,-3 2 0 15,-1 1 0-15,-21 11 0 0,28-13 0 0,-28 13 0 16,0 0 0-16,0 0 0 0,0 0 0 0,0 0 0 15,0 0 0-15,1 30 0 0,-8-13 0 16,-1 3 0-16,0 3 0 0,-2 3 0 0,0 2 0 16,1-1 0-16,-1 2 0 0,2 0 0 15,2-4 0-15,3-4 0 0,0-1 0 0,3-20 0 16,2 24 0-16,-2-24 0 0,0 0 0 0,0 0 0 16,18-1 0-16,-18 1 0 0,20-31 0 0,-9 11 0 15,2-7 0-15,0-1 0 0,-1-1 0 16,-1-2 0-16,1 3 0 0,-1-1 0 0,0 0 0 15,0 0 0-15,-2 2 0 0,0 4 0 0,0 3 0 16,-3 3 0-16,-6 17 0 0,11-24 0 0,-11 24 0 16,0 0 0-16,0 0 0 0,0 0 0 0,0 0 0 15,19-5 0-15,-19 5 0 0,26 1 0 0,-26-1 0 16,39-1 0-16,-17-3 0 0,6 6-40 16,-5-11-55-16,14 16-55 0,-22-26-58 15,31 34-142-15,-46-15-119 0,32-19-31 0,-4 23 266 0</inkml:trace>
  <inkml:trace contextRef="#ctx0" brushRef="#br1" timeOffset="543697.0829">10535 12420 1828 0,'-28'5'164'0,"28"-5"-113"16,-22-7-47-16,22 7-4 0,-27-5 0 0,10 3 0 16,0 2 0-16,17 0 0 0,-34 6 0 15,34-6 0-15,-31 15 0 0,31-15 0 0,-32 26 0 16,15-7 0-16,-1 5 0 0,1 3 0 0,0 4 0 16,0 2 0-16,3 1 0 0,0 1 0 0,3 0 0 15,2-2 0-15,3-3 0 0,5-4 0 0,3-5 0 16,3-4 0-16,-5-17 0 0,21 21 0 0,-21-21 0 15,36 3 0-15,-12-6 0 0,1-7 0 0,6-5 0 16,3-4 0-16,2-4 0 16,4-2 0-16,2-7 0 0,-2 1 0 0,1-3 0 0,-2-2 0 15,-3 3 0-15,-3 0 0 0,-5 5 0 16,-5 5 0-16,-3 2 0 0,-20 21 0 0,23-28 0 16,-23 28 0-16,0 0 0 0,0 0 0 0,0 0 0 15,0 0 0-15,-16 28 0 0,3-5 0 0,-1 2 0 16,1 7 0-16,-2 5 0 0,1 4 0 15,0 5 0-15,-1 1 0 0,0 6 0 0,2 4 0 16,-3 5 0-16,2 1 0 0,2 0 0 0,1-2 0 16,2-1 0-16,1-3 0 0,2-4 0 0,0-6 0 15,1-6 0-15,2-7 0 0,-1-8 0 0,-1-4 0 16,0-2 0-16,5-20 0 0,-17 23 0 16,17-23 0-16,-24 9 0 0,24-9 0 0,-32-3 0 15,14-3 0-15,-3-4 0 0,1-2 0 16,-3-3 0-16,3 1 0 0,-1-6 0 0,7 2 0 15,-1-3 0-15,4-2 0 0,2-3 0 0,1-3 0 16,0-6 0-16,5 2 0 0,-8-16-131 0,19 16-29 16,-27-31-97-16,38 33-224 0,-17-10-66 0,2 1 77 15</inkml:trace>
  <inkml:trace contextRef="#ctx0" brushRef="#br1" timeOffset="544212.6926">11113 12449 1669 0,'22'45'306'0,"-22"-45"-261"0,6 22-22 16,-6-22-19-16,0 0-4 0,22 23 0 0,-22-23 0 16,28 9 0-16,-9-6 0 0,3-4 0 0,5-3 0 15,3-2 0-15,4-3 0 0,1-1 0 0,2-6 0 16,1-1 0-16,-3 0 0 0,0-2 0 0,-3 2 0 15,-4 0 0-15,-5 0 0 0,-6 2 0 0,-17 15 0 16,20-24 0-16,-20 24 0 0,-1-17 0 16,1 17 0-16,-20-12 0 0,3 7 0 0,-5 3 0 15,-5 3 0-15,-2 5 0 0,-2 3 0 0,-3 2 0 16,0 3 0-16,0 3 0 0,1 4 0 0,2 0 0 16,3 2 0-16,0 3 0 0,5 0 0 15,3 2 0-15,7 0 0 0,4 0 0 0,6-3 0 16,6-3 0-16,6 1 0 0,7-4 0 15,4-1 0-15,8-3 0 0,1-3 0 0,10-5 0 16,-1-6 0-16,10 1 0 0,-2-8 0 0,6-2 0 16,-1-10-8-16,15 13-128 0,-22-27-45 0,37 29-53 15,-31-35-29-15,29 19-187 0,-7 2-30 0,-21-18 186 16</inkml:trace>
  <inkml:trace contextRef="#ctx0" brushRef="#br1" timeOffset="544572.0893">12306 12407 1133 0,'-16'-29'476'0,"16"29"-243"16,0 0-127-16,-20-7-44 0,1 1-28 0,-2 1-31 15,-2 1-3-15,0 4 0 0,0 3 0 16,0 3 0-16,0 1 0 0,1 5 0 0,1 1 0 16,3 5 0-16,1 2 0 0,4 0 0 0,-1 2 0 15,3 2 0-15,3 0 0 0,3 2 0 0,2-3 0 16,3-1 0-16,4-5 0 0,-4-17 0 0,16 24 0 16,-16-24 0-16,30 8 0 0,-10-10 0 15,2-4 0-15,0-4 0 0,4-7 0 16,3-3 0-16,2-7 0 0,2-5 0 0,3-4 0 0,3-4 0 15,2-2 0-15,3-2 0 0,-2 1 0 0,1-3 0 16,-5-2 0-16,-4-1 0 0,-3 0 0 0,-5-1 0 16,-4 0 0-16,-5 2 0 0,-5 3 0 15,-4 7 0-15,-7 11 0 0,-4 9 0 16,3 18 0-16,0 0 0 0,-28 5 0 0,11 14 0 16,-4 10 0-16,-4 10 0 0,0 7 0 0,-1 6 0 15,-2 3 0-15,1 3 0 0,1 0 0 0,1-2 0 16,5 0 0-16,1-5 0 0,10-6 0 0,0-5 0 15,14-3 0-15,2-13 0 0,21 7-62 0,-28-31-106 16,54 37-56-16,-54-37-202 0,39 0-101 0,0 7-8 16,-4-14 431-16</inkml:trace>
  <inkml:trace contextRef="#ctx0" brushRef="#br1" timeOffset="545103.317">13759 12286 2014 0,'-35'1'33'0,"35"-1"-33"0,-31-13 0 16,12 9 0-16,-3 3 0 0,-2 3 0 0,1 6 0 15,-2 1 0-15,1 4 0 0,1 3 0 16,0 4 0-16,1 4 0 0,1 3 0 0,3 0 0 15,4 2 0-15,2 2 0 0,5-5 0 0,3 1 0 16,6-4 0-16,4-4 0 0,-6-19 0 16,26 27 0-16,-5-20 0 0,5-3 0 0,4-4 0 15,4-4 0-15,5-4 0 0,1-3 0 0,3-4 0 16,0-3 0-16,-4-1 0 0,-1-3 0 0,-5 3 0 16,-6-1 0-16,-8 2 0 0,-19 18 0 15,22-28 0-15,-22 28 0 0,2-20 0 0,-2 20 0 16,0 0 0-16,-21-23 0 0,21 23 0 0,-32-10 0 15,15 8 0-15,-3-3 0 0,1 4 0 0,1-1 0 16,18 2 0-16,-27-1 0 0,27 1 0 0,0 0 0 16,0 0 0-16,0 0 0 0,0 0 0 0,0 0-93 15,37-9-77-15,-30-21-104 0,27 26-338 16,-11-12 51-16,3-7 225 0</inkml:trace>
  <inkml:trace contextRef="#ctx0" brushRef="#br1" timeOffset="545618.9432">14220 11814 2018 0,'0'0'29'0,"0"0"-29"0,0 0 0 16,0 0 0-16,0 0 0 0,0 0 0 0,0 0 0 15,0 0 0-15,0 0 0 0,-15 21 0 0,13-4 0 16,-1 3 0-16,1 2 0 0,0 4 0 15,-3 0 0-15,1 4 0 0,-3 2 0 0,-1 2 0 16,0 0 0-16,-2 2 0 0,0 1 0 16,1 4 0-16,-1 2 0 0,3-5 0 0,-1 2 0 15,1-2 0-15,5-1 0 0,-1 0 0 0,3-2 0 16,1-3 0-16,3-1 0 0,1-6 0 0,1-3 0 16,-6-22 0-16,16 28 0 0,-16-28 0 0,18 12 0 15,-18-12 0-15,17 1 0 0,-17-1 0 0,0 0 0 16,21-21 0-16,-21 21 0 0,13-31 0 15,-8 10 0-15,1-2 0 0,-1 3 0 0,1-3 0 16,3 1 0-16,-2-1 0 0,3 1 0 0,-3 2 0 16,3-1 0-16,1 2 0 0,0-1 0 15,2 2 0-15,-13 18 0 0,27-27 0 0,-27 27 0 16,29-13 0-16,-29 13 0 0,31 5 0 0,-13 5 0 16,-1 6 0-16,0 3 0 0,-2 6 0 0,0 4 0 15,-4 2 0-15,-3 1 0 0,0 0 0 16,-7-1 0-16,-1-1 0 0,-2-1 0 0,-5 2 0 15,-1-5 0-15,-2 0 0 0,-6-7 0 0,1-2 0 16,-4-4 0-16,-1-3 0 0,-1-4 0 0,-1-5 0 16,0-2 0-16,0-5 0 0,0-4 0 0,-1-4 0 15,4-6 0-15,-2-5 0 0,8 2 0 0,-3-7 0 16,9 8 0-16,-7-14-81 0,18 18-85 16,-26-31-138-16,40 30-220 0,-20-9-31 15,7 0 139-15</inkml:trace>
  <inkml:trace contextRef="#ctx0" brushRef="#br1" timeOffset="546103.4101">15040 12276 1910 0,'0'0'52'0,"0"0"-14"0,0 0-2 16,0 0-25-16,0 0-11 0,-9-17 0 0,9 17 0 16,0 0 0-16,0 0 0 0,0 0 0 15,-17 5 0-15,17-5 0 0,0 0 0 0,-17 21 0 16,17-21 0-16,-9 31 0 0,6-9 0 0,0 7 0 16,2 6 0-16,-1 3 0 0,-2 5 0 0,-1 3 0 15,0 5 0-15,-2 3 0 0,-3 1 0 0,-3 0 0 16,-4 0 0-16,-5-4 0 0,0-3 0 15,-3-5 0-15,-2-3 0 0,-2-3 0 0,-3-6 0 16,4-5 0-16,-1-5 0 0,2-5 0 0,2-8 0 16,4-5 0-16,0-12 0 0,21 9 0 0,-26-41 0 15,26 17-37-15,-15-27-147 0,42 32-220 0,-32-34-215 16,16 4 51-16,1 0 334 0</inkml:trace>
  <inkml:trace contextRef="#ctx0" brushRef="#br1" timeOffset="546244.0201">14652 11935 2047 0,'-8'35'0'15,"8"-35"0"-15,0 0 0 0,0 0 0 0,22 0 0 16,-2 11-62-16,-23-35-427 0,37 33-141 16,-14-23-21-16,8 8 437 0</inkml:trace>
  <inkml:trace contextRef="#ctx0" brushRef="#br1" timeOffset="546603.3916">15235 12363 1704 0,'-1'37'343'0,"1"-37"-343"0,0 0 0 0,0 17 0 15,0-17 0-15,23 6 0 0,-2-6 0 0,7-3 0 16,4 0 0-16,4-3 0 0,3-3 0 0,1-2 0 15,3-1 0-15,-3-1 0 0,1 0 0 0,-3-1 0 16,-4 1 0-16,-5-2 0 0,-7 3 0 0,-22 12 0 16,23-20 0-16,-23 20 0 15,4-20 0-15,-4 20 0 0,-11-20 0 0,11 20 0 16,-26-22 0-16,9 14 0 0,-5-2 0 0,-1 4 0 16,-1 1 0-16,-3 0 0 0,2 5 0 0,1 3 0 15,0 3 0-15,2 3 0 0,0 5 0 0,3 3 0 16,2 0 0-16,0 5 0 0,5 0 0 0,0 1 0 15,3 1 0-15,5-1 0 0,6-1 0 16,2 0 0-16,6-4 0 0,5-1 0 0,2-4 0 16,6-1 0-16,1-3 0 0,9-1 0 0,-3-4 0 15,12 6 0-15,-13-20-165 0,31 31-163 0,-40-30-299 16,26 8 50-16,-5-3 228 0</inkml:trace>
  <inkml:trace contextRef="#ctx0" brushRef="#br1" timeOffset="546822.2233">16185 12267 1671 0,'-42'-31'310'0,"42"31"-244"16,0 0-66-16,-31-10 0 0,31 10 0 0,-27 6 0 15,27-6 0-15,-26 21 0 0,12-4 0 0,2 4 0 16,-1 3 0-16,2 4 0 0,1 2 0 0,0 2 0 16,4 0 0-16,-1 1 0 0,3-3 0 0,3-2 0 15,4-5 0-15,1-6 0 0,-4-17 0 16,19 22 0-16,-19-22 0 0,31 3 0 0,-8-9 0 15,2-5 0-15,5-4 0 0,3-7 0 16,7 0 0-16,-3-13-3 0,15 17-166 0,-25-35-102 16,36 37-143-16,-39-24-145 0,18-1 55 0,9 11 378 15</inkml:trace>
  <inkml:trace contextRef="#ctx0" brushRef="#br1" timeOffset="546968.682">16729 11905 1576 0,'-11'45'471'0,"-6"-16"-471"0,1 3 0 0,-2 6 0 15,1 1 0-15,0 4 0 0,0 2 0 0,2 0 0 16,0 2 0-16,5-4 0 0,0-1 0 0,0-4 0 16,6-4 0-16,0-6 0 0,5 2 0 0,-1-30-45 15,11 57-251-15,-36-62-165 0,33 24-146 16,-8-19 27-16,0 0 523 0</inkml:trace>
  <inkml:trace contextRef="#ctx0" brushRef="#br1" timeOffset="547162.3403">16472 12226 1743 0,'-12'-34'304'15,"12"34"-304"1,16-21 0-16,-16 21 0 0,23-20 0 0,-23 20 0 16,30-17 0-16,-13 8 0 0,4 2 0 0,0 0 0 15,2 2 0-15,-1 0 0 0,4 4 0 0,-1-3 0 16,5 7 0-16,1-2 0 0,7 6 0 0,-6-14-108 15,25 27-103-15,-38-32-285 0,29 19-139 0,-5-4 116 16,-8-13 442-16</inkml:trace>
  <inkml:trace contextRef="#ctx0" brushRef="#br1" timeOffset="548122.9733">17572 12218 1472 0,'17'-9'415'16,"-5"-12"-263"-16,-12 21-144 0,5-19-8 16,-5 19 0-16,0 0 0 0,0 0 0 0,0 0 0 15,0 0 0-15,0 0 0 0,0 0 0 0,-21 21 0 16,21-21 0-16,-20 37 0 0,12-15 0 0,-3 2 0 16,1 0 0-16,3 1 0 0,-2 1 0 0,3-1 0 15,2-1 0-15,0 0 0 0,4-3 0 0,1-2 0 16,-1-19 0-16,12 31 0 0,-12-31 0 15,22 20 0-15,-22-20 0 0,27 10 0 16,-27-10 0-16,30 1 0 0,-30-1 0 0,33-7 0 16,-33 7 0-16,32-22 0 0,-15 6 0 0,-1-2 0 15,-2-2 0-15,1-2 0 0,-2-2 0 0,1-1 0 16,-2 0 0-16,0 0 0 0,0 0 0 0,-2 1 0 16,1 1 0-16,-2 2 0 0,0 1 0 0,-1 3 0 15,-8 17 0-15,16-24 0 0,-16 24 0 0,0 0 0 16,0 0 0-16,18-5 0 0,-18 5 0 15,0 0 0-15,8 30 0 0,-6-11 0 0,-1 1 0 16,-1 6 0-16,0-2 0 0,-1 1 0 0,0 1 0 16,0-2 0-16,2-1 0 0,1-3 0 0,3 0 0 15,-5-20 0-15,14 24 0 0,-14-24 0 16,18 8 0-16,-18-8 0 0,25-6 0 0,-25 6 0 16,35-23 0-16,-17 4 0 0,2-4 0 15,2-2 0-15,0-6 0 0,-1 0 0 0,0-1 0 16,-3 1 0-16,0 0 0 0,-5 3 0 0,0 1 0 15,-4 3 0-15,-3 3 0 0,2 4 0 0,-8 17 0 16,5-25 0-16,-5 25 0 0,0 0 0 0,0 0 0 16,0 0 0-16,0 0 0 0,0 0 0 0,0 0 0 15,0 0-102-15,0 0-83 0,35 28-143 0,-35-28-155 16,0 0-78-16,0 0 174 16,20 2 387-16</inkml:trace>
  <inkml:trace contextRef="#ctx0" brushRef="#br1" timeOffset="548451.1111">18481 12136 1532 0,'0'0'449'0,"0"0"-394"0,0 0-44 15,-23 4-11-15,23-4 0 0,-21-6 0 16,21 6 0-16,-23 0 0 0,23 0 0 0,-23 10 0 16,23-10 0-16,-25 21 0 0,25-21 0 0,-30 34 0 15,18-12 0-15,-2 2 0 0,3 1 0 0,2 3 0 16,3 0 0-16,3 0 0 0,1-3 0 15,5-2 0-15,3-4 0 0,4-2 0 0,-10-17 0 16,30 21 0-16,-9-16 0 0,2-4 0 16,2-5 0-16,3-5 0 0,1-3 0 0,3-7 0 15,-4-1 0-15,0-2 0 0,-5-2 0 0,-1 0 0 16,-3-4 0-16,0 1 0 0,-5 1 0 0,-3-2 0 16,-3 3 0-16,-6-1 0 0,-2 3 0 0,-2 1 0 15,-5 1 0-15,-1 4 0 0,-3-1 0 0,11 18 0 16,-26-27 0-16,26 27 0 0,-23-19 0 0,23 19 0 15,-18-9 0-15,18 9 0 0,0 0 0 16,0 0-13-16,0 0-117 0,1 39-63 0,-1-39-141 16,0 0-250-16,0 0 28 0,17 9 320 15</inkml:trace>
  <inkml:trace contextRef="#ctx0" brushRef="#br1" timeOffset="548826.1014">18937 12171 1256 0,'-14'-20'321'0,"14"20"149"0,0 0-470 0,-21-10 0 16,21 10 0-16,-17 5 0 0,17-5 0 0,-18 11 0 16,18-11 0-16,-20 17 0 0,20-17 0 0,-16 24 0 15,16-24 0-15,-13 35 0 0,6-16 0 0,1 3 0 16,0 0 0-16,1 1 0 0,4-4 0 16,2 0 0-16,-1-19 0 0,8 29 0 15,-8-29 0-15,16 19 0 0,-16-19 0 0,26 7 0 16,-26-7 0-16,32-4 0 0,-11-4 0 0,-1-3 0 15,3-3 0-15,-1-2 0 0,-2-3 0 0,1 1 0 16,-4-1 0-16,-1 0 0 0,0-1 0 0,-3 2 0 16,-1-1 0-16,-2 1 0 0,-10 18 0 0,14-32 0 15,-14 32 0-15,11-28 0 0,-11 28 0 0,10-18 0 16,-10 18 0-16,0 0 0 0,0 0 0 16,0 0 0-16,0 0 0 0,0 0 0 0,5 17 0 15,-5 0 0-15,-2 7 0 0,-2 2 0 0,-3 4 0 16,-1 1 0-16,1 3 0 0,-2-1 0 0,2 1 0 15,-3-3 0-15,6-2 0 0,-2-6 0 16,8 1 0-16,-2-24-41 0,10 32-123 0,-10-32-39 16,24 20-223-16,-24-20-137 0,24-7 50 0,2 6 377 15</inkml:trace>
  <inkml:trace contextRef="#ctx0" brushRef="#br1" timeOffset="550732.4922">19511 11761 1110 0,'0'-31'457'0,"0"31"-331"0,8-32-66 15,-8 32-4-15,-2-25-4 0,2 25-3 0,0 0-3 16,3-18-4-16,-3 18-7 0,0 0-21 0,0 0-14 16,0 0 0-16,0 0 0 0,0 0 0 15,0 0 0-15,0 0 0 0,0 0 0 16,-6 31 0-16,0-9 0 0,-4 5 0 0,-2 5 0 15,-4 6 0-15,-2 4 0 0,1 8 0 0,-3 3 0 16,2 1 0-16,1 1 0 0,1-3 0 0,4-4 0 16,3-2 0-16,7-6 0 0,2-7 0 0,10-4 0 15,2-10 0-15,12-1 0 0,-4-18-113 0,34 22-428 16,-34-33-78-16,19 15 15 0</inkml:trace>
  <inkml:trace contextRef="#ctx0" brushRef="#br1" timeOffset="551201.2716">19875 12177 1775 0,'0'0'75'0,"0"0"-22"0,-21-1-19 0,21 1-9 16,0 0-11-16,0 0-7 0,11-21 2 0,-11 21 1 15,14-19 3-15,-14 19 0 0,13-23 3 0,-13 23-13 16,12-24-3-16,-12 24 0 0,4-18 0 0,-4 18 0 15,0 0 0-15,-16-22 0 0,16 22 0 0,-24-9 0 16,5 6 0-16,0 4 0 0,-3 3 0 16,-1 3 0-16,-1 5 0 0,-3 5 0 0,0 4 0 15,-1 3 0-15,0 2 0 0,1 5 0 16,3-1 0-16,5 0 0 0,4-3 0 0,6-3 0 16,6-4 0-16,3-20 0 0,10 28 0 0,-10-28 0 15,32 11 0-15,-6-13 0 0,4-6 0 0,3-4 0 16,5-7 0-16,1-4 0 0,0-5 0 0,2-4 0 15,-1-5 0-15,2-4 0 0,-4-1 0 16,1-2 0-16,-3 0 0 0,-5 1 0 0,-2 0 0 16,-5 3 0-16,-3 1 0 0,-4 4 0 0,-3 2 0 15,-6 3 0-15,-3 2 0 0,-2 3 0 0,-6 6 0 16,3 19 0-16,-11-26 0 0,11 26 0 0,-17-2 0 16,17 2 0-16,-22 21 0 0,9 0 0 15,0 7 0-15,-1 7 0 0,0 5 0 16,-1 2 0-16,3 4 0 0,0 0 0 0,4 2 0 15,2-3 0-15,6 0 0 0,0-5 0 0,9-1 0 16,-3-14-45-16,22 17-137 0,-28-42-276 0,32 29-171 16,-12-14 81-16,7-8 364 0</inkml:trace>
  <inkml:trace contextRef="#ctx0" brushRef="#br1" timeOffset="551904.1431">21162 12025 1333 0,'17'11'532'0,"-17"-11"-467"15,-2-21-18-15,2 21-2 0,0 0-20 16,4-19-25-16,-4 19 0 0,0 0 0 0,0 0 0 16,0 0 0-16,-6 23 0 0,1-5 0 0,0 2 0 15,-2 6 0-15,0 3 0 0,-3 2 0 0,0 2 0 16,-2 1 0-16,1-2 0 0,-1-3 0 0,0-1 0 15,1-7 0-15,1-3 0 0,10-18 0 0,-10 18 0 16,10-18 0-16,0 0 0 0,0 0 0 16,0 0 0-16,0 0 0 0,12-19 0 0,-12 19 0 15,19-36 0-15,-7 14 0 0,0-4 0 0,1-1 0 16,1-1 0-16,-2-1 0 0,1 0 0 0,-2 2 0 16,1 2 0-16,-1 0 0 0,-3 5 0 15,-2-1 0-15,-6 21 0 0,7-29 0 0,-7 29 0 16,0 0 0-16,0 0 0 0,0 0 0 0,0 0 0 15,0 0 0-15,0 0 0 0,0 0 0 16,4 26 0-16,-4-26 0 0,-2 30 0 0,2-30 0 16,8 29 0-16,-8-29 0 0,17 24 0 0,-17-24 0 15,29 15 0-15,-8-13 0 0,2-2 0 0,4-4 0 16,-1 0 0-16,3-6 0 0,2 0 0 0,2-2 0 16,-2-1 0-16,1-3 0 0,-2 2 0 0,-2-4 0 15,-3 2 0-15,-3 0 0 0,-5 0 0 16,-17 16 0-16,24-19 0 0,-24 19 0 15,0 0 0-15,0 0 0 0,0 0 0 0,0 0 0 16,0 0 0-16,0 0 0 0,0 0 0 0,-3 17 0 16,3-17 0-16,-11 33 0 0,5-13 0 0,3 2 0 15,-1 0 0-15,3-1 0 0,0 0 0 0,6 1 0 16,-2-5 0-16,4 1 0 0,-7-18 0 0,16 31 0 16,-16-31 0-16,25 27-3 0,-25-27-52 15,29 20-12-15,-29-20-19 0,35 11-47 0,-36-32-192 16,29 23-242-16,-28-2 42 0,35-25 240 0</inkml:trace>
  <inkml:trace contextRef="#ctx0" brushRef="#br1" timeOffset="552240.6047">22014 11929 1793 0,'-23'20'254'16,"6"-17"-254"-16,0 3 0 0,0 3 0 0,0 0 0 15,17-9 0-15,-33 31 0 0,20-12 0 0,0-1 0 16,4 5 0-16,1 0 0 0,4 2 0 15,0 0 0-15,4-1 0 0,2-2 0 0,4-4 0 16,3 0 0-16,-9-18 0 0,27 23 0 0,-8-16 0 16,1-2 0-16,3-4 0 0,-1-1 0 15,2-6 0-15,-1-6 0 0,1-1 0 0,1-4 0 16,-5-4 0-16,0-1 0 0,-2-1 0 0,-5-1 0 16,-3 3 0-16,-5 0 0 0,-5 4 0 0,0 17 0 15,-11-31 0-15,1 14 0 0,-2 0 0 0,-4 0 0 16,1 0 0-16,-4 1 0 0,1 3 0 0,-1 1 0 15,0 3 0-15,2 6 0 0,17 3 0 16,-26 0 0 0,26 0 0-16,0 0 0 0,0 0 0 0,-11 18 0 15,11-18 0-15,19 9 0 0,-19-9 0 0,40 3 0 16,-17-8 0-16,11 10-106 0,-15-24-68 0,32 35-217 16,-34-32-222-16,13 7 83 0,-1 5 298 0</inkml:trace>
  <inkml:trace contextRef="#ctx0" brushRef="#br1" timeOffset="552521.8855">22340 11891 2047 0,'0'0'0'15,"-17"7"0"-15,17-7 0 0,0 0 0 0,0 0 0 16,-13 22 0-16,13-22 0 0,4 25 0 0,-4-25 0 16,9 36 0-16,-5-14 0 0,0 2 0 0,0 2 0 15,0 3 0-15,-1 0 0 0,1 2 0 0,-3-3 0 16,3-3 0-16,-2-4 0 0,1-3 0 15,-3-18 0-15,8 25 0 0,-8-25 0 0,0 0 0 16,17 9 0-16,-17-9 0 0,21-13 0 16,-21 13 0-16,35-37 0 0,-13 11 0 0,2-5 0 0,-2-1 0 15,0 0 0-15,-2 1 0 0,-3 2 0 0,-1 1 0 16,-3 1 0-16,0 0 0 0,1 2 0 0,-2 1 0 16,0 2 0-16,-2 2 0 15,1 3 0-15,-11 17 0 0,18-27 0 0,-18 27 0 16,18-10-88-16,-18 10-72 0,0 0-93 0,0 0-256 15,0 0-28-15,0 0 38 0</inkml:trace>
  <inkml:trace contextRef="#ctx0" brushRef="#br1" timeOffset="552959.3555">22705 11933 1925 0,'0'0'95'0,"0"0"-68"0,0 0-27 16,0 0 0-16,0 0 0 0,25 1 0 0,-25-1 0 16,22 7 0-16,-22-7 0 0,21 11 0 0,-21-11 0 15,23 11 0-15,-23-11 0 0,28 9 0 0,-28-9 0 16,34 2 0-16,-16-6 0 0,2-2 0 0,-1-2 0 15,-2-3 0-15,0-2 0 0,-17 13 0 0,31-31 0 16,-19 14 0-16,-12 17 0 16,19-33 0-16,-19 33 0 0,8-31 0 0,-8 31 0 15,-7-24 0-15,7 24 0 0,-19-17 0 0,19 17 0 16,-28-5 0-16,28 5 0 0,-34 11 0 0,15 1 0 16,-3 4 0-16,0 3 0 0,0 4 0 0,0 4 0 15,4 2 0-15,1 1 0 0,3 1 0 0,3-2 0 16,5-4 0-16,5-2 0 0,4-6 0 0,-3-17 0 15,23 24 0-15,-6-18 0 0,3-3 0 16,6-2 0-16,1-4 0 0,8 0 0 0,4-7 0 16,8 2 0-16,-2-8 0 0,12 7-27 0,-16-18-127 15,25 30-183-15,-35-34-272 0,19 11 66 0,-2 2 167 16</inkml:trace>
  <inkml:trace contextRef="#ctx0" brushRef="#br1" timeOffset="553303.1059">23781 11900 2047 0,'0'0'0'0,"0"0"0"0,0 0 0 16,0 0 0-16,0 0 0 0,0 0 0 0,-19 12 0 15,19-12 0-15,-13 17 0 0,13-17 0 0,-12 28 0 16,6-9 0-16,-1 3 0 0,0 4 0 16,-1-1 0-16,0 4 0 0,1 0 0 0,2-1 0 15,-1-2 0-15,3-1 0 0,2-7 0 0,5-1 0 16,-4-17 0-16,13 21 0 0,-13-21-57 0,23 11-109 15,-38-37-250-15,46 37-62 0,-35-31-48 0,13 1 123 16,14 13 403-16</inkml:trace>
  <inkml:trace contextRef="#ctx0" brushRef="#br1" timeOffset="553740.6051">23726 11586 1903 0,'10'29'144'0,"-10"-29"-144"15,-6 18 0-15,6-18 0 0,0 0 0 0,0 0 0 16,23 11 0-16,-23-11 0 0,37 5 0 16,-17-2 0-16,2-2 0 0,4 4 0 0,-4-5-60 15,8 10-14-15,-11-10-10 0,12 15-3 0,-31-15 18 16,41 18 26-16,-23-6 35 0,-18-12 37 0,33 29 20 16,-33-29 11-16,19 30 13 0,-19-30-2 15,4 38 1-15,-4-38-10 0,-11 36-53 0,4-19-9 16,-3 3 0-16,-2-2 0 0,1 3 0 0,-1 0 0 15,0-2 0-15,1 0 0 0,-2 1 0 16,3-1 0-16,1-2 0 0,2 0 0 0,7-17 0 16,-10 26 0-16,10-26 0 0,-3 23 0 0,3-23 0 15,6 17 0-15,-6-17 0 0,0 0 0 0,0 0 0 16,23 4 0-16,-23-4 0 0,21-15 0 0,-21 15 0 16,29-27 0-16,-12 7 0 0,-1 1 0 0,2-3 0 15,0-2 0-15,-1 1 0 0,1-1 0 16,-2 2 0-16,-2 1 0 0,-1 3 0 15,-13 18 0-15,21-29 0 0,-21 29 0 0,0 0 0 16,20-15 0-16,-20 15 0 0,0 0 0 0,0 0 0 16,6 20 0-16,-6-20 0 0,-1 34 0 0,-3-12 0 15,1 3 0-15,-3 2 0 0,3 1 0 0,0-3 0 16,3 5 0-16,0-30-113 0,1 53-79 0,-24-50-265 16,28 19-160-16,-5-22 102 0,-3 20 363 15</inkml:trace>
  <inkml:trace contextRef="#ctx0" brushRef="#br1" timeOffset="555647.0133">7863 13510 1414 0,'26'7'433'0,"-45"-10"-341"0,19 3-38 0,0 0-21 16,0 0-12-16,0 0-21 0,0 0 0 0,0 0 0 16,-1 21 0-16,1-21 0 0,-6 35 0 15,3-12 0-15,-1 6 0 0,-1-1 0 0,0 2 0 16,0 2 0-16,0-3 0 0,2 1 0 0,-1-1 0 16,-1 0 0-16,2-2 0 0,0-2 0 0,1-4-7 15,3-1-37-15,-1-20-7 0,7 23-19 0,-14-45-186 16,7 22-364-16,0 0-5 0,22-16 252 15</inkml:trace>
  <inkml:trace contextRef="#ctx0" brushRef="#br1" timeOffset="555818.8703">7765 13246 1977 0,'-17'5'35'0,"17"-5"-7"0,-27 4-21 16,27-4-7-16,-18 1 0 0,18-1 0 15,0 0 0-15,0 0 0 0,0 0 0 0,0 0 0 16,0 0 0-16,17-5 0 0,-17 5-43 0,39-10-54 16,-32-23-262-16,25 28-262 0,-12-11-12 15,7 3 340-15</inkml:trace>
  <inkml:trace contextRef="#ctx0" brushRef="#br1" timeOffset="556116.692">8697 13157 1786 0,'0'0'67'16,"-23"-26"-14"-16,23 26-10 0,-34-24 5 0,16 13-14 15,-3 2-18-15,-1-1-16 0,-1 3 0 16,0 2 0-16,0 2 0 0,1 6 0 0,-1 4 0 15,0 5 0-15,1 4 0 0,0 4 0 0,3 6 0 16,-1 7 0-16,2 2 0 0,1 3 0 0,1 9 0 16,4 3 0-16,1 4 0 0,0 5 0 0,5-4 0 15,1 0 0-15,0-2 0 0,2-4 0 16,2 0 0-16,1-8 0 0,4 0-29 0,-1-10-27 16,8 4-34-16,-11-35-59 0,11 36-461 0,-11-36-3 15,11 18 114-15</inkml:trace>
  <inkml:trace contextRef="#ctx0" brushRef="#br1" timeOffset="556305.7333">8329 13528 1566 0,'-21'7'287'0,"4"10"-93"0,17-17-194 0,-19 18 0 0,19-18 0 16,0 0 0-16,-7 20 0 0,7-20 0 0,0 0 0 15,24 12 0-15,-5-11 0 0,6-3 0 16,5-3 0-16,7-5 0 0,5-1 0 0,3-6 0 15,13 8-94-15,-28-24-436 0,39 23-120 16,-19-13 19-16</inkml:trace>
  <inkml:trace contextRef="#ctx0" brushRef="#br1" timeOffset="556599.3398">9531 13390 1586 0,'12'41'461'0,"-12"-41"-461"15,-23 32 0-15,10-9 0 0,1 2 0 0,-1 7 0 16,1 0 0-16,1 3 0 0,0 3 0 0,1-2 0 16,3-1 0-16,2-3 0 0,1-5 0 0,4-2 0 15,1-7-30-15,8 0-43 0,-9-18-28 0,34 26-329 16,-34-26-199-16,22-8 61 0,-22 8 353 16</inkml:trace>
  <inkml:trace contextRef="#ctx0" brushRef="#br1" timeOffset="556757.0379">9506 13085 1656 0,'-8'26'379'0,"8"-26"-367"16,-22 3-12-16,22-3 0 0,0 0 0 0,0 0 0 16,0 0 0-16,0 0 0 0,22-7-23 0,-22 7-19 15,42-12-29-15,-22-12-62 0,22 19-476 0,-17-14-3 16,15 7 56-16</inkml:trace>
  <inkml:trace contextRef="#ctx0" brushRef="#br1" timeOffset="556948.762">10055 12989 1312 0,'0'0'519'0,"0"0"-458"16,-19 24-20-16,19-24-1 0,-1 31-10 0,2-13-2 16,-1 5-12-16,2 5-16 0,-2 4 0 15,0 3 0-15,1 3 0 0,-1 5 0 0,0 0 0 16,0 3 0-16,1 1 0 0,0-1 0 0,-1-2 0 15,0-1 0-15,0 0 0 0,-2-5 0 16,1 0 0-16,-2-4 0 0,2-4 0 0,-3-6-13 16,9 5-94-16,-23-34-321 0,28 26-200 0,-10-21 10 15,0 0 366-15</inkml:trace>
  <inkml:trace contextRef="#ctx0" brushRef="#br1" timeOffset="557102.3325">9982 13431 2034 0,'0'0'13'0,"0"0"-13"0,0 0 0 0,0 0 0 0,0 0 0 16,0 0 0-16,0 0 0 0,18-19 0 0,4 13 0 15,3-3 0-15,5-1 0 0,5 1 0 16,-7-13-55-16,30 20-610 0,-32-16-8 0,13 15 20 16</inkml:trace>
  <inkml:trace contextRef="#ctx0" brushRef="#br1" timeOffset="557758.9374">11124 13434 1505 0,'19'7'244'0,"-27"-26"-97"16,12-1-91-16,-4-2-15 0,5 2-4 0,0 1-20 16,-1 0-17-16,-4 19 0 0,3-18 0 0,-3 18 0 15,0 0 0-15,0 0 0 0,0 0 0 0,0 0 0 16,-10 26 0-16,2-8 0 0,2 4 0 0,-2 5 0 15,0 4 0-15,0-1 0 0,-1 3 0 16,2 0 0-16,1 0 0 0,1-2 0 16,3 0 0-16,-1-6 0 0,4-2 0 0,3-4 0 15,-4-19 0-15,16 22 0 0,-16-22 0 0,28 6 0 16,-10-8 0-16,3-5 0 0,3-7 0 0,2-3 0 16,0-3 0-16,2-4 0 0,0-3 0 0,-2 0 0 15,-3 0 0-15,0 1 0 0,-3 2 0 0,-2 3 0 16,-4 3 0-16,-14 18 0 0,20-25 0 0,-20 25 0 15,0 0 0-15,0 0 0 0,0 0 0 16,0 0 0-16,0 0 0 0,0 0 0 0,2 23 0 16,-5-4 0-16,0 2 0 0,1 3 0 0,2 0 0 15,2 2 0-15,3 1 0 0,1-1 0 0,4-1 0 16,0-2 0-16,2-4 0 0,1-2 0 16,-13-17 0-16,31 23 0 0,-31-23 0 0,31 8 0 15,-13-10 0-15,1-6 0 0,0-2 0 0,1-5 0 16,-3-5 0-16,0-4 0 0,-3-3 0 15,-2-3 0-15,-3 1 0 0,-2 0 0 0,-3-1 0 16,-3 0 0-16,-1-1 0 0,-1 0 0 0,-3-2 0 16,2 3 0-16,-2 1 0 0,3 4 0 0,-2 3 0 15,3 22 0-15,0-28 0 0,0 28 0 0,0 0 0 16,19-8 0-16,-19 8-50 0,29 15-92 0,-29-15-94 16,36 23-197-16,-36-23-82 15,0 0-14-15,38 35 388 0</inkml:trace>
  <inkml:trace contextRef="#ctx0" brushRef="#br1" timeOffset="558133.9845">12294 13293 1415 0,'-17'-15'577'0,"17"15"-533"0,-24-9-33 0,24 9-11 15,-26-6 0-15,26 6 0 0,-28-1 0 0,28 1 0 16,-26 7 0-16,26-7 0 0,-24 20 0 0,24-20 0 15,-27 33 0-15,11-11 0 0,4 4 0 16,0 1 0-16,0 4 0 0,1 0 0 0,2-1 0 16,0 2 0-16,3-3 0 0,1-3 0 0,2-1 0 15,3-6 0-15,0-19 0 0,10 27 0 16,-10-27 0-16,0 0 0 0,27 8 0 0,-27-8 0 16,29-16 0-16,-11 2 0 0,2-7 0 0,4-3 0 15,-1-6 0-15,1-3 0 0,1 0 0 0,-3-2 0 16,-1 3 0-16,-2-1 0 0,0 4 0 0,-3 0 0 15,-3 5 0-15,1 5 0 0,-6 2 0 0,-8 17 0 16,0 0 0-16,0 0 0 0,0 0 0 16,0 0 0-16,0 0 0 0,1 27 0 0,-7-2 0 15,1 4 0-15,1 2 0 0,1 0 0 0,0-1 0 16,3-1 0-16,1-6 0 0,4 1 0 16,1-7 0-16,6 1 0 0,-12-18-69 0,35 26-91 15,-35-26-53-15,41 15-165 0,-41-15-190 0,28-16 54 16,7 15 370-16</inkml:trace>
  <inkml:trace contextRef="#ctx0" brushRef="#br1" timeOffset="558462.0592">12765 13214 1601 0,'0'0'446'0,"-23"7"-446"16,23-7 0-16,-25-1 0 0,25 1 0 0,-26 9 0 15,26-9 0-15,-22 20 0 0,22-20 0 16,-18 31 0-16,18-31 0 0,-12 38 0 15,8-20 0-15,4 0 0 0,0-1 0 0,0-17 0 16,12 24 0-16,-12-24 0 0,22 17 0 0,-22-17 0 16,28 8 0-16,-28-8 0 0,32 3 0 0,-15-3 0 15,-17 0 0-15,29-4 0 0,-29 4 0 0,23 0 0 16,-23 0 0-16,0 0 0 0,21 10 0 0,-21-10 0 16,0 0 0-16,6 22 0 0,-6-22 0 15,-5 20 0-15,5-20 0 0,-12 24 0 0,12-24 0 16,-19 28 0-16,19-28 0 0,-26 28 0 15,26-28 0-15,-29 25 0 0,29-25 0 0,-27 23 0 16,27-23 0-16,-22 15 0 0,22-15 0 0,0 0 0 16,0 0 0-16,-18 4-31 0,18-4-144 0,-5-19-100 15,5 19-361-15,0 0 45 0,-1-36 253 0</inkml:trace>
  <inkml:trace contextRef="#ctx0" brushRef="#br1" timeOffset="559008.9348">13921 12929 1209 0,'0'0'422'0,"-28"-33"-18"0,28 33-392 0,0 0-12 15,0 0 0-15,0 0 0 0,-16 22 0 16,16-22 0-16,-13 39 0 0,8-10 0 0,-1 6 0 16,1 4 0-16,1 1 0 0,0 2 0 0,3 3 0 15,0 1 0-15,1-3 0 0,0 2 0 0,1-2 0 16,3-6 0-16,0-2 0 0,3-2 0 0,0-7 0 16,2 1 0-16,-1-6 0 0,7-1-62 15,-15-20-52-15,42 34-383 0,-42-34-116 0,21 8 25 16,-21-8 416-16</inkml:trace>
  <inkml:trace contextRef="#ctx0" brushRef="#br1" timeOffset="559399.577">14067 13263 1043 0,'5'35'384'0,"-5"-2"107"0,0-33-469 0,-14 29-8 15,14-29 5-15,-7 30-7 0,7-30 2 0,0 26-6 16,0-26 2-16,10 18-4 0,-10-18 4 0,20 12 1 15,-3-11-8-15,4-1-3 0,4-2 0 0,5-4 0 16,4-3 0-16,3-3 0 0,6 0 0 0,0-3 0 16,-1 2 0-16,-1-3 0 0,-2 2 0 15,-3-1 0-15,-6 0 0 0,-4 1 0 0,-6 1 0 16,-20 13 0-16,23-16 0 0,-23 16 0 0,0 0 0 16,-6-18 0-16,6 18 0 0,-29-7 0 15,7 6 0-15,-2 2 0 0,-5 2 0 0,-2 6 0 16,-3 1 0-16,-1 2 0 0,0 2-10 0,1 0 20 15,0 2-10-15,3 3 0 0,4 0 0 0,4 3 0 16,5-3 0-16,5 0 0 0,3 2 0 16,4-4 0-16,5 1 0 0,2 0 0 0,-1-18 0 15,17 29 0-15,-17-29 0 0,30 22 0 0,-9-12 0 16,5-3 0-16,2-3 0 0,3-1 0 0,2-4 0 16,3 0 0-16,2-3 0 0,2-2 0 0,2-2 0 15,0-2 0-15,0-5-15 0,5 2-43 0,-11-12-40 16,20 21-96-16,-35-33-329 0,29 15-96 0,-10-8 80 15</inkml:trace>
  <inkml:trace contextRef="#ctx0" brushRef="#br1" timeOffset="559602.6834">15143 12941 1981 0,'0'0'66'0,"-22"23"-66"0,22-23 0 15,-24 34 0-15,13-12 0 0,0 3 0 16,2 2 0-16,2 3 0 0,2 5 0 0,3 3 0 15,1 2 0-15,1 2 0 0,-2 0 0 0,5 0 0 16,-1-1 0-16,2-3 0 0,-1-3 0 0,1-1 0 16,-1-5 0-16,3 0 0 0,-3-4 0 0,6 1-25 15,-9-26-116-15,24 47-331 0,-41-49-74 0,17 2-50 16,5 24 330-16</inkml:trace>
  <inkml:trace contextRef="#ctx0" brushRef="#br1" timeOffset="559774.5578">14959 13191 2047 0,'-14'21'0'0,"14"-21"0"0,0 0 0 0,30-11 0 16,-12 7 0-16,4-1 0 0,4 1 0 16,3-2 0-16,1 1 0 0,6-1 0 0,-4-2 0 15,6 3 0-15,-5-8-18 0,17 31-248 16,-29-39-352-16,28 27 14 0,-21-13 64 0</inkml:trace>
  <inkml:trace contextRef="#ctx0" brushRef="#br1" timeOffset="560352.7017">16461 13237 1891 0,'0'0'82'15,"-30"-21"-29"-15,10 11-32 0,0 1-21 0,-2 3 0 16,-3 1 0-16,1 4 0 0,-3 4 0 0,-1 4 0 15,0 6 0-15,0 3 0 0,1 3 0 16,-1 4 0-16,1-2 0 0,2 5 0 0,2 0 0 16,4 2 0-16,4-1 0 0,4-2 0 0,5-4 0 15,6-4 0-15,0-17 0 0,12 21 0 0,-12-21 0 16,31 9 0-16,-10-10 0 0,2-3 0 16,3-4 0-16,2-4 0 0,0-3 0 0,3-3 0 15,-2-3 0-15,1-2 0 0,-1-2 0 16,-2 0 0-16,-1-1 0 0,-4 2 0 0,-3 2 0 15,-2 2 0-15,-5 3 0 0,-12 17 0 0,20-25 0 16,-20 25 0-16,0 0 0 0,0 0 0 0,0 0 0 16,0 0 0-16,0 0 0 0,2 33 0 0,-5-6 0 15,-2 5 0-15,0 6 0 0,1 4 0 0,1 4 0 16,-1 4 0-16,0 3 0 0,1 4 0 0,-2 3 0 16,-1 3 0-16,-3 2 0 15,-1 1 0-15,-2-2 0 0,-2 0 0 0,-2-7 0 16,2-4 0-16,0-8 0 0,-2-8 0 0,1-5 0 15,1-9 0-15,-1-6 0 0,15-17 0 0,-29 19 0 16,29-19 0-16,-27-2 0 0,27 2 0 0,-25-28 0 16,10 5 0-16,7-5 0 0,-2-8 0 0,8 1 0 15,-2-8 0-15,11 12-104 0,-14-22-63 0,28 33-125 16,-40-34-220-16,27 9-36 0,-2 3 125 16</inkml:trace>
  <inkml:trace contextRef="#ctx0" brushRef="#br1" timeOffset="560750.7613">17050 13232 1376 0,'-6'-26'600'0,"6"26"-530"0,0 0-69 0,-19-24-1 0,19 24 0 0,-21-18 0 15,21 18 0-15,-30-8 0 0,13 9 0 0,-1 2 0 16,-1 7 0-16,-2 2 0 0,0 5 0 0,-1 4 0 15,1 4 0-15,1 6 0 0,-1 2 0 16,3 6 0-16,2-2 0 0,4 1 0 0,4-1 0 16,3-5 0-16,4-2 0 0,3-6 0 15,5-4 0-15,4-4 0 0,-11-16 0 0,36 21 0 16,-16-17 0-16,5-4 0 0,3-5 0 0,2-4 0 16,3-5 0-16,1-3 0 0,1-5 0 0,0-2 0 15,-2-4 0-15,-2-1 0 0,-5-1 0 0,-5 1 0 16,-3 0 0-16,-4 1 0 0,-6-1 0 15,-1 2 0-15,-5 1 0 0,-4-1 0 0,-2 1 0 16,-6-2 0-16,-2 0 0 0,-3 0 0 0,1 5 0 16,-1 5 0-16,15 18 0 0,-33-17 0 0,33 17 0 15,-33 9 0-15,33-9 0 0,-30 29 0 0,21-4 0 16,-9-13-111-16,22 22-74 0,-27-37-109 0,35 20-280 16,-12-17 14-16,6 20 238 0</inkml:trace>
  <inkml:trace contextRef="#ctx0" brushRef="#br1" timeOffset="560875.7628">17552 13465 2047 0,'0'0'0'0,"-22"9"0"0,5-6 0 16,-6-4 0-16,1 1 0 0,-1-8 0 16,23 8 0-16,-46-29-210 0,46 29-497 0,-43-30 35 15,19 6 215-15</inkml:trace>
  <inkml:trace contextRef="#ctx0" brushRef="#br1" timeOffset="563895.442">14030 14444 867 0,'28'15'337'0,"-35"-33"74"0,7 18-352 0,0 0-17 15,-5 21 3-15,5-21 1 0,-7 27 0 16,1-7-5-16,4 11-16 0,-2-1 28 16,4 9-34-16,0 0 18 0,1 4-18 0,2 3-19 15,1 2 0-15,0 2 0 0,1 1 0 0,-3 0 0 16,-1 1 0-16,-1 0 0 0,-2 0 0 0,-2-1 0 16,0 0 0-16,-2-4 0 0,0-4 0 0,0-5 0 15,0-8 0-15,0-7 0 0,6-23 0 0,-8 22 0 16,8-22 0-16,0 0 0 0,0 0 0 15,-4-28 0-15,4 2 0 0,-3-9 0 0,2-9 0 16,2-7 0-16,2-4 0 0,3-3 0 0,3-2 0 16,1-5 0-16,3-2 0 0,0-2 0 15,0-1 0-15,2-3 0 0,-2 3 0 0,2-1 0 0,1 3 0 16,1 7 0-16,0 6 0 0,2 10 0 16,1 10 0-16,-1 8 0 0,2 7 0 0,-2 6 0 15,1 4 0-15,-2 6 0 0,3 4 0 16,-1 5 0-16,2 4 0 0,0 0 0 0,0 3 0 15,1 5 0-15,0 0 0 0,-1 3 0 0,-2-1 0 16,-2 2 0-16,-1-1 0 0,-3 2 0 0,0 0 0 16,-3-1 0-16,-3 0 0 0,-2-2 0 0,-3 1 0 15,-3-2 0-15,-4-1 0 0,-3 0 0 0,7-17 0 16,-24 29 0-16,5-15 0 0,1 0 0 0,-3-1 0 16,-2 1 0-16,-2 0 0 0,-2-2 0 15,0 0 0-15,0 4 0 0,1-2 0 16,0 2 0-16,1 2 0 0,2 1 0 0,2 1 0 15,4 3 0-15,3 1 0 0,6 0 0 0,3 3 0 16,5-2 0-16,5 0 0 0,1-2 0 0,4-1 0 16,2-3 0-16,2 1 0 0,5-3 0 0,1 1 0 15,2 0 0-15,4-2 0 0,-2-1 0 16,2-2 0-16,0-1 0 0,2 0 0 0,2-4 0 16,-2 1 0-16,1 0 0 0,-2-1 0 0,0 4 0 15,1-5 0-15,3 6-91 0,-31-13-167 0,56-1-341 16,-38-1-61-16,6 3 222 0</inkml:trace>
  <inkml:trace contextRef="#ctx0" brushRef="#br1" timeOffset="564286.0865">14936 14874 1958 0,'0'0'89'0,"0"0"-89"0,0 0 0 0,-11 27 0 15,11-27 0-15,6 25 0 0,-6-25 0 0,11 23 0 16,-11-23 0-16,20 18 0 0,-20-18 0 16,31 12 0-16,-9-9 0 0,3-5 0 0,4-4 0 15,4-4 0-15,2-5 0 0,4-4 0 16,-2-3 0-16,4-3 0 0,-5 0 0 0,-2-1 0 16,0-2 0-16,-5 1 0 0,-3 1 0 0,-7 0 0 15,-3 3 0-15,-7 3 0 0,-6 2 0 0,-3 18 0 16,-9-29 0-16,9 29 0 0,-31-23 0 15,8 17 0-15,-5 3 0 0,-5 6 0 0,-3 5 0 16,-6 4 0-16,0 9 0 0,-4 3 0 0,1 7 0 16,1 6 0-16,3 0 0 0,2 3 0 0,6 2 0 15,6-1 0-15,8 1 0 0,5-4 0 0,11 0 0 16,6-4 0-16,8-4 0 0,9-6 0 0,9-5 0 16,12-8 0-16,9-7 0 0,10-7 0 0,3-9 0 15,9 2 0-15,-2-6 0 16,9 0 0-16,0-5 0 0,9 3 0 0,-6-18-135 15,29 36-262-15,-38-40-164 0,20 18-75 0,-6 1 319 16</inkml:trace>
  <inkml:trace contextRef="#ctx0" brushRef="#br1" timeOffset="564661.1099">16963 14209 1905 0,'-46'-34'48'0,"28"1"-19"0,-4-4 5 16,4 3-7-16,0 1-23 0,2 7-4 0,-1 6 0 15,0 6 0-15,-4 7 0 0,3 7 0 0,-2 3 0 16,2 8 0-16,-1 5 0 0,-3 6 0 0,0 8 0 16,-1 7 0-16,0 8 0 0,1 8 0 15,-1 9 0-15,1 7 0 0,-2 8 0 16,0 6 0-16,0 2 0 0,-1 3 0 0,4-3 0 16,0-1 0-16,7-6 0 0,3-5 0 0,5-5 0 15,7-9 0-15,5-6 0 0,5-6 0 0,5-7 0 16,2-7 0-16,5-5 0 0,0-10 0 0,6-2 0 15,-7-16-52-15,24 25-287 0,-46-25-226 0,33-19-100 16,-33 19 240-16</inkml:trace>
  <inkml:trace contextRef="#ctx0" brushRef="#br1" timeOffset="564832.9637">16325 14913 2047 0,'0'0'0'15,"-17"-3"0"-15,17 3 0 0,-17-2 0 0,17 2 0 16,0 0 0-16,21-11 0 15,-2 4 0-15,7-3 0 0,6-1 0 0,5-1 0 16,7 0 0-16,1-1 0 0,3 2 0 0,1-2 0 16,6 4 0-16,-2-5 0 0,15 21-171 0,-30-35-344 15,34 24-156-15,-10-9 40 0,5-10 573 0</inkml:trace>
  <inkml:trace contextRef="#ctx0" brushRef="#br1" timeOffset="565479.5917">18300 14526 1916 0,'0'0'62'15,"0"0"-32"-15,0 0-2 0,-7-17-17 16,7 17-11-16,0 0 0 0,0 0 0 16,0 0 0-16,0 0 0 0,0 0 0 0,-11 30 0 15,7-8 0-15,2 9 0 0,-3 9 0 0,2 4 0 16,1 4 0-16,-3 2 0 0,1 2 0 0,-2 1 0 15,1 0 0-15,-1 0 0 0,3-6 0 0,-2-2 0 16,1-5 0-16,2-6 0 0,1-6 0 0,2-9 0 0,-1-19 0 16,3 20 0-16,-3-20 0 0,0 0 0 15,0 0 0-15,0 0 0 0,20-23 0 0,-13 2 0 16,-1-8 0-16,3-10 0 0,-1-3 0 0,3-3 0 16,0-1 0-16,-1 3 0 0,-2-1 0 0,-1 1 0 15,-1 0 0-15,-3-3 0 0,1-3 0 0,-2-3 0 16,2-4 0-16,-2-2 0 0,2 0 0 0,0 1 0 15,2 5 0-15,2 7 0 0,4 8 0 16,3 8 0-16,3 6 0 0,3 6 0 0,0 4 0 16,3 2 0-16,0 5 0 0,4 1 0 0,3 5 0 15,-1 2 0-15,3 3 0 0,0 6 0 0,0 2 0 16,-3 4 0-16,2 4 0 0,-6 1 0 16,-1 2 0-16,-6 2 0 0,-2 0 0 0,-6-1 0 15,-2 1 0-15,-5-2 0 0,-6 0 0 0,-4-1 0 16,-5 1 0-16,-7-1 0 0,-5 1 0 15,-8-2 0-15,-5 1 0 0,-6-4 0 0,0 0 0 16,1-5 0-16,-1-4 0 0,6-4 0 0,3-5 0 16,5-1 0-16,2-5 0 0,8 2 0 0,0-10 0 15,18 13-61-15,-28-33-239 0,49 39-223 0,-26-28-119 16,12 1 122-16,19 21 520 0</inkml:trace>
  <inkml:trace contextRef="#ctx0" brushRef="#br1" timeOffset="571913.1403">19371 14252 1635 0,'21'6'165'15,"-38"-13"-78"-15,17 7-30 0,0 0-14 0,0 0-8 16,7-17-10-16,-7 17-25 0,0 0 0 15,0 0 0-15,0 0 0 0,0 0 0 0,0 0 0 16,-9 23 0-16,4-6 0 0,-3 7 0 0,4 11 0 16,-1 11 0-16,-1 9 0 0,-2 8 0 0,-1 4 0 15,-4 5 0-15,-1 2 0 0,0-1 0 16,1 1 0-16,0-5 0 0,1-2 0 0,2-8 0 16,1-7 0-16,4-9 0 0,5-9 0 0,4-13 0 15,-4-21 0-15,26 17 0 0,-4-18 0 16,1-7 0-16,5-3-27 0,-9-15-74 0,22 27-299 15,-26-31-265-15,12 9 54 0,-8-2 369 0</inkml:trace>
  <inkml:trace contextRef="#ctx0" brushRef="#br1" timeOffset="572225.6341">19829 14258 1693 0,'17'-3'112'0,"-17"3"-62"15,0 0-14-15,0 0-3 0,0 0 0 16,0 0 1-16,0 0-2 0,0 0-8 0,0 0-24 16,0 0 0-16,0 0 0 0,0 0 0 0,8 28 0 15,-4-8 0-15,-2 7 0 0,-2 4 0 0,-2 4 0 16,-2 4 0-16,1 5 0 0,-4-1 0 0,-1 3 0 15,-1-1 0-15,0 1 0 0,0 1 0 0,1 0 0 16,-2 1 0-16,1 0 0 0,1 0 0 16,-2-2 0-16,4-1 0 0,-1-3 0 15,3-2 0-15,1-7 0 0,5-6 0 0,2-8 0 16,-4-19-17-16,22 1-119 0,21-4-435 0,-22-21-98 16,13-1 61-16</inkml:trace>
  <inkml:trace contextRef="#ctx0" brushRef="#br1" timeOffset="572897.5286">20696 14252 1683 0,'0'0'84'0,"-15"-17"-37"0,15 17-10 16,-17-18-3-16,17 18 0 0,-22-19-7 16,22 19-6-16,-29-22-3 0,11 13-1 0,1 0-4 15,-1 1 2-15,-1 2-1 0,1 2-11 0,1 3-3 16,-2 3 0-16,2 3 0 0,-2 5 0 0,2 3 0 15,-1 4 0-15,1 5 0 0,1 3 0 0,0 5 0 16,1 3 0-16,-1 0 0 0,2 2 0 16,2-1 0-16,3-3 0 0,2-2 0 0,3-5 0 15,2-6 0-15,2-18 0 0,10 23 0 16,-10-23 0-16,23 5 0 0,-6-8 0 0,4-5 0 16,2-5 0-16,4-5 0 0,1-5 0 0,2-5 0 15,2-2 0-15,1-2 0 0,-1 2 0 0,1 1 0 16,-4 3 0-16,-1 4 0 0,-3 5 0 0,-6 3 0 15,-19 14 0-15,27-9 0 0,-27 9 0 0,0 0 0 16,13 20 0-16,-13-1 0 0,-1 6 0 0,-5 5 0 16,-2 8 0-16,-5 2 0 0,-1 6 0 15,-2 3 0-15,-4 4 0 0,1 3 0 0,-3 0 0 16,0-1 0-16,3-2 0 0,1-2 0 16,2-6 0-16,4-8 0 0,4-8 0 0,6-9 0 15,2-20 0-15,13 19 0 0,-13-19 0 0,29-8-31 16,12 19-265-16,-38-37-308 0,31 13-45 0,-7-10 183 15</inkml:trace>
  <inkml:trace contextRef="#ctx0" brushRef="#br1" timeOffset="573475.6331">21598 14668 1820 0,'0'0'53'0,"-14"-21"-28"16,14 21-4-16,0 0 6 0,-11-21 2 0,11 21 0 15,0 0 3-15,0 0-21 0,-24-18-11 0,24 18 0 16,-18-2 0-16,18 2 0 0,-18 1 0 16,18-1 0-16,-19 7 0 0,19-7 0 0,-22 21 0 15,22-21 0-15,-17 32 0 0,8-11 0 0,2 2 0 16,1 2 0-16,3 2 0 0,0-3 0 0,3-1 0 15,2-1 0-15,2-3 0 0,3-2 0 0,-7-17 0 16,19 25 0-16,-19-25 0 0,27 14 0 0,-10-12 0 16,0-4 0-16,0-2 0 0,2-4 0 15,-1-3 0-15,1-3 0 0,1-3 0 0,-2-3 0 16,-1-4 0-16,-1-3 0 0,0-1 0 16,-3-2 0-16,-2 1 0 0,-3-1 0 0,-1 1 0 15,-6 2 0-15,-1 3 0 0,-6 3 0 0,-2 5 0 16,-1-1 0-16,9 17 0 0,-26-26 0 0,26 26 0 15,-34-16 0-15,34 16 0 0,-30-2 0 0,30 2 0 16,-26 10 0-16,26-10 0 0,0 0 0 0,-21 24 0 16,21-24 0-16,7 17 0 0,-7-17 0 15,21 12 0-15,0-7-55 0,-3-14-33 0,24 24-105 16,-34-39-336-16,35 19-62 0,-8-6 1 0</inkml:trace>
  <inkml:trace contextRef="#ctx0" brushRef="#br1" timeOffset="573788.1325">22542 13943 1787 0,'-7'-17'112'15,"-14"-12"-68"-15,7 7 0 0,-3 0 5 0,17 22-38 16,-28-26-11-16,28 26 0 0,-26-4 0 16,26 4 0-16,-29 16 0 0,13 1 0 0,-3 5 0 15,1 7 0-15,1 7 0 0,-1 7 0 0,1 8 0 16,0 5 0-16,-1 3 0 0,1 0 0 0,2 2 0 16,3-2 0-16,1-1 0 0,1-2 0 0,4-4 0 15,4-4 0-15,2-7 0 0,3-5 0 16,3-6 0-16,1-7 0 0,3-4 0 0,-10-19 0 15,25 22 0-15,-25-22-101 0,40 15-249 0,-40-15-272 16,17-15-3-16,-17 15 277 0</inkml:trace>
  <inkml:trace contextRef="#ctx0" brushRef="#br1" timeOffset="573960.0282">22103 14474 1911 0,'-42'-5'110'0,"42"5"-84"15,-28-5-26-15,28 5 0 0,0 0 0 0,0 0 0 16,0 0 0-16,11-17 0 0,11 5 0 0,6-2 0 15,10-5 0-15,3-1 0 0,4-2 0 0,0-1 0 16,4 1 0-16,-4-2 0 0,1 10 0 0,-8-11-57 16,20 38-295-16,-30-28-308 0,6 15 15 0,-14 0 313 15</inkml:trace>
  <inkml:trace contextRef="#ctx0" brushRef="#br1" timeOffset="574819.3953">15766 15910 1676 0,'-25'-20'96'0,"25"20"-32"0,-22-19-13 0,22 19-3 16,-30-13-8-16,30 13-3 0,-38-2-13 0,16 7-13 16,-1 2-11-16,-1 4 0 0,1 1 0 0,1 1 0 15,-1 4 0-15,2 3 0 0,0-1 0 0,3 3 0 16,2-3 0-16,3 3 0 0,5-1 0 16,0-2 0-16,6 1 0 0,1-1 0 0,3-1 0 15,-2-18 0-15,10 29 0 0,-10-29 0 0,19 18 0 16,-19-18 0-16,29 3 0 0,-10-5 0 15,1-3 0-15,3-4 0 0,1-4 0 0,2 0 0 16,0-6 0-16,-1-1 0 0,1-1 0 0,-2-1 0 16,1-1 0-16,-2-1 0 0,-1 1 0 0,-3 1 0 15,-1 3 0-15,-1 3 0 0,-17 16 0 16,26-23 0-16,-26 23 0 0,0 0 0 0,18-18 0 16,-18 18 0-16,0 0 0 0,0 0 0 0,0 0 0 15,0 0 0-15,7 26 0 0,-4-6 0 0,-1 5 0 16,2 4 0-16,0 5 0 0,-2 4 0 0,2 1 0 15,-2 4 0-15,-1 0 0 0,-1 1 0 0,0 1 0 16,0-2 0-16,-2 2 0 0,-3-2 0 16,-4 0 0-16,-2 0 0 0,-2-4 0 15,-1 5 0-15,-5-5 0 0,0-1 0 0,-2-4 0 16,0-6 0-16,0-7 0 0,-3-2 0 0,4-6 0 16,-3-7 0-16,1-2 0 0,-1-9 0 0,1-4 0 15,0-3 0-15,0-6 0 0,1-4 0 0,3-2 0 16,0-4 0-16,4-2 0 0,2-3 0 0,3-2 0 15,-1-2 0-15,3 2-7 0,-1-5-17 16,10 7-53-16,-11-16-84 0,36 39-182 0,-33-28-235 16,23 13-17-16,3 13 334 0</inkml:trace>
  <inkml:trace contextRef="#ctx0" brushRef="#br1" timeOffset="575210.9067">16475 15857 1704 0,'0'0'60'15,"-16"18"-12"-15,16-18-1 0,-28 17-5 0,28-17 4 16,-27 20-16-16,27-20 1 0,-24 19-10 0,24-19-3 16,-20 21-18-16,20-21 0 0,-16 24 0 15,16-24 0-15,-9 26 0 0,9-26 0 16,-5 28 0-16,5-28 0 0,0 27 0 0,0-27 0 15,1 24 0-15,-1-24 0 0,4 22 0 0,-4-22 0 16,2 19 0-16,-2-19 0 0,0 0 0 0,-1 17 0 16,1-17 0-16,0 0 0 0,0 0 0 0,0 0 0 15,0 0 0-15,0 0 0 0,0 0 0 0,0 0 0 16,0 0 0-16,-4-24 0 0,4 24 0 16,0-26 0-16,0 10 0 0,4-5 0 0,0-2 0 15,2-1 0-15,2-3 0 0,2 1 0 0,2-1 0 16,-2 4 0-16,1 1 0 0,-2 5 0 0,-9 17 0 15,19-26 0-15,-19 26 0 0,0 0 0 0,20-22 0 16,-20 22 0-16,0 0 0 0,24-17 0 0,-24 17 0 16,18-8 0-16,-18 8-97 0,0 0-69 0,47 3-198 15,-47-3-263-15,0 0 74 16,29-2 314-16</inkml:trace>
  <inkml:trace contextRef="#ctx0" brushRef="#br1" timeOffset="575726.5235">16764 15949 1656 0,'0'0'166'0,"0"0"-119"0,-8-19-12 0,8 19-6 15,6-21-3-15,-6 21-4 0,14-20-6 16,-14 20 0-16,23-18-3 0,-23 18-1 0,23-9-3 16,-23 9-9-16,25-4 0 0,-25 4 0 0,28 2 0 15,-28-2 0-15,24 6 0 0,-24-6 0 0,18 5 0 16,-18-5 0-16,17 3 0 0,-17-3 0 0,0 0 0 16,0 0 0-16,17-2 0 0,-17 2 0 0,0 0 0 15,0 0 0-15,2-20 0 0,-2 20 0 0,-5-20 0 16,5 20 0-16,-5-32 0 0,4 13 0 15,-4 0 0-15,2-2 0 0,0-1 0 0,-2 2 0 16,0-1 0-16,-2 3 0 0,7 18 0 16,-17-29 0-16,17 29 0 0,-26-23 0 0,26 23 0 15,-32-14 0-15,32 14 0 0,-35-3 0 0,18 7 0 16,-2 4 0-16,0 7 0 0,2 3 0 0,0 6 0 16,2 5 0-16,0 4 0 0,2 2 0 15,3-1 0-15,1-2 0 0,4 1 0 0,4-3 0 16,1-1 0-16,6-2 0 0,3-5 0 0,3-4 0 15,-12-18 0-15,34 26 0 0,-13-18 0 0,2-3 0 16,2-3 0-16,5-2 0 0,-2-2 0 0,3-1 0 16,1-4 0-16,3-3 0 0,0-4 0 0,3-2 0 15,-3-7 0-15,12 12-103 0,-27-35-161 0,41 41-204 16,-39-26-143-16,12 2 61 16,6 16 500-16</inkml:trace>
  <inkml:trace contextRef="#ctx0" brushRef="#br1" timeOffset="576210.8988">17330 15761 1503 0,'0'0'201'16,"0"18"-155"-16,0-18-14 0,0 0-3 16,0 0-3-16,21 19-2 0,-21-19-2 0,19 4-2 15,-19-4 6-15,28-5-2 0,-28 5 3 0,36-10-2 16,-18 3 3-16,2-4-14 0,-2 0-14 0,-18 11 0 16,28-24 0-16,-28 24 0 0,18-21 0 0,-18 21 0 15,0 0 0-15,9-23 0 0,-9 23 0 0,0 0 0 16,-17-21 0-16,17 21 0 0,-21-17 0 0,21 17 0 15,-29-16 0-15,29 16 0 0,-34-16 0 16,16 10 0-16,-2 0 0 0,-1 1 0 16,0-1 0-16,0 1 0 0,1 2 0 0,2 2 0 15,18 1 0-15,-29 7 0 0,29-7 0 0,-21 19 0 16,21-19 0-16,-12 33 0 0,9-13 0 0,3 2 0 16,1 2 0-16,4 1 0 0,1-2 0 0,2-1 0 15,1-1 0-15,3-3 0 0,1 0 0 0,-13-18 0 16,29 31 0-16,-29-31 0 0,32 24 0 15,-32-24 0-15,33 18 0 0,-33-18 0 0,33 13 0 16,-33-13 0-16,35 6 0 0,-12-6 0 0,1 0-26 16,-2-9-53-16,17 18-114 0,-34-43-187 0,35 26-251 15,-15-11 46-15,-2-10 433 0</inkml:trace>
  <inkml:trace contextRef="#ctx0" brushRef="#br1" timeOffset="576601.5465">17860 15653 1646 0,'0'0'206'0,"0"0"-152"0,-10-22-16 16,10 22-8-16,0 0-3 0,0 0-6 16,0 0 4-16,0 0-25 0,0 0 0 0,0 0 0 15,0 0 0-15,7 19 0 0,-8 1 0 16,0 4 0-16,-3 3 0 0,1 3 0 0,-3 1 0 15,3 1 0-15,-2-2 0 0,3 1 0 0,-1-5 0 16,1-2 0-16,2-6 0 0,0-18 0 0,4 23 0 16,-4-23 0-16,0 0 0 0,0 0 0 0,21 1 0 15,-21-1 0-15,16-21 0 0,-5 4 0 16,-1-6 0-16,2-4 0 0,0-2 0 0,0 1 0 16,3 0 0-16,-3 3 0 0,-1 2 0 0,0 2 0 15,-11 21 0-15,16-27 0 0,-16 27 0 0,0 0 0 16,0 0 0-16,0 0 0 0,17-14 0 0,-17 14 0 15,0 0 0-15,10 26 0 0,-6-9 0 0,1 0 0 16,0 4 0-16,-1-1 0 16,1 1 0-16,0-1 0 0,1-1 0 0,-1-1 0 15,5 0 0-15,-10-18 0 0,22 39-94 0,-22-39-128 16,30 30-161-16,-30-30-142 0,0 0-64 0,36 25 356 16</inkml:trace>
  <inkml:trace contextRef="#ctx0" brushRef="#br1" timeOffset="577257.8041">19059 15517 1768 0,'0'0'170'0,"0"0"-125"0,0 0-18 0,0 0-5 15,0 0-7-15,0 0-15 0,-17-8 0 0,17 8 0 16,-11 19 0-16,11-19 0 0,-15 35 0 0,7-10 0 16,-1 1 0-16,2 3 0 0,1 3 0 0,-1 0 0 15,1 2 0-15,1 0 0 0,2-3 0 0,3-3 0 16,3-1 0-16,-1-5 0 0,4-5 0 16,-6-17 0-16,18 19 0 0,-18-19 0 0,28 2 0 15,-9-5 0-15,-2-5 0 0,2-4 0 0,2-3 0 16,-1-5 0-16,-1 0 0 0,-1-4 0 0,0-1 0 15,-3 0 0-15,1-2 0 0,-2 2 0 0,0 2 0 16,-2 4 0-16,-1 2 0 0,-11 17 0 16,15-22 0-16,-15 22 0 0,0 0 0 0,0 0 0 15,17-9 0-15,-17 9 0 0,0 0 0 16,8 21 0-16,-8-21 0 0,5 31 0 0,-3-10 0 16,-1 1 0-16,1 1 0 0,1 1 0 0,0-1 0 15,1-1 0-15,1-2 0 0,1 0 0 0,3-2 0 16,-9-18 0-16,19 24 0 0,-19-24 0 0,26 11 0 15,-26-11 0-15,29-4 0 0,-29 4 0 0,29-18 0 16,-29 18 0-16,27-28 0 0,-27 28 0 16,21-32 0-16,-13 13 0 0,-2 0 0 0,-1 0 0 15,0-2 0-15,-1 3 0 0,-1-1 0 0,3 1 0 16,-3-2 0-16,0 1 0 0,1 0 0 16,0-1 0-16,1 1 0 0,2 1-18 0,-5-9-68 15,23 28-153-15,-40-39-204 0,35 29-173 0,-20 9 38 16,6-35 512-16</inkml:trace>
  <inkml:trace contextRef="#ctx0" brushRef="#br1" timeOffset="578070.2754">20082 15543 1633 0,'19'3'137'0,"-19"-3"-75"16,-18-13-16-16,18 13-8 0,0 0-11 15,-21-22-5-15,21 22-3 0,0 0 1 0,-25-7 0 16,25 7-2-16,-25 4-13 0,25-4-5 0,-31 13 0 15,12-3 0-15,2 3 0 0,0 2 0 0,0 1 0 16,2 5 0-16,0 1 0 0,2 3 0 16,0 2 0-16,4 3 0 0,3 1 0 0,2 0 0 15,2-1 0-15,4-3 0 0,3-3 0 0,2-5 0 16,5-2 0-16,-12-17 0 0,34 22 0 16,-14-17 0-16,2-7 0 0,2-4 0 0,0-1 0 15,-1-4 0-15,1-3 0 0,-3-1 0 0,-1-3 0 16,-2-2 0-16,-1-1 0 0,-6-4 0 0,2 0 0 15,-4 0 0-15,-3 1 0 0,-2 2 0 0,-3 1 0 16,-2 3 0-16,1 18 0 0,-9-30 0 0,9 30 0 16,-17-23 0-16,17 23 0 0,-17-16 0 15,17 16 0-15,0 0 0 0,-23-8 0 0,23 8 0 16,0 0 0-16,0 0 0 0,0 0 0 16,0 0 0-16,-6 18 0 0,6-18 0 0,0 0 0 15,17 23 0-15,-17-23 0 0,19 16 0 0,-19-16 0 16,28 13 0-16,-28-13 0 0,28 11 0 0,-28-11 0 15,28 10 0-15,-28-10 0 0,28 9 0 0,-28-9 0 16,25 9 0-16,-25-9 0 0,19 6 0 16,-19-6 0-16,0 0 0 0,22 6 0 0,-22-6 0 15,0 0 0-15,17 2 0 0,-17-2 0 0,0 0 0 16,0 0 0-16,0 0 0 0,0 0 0 0,10 24 0 16,-10-24 0-16,1 26 0 0,-1-26 0 0,-4 37 0 15,-1-16 0-15,2 4 0 0,-2 2 0 0,0 0 0 16,1-1 0-16,1 0 0 0,-2-6 0 15,5-20 0-15,-4 24 0 0,4-24 0 16,0 0 0-16,0 0 0 0,0 0 0 0,19-20 0 16,-12 0 0-16,1-5 0 0,2-6 0 0,1-5 0 15,0-1 0-15,0-1 0 0,-1 3 0 0,-1 2 0 16,-1 4 0-16,-1 4 0 0,-2 4 0 0,1 1 0 16,-6 20 0-16,10-29 0 0,-10 29 0 0,8-20 0 15,-8 20 0-15,0 0 0 0,0 0 0 16,21-16 0-16,-21 16 0 0,18 0 0 0,-18 0 0 15,28 4 0-15,-9-3 0 0,7-1 0 0,3-4 0 16,8 4-1-16,-3-16-100 0,24 25-120 0,-35-41-121 16,45 37-116-16,-28-17-81 0,2-10 155 15,22 27 384-15</inkml:trace>
  <inkml:trace contextRef="#ctx0" brushRef="#br1" timeOffset="578476.5206">20848 15228 2046 0,'22'4'1'0,"-22"-4"-1"0,0 0 0 16,0 0 0-16,0 0 0 0,0 0 0 0,0 0 0 16,0 0 0-16,3 23 0 0,-3-23 0 0,8 36 0 15,-2-12 0-15,-3 7 0 0,1 3 0 0,0 3 0 16,-3 4 0-16,0 4 0 0,2 3 0 15,-2 3 0-15,1 0 0 0,1-2 0 0,-1-3 0 16,0-6 0-16,1-5 0 0,2-8 0 16,3-6 0-16,-8-21 0 0,25 24 0 0,-25-24 0 15,30 6 0-15,-13-7-16 0,-17 1-77 0,39-11-79 16,-45-29-223-16,25 25-211 0,-5-9 10 0,-7-12 428 16</inkml:trace>
  <inkml:trace contextRef="#ctx0" brushRef="#br1" timeOffset="578804.6647">21350 15329 1441 0,'4'-28'455'0,"-4"28"-390"0,0 0-29 15,0 0-8-15,0 0-12 0,-21 27-10 0,21-27-6 16,-27 30 0-16,10-11 0 0,-3 0 0 0,-1 3 0 16,-2 1 0-16,-3-1 0 0,1 2 0 0,-1-1 0 15,2 0 0-15,0-2 0 0,0 0 0 16,4-1 0-16,20-20 0 0,-28 28 0 0,28-28 0 15,0 0 0-15,-15 17 0 0,15-17 0 0,0 0 0 16,0 0 0-16,0 0 0 0,21-10 0 0,-21 10 0 16,24-15 0-16,-24 15 0 0,29-15 0 0,-29 15 0 15,30-14 0-15,-30 14 0 0,28-7 0 16,-28 7 0-16,24 1 0 0,-24-1 0 0,23 11 0 16,-23-11 0-16,24 20 0 0,-24-20 0 15,27 29 0-15,-12-11 0 0,-1 3 0 0,1 1 0 16,1 4 0-16,-1-3 0 0,4 1 0 0,-2-5 0 15,6 2 0-15,-23-21-124 0,55 38-198 0,-55-38-188 16,29 2-130-16,-5 7 190 0,-14-28 450 0</inkml:trace>
  <inkml:trace contextRef="#ctx0" brushRef="#br1" timeOffset="579458.7346">21834 15099 1962 0,'11'-22'67'0,"-11"22"-49"15,0 0-18-15,-17-17 0 0,17 17 0 0,0 0 0 0,0 0 0 0,-19 15 0 16,19-15 0-16,-16 36 0 0,7-7 0 16,4 7 0-16,-2 7 0 0,1 6 0 0,1 3 0 15,0 4 0-15,0-2 0 0,-1 2 0 0,0-2 0 16,-2-3 0-16,2-1 0 0,0-5 0 15,1-2 0-15,1-7 0 0,2-4 0 0,2-9 0 16,0-23 0-16,4 26 0 0,-4-26 0 0,0 0 0 16,0 0 0-16,24 11 0 0,-24-11 0 0,0 0 0 15,19-22 0-15,-19 22 0 0,15-33 0 0,-7 8 0 16,3-1 0-16,-2-3 0 0,-2-1 0 0,-1-1 0 16,-1 2 0-16,1 0 0 0,0 3 0 0,0-1 0 15,1 2 0-15,2 5 0 16,1 1 0-16,-10 19 0 0,26-25 0 0,-26 25 0 15,32-11 0-15,-32 11 0 0,33 7 0 0,-14 3 0 16,1 2 0-16,0 3 0 0,2 5 0 0,-1 0 0 16,-3 3 0-16,0 0 0 0,2 0 0 0,-6 0 0 15,0 0 0-15,-3 0 0 0,-3 0 0 0,-3-2 0 16,-2-2 0-16,-5-2 0 0,2-17 0 0,-12 29 0 16,12-29 0-16,-28 21 0 0,8-14 0 15,-4-3 0-15,-5-2 0 0,-4-2 0 0,-2-2 0 16,-2-6 0-16,-1 2 0 0,1-6 0 0,0-2 0 15,4-3 0-15,0-5 0 0,6-1 0 0,2-5 0 16,9 5 0-16,1-10-77 0,15 33-153 0,-5-49-139 16,32 42-176-1,-17-13-39-15,2-9 343 0</inkml:trace>
  <inkml:trace contextRef="#ctx0" brushRef="#br1" timeOffset="580375.3155">22575 15407 1790 0,'-21'-7'93'0,"21"7"-42"0,0 0-16 16,-19-13-5-16,19 13-6 0,0 0-4 0,-25-15-16 15,25 15-4-15,-17 0 0 0,17 0 0 0,-22 14 0 16,22-14 0-16,-22 29 0 0,10-8 0 15,1 5 0-15,-1 5 0 0,1 1 0 0,3 2 0 16,0 1 0-16,4-2 0 0,2-2 0 0,2-1 0 16,5-5 0-16,4-3 0 0,3-4 0 15,-12-18 0-15,34 26 0 0,-12-20 0 0,2-6 0 16,5-4 0-16,2-4 0 0,2-6 0 0,-1-1 0 16,0-5 0-16,-2-2 0 0,0-1 0 0,-5-1 0 15,-2-1 0-15,-5-2 0 0,-2 2 0 16,-4 0 0-16,-5 0 0 0,-5 0 0 0,-4 1 0 15,-3-2 0-15,-4 2 0 0,-3-1 0 0,0 2 0 16,-4 0 0-16,-1 2 0 0,0 2 0 0,0 2 0 16,-1 4 0-16,1 2 0 0,17 11 0 0,-31-14 0 15,31 14 0-15,-18 2 0 0,18-2 0 0,0 0 0 16,-7 20 0-16,7-20 0 0,7 30 0 16,2-11 0-16,0-1 0 0,5 0 0 15,1-1 0-15,2-3 0 0,4-2 0 0,1-2 0 16,2-1 0-16,3-3 0 0,1-4 0 0,2-2 0 15,1-1 0-15,-3-3 0 0,1-2 0 0,-2 0 0 16,-3 0 0-16,-1 0 0 0,-2 1 0 0,-4 0 0 16,-17 5 0-16,25-9 0 0,-25 9 0 0,0 0 0 15,0 0 0-15,0 0 0 0,0 0 0 16,0 0 0-16,2-17 0 0,-2 17 0 0,0 0 0 16,-22-4 0-16,22 4 0 0,-18 5 0 0,18-5 0 15,-21 14 0-15,21-14 0 0,-24 28 0 0,11-10 0 16,1 7 0-16,0-1 0 0,1 2 0 15,-1 1 0-15,3 0 0 0,2-2 0 0,2-1 0 16,3-3 0-16,2-2 0 0,0-19 0 0,12 29 0 16,-12-29 0-16,24 17 0 0,-7-12 0 15,3-5 0-15,3-3 0 0,2-3 0 0,2-3 0 16,2-3 0-16,2-2 0 0,-1-3 0 0,1-2 0 16,-2-1 0-16,-2-2 0 0,-4-1 0 0,-6 0 0 15,-4 0 0-15,-6-1 0 0,-2-1 0 0,-6 2 0 16,-1 2 0-16,-6-1 0 0,-1 1 0 0,-5 2 0 15,-2 0 0-15,-2 1 0 0,-1 2 0 16,-3 1 0-16,1 4 0 0,-1 3 0 0,0 3 0 16,4 4 0-16,1 5 0 0,17-4 0 0,-24 18 0 15,24-18 0-15,-14 27 0 0,12-10 0 0,2-17 0 16,6 32-17-16,-6-32-117 0,28 26-110 0,-34-44-88 16,44 36-97-16,-38-18-30 0,23-20 31 0,13 31 425 15</inkml:trace>
  <inkml:trace contextRef="#ctx0" brushRef="#br1" timeOffset="580595.5652">23652 14754 1951 0,'0'0'68'0,"-14"21"-40"0,14-21-28 0,-25 34 0 15,16-12 0-15,-5 4 0 0,2 4 0 16,1 7 0-16,-5 3 0 0,5 2 0 0,-3 6 0 15,2 2 0-15,2 4 0 0,-2 4 0 0,2 0 0 16,-1 0 0-16,2-1 0 0,5-4 0 0,4 1 0 16,1-6 0-16,5-1 0 0,-1-8 0 0,7 4-100 15,-12-43-196-15,21 45-260 0,-21-45-84 0,14 27 186 16</inkml:trace>
  <inkml:trace contextRef="#ctx0" brushRef="#br1" timeOffset="580939.3116">23849 15164 954 0,'-35'-17'444'0,"41"45"8"0,-30-27-386 0,24-1-25 16,-38 11-4-16,19-5-31 0,-3 0 17 0,-1 3-19 15,2 1 16-15,0 3-20 0,-1 0 0 0,2 4 0 16,-2-1 0-16,2-1 0 0,2 2 0 0,18-17 0 15,-24 31 0-15,24-31 0 0,-20 29 0 16,20-29 0-16,-8 23 0 0,8-23 0 0,6 19 0 16,-6-19 0-16,17 16 0 0,-17-16 0 15,29 7 0-15,-11-3 0 0,4-6 0 0,2 0 0 16,2 0 0-16,2-3 0 0,-4 1 0 0,1 2 0 16,-3 2 0-16,-3 1 0 0,-1 3 0 0,-18-4 0 15,31 12 0-15,-31-12 0 0,21 19 0 0,-21-19 0 16,15 21 0-16,-15-21 0 0,10 24 0 0,-10-24-35 15,18 29-153-15,-18-29-135 0,0 0-127 16,0 0-105-16,0 0 62 0,38 11 491 0</inkml:trace>
  <inkml:trace contextRef="#ctx0" brushRef="#br1" timeOffset="581095.5775">24137 15554 2047 0,'0'0'0'0,"-28"19"0"0,28-19 0 0,-21 6 0 16,21-6 0-16,-20 1 0 0,20-1 0 0,0 0 0 16,-17-5 0-16,17 5 0 0,0 0 0 0,0 0-79 15,-4-37-276-15,30 43-179 0,-26-6-116 0,15-33 222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4/08/2015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04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338221"/>
              </p:ext>
            </p:extLst>
          </p:nvPr>
        </p:nvGraphicFramePr>
        <p:xfrm>
          <a:off x="214283" y="762000"/>
          <a:ext cx="8750332" cy="5243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fields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field is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(in Physics)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Find out what an electric field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an electric field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Grav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field strength unit is AND extend idea to Elect. Field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unit and formula are for the strength (and direction) of an electric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notes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summarise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above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key points are that we need to remember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 AND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38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3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30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85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32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72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8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33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62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13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79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03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29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42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70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00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28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3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71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6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4053300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August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0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19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16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89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33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48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89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76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47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52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120" y="101160"/>
              <a:ext cx="8778960" cy="5788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7560" y="84240"/>
                <a:ext cx="8812080" cy="581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58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28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8960" y="239760"/>
              <a:ext cx="8538480" cy="579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4920" y="223200"/>
                <a:ext cx="8555040" cy="582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75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03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36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89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18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9494</TotalTime>
  <Words>291</Words>
  <Application>Microsoft Office PowerPoint</Application>
  <PresentationFormat>On-screen Show (4:3)</PresentationFormat>
  <Paragraphs>55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300</cp:revision>
  <dcterms:created xsi:type="dcterms:W3CDTF">2006-08-16T00:00:00Z</dcterms:created>
  <dcterms:modified xsi:type="dcterms:W3CDTF">2015-08-03T23:04:55Z</dcterms:modified>
</cp:coreProperties>
</file>