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30/07/2015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03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6644348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Continue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to find out what voltage and current are and how they behave in series and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voltage and current are and how they behave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Take it from the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in a simple circuit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behaves in a series circuit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9441</TotalTime>
  <Words>253</Words>
  <Application>Microsoft Office PowerPoint</Application>
  <PresentationFormat>On-screen Show (4:3)</PresentationFormat>
  <Paragraphs>47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296</cp:revision>
  <dcterms:created xsi:type="dcterms:W3CDTF">2006-08-16T00:00:00Z</dcterms:created>
  <dcterms:modified xsi:type="dcterms:W3CDTF">2015-07-30T04:51:51Z</dcterms:modified>
</cp:coreProperties>
</file>