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28/07/2015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970038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Continue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to find out what voltage and current are and how they behave in series and parallel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voltage and current are and how they behave in series and in parallel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Take it from the current in a series circuit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current behaves in a series circuit AND WHY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21698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9439</TotalTime>
  <Words>253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295</cp:revision>
  <dcterms:created xsi:type="dcterms:W3CDTF">2006-08-16T00:00:00Z</dcterms:created>
  <dcterms:modified xsi:type="dcterms:W3CDTF">2015-07-28T05:35:00Z</dcterms:modified>
</cp:coreProperties>
</file>