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6"/>
  </p:notesMasterIdLst>
  <p:sldIdLst>
    <p:sldId id="261" r:id="rId2"/>
    <p:sldId id="257" r:id="rId3"/>
    <p:sldId id="258" r:id="rId4"/>
    <p:sldId id="46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CC"/>
    <a:srgbClr val="EE8AD9"/>
    <a:srgbClr val="FF66FF"/>
    <a:srgbClr val="FF7878"/>
    <a:srgbClr val="FF7800"/>
    <a:srgbClr val="CC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492" autoAdjust="0"/>
    <p:restoredTop sz="92520" autoAdjust="0"/>
  </p:normalViewPr>
  <p:slideViewPr>
    <p:cSldViewPr>
      <p:cViewPr>
        <p:scale>
          <a:sx n="87" d="100"/>
          <a:sy n="87" d="100"/>
        </p:scale>
        <p:origin x="1548" y="48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8BB4CD-DAF1-420E-966B-E31897695828}" type="datetimeFigureOut">
              <a:rPr lang="en-NZ" smtClean="0"/>
              <a:t>28/07/2015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9381509-82CC-48A2-8E4B-4998700014F2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0943197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381509-82CC-48A2-8E4B-4998700014F2}" type="slidenum">
              <a:rPr lang="en-NZ" smtClean="0"/>
              <a:t>3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6700869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7/28/2015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7/28/2015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7/28/2015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7/28/2015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>
                <a:solidFill>
                  <a:srgbClr val="FFFF00"/>
                </a:solidFill>
                <a:latin typeface="TheSansBold-Plain"/>
              </a:rPr>
              <a:t>6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Px 28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Hongongoi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2015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44495082"/>
              </p:ext>
            </p:extLst>
          </p:nvPr>
        </p:nvGraphicFramePr>
        <p:xfrm>
          <a:off x="214283" y="762000"/>
          <a:ext cx="8750332" cy="460248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0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Write the 12</a:t>
                      </a:r>
                      <a:r>
                        <a:rPr kumimoji="0" lang="en-US" sz="2000" b="1" i="1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 of August into our diaries/phones</a:t>
                      </a:r>
                      <a:endParaRPr kumimoji="0" lang="en-US" sz="20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The date of the EOT test on waves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Preview the achievement standard for Electricity and Magnetism</a:t>
                      </a:r>
                      <a:endParaRPr kumimoji="0" lang="en-US" sz="20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What we will be learning</a:t>
                      </a: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That everything is hard before you learn it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See the plan: we will take an excursion into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Mr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 H’s handy dandy current electricity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programme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 before returning to NCEA2 stuff.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The road ahead and how it will help us close any gaps in what we are supposed to know already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Begin finding out what voltage and current are and how they behave in series and in parallel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What voltage and current are and how they behave in series and in parallel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01255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6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93321698"/>
              </p:ext>
            </p:extLst>
          </p:nvPr>
        </p:nvGraphicFramePr>
        <p:xfrm>
          <a:off x="533400" y="304800"/>
          <a:ext cx="8094663" cy="6269357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Waves: units 3 and 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Tuesday 16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June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Water waves and diffraction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Waves: unit 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Friday 19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June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Superposition and interference (both constructive &amp; destructive)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Waves: unit 6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Monday 22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nd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June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Reflection of Light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Waves: unit 7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Wed 24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of June 2015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Ray diagrams for curved mirrors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Waves: unit 8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Mon 29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June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The Des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Cartes’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 formula for spherical mirrors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Waves: units 9 and 10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Wed 1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st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July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Refraction of light PLUS Total Internal Reflection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Waves: units 11 and 12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Fri 24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July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Dispersion AND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Lenses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05865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9438</TotalTime>
  <Words>312</Words>
  <Application>Microsoft Office PowerPoint</Application>
  <PresentationFormat>On-screen Show (4:3)</PresentationFormat>
  <Paragraphs>52</Paragraphs>
  <Slides>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1" baseType="lpstr">
      <vt:lpstr>Arial</vt:lpstr>
      <vt:lpstr>Calibri</vt:lpstr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294</cp:revision>
  <dcterms:created xsi:type="dcterms:W3CDTF">2006-08-16T00:00:00Z</dcterms:created>
  <dcterms:modified xsi:type="dcterms:W3CDTF">2015-07-28T00:44:55Z</dcterms:modified>
</cp:coreProperties>
</file>