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506" r:id="rId3"/>
    <p:sldId id="257" r:id="rId4"/>
    <p:sldId id="258" r:id="rId5"/>
    <p:sldId id="4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24/07/2015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5523205"/>
              </p:ext>
            </p:extLst>
          </p:nvPr>
        </p:nvGraphicFramePr>
        <p:xfrm>
          <a:off x="214283" y="762000"/>
          <a:ext cx="8750332" cy="45049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EITHER do last year’s NCEA2 Waves booklet questions (using your devices) OR HRT and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the final sort of question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our class website to get quick access to old exams AND marking schedules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Make a list of “toughies” 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help us with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use of economies of scale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381000" y="1412875"/>
            <a:ext cx="80946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is </a:t>
            </a:r>
            <a:r>
              <a:rPr lang="en-NZ" sz="10800" dirty="0" err="1" smtClean="0">
                <a:solidFill>
                  <a:srgbClr val="FFFF00"/>
                </a:solidFill>
              </a:rPr>
              <a:t>Ngahuiamei’s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0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9256</TotalTime>
  <Words>276</Words>
  <Application>Microsoft Office PowerPoint</Application>
  <PresentationFormat>On-screen Show (4:3)</PresentationFormat>
  <Paragraphs>51</Paragraphs>
  <Slides>5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290</cp:revision>
  <dcterms:created xsi:type="dcterms:W3CDTF">2006-08-16T00:00:00Z</dcterms:created>
  <dcterms:modified xsi:type="dcterms:W3CDTF">2015-07-23T21:50:04Z</dcterms:modified>
</cp:coreProperties>
</file>