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261" r:id="rId2"/>
    <p:sldId id="257" r:id="rId3"/>
    <p:sldId id="258" r:id="rId4"/>
    <p:sldId id="469" r:id="rId5"/>
    <p:sldId id="470" r:id="rId6"/>
    <p:sldId id="471" r:id="rId7"/>
    <p:sldId id="472" r:id="rId8"/>
    <p:sldId id="473" r:id="rId9"/>
    <p:sldId id="474" r:id="rId10"/>
    <p:sldId id="475" r:id="rId11"/>
    <p:sldId id="476" r:id="rId12"/>
    <p:sldId id="477" r:id="rId13"/>
    <p:sldId id="478" r:id="rId14"/>
    <p:sldId id="479" r:id="rId15"/>
    <p:sldId id="480" r:id="rId16"/>
    <p:sldId id="481" r:id="rId17"/>
    <p:sldId id="482" r:id="rId18"/>
    <p:sldId id="483" r:id="rId19"/>
    <p:sldId id="484" r:id="rId20"/>
    <p:sldId id="485" r:id="rId21"/>
    <p:sldId id="486" r:id="rId22"/>
    <p:sldId id="487" r:id="rId23"/>
    <p:sldId id="488" r:id="rId24"/>
    <p:sldId id="489" r:id="rId25"/>
    <p:sldId id="490" r:id="rId26"/>
    <p:sldId id="491" r:id="rId27"/>
    <p:sldId id="492" r:id="rId28"/>
    <p:sldId id="493" r:id="rId29"/>
    <p:sldId id="494" r:id="rId30"/>
    <p:sldId id="495" r:id="rId31"/>
    <p:sldId id="496" r:id="rId32"/>
    <p:sldId id="497" r:id="rId33"/>
    <p:sldId id="498" r:id="rId34"/>
    <p:sldId id="499" r:id="rId35"/>
    <p:sldId id="500" r:id="rId36"/>
    <p:sldId id="501" r:id="rId37"/>
    <p:sldId id="502" r:id="rId38"/>
    <p:sldId id="503" r:id="rId39"/>
    <p:sldId id="504" r:id="rId40"/>
    <p:sldId id="505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69" d="100"/>
          <a:sy n="69" d="100"/>
        </p:scale>
        <p:origin x="726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21/07/2015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5523205"/>
              </p:ext>
            </p:extLst>
          </p:nvPr>
        </p:nvGraphicFramePr>
        <p:xfrm>
          <a:off x="214283" y="762000"/>
          <a:ext cx="8750332" cy="450494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EITHER do last year’s NCEA2 Waves booklet questions (using your devices) OR HRT and </a:t>
                      </a: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Homework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the final sort of question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our class website to get quick access to old exams AND marking schedules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embed new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Make a list of “toughies” that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can help us with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use of economies of scale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31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138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38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962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850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973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85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250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404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98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434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14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799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20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94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85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38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966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174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48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3321698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Water waves and diffraction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(both constructive &amp; destructive)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June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Refraction of light PLUS Total Internal Reflection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79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1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42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734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860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950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4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903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600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843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86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120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22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460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36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969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619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9123</TotalTime>
  <Words>270</Words>
  <Application>Microsoft Office PowerPoint</Application>
  <PresentationFormat>On-screen Show (4:3)</PresentationFormat>
  <Paragraphs>49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286</cp:revision>
  <dcterms:created xsi:type="dcterms:W3CDTF">2006-08-16T00:00:00Z</dcterms:created>
  <dcterms:modified xsi:type="dcterms:W3CDTF">2015-07-21T06:10:09Z</dcterms:modified>
</cp:coreProperties>
</file>