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61" r:id="rId2"/>
    <p:sldId id="257" r:id="rId3"/>
    <p:sldId id="258" r:id="rId4"/>
    <p:sldId id="46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69" d="100"/>
          <a:sy n="69" d="100"/>
        </p:scale>
        <p:origin x="1458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20/07/2015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5523205"/>
              </p:ext>
            </p:extLst>
          </p:nvPr>
        </p:nvGraphicFramePr>
        <p:xfrm>
          <a:off x="214283" y="762000"/>
          <a:ext cx="8750332" cy="450494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EITHER do last year’s NCEA2 Waves booklet questions (using your devices) OR HRT and </a:t>
                      </a: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Homework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the final sort of question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our class website to get quick access to old exams AND marking schedules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embed new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Make a list of “toughies” that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can help us with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use of economies of scale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3321698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Water waves and diffraction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(both constructive &amp; destructive)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June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spherical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Refraction of light PLUS Total Internal Reflection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86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9123</TotalTime>
  <Words>270</Words>
  <Application>Microsoft Office PowerPoint</Application>
  <PresentationFormat>On-screen Show (4:3)</PresentationFormat>
  <Paragraphs>49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285</cp:revision>
  <dcterms:created xsi:type="dcterms:W3CDTF">2006-08-16T00:00:00Z</dcterms:created>
  <dcterms:modified xsi:type="dcterms:W3CDTF">2015-07-20T05:40:06Z</dcterms:modified>
</cp:coreProperties>
</file>