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20/07/2015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9190253"/>
              </p:ext>
            </p:extLst>
          </p:nvPr>
        </p:nvGraphicFramePr>
        <p:xfrm>
          <a:off x="214283" y="762000"/>
          <a:ext cx="8750332" cy="45049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EITHER do last year’s NCEA2 Waves booklet questions (using your devices) OR HRT and Homework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final sort of question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class website to get quick access to old exams AND marking schedules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Make a list of “toughies”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help us with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use of economies of scale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9123</TotalTime>
  <Words>270</Words>
  <Application>Microsoft Office PowerPoint</Application>
  <PresentationFormat>On-screen Show (4:3)</PresentationFormat>
  <Paragraphs>49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284</cp:revision>
  <dcterms:created xsi:type="dcterms:W3CDTF">2006-08-16T00:00:00Z</dcterms:created>
  <dcterms:modified xsi:type="dcterms:W3CDTF">2015-07-20T00:10:15Z</dcterms:modified>
</cp:coreProperties>
</file>