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470" r:id="rId3"/>
    <p:sldId id="257" r:id="rId4"/>
    <p:sldId id="258" r:id="rId5"/>
    <p:sldId id="4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01T00:31:40.0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10748 5966 1419 0,'-12'-28'198'0,"12"28"-51"16,0 0-113-16,0 0-12 0,-6-24-5 0,6 24-4 15,0 0 3-15,0 0 1 0,0 0 1 0,0 0 2 16,0 0 0-16,0 0-2 0,0 0-5 0,0 0 0 16,0 0-6-16,-3 29 0 0,7 0-5 15,-1 8 6-15,5 7-8 0,-1 4 13 0,-1 1-9 16,0 0 12-16,0-2-11 0,2-1-5 0,0-6 0 15,3-3 0-15,1-8 0 0,5-9 0 0,3-8 0 16,5-9 0-16,8-15 0 0,13-16 0 0,19-25 0 16,20-25 0-16,21-27 0 0,23-29 0 0,24-22 0 15,17-22 0-15,27-17 0 16,17-12 0-16,20-3 0 0,4 1 0 0,6 9 0 16,-9 10 0-16,-16 11 0 0,-18 3 0 0,-12 45-186 15,-41-18-503-15,-20 28-12 0,-30 17 231 0</inkml:trace>
  <inkml:trace contextRef="#ctx0" brushRef="#br0" timeOffset="998.7825">19877 5495 934 0,'0'0'292'0,"-12"-17"-161"0,12 17-48 0,0 0-29 16,0 0-12-16,-5-20-4 0,5 20-3 0,0 0 2 15,0 0-4-15,1-23 1 0,-1 23-3 0,0 0 0 16,0 0 0-16,0 0-2 0,0 0-2 0,0 0-4 16,21-11-2-16,-21 11-2 0,0 0 5 15,27 33-2-15,-14-7 6 0,-1 9-8 0,2 8 5 16,-4 7-22-16,-2 9-3 0,-5 3 0 0,-3 5 0 15,-5 1 0-15,-3-3 0 0,0-3 0 0,-1-6 0 16,1-12 0-16,4-14 0 0,4-30 0 0,0 0 0 16,44-5 0-16,5-31 0 0,20-28 0 0,27-30 0 15,30-32 0-15,25-25 0 16,38-23 0-16,26-15 0 0,36-6 0 0,21-8 0 16,26-1 0-16,0-8 0 0,6-3 0 0,-17-11 0 15,-7 14-26-15,-47-9-629 0,4 22-33 0,-26 12 15 16</inkml:trace>
  <inkml:trace contextRef="#ctx0" brushRef="#br0" timeOffset="3340.4275">1384 8125 1065 0,'-20'20'134'0,"-2"-22"-44"0,22 2-20 15,-25 5-5-15,25-5 7 0,0 0 1 16,0 0-14-16,-18 6-17 0,18-6-19 0,0 0-13 16,0 0-5-16,0 0 2 0,19 0 4 0,-19 0 0 15,26-2 2-15,-9 0 0 0,4 1-4 0,1-4 1 16,6 1-3-16,3 1-1 0,2 0-1 0,3 0-3 15,3 0-1-15,0 2 1 0,3 0-1 16,2 2 0-16,1 1 0 0,1 2 0 0,1 1 2 16,0 2-1-16,1 2 4 0,1-2 1 15,4 1 4-15,0-3-2 0,6 2 2 0,1-3 3 16,7 0 1-16,1-3 2 0,7-2 0 0,-3-3-4 16,5-2-5-16,3-5 0 0,2 0-3 0,5-2 4 15,5-2-5-15,-1 0 4 0,2-1-6 0,-4 1 1 16,-2 1-3-16,1 1 1 0,-4-1 2 0,-1 3 1 15,-2 3-3-15,-5 1 1 0,-6 3-6 16,-5 3 2-16,-9 2-1 0,-6 4-2 0,-5 1 0 16,-6 4-3-16,-5-1 3 0,-3 3-5 0,-4 1 3 15,-4-1-4-15,-2 0 3 0,-1 0-8 16,-3-1-3-16,4 3-22 0,-21-14-33 0,45 26-129 16,-45-26-413-16,27-3 15 0,-3 4 248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401273"/>
              </p:ext>
            </p:extLst>
          </p:nvPr>
        </p:nvGraphicFramePr>
        <p:xfrm>
          <a:off x="214283" y="762000"/>
          <a:ext cx="8750332" cy="532790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Review the Waves Standard on the Net to see if we have done what we said we would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Whether we can “tick all the boxes”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EITHER do last year’s NCEA2 Waves booklet questions (using your devices) OR HRT and Homework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 final sort of question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class website to get quick access to old exams AND marking schedules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Close the term with a word game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brains in a leisurely fashion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7640" y="1155960"/>
              <a:ext cx="8006040" cy="1792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240" y="1153440"/>
                <a:ext cx="8022960" cy="181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</a:t>
            </a:r>
            <a:r>
              <a:rPr lang="en-NZ" sz="10800" smtClean="0">
                <a:solidFill>
                  <a:srgbClr val="FFFF00"/>
                </a:solidFill>
              </a:rPr>
              <a:t>is Gillian’s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5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2169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8996</TotalTime>
  <Words>295</Words>
  <Application>Microsoft Office PowerPoint</Application>
  <PresentationFormat>On-screen Show (4:3)</PresentationFormat>
  <Paragraphs>53</Paragraphs>
  <Slides>5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281</cp:revision>
  <dcterms:created xsi:type="dcterms:W3CDTF">2006-08-16T00:00:00Z</dcterms:created>
  <dcterms:modified xsi:type="dcterms:W3CDTF">2015-07-01T01:24:49Z</dcterms:modified>
</cp:coreProperties>
</file>