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67" r:id="rId5"/>
    <p:sldId id="468" r:id="rId6"/>
    <p:sldId id="4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0:13:59.0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12585 4696 1433 0,'0'0'57'0,"0"0"-22"0,-4-19-11 15,4 19-2-15,0 0 6 0,0 0 8 16,0 0 8-16,0 0 3 0,0 0-13 0,3 20-4 16,-3-20-13-16,0 41 2 0,0-10-7 0,0 10 13 15,-3 1-9-15,3 8 16 0,-7-6-8 0,5 3 11 16,-5-10-5-16,4-7 3 0,3-30-19 0,-3 24-14 15,3-24 0-15,19-16 0 0,7-14 0 0,15-21 0 16,20-30 0-16,17-27 0 0,23-27 0 0,18-17 0 16,23-16 0-16,15-11 0 0,20-5 0 0,12-7 0 15,6 2 0-15,-3-4 0 0,2 30-158 0,-25-14-525 16,-17 19-14-16,-30 12 189 0</inkml:trace>
  <inkml:trace contextRef="#ctx0" brushRef="#br0" timeOffset="2171.9979">12562 9575 1727 0,'8'-27'56'15,"-8"27"-55"-15,-11-25 37 0,11 25-21 0,-8-26-2 16,8 26 10-16,-2-23-3 0,2 23 5 0,0 0-4 15,0 0 1-15,0 0-3 0,0 0 5 0,0 0-2 16,0 0-23-16,6 23-1 0,-4 6 0 0,1 14 0 16,-1 10 0-16,-3 6 0 0,-3 4 0 0,0-3 0 15,-4-11 0-15,3-15 0 0,5-34 0 16,0 0 0-16,24-9 0 0,8-33 0 0,21-34 0 16,20-34 0-16,26-32 0 0,23-22 0 0,30-17 0 15,23-7 0-15,29-5 0 0,12-5 0 0,4 12 0 16,-23-26-332-16,1 48-363 0,-33-14 12 0,-17 15 347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3:58:12.1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1676 1612 643 0,'0'0'189'0,"0"0"-53"15,0 0-37-15,0 0-21 0,0 0-2 16,0 0-4-16,0 0-1 0,0 0-8 0,0 0-3 16,0 0-10-16,0 0-11 0,0 0-12 0,2 21-2 15,-2-21-4-15,0 0 2 0,1 18-3 0,-1-18 0 16,4 26-2-16,-1-6 1 0,-3 0-9 15,4 6 5-15,-1 2-10 0,-1 2 7 0,-1 4-9 16,3 4 8-16,-2 5 24 0,2 7-39 16,0 5 35-16,0 4-33 0,0 3-2 0,0 1 21 15,-1 3-17-15,1 3 20 0,-3 1-17 0,2 3 19 16,-3 1 1-16,2-1-24 0,-2-1 20 0,3-1-23 16,-1-1 1-16,2 2 17 0,-2 0-18 0,2 3 16 15,-2 4 1-15,-1 2-19 0,-1 0 18 0,-2 0-18 16,-2-1 0-16,-3-1 18 0,-3 2-19 0,-2 1 18 15,-1 1-5-15,-3 0-17 0,-2-2 17 16,-2-1-17-16,2-4 1 0,0-2 17 0,1-5-17 16,1-6 13-16,5-7-15 0,4-14 0 15,9-9-46-15,-2-33-17 0,27 24-112 0,-33-50-337 16,33-3-66-16,-3-12 67 0</inkml:trace>
  <inkml:trace contextRef="#ctx0" brushRef="#br0" timeOffset="640.6308">1830 1806 1029 0,'0'0'159'0,"0"0"-35"16,-7-28-31-16,7 28-16 0,7-20-18 15,-7 20-16-15,5-21-6 0,-5 21-12 0,1-22-4 16,-1 22-5-16,-2-19 1 0,2 19-5 0,-6-19 7 16,6 19 0-16,0 0 6 0,0 0 0 0,-17-19-1 15,17 19-4-15,0 0-3 0,-19 6-4 16,19-6-3-16,-19 18 1 0,19-18-8 0,-23 34 4 16,8-13-6-16,-2 6 5 0,-2 5-7 0,-4 2 7 15,-2 7-9-15,-3 0-1 0,-2 9 34 0,-1 3-31 16,0-2 32-16,0 3-18 0,2-8-12 0,2-4 13 15,3-4-8-15,3-7 6 0,8-10-7 0,13-21-2 16,-10 18-4-16,10-18-1 0,0 0-1 16,0 0 2-16,30-25 4 0,-12 4-2 0,4-6 7 15,3-8-6-15,4-7 10 0,4-5-11 16,5-10 2-16,1-1-3 0,1-5 0 0,3-1 0 16,-3 2-10-16,-1 1 9 0,-2 4 9 0,-3 6-10 15,-2 7 7-15,-4 8-8 0,-5 11 6 0,-3 5-5 16,-20 20 4-16,19-12-2 0,-19 12 0 0,0 0 0 15,9 23 0-15,-7-1 0 0,2 12 0 16,-1 12 0-16,0 7 0 0,-1 6 0 0,1 1 0 16,0-1 0-16,1 0 0 0,1 2 0 0,3-3 0 15,3-8 0-15,6 1-25 0,-1-22-85 0,33 20-414 16,-24-31-108-16,18-1 5 0</inkml:trace>
  <inkml:trace contextRef="#ctx0" brushRef="#br0" timeOffset="3144.7758">14784 1085 496 0,'0'0'105'0,"-6"19"-26"0,6-19-20 16,-2 26-13-16,2-26 0 0,1 32-4 15,3-14 1-15,-2 2-11 0,2 0-4 0,0 4-14 16,1-1-31-16,-1 8 22 0,3-2-26 0,-3 7 26 0,1-1 10 16,-3 5-7-16,1 1 13 0,-2 1-3 0,0 2 14 15,-2 7-10-15,2 1 13 0,-3 6-18 16,4 3 17-16,-3-1 23 0,5 6-31 0,-4 3 38 0,6 11-28 15,-5-6-6-15,7 12 32 0,-5-9-27 0,8 14 26 16,-8-4-4-16,6 7-31 0,-5-3 13 16,4 7-25-16,-2-6-12 0,3 6 30 0,-3 0-33 15,2 2 5-15,-3 2 20 0,5 5-18 16,-4 0 16-16,2 8 13 0,-3 5-15 0,3 10-9 16,-7 4 8-16,1 10-4 0,-4 6-17 0,-1 7 21 15,-5 6 0-15,1 8-2 0,-7 3 17 0,2 4-15 16,-3 0-9-16,1 1 3 0,0-2-9 15,2 1 1-15,4-6-5 0,4-3 3 0,5-8-1 16,5-7 0-16,7-7 0 0,0-4-3 0,3-9 2 16,2-2-8-16,0-9 2 0,-1-5-13 0,0-9-16 15,-3-12 21-15,1 3-19 0,-10-18-48 0,17 16-112 16,-34-32-385-16,19 3-25 0,-8-5 156 0</inkml:trace>
  <inkml:trace contextRef="#ctx0" brushRef="#br0" timeOffset="3419.58">15059 3456 1033 0,'-12'-20'-432'0,"12"20"-3"15,-28-38 270-15</inkml:trace>
  <inkml:trace contextRef="#ctx0" brushRef="#br0" timeOffset="3891.5719">14902 3192 695 0,'0'0'176'16,"0"0"-37"-16,17-13 0 0,-17 13-16 0,0 0-4 16,-6-25-12-16,6 25-17 0,0 0-16 0,0 0-12 15,0 0-11-15,0 0-10 0,0 0-8 0,0 0-8 16,-25 4-3-16,25-4 0 0,-24 18-3 0,11-1-3 16,-4 6-7-16,2 6-19 0,0 8 34 0,-2 12-28 15,0 5 30-15,0 11-4 0,-2 9-20 16,5 6 16-16,0 9-21 0,6 7-1 0,1 3 12 15,3 5-14-15,0 0 12 0,1 0 0 0,1 0-10 16,2-2-4-16,3-4 12 0,0-3-18 0,2-3 11 16,0-7 1-16,4-5-24 0,-2-11 10 0,6-4-47 15,0-20 14-15,11-2-40 0,-7-34-37 16,33 12-292-16,-21-42-92 0,28 1 60 0,3-9 178 16</inkml:trace>
  <inkml:trace contextRef="#ctx0" brushRef="#br0" timeOffset="4367.9386">15043 3274 1281 0,'0'0'294'0,"-29"14"-272"16,29-14 9-16,-24 3 1 0,24-3-3 0,0 0-1 15,0 0 0-15,0 0 0 0,0 0-3 0,0 0-8 16,0 0-7-16,0 0-2 0,0 0 0 16,0 0 3-16,0 0 6 0,23-10 2 0,-4 14 2 15,3 0 0-15,7 5-1 0,5 3-6 0,7 6 1 16,2 9-12-16,7 5 8 0,0 7-13 0,0 7 10 16,-1 5-12-16,-6 6 12 0,-3 4-16 0,-6 6 15 15,-9 5-4-15,-9 3-18 0,-12 4 20 16,-8 2-18-16,-12 3 6 0,-10 1 21 0,-9 2-21 0,-6 2 24 15,-8-1-2-15,-3 2-14 0,-5-5 17 16,-3 0-17-16,-1-9-1 0,0-6 13 0,2-8-14 16,4-9 2-16,8-13-4 0,8-12-12 0,14-10-49 15,-1-35-99-15,26 17-447 0,-3-45 10 16,19 2 9-16</inkml:trace>
  <inkml:trace contextRef="#ctx0" brushRef="#br0" timeOffset="4492.9544">15739 4291 2047 0,'0'0'0'0,"-31"39"0"0,6-12 0 0,-6 0 0 16,1 0 0-16,1-2 0 0,1-4 0 0,4 0 0 15,-7-16-64-15,31 24-452 0,-36-36-133 0,36 7 14 16,-33-5 453-16</inkml:trace>
  <inkml:trace contextRef="#ctx0" brushRef="#br0" timeOffset="5852.3315">1508 4690 1471 0,'0'0'100'0,"-20"-18"-25"0,20 18-17 15,0 0-14-15,0 0-11 0,0 0-12 0,0 0-10 16,0 0-10-16,0 0-6 0,0 0-3 0,0 0 0 15,0 0 3-15,0 0 3 0,0 0 1 0,25 1 1 16,-25-1 0-16,25 2 0 0,-8-2 1 0,1-1-1 16,3 1 3-16,2 0-1 0,2-1 0 15,2 2 1-15,3 0-3 0,1 1 1 16,3 0-1-16,2 0 1 0,1 2 0 0,5 0 1 16,1 1-1-16,4-2 1 0,3 2-2 0,2-1 2 15,6-1-1-15,4 1 2 0,8-2 0 0,6 1-1 16,3-3 1-16,8-3-3 0,4 0 1 0,2-3-1 15,14-2 3-15,4-1-1 0,5-5 2 0,6 1-4 16,1-1 3-16,5-2-4 0,6 1 4 16,6 0-5-16,3-1 5 0,3-1-5 0,6 2 4 15,4 1-3-15,4 1-17 0,3 1 39 0,4-3-38 16,2 2 39-16,2-3-20 0,7 2-3 0,-1-2 4 16,3 1-3-16,9 0 6 0,4 0-4 0,2-2 5 15,3 0-6-15,5-2 5 0,4-1-6 16,8 1 4-16,6-1-4 0,-2-1 4 0,2-1-5 15,0 0 5-15,1 2-6 0,8 1 7 16,1 0-7-16,2 3 6 0,1-1-5 0,0 1 5 16,-3 1-5-16,4 2 4 0,-2 2-2 0,1 0 2 15,-1 2-2-15,-2 0 3 0,1 1-2 0,1-1 2 16,0 3-2-16,10-1 2 0,-3-2-3 0,4 2 2 16,1-2-3-16,-7-4 3 0,5 3-1 0,2-5 4 15,3 1 0-15,7-2 4 0,6 1-3 16,6 1-15-16,-2 2 36 0,0 1-37 0,-3 2 35 15,-10 4-18-15,-1 2-3 0,-3 3 1 16,2 1-2-16,0 0 1 0,1 4-3 0,1 2-2 16,-9 4-15-16,-4 3 34 0,-3-1-34 0,-7 0 35 15,1-2-20-15,0 0-2 0,2-1 3 0,12-3-4 16,1-1 4-16,4-2-5 0,5-3 1 0,-6-2 2 16,3-3 2-16,1-1 2 0,-1-1-2 15,6-2 1-15,2-2-1 0,5 1 2 0,-1 1-2 16,-1-2-13-16,-6 2 13 0,-14-2-16 0,-4 2 35 15,-13 2-22-15,-6 0 17 0,-8 3-28 0,-7 1-10 16,-12 7-30-16,-18-9-30 0,0 26-76 0,-43-31-377 16,10 21-56-16,-18-4 36 0</inkml:trace>
  <inkml:trace contextRef="#ctx0" brushRef="#br1" timeOffset="24542.1254">20743 946 211 0,'0'0'96'0,"0"0"3"0,0 0 12 0,11-21 20 16,-11 21 0-16,0 0-2 0,0 0-22 16,0 0-5-16,0 0-3 0,0 0-7 15,0 0-9-15,0 0-10 0,0 0 1 0,0 0-10 16,10 18-9-16,-10-18-22 0,0 0-14 0,0 0-10 16,-11 22 0-16,11-22-3 0,-5 18 0 0,5-18-8 15,-5 23 8-15,5-23-6 0,-2 29 8 0,1-12-8 16,-1 0 0-16,2 5-1 0,2 1 12 15,-2 0-10-15,1 5-28 0,0 1 45 0,-1 0-51 16,1 6 49-16,0 0-6 0,-1 4-16 0,2 3 16 16,-1 0-15-16,1 5 14 0,-1 2-13 0,2 0 16 15,-3 7-17-15,1 1 19 0,-1 3-19 0,1 2 17 16,-2 2 20-16,0 3-36 0,-2 0 34 0,1 3-33 16,-2-1-6-16,1 3 25 0,-2-2-24 0,0 2 22 15,-1 5-23-15,0-1 0 16,0 1 26-16,0 2-23 0,0-3 23 0,1 1-2 15,0 0-21-15,0 1 24 0,-1 2-21 0,1 5 1 16,-2-1 23-16,2 6-18 0,-1-2 18 0,1 3 3 16,-1-1-26-16,1 2 22 0,0 4-5 0,2-1-18 15,-1 2 14-15,3-1-17 0,1-1-4 0,0 0 23 16,2 0-24-16,-1 1 2 0,3-1 16 0,0 0-14 16,0-1 15-16,3-1 3 0,0 3-22 15,0 2 4-15,2-1 15 0,-2 5-14 0,-1-2 14 16,-1 4 4-16,-1 3-25 0,-2 2 5 0,0 4 12 15,-2 5-9-15,0 1 8 0,-1 6 14 0,-4 4-13 16,-1 3-7-16,-3 4 6 0,-1-1-3 16,-4 4-13-16,1-1 13 0,-2 0 4 0,1-1-5 15,0-6 7-15,2-1 9 0,0-6-8 16,4-4-9-16,3-9 4 0,1-5-13 0,7-7-21 16,-2-10 12-16,11 6-28 0,-11-22-79 0,34 20-337 15,-29-26-108-15,18 8 20 0,-10-2 371 0</inkml:trace>
  <inkml:trace contextRef="#ctx0" brushRef="#br0" timeOffset="29975.664">20370 4226 539 0,'0'0'33'15,"0"0"-35"-15,10-20 1 0,-10 20 1 16,0 0 1-16,0 0 2 0,11-22-4 0,-11 22-1 16,0 0 0-16,0 0 1 0,13-20 2 0,-13 20 4 15,0 0 8-15,0 0 12 0,0 0 15 0,11-17 18 16,-11 17 10-16,0 0 17 0,0 0 8 0,0 0 7 16,0 0-7-16,0 0-10 0,0 0-19 15,0 0-17-15,0 0-11 0,0 0-12 0,-4-17-8 16,4 17-4-16,0 0 0 0,0 0 1 0,0 0 1 15,0 0 2-15,10-17-3 0,-10 17 1 0,0 0-2 16,0 0 1-16,0 0 2 0,17-17 3 0,-17 17-1 16,0 0 1-16,0 0-1 0,0 0 1 15,17-5 1-15,-17 5 5 0,0 0 3 0,0 0 5 16,0 0 4-16,0 0-1 0,0 0 0 16,0 0-2-16,0 0-5 0,0 0-4 0,0 0-1 15,0 0-9-15,0 0 3 0,0 0-3 0,0 0-3 16,0 0 1-16,0 0-3 0,0 0-5 0,0 0 1 15,0 0-1-15,0 0-3 0,0 0-1 0,0 0 0 16,0 0 0-16,0 0 0 0,0 0 0 0,7 18 0 16,-7-18 0-16,0 0 0 0,0 0 0 15,0 0 0-15,9 19 0 0,-9-19 0 0,0 0 0 16,0 0 0-16,0 0 0 0,5 17 0 16,-5-17 0-16,0 0 0 0,0 0 0 0,0 24 0 15,0-24 0-15,-2 19 0 0,2-19 0 0,-3 24 0 16,3-24 0-16,-4 28 0 0,4-28 0 0,-2 27 0 15,2-27 0-15,-2 27 0 0,2-27 0 0,0 26 0 16,0-26 0-16,0 25 0 0,0-25 0 16,0 24 0-16,0-24 0 0,3 23 0 0,-3-23 0 15,2 22 0-15,-2-22 0 0,2 23 0 0,-2-23 0 16,0 23 0-16,0-23 0 0,0 22 0 0,0-22 0 16,1 18 0-16,-1-18 0 0,1 17 0 0,-1-17 0 15,0 17 0-15,0-17 0 0,0 0 0 0,2 24 0 16,-2-24 0-16,0 0 0 0,7 23 0 0,-7-23 0 15,0 0 0-15,2 22 0 16,-2-22 0-16,0 0 0 0,4 24 0 0,-4-24 0 16,2 18 0-16,-2-18 0 0,1 20 0 0,-1-20 0 15,1 19 0-15,-1-19 0 0,2 20 0 0,-2-20 0 16,1 20 0-16,-1-20 0 0,4 18 0 0,-4-18 0 16,1 18 0-16,-1-18 0 0,0 0 0 0,2 24 0 15,-2-24 0-15,0 0 0 0,3 22 0 16,-3-22 0-16,0 0 0 0,1 21 0 0,-1-21 0 15,0 0 0-15,-1 21 0 0,1-21 0 0,-4 17 0 16,4-17 0-16,-4 17 0 0,4-17 0 16,-5 17 0-16,5-17 0 0,0 0 0 0,-3 23 0 0,3-23 0 15,0 0 0-15,-1 21 0 0,1-21 0 16,0 0 0-16,-3 21 0 0,3-21 0 0,-1 17 0 16,1-17 0-16,0 0 0 0,-4 25 0 15,4-25 0-15,0 0 0 0,-1 20 0 0,1-20 0 16,0 0 0-16,0 0 0 0,3 19 0 0,-3-19 0 15,0 0 0-15,0 0 0 0,6 17 0 0,-6-17 0 16,0 0 0-16,0 0 0 0,0 0 0 0,8 20 0 16,-8-20 0-16,0 0 0 0,0 0 0 0,0 0 0 15,7 18 0-15,-7-18 0 0,0 0 0 0,0 0 0 16,0 0 0-16,2 19 0 16,-2-19 0-16,0 0 0 0,0 0 0 0,-3 20 0 15,3-20 0-15,0 0 0 0,0 0 0 0,0 0 0 16,-5 19 0-16,5-19 0 0,0 0 0 0,0 0 0 15,2 19 0-15,-2-19 0 0,0 0 0 0,2 18 0 16,-2-18 0-16,0 0 0 0,0 0 0 0,2 22 0 16,-2-22 0-16,0 0 0 0,0 0 0 15,0 17 0-15,0-17 0 0,0 0 0 0,0 0 0 16,0 0 0-16,0 0 0 0,0 0 0 0,0 0 0 16,0 0 0-16,0 0 0 0,-18 1 0 0,18-1 0 15,0 0 0-15,0 0 0 0,-22-9 0 0,22 9 0 16,0 0 0-16,-20-16 0 0,20 16 0 0,-16-17 0 15,16 17 0-15,-16-23 0 0,16 23 0 16,-18-31 0-16,10 14 0 0,1-4 0 16,0-1 0-16,0 2 0 0,0 0 0 0,1 1 0 15,6 19 0-15,-11-33 0 0,11 33 0 0,-12-27 0 16,12 27 0-16,-12-26 0 0,12 26 0 0,-12-22 0 16,12 22 0-16,-11-19 0 0,11 19 0 0,-10-18 0 15,10 18 0-15,-8-17 0 0,8 17 0 0,0 0 0 16,-6-21 0-16,6 21 0 0,0 0 0 0,0 0 0 15,0 0 0-15,0 0 0 0,0 0 0 16,0 0 0-16,0 0 0 0,0 0 0 16,0 0 0-16,0 0 0 0,0 0 0 0,18 4 0 15,-18-4 0-15,0 0 0 0,15 24 0 0,-15-24 0 16,8 23 0-16,-8-23 0 0,10 32 0 0,-4-14 0 16,-1 2 0-16,-2 2 0 0,2 4 0 0,-1-1 0 15,1 0 0-15,-2 2 0 0,2 0 0 16,0-1 0-16,-1-2 0 0,-1-2 0 0,1-2 0 15,0-4 0-15,-4-16 0 0,9 26 0 0,-9-26 0 16,0 0 0-16,19 20 0 0,-19-20 0 0,0 0 0 16,24-4 0-16,-24 4 0 0,23-17 0 0,-23 17 0 15,27-32 0-15,-14 12 0 0,3-7 0 0,4-1 0 16,0-4 0-16,3-2 0 0,2-1 0 16,1 0 0-16,0 2 0 0,-1 0 0 15,1 4 0-15,-3 1 0 0,0 4 0 0,-2 2 0 16,-4 6 0-16,-17 16 0 0,28-27 0 0,-28 27 0 15,21-18 0-15,-21 18 0 0,0 0 0 0,19-10 0 16,-19 10 0-16,0 0 0 0,0 0 0 0,0 0 0 16,0 0 0-16,0 0 0 0,0 0 0 0,10 21 0 15,-10-21 0-15,0 0 0 0,-1 18 0 0,1-18 0 16,0 0 0-16,-4 17 0 0,4-17 0 16,0 0 0-16,0 0 0 0,0 0 0 0,0 0 0 15,0 0 0-15,0 0 0 0,0 0 0 0,0 0 0 16,0 0 0-16,0 0 0 0,0 0 0 0,0 0 0 15,0 0 0-15,-18 9 0 0,18-9-165 16,0 0-118-16,-32-17-159 0,32 17-144 0,0 0 85 16,-21-10 432-16</inkml:trace>
  <inkml:trace contextRef="#ctx0" brushRef="#br2" timeOffset="40475.5906">4585 5446 1810 0,'23'-17'51'0,"-23"17"-13"0,0 0-12 16,0 0-13-16,0 0-5 0,0 0-5 0,0 0 1 15,0 0 3-15,-3 18 2 0,6 4-1 0,-1 8 1 16,0 9-8-16,-2 4 8 0,-2 7-10 16,-3 2-8-16,0 6 22 0,-1 2-20 0,-1 2 19 15,0 1-2-15,-3 0-14 0,3-3 12 16,-3 0-12-16,1-7 10 0,3-5-10 0,1-7 6 0,5-6-10 15,4-4 3-15,6-7-16 0,-10-24-11 16,33 34-56-16,-33-34-88 0,37-11-432 0,-12-3-49 16,6-6 235-16</inkml:trace>
  <inkml:trace contextRef="#ctx0" brushRef="#br2" timeOffset="40650.4643">5090 5979 1928 0,'0'0'19'0,"-26"10"-13"15,26-10-4-15,0 0-6 0,0 0-6 16,0 0-7-16,0 0-18 0,0 0-33 0,0 0-87 16,14-17-456-16,-14 17-8 0,25-23 184 0</inkml:trace>
  <inkml:trace contextRef="#ctx0" brushRef="#br2" timeOffset="41485.5685">5893 5516 1097 0,'0'0'172'0,"0"0"-80"0,0 0 4 16,-17-33 5-16,17 33-4 0,-17-11-16 0,17 11-23 15,-26-8-14-15,9 8-13 0,-7-1-7 0,-1 6-4 16,-6-1-6-16,1 6 1 0,-4 1-2 0,0 3 2 15,-3 3-5-15,3 2 3 0,-1 0-5 0,3 1 3 16,3 1-5-16,4 0 1 0,5-3-7 16,4-1 1-16,16-17-6 0,-16 27 2 15,16-27-1-15,4 26 5 0,-4-26-4 0,22 30-11 16,-4-14 13-16,4-2-16 0,6 1 32 0,4 1-13 16,3-1 13-16,3 2-12 0,1 0-4 0,0 0 2 15,-1 0-2-15,-2-1 2 0,-3-1-2 0,-5 1 3 16,-4 0-3-16,-5 0 4 0,-19-16-5 0,25 29 5 15,-25-29-3-15,13 29 3 0,-13-29-2 0,1 29 4 16,-1-29-4-16,-8 25 1 0,8-25-2 16,-21 22 2-16,21-22-3 0,-29 17 1 0,29-17-2 15,-33 7 0-15,16-8 0 0,0-3 0 16,0-1 2-16,0 1-1 0,17 4 3 0,-33-14-2 16,33 14 1-16,-30-18-3 0,30 18 1 0,-23-20-3 15,23 20 2-15,-13-31-2 0,13 12 5 0,4-4-5 16,6-5 8-16,6-2-8 0,5-5 7 15,7-1-8-15,6-3-8 0,3-1 22 0,3 0-29 16,1-1 16-16,6 8-48 0,-10-10-56 0,24 34-151 16,-30-26-364-16,14 11 21 0,-3 7 267 0</inkml:trace>
  <inkml:trace contextRef="#ctx0" brushRef="#br2" timeOffset="42110.5937">6422 5723 1374 0,'-18'14'410'0,"18"-14"-362"0,0 0-13 15,-20-11 3-15,20 11-5 0,0 0 1 16,0 0-12-16,0 0-3 0,-17 9-8 0,17-9-4 16,-13 19-17-16,13-19 26 0,-16 36-26 0,5-10 26 15,2 2-12-15,-4 1-4 0,0 0 0 16,0 1 0-16,-1-1 0 0,2-2 0 0,1-3 0 16,1-6 0-16,10-18 0 0,-11 25 0 0,11-25 0 15,0 0 0-15,0 0 0 0,0 0 0 0,0 0 0 16,27-6 0-16,-27 6 0 0,28-35 0 0,-8 7 0 15,2-5 0-15,1-4 0 0,2-3 0 0,-2 0 0 16,-1 3 0-16,-5 2 0 0,-1 2 0 0,-3 5 0 16,0 3 0-16,-4 4 0 0,-9 21 0 15,15-26 0-15,-15 26 0 0,0 0 0 16,0 0 0-16,0 0 0 0,0 0 0 0,0 0 0 16,-3 17 0-16,3-17 0 0,-8 31 0 0,4-10 0 15,2 1 0-15,-1-2 0 0,5-3 0 0,-2-17 0 16,9 28 0-16,-9-28 0 0,22 17 0 0,-22-17 0 15,35 2 0-15,-15-5 0 0,3-5 0 0,3-1 0 16,-2-5 0-16,0-3 0 0,2-2 0 16,-1-2 0-16,1-1 0 0,-1-1 0 0,-3-3 0 15,-1 2 0-15,-2 2 0 0,-2 0 0 0,-1 5 0 16,-16 17 0-16,22-25 0 0,-22 25 0 0,0 0 0 16,17-12 0-16,-17 12 0 0,0 0 0 0,0 0 0 15,9 23 0-15,-9-23 0 0,7 35 0 16,-5-11 0-16,0 5 0 0,-2 4 0 15,-3 1 0-15,1 2 0 0,-1-3 0 0,5 2 0 16,0-5 0-16,8 1 0 0,3-4 0 0,16 6-63 16,-29-33-232-16,74 19-331 0,-26-18-24 0,16-8 238 15</inkml:trace>
  <inkml:trace contextRef="#ctx0" brushRef="#br2" timeOffset="42938.7407">8490 5853 1733 0,'0'0'0'0,"0"0"-7"15,18 3 3-15,-1-1 4 0,3-1 2 0,7 1-1 16,5-1 1-16,3 1 0 0,5 1 0 15,5-1-1-15,6 0 0 0,6 0 0 16,5-1 1-16,9-2 2 0,4-2 0 0,11 0 3 16,6-2 0-16,8-1 2 0,8-1-1 0,1-3 2 15,8 1-2-15,10-2 3 0,3 3 1 0,2-4 3 16,6 2 19-16,2-2-39 0,4 4 40 0,2-3-41 16,7 2 19-16,3-2 2 0,5 1-6 0,3-3 5 15,5 1-7-15,6-2 6 0,3 1-2 16,0-3 2-16,7 1-2 0,-2-2 1 0,3 2-5 15,1 0 2-15,3 1-6 0,-3 2 1 0,0-1-5 16,4 1 3-16,0 4-3 0,-6-1 2 0,-1 2-2 16,-2 1 2-16,-4 1-2 0,-7 0 2 0,-7 4-2 15,-12-1 2-15,-2 1 0 0,-9 1 0 0,-6-2-1 16,-6 1 0-16,-8 0 0 0,-8-1 0 16,-3-2-1-16,-12 0-4 0,-9-1-7 15,-2 3-13-15,-14-8-26 0,2 14-54 0,-30-34-183 16,11 30-329-16,-18-10 11 0,-9-2 284 0</inkml:trace>
  <inkml:trace contextRef="#ctx0" brushRef="#br2" timeOffset="43344.97">15239 5216 1271 0,'0'0'90'0,"24"-5"-58"16,-24 5-12-16,26-3-7 0,-26 3-3 0,19-3-2 15,-19 3 10-15,0 0 14 0,0 0 0 0,0 0-1 16,-11 18-10-16,-8-7-13 0,-5 9 26 0,-13-6 20 16,4 17 26-16,-18-9-1 0,7 17-2 0,-12-3-31 15,1 9-2-15,-5 3-25 0,-1 6 3 0,-3 1-16 16,-3 4-6-16,-1 2 0 0,-5 1 0 15,-5 0 0-15,-4-2 0 0,3-1-22 0,-5-13-57 16,31 20-409-16,-22-32-167 0,15 3 13 0,-3-13 482 16</inkml:trace>
  <inkml:trace contextRef="#ctx0" brushRef="#br2" timeOffset="44126.2569">4424 6246 1044 0,'0'0'478'16,"-19"-8"-433"-16,19 8-13 0,-26-9-3 0,8 2 0 15,18 7 1-15,-39-6 4 0,17 7-8 0,-10-2-2 16,2 4-4-16,-8-3-4 0,2 1 0 15,-6 0-2-15,0 0 1 0,-4-1 1 0,-1 4 1 16,-2-3 1-16,-3 1-1 0,-3-2-1 0,-3 3 0 16,-2-2-2-16,-2 0-2 0,-4-1-4 0,-1 0-3 15,-2 0-2-15,2 0-2 0,-3 0 2 0,0-1-1 16,-1 1 1-16,-4 1-2 0,-2-1 0 0,-4 0-2 16,1 2 1-16,-2-1 0 0,1-1 0 15,3 2 1-15,-2-2 1 0,-2 0 1 16,-1 0-2-16,1-1 1 0,0-1 0 0,3-1-1 15,3-1 2-15,1 1-2 0,4-1 1 0,1-2-3 16,3 1 1-16,2 0-4 0,4 1-1 0,5-1-6 16,6 0-9-16,4-1-15 0,13 7-38 0,-9-17-68 15,42 16-375-15,-37 6-124 0,16-4 65 0</inkml:trace>
  <inkml:trace contextRef="#ctx0" brushRef="#br2" timeOffset="44454.3802">1639 5801 1455 0,'18'21'266'0,"-46"-26"-198"0,28 5-21 16,0 0-19-16,0 0-3 0,0 0-3 0,0 0-1 15,0 0-8-15,0 0-3 0,-12 30-9 16,9-3 3-16,-4 12-6 0,0 9 8 0,-1 10-10 16,-1 6 13-16,-2 10-15 0,-1 8 15 0,0 8-2 15,-3 2-14-15,1-1 14 0,-1-2-16 0,0-7-6 16,1-7 10-16,7-5-39 0,-6-20-23 0,24 10-93 15,-28-30-456-15,33-2 8 0,0-10 154 16</inkml:trace>
  <inkml:trace contextRef="#ctx0" brushRef="#br2" timeOffset="44679.4331">1981 5794 1832 0,'-7'32'50'0,"-40"7"-5"0,-3 11-16 15,-6 6-12-15,-3 8 13 0,-4 5-15 0,-3 3 9 16,-1 3-19-16,3 0-5 0,3-1 0 16,1-5 0-16,7-6 0 0,3-8 0 0,6-7 0 0,8-8 0 15,9-8-12-15,7-9-25 16,13-1-33-16,7-22-106 0,0 0-460 0,17-10-12 15,7-2 181-15</inkml:trace>
  <inkml:trace contextRef="#ctx0" brushRef="#br2" timeOffset="45998.2655">6106 6453 132 0,'-20'-13'194'0,"20"13"78"0,0 0 9 16,-17 27 10-16,-6-19-225 0,9 16-18 0,-17-7 24 15,13 18 10-15,-15-9-8 0,14 17 10 16,-13-9-22-16,11 14 0 0,-8-4-25 15,9 8 6-15,-6-3-25 0,7 3 11 0,-1 0-23 16,6 0-11-16,4-4 28 0,7-4-36 0,7-4 27 16,6-5-16-16,7 0-21 0,2-12-14 0,18 14-88 15,-37-37-189-15,57 18-298 0,-17-6 19 0,3-13 428 16</inkml:trace>
  <inkml:trace contextRef="#ctx0" brushRef="#br2" timeOffset="46279.5089">6417 6925 1839 0,'0'0'58'0,"0"0"-49"16,0 0-9-16,18 1 1 0,-18-1 4 0,35-18-3 16,-11 5 2-16,4-2-5 0,2 1 1 15,4-2-3-15,2 0-1 0,0-1-12 16,3 3-10-16,-5-6-24 0,9 17-42 0,-24-28-103 16,31 36-247-16,-26-12-142 0,-2-5 80 0,10 24 504 15</inkml:trace>
  <inkml:trace contextRef="#ctx0" brushRef="#br2" timeOffset="46467.0425">6443 7178 1856 0,'0'0'40'16,"0"0"-14"-16,0 0-14 0,0 0 0 0,28-15 4 15,-9 4-2-15,6-6-1 0,4-2-8 16,6-2 3-16,3-2-7 0,5-1-14 0,5 1 29 15,2 0-34-15,1-2 17 0,4 7-38 16,-8-11-53-16,26 29-350 0,-24-23-215 0,5 8 39 16,-4 6 480-16</inkml:trace>
  <inkml:trace contextRef="#ctx0" brushRef="#br2" timeOffset="47060.8172">7682 6562 1677 0,'0'0'56'0,"0"0"-7"0,1-17-9 16,-1 17-4-16,0 0 2 0,0 0-7 16,0 0-4-16,0 0-11 0,0 0-3 0,-5 26-9 15,4-8 2-15,-1 8-5 0,0 4 4 0,-1 7-7 16,-1 3 7-16,-1 3-9 0,0 1 9 0,-1 1-10 16,2-1 8-16,0-1-10 0,1-4-1 0,7-1-4 15,-3-10-47-15,14 6-3 0,-15-34-118 0,34 29-402 16,-17-20-13-16,9-6 100 0</inkml:trace>
  <inkml:trace contextRef="#ctx0" brushRef="#br2" timeOffset="47513.9626">8289 6569 1830 0,'-24'2'34'16,"-8"-2"-4"-16,5 4 7 0,-2-1-2 0,6 3 1 15,-3-1-13-15,3 1-6 0,1 0-12 0,2 1-5 16,3 0 0-16,17-7 0 0,-27 17 0 0,27-17 0 16,-15 17 0-16,15-17 0 0,-2 17 0 0,2-17 0 15,11 18 0-15,-11-18 0 0,25 18 0 0,-6-9 0 16,1-4 0-16,5-2 0 0,1 0 0 16,5-2 0-16,2-1 0 0,1-1 0 15,1 1 0-15,-1 1 0 0,-1 1 0 0,-3 2 0 16,-2 2 0-16,-5 0 0 0,-2 4 0 0,-21-10 0 15,25 21 0-15,-25-21 0 0,8 29 0 0,-12-12 0 16,-3 4 0-16,-4 0 0 0,-5-1 0 0,-3 3 0 16,-3 0 0-16,-5 0 0 0,-2 1 0 0,0-1 0 15,-5-2 0-15,2-2 0 0,4-3 0 0,1-4 0 16,7-4 0-16,20-8 0 0,-26 4 0 16,26-4 0-16,0 0 0 0,-11-27 0 0,15 7 0 15,2-8 0-15,7-6 0 0,5-5 0 0,5-3 0 16,7-5 0-16,0-4 0 0,3-1 0 15,0 0 0-15,-4 1 0 0,0 3 0 0,-2 2 0 16,-5 4 0-16,-3 5 0 0,-4 7 0 0,-7 6 0 16,-3 7 0-16,-5 17 0 0,1-17 0 15,-1 17 0-15,0 0-18 0,0 0-29 0,-17 9-24 16,17-9-43-16,-4 32-162 0,-17-27-297 0,21 12-30 16,1 4 259-16</inkml:trace>
  <inkml:trace contextRef="#ctx0" brushRef="#br2" timeOffset="47857.7791">8912 6492 1369 0,'-21'-22'357'16,"21"22"-270"-16,-33 10-24 0,15 1-4 0,-7-4-14 15,1 7-4-15,-5 3-15 0,0 4-26 0,-3 2 0 16,0 0 0-16,3 4 0 0,3-1 0 0,1 1 0 15,6 3 0-15,3-1 0 0,6 0 0 16,4-2 0-16,5-4 0 0,5-2 0 0,3-1 0 16,5-2 0-16,6-4 0 0,3-2 0 0,6-5 0 15,3-6 0-15,5-5 0 0,4-6 0 16,0-2 0-16,0-6 0 0,0-2 0 0,-5-3 0 16,-2-3 0-16,-3-2 0 0,-5-2 0 0,-3-1 0 15,-5-1 0-15,-3 3 0 0,-3 1 0 16,-5 1 0-16,-2 0 0 0,-3 0 0 0,-3 3 0 15,-3 2 0-15,-4 2 0 0,-1 2 0 0,11 18 0 16,-24-24 0-16,24 24 0 0,-24-9-32 0,24 9-20 16,-17 10-9-16,-1-15-73 0,34 29-427 0,-16-24-40 15,-11 26-4-15</inkml:trace>
  <inkml:trace contextRef="#ctx0" brushRef="#br2" timeOffset="48107.7515">9400 6626 1847 0,'0'0'88'15,"-24"0"-33"-15,24 0-12 0,-33 3-29 0,15-1-14 16,-3 2 0-16,-2 2 0 0,0 1 0 16,-2 3 0-16,1 0 0 0,3 5 0 0,0-2 0 15,21-13 0-15,-28 31 0 0,28-31 0 0,-12 24 0 16,12-24 0-16,2 21 0 0,-2-21 0 0,16 21 0 15,-16-21 0-15,29 13 0 0,-7-9 0 16,5-3 0-16,3-3 0 0,6-3 0 0,0-4 0 16,8 9-33-16,-22-33-271 0,26 30-350 15,-15-14-20-15,6 0 293 0</inkml:trace>
  <inkml:trace contextRef="#ctx0" brushRef="#br2" timeOffset="48576.5183">9706 6572 1834 0,'-47'17'112'0,"33"4"-59"16,-2-1-20-16,3 2-18 0,-2-1-15 0,3 3 0 15,-1 1 0-15,2-1 0 0,0 0 0 0,2-6 0 16,9-18 0-16,-12 28 0 0,12-28 0 16,0 0 0-16,5 21 0 0,-5-21 0 0,0 0 0 15,18 1 0-15,-18-1 0 0,22-16 0 0,-22 16 0 16,27-29 0-16,-11 8 0 0,-1 0 0 0,1-5 0 15,0 2 0-15,-1-1 0 0,-2 1 0 16,0 3 0-16,-3 0 0 0,-1 1 0 16,-1 3 0-16,-8 17 0 0,10-28 0 0,-10 28 0 0,0 0 0 15,3-17 0-15,-3 17 0 0,0 0 0 0,0 0 0 16,0 0 0-16,0 0 0 0,-1 22 0 0,1-22 0 16,3 22 0-16,-3-22 0 0,6 21 0 0,-6-21 0 15,12 17 0-15,-12-17 0 0,22 15 0 16,-22-15 0-16,27 8 0 0,-27-8 0 15,32 2 0-15,-13-5 0 0,1 0 0 0,2-5 0 16,0 1 0-16,1-1 0 0,0-2 0 0,-1 0 0 16,0-2 0-16,-4 2 0 0,-18 10 0 0,31-21 0 15,-31 21 0-15,22-16 0 0,-22 16 0 0,0 0 0 16,20-5 0-16,-20 5 0 0,0 0 0 0,0 0 0 16,14 24 0-16,-14-24 0 0,4 27 0 15,-4-27 0-15,2 30 0 0,-2-13 0 0,1 1 0 16,-4-1 0-16,3 3 0 0,-4-2 0 0,8 13-62 15,-24-33-219-15,38 32-305 0,-18-30-64 0,-10 17 183 16</inkml:trace>
  <inkml:trace contextRef="#ctx0" brushRef="#br2" timeOffset="49702.9149">1634 7433 1450 0,'0'0'48'0,"0"0"-8"15,-17-21-12-15,17 21 0 0,0 0-1 0,-12-25 5 16,12 25-6-16,0 0 1 0,0 0-3 0,0 0 1 16,0 0 2-16,0 0-3 0,0 0-4 0,0 0-7 15,0 0-2-15,-6 39-7 0,8-7 8 0,1 12-10 16,0 8 12-16,-1 7 8 0,1 6-25 16,-1 3 22-16,-2 2-23 0,0 2-5 0,-3-1 18 15,1-1-19-15,-1-1 16 0,0-3-21 16,-2-3-12-16,4 0 8 0,-6-13-54 0,17 5-29 15,-10-55-166-15,-5 42-352 0,14-22 42 0,-9-20 369 16</inkml:trace>
  <inkml:trace contextRef="#ctx0" brushRef="#br2" timeOffset="50415.495">1247 7856 1850 0,'0'0'5'0,"0"0"-10"0,0 0-1 15,0 0 3-15,25-2 5 0,-8 0 0 16,2 1-1-16,2 0-4 0,3 1-13 0,-1-4-13 16,8 6-8-16,-3-7-6 0,8 6 5 0,-2-7-3 15,13 7-4-15,-7-7-2 0,13 9 6 0,-4-5 11 16,7 6 15-16,0 0 9 0,3 2 3 0,3 0 4 15,2 1-1-15,2 0 5 0,6 0 0 0,4 1 3 16,5-1 0-16,7 0 6 0,2-2-1 0,7 1 4 16,4-5 0-16,6 3 3 0,7-7-1 15,9 3 1-15,0-4-1 0,8 0-7 0,7-2 3 16,4 1-6-16,5-3 0 0,4 2-4 0,3-2 2 16,6 2-3-16,1-1 4 0,7 1-4 0,4 1 3 15,3 0-3-15,4 2 2 0,4 0 1 0,-3 0 0 16,5 1 0-16,2 0 3 0,4 2 0 0,-1-1 3 15,2 1-1-15,8-1 0 0,4-2-2 16,0 0-2-16,8-1 0 0,-2-1-2 16,2 1-2-16,9 0 2 0,-1-1 0 0,0 0 1 15,2 0 0-15,-3 0 1 0,3 0-3 0,12 2 2 16,-1 0-4-16,2 2 0 0,2 2 0 0,-11 1-1 16,2 0 1-16,-6 0 0 0,-2 2 2 0,9-1 0 15,-2 3 1-15,2-4 1 0,2 2 5 0,-5-2-1 16,4 0 5-16,2-2-1 0,1 3-1 15,1-4 2-15,1-1-3 0,-1-1-2 0,1-3-1 16,3-3-4-16,4 0 1 0,7-5-1 0,4 1-4 16,5-3-2-16,-7-1 0 0,-1 0 0 0,1-1 0 15,-5 0 0-15,2 1 0 0,1 0 0 0,1 3 0 16,-3-1 0-16,-2 4 0 0,-4-2 0 16,-5 1 0-16,-7 2 0 0,-4-1-3 0,-8 4 4 15,2 1-2-15,5-1-1 0,-4 2 4 16,-6 0-4-16,-2-1 1 0,-10 1 4 0,-4-1-4 15,-2-1 3-15,-3 1 0 0,-8-1-2 0,1-1 0 16,-7 0 0-16,-2-2 0 0,-2-1 0 0,-4 1 0 16,-6-3 0-16,-4 1-4 0,-8 0-4 0,-8-1-7 15,-10 3-1-15,-9-3-10 0,-7 7-13 0,-14-7-26 16,-2 15-56-16,-35-31-171 16,15 25-310-16,-19-2 23 15,-11-2 300-15</inkml:trace>
  <inkml:trace contextRef="#ctx0" brushRef="#br2" timeOffset="51171.8317">20927 7163 1653 0,'0'0'58'0,"-38"5"-15"0,38-5-6 15,-40 20-8-15,17 0 2 0,-9 0-7 16,2 9 4-16,-8 4-15 0,-1 2 7 0,-3 4-15 16,-5 0 5-16,0 0-15 0,-5 0-4 15,-1 7-40-15,-10-14-44 0,22 30-319 0,-28-26-195 16,3 5 9-16,-6 2 421 0</inkml:trace>
  <inkml:trace contextRef="#ctx0" brushRef="#br2" timeOffset="51968.631">2079 7631 1809 0,'0'0'44'16,"-23"19"-34"-16,23-19 28 0,-24 26-40 0,8-9 33 16,-1 2-16-16,-7 3-8 0,-5 5 3 0,-9 2-10 15,-6 4 6-15,-6 5-8 0,-7 3 8 0,-5 3-8 16,-4 0 8-16,1 1-9 0,1-5 9 0,6-3-11 15,6-3 6-15,10-5-14 0,8-8-10 16,20 3-71-16,-13-38-187 0,27 14-351 0,0 0-32 16,34-10 397-16</inkml:trace>
  <inkml:trace contextRef="#ctx0" brushRef="#br2" timeOffset="53296.7946">8531 7372 1122 0,'0'0'510'0,"0"0"-396"0,0 0-51 15,0 0-20-15,0 0-20 0,0 0-5 0,0 0 3 16,14-17 0-16,-14 17 2 0,19-9-2 0,-19 9 0 15,30-15-6-15,-10 4 0 0,4 0-4 0,3-2-5 16,2 0-6-16,1 0 0 0,1-1 0 0,-2 3 0 16,-2 3 0-16,-3 3 0 0,-2 3 0 15,-5 3 0-15,-17-1 0 0,20 6 0 0,-20-6 0 16,0 0 0-16,0 29 0 0,-7-12 0 0,-3 1 0 16,-4 3 0-16,-4 0 0 0,-2 3 0 15,-3-1 0-15,-1 2 0 0,-3-1 0 0,0 1 0 16,2-1 0-16,0-1 0 0,2-1 0 0,5-2 0 15,1-2 0-15,17-18 0 0,-21 30 0 16,21-30 0-16,-9 20 0 0,9-20 0 0,0 0 0 16,7 17 0-16,-7-17 0 0,18 9 0 0,-18-9 0 15,35 3 0-15,-12-3 0 0,4-1 0 0,4 0 0 16,1-3 0-16,1-2 0 0,4 2 0 0,-6-3 0 16,6 6-13-16,-13-18-147 0,32 21-426 0,-29-13-93 15,6 4 71-15</inkml:trace>
  <inkml:trace contextRef="#ctx0" brushRef="#br2" timeOffset="53468.6484">9106 7519 2029 0,'-27'9'16'0,"7"-3"-14"0,20-6-2 16,-23 5 0-16,23-5 0 0,0 0 0 0,0 0 0 15,0 0-19-15,0 0-44 0,9-28-56 0,30 24-467 16,-24-13-71-16,13 2 55 0</inkml:trace>
  <inkml:trace contextRef="#ctx0" brushRef="#br2" timeOffset="53812.408">9436 7370 1779 0,'-25'8'50'0,"25"-8"-18"0,0 0-6 15,0 0-3-15,0 0 0 0,0 0-2 16,27-14 2-16,-10 8-2 0,4-4 0 0,3 0-4 16,3-2-6-16,3 1-11 0,2-1 0 15,-2 2 0-15,-1-3 0 0,-1 3 0 0,-2 2 0 16,-3 1 0-16,-5 3 0 0,-18 4 0 0,27-1 0 15,-27 1 0-15,0 0 0 0,0 0 0 0,0 0 0 16,16 26 0-16,-16-26 0 0,-10 30 0 0,-2-12 0 16,0 4 0-16,-4 1 0 0,0 3 0 15,-2 1 0-15,0 2 0 0,1 1 0 0,0 2 0 16,2-3 0-16,2 0 0 0,2-3 0 0,1-2 0 16,4 1 0-16,2-5 0 0,4 1 0 0,0-21-12 15,8 38-82-15,-8-38-271 0,0 0-302 0,0 0 45 16,34 11 336-16</inkml:trace>
  <inkml:trace contextRef="#ctx0" brushRef="#br2" timeOffset="54499.8603">10175 7464 1706 0,'0'0'155'0,"0"0"-127"16,0 0-12-16,0 0-4 0,0 0 2 0,0 0 0 15,0 0 3-15,0 0-1 0,0 0-1 0,0 0-5 16,0 0-4-16,0 0-1 0,-16 26-1 0,16-26 5 16,-13 27-2-16,13-27 5 0,-14 26-11 0,14-26-1 15,-10 22 0-15,10-22 0 0,0 0 0 0,0 0 0 16,0 0 0-16,0 0 0 0,0 0 0 16,0 0 0-16,0 0 0 0,19 7 0 0,-19-7 0 15,18-16 0-15,-18 16 0 0,22-24 0 0,-22 24 0 16,28-31 0-16,-28 31 0 0,24-32 0 15,-24 32 0-15,22-28 0 0,-22 28 0 0,17-23 0 0,-17 23 0 16,0 0 0-16,15-20 0 0,-15 20 0 16,0 0 0-16,0 0 0 0,0 0 0 0,0 0 0 15,0 0 0-15,0 0 0 0,0 0 0 16,0 0 0-16,0 0 0 0,0 0 0 0,0 20 0 16,0-20 0-16,0 0 0 0,6 18 0 0,-6-18 0 15,0 0 0-15,21 10 0 0,-21-10 0 0,23 0 0 16,-23 0 0-16,30-4 0 0,-13 2 0 0,1-4 0 15,1 1 0-15,-1-1 0 0,-1 0 0 0,0 0 0 16,-17 6 0-16,27-14 0 0,-27 14 0 0,22-15 0 16,-22 15 0-16,17-12 0 0,-17 12 0 15,0 0 0-15,15-17 0 0,-15 17 0 0,0 0 0 16,14-21 0-16,-14 21 0 0,0 0 0 0,0 0 0 16,0 0 0-16,0 0 0 0,0 0 0 0,17-6 0 15,-17 6 0-15,0 0 0 0,11 29 0 0,-11-29 0 16,5 34 0-16,-5-14 0 0,0 3 0 15,-3 1 0-15,1 1 0 0,-2 1 0 16,1-2 0-16,-2-1 0 0,3-3 0 0,1-3 0 16,1-17 0-16,9 26 0 0,-9-26 0 0,20 9-38 15,7 6-114-15,-32-36-426 0,35 16-46 0,-12-12-16 16</inkml:trace>
  <inkml:trace contextRef="#ctx0" brushRef="#br2" timeOffset="54687.397">10897 7417 1898 0,'24'2'77'0,"-24"-2"-48"0,0 0-12 0,0 0-5 15,0 0-1-15,0 0-8 0,0 0-3 0,25-13 0 16,-25 13 0-16,34-17 0 0,-12 8 0 0,2-1 0 16,3-1 0-16,1 3 0 0,1-3-24 15,5 8-51-15,-15-17-76 0,30 23-408 16,-49-3-75-16,31-9 31 0</inkml:trace>
  <inkml:trace contextRef="#ctx0" brushRef="#br2" timeOffset="54846.6564">10985 7525 1997 0,'0'0'43'0,"0"0"-36"15,-16 18-7-15,16-18 0 0,0 0 0 0,0 0 0 16,0 0 0-16,26 13 0 0,-26-13 0 0,25-5 0 15,-25 5 0-15,31-11 0 0,-13 4 0 0,0-4 0 16,6 5-23-16,-16-30-246 0,20 29-387 0,-10-10-18 16,5 3 250-16</inkml:trace>
  <inkml:trace contextRef="#ctx0" brushRef="#br2" timeOffset="55325.3727">11518 7270 1825 0,'0'-22'13'0,"0"22"0"0,32-23 3 16,-7 6 9-16,5 2 2 0,3-3 1 0,2 2-5 16,1 1 2-16,1 1-3 0,0 2-2 0,-2 3-10 15,-3 0-10-15,-4 4 0 0,-8 3 0 0,-20 2 0 16,27 6 0-16,-27-6 0 0,6 17 0 15,-6-17 0-15,-11 33 0 0,-1-10 0 16,-6 3 0-16,-5 3 0 0,-4 3 0 0,-5-1 0 16,-1 2 0-16,1 1 0 0,-1-2 0 0,2 1 0 15,6-5 0-15,7-3 0 0,4-3 0 0,7-4 0 16,7-18 0-16,-1 27 0 0,1-27 0 0,22 13 0 16,-3-11 0-16,5-3 0 0,8-4 0 0,3-7 0 15,7-5 0-15,1-3 0 0,5-1 0 16,-6-8 0-16,18 29-300 0,-32-34-357 0,15 14-3 15,-11-6 231-15</inkml:trace>
  <inkml:trace contextRef="#ctx0" brushRef="#br2" timeOffset="55606.6019">12134 7185 1935 0,'0'0'44'0,"0"0"-17"0,0 0-8 15,0 0 1-15,0 0-18 0,27 10-2 0,-27-10 0 16,35-10 0-16,-13 3 0 0,4-2 0 0,2 2 0 16,0-2 0-16,0 2 0 0,-2 1 0 0,-4 1 0 15,-2 3 0-15,-20 2 0 0,24 0 0 16,-24 0 0-16,0 0 0 0,0 0 0 0,0 0 0 16,13 18 0-16,-13-18 0 0,-11 24 0 0,2-6 0 15,-5 3 0-15,-1 2 0 0,-2 1 0 16,-2 3 0-16,1 0 0 0,1 0 0 0,2 1 0 15,0-1 0-15,4 2 0 0,0-3 0 0,3 3 0 16,2-3 0-16,4 0 0 0,-2-4 0 0,13 11-139 16,-27-36-362-16,32 23-124 0,-14-20-38 15,17 3 545-15</inkml:trace>
  <inkml:trace contextRef="#ctx0" brushRef="#br2" timeOffset="55919.1">12647 7208 1528 0,'-7'34'452'15,"7"-34"-405"-15,-28 21-27 0,28-21-20 0,-24 31 0 16,12-13 0-16,2 1 0 0,0 1 0 0,4-2 0 16,1-1 0-16,3 0 0 0,2-17 0 0,7 26 0 15,-7-26 0-15,18 21 0 0,-18-21 0 0,26 13 0 16,-9-9 0-16,2-2 0 0,5-2 0 15,3-2 0-15,5-3 0 0,0-2 0 0,-1-7 0 16,1 0 0-16,-3-3 0 0,-5-1 0 0,-2 1 0 16,-6-3 0-16,-5 3 0 0,-2-1 0 0,-6 0 0 15,-3 18 0-15,1-31 0 0,-4 14 0 0,3 17 0 16,-18-28 0-16,18 28 0 0,-33-24 0 16,15 14 0-16,-3 0 0 0,3 4 0 0,-4-3-36 15,22 9-70-15,-46-22-186 0,46 22-362 16,-24 0 46-16,24 0 258 0</inkml:trace>
  <inkml:trace contextRef="#ctx0" brushRef="#br2" timeOffset="56262.8431">13411 7231 1912 0,'0'0'74'16,"0"0"-26"-16,0 0-35 0,-8-18-13 0,8 18 0 15,0 0 0-15,-23 0 0 0,23 0 0 0,-27 13 0 16,10-3 0-16,17-10 0 0,-33 30 0 0,16-11 0 15,0 3 0-15,2 2 0 0,1 2 0 0,0-3 0 16,6 0 0-16,2-4 0 0,5-2 0 16,1-17 0-16,10 24 0 0,-10-24 0 15,27 16 0-15,-10-14 0 0,5-1 0 0,2-5 0 16,6 1 0-16,-12-22-157 0,26 22-463 0,-22-16-50 16,8 3 71-16</inkml:trace>
  <inkml:trace contextRef="#ctx0" brushRef="#br2" timeOffset="56747.307">13643 7263 1972 0,'-18'17'57'0,"2"4"-39"16,2 1-18-16,0-2 0 0,2 1 0 0,0-2 0 15,12-19 0-15,-17 30 0 0,17-30 0 0,-6 23 0 16,6-23 0-16,0 0 0 0,4 17 0 15,-4-17 0-15,0 0 0 0,0 0 0 0,25-11 0 16,-25 11 0-16,29-21 0 0,-12 5 0 0,0-1 0 16,2-4 0-16,-1 1 0 0,-1-1 0 0,-4 0 0 15,1 2 0-15,-7 1 0 0,-7 18 0 0,11-29 0 16,-11 29 0-16,4-24 0 0,-4 24 0 0,1-18 0 16,-1 18 0-16,0 0 0 0,0 0 0 15,0 0 0-15,0 0 0 0,0 0 0 16,0 0 0-16,0 0 0 0,-6 17 0 0,6-17 0 15,-2 27 0-15,2-27 0 0,5 27 0 0,-5-27 0 16,13 25 0-16,-13-25 0 0,20 19 0 0,-20-19 0 16,31 10 0-16,-12-9 0 0,4-2 0 0,1-4 0 15,2 0 0-15,1-5 0 0,1-1 0 0,-1-1 0 16,-2-4 0-16,-2 0 0 0,-3 0 0 16,-3 0 0-16,-17 16 0 0,26-25 0 0,-26 25 0 15,19-21 0-15,-19 21 0 0,0 0 0 0,0 0 0 16,0 0 0-16,0 0 0 0,0 0 0 0,0 0 0 15,-2 32 0-15,-9-8 0 0,-1 6 0 0,-2 0 0 16,-1 3 0-16,-1-3 0 0,5 6 0 16,-3-5 0-16,10 13-25 0,-17-27-193 0,37 39-195 15,-36-32-226-15,16 0 86 0,11 14 355 16</inkml:trace>
  <inkml:trace contextRef="#ctx0" brushRef="#br3" timeOffset="87836.3067">16138 6332 1100 0,'0'0'181'0,"0"0"-85"0,0 0-20 0,-3-22-12 15,3 22-16-15,0 0-10 0,0 0-5 0,0 0 0 16,0 0 1-16,-26-19 6 0,26 19-3 0,-17-2 0 31,17 2-5-31,-20-1-5 0,20 1-3 0,-21-3-4 16,21 3-3-16,-20-1 0 0,20 1-4 0,-21 1 0 15,21-1-2-15,-23 6-4 0,23-6 0 0,-27 15-2 16,27-15 2-16,-33 29-3 0,15-8 5 0,-3 2-4 16,2 6-10-16,-5 0 22 0,1 5-17 0,-2 0 0 15,3 1 0-15,3-2 0 0,4-5 0 0,6-6 0 16,9-22 0-16,1 26 0 0,-1-26 0 0,27 9 0 16,-6-11 0-16,9-5 0 0,5-7 0 0,5-7 0 15,6-4 0-15,5-7 0 0,3-4 0 0,2-4 0 16,1-1 0-16,0-5 0 0,1 0 0 0,-4 1 0 15,-4-1 0-15,-5 6 0 0,-8 3 0 16,-5 3 0-16,-9 5 0 0,-7 2 0 0,-7 6 0 16,-7 1 0-16,-2 20 0 0,-11-25 0 0,11 25 0 15,-27-10 0-15,8 13 0 0,-3 5 0 0,-2 8 0 16,0 6 0-16,-1 4 0 0,-2 6 0 0,3 1 0 16,1 5 0-16,2 2 0 0,5 1 0 0,5 0 0 15,6 0 0-15,8-2 0 0,5-3 0 0,6-1 0 16,4-2 0-16,1-4 0 0,7 0 0 0,-2-7-37 15,9 2-35-15,-10-19-73 0,34 31-244 0,-29-30-218 16,15 4 5-16,-3 1 408 0</inkml:trace>
  <inkml:trace contextRef="#ctx0" brushRef="#br3" timeOffset="88023.7976">16856 6423 1811 0,'-3'17'43'0,"-17"1"-5"0,3 4-18 0,0 0-5 16,3 3 8-16,-1-3-8 0,5 2 3 0,2-4-10 16,2 1 2-16,1-4-9 0,5-17 3 0,2 29-5 15,-2-29 1-15,17 16-2 0,-17-16 1 0,31 6-3 16,-12-10-11-16,6 1-23 0,-7-19-73 0,33 11-470 16,-29-16-44-16,13 4 1 0</inkml:trace>
  <inkml:trace contextRef="#ctx0" brushRef="#br3" timeOffset="88133.1762">16959 6132 1911 0,'-21'7'5'0,"4"0"-3"0,17-7-7 0,-18 11-11 16,18-11-42-16,0 0-139 0,0 0-407 0,0 0-17 16,0 0 205-16</inkml:trace>
  <inkml:trace contextRef="#ctx0" brushRef="#br3" timeOffset="88320.7161">17315 6278 1902 0,'-38'14'23'16,"38"-14"-13"-16,0 0 3 0,0 0-1 0,0 0 3 16,0 0 0-16,26-15-3 0,-7 5-7 0,4-5 0 15,7 1-6-15,5-1 1 0,6-2-6 0,3 3-2 16,0-1-13-16,1 6-14 0,-9-3-23 15,16 26-189-15,-38-37-60 0,33 29-279 0,-24-6-12 16,-23 0 454-16</inkml:trace>
  <inkml:trace contextRef="#ctx0" brushRef="#br3" timeOffset="88492.5557">17327 6504 1959 0,'0'0'15'15,"0"0"-4"-15,17 8 4 0,-17-8 6 0,35-4 1 16,-13-2-18-16,6-4-4 0,3-2 0 0,4-4 0 16,4-1 0-16,2-2 0 0,3 3-32 0,-4-11-42 15,31 18-537-15,-32-18-55 0,15 10 32 0</inkml:trace>
  <inkml:trace contextRef="#ctx0" brushRef="#br3" timeOffset="89195.6893">18707 6034 1165 0,'0'0'489'0,"-26"-20"-449"0,7 7 2 16,19 13 3-16,-30-18 7 0,30 18-11 0,-36-15-11 15,15 9-7-15,-3 0-4 0,-1 4 3 0,0 1 3 16,2 5 4-16,-2 2-7 0,1 2-19 15,0 4-3-15,-2 2 0 0,1 4 0 0,0 4 0 16,3 4 0-16,0-1 0 0,2 5 0 0,1 3 0 16,1-2 0-16,2 3 0 0,5-5 0 0,3-1 0 15,6-6 0-15,4-3 0 0,-2-19 0 0,18 26 0 16,-1-18 0-16,5-3 0 0,6-6 0 0,4-5 0 16,7-9 0-16,3-3 0 0,7-9 0 15,1-3 0-15,3-4 0 0,2-4 0 16,0 0 0-16,-1-1 0 0,-5 1 0 0,-3 4 0 15,-8 2 0-15,-8 6 0 0,-7 5 0 0,-23 21 0 16,24-24 0-16,-24 24 0 0,0 0 0 0,0 0 0 16,-20 12 0-16,-2 6 0 0,-6 9 0 0,-6 5 0 15,-6 12 0-15,-4 3 0 0,-3 8 0 0,1 4 0 16,-1 3 0-16,4 0 0 0,3 3 0 0,4-3 0 16,6-2 0-16,3-5 0 0,9-5 0 15,6-7 0-15,10-3 0 0,10-8 0 0,10-6 0 16,5-9-19-16,16 1-80 0,-10-25-44 15,41 16-438-15,-27-21-54 0,16-2 66 0</inkml:trace>
  <inkml:trace contextRef="#ctx0" brushRef="#br3" timeOffset="89508.196">19207 6092 2040 0,'-28'12'7'15,"0"3"-7"-15,-2 6 0 0,-2 3 0 0,-3 3 0 16,2 5 0-16,-1 2 0 0,2 4 0 0,3-1 0 16,6 2 0-16,3 1 0 15,5-1 0-15,5-6 0 0,7-2 0 0,5-7 0 16,5-4 0-16,8 0 0 0,4-6 0 0,6-4 0 16,5-4 0-16,4-7 0 0,4-5 0 0,2-9 0 15,1-2 0-15,3-7 0 0,-5-2 0 0,-3-4 0 16,-4 0 0-16,-6 0 0 0,-2-1 0 0,-7-1 0 15,-4 1 0-15,-4-2 0 0,-5 2 0 0,-4 3 0 16,-7-4 0-16,-1 5 0 0,-5-4 0 16,-1 6 0-16,-3 2 0 0,17 23 0 0,-35-29-10 15,35 29-62-15,-37-10-58 0,43 38-314 0,-26-23-181 16,14 14 18-16,-4 4 449 0</inkml:trace>
  <inkml:trace contextRef="#ctx0" brushRef="#br3" timeOffset="89758.2339">19809 6341 1958 0,'-20'-3'37'0,"-4"1"-14"0,1 1-6 16,-2 1-5-16,-1 0-12 0,-1 1 0 0,1 4 0 15,-2 0 0-15,2 3 0 0,3 0 0 16,1 2 0-16,3 2 0 0,19-12 0 15,-29 29 0-15,20-12 0 0,9-17 0 0,-8 33 0 16,9-16 0-16,-1-17 0 0,17 32 0 0,-17-32 0 16,30 28 0-16,-10-19 0 0,5-3 0 0,4-5 0 15,5-1 0-15,0-8 0 0,10 10-111 0,-25-24-519 16,26 14-42-16,-15-14 51 0</inkml:trace>
  <inkml:trace contextRef="#ctx0" brushRef="#br3" timeOffset="90180.075">19964 6317 2014 0,'-21'13'33'16,"-3"4"-33"-16,1 2 0 0,2 0 0 15,1 0 0-15,3 0 0 0,2-1 0 16,15-18 0-16,-22 29 0 0,22-29 0 0,-9 21 0 16,9-21 0-16,0 0 0 0,4 20 0 0,-4-20 0 15,0 0 0-15,18 3 0 0,-18-3 0 0,22-10 0 16,-22 10 0-16,29-21 0 0,-12 7 0 0,0-4 0 15,0 0 0-15,-1-2 0 0,0 0 0 0,-3-2 0 16,1 0 0-16,-2-1 0 0,-1 0 0 16,0 1 0-16,-2 1 0 0,-1 1 0 0,-2 3 0 15,-6 17 0-15,9-25 0 0,-9 25 0 0,0 0 0 16,0 0 0-16,0 0 0 0,0 0 0 16,0 0 0-16,0 0 0 0,0 0 0 0,2 25 0 15,-2-6 0-15,0 1 0 0,0 2 0 0,2-2 0 16,-1 1 0-16,4-4 0 0,-5-17 0 0,15 27 0 15,-15-27 0-15,24 16 0 0,-24-16 0 0,31 8 0 16,-14-6 0-16,0-2 0 0,0 1 0 16,-17-1 0-16,30-3 0 0,-30 3 0 0,22-9 0 15,-22 9 0-15,18-9 0 0,-18 9 0 0,0 0 0 16,21-10 0-16,-21 10 0 0,0 0 0 0,0 0 0 16,0 0 0-16,17 13 0 0,-17-13 0 0,-1 27 0 15,1-9 0-15,-8 3 0 0,6 8-6 0,-18-26-249 16,33 37-339-16,-32-22-41 0,12 8 79 15</inkml:trace>
  <inkml:trace contextRef="#ctx0" brushRef="#br3" timeOffset="92004.37">10602 6503 1463 0,'5'29'414'0,"-5"-29"-357"0,0 0-28 16,0 0-14-16,0 0-4 0,14-28 1 0,-14 28 0 15,34-29-1-15,-12 11-6 0,3-3-18 0,0 0 29 16,4-4-31-16,3 2 27 0,1 0-14 0,-2 0-11 16,0 6-14-16,-8-3-24 0,9 21-87 0,-32-1-485 15,17-11-4-15,-17 11 80 0</inkml:trace>
  <inkml:trace contextRef="#ctx0" brushRef="#br3" timeOffset="92179.0779">10638 6718 2008 0,'0'0'16'0,"0"0"-12"0,0 0 3 16,22-7 3-16,-5-2-8 0,5-2-2 16,3-3 0-16,4-2 0 0,4-3 0 0,3-2 0 15,2-3 0-15,4 0 0 0,1-4-5 0,9 9-58 16,-17-31-227-16,23 32-389 0,-11-10 14 0,2 6 321 15</inkml:trace>
  <inkml:trace contextRef="#ctx0" brushRef="#br3" timeOffset="92725.9348">11823 6340 1126 0,'-32'-20'407'15,"32"20"-204"-15,-22-1-169 0,22 1-8 0,-37-5 6 16,20 8-1-16,-9-3-2 0,4 4-6 0,-5 2-2 16,2 4-1-16,-3 2-1 0,4 5 2 15,-3 0-2-15,4 2-15 0,1 1 28 0,2 0-32 16,3 1 0-16,3-1 0 0,2 0 0 0,4-2 0 16,5-1 0-16,3-17 0 0,8 25 0 15,-8-25 0-15,28 10 0 0,-7-12 0 0,6-6 0 16,4-4 0-16,6-5 0 0,3-5 0 0,1-4 0 15,3-3 0-15,-3-3 0 0,3-1 0 0,-3-3 0 16,1 1 0-16,-4-1 0 0,-4 3 0 0,-5 2 0 16,-5 2 0-16,-4 2 0 0,-6 2 0 0,-3 1 0 15,-4 2 0-15,-3 1 0 0,-2 5 0 0,-2 16 0 16,-2-25 0-16,2 25 0 0,0 0 0 16,0 0 0-16,-21-8 0 0,21 8 0 15,-19 19 0-15,6 1 0 0,-2 6 0 0,-2 8 0 16,0 2 0-16,-3 4 0 0,1 3 0 0,1 0 0 15,2 3 0-15,4 0 0 0,2-1 0 0,4-2 0 16,1-4 0-16,9 2-75 0,-7-15-35 0,32 28-223 16,-25-34-273-16,17 6-13 0,1-3 316 0</inkml:trace>
  <inkml:trace contextRef="#ctx0" brushRef="#br3" timeOffset="93022.8146">12362 6448 1717 0,'-34'2'96'0,"34"-2"-31"0,-30 7-20 0,30-7 0 15,-30 18-16-15,30-18 0 0,-30 25-8 0,30-25-21 16,-30 34 0-16,18-16 0 0,3 3 0 0,2-2 0 16,3 1 0-16,4-2 0 0,1-1 0 0,-1-17 0 15,12 26 0-15,-12-26 0 0,25 18 0 0,-6-9 0 16,1-8 0-16,2-2 0 0,0-3 0 0,3-4 0 15,-1-3 0-15,1-1 0 0,-2-5 0 16,-2 0 0-16,-3-4 0 0,-3 0 0 16,-3-2 0-16,-3 0 0 0,-3 0 0 0,-4 1 0 15,-4 3 0-15,-4-1 0 0,6 20 0 0,-22-31 0 16,22 31 0-16,-34-23 0 0,15 19 0 0,-15-26-260 16,34 30-423-16,-40-4-4 0,21 8 271 0</inkml:trace>
  <inkml:trace contextRef="#ctx0" brushRef="#br3" timeOffset="95476.1969">3980 1107 1496 0,'-17'3'106'0,"17"-3"-58"0,-23 7-6 0,23-7 0 15,-26 5-4-15,26-5-4 0,-29 6-5 0,29-6-10 16,-34 11 1-16,17-4-3 0,-1 0-3 16,18-7-2-16,-32 18-2 0,32-18 0 0,-25 23-6 15,25-23-27-15,-20 29 39 0,13-10-38 0,1-2 40 16,4 1-5-16,-1-1-8 0,3-17 7 0,4 28-8 16,-4-28 3-16,13 23-6 0,-13-23 3 0,23 16-2 15,-23-16 3-15,31 1 2 0,-13-5 2 0,0-4 2 16,2-3 2-16,0-5 1 0,-2-6-4 15,3-3-10-15,0-5 0 0,1-5 0 16,2-4 0-16,2-2 0 0,2-3 0 0,1 3 0 16,-3 2 0-16,-1 6 0 0,-5 2 0 0,-1 5 0 15,-6 3 0-15,-4 2 0 0,-9 21 0 0,9-24 0 16,-9 24 0-16,0 0 0 0,0 0 0 0,0 0 0 16,0 0 0-16,-24 17 0 0,9 2 0 0,-2 5 0 15,-2 5 0-15,-3 5 0 0,0 0 0 16,0 5 0-16,3 2 0 0,3 0 0 0,4 1 0 15,7-5 0-15,4-3 0 0,7-2 0 0,4-6-35 16,9-2-23-16,-19-24-27 0,52 36-58 0,-52-36-427 16,50 15-66-16,-11-8 117 0</inkml:trace>
  <inkml:trace contextRef="#ctx0" brushRef="#br3" timeOffset="95767.4791">4597 1126 1677 0,'-22'1'77'0,"22"-1"-24"0,-33 9 5 16,33-9-7-16,-32 13-6 0,32-13-15 16,-30 22-10-16,30-22-25 0,-28 31 30 0,17-13-30 15,3-1 26-15,1 0-21 0,7-17 0 16,-2 32 0-16,2-32 0 0,11 30 0 0,-11-30 0 16,23 23 0-16,-6-15 0 0,1-1 0 0,5-3 0 15,1-1 0-15,0-7 0 0,1-3 0 0,0-3 0 16,-1-2 0-16,-2-3 0 0,-1 0 0 15,-21 15 0-15,29-29 0 0,-19 12 0 0,-10 17 0 0,10-34 0 16,-8 13 0-16,-5 2 0 0,0 0 0 16,-3 0 0-16,-5 3 0 0,11 16 0 15,-27-31 0-15,27 31 0 0,-32-20-44 0,32 20-30 16,-35-17-28-16,35 17-125 0,-32-4-314 0,32 4-51 16,-12 17 126-16</inkml:trace>
  <inkml:trace contextRef="#ctx0" brushRef="#br3" timeOffset="95992.6923">5137 1028 1768 0,'0'0'41'16,"0"0"-39"-16,0 0-4 0,0 0 1 15,12-17 3-15,-12 17 0 0,0 0-3 0,0 0 0 16,27-5 1-16,-27 5-2 0,25-2-2 0,-25 2-22 16,32-4-34-16,-32 4-36 0,37-5-95 0,-37 5-349 15,0 0-12-15,37 16 214 0</inkml:trace>
  <inkml:trace contextRef="#ctx0" brushRef="#br3" timeOffset="96166.9517">5144 1156 1550 0,'1'35'404'0,"-1"-35"-373"0,-28 22-35 15,28-22 15-15,0 0-1 0,0 0-4 0,0 0-4 16,-6 18 9-16,6-18-13 0,17 3 13 16,-17-3-12-16,32-5-12 0,-10-3 28 0,4 1-48 15,1-7-4-15,19 12-173 0,-14-13-464 0,12 4 39 16,-5 0 194-16</inkml:trace>
  <inkml:trace contextRef="#ctx0" brushRef="#br3" timeOffset="96501.2909">6202 860 1841 0,'0'0'50'0,"0"0"-23"0,0 0-6 0,0 0-5 15,0 0 3-15,0 0-4 0,-19 10-1 0,19-10-7 16,-14 26 5-16,6-5-13 0,-5 3 7 0,0 5-10 15,-2-2 5-15,1 6-4 0,-1 4 8 16,4-1-15-16,2 5 4 0,4-3-13 0,1-6-40 16,9 4 2-16,-10-19-105 0,34 22-130 0,-10-20-298 15,5-4-12-15,4 3 374 0</inkml:trace>
  <inkml:trace contextRef="#ctx0" brushRef="#br3" timeOffset="96908.6136">6690 868 1202 0,'0'0'517'0,"-37"0"-430"0,20-1-34 15,-5-1-6-15,5 4-5 0,-3-1-7 0,0 3-9 16,-3 2-6-16,2 2-3 0,1 3-16 0,0 4-1 16,1-1 0-16,19-14 0 0,-31 32 0 15,19-14 0-15,12-18 0 0,-13 29 0 0,13-29 0 16,3 23 0-16,-3-23 0 0,24 19 0 0,-5-11 0 15,4-1 0-15,5-5 0 0,5-2 0 0,3-2 0 16,5-2 0-16,1 2 0 0,1 1 0 0,-3 2 0 16,0 4 0-16,-5-1 0 0,-2 4 0 0,-5-1 0 15,-6 4 0-15,-5 2 0 0,-17-13 0 0,17 33 0 16,-15-13 0-16,-5 1 0 16,-6 1 0-16,-4 3 0 0,-7-1 0 0,-3 3 0 15,-5-1 0-15,-2-3 0 0,-4 3 0 0,2-8 0 16,1 0 0-16,3-6 0 0,6-6 0 0,5-3 0 15,17-3 0-15,-19-14 0 0,19 14 0 0,2-37 0 16,5 9 0-16,5-5 0 0,6-5 0 0,5-2 0 16,4-4 0-16,1 0 0 0,1-1 0 15,2 7 0-15,-2 3 0 0,-1 7 0 0,-6 3 0 16,0 6 0-16,-9-2-38 0,-13 21-12 0,20-33-54 16,5 25-248-16,-25 8-273 0,11-17-8 0,-11 17 389 15</inkml:trace>
  <inkml:trace contextRef="#ctx0" brushRef="#br3" timeOffset="97206.0335">7271 874 1840 0,'0'0'47'0,"-28"8"-19"0,11-4-4 0,17-4 7 15,-35 17-1-15,14-5-3 0,-1 5-7 0,0 4-20 16,0 3 0-16,3 2 0 0,-2 1 0 0,3 5 0 15,2 0 0-15,4 6 0 0,3-5 0 16,6-4 0-16,4-4 0 0,6-7 0 0,-7-18 0 16,28 29 0-16,-5-24 0 0,3-3 0 0,3-8 0 15,5-4 0-15,3-9 0 0,3-2 0 16,-1-6 0-16,-2-3 0 0,-5 0 0 0,-4-2 0 16,-5 3 0-16,-7 2 0 0,-6 6 0 0,-5 0 0 15,-8 2 0-15,-4 1 0 0,-4 1 0 16,-9 0 0-16,-3 3 0 0,-8 1 0 0,-3 7 0 15,-11-7-5-15,19 9-395 0,-36-3-249 0,15 0-19 16,-7 9 344-16</inkml:trace>
  <inkml:trace contextRef="#ctx0" brushRef="#br3" timeOffset="97893.6168">4101 2369 1596 0,'-4'-18'88'0,"4"18"-25"0,2-21-5 16,-2 21-11-16,0 0-10 0,-7-18-10 0,7 18-8 15,-18-5-4-15,18 5-1 0,-26 5 0 16,26-5 1-16,-30 15 0 0,12-4-3 0,-1 4 1 16,1 2-3-16,0 4-6 0,0 2-4 0,-2 4 0 15,2 0 0-15,1 2 0 0,2 0 0 0,4-3 0 16,4-3 0-16,2-4 0 0,5-19 0 0,4 28 0 15,-4-28 0-15,19 13 0 0,-2-12 0 16,3-3 0-16,3-6 0 0,5-3 0 0,3-9 0 16,4-5 0-16,2-7 0 0,3-3 0 0,2-5 0 15,1-1 0-15,-2-2 0 0,-1-1 0 0,-4 2 0 16,-4 2 0-16,-5 4 0 0,-7 3 0 0,-4 5 0 16,-4 7 0-16,-6 2 0 0,-6 19 0 0,2-25 0 15,-2 25 0-15,0 0 0 16,0 0 0-16,-22-11 0 0,22 11 0 0,-22 15 0 15,22-15 0-15,-27 37 0 0,11-8 0 0,-1 4 0 16,1 4 0-16,1 2 0 0,2 2 0 0,5-1 0 16,3-2 0-16,5-2 0 0,2-5 0 0,7 1 0 15,1-6 0-15,7 3-46 0,-17-29-54 0,54 57-315 16,-32-47-250-16,11 1 37 0,-5-2 436 0</inkml:trace>
  <inkml:trace contextRef="#ctx0" brushRef="#br3" timeOffset="98081.1535">4855 2294 1841 0,'-19'7'32'0,"0"4"-21"16,2 5 3-16,-3 2-2 0,2 4 3 16,-3 2-8-16,3 3 5 0,0 2-7 0,3 1 6 15,2-1-8-15,2 0 4 0,5-4-10 0,2 0-13 16,5-6 30-16,-1-19-37 0,14 28 27 0,-14-28-33 15,28 13-21-15,-28-13-14 0,58-6-546 0,-36-7-13 16,6-4 54-16</inkml:trace>
  <inkml:trace contextRef="#ctx0" brushRef="#br3" timeOffset="98237.468">4919 2057 1247 0,'-40'-45'328'0,"24"62"93"16,-3-25-382-16,2 7-27 0,17 1-12 0,-20-2 0 15,20 2 0-15,0 0 0 0,0 0 0 0,0 0 0 16,0 0-2-16,22-20-86 0,14 38-432 16,-19-32-120-16,11 10-27 0,-4 1 538 0</inkml:trace>
  <inkml:trace contextRef="#ctx0" brushRef="#br3" timeOffset="98424.97">5347 2177 1501 0,'-1'37'327'0,"1"-37"-278"16,-18 8-14-16,18-8-3 0,0 0 2 0,0 0-11 15,0 0-8-15,15-17-3 0,-15 17-6 0,34-25-2 16,-12 10-6-16,5-1-7 0,1-3-11 0,2 4-7 16,-2-8-43-16,13 20-63 0,-24-28-20 0,29 45-246 15,-29-17-175-15,-17 3 32 0,27 9 434 16</inkml:trace>
  <inkml:trace contextRef="#ctx0" brushRef="#br3" timeOffset="98565.5179">5253 2444 1944 0,'-1'22'85'0,"-17"0"-67"16,6-5-18-16,12-17 0 0,-3 19 0 0,3-19 0 16,0 0 0-16,28 8 0 0,-8-12 0 15,4-5 0-15,4-5 0 0,11-6-4 0,5-3-15 16,10 0-20-16,2-17-73 0,22 15-526 0,-11-15-24 15,5 7 90-15</inkml:trace>
  <inkml:trace contextRef="#ctx0" brushRef="#br3" timeOffset="99550.1634">6972 1922 1133 0,'0'0'533'0,"0"0"-528"0,0 0 30 0,-23-15 7 16,23 15-2-16,-23-5-1 0,23 5-14 0,-34 0-5 15,14 6-2-15,-5-1 3 0,1 6-16 0,-4 0 18 16,3 2-15-16,-2 1 36 0,3 5-20 15,-3-3 8-15,5 7-32 0,-1-3 0 0,4-3 0 16,3 4 0-16,16-21 0 0,-21 23 0 0,21-23 0 16,0 0 0-16,-1 21 0 0,1-21 0 15,19 11 0-15,0-8 0 0,3-3 0 0,4-4 0 16,7-2 0-16,1-4 0 0,6-3 0 0,0-3 0 16,2-1 0-16,-2-4 0 0,0 3 0 0,-2-4 0 15,-3 2 0-15,-5 5 0 0,-4-5 0 0,-9 9 0 16,-17 11 0-16,19-13 0 0,-19 13 0 0,0 0 0 15,0 0 0-15,0 0 0 0,0 0 0 0,0 0 0 16,-18 20 0-16,2-4 0 16,-1 10 0-16,-7 4 0 0,-2 6 0 0,1 1 0 15,-1-1 0-15,1 0 0 0,2 2 0 0,1 0 0 16,1 2 0-16,3-1 0 0,3-3 0 0,6-2 0 16,1-7 0-16,8-2 0 0,2-7-19 0,12 6-86 15,-14-24-192-15,21-4-337 0,-3-4-9 0,10-6 295 16</inkml:trace>
  <inkml:trace contextRef="#ctx0" brushRef="#br3" timeOffset="99847.0251">7549 1960 1818 0,'-46'9'204'0,"29"-4"-179"0,-1 4-25 15,1 5 0-15,17-14 0 0,-33 27 0 16,17-5 0-16,-1-1 0 0,1 7 0 0,2-2 0 15,3 3 0-15,2 0 0 0,2-1 0 0,5 0 0 16,0 0 0-16,7 0 0 0,4-5 0 0,3-4 0 16,5-5 0-16,2-4 0 0,5-4 0 0,-3-6 0 15,5-5 0-15,0-4 0 0,-3-7 0 0,0-5 0 16,-3-2 0-16,1-4 0 0,-4-1 0 0,-1-3 0 16,-1-2 0-16,-5-1 0 0,-1-7 0 15,-3 6 0-15,-5-3 0 0,-2 2 0 0,-4 4 0 16,-5-4 0-16,0 11 0 0,-7-2 0 15,-2 8 0-15,-4-1 0 0,0 7 0 0,-6 2-51 16,5 14-36-16,-13-9-32 0,27 39-245 0,-26-18-274 16,13 9 92-16,-2 5 305 0</inkml:trace>
  <inkml:trace contextRef="#ctx0" brushRef="#br3" timeOffset="100855.6064">5109 3339 1873 0,'0'0'47'0,"-15"-36"-16"0,4 19-5 0,-2-1-19 16,13 18 28-16,-32-29-37 0,13 17 24 16,-4 3-15-16,-2 4-6 0,0 5-1 0,-2 4 0 15,-1 6 0-15,2 3 0 0,-2 5 0 0,3 4 0 16,-1 3 0-16,2 5 0 0,1 4 0 0,2 3 0 16,5 5 0-16,2 4 0 0,3 3 0 0,4 3 0 15,2 3 0-15,1-2 0 0,2 3 0 16,2-2 0-16,1-3 0 0,1-3 0 0,2-5 0 0,1-9 0 15,3-4 0-15,-2-11-30 0,8 0-34 16,-14-19-20-16,25 22-67 0,-25-22-301 0,-1-18-176 16,1 18 42-16,1-33 535 0</inkml:trace>
  <inkml:trace contextRef="#ctx0" brushRef="#br3" timeOffset="101012.7057">4631 3754 1646 0,'-48'-33'115'16,"48"33"-42"-16,-17-15-5 0,17 15-12 0,0 0-10 15,0 0-14-15,0 0-21 0,0 0-11 0,0 0 0 16,21-15 0-16,-4 10 0 0,7-1 0 0,5-4 0 16,7 1 0-16,5-5 0 0,5 0 0 0,3-1 0 15,1-1 0-15,1 0 0 0,-4-4 0 0,9 12-101 16,-29-21-445-16,29 18-120 0,-16-8 22 0</inkml:trace>
  <inkml:trace contextRef="#ctx0" brushRef="#br3" timeOffset="101201.598">5519 3510 1869 0,'0'0'71'16,"0"0"-61"-16,0 0 0 0,8-23 0 16,-8 23 4-16,35-32-5 0,-10 13-2 0,1-2-7 15,6 2-13-15,0-3-18 0,2 9-11 0,-9-10-50 16,14 31-119-16,-39-8-378 0,28-13-47 0,-10 15 251 15</inkml:trace>
  <inkml:trace contextRef="#ctx0" brushRef="#br3" timeOffset="101346.808">5394 3839 1475 0,'-6'47'478'0,"6"-47"-442"0,0 0-27 0,0 0-4 16,0 0 16-16,31-15-10 0,-6-3 1 0,7-5-12 15,8-4 0-15,6-5 0 0,5-3 0 0,7 1-11 16,-3-5-44-16,16 28-137 0,-10-25-475 16,8 7 10-16,-10-1 193 0</inkml:trace>
  <inkml:trace contextRef="#ctx0" brushRef="#br3" timeOffset="101707.517">6489 3292 1849 0,'0'0'145'16,"-17"-23"-115"-16,17 23-35 0,11-32 27 0,3 8-16 15,7 0-6-15,6-2 0 0,2-1 0 0,3 2 0 16,2-1 0-16,1 2 0 0,3 1 0 0,-2 2 0 16,2 2 0-16,-4 3 0 0,-4 4 0 0,-4 5 0 15,-4 5 0-15,-5 3 0 0,-17-1 0 0,22 12 0 16,-22-12 0-16,11 29 0 0,-9-9 0 16,-4 5 0-16,-4 5 0 0,-5 5 0 15,-4 4 0-15,-2 1 0 0,0 1 0 0,-1-1 0 16,1 1 0-16,0-1 0 0,0-3 0 0,6 1 0 15,-3-6 0-15,9 4 0 0,-4-15-119 0,29 14-493 16,-24-17-42-16,11 5 8 0</inkml:trace>
  <inkml:trace contextRef="#ctx0" brushRef="#br3" timeOffset="101863.7668">6939 3974 2047 0,'-30'-1'0'0,"9"17"0"0,3-8 0 0,18-8 0 15,0 0 0-15,0 0 0 0,0 0 0 0,-9-28 0 16,20 11 0-16,-1-21 0 0,25 19-159 0,-31-42-243 16,36 26-245-16,-12-5 6 15,-10-21 444-15</inkml:trace>
  <inkml:trace contextRef="#ctx0" brushRef="#br3" timeOffset="194965.0553">2122 8276 1647 0,'0'0'48'0,"0"0"4"0,-1-22-4 16,1 22-14-16,0 0 2 0,0 0-8 0,0 0-3 16,0 0-6-16,0 0-5 0,0 0-3 0,0 0-2 15,0 0 0-15,13 18 13 0,-13 6-29 0,-1 7 24 16,0 1-26-16,-1-3 10 0,2 3 4 0,2-2-6 15,-1-2 2-15,1 0-6 0,1-4-6 0,3 2-29 16,-4-6-25-16,16 20-102 0,-32-21-413 0,30 9-56 16,-4-5 132-16</inkml:trace>
  <inkml:trace contextRef="#ctx0" brushRef="#br3" timeOffset="195215.0229">1893 9107 1827 0,'0'0'23'0,"18"9"-6"15,-18-9 4-15,38-7 5 0,-9 0 0 0,10-3 0 16,7-4-8-16,7-2-7 0,6-2-1 15,7-2-7-15,0 2 2 0,1-1-6 0,-4 4-2 16,-6 0-13-16,-1 9-29 0,-12-21-96 0,17 27-540 16,-21-11 6-16,0 7 225 0</inkml:trace>
  <inkml:trace contextRef="#ctx0" brushRef="#br3" timeOffset="196074.4079">2635 9417 1252 0,'-5'-30'179'0,"5"30"-37"0,8-19-43 16,-8 19-35-16,4-26-15 0,-4 26-18 0,-2-21-1 15,2 21-7-15,-13-20 1 0,13 20-7 16,-22-18-1-16,22 18-3 0,-28-12 1 0,28 12-1 16,-33-4 2-16,15 8-2 0,-3 2-1 0,0 5 0 15,-1 3-4-15,2 5 2 0,-3 0-5 0,2 6 1 16,0 3-6-16,3 4 0 0,2 4 0 16,0 1 0-16,2 3 0 0,0 3 0 0,2 0 0 15,1 3 0-15,3-1 0 0,1 0 0 0,0-2 0 16,4-3 0-16,4-1-9 0,-1-8-22 15,6-2-30-15,-6-29-35 0,37 40-421 0,-37-40-146 16,30 15 34-16</inkml:trace>
  <inkml:trace contextRef="#ctx0" brushRef="#br3" timeOffset="196246.3146">2257 9705 1969 0,'0'0'59'15,"-17"4"-40"-15,17-4-19 0,0 0 0 0,0 0 0 16,0 0 0-16,0 0 0 0,22-18 0 0,0 6 0 16,4-4 0-16,8-3 0 0,8-4 0 0,-1-5 0 15,9 6-41-15,-11-24-132 0,16 22-493 0,-13-9-13 16,6 4 192-16</inkml:trace>
  <inkml:trace contextRef="#ctx0" brushRef="#br3" timeOffset="196590.0719">3610 8792 2047 0,'0'0'0'0,"24"-1"0"0,-5 0 0 16,5-3 0-16,3 0 0 0,-3 0-11 0,2 4-47 15,-9-12-55-15,24 28-361 0,-41-16-197 16,38-1 45-16,-20 6 533 0</inkml:trace>
  <inkml:trace contextRef="#ctx0" brushRef="#br3" timeOffset="196761.9193">3670 9091 2038 0,'0'0'9'16,"0"0"-9"-16,0 0 0 0,0 0 0 0,0 0 0 16,0 0 0-16,33 0 0 0,-9-12 0 0,4-4 0 15,9 0-8-15,-1-10-69 0,26 28-257 0,-22-32-326 16,15 6 7-16,-8-2 339 0</inkml:trace>
  <inkml:trace contextRef="#ctx0" brushRef="#br3" timeOffset="197246.3019">4925 8297 1145 0,'0'0'616'0,"0"0"-580"15,0 0 12-15,0 0-13 0,0 0-8 0,0 0-3 16,0 0 7-16,2 23-17 0,-2 3 5 0,2 4-13 15,-2 4-8-15,-2 2 5 16,1 2-10-16,-1-2 5 0,1 0-15 0,-2-1 2 16,4-1-23-16,-3-7-22 0,13 9-46 0,-11-36-106 15,13 33-378-15,-2-16-16 0,-11-17 258 0</inkml:trace>
  <inkml:trace contextRef="#ctx0" brushRef="#br3" timeOffset="197480.6956">4689 9061 1812 0,'0'0'38'0,"0"0"-2"0,39-21 6 0,-9 5-2 15,13-3-2-15,7-8-19 0,7-4 3 0,6-5-22 16,4-2 0-16,2 2 0 0,0 0 0 0,-5 8-18 16,-9-7-65-16,20 35-260 0,-30-26-327 0,6 12 25 15,-11 3 358-15</inkml:trace>
  <inkml:trace contextRef="#ctx0" brushRef="#br3" timeOffset="198383.4163">5129 9397 1142 0,'0'0'576'0,"-22"0"-509"0,22 0-16 16,-28-12-9-16,28 12-9 0,-29-14-1 16,29 14-5-16,-30-7-2 0,30 7-5 0,-29-2 0 15,29 2-8-15,-29 8-12 0,29-8 0 0,-28 17 0 16,28-17 0-16,-25 29 0 0,14-12 0 0,2 4 0 15,1-1 0-15,2 3 0 0,4-1 0 0,2-1 0 16,2-1 0-16,3-3 0 0,-5-17 0 16,20 27 0-16,-20-27 0 0,31 8 0 0,-10-10 0 15,2-7 0-15,2-4 0 0,2-4 0 16,1-4 0-16,0-4 0 0,1-6 0 0,-1-5 0 16,0-1 0-16,0 0 0 0,0-3 0 0,-2 2 0 15,-3 2 0-15,-4 2 0 0,0 4 0 0,-5 4 0 16,-2 5 0-16,-12 21 0 0,14-27 0 0,-14 27 0 15,0 0 0-15,0 0 0 0,0 0 0 0,0 0 0 16,-14 21 0-16,3 0 0 0,-1 10 0 0,-2 4 0 16,-2 3 0-16,0 2 0 0,0-1 0 15,5-2 0-15,2-3-12 0,6 0-45 0,-1-12-13 16,17 20-85-16,-13-42-401 0,4 33-51 16,-4-33 31-16</inkml:trace>
  <inkml:trace contextRef="#ctx0" brushRef="#br3" timeOffset="198711.5443">5666 9455 1352 0,'-39'-18'435'0,"39"18"-310"16,-21-1-89-16,21 1-8 0,-29 6-1 0,29-6-4 16,-27 10-6-16,27-10-13 0,-24 20-4 0,24-20 0 15,-22 26 0-15,22-26 0 0,-13 28 0 16,13-28 0-16,-7 20 0 0,7-20 0 15,0 0 0-15,7 23 0 0,-7-23 0 0,0 0 0 16,24 12 0-16,-24-12 0 0,19 2 0 0,-19-2 0 16,20-5 0-16,-20 5 0 0,24-12 0 0,-24 12 0 15,23-19 0-15,-23 19 0 0,18-28 0 0,-18 28 0 16,11-28 0-16,-11 28 0 0,4-26 0 0,-4 26 0 16,-4-25 0-16,4 25 0 0,-12-20 0 0,12 20 0 15,-14-18 0-15,14 18 0 0,0 0 0 16,-23-22 0-16,23 22 0 0,0 0 0 0,0 0 0 15,0 0-33-15,0 0-29 0,-11-22-35 0,35 41-263 16,-24-19-261-16,17-14 33 0,-17 14 303 16</inkml:trace>
  <inkml:trace contextRef="#ctx0" brushRef="#br3" timeOffset="199012.0267">6399 8617 1441 0,'24'18'340'0,"-24"-18"-236"0,0 0-46 16,0 0-10-16,0 0-16 0,0 0-9 0,0 0-22 15,-11 17-1-15,11-17 0 0,-14 32 0 0,0-7 0 16,0 6 0-16,-4 1 0 0,1 3 0 16,0 2 0-16,2 2 0 0,0-3-26 0,6 0 14 15,-1-5-34-15,9 1-3 0,-7-12-22 0,19 17-81 16,-11-37-211-16,-3 17-237 0,3-17 54 0,0 0 365 16</inkml:trace>
  <inkml:trace contextRef="#ctx0" brushRef="#br3" timeOffset="199183.9152">6313 8856 1538 0,'0'22'358'0,"-26"-22"-248"0,26 0-69 0,-28-4-41 15,28 4 0-15,0 0 0 0,-17-2 0 0,17 2 0 16,0 0 0-16,0 0 0 0,0 0 0 0,23-12 0 16,-3 2 0-16,5-1 0 0,7-7 0 0,9 12-64 15,-29-18-597-15,35 8-10 0,-15-6 21 0</inkml:trace>
  <inkml:trace contextRef="#ctx0" brushRef="#br3" timeOffset="202819.1537">7277 8288 1556 0,'21'0'325'0,"-21"0"-327"15,0 0 31-15,0 0-18 0,0 0 3 16,0 0 8-16,0 0 2 0,0 0 1 0,0 0-23 16,0 0 16-16,0 0-19 0,0 0 25 0,7 19-24 15,-6 4 0-15,-1 5 0 0,0 3 0 0,-3 4 0 16,-1 2 0-16,-2 0 0 0,-1 2 0 0,-2 0 0 16,2-4 0-16,-1-3 0 0,5-1 0 0,-3-10-3 15,11 11-109-15,-29-30-382 0,34 22-144 16,-10-24-4-16,-7 17 485 0</inkml:trace>
  <inkml:trace contextRef="#ctx0" brushRef="#br3" timeOffset="203034.5445">7044 9056 1803 0,'0'0'218'0,"6"-20"-198"0,-6 20-14 0,39-15-6 15,-3-1 0-15,14-6 0 0,8-3 0 0,8-5 0 16,2-1 0-16,-1 1 0 0,-3 2 0 0,-9 4 0 16,-4 11-47-16,-16-11-74 0,21 20-481 0,-34-9-49 15,-2 10 31-15</inkml:trace>
  <inkml:trace contextRef="#ctx0" brushRef="#br3" timeOffset="203611.8309">7374 9451 1624 0,'0'0'160'0,"-29"-5"-129"16,12 3-8-16,-5-5 6 0,5 6 1 0,-5-7 7 16,4 6-8-16,-3-3 0 0,2 4-6 0,-2 0 1 15,1 3-16-15,0 2-8 0,1 0 0 0,2 4 0 16,0 1 0-16,17-9 0 0,-30 23 0 0,30-23 0 16,-26 34 0-16,14-11 0 0,2-2 0 0,0 2 0 15,0 3 0-15,4-1 0 0,1 0 0 0,3-3 0 16,4-5 0-16,-2-17 0 15,15 21 0-15,-15-21 0 0,30 3 0 0,-9-10 0 16,5-6 0-16,2-5 0 0,2-6 0 0,3-5 0 16,1-5 0-16,1-2 0 0,3-3 0 0,-3-2 0 15,0-1 0-15,-2-3 0 0,-5 3 0 0,-4 5 0 16,-3 5 0-16,-5 4 0 0,-4 6 0 0,-5 3 0 16,-7 19 0-16,5-22 0 0,-5 22 0 0,0 0 0 15,0 0 0-15,-17 4 0 0,17-4 0 16,-26 32 0-16,7-5 0 0,1 7 0 0,-1 3 0 15,-2 7 0-15,0 1 0 0,2 2 0 0,2-5 0 16,2-3 0-16,4-5 0 0,10-5 0 0,1-8 0 16,16 4-16-16,-16-25-185 0,45 18-406 0,-27-22-7 15,11 8 6-15</inkml:trace>
  <inkml:trace contextRef="#ctx0" brushRef="#br3" timeOffset="203799.3581">7759 9480 1482 0,'-23'-9'376'0,"23"9"-235"16,-25 19-120-16,25-19-9 0,-31 36 3 0,16-13-18 15,0 4 6-15,2 1-3 0,1 1-1 16,2 0 2-16,4-2-5 0,1-4 1 0,5-3-12 16,0-20-19-16,16 25-29 0,-16-25-62 0,45 9-402 15,-45-9-73-15,43-20-1 0</inkml:trace>
  <inkml:trace contextRef="#ctx0" brushRef="#br3" timeOffset="203924.3297">7987 9325 1807 0,'-42'-38'240'0,"33"17"-240"0,-20 7 0 16,-1 0 0-16,0 6 0 0,4 2 0 0,0 3 0 16,1 5 0-16,0-2 0 0,1-2 0 0,6 10-4 15,-27-29-491-15,45 21-174 0,-33 1-11 0,9-5 482 16</inkml:trace>
  <inkml:trace contextRef="#ctx0" brushRef="#br3" timeOffset="204611.857">2119 10413 1752 0,'0'0'63'0,"5"-23"-12"0,-5 23-14 0,0 0-9 16,0 0-1-16,0 0-3 0,0 0 1 0,0 0-6 15,0 0-2-15,11 19-13 0,-12 4-4 0,0 8 0 16,-3 2 0-16,1 2 0 0,-1-3 0 0,-1-3 0 15,3-2 0-15,2 1-22 0,-2-6-14 16,8 3-34-16,-6-25-30 0,28 52-348 0,-28-52-189 16,14 33 41-16,-7-15 459 0</inkml:trace>
  <inkml:trace contextRef="#ctx0" brushRef="#br3" timeOffset="204830.6237">1837 11096 1575 0,'12'19'450'16,"-12"-19"-439"-16,0 0-7 0,0 0-2 0,33-6 3 16,-5-3-5-16,9-8 0 0,3-1 0 15,4-5 0-15,3-3 0 0,3 0 0 16,5-1 0-16,1 0 0 0,-2 1 0 0,-1-1 0 15,-5 8-56-15,-11-8-41 0,22 27-476 0,-33-13-88 16,4 9 6-16</inkml:trace>
  <inkml:trace contextRef="#ctx0" brushRef="#br3" timeOffset="205283.7344">2580 11224 1801 0,'0'0'39'0,"-18"-12"-14"16,18 12-7-16,0 0 2 0,-21-18-2 0,21 18 0 16,-19-12-4-16,19 12-2 0,-28-10-2 0,28 10 0 15,-32-3 1-15,14 4 0 0,0 4 2 0,-3 2-1 16,1 5 2-16,-2 5-13 0,0 3-1 0,-1 6 0 15,1 4 0-15,0 5 0 0,0 5 0 16,1 5 0-16,3 3 0 0,1 3 0 0,1 1 0 16,4 0 0-16,1-2 0 0,3-2 0 0,0 0 0 15,3-2 0-15,1 0 0 0,0-2 0 0,0-6 0 16,3-4 0-16,1-8 0 0,9 0-46 0,-9-26-79 16,40 27-484-16,-40-27-43 0,22-1 77 15</inkml:trace>
  <inkml:trace contextRef="#ctx0" brushRef="#br3" timeOffset="205455.5993">2122 11755 1456 0,'0'0'503'0,"0"0"-425"0,0 0-68 16,-10 17-10-16,10-17 0 0,0 0 0 0,0 0 0 16,0 0 0-16,0 0 0 0,0 0 0 15,31-5 0-15,-10-6 0 0,7-3 0 0,6-6 0 16,4-1 0-16,4 0 0 0,-2-4 0 0,6 7-17 15,-18-32-342-15,24 37-301 0,-12-18 14 0,9 5 282 16</inkml:trace>
  <inkml:trace contextRef="#ctx0" brushRef="#br3" timeOffset="205877.4973">3444 10716 2047 0,'-17'6'0'0,"17"-6"0"15,0 0 0-15,0 0 0 0,0 0 0 16,0 0 0-16,22-13 0 0,-5 5 0 0,1-1 0 15,4-2 0-15,1 0 0 0,4-2 0 16,2 1 0-16,-1-3 0 0,3 6-48 0,-6-8-34 16,12 20-71-16,-32-30-304 0,29 25-155 0,-14-4 16 15,-20 6 498-15</inkml:trace>
  <inkml:trace contextRef="#ctx0" brushRef="#br3" timeOffset="206002.5644">3488 10974 1962 0,'-19'14'49'16,"19"-14"-28"-16,-23 11-12 0,23-11-8 0,0 0-2 16,0 0-3-16,31-8-6 0,-6-1-9 0,4-8-25 15,14 2-26-15,-9-29-133 0,21 25-447 0,-9-14 52 16,10 5 156-16</inkml:trace>
  <inkml:trace contextRef="#ctx0" brushRef="#br3" timeOffset="206768.1897">5024 10196 1824 0,'0'0'41'0,"-3"-17"-29"15,3 17 21-15,0 0-4 0,0 0-3 0,0 0-1 16,0 0-4-16,0 0-5 0,0 0-3 0,-5 18-6 15,6 8-7-15,-1 13 0 0,-2 5 0 0,-2 7 0 16,1-6 0-16,-2-4 0 0,0-2 0 0,3-4 0 16,0-3 0-16,2-4 0 0,3-2 0 0,2-2-17 15,-3-7-51-15,16 20-134 0,-18-37-425 0,0 26-1 16,0-26 124-16</inkml:trace>
  <inkml:trace contextRef="#ctx0" brushRef="#br3" timeOffset="207234.809">4575 11003 1616 0,'8'24'264'16,"-8"-24"-228"-16,0 0-21 0,21-2 4 0,1-2-1 15,11-3 1-15,7-3-4 0,6-2-1 0,8-1-2 16,3-4 0-16,5-3-7 0,0 0-3 15,2-1-2-15,1 1 0 0,-3 0 0 16,-1 0-8-16,-8 4-4 0,-3 3-16 0,-5 2 23 16,-4 8-39-16,-10-10-21 0,11 40-202 0,-25-31-398 15,1 16 28-15,-13 6 322 0</inkml:trace>
  <inkml:trace contextRef="#ctx0" brushRef="#br3" timeOffset="207484.7892">4955 11224 1403 0,'-14'-19'464'0,"14"19"-421"0,0 0-23 16,0 0-4-16,0 0 6 0,0 0 4 0,0 0-3 15,0 0-4-15,0 0-10 0,-14 26-7 0,6-5-2 16,-2 7 0-16,1 6 0 0,-2 4 0 0,-2 6 0 15,4-1 0-15,-2-1 0 0,2-4-8 0,6-4-5 16,0-5-12-16,9 0-19 0,-6-29-26 0,29 49-103 16,-29-49-428-16,31 13-32 0,-8-16 154 0</inkml:trace>
  <inkml:trace contextRef="#ctx0" brushRef="#br3" timeOffset="207860.9466">5302 11280 1964 0,'-35'20'24'0,"-2"2"-6"0,4-4-4 0,7 0 1 16,5-3-3-16,21-15-12 0,-23 23 0 0,23-23 0 16,0 0 0-16,1 19 0 0,-1-19 0 0,28 6 0 15,-5-6 0-15,4-2 0 0,7-2 0 0,3-2 0 16,3 1 0-16,1 1 0 0,0 2 0 0,-1 2 0 15,-5 4 0-15,-5 2 0 0,-8 7 0 16,-6 4 0-16,-7 3 0 0,-5 4 0 0,-6 1 0 16,-7 2 0-16,-4 1 0 0,-4-2 0 0,-5 1 0 15,-4-2 0-15,-2-4 0 0,-1-2 0 16,0-3 0-16,1-5 0 0,4-4 0 0,2-5 0 16,6-4 0-16,16 2 0 0,-22-17 0 0,22 17 0 15,-5-37 0-15,10 8 0 0,6-5 0 0,4-4 0 16,6-3 0-16,4-2 0 0,5 0 0 15,2 1 0-15,1 3 0 0,2 3 0 0,-2 7 0 16,-3 1-23-16,2 11-51 0,-15-11-50 0,24 33-329 16,-41-5-181-16,29-17 88 0,-29 17 354 0</inkml:trace>
  <inkml:trace contextRef="#ctx0" brushRef="#br3" timeOffset="208173.477">5763 11138 1202 0,'0'0'566'0,"0"0"-467"0,0 0-36 0,0 0-13 16,0 0-8-16,0 0-17 0,0 0-25 0,0 0 0 16,0 0 0-16,-1 23 0 0,1-23 0 0,-15 24 0 15,5-5 0-15,-3 4 0 0,-3 7 0 0,0 5 0 16,-1 4 0-16,2 2 0 0,0 1 0 16,0-1 0-16,4-2 0 0,4-5 0 0,6-4 0 15,5-7 0-15,4-6 0 0,-8-17 0 0,29 20 0 16,-7-16 0-16,6-8 0 0,5-8 0 15,2-6 0-15,4-10 0 0,1-4 0 0,4-7 0 16,-1-3 0-16,-2-2 0 0,-3-1 0 0,-7 3 0 16,-4 0 0-16,-6 3 0 0,-4 3 0 0,-8 1 0 15,-5 4 0-15,-8 6 0 0,-9 0 0 16,-4 9 0-16,-8 0 0 0,-3 8 0 0,-5-2 0 16,4 9-75-16,-10-9-43 0,24 32-171 0,-29-32-247 15,32 31 24-15,-15-8-4 0</inkml:trace>
  <inkml:trace contextRef="#ctx0" brushRef="#br3" timeOffset="208485.9822">6664 10362 1719 0,'23'0'264'0,"-23"0"-200"16,0 0-64-16,0 0 0 0,0 0 0 0,0 0 0 15,15 29 0-15,-15-6 0 0,-3 10 0 16,-1 6 0-16,-6 5 0 0,0-2 0 15,-2 1 0-15,-1-1 0 0,0-1 0 0,2 1 0 16,0-2 0-16,3 0 0 0,-2-5 0 0,7-1 0 16,-5-12-50-16,17 18-145 0,-29-33-371 0,29 12-88 15,-9-19 73-15</inkml:trace>
  <inkml:trace contextRef="#ctx0" brushRef="#br3" timeOffset="208657.9252">6617 10671 1568 0,'0'0'479'0,"0"0"-479"0,-28 8 0 16,28-8 0-16,-26-1 0 0,26 1 0 16,0 0 0-16,0 0 0 0,0 0 0 0,0 0 0 15,12-26 0-15,9 14 0 0,3-5 0 0,12 4 0 16,1-8 0-16,17 21-130 0,-27-40-241 16,42 37-255-16,-25-19-9 0,4-7 351 0</inkml:trace>
  <inkml:trace contextRef="#ctx0" brushRef="#br3" timeOffset="208986.0382">7851 10052 1943 0,'-5'-18'96'16,"5"18"-88"-16,0 0-8 0,0 0 0 0,-3-17 0 16,3 17 0-16,0 0 0 0,-7 18 0 0,1-1 0 15,-2 6 0-15,-1 9 0 0,0 5 0 16,-1 2 0-16,-1 1 0 0,1-1 0 0,0-1 0 15,6 1 0-15,0-4 0 0,3 2 0 16,1-3 0-16,3 1 0 0,-1-7-60 0,15 15-109 16,-17-43-395-16,14 41-50 0,-4-24-2 0</inkml:trace>
  <inkml:trace contextRef="#ctx0" brushRef="#br3" timeOffset="209642.3022">7472 10906 1318 0,'1'21'269'0,"-12"-44"45"15,11 23-264-15,0 0-20 0,0 0-8 0,0 0-9 16,1-18-1-16,-1 18 1 0,20-21-7 0,-20 21-6 15,32-21 0-15,-9 11 0 16,4 0 0-16,5-2 0 0,4 2 0 0,2 0 0 16,1 3 0-16,2 1 0 0,-2 1 0 0,4 2 0 15,1 0 0-15,-1 2 0 0,2 0 0 0,0 1 0 16,-1-3 0-16,1 6-19 0,-8-13-88 0,25 19-469 16,-31-20-80-16,11 10 57 0</inkml:trace>
  <inkml:trace contextRef="#ctx0" brushRef="#br3" timeOffset="210157.9386">8047 11049 1120 0,'0'0'574'16,"0"0"-448"-16,0 0-63 0,-27-15-16 16,27 15-10-16,-19-11-7 0,19 11-6 0,-22-12-2 15,22 12-18-15,-29-6-4 0,12 6 0 16,-3 1 0-16,-1 6 0 0,1-1 0 0,-1 4 0 15,-1 4 0-15,0 0 0 0,2 4 0 0,-2 2 0 16,2-1 0-16,3 2 0 0,1-2 0 0,4-2 0 16,12-17 0-16,-18 30 0 0,18-30 0 15,-6 20 0-15,6-20 0 0,0 0 0 0,0 0 0 16,29 14 0-16,-12-15 0 0,3-3 0 0,1-4 0 16,4-1 0-16,2-2 0 0,1 2 0 0,-1-2 0 15,-1 1 0-15,0 0 0 0,-5 2 0 0,-1 1 0 16,-20 7 0-16,23-4 0 0,-23 4 0 0,0 0 0 15,0 0 0-15,11 17 0 0,-11-17 0 16,-9 23 0-16,9-23 0 0,-18 34 0 16,5-12 0-16,-2 1 0 0,-3 2 0 0,1 0 0 15,0 2 0-15,1-2 0 0,2-2 0 0,3 0 0 16,3-3 0-16,6-2 0 0,2-18 0 0,4 27 0 16,-4-27-60-16,18 16-42 0,-19-39-360 0,30 25-168 15,-16-19 37-15,16 0 394 0</inkml:trace>
  <inkml:trace contextRef="#ctx0" brushRef="#br3" timeOffset="210439.216">8284 11152 1777 0,'-21'4'69'0,"21"-4"-17"0,-33 28-11 16,20-7 0-16,0-2-9 0,2 3-7 0,1-2-15 15,3 3-10-15,1-1 0 0,2 0 0 16,3 1 0-16,1-1 0 0,3 0 0 0,5-3 0 15,-8-19 0-15,18 31 0 0,-18-31 0 0,24 25 0 16,-5-19 0-16,-2-5 0 0,3-5 0 0,3-4 0 16,-1-6 0-16,1-4 0 0,0-4 0 0,-3-2 0 15,-2-1 0-15,-4-2 0 0,-4 1 0 16,-2 0 0-16,-5 2 0 0,0 0 0 0,-6 2 0 0,-3 0 0 16,-1-2 0-16,-5 2 0 0,0 3 0 15,-5-3 0-15,0 11 0 0,-9-15-123 16,26 26-314-16,-45-7-117 0,22 8-79 0,-7 8 334 15</inkml:trace>
  <inkml:trace contextRef="#ctx0" brushRef="#br3" timeOffset="211079.8216">2327 12363 1709 0,'0'0'270'0,"24"16"-231"0,-24-16-19 16,0 0-16-16,0 0-3 0,2 23-1 15,-2-23 2-15,11 34-3 0,-5-13 3 0,0 0-12 16,-1 2-3-16,2 1-28 0,-4-4-15 0,9 14-55 15,-12-34-218-15,-5 25-286 0,5-25 3 0,-4 33 354 16</inkml:trace>
  <inkml:trace contextRef="#ctx0" brushRef="#br3" timeOffset="211298.6649">2206 12879 1998 0,'0'0'37'0,"0"0"-25"16,0 0-12-16,0 0 0 0,0 0 0 15,17-9 0-15,0 3 0 0,5-1 0 16,2-2 0-16,5 0 0 0,2-2 0 0,3 1 0 16,1-2 0-16,3 2-1 0,-2-4-61 0,13 17-89 15,-21-22-461-15,22 15-31 0,-18-8 66 0</inkml:trace>
  <inkml:trace contextRef="#ctx0" brushRef="#br3" timeOffset="211818.9421">2870 13181 1398 0,'0'0'141'0,"0"0"-52"0,0 0-36 0,0-25-12 16,0 25-4-16,0 0 1 0,-11-17-5 0,11 17 4 16,0 0-8-16,-24-20 0 0,24 20-6 15,-19-12 1-15,19 12-4 0,-19-10 0 0,19 10-4 16,-21-7-3-16,21 7-7 0,-18-3-6 0,18 3 0 15,0 0 0-15,-23 13 0 0,23-13 0 0,-18 20 0 16,18-20 0-16,-21 36 0 0,10-11 0 0,-1 5 0 16,-3 8 0-16,2 4 0 0,-3 4 0 0,1 4 0 15,-2 3 0-15,2-4 0 0,-2 5 0 16,1-4 0-16,2-3 0 0,1-2 0 0,3-6 0 16,3-6 0-16,5-7 0 0,3-6 0 0,-1-20-1 15,19 18-65-15,3-11-44 0,-21-35-165 16,24 22-354-16,-13-14 19 0,7-1 255 0</inkml:trace>
  <inkml:trace contextRef="#ctx0" brushRef="#br3" timeOffset="211976.028">2535 13563 1315 0,'-7'18'612'0,"-11"-15"-547"31,18-3-15-31,-23 7-45 0,23-7-5 0,0 0 0 16,0 0 0-16,0 0 0 0,33-22 0 0,-9 9 0 15,6-5 0-15,9-3 0 0,3-4 0 0,7-2 0 16,0-4-6-16,12 11-87 0,-28-24-425 16,30 22-170-16,-13-6 29 0,-5 4 577 0</inkml:trace>
  <inkml:trace contextRef="#ctx0" brushRef="#br3" timeOffset="212232.7333">3919 12995 1486 0,'-14'20'478'0,"-5"-26"-442"0,19 6-27 16,-4-29-7-16,8 7-4 0,10-2 7 15,5 0-7-15,4 0 4 0,3 1-15 0,2 2-13 0,-3 0-23 16,6 8-7-16,-10-5-15 0,10 18-23 0,-22-26-165 16,11 24-357-16,-1-1 50 0,-19 3 303 0</inkml:trace>
  <inkml:trace contextRef="#ctx0" brushRef="#br3" timeOffset="212375.0711">3895 13163 1563 0,'-6'47'426'0,"-11"-40"-380"16,17-7-37-16,0 0-8 0,28-11-1 0,-3-3-2 16,6-6-9-16,8-1-9 0,2-8-19 15,11 6-27-15,-10-26-99 0,36 29-367 0,-24-20-82 16,14 6 19-16</inkml:trace>
  <inkml:trace contextRef="#ctx0" brushRef="#br3" timeOffset="213617.1428">5189 12186 1220 0,'0'0'593'0,"0"0"-557"16,0 0-10-16,1 20-15 15,-1-20-2-15,0 0-4 0,5 26 4 0,-5-26-6 16,4 37 5-16,-3-9-9 0,0 2 6 0,0 3-9 15,-1-2 9-15,0 1-9 0,2-2 4 0,-1-1-13 16,0-4-1-16,4 3-19 0,-3-6-3 0,8 4-26 16,-10-26-20-16,23 51-130 0,-23-51-208 0,1 17-151 15,10 1 94-15,-11-18 477 0</inkml:trace>
  <inkml:trace contextRef="#ctx0" brushRef="#br3" timeOffset="213820.3774">4998 12858 1608 0,'-29'-16'339'15,"29"16"-292"-15,0 0-26 0,0 0-3 16,0 0-5-16,16-23-12 0,3 11-1 0,7 0 0 16,0 0 0-16,2 0 0 0,5 1 0 0,-2 0 0 15,3 2 0-15,0 1 0 0,1 1 0 0,-1 0 0 16,2 4-19-16,-1-5-50 0,11 18-64 0,-32-30-349 15,31 29-153-15,-15-12 40 0,2-2 482 0</inkml:trace>
  <inkml:trace contextRef="#ctx0" brushRef="#br3" timeOffset="214351.6296">5491 12929 1514 0,'0'0'247'15,"-20"2"-106"-15,20-2-115 0,-22-10-6 0,22 10-5 16,-29-10-3-16,29 10 1 0,-33-7-5 15,14 8 0-15,-3 2 0 0,-1 3 2 0,-2 0-1 16,4 3 3-16,-1 1-8 0,1 2-4 0,1 1 0 16,3 4 0-16,2 0 0 0,-1 1 0 0,4 2 0 15,3-3 0-15,3 1 0 0,1 0 0 0,5-18 0 16,1 31 0-16,-1-31 0 0,14 26 0 0,-14-26 0 16,28 22 0-16,-11-13 0 0,1-1 0 15,3 0 0-15,1-2 0 0,1 0 0 0,0-1 0 16,0 2 0-16,1 2 0 0,-3 0 0 0,-2 2 0 15,-2-1 0-15,-17-10 0 0,22 24 0 16,-22-24 0-16,9 30 0 0,-9-13 0 0,-3 1 0 16,-4 2 0-16,-3-1 0 0,-3-1 0 0,-4 0 0 15,-1 1 0-15,-2-3 0 0,0-1 0 0,-1-1 0 16,3-3 0-16,-2-3 0 0,3-4 0 16,17-4 0-16,-27-2 0 0,27 2 0 0,0 0 0 15,-18-24 0-15,16 7 0 0,2-2 0 0,2-6 0 16,5-5 0-16,4-3 0 0,4-3 0 0,3-1 0 15,3-1-7-15,0 0 2 0,4 1-16 0,-1-1-18 16,7 7-12-16,-9-11-47 0,20 32-172 0,-22-24-349 16,14 13 40-16,-15 3 222 0</inkml:trace>
  <inkml:trace contextRef="#ctx0" brushRef="#br3" timeOffset="214820.4011">4962 13070 1698 0,'7'-21'235'0,"-7"21"-152"0,0 0-52 15,0 0-31-15,0 0 0 0,0 0 0 0,0 0 0 16,0 0 0-16,17 12 0 0,-17-12 0 0,3 26 0 16,-3-6 0-16,0 4 0 0,-1 2 0 15,-2 0 0-15,-1 0 0 0,2-1 0 0,0-1 0 16,6-1 0-16,-2-5-21 0,8 5-35 0,-10-23-70 15,41 48-291-15,-41-48-164 0,35 15-47 0,-11-7 411 16</inkml:trace>
  <inkml:trace contextRef="#ctx0" brushRef="#br3" timeOffset="215273.5457">5990 12961 1777 0,'0'0'129'16,"0"0"-88"-16,0 0-9 0,-18-18-9 16,18 18-1-16,-17-3-3 0,17 3-15 0,-18 6-4 15,18-6 0-15,-24 20 0 0,10-3 0 0,0 1 0 16,-2 4 0-16,1 2 0 0,1 0 0 0,1 4 0 16,2 1 0-16,2 1 0 0,1 0 0 0,4-1 0 15,2-2 0-15,4-4 0 0,4-3 0 0,-6-20 0 16,23 28 0-16,-23-28 0 0,36 9 0 15,-14-12 0-15,4-5 0 0,0-6 0 16,1-1 0-16,2-6 0 0,-1-1 0 0,-1 1 0 16,-3-6 0-16,-5 3 0 0,-4 0 0 0,-2 2 0 15,-7 3 0-15,-1 0 0 0,-7 1 0 0,2 18 0 16,-6-34 0-16,6 34 0 0,-14-40-88 0,31 48-326 16,-43-39-141-16,26 31-67 0,-8-16 255 0</inkml:trace>
  <inkml:trace contextRef="#ctx0" brushRef="#br3" timeOffset="215586.0698">6738 12477 1298 0,'0'0'559'16,"4"17"-520"-16,-4-17-13 0,0 22-8 16,2-5 4-16,1 1-3 0,-1 2-2 15,-1 0-5-15,-2 2-1 0,0-1-6 0,0 3-14 16,-2 1 27-16,1-4-32 0,2 0 25 0,-1-3-24 15,3 3-25-15,-2-21-36 0,9 46-114 0,-9-46-427 16,-9 25-1-16,9-25 129 0</inkml:trace>
  <inkml:trace contextRef="#ctx0" brushRef="#br3" timeOffset="215726.7283">6679 12731 1391 0,'-15'-42'392'16,"15"42"-270"-16,17-9-86 0,-17 9 4 0,0 0-21 15,23-19 9-15,-6 8-19 0,4-1-9 16,1 1-8-16,0-5-21 0,11 13-65 16,-29-17-485-16,29 15-53 0,-12-11-6 0</inkml:trace>
  <inkml:trace contextRef="#ctx0" brushRef="#br3" timeOffset="216211.058">7721 12167 1811 0,'0'0'190'0,"6"-20"-172"0,-6 20-6 0,32-18-1 16,-8 7-6-16,3-2-5 0,3 0 0 0,0 1 0 16,-2 4 0-16,0 1 0 15,-3 3-3-15,-3 2-1 0,-4 3-3 0,-18-1 5 16,25 6 13-16,-25-6-15 0,0 0 13 0,16 26-9 15,-16-26 0-15,-6 31 0 0,-1-13 0 0,-5 0 0 16,-3 3 0-16,-2-1 0 0,-4 1 0 0,1-1 0 16,-5 0 0-16,2-1 0 0,-1 0 0 0,1 2 0 15,1-2 0-15,0-1 0 0,4-2 0 0,18-16 0 16,-27 24 0-16,27-24 0 0,0 0 0 16,-17 20 0-16,17-20 0 0,0 0 0 0,0 0 0 15,28 6 0-15,-11-10 0 0,5-3 0 0,4-2 0 16,4-2 0-16,5 1 0 0,2-4 0 0,3 3 0 15,-3-6-73-15,10 19-76 0,-33-30-300 16,24 29-177-16,-14-9 41 0,1 2 421 0</inkml:trace>
  <inkml:trace contextRef="#ctx0" brushRef="#br3" timeOffset="216508.271">7569 12764 1851 0,'-20'1'185'15,"20"-1"-174"-15,0 0-11 0,-12 17 0 0,12-17 0 16,28-4 0-16,-3-4 0 0,7-4 0 0,7-5 0 15,4-3 0-15,7-4 0 0,2-2 0 16,5-3 0-16,5-2 0 0,0 3 0 0,1 2 0 16,-3 3 0-16,-2 2 0 0,-2 6 0 0,-6 0-1 15,-1 9-52-15,-13-5-24 0,11 22-82 0,-47-11-394 16,42-4-72-16,-21 8 47 0</inkml:trace>
  <inkml:trace contextRef="#ctx0" brushRef="#br3" timeOffset="216758.5418">7993 12857 1592 0,'0'0'455'0,"0"0"-455"16,0 0 0-16,0 0 0 0,-17 20 0 0,17-20 0 15,0 0 0-15,-23 28 0 0,23-28 0 0,-19 33 0 16,9-11 0-16,0 2 0 0,1 1 0 16,0 3 0-16,2-1 0 0,1-1 0 0,2 0 0 15,4 0 0-15,0-4 0 0,9 5-62 0,-9-27-70 16,32 33-473-16,-32-33-4 0,30 9 17 16</inkml:trace>
  <inkml:trace contextRef="#ctx0" brushRef="#br3" timeOffset="217197.3244">8308 12823 1246 0,'-33'-16'555'16,"13"19"-499"-16,-9-2-23 0,6 6-3 0,1-1-5 15,22-6 3-15,-31 16-7 0,31-16 2 0,-23 20-7 16,23-20-2-16,-13 22-14 0,13-22 0 0,-1 26 0 15,1-26 0-15,8 27 0 0,-8-27 0 0,18 26 0 16,-18-26 0-16,27 19 0 0,-9-10 0 16,1-3 0-16,2 1 0 0,1-2 0 0,1-2 0 15,0-1 0-15,2 1 0 0,-1-2 0 0,-2 1 0 16,1 1 0-16,0 0 0 0,-2 2 0 0,0-1 0 16,-4 2 0-16,-17-6 0 0,26 17 0 0,-26-17 0 15,16 27 0-15,-16-27 0 0,5 31 0 0,-7-11 0 16,-3-1 0-16,-3 3 0 0,-4 0 0 15,-4 1 0-15,-3 1 0 0,-3 0 0 16,0 1 0-16,-2-2 0 0,0-2 0 0,0-2 0 16,1-4 0-16,4-3 0 0,2-4 0 0,17-8 0 15,-23 4 0-15,23-4 0 0,0 0 0 0,-12-24 0 16,13 4 0-16,2-4 0 0,5-7 0 0,3-3 0 16,5-6 0-16,1-1 0 0,4-3 0 0,0-2 0 15,1-1 0-15,0-1 0 0,1 2 0 16,-2 0 0-16,-1 5 0 0,-3 2-26 0,-2 9-10 15,-6 3-23-15,-9 27-29 0,2-34-286 0,-2 34-214 16,0 0 29-16,0 0 243 0</inkml:trace>
  <inkml:trace contextRef="#ctx0" brushRef="#br3" timeOffset="217544.2981">8822 12799 1258 0,'-24'-11'594'0,"24"11"-527"16,-29 13-23-16,29-13 4 0,-30 23-16 0,30-23-28 15,-25 30-4-15,15-13 0 0,-1 3 0 16,1 1 0-16,1 0 0 0,4 2 0 0,2-1 0 16,0 0 0-16,5-1 0 0,1 1 0 15,2-4 0-15,2-1 0 0,-7-17 0 0,24 27 0 16,-24-27 0-16,30 13 0 0,-13-12 0 0,1-3 0 15,2-4 0-15,-1-3 0 0,2-5 0 0,-2-3 0 16,0-5 0-16,-4-1 0 0,-1-2 0 0,-2-2 0 16,-1 3 0-16,-3-1 0 0,-2-2 0 15,-1 2 0-15,-5-1 0 0,-3 2 0 0,-2 2 0 16,-6-1 0-16,-1 4 0 0,-8-3 0 0,2 11-25 16,-23-26-233-16,41 37-350 0,-53-21-62 0,11 10 185 15</inkml:trace>
  <inkml:trace contextRef="#ctx0" brushRef="#br3" timeOffset="218106.9328">2634 14221 1517 0,'7'-34'283'0,"-7"34"-181"0,0 0-65 15,0 0-12-15,0 0-2 0,0 0-2 0,0 0-4 16,0 0-6-16,-1 23-9 0,1-23 0 0,-7 29-7 15,2-11 0-15,1 3-8 0,0-2-3 16,3 4-11-16,-1-2-1 0,4 4-18 0,-2-25-10 16,4 47-51-16,-4-47-147 0,-9 21-341 15,9-21 12-15,4 24 279 0</inkml:trace>
  <inkml:trace contextRef="#ctx0" brushRef="#br3" timeOffset="218356.853">2420 14742 1994 0,'0'0'45'0,"0"0"-37"0,0 0-8 15,0 0 0-15,0 0 0 0,36-9 0 0,-10-2 0 16,1-3 0-16,2 0 0 0,1 1 0 15,2-3 0-15,-2 1 0 0,2 0 0 0,-2-4 0 16,3 10-28-16,-7-8-65 0,16 25-85 0,-35-25-394 16,30 20-64-16,-13-10 97 0</inkml:trace>
  <inkml:trace contextRef="#ctx0" brushRef="#br3" timeOffset="218763.1131">3066 14828 1698 0,'19'-4'93'15,"-19"4"-42"-15,0 0-9 0,-25-21-9 16,25 21-4-16,-21-18-9 0,21 18-9 0,-23-23-5 16,23 23-5-16,-29-21 2 0,12 14 0 0,-2 0 5 15,1 5 4-15,0 5 3 0,0 4 4 0,1 6-16 16,1 5-3-16,1 4 0 0,3 4 0 0,0 0 0 15,0 4 0-15,1 2 0 0,0 3 0 0,3 2 0 16,4 3 0-16,4 4 0 0,0-1 0 16,2 0 0-16,2-5 0 0,1-1 0 0,-1-5 0 15,6-1 0-15,-3-7-54 0,10 8-55 16,-17-32-197-16,11 21-359 0,-11-21 61 0,11 19 296 16</inkml:trace>
  <inkml:trace contextRef="#ctx0" brushRef="#br3" timeOffset="218935.0711">2706 15221 1629 0,'-34'-16'418'0,"34"16"-418"0,0 0 0 16,0 0 0-16,0 0 0 0,0 0 0 0,0 0 0 16,25-19 0-16,-3 5 0 0,6-5 0 15,7-2 0-15,4-4 0 0,1-1 0 0,6 2 0 16,-5-9-95-16,28 15-496 0,-37-12-38 15,21 16 24-15</inkml:trace>
  <inkml:trace contextRef="#ctx0" brushRef="#br3" timeOffset="219247.5075">3944 14687 1926 0,'0'0'82'16,"0"0"-59"-16,0 0-18 0,0 0-3 0,22-31 3 15,-5 14-4-15,3-1 2 0,3 1-3 0,2 0-9 16,0 3 4-16,1 3-20 0,-1 3 19 0,1 4-36 16,-9-3 4-16,7 15-32 0,-24-8-61 0,38 17-229 15,-38-17-244-15,18 17 25 16,-11 0 402-16</inkml:trace>
  <inkml:trace contextRef="#ctx0" brushRef="#br3" timeOffset="219403.7407">3927 14918 2015 0,'0'0'26'16,"0"0"-20"-16,0 0-6 0,0 0 0 15,29 3 0-15,-7-11-1 0,4-4 2 0,7-5-12 16,6 1-22-16,-2-11-49 0,23 31-251 0,-19-29-321 16,15 10 34-16,-10-2 307 0</inkml:trace>
  <inkml:trace contextRef="#ctx0" brushRef="#br3" timeOffset="220466.3714">5318 13971 1911 0,'0'0'34'0,"0"0"-26"0,0 0-27 0,0 0 21 16,31-23-17-16,-9 9 36 0,4-3-13 15,2 1 12-15,1-1-13 0,0 0-9 0,0 1 3 16,1 1-2-16,-2 3 2 0,-4 4-2 0,-3 2 2 16,-21 6-1-16,23-3 0 0,-23 3 2 0,0 0 2 15,0 0 0-15,7 22 0 0,-7-22 1 0,-12 23-5 16,12-23 3-16,-21 33-3 0,9-14 3 16,-4 0-3-16,2 0-13 0,-2 0 31 0,2 0-30 15,14-19 30-15,-20 33-15 0,20-33-3 16,-5 19 2-16,5-19-2 0,0 0 3 0,0 0-3 15,22 16 0-15,-22-16-1 0,18 1 1 0,-18-1 2 16,24-3 3-16,-24 3 1 0,28-6 1 0,-28 6 0 16,32-8-6-16,-32 8-1 0,30-1 0 0,-30 1 0 15,29 4 0-15,-29-4 0 0,21 8 0 0,-21-8 0 16,12 17 0-16,-12-17 0 0,5 24 0 16,-5-24 0-16,-8 34 0 0,0-13 0 0,-4 1 0 15,-2 0 0-15,-3 0 0 0,-2 1 0 16,0 0 0-16,1-2 0 0,1-1 0 0,1-3 0 15,16-17 0-15,-22 23 0 0,22-23 0 0,0 0 0 16,0 0-4-16,0 0-94 0,0 0-182 0,19-12-335 16,-19 12-22-16,20-30 225 0</inkml:trace>
  <inkml:trace contextRef="#ctx0" brushRef="#br3" timeOffset="220747.592">5405 14503 1597 0,'-23'-26'348'0,"23"26"-310"0,0 0-14 0,23-3 4 15,1-3-16-15,7-3-12 0,3-2 0 0,5-1 0 16,0 0 0-16,-1 0 0 0,2 0 0 0,0 0 0 15,1 2 0-15,-1 2 0 0,1 0 0 16,-1 1 0-16,1 0 0 0,-1 0-4 0,4 3-29 16,-3-3-8-16,6 9-29 0,-16-15-56 0,25 31-282 15,-28-18-222-15,-4 6 42 0,-5 11 442 16</inkml:trace>
  <inkml:trace contextRef="#ctx0" brushRef="#br3" timeOffset="220982.4617">5765 14654 1751 0,'-22'-11'226'16,"22"11"-156"-16,0 0-70 0,-18 18 0 0,18-18 0 16,-13 18 0-16,13-18 0 0,-18 33 0 15,5-6 0-15,1 6 0 0,-1 6 0 0,0 1 0 16,-1 1 0-16,2-1 0 0,1-4 0 15,4-2 0-15,2-2 0 0,5-6 0 0,6 0 0 16,1-8 0-16,10 0-27 0,-17-18-68 0,55 33-298 16,-37-48-209-16,20 13-8 0,-4-6 291 0</inkml:trace>
  <inkml:trace contextRef="#ctx0" brushRef="#br3" timeOffset="221388.6302">6220 14696 1500 0,'-17'22'440'0,"-12"-21"-372"0,-1-3-51 16,-4 3-7-16,3 0 2 0,3-1-12 15,4 4 0-15,2 2 0 0,3 1 0 16,19-7 0-16,-28 18 0 0,28-18 0 0,-16 17 0 16,16-17 0-16,0 0 0 0,0 21 0 0,0-21 0 15,17 14 0-15,-17-14 0 0,30 15 0 0,-9-5 0 16,2-4 0-16,4-2 0 0,-1 2 0 0,4-1 0 15,-2 1 0-15,-2 2 0 0,0 0 0 0,-4 2 0 16,-3 2 0-16,-19-12 0 0,29 26 0 16,-16-7 0-16,-6 0 0 0,-1 0 0 0,-5 2 0 15,-3 1 0-15,-3 2 0 0,-5 0 0 0,-1 0 0 16,-2 0 0-16,-4-2 0 0,-1-1 0 16,-3-2 0-16,-1-2 0 0,0-4 0 0,0-2 0 15,3-5 0-15,1-2 0 0,18-4 0 0,-26-5 0 16,26 5 0-16,-16-22 0 0,14 4 0 0,2-5 0 15,6-6 0-15,5-1 0 0,3-4 0 16,6-2 0-16,2 3 0 0,1-2 0 0,2 4 0 16,-2-1 0-16,3 3 0 0,-5 2 0 0,1 7 0 15,-5 1-27-15,3 10-59 0,-19-22-121 0,27 29-414 16,-26-16 36-16,-2 18 65 0</inkml:trace>
  <inkml:trace contextRef="#ctx0" brushRef="#br3" timeOffset="221701.1535">6560 14666 1999 0,'0'0'48'16,"0"0"-48"-16,-13 23 0 0,13-23 0 0,-14 17 0 16,14-17 0-16,-15 24 0 0,15-24 0 15,-13 35 0-15,7-13 0 0,2 2 0 0,0 3 0 16,3-1 0-16,1 5 0 0,1-5 0 0,5 1 0 15,1-2 0-15,1-2 0 0,2-5 0 0,2-1 0 16,-12-17 0-16,32 20 0 0,-14-17 0 16,3-4 0-16,0-5 0 0,4-6 0 0,0-1 0 15,1-7 0-15,-3-5 0 0,-2 2 0 0,-6-3 0 16,-2 1 0-16,-5 2 0 0,-2 0 0 16,-3 0 0-16,-2-1 0 0,-2 3 0 0,-4 0 0 15,1 1 0-15,-3-1 0 0,2 2 0 0,-4-2 0 16,9 21 0-16,-20-56-167 0,37 45-450 0,-29-17-66 15,7 6 104-15</inkml:trace>
  <inkml:trace contextRef="#ctx0" brushRef="#br3" timeOffset="223249.0526">8694 14473 1636 0,'0'0'63'0,"25"19"-8"0,-25-19-10 15,39 18-7-15,-14-13-3 0,5 3-7 0,0-4-4 16,6 0-7-16,0-3-4 0,5-1-2 0,4-1-4 16,3-2-3-16,5 0-1 0,5-2-3 0,1-1 1 15,4-3-4-15,3 1 5 0,2-3-2 0,0-1 2 16,-1-2-1-16,4-4 1 0,-1-2 1 16,3-3 6-16,3-1-3 0,-5-3 8 0,1-1-11 15,-4-2 11-15,-3-2-9 0,-3 0 4 0,-5-3-9 16,-2-3 0-16,-4 0 0 0,-3-4 0 0,0 0 0 15,-7-3 0-15,-1-2 0 0,-5-1 0 0,-3-3 0 16,-4-2 0-16,-2 0 0 0,-4-3 0 0,-4-2 0 16,-4-4 0-16,-1-3 0 15,-5-2 0-15,-3-4 0 0,-3-1 0 0,-3-2 0 16,-3 0 0-16,-3-1 0 0,-4 0 0 0,-2-2 0 16,-3-4 0-16,-5-2 0 0,-2-3 0 0,-1 1 0 15,-2-2 0-15,-2-1 0 0,-1 1 0 0,0-5 0 16,-1-2 0-16,-2-1 0 0,3-3 0 0,-2 2 0 15,3-2 0-15,-1-1 0 0,1-1 0 0,0-3 0 16,0 0 0-16,2 0 0 0,-1 0 0 16,-2 3 0-16,2-4 0 0,-2 4 0 0,-2-1 0 15,-2 1 0-15,-1 3 0 0,0 2 0 0,-1-1 0 16,1 3 0-16,-1-3 0 0,1 4 0 16,-2 2 0-16,1 2 0 0,0 2 0 0,2 0 0 15,-1 4 0-15,1-1 0 0,0 3 0 0,1 6 0 16,1 0 0-16,0 6 0 0,0 5 0 0,2 4 0 15,1 4 0-15,2 6 0 0,2 2 0 16,3 4 0-16,3 5 0 0,5 4 0 0,3 5 0 16,5 3 0-16,6 5 0 0,4 1 0 0,4 3 0 15,-9 17 0-15,31-24 0 0,-10 14 0 0,3 3 0 16,4 2 0-16,5 1 0 0,2 0 0 0,6 1 0 16,1 1 0-16,7-2 0 0,4 1 0 0,8-2 0 15,6 0 0-15,5-1 0 0,6 0 0 16,2-2 0-16,4-1 0 0,1-2 0 0,1-2 0 15,3 1 0-15,1 0 0 0,4 2 0 16,-2 0 0-16,-1 3 0 0,-2 1 0 0,-4 1 0 16,-5 2 0-16,-4 1 0 0,-4 2 0 0,-9 3 0 15,-5 0 0-15,-9 4 0 0,-8-1 0 0,-5 0 0 16,-7 0 0-16,-9 0 0 0,-3-1 0 0,-17-5 0 16,0 0 0-16,0 0 0 0,0 0 0 15,0 0 0-15,0 0 0 0,0 0 0 0,-19 9 0 16,19-9 0-16,-34-12 0 0,14 6 0 0,-3-4 0 15,0 2 0-15,-1-3 0 0,-2-1 0 0,1-1 0 16,-1-1 0-16,0 0 0 0,0-2 0 0,0 0 0 16,0-1 0-16,0 2 0 0,-2 0 0 15,0 2 0-15,0 0 0 0,0 1 0 0,0 2 0 16,2 0 0-16,0 2 0 0,2-1 0 16,1 3 0-16,3 1 0 0,2-3 0 0,18 8 0 15,-20-7 0-15,20 7 0 0,0 0 0 0,0 0 0 16,0 0 0-16,0 0 0 0,22-5 0 0,-22 5 0 15,32 7 0-15,-13-3 0 0,4 5 0 0,2-3 0 16,3 4 0-16,1 0 0 0,1 2 0 0,1 0 0 16,-1 1 0-16,-1 2 0 0,-4-1 0 15,-2 2 0-15,-5 1 0 0,-18-17 0 0,27 30 0 16,-27-30 0-16,14 27 0 0,-14-27 0 16,2 29 0-16,-2-29 0 0,-11 31 0 0,0-11 0 15,-4 0 0-15,-1 3 0 0,-4 0 0 0,-2 0 0 16,-1 1 0-16,-2 2 0 0,2-1 0 0,0 0 0 15,2 0 0-15,2-2 0 0,3-2 0 0,2-2 0 16,5-3 0-16,9-16 0 0,-10 26 0 16,10-26 0-16,3 19 0 0,-3-19 0 0,18 16-51 15,-18-16-55-15,41 1-469 0,-41-1-28 0,25-25-47 16</inkml:trace>
  <inkml:trace contextRef="#ctx0" brushRef="#br3" timeOffset="223999.216">12453 8380 1233 0,'4'-29'307'15,"8"48"-37"-15,-12-19-237 0,3-18-10 0,-3 18 2 16,10-21-3-16,-10 21 2 0,13-19-1 0,-13 19-3 16,0 0 3-16,0 0-3 0,0 0 1 0,0 0-18 15,0 0-3-15,3 27 0 0,-7-6 0 0,1 6 0 16,-2 2 0-16,0 1 0 0,0-4 0 15,1-3 0-15,2-4 0 0,2-1 0 0,0-1 0 16,0-17 0-16,5 33 0 0,0-14 0 0,-5-19-21 16,12 39-43-16,-12-39-35 0,18 42-112 0,-18-42-408 15,-4 35 45-15,6-16 116 0</inkml:trace>
  <inkml:trace contextRef="#ctx0" brushRef="#br3" timeOffset="224233.5299">12277 8874 1949 0,'-22'14'58'16,"22"-14"-59"-16,-20 14 11 0,20-14-21 15,0 0 21-15,0 0 2 0,22 16 0 0,-4-16-4 16,7-1-8-16,4-3 0 0,9-3 0 0,5 0 0 15,5-3 0-15,4-1 0 0,2 3 0 0,-2-3 0 16,0 6-24-16,-6-5-44 0,10 21-89 0,-35-35-238 16,22 29-219-16,-13-7-10 0,-3-4 460 0</inkml:trace>
  <inkml:trace contextRef="#ctx0" brushRef="#br3" timeOffset="224592.8889">12958 9085 1355 0,'28'-16'97'0,"-28"16"-44"0,8-19 4 0,-12 2 13 15,4 17 9-15,-1-20 0 0,1 20-14 0,-10-20-13 16,10 20-10-16,-23-18-9 0,23 18-2 0,-34-17-5 15,15 12-18-15,-3-1-8 0,1 4 0 0,1 2 0 16,0 1 0-16,3 2 0 0,0 3 0 16,17-6 0-16,-28 22 0 0,28-22 0 15,-28 34 0-15,15-10 0 0,-1 3 0 0,1 5 0 16,2 4 0-16,1 1 0 0,2 2 0 0,2 1 0 16,1 0 0-16,2-2 0 0,2 0 0 0,2-3 0 15,3-3 0-15,1-3 0 0,1-3 0 0,3-4 0 16,-1-3 0-16,3-3 0 0,-11-16 0 15,27 21-24-15,-27-21-84 0,39 21-276 0,-39-21-236 16,0 0-11-16,0 0 352 0</inkml:trace>
  <inkml:trace contextRef="#ctx0" brushRef="#br3" timeOffset="224749.231">12585 9359 1449 0,'-21'25'598'0,"21"-25"-598"0,-26 2 0 0,26-2 0 15,0 0 0-15,0 0 0 0,0 0 0 0,0 0 0 16,28-23 0-16,-6 10 0 0,7-4 0 0,5-3 0 16,6 0 0-16,3-4 0 0,3 3 0 0,-6-18-117 15,28 25-517-15,-34-19-6 0,15 13-12 0</inkml:trace>
  <inkml:trace contextRef="#ctx0" brushRef="#br3" timeOffset="224952.2691">13607 8827 1310 0,'0'0'316'0,"0"0"17"0,0 0-313 16,0 0-12-16,18 6 6 0,-18-6-5 0,17-11 6 15,-17 11-8-15,32-15-1 0,-10 5-2 0,1-2-2 16,1-1-10-16,3 2-10 0,-3-5-23 0,8 11-45 15,-21-21-116-15,25 24-415 0,-36 2 14 0,31-18 135 16</inkml:trace>
  <inkml:trace contextRef="#ctx0" brushRef="#br3" timeOffset="225124.1481">13460 9093 2047 0,'0'0'0'0,"22"1"0"0,-2-5 0 0,6-4 0 16,3-4 0-16,6-1 0 0,7-4 0 16,4-2 0-16,6-4 0 0,3 2 0 0,-2-11-43 15,29 16-558-15,-36-14-76 0,9 8 18 0</inkml:trace>
  <inkml:trace contextRef="#ctx0" brushRef="#br3" timeOffset="225899.7782">14942 8279 1676 0,'-9'-52'314'0,"9"52"-281"0,0 0-9 0,0 0-24 16,0 0 0-16,0 0 0 0,0 0 0 0,0 0 0 15,0 0 0-15,0 0 0 0,0 0 0 16,9 26 0-16,-3-1 0 0,0 9 0 0,2 1 0 16,0 0 0-16,0 0 0 0,-2-3 0 0,-2-1 0 15,1-2 0-15,0 0 0 0,-2-2 0 0,2 1 0 16,-2-3 0-16,4 2-47 0,-4-10-17 0,13 14-75 16,-16-31-223-16,7 18-223 0,-7-18-13 0,0 0 347 15</inkml:trace>
  <inkml:trace contextRef="#ctx0" brushRef="#br3" timeOffset="226136.0438">14695 8895 1910 0,'0'0'137'16,"0"0"-137"-16,0 0 0 0,0 0 0 0,17 5 0 15,4-5 0-15,6-1 0 0,3-4 0 0,6 0 0 16,4-2 0-16,5-3 0 0,2-1 0 0,4-2 0 16,-1 1 0-16,-1-2 0 0,1 2 0 0,-4-1 0 15,2 1 0-15,-4-1 0 0,2 4 0 16,-10-10-104-16,28 26-447 0,-36-18-103 0,9 14 48 16</inkml:trace>
  <inkml:trace contextRef="#ctx0" brushRef="#br3" timeOffset="226617.9528">15498 8931 1275 0,'0'0'585'0,"0"0"-538"0,0 0-9 0,-27-11-27 16,27 11 17-16,-31 5 8 0,11 0-17 0,-3 3-11 15,-2 3-8 1,-2 4 0-16,-2 3 0 0,-2 1 0 0,-2 4 0 16,-1 3 0-16,0 2 0 0,0 1 0 0,4 2 0 15,-1 0 0-15,3 5 0 0,3-3 0 0,3 1 0 16,3-1 0-16,5-4 0 0,6-4 0 0,5-2 0 15,7-3 0-15,6-2 0 0,-10-18 0 16,34 26 0-16,-10-17 0 0,5-3 0 0,3-4 0 16,2-3 0-16,4-4 0 0,-1-3 0 0,2-2 0 15,-2-2 0-15,-2-4 0 0,-2-2 0 0,-5 1 0 16,-5 0 0-16,-23 17 0 0,23-27 0 0,-23 27 0 16,1-26 0-16,-1 26 0 0,-13-23 0 0,13 23 0 15,-29-22 0-15,9 13 0 0,-4 1 0 16,-1 5 0-16,-4 2 0 0,-1 3 0 15,-1 3 0-15,2 1 0 0,3 0 0 0,5 1 0 16,4-2 0-16,17-5 0 0,0 0 0 0,0 0 0 16,0 0-19-16,23 17-56 0,-23-17-42 0,67-2-374 15,-49-21-37-15,26 18-44 0,-5-4 328 0</inkml:trace>
  <inkml:trace contextRef="#ctx0" brushRef="#br3" timeOffset="226883.5813">15762 9098 2019 0,'0'0'28'0,"-30"21"-28"0,8-17 0 0,2 4 0 16,2-1 0-16,18-7 0 0,-28 19 0 15,28-19 0-15,-21 31 0 0,14-13 0 0,5 2 0 16,2 1 0-16,1 1 0 0,5 1 0 16,1 0 0-16,3-2 0 0,3 0 0 0,1-1 0 15,3-3 0-15,1-3 0 0,1-3 0 0,2-3 0 16,2-4 0-16,-1-3 0 0,-1-4 0 0,2-4 0 15,-4-5 0-15,0-2 0 0,-6-5 0 0,0-2 0 16,-3-2 0-16,-1-4 0 0,-2 0 0 0,-5 1 0 16,-2 0 0-16,-2-1 0 0,-2 6 0 15,-8-4 0-15,12 25 0 0,-36-53-146 0,36 53-421 16,-31-31-96-16,3 17 8 0</inkml:trace>
  <inkml:trace contextRef="#ctx0" brushRef="#br3" timeOffset="227321.1132">11527 10691 1926 0,'-3'-24'121'0,"3"24"-121"0,0 0 0 16,0 0 0-16,22-10 0 0,-5 5 0 15,7-1 0-15,2 1 0 0,1 0 0 0,1 2 0 16,3 0 0-16,0-1 0 0,4 2 0 0,-4-7-58 15,12 23-130-15,-23-26-458 0,18 12 10 0,-17-7 118 16</inkml:trace>
  <inkml:trace contextRef="#ctx0" brushRef="#br3" timeOffset="227492.9631">11713 10817 1622 0,'-18'43'263'0,"-15"-20"-167"0,14-7-45 16,2-5-36-16,17-11-15 0,-17 11 0 0,17-11 0 15,0 0 0-15,22 2 0 0,-6-4 0 0,4-4 0 16,8-4 0-16,4-3 0 0,4-3 0 0,3-3 0 16,5 3-46-16,-9-20-87 0,22 19-514 15,-26-14-5-15,7 7 84 0</inkml:trace>
  <inkml:trace contextRef="#ctx0" brushRef="#br3" timeOffset="227774.2366">12031 10396 1885 0,'-17'9'162'0,"17"-9"-162"15,0 0 0-15,18 0 0 0,0-2 0 0,5 0 0 16,2-1 0-16,2 1 0 0,-3 2 0 0,1 1 0 16,1 1 0-16,-2 3 0 0,-1 2 0 0,-3 6 0 15,-20-13 0-15,29 33 0 0,-17-12 0 0,-5 2 0 16,1 2 0-16,-5 2 0 0,-3 1 0 15,-2 2 0-15,-3-1 0 0,-5 1 0 0,-4 3 0 16,-3-2 0-16,-5 4 0 0,-1-2 0 16,0-3 0-16,-2-2 0 0,0-5 0 0,0-1 0 15,1-4 0-15,1-1 0 0,1-5 0 0,22-12 0 16,-29 15 0-16,29-15-94 0,-27-9-387 0,27 9-120 16,0 0-30-16,14-20 392 0</inkml:trace>
  <inkml:trace contextRef="#ctx0" brushRef="#br3" timeOffset="228196.0967">13459 10431 1329 0,'-4'-45'537'0,"4"45"-467"0,2-35-25 15,-2 35-9-15,-7-36-7 0,1 14-28 0,-1 0-1 16,-2 3 0-16,-2 1 0 0,11 18 0 15,-29-29 0-15,29 29 0 0,-33-16 0 0,33 16 0 16,-30 2 0-16,30-2 0 0,-32 26 0 0,15-7 0 16,-2 7 0-16,-2 3 0 0,-2 6 0 15,0 6 0-15,-3 6 0 0,1 5 0 0,-1 4 0 16,2 3 0-16,2 1 0 0,3 2 0 0,2-2 0 16,3-2 0-16,7-7 0 0,2-6 0 0,6-5 0 15,5-7 0-15,5-6 0 0,1-6 0 0,4-2 0 16,-16-19-2-16,39 37-166 0,-39-37-469 0,23 3 9 15,-23-3 17-15</inkml:trace>
  <inkml:trace contextRef="#ctx0" brushRef="#br3" timeOffset="228367.9749">13044 10722 2022 0,'0'0'25'0,"-29"-13"-25"0,29 13 0 0,0 0 0 16,0 0 0-16,0 0 0 0,18-8 0 15,3 0 0-15,7-1 0 0,8-4 0 0,7-1 0 16,4-2 0-16,5-3 0 0,4 3 0 0,-3-3 0 16,4 4 0-16,-10-4-15 0,13 18-138 0,-31-19-424 15,32 20-42-15,-14-13 28 0</inkml:trace>
  <inkml:trace contextRef="#ctx0" brushRef="#br3" timeOffset="228555.4879">13949 10553 1744 0,'-11'36'303'0,"11"-36"-303"0,0 0 0 15,0 0 0-15,19-3 0 0,-2-2 0 0,4-2 0 16,2-2 0-16,4-1 0 0,3 2 0 0,1-2 0 16,-1 3 0-16,-1 0 0 0,-1 2 0 15,-4 0 0-15,2 5 0 0,-5-1-14 0,3 9-82 16,-23-29-215-16,21 30-323 0,-22-9 17 15,0 0 243-15</inkml:trace>
  <inkml:trace contextRef="#ctx0" brushRef="#br3" timeOffset="228727.3544">13890 10858 1809 0,'-20'-12'238'15,"20"12"-238"-15,-17 13 0 0,17-13 0 0,0 0 0 16,31 6 0-16,-8-10 0 0,7-4 0 0,6-5 0 15,7-2 0-15,8-4 0 0,9-2 0 0,10-1 0 16,2-7 0-16,13 21-116 0,-27-27-545 16,28 14 9-16,-19-8 35 0</inkml:trace>
  <inkml:trace contextRef="#ctx0" brushRef="#br3" timeOffset="229196.1101">15485 10045 1534 0,'-25'11'267'0,"3"-7"-57"15,3-6-174-15,1 8-36 0,0 3 0 0,-2 1 0 16,1 4 0-16,-5 2 0 0,-2 6 0 0,-2 4 0 16,-3 8 0-16,1 7 0 0,-4 4 0 0,2 6 0 15,-4 1 0-15,2 1 0 0,0 1 0 0,3 0 0 16,5-1 0-16,1-2 0 0,7-6 0 0,5-2 0 16,8-12 0-16,8-2 0 0,10-7 0 0,5-5 0 15,6-3 0-15,5-6 0 0,4-6 0 16,2-3 0-16,4-5 0 0,0-3 0 15,3-5 0-15,-7-1 0 0,-1-5 0 0,-6-1 0 16,-6 2 0-16,-5-3 0 0,-6 3 0 0,-5 1 0 16,-4 0 0-16,-3-2 0 0,-1 2 0 0,-4 0 0 15,-3 1 0-15,-2 0 0 0,11 17 0 0,-32-30 0 16,12 17 0-16,-2-1 0 0,0 3 0 0,-2 2 0 16,1 3 0-16,2 0 0 0,21 6 0 15,-23-3 0-15,23 3 0 0,0 0 0 0,0 0 0 16,0 0-14-16,34 28-171 0,-34-53-194 0,35 29-242 15,-5-17-5-15,3-10 405 0</inkml:trace>
  <inkml:trace contextRef="#ctx0" brushRef="#br3" timeOffset="229539.865">16134 10162 1696 0,'-6'29'351'0,"-22"-32"-351"0,-4 2 0 0,3-1 0 15,-5 6 0-15,1 1 0 0,0 6 0 0,-1 0 0 16,5 4 0-16,-2 5 0 0,3 1 0 0,1 5 0 16,3 4 0-16,0 3 0 0,4 3 0 15,2 4 0-15,5 0 0 0,5 0 0 0,5-5 0 16,8-1 0-16,6-3 0 0,8-3 0 16,4-4 0-16,2-3 0 0,6-7 0 0,1-4 0 15,2-4 0-15,4-6 0 0,3-4 0 0,1-4 0 16,0-6 0-16,0-5 0 0,-2-3 0 0,-4-4 0 15,1-3 0-15,-6 0 0 0,-4-3 0 0,-5 1 0 16,-5-2 0-16,-7 3 0 0,-4 1 0 16,-6 2 0-16,-6 2 0 0,-4-1 0 0,-3 2 0 15,-5 1 0-15,-4 0 0 0,-3 3 0 0,-3 0 0 16,2 5 0-16,-4 0 0 0,7 6 0 0,-1 2 0 16,24 7-43-16,-37 0-112 0,45 42-205 0,-34-30-225 15,24 9-50-15,2 6 367 0</inkml:trace>
  <inkml:trace contextRef="#ctx0" brushRef="#br3" timeOffset="229914.8887">16994 10398 1211 0,'-21'-22'330'0,"21"47"173"0,0-25-500 15,-29 6-3-15,12 1 0 0,-1 3 0 0,-3-1 0 16,0 3 0-16,-2 2 0 0,1 3 0 0,-1-3 0 15,0 3 0-15,3-1 0 0,2 1 0 0,1 0 0 16,4 0 0-16,0 1 0 0,3-1 0 0,3 1 0 16,2 0 0-16,5-18 0 0,3 31 0 0,-3-31 0 15,24 25 0-15,-6-15 0 0,5-2 0 16,4-4 0-16,6-1 0 0,4-4 0 16,5-4 0-16,3-1 0 0,1-6 0 0,4 1 0 15,-4-7 0-15,13 18-159 0,-34-35-382 0,33 19-98 16,-24-11-11-16,-6-7 593 0</inkml:trace>
  <inkml:trace contextRef="#ctx0" brushRef="#br3" timeOffset="230424.7545">17456 10381 1939 0,'-17'11'74'0,"17"-11"-40"15,-22 30-34-15,11-10 0 0,1-2 0 16,2 5 0-16,-3 0 0 0,1 0 0 0,-2 1 0 15,1 0 0-15,0-1 0 0,0-1 0 0,1-2 0 16,4-3 0-16,6-17 0 0,-4 23 0 16,4-23 0-16,0 0 0 0,0 0 0 0,0 0 0 15,24 14 0-15,-24-14 0 0,24-20 0 0,-8 3 0 0,2-2 0 0,3-4 0 0,0 0 0 16,-1-2 0-16,0-2 0 0,-1 2 0 16,-3-2 0-16,0 3 0 0,-5 1 0 0,-3-1 0 15,-2 2 0-15,-1 1 0 0,-2 1 0 0,-2 0 0 16,0 4 0-16,-1 16 0 0,-2-26 0 15,2 26 0-15,0 0 0 0,0 0 0 0,0 0 0 16,0 0 0-16,-11 22 0 0,11-22 0 0,-9 30 0 16,9-30 0-16,-1 30 0 0,1-30 0 0,10 25 0 15,-10-25 0-15,20 18 0 0,-20-18 0 0,32 8 0 16,-13-8 0-16,5-1 0 0,-1-3 0 0,3-2 0 16,5-3 0-16,-1-2 0 0,2-1 0 15,-1-2 0-15,-1 1 0 0,-4 1 0 16,-1 1 0-16,-6 1 0 0,-2 4 0 0,-17 6 0 15,17-6 0-15,-17 6 0 0,0 0 0 0,0 0 0 16,1 23 0-16,-4-5 0 0,-1 5 0 0,-2 5 0 16,-1 4 0-16,-2-1 0 0,1 1 0 0,3-1 0 15,-1-2 0-15,2 0 0 0,-1-2 0 0,3-1 0 16,-2-2 0-16,3 2 0 0,-1-7 0 16,5 4 0-16,-3-23-40 0,10 38-137 0,-28-53-229 15,18 15-197-15,0 0 1 0,18-7 384 0</inkml:trace>
  <inkml:trace contextRef="#ctx0" brushRef="#br3" timeOffset="230565.4327">18079 10649 1868 0,'-21'35'179'16,"21"-35"-179"-16,-24 0 0 0,24 0 0 0,0 0 0 15,0 0 0-15,0 0 0 0,19 2-204 0,-36-29-275 16,17 27-189-16,26-12 14 0,-18-13 613 0</inkml:trace>
  <inkml:trace contextRef="#ctx0" brushRef="#br3" timeOffset="234583.417">19007 10405 1277 0,'1'-31'479'0,"23"32"-299"0,-24-1-164 0,0 0-9 16,0 0-8-16,-14 18 1 0,14-18-1 0,-13 31 3 16,6-12-2-16,-3 4 3 0,2 0-9 0,-1-3 2 15,3 3-11-15,-1-6-2 0,6 5-20 16,1-22-21-16,0 39-71 0,0-39-102 0,0 0-274 15,6 25-74-15,-6-25 199 0</inkml:trace>
  <inkml:trace contextRef="#ctx0" brushRef="#br3" timeOffset="234772.6623">19014 10173 1789 0,'-22'-14'24'0,"1"5"19"0,-4-5 10 0,4 6-24 0,-1 4-4 0,22 4-15 0,-28-3-4 16,28 3-2-16,0 0-6 0,0 0-3 0,0 0-3 31,0 0-4-31,0 0-10 0,18-9-12 0,4 7-22 0,-8-15-55 0,31 29-264 0,-23-22-237 0,9 4 47 16,2 7 385-16</inkml:trace>
  <inkml:trace contextRef="#ctx0" brushRef="#br3" timeOffset="235108.6128">19258 10271 1700 0,'-14'27'91'0,"14"-27"-68"0,-12 28 7 16,12-28-8-16,1 24 5 0,-1-24 3 0,13 19-3 16,-13-19-11-16,26 15 3 0,-8-11-6 0,4 0 2 15,3-3-2-15,6-1 1 0,2-3-7 0,3-3-7 16,1-3 0-16,-1 1 0 0,-1-4 0 0,-2 1 0 15,-1-3 0-15,-5 2 0 0,-4 0 0 0,-5 1 0 0,-18 11 0 0,19-12 0 16,-19 12 0-16,0 0 0 0,0 0 0 16,0 0 0-16,-20-11 0 0,20 11 0 15,-30 2 0-15,12 0 0 0,-2 4 0 0,-4 4 0 16,0 2 0-16,-3 5 0 0,2 1 0 0,-2 2 0 16,2 1 0-16,1 1 0 0,5 1 0 0,4 0 0 15,6-1 0-15,5-3 0 0,5-1 0 0,-1-18 0 16,22 28 0-16,-4-17 0 0,8-4 0 0,3-2 0 15,8-4 0-15,0-5 0 0,9 0 0 16,-2-9 0-16,12 13-93 0,-28-31-399 0,34 26-168 16,-12-11 16-16,6 0 487 0</inkml:trace>
  <inkml:trace contextRef="#ctx0" brushRef="#br3" timeOffset="235781.6375">20986 10307 1768 0,'0'0'67'0,"-20"-18"-28"15,20 18-9-15,-20-17-2 0,20 17-1 16,-20-18 2-16,20 18-4 0,-25-17-1 0,25 17-14 16,-26-12-10-16,26 12 0 0,-32-5 0 15,32 5 0-15,-32 5 0 0,15 2 0 0,0 3 0 16,-2 5 0-16,-2 2 0 0,0 1 0 0,2 4 0 15,0-1 0-15,0 3 0 0,2 1 0 0,5-1 0 16,2-2 0-16,4 1 0 0,5-4 0 16,3-2 0-16,-2-17 0 0,16 25 0 0,-16-25 0 15,36 17 0-15,-12-12 0 0,3-4 0 0,2-4 0 16,2-5 0-16,2-5 0 0,3-1 0 0,0-6 0 16,1-3 0-16,-2-1 0 0,-2-1 0 0,-2-2 0 15,-2 3 0-15,-3 0 0 0,-2 2 0 0,-5 3 0 16,-19 19 0-16,23-26 0 0,-23 26 0 15,0 0 0-15,0 0 0 0,0 0 0 16,0 0 0-16,0 0 0 0,0 0 0 0,-22 23 0 16,11-6 0-16,0 5 0 0,-1 0 0 0,2 2 0 15,1-2 0-15,5 2 0 0,-1-1 0 0,6 0 0 16,0-4 0-16,8 2 0 0,-9-21-12 0,31 47-269 16,-31-47-270-16,19 9-94 0,-1-4 88 0</inkml:trace>
  <inkml:trace contextRef="#ctx0" brushRef="#br3" timeOffset="237075.8606">17913 11322 1653 0,'0'0'68'15,"8"-20"-18"-15,-8 1-2 0,0 19-8 16,7-26 5-16,-7 26-12 0,5-17-1 0,-5 17-6 15,0 0 0-15,0 0-5 0,-26 2-16 16,26-2-5-16,-30 21 0 0,10-4 0 0,-2 5 0 16,-2 3 0-16,-3 2 0 0,-2 3 0 0,0 0 0 15,0 3 0-15,2 1 0 0,3-1 0 0,3 0 0 16,6-3 0-16,6-4 0 0,8-5 0 0,7-2 0 16,-6-19 0-16,31 26 0 0,-5-16 0 0,8-4 0 15,5-4 0-15,7-2-13 0,-1-8-39 0,10 3-20 16,-8-17-46-16,26 26-135 0,-34-32-267 15,24 9-81-15,-3-1 184 0</inkml:trace>
  <inkml:trace contextRef="#ctx0" brushRef="#br3" timeOffset="237607.1364">18491 11332 1736 0,'-30'0'103'0,"30"0"-39"0,-38 2-13 16,17 3-12-16,-3 0-3 0,2 3-18 15,-4 3-18-15,3 3 0 0,0 2 0 0,1 4 0 16,3-1 0-16,1 5 0 0,2-1 0 0,4 3 0 15,1 0 0-15,3 0 0 0,4-2 0 0,2 0 0 16,6 0 0-16,2-3 0 0,1-3 0 0,-7-18 0 16,20 29 0-16,-20-29 0 0,30 19 0 0,-13-13 0 15,0-3 0-15,1-3 0 0,0-4 0 0,0-2 0 16,1-4 0-16,-2-3 0 16,1 0 0-16,1-4 0 0,0-2 0 0,-1-2 0 15,2-2 0-15,-3-1 0 0,1 0 0 0,-2-2 0 16,0 2 0-16,-2 2 0 0,0 2 0 0,-2 2 0 15,-12 18 0-15,17-29 0 0,-17 29 0 0,7-17 0 16,-7 17 0-16,0 0 0 0,0 0 0 0,0 0 0 16,0 0 0-16,0 0 0 0,0 0 0 0,0 0 0 15,0 0 0-15,0 0 0 0,0 0 0 16,0 0 0-16,26-17 0 0,-26 17 0 0,28-9 0 16,-11 6 0-16,1-2 0 0,1 0 0 0,0 3 0 15,1-1 0-15,-3 2 0 0,0 3 0 16,-17-2 0-16,25 10 0 0,-25-10 0 0,14 18 0 15,-14-18 0-15,4 28 0 0,-6-11 0 0,-2 2 0 16,-3 2 0-16,-1 2 0 0,-1-1 0 16,-2-1 0-16,0 1 0 0,0 0 0 0,0 0 0 15,0-3 0-15,0-1 0 0,2-1 0 0,9-17 0 16,-7 29 0-16,7-29 0 0,3 21 0 0,-3-21 0 16,0 0 0-16,17 19 0 0,-17-19 0 0,19 6 0 15,-19-6 0-15,23-4 0 0,-23 4 0 0,28-17 0 16,-28 17 0-16,30-29 0 0,-15 9 0 0,1-1 0 15,0-4 0-15,1 0 0 0,-4-4 0 16,3 3 0-16,-8-7-48 0,19 32-261 0,-33-33-333 16,6 34 9-16,7-33 219 0</inkml:trace>
  <inkml:trace contextRef="#ctx0" brushRef="#br3" timeOffset="238169.6305">18800 11680 1621 0,'0'0'95'0,"0"0"-42"0,0 0-10 0,0 0-2 16,7-17 2-16,-7 17-1 0,0 0-6 0,18-17-3 15,-18 17-4-15,15-20-18 0,-15 20-11 16,19-27 0-16,-19 27 0 0,24-34 0 0,-11 16 0 16,0-2 0-16,2-1 0 0,1-1 0 0,-1-1 0 15,3 3 0-15,-1-2 0 0,0 3 0 0,-2 0 0 16,-15 19 0-16,28-24 0 0,-28 24 0 0,19-9 0 15,-19 9 0-15,0 0 0 0,0 0 0 0,8 16 0 16,-8-16 0-16,0 31 0 16,-2-12 0-16,-2 3 0 0,0 2 0 0,-2 1 0 15,3 1 0-15,-3 2 0 0,-1-1 0 0,4 0 0 16,-2-2 0-16,4 1 0 0,-3-3 0 0,4 1 0 16,0-2 0-16,3 0-17 0,-3-22-64 0,18 47-182 15,-18-47-372-15,3 17 5 0,-3-17 210 0</inkml:trace>
  <inkml:trace contextRef="#ctx0" brushRef="#br3" timeOffset="238575.889">19336 11348 1730 0,'0'0'69'0,"0"0"-33"0,0 0-4 16,0 0 7-16,0 0-6 0,0 0 2 0,24-10-7 15,-24 10 0-15,0 0-11 0,0 0-17 0,0 0 0 16,17 23 0-16,-17-23 0 0,3 31 0 0,-2-11 0 16,-3 1 0-16,-1 6 0 0,0 1 0 15,-2 1 0-15,-1 0 0 0,0-1 0 16,0-2 0-16,1-3 0 0,2-1 0 0,3-22 0 15,1 28 0-15,-1-28 0 0,0 0 0 0,16 19 0 16,-16-19 0-16,17 1 0 0,-17-1 0 0,25-9 0 16,-25 9 0-16,26-23 0 0,-12 5 0 0,2-3 0 15,-1-2 0-15,1-2 0 0,-1-2 0 0,-3 0 0 16,0 1 0-16,-2 0 0 0,0 1 0 16,-2 0 0-16,-1 0 0 0,-1-1 0 0,0 2 0 15,1-3 0-15,2 4 0 0,-1-1 0 0,-8 24-23 16,18-42-113-16,12 51-296 0,-33-26-203 0,3 17 42 15,17 4 366-15</inkml:trace>
  <inkml:trace contextRef="#ctx0" brushRef="#br3" timeOffset="238966.5112">19702 11432 1883 0,'18'5'99'0,"-18"-5"-56"15,0 0-21-15,0 0-22 0,0 0 0 0,0 0 0 16,0 0 0-16,0 0 0 0,22 6 0 16,-22-6 0-16,27-1 0 0,-27 1 0 0,35-6 0 15,-15 2 0-15,-1 2 0 0,2-2 0 16,-2 1 0-16,-2-2 0 0,3-1 0 0,-2 0 0 16,-1-2 0-16,-17 8 0 0,27-17 0 0,-27 17 0 15,16-19 0-15,-16 19 0 0,7-21 0 0,-7 21 0 16,0-16 0-16,0 16 0 0,0 0 0 0,-17-20 0 15,17 20 0-15,-18-9 0 0,18 9 0 16,-22-5 0-16,22 5 0 0,-26 3 0 0,26-3 0 16,-28 14 0-16,28-14 0 0,-31 26 0 0,14-6 0 15,2 0 0-15,2 3 0 0,1 1 0 0,1-1 0 16,2 0 0-16,3 1 0 0,5-3 0 0,1 0 0 16,0-21 0-16,11 29 0 0,-11-29 0 0,24 19 0 15,-6-14 0-15,3-3 0 0,6-2 0 16,7-3 0-16,3-2 0 0,5-7 0 15,4-2 0-15,0-6 0 0,7 3-14 0,-13-24-174 16,31 36-291-16,-37-27-168 0,13 7 33 0,-6 9 510 16</inkml:trace>
  <inkml:trace contextRef="#ctx0" brushRef="#br3" timeOffset="239122.7941">20465 11292 1451 0,'0'0'463'0,"-34"33"-330"16,11-12-133-16,1 4 0 0,0 1 0 0,1 1 0 15,0 1 0-15,1 1 0 0,0-3 0 0,0 3 0 16,3-3 0-16,2-5 0 0,2-3 0 16,8 1 0-16,5-19-88 0,2 38-178 0,-2-38-379 15,0 0-8-15,0 0 259 0</inkml:trace>
  <inkml:trace contextRef="#ctx0" brushRef="#br3" timeOffset="239310.2961">20208 11505 1365 0,'-21'-32'577'0,"21"32"-476"0,0-23-97 15,0 23-4-15,2-18 0 0,-2 18 0 0,0 0 0 16,0 0 0-16,23-17 0 0,-23 17 0 0,20 0 0 16,-20 0 0-16,24 6 0 0,-24-6 0 15,29 16 0-15,-29-16 0 0,31 17 0 0,-31-17 0 16,28 19 0-16,-28-19 0 0,25 22 0 16,-25-22 0-16,18 22 0 0,-18-22 0 0,17 23 0 15,-17-23 0-15,32 29-154 0,-36-46-179 0,45 41-135 16,-41-24-133-16,42-18 111 0,6 30 490 0</inkml:trace>
  <inkml:trace contextRef="#ctx0" brushRef="#br3" timeOffset="239716.5309">21501 10924 1867 0,'0'0'68'16,"2"-31"-13"-16,-2 31-11 0,0 0-31 0,0 0-13 15,0 0 0-15,0 0 0 0,0 0 0 0,0 0 0 16,-8 17 0-16,0 6 0 0,-1 6 0 0,-1 3 0 16,-3 5 0-16,-2 4 0 0,0 2 0 15,2 2 0-15,-3 2 0 0,3-2 0 0,1-1 0 16,0-2 0-16,4-1 0 0,2-2 0 0,5-4 0 15,3-4 0-15,3-2 0 0,4-6 0 0,5 1 0 16,-14-24-75-16,50 50-252 0,-50-50-313 0,34 16-17 16,-12-14 310-16</inkml:trace>
  <inkml:trace contextRef="#ctx0" brushRef="#br3" timeOffset="240404.0289">21677 11358 2042 0,'0'0'5'16,"-19"10"-5"-16,19-10 0 0,0 0 0 0,0 0 0 16,11 19 0-16,-11-19 0 0,29 5 0 15,-8-6 0-15,3-1 0 0,4-3 0 0,2-2 0 16,5-3 0-16,2-2 0 0,-2 0 0 0,2 0 0 16,-7-3 0-16,-1 3 0 0,-6-1 0 0,-3-2 0 15,-20 15 0-15,24-26 0 0,-24 26 0 16,11-25 0-16,-11 25 0 0,0-23 0 0,0 23 0 15,-14-21 0-15,14 21 0 0,-28-17 0 0,9 12 0 16,-1 2 0-16,-5 3 0 0,-1 3 0 16,-4 4 0-16,0 3 0 0,0 2 0 0,0 4 0 15,1 2 0-15,2 1 0 0,2 2 0 0,4 3 0 16,3 0 0-16,3 1 0 0,7 0 0 0,1 0 0 16,4-1 0-16,4-1 0 0,7-2 0 0,4-4 0 15,-12-17 0-15,36 30 0 0,-11-19 0 0,1-5 0 16,6-4 0-16,2-3 0 0,5-4 0 0,1-3 0 15,1-2 0-15,2-4 0 0,-3-3 0 16,-2-3 0-16,-2 0 0 0,-4 0 0 16,-5 0 0-16,-3-1 0 0,-6 3 0 0,-1-1 0 15,-5 1 0-15,-2 1 0 0,-10 17 0 0,11-31 0 16,-11 31 0-16,1-20 0 0,-1 20 0 0,0 0 0 16,0 0 0-16,-20-12 0 0,20 12 0 0,-17 6 0 15,17-6 0-15,-20 24 0 0,7-6 0 16,1 3 0-16,-2 2 0 0,1 2 0 0,0 3 0 15,0 1 0-15,1 0 0 0,1 1 0 0,3-2 0 16,2-4 0-16,2-2 0 0,4-22 0 0,4 27 0 16,-4-27 0-16,0 0 0 0,23 10 0 0,-23-10 0 15,25-9 0-15,-8-2 0 0,2-5 0 0,0-4 0 16,-1-6 0-16,4-2 0 0,-2-1 0 16,0-1 0-16,1 1 0 0,-3-1 0 15,3 3 0-15,-3 2 0 0,0 1 0 0,-1 3 0 16,-2 3 0-16,-15 18 0 0,26-27 0 0,-26 27 0 15,0 0 0-15,19-14 0 0,-19 14 0 0,0 0 0 16,0 0 0-16,6 24 0 0,-6-24 0 0,-1 33 0 16,-4-13 0-16,0 4 0 0,-3 2 0 0,2 3 0 15,-2-4 0-15,6 2 0 0,-2-2 0 0,9 1 0 16,-5-26-99-16,22 50-114 0,-22-50-106 16,27 21-213-16,-27-21-6 0,35 1 193 0</inkml:trace>
  <inkml:trace contextRef="#ctx0" brushRef="#br3" timeOffset="240748.7123">22882 11123 2047 0,'-20'1'0'0,"0"1"0"0,2 2 0 0,18-4 0 15,-32 16 0-15,32-16 0 0,-29 25 0 0,29-25 0 16,-23 28 0-16,23-28 0 0,-18 31 0 0,18-31 0 15,-9 30 0-15,9-30 0 0,2 29 0 0,-2-29 0 16,10 23 0-16,-10-23 0 0,21 17 0 16,-21-17 0-16,31 14 0 0,-12-8 0 0,2-1 0 15,-2-3 0-15,2 0 0 0,-3 0 0 0,0-1 0 16,-18-1 0-16,31 1 0 0,-31-1 0 16,20 1 0-16,-20-1 0 0,0 0 0 0,19 9 0 15,-19-9 0-15,0 0 0 0,0 19 0 0,0-19 0 16,-11 19 0-16,11-19 0 0,-22 28 0 0,5-12 0 15,0 2 0-15,-2 1 0 0,-4 1 0 16,3-2 0-16,-3-1 0 0,1 0 0 0,3 0 0 16,19-17 0-16,-24 25 0 0,24-25 0 0,0 17-33 15,0-17-149-15,0 0-335 0,7-17-30 0,-7 17-35 16,30-20 397-16</inkml:trace>
  <inkml:trace contextRef="#ctx0" brushRef="#br3" timeOffset="240905.034">23044 11505 2033 0,'-42'35'14'0,"23"-28"-14"16,19-7 0-16,-22 7 0 0,22-7 0 0,0 0 0 15,-17-2 0-15,17 2 0 0,0 0 0 0,21-16 0 16,-10-6-101-16,33 26-134 0,-27-40-87 0,42 30-163 16,-4-10-87-16,-14-19 241 0</inkml:trace>
  <inkml:trace contextRef="#ctx0" brushRef="#br4" timeOffset="259951.2246">11775 12350 1887 0,'11'-22'13'0,"-11"22"-12"0,5-23 4 16,-5 23-6-16,6-18 3 0,-6 18 0 0,0 0 4 16,0 0 2-16,0 0 3 0,0 0 2 0,0 0-4 15,0 0-1-15,0 0-5 0,0 0 2 0,-3 20-3 16,-1-4 2-16,-2 6-2 0,0 1 6 0,-3 4-7 15,2 1 11-15,-1 1-8 0,-1 2 8 16,1 1-7-16,-1-2 5 0,1-2-3 0,-1-3 1 16,3-2-8-16,1-5 0 0,5-18 0 0,-6 26 0 15,6-26 0-15,0 0 0 0,0 0 0 16,0 0 0-16,0 0 0 0,0 0 0 0,0 0 0 16,0 0 0-16,22-22 0 0,-11 5 0 0,0-4 0 15,1-4 0-15,3-2 0 0,-1-1 0 0,2 2 0 16,-1 0 0-16,-2 2 0 0,-1 2 0 15,0 2 0-15,-2 2 0 0,-10 18 0 0,17-26 0 16,-17 26 0-16,0 0 0 0,0 0 0 0,17-17 0 16,-17 17 0-16,0 0 0 0,0 0 0 0,9 20 0 15,-9-20 0-15,3 19 0 0,-3-19 0 0,5 20 0 16,-5-20 0-16,6 18 0 0,-6-18 0 0,0 0 0 16,0 0 0-16,22 18 0 15,-22-18 0-15,23 0 0 0,-23 0 0 0,35-12 0 16,-12 2 0-16,3 0 0 0,3-1 0 0,0-3 0 15,2 1 0-15,-1-2 0 0,1 2 0 0,-2 2 0 16,-2 1 0-16,-1 2 0 0,-4 1 0 0,-1 1 0 16,-4-2 0-16,-17 8 0 0,27-5 0 0,-27 5 0 15,20 4 0-15,-20-4 0 0,19 10 0 0,-19-10 0 16,15 21 0-16,-15-21 0 0,11 33 0 16,-8-15 0-16,-1 4 0 0,-1 2 0 0,-2 2 0 15,0 1 0-15,-4 1 0 0,0-2 0 0,0 0 0 16,1-3 0-16,1-2 0 0,2-4 0 15,5 0-54-15,-4-17-22 0,19 31-132 0,-19-31-425 16,17 0 49-16,-17 0 93 0</inkml:trace>
  <inkml:trace contextRef="#ctx0" brushRef="#br4" timeOffset="260138.7526">12740 12408 1837 0,'-6'18'102'15,"6"-18"-76"-15,0 0-5 0,0 0-9 0,0 0-1 16,20 12-2-16,-20-12-1 0,25-7-7 16,-25 7-1-16,29-12 0 0,-29 12-4 15,35-21-1-15,-13 9-2 0,0-1-11 0,7 5-28 16,-8-8-22-16,18 22-87 0,-33-23-446 0,22 13-10 16,-9 0 100-16</inkml:trace>
  <inkml:trace contextRef="#ctx0" brushRef="#br4" timeOffset="260326.2601">12706 12665 1945 0,'20'7'33'0,"-20"-7"-7"0,0 0-28 16,0 0 11-16,0 0 13 0,21 0-16 16,-4-6 2-16,4-4-8 0,2-2 0 0,5-3 0 0,4-1 0 15,4-3-4-15,1-1-28 0,5 3-13 16,-1-5-10-16,13 17-76 0,-27-21-473 15,27 10-9-15,-10-3 51 0</inkml:trace>
  <inkml:trace contextRef="#ctx0" brushRef="#br4" timeOffset="260810.6403">13662 12273 1738 0,'-20'-16'84'15,"20"16"-32"-15,-29-25-14 0,29 25-4 0,-33-20-1 16,33 20 0-16,-34-8-5 0,17 10-21 0,-2 3-7 15,2 2 0-15,-2 5 0 0,2 3 0 0,3 2 0 16,-1 3 0-16,3 3 0 0,2 2 0 0,3 0 0 16,1 0 0-16,3 1 0 0,3-2 0 15,3-4 0-15,2-3 0 0,-5-17 0 16,18 20 0-16,-18-20 0 0,30 2 0 0,-9-9 0 16,2-6 0-16,4-7 0 0,2-6 0 0,2-8 0 15,1-6 0-15,1-6 0 0,2-2 0 0,-2-3 0 16,-1 0 0-16,-3 1 0 0,-1 2 0 0,-2 2 0 15,-3 4 0-15,-5 1 0 0,-2 6 0 0,-5 6 0 16,-2 7 0-16,-9 22 0 0,7-23 0 16,-7 23 0-16,0 0 0 0,0 0 0 0,0 0 0 15,-11 24 0-15,5-1 0 0,-1 8 0 0,-1 6 0 16,-1 5 0-16,0-1 0 0,-1 4 0 0,0 0 0 16,1 1 0-16,-1 0 0 0,2-4 0 15,1-3 0-15,5-4 0 0,-1-6 0 0,9 0-70 16,-6-29-30-16,30 49-141 0,-30-49-363 0,24 18 20 15,-24-18 137-15</inkml:trace>
  <inkml:trace contextRef="#ctx0" brushRef="#br4" timeOffset="261013.7368">14039 12284 1737 0,'0'0'290'0,"-23"31"-270"0,17-14-20 0,3 0 0 15,3-17 0-15,-2 33 0 0,2-33 0 16,0 30 0-16,0-30 0 0,6 20 0 0,-6-20 0 16,17 11 0-16,-17-11 0 0,26 0 0 0,-26 0 0 15,31-14-31-15,-18-8-59 0,24 24-330 0,-26-33-205 16,15 9-8-16,-9-8 386 0</inkml:trace>
  <inkml:trace contextRef="#ctx0" brushRef="#br4" timeOffset="261138.8276">14197 11864 1951 0,'-57'14'55'0,"36"-8"-24"0,3-1-21 16,18-5-10-16,-25 11 0 0,25-11 0 15,0 0 0-15,0 0-18 0,-3 22-103 0,-18-30-518 16,21 8-13-16,0 0 36 0</inkml:trace>
  <inkml:trace contextRef="#ctx0" brushRef="#br4" timeOffset="261451.2546">13372 12836 1783 0,'0'0'264'0,"0"0"-264"0,39-8 0 16,-7-4 0-16,5-4 0 0,8-3 0 0,5-3 0 16,4-2 0-16,1 1 0 0,-1 2 0 0,-3 2 0 15,-1 1 0-15,-2 3 0 0,-1 3 0 0,-2 2 0 16,1 4 0-16,-3 0 0 0,2 6-46 0,-14-14-100 15,24 23-468-15,-27-12-47 16,9 10 82-16</inkml:trace>
  <inkml:trace contextRef="#ctx0" brushRef="#br4" timeOffset="261935.6316">13806 13027 1964 0,'-29'14'61'0,"-8"6"-39"0,-2 1-22 0,2-1 0 15,4 2 0-15,4-1 0 0,4 0 0 0,3 0 0 16,2 0 0-16,3 0 0 0,5-1 0 0,2-1 0 16,4-1 0-16,6-18 0 0,0 29 0 0,0-29 0 15,20 18 0-15,-3-14 0 0,5-3 0 0,4-3 0 16,6-7 0-16,3-4 0 0,5-9 0 16,4-7 0-16,1-6 0 0,3-4 0 0,-1-3 0 15,-2-1 0-15,-4-2 0 0,-3 0 0 16,-5 0 0-16,-5 4 0 0,-5 4 0 0,-6 4 0 15,-4 4 0-15,-5 6 0 0,-5 4 0 0,-3 19 0 16,-5-22 0-16,5 22 0 0,0 0 0 0,-24-3 0 16,24 3 0-16,-24 21 0 0,12 0 0 15,-3 5 0-15,-1 6 0 0,2 3 0 0,-3 3 0 16,1 5 0-16,4 0 0 0,-1 1 0 0,5-3 0 16,4-1 0-16,1-4 0 0,4-1 0 0,1-6 0 15,7-2 0-15,1-7 0 0,-10-20 0 0,30 26-48 16,-3-13-37-16,-16-33-152 0,23 24-402 0,-14-22 32 15,14 3 177-15</inkml:trace>
  <inkml:trace contextRef="#ctx0" brushRef="#br4" timeOffset="262201.2569">14359 13036 1973 0,'0'0'45'0,"-32"16"-20"0,32-16-21 15,-28 23-4-15,28-23 0 0,-22 27 0 0,22-27 0 16,-16 33 0-16,13-16 0 0,3-17 0 0,-3 31 0 15,3-31 0-15,7 25 0 0,-7-25 0 16,15 16 0-16,-15-16 0 0,20 9 0 0,-20-9 0 16,25 1 0-16,-25-1 0 0,30-7 0 15,-30 7 0-15,30-16 0 0,-30 16 0 0,28-26 0 16,-28 26 0-16,20-32 0 0,-20 32 0 0,12-31 0 16,-12 31 0-16,0-25 0 0,0 25 0 0,-8-22 0 15,8 22 0-15,-18-23 0 0,18 23 0 16,-22-20 0-16,22 20 0 0,-27-14 0 0,27 14 0 15,-32-14-68-15,32 14-167 0,-42 3-341 0,42-3-39 16,-32 3 63-16</inkml:trace>
  <inkml:trace contextRef="#ctx0" brushRef="#br4" timeOffset="262910.7122">12387 14077 1972 0,'0'0'40'0,"-18"32"-27"16,18-32-3-16,-17 33-7 0,11-14 5 0,1 2-7 15,-2 1-1-15,-3 2 0 0,0 2 0 0,-1-2 0 16,-1 2 0-16,1 0 0 0,1-4 0 0,1-2 0 15,0-3 0-15,9-17 0 0,-11 25 0 0,11-25 0 16,0 0 0-16,0 0 0 0,0 0 0 16,0 0 0-16,0 0 0 0,16-26 0 0,-5 5 0 15,2-4 0-15,3-8 0 0,2-3 0 0,3-4 0 16,2-1 0-16,0 1 0 0,0 1 0 0,1 4 0 16,-5 5 0-16,-2 7 0 0,-5 4 0 0,-12 19 0 15,15-20 0-15,-15 20 0 0,0 0 0 0,0 0 0 16,0 0 0-16,0 0 0 0,-5 28 0 15,5-28 0-15,-12 34 0 0,6-16 0 16,-3 3 0-16,3-1 0 0,1 0 0 0,3-3 0 16,2-17 0-16,2 26 0 0,-2-26 0 0,0 0 0 15,29 17 0-15,-10-17 0 0,3-5 0 0,4-2 0 16,2-4 0-16,3-3 0 0,0-6 0 0,2 0 0 16,1-2 0-16,-1 3 0 0,-4 2 0 0,-4 3 0 15,-5 2 0-15,-3 4 0 0,-17 8 0 16,23-11 0-16,-23 11 0 0,0 0 0 0,19-4 0 15,-19 4 0-15,0 0 0 0,0 0 0 0,0 0 0 16,0 0 0-16,19 24 0 0,-19-24 0 0,10 25 0 16,-4-8 0-16,-3 1 0 0,-1 1 0 0,0 4 0 15,-3 1 0-15,1 6 0 0,-3 1 0 0,1 3 0 16,-3-3 0-16,2 4 0 0,-6-7-71 16,14 23-133-16,-31-40-290 0,32 24-118 15,-12-15-2-15,6-20 563 0</inkml:trace>
  <inkml:trace contextRef="#ctx0" brushRef="#br4" timeOffset="263135.7643">13186 14187 1971 0,'-24'10'49'0,"24"-10"-28"0,0 0-15 15,0 0-6-15,0 0 0 0,19-11 0 0,-19 11 0 0,36-24 0 16,-13 7 0-16,5-5 0 0,2 0 0 0,4 0 0 16,0 1 0-16,0 3 0 0,-5 1-28 15,2 9-37-15,-18-22-166 0,14 34-440 0,-27-4 42 16,19 2 207-16</inkml:trace>
  <inkml:trace contextRef="#ctx0" brushRef="#br4" timeOffset="263301.3525">13179 14491 2047 0,'0'0'0'0,"0"0"0"0,0 0 0 0,0 0 0 15,24-15 0-15,-24 15 0 0,28-23 0 0,-11 6 0 16,6-1 0-16,5-2 0 0,5 0 0 0,0-3 0 16,3 5 0-16,-2-2 0 0,10 13-107 0,-29-15-512 15,31 13-57-15,-8-8 32 0</inkml:trace>
  <inkml:trace contextRef="#ctx0" brushRef="#br4" timeOffset="264052.378">14394 13747 1279 0,'0'0'199'0,"-23"-9"-115"0,23 9-16 16,-37-8-5-16,37 8-8 0,-40-5-5 0,22 6-10 15,-5-1-5-15,4 4-4 0,-4 0-2 0,6 3-3 16,-2 0-2-16,2 6-2 0,0 2-2 0,2 3 1 15,1 0-20-15,0 3-1 0,6-1 0 16,-1 1 0-16,6-3 0 0,1-1 0 0,2-17 0 16,5 22 0-16,-5-22 0 0,18 11 0 15,-18-11 0-15,35 1 0 0,-15-8 0 0,6-2 0 16,1-7 0-16,3 1 0 0,3-5 0 0,2-3 0 16,2-1 0-16,-1 0 0 0,-1 1 0 0,1 1 0 15,-6 5 0-15,-5 2 0 0,-1 1 0 0,-6 6 0 16,-18 8 0-16,24-11 0 0,-24 11 0 15,0 0 0-15,0 0 0 0,0 0 0 0,0 0 0 16,9 25 0-16,-17-7 0 0,-3 4 0 0,-1 5 0 16,-5 3 0-16,-1 4 0 0,-3 2 0 0,1 3 0 15,-1 0 0-15,-1-1 0 0,4 0 0 0,2-1 0 16,3-5 0-16,3-3 0 0,5-5 0 0,6-4-21 16,-1-20-36-16,16 33-30 0,-16-33-90 0,43 1-428 15,-21-7-8-15,9-1 127 0</inkml:trace>
  <inkml:trace contextRef="#ctx0" brushRef="#br4" timeOffset="264317.997">14917 13786 1687 0,'-28'14'282'0,"5"-2"-262"0,1 5 1 15,1 1-1-15,2 5-3 0,0 0-17 0,4 5 0 16,0 1 0-16,5 3 0 0,4-1 0 0,4 0 0 15,2-2 0-15,3-3 0 0,5-3 0 0,1-5 0 16,-9-18 0-16,32 25 0 0,-11-19 0 0,2-2 0 16,2-5 0-16,2-4 0 0,1-5 0 0,1-3 0 15,0-4 0-15,1-2 0 0,-5-4 0 16,-2-4 0-16,-1-2 0 0,-4-2 0 16,-2 0 0-16,-4 1 0 0,-3 0 0 0,-4 5 0 15,-3-1 0-15,-4 3 0 0,-1 3 0 0,-4-1 0 16,7 21 0-16,-19-35-56 0,19 35-145 0,-41-17-389 15,41 17-44-15,-30-10 69 0</inkml:trace>
  <inkml:trace contextRef="#ctx0" brushRef="#br4" timeOffset="264724.2263">14211 14460 1982 0,'0'0'31'0,"27"2"-18"0,-3-13 5 15,9-1-15-15,9-4-3 0,6 0 0 0,2 1 0 16,2 0 0-16,2 0 0 0,-1 3 0 0,2 2 0 16,0 0 0-16,0 3 0 0,1 1 0 0,0-1 0 15,1 3 0-15,0 0 0 0,0-1 0 16,1-1 0-16,2-2 0 0,1-1 0 0,-4-2 0 15,4 4-31-15,-11-10-76 0,25 29-352 0,-31-26-189 16,6 10 10-16,-10-1 475 0</inkml:trace>
  <inkml:trace contextRef="#ctx0" brushRef="#br4" timeOffset="265442.982">14497 14515 1477 0,'0'0'100'0,"0"0"-41"16,0 0-19-16,0 0-4 0,0 0-2 0,0 0 2 16,0 0-3-16,0 0 0 0,6-19-8 0,-6 19 1 15,0 0-6-15,8-17 0 0,-8 17-5 16,0 0-2-16,0 0-1 0,0 0 3 0,0 0 3 15,0 0-1-15,0 0-5 0,0 0-6 0,0 0-6 16,0 0 0-16,-13 21 0 0,13-21 0 0,-11 21 0 16,11-21 0-16,-12 28-1 0,6-10 2 0,3 5-1 15,-1 2 0-15,3 7 0 0,-2 4 0 0,3 4 0 16,-1 6 0-16,0 3 0 0,-2 3 0 16,-1 0 0-16,-4 0 0 0,1-3 0 0,1-4 0 15,-1-4 0-15,2-4-3 0,1-11-49 16,6-1-2-16,-2-25-96 0,22 16-474 0,-22-16-21 15,0 0 127-15</inkml:trace>
  <inkml:trace contextRef="#ctx0" brushRef="#br4" timeOffset="266005.4943">15205 14526 1808 0,'0'0'67'0,"-28"0"-34"0,10-1-6 15,-1 4-5-15,-1 0-1 0,-3 3-6 16,-3 2-3-16,-2 4-17 0,-1 3 30 0,1-1-32 16,0 3 28-16,3 0-13 0,0-1-8 0,3 1 0 15,22-17 0-15,-29 26 0 0,29-26 0 16,-12 20 0-16,12-20 0 0,0 0 0 0,17 14 0 16,-17-14 0-16,36 1 0 0,-9-4 0 0,6-3 0 15,4-3 0-15,3-2 0 0,1-1 0 0,2 1 0 16,-2 3 0-16,-2 2 0 0,-4 5 0 15,-3 4 0-15,-8 3 0 0,-3 5 0 0,-21-11 0 16,20 32 0-16,-16-11 0 0,-6 5 0 0,-6 2 0 16,-5 3 0-16,-4 2 0 0,-6 1 0 0,-3 1 0 15,-4 1 0-15,-2-2 0 0,1-2 0 0,-2 0 0 16,2-5 0-16,1-1 0 0,3-5 0 0,4-6 0 16,5-5 0-16,18-10 0 0,-18 5 0 15,18-5 0-15,1-19 0 0,7-2 0 16,7-7 0-16,4-6 0 0,7-6 0 0,4-2 0 15,3-5 0-15,2 1 0 0,3-1 0 0,-3 1 0 16,1 6 0-16,-5 2 0 0,-1 6 0 0,-6 4 0 16,-1 6 0-16,-6 3-35 0,0 9-48 0,-13-10-23 15,24 29-430-15,-28-9-96 0,0 0 18 0</inkml:trace>
  <inkml:trace contextRef="#ctx0" brushRef="#br4" timeOffset="266318.0775">15581 14551 1535 0,'7'-34'357'0,"-7"34"-289"15,0 0-17-15,0 0-18 0,0 0-30 16,-18-5-3-16,18 5 0 0,-18 8 0 0,18-8 0 16,-24 21 0-16,24-21 0 0,-28 34 0 0,14-11 0 15,0 3 0-15,2 2 0 0,0 3 0 0,4 2 0 16,0-2 0-16,5-1 0 0,3-1 0 0,2-3 0 15,3-1 0-15,4-4 0 0,4-4 0 0,4-5 0 16,5-7 0-16,1-5 0 0,5-5 0 16,2-9 0-16,4-4 0 0,3-6 0 0,-2-4 0 15,-1-4 0-15,-1-1 0 0,-6-2 0 16,-3-1 0-16,-6 1 0 0,-4-1 0 0,-8 4 0 16,-4 2 0-16,-5 3 0 0,-6 4 0 0,-3 5 0 15,-9-2 0-15,2 10 0 0,-14-7-20 0,33 17-322 16,-68 3-300-16,34 2 1 0,-15-1 240 0</inkml:trace>
  <inkml:trace contextRef="#ctx0" brushRef="#br4" timeOffset="267083.7328">13596 15979 1873 0,'0'0'37'16,"0"0"-25"-16,0 0-11 0,-19 27 2 0,19-27-2 15,-15 34 4-15,5-12-1 0,1 4 5 0,-5 2-5 16,2 1 8-16,-1 1-5 0,0 2 10 0,1-3-4 16,0 2 9-16,2-4-9 0,3-3 1 15,2-5-14-15,5-19 0 0,-3 26 0 0,3-26 0 16,0 0 0-16,0 0 0 0,24 9 0 16,-24-9 0-16,25-19 0 0,-25 19 0 0,32-39 0 15,-15 14 0-15,1-3 0 0,1-3 0 0,-1-2 0 16,1 0 0-16,-2 1 0 0,0 0 0 0,-1 3 0 15,-3 3 0-15,-2 2 0 0,-2 4 0 0,-3 3 0 16,-6 17 0-16,5-22 0 0,-5 22 0 16,0 0 0-16,0 0 0 0,0 0 0 0,0 0 0 15,0 0 0-15,-9 21 0 0,9-21 0 0,-4 29 0 16,4-29 0-16,1 30 0 0,-1-30 0 0,9 27 0 16,-9-27 0-16,22 19 0 0,-5-13 0 0,0-3 0 15,5-7 0-15,4-1 0 0,4-6 0 16,2-2 0-16,3-4 0 0,2-2 0 0,-1-4 0 15,-1-1 0-15,1-1 0 0,-5 1 0 16,-2 5 0-16,-3 1 0 0,-7 4 0 0,-19 14 0 16,25-12 0-16,-25 12 0 0,0 0 0 0,0 0 0 15,0 0 0-15,3 26 0 0,-3-26 0 0,-7 35 0 16,1-12 0-16,-1 1 0 0,1 3 0 0,-2-2 0 16,3 0 0-16,3 0 0 0,3-2 0 0,2-4 0 15,4 0 0-15,-7-19 0 0,21 28 0 0,-21-28-122 16,48 33-224-16,-48-33-243 0,32 0-42 15,-7 5 273-15</inkml:trace>
  <inkml:trace contextRef="#ctx0" brushRef="#br4" timeOffset="267333.8213">14753 15867 1363 0,'-13'17'-9'0,"13"-17"-10"0,-23 10-5 0,23-10-5 16,0 0 11-16,-17 21 4 0,17-21 9 0,0 0 7 16,0 0-1-16,0 0-5 0,10 18 3 0,-10-18 7 15,21 4 21-15,-21-4 26 0,23 4 23 16,-23-4 14-16,22 1-6 0,-22-1-14 16,18-1-12-16,-18 1-12 0,19-4-3 0,-19 4-7 15,21-7-7-15,-21 7-10 0,24-16-8 0,-24 16-6 16,31-20-10-16,-31 20-5 0,28-21-24 0,-11 20-33 15,-17-21-73-15,33 29-360 0,-33-7-108 0,0 0 77 16</inkml:trace>
  <inkml:trace contextRef="#ctx0" brushRef="#br4" timeOffset="267555.6743">14728 16148 1879 0,'1'16'41'15,"-1"-16"-18"-15,0 0 0 0,26-13-3 0,-26 13 2 16,35-24-5-16,-15 8 0 0,2-2-12 0,1-2-5 16,2-2 0-16,1 1 0 0,1-1 0 0,-1 3 0 15,1 0 0-15,3 3-11 0,-4-2-40 0,10 18-83 16,-28-21-482-16,23 13-64 0,-5-3 126 0</inkml:trace>
  <inkml:trace contextRef="#ctx0" brushRef="#br4" timeOffset="267926.8751">15812 15399 1983 0,'0'0'43'0,"-17"-6"-22"15,17 6-21-15,0 0 0 0,0 0 0 0,0 0 0 0,0 0 0 0,0 0 0 16,0 0 0-16,-8 23 0 0,6-5 0 0,1 3 0 16,-3 3 0-16,2 4 0 0,-1 1 0 0,0 0 0 15,3-2 0-15,0 1 0 0,1-4 0 0,3-1 0 16,0-1 0-16,2-2 0 16,1-4 0-16,2 1 0 0,-9-17-28 0,19 27-38 15,-19-27-72-15,27 6-469 0,-27-6-55 0,0 0 117 16</inkml:trace>
  <inkml:trace contextRef="#ctx0" brushRef="#br4" timeOffset="268117.8383">15687 15646 1998 0,'-21'4'49'0,"21"-4"-49"0,-18-3 0 0,18 3 0 15,0 0 0-15,0 0 0 0,0 0 0 0,19-18 0 16,-19 18 0-16,32-15 0 0,-12 6 0 0,5-1 0 15,1-2 0-15,4 0 0 0,0 1 0 0,-1 0 0 16,-1 2 0-16,-2 2 0 0,0 6 0 0,-4-8-52 16,16 28-176-16,-38-19-407 0,41-2-15 15,-13 4 169-15</inkml:trace>
  <inkml:trace contextRef="#ctx0" brushRef="#br4" timeOffset="268573.7873">16532 15230 1930 0,'0'0'56'0,"-20"-5"-20"0,20 5-31 15,0 0 15-15,0 0-20 0,0 0 0 16,0 0 0-16,-18 8 0 0,18-8 0 0,-13 33 0 16,3-9 0-16,0 5 0 0,2 1 0 15,-1 1 0-15,3-4 0 0,0-2 0 0,5-4 0 16,2-3 0-16,-1-18-34 0,12 26-14 0,-12-26-17 15,27 8-20-15,1 3-45 0,-21-33-87 0,32 16-350 16,-15-6-1-16,0-9 236 0</inkml:trace>
  <inkml:trace contextRef="#ctx0" brushRef="#br4" timeOffset="268764.3534">16904 15207 914 0,'-12'18'367'0,"-11"-19"-205"0,20 25-80 15,-21-13 4-15,14 20-28 0,-18-8 6 0,11 16 3 16,-11-5-21-16,9 9 6 0,-7-2-23 0,5 4 6 15,-2 1-21-15,3 1 5 0,0 0-11 0,1 3 5 16,1-2-12-16,2-2-6 0,0-3 19 0,1-5-26 16,4-5 23-16,2-5-19 0,4-4-14 15,5-24-27-15,2 35-40 0,-2-35-139 0,0 0-425 16,17-6 42-16,-17 6 247 0</inkml:trace>
  <inkml:trace contextRef="#ctx0" brushRef="#br4" timeOffset="269092.4996">16776 15819 2047 0,'0'0'0'0,"0"0"0"0,0 0 0 16,0 0 0-16,17-21 0 0,1 6 0 0,7-4 0 15,2-1 0-15,4-5 0 0,3 1 0 0,1 2 0 16,-3 3 0-16,-4 6 0 0,-5 3 0 15,-6 5 0-15,-17 5 0 0,20 1 0 0,-20-1 0 16,0 0 0-16,1 25 0 0,-1-25 0 16,-16 34 0-16,1-10 0 0,-4 4 0 0,-3 4 0 15,-2 2 0-15,-3 1 0 0,0 1 0 0,1-3 0 16,4 1 0-16,3-5 0 0,6-5 0 0,5-5 0 16,8-19 0-16,2 25 0 0,-2-25 0 0,21 11 0 15,-4-13 0-15,5 0 0 0,2-5 0 16,4-5 0-16,3-3 0 0,3-3 0 0,1-4 0 15,3 2 0-15,-1-5 0 0,6 4 0 0,-8-7 0 16,28 27-313-16,-37-32-360 0,23 10-2 0,-4-5 290 16</inkml:trace>
  <inkml:trace contextRef="#ctx0" brushRef="#br4" timeOffset="269858.147">17987 12371 1591 0,'8'-28'208'0,"-8"28"-97"15,0 0-69-15,0 0-11 0,0 0-8 0,0 0-2 16,0 0-4-16,0 0-14 0,0 0-3 16,13 39 0-16,-4-4 0 0,-2 8 0 0,-1 7 0 15,-2 2 0-15,-4 3 0 0,0 5 0 0,-4-1 0 16,-2 3 0-16,-1-4 0 0,-2 1 0 15,1-2 0-15,0-6 0 0,5-7 0 0,1-7 0 16,4-8 0-16,1-8 0 0,9-3-16 0,-12-18-42 16,38 21-63-16,-32-38-85 0,34 18-389 0,-17-14-32 15,4-9 204-15</inkml:trace>
  <inkml:trace contextRef="#ctx0" brushRef="#br4" timeOffset="270373.7778">18492 12777 1821 0,'-19'-18'95'15,"19"18"-31"-15,0 0-24 0,-20 12-13 0,20-12-27 16,-19 17 0-16,19-17 0 0,-21 29 0 16,10-12 0-16,0 2 0 0,-1 2 0 15,1-1 0-15,1 0 0 0,1-1 0 0,1-2 0 16,8-17 0-16,-8 28 0 0,8-28 0 0,-1 18 0 16,1-18 0-16,0 0 0 0,0 0 0 0,0 0 0 15,0 0 0-15,23-3 0 0,-23 3 0 0,20-21 0 16,-20 21 0-16,25-32 0 0,-12 15 0 0,0-2 0 15,0 0 0-15,-1-1 0 0,-1 1 0 16,-2 0 0-16,0 0 0 0,-1 3 0 0,-8 16 0 16,11-31 0-16,-11 31 0 0,7-20 0 0,-7 20 0 15,0 0 0-15,0 0 0 0,0 0 0 0,0 0 0 16,0 0 0-16,0 0 0 0,0 0 0 16,0 0 0-16,0 0 0 0,0 0 0 0,14 17 0 15,-14-17 0-15,0 0 0 0,21 18 0 0,-21-18 0 16,22 14 0-16,-22-14 0 0,26 12 0 15,-26-12 0-15,31 5 0 0,-31-5 0 0,34-1 0 16,-15-1 0-16,2-3 0 0,0-1 0 0,-1-3 0 16,0-3 0-16,0-2 0 0,0-3 0 0,-1 0 0 15,1-4 0-15,-1 2 0 0,-3-2 0 0,0 3 0 16,-1 1 0-16,-15 17 0 0,20-20 0 0,-20 20 0 16,0 0 0-16,0 0 0 0,0 0 0 15,0 0 0-15,0 0 0 0,9 29 0 16,-10-9 0-16,-3 6 0 0,-2 1 0 0,-3 3 0 15,2 2 0-15,-3 1 0 0,2-2 0 0,2-3 0 16,1 0 0-16,2-5 0 0,6-1 0 0,-3-22 0 16,14 31 0-16,-14-31-28 0,32 27-90 0,-32-27-83 15,52 15-201-15,-32-22-187 0,17 4 44 0,8 4 382 16</inkml:trace>
  <inkml:trace contextRef="#ctx0" brushRef="#br4" timeOffset="270811.2656">19455 12802 1838 0,'0'0'132'15,"-37"-6"-106"-15,20 3-6 0,17 3-6 16,-22-10-1-16,22 10-9 0,0 0-4 0,-14-23 0 16,14 23 0-16,-2-17 0 0,2 17 0 0,0 0 0 15,0-19 0-15,0 19 0 0,0 0 0 0,0 0 0 16,-24-12 0-16,24 12 0 0,-24 8 0 0,24-8 0 15,-30 21 0-15,13-8 0 0,-1 3 0 0,0 4 0 16,2 1 0-16,-1 2 0 0,3-1 0 16,2-2 0-16,4-2 0 0,8-18 0 0,-9 31 0 15,9-31 0-15,6 18 0 0,-6-18 0 0,18 8 0 16,-18-8 0-16,30 0 0 0,-12-5 0 16,1-2 0-16,2-3 0 0,1-2 0 0,-1-1 0 15,0-4 0-15,3-4 0 0,-1 0 0 0,1-2 0 16,0 0 0-16,-2 0 0 0,-1 1 0 0,-4-1 0 15,-4 4 0-15,-13 19 0 0,19-27 0 16,-19 27 0-16,0 0 0 0,0 0 0 0,0 0 0 16,0 0 0-16,0 0 0 0,0 0 0 0,-3 23 0 15,-5 0 0-15,-2 1 0 0,-2 4 0 0,-2-1 0 16,7-1 0-16,-1-2 0 0,5-1 0 0,3-4 0 16,5-3 0-16,-5-16-24 0,24 25-62 0,-24-25-40 15,43 19-122-15,-44-37-146 0,32 20-167 0,-8-5 51 16,-6-17 413-16</inkml:trace>
  <inkml:trace contextRef="#ctx0" brushRef="#br4" timeOffset="271248.7581">19807 12775 1571 0,'-25'-32'221'0,"25"32"-94"0,0 0-46 0,-13-24-34 16,13 24-47-16,-16-17 0 0,16 17 0 0,0 0 0 16,-23-19 0-16,23 19 0 0,0 0 0 15,-19 0 0-15,19 0 0 0,-17 13 0 0,17-13 0 16,-19 29 0-16,10-8 0 0,-2-1 0 0,0 3 0 15,1 2 0-15,2 1 0 0,1-1 0 0,1-1 0 16,3-3 0-16,0-4 0 0,3-17 0 0,2 25 0 16,-2-25 0-16,0 0 0 0,20 18 0 15,-20-18 0-15,25-3 0 0,-25 3 0 0,34-19 0 16,-14 2 0-16,5-2 0 0,1-6 0 16,1-2 0-16,1 0 0 0,0-2 0 0,-2 2 0 15,-5 0 0-15,-1 3 0 0,-3 5 0 0,-5 2 0 16,-12 17 0-16,12-17 0 0,-12 17 0 0,0 0 0 15,0 0 0-15,0 0 0 0,-16 27 0 0,4-6 0 16,-2 5 0-16,-2 3 0 0,-1 5 0 0,0 4 0 16,0 5 0-16,0 3 0 0,0 3 0 0,2 4 0 15,2 3 0-15,2-2 0 0,-1-2 0 16,2-3 0-16,-1-3 0 0,0-6 0 16,3-4 0-16,-2-6 0 0,4-6 0 0,2-5 0 15,4-19 0-15,-8 23 0 0,8-23 0 0,0 0 0 16,0 0 0-16,0 0 0 0,0 0 0 0,-22-2 0 15,22 2 0-15,-15-25 0 0,9 8 0 0,2-4 0 16,3-3 0-16,2 0 0 0,1-5 0 16,4 1 0-16,-1-3 0 0,5 2 0 0,-6-11-90 15,22 22-130-15,-37-42-112 0,40 39-161 0,-22-18-81 16,2-3 237-16</inkml:trace>
  <inkml:trace contextRef="#ctx0" brushRef="#br4" timeOffset="271655.0948">20173 12834 1992 0,'-44'2'55'0,"44"-2"-55"16,0 0 0-16,0 0 0 0,0 0 0 0,0 0 0 16,0 0 0-16,0 0 0 0,0 0 0 0,0 0 0 15,0 0 0-15,20 11 0 0,-20-11 0 0,19 15 0 16,-19-15 0-16,27 14 0 0,-27-14 0 15,31 13 0-15,-31-13 0 0,34 4 0 0,-15-6 0 16,0-2 0-16,-1-2 0 0,1-1 0 16,-19 7 0-16,29-24 0 0,-29 24 0 0,24-32 0 15,-24 32 0-15,17-30 0 0,-17 30 0 0,6-27 0 16,-6 27 0-16,-5-23 0 0,5 23 0 0,0 0 0 16,-18-25 0-16,18 25 0 0,-18-10 0 15,18 10 0-15,-23 5 0 0,23-5 0 0,-33 22 0 16,13-4 0-16,0 4 0 0,-2 4 0 0,0 5 0 15,0-1 0-15,4 1 0 0,3 1 0 0,3-3 0 16,5-3 0-16,3-3 0 0,4-3 0 0,6-3 0 16,-6-17 0-16,26 23 0 0,-7-16 0 0,9-2 0 15,3-5 0-15,5-2 0 0,1-5 0 0,10 2 0 16,-7-20-42-16,31 30-259 16,-40-44-73-16,36 38-152 0,-12-11-31 0,-11-23 311 15</inkml:trace>
  <inkml:trace contextRef="#ctx0" brushRef="#br4" timeOffset="271952.198">21469 12715 1552 0,'-14'26'495'0,"14"-26"-495"0,-22 12 0 0,22-12 0 15,0 0 0-15,-20 22 0 0,20-22 0 0,-14 24 0 16,14-24 0-16,-11 30 0 0,5-12 0 0,3 0 0 16,0 2 0-16,0-2 0 0,2 1 0 0,0-1 0 15,1-1 0-15,1 0 0 0,-1-17 0 0,8 27 0 16,-8-27 0-16,11 17 0 0,-11-17 0 0,0 0-107 15,42 17-239-15,-53-37-228 0,29 12-51 16,-18 8 231-16</inkml:trace>
  <inkml:trace contextRef="#ctx0" brushRef="#br4" timeOffset="272100.4398">21535 12444 1630 0,'-43'-39'130'0,"43"39"-36"15,-20-11-35-15,20 11-15 0,0 0-16 16,-17 9-19-16,17-9-10 0,0 0-6 0,7 28-13 15,-7-28-9-15,25 21-24 0,-25-21-99 0,52 5-442 16,-29-5-32-16,8 4 115 0</inkml:trace>
  <inkml:trace contextRef="#ctx0" brushRef="#br4" timeOffset="272399.6708">22025 12577 1804 0,'7'17'178'0,"-32"-7"-113"16,3 2-65-16,-4-1 0 0,3-2 0 0,-1 0 0 15,1 2 0-15,1-1 0 0,1 3 0 0,3-2 0 16,18-11 0-16,-23 20 0 0,23-20 0 0,-4 19 0 16,4-19 0-16,12 20 0 0,-12-20 0 0,26 26 0 15,-9-14 0-15,1 0 0 0,2 0 0 16,-1-2 0-16,1-1 0 0,-1 1 0 0,0 0 0 16,1-1 0-16,-2 0 0 0,-1-2 0 0,-17-7 0 15,29 10 0-15,-29-10 0 0,20 6 0 16,-20-6 0-16,0 0 0 0,0 0 0 0,0 0 0 15,0 0 0-15,0 0 0 0,-27 17 0 0,9-10 0 16,-5 3 0-16,-3 3 0 0,-4 1 0 0,-4 6 0 16,-4 0 0-16,-3 4 0 0,-3 2 0 15,-1 3 0-15,-1-3 0 0,3 5-3 0,-3-7-64 32,7 12-32-32,-21-27-144 0,40 37-254 0,-31-23-99 15,6 4 55-15</inkml:trace>
  <inkml:trace contextRef="#ctx0" brushRef="#br4" timeOffset="273509.5034">22678 12509 1981 0,'-17'2'66'0,"17"-2"-66"0,-21 5 0 16,21-5 0-16,0 0 0 0,-18 0 0 0,18 0 0 15,0 0 0-15,0 0 0 0,0 0-98 0,-23 9-542 16,23-9-17-16,0 0 6 0</inkml:trace>
  <inkml:trace contextRef="#ctx0" brushRef="#br4" timeOffset="273665.8401">22638 12886 1926 0,'-32'55'121'15,"13"-46"-121"-15,19-9 0 0,-28 11 0 16,28-11 0-16,0 0 0 0,-23 2 0 0,23-2 0 16,0 0 0-16,0 0 0 0,-11-25 0 0,31 38-316 15,-32-33-334-15,12 20-7 0,0 0 234 0</inkml:trace>
  <inkml:trace contextRef="#ctx0" brushRef="#br4" timeOffset="274126.3367">17738 14017 1891 0,'0'0'156'0,"0"0"-156"15,0 0 0-15,33-11 0 0,-11 7 0 16,3-2 0-16,2-1 0 0,4 0 0 0,0-4 0 16,6 0 0-16,2-3 0 0,8 4-59 0,-2-9 5 15,18 24-153-15,-19-28-440 0,12 12 29 0,-12-2 157 16</inkml:trace>
  <inkml:trace contextRef="#ctx0" brushRef="#br4" timeOffset="274617.1049">18918 13741 1359 0,'19'6'286'0,"-19"-6"-78"16,0 0-155-16,-18-6-14 0,18 6-6 16,0 0-6-16,0 0-5 0,-23 11-7 15,23-11-10-15,0 0-5 0,-23 29 0 0,23-29 0 16,-17 36 0-16,9-13 0 0,1 4 0 0,1 2 0 16,1 2 0-16,2 2 0 0,-1-1 0 0,1-1 0 15,2 0 0-15,1-3 0 0,1-4 0 0,3-3 0 16,-4-21 0-16,11 27 0 0,-11-27 0 0,0 0 0 15,22 16 0-15,-22-16 0 0,0 0 0 16,21-3 0-16,-21 3 0 0,0 0 0 0,15-28 0 16,-8 10 0-16,-3-4 0 0,1-4 0 0,0 0 0 15,0-2 0-15,0 3 0 0,-1-1 0 0,-1 2 0 16,0 0 0-16,1 1 0 0,1-1 0 0,-1 2 0 16,1-1 0-16,0 0 0 0,1 1 0 15,2 0 0-15,2 3 0 0,2 2 0 0,-12 17 0 16,26-23 0-16,-26 23 0 0,33-14 0 15,-16 9 0-15,0 1 0 0,2 5 0 0,-1-2 0 16,3 4 0-16,-2-1 0 0,3 4 0 0,-5 0-34 16,8 10-59-16,-25-16-55 0,52 29-298 0,-52-29-161 15,30 19 47-15,-15 1 402 0</inkml:trace>
  <inkml:trace contextRef="#ctx0" brushRef="#br4" timeOffset="275007.7167">19328 13873 1981 0,'0'0'42'0,"0"0"-18"0,0 0-24 15,0 0 0-15,0 0 0 0,0 0 0 0,0 0 0 16,30 5 0-16,-12-4 0 0,3 0 0 16,1-1 0-16,2 0 0 0,3-1 0 0,2 0 0 15,4-1 0-15,1-1 0 0,1-1 0 0,-1-4 0 16,-3-1 0-16,-3 1 0 0,-5 0 0 0,-3-1 0 15,-3-1 0-15,1-1 0 0,-18 11 0 0,24-22 0 16,-24 22 0-16,14-20 0 0,-14 20 0 0,3-22 0 16,-3 22 0-16,-9-20 0 0,9 20 0 0,-20-17 0 15,20 17 0-15,-32-13 0 16,15 10 0-16,-6 0 0 0,-3 2 0 0,-3 4 0 16,-2 0 0-16,-1 3 0 0,0 5 0 0,2 1 0 15,2 5 0-15,0 1 0 0,5 3 0 0,2 1 0 16,4 1 0-16,5 1 0 0,2-1 0 0,7 0 0 15,4-1 0-15,5-1 0 0,6-1 0 0,4-3 0 16,3 1 0-16,4-5 0 0,3 0 0 16,3-3 0-16,0-3 0 0,8 1 0 0,-1-7 0 15,7 1 0-15,-4-9-37 0,18 23-185 0,-35-44-174 16,36 29-232-16,-21-13 57 0,0-9 379 0</inkml:trace>
  <inkml:trace contextRef="#ctx0" brushRef="#br4" timeOffset="275398.3649">20206 13781 1377 0,'7'18'380'0,"-45"-24"-220"0,21-1-120 15,-1-3-5-15,18 10-7 0,-27-13-1 0,27 13-27 16,-19-8 0-16,19 8 0 0,-22-2 0 0,22 2 0 16,-23 5 0-16,23-5 0 0,-25 14 0 0,25-14 0 15,-29 28 0-15,13-9 0 0,1 2 0 0,0 4 0 16,-1 3 0-16,2-2 0 15,3-1 0-15,1 0 0 0,6-6 0 0,3-1 0 16,1-18 0-16,9 23 0 0,-9-23 0 0,23 12 0 16,-23-12 0-16,33 2 0 0,-14-7 0 0,4-2 0 15,3-5 0-15,3-4 0 0,1-2 0 0,-2-2 0 16,3-5 0-16,-2 0 0 0,-2-2 0 0,-3 2 0 16,-2 3 0-16,-8 3 0 0,-14 19 0 15,20-30 0-15,-20 30 0 0,0 0 0 0,0 0 0 16,0 0 0-16,0 0 0 0,0 0 0 0,0 0 0 15,0 0 0-15,-15 23 0 0,8-4 0 0,0 3 0 16,1 2 0-16,1 1 0 0,0-2 0 0,5 0 0 16,2-5 0-16,-2-18 0 0,14 26 0 0,-14-26 0 15,25 7 0-15,-7-9 0 0,2-8 0 16,4-2 0-16,1-7 0 0,7-1-74 16,-13-27-132-16,35 34-164 0,-37-36-211 0,22 11 10 15,-3 5 327-15</inkml:trace>
  <inkml:trace contextRef="#ctx0" brushRef="#br4" timeOffset="275554.6195">20663 13338 1713 0,'25'18'334'0,"-25"-18"-334"0,-20 39 0 15,10-12 0-15,2 3 0 0,-2 4 0 16,0 4 0-16,0 5 0 0,1 0 0 0,0 4 0 16,2-1 0-16,0-2 0 0,3-1 0 15,1-5 0-15,10 2 0 0,-10-18-109 0,31 28-417 16,-35-30-118-16,9 8 15 0,-2 1 491 0</inkml:trace>
  <inkml:trace contextRef="#ctx0" brushRef="#br4" timeOffset="276070.2298">17963 14817 1586 0,'-7'18'446'0,"7"-18"-431"0,-17 2-15 16,17-2 0-16,0 0 0 0,0 0 0 0,0 0 0 15,0 0 0-15,0 0 0 0,24-8 0 0,-3 3 0 16,7 1 0-16,5-4 0 0,8-1 0 16,3-1 0-16,3-2 0 0,3 0 0 15,-1 1 0-15,2 1 0 0,-4-2 0 0,1 5 0 16,-8-10-63-16,27 33-346 0,-32-28-230 0,5 12-22 15,-3 1 387-15</inkml:trace>
  <inkml:trace contextRef="#ctx0" brushRef="#br4" timeOffset="276514.6479">19207 14603 1696 0,'0'0'262'16,"5"17"-193"-16,-5-17-49 0,0 0-20 0,0 0 0 0,0 0 0 15,-12 25 0-15,5-5 0 0,-3 3 0 0,0 5 0 16,-2-1 0-16,2 2 0 0,1-1 0 0,-1 0 0 16,3-4 0-16,0 0 0 0,0-3 0 15,7-2-13-15,0-19-38 0,9 31-39 0,-9-31-104 16,0 0-416-16,19 0 7 0,-19 0 118 0</inkml:trace>
  <inkml:trace contextRef="#ctx0" brushRef="#br4" timeOffset="277005.03">19353 14474 1646 0,'20'17'278'0,"-20"-17"-241"0,-23-8-23 15,23 8-5-15,-22-6-4 16,22 6 0-16,0 0-1 0,0 0-5 0,0 0-2 16,0 0-2-16,0 0-1 0,0 0-2 0,0 0 1 15,25-1-2-15,-25 1-5 0,27-3-5 0,-27 3-5 16,28-3-12-16,-28 3-2 0,29 1-7 0,-29-1 2 15,24 5 6-15,-24-5 13 0,21 9 8 0,-21-9 9 16,22 17-2-16,-22-17 5 0,21 23-2 0,-21-23 9 16,17 25 31-16,-9-8-40 0,-8-17 56 15,14 30-39-15,-14-30 22 0,8 30 8 0,-8-30-10 16,1 29 4-16,-1-29-10 0,-1 28 3 0,1-28-7 16,-1 23 3-16,1-23-7 0,-1 20 4 0,1-20-6 15,0 0 1-15,-4 22-5 0,4-22-11 0,0 0 0 16,0 21 0-16,0-21 0 0,0 0 0 0,0 0 0 15,5 19 0-15,-5-19 0 0,0 0 0 16,0 0 0-16,0 0 0 0,0 0 0 0,19-2 0 16,-19 2 0-16,0 0 0 0,28-28 0 0,-28 28 0 15,27-32 0-15,-11 11 0 0,0-1 0 0,1 0 0 16,-2-1 0-16,3 0 0 0,0 0 0 16,-1 3 0-16,0 1 0 0,0 4 0 0,-17 15 0 15,28-24 0-15,-28 24 0 0,22-9 0 0,-22 9 0 16,0 0 0-16,0 0 0 0,17 23 0 15,-14-6 0-15,-1 5 0 0,0 6 0 0,-1 0 0 16,-2 3 0-16,-1 1 0 0,0-1 0 0,0-2 0 16,3-1 0-16,-1-5 0 0,6 1-42 0,-6-24-57 15,29 50-205-15,-29-50-184 0,0 0-113 0,0 0 89 16,0 0 512-16</inkml:trace>
  <inkml:trace contextRef="#ctx0" brushRef="#br4" timeOffset="277455.6522">20195 14555 1013 0,'20'-1'514'16,"-18"-26"-355"-16,17 20-79 0,-15-10-18 0,-4 17-17 16,0 0 3-16,19-14-2 0,-19 14 3 15,0 0-18-15,0 0-31 0,0 0 0 16,-14 27 0-16,14-27 0 0,-15 32 0 0,8-13 0 16,-2 3 0-16,2 2 0 0,0 1 0 0,-2 3 0 15,4-1 0-15,0-1 0 0,3-2 0 0,2-1 0 16,1-1 0-16,4-2 0 0,0-4 0 0,-5-16 0 15,16 25 0-15,-16-25 0 0,23 15 0 0,-23-15 0 16,25 5 0-16,-25-5 0 0,28-8 0 16,-28 8 0-16,28-22 0 0,-28 22 0 0,28-35 0 15,-14 13 0-15,-3-3 0 0,-2-2 0 0,0-2 0 16,-2-1 0-16,-1 2 0 0,-1 1 0 0,-1 3 0 16,-2 0 0-16,1 1 0 0,-3 3 0 15,1 0 0-15,0 1 0 0,-1 19 0 0,2-30 0 16,-2 30 0-16,4-22-24 0,-4 22-131 0,-2-17-200 15,21 30-198-15,-19-13-59 0,0 0 265 0</inkml:trace>
  <inkml:trace contextRef="#ctx0" brushRef="#br4" timeOffset="277882.682">20629 14589 1793 0,'-27'-35'254'0,"27"35"-254"16,0 0 0-16,0 0 0 0,0 0 0 0,0 0 0 15,12 20 0-15,-12-20 0 0,19 15 0 0,-19-15 0 16,23 14 0-16,-23-14 0 0,30 10 0 0,-12-7 0 16,1-3 0-16,1 0 0 0,5-3 0 0,1-3 0 15,2-3 0-15,0-2 0 0,-3-1 0 16,-1 0 0-16,-1-3 0 0,-6 0 0 0,-17 15 0 15,24-29 0-15,-24 29 0 0,14-28 0 0,-14 28 0 16,1-23 0-16,-1 23 0 0,-12-17 0 0,12 17 0 16,-20-9 0-16,20 9 0 0,-29-4 0 0,12 4 0 15,-2 2 0-15,2 3 0 0,-2 4 0 0,2 0 0 16,0 5 0-16,0 1 0 16,1 4 0-16,-2 0 0 0,2 3 0 0,1 1 0 15,1 0 0-15,4-2 0 0,4 1 0 0,4-4 0 16,2-18 0-1,7 27 0-15,-7-27 0 0,25 14 0 0,-7-11 0 16,5-2 0-16,4-3 0 0,6-3 0 0,-1-4 0 16,9-2 0-16,-3-6 0 0,7 1 0 0,-4-12 0 15,23 27-295-15,-42-44-149 0,34 29-186 16,-18-8 25-16,-13-14 533 0</inkml:trace>
  <inkml:trace contextRef="#ctx0" brushRef="#br4" timeOffset="278257.6907">21207 14552 1435 0,'0'23'230'0,"-17"-23"25"0,17 0-203 0,0 0-24 16,0 0-6-16,0 0-12 0,0 0-6 0,0 0 3 16,0 0-3-16,0 0-4 0,0 0 0 15,0 0 0-15,0 0 0 0,0 0 0 0,6 26 0 16,-9-9 0-16,-2 3 0 0,0 3 0 0,2 0 0 15,-2 3 0-15,1-2 0 0,2 0 0 0,-1-5 0 16,1-2 0-16,2-17 0 0,-1 21 0 16,1-21 0-16,0 0 0 0,0 0 0 0,0 0 0 15,0 0 0-15,0 0 0 0,20-11 0 0,-20 11 0 16,14-33 0-16,-4 9 0 0,0-1 0 0,0-2 0 16,1 0 0-16,0 1 0 0,0 2 0 0,0-2 0 15,-1 2 0-15,-2 1 0 0,0 1 0 0,-2 1 0 16,-2 0 0-16,0 3 0 0,-4 18 0 0,9-27 0 15,-9 27 0-15,0 0 0 16,12-17 0-16,-12 17 0 0,0 0 0 0,0 0 0 16,25-5 0-16,-25 5 0 0,32-6 0 0,-7 3 0 15,1-6 0-15,13 6 0 0,-6-7 0 0,8 8 0 16,-12-21-173-16,28 38-178 0,-40-39-137 0,27 24-110 16,-7 3 162-16,-15-25 436 0</inkml:trace>
  <inkml:trace contextRef="#ctx0" brushRef="#br4" timeOffset="278601.4433">21845 13940 1526 0,'18'17'493'16,"-18"-17"-465"-16,0 0-28 0,0 0 0 0,0 0 0 15,0 0 0-15,0 0 0 0,0 0 0 0,-11 17 0 16,10 1 0-16,-1 10 0 16,-1 6 0-16,-2 2 0 0,2 3 0 0,-3 3 0 15,2 2 0-15,-1 2 0 0,0 0 0 0,2 1 0 16,-3 3 0-16,1-2 0 0,-3 0 0 0,1 0 0 15,1-3 0-15,-3-3 0 0,8-4 0 0,-4-5 0 16,7-3 0-16,-4-10 0 0,8 3-68 0,-6-23-137 16,21 27-200-16,-42-34-87 0,21 7-85 15,0 0 278-15</inkml:trace>
  <inkml:trace contextRef="#ctx0" brushRef="#br4" timeOffset="278820.1911">21743 14378 1432 0,'0'0'541'0,"-20"-13"-467"16,20 13-74-16,0 0 0 0,-20 2 0 16,20-2 0-16,0 0 0 0,0 0 0 0,0 0 0 15,0 0 0-15,0 0 0 0,22 11 0 0,-22-11 0 16,30 0 0-16,-11-2 0 0,6-1 0 0,-2 0 0 16,2-2 0-16,1 0 0 0,3-1 0 0,-1 1 0 15,0-1 0-15,3 3 0 0,-8-4 0 0,5 7 0 16,-9-12-104-16,25 32-227 0,-42-37-210 0,25 24-62 15,-27-7 136-15</inkml:trace>
  <inkml:trace contextRef="#ctx0" brushRef="#br4" timeOffset="279195.2424">22089 14454 1410 0,'0'0'248'0,"0"0"113"16,0 0-333-16,-7 17-28 0,7-17 0 0,18 14 0 15,-18-14 0-15,27 11 0 0,-27-11 0 0,31 4 0 16,-31-4 0-16,34-3 0 0,-17-3 0 0,1 0 0 16,-2-4 0-16,2-1 0 0,1-2 0 0,1-1 0 15,2-2 0-15,-2-3 0 0,0 2 0 0,-2-2 0 16,-2 0 0-16,1 1 0 0,-2-1 0 0,-2 1 0 16,-13 18 0-16,21-30 0 15,-21 30 0-15,4-19 0 0,-4 19 0 0,0 0 0 16,-20-15 0-16,20 15 0 0,-32 0 0 0,11 6 0 15,-3 3 0-15,-1 4 0 0,-3 3 0 0,0 1 0 16,-2 2 0-16,1 2 0 0,1 2 0 0,-1 0 0 16,5 0 0-16,1 0 0 0,3 1 0 0,7-1 0 15,3 0 0-15,4 0 0 0,6-3 0 0,4 0 0 16,5-4 0-16,-9-16 0 0,37 25 0 16,-13-18 0-16,8-1 0 0,2-5 0 0,5 2 0 15,2-8 0-15,7-1 0 0,0-5 0 0,8 1-21 16,-5-16-93-16,27 30-200 0,-44-42-100 0,33 26-135 15,-17-5-30-15,-15-21 524 0</inkml:trace>
  <inkml:trace contextRef="#ctx0" brushRef="#br4" timeOffset="279570.2495">22920 14303 1420 0,'-11'28'457'0,"-18"-24"-406"0,3-1-21 0,0 0-8 16,-1 2-2-16,0-3 2 0,2 4 1 0,-1 0-21 15,3 1-2-15,0 2 0 0,-1 0 0 0,2 2 0 16,1 4 0-16,3 1 0 0,18-16 0 16,-29 33 0-16,16-14 0 0,4 0 0 0,3 1 0 15,3 1 0-15,4 0 0 0,1-4 0 16,-2-17 0-16,12 24 0 0,-12-24 0 0,26 8 0 16,-6-10 0-16,2-7 0 0,6-4 0 0,1-6 0 15,1-6 0-15,6-5 0 0,-2-4 0 0,1-3 0 16,-1-3 0-16,-1 0 0 0,-4 0 0 0,-1 3 0 15,-4 0 0-15,-3 4 0 0,-3 1 0 16,-4 1 0-16,-3 0 0 0,-5 2 0 0,-4 0 0 16,-2 2 0-16,-4 2 0 0,0 4 0 0,0 2 0 15,4 19 0-15,0 0 0 0,0 0 0 0,-23 3 0 16,14 15 0-16,-4 10 0 0,1 9 0 0,-2 7 0 16,1 5 0-16,1 2 0 0,-2 2 0 15,1 1 0-15,1 1 0 0,-1 0 0 16,2 0 0-16,0-4 0 0,5 1 0 0,-7-22-99 15,27 28-172-15,-41-47-89 0,40 32-155 0,-19-14-9 16,6-29 247-16</inkml:trace>
  <inkml:trace contextRef="#ctx0" brushRef="#br4" timeOffset="280117.1578">18374 15851 1740 0,'3'-30'264'0,"-3"30"-221"0,0 0-43 15,0 0 0-15,3-24 0 0,-3 24 0 0,15-20 0 16,-15 20 0-16,18-14 0 0,-18 14 0 0,20-7 0 15,-20 7 0-15,28-4 0 0,-28 4 0 16,34 0 0-16,-15 1 0 0,5 2 0 0,2-3 0 16,6 2-16-16,-1-8-54 0,18 19-91 0,-30-38-232 15,44 32-123-15,-20-14-97 0,-2-12 336 0</inkml:trace>
  <inkml:trace contextRef="#ctx0" brushRef="#br4" timeOffset="280664.0621">19409 15712 1496 0,'-39'-20'384'0,"39"20"-327"15,0 0-29-15,-29 6-10 0,29-6-3 0,-33 6-3 16,15 0 1-16,0 0-2 0,-3 3-1 16,2 4-7-16,-1 0-3 0,2 5 0 0,0 1 0 15,1 2 0-15,1-1 0 0,0 2 0 0,0-1 0 16,5 1 0-16,1-3 0 0,2-1 0 0,8-18 0 15,-5 29 0-15,5-29 0 0,4 18 0 0,-4-18 0 16,0 0 0-16,28 0 0 0,-28 0 0 0,40-22 0 16,-13 4 0-16,3-7 0 15,4-5 0-15,1-5 0 0,5-5 0 0,2-4 0 0,3-1 0 16,-1-2 0-16,-3 0 0 0,-2 4 0 0,-4 1 0 16,-8 6 0-16,-4 5 0 0,-7 6 0 15,-6 6 0-15,-10 19 0 0,3-26 0 0,-3 26 0 16,-11-17 0-16,11 17 0 0,-18-6 0 0,18 6 0 15,-26 7 0-15,26-7 0 0,-28 28 0 0,15-7 0 16,0 6 0-16,-1 3 0 0,2 4 0 16,4 4 0-16,3-1 0 0,4 1 0 0,3-2 0 15,4-2 0-15,4-4 0 0,4-3 0 0,3-6 0 16,5-3 0-16,1-5 0 0,5-4 0 0,-1-6 0 16,10 6-101-16,-24-33-190 0,38 37-178 0,-31-27-167 15,8 1 87-15,9 17 549 0</inkml:trace>
  <inkml:trace contextRef="#ctx0" brushRef="#br4" timeOffset="280835.9356">19857 15607 2039 0,'0'0'8'0,"-17"-1"-8"0,17 1 0 0,0 0 0 16,0 0 0-16,-11 17 0 0,11-17 0 0,-4 31 0 15,3-8 0-15,0 1 0 0,1 5 0 16,0-1 0-16,0 2 0 0,-3-1 0 0,4 2 0 15,-1-7-6-15,6 2-36 0,-6-26-67 0,27 44-233 16,-27-44-266-16,0 0-33 0,0 0 343 0</inkml:trace>
  <inkml:trace contextRef="#ctx0" brushRef="#br4" timeOffset="281434.0171">20043 15435 1410 0,'-25'-2'468'0,"44"10"-389"0,-19-8-53 16,0 0-12-16,0 0-8 0,0 21-1 0,0-21-3 16,0 0 2-16,24 16-2 0,-24-16 2 0,25 6 4 15,-25-6 2-15,28 4-1 0,-28-4-9 16,28 6 0-16,-28-6 0 0,21 7 0 0,-21-7 0 16,0 0 0-16,0 0 0 0,18 21 0 15,-18-21 0-15,4 17 0 0,-4-17 0 0,0 27 0 16,-2-10 0-16,-1 1 0 0,-2 1 0 0,0 1 0 15,-1 1 0-15,-1 0 0 0,2-2 0 0,-2-1 0 16,7-18 0-16,-6 27 0 0,6-27 0 0,0 0 0 16,0 0 0-16,2 17 0 0,-2-17 0 15,0 0 0-15,0 0 0 0,17-11 0 0,-17 11 0 16,16-23 0-16,-16 23 0 0,21-33 0 0,-8 14 0 16,-2 0 0-16,4-1 0 0,-4 3 0 0,-2 1 0 15,-9 16 0-15,16-25 0 0,-16 25 0 0,0 0 0 16,12-20 0-16,-12 20 0 0,0 0 0 0,0 0 0 15,0 0 0-15,0 0 0 0,0 0 0 0,0 0 0 16,0 0 0-16,0 0 0 0,-6 19 0 16,6-19 0-16,-2 19 0 0,2-19 0 0,2 19 0 15,-2-19 0-15,0 0 0 0,0 0 0 0,14 17 0 16,-14-17 0-16,19-2 0 0,-19 2 0 0,28-9 0 16,-10 1 0-16,2-2 0 0,4-1 0 0,-2-4 0 15,2 2 0-15,-1-2 0 0,-1 2 0 0,-2 0 0 16,-2 2 0-16,-18 11 0 15,27-12 0-15,-27 12 0 0,0 0 0 0,0 0 0 16,0 0 0-16,0 0 0 0,3 20 0 0,-3-20 0 16,-17 37 0-16,5-14 0 0,0 1 0 0,0 2 0 15,-2 1 0-15,4 2 0 0,-3 0 0 0,5-1 0 16,-1-3 0-16,6-3 0 0,-1-4 0 0,4-18 0 16,9 22-1-16,-9-22-32 0,18 2-41 0,4 2 12 15,-22-4 14-15,45-11-40 0,-23-11-12 16,23 25-165-16,-32-38-152 0,21 14-115 0,2 4 106 15,-15-26 426-15</inkml:trace>
  <inkml:trace contextRef="#ctx0" brushRef="#br4" timeOffset="281640.1863">20979 15411 1916 0,'-40'-11'115'16,"40"11"-99"-16,0 0-16 0,-22 10 0 0,22-10 0 15,0 0 0-15,-18 28 0 0,18-28 0 16,-12 30 0-16,7-10 0 0,0 2 0 0,0 4 0 0,-1 0 0 15,-2 3 0-15,0 3 0 0,1-1 0 0,-2 2 0 16,3-3 0-16,0-1 0 0,3-5 0 0,3-4 0 16,0-20 0-16,4 24 0 0,-4-24 0 0,17 12-47 15,-24-35-233-15,39 36-203 0,-32-13-167 16,8-31 64-16,14 28 586 0</inkml:trace>
  <inkml:trace contextRef="#ctx0" brushRef="#br4" timeOffset="281782.142">20979 15210 1916 0,'-6'18'131'0,"6"-18"-131"0,-17 11 0 0,17-11 0 16,0 0 0-16,0 0 0 0,-2 23 0 0,2-23-69 16,25 22-207-16,-25-22-257 0,0 0-97 0,21-2 92 15</inkml:trace>
  <inkml:trace contextRef="#ctx0" brushRef="#br4" timeOffset="282172.7744">21137 15412 1806 0,'14'28'210'0,"-14"-28"-179"0,-6 22-31 0,6-22 0 15,0 22 0-15,0-22 0 0,2 20 0 0,-2-20 0 16,6 21 0-16,-6-21 0 0,10 18 0 15,-10-18 0-15,8 17 0 0,-8-17 0 0,0 0 0 16,12 17 0-16,-12-17 0 0,0 0 0 0,21 5 0 16,-21-5 0-16,21-10 0 0,-21 10 0 0,29-23 0 15,-11 6 0-15,4-5 0 0,0-1 0 0,2-1 0 16,2-3 0-16,-2 2 0 0,0 1 0 0,-2 1 0 16,-1 1 0-16,-1 2 0 0,-3 0 0 15,-3 3 0-15,-14 17 0 0,21-23 0 0,-21 23 0 16,0 0 0-16,0 0 0 0,0 0 0 15,0 0 0-15,0 0 0 0,-1 27 0 0,-10-4 0 16,-2 5 0-16,-1 4 0 0,-1 3 0 0,-1 3 0 16,2-1 0-16,1 2 0 0,2-4 0 0,4-3 0 15,5-7 0-15,6-4 0 0,-4-21 0 0,17 27 0 16,-17-27 0-16,35 12 0 0,-14-14-29 16,12 7-97-16,-21-34-128 0,41 37-102 0,-39-40-110 15,22 9-67-15,10 15 251 0,-29-33 282 0</inkml:trace>
  <inkml:trace contextRef="#ctx0" brushRef="#br4" timeOffset="282373.2118">21816 15309 1693 0,'-1'29'279'0,"-29"-19"-204"0,30-10-75 16,-23 13 0-16,23-13 0 0,-13 17 0 0,13-17 0 15,-5 25 0-15,4-9 0 0,0 3 0 0,-1 1 0 0,1 3 0 16,0 3 0-16,1 0 0 0,0 1 0 0,-1-1 0 15,1 0 0-15,2-3 0 0,1-1 0 0,0-3 0 16,-3-19 0-16,10 31 0 0,-10-31 0 0,18 18 0 16,-18-18-150-16,33 13-228 0,-43-33-197 15,10 20-44-15,22-11 295 0</inkml:trace>
  <inkml:trace contextRef="#ctx0" brushRef="#br4" timeOffset="282517.7231">21879 15064 1764 0,'17'19'283'0,"-17"-19"-283"0,-18 0 0 0,18 0 0 16,-26 6 0-16,26-6 0 0,0 0 0 0,0 0 0 15,-16 21 0-15,16-21 0 0,0 0-47 0,31 31-192 16,-31-31-307-16,0 0-60 0,0 0-2 0</inkml:trace>
  <inkml:trace contextRef="#ctx0" brushRef="#br4" timeOffset="282877.0946">22077 15209 1247 0,'-1'23'453'0,"-11"-5"-187"16,12-18-225-16,-29 13-12 0,29-13-18 15,-27 21-11-15,27-21 0 0,-26 28 0 0,17-10 0 16,-3-1 0-16,3 2 0 0,1 1 0 0,3-2 0 15,1-1 0-15,4-17 0 0,4 25 0 0,-4-25 0 16,15 18 0-16,-15-18 0 0,26 10 0 0,-26-10 0 16,35 1 0-16,-10-3 0 0,0-2 0 0,2-2 0 15,3-1 0-15,-1 1 0 0,-1-2 0 0,0 2 0 16,-6 2 0-16,-5 1 0 16,-17 3 0-16,26 3 0 0,-26-3 0 0,0 0 0 15,12 20 0-15,-12-20 0 0,-4 27 0 0,0-10 0 16,-5 1 0-16,-1 2 0 0,-2 1 0 0,0 1 0 15,1 1 0-15,-4-3 0 0,3 1 0 0,0-2 0 16,2-2 0-16,10-17 0 0,-12 25 0 0,12-25 0 16,0 0 0-16,0 0-93 0,20 15-177 0,-36-45-108 15,40 31-103-15,-17-19-118 0,-7-21 374 16</inkml:trace>
  <inkml:trace contextRef="#ctx0" brushRef="#br4" timeOffset="283252.1199">22569 14965 2047 0,'0'0'0'0,"-21"29"0"0,12-11 0 16,1 4 0-16,1 3 0 0,-2 3 0 0,-1 2 0 16,2 4 0-16,-3 0 0 0,-1 3 0 0,1 2 0 15,-1 3 0-15,-2 1 0 0,3-2 0 0,0 1 0 16,3-6 0-16,2 0 0 0,1-6 0 0,6-6 0 15,3-4 0-15,-4-20 0 0,18 27 0 16,-18-27 0-16,30 13 0 0,-10-13 0 0,1-2 0 16,0-6 0-16,7-5 0 0,-1-5 0 15,4-2 0-15,3-3 0 0,-2-3 0 0,4 1 0 16,-3 0 0-16,-4 0 0 0,-3 4 0 0,0 2 0 16,-4 3 0-16,-4 2 0 0,-1 6 0 0,-17 8 0 15,20-6 0-15,-20 6 0 0,0 0 0 0,6 19 0 16,-6-19 0-16,-8 36 0 0,1-13 0 15,-1 3 0-15,-2 0 0 0,0 1 0 0,-1-2 0 16,3 3 0-16,-2-5 0 0,6 0 0 0,1-6 0 16,3-17 0-16,5 23 0 0,-5-23-55 0,0 0-178 15,29 25-102-15,-43-49-64 0,35 24-92 0,6 1 25 16,-35-33 399-16</inkml:trace>
  <inkml:trace contextRef="#ctx0" brushRef="#br4" timeOffset="283674.0202">22886 15459 1535 0,'-12'-17'498'0,"12"17"-484"15,-5 23-14-15,5-23 0 0,4 23 0 0,-4-23 0 16,11 20 0-16,-11-20 0 0,19 15 0 16,-19-15 0-16,33 11 0 0,-9-8 0 0,3-4 0 15,5-2 0-15,2-4 0 0,1-3 0 0,3-3 0 16,2-4 0-16,0-1 0 0,0-3 0 0,0 1 0 15,-6-1 0-15,-3-1 0 0,-5 2 0 16,-1 0 0-16,-5 0 0 0,-3 2 0 0,-17 18 0 16,20-33 0-16,-20 33 0 0,-1-24 0 0,1 24 0 15,-21-18 0-15,21 18 0 0,-30-11 0 16,10 7 0-16,-2 3 0 0,-2 2 0 0,-2 3 0 16,-3 3 0-16,-1 3 0 0,-2 4 0 0,0 3 0 15,2 3 0-15,-2 3 0 0,2 2 0 0,1 4 0 16,2 0 0-16,3 3 0 0,3-1 0 0,4 0 0 15,5-2 0-15,7-2 0 0,4-4 0 0,7-4 0 16,5-2 0-16,8-2 0 0,7-4 0 16,4-3 0-16,6-3 0 0,5-4 0 15,3-4 0-15,6-2 0 0,1-5 0 0,5 0 0 16,-4-7 0-16,5 4 0 0,-12-19-160 0,24 32-123 16,-41-43-62-16,38 38-37 0,-37-19-6 0,-2-12-9 15,23 31 306-15</inkml:trace>
  <inkml:trace contextRef="#ctx0" brushRef="#br4" timeOffset="284158.421">23730 15363 1325 0,'-21'-5'388'0,"4"4"-187"16,17 1-184-16,0 0 2 0,0 0 4 16,17-4 5-16,-17 4-1 0,0 0-8 0,22-13-19 0,-22 13 0 15,0 0 0-15,15-17 0 0,-15 17 0 16,0 0 0-16,0 0 0 0,-12-17 0 15,12 17 0-15,-25-4 0 0,8 4 0 0,0 1 0 16,-3 2 0-16,1 3 0 0,-3 1 0 0,1 5 0 16,-1 1 0-16,0 4 0 0,1 3 0 0,2 0 0 15,0 3 0-15,2 1 0 0,4-1 0 0,1 3 0 16,3-2 0-16,2-1 0 0,2-1 0 0,5-4 0 16,0-1 0-16,0-17 0 0,9 18 0 15,-9-18 0-15,23 4 0 0,-6-8 0 0,5-3 0 16,1-4 0-16,1-5 0 0,3-4 0 0,3-6 0 15,4-4 0-15,4-4 0 0,2-2 0 16,2-4 0-16,3-1 0 0,-5 1 0 0,0 0 0 16,-4 4 0-16,-3 1 0 0,-5 2 0 0,-2 0 0 15,-9 3 0-15,-2 1 0 0,-4 2 0 0,-5 3 0 16,-2 1 0-16,-5 4 0 0,1 19 0 16,-12-24 0-16,12 24 0 0,-18-1 0 0,18 1 0 15,-26 23 0-15,8-2 0 0,1 8 0 0,-3 6 0 16,2 7 0-16,1 2 0 0,0 3 0 0,2 3 0 15,2 2 0-15,0-1 0 0,2-4 0 0,2-5 0 16,5-5 0-16,4-6 0 0,5-6 0 0,6 0 0 16,-11-25 0-16,28 32 0 0,-28-32 0 15,43 24-87-15,-43-24-143 0,41 9-47 16,-44-28-9-16,33 26 42 0,-30-7 35 0,32-23 16 16,-9 14-9-16,-10-12-44 0,30 27 174 0,-35-27 72 15</inkml:trace>
  <inkml:trace contextRef="#ctx0" brushRef="#br4" timeOffset="284283.3736">24226 15600 2047 0,'-18'13'0'15,"18"-13"0"-15,-21 12 0 0,21-12 0 0,0 0 0 16,-22 6 0-16,22-6 0 0,0 0 0 16,-23-7 0-16,23 7 0 0,-16-21 0 0,8 4 0 15,8 17 0-15,-15-36 0 0,15 36 0 0,-24-48-193 16,24 48-131-16,-28-38-77 0,28 38-52 0,-23-14 21 16,-23-24 189-16,46 38 243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0:15:24.6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8308 415 734 0,'11'-18'314'16,"-11"18"-66"-16,0 0-6 0,0 0-215 0,0 0-5 0,0 0 8 15,22-18 2-15,-22 18 9 0,0 0-4 0,0 0-7 16,0 0-1-16,0 0-7 0,0 0-2 16,0 0 0-16,5 26-2 0,-10-9-4 15,0 0-1-15,-3 2 0 0,-1 3-4 0,0 2-4 16,0 3 0-16,-2 0 2 0,0 2 3 0,-1 0 3 15,1 0 2-15,-1 4-18 0,1-10 32 0,-2 4-30 16,0 1-17-16,0-10 29 0,1 7-46 0,1-6 46 16,1 0 1-16,2-1-6 0,0-1 2 0,8-17-9 15,-9 22 4-15,9-22-2 0,0 0 2 0,-4 20-1 16,4-20 1-16,0 0-4 0,0 0 6 16,19 8-6-16,-19-8 4 0,24 1-1 0,-6-2-2 15,2-4 7-15,6-1-7 0,3-3 5 0,5-2-5 16,3 0-2-16,2 2-1 0,4-2 0 0,2 0-2 15,2 0 6-15,-4 0-4 0,-2 4-2 16,-4 1-16-16,-2 5-18 0,-8-7-30 0,7 7-53 16,-29-19-126-16,15 15-371 0,-20 5 38 15,17 8 280-15</inkml:trace>
  <inkml:trace contextRef="#ctx0" brushRef="#br0" timeOffset="272.0641">8943 649 1808 0,'0'0'47'0,"0"0"-20"16,0 0 5-16,0 0-1 0,0 0 2 0,0 0-5 15,-14 17-10-15,14-17-5 0,-5 29-14 0,-1-7-26 16,-4 1 22-16,1 4-17 0,-5 4 24 0,4 2 12 15,2-2-9-15,-1 0 5 0,3-6-14 16,1-1 12-16,1-2-14 0,3-5 7 16,1-17-9-16,4 25-3 0,-4-25-8 0,0 0-7 15,24 15-22-15,-24-15-41 0,40-16-159 0,-20-2-371 16,4-4 4-16,4 0 287 0</inkml:trace>
  <inkml:trace contextRef="#ctx0" brushRef="#br0" timeOffset="412.6738">9062 275 1730 0,'-52'-2'81'16,"31"10"-53"-16,2-2-12 0,2 1-7 0,17-7-4 15,-27 22-2-15,27-22-1 0,-16 21-10 0,16-21-6 16,0 0-22-16,6 26-34 0,-6-26-83 16,33 11-251-16,-11 2-191 0,-4-5 26 0,20 9 545 15</inkml:trace>
  <inkml:trace contextRef="#ctx0" brushRef="#br0" timeOffset="897.1073">9610 620 1396 0,'0'0'93'0,"-19"17"13"0,19-17-2 15,-15 22-15-15,15-22-9 0,-24 16-10 0,24-16-12 16,-29 17-12-16,29-17-41 0,-36 23-5 0,36-23 0 15,-36 19 0-15,17-2 0 0,-3-2 0 16,0 12 0-16,3-1 0 0,1-2 0 0,3 0 0 16,3-5 0-16,3 0 0 0,4-2 0 0,5-17 0 15,-1 24 0-15,1-24 0 0,0 0 0 16,20 18 0-16,-20-18 0 0,25-1 0 0,-25 1 0 16,34-9 0-16,-17 2 0 0,4-4 0 0,1-6 0 15,0-1 0-15,2-3 0 0,0-2 0 0,-3 0 0 16,2-1 0-16,-3-4 0 0,-3 5 0 0,0 2 0 15,0 4 0-15,-3-3 0 0,-14 20 0 0,26-29 0 16,-26 29 0-16,14-18 0 0,-14 18 0 16,0 0 0-16,0 0 0 0,0 0 0 15,0 0 0-15,0 0 0 0,0 33 0 0,-1-13 0 16,-6 5 0-16,0 5 0 0,-2-5 0 0,-2 9 0 16,4-2 0-16,0-1 0 0,-1 2 0 0,2-2 0 15,-1-1 0-15,0 3 0 0,-2-3 0 0,-1 4 0 16,-2-1 0-16,1-4 0 0,-1-3 0 0,1-4 0 15,-3-1 0-15,14-21 0 0,-31 29 0 16,14-21 0-16,-1-4 0 0,-2-3 0 0,1-6 0 16,-2-3 0-16,2-6 0 0,-2-5 0 0,4-3 0 15,-1-4 0-15,7-1 0 0,1-7 0 0,10 4-63 16,-14-21-188-16,22 16-398 0,-4-1 5 0,7 2 205 16</inkml:trace>
  <inkml:trace contextRef="#ctx0" brushRef="#br0" timeOffset="1365.8489">10253 283 1892 0,'-28'-2'27'0,"11"6"13"0,17-4-10 15,-35 19 1-15,18-9-4 0,-5 3-27 16,2 1 0-16,0 9 0 0,0 0 0 0,2 5 0 16,1 1 0-16,0-1 0 0,2 1 0 0,1 5 0 15,3 4 0-15,2 0 0 0,3 5 0 0,2-4 0 16,0-8 0-16,1 0 0 0,2-2 0 16,0-9 0-16,6 2 0 0,-1-5 0 0,-4-17 0 15,17 27 0-15,-17-27 0 0,22 18 0 0,-22-18 0 16,26 5 0-16,-26-5 0 0,27-5 0 0,-27 5 0 15,28-20 0-15,-28 20 0 0,28-34 0 0,-15 18 0 16,-1-6 0-16,2 1 0 0,-5 2 0 0,2-2 0 16,-11 21 0-16,18-35 0 0,-8 18 0 0,-4-4 0 15,-6 21 0-15,11-26 0 16,-11 26 0-16,0 0 0 0,0 0 0 0,0 0 0 16,0 0 0-16,0 0 0 0,16 32 0 0,-12-12 0 15,-1 2 0-15,0 2 0 0,-1-2 0 0,1 3 0 16,0-1 0-16,2 1 0 0,1-4 0 0,3-2 0 15,2-1 0-15,-11-18 0 0,32 26 0 0,-11-21 0 16,10 1-85-16,-20-25-259 0,20 13-318 16,1-5 25-16,3-1 319 0</inkml:trace>
  <inkml:trace contextRef="#ctx0" brushRef="#br0" timeOffset="1553.353">10856 325 1992 0,'-28'33'55'0,"7"-9"-55"0,4 2 0 0,-1 7 0 16,2 4 0-16,-1 7 0 0,2 5 0 0,0 2 0 15,4-5 0-15,4-7 0 0,2 3 0 0,4-7 0 16,3 1 0-16,3-5 0 0,0-3 0 0,1-1 0 16,1-4 0-16,3 0 0 0,-10-23-29 0,27 32-116 15,-27-32-447-15,-2 17-61 0,2-17 26 0</inkml:trace>
  <inkml:trace contextRef="#ctx0" brushRef="#br0" timeOffset="1740.8563">10584 677 2047 0,'0'0'0'0,"-21"5"0"15,21-5 0-15,-19 11 0 0,19-11 0 0,0 0 0 16,0 0 0-16,0 0 0 0,0 0 0 0,24 11 0 15,-5-11 0-15,8-4 0 0,5 4 0 0,4-6 0 16,7 1 0-16,-2-4 0 0,32-19-377 0,-24 18-328 16,7-2 17-16,0 10 412 0</inkml:trace>
  <inkml:trace contextRef="#ctx0" brushRef="#br0" timeOffset="2131.5026">11389 792 1893 0,'-34'12'63'0,"34"-12"-38"0,0 0-8 15,0 0 0-15,17-11 10 0,-17 11-22 0,29-9-5 16,-10 1 0-16,3 0 0 0,3-1 0 15,4 1 0-15,4 0 0 0,4 2 0 16,3-2 0-16,2 6 0 0,0-5 0 0,1 5 0 16,1-1 0-16,-2-3 0 0,0 1 0 0,0 4 0 15,-10-4 0-15,20-5-303 0,-18 13-382 0,-1 0 76 16,0 9 160-16</inkml:trace>
  <inkml:trace contextRef="#ctx0" brushRef="#br0" timeOffset="2865.8801">13543 406 1568 0,'0'0'234'0,"-20"-6"-198"0,20 6-4 15,-22-2-9-15,5-1 14 0,17 3-9 16,-33 0 8-16,14 2 1 0,-7 6-21 16,-3-1-16-16,-7 7 0 0,-1 0 0 0,-4 1 0 15,1 4 0-15,0-1 0 0,1 3 0 0,0-1 0 16,2 3 0-16,4 0 0 0,4-1 0 0,4 0 0 16,5-2 0-16,3 2 0 0,5-1 0 0,3-3 0 15,9-18 0-15,-2 23 0 0,2-23 0 0,0 0 0 16,27 20 0-16,-8-10 0 0,4 0 0 0,3-5 0 15,6-2 0-15,0 0 0 0,5-2 0 16,2 1 0-16,-4 4 0 0,2-3 0 0,-5 2 0 16,-2-3 0-16,-4 0 0 0,-3 4 0 0,-4-1 0 15,-19-5 0-15,24 14 0 0,-24-14 0 16,0 0 0-16,11 19 0 0,-11-19 0 0,-7 20 0 16,7-20 0-16,-23 25 0 0,23-25 0 0,-37 26 0 15,14-9 0-15,-3-1 0 0,-2 1 0 0,2 1 0 16,0-2 0-16,2-3 0 0,-1 2 0 15,7-6 0-15,1 2 0 0,17-11 0 0,-20 12 0 16,20-12 0-16,0 0-67 0,0 0-73 0,0 0-207 16,12-20-287-16,6 11 9 0,-1-5 392 0</inkml:trace>
  <inkml:trace contextRef="#ctx0" brushRef="#br0" timeOffset="3287.7819">13679 727 1831 0,'0'0'62'0,"0"0"-41"0,0 0 10 16,0 0-29-16,-20-4 1 0,20 4 19 0,-22 11-38 15,22-11 57-15,-20 21-15 0,20-21-7 0,-23 27-14 16,12-8-5-16,11-19 0 0,-19 30 0 16,13-13 0-16,0 0 0 0,3 2 0 0,-1 0 0 15,3 0 0-15,1-3 0 0,0-16 0 0,5 26 0 16,-5-26 0-16,17 22 0 0,-17-22 0 15,25 14 0-15,-25-14 0 0,33 7 0 0,-15-5 0 16,3-7 0-16,1 0 0 0,0-2 0 0,1-3 0 16,0 0 0-16,1-5 0 0,3-5 0 0,0 0 0 15,-2-4 0-15,-2 3 0 0,0-3 0 16,-2 0 0-16,-1 2 0 0,-3-1 0 0,-2 1 0 16,-15 22 0-16,25-28 0 0,-25 28 0 0,17-12 0 15,-17 12 0-15,0 0 0 0,0 0 0 0,0 0 0 16,0 0 0-16,0 0 0 0,-1 20 0 0,1-20 0 15,-13 22 0-15,6-1 0 0,0 0 0 0,-4 4 0 16,2-1 0-16,1 0 0 0,1-4 0 16,7-20 0-16,-8 32 0 0,8-32 0 15,5 27 0-15,-5-27 0 0,18 21 0 0,-1-15 0 16,-17-6-1-16,38 7-61 0,-21-12-34 0,22 4-133 16,-39 1-401-16,49-14 11 0,-14 8 210 0</inkml:trace>
  <inkml:trace contextRef="#ctx0" brushRef="#br0" timeOffset="3824.315">14547 737 1815 0,'-44'15'63'0,"44"-15"-30"0,-25 17-6 0,25-17 16 16,-25 24-6-16,25-24-8 0,-28 27-29 0,28-27 0 16,-28 33 0-16,28-33 0 0,-24 29 0 15,24-29 0-15,-18 26 0 0,18-26 0 0,-15 28 0 16,15-28 0-16,-8 19 0 0,8-19 0 15,-3 17 0-15,3-17 0 0,0 0 0 0,5 18 0 16,-5-18 0-16,0 0 0 0,17-1 0 0,-17 1 0 16,18-9 0-16,-18 9 0 0,24-20 0 0,-24 20 0 0,28-25 0 15,-14 8 0-15,-14 17 0 0,29-34 0 16,-17 15 0-16,-12 19 0 0,22-37 0 0,-9 14 0 16,-4 0 0-16,1-1 0 0,0 3 0 15,-3 2 0-15,-7 19 0 0,11-21 0 0,-11 21 0 16,0 0 0-16,5-22 0 0,-5 22 0 0,0 0 0 15,0 0 0-15,0 0 0 0,0 0 0 0,0 0 0 16,2 20 0-16,-2-20 0 0,1 27 0 0,-1-27 0 16,5 27 0-16,-5-27 0 0,9 24 0 0,-9-24 0 15,18 23 0-15,-18-23 0 0,23 19 0 0,-23-19 0 16,31 7 0-16,-13-4 0 0,0-6 0 16,3 0 0-16,2-1 0 0,1-4 0 0,3 3 0 15,-2-6 0-15,0-1 0 0,-2-3 0 0,-1 3 0 16,-2 5 0-16,-2-3 0 0,-18 10 0 0,27-9 0 15,-27 9 0-15,0 0 0 0,20-14 0 0,-20 14 0 16,0 0 0-16,0 0 0 0,0 0 0 0,0 0 0 16,0 0 0-16,0 0 0 0,-21 20 0 15,12-2 0-15,-2-1 0 0,-2 7 0 0,4 1 0 16,-2 0 0-16,2-5 0 0,3 1 0 0,1-2 0 16,4-1 0-16,1 0 0 0,0-18 0 15,7 30 0-15,-7-30 0 0,17 20 0 0,-17-20 0 16,28 14-13-16,-28-14-75 0,51 4-175 0,-51-4-323 15,37-15-46-15,-9 11 168 0</inkml:trace>
  <inkml:trace contextRef="#ctx0" brushRef="#br0" timeOffset="4355.5639">15289 737 1838 0,'-12'-17'189'0,"12"17"-169"15,0 0-20-15,-20-5 0 0,20 5 0 0,0 0 0 16,0 0 0-16,-25 11 0 0,25-11 0 15,-19 24 0-15,12-5 0 0,-1 3 0 0,0 1 0 16,1-1 0-16,0-1 0 0,1 0 0 16,6-21 0-16,-12 33 0 0,12-33 0 0,-8 30 0 15,8-30 0-15,-2 24 0 0,2-24 0 0,0 0 0 16,2 21 0-16,-2-21 0 0,0 0 0 0,0 0 0 16,17 3 0-16,-17-3 0 0,17-13 0 0,-17 13 0 15,27-25 0-15,-11 5 0 0,0 2 0 16,-1-1 0-16,-1-3 0 0,-2 1 0 0,-1 0 0 15,-1 2 0-15,-3 3 0 0,1-7 0 0,-8 23 0 16,14-28 0-16,-14 28 0 0,0 0 0 0,7-21 0 16,-7 21 0-16,0 0 0 0,0 0 0 0,0 0 0 15,0 0 0-15,-3 18 0 0,3-18 0 16,0 0 0-16,0 0 0 0,3 20 0 0,0-2 0 16,-3-18 0-16,6 20 0 0,-6-20 0 15,0 0 0-15,24 25 0 0,-24-25 0 0,29 9 0 16,-12-3 0-16,1-4 0 0,1-2 0 0,0-5 0 15,-1-3 0-15,1 2 0 0,-2-2 0 0,0-2 0 16,0-1 0-16,0-1 0 0,0-2 0 0,1 0 0 16,1 7 0-16,-3-11 0 0,1 8 0 0,-2-7 0 15,-5-2 0-15,-10 19 0 0,18-23 0 16,-18 23 0-16,0 0 0 0,0 0 0 0,0 0 0 16,0 0 0-16,0 0 0 0,0 0 0 15,2 22 0-15,-9 0 0 0,-5-2 0 0,0 2 0 16,0-4 0-16,1 4 0 0,4 0 0 0,1-2 0 15,4 1 0-15,1-1 0 0,4-2 0 0,2-1-30 16,-5-17-44-16,20 12-105 0,20-5-333 0,-17-1-121 16,6-3 25-16</inkml:trace>
  <inkml:trace contextRef="#ctx0" brushRef="#br0" timeOffset="4994.4402">16261 700 1320 0,'0'0'397'16,"-25"20"-348"-16,25-20-5 0,-17-6 7 0,17 6 15 15,-22-19 28-15,22 19-68 0,-35-23-26 16,12 13 0-16,-5 5 0 0,-1 2 0 0,-3 2 0 15,2 6 0-15,-3 0 0 0,0 4 0 0,-1 5 0 16,1 4 0-16,0-1 0 0,3-4 0 0,3 0 0 16,3 4 0-16,3 1 0 0,2 5 0 0,3-2 0 15,5-2 0-15,11-19 0 0,-6 28 0 0,6-28 0 16,13 23 0-16,-13-23 0 0,31 18 0 16,-9-12 0-16,3-2 0 0,4-5 0 0,5-2 0 15,2-2 0-15,1-2 0 0,2-5 0 0,-1 2 0 16,-3-4 0-16,-2-2 0 0,-4 7 0 0,-2-6 0 15,-5 1 0-15,-1 1 0 0,-4-5 0 0,-17 18 0 16,28-29 0-16,-25 12 0 0,-3 17 0 16,10-24 0-16,-10 24 0 0,0 0 0 0,0 0 0 15,0 0 0-15,0 0 0 0,0 0 0 0,-18-3 0 16,18 3 0-16,0 0 0 0,-22 16 0 16,22-16 0-16,-18 19 0 0,18-19 0 0,-17 29 0 15,9-10 0-15,8-19 0 0,-8 35 0 0,7-18 0 16,3 1 0-16,-2-18 0 0,12 26 0 0,-12-26 0 15,21 21 0-15,-21-21 0 0,30 18 0 0,-10-13 0 16,3 1-43-16,-4-7-7 0,10 1-35 0,-29 0-50 16,58-18-147-16,-58 18-289 0,36-17-6 15,-10 13 274-15</inkml:trace>
  <inkml:trace contextRef="#ctx0" brushRef="#br0" timeOffset="5322.5058">16532 763 1086 0,'0'0'157'15,"0"0"-32"-15,0 0 11 0,0 0 0 16,-21 9-23-16,21-9-24 0,0 0-34 0,-23 25-12 15,23-25-13-15,-22 27 4 0,10-9-9 0,2 1-7 16,10-19-18-16,-19 34 0 0,9-16 0 16,10-18 0-16,-12 33 0 0,12-33 0 0,-5 28 0 15,5-28 0-15,1 24 0 0,-1-24 0 0,0 0 0 16,10 18 0-16,-10-18 0 0,0 0 0 0,0 0 0 16,21 1 0-16,-21-1 0 0,20-14 0 0,-20 14 0 15,36-31 0-15,-17 12 0 0,0-4 0 16,1 4 0-16,-7-4 0 0,-2-4 0 0,0 3 0 15,-4-3 0-15,0 1 0 0,0 1 0 0,-6 4 0 16,1 0 0-16,-2 3 0 0,0 18 0 16,0-24 0-16,0 24 0 0,0 0 0 0,-1-17 0 15,1 17 0-15,0 0 0 0,0 0 0 0,0 0 0 16,0 0 0-16,0 0 0 0,4 19 0 0,-4-19 0 16,13 17 0-16,-13-17 0 0,21 17 0 0,-21-17 0 15,34 12-4-15,-6-8-75 0,-11-22-144 16,32 8-271-16,-25 9-137 0,6 0 17 0,4 20 613 15</inkml:trace>
  <inkml:trace contextRef="#ctx0" brushRef="#br0" timeOffset="5760.0038">17069 637 1879 0,'-29'18'71'16,"29"-18"-38"-16,-36 17 8 0,17-2-18 15,-3-2-23-15,-2-2 0 0,1-2 0 0,2 9 0 16,2-11 0-16,3 17 0 0,3-1 0 0,2-5 0 15,5 4 0-15,6-22 0 0,-5 31 0 0,5-31 0 16,8 26 0-16,-8-26 0 0,19 16 0 0,-19-16 0 16,31 12 0-16,-9-11 0 0,2-5 0 0,3 1 0 15,0-5 0-15,1 0 0 0,2-1 0 16,-1-1 0-16,1-6 0 0,-2 1 0 0,-2 0 0 16,1-1 0-16,-1 5 0 0,-2-3 0 0,-1 0 0 15,-3 5 0-15,-3-5 0 0,-17 14 0 16,25-11 0-16,-25 11 0 0,0 0 0 0,0 0 0 15,0 0 0-15,0 0 0 0,0 0 0 0,-4 18 0 16,4-18 0-16,-21 26 0 0,7-4 0 0,-2 2 0 16,1 0 0-16,-1 3 0 0,-1-1 0 15,3 1 0-15,1 4 0 0,1 1 0 0,0-2 0 16,0 7 0-16,-1-3 0 0,4 0 0 0,-2 0 0 16,1-5 0-16,1-5 0 0,0-1 0 0,0-5 0 15,9-18 0-15,-19 27 0 0,19-27 0 0,-22 12 0 16,22-12 0-16,-34 5 0 0,14-6 0 0,0-4 0 15,0-6 0-15,2-4 0 0,0-4 0 0,3-5 0 16,3-1 0-16,5 2 0 16,1-4 0-16,7 5 0 0,-4-17-97 0,29 14-224 15,-38-9-342-15,30 5 24 0,0 9 313 0</inkml:trace>
  <inkml:trace contextRef="#ctx0" brushRef="#br0" timeOffset="5931.8959">17781 981 2047 0,'-65'17'0'0,"38"-17"0"15,2-5 0-15,-1 1 0 0,1 2 0 0,-2-7 0 16,0 6 0-16,1-5 0 0,7 4 0 16,-1-5 0-16,20 9-176 0,-37-19-323 0,37 19-186 15,-23-16 46-15,4 9 592 0</inkml:trace>
  <inkml:trace contextRef="#ctx0" brushRef="#br1" timeOffset="18028.4519">6026 1945 1457 0,'20'-5'89'0,"-20"5"-71"0,0 0 23 16,-1-24-39-16,1 24 33 0,0 0-2 0,6-21-9 16,-6 21-1-16,0 0-1 0,-3-23 6 0,3 23-2 15,0 0 7-15,0 0-7 0,-17-14 1 0,17 14-7 32,-18-2-1-32,18 2-4 0,-25 8 1 15,25-8-2-15,-33 18-2 0,15-5-1 0,-3 3-2 16,1 0-12-16,-1 2 34 0,1 1-34 0,2-2 25 15,1 6-22-15,3-3 0 0,0 1 0 0,4-2 0 16,10-19 0-16,-11 26 0 0,11-26 0 0,0 25 0 16,0-25 0-16,11 24-5 0,-11-24 0 0,22 27-8 15,-22-27-2-15,33 23-10 0,-15-18-13 16,8 6-27-16,-26-11-93 0,62-6-437 0,-35 2-33 0,4-4 129 16</inkml:trace>
  <inkml:trace contextRef="#ctx0" brushRef="#br1" timeOffset="18705.0208">6421 1888 1379 0,'-18'1'144'0,"18"-1"-84"0,-30 18-12 0,30-18 3 15,-28 23 32-15,20-6-57 0,8-17 40 0,-26 29-57 16,13-8 7-16,3 4 8 0,-2-2-10 0,4 5 10 15,-1-9-11-15,4 3 5 0,2-3-11 16,1 2 4-16,2-2-9 0,4-1 4 0,-4-18-5 16,13 32 2-16,-13-32-4 0,22 25 1 15,-22-25-2-15,33 16 2 0,-15-11-1 0,3-4 0 0,1-3 1 16,0-3-1-16,0-3 1 0,-3-1-1 16,-2-2 2-16,0-1-2 0,-17 12 3 0,27-30-6 15,-15 11 3-15,-1-2-7 0,-1-2 4 0,-3-1-7 16,-1 3 6-16,-2 0-5 0,-4-4 9 15,-1 3-4-15,-3 3 8 0,-1 2-4 0,5 17 5 16,-17-19-2-16,17 19-24 0,-22-14 25 0,22 14-22 16,-20-3 23-16,20 3 2 0,-19 6 2 0,19-6 22 15,0 0-23-15,-22 15 20 0,22-15-24 0,0 0-4 16,0 0 2-16,-3 20-3 0,3-20 2 0,0 0 1 16,28 2 2-16,-11-5-2 0,3-2 2 15,7-5-22-15,4-1 20 0,1-5-17 0,4 3 33 16,-1-1-9-16,3 3 13 0,-4 1-14 15,0 3-1-15,-5 1-2 0,-5 1-3 0,-3 5 1 16,-21 0-1-16,25 8 1 0,-25-8-2 0,8 21 0 16,-9-4 0-16,-6 3 0 0,0 8 0 0,-6 3 0 15,-4 1 0-15,-1 0 0 0,-4-2 0 0,1-2 0 16,0-3 0-16,2 0 0 0,2-4 0 16,3-2 0-16,14-19 0 0,-17 26 0 0,17-26 0 15,0 0 0-15,0 0 0 0,17 12 0 0,-17-12 0 16,35-17 0-16,-14 1 0 0,5-4 0 0,2-5 0 15,1 1 0-15,0-2 0 0,-1-1 0 0,-1 0 0 16,-3-2 0-16,1 3 0 0,-5 3 0 0,0 3 0 16,-20 20 0-16,25-20 0 0,-25 20 0 0,0 0 0 15,0 0 0-15,0 0 0 0,0 0 0 16,0 0 0-16,4 17 0 0,-6 1 0 0,-5 4 0 16,3 3 0-16,-4 1 0 0,3-6 0 0,3 1 0 15,1-4 0-15,3 1 0 0,-2-18 0 0,11 30-50 16,-11-30-69-16,33 24-445 0,-33-24-89 15,17 10 5-15</inkml:trace>
  <inkml:trace contextRef="#ctx0" brushRef="#br1" timeOffset="19505.9968">7377 1908 1469 0,'0'0'110'0,"0"0"-75"0,12-21-13 16,-12 21 4-16,0 0 2 0,4-21 8 0,-4 21-4 16,0 0 2-16,0 0-6 0,0 0-5 0,0 0-8 15,0 0-7-15,2 17-2 0,-2-17 0 0,-1 25 3 16,-2-8 30-16,3 3-40 0,-2 1 42 0,2 6-36 15,-3 1 8-15,5 2 9 0,-4-3-12 0,4-3 5 16,-1-4-7-16,1 1 0 0,2-4-8 0,-4-17 0 16,11 29 0-16,-11-29 0 0,0 0 0 15,22 21 0-15,-22-21 0 0,21 3 0 16,-21-3 0-16,23-5 0 0,-23 5 0 0,24-14 0 16,-24 14 0-16,25-27 0 0,-11 10 0 0,-1-3 0 15,2-2 0-15,-2 0 0 0,-1-6 0 0,1 7 0 16,-4-4 0-16,0 1 0 0,-3 5 0 0,0-4 0 15,-2 5 0-15,-2 0 0 0,0 1 0 0,-2 0 0 16,0 17-15-16,3-26-20 0,-3 26-9 16,4-18-5-16,-4 18-20 0,0 0-32 0,19 11-144 15,-19-11-366-15,0 0 39 0,12 21 267 0</inkml:trace>
  <inkml:trace contextRef="#ctx0" brushRef="#br1" timeOffset="19927.9475">7852 2063 1814 0,'0'0'34'0,"0"0"-24"15,-2 21 3-15,2-21 3 0,0 0 9 16,17 9-5-16,-17-9 0 0,19 3-7 0,-19-3-2 15,28-4-1-15,-28 4-1 0,33-12 1 16,-13 4-3-16,-2-2 1 0,2-2-2 0,0-4 0 16,-3 0-1-16,-1 0 0 0,-16 16-2 0,23-25-1 15,-23 25-2-15,13-19-24 0,-13 19 28 0,5-17-31 16,-5 17 34-16,0 0 1 0,-10-22-2 0,10 22 0 16,-19-9-2-16,19 9 1 0,-26-3-1 15,26 3 3-15,-31 4-7 0,31-4 0 0,-33 14 0 16,33-14 0-16,-32 25 0 0,15-9 0 0,1 7 0 15,-1 3 0-15,2 2 0 0,1-1 0 0,2-2 0 16,4-2 0-16,0 0 0 0,5-2 0 0,1-3 0 16,5-1 0-16,-3-17 0 0,13 23 0 0,-13-23 0 15,29 17 0-15,-9-13 0 16,5-3 0-16,5-4 0 0,4-4 0 0,3-3 0 16,8 1-45-16,-4-11-57 0,17 21-89 0,-28-22-427 15,20 6-20-15,-6 1 186 0</inkml:trace>
  <inkml:trace contextRef="#ctx0" brushRef="#br1" timeOffset="20115.4461">8611 1950 1482 0,'-21'-2'81'16,"21"2"-46"-16,-19 15 3 0,19-15-6 0,-24 29 5 16,13-5 2-16,-8-2-14 0,4 8 5 0,-5-8-14 15,3 4 4-15,-1 1-14 0,1 0 6 16,1-1-12-16,2 2 9 0,0-3-11 0,3 1 6 15,1-2-9-15,2-5 2 0,4 2-29 0,4-21-15 16,-3 27-40-16,3-27-94 0,0 0-312 16,0 0-92-16,11-26 155 0</inkml:trace>
  <inkml:trace contextRef="#ctx0" brushRef="#br1" timeOffset="20302.9233">8409 2020 1997 0,'-19'-3'48'15,"19"3"-46"-15,0 0-2 0,-8 20 0 0,8-20 0 16,7 21 0-16,-7-21 0 0,14 23 0 16,-14-23 0-16,28 25 0 0,-10-13 0 0,4-4 0 15,1 1 0-15,4-3 0 0,0-2 0 0,3 0 0 16,3-2 0-16,1 1 0 0,0-3 0 0,4 6 0 16,-8-11-76-16,21 30-384 0,-26-26-191 0,5 5-9 15,-6 1 461-15</inkml:trace>
  <inkml:trace contextRef="#ctx0" brushRef="#br1" timeOffset="23857.8302">5888 2893 886 0,'0'0'-14'0,"0"0"-56"0,3-23 149 0,-3 23 26 16,0 0 136-16,23-7 15 0,-23 7-169 0,3-17-23 16,-3 17-17-16,8-18-12 0,-8 18-1 0,11-17-7 15,-11 17-2-15,0 0-8 0,12-22-2 0,-12 22-6 16,0 0-1-16,0 0 1 0,0 0 1 0,0 0 2 16,0 0 1-16,0 0 1 0,0 0-3 15,0 0-1-15,0 29-6 0,-4-12 3 0,-3 3-6 16,-3 5 5-16,-2 2-5 0,-1 2 7 0,-2 3-7 15,0 0 10-15,2 0-7 0,-2 1 8 16,2-2-8-16,1 2 6 0,0-2-7 0,1-1 5 16,1-1-7-16,2-2-11 0,0-5 28 0,3-3-29 15,5-19 28-15,-6 27-14 0,6-27-3 16,-1 17 0-16,1-17-2 0,0 0 1 0,0 0 0 16,24 14 3-16,-24-14 1 0,27-2-1 0,-10-3 1 15,3 0-2-15,2-2 0 0,1 0-1 0,1-1-1 16,-1 0-6-16,0 2-6 0,-1-2-10 0,2 6-7 15,-4-5-19-15,5 10-22 0,-16-22-88 0,31 18-488 16,-21-6 21-16,3-2 217 0</inkml:trace>
  <inkml:trace contextRef="#ctx0" brushRef="#br1" timeOffset="24123.4692">6497 3025 1757 0,'-18'-19'37'0,"18"19"-11"0,0 0-4 15,0 0 7-15,-17-13 2 0,17 13-2 0,0 0-5 16,-18 4-3-16,18-4-6 0,0 0-5 0,-19 25-3 16,19-25-4-16,-13 29 1 0,7-9-5 0,-1 1 4 15,0 6-6-15,1 2 7 0,-2 4-7 0,2 2-9 16,-2-1 27-16,0 2-29 15,1-1 28-15,1 0-12 0,2-4-5 0,1-4 6 16,3-4-10-16,-1-6-7 0,1-17-12 0,10 24-4 16,-10-24-18-16,18 5-21 0,7 6-101 0,-25-11-427 15,13-32-30-15,6 12 196 0</inkml:trace>
  <inkml:trace contextRef="#ctx0" brushRef="#br1" timeOffset="24357.8329">6518 2895 1888 0,'-16'22'66'0,"16"-22"-47"0,0 0-14 0,0 0-2 15,0 0 1-15,0 0 4 0,0 0 1 0,0 0 0 16,0 0-1-16,20-6 0 0,-20 6-1 0,30-12-3 16,-10 3 2-16,2 1-5 0,-1-2 1 15,4 1-2-15,-1-1 0 0,3 0-2 0,0 1-1 16,3-1-7-16,-1 0-3 0,0 2-13 0,2 3-9 15,-11-4-21-15,8 15-32 0,-24-24-106 0,23 26-422 16,-27-8 13-16,0 0 203 0</inkml:trace>
  <inkml:trace contextRef="#ctx0" brushRef="#br1" timeOffset="24560.9498">6584 3117 1679 0,'-27'24'203'15,"27"-24"-173"-15,0 0-17 0,-19 9-4 0,19-9-4 16,0 0-3-16,0 0 2 0,0 0 0 0,0 0 3 16,0 0-2-16,26-4 1 0,-26 4-4 15,33-13 0-15,-13 5-3 0,4-3-2 0,2 0-5 16,2 0-4-16,-1-1-9 0,3 5-10 0,-6-6-14 16,6 10-23-16,-22-18-121 0,28 30-13 15,-37-26-224-15,1 17-139 0,40 8 166 0,-40-8 399 16</inkml:trace>
  <inkml:trace contextRef="#ctx0" brushRef="#br1" timeOffset="24748.476">6416 3522 1754 0,'0'0'36'15,"0"0"-13"-15,21 7-1 0,-21-7 2 0,36-13-6 16,-13-1-3-16,4-1-2 0,2-7 0 15,5-2-7-15,4-7 5 0,3 0-10 16,3-4 4-16,-1-3-22 0,2 6-39 0,-11-11-9 16,17 30-156-16,-39-20-342 0,21 6-32 0,-3 5 172 15</inkml:trace>
  <inkml:trace contextRef="#ctx0" brushRef="#br1" timeOffset="25264.0892">7110 3080 1639 0,'0'0'134'0,"-6"18"-96"0,6-18-3 0,-12 21 1 15,12-21-2-15,-14 27-7 0,5-9-5 16,-3 0-5-16,0 5-1 0,0 1 9 0,-1 3-30 16,-1-2 28-16,0 2-27 0,1-2 12 15,0-2-6-15,3-2-2 0,0-3 0 0,10-18 0 16,-9 21 0-16,9-21 0 0,0 0 0 0,0 0 0 15,0 0 0-15,18-12 0 0,-6-5 0 0,4-6 0 16,3-6 0-16,1-6 0 0,2-1 0 0,1-4 0 16,-4 3 0-16,1-3 0 0,-1 2 0 0,-3 3 0 15,0 0 0-15,-4 2 0 0,-1 2 0 16,-3 2 0-16,0 2 0 0,-2 7 0 0,-2 3 0 16,-4 17 0-16,0 0 0 0,0 0 0 0,0 0 0 15,0 0 0-15,0 0 0 0,0 0 0 16,-15 28 0-16,10-3 0 0,1 5 0 0,1 3 0 15,1 1 0-15,2 1 0 0,3 2 0 0,2 1 0 16,1-1 0-16,3 1 0 0,4-3 0 0,1-1 0 16,4-4 0-16,2-3 0 0,-1-3 0 15,4-7 0-15,2-3 0 0,2-3 0 0,0-5 0 16,1-5 0-16,2-3 0 0,-4-4 0 0,-1-4 0 16,-5-2 0-16,0-3 0 0,-3-4 0 0,-3-2 0 15,-1-4 0-15,-4 0 0 0,-3-3 0 0,-1-1 0 16,0-1 0-16,-2-1 0 0,0-1 0 0,0-1 0 15,-2 4 0-15,-1-1 0 0,1 2 0 16,-1-1 0-16,4 4 0 0,-2 1 0 16,3 6 0-16,-3 1-52 0,-2 17-41 0,0-31-157 15,0 31-385-15,0 0 8 0,19 0 238 0</inkml:trace>
  <inkml:trace contextRef="#ctx0" brushRef="#br1" timeOffset="25685.9831">8122 2952 1582 0,'-17'16'154'0,"-1"-13"-109"0,18-3 5 0,-30 15 2 16,30-15-3-16,-36 20-9 0,17-6-3 0,-3-2-4 16,1 2-28-16,2-2-5 0,19-12 0 0,-29 28 0 15,29-28 0-15,-17 25 0 0,17-25 0 0,-3 20 0 16,3-20 0-16,9 17 0 0,-9-17 0 16,23 13 0-16,-5-8 0 0,4-2 0 0,5-3 0 15,-1-2 0-15,4 0 0 0,0 0 0 16,-2-1 0-16,-2 3 0 0,-3 1 0 0,-5 1 0 15,-18-2 0-15,25 10 0 0,-25-10 0 0,0 0 0 16,20 26 0-16,-20-26 0 0,-1 23 0 0,1-23 0 16,-16 30 0-16,4-13 0 0,-5 1 0 0,-3 0 0 15,-2 0 0-15,-1 0 0 0,-1-1 0 16,1-1 0-16,1-3 0 0,4 0 0 0,18-13 0 16,-27 14 0-16,27-14 0 0,0 0-78 0,-38-19-280 15,38 19-314-15,0 0 26 0,3-33 354 0</inkml:trace>
  <inkml:trace contextRef="#ctx0" brushRef="#br1" timeOffset="26795.3696">10814 2151 595 0,'0'0'267'0,"0"0"-74"15,0 0-53-15,0 0-3 0,0 0-19 0,-21-25-18 16,21 25-17-16,0 0-16 0,0 0-7 0,-17-18-6 16,17 18-5-16,0 0-11 0,-22 1-5 15,22-1-12-15,-24 7-2 0,24-7-4 0,-28 16 4 16,28-16-7-16,-32 26 4 0,15-10-6 0,0 3-9 15,-1-2-1-15,1 2 0 0,2-1 0 16,2 1 0-16,2 1 0 0,3-3 0 0,8-17 0 0,-4 29 0 16,4-29 0-16,11 23 0 0,-11-23 0 15,25 17 0-15,-4-11 0 0,-1-4-11 0,10 0-25 16,-4-5-10-16,10 4-20 0,-10-14-33 16,21 25-87-16,-34-35-232 0,26 19-149 0,-6-1 20 15,-9-19 477-15</inkml:trace>
  <inkml:trace contextRef="#ctx0" brushRef="#br1" timeOffset="27420.3875">11128 2203 1167 0,'-27'-29'226'0,"27"29"-97"0,0 0-30 0,0 0-15 15,-28-13-21-15,28 13-16 16,-21-1-16-16,21 1-6 0,-24 7-8 0,24-7 4 16,-27 17-1-16,27-17 1 0,-29 23-4 0,29-23 0 15,-30 32-5-15,16-14 4 0,0 1-6 0,2 3 7 16,1 0-9-16,2 1-8 0,1 0 0 0,5-2 0 15,1 0 0-15,5-3 0 0,-3-18 0 0,11 28 0 16,-11-28 0-16,24 18 0 0,-24-18 0 16,34 10 0-16,-14-12 0 0,0 0 0 0,3-4 0 15,1-3 0-15,-1-1 0 0,-3-5 0 0,2-1 0 16,-1-1 0-16,-2-2 0 0,0-1 0 0,-1-1 0 16,-4-1-8-16,-1 2 2 0,-4-1-3 0,0 3 6 15,-4 1-1-15,-5 17 6 0,3-29-3 16,-3 29 4-16,-5-23-2 0,5 23 2 0,-10-18-1 15,10 18 2-15,0 0 0 0,-21-16 0 16,21 16 1-16,0 0-2 0,0 0-3 0,-17 1 0 16,17-1 0-16,0 0 0 0,0 0 0 0,0 0 0 15,11 20 0-15,-11-20 0 0,22 5 0 0,-5-4 0 16,2-1 0-16,5-3 0 0,2 0 0 0,2-2 0 16,-1 0 0-16,1 0 0 0,-2 0 0 0,-1 3 0 15,-5 2 0-15,-2 2 0 0,-18-2 0 0,19 14 0 16,-19-14 0-16,6 20 0 0,-6-20 0 15,-4 28 0-15,-2-11 0 0,-3 2 0 16,-4 3 0-16,-2 0 0 0,-4 1 0 0,0 0 0 16,-1 0 0-16,1-1 0 0,0-3 0 0,2-2 0 15,17-17 0-15,-24 22 0 0,24-22 0 0,0 0 0 16,0 0 0-16,0 0 0 0,17-10 0 0,0-3 0 16,7-7 0-16,4-4 0 0,3-4 0 15,6-3 0-15,-1-1 0 0,1 1 0 0,0 1 0 16,-3 3 0-16,-1 3 0 0,-5 3 0 0,-2 7 0 15,-7 3 0-15,-19 11 0 0,24-9 0 0,-24 9 0 16,0 0 0-16,4 17 0 0,-4-17 0 0,-18 34 0 16,3-7 0-16,-3 2 0 0,-3 1 0 0,1 3 0 15,-1-1 0-15,3 0 0 0,2-2 0 0,5-6 0 16,5 1 0-16,1-6-5 16,11 4-69-16,-6-23-41 0,31 42-273 0,-31-42-255 15,41 10 57-15,-12-2 351 0</inkml:trace>
  <inkml:trace contextRef="#ctx0" brushRef="#br1" timeOffset="28248.5222">12165 2254 1138 0,'0'0'191'15,"7"-19"-75"-15,-7 19-24 0,1-18-10 0,-1 18-18 16,0 0-13-16,0-20-10 0,0 20-1 0,0 0-1 16,-19-20-2-16,19 20-1 0,-17-6-6 0,17 6-6 15,-26 3-10-15,26-3-4 0,-34 16-7 16,17-5 2-16,-4 2-2 0,2 3 5 0,-2 0-1 16,2 3 5-16,1 1-8 0,1 1-4 0,3 1 0 15,2-1 0-15,3-3 0 0,9-18 0 0,-7 28 0 16,7-28 0-16,10 24 0 0,-10-24 0 0,24 20 0 15,-7-11 0-15,4-3 0 0,1-1 0 0,5-2-4 16,-1-5-37-16,10 7-36 0,-16-22-80 16,33 17-453-16,-25-9-40 0,4 0 143 15</inkml:trace>
  <inkml:trace contextRef="#ctx0" brushRef="#br1" timeOffset="28686.0296">12503 2266 1481 0,'0'0'214'15,"0"0"-199"-15,0 0-8 0,0 0 11 0,0 0 8 16,-16-19 10-16,16 19 2 0,0 0-2 16,0 0 0-16,-24-7-6 0,24 7-4 0,-20 3-7 15,20-3-4-15,-24 9-2 0,24-9 2 0,-29 18-3 16,29-18-2-16,-30 29-10 0,17-11 0 15,-3 3 0-15,3-2 0 0,1 3 0 0,2-2 0 16,3-1 0-16,1-1 0 0,6-18 0 0,-2 30 0 16,2-30 0-16,8 23 0 0,-8-23 0 0,18 16 0 15,-18-16 0-15,29 7 0 0,-29-7 0 0,33-5 0 16,-16-1 0-16,2-1 0 0,1-3 0 0,-1-1 0 16,0-1 0-16,-2-2 0 0,0-1 0 15,-17 15 0-15,30-33 0 0,-18 16 0 0,-12 17 0 16,20-31 0-16,-20 31 0 0,11-27 0 15,-11 27 0-15,3-19 0 0,-3 19 0 0,0 0 0 16,0 0 0-16,0 0 0 0,0 0 0 0,0 0 0 16,0 0 0-16,0 0 0 0,-18 16 0 0,18-16 0 15,-8 30 0-15,8-30 0 0,-9 34-14 0,9-34-18 16,0 29-16-16,0-29-5 0,10 24-22 16,-10-24-26-16,17 25-74 0,-17-25-155 0,0 0-210 15,0 0-12-15,18-3 426 0</inkml:trace>
  <inkml:trace contextRef="#ctx0" brushRef="#br1" timeOffset="28998.5441">12832 2224 1435 0,'0'0'110'0,"-17"15"-82"0,17-15 2 0,0 0 7 16,-9 20 7-16,9-20-4 0,-8 22 1 0,8-22-7 15,-5 28 1-15,5-28-5 0,-1 34 0 0,1-15-11 16,3 3 5-16,-1-5-5 0,2 1 2 16,-4-18-3-16,6 26-2 0,-6-26-7 0,9 25 2 15,-9-25 2-15,0 0-10 0,19 19-3 0,-19-19 0 16,0 0 0-16,22-1 0 0,-22 1 0 16,0 0 0-16,25-22 0 0,-25 22 0 0,21-30 0 15,-9 9 0-15,-1 1 0 0,2-3 0 0,-1-3 0 16,-1 2 0-16,2 0 0 0,-5 2 0 0,1 1 0 15,-2 3 0-15,-1 1 0 0,-1 0 0 16,-5 17 0-16,6-26-14 0,-6 26-46 0,1-23-41 16,-1 23-137-16,0 0-372 0,0 0-8 0,0 0 213 15</inkml:trace>
  <inkml:trace contextRef="#ctx0" brushRef="#br1" timeOffset="29373.5428">13127 2340 1745 0,'0'0'78'0,"0"0"-44"0,23 16 0 16,-23-16 9-16,20 0-1 0,-20 0-7 0,28-4-11 16,-11 1-12-16,0-1-12 0,2-3 0 15,0-1 0-15,2-1 0 0,2-3 0 0,0 0 0 16,-2-2 0-16,-2 1 0 0,-19 13 0 0,27-25 0 15,-27 25 0-15,19-23 0 0,-19 23 0 0,12-23 0 16,-12 23 0-16,4-21 0 0,-4 21 0 16,-2-17 0-16,2 17 0 0,0 0 0 0,-20-18 0 15,20 18 0-15,-24 0 0 0,24 0 0 0,-32 12 0 16,14 0 0-16,-3 4 0 0,-1 2 0 16,-1 3 0-16,-1 3 0 0,1 2 0 0,0 3 0 15,2 0 0-15,2 2 0 0,3-2 0 0,4-3 0 16,3-3 0-16,6-2 0 0,4-3 0 0,-1-18 0 15,16 27 0-15,-16-27 0 0,31 15 0 0,-8-10 0 16,2-6 0-16,8 0 0 0,1-9 0 0,13 15-79 16,-25-34-506-16,31 17-69 0,-9-10-9 15</inkml:trace>
  <inkml:trace contextRef="#ctx0" brushRef="#br1" timeOffset="30420.4593">11017 3228 1751 0,'0'0'72'0,"0"0"-40"16,0 0-5-16,0 0 1 0,0 0-2 0,0 0-10 15,0 0-28-15,-15 23 35 0,15-23-35 0,-15 29 34 16,8-10-12-16,-3 2-6 0,1 2 6 0,-1 2-5 16,0 3 6-16,2 1-7 0,-1 4 8 15,1 2-6-15,-1 1 6 0,1 0-12 0,-1 1 0 16,2-5 0-16,1-2 0 0,2-7 0 0,3-4 0 16,1-19 0-16,4 21 0 0,-4-21 0 0,0 0 0 15,17 3 0-15,-17-3 0 0,0 0 0 0,24-27 0 16,-16 10 0-16,3-3 0 0,2-7 0 15,-3-2 0-15,5-4 0 0,-2-3 0 0,1 1 0 16,-1-3 0-16,1 1 0 0,-1-1 0 16,-2 2 0-16,0 1 0 0,-3 2 0 0,0 3 0 15,-3 2 0-15,-3 4 0 0,0 2 0 0,-2 4 0 16,0 18 0-16,2-19 0 0,-2 19 0 0,0 0 0 16,0 0 0-16,0 0 0 0,0 0 0 0,0 0 0 15,0 0 0-15,2 25 0 0,-2-25 0 0,13 25 0 16,-13-25 0-16,19 25 0 0,-19-25 0 0,24 22 0 15,-24-22 0-15,33 17 0 16,-15-12 0-16,4-1 0 0,0-2 0 0,2-2 0 0,3-5 0 16,-2-3 0-16,2-1 0 0,2-5 0 15,-3 0 0-15,2-2 0 0,-3-2 0 0,-1 1 0 16,-3 3 0-16,-2 0 0 0,-19 14 0 0,24-19 0 16,-24 19 0-16,0 0 0 0,17-8 0 0,-17 8 0 15,0 0 0-15,0 0 0 0,-5 16 0 16,5-16 0-16,-10 28 0 0,3-5 0 0,-4 6 0 15,-2 4 0-15,-2 1 0 0,-1 2 0 0,-1-1 0 16,5 1 0-16,-1 1 0 0,3-2 0 0,2-3 0 16,0-3 0-16,6-1 0 0,2-4 0 0,4-1 0 15,2-4 0-15,7-2 0 0,-13-17 0 0,32 20 0 16,-15-17 0-16,8 1-78 0,-10-22-73 16,33 28-278-16,-26-31-196 0,14 7 32 15,-4 2 423-15</inkml:trace>
  <inkml:trace contextRef="#ctx0" brushRef="#br1" timeOffset="30623.6591">11985 3236 1649 0,'-40'21'173'0,"40"-21"-184"16,-18 23 45-16,11-3-33 0,-5-1 26 0,5 5 14 15,-5-3-11-15,3 5 6 0,1-1-18 16,-1 2 3-16,3-2-12 0,2-2 1 0,1-2-5 15,1-3-1-15,2-18-7 0,7 29 2 0,-7-29-10 16,13 21-4-16,-13-21-16 0,19 7-51 0,4 1-15 16,-15-30-113-16,17 16-409 0,3-4 27 15,-1-11 207-15</inkml:trace>
  <inkml:trace contextRef="#ctx0" brushRef="#br1" timeOffset="31217.3314">12315 3230 1804 0,'-2'24'84'0,"2"-24"-33"0,-19 29-39 15,9-12 35-15,1 4-16 0,2 3-15 0,0 4-14 16,-2 2-2-16,3 2 0 0,-1 0 0 0,2 0 0 16,-1-1 0-16,1 1 0 0,1-2 0 0,2-1 0 15,1-3 0-15,-1-1 0 0,2-4 0 0,0-2 0 16,0-19 0-16,0 23 0 0,0-23 0 0,0 0 0 15,0 0 0-15,0 0 0 0,0 0 0 16,0 0 0-16,0 0 0 0,16-33 0 0,-10 10 0 16,0-4 0-16,3-1 0 0,-1-1 0 0,1-1 0 15,0-1 0-15,-3-1 0 0,1 0 0 0,-1-3 0 16,1-3 0-16,1-2 0 0,-1 2 0 16,0 2 0-16,2 5 0 0,2 3 0 0,-3 6 0 15,3 3 0-15,-11 19 0 0,17-23 0 16,-17 23 0-16,21-14 0 0,-21 14 0 0,31-10 0 15,-12 7 0-15,1 2 0 0,2 0 0 0,3 3 0 16,-2 1 0-16,0 2 0 0,-1 2 0 0,-2 0 0 16,-1 4 0-16,-19-11 0 0,29 24 0 0,-29-24 0 15,17 31 0-15,-14-15 0 0,-4 3 0 0,-4 0 0 16,-4 0 0-16,-4-1 0 0,-2 2 0 0,-4-3 0 16,0 0 0-16,-3-2 0 0,0 0 0 15,-1-2 0-15,-1-2 0 0,1 0 0 0,1-3 0 16,0 0 0-16,5-3 0 0,17-5 0 15,-26 8 0-15,26-8 0 0,0 0 0 0,-19 6 0 16,19-6 0-16,0 0 0 0,0 0 0 0,0 0 0 16,0 0 0-16,17 23 0 0,-17-23 0 0,22 21 0 15,-22-21 0-15,26 24 0 0,-26-24 0 0,28 29 0 16,-28-29 0-16,28 31 0 0,-28-31 0 16,28 29 0-16,-28-29 0 0,28 26 0 0,-28-26 0 15,31 19 0-15,-13-12 0 0,4-2 0 0,1-5 0 16,5-2 0-16,-4-9 0 0,9 4-82 0,-19-31-186 15,31 25-326-15,-21-17-35 0,9 2 156 0</inkml:trace>
  <inkml:trace contextRef="#ctx0" brushRef="#br1" timeOffset="31798.2419">13017 3310 1792 0,'-29'4'255'0,"12"10"-255"16,-1-1 0-16,18-13 0 0,-28 32 0 0,16-15 0 15,-1 0 0-15,5 1 0 0,-1 0 0 0,5 0 0 16,1 2 0-16,1-1 0 0,2 3 0 16,0 1 0-16,1 2 0 0,0 0 0 0,-1 0 0 15,1-2 0-15,-2 0 0 0,1-2 0 0,1-2 0 16,1-3 0-16,-2-16 0 0,1 20 0 16,-1-20 0-16,0 0 0 0,0 0 0 0,0 0 0 15,0 0 0-15,0 0 0 0,7-26 0 0,-3 8 0 16,1-2 0-16,1-6 0 0,0-2 0 0,2 1 0 15,-1-5 0-15,1 1 0 0,-1-4 0 16,2-3 0-16,0 0 0 0,2-5 0 0,4 0 0 16,-2-1 0-16,4 2 0 0,3 3 0 0,-2 4 0 15,3 7 0-15,-2 6 0 0,-2 6 0 0,0 5 0 16,0 2 0-16,-17 9 0 0,29-6 0 0,-29 6 0 16,30 5 0-16,-13 1 0 0,-17-6 0 0,31 19 0 15,-31-19 0-15,31 27 0 0,-31-27 0 16,24 33 0-16,-13-15 0 0,-3 0 0 0,-2 0 0 15,-1 0 0-15,-3 2 0 0,-5-2 0 0,-1 0 0 16,-4 0 0-16,-2-1 0 0,-2 0 0 0,12-17 0 16,-32 29 0-16,15-16 0 0,0-2 0 15,-1 0 0-15,-1-3 0 0,0 0 0 0,1-1 0 16,1-1 0-16,17-6 0 0,-28 8 0 0,28-8 0 16,-18 6 0-16,18-6 0 0,0 0 0 15,0 0 0-15,0 0 0 0,0 0 0 0,0 0 0 16,0 0 0-16,0 0 0 0,0 0 0 0,-2 20 0 15,2-20 0-15,0 0 0 0,20 22 0 0,-20-22 0 16,22 19 0-16,-22-19 0 0,24 23 0 0,-24-23 0 16,25 23 0-16,-25-23 0 0,25 20 0 0,-25-20 0 15,32 17 0-15,-32-17 0 0,38 11 0 16,-18-11 0-16,8 4-12 0,-12-23-184 0,34 31-282 16,-28-27-167-16,11 5 35 0,-1 8 505 0</inkml:trace>
  <inkml:trace contextRef="#ctx0" brushRef="#br1" timeOffset="32650.0828">13690 3277 2047 0,'-39'-3'0'0,"39"3"0"0,-31-11 0 16,31 11 0-16,-29-3 0 0,29 3 0 0,-33 8 0 16,16 1 0-16,0 2 0 0,17-11 0 0,-30 33 0 15,16-14 0-15,2 3 0 0,3 2 0 0,3 2 0 16,2-2 0-16,0 2 0 0,4-1 0 0,1-1 0 15,3 1 0-15,2-3 0 0,4-3 0 0,1-1 0 16,-11-18 0-16,28 22 0 0,-11-15 0 16,2-3 0-16,4-1 0 0,2-5 0 0,1-4 0 15,-2-3 0-15,-1-5 0 0,-1-3 0 0,1-3 0 16,0-4 0-16,1-4 0 0,-6 1 0 0,-2 1 0 16,-4 0 0-16,-4 0 0 0,-4 0 0 0,-2 1 0 15,-1-1 0-15,-2 3 0 0,-2 2 0 0,2 1 0 16,1 20 0-16,-10-26 0 0,10 26 0 15,0 0 0-15,-20-18 0 0,20 18 0 16,0 0 0-16,0 0 0 0,-20 3 0 0,20-3 0 16,0 0 0-16,0 0 0 0,0 0 0 0,3 17 0 15,-3-17 0-15,0 0 0 0,20 11 0 0,-20-11 0 16,23 2 0-16,-23-2 0 0,31-2 0 0,-31 2 0 16,33-5 0-16,-16 3 0 0,1-2 0 0,-1 3 0 15,1 0 0-15,0 2 0 0,-1 0 0 16,-17-1 0-16,26 7 0 0,-26-7 0 0,0 0 0 15,19 26 0-15,-19-26 0 0,5 32 0 0,-3-10 0 16,-6 2 0-16,-2 2 0 0,-1 0 0 0,-3 3 0 16,0 2 0-16,-2 0 0 0,0 1 0 0,-3-1 0 15,1 2 0-15,1-1 0 0,2-5 0 0,5-3 0 16,1-5 0-16,5-19 0 0,-2 26 0 16,2-26 0-16,0 0 0 0,0 0 0 15,0 0 0-15,22 11 0 0,-22-11 0 0,18-23 0 16,-7 3 0-16,3-3 0 0,-5-3 0 0,3-2 0 15,-4 1 0-15,-2 1 0 0,1-1 0 0,-2 2 0 16,0-2 0-16,0 1 0 0,-3-1 0 0,2 0 0 16,-1 2 0-16,1 3 0 0,0 4 0 0,-4 18 0 15,3-24 0-15,-3 24 0 0,0 0 0 16,0 0 0-16,0 0 0 0,0 0 0 0,0 0 0 16,0 0 0-16,0 0 0 0,0 0 0 15,0 0 0-15,0 0 0 0,0 0 0 0,19-6 0 16,-19 6 0-16,0 0 0 0,0 0 0 0,0 0 0 15,0 0 0 1,0 0 0-16,0 0 0 0,17 3 0 0,-17-3 0 0,0 0 0 16,0 0 0-16,0 0 0 0,2 20 0 15,-2-20 0-15,0 0 0 0,0 0 0 0,-4 18 0 16,4-18 0-16,0 0 0 0,0 0 0 16,0 0 0-16,0 0 0 0,0 0 0 0,0 0 0 15,0 0 0-15,0 0 0 0,0 0 0 0,0 0 0 16,0 0 0-16,0 0 0 0,0 0 0 0,0 0 0 15,2-23 0-15,-2 23 0 0,13-23 0 0,-13 23 0 16,16-24 0-16,-16 24 0 0,20-26 0 16,-3 14 0-16,-17 12 0 0,32-25 0 0,-15 13-20 15,4 5-30-15,-21 7-22 0,48-9-94 0,-45-20-122 16,42 41-105-16,-45-12-140 0,32-29 75 0,5 39 392 16</inkml:trace>
  <inkml:trace contextRef="#ctx0" brushRef="#br1" timeOffset="33481.1356">14303 3302 1801 0,'0'0'45'0,"0"0"-26"0,0 0-9 0,0 0 4 16,0 0 0-16,0 0 3 0,0 0 0 15,0 0-1-15,0 0-4 0,0 0 2 0,0 0-3 16,21-11 2-16,-21 11-2 0,18-3 0 16,-18 3-1-16,20-2-1 0,-20 2-6 0,24 1-3 15,-24-1 0-15,30 0 0 0,-30 0 0 0,33-1 0 16,-33 1 0-16,27 2 0 0,-27-2 0 0,20 5 0 15,-20-5 0-15,0 0 0 0,0 0 0 0,13 21 0 16,-13-21 0-16,-7 19 0 0,7-19 0 16,-21 24 0-16,21-24 0 0,-32 30 0 0,10-15 0 15,0 1 0-15,0-3 0 0,-1-2 0 0,0-1 0 16,0-2 0-16,-1-1 0 0,1 1 0 0,-1-5 0 16,1 2 0-16,1-3 0 0,1 0 0 0,3-1 0 15,18-1 0-15,-30 0 0 0,30 0 0 16,-21-1 0-16,21 1 0 0,0 0 0 0,0 0 0 15,0 0 0-15,0 0 0 0,0 0 0 16,0 0 0-16,0 0 0 0,0 0 0 0,0 0 0 16,22 21 0-16,-22-21 0 0,32 21 0 0,-14-11 0 15,4-1 0-15,1 0 0 0,2-3 0 0,3-1 0 16,1-2 0-16,-1-2 0 0,2 1 0 0,-5-1 0 16,-1-2 0-16,0 1 0 0,-3-2 0 0,-1 1 0 15,-3 0 0-15,-17 1 0 0,27 0 0 16,-27 0 0-16,18 4 0 0,-18-4 0 0,0 0 0 15,22 25-57-15,-22-25-214 0,0 0-242 0,8 21-119 16,-8-21 59-16,9 36 573 0</inkml:trace>
  <inkml:trace contextRef="#ctx0" brushRef="#br1" timeOffset="35262.593">16009 1934 1204 0,'-11'-27'314'16,"11"27"-277"-16,0 0-4 0,0 0-3 16,-10-23 12-16,10 23 2 0,0 0-2 0,0 0-10 15,-8-17-5-15,8 17-5 0,0 0 3 0,0 0-3 16,-21-6 0-16,21 6-5 0,-22 3-2 0,22-3-4 16,-29 14 3-16,12 1 3 0,-3-1 3 15,0 6-16-15,-2 0 34 0,2 2-36 0,2 0 11 16,1 5-13-16,3 1 0 0,1 2 0 15,4-2 0-15,0-5 0 0,3-2 0 0,4-3 0 16,3-1 0-16,-1-17 0 0,12 25 0 0,-12-25-14 16,28 16-15-16,-10-14-11 0,9 1-13 0,-3-13-24 15,16 14-45-15,-24-34-177 0,23 20-285 0,-5-7 37 16,-2-11 266-16</inkml:trace>
  <inkml:trace contextRef="#ctx0" brushRef="#br1" timeOffset="35934.4974">16258 1991 1602 0,'0'0'62'15,"-18"-9"-25"-15,18 9-1 0,0 0 4 0,0 0 4 16,0 0-14-16,-18 6-2 0,18-6-9 0,0 0 1 16,-20 22-8-16,15-5 5 0,5-17-6 15,-12 31 4-15,6-10-6 0,6-21 5 0,-12 31-7 16,12-31 4-16,-10 27-5 0,10-27 2 0,-2 23-6 15,2-23 1-15,0 0-2 0,13 22 1 0,-13-22-2 16,18 8 3-16,-18-8-4 0,27-1-1 0,-10-4 1 16,0 0-4-16,3-4 2 0,-2-1-2 0,1-2 1 15,2-3-7-15,-2 1 3 16,0-3-7-16,-1 0 3 0,-5-1-3 0,3-4 9 16,-2-1-6-16,-5 1 13 0,-1 2-4 0,-8 20-22 15,4-24 45-15,-4 24-43 0,-4-17 47 0,4 17-11 16,0 0-1-16,-25-15 6 0,25 15-3 0,-19-2 1 15,19 2-3-15,-20 5-2 0,20-5-15 0,-17 8 11 16,17-8-13-16,0 0 8 0,-14 18 0 0,14-18-2 16,0 0 0-16,0 0 15 0,6 18-15 15,-6-18 0-15,19 8 0 0,-19-8 0 0,32-2 0 16,-14 0 0-16,3 1 0 0,3-2 0 0,-1 1 0 16,0 1 0-16,-3-1 0 0,-2 2 0 15,-18 0 0-15,28 4 0 0,-28-4 0 0,0 0 0 16,21 10 0-16,-21-10 0 0,4 18 0 0,-4-18 0 15,0 28 0-15,-2-11 0 0,2-17 0 0,-10 36 0 16,10-36 0-16,-13 33 0 0,13-33 0 16,-18 31 0-16,18-31 0 0,-19 29 0 0,19-29 0 15,-15 22 0-15,15-22 0 0,0 0 0 0,0 0 0 16,0 0 0-16,0 0 0 0,0 0 0 0,0 0 0 16,22-12 0-16,-22 12 0 0,28-29 0 0,-11 11 0 15,2-4 0-15,0 1 0 0,2-4 0 0,0 3 0 16,-1 0 0-16,0 1 0 15,-2 5 0-15,0 0 0 0,-18 16 0 0,28-18 0 16,-28 18 0-16,0 0 0 0,22-7 0 0,-22 7 0 16,0 0 0-16,0 0 0 0,0 0 0 0,6 24 0 15,-6-24 0-15,3 35 0 0,-1-12 0 0,-2 2 0 16,3 1 0-16,-1-6 0 0,2 2 0 0,-1-4 0 16,6 3 0-16,-9-21-35 0,23 36-43 0,-23-36-61 15,45 40-225-15,-45-40-211 0,32 13-6 16,-7-3 307-16</inkml:trace>
  <inkml:trace contextRef="#ctx0" brushRef="#br1" timeOffset="36200.8178">17299 1972 1868 0,'0'0'57'0,"0"0"-55"16,0 0 36-16,-22-19-26 0,22 19 27 0,-18-1-13 15,18 1-21-15,-24 7-5 0,24-7 0 0,-30 22 0 16,15-4 0-16,-4 3 0 0,2 0 0 0,-1 4 0 16,1-6 0-16,0 3 0 0,1-3 0 0,3 0 0 15,3 0 0-15,10-19 0 0,-7 29 0 16,7-29 0-16,7 21 0 0,-7-21 0 0,22 18 0 16,-4-10 0-16,2-6 0 0,5 1 0 0,1-11-50 15,12 12-59-15,-15-23-55 0,34 34-232 0,-28-27-178 16,12 1 25-16,2 9 345 0</inkml:trace>
  <inkml:trace contextRef="#ctx0" brushRef="#br1" timeOffset="36582.5029">17601 2017 1918 0,'0'0'50'15,"-17"-8"-12"-15,17 8-3 0,-25-12-29 0,25 12-6 16,-29 3 0-16,29-3 0 0,-30 6 0 15,30-6 0-15,-32 11 0 0,15 1 0 16,0 0 0-16,1 7 0 0,16-19 0 0,-29 29 0 16,29-29 0-16,-21 31 0 0,14-13 0 0,7-18 0 15,-8 33 0-15,8-33 0 0,-2 29 0 0,2-29 0 16,9 24 0-16,-9-24 0 0,17 21 0 0,-17-21 0 16,28 12 0-16,-28-12 0 0,33 2 0 0,-16-3 0 15,3-4 0-15,-1-1 0 0,3-6 0 0,-1 0 0 16,-1-1 0-16,-1-2 0 0,-2 0 0 15,-17 15 0-15,28-31 0 0,-28 31 0 0,21-28 0 16,-21 28 0-16,13-23 0 0,-13 23 0 0,7-17 0 16,-7 17 0-16,0 0 0 0,0 0 0 0,0 0 0 15,0 0 0-15,0 0 0 0,0 0 0 0,-21 18 0 16,21-18 0-16,-15 26 0 0,15-26 0 0,-11 29 0 16,8-12 0-16,3-17 0 0,-3 26 0 15,3-26 0-15,8 22-37 0,-8-22-30 0,18 23-46 16,-18-23-90-16,29 12-258 0,-29-12-110 0,21-6 39 15,2 15 470-15</inkml:trace>
  <inkml:trace contextRef="#ctx0" brushRef="#br1" timeOffset="36896.4622">17949 1988 1480 0,'0'0'464'0,"-22"11"-426"16,22-11-19-16,0 0-2 0,-22 17 8 0,22-17-21 15,0 0-4-15,-17 22 0 0,17-22 0 0,-10 24 0 16,10-24 0-16,-7 23 0 0,7-23 0 0,-4 28 0 31,4-10 0-31,0-1 0 0,1 0 0 0,2 0 0 16,-3-17 0-16,5 28 0 0,-5-28 0 16,9 26 0-16,-9-26 0 0,11 22 0 0,-11-22 0 15,0 0 0-15,18 17 0 0,-18-17 0 0,0 0 0 16,22-1 0-16,-22 1 0 0,17-12 0 0,-17 12 0 15,25-23 0-15,-25 23 0 0,26-34 0 0,-12 17 0 16,0-4 0-16,-1 1 0 0,-1-1 0 0,0-1 0 16,-1 3 0-16,0-3 0 0,-1-1 0 15,-3-1 0-15,0 5 0 0,-3-3-11 16,-4 22-107-16,-6-33-196 0,25 32-317 0,-19 1 7 16,-1-22 276-16</inkml:trace>
  <inkml:trace contextRef="#ctx0" brushRef="#br1" timeOffset="37289.0301">18250 2120 1730 0,'-18'-6'206'0,"18"6"-95"0,0 0-111 15,0 0 0-15,0 0 0 0,0 0 0 0,0 0 0 16,0 0 0-16,0 0 0 0,2 19 0 15,-2-19 0-15,28 2 0 0,-11-1 0 0,3-5 0 16,0 2 0-16,6-3 0 0,0-1 0 0,0-1 0 16,2-2 0-16,-3 1 0 0,-5-2 0 0,-20 10 0 15,26-17 0-15,-26 17 0 0,8-22 0 16,-8 22 0-16,4-24 0 0,-4 24 0 0,-6-22 0 16,6 22 0-16,-15-23 0 0,15 23 0 0,-22-11 0 15,22 11 0-15,-31 3 0 0,14-1 0 16,-4 7 0-16,2 4 0 0,-3-1 0 0,0 10 0 15,0 0 0-15,1-1 0 0,3 6 0 0,1-5 0 16,2 0 0-16,6-3 0 0,1-1 0 0,8-18 0 16,-1 29 0-16,1-29 0 0,15 22 0 0,-15-22 0 15,27 17 0-15,-8-14 0 0,8 0 0 0,3-6 0 16,9 3 0-16,-5-12-26 0,29 33-342 0,-33-34-285 16,19 10 3-16,-7-2 301 0</inkml:trace>
  <inkml:trace contextRef="#ctx0" brushRef="#br1" timeOffset="38231.9896">16327 2994 1789 0,'0'0'34'0,"0"0"-5"16,3-19 4-16,-3 19 1 0,0 0 3 0,11-17-11 15,-11 17-9-15,0 0-6 0,0 0-6 16,0 0 3-16,0 0 4 0,0 0 0 16,0 0-12-16,0 0 0 0,0 0 0 0,0 0 0 15,0 0 0-15,-15 26 0 0,9-8 0 0,0 1 0 16,-1 5 0-16,-1 3 0 0,-1 2 0 0,-2 5 0 15,-1 1 0-15,1 0 0 0,-3 1 0 0,2 0 0 16,-4-1 0-16,4 1 0 0,-1-6 0 0,1-4 0 16,4-1 0-16,1-7 0 0,7-18 0 15,-7 25 0-15,7-25 0 0,0 0 0 0,0 0 0 16,0 0 0-16,0 0 0 0,18 16 0 0,-18-16 0 16,19-6 0-16,-19 6 0 0,32-11 0 0,-10 4 0 15,0-2 0-15,0 2 0 0,2-2 0 0,0 2 0 16,-2-1 0-16,4 3 0 0,-3-1 0 15,2 1 0-15,-1-1 0 0,7 11-86 16,-17-29-166-16,33 39-260 0,-30-23-85 0,9 5-2 16,0 19 599-16</inkml:trace>
  <inkml:trace contextRef="#ctx0" brushRef="#br1" timeOffset="38810.1265">16839 3113 1269 0,'0'0'282'0,"8"-17"-201"16,-8 17-10-16,6-22 1 0,-6 22-5 0,0 0-7 15,0 0-15-15,0 0-7 0,0 0-9 0,0 0-3 16,0 0-19-16,0 0-7 0,0 0 0 15,0 0 0-15,0 0 0 0,-10 30 0 0,2-9 0 16,-5 6 0-16,1 4 0 0,-4 3 0 0,2 5 0 16,-1-1 0-16,1 1 0 0,1 0 0 15,1-1 0-15,1-4 0 0,4-3 0 0,5-5 0 16,-1-4 0-16,9-4 0 0,-6-18 0 0,19 25-38 16,-19-25-19-16,36 11-54 0,-30-35-112 0,33 24-330 15,-22-22-20-15,9-5 82 0</inkml:trace>
  <inkml:trace contextRef="#ctx0" brushRef="#br1" timeOffset="39013.2379">16814 3058 1607 0,'0'0'440'0,"0"0"-440"15,0 0 0-15,0 0 0 0,0 0 0 0,21-12 0 16,-2 8 0-16,2-4 0 0,5 0 0 15,5-3 0-15,0-1 0 0,5 0 0 0,-1-2 0 16,-1 4 0-16,-2-1 0 0,-2 3 0 0,-4 0-8 16,0 6-53-16,-26 2-49 0,49 12-220 0,-49-12-256 15,0 0-7-15,21 12 235 0</inkml:trace>
  <inkml:trace contextRef="#ctx0" brushRef="#br1" timeOffset="39216.3816">16836 3292 1715 0,'8'29'332'0,"-8"-29"-332"0,0 0 0 0,0 0 0 15,0 0 0-15,0 0 0 0,23-9 0 0,-23 9 0 16,30-12 0-16,-9 4 0 0,4-2 0 16,2-2 0-16,2 1 0 0,-1 0 0 0,1 0 0 15,-1 2 0-15,-1 0 0 0,-4 1 0 16,-1 4-26-16,-22 4-27 0,37-1-49 0,-35-17-88 15,23 35-331-15,-25-17-75 0,0 0 68 0</inkml:trace>
  <inkml:trace contextRef="#ctx0" brushRef="#br1" timeOffset="39403.8731">16788 3586 1991 0,'0'0'15'0,"0"0"-9"0,-14 17 1 16,14-17 4-16,0 0 6 0,0 0-17 0,27-6 0 15,-27 6 0-15,34-15 0 0,-9 1 0 0,7-3 0 16,5-4 0-16,4-1 0 0,1-1 0 16,2 2 0-16,-3-4 0 0,1 5-8 15,-6-4-49-15,3 9-10 0,-12-16-56 0,23 36-215 16,-32-34-215-16,17 15-33 0,-9 2 272 0</inkml:trace>
  <inkml:trace contextRef="#ctx0" brushRef="#br1" timeOffset="39888.2575">17463 3216 1720 0,'-26'14'188'0,"26"-14"-173"15,-20 16 11-15,20-16-14 0,-17 16 33 16,17-16-21-16,-22 24-7 0,22-24-17 0,-23 30 0 16,12-13 0-16,11-17 0 0,-23 34 0 0,13-16 0 15,1 3 0-15,-1 0 0 0,1-1 0 0,1-1 0 16,8-19 0-16,-12 27 0 0,12-27 0 15,0 0 0-15,0 0 0 0,0 0 0 0,0 0 0 16,0 0 0-16,17 4 0 0,-17-4 0 0,19-21 0 16,-19 21 0-16,27-35 0 0,-14 13 0 0,2-2 0 15,-1-2 0-15,2 1 0 0,-2 0 0 0,-2 0 0 16,-2 1 0-16,-2 4 0 0,-1-2 0 0,-1 4 0 16,-1 1 0-16,-5 17 0 0,6-26 0 15,-6 26 0-15,0 0 0 0,0 0 0 0,0 0 0 16,0 0 0-16,0 0 0 0,0 0 0 15,20 27 0-15,-20-27 0 0,12 35 0 0,-5-14 0 16,2 0 0-16,1 5 0 0,-1-2 0 0,2 3 0 16,1-3 0-16,2 0 0 0,0-2 0 0,1-3 0 15,1 0 0-15,0 0 0 0,1-5 0 0,0-1 0 16,-17-13 0-16,31 16 0 0,-31-16 0 16,29 7 0-16,-29-7 0 0,26-5 0 0,-26 5 0 15,19-14 0-15,-19 14 0 0,10-23 0 0,-10 23 0 16,6-34 0-16,-3 12 0 0,-1-1 0 0,0 0 0 15,0-2 0-15,-1 0 0 0,-1-1 0 0,2 1 0 16,0-1 0-16,1 5 0 0,-2-2 0 16,3 3 0-16,-1 1 0 0,-3 19 0 0,4-31-69 15,15 41-174-15,-36-36-220 0,17 26-135 16,0 0 1-16,12-17 521 0</inkml:trace>
  <inkml:trace contextRef="#ctx0" brushRef="#br1" timeOffset="40528.8945">18264 3089 1551 0,'0'0'82'0,"0"0"-45"0,0 0 0 16,0 0 8-16,0 0 2 0,0 0-2 0,-11 18-5 16,11-18-3-16,0 0-3 0,0 0-3 15,0 0-4-15,-25 13-1 0,25-13-18 0,-18 10-8 16,18-10 0-16,-26 16 0 0,26-16 0 15,-32 25 0-15,13-8 0 0,0 0 0 0,2 2 0 16,0 1 0-16,3 0 0 0,2-2 0 0,4 0 0 16,4 1 0-16,4-19 0 0,4 30 0 0,-4-30 0 15,18 22 0-15,-18-22 0 0,29 13 0 0,-9-7 0 16,0-4 0-16,2-1 0 0,-1-1 0 0,-2-1 0 16,1 0 0-16,-3 0 0 0,-17 1 0 15,28 0 0-15,-28 0 0 0,0 0 0 0,19 0 0 16,-19 0 0-16,0 0 0 0,0 0 0 0,0 0 0 15,0 0 0-15,0 0 0 0,0 0 0 0,0 0 0 16,0 0 0-16,0 0 0 0,0 0 0 16,0 0 0-16,0 0 0 0,0 0 0 0,19 16 0 15,-19-16 0-15,0 0 0 0,0 0 0 0,0 0 0 16,0 0 0-16,0 0 0 0,0 0 0 16,15 21 0-16,-15-21 0 0,-4 18 0 0,4-18 0 15,-10 28 0-15,1-11 0 0,-2 3 0 0,-2-1 0 16,-2 2 0-16,-2-1 0 0,2-1 0 0,-1-2 0 15,16-17 0-15,-27 26 0 0,27-26 0 0,-18 15 0 16,18-15 0-16,0 0 0 0,0 0 0 0,0 0 0 16,0 0 0-16,0 0 0 0,-5-21-11 0,28 27-290 15,-38-38-261-15,15 32-78 0,16-38 108 16</inkml:trace>
  <inkml:trace contextRef="#ctx0" brushRef="#br1" timeOffset="41595.8166">21089 2008 1253 0,'0'0'97'0,"9"-25"-17"16,-9 25-5-16,3-17 11 0,-3 17 2 0,0 0-13 15,0 0-14-15,0 0-52 0,0 0 30 16,-11-20-42-16,11 20 32 0,0 0 0 0,-20-7-5 15,20 7-6-15,-20-2-2 0,20 2-5 0,-25 6-1 16,8 1 28-16,0 1-26 0,-1 3-12 0,-3 5 0 16,1-2 0-16,-1 5 0 0,0 2 0 0,2-4 0 15,3 6 0-15,-1-5 0 0,4 0 0 0,-1 2 0 16,3-2 0-16,4-1 0 0,2 0 0 0,5-17 0 16,-3 29 0-16,3-29 0 0,8 23 0 15,-8-23 0-15,21 16 0 0,-21-16-24 16,34 10-12-16,-14-11-14 0,12 7-41 0,-15-28-101 15,33 31-323-15,-25-27-33 0,14 4 6 0</inkml:trace>
  <inkml:trace contextRef="#ctx0" brushRef="#br1" timeOffset="42302.7031">21305 2067 1827 0,'-23'3'53'15,"23"-3"-31"-15,-26-3-1 0,26 3 5 16,-19-1 1-16,19 1-1 0,-20 0-9 0,20 0-2 16,-23 4-3-16,23-4-11 0,-25 14-1 15,25-14 0-15,-26 18 0 0,26-18 0 0,-25 23 0 16,25-23 0-16,-23 29 0 0,23-29 0 0,-17 31 0 16,17-31 0-16,-8 27 0 0,8-27 0 0,2 25 0 15,-2-25 0-15,14 20 0 0,-14-20 0 0,23 14 0 16,-23-14 0-16,29 9 0 0,-12-7 0 0,0-2 0 15,2-2 0-15,0-2 0 0,-1-2 0 0,2-2 0 16,-2-3 0-16,2-1 0 0,-1-2 0 16,0-1 0-16,0-1 0 0,-19 16 0 0,30-33 0 15,-30 33 0-15,18-29 0 0,-18 29 0 0,6-23 0 16,-6 23 0-16,-4-18 0 0,4 18 0 0,0 0 0 16,-20-18 0-16,20 18 0 0,0 0 0 0,-24-6 0 15,24 6 0-15,0 0 0 0,0 0 0 0,-18 2 0 16,18-2 0-16,0 0 0 0,0 0 0 15,0 0 0-15,0 0 0 0,21 6 0 16,-21-6 0-16,32-2 0 0,-11-3 0 0,3-1 0 31,3 0 0-31,-2-1 0 0,2-4 0 0,-4 5 0 0,0-3 0 16,-4 9 0-16,-1 0 0 0,-18 0 0 16,25 4 0-16,-25-4 0 0,0 0 0 0,20 20 0 15,-20-20 0-15,1 22 0 0,-1-22 0 0,-4 26 0 16,4-26 0-16,-13 32 0 0,5-12 0 15,-6-2 0-15,1 2 0 0,-2-2 0 0,-1 2 0 16,2-2 0-16,2-1 0 0,12-17 0 0,-19 27 0 16,19-27 0-16,0 0 0 0,-7 18 0 0,7-18 0 15,0 0 0-15,0 0 0 0,26-3 0 0,-26 3 0 16,25-14 0-16,-8 3 0 0,-17 11 0 0,34-33 0 16,-14 16 0-16,-2 0 0 0,-1 2 0 0,-17 15 0 15,32-31 0-15,-32 31 0 0,26-25 0 16,-26 25 0-16,20-18 0 0,-20 18 0 0,0 0 0 15,0 0 0-15,0 0 0 0,0 0 0 16,0 0 0-16,0 0 0 0,-5 23 0 0,5-23 0 16,-5 22 0-16,5-22 0 0,-6 27 0 0,6-27 0 15,0 25 0-15,0-25 0 0,7 26 0 0,-7-26 0 16,15 26 0-16,-15-26 0 0,22 18-45 16,-2-1-63-16,-20-17-127 0,42 12-209 0,-42-12-150 15,34-12 34-15,-7 21 500 0</inkml:trace>
  <inkml:trace contextRef="#ctx0" brushRef="#br1" timeOffset="42630.835">22077 2058 1887 0,'0'0'47'0,"0"0"-40"15,0 0-3-15,0 0 3 0,0 0 9 0,0 0 4 16,0 0-1-16,0 0 0 0,0 0-6 0,-16 25-5 15,16-25-8-15,-2 26 0 0,2-26 0 0,-5 34 0 16,2-15 0-16,0 1 0 0,-1-2 0 0,1 4 0 16,0-4 0-16,2 0 0 0,1 0 0 15,0-18 0-15,0 22 0 0,0-22 0 0,0 0 0 16,6 24 0-16,-6-24 0 0,0 0 0 0,0 0 0 16,0 0 0-16,0 0 0 0,22-7 0 15,-22 7 0-15,18-26 0 0,-18 26 0 0,30-36 0 16,-15 18 0-16,2-3 0 0,-1 1 0 0,1 2 0 15,-2-2 0-15,-3 1 0 0,0 1 0 16,-5 0 0-16,-7 18 0 0,13-31 0 0,-13 31 0 16,9-25 0-16,-9 25 0 0,9-27-42 0,-9 27-43 15,-5-20-104-15,23 45-234 0,-35-33-71 0,17 8-88 16,1 19 351-16</inkml:trace>
  <inkml:trace contextRef="#ctx0" brushRef="#br1" timeOffset="43052.7416">22271 2180 1456 0,'13'22'508'0,"-13"-22"-482"0,0 0-11 0,0 0 0 16,0 0 10-16,0 0-23 0,0 0-2 0,0 0 0 15,26 8 0-15,-26-8 0 0,25-2 0 16,-25 2 0-16,35-5 0 0,-12 2 0 0,4-4 0 15,2-2 0-15,1 2 0 0,0-3 0 0,-1 2 0 16,-4 0 0-16,-1 1 0 0,-3 2 0 0,-4-1 0 16,-17 6 0-16,25-6 0 0,-25 6 0 15,0 0 0-15,0 0 0 0,0 0 0 0,0 0 0 16,0 0 0-16,0 0 0 0,-10-19 0 16,10 19 0-16,-20-10 0 0,20 10 0 0,-28-9 0 15,28 9 0-15,-32-4 0 0,15 4 0 0,0 0 0 16,0 2 0-16,0 2 0 0,17-4 0 0,-32 13 0 15,32-13 0-15,-25 20 0 0,25-20 0 0,-18 25 0 16,18-25 0-16,-13 28 0 0,13-28 0 0,-6 28 0 16,6-28 0-16,5 25 0 0,-5-25 0 0,16 22 0 15,-16-22 0-15,24 19 0 0,-24-19 0 16,34 14 0-16,-11-10 0 0,1-2 0 0,5 0 0 16,-1-6 0-16,6 4-10 0,-7-12-102 15,22 29-166-15,-36-42-185 0,25 19-140 0,-6-4 31 16,-9-21 564-16</inkml:trace>
  <inkml:trace contextRef="#ctx0" brushRef="#br1" timeOffset="43255.8766">23054 2076 1873 0,'-51'19'81'15,"19"4"-46"-15,3 0-10 0,1 2 8 0,0-1-33 16,0 2 0-16,1-1 0 0,2 2 0 0,3-3 0 15,5-2 0-15,6-2 0 16,2-3 0-16,9-17 0 0,-5 24 0 0,5-24 0 16,0 0 0-16,15 21-42 0,-15-21-13 0,24 8-61 15,-28-36-217-15,30 28-224 0,-20-20-41 0,9-3 253 16</inkml:trace>
  <inkml:trace contextRef="#ctx0" brushRef="#br1" timeOffset="43443.3428">22830 2112 2047 0,'0'0'0'0,"0"0"0"16,0 0 0-16,10 21 0 0,-10-21 0 0,8 21 0 16,-8-21 0-16,17 25 0 0,0-10 0 15,3-2 0-15,5 0 0 0,2 1 0 0,2-2 0 16,2-1 0-16,3 1 0 0,0-3 0 0,1 4 0 16,0-5 0-16,2 2 0 0,-8-14-107 0,28 29-395 15,-33-27-140-15,8 9 15 0,-12 3 459 16</inkml:trace>
  <inkml:trace contextRef="#ctx0" brushRef="#br1" timeOffset="44302.8152">20862 3296 1865 0,'0'0'32'0,"0"0"-8"0,21-23-5 16,-21 23 6-16,0 0 7 0,0 0 7 0,0 0-28 15,-2 18-11-15,2-18 0 0,-11 21 0 16,11-21 0-16,-17 37 0 0,6-14 0 0,-1 2 0 16,-2 4 0-16,2 1 0 0,-3 2 0 15,1-1 0-15,-1 0 0 0,2-2 0 0,4-5 0 16,3-5 0-16,6-19 0 0,-3 27 0 0,3-27 0 16,0 0 0-16,0 0 0 0,0 0 0 0,0 0 0 15,18 8 0-15,-18-8 0 0,0 0 0 0,22-26 0 16,-22 26 0-16,22-38 0 0,-9 11 0 15,0 0 0-15,2-4 0 0,-2 2 0 0,1-2 0 16,-2 1 0-16,-4-1 0 0,0 2 0 0,-3 0 0 16,-2 3 0-16,-2-1 0 0,1 3 0 0,-2 2 0 15,-3 2 0-15,3 20 0 0,-1-23 0 0,1 23 0 16,0 0 0-16,0 0 0 0,0 0 0 0,0 0 0 16,0 0 0-16,0 0 0 0,-4 24 0 15,4-24 0-15,6 28 0 0,-1-11 0 16,1 0 0-16,-6-17 0 0,20 29 0 0,-20-29 0 15,30 19 0-15,-10-12 0 0,3-4 0 0,2-5 0 16,6-2 0-16,2-5 0 0,4-4 0 0,2-2 0 16,-1-4 0-16,2 0 0 0,-6-3 0 0,0-2 0 15,-2 2 0-15,-6 0 0 0,0 2 0 0,-5 0 0 16,-4 3 0-16,-17 17 0 0,23-24 0 16,-23 24 0-16,0 0 0 0,11-17 0 0,-11 17 0 15,0 0 0-15,0 0 0 0,0 0 0 0,0 0 0 16,-14 19 0-16,14-19 0 0,-13 27 0 0,5-4 0 15,-1 6 0-15,-3 5 0 0,0 2 0 16,0 2 0-16,1-1 0 0,2-4 0 0,2 1 0 16,3-3 0-16,3-3 0 0,1-1 0 0,1-6 0 15,4 0 0-15,0-4 0 0,-5-17 0 16,23 26 0-16,-6-16 0 0,-17-10 0 0,41 10-93 16,-29-28-104-16,33 29-91 0,-38-42-182 0,25 16-88 15,2 1 118-15,-17-21 440 0</inkml:trace>
  <inkml:trace contextRef="#ctx0" brushRef="#br1" timeOffset="44505.9502">21946 3147 1671 0,'0'0'294'0,"-17"-3"-212"0,17 3-82 0,-23 34 0 16,13-11 0-16,-3 3 0 0,-1 3 0 0,0 0 0 15,2 2 0-15,1 1 0 0,2-2 0 0,2-1 0 16,2-4 0-16,3-2 0 0,0-3 0 0,6-2 0 15,-4-18 0-15,11 29 0 0,-11-29 0 16,22 21 0-16,-22-21 0 0,33 14-57 0,-33-14-81 16,53 6-282-16,-48-28-106 0,27 14-56 0,-6-3 259 15</inkml:trace>
  <inkml:trace contextRef="#ctx0" brushRef="#br1" timeOffset="45084.0737">22256 3198 1964 0,'0'0'49'0,"-18"20"-24"0,18-20-16 0,-21 27-9 16,21-27 0-16,-21 35 0 0,11-15 0 0,0 6 0 15,-1 0 0-15,2 5 0 0,1 0 0 0,1 2 0 16,0-1 0-16,1 0 0 0,3-2 0 0,0-2 0 16,2-2 0-16,2-3 0 0,0-1 0 15,1-5 0-15,-2-17 0 0,3 23 0 0,-3-23 0 16,0 0 0-16,0 0 0 0,0 0 0 0,0 0 0 15,0 0 0-15,17-4 0 0,-17 4 0 0,11-29 0 16,-2 9 0-16,-1-7 0 0,1 1 0 16,-1-2 0-16,1 0 0 0,-3 1 0 0,1 0 0 15,-1-4 0-15,-1-1 0 0,0-5 0 0,1-1 0 16,3-3 0-16,-1-3 0 0,1 3 0 16,2 4 0-16,1 4 0 0,-1 7 0 0,1 8 0 15,-12 18 0-15,24-24 0 0,-24 24 0 0,25-10 0 16,-25 10 0-16,24 2 0 0,-24-2 0 0,28 9 0 15,-28-9 0-15,28 18 0 0,-28-18 0 0,24 27 0 16,-24-27 0-16,18 33 0 0,-10-15 0 0,-3 1 0 16,-3 1 0-16,-3 0 0 0,-4 1 0 15,-4-2 0-15,-2 0 0 0,-2 1 0 16,-3-3 0-16,0 0 0 0,-1-4 0 0,-1-1 0 16,0-2 0-16,0-3 0 0,-1-2 0 0,2-2 0 15,17-3 0-15,-30 4 0 0,30-4 0 0,-26-1 0 16,26 1 0-16,-17-3 0 0,17 3 0 0,0 0 0 15,0 0 0-15,0 0 0 0,0 0 0 0,0 0 0 16,0 0 0-16,0 0 0 0,0 0 0 16,24 17 0-16,-24-17 0 0,29 18 0 0,-10-8 0 15,-1 1 0-15,1 0 0 0,0 1 0 0,-1-1 0 16,1 1 0-16,0 1 0 0,-2-1 0 0,1 0 0 16,-1-1 0-16,0 0 0 0,2-3 0 0,0-2 0 15,3 0 0-15,-1-6 0 0,4 0 0 16,-2-8 0-16,13 13-104 0,-24-36-203 0,39 33-205 15,-32-25-95-15,10 0 91 0,7 16 516 16</inkml:trace>
  <inkml:trace contextRef="#ctx0" brushRef="#br1" timeOffset="45662.6717">22902 3262 1642 0,'-11'34'405'15,"11"-34"-405"-15,-23 25 0 0,23-25 0 16,-22 35 0-16,8-16 0 0,5 4 0 0,0 2 0 15,2-1 0-15,3 1 0 0,1 2 0 16,-1 1 0-16,2-1 0 0,0 1 0 0,-1-1 0 16,0-2 0-16,1-2 0 0,-1-4 0 0,3 0 0 15,0-19 0-15,2 26 0 0,-2-26 0 0,0 0 0 16,3 18 0-16,-3-18 0 0,0 0 0 0,0 0 0 16,0 0 0-16,8-21 0 0,-8 21 0 15,11-34 0-15,-4 13 0 0,-1-2 0 0,1-1 0 16,-2-1 0-16,-1-1 0 0,-1-2 0 0,0 2 0 15,-2-6 0-15,3 0 0 0,-1-6 0 0,3 0 0 16,2-2 0-16,0 1 0 0,1 4 0 0,0 2 0 16,0 7 0-16,-1 4 0 0,-8 22 0 15,15-26 0-15,-15 26 0 0,0 0 0 0,20-12 0 16,-20 12 0-16,0 0 0 0,24 6 0 16,-24-6 0-16,21 12 0 0,-21-12 0 0,26 17 0 15,-26-17 0-15,33 21 0 0,-15-10 0 0,-1 0 0 16,2 1 0-16,-2 0 0 0,-17-12 0 0,30 27 0 15,-30-27 0-15,19 25 0 0,-19-25 0 0,4 25 0 16,-4-25 0-16,-14 29 0 0,14-29 0 0,-33 29 0 16,11-13 0-16,-2-4 0 0,-1 1 0 15,0-2 0-15,0-2 0 0,1 0 0 0,2-1 0 16,1-2 0-16,3-1 0 0,18-5 0 0,-24 4 0 16,24-4 0-16,0 0 0 0,0 0 0 0,0 0 0 15,0 0 0-15,0 0 0 0,0 0 0 0,0 0 0 16,0 0 0-16,0 0 0 0,0 0 0 15,21 20 0-15,-21-20 0 0,20 14 0 0,-20-14 0 16,25 21 0-16,-25-21 0 0,24 24 0 16,-24-24 0-16,28 27 0 0,-28-27 0 0,28 24 0 15,-28-24 0-15,28 19 0 0,-28-19 0 0,33 16 0 16,-16-10 0-16,2-4 0 0,2 3 0 0,-2-8 0 16,7 7 0-16,-14-23-187 0,38 31-175 0,-42-38-168 15,26 14-62-15,-3 3 217 0</inkml:trace>
  <inkml:trace contextRef="#ctx0" brushRef="#br1" timeOffset="46386.0725">23503 3276 2047 0,'0'0'0'16,"-25"6"0"-16,25-6 0 0,-27 14 0 0,27-14 0 15,-31 23 0-15,14-7 0 0,0 0 0 0,3 4 0 16,2-1 0-16,1 0 0 0,3 3 0 15,1-1 0-15,2 0 0 0,3 1 0 0,2 0 0 16,3 0 0-16,4-2 0 0,2-2 0 0,2-1 0 16,-11-17 0-16,29 28 0 0,-10-18 0 0,6-2 0 15,5-3 0-15,4-5 0 0,1-4 0 16,2-3 0-16,-3-4 0 0,0-3 0 0,-1-3 0 0,-3-4 0 16,-4-2 0-16,-4 0 0 0,-7-2 0 15,-1 0 0-15,-6-2 0 0,-2 3 0 0,-9-3 0 16,-5 3 0-16,-1-1 0 0,-7-1 0 0,-4 1 0 15,-1 1 0-15,-3-1 0 0,3 4 0 0,-1 4 0 16,2 3 0-16,1 6 0 0,2 4 0 0,0 5 0 16,17-1 0-16,-26 13 0 0,26-13 0 0,-17 21 0 15,17-21 0-15,-4 23 0 0,4-23 0 0,13 22 0 16,-13-22 0-16,28 22 0 0,-8-14 0 16,2 0 0-16,5-4 0 0,1 1 0 15,0-1 0-15,2-2 0 0,-1 1 0 0,2-1 0 16,-2-2 0-16,-2 3 0 0,-3-1 0 0,-1 2 0 15,-3-1 0-15,-20-3 0 0,26 11 0 0,-26-11 0 16,11 18 0-16,-11-18 0 0,0 27 0 0,0-27 0 16,-11 36 0-16,2-14 0 0,-2 5 0 15,-4 2 0-15,-1-2 0 0,1 2 0 0,-2 0 0 16,-1-2 0-16,3 1 0 0,0-3 0 0,2-1 0 16,4-1 0-16,2-4 0 0,7-19 0 0,-3 26 0 15,3-26 0-15,0 0 0 0,4 17 0 0,-4-17 0 16,0 0 0-16,0 0 0 0,15-25 0 0,-7 7 0 15,2-4 0-15,-3-2 0 0,-1-2 0 16,-1-2 0-16,-1 2 0 0,-2-4 0 16,1-3 0-16,0 0 0 0,2-3 0 0,1-2 0 15,2 1 0-15,1-1 0 0,1 3 0 0,1 5 0 0,1 6 0 16,-3 6 0-16,-9 18 0 0,17-20 0 16,-17 20 0-16,0 0 0 0,23-6 0 0,-23 6 0 15,22 2 0-15,-22-2 0 0,29 3 0 0,-29-3 0 16,35 6 0-16,-15-3 0 0,0-1 0 15,1-2 0-15,-2-1 0 0,3 0 0 0,-1-4 0 16,5 1 0-16,-3-7 0 0,11 8 0 0,-14-24-94 16,30 31-182-16,-40-44-83 0,39 36-54 0,-28-16-48 15,-5-13 49-15,31 31 381 0</inkml:trace>
  <inkml:trace contextRef="#ctx0" brushRef="#br1" timeOffset="47363.8475">24100 3291 1132 0,'0'0'557'16,"0"0"-475"-16,0 0-19 0,0 0-17 15,20-4-6-15,-20 4-9 0,0 0-1 0,0 0-6 16,20 5 1-16,-20-5-8 0,0 0-17 16,13 17 0-16,-13-17 0 0,0 0 0 0,25 23 0 15,-25-23 0-15,18 14 0 0,-18-14 0 0,22 14 0 16,-22-14 0-16,25 12 0 0,-25-12 0 0,28 11 0 16,-28-11 0-16,24 13 0 0,-24-13 0 15,22 17 0-15,-22-17 0 0,13 19 0 0,-13-19 0 16,3 23 0-16,-3-23 0 0,-6 26 0 0,6-26 0 15,-19 29 0-15,19-29 0 0,-30 27 0 0,12-13 0 16,-2-1 0-16,-2-2 0 0,0 0 0 0,0-3 0 16,0-2 0-16,-4 0 0 0,2-2 0 0,0-4 0 15,-1 0 0-15,2-1 0 0,3-2 0 16,1 0 0-16,19 3 0 0,-31-10 0 16,31 10 0-16,-22-13 0 0,22 13 0 0,0 0 0 15,-20-20 0-15,20 20 0 0,0 0 0 0,0 0 0 16,0 0 0-16,0 0 0 0,0 0 0 0,0 0 0 15,0 0 0-15,0 0 0 0,0 0 0 0,0 0 0 16,16 26 0-16,-16-26 0 0,23 29 0 0,-23-29 0 16,37 29 0-16,-14-15 0 0,5 1 0 0,5-2 0 15,3 3 0-15,2-4 0 0,-2 2 0 16,2-3 0-16,-1 0 0 0,-2 0 0 0,1-1 0 16,-5-1 0-16,-1 0 0 0,-3-1 0 0,-3 1 0 15,-3-2 0-15,-21-7 0 0,29 16 0 16,-29-16 0-16,16 17 0 0,-16-17 0 0,6 17 0 15,-6-17 0-15,0 29-57 0,-21-40-212 0,37 42-153 16,-35-31-185-16,19 0 34 0,-1 17 455 16</inkml:trace>
  <inkml:trace contextRef="#ctx0" brushRef="#br1" timeOffset="47535.708">24584 3959 1825 0,'5'-19'222'16,"-5"19"-222"-16,0 0 0 0,-16-23 0 0,16 23 0 15,-8-20 0-15,8 20 0 0,-8-23 0 16,8 23 0-16,-2-23 0 0,2 23 0 16,4-21 0-16,-4 21 0 0,8-18 0 0,-8 18 0 15,0 0-137-15,-5-35-307 0,5 35-206 0,0 0-16 16,-12-38 517-16</inkml:trace>
  <inkml:trace contextRef="#ctx0" brushRef="#br2" timeOffset="55564.2153">1117 2425 965 0,'0'0'474'0,"21"-9"-377"16,-21 9-41-16,-5-17-5 0,5 17 3 0,-1-20 0 16,1 20-5-16,-5-21-12 0,5 21-5 0,-10-18-9 15,10 18-1-15,-13-18-4 0,13 18-3 0,-17-13-1 16,17 13 1-16,-22-9 0 0,22 9 3 0,-25-2-1 16,25 2-5-16,-33 8-3 0,12 1-9 0,0 3 0 15,-2 4 0-15,0 3 0 0,-1 3 0 0,-1 3 0 16,2 2 0-16,0 2 0 0,4 1 0 15,1 0 0-15,3 0 0 0,4-1 0 16,1-3 0-16,5-3 0 0,4-6 0 0,1-17 0 16,12 23 0-16,-12-23 0 0,38 3 0 0,-10-9 0 15,7-6 0-15,8-7 0 0,4-11 0 0,8-9 0 16,1-8 0-16,4-5 0 0,0-6 0 0,0-4 0 16,-2-1 0-16,-4-2 0 0,-3 2 0 0,-5 2 0 15,-6 2 0-15,-7 5 0 0,-9 7 0 16,-5 6 0-16,-10 7 0 0,-4 6 0 0,-4 6 0 15,-3 4 0-15,2 18 0 0,-15-21 0 0,15 21 0 16,-21-6 0-16,21 6 0 0,-27 15 0 0,12 3 0 16,-1 7 0-16,1 10 0 0,-2 8 0 0,1 10 0 15,1 4 0-15,2 6 0 0,2-2 0 0,2-4 0 16,4 1 0-16,3-3 0 16,2-5 0-16,6 0 0 0,0-9 0 0,8 0 0 15,-1-9-58-15,16 20-152 0,-24-33-436 0,27 10 5 16,-10-10 150-16</inkml:trace>
  <inkml:trace contextRef="#ctx0" brushRef="#br2" timeOffset="55972.966">1875 2493 1674 0,'-36'-2'102'0,"36"2"-67"0,0 0-4 0,0 0 0 16,-19 12 0-16,19-12-4 0,-9 17-7 16,9-17-2-16,-11 31-4 0,6-11 0 0,0 3 12 0,1 1-31 15,4 3 28-15,3-1-27 0,0 0 9 0,3-3 0 16,5-1-5-16,-1-3 0 0,-10-19 0 0,29 29 0 15,-29-29 0-15,33 18 0 0,-15-13 0 0,1-4 0 16,-1-3 0-16,0-2 0 16,-18 4 0-16,32-19 0 0,-32 19 0 0,26-35 0 15,-13 12 0-15,-4-5 0 0,0-2 0 0,-2-4 0 16,-2-1 0-16,-3 1 0 0,-2 0 0 0,-2 4 0 16,-4 4 0-16,-3 5 0 0,9 21 0 0,-29-26 0 15,9 24 0-15,-5 2 0 0,-2 10 0 0,-3 3 0 0,0 6 0 0,0 4 0 0,5 5-25 16,-1-3-12-16,12 13-38 0,-24-30-400 15,36 24-156-15,2-32 13 0,-10 25 433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0:16:57.23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909 5480 1296 0,'0'0'88'16,"-28"-8"-12"-16,28 8-11 0,0 0-10 0,0 0-4 15,-21-2-2-15,21 2-8 0,0 0-4 0,-20 0-4 16,20 0-2-16,-21 4-4 0,21-4-5 16,-23 9-1-16,23-9-7 0,-24 20 0 0,24-20-4 15,-26 30-1-15,14-11-5 0,0 4 4 0,0 4-7 16,1 1 6-16,0 2-6 0,0 0 6 0,3 0-7 15,2-1-12-15,1-4 26 0,5-5-28 0,0-20 29 0,7 27-13 16,-7-27 1-16,18 9 3 0,-18-9 2 0,33-7 3 16,-11-4 0-16,2-7-3 0,3-6-12 15,3-8 22-15,3-5-24 0,5-7 21 0,0-4-10 16,1-4-6-16,2-5 2 0,0-2-1 0,-3 1 0 16,0 1 0-16,-6 5 0 0,-5 4 0 15,-4 3-3-15,-4 4 6 0,-7 3-7 0,-1 6 8 0,-6 7-4 16,-3 7 0-16,-2 18 0 0,-4-17 0 15,4 17 0-15,0 0 0 0,-22 11-7 0,22-11 0 16,-26 37-2-16,9-6-5 0,-2 10 25 16,0 6-20-16,0 5 19 0,1 3-5 0,3-2-12 15,3 0 9-15,3-1-13 0,3-7 3 0,6-2-17 16,2-7 0-16,8-3-26 0,-3-10-7 0,15 11-47 16,-22-34-55-16,48 43-290 0,-31-31-146 0,7-1 80 31</inkml:trace>
  <inkml:trace contextRef="#ctx0" brushRef="#br0" timeOffset="285.231">1504 5476 994 0,'0'0'508'15,"-21"15"-344"-15,21-15-105 0,-24 15-19 0,24-15-4 16,-24 24-6-16,24-24-1 0,-22 31-12 15,11-12 0-15,0 0-6 0,2 4 4 0,2 0-8 16,2 0 4-16,2-2-4 0,1-3 2 0,2-18-1 16,5 25-3-16,-5-25-2 0,17 16 3 0,-17-16 3 15,25 5 2-15,-25-5 3 0,26-5-6 0,-26 5 2 16,31-14-5-16,-31 14 2 0,30-27-2 0,-16 10-3 16,-2-2-2-16,-1-2 0 0,-3-1 0 15,0 2 0-15,-4-1 0 0,-2 2 0 0,-4 2 0 16,2 17 0-16,-8-29-13 0,8 29-14 0,-14-23-13 15,14 23-19-15,-15-19-39 0,15 19-124 0,0 0-388 16,0 0 10-16,0 0 223 0</inkml:trace>
  <inkml:trace contextRef="#ctx0" brushRef="#br0" timeOffset="716.0173">2403 5052 1735 0,'0'0'36'0,"-26"14"-7"0,26-14 1 0,-23 22 1 16,23-22 2-16,-25 28-2 0,25-28-22 0,-30 31 29 15,16-12-31-15,-2 0 25 0,4 1-11 0,-4 2-8 16,1 1-11-16,0 2-2 0,-2 2 0 15,1-1 0-15,0 1 0 0,0 1 0 0,0 0 0 16,2 0 0-16,0-2 0 0,2-3 0 16,3-2 0-16,9-21 0 0,-14 25 0 0,14-25 0 15,0 0 0-15,-4 17 0 0,4-17 0 0,0 0 0 16,0 0 0-16,0 0 0 0,18-4 0 0,-18 4 0 16,18-6 0-16,-18 6 0 0,22-7 0 0,-22 7 0 15,24-8 0-15,-24 8 0 0,21-5 0 0,-21 5 0 16,19-1 0-16,-19 1 0 0,24 3 0 15,-24-3 0-15,33 9 0 0,-14-2 0 16,1-1 0-16,2 2 0 0,1 0 0 0,2 0 0 16,-1 1 0-16,4 0 0 0,-1 2 0 0,2 0 0 15,-1-1 0-15,1-1 0 0,-2-3-41 0,4 8-40 16,-11-23-60-16,30 26-388 0,-29-19-119 0,11 3 47 16</inkml:trace>
  <inkml:trace contextRef="#ctx0" brushRef="#br0" timeOffset="1169.1162">3545 4960 1212 0,'18'-17'30'0,"-19"0"30"0,1 17 24 16,3-23 22-16,-3 23 5 0,3-18-15 0,-3 18-24 15,-5-20-14-15,5 20-15 0,-16-19-6 0,16 19-7 16,-25-19-3-16,25 19-8 0,-36-17 1 0,17 11-5 16,-4 3 0-16,0 3-3 0,-2 4-12 15,0 3 0-15,1 4 0 0,0 5 0 0,1 4 0 16,1 4 0-16,2 4 0 0,1 5 0 0,4 4 0 16,0 5 0-16,2 5 0 0,-1 3 0 0,5 5 0 15,-2 2 0-15,2-2 0 0,3-1 0 0,2-5 0 16,3-2 0-16,2-2 0 0,4-6-1 0,3-3-28 15,0-9-12-15,8-1-22 0,-16-26-7 16,40 50-140-16,-40-50-414 0,23 12 25 16,-5-12 190-16</inkml:trace>
  <inkml:trace contextRef="#ctx0" brushRef="#br0" timeOffset="1340.9909">3134 5434 1404 0,'-17'-32'533'0,"17"32"-475"15,-17 5-23-15,17-5-18 0,0 0-17 0,0 0 0 16,0 0 0-16,0 0 0 0,29 6 0 0,-11-5 0 16,8-2 0-16,2-2 0 0,6-5 0 15,2-1 0-15,8 0-6 0,-4-9-74 0,29 25-413 16,-30-25-158-16,10 10-21 0,-13 3 528 0</inkml:trace>
  <inkml:trace contextRef="#ctx0" brushRef="#br0" timeOffset="2106.6493">1181 7880 1065 0,'0'0'117'15,"0"0"8"-15,-9-17-13 0,9 17-22 0,0 0-14 16,0 0-17-16,0 0-15 0,-22-6-5 16,22 6-4-16,-23 4-5 0,23-4-4 0,-25 8 0 15,8-3-5-15,17-5 4 0,-31 20-6 0,14-7 2 16,-1 0-5-16,2 7 2 0,-2-1-6 16,2 3 3-16,-1 2-5 0,1-1 2 0,3 1-5 15,1 0 2-15,3-2-4 0,3-3 3 0,6-19-6 16,-5 28 1-16,5-28-3 0,7 17 0 15,-7-17 0-15,17 7 0 0,-17-7 0 0,28-5 0 16,-9-2 0-16,-1-4 0 0,4-3 0 0,2-7 0 16,0-2 0-16,2-6 0 0,2-2 0 0,0-4 0 15,0-3 0-15,1-2 0 0,-2-1 0 0,-2 0 0 16,-1 2 0-16,-3 1 0 0,-4 4 0 0,-2 2 0 16,-5 7 0-16,-4 4 0 0,-6 21 0 0,2-25 0 15,-2 25 0-15,0 0 0 0,0 0 0 16,0 0 0-16,0 0 0 0,-22 1 0 15,22-1 0-15,-18 32 0 0,7-7 0 0,0 7 0 16,0 4 0-16,2 3 0 0,0 0 0 0,3 0 0 16,2-3 0-16,4 1 0 0,4-5 0 0,1-1 0 15,5-2 0-15,-1-8 0 0,8 2-36 0,-17-23-21 16,40 38-40-16,-40-38-59 0,56 18-346 0,-39-18-117 16,13 4 61-16</inkml:trace>
  <inkml:trace contextRef="#ctx0" brushRef="#br0" timeOffset="2309.7843">1668 7883 1656 0,'0'0'244'0,"0"0"-217"0,0 0-17 0,18 1-4 16,-18-1 0-16,19-11 2 0,-19 11-2 0,25-12-3 15,-25 12-2-15,31-11-1 0,-14 5-7 0,1 1-9 16,-18 5-20-16,38-5-33 0,-38 5-81 0,45-8-425 16,-45 8-40-16,28 2 117 0</inkml:trace>
  <inkml:trace contextRef="#ctx0" brushRef="#br0" timeOffset="2481.6456">1781 8040 1985 0,'0'0'29'16,"0"0"-13"-16,0 0-5 0,0 0-5 16,0 0-6-16,0 0 0 0,0 0 0 0,0 0 0 15,0 0 0-15,0 0 0 0,28 0 0 0,-28 0 0 16,31-9-22-16,-31 9-25 0,44-4-72 0,-44-17-398 16,35 16-138-16,-12-8 11 0</inkml:trace>
  <inkml:trace contextRef="#ctx0" brushRef="#br0" timeOffset="2950.43">3236 7584 1183 0,'0'0'232'0,"-10"-23"-106"0,10 23-33 0,0 0-15 16,-17-10-12-16,-1 1-12 0,18 9-17 0,-32-12-3 16,13 5-8-16,-2-1 0 0,-1 1-5 0,-1-3-1 15,0 3-5-15,-1-2 1 16,-1 3-5-16,2 3-2 0,3 3-9 0,-1 2 0 16,4 4 0-16,0 5 0 0,17-11 0 0,-31 33 0 15,18-9 0-15,2 5 0 0,1 4 0 0,4 5 0 16,1 3 0-16,4 3 0 0,0-1 0 0,3 0 0 15,1-1 0-15,2-1 0 0,0 0 0 0,1-1 0 16,0-5 0-16,2 0 0 0,1-8-14 0,1 1-28 16,-3-8-1-16,5 5-27 0,-12-25-32 15,24 36-89-15,-24-36-77 0,0 0-257 0,20 1-26 16,-20-1 311-16</inkml:trace>
  <inkml:trace contextRef="#ctx0" brushRef="#br0" timeOffset="3106.6485">2790 7960 1818 0,'0'0'100'0,"0"0"-45"16,0 0-18-16,0 0-9 0,0 0-19 16,18-13-9-16,-18 13 0 0,25-4 0 0,-5-1 0 15,2 2 0-15,6-3 0 0,2-2 0 0,4-1 0 16,4 0 0-16,-3-4 0 0,10 17-118 0,-30-21-537 16,26 9-35-16,-15-1 107 0</inkml:trace>
  <inkml:trace contextRef="#ctx0" brushRef="#br0" timeOffset="5130.6934">1100 10456 949 0,'-15'-26'483'0,"15"26"-399"0,-22-17-25 0,22 17-4 16,-42-15-11-16,23 12-3 0,-8-6 0 0,6 8-13 15,-4-3-4-15,4 7 1 0,-1-2-7 0,5 5-1 16,0 0-3-16,17-6 2 0,-28 27-4 0,17-8 2 15,2 6-7-15,1 7 5 0,2 5-8 16,1 6 8-16,2 4-10 0,0 5 9 0,0 6 3 16,0 2-24-16,0 1 19 0,1-2-20 0,1-6 4 15,0-2 10-15,-2-1-13 0,1-4 4 0,2-2-18 16,-4-7-3-16,7-2-23 0,-8-10-2 0,7 6-20 16,-10-11 6-16,10 6-9 0,-2-26 17 0,-12 33 9 15,12-33 10-15,-10 18-15 0,10-18-44 16,0 0-127-16,0 0-247 0,-20-28 32 0,20 28 288 15</inkml:trace>
  <inkml:trace contextRef="#ctx0" brushRef="#br0" timeOffset="5286.9656">703 11050 1301 0,'-21'-37'204'0,"21"37"-68"0,0 0-37 16,0 0-18-16,-12-21-17 0,12 21-12 0,0 0-19 16,0 0-12-16,0 0-12 0,0 0-3 15,0 0-3-15,0 0-1 0,25 7 2 0,-25-7-1 16,30 3-2-16,-12-5-1 0,2-1-1 0,2-1-3 15,4-2-6-15,1-2-17 0,4 3-31 0,-8-19-81 16,35 21-486-16,-28-13-5 0,9 8 106 0</inkml:trace>
  <inkml:trace contextRef="#ctx0" brushRef="#br0" timeOffset="5786.996">1803 10547 1408 0,'27'-5'64'0,"-27"5"-33"16,0 0-6-16,0 0 8 0,19-12 21 0,-19 12 13 15,0 0-9-15,0 0-14 0,-13 17-20 0,13-17-17 16,-23 29 6-16,6-13-1 0,-3 7 9 0,-4 0-1 16,0 4 5-16,-4 1-8 0,1 2 4 0,-2 0-7 15,1 3-12-15,-2 1 25 0,2 0-25 0,0-1 25 16,3-4-9-16,3-3-8 0,3-3-7 15,3-2-3-15,3-3 0 0,13-18 0 0,-17 29 0 16,17-29 0-16,-9 17 0 0,9-17 0 0,0 0 0 16,0 0 0-16,0 0 0 0,27 7 0 0,-27-7 0 15,26-1 0-15,-26 1 0 0,35-4 0 16,-17 1 0-16,1-2 0 0,1 1 0 0,-1 0 0 16,0 1 0-16,-1 2 0 0,0 1 0 0,-18 0 0 15,34 4 0-15,-17 0 0 0,1 1 0 16,1 1 0-16,-1 0 0 0,1 3-6 0,0-2-25 15,3 4-12-15,-22-11-15 0,40 28-33 0,-40-28-44 16,46 35-165-16,-46-35-287 0,40 18 15 0,-10-1 349 16</inkml:trace>
  <inkml:trace contextRef="#ctx0" brushRef="#br0" timeOffset="6427.6306">2575 10887 1630 0,'0'0'71'0,"-26"-10"-26"15,26 10-12-15,-27-4-5 0,27 4 1 0,-33 2-8 16,16 1 0-16,-4 0-6 0,2 3 3 16,-4 1-6-16,0 3 1 0,0 1-3 0,1 2 6 15,1 1-5-15,2 2 5 0,-1 0-6 0,4 1 2 16,3 0-5-16,1 1 3 0,5 0-5 16,2 0 2-16,5-18-6 0,-2 32 0 0,2-32-2 15,14 24 2-15,-14-24-2 0,29 7 4 0,-10-9 0 16,7-8-3-16,1-2 0 0,4-6 0 15,3-4 0-15,2-2 0 0,-2-4 0 0,1-4 0 16,-3 0 0-16,-1-3 0 0,0-2 0 0,-5-4 0 16,0-1 0-16,-4 0 0 0,0-2 0 0,-3 5 0 15,-3 3 0-15,-3 5 0 0,-3 4 0 0,-4 4 0 16,-5 6 0-16,-1 17 0 0,-2-20 0 0,2 20 0 16,0 0 0-16,0 0 0 0,-19 6 0 0,19-6 0 15,-16 25 0-15,6-2 0 16,0 5 0-16,-2 7 0 0,1 4 0 0,0 2 0 15,1 5 0-15,1 0 0 0,3-2 0 0,2-1-6 16,4-5-32-16,0-7-12 0,11 3-26 0,-9-18-28 16,24 20-91-16,-26-36-199 0,21 13-184 0,-3-7 54 15,-1-11 443-15</inkml:trace>
  <inkml:trace contextRef="#ctx0" brushRef="#br0" timeOffset="6708.8879">2985 10900 1704 0,'0'0'86'0,"-23"11"-37"0,23-11-6 16,-18 13-14-16,18-13 1 0,-17 21-12 0,17-21 2 15,-16 25-9-15,16-25 2 0,-10 27-3 16,10-27-1-16,-3 28-4 0,3-28 3 0,3 27-4 16,-3-27-1-16,13 22-1 0,-13-22 1 0,18 18-3 15,-18-18 0-15,24 12 0 0,-24-12 0 0,29 0 0 16,-10-6 0-16,-2-1 0 0,2-4 0 0,-2 0 0 15,-17 11 0-15,28-25 0 0,-28 25 0 0,15-28 0 16,-15 28 0-16,7-25 0 0,-7 25 0 0,-4-22 0 16,4 22 0-16,-12-23-2 15,12 23-33-15,-17-24-9 0,17 24-39 0,0 0-95 16,-49-33-373-16,49 33-79 0,-17-26 107 0</inkml:trace>
  <inkml:trace contextRef="#ctx0" brushRef="#br0" timeOffset="7287.0524">3751 10448 741 0,'0'0'489'0,"22"17"-320"0,-22-17-81 0,0 0-8 0,0 0-12 16,0 0-4-16,0 0-16 0,3 23-13 16,-3-23-12-16,-10 21-1 0,10-21-6 0,-18 28 5 15,18-28-6-15,-27 29 3 0,10-13-5 0,-1 2 0 16,-3 0-4-16,-2 4 3 0,0 0-5 0,-3 2 7 16,1 1-6-16,-1 3 7 0,-2 2 11 15,3 2-25-15,-2-3 27 0,3 1-27 0,2-4 2 16,2-2-3-16,6-4 0 0,14-20 0 0,-18 28 0 15,18-28 0-15,0 0 0 0,0 0 0 0,0 0 0 16,17 11 0-16,-17-11 0 0,28-2 0 0,-11-1 0 16,1-3 0-16,2 0 0 0,4 0 0 0,-3-1 0 15,4 1 0-15,-2 0 0 16,-1 1 0-16,-3 2 0 0,-1 5 0 0,1 0 0 16,-19-2 0-16,31 13 0 0,-31-13 0 0,30 23 0 15,-30-23 0-15,25 31 0 0,-25-31 0 0,24 30 0 16,-24-30 0-16,32 30-21 0,-13-18 0 0,5 0-10 15,-1-7-17-15,10 8-47 0,-19-31-180 0,26 23-344 16,-12-15 25-16,6-1 252 0</inkml:trace>
  <inkml:trace contextRef="#ctx0" brushRef="#br0" timeOffset="7943.3898">4260 10616 1528 0,'-56'-4'325'0,"56"4"-291"0,-17 4-14 16,17-4-12-16,0 0-4 0,0 0 0 16,0 0 5-16,19-15 2 0,-19 15 2 15,23-12-3-15,-23 12 1 0,31-15-4 0,-13 5 2 16,3 1-4-16,-2 0 1 0,2-1-3 0,0 2-1 15,-1-1-2-15,0 1 2 0,0 2-2 0,0 1 2 16,-2 2-2-16,-18 3 0 0,30 3 0 0,-30-3 1 16,21 11 2-16,-21-11-1 0,12 21 4 0,-12-21-4 15,2 33 3-15,-7-12-4 0,-4 3 3 16,-3 1-5-16,-3 4 5 0,-4 0-5 0,-1 1 6 16,-3 3-3-16,0 2-13 0,0 0 23 0,1 0-17 15,-1-1 10-15,4-4-5 0,2-3 0 0,2-4 0 16,5-6 0-16,10-17 0 0,-7 22 0 15,7-22 0-15,0 0 0 0,17 12 0 0,-17-12 0 16,35-3 0-16,-8-3 0 0,2-5 0 0,5-2 0 16,2-4-13-16,4 0-20 0,-4-3-25 15,9 9-29-15,-17-22-86 0,34 30-358 0,-28-14-69 16,4 5 49-16</inkml:trace>
  <inkml:trace contextRef="#ctx0" brushRef="#br0" timeOffset="8240.2694">5042 10506 1748 0,'0'0'36'16,"-17"-32"-3"-16,11 15-7 0,-6 0 5 0,12 17-3 15,-22-29-4-15,22 29-9 0,-31-24 0 0,31 24-3 16,-33-12 2-16,16 11-1 0,0 3 0 15,0 6 0-15,17-8-6 0,-31 24 0 0,16-5-4 16,1 5 2-16,1 4-6 0,2 6 4 0,3 4-6 16,-1 1 6-16,3 5-4 0,1 1 4 0,2 1-3 15,-1 0-12-15,3-2 20 0,1 1-23 16,1-4 20-16,2-3-19 0,1-3-10 0,1-7-1 16,4 2-37-16,-9-30-8 0,23 42-42 0,-23-42-150 15,0 0-322-15,17 0 33 0,-17 0 223 16</inkml:trace>
  <inkml:trace contextRef="#ctx0" brushRef="#br0" timeOffset="8396.5479">4778 10744 1939 0,'0'0'64'0,"0"0"-20"0,0 0-44 16,0 0 0-16,0 0 0 0,0 0 0 0,0 0 0 15,0 0 0-15,0 0 0 0,33 1 0 0,-7-9 0 16,6-3 0-16,3-6 0 0,7 2 0 15,-7-15-106-15,29 18-539 0,-28-16-24 0,9 10 43 16</inkml:trace>
  <inkml:trace contextRef="#ctx0" brushRef="#br0" timeOffset="9264.0703">1183 13657 1236 0,'0'0'140'0,"2"-29"-41"16,-2 29-36-16,-6-27-3 0,6 27-4 16,-18-25-1-16,18 25-10 0,-31-18-9 0,12 15-8 15,-5-2-3-15,1 6-2 0,-4 0-9 16,0 5 4-16,-1 2-6 0,0 4 2 0,0 0 1 15,3 5 1-15,-1 1-5 0,2 1 3 0,2 2-5 16,1 0 1-16,4 2 0 0,5-1 2 0,3 1-4 16,4-2 6-16,3-4-10 0,5 0-4 0,-3-17 0 15,19 23 0-15,-19-23 0 0,37 12 0 16,-12-15 0-16,5-2 0 0,5-9 0 0,4-5 0 16,1-6 0-16,5-5 0 0,-3-5 0 0,2-4 0 15,-1-4 0-15,-4-2 0 0,-2 0 0 0,0-1 0 16,-5 0 0-16,-6 2 0 0,-3-1 0 0,-6 5 0 15,-4 4 0-15,-6 5 0 0,-6 9 0 0,-3 3 0 16,2 19 0-16,-15-19 0 0,15 19 0 16,-24-4 0-16,24 4 0 0,-33 20 0 0,13 2 0 15,1 3 0-15,0 11 0 0,-1 8 0 0,2 4 0 16,2 5 0-16,3 1 0 0,4-1 0 16,4 0 0-16,5-3 0 0,4-5 0 0,2-5 0 15,6-2 0-15,2-12-57 0,11 14-100 0,-25-40-361 16,34 27-81-16,-16-20-29 0</inkml:trace>
  <inkml:trace contextRef="#ctx0" brushRef="#br0" timeOffset="9595.7906">1581 13639 1293 0,'-3'24'570'0,"-14"-25"-536"0,17 1-7 15,-24 3-6-15,24-3 2 0,-18 6-1 0,18-6-8 16,0 0-6-16,-22 15-3 0,22-15-3 0,-15 20 2 16,15-20 1-16,-11 26 3 0,11-26 0 0,-7 34-5 15,6-13-3-15,1 1 0 0,1-1 0 0,3 4 0 16,0-1 0-16,4-1 0 0,0-4 0 0,-8-19 0 16,19 27 0-16,-19-27 0 0,26 14 0 0,-26-14 0 15,31 3 0-15,-31-3 0 0,30-11 0 16,-30 11 0-16,32-33 0 0,-18 9 0 0,2-4 0 15,-3-3 0-15,0 0 0 0,-4 0 0 0,-1 2 0 16,-3 1 0-16,-4 1 0 0,-4 6 0 16,-3 0 0-16,-2 4 0 0,8 17 0 0,-26-22 0 15,26 22-7-15,-33-7-17 0,16 10-6 0,-1-1-6 16,18-2-10-16,-28 17-15 0,23 4-30 0,-15-25-81 16,33 24-372-16,-13-20-24 0,1 20 101 15</inkml:trace>
  <inkml:trace contextRef="#ctx0" brushRef="#br0" timeOffset="9906.1465">2161 13459 1705 0,'18'33'260'0,"-18"-33"-235"0,0 0-18 16,19-15-1 0,-19 15-1-16,32-15 3 0,-11 4-3 0,3-1 0 15,2 2-4-15,-1-3 0 0,2 2-7 0,0 0 0 16,-1 0-13-16,4 6-9 0,-6-5-22 0,8 13-29 15,-18-23-56-15,31 37-292 0,-28-18-152 0,5 1-30 16,2 16 520-16</inkml:trace>
  <inkml:trace contextRef="#ctx0" brushRef="#br0" timeOffset="10078.041">2279 13678 1947 0,'-21'11'34'0,"21"-11"-17"0,-19 11-14 0,19-11-2 16,0 0-1-16,0 0 1 0,23-21 3 0,-5 12-5 16,3-6 3-16,2-1-10 0,5 1-7 0,-2-5-23 15,12 8-37-15,-18-21-105 0,34 21-428 0,-22-6-19 16,4 3 171-16</inkml:trace>
  <inkml:trace contextRef="#ctx0" brushRef="#br0" timeOffset="10593.8192">3233 13188 1800 0,'0'0'41'0,"4"-20"-14"0,-4 20-8 0,20-21 4 15,-3 10-5-15,2-2 3 0,3 2-9 0,2 0-2 16,2 1-4-16,-1 2 0 0,1 1-3 0,1 3 1 15,-2 2-1-15,-1-1-1 0,1 3 0 0,-2 1-2 16,0 3 2-16,-1 1-5 0,-1 0 4 0,-3 3-2 16,-18-8 1-16,25 18 2 0,-25-18 1 15,14 25-1-15,-13-9 4 0,-2 1-4 0,-4 4 2 16,-5 3-4-16,-1 0 3 0,-5 4-5 0,-3 1-11 16,-4 3 28-16,-3 0-26 0,-1 1 24 15,0 1-4-15,-3 0-7 0,1 1 7 0,-1-1-3 16,-1-2-5-16,3 0-1 0,3-1 0 0,2-2 0 15,2-3 0-15,3-5 0 0,3-4 0 0,15-17 0 16,-16 26 0-16,16-26 0 0,0 0 0 16,0 0 0-16,26 9 0 0,-7-12 0 0,7-3 0 15,2-9 0-15,4-1 0 0,3-2 0 0,4-2 0 16,2 0 0-16,-1 0 0 0,3 4-8 0,-4-3-53 16,7 13-33-16,-21-27-143 0,23 28-413 0,-12-4 18 15,3 1 268-15</inkml:trace>
  <inkml:trace contextRef="#ctx0" brushRef="#br0" timeOffset="10968.8321">4718 13130 1767 0,'-37'-25'44'0,"20"10"-16"16,-4-2-2-16,4 2-8 0,-3 0 3 0,3 4-7 16,-2-2 1-16,1 6-1 0,-4 1 2 15,1 4 1-15,-2 5-3 0,2 4 1 0,-2 4-3 16,1 1 0-16,2 5-5 0,0 2 0 0,1 5-7 15,-2 7 0-15,0 3 0 0,1 5 0 0,-1 6 0 16,-1 5 0-16,4 1 0 0,1 2 0 0,2-1 0 16,3-1 0-16,5-4 0 0,4-1 0 0,5-2 0 15,4-4 0-15,3-2 0 0,5-4 0 16,2-3 0-16,1-4 0 0,5-3-35 16,-3-9-18-16,10 7-56 0,-29-22-243 0,38-4-272 15,-19-1-20-15,2-5 415 0</inkml:trace>
  <inkml:trace contextRef="#ctx0" brushRef="#br0" timeOffset="11156.3583">4079 13562 1653 0,'-10'20'394'0,"10"-20"-394"16,-20 5 0-16,20-5 0 0,0 0 0 0,0 0 0 15,22-5 0-15,-1 2 0 0,7-6 0 0,6-2 0 16,6-2 0-16,4-3 0 0,3 2 0 15,1-4 0-15,4 6-14 0,-8-10-102 0,28 21-470 16,-31-13-66-16,8 11-10 0</inkml:trace>
  <inkml:trace contextRef="#ctx0" brushRef="#br0" timeOffset="12015.7454">1297 16664 1373 0,'-29'-5'210'0,"8"18"-150"0,-9-10-9 0,7 10 3 16,-6-8-7-16,6 9 2 0,-7-6-15 0,5 5-5 15,-2 0-9-15,5 2 0 0,-2 3-8 0,2-1 4 16,3-1-6-16,3 2 2 0,2 0-5 0,14-18 0 15,-13 31-5-15,12-14 2 0,1-17-4 16,13 27 2-16,-13-27-2 0,29 20 2 0,-7-11 1 16,5-5 1-16,2-6-1 0,3-5-1 15,3-6 3-15,2-7-4 0,0-4 6 0,3-6-6 16,-1-6-1-16,2-4 0 0,-4-7 0 0,-2-4 0 16,1-4 0-16,-3-1 0 0,-4-1 0 0,0 1 0 15,-2-1 0-15,-3 3 0 0,-2 2 0 0,-1 2 0 16,-4 4 0-16,-4 6 0 0,-4 5 0 15,-3 8 0-15,-6 6 0 0,0 21 0 0,-11-23 0 16,11 23 0-16,-17-2 0 0,17 2 0 0,-22 21 0 16,10 2 0-16,-4 11 0 0,-1 8 0 0,-2 9 0 15,1 6 0-15,-1 5 0 0,1 3 0 0,2 0 0 16,1 2 0-16,4-3 0 0,1-1 0 16,4-5 0-16,3-6 0 0,3-5 0 0,1-9-6 15,6-5-38-15,2-10-6 0,9 2-42 16,-18-25-89-16,46 8-412 0,-29-12-18 0,11 2 142 15</inkml:trace>
  <inkml:trace contextRef="#ctx0" brushRef="#br0" timeOffset="12343.8695">1921 16671 1217 0,'4'32'426'0,"-24"-30"-290"0,20-2-85 15,-20 16-19-15,20-16 1 0,-17 8-4 16,17-8-3-16,0 0-6 0,-21 16-6 0,21-16-4 16,0 0 0-16,-17 25-5 0,17-25 6 0,-9 26-2 15,9-26 2-15,-6 31-4 0,6-14-7 16,0 1 0-16,3-1 0 0,-3-17 0 0,11 30 0 16,-11-30 0-16,17 22 0 0,-17-22 0 0,22 12 0 15,-22-12 0-15,28 0 0 0,-28 0 0 0,31-11 0 16,-31 11 0-16,31-25 0 0,-17 7 0 0,-2-3 0 15,-2-2 0-15,0-2 0 0,-4-3 0 0,0-1 0 16,-3 0 0-16,-2 1 0 0,-2 3 0 0,-3 4 0 16,-2 4 0-16,6 17 0 15,-18-23 0-15,18 23 0 0,-28-12 0 0,28 12-14 16,-32-2-14-16,15 2-12 0,17 0-15 0,-32 8-28 16,31 18-83-16,-31-34-307 0,32 8-151 0,-3 21 61 15</inkml:trace>
  <inkml:trace contextRef="#ctx0" brushRef="#br0" timeOffset="13125.1209">2404 15871 1553 0,'0'0'83'0,"0"0"-53"0,0 0-7 0,0 0 6 15,-17-8 8-15,17 8 7 0,0 0-8 0,0 0-7 16,0 0-12-16,0 0-1 0,0 0-4 0,5 18 6 15,-5-18-2-15,0 0 1 0,0 0-3 0,12 17 3 16,-12-17-7-16,0 0 1 0,21 12-1 16,-21-12-1-16,20 13-3 0,-20-13 1 0,25 18-5 15,-25-18-1-15,30 20-1 0,-30-20 0 16,34 26 0-16,-17-13 0 0,3 1 0 0,-1 0 0 16,3 2 0-16,0 0 0 0,2 1 0 0,2-1 0 15,0 0 0-15,2-2 0 0,3 1 0 0,2 1 0 16,1-2 0-16,1-1 0 0,0 2 0 0,4-3 0 15,-1-1 0-15,2-1 0 0,-1-2 0 0,1-1 0 16,-1 1 0-16,-3-2 0 0,2 0 0 0,-3 0 0 16,-3-2 0-16,-2 3 0 0,-4-1 0 15,-3-2 0-15,-3 4 0 0,-3-2 0 0,-17-6 0 16,23 13 0-16,-23-13 0 0,0 0 0 16,6 24 0-16,-6-24 0 0,-15 21 0 0,15-21 0 15,-28 26 0-15,9-11 0 0,-3 1 0 0,-2-1 0 16,-4 1 0-16,-2 2 0 0,-2-1 0 0,-4 4 0 15,1-1 0-15,-4 2 0 0,-2 0 0 16,-4 0 0-16,-3-1 0 0,-2 1 0 0,-1 1 0 16,3 1 0-16,-1-2 0 0,2-1 0 0,4-3 0 15,4-4 0-15,3-3 0 0,5-2 0 0,5-3 0 16,4-4 0-16,22-2 0 0,-25 0 0 0,25 0 0 16,0 0 0-16,8-22 0 0,-8 22-4 0,34-24-64 15,-17-6-67-15,31 25-397 0,-22-24-91 0,10 7-10 16</inkml:trace>
  <inkml:trace contextRef="#ctx0" brushRef="#br0" timeOffset="14727.0611">3984 16112 1176 0,'-4'-25'518'0,"4"25"-466"15,0 0-19-15,0 0-15 0,0 0-1 0,0 0 3 16,0 0 5-16,27-13-1 0,-27 13-4 0,25-20-7 0,-25 20-2 16,34-27-9-16,-12 11 4 0,1 0-5 15,2-1 3-15,2 3-3 0,-3-1 2 0,3 4-4 16,-3 3 2-16,-2 3-2 0,-2 3 1 0,-2 3 2 15,-18-1-2-15,26 12 3 0,-26-12-2 0,14 26 2 16,-13-5-4-16,-4 2 4 0,-3 4-7 0,-3 3 7 16,-6 3-6-16,-2 0 6 0,-2 2-6 0,-2-1 8 15,-2 0-7-15,-2 1 9 0,1 0-6 0,0 2 10 16,-2-5-5-16,1 0 9 0,0-4-5 16,2-1-9-16,3 0 28 0,3 0-28 0,1-3 12 15,2 0-13-15,5-2 0 0,3-4 0 0,6-18 0 16,-3 22 0-16,3-22 0 0,0 0 0 15,21 7 0-15,-21-7 0 0,30-4 0 0,-9-1 0 16,2-6 0-16,3-1 0 0,3-1 0 0,1-4 0 16,-1 1 0-16,3-2 0 0,-3 1 0 15,2 2 0-15,-1 0 0 0,-2 2 0 0,2 1-1 16,-3-5-32-16,7 10-47 0,-11-18-53 0,28 27-365 16,-23-18-161-16,4 5 62 0</inkml:trace>
  <inkml:trace contextRef="#ctx0" brushRef="#br0" timeOffset="15273.9638">5374 15973 509 0,'0'0'173'0,"0"0"-22"16,-5-25 25-16,5 25-21 0,0 0-9 0,0 0-27 16,-9-19-25-16,9 19-16 0,0 0-13 0,-17-6-9 15,17 6-9-15,-19-9-4 0,19 9-6 0,-22-12-3 16,22 12-5-16,-23-13-4 0,23 13-4 0,-26-18-2 16,26 18-20-16,-25-26 13 0,25 26-17 15,-27-28 29-15,27 28-14 0,-32-29 12 0,32 29-14 16,-31-26-8-16,13 17 0 0,-2 4 0 15,1 3 0-15,-2 6 0 0,-2 3 0 0,-1 4 0 16,0 6 0-16,1 0 0 0,-1 6 0 0,2 3 0 16,2 6 0-16,0 8 0 0,4 2 0 0,3 5 0 15,2 4 0-15,1 1 0 0,4 2 0 0,1 2 0 16,4 0 0-16,1 0 0 0,4-2 0 16,-2-1 0-16,2-2 0 0,1-3 0 0,1-2 0 15,1-6 0-15,3 0 0 0,-2-8 0 0,4-1 0 16,-2-7-24-16,4-2-33 0,-14-22-17 0,27 35-65 15,-27-35-277-15,0 0-199 0,22-12 10 0,-16-7 489 16</inkml:trace>
  <inkml:trace contextRef="#ctx0" brushRef="#br0" timeOffset="15477.0885">4767 16329 1933 0,'-20'7'47'0,"2"-2"-8"0,18-5-13 0,-20 10-24 15,20-10-2-15,0 0 0 0,0 0 0 0,18 11 0 16,4-9 0-16,7-7 0 0,10-5 0 16,7-6 0-16,8-9 0 0,4 0 0 0,3-4 0 15,2 1 0-15,-2 2 0 0,2 0 0 0,-7-2 0 16,13 31-271-16,-21-29-403 0,8 13-7 0,-11 0 261 16</inkml:trace>
  <inkml:trace contextRef="#ctx0" brushRef="#br1" timeOffset="478922.2438">15924 5183 1336 0,'-4'-42'413'0,"4"42"-377"16,0 0-59-16,0 0 22 0,-17-17 2 0,17 17 2 16,0 0 3-16,-19 4 5 0,19-4 23 0,-20 14-49 15,20-14 43-15,-29 28-48 0,13-9 22 0,0 3 9 16,-1 2-3-16,3 4 11 0,-2 1-4 0,4 3 12 15,-2-3-11-15,8 1 9 0,-1-3-15 0,3-2 5 16,3-5-10-16,2-1 3 0,-1-19-7 0,14 20 0 16,-14-20 0-16,26 9 0 0,-26-9 5 15,34-3-1-15,-14-3 2 0,1-2 0 0,2-6 1 16,1 0-5-16,-2-2 3 0,1-3-6 0,0-2 2 16,-2-1-3-16,-2 1 4 0,-2-1-8 0,-2 1 5 15,-3 3-6-15,-3 1 6 0,-9 17-3 0,7-29 6 16,-7 29-3-16,-10-21 4 0,10 21-2 0,-23-16 1 15,23 16-1-15,-29-10 0 0,29 10-1 0,-32-2 0 16,15 5 1-16,-1 3-2 0,0 4 3 0,-1 2-1 16,19-12 5-16,-31 33-4 0,16-13 3 0,3 2-6 15,1 2 0-15,1 2 0 0,3-2 0 16,2 1 0-16,4 1 0 0,1-2 0 0,2-1 0 0,5-3 0 16,0-1 0-16,-7-19 0 0,23 26 0 15,-23-26 0-15,32 15 0 0,-13-12 0 0,2-1 0 16,1-5 0-16,-2-2 0 0,2-3 0 0,1-4 0 15,-1-3 0-15,1-2 0 0,-1-1 0 0,-2-4 0 16,-2 1 0-16,-2-2 0 0,-4 0 0 0,-2 1 0 16,-4 1 0-16,-4 2 0 0,-2-2 0 0,-4 3 0 15,-2 1 0-15,6 17 0 0,-19-29 0 0,19 29 0 16,-26-19 0-16,26 19 0 0,-29-9 0 0,29 9 0 16,-33 4 0-16,33-4 0 0,-31 18 0 0,31-18 0 15,-31 35 0-15,18-12 0 0,-2 5 0 0,2 1 0 16,1 1 0-16,2 1 0 0,0-1 0 15,4-1 0-15,1-3 0 0,3 0 0 0,2-6 0 16,1-1 0-16,-1-19 0 0,11 26 0 0,-11-26 0 16,22 16 0-16,-22-16 0 0,29 5 0 0,-11-8 0 15,2-4 0-15,-1-4 0 0,3-3 0 0,1-3 0 16,-1-4 0-16,1-2 0 0,-1-1 0 0,-2-1 0 16,-3-1 0-16,-3 2 0 0,-2 0 0 0,-5 3 0 15,-3 2 0-15,-5 2 0 0,1 17 0 0,-16-25 0 16,16 25 0-16,-29-19 0 0,12 13 0 0,-3 3 0 15,-2 2 0-15,-1 2 0 0,-2 2 0 0,3 3 0 16,-1 4 0-16,0 2 0 0,2 2 0 0,1 1 0 16,0 2 0-16,3 0 0 0,4 1 0 15,1 0 0-15,2-1 0 0,10-17 0 0,-10 28 0 16,10-28 0-16,1 22 0 0,-1-22 0 16,0 0 0-16,24 22 0 0,-24-22 0 0,25 6 0 15,-25-6 0-15,34-4 0 0,-14-1 0 0,-1-2 0 16,2-1 0-16,-2-3 0 0,1-3 0 0,-1 1 0 15,-19 13 0-15,31-29 0 0,-31 29 0 0,21-30 0 16,-21 30 0-16,14-27 0 0,-14 27 0 0,3-22 0 16,-3 22 0-16,0 0 0 0,-8-21 0 0,8 21 0 15,0 0 0-15,-22-8 0 0,22 8 0 16,-22 2 0-16,22-2 0 0,-25 6 0 0,25-6 0 16,-26 11 0-16,26-11 0 0,-23 14 0 15,23-14 0-15,-19 16 0 0,19-16 0 0,0 0 0 16,-20 22 0-16,20-22 0 0,0 0 0 0,-8 20 0 15,8-20 0-15,3 17-71 0,-22-35-338 0,19 18-243 16,0 0 15-16,23 0 360 0</inkml:trace>
  <inkml:trace contextRef="#ctx0" brushRef="#br1" timeOffset="480047.2604">16762 5339 1528 0,'0'0'46'16,"0"0"-8"-16,-11-23 5 0,11 23-1 0,0 0 4 31,0 0 2-31,0 0-5 0,0 0-1 0,0 0-11 0,0 0-6 0,0 0-11 0,-8 19-7 16,8-19-5-16,3 36 4 0,-1-11-3 15,3 8 7-15,1 1-5 0,1 4 10 0,0 2-12 31,2 1 9-31,-3-1-10 0,2 1 8 0,-3-2-4 16,1-4-9-16,0-3 26 0,0-3-24 0,0-8 2 0,2 0-1 0,-8-21 0 0,17 21 0 0,-17-21 0 16,21 3 0-16,-21-3 0 0,22-12 0 0,-22 12 0 15,23-34 0-15,-11 8 0 0,3-6 0 0,-1-8 0 16,3-3 0-16,2-7 0 0,0-2 0 16,4 0 0-16,-1-1 0 0,1 2 0 0,-2 0 0 15,-3 4 0-15,-2 2 0 0,-1 2 0 0,-5 2 0 16,1 5 0-16,-1 3 0 0,0 6 0 0,-3 8 0 15,-7 19 0-15,14-23-38 0,-14 23-24 16,0 0-37-16,30 19-173 0,-30-19-356 0,0 0 52 16,12 31 205-16</inkml:trace>
  <inkml:trace contextRef="#ctx0" brushRef="#br1" timeOffset="480281.6288">17528 5280 1891 0,'0'0'36'0,"0"0"-11"16,0 0-6-16,0 0 3 0,0 0 1 16,7 19 0-16,-7-19-15 0,1 32-8 15,-2-7 0-15,0 4 0 0,-2 4 0 0,0 6 0 32,-2 3 0-32,-1 2 0 0,0 3 0 0,-2 0 0 0,2 0 0 0,1-2 0 0,-1-5 0 0,3-4 0 15,0-8 0-15,5-5 0 0,-2-23-1 0,13 20-42 16,-13-20-18-16,24-11-57 0,14 22-273 0,-26-36-209 15,14 1-27-15,-4-4 422 0</inkml:trace>
  <inkml:trace contextRef="#ctx0" brushRef="#br1" timeOffset="480687.8936">17848 4951 1842 0,'0'0'77'15,"-19"-2"-31"-15,19 2-10 0,-29 15-2 0,29-15-22 16,-24 27-12-16,24-27 0 0,-18 32 0 15,18-32 0-15,-14 32 0 0,14-32 0 0,0 30 0 16,0-30 0-16,17 27 0 0,-17-27 0 0,28 24 0 16,-28-24 0-16,34 22 0 0,-14-12 0 0,0-1 0 15,2 2 0-15,-1-1 0 0,1 2 0 0,-1 2 0 16,-2 2 0-16,-2 2 0 0,-1 4 0 0,-3 1 0 16,-1 4 0-16,-3 3 0 0,-2 0 0 15,-2 4 0-15,-4 2 0 0,-1 1 0 0,-1 1 0 16,-3 2 0-16,1-1 0 0,-3-3 0 15,0 2 0-15,-1-6 0 0,3-1 0 0,-1-8 0 16,1-4 0-16,4-19 0 0,0 20 0 0,0-20 0 16,0 0 0-16,0 0 0 0,0 0 0 0,17-3 0 15,-17 3 0-15,11-29 0 0,-4 6 0 0,2-7 0 16,1-5 0-16,-1-2 0 0,4 0 0 16,-1-1 0-16,0 2 0 0,0 0 0 0,-1-1 0 15,0 1 0-15,-1 1 0 0,-1 0 0 0,2 2 0 16,1 3 0-16,3 2 0 0,1 4 0 0,0 4 0 15,-1 3 0-15,-15 17 0 0,31-23 0 0,-31 23 0 16,30-16 0-16,-30 16 0 0,34-6 0 0,-34 6-35 16,53 24-465-16,-53-24-117 0,36 0-46 15,-18 1 432-15</inkml:trace>
  <inkml:trace contextRef="#ctx0" brushRef="#br1" timeOffset="480969.1378">19167 4937 1766 0,'0'0'29'0,"-6"-29"-3"0,6 29-6 0,-4-32 8 16,4 32-1-16,2-25 4 0,-2 25-2 15,0 0 7-15,0 0-4 0,0 0-9 0,0 0-23 16,0 0 0-16,-14 22 0 0,11 1 0 0,-2 4 0 15,1 10 0-15,0 4 0 0,-2 6 0 16,0 7 0-16,-1 6 0 0,0 4 0 0,-1 3 0 31,1 2 0-31,-3 4 0 0,2-2 0 0,-2 2 0 0,2-4 0 0,1-2 0 0,-1-11-64 0,14 9-66 16,-27-37-281-16,32 15-243 0,-8-17 60 0,-3-26 401 16</inkml:trace>
  <inkml:trace contextRef="#ctx0" brushRef="#br1" timeOffset="481526.5293">18810 5393 2047 0,'0'0'0'0,"-28"19"0"15,9-11 0-15,19-8 0 0,0 0 0 16,0 0 0-16,0 0 0 0,0 0 0 0,20 10 0 15,-1-12 0-15,8-3 0 0,6-4 0 0,1 1 0 16,5-4 0-16,2 1 0 0,2 0 0 0,1-1 0 16,-1 1 0-16,0 3 0 0,-2-2 0 0,2 4 0 15,-3 0 0-15,-2 1 0 0,-3 0 0 0,-1 3 0 16,-5 1 0-16,-3 3 0 0,-6 2 0 16,-20-4 0-16,26 7 0 0,-26-7 0 0,0 0 0 15,12 17 0-15,-12-17 0 0,0 0 0 0,-7 26 0 16,7-26 0-16,-15 22 0 0,15-22 0 0,-19 27 0 15,7-10 0-15,12-17 0 0,-24 35 0 0,11-14 0 16,3-1 0-16,1 3 0 0,-1-1 0 16,3-1 0-16,-1 4 0 0,2-1 0 0,3 0 0 15,3-1 0-15,0-4 0 0,0-19 0 16,9 29 0-16,-9-29 0 0,21 14 0 0,-21-14 0 16,27-2 0-16,-27 2 0 0,30-20 0 0,-12 0 0 15,5-5 0-15,4-5 0 0,1-6 0 0,5-6 0 16,0-1 0-16,1-2 0 0,1 0 0 0,0 3 0 15,-3 5 0-15,-3 2 0 0,-2 5 0 0,-3 6 0 16,-2 6 0-16,-5 5 0 0,-17 13 0 16,22-9 0-16,-22 9 0 0,0 0 0 0,10 29 0 15,-13-6 0-15,0 6 0 0,-2 4 0 0,-6 5 0 16,1 1 0-16,-2 3 0 0,0-1 0 16,1-3 0-16,2-3 0 0,5-7 0 0,6-5 0 15,3-6 0-15,-5-17 0 0,21 21 0 0,-2-16 0 16,-1-9 0-16,10 4-19 0,-11-33-455 0,33 44 144 15,-40-43-202-15,29 13-67 0,0 13 507 16</inkml:trace>
  <inkml:trace contextRef="#ctx0" brushRef="#br1" timeOffset="481917.0717">20349 5285 1964 0,'-17'8'79'15,"-2"-3"-75"1,2 1-4-16,-4 3 0 0,0-3 0 15,-1 2 0-15,-2 2 0 0,1 1 0 0,1 3 0 16,-2 2 0-16,2 3 0 0,0 3 0 0,-1 6 0 16,1 1 0-16,1 1 0 0,1 3 0 0,5 0 0 15,4-3 0-15,4-2 0 0,3-4 0 0,4-4 0 16,0-20 0-16,12 28 0 0,-12-28 0 0,30 12 0 16,-10-12 0-16,3-3 0 0,2-6 0 0,3-3 0 0,-2-4 0 15,4-4 0-15,0-3 0 0,2-5 0 0,-3-1 0 16,1-2 0-16,-1-2 0 0,-2 0 0 0,-1 1 0 15,-4 1 0-15,-4 4 0 0,-2 1 0 0,-7 4 0 16,1 3 0-16,-5 1 0 0,-5 18 0 0,5-23 0 16,-5 23 0-16,0 0 0 0,0 0 0 15,0 0 0-15,-17 2 0 0,17-2 0 0,-16 33 0 16,7-5 0-16,-3 4 0 0,1 6 0 16,-1 1 0-16,1 2 0 0,1-1 0 0,4-3 0 15,3-2 0-15,5-5 0 0,3-5 0 0,6-6 0 16,-11-19 0-16,29 17 0 0,-8-18 0 0,6-5 0 15,2-9 0-15,8-1-39 0,-6-21-91 0,27 21-401 16,-30-31-64-16,18 10-11 0</inkml:trace>
  <inkml:trace contextRef="#ctx0" brushRef="#br1" timeOffset="482088.9649">21079 4741 2047 0,'-15'31'0'0,"1"10"0"0,-2 9 0 15,-1 8 0-15,-4 8 0 0,0 7 0 0,-7 6 0 16,1 5 0-16,-3 0 0 0,1-4 0 16,6-8 0-16,4-8 0 0,10-7 0 0,4-10 0 15,10-3 0-15,1-12 0 0,17 12-14 0,-23-44-213 16,43 62-120-16,-43-62-144 0,16 21-71 0,6 7 157 16,-22-28 405-16</inkml:trace>
  <inkml:trace contextRef="#ctx0" brushRef="#br1" timeOffset="483178.267">16026 7152 1693 0,'0'0'37'0,"6"-26"-11"16,-5 9 7-16,-1 17 5 0,6-27 4 0,-6 27-4 15,0 0-2-15,5-17-1 0,-5 17-6 16,0 0 4-16,-22 6-26 0,22-6-7 0,-25 26 0 16,8-6 0-16,-2 3 0 0,0 5 0 0,-2 1 0 15,1 2 0-15,-1 2 0 0,3 1 0 16,-1-1 0-16,4 0 0 0,0-1 0 0,5-4 0 15,3-4 0-15,3-2 0 0,4-22 0 0,5 30 0 16,-5-30 0-16,21 14 0 0,-21-14 0 0,36 2 0 16,-14-10 0-16,1-4 0 0,5-5 0 15,0-3 0-15,1-4 0 0,1-2 0 0,-2-3 0 16,0-1 0-16,-4 0 0 0,-1-1 0 0,-5 5 0 16,-2-1 0-16,-7 4 0 0,-6 4 0 0,-5 1 0 15,2 18 0-15,-18-23 0 0,18 23 0 0,-30-11 0 16,11 11 0-16,-3 5 0 0,0 3 0 0,-3 6 0 15,-1 4 0-15,2 3 0 0,-1 5 0 16,2 0 0-16,1 3 0 0,3 2 0 16,2-1 0-16,1 1 0 0,5-3 0 0,4-2 0 15,4-5 0-15,5-4 0 0,-2-17 0 0,13 26 0 16,-13-26 0-16,29 14 0 0,-12-11 0 0,5-6 0 16,1-3 0-16,3-4 0 0,4-4 0 0,1-3 0 15,3-2 0-15,-1-4 0 0,-1-3 0 0,0 0 0 16,-3-1 0-16,-2 2 0 0,-4-1 0 15,-5 5 0-15,-4 0 0 0,-14 21 0 0,11-28 0 16,-11 28 0-16,0 0 0 0,-16-18 0 0,16 18 0 16,-27 0 0-16,9 5 0 0,-3 3 0 0,-1 4 0 15,-1 4 0-15,1 2 0 0,-2 4 0 16,2 2 0-16,1 0 0 0,1 3 0 0,3-2 0 16,3 0 0-16,5-4 0 0,2-4 0 0,7-17 0 15,3 24 0-15,-3-24 0 0,19 10 0 16,0-11 0-16,0-3 0 0,7-3 0 0,0-6 0 15,4-4 0-15,1-5 0 0,-2-2 0 0,3-3 0 16,-4 1 0-16,-3 0 0 0,-5 2 0 0,-4 1 0 16,-8 4 0-16,-8 19 0 0,4-28 0 0,-4 28 0 15,0 0 0-15,-32-21 0 0,14 19 0 0,-3 3 0 16,-3 5 0-16,-3 3 0 0,1 6 0 16,-5 4 0-16,3 4 0 0,0 1 0 0,1 2 0 15,6 0 0-15,2-3 0 0,6-4 0 16,13-19 0-16,-7 24 0 0,7-24 0 0,0 0 0 15,35 16 0-15,-14-21 0 0,15 41-309 0,-18-60 70 16,42 39-137-16,-44-41-125 0,-11-33 501 0,46 60-311 16,-30-32 1-16,43 34 310 0</inkml:trace>
  <inkml:trace contextRef="#ctx0" brushRef="#br1" timeOffset="483740.765">17034 7202 1982 0,'0'0'22'0,"10"-21"-5"16,-10 21-2-16,-9-18-4 0,9 18-11 16,0 0 0-16,0 0 0 0,0 0 0 0,0 0 0 15,0 0 0-15,0 0 0 0,-17 33 0 0,11-13 0 16,-1 7 0-16,-2 3 0 0,3 6 0 15,0 3 0-15,1 2 0 0,0 2 0 0,4 0 0 16,0-2 0-16,2 2 0 0,5-5 0 0,2-4 0 16,3-7 0-16,4-5 0 0,5-9 0 0,4-4 0 15,4-5 0-15,6-8 0 0,1-6 0 0,1-9 0 16,4-8 0-16,-1-6 0 0,2-7 0 0,3-3 0 16,-3-3 0-16,3-3 0 0,-3 2 0 15,-2 1 0-15,-3 1 0 0,-7 3 0 16,-3 3 0-16,-4 4 0 0,-3 5 0 0,-6 5 0 15,-6 6 0-15,-7 19 0 0,5-18 0 0,-5 18 0 16,0 0 0-16,-17 12 0 0,17-12 0 0,-25 38 0 16,9-8 0-16,-1 5 0 0,-2 6 0 0,1 3 0 15,0 2 0-15,2-1 0 0,4-2 0 0,2-3 0 16,7-4 0-16,4-5 0 0,9-4 0 16,2-7 0-16,6-3 0 0,3-6 0 0,5-1-30 15,-6-22-121-15,31 35-211 0,-34-37-276 0,21 7 43 16,-4 0 325-16</inkml:trace>
  <inkml:trace contextRef="#ctx0" brushRef="#br1" timeOffset="484303.2544">18000 7231 1681 0,'-26'8'274'0,"26"-8"-244"0,-27 23-12 15,27-23 4-15,-22 34-3 0,14-15-16 0,1 6-3 16,-1 0 0-16,3 5 0 0,1 4 0 0,0 2 0 15,2 3 0-15,-1 2 0 0,3 0 0 0,0-1 0 16,1 0 0-16,2-4 0 0,0-2 0 16,1-3 0-16,2-4 0 0,0-5 0 15,-1-5 0-15,-5-17 0 0,12 21 0 0,-12-21 0 16,0 0 0-16,20 2 0 0,-20-2 0 0,11-17 0 16,-11 17 0-16,11-34 0 0,-5 9 0 0,0-5 0 15,0-5 0-15,0-3 0 0,0-1 0 0,0-3 0 16,0 0 0-16,-1-2 0 0,0 2 0 0,-3-2 0 15,1 2 0-15,-2-2 0 0,1 1 0 16,2 2 0-16,1 2 0 0,3 5 0 0,1 6 0 16,1 8 0-16,-10 20 0 0,23-26 0 0,-23 26 0 15,28-7 0-15,-10 7 0 0,3 3 0 0,-1 0 0 16,3 5 0-16,2-1 0 0,0 2 0 0,3 4 0 16,0-1 0-16,0 2 0 0,1 4 0 15,-1-1 0-15,-2 1 0 0,-3 1 0 0,-2 1 0 16,-6 2 0-16,-4 1 0 0,-5 1 0 15,-3 3 0-15,-8-1 0 0,-6 2 0 0,-3 2 0 16,-6-1 0-16,-2 0 0 0,-5 0 0 0,-2-1 0 16,-2-1 0-16,-3-2 0 0,-2-1 0 0,-1 1 0 15,-4-4 0-15,0 1 0 0,1-1 0 0,1-1 0 16,1 0 0-16,4-2 0 0,6 0 0 0,4-1 0 16,5-2 0-16,3 2 0 0,5 4 0 15,4 4 0-15,2 6 0 0,5 6 0 0,1 7 0 16,0 4 0-16,2 5 0 0,-1 4 0 0,-2 10 0 15,0 3 0-15,0 3 0 0,-5 0 0 0,4-5 0 16,-5-5 0-16,8 8-68 0,-22-42-261 16,32 24-292-16,-17-19-38 0,6-9 290 0</inkml:trace>
  <inkml:trace contextRef="#ctx0" brushRef="#br1" timeOffset="484865.7729">18848 7243 1887 0,'0'0'35'0,"0"0"-4"0,19 5-5 0,-19-5 4 16,14 26-14-16,-10-6-1 0,-3 6-10 15,-2 5-3-15,-5 5-2 0,1 5 0 0,-4 2 0 16,1 5 0-16,-3-1 0 0,0 2 0 0,1-1 0 15,-2-2 0-15,2-3 0 0,2-5 0 16,1-6 0-16,1-5 0 0,2-8 0 0,4-19 0 16,-1 24 0-16,1-24 0 0,0 0 0 0,0 0 0 15,23-6 0-15,-23 6 0 0,18-32 0 0,-7 5 0 16,1-7 0-16,2-6 0 0,0-2 0 0,1-4 0 16,-1-1 0-16,-2 1 0 0,-3 0 0 0,-2 1 0 15,-4 0 0-15,-2 1 0 0,-2 0 0 0,-2 2 0 16,0 3 0-16,0 5 0 0,1 5 0 15,2 7 0-15,0 22 0 0,2-23 0 0,-2 23 0 16,0 0 0-16,0 0 0 0,0 0 0 16,0 0 0-16,21 16 0 0,-21-16 0 0,30 11 0 15,-8-6 0-15,0-4 0 0,7-1 0 0,0-4 0 16,8 1 0-16,2-4 0 0,6-1 0 0,1-3-30 16,10 5-37-16,-9-15-58 0,25 30-123 15,-38-34-283-15,22 16-79 0,-5 1 175 0</inkml:trace>
  <inkml:trace contextRef="#ctx0" brushRef="#br1" timeOffset="485022.0441">19719 7146 1819 0,'-30'13'117'0,"13"13"-43"0,-5-2-37 15,2 5-37-15,2 3 0 0,1 4 0 0,4 3 0 16,1 2 0-16,2 5 0 16,3 1 0-16,2 4 0 0,2-1 0 0,2 2 0 15,0 2 0-15,2-5 0 0,-1-2 0 0,4-7 0 16,1-10 0-16,4-5 0 0,-9-25 0 0,33 25-52 15,-35-43-262-15,35 19-340 0,-21-18 20 0,10 0 242 16</inkml:trace>
  <inkml:trace contextRef="#ctx0" brushRef="#br1" timeOffset="485178.3199">19632 6852 2047 0,'0'0'0'0,"-22"17"0"0,22-17 0 0,1 20 0 16,-1-20-5-16,23 36-156 0,-23-36-501 16,12 18 16-16,-12-18 74 0</inkml:trace>
  <inkml:trace contextRef="#ctx0" brushRef="#br1" timeOffset="485756.8593">20297 7237 1755 0,'-20'10'164'0,"-14"-3"-125"0,2 4-3 15,-3-3-7-15,5 3-5 0,-2 1-24 0,4 0 0 16,1 5 0-16,0 1 0 0,1 4 0 0,3 5 0 16,2 2 0-16,3 6 0 0,2 1 0 0,4 3 0 15,5-1 0-15,2 0 0 0,5-5 0 0,5-4 0 16,5-5 0-16,3-6 0 0,6-6 0 15,6-3 0-15,2-9 0 0,4-3 0 0,3-4 0 16,2-5 0-16,-1-3 0 0,2-7 0 0,0-2 0 16,2-5 0-16,-1-6 0 0,-2-2 0 15,-1-4 0-15,-1 1 0 0,-2 0 0 0,-4 2 0 16,-2 3 0-16,-7 3 0 0,-4 3 0 0,-6 1 0 16,-4 2 0-16,-6 3 0 0,-3 3 0 15,4 20 0-15,-13-26 0 0,13 26 0 0,-20-2 0 16,20 2 0-16,-28 33 0 0,11-2 0 0,-2 13 0 15,-2 6 0-15,-2 10 0 0,0 6 0 0,0 9 0 16,1 6 0-16,1 10 0 0,2 3 0 0,0 7 0 16,-1 4 0-16,-1-1 0 0,3-1 0 0,1-9 0 15,3-5 0-15,0-11 0 0,4-7 0 0,2-9 0 16,3-8 0-16,1-9 0 0,3-8 0 16,1-7 0-16,3-10 0 0,-3-20 0 15,1 19 0-15,-1-19 0 0,0 0 0 0,0 0 0 16,5-27 0-16,-4 0 0 0,-1-9 0 0,1-8 0 15,-1-7 0-15,3-1 0 0,-2-3 0 0,0-3 0 16,-1-4 0-16,-2-8 0 0,-1-4 0 0,-2-4 0 16,2 0 0-16,1 2 0 0,6 5 0 0,2 8 0 15,3 8 0-15,0 14 0 0,1 11 0 16,2 9 0-16,-12 21 0 0,28-18 0 0,-28 18 0 16,31-6 0-16,-31 6 0 0,37-8 0 0,-15-2 0 15,7 2 0-15,-2-11-1 0,17 18-176 0,-27-40-108 16,44 40-147-16,-30-38-119 0,11 0 35 0,16 21 432 15</inkml:trace>
  <inkml:trace contextRef="#ctx0" brushRef="#br1" timeOffset="486149.9297">20957 6745 2047 0,'-16'31'0'0,"1"7"0"0,0 4 0 15,2 3 0-15,-1 5 0 0,1 4 0 16,3 5 0-16,0 0 0 0,3 3 0 0,1 1 0 16,0-3 0-16,2 3 0 0,1-1 0 0,-1-2 0 15,0 1 0-15,0-3 0 0,0-3 0 0,1-5 0 16,2-8 0-16,4-7 0 0,0-9 0 0,5-7 0 16,-8-19 0-16,24 16 0 0,-24-16 0 0,32-7 0 15,-13-5 0-15,-1-8 0 0,2-5 0 16,0-8 0-16,-1-4 0 0,0-4 0 15,1-2 0-15,-2-2 0 0,-1 3 0 0,0 1 0 16,-3 0 0-16,0 2 0 0,-2 3 0 0,0 4 0 0,-1 6 0 16,0 6 0-16,-11 20 0 0,0 0 0 0,0 0 0 15,17 0 0-15,-17 0 0 0,4 39 0 16,-1-9 0-16,-1 7 0 0,-4 4 0 0,0 4 0 16,-3 2 0-16,3 1 0 0,-2-2 0 15,6 0 0-15,0-7 0 0,5 2 0 0,-2-12 0 16,34 14-120-16,-39-43-142 0,26 62-165 0,-26-62-73 15,-19 33-41-15,38 1 345 0</inkml:trace>
  <inkml:trace contextRef="#ctx0" brushRef="#br1" timeOffset="486968.7186">21789 6739 1815 0,'0'0'66'16,"0"0"-17"-16,0 0-15 0,0 0-9 0,-19 30-2 15,11-12-9-15,1 7 2 0,-3 8-11 0,2 6-5 16,-1 9 0-16,0 7 0 0,-1 4 0 0,1 6 0 15,0 3 0-15,-1 1 0 0,3 1 0 0,-3-4 0 16,1 1 0-16,2-4 0 0,1-5 0 0,3-7 0 16,3-5 0-16,2-8 0 0,4-4 0 15,-5-12-71-15,25 20-228 0,-26-42-333 0,20 16-13 16,-20-16 246-16</inkml:trace>
  <inkml:trace contextRef="#ctx0" brushRef="#br1" timeOffset="487129.8871">21522 7288 2047 0,'-18'13'0'0,"18"-13"0"16,-6 17 0-16,6-17 0 0,32 5 0 0,-4-5 0 16,8-5 0-16,7-5 0 0,8-2 0 0,4-5 0 15,9 4 0-15,-3-8 0 0,21 26-223 0,-45-33-327 16,24 22-134-16,-17-3 95 0</inkml:trace>
  <inkml:trace contextRef="#ctx0" brushRef="#br1" timeOffset="488145.5984">15983 9734 1862 0,'0'0'37'0,"0"0"-11"0,0 0-5 0,0 0-4 15,-20 6-3-15,20-6 0 0,-26 23-9 0,10-6 5 16,-4 5-5-16,-1 2 6 0,1 4-6 0,0 2 11 15,0 3-12-15,2 1-4 0,1 0 0 0,1-2 0 16,5-3 0-16,3-2 0 0,7-8 0 16,1-19 0-16,9 22 0 0,-9-22 0 0,27 0 0 15,-6-6 0-15,3-5 0 0,4-5 0 0,1-4 0 16,2-6 0-16,0-3 0 0,2-1 0 16,-1-1 0-16,-3-2 0 0,-1 2 0 0,-4 0 0 15,-2 2 0-15,-4 4 0 0,-3 3 0 0,-4 3 0 16,-11 19 0-16,6-27 0 0,-6 27 0 0,0 0 0 15,-26-16 0-15,26 16 0 0,-30 7 0 16,11 2 0-16,-3 7 0 0,-1 3 0 0,-3 3 0 16,0 1 0-16,1 4 0 0,2-2 0 0,1 3 0 15,1 0 0-15,5-4 0 0,4-2 0 0,4-4 0 16,8-18 0-16,-3 24 0 0,3-24 0 0,0 0 0 16,22 18 0-16,-22-18 0 0,32 2 0 0,-12-6 0 15,4-4 0-15,2-1 0 0,4-6 0 16,2-1 0-16,2-2 0 0,0-2 0 0,2-4 0 15,-2 1 0-15,0-2 0 0,-4 1 0 16,-4 2 0-16,-7 1 0 0,-5 0 0 0,-14 21 0 16,12-29 0-16,-12 29 0 0,0 0 0 0,-11-18 0 15,11 18 0-15,-24-4 0 0,24 4 0 0,-35 5 0 16,17 2 0-16,-2 3 0 0,-4 2 0 0,4 4 0 16,-1 2 0-16,2 1 0 0,2 2 0 15,0 0 0-15,2-1 0 0,3-1 0 0,1 0 0 16,11-19 0-16,-10 26 0 0,10-26 0 0,0 0 0 15,0 0 0-15,22 6 0 0,-22-6 0 0,34-23 0 16,-12 1 0-16,4-3 0 0,3-6 0 0,0-3 0 16,0-1 0-16,-1-2 0 0,-5 2 0 15,-1 4 0-15,-9 3 0 0,-2 6 0 0,-6 5 0 16,-5 17 0-16,-2-17 0 0,2 17 0 16,0 0 0-16,-28 3 0 0,28-3 0 0,-31 25 0 15,16-4 0-15,-4 2 0 0,4 3 0 0,-1-1 0 16,2 2 0-16,2-1 0 0,6 0 0 0,6-26-92 15,9 50-416-15,-9-50-57 0,0 21-55 0,0-21 359 16</inkml:trace>
  <inkml:trace contextRef="#ctx0" brushRef="#br1" timeOffset="488770.6024">17337 9648 1866 0,'-20'4'40'0,"-6"0"-15"16,0 3 4-16,-7-2-2 0,2 6 3 0,-7 1-8 16,-1 2-14-16,-4 6-8 0,0 3 0 0,-1 4 0 15,0 2 0-15,0 4 0 0,2 1 0 16,2 2 0-16,3 0 0 0,4 2 0 0,8-2 0 15,5-4 0-15,8-2 0 0,5-6 0 0,6-5 0 16,1-19 0-16,19 20 0 0,4-23 0 0,8-8 0 16,10-12 0-16,6-10 0 0,7-13 0 0,7-9 0 15,2-6 0-15,3-6 0 0,0-5 0 16,-1-6 0-16,-2-1 0 0,-2 1 0 0,-3-4 0 16,-2 4 0-16,-5 0 0 0,-3 4 0 15,-6 6 0-15,-5 3 0 0,-7 6 0 0,-8 3 0 16,-7 6 0-16,-9 6 0 0,-5 9 0 0,-5 6 0 15,-3 8 0-15,7 21 0 0,-24-15 0 0,24 15 0 16,-38 20 0-16,17 4 0 0,-3 11 0 0,-1 11 0 16,0 12 0-16,0 9 0 0,0 8 0 0,6 7 0 15,3 1 0-15,4 1 0 0,7-3 0 0,6-6 0 16,9-4 0-16,3-8 0 0,7-5 0 16,2-8 0-16,3-7 0 0,7-8 0 15,4-5 0-15,1-9 0 0,7-4 0 0,-4-7 0 16,5-4 0-16,-5-14-66 0,18 20-154 0,-37-42-155 15,35 28-192-15,-22-18-18 0,-2-12 352 0</inkml:trace>
  <inkml:trace contextRef="#ctx0" brushRef="#br1" timeOffset="488942.4822">18107 9521 1922 0,'-19'35'125'0,"-1"4"-125"0,4 3 0 16,1 2 0-16,4 0 0 0,3-1 0 0,2-2 0 15,2 0 0-15,-1-1 0 0,3-2 0 16,2-6 0-16,0-1 0 0,5-8 0 16,1-6 0-16,-6-17 0 0,25 13 0 0,-6-12 0 15,-11-26-166-15,29 26-411 0,-25-28-84 0,12 4 41 16</inkml:trace>
  <inkml:trace contextRef="#ctx0" brushRef="#br1" timeOffset="489098.7818">18085 9050 2047 0,'-26'18'0'0,"8"1"0"0,3-2 0 15,7 0 0-15,8-17 0 0,2 29 0 16,-2-29-78-16,34 38-350 0,-34-38-224 0,30 18 4 16,-13-7 408-16</inkml:trace>
  <inkml:trace contextRef="#ctx0" brushRef="#br1" timeOffset="489598.7699">18518 9594 1937 0,'8'20'83'0,"-13"5"-57"0,-1-1-25 15,0-4-1-15,0 2 0 0,-1-2 0 0,-1-1 0 16,-1-1 0-16,-1-1 0 0,10-17 0 16,-18 30 0-16,18-30 0 0,-14 26 0 15,14-26 0-15,-11 17 0 0,11-17 0 0,0 0 0 16,0 0 0-16,0 0 0 0,0 0 0 0,4-20 0 15,3 3 0-15,3-6 0 0,2-3 0 0,0-6 0 16,3-2 0-16,1-3 0 0,-2-1 0 0,1 1 0 16,-2-2 0-16,0 3 0 0,-5-2 0 0,1 5 0 15,-5 1 0-15,1 6 0 0,-2 4 0 0,-3 22 0 16,2-26 0-16,-2 26 0 0,0 0 0 16,0 0 0-16,0 0 0 0,0 0 0 0,-18 12 0 15,18-12 0-15,-12 38 0 0,5-13 0 0,0 2 0 16,3 2 0-16,-1-2 0 0,3-3 0 0,4-5 0 15,-2-19 0-15,13 27 0 0,-13-27 0 16,29 11 0-16,-10-13 0 0,5-2 0 0,4-7 0 16,5-5 0-16,6-3 0 0,2-7 0 15,4-3 0-15,1-2 0 0,-1-1 0 0,0 1 0 16,-2 2 0-16,-2 0 0 0,-2 1 0 0,-1 1 0 16,-2 4 0-16,-5 3 0 0,-5 5 0 0,-4 7 0 15,-4 5 0-15,-18 3 0 0,25 13 0 0,-25-13 0 16,7 36 0-16,-9-7 0 0,-4 6 0 0,-4 6 0 15,-2 4 0-15,-3 2 0 0,-2 3 0 0,0-1 0 16,0 2 0-16,1-2 0 0,0-1 0 16,5-7 0-16,4-7 0 0,7-8 0 15,3-6 0-15,-3-20 0 0,19 23 0 0,-19-23 0 16,30 3 0-16,-8-4 0 0,-5-18-74 0,25 21-143 16,-40-43-130-16,38 29-220 0,-18-14 0 0,-1-12 293 15</inkml:trace>
  <inkml:trace contextRef="#ctx0" brushRef="#br1" timeOffset="489786.2427">19551 9301 1661 0,'-2'-23'313'0,"2"23"-240"0,0 0-73 0,0 0 0 15,-10 33 0-15,5-10 0 0,-1 7 0 0,0 6 0 16,-1 3 0-16,0 2 0 0,-2 0 0 0,2 3 0 16,-2-1 0-16,2 1 0 0,-2 0 0 15,1-6 0-15,2-3 0 0,1-6 0 16,3-6 0-16,2-23 0 0,4 27 0 0,-4-27 0 15,0 0 0-15,19 11 0 0,-19-11-41 0,7-26-481 16,19 24-81-16,-22-22-36 0,12-2 398 0</inkml:trace>
  <inkml:trace contextRef="#ctx0" brushRef="#br1" timeOffset="489911.2798">19646 9127 1943 0,'-31'10'104'15,"14"7"-104"-15,3 1 0 0,14-18 0 16,-11 33 0-16,11-33-127 0,0 0-541 0,-3 18-2 16,3-18 89-16</inkml:trace>
  <inkml:trace contextRef="#ctx0" brushRef="#br1" timeOffset="490301.8861">20024 9397 1923 0,'-12'31'69'0,"6"-9"-21"16,1 2-41-16,-2 0-7 0,-1-1 0 0,-1 2 0 16,-2-1 0-16,1-2 0 15,-1 0 0-15,2-1 0 0,0-2 0 0,3-2 0 16,6-17 0-16,-7 29 0 0,7-29 0 0,0 0 0 16,3 19 0-16,-3-19 0 0,0 0 0 0,20-10 0 15,-20 10 0-15,19-23 0 0,-19 23 0 0,27-35 0 16,-12 12 0-16,3-3 0 0,-1-1 0 0,2-2 0 15,1-3 0-15,-2-3 0 0,2 2 0 0,-2-4 0 16,3 1 0-16,-2-2 0 0,-1-1 0 16,-1 1 0-16,0 0 0 0,1 6 0 0,2 4 0 15,-2 7 0-15,-1 9 0 0,-17 12 0 0,21-5 0 16,-21 5 0-16,8 21 0 0,-5-2 0 0,-3 8 0 16,-3 5 0-16,1 5 0 0,-3 1 0 15,-1 4 0-15,1 0 0 0,0 0 0 0,2-1 0 16,1-3 0-16,5-4 0 0,2-5 0 0,6-4 0 15,1-4 0-15,6-2 0 0,0-8 0 16,5-1 0-16,1-10 0 0,6 2-19 0,-9-19-130 16,28 28-130-16,-39-43-235 0,29 18-114 0,-5-1 171 15</inkml:trace>
  <inkml:trace contextRef="#ctx0" brushRef="#br1" timeOffset="490495.345">20882 9177 1486 0,'-1'-51'488'0,"1"51"-415"0,0 0-73 15,0 0 0-15,-23 24 0 0,10-3 0 16,2 5 0-16,-3 7 0 0,-1 3 0 0,2 4 0 0,-3 4 0 0,3 2 0 16,-1 1 0-16,2 0 0 0,0 1 0 0,1-2 0 15,2-6 0-15,3-1 0 0,4-10 0 0,3-5 0 16,6-3 0-16,-7-21 0 0,24 21 0 16,-24-21 0-16,32 5 0 0,-32-5-113 15,49-2-232-15,-45-20-274 0,21 3-29 0,-4-4 327 16</inkml:trace>
  <inkml:trace contextRef="#ctx0" brushRef="#br1" timeOffset="490639.3826">20885 8868 2047 0,'-19'20'0'0,"19"-20"0"0,-21 27 0 0,21-27 0 15,4 23 0-15,-4-23 0 0,30 39-318 16,-30-39-338-16,36 7-30 0,-14-7 300 0</inkml:trace>
  <inkml:trace contextRef="#ctx0" brushRef="#br1" timeOffset="490973.6255">21484 9070 1652 0,'1'20'155'16,"-18"-16"-95"-16,17-4 1 0,-34 21-13 0,13-9-6 15,-5-2-14-15,-1 2-27 0,-4 0-1 0,0 0 0 16,-1 4 0-16,2 0 0 0,1-1 0 0,3 2 0 15,3-2 0-15,6-1 0 16,17-14 0-16,-21 32 0 0,21-32 0 0,-6 29 0 16,6-29 0-16,9 27 0 0,-9-27 0 0,24 28 0 15,-7-18 0-15,4 1 0 0,3-4 0 0,4-1 0 16,5-2 0-16,2-3 0 16,2-1 0-16,1-1 0 0,0-3 0 0,2 2 0 15,-3 1 0-15,-3-2 0 0,-5 4 0 0,-5 1 0 16,-4 1 0-16,-20-3 0 0,20 9 0 15,-20-9 0-15,0 0 0 0,-2 29 0 16,-8-11 0-16,-3 4 0 0,-7 2 0 0,-3 2 0 16,-3 1 0-16,-1 2 0 0,0-1 0 0,-1-2 0 15,6 0 0-15,-2-6 0 0,7-1 0 0,17-19 0 16,-22 16 0-16,22-16 0 0,0 0-52 0,-5-23-145 16,37 30-163-16,-37-39-191 0,26 4-56 0,4 6 328 15</inkml:trace>
  <inkml:trace contextRef="#ctx0" brushRef="#br1" timeOffset="491389.2736">22117 8669 2047 0,'-36'18'0'0,"18"1"0"0,-3 4 0 0,-1 3 0 15,1 0 0-15,0 3 0 0,0 4 0 0,-1 2 0 16,1 2 0-16,2 5 0 0,1 2 0 0,3 2 0 15,2 1 0-15,2 2 0 0,2-1 0 16,2 1 0-16,2 0 0 0,3 0 0 0,0-3 0 16,4-4 0-16,1-5 0 0,3-6 0 0,2-7 0 0,4-7 0 15,-12-17 0-15,33 17 0 0,-15-15 0 16,1-6 0-16,1-2 0 0,-2-6 0 0,3-1 0 16,-3-6 0-16,1-3 0 0,-2-4 0 0,-1-1 0 15,0-1 0-15,-4 0 0 0,-2 3 0 16,-2 0 0-16,-3 2 0 0,0 4 0 0,-1 2 0 15,-4 17 0-15,2-23 0 0,-2 23 0 0,0 0 0 16,0 0 0-16,0 0 0 0,0 0 0 0,0 0 0 16,-13 35 0-16,6-6 0 0,-3 8 0 15,-2 2 0-15,2 1 0 0,0-2 0 0,4-7 0 16,6 1 0-16,0-6 0 0,7-1 0 0,1-5 0 16,4-1 0-16,-12-19 0 0,33 27 0 0,-13-20 0 15,5 1 0-15,-5-12-32 0,13 14-115 0,-21-36-118 16,32 38-229-16,-27-25-66 0,3-2 12 0,9 18 548 15</inkml:trace>
  <inkml:trace contextRef="#ctx0" brushRef="#br1" timeOffset="491802.5659">22395 9323 1985 0,'-17'12'62'15,"17"-12"-62"-15,0 0 0 0,0 21 0 0,0-21 0 16,0 0 0-16,12 18 0 0,-12-18 0 0,0 0 0 16,24 8 0-16,-24-8 0 0,22-3 0 0,-22 3 0 15,28-5 0-15,-11 0 0 0,1-2 0 0,2-2 0 16,4-3 0-16,-3 0 0 0,3-1 0 0,-3-1 0 16,-1 0 0-16,-3 1 0 0,-17 13 0 15,30-28 0-15,-30 28 0 0,20-29 0 16,-20 29 0-16,12-27 0 0,-12 27 0 0,4-23 0 15,-4 23 0-15,-6-20 0 0,6 20 0 0,-18-20 0 16,18 20 0-16,-32-12 0 0,14 10 0 0,-4 3 0 16,0 5 0-16,-3 4 0 0,0 3 0 0,1 4 0 15,1 5 0-15,-1 2 0 0,0 5 0 0,3 0 0 16,2 4 0-16,3-1 0 0,4 2 0 0,3-2 0 16,2-2 0-16,7-4 0 0,4-4 0 15,6-2 0-15,-10-20 0 0,34 26 0 0,-12-16 0 16,6-4 0-16,5-5 0 0,1 2 0 15,5-8 0-15,6-3 0 0,-4-1 0 0,9-2 0 16,-4-5 0-16,5 5-51 0,-8-15-67 0,20 33-165 16,-36-35-308-16,24 14-2 0,-9-2 183 0</inkml:trace>
  <inkml:trace contextRef="#ctx0" brushRef="#br1" timeOffset="492161.9477">23205 9224 1766 0,'0'0'174'15,"-22"-4"-87"-15,1 1-67 0,-3-1-20 0,-2 3 0 16,-1 2 0-16,-1 4 0 0,1 2 0 0,0 4 0 15,0 1 0-15,3 6 0 0,-2-1 0 0,4 5 0 16,2 1 0-16,1 1 0 0,4 1 0 0,1 1 0 16,3-1 0-16,5-2 0 15,1-1 0-15,5-1 0 0,0-21 0 0,12 26 0 16,-12-26 0-16,27 7 0 0,-6-8 0 0,2-6 0 16,7-6 0-16,1-3 0 0,4-8 0 0,2-4 0 15,3-6 0-15,3-2 0 0,0-4 0 0,3-4 0 16,-2 2 0-16,-3 0 0 0,-2 1 0 0,-3 1 0 15,-6 1 0-15,-3 1 0 0,-7 0 0 0,-5 1 0 16,-5 1 0-16,-7 2 0 0,-1 3 0 16,-5 5 0-16,-3 8 0 0,6 18 0 0,-17-11 0 15,17 11 0-15,-35 28 0 0,9 5 0 0,-4 13 0 16,-3 13 0-16,-4 11 0 0,2 5 0 16,-1 1 0-16,4-2 0 0,5-1 0 0,4-3 0 15,9-6 0-15,1-7 0 0,13-8 0 0,5-10 0 16,14-4 0-16,2-13 0 0,17 2-15 15,-6-19-110-15,21 12-31 0,-26-40-115 0,40 30-190 16,-20-21-86-16,0-14 76 0,18 19 471 0</inkml:trace>
  <inkml:trace contextRef="#ctx0" brushRef="#br1" timeOffset="502022.7838">22243 4623 1471 0,'-22'-12'109'0,"22"12"-37"0,0 0-18 16,0 0-10-16,-18-23-10 0,18 23-7 0,0 0 0 15,0 0-5-15,-7-21-4 0,7 21-3 16,0 0-6-16,0 0-1 0,0 0-1 0,0 0-1 16,0 0 1-16,0 0 1 0,0 0-4 15,0 0 2-15,0 0-2 0,0 0-1 0,17-4 3 16,-17 4 0-16,0 0-2 0,22 1 1 0,-22-1-1 15,23 0-1-15,-23 0 1 0,30-2 0 0,-30 2 0 16,34-4 0-16,-14 3 0 0,1-2-1 0,3 1 1 16,-1 0-2-16,2 0 0 0,0 1 1 0,0 1-2 15,1 0 2-15,1 3-1 0,-1-1 0 16,-2 3 0-16,0 0 0 0,1 0-2 0,-1 1 1 16,-1 1 0-16,-1 0 1 0,1 3-3 0,0-1 2 15,3 0-2-15,-3-1 3 0,2 1-2 16,0-1 1-16,0 0-2 0,1-1 2 0,-1 0-1 15,2 2 2-15,1-2-1 0,1 0 0 0,2 0 0 16,-2-1 1-16,1 2-1 0,2-1 2 0,-2 1-3 16,2 2 1-16,-4-1-1 0,1 3 0 15,-1 0 0-15,0 1 0 0,-1 2 0 0,-3 1 0 16,-1 1 0-16,2 0 0 0,-4 1 0 0,2 1 0 16,-2-1 0-16,1-1 0 0,-1 1 0 0,-2 0 0 15,1 0 0-15,-1 1 0 0,1 1 0 0,-1-1 0 16,2-1 0-16,-2 2 0 0,2-1 0 0,-2 0 0 15,2-1 0-15,1 2 0 0,-1-2 0 0,0 1-1 16,-1-1 2-16,1 2-1 16,-3 0 0-16,0 1 0 0,1 1 0 0,-3-1 0 15,1 2 0-15,-2 2 0 0,1-1 0 0,-3 0 0 0,-1 1 0 16,0 2 0-16,-1 0 0 0,3-1 0 0,-3 1 0 16,1-2 0-16,-1 2 0 0,1-2 0 15,-1 2 0-15,1 1 0 0,-1 1 0 0,1-2 0 16,0 1 0-16,-1 0 0 0,0-1 0 15,0 1 0-15,-1-2 0 0,1 2 0 0,0 0 0 16,0-2 0-16,-2 2 0 0,2-1 0 0,-1 1 0 16,1 1 0-16,-1 0 0 0,0 0 0 0,-2 1 0 15,1 0 0-15,-1 2 0 0,-1-2 0 0,-1 2 0 16,2 0 0-16,-3-1 0 0,2 1 0 0,0-2 0 16,1 0 0-16,0-2 0 0,-2 1 0 0,3 0 0 15,-2-1 0-15,-1 1 0 0,1-2 0 16,1 0 0-16,-2 0 0 0,0 0 0 15,0 2 0-15,-1 1 0 0,0 1 0 0,-1 0 0 16,0-4 0-16,-1 4 0 0,0-1 0 0,0 1 0 16,-1 1 0-1,0-1 0-15,2 1 0 0,0-1 0 0,-1 3 0 16,-1-1 0-16,0 0 0 0,0 0 0 0,1-1 0 16,-2-1 0-16,2 0 0 0,-2 2 0 15,1-3 0-15,-1 2 0 0,-1-2 0 0,0 1 0 16,0 1 0-16,-1 2 0 0,-1-2 0 15,-1 2 0-15,0 1 0 0,-1 0 0 0,-1 4 0 16,-1-1 0-16,0 0 0 0,-2 0 0 0,-2 0 0 16,1 0 0-16,-2 2 0 0,0-1 0 0,2 0 0 15,-1 3 0-15,-1-2 0 0,1-1 0 0,1 1 0 16,0-1 0-16,2 1 0 0,-1-1 0 16,1 2 0-16,-1-1 0 0,0 1 0 0,1-1 0 15,0-4 0-15,-1 1 0 0,1 0 0 0,0 0 0 16,-3 1 0-16,3 0 0 0,-2 0 0 0,0 1 0 15,0-1 0-15,-1 1 0 0,-1 1 0 0,0 0 0 16,2 1 0-16,-3 0 0 0,-2 0 0 0,1 0 0 16,-2-1 0-16,1-1 0 0,-1 0 0 15,-1-2 0-15,0-1 0 0,1 2 0 16,0-2 0-16,-2-1 0 0,1 0 0 0,-1-1 0 16,1-1 0-16,-1 1 0 0,0-2 0 0,1-1 0 15,1 0 0-15,-2-2 0 0,0 1 0 0,0-1 0 16,-2 2 0-16,-1-1 0 0,-1-2 0 0,0-2 0 15,1 1 0-15,-1-2 0 0,-1 1 0 0,-1-2 0 16,0 0 0-16,-1-1 0 0,-1 0 0 16,0-1 0-16,-1-1 0 0,-1 0 0 0,1 0 0 15,-2-1 0-15,0-1 0 0,-2 0 0 0,1-1 0 16,1-1 0-16,2 0 0 0,-1 0 0 0,2-2 0 16,1 2 0-16,0 0 0 0,0 1 0 0,-1 0 0 15,2 1 0-15,2-1 0 0,1-1 0 0,2 1 0 16,-1 0 0-16,1 0 0 0,2 0 0 0,0-1 0 15,2 0 0-15,0 0 0 0,2 0 0 16,0 1 0-16,2-1 0 0,-1 1 0 16,4 0 0-16,1 0 0 0,1 1 0 0,0-2 0 15,2-1 0-15,0 1 0 0,1 0 0 0,1 3 0 16,-1-1 0-16,2 2 0 0,0-1 0 0,2 2 0 16,-2 0 0-16,1-1 0 0,1 2 0 0,-2 2 0 15,4-4 0-15,1 4 0 0,0-5 0 0,2-3 0 16,1 0 0-16,-8-17 0 0,25 29 0 15,-25-29 0-15,33 24 0 0,-14-14 0 0,1-2 0 16,1 1 0-16,4-3 0 0,0-1 0 0,2-2 0 16,2 0 0-16,-1-3 0 0,1 0 0 0,1 0 0 15,-2-3 0-15,-1 1 0 0,0 1 0 0,0-3 0 16,-1 2 0-16,-2-2 0 0,3 2 0 16,-2-2 0-16,-2 0 0 0,2 1 0 15,-5-1 0-15,0 0 0 0,-2 2 0 0,-18 2 0 16,30-5 0-16,-30 5 0 0,20-3 0 0,-20 3 0 15,0 0 0-15,0 0 0 0,0 0 0 0,0 0 0 16,0 0 0-16,0 0 0 0,0 0 0 0,0 0 0 16,0 0 0-16,0 0 0 0,0 0 0 0,0 0 0 15,-22 1 0-15,22-1 0 0,0 0 0 0,0 0 0 16,-18 0 0-16,18 0 0 0,0 0 0 16,0 0 0-16,0 0 0 0,0 0 0 0,0 0 0 15,0 0 0-15,-17-3 0 0,17 3 0 0,0 0 0 16,0 0 0-16,0 0 0 0,0 0 0 0,0 0 0 15,-20 14 0-15,20-14 0 0,0 0 0 0,-17 11 0 16,17-11 0-16,0 0 0 0,-24 14 0 0,24-14 0 16,-18 10 0-16,18-10 0 0,-22 8 0 15,22-8 0-15,-23 7 0 0,23-7 0 0,-27 8 0 16,27-8 0-16,-28 6 0 0,28-6 0 0,-27 5 0 16,27-5 0-16,-28 4 0 0,28-4 0 0,-28 4 0 15,28-4 0-15,-30 6 0 0,30-6 0 0,-32 10 0 16,15-5 0-16,0 2 0 0,0-1 0 0,0 2 0 15,-1 1 0-15,0-1 0 0,-1 3 0 16,1-1 0-16,1 2 0 0,17-12 0 16,-32 24 0-16,32-24 0 0,-29 23 0 0,29-23 0 15,-25 22 0-15,25-22 0 0,-22 20 0 0,22-20 0 16,-20 21 0-16,20-21 0 0,-17 23 0 0,17-23 0 16,-14 22 0-16,14-22 0 0,-11 22 0 0,11-22 0 15,-10 22 0-15,10-22 0 0,-6 21 0 0,6-21 0 16,-4 19 0-16,4-19 0 0,-2 23 0 0,2-23 0 15,-3 26 0-15,3-26 0 0,-3 31 0 16,0-13 0-16,2 2 0 0,-1 0 0 0,-2 3 0 16,0-1 0-16,0 2 0 0,-2 0 0 0,2 2 0 15,-2-1 0-15,1 1 0 0,0-2 0 16,0 1 0-16,2 1 0 0,0-1 0 0,1 0 0 16,-1 1 0-16,3-1 0 0,0 1 0 0,0-2 0 15,3 1 0-15,-1 3 0 0,2-1 0 16,-2 2 0-16,2-2 0 0,-1 0 0 0,2 1 0 15,-1 1 0-15,1 1 0 0,0 2 0 0,-3-2 0 16,2 1 0-16,-2 1 0 0,2-1 0 0,0 3 0 16,0 1 0-16,0-1 0 0,1 2 0 0,-1-2 0 15,0 2 0-15,1 1 0 0,1-1 0 0,0 4 0 16,1-2 0-16,0 2 0 0,1 0 0 0,0 0 0 16,0-1 0-16,2-2 0 15,0 0 0-15,-1-1 0 0,4 1 0 0,-3 2 0 16,4 0 0-16,-2 0 0 0,3-2 0 0,-1 1 0 15,1-1 0-15,1 2 0 0,1 1 0 0,-2-2 0 16,2 0 0-16,0 1 0 0,0-3 0 0,3 1 0 16,-1-2 0-16,1 0 0 0,2 1 0 0,1-3 0 15,1 0 0-15,1 1 0 0,2-1 0 0,-1-2 0 16,2 0 0-16,1 0 0 0,0 0 0 16,-1 2 0-16,2-1 0 0,-3 1 0 0,0 1 0 15,0-1 0-15,-1 2 0 0,-1 0 0 0,1 2 0 16,-2-2 0-16,1 2 0 0,1-1 0 0,-2 1 0 15,2 1 0-15,-2 1 0 0,-1-2 0 0,2 3 0 16,-2 0 0-16,1 1 0 0,-2 0 0 16,2-1 0-16,1 2 0 0,0-2 0 15,1 0 0-15,-1 0 0 0,1 0 0 0,-1-1 0 16,2 2 0-16,0-1 0 0,-3 2 0 0,0 0 0 16,0 1 0-16,-1 1 0 0,-1 1 0 0,-3 2 0 15,-1-1 0-15,-1 3 0 0,0 0 0 0,-2 0 0 16,1 0 0-16,-2 2 0 0,-2 0 0 0,2 1 0 15,-2 0 0-15,0 3 0 0,-1 0 0 0,0 2 0 16,-2-2 0-16,-3 1 0 0,0 1 0 16,-3-2 0-16,0 1 0 0,-4-2 0 0,-2 0 0 15,-2-4 0-15,-2 1 0 0,-3 2 0 16,-1-2 0-16,-4 2 0 0,-1 2 0 0,-4-3 0 16,-2 2 0-16,-1 0 0 0,-4-2 0 0,-2 0 0 15,-4-4 0-15,-1 0 0 0,-2-2 0 0,-7-2 0 16,0-2 0-16,-5 5 0 0,-3-2 0 0,-4-1 0 15,-1 0 0-15,-3-9 0 0,-2 4 0 16,-3-3 0-16,2-1 0 0,1-2 0 0,1 0 0 16,-2 1 0-16,1-3 0 0,-1 2 0 0,-1-4 0 15,2-3 0-15,0 1 0 0,1-3 0 0,2 0 0 16,4-1 0-16,1-3 0 0,6 0 0 0,1 0 0 16,3-1 0-16,3-6 0 0,5-2 0 0,3-7 0 15,4-5 0-15,3-2 0 16,3-5 0-16,2-4 0 0,20 12 0 0,-28-33-57 15,28 33-65-15,-30-48-174 0,26 28-331 0,-2-8 9 16,-5-7 292-16</inkml:trace>
  <inkml:trace contextRef="#ctx0" brushRef="#br0" timeOffset="553037.8604">1607 8191 513 0,'0'0'173'0,"0"0"-53"15,0 0-142-15,0 0-58 0,0 0-42 16,-2-18 152-16,2 18 150 0,0 0 37 0,0 0 27 16,0 0-179-16,0 0-41 0,0 0-14 0,0 0 3 15,0 0 7-15,0 0 5 0,0 0 6 0,0 0-2 16,0 0 0-16,0 0-2 0,0 0 0 0,0 0 0 15,9-17 0-15,-9 17-3 0,0 0-3 0,0 0-2 16,0 0-1-16,0 0 2 0,0 0 1 16,0 0-3-16,0 0 0 0,0 0-4 15,0 0-1-15,0 0-1 0,-21 6-1 0,21-6 0 16,0 0-1-16,0 0 0 0,-20 17 1 0,20-17-3 16,0 0 2-16,-15 19-1 0,15-19-3 0,-9 17 1 15,9-17-4-15,-7 24 3 0,7-24-5 0,-6 31-18 16,4-14 36-16,0 0-36 0,2-17 34 0,-1 29-14 15,1-29-3-15,2 21 1 0,-2-21-2 16,0 0 1-16,14 18-2 0,-14-18 5 0,0 0 0 16,19 8 2-16,-19-8 3 0,0 0-2 0,22-9 2 15,-22 9-1-15,18-11 0 0,-18 11-2 16,17-20-2-16,-17 20 0 0,21-33-15 0,-9 10 28 0,-1-2-30 16,2-2 25-16,-2 3-12 0,-1 0-5 15,-1 2 5-15,-5 3-1 0,-4 19 4 0,0-28-3 16,0 28 1-16,0 0-6 0,-17-10-9 15,17 10-9-15,-21 15-23 0,-1-7-29 0,18 42-234 16,-22-25-336-16,6 13 19 0,-5 4 418 0</inkml:trace>
  <inkml:trace contextRef="#ctx0" brushRef="#br2" timeOffset="655510.8756">5892 4350 397 0,'0'0'161'16,"0"0"-43"-16,0 0-8 0,0 0-15 0,0 0-2 15,0 0-23-15,0 0-16 0,0 0-17 0,0 0-9 16,0 0-8-16,0 0-6 0,0 0-7 0,0 0-5 16,0 0 1-16,-3 19 4 0,3-19 4 0,0 0 10 15,-17 9 6-15,17-9 6 0,0 0 9 0,-18 13 2 16,18-13-3-16,0 0 2 0,-28 16-51 16,28-16-55-16,-22-2 90 0,22 2 4 0,-18-3 38 15,18 3 53-15,-21 13-99 0,21-13-8 0,-34 5-2 16,17-1-2-16,-1-3 0 0,18-1 1 0,-34 5 1 15,34-5-2-15,-32 5-1 0,32-5-2 0,-29 3-3 16,29-3 1-16,-30 6-3 0,30-6 0 0,-29 5 0 16,29-5 1-16,-25 3 0 0,25-3 1 0,-17 1 3 15,17-1 1-15,0 0 2 0,0 0 0 0,0 0-2 16,0 0-3-16,0 0-2 0,0 0-3 0,0 0 0 16,0 0-1-16,0 0-1 0,0 0 0 0,0 0 0 15,0 0 0-15,0 0 0 0,0 0 1 0,0 0-1 16,0 0 1-16,0 0-1 0,0 0 2 15,0 0-1-15,0 0-1 0,0 0 1 0,0 0 0 16,0 0 0-16,0 0 2 0,0 0-2 0,-11 23 2 16,11-23-3-16,-8 25-19 0,8-25 40 0,-9 29-39 15,6-12 38-15,-1 1-16 0,2 3-7 0,-2-1 6 16,1 2-5-16,2 2 6 0,0 2-7 0,2 0 7 16,0 2-7-16,3 1 8 0,1 2-9 0,0 1 8 15,1 1-8-15,1-2 9 0,2 2-10 0,-2 0 10 16,2-2-10-16,-2 0 10 0,-1 1-9 0,-1 1 8 15,-2-1 15-15,0 2-35 0,-1-1 35 16,1 2-34-16,-2-1 11 0,0 1 9 0,-1 1-9 16,1 0 10-16,-1 2-10 0,2-1 10 0,-2 2-10 15,1-2 10-15,0-1-9 0,1-1 8 0,0 0-10 16,0 0 10-16,-1 2-11 0,-1-2-11 0,2 3 28 16,-2-2-34-16,0 2 34 0,-3-1-10 0,1-1-5 15,-3-2 11-15,0 1-9 0,0 0 8 0,0-1-9 16,2 3 9-16,-2-1-9 0,1-2 10 0,-2 0-9 15,1-2 9-15,0 1-10 0,2 1 10 0,-1-2-10 16,0 1 9-16,3 0 15 0,1-2-37 0,0-1 37 16,1 1-36-16,-1-2 12 0,3 2 8 0,-1-1-8 15,2 0 8-15,-1 1-8 0,0-2 8 0,-1 1-7 16,2 0 7-16,-3 0-8 0,2-1 8 16,-3 0-8-16,0-2 8 0,-2 1-7 0,1-1 7 15,-1 0-7-15,-2 1 7 0,-1-2-8 0,0 0 8 16,1 0 15-16,-3-1-37 0,1-1 37 0,-1 2-37 15,-1-3 15-15,-2 1 7 0,0-3-6 0,2 0 7 16,-2-2-6-16,10-19 5 0,-14 26-5 16,14-26 2-16,0 0-4 0,0 0 2 0,0 0 1 15,0 0 3-15,0 0 3 0,22 1 0 0,-22-1 2 16,27-19-5-16,-9 4 3 0,3 1-6 0,0-1 3 16,2 2-4-16,1-1 2 0,2 4-3 0,-1-1 1 15,1 1-2-15,2 2 1 0,-2 0-11 0,6 6-17 16,-8-13-62-16,25 27-388 0,-23-20-124 15,9 3-29-15</inkml:trace>
  <inkml:trace contextRef="#ctx0" brushRef="#br2" timeOffset="656745.2834">14502 4580 1617 0,'0'0'40'0,"0"0"-10"16,-19 0-8-16,19 0-10 0,0 0-9 0,0 0-3 15,0 0 1-15,0 0 2 0,0 0 7 0,0 0 4 16,26 12 4-16,-7-10 7 0,1-6-2 16,11 1-2-16,1-7-1 0,7 1-6 15,3-5 1-15,4 1-5 0,1 0-21 0,6 0 37 16,-3-2-43-16,3 3 41 0,-4 1-21 0,-3 1-2 15,-5 3 4-15,-3 2-5 0,-5 3 2 0,-3 1-1 16,-5 2-2-16,-5 4 2 0,-20-5-2 0,27 13 2 16,-27-13-1-16,12 23-19 0,-12-6 41 0,-2 2-38 15,-6 5 35-15,-1 7-13 0,-5 1-10 16,0 6 10-16,-3 4-10 0,-3 4 11 0,-2 5-12 16,0 2 13-16,-1 4-14 0,3 1 14 15,-1 4-15-15,3 3-5 0,1 3 23 0,3 2-22 0,2-1 23 16,2 1-3-16,2-1-17 0,2-3 17 15,1 2-17-15,4-3 17 0,3 1 3 0,2 0-24 16,3-3 24-16,0 0-25 0,4-4 6 0,3-1 13 16,0 0-13-16,1-3 13 0,1 0-13 15,-3-1 12-15,2 0-16 0,-3-1-4 0,-1 1 27 16,-1 0-27-16,-2-2 28 0,-3 0-8 0,-3-2-14 16,-2 0 17-16,-2-1-13 0,-3-1 12 0,-1-2-12 15,-3 0 13-15,0-4-11 0,0-3 10 0,0-3-9 16,0-3-14-16,3-5 34 0,0-4-35 0,1-6 34 15,5-18-14-15,-6 27-5 0,6-27 3 0,0 0-2 16,0 0-1-16,0 0 1 16,-21-4 1-16,21 4 6 0,-29-19 0 0,6 7-14 15,-6-2 37-15,-8 0-34 0,0 2 38 0,-7-5-15 16,-1 1-8-16,-1-2 0 0,2 0-10 0,4 3 0 16,4 2 0-16,7 6 0 0,4-1 0 0,8 7-24 15,0-8-53-15,17 9-381 0,0 0-202 0,0 0 31 16,21 4 431-16</inkml:trace>
  <inkml:trace contextRef="#ctx0" brushRef="#br2" timeOffset="659024.9289">6493 4557 630 0,'0'0'20'16,"0"0"-19"-16,1-18 118 0,-1 18 141 16,0 0 22-16,17 3-81 0,-17-3-148 0,0 0-49 15,0 0 17-15,0 0-1 0,0 0 4 0,-17-8 4 16,17 8-4-16,0 0-1 0,0 0-10 16,-17 11-4-16,17-11-6 0,0 0 4 0,-17 24-2 15,17-24 4-15,-11 23-3 0,11-23 6 0,-12 25-5 16,12-25 4-16,-10 23-6 0,10-23 1 15,-5 21-4-15,5-21 1 0,0 0-4 0,5 23 2 16,-5-23-3-16,0 0 2 0,16 18-1 0,-16-18 3 16,0 0-1-16,24 8 1 0,-24-8-1 0,20 0 1 15,-20 0 0-15,21-6 1 0,-21 6 0 0,25-12-1 16,-25 12 4-16,20-17-3 0,-20 17 4 0,15-21-3 16,-15 21 2-16,9-21-2 0,-9 21 2 0,2-17-1 15,-2 17 1-15,0 0-2 16,-9-23 2-16,9 23-3 0,0 0 2 0,-20-17-2 15,20 17 1-15,-17-6-1 0,17 6 1 0,-21-1-1 16,21 1 0-16,-18 7 0 0,18-7-3 0,-17 15 4 16,17-15-2-16,-17 22 3 0,17-22-4 0,-17 30 5 15,8-12-5-15,2 0 4 0,1 1-5 0,2-2 3 16,4-17-5-16,0 31 4 0,0-31-4 0,8 21 3 16,-8-21-2-16,0 0 1 0,26 18 1 15,-26-18 0-15,26 3 2 0,-26-3 0 0,31-7 2 16,-14 1 0-16,0-3 3 0,-17 9-3 0,32-19 2 15,-32 19-4-15,29-24 3 0,-29 24-3 0,23-26 3 16,-23 26-3-16,14-23 4 0,-14 23 1 0,2-19 3 16,-2 19 1-16,0 0-2 0,-16-21-6 15,16 21-4-15,-19-8 0 0,19 8 0 16,-24-3 0-16,24 3 0 0,-28 4 0 0,28-4 0 16,-27 7 0-16,27-7 0 0,-18 6 0 0,18-6 0 15,0 0 0-15,0 0 0 0,0 0-13 0,0 0-24 16,0 0-31-16,34 31-161 0,-34-31-393 0,40-8-36 15,-17 5 239-15</inkml:trace>
  <inkml:trace contextRef="#ctx0" brushRef="#br2" timeOffset="659681.1977">7176 4621 975 0,'-5'-17'197'16,"5"17"-76"-16,0 0-10 0,0 0-17 0,9-18-8 16,-9 18-10-16,0 0-17 0,0 0-13 0,16-21-11 15,-16 21-6-15,0 0-5 0,0 0-4 16,0 0-3-16,0 0-3 0,0 0-4 0,0 0 3 16,0 0-2-16,0 0 4 0,18 20-6 15,-15-3 0-15,0 3-7 0,2 4 4 0,-2 4-6 16,1 4 6-16,0 4-8 0,-1-1 8 0,1 4-9 15,-2-2 8-15,1-1-8 0,0-3 8 0,1-4-6 16,2-3 7-16,0-6-4 0,-6-20 6 0,19 27-4 16,-19-27 3-16,23 12 1 0,-23-12 5 0,31-6-6 15,-12-4-7-15,1-8 0 0,2-5 0 16,2-5 0-16,4-6 0 0,-1-3 0 0,1-3 0 16,-2 0 0-16,-1 0 0 0,-2 1 0 15,-1 3 0-15,-4 2 0 0,-3 2 0 0,-2 0 0 16,-2 2 0-16,-1 2 0 0,-3 3 0 0,1 3 0 15,-3 4 0-15,-5 18-17 0,9-23-32 0,-9 23-19 16,0 0-30-16,27 17-126 0,-27-17-402 0,0 0 38 16,16 25 212-16</inkml:trace>
  <inkml:trace contextRef="#ctx0" brushRef="#br2" timeOffset="659899.951">8350 4617 1913 0,'0'0'57'16,"0"0"-34"-16,0 0 0 0,0 0-2 0,-20 8-11 15,20-8-10-15,-13 19 0 0,13-19 0 0,-23 31 0 16,8-8 0-16,-1 3 0 0,0 2 0 0,1 1 0 16,0 1 0-16,2-1 0 0,1-1 0 0,2-2 0 15,4-1 0-15,2-5 0 0,4-2 0 0,0-18 0 16,12 24-25-16,-12-24-21 0,29 12-33 15,-20-30-79-15,34 15-449 0,-24-15-36 0,9-4 155 16</inkml:trace>
  <inkml:trace contextRef="#ctx0" brushRef="#br2" timeOffset="660337.4585">8392 4417 1864 0,'-27'21'17'0,"27"-21"-21"0,-6 29 2 0,6-29-2 16,10 27 6-16,-10-27-1 0,24 23-14 0,-24-23 43 16,37 18-37-16,-15-12 40 0,2 3-18 0,2-6-4 15,0 2 2-15,1-1-1 0,2-1 4 0,-1 1-1 16,2 0 3-16,-4-1-5 0,-3 1-3 16,-2 1-6-16,-21-5-1 0,27 14-3 15,-27-14 0-15,16 23 0 0,-16-23 0 0,7 32 0 16,-7-14 0-16,-4 2 0 0,-1 3 0 0,-2 2 0 15,-1 1 0-15,-3 0 0 0,-2 0 0 0,4 1 0 16,-3-4 0-16,3 1 0 0,2-5 0 0,1-1 0 16,6-18 0-16,-3 28 0 0,3-28 0 0,3 18 0 15,-3-18 0-15,0 0 0 0,0 0 0 16,19 5 0-16,-19-5 0 0,17-16 0 0,-17 16 0 16,27-32 0-16,-12 8 0 0,2-2 0 0,-3 0 0 15,1 0 0-15,-2 1 0 0,-2 1 0 0,0-2 0 16,-4 3 0-16,1 0 0 0,-5 0 0 0,0 2 0 15,-1-2 0-15,-1 3 0 0,1 2 0 16,-2 18 0-16,3-25 0 0,-3 25 0 0,0 0 0 16,6-17 0-16,-6 17 0 0,0 0 0 15,27-4 0-15,-10 4-32 0,11 4-21 0,-5-12-43 16,29 31-179-16,-19-31-327 0,16 10-29 0,-5-4 274 16</inkml:trace>
  <inkml:trace contextRef="#ctx0" brushRef="#br2" timeOffset="660634.3376">9732 4175 1751 0,'0'0'49'0,"0"0"-26"15,0 0-3-15,0 0 0 0,0 0 4 0,-1 23-2 16,1-3 6-16,-1 4-5 0,1 8 6 0,-2 4-9 16,2 5 5-16,-4 4-12 0,1 3-13 0,-3 2 0 15,0 2 0-15,-1 0 0 0,-2 0 0 0,1-2 0 16,-2-2 0-16,2-3 0 0,-1-2 0 0,2-3 0 16,-2-4 0-16,5-3 0 0,-1-4 0 15,3-5 0-15,2-4-31 0,5-1-33 16,-5-19-79-16,23 27-229 0,-23-27-270 0,20-10 41 15,-20 10 408-15</inkml:trace>
  <inkml:trace contextRef="#ctx0" brushRef="#br2" timeOffset="661181.2008">9482 4646 1769 0,'-32'2'278'0,"15"10"-278"16,17-12 0-16,-16 19 0 0,16-19 0 15,0 0 0-15,24 17 0 0,-6-13 0 0,6-2 0 16,6-3 0-16,5-5 0 0,5-1 0 0,5-6 0 16,0-2 0-16,6 0 0 0,-1-3 0 0,1 2-1 15,-3-1-40-15,1 3 9 0,-5 1-8 16,0 3 15-16,-4-1 3 0,0 6 1 0,-5-6 7 16,3 14-55-16,-21-18-30 0,12 26-30 0,-29-11 29 15,0 0 58-15,17 10 41 0,-17-10 60 0,-5 17-12 16,5-17 12-16,-16 21 5 0,16-21-5 0,-24 26-1 15,6-15-7-15,6 8 1 0,-5-4-13 0,3 5 2 16,-2-3-10-16,5 4 4 0,-2-1-11 0,3 2-7 16,2 0-17-16,-1 1 0 0,3-1 0 15,3 0 0-15,-1-1 0 0,4 1 0 16,1-2 0-16,3-3 0 0,-4-17 0 0,11 28 0 16,-11-28 0-16,24 18 0 0,-24-18 0 0,35 6 0 15,-13-8 0-15,4-4 0 0,2-3 0 0,1-5 0 16,1-3 0-16,3-4 0 0,0-2 0 0,1-2 0 15,0 0 0-15,-1-2 0 0,-1 0 0 16,-1 1 0-16,-2-1 0 0,-1 3 0 0,-5 0 0 16,-3 3 0-16,-4 3 0 0,-16 18 0 0,22-24 0 15,-22 24 0-15,0 0 0 0,0 0 0 0,0 0 0 16,0 0 0-16,0 0 0 0,0 0 0 0,-13 29 0 16,4-9 0-16,-3 6 0 0,-1 2 0 15,0 1 0-15,1 0 0 0,3 1 0 0,2-3 0 16,6 0 0-16,2-1 0 0,8-2 0 15,3-3 0-15,6-1 0 0,4-3 0 0,7 1-35 16,-2-7-23-16,14 6-33 0,-12-22-38 0,36 25-306 16,-21-25-176-16,10 2 58 0,3 3 419 0</inkml:trace>
  <inkml:trace contextRef="#ctx0" brushRef="#br2" timeOffset="661557.3488">11457 4770 1418 0,'-38'-45'431'15,"21"39"-361"-15,-10-3-23 0,3 7-3 0,-4-2-8 16,0 6-35-16,-1-1-1 0,1 4 0 0,1 1 0 16,0 2 0-16,2 3 0 0,3 2 0 0,0 3 0 15,3 2 0-15,2 2 0 0,1 3 0 0,2-2 0 16,4 2 0-16,2 0 0 0,3-1 0 16,3-1 0-16,4-1 0 0,3-2 0 0,-5-18 0 15,21 29 0-15,-21-29 0 0,34 17 0 0,-11-12 0 16,3-4 0-16,2-3 0 0,1-4 0 0,0-4 0 15,0-2 0-15,-1-4 0 0,-1-2 0 0,0 0 0 16,-3-2 0-16,0-2 0 0,-2-1 0 0,-1-1 0 16,-3 1 0-16,0-2 0 0,-4 2 0 0,-3 3 0 15,-3 1 0-15,-3 2 0 16,-5 17 0-16,5-26 0 0,-5 26 0 0,0 0 0 16,0 0 0-16,0 0 0 0,0 0 0 0,0 0 0 15,-17 20 0-15,6 1 0 0,-1 7 0 0,0 5 0 16,-1-1 0-16,2 2 0 0,3-1 0 0,1-3 0 15,5-3 0-15,4-3 0 0,7-5 0 0,-9-19 0 16,34 25 0-16,-10-19 0 0,5-5 0 0,2-6 0 16,11 0-69-16,-12-29-114 0,38 22-382 15,-24-20-75-15,13 3 54 0</inkml:trace>
  <inkml:trace contextRef="#ctx0" brushRef="#br2" timeOffset="661731.2766">12210 4242 2047 0,'-15'21'0'16,"-12"6"0"-16,1 9 0 0,-2 3 0 0,0 7 0 16,-2 3 0-16,4 4 0 0,0 3 0 0,5-2 0 15,6-2 0-15,4-3 0 0,6-4 0 0,5-4 0 16,6-1 0-16,0-7 0 0,9 5 0 0,-7-13 0 16,19 26-208-16,-31-30-456 0,27 9 30 0,-13-6 94 15</inkml:trace>
  <inkml:trace contextRef="#ctx0" brushRef="#br2" timeOffset="662705.6308">6573 5763 1619 0,'0'0'16'16,"0"0"16"-16,0 0-24 0,0 0 29 15,0 0 6-15,0 0-5 0,-22-4-4 16,22 4-8-16,0 0-6 0,-16 17-27 0,16-17 39 16,-10 19-38-16,10-19 39 0,-9 24-18 0,9-24-6 15,-6 26 2-15,6-26-5 0,-3 24 3 0,3-24-5 16,4 17 2-16,-4-17-4 0,0 0 1 0,0 0-1 16,17 16 1-16,-17-16 0 0,0 0 2 0,25-5-1 15,-25 5 1-15,21-12 1 0,-21 12-1 16,21-20-1-16,-21 20-2 0,19-21 1 0,-19 21-2 15,17-25 2-15,-17 25-2 0,10-21-13 0,-10 21 13 16,2-17-10-16,-2 17 12 0,0 0 3 0,-3-21 14 16,3 21-19-16,0 0-1 0,-17-11 0 0,17 11 0 15,0 0 0-15,-23 3 0 0,23-3 0 16,-20 11 0-16,20-11 0 0,-18 15 0 0,18-15 0 16,-17 19 0-16,17-19 0 0,-12 18 0 15,12-18 0-15,0 0 0 0,-11 21 0 0,11-21 0 16,0 0 0-16,0 19 0 0,0-19 0 0,0 0 0 15,0 0 0-15,0 0 0 0,14 16 0 0,-14-16 0 16,0 0 0-16,0 0 0 0,20 5 0 0,-20-5 0 16,0 0 0-16,0 0 0 0,22-8 0 0,-22 8 0 15,18-11-21-15,-18 11-46 0,33-5-97 16,-38-13-446-16,32 10-41 0,-9-9 118 0</inkml:trace>
  <inkml:trace contextRef="#ctx0" brushRef="#br2" timeOffset="663291.0935">7348 5734 1622 0,'0'0'182'0,"0"0"-160"16,0 0-9-16,0 0 0 0,0 0 1 15,0 0 2-15,-21-2-4 0,21 2-6 0,-16 17 1 16,16-17-1-16,-19 27-13 0,19-27 41 0,-21 31-32 16,10-14 36-16,2 4-13 0,0 1-9 0,1-1 5 15,4 2-16-15,0-2-5 0,3 0 0 0,3-5 0 16,-2-16 0-16,12 31 0 0,-12-31 0 0,27 19 0 16,-10-13 0-16,3-3 0 0,3-5 0 15,2-1 0-15,3-6 0 0,1-2 0 0,2-3 0 16,-1-3 0-16,1-4 0 0,-2 0 0 15,-1-5 0-15,1 0 0 0,-2-2 0 0,-3 2 0 16,-1 1 0-16,-5 2 0 0,-3 2 0 0,-3 4 0 16,-12 17 0-16,13-27 0 0,-13 27 0 0,0 0 0 15,4-17 0-15,-4 17 0 0,0 0 0 0,0 0 0 16,0 0 0-16,-11 17 0 0,11-17 0 16,-14 31 0-16,6-9 0 0,1 3 0 0,1 2 0 15,2 1 0-15,1-2 0 0,1 1 0 0,6-2 0 16,1-3 0-16,3 0 0 0,-8-22-15 0,27 31-31 15,-27-31-23-15,42 24-53 0,-38-42-181 0,29 24-316 16,-10-10 35-16,4-9 296 0</inkml:trace>
  <inkml:trace contextRef="#ctx0" brushRef="#br2" timeOffset="663837.9733">8160 5725 1611 0,'-22'1'253'0,"22"-1"-221"0,-21 21-8 16,21-21-19-16,-15 27 38 0,10-11-39 16,0 3 27-16,1 2-13 0,1 2-10 0,-1 0 6 15,1 0-10-15,2 1-4 0,0-1 0 0,0-2 0 16,2 0 0-16,0-2 0 0,2-2 0 16,-3-17 0-16,6 28 0 0,-6-28 0 0,7 20 0 15,-7-20 0-15,0 0 0 0,0 0 0 0,0 0 0 16,18 4 0-16,-18-4 0 0,11-18 0 0,-11 18 0 15,17-35 0-15,-7 14 0 0,0-3 0 16,-2-3 0-16,2 1 0 0,-2-5 0 0,0 2 0 16,-1-1-10-16,-1 0 20 0,-1-1-16 0,1-2 12 15,-1 0-6-15,2 1 0 0,2 0 0 0,0 3 0 16,2 5 0-16,0 3 0 0,-11 21 0 0,21-24 0 16,-21 24 0-16,18-11 0 0,-18 11 0 0,0 0 0 15,23 3 0-15,-23-3 0 0,19 12 0 0,-19-12 0 16,19 19 0-16,-19-19 0 15,17 23 0-15,-17-23 0 0,16 32 0 0,-10-14 0 16,-2 3 0-16,-2 0 0 0,-2 2 0 0,-2 2 0 16,-3 1 0-16,-5 0 0 0,-1 2 0 0,-2 0 0 15,-3 1 0-15,-1-1 0 0,-3-2 0 0,0-1 0 16,-1-4 0-16,2-2 0 0,-1-2 0 0,2-3 0 16,1-2 0-16,17-12 0 0,-28 19 0 15,28-19 0-15,-23 14 0 0,23-14 0 0,-17 6 0 16,17-6 0-16,0 0 0 0,0 0 0 0,-17 10 0 15,17-10 0-15,0 0 0 0,-10 27 0 16,8-9 0-16,-3 7 0 0,-1 2 0 0,-2 5 0 0,0 5 0 16,-3 2 0-16,-1 6 0 0,0-3 0 15,2 4 0-15,-5-8-76 0,20 22-208 0,-22-33-348 16,18 7-18-16,-8-13 246 0</inkml:trace>
  <inkml:trace contextRef="#ctx0" brushRef="#br2" timeOffset="664400.5069">8826 5797 1734 0,'0'0'73'0,"0"0"-32"15,0 0-9-15,0 0 7 0,0 0-11 16,0 0-4-16,-17 19-12 0,17-19-4 0,-13 35-5 15,4-13 8-15,-1 1-2 0,0 1 8 16,-2 1-5-16,1 1-8 0,0-3-4 0,1-2 0 16,3-2 0-16,1-1 0 0,6-18 0 0,-5 25 0 15,5-25 0-15,0 0 0 0,3 21 0 0,-3-21 0 16,0 0 0-16,19 1 0 0,-19-1 0 0,0 0 0 16,24-21 0-16,-24 21 0 0,21-29 0 0,-12 9 0 15,4-2 0-15,-1-2 0 0,0-3 0 0,0 1 0 16,0-3 0-16,-2-2 0 0,-3 2 0 15,-1 0 0-15,-1 0 0 0,-2 3 0 0,-1-1 0 16,2 3 0-16,-3 3 0 0,0 4 0 16,-1 17 0-16,3-17 0 0,-3 17 0 0,0 0 0 15,0 0 0-15,0 0 0 0,0 0 0 0,0 0 0 16,10 17 0-16,-10-17 0 0,20 17 0 0,-20-17 0 16,30 14 0-16,-13-8 0 0,5-2 0 15,0-2 0-15,6-1-4 0,0-5-40 0,9 4-25 16,-9-15-38-16,26 27-148 0,-29-27-367 0,15 7 49 15,-5-2 201-15</inkml:trace>
  <inkml:trace contextRef="#ctx0" brushRef="#br2" timeOffset="664572.3599">9406 5581 1713 0,'-21'3'93'0,"21"-3"-33"0,-30 23-9 16,17-4-7-16,-5-2-8 16,2 7-2-16,-2 3-18 0,2 2-16 0,-1 1 0 15,2 4 0-15,3-3 0 0,1 3 0 0,3-1 0 16,2-3 0-16,2-2 0 0,4-4 0 0,2-3 0 15,3-3 0-15,-5-18 0 0,18 26 0 0,-18-26 0 16,26 15 0-16,-26-15 0 0,29-1 0 0,-9-4 0 16,-5-13-59-16,24 23-255 0,-19-37-326 0,11 10-8 15,-9-12 263-15</inkml:trace>
  <inkml:trace contextRef="#ctx0" brushRef="#br2" timeOffset="664713.0049">9521 5430 1980 0,'0'0'6'0,"0"30"-10"0,0-30-14 0,19 24-20 15,4-1-71-15,-23-23-123 0,28 4-377 0,-9 3-13 16,2-5 269-16</inkml:trace>
  <inkml:trace contextRef="#ctx0" brushRef="#br2" timeOffset="665228.6223">10002 5578 1739 0,'-49'12'101'0,"49"-12"-48"0,-32 12-2 0,32-12-2 15,-34 17-12-15,17-8-20 0,-5 2-17 0,2 3 0 16,-1 1 0-16,-1 3 0 0,-1 3 0 0,2 3 0 16,1-1 0-16,3 1 0 0,3 1 0 0,2-2 0 15,4-2 0-15,5-1 0 0,4-2 0 0,-1-18 0 16,13 29 0-16,-13-29 0 0,28 18 0 15,-8-13 0-15,3-5 0 0,6-3 0 0,1-5 0 16,4-4 0-16,1-3 0 0,0-4 0 0,1-2 0 16,0-4 0-16,0-2 0 0,-1-2 0 0,-3 0 0 15,-4 3 0-15,-5 0 0 0,-4 2 0 0,-4 4 0 16,-4 0 0-16,-11 20 0 0,11-28 0 16,-11 28 0-16,0 0 0 0,0 0 0 15,0 0 0-15,0 0 0 0,-22 11 0 0,9 9 0 16,-2 6 0-16,-2 7 0 0,0 4 0 0,-1 7 0 15,-2 7 0-15,0 6 0 0,0 2 0 0,-3 5 0 16,2 2 0-16,-2 2 0 0,1-1 0 0,4-6 0 16,2-3 0-16,5-7 0 0,2-2 0 0,1-8 0 15,4-6 0-15,0-9 0 0,3-6 0 0,1-20 0 16,2 23 0-16,-2-23 0 0,0 0 0 16,0 0 0-16,0 0 0 0,0 0 0 0,10-33 0 15,-7 9 0-15,2-6 0 0,1-4 0 16,-2-2 0-16,0-1 0 0,1-1 0 0,-2-4 0 15,2 0 0-15,-1 0 0 0,2-2 0 0,1 2 0 16,4 1 0-16,1 2 0 0,2 5 0 0,0 8 0 16,0 3 0-16,0 3 0 0,1 3 0 0,2 3 0 15,2-1 0-15,2 4 0 0,1-1 0 16,3 3 0-16,1-5 0 0,4 2 0 0,-1-7 0 16,16 16-154-16,-29-40-198 0,39 32-218 0,-21-16-53 15,4-6 276-15</inkml:trace>
  <inkml:trace contextRef="#ctx0" brushRef="#br2" timeOffset="665634.8729">10815 5130 2003 0,'0'0'43'0,"-29"23"-42"0,13-6-1 16,-1 6 0-16,1 1 0 0,-1 5 0 0,1 4 0 15,0 1 0-15,2 3 0 0,-1 3 0 0,2 1 0 16,1 0 0-16,-1-1 0 0,4 0 0 0,1-1 0 15,2 0 0-15,1-1 0 0,3-1 0 16,0-2 0-16,0-6 0 0,4 0 0 0,0-8 0 16,3-1 0-16,-5-20 0 0,12 25 0 0,-12-25 0 15,17 10 0-15,-17-10 0 0,23-6 0 0,-23 6 0 16,28-26 0-16,-11 7 0 0,1-3 0 16,2-3 0-16,0-2 0 0,4-2 0 0,-3 2 0 15,1-3 0-15,-2 4 0 0,-3 2 0 0,-3-2 0 16,2 3 0-16,0 2 0 0,-3 2 0 15,-13 19 0-15,24-23 0 0,-24 23 0 0,0 0 0 16,0 0 0-16,0 0 0 0,15 17 0 0,-16 0 0 16,-1 3 0-16,-2 4 0 0,-2 2 0 0,-1 2 0 15,-2 1 0-15,1 2 0 0,-1-2 0 0,2-2 0 16,0 1 0-16,2-2 0 0,0-5 0 0,6 0 0 16,-1-21 0-16,11 31 0 0,-11-31 0 15,24 20 0-15,-7-15 0 0,5-3 0 0,1-8-27 16,16 14-136-16,-29-40-168 0,47 32-233 15,-19-21-31-15,4-8 229 0</inkml:trace>
  <inkml:trace contextRef="#ctx0" brushRef="#br2" timeOffset="665822.408">11569 5262 1525 0,'-20'53'466'16,"-8"-21"-431"-16,2 1-14 0,-2 1-21 0,3 4 0 15,2-1 0-15,2 1 0 0,3-2 0 0,5 0 0 16,1-1 0-16,3-1 0 0,3 0 0 16,2-4 0-16,4-1 0 0,-2-4 0 0,4 1-36 15,-2-26-117-15,14 33-477 0,-14-33 2 16,1 23 29-16</inkml:trace>
  <inkml:trace contextRef="#ctx0" brushRef="#br2" timeOffset="666009.8958">11249 5605 1888 0,'18'9'159'0,"-18"-9"-159"15,0 0 0-15,0 0 0 0,0 0 0 0,0 0 0 16,0 0 0-16,0 0 0 0,27-9 0 16,-8 3 0-16,4-3 0 0,5 3 0 0,2-5 0 15,2 7 0-15,-10-19-85 0,29 30-493 0,-32-17-105 16,6 11 42-16</inkml:trace>
  <inkml:trace contextRef="#ctx0" brushRef="#br2" timeOffset="666782.4025">6730 6666 1191 0,'18'12'428'0,"-18"-12"-335"0,0 0-28 0,0 0-16 0,0 0-10 0,-10-19-5 0,10 19-5 16,0 0-6-16,0 0 0 0,0 0-3 0,0 0-5 15,0 0-4-15,0 0-2 0,-16 20-6 0,16-20 2 32,-13 26-3-32,6-9 5 0,0 0-6 0,-2 2-1 0,2 0 0 0,-1-2 0 15,1 0 0-15,7-17 0 0,-8 24 0 0,8-24 0 32,0 0 0-32,2 17 0 0,-2-17 0 0,0 0 0 15,0 0 0-15,22-5 0 0,-22 5 0 0,0 0 0 16,25-21 0-16,-25 21 0 0,22-25 0 0,-22 25 0 15,21-31 0-15,-11 14 0 0,-10 17 0 16,12-30 0-16,-12 30 0 0,5-23 0 0,-5 23 0 0,0 0 0 0,-9-18 0 0,9 18 0 0,0 0 0 31,-28-3 0-31,28 3 0 0,-25 6 0 0,25-6 0 16,-28 11 0-16,28-11 0 0,-26 15 0 0,26-15 0 16,-20 16 0-16,20-16 0 0,0 0 0 0,0 0 0 15,-13 18 0-15,13-18 0 0,0 0 0 0,0 0 0 16,0 0 0-16,17 17 0 15,-17-17 0-15,17 7 0 0,-17-7 0 0,24 6 0 16,-21-23-182-16,35 21-435 0,-38-4-42 0,30-5 71 16</inkml:trace>
  <inkml:trace contextRef="#ctx0" brushRef="#br2" timeOffset="667355.9545">7451 6779 1618 0,'2'19'109'0,"-2"-19"-69"15,-15 17-7-15,15-17-8 0,0 0-1 0,-4 18-5 16,4-18 0-16,0 0 3 0,22 10 2 0,-22-10 4 15,29-5-2-15,-10-2-2 0,3-1-3 0,3-3-6 16,0-1-15-16,0-2 0 0,0-1 0 16,-3 0 0-16,-3-1 0 0,-2 0 0 0,-17 16 0 15,22-25 0-15,-22 25 0 0,9-20 0 0,-9 20 0 16,0 0 0-16,-7-21 0 0,7 21 0 0,-21-11 0 16,21 11 0-16,-35-4 0 0,10 5 0 15,0 3 0-15,-2 3 0 0,0 3 0 0,-1 1 0 16,3 4 0-16,-1 1 0 0,3 2 0 0,1 0 0 15,5 1 0-15,17-19 0 0,-24 31 0 16,24-31 0-16,-10 33 0 0,10-33 0 0,7 35 0 16,3-18 0-16,6 0 0 0,2-3 0 0,8-2 0 15,3-3 0-15,4-4 0 0,4-4 0 0,2-4 0 16,5 1 0-16,-4-11-83 0,17 23-146 0,-35-34-354 16,31 17-31-16,-13-7 77 0</inkml:trace>
  <inkml:trace contextRef="#ctx0" brushRef="#br2" timeOffset="667705.6829">8166 6645 1530 0,'-15'-16'355'0,"15"16"-302"0,-24 14-19 16,24-14-1-16,-24 23-8 0,24-23-8 0,-22 31-17 15,13-11 0-15,0 2 0 0,1 2 0 16,0-1 0-16,2 0 0 0,-3-3 0 0,3 2 0 15,0-3 0-15,1 1 0 0,5-20 0 0,-3 28 0 16,3-28 0-16,0 0 0 0,6 18 0 0,-6-18 0 16,0 0 0-16,20-5 0 0,-20 5 0 0,26-19 0 15,-10 2 0-15,3-4 0 0,2-4 0 0,1-1 0 16,0 0 0-16,-1-1 0 0,1-2 0 16,-1 1 0-16,0 0 0 0,-2 4 0 0,-1 4 0 15,-1 2 0-15,-17 18 0 0,27-25 0 0,-27 25 0 16,18-9 0-16,-18 9 0 0,0 0 0 0,0 0 0 15,17 19 0-15,-17-19 0 0,8 29 0 0,-3-10 0 16,-2 3 0-16,2 1 0 0,-1-1 0 16,2 0 0-16,0-4 0 0,4-1 0 0,-10-17 0 15,28 23 0-15,-10-22-29 0,14 11-111 16,-25-42-211-16,37 24-274 0,-14-16 7 0,8-5 335 16</inkml:trace>
  <inkml:trace contextRef="#ctx0" brushRef="#br2" timeOffset="667893.2031">9061 6071 2047 0,'-35'24'0'0,"15"-9"0"15,0 5 0-15,1 7 0 0,-1 6 0 16,-1 4 0-16,0 4 0 0,4 6 0 0,0 2 0 16,2 3 0-16,4-1 0 0,0-1 0 0,2-1 0 15,3-6 0-15,5-3 0 0,1-4 0 0,6-3 0 16,2-6 0-16,7-2 0 0,-15-25-3 0,54 51-381 15,-54-51-290-15,43 18 29 0,-22-12 305 16</inkml:trace>
  <inkml:trace contextRef="#ctx0" brushRef="#br2" timeOffset="668752.5643">9582 6616 1472 0,'-20'-18'169'0,"20"18"-87"0,0 0-23 15,0 0-11-15,0 0-16 0,-19-18-6 16,19 18-3-16,-25-7 3 0,8 2 1 0,17 5 2 16,-36-1-1-16,16 2-2 0,-3 2-26 0,1 0 0 15,-2 3 0-15,1 3 0 0,-1 0 0 0,-1 2 0 16,2 3 0-16,3 0 0 0,-1 2 0 16,4 2 0-16,0 1 0 0,3 3 0 0,5 1 0 15,1 0 0-15,4 0 0 0,1-3 0 0,6-3 0 16,-3-17 0-16,13 27 0 0,-13-27 0 0,33 15 0 15,-13-12 0-15,6-4 0 0,2-3 0 0,2-3 0 16,1-4 0-16,0-2 0 0,1-3 0 0,1-3 0 16,-2-2 0-16,-1-4 0 0,-4-1 0 0,0 0 0 15,-4-2 0-15,-2 5 0 16,-2 1 0-16,-4 3 0 0,-14 19 0 0,20-29 0 16,-20 29 0-16,0 0 0 0,8-17 0 0,-8 17 0 15,0 0 0-15,0 0 0 0,-17 18 0 0,17-18 0 16,-18 33 0-16,7-11 0 0,1 1 0 0,0 1 0 15,3 0 0-15,3-1 0 0,3-5 0 0,5-1 0 16,-4-17 0-16,18 22 0 0,-18-22 0 16,34 7 0-16,-13-9 0 0,4-1-20 0,1-4-5 15,4 0 8-15,0-3 0 0,4-1 1 0,-5-3-7 16,2 0-2-16,-3-3-1 0,0 2 11 0,-2 0 5 16,-3 1 10-16,-1 0-1 0,-5 1 6 0,-17 13 0 15,23-21 8-15,-23 21 3 0,0 0 8 16,0 0 3-16,2-17 2 0,-2 17 3 0,0 0-5 15,-19 9-10-15,19-9-17 0,-24 18 0 16,24-18 0-16,-27 33 0 0,14-13 0 0,0 4 0 16,2 3 0-16,2 0 0 0,1-1 0 0,1-2 0 15,3-2 0-15,2-1 0 0,2-4 0 0,0-17 0 16,5 28 0-16,-5-28 0 0,0 0 0 0,16 18 0 16,-16-18 0-16,0 0 0 0,20-5 0 0,-20 5 0 15,17-21 0-15,-17 21 0 0,22-35 0 0,-7 12 0 16,-2-2 0-16,1-2 0 0,-2-1 0 15,-4-1 0-15,2 2 0 0,-4 0 0 0,-1 2 0 16,-1 2 0-16,-2 1 0 0,2 4 0 16,-2 0 0-16,-2 18 0 0,6-27 0 0,-6 27 0 15,0 0 0-15,0 0 0 0,0 0 0 0,0 0 0 16,0 0 0-16,0 0 0 0,3 31 0 0,-3-31 0 16,9 32-4-16,-9-32-30 0,27 29-7 15,-27-29-10-15,45 25-34 0,-45-25-47 0,65 26-146 16,-65-26-195-16,53-4-84 0,-10 10 166 0</inkml:trace>
  <inkml:trace contextRef="#ctx0" brushRef="#br2" timeOffset="669299.4426">10878 6664 1313 0,'-27'-17'262'0,"27"17"-169"0,0 0-19 16,0 0-4-16,-19-9-13 0,19 9-14 0,0 0-10 16,0 0-5-16,-18-19-5 0,18 19 0 0,0 0 1 15,-25-11-20-15,25 11-4 0,-27-2 0 16,9 3 0-16,0 4 0 0,-4 2 0 0,-1 4 0 16,-3 1 0-16,1 5 0 0,-2 0 0 15,3 6 0-15,-1 0 0 0,4 2 0 0,1-1 0 16,4-3 0-16,4-3 0 0,12-18 0 0,-10 25 0 15,10-25 0-15,0 0 0 0,19 20 0 0,-19-20 0 16,34-3 0-16,-10-4 0 0,4-3 0 16,1-4 0-16,3-2 0 0,-1-2 0 0,1-3 0 15,-2 0 0-15,-2-2 0 0,-1 1 0 0,-4-1 0 16,0 4 0-16,-4-1 0 0,-19 20 0 0,26-30 0 16,-26 30 0-16,14-22 0 0,-14 22 0 0,0 0 0 15,0 0 0-15,0 0 0 0,0 0 0 0,0 0 0 16,0 0 0-16,0 0 0 0,-17 21 0 0,8-2 0 15,1 5 0-15,-1 8 0 16,1 3 0-16,-2 2 0 0,0 6 0 0,-2 1 0 16,0 4 0-16,-1 2 0 0,-2 4 0 0,-1-2 0 15,-1-2 0-15,0 1 0 0,1-5 0 0,-1-5 0 16,1-2 0-16,-1-5 0 0,0-4 0 0,2-3 0 16,-1-4 0-16,-1-4 0 0,-1-3 0 0,-1-4 0 15,1-3 0-15,-1-4 0 0,2-2 0 0,0-4 0 16,17 1 0-16,-27-20 0 0,27 20 0 15,-18-34 0-15,13 15 0 0,1-8 0 0,8 4 0 16,-8-19-151-16,34 32-166 0,-42-45-102 0,38 21-192 16,-8-1 99-16,-12-26 476 0</inkml:trace>
  <inkml:trace contextRef="#ctx0" brushRef="#br2" timeOffset="669736.9572">11074 6720 1476 0,'-18'-30'382'0,"18"30"-336"0,0 0-15 15,19-12 1-15,-19 12-2 0,24-7-8 0,-24 7-1 16,29-5-14-16,-29 5-7 0,31-2 0 0,-14 0 0 15,0 4 0-15,1-2 0 0,0 1 0 0,2-2 0 16,1-2 0-16,-2 0 0 0,2-1 0 0,-2-3 0 16,-2 1 0-16,-17 6 0 0,23-14 0 0,-23 14 0 15,0 0 0-15,11-18 0 0,-11 18 0 16,0 0 0-16,-8-20 0 0,8 20 0 0,0 0 0 16,-27-21 0-16,27 21 0 0,-29-8 0 0,29 8 0 15,-34 0 0-15,15 2 0 0,1 4 0 0,0 3 0 16,-1 3 0-16,0 1 0 0,1 4 0 0,2 1 0 15,2 1 0-15,1 3 0 0,4-1 0 16,3 0 0-16,3 0 0 0,3-3 0 16,8-1 0-16,-8-17 0 0,23 23 0 0,-5-16 0 15,4-2 0-15,5-2 0 0,4-2 0 0,4-5 0 16,7-2 0-16,2-2 0 0,4-1 0 0,-2-3 0 16,3 2 0-16,-8-13-68 0,24 31-227 0,-44-43-125 15,30 26-205-15,-17-2 49 0,-12-17 514 0</inkml:trace>
  <inkml:trace contextRef="#ctx0" brushRef="#br2" timeOffset="670236.9706">11778 6693 1637 0,'18'0'87'15,"-18"0"-34"-15,24-15-1 0,-24 15-4 0,26-16-15 16,-26 16-5-16,21-14 1 0,-21 14 4 15,0 0 3-15,12-19-25 0,-12 19-11 0,0 0 0 16,0 0 0-16,-5-19 0 0,5 19 0 0,0 0 0 16,-23-10 0-16,23 10 0 0,-26-5 0 0,9 2 0 15,0 3 0-15,-2 1 0 0,-2 3 0 0,-2 1 0 16,2 3 0-16,-1 3 0 0,2 1 0 0,-1 2 0 16,4 1 0-16,0 2 0 15,1 1 0-15,4 2 0 0,2-1 0 0,3 1 0 16,2-2 0-16,4 0 0 0,1-18 0 0,5 25 0 15,-5-25 0-15,23 14 0 0,-4-11 0 0,6-4 0 16,3-3 0-16,5-4 0 0,4-4 0 0,3-5 0 16,4-4 0-16,-2-4 0 0,1-3 0 0,-1-2 0 15,-1-4 0-15,0 1 0 0,-2-1 0 0,-1-1 0 16,-5 3 0-16,-5-2 0 0,-4 0 0 16,-6 1 0-16,-3 1 0 0,-4 0 0 0,-5 0 0 15,-2-1 0-15,-3 0 0 0,-2 3 0 0,-3 2 0 16,-2 6 0-16,6 22 0 0,-18-25 0 0,18 25 0 15,-27 10 0-15,10 8 0 0,-5 13 0 16,-2 8 0-16,-4 6 0 0,3 7 0 0,2 1 0 16,4 4 0-16,4 0 0 0,3-2 0 0,5 0 0 15,3-4 0-15,7-2 0 0,0-7 0 16,12 0 0-16,2-15 0 0,17 6-54 0,-12-35-183 16,43 34-117-16,-38-46-100 0,35 8-90 0,4 12 141 15,-16-36 403-15</inkml:trace>
  <inkml:trace contextRef="#ctx0" brushRef="#br3" timeOffset="692536.8198">6111 7990 1052 0,'-12'-17'414'0,"12"17"-242"0,0 0-112 0,0 0-15 15,0 0-4-15,0 0-1 0,0 0-1 0,0 0-7 16,0 0-9-16,0 0-5 0,0 0-8 16,-20 19 0-16,13-3-8 0,1 9 7 0,-3 2-6 15,2 9 11-15,-4 3-4 0,1 4 8 0,-1 2-6 16,2 2-8-16,0-1 15 0,1 0-19 0,2-5 0 16,1-5 0-16,1-7 0 0,4-7 0 0,0-22 0 15,5 26 0-15,-5-26 0 0,0 0 0 0,29 4 0 16,-12-12 0-16,6-9 0 0,5-8 0 15,3-7 0-15,3-7 0 0,1-7 0 0,1-5 0 0,1-3 0 16,-1-1 0-16,0 2 0 0,-2 1 0 0,-2 3 0 16,-1 3 0-16,-3 5 0 0,-3 6 0 0,-2 7 0 15,-3 8 0-15,-20 20 0 0,27-15 0 0,-27 15 0 16,0 0 0-16,22 25 0 0,-16-2 0 16,2 10 0-16,1 7 0 0,-2 4 0 0,0 5 0 15,-2 0 0-15,-1 2 0 0,-1-1 0 0,1-2 0 16,3-4 0-16,3-8 0 0,4-3 0 0,3-9 0 15,4-5 0-15,4-4 0 0,4-2 0 0,0-6-28 16,6 4-47-16,-9-24-80 0,30 24-411 0,-26-20-61 16,8 3 32-16</inkml:trace>
  <inkml:trace contextRef="#ctx0" brushRef="#br3" timeOffset="692880.6048">7292 8080 1388 0,'-17'-49'432'15,"17"49"-404"-15,-30-18-4 0,30 18 3 0,-31-14 9 16,31 14 0-16,-33-7-3 0,33 7-4 0,-34 1-15 16,17 2-14-16,0 5 0 0,17-8 0 0,-31 19 0 15,31-19 0-15,-26 34 0 0,12-11 0 0,3 6 0 16,4 5 0-16,0 6 0 0,3 7 0 0,3 2 0 16,3 5 0-16,3-4 0 0,1-4 0 0,4-5 0 15,1-7 0-15,4-5 0 0,0-4 0 0,4-9 0 16,1-2 0-16,3-7 0 0,2-5 0 0,1-5 0 15,2-8 0-15,0-6 0 0,0-6 0 0,-1-5 0 16,1-4 0-16,-5-6 0 0,0-3 0 16,-2-4 0-16,-6-1 0 0,-2 1 0 0,-6 2 0 15,-4 5 0-15,-7 5 0 0,-7 5 0 0,-5 4 0 16,-7 5 0-16,-6 5 0 0,-6 2 0 0,-3 3 0 16,-2 5 0-16,-3 0 0 0,6 5 0 0,0 4 0 15,8 3 0-15,3 3 0 0,8 4-5 0,18-15-59 16,-6 42-110-16,-11-38-405 0,37 16-54 0,-1-4 42 15</inkml:trace>
  <inkml:trace contextRef="#ctx0" brushRef="#br3" timeOffset="693318.1612">8710 8060 1860 0,'54'-24'57'0,"-54"24"-17"0,17-9-9 0,-17 9-4 16,0 0-6-16,0 0-10 0,19-9-11 0,-19 9 0 16,0 0 0-16,0 0 0 0,-6 24 0 0,-2-6 0 15,0 5 0-15,-4 6 0 0,-3 7 0 0,-2 3 0 16,0 6 0-16,-1 2 0 0,1 1 0 0,2-4 0 15,2-3 0-15,2-6 0 0,5-4 0 16,2-7 0-16,4-24 0 0,6 26 0 16,-6-26-12-16,28 15-149 0,-28-15-468 0,17-21-38 15,1-4 90-15</inkml:trace>
  <inkml:trace contextRef="#ctx0" brushRef="#br3" timeOffset="693974.3944">8851 7838 2047 0,'0'0'0'16,"-9"23"0"-16,9-23 0 0,0 0 0 0,0 0 0 15,0 0 0-15,0 19 0 0,0-19 0 16,25 4 0-16,-8-4 0 0,2-4 0 0,4 2 0 16,1-2 0-16,2 2 0 0,-2 1 0 0,2 2 0 15,-1 2 0-15,0 3 0 0,-2 4 0 16,0 3 0-16,-1 3 0 0,-3 4 0 0,-2 2 0 15,-2 3 0-15,-4 2 0 0,-4 1 0 0,-2 1 0 16,-4 2 0-16,-3-1 0 0,-2 1 0 0,0 1 0 16,-3-1 0-16,1 3 0 0,-2-1 0 0,0 1 0 15,2-4 0-15,1-4 0 0,2-3 0 0,0-3 0 16,3-20 0-16,-1 30 0 0,1-30 0 16,0 0 0-16,7 19 0 0,-7-19 0 15,0 0 0-15,0 0 0 0,25-12 0 0,-25 12 0 16,23-30 0-16,-9 7 0 0,2-5 0 0,1-3 0 15,3-4 0-15,-5 0 0 0,1-2 0 0,-1 1 0 16,-4 3 0-16,1 2 0 0,-4 2 0 0,2 2 0 16,-3 2 0-16,1 3 0 0,-2 4 0 0,-6 18 0 15,12-22 0-15,-12 22 0 0,0 0 0 16,0 0 0-16,0 0 0 0,18 10 0 0,-18-10 0 16,11 29 0-16,-6-10 0 0,1 5 0 0,-1 2 0 15,0 0 0-15,0 2 0 0,1 0 0 0,1 0 0 16,2 0 0-16,3-7 0 0,1 1 0 0,3-5 0 15,1-6 0-15,5-1 0 0,0-7 0 0,5-4 0 16,-1-4 0-16,3-8 0 0,4-5 0 16,3-8 0-16,3-1 0 0,-1-7 0 15,1-4 0-15,-2 2 0 0,-1-4 0 0,1 3 0 16,-3-2 0-16,0-1 0 0,-4 4 0 0,-2 3 0 16,-5 5 0-16,-3 6 0 0,-20 22 0 0,25-24 0 15,-25 24 0-15,0 0 0 0,0 0 0 0,9 17 0 16,-12 5 0-16,-3 7 0 0,-3 9 0 0,-5 6 0 15,-2 3 0-15,2 4 0 0,-3 1 0 16,2-1 0-16,3-1 0 0,4-7 0 0,4-4 0 16,8-7 0-16,4-6 0 0,9-7 0 0,5-7 0 15,8-4 0-15,4-10 0 0,9-1 0 0,-3-17-15 16,22 19-193-16,-31-45-109 0,44 40-162 16,-30-24-135-16,-1-15 201 0,25 32 413 0</inkml:trace>
  <inkml:trace contextRef="#ctx0" brushRef="#br3" timeOffset="694445.1287">11046 8029 1375 0,'11'-33'274'0,"-11"33"-239"16,3-25-4-16,-3 25 5 0,-1-28 16 0,1 28-1 15,-5-22 0-15,5 22-3 0,-12-20-7 0,12 20-9 16,-21-20-11-16,21 20-21 0,-31-18 0 0,13 11 0 0,-4 1 0 16,0 2 0-16,-1 2 0 0,-2 3 0 0,-1 3 0 15,0 5 0-15,-3 2 0 0,2 8 0 0,0 1 0 16,1 9 0-16,-2 4 0 0,2 2 0 16,1 4 0-16,2-3 0 0,2 3 0 0,4-1 0 15,2-4 0-15,7 0 0 0,2-6 0 16,6-4 0-16,4-7 0 0,-4-17 0 0,27 24 0 15,-6-20 0-15,8-6 0 0,4-6 0 0,6-10 0 16,2-6 0-16,5-4 0 0,1-7 0 0,0 0 0 16,-1-2 0-16,2 1 0 0,-2 1 0 0,-5 2 0 15,-2 3 0-15,-6 1 0 16,-5 1 0-16,-4 4 0 0,-8 0 0 0,-4 6 0 16,-12 18 0-16,8-27 0 0,-8 27 0 0,0 0 0 15,0 0 0-15,-28-12 0 0,28 12 0 0,-33 22 0 16,15-4 0-16,-1 4 0 0,1 4 0 0,1 3 0 15,2 2 0-15,1 1 0 0,4-3 0 0,2 0 0 16,3-3 0-16,6-1 0 0,0-3 0 0,10 0 0 16,-11-22 0-16,28 34 0 0,-11-26-50 15,23 25-188-15,-40-33-331 0,50 5-23 0,-17-2-5 16</inkml:trace>
  <inkml:trace contextRef="#ctx0" brushRef="#br3" timeOffset="694967.0069">11901 7854 1472 0,'0'0'428'15,"-22"-5"-361"-15,22 5-18 0,-27-20-18 0,27 20-31 16,-30-12 0-16,10 10 0 0,0 3 0 0,-4 4 0 16,-1 2 0-16,1 5 0 0,-3 2 0 0,3 5 0 15,-1 0 0-15,1 6 0 0,1 4 0 0,1 1 0 16,2 6 0-16,2 0 0 0,4 2 0 15,0 2 0-15,3-3 0 0,4 1 0 0,3-6 0 16,7-1 0-16,3-10 0 0,6 0 0 0,5-8 0 16,4-5 0-16,3-5 0 0,5-8 0 0,5-4 0 15,3-3 0-15,3-8 0 0,4-2 0 0,-3-1 0 16,0-4 0-16,-3 0 0 0,-1-1 0 16,-3 2 0-16,-4-1 0 0,-1 2 0 0,-5-1 0 15,-3 1 0-15,-5 2 0 0,-5 0 0 16,-4 1 0-16,-4 3 0 0,-7-2 0 0,4 21 0 15,-16-29 0-15,16 29 0 0,-27-14 0 0,27 14 0 16,-30 12 0-16,15 6 0 0,-2 10 0 0,0 7 0 16,2 5 0-16,-1 2 0 0,2 4 0 0,3 6 0 15,5 8 0-15,4 6 0 0,2 6 0 0,4 4 0 16,0 6 0-16,3 5 0 0,0 2 0 16,1 4 0-16,-2-2 0 0,0-4 0 0,-2-5 0 15,-4-6 0-15,-1-7 0 0,-2-7 0 0,-4-6 0 16,0-9 0-16,-4-5 0 0,-2-6 0 15,-2-4 0-15,-6-6 0 0,-2-3 0 0,-4-7 0 16,-2-4 0-16,-1-7 0 0,-3-6 0 0,0-9 0 16,-1-7 0-16,3-7 0 0,-2-10 0 0,5-1 0 15,2-8 0-15,7-3 0 0,2-9 0 0,7 1 0 0,-7-24-117 16,27 24-119-16,-35-49-144 0,41 29-175 16,-9-1-4-16,0-15 360 0</inkml:trace>
  <inkml:trace contextRef="#ctx0" brushRef="#br3" timeOffset="695493.9618">12745 8083 2044 0,'0'0'3'0,"0"0"-3"15,0 0 0-15,0 0 0 0,0 0 0 0,0 0 0 16,31-23 0-16,-14 15 0 0,3-2 0 0,1-1 0 16,0 1 0-16,4-1 0 0,-2-3 0 0,4 5 0 15,-4-5 0-15,3 2 0 0,-1 0 0 16,-1-1 0-16,-2 0 0 0,-1-1 0 0,-1 1 0 15,-3 0 0-15,0-2 0 0,-17 15 0 0,22-30 0 16,-22 30 0-16,10-23 0 0,-10 23 0 0,-4-23 0 16,4 23 0-16,-17-25 0 0,17 25 0 0,-31-25 0 15,9 15 0-15,-5 2 0 0,-5 5 0 0,-3-1 0 16,-4 4 0-16,-3 4 0 0,-2 0 0 16,0 9 0-16,-1 3 0 15,1 10 0-15,1 4 0 0,1 6 0 0,3 8 0 16,5 1 0-16,5 3 0 0,6 2 0 0,8-2 0 15,8-1 0-15,10-2 0 0,7-3 0 0,10-3 0 16,9-8 0-16,11-6 0 0,10-10 0 0,8-9 0 16,12-12 0-16,6-3 0 0,13-12 0 0,6-6 0 15,6-5 0-15,2-12 0 0,6 4 0 0,-12-12 0 16,17 15-91-16,-29-26-145 16,21 32-30-16,-44-35-56 0,22 29-42 0,-19-12-23 15,-46-15 387-15,20 47 0 0,-55-23 0 0,16 40 0 16</inkml:trace>
  <inkml:trace contextRef="#ctx0" brushRef="#br4" timeOffset="739247.1909">6210 10420 1103 0,'-3'-22'63'0,"3"22"-27"16,0 0 22-16,0 0 10 0,0 0 18 0,0 0 6 16,0 0-15-16,0 0-12 0,-26-6-17 0,26 6-9 15,0 0-11-15,0 0-1 0,-24 18-2 16,24-18 3-16,0 0-2 0,-21 28 1 0,21-28-6 16,-14 25 1-16,14-25-8 0,-12 33 0 0,12-33-6 15,-9 30 1-15,9-30-8 0,0 22 2 0,0-22-5 16,0 0 0-16,13 22-1 0,-13-22 1 0,0 0 0 15,26 7 1-15,-26-7-1 0,23-2 0 0,-23 2 1 16,23-9 1-16,-23 9 1 0,23-13-2 16,-23 13 2-16,20-16-3 0,-20 16 3 15,17-18-2-15,-17 18 3 0,13-23-3 0,-13 23 5 16,9-25-5-16,-9 25 5 0,3-23-3 0,-3 23 2 16,-2-17 0-16,2 17 1 0,0 0-1 0,0 0 2 15,-20-16-1-15,20 16 1 0,-17 4 0 0,17-4-1 16,-22 12 2-16,22-12-1 0,-25 25 3 0,25-25-4 15,-24 34 4-15,11-15-7 0,3 0-1 16,-1-1 0-16,3-1 0 0,8-17 0 0,-9 29 0 16,9-29 0-16,1 20 0 0,-1-20 0 0,0 0 0 15,22 20 0-15,-22-20 0 0,28 6 0 16,-10-8 0-16,3-1 0 0,0-4 0 0,1-2 0 16,1-2 0-16,1 0 0 0,-3 0 0 0,0-2 0 15,-3 1 0-15,-18 12 0 0,27-24 0 0,-27 24 0 16,12-20 0-16,-12 20 0 0,0 0 0 15,-7-19 0-15,7 19 0 0,-22-11 0 0,22 11 0 16,-34-2 0-16,12 4 0 0,0 3 0 0,0 0 0 16,-1 2 0-16,1 0 0 0,2 2 0 0,0-1 0 15,20-8 0-15,-27 17 0 0,27-17 0 0,0 0 0 16,0 0 0-16,-12 17 0 0,12-17 0 0,0 0 0 16,31 4 0-16,-31-4-27 0,46 3-171 0,-46-3-475 15,44-24 5-15,-16 10 188 0</inkml:trace>
  <inkml:trace contextRef="#ctx0" brushRef="#br4" timeOffset="739903.4502">7091 10361 1527 0,'21'-6'101'0,"-21"6"-39"16,0 0-16-16,0 0-6 0,0 0-5 0,0 0-12 15,-5 19-5-15,5-19-2 0,-5 23 3 16,5-23-4-16,-6 30 5 0,6-30-6 0,-5 35 6 16,1-17-8-16,4 1 6 0,-2 0-8 0,1 1 1 15,-1 0-4-15,2 0 1 0,0 2-6 0,0-1 5 16,2-2-7-16,-1 2 4 0,0-3-4 0,0-1 2 16,-1-17-3-16,3 24 3 0,-3-24-2 0,0 0 0 15,8 17-3-15,-8-17 2 0,0 0 1 0,0 0 1 16,0 0 4-16,0 0 2 15,0 0-7-15,0 0 0 0,19-28 0 0,-19 28 0 16,4-30 0-16,-2 12 0 0,0-2 0 0,-1 0 0 16,0-2 0-16,2 0 0 0,-1-1 0 0,2 0 0 15,0-2 0-15,0-2 0 0,3 2 0 0,0-1 0 16,3 6 0-16,-1 2 0 0,-9 18 0 0,25-28 0 16,-25 28 0-16,24-17 0 0,-24 17 0 0,25-7 0 15,-25 7 0-15,26 1 0 0,-26-1 0 16,32 2 0-16,-10 4-46 0,-22-6-56 0,54 17-198 15,-54-17-319-15,39 4-17 0,-16 3 293 0</inkml:trace>
  <inkml:trace contextRef="#ctx0" brushRef="#br4" timeOffset="740340.9561">7697 10480 1845 0,'0'0'32'0,"-15"19"-9"16,15-19-3-16,0 0-2 0,13 21 6 0,-13-21-2 15,20 14-1-15,-20-14-4 0,30 8-2 16,-8-7-5-16,5-1-10 0,3-3 0 16,6-5 0-16,0 0 0 0,2-3 0 0,2-2 0 15,-1 2 0-15,-2-4 0 0,0 2 0 0,-7 0 0 16,-4-2 0-16,-4 3 0 0,-22 12 0 0,28-22 0 15,-28 22 0-15,11-18 0 0,-11 18 0 0,-1-17 0 16,1 17 0-16,-14-17 0 0,14 17 0 0,-25-13 0 16,8 8 0-16,-5 3 0 0,-3 2 0 15,-4 2 0-15,0 2 0 0,-3 3 0 0,0 0 0 16,0 5 0-16,0 2 0 0,2 0 0 0,2 3 0 16,2 1 0-16,4 5 0 0,1-2 0 0,4 2 0 15,4-1 0-15,4-3 0 0,5-1 0 0,4-18 0 16,5 32 0-16,-5-32 0 0,18 25 0 0,-1-14 0 15,4-4 0-15,4-1 0 16,6-2 0-16,0-4 0 0,7 0 0 0,1-3 0 16,4 1 0-16,0-3 0 0,1 3-3 0,-1-6-48 15,4 7-18-15,-10-12-17 0,15 14-29 0,-24-30-185 16,17 22-296-16,-4 0 4 0,-4-9 358 0</inkml:trace>
  <inkml:trace contextRef="#ctx0" brushRef="#br4" timeOffset="740732.1885">8599 10438 1529 0,'-18'-5'73'16,"18"5"-17"-16,-22 3 7 0,22-3 0 15,-18 3-8-15,18-3-9 0,-17 6-7 0,17-6-2 16,-17 8-5-16,17-8-4 0,0 0-4 0,-24 17-22 16,24-17-2-16,-15 16 0 0,15-16 0 0,-17 23 0 15,17-23 0-15,-17 26 0 0,17-26 0 16,-14 24 0-16,14-24 0 0,-7 19 0 0,7-19 0 15,0 0 0-15,8 19 0 0,-8-19 0 0,20 7 0 16,-20-7 0-16,31 1 0 0,-10-5 0 0,2-2 0 16,2-2 0-16,1-2 0 0,2-3 0 0,1 0 0 15,2-3 0-15,-1-1 0 0,-2-1 0 0,0 0 0 16,-2-1 0-16,-3 0 0 0,-1 0 0 16,-5 2 0-16,-3-1 0 0,-3 1 0 0,-11 17 0 15,11-28 0-15,-11 28 0 0,-2-22 0 16,2 22 0-16,0 0 0 0,-20-18 0 0,20 18 0 15,0 0 0-15,-23 9 0 0,23-9 0 0,-16 25 0 16,8-8 0-16,1 3 0 0,1 1 0 0,1 2 0 16,1 0 0-16,4 0 0 0,3-1 0 0,1-2 0 15,-4-20 0-15,21 29 0 0,-21-29 0 16,35 11-34-16,-13-17-17 0,11 5-31 0,-11-27-63 16,38 28-253-16,-31-25-195 0,14-9-7 0,10 6 457 15</inkml:trace>
  <inkml:trace contextRef="#ctx0" brushRef="#br4" timeOffset="740904.2902">9434 9862 1956 0,'-34'57'91'0,"11"-1"-91"0,-1 6 0 0,1 0 0 16,-1 1 0-16,0 3 0 0,1-6 0 0,1-3 0 15,7-7 0-15,2-8 0 0,10-6 0 0,3-7 0 16,6 0 0-16,-6-29 0 0,28 53-173 0,-28-53-136 15,34 32-100-15,-34-32-113 0,0 0 40 16,44 20 331-16</inkml:trace>
  <inkml:trace contextRef="#ctx0" brushRef="#br4" timeOffset="741855.4263">6496 11363 1234 0,'0'0'154'0,"-25"-11"-24"0,25 11-25 0,0 0-23 16,0 0-15-16,-17 10-15 0,17-10-15 0,0 0-5 16,-17 18-5-16,17-18-5 0,-17 20-1 0,17-20-1 15,-19 27-19-15,19-27 30 0,-18 34-32 0,11-14 24 16,1-1-14-16,0-1-8 0,3-1-1 0,3-17 0 15,0 24 0-15,0-24 0 0,0 0 0 16,16 18 0-16,-16-18 0 0,20 3 0 0,-20-3-1 16,20-6 2-16,-20 6-2 0,23-16 1 0,-23 16 0 15,23-24 1-15,-23 24-1 0,22-34 0 16,-12 15 0-16,0-2-14 0,0-2 28 0,-2 2-28 0,-2 1 28 16,-1 1-14-16,-3 2 0 0,-2 17 0 15,-1-25 0-15,1 25 0 0,0 0 0 0,-18-12 0 16,18 12 0-16,-20 3 0 0,20-3 0 15,-26 13 0-15,26-13 0 0,-32 29 0 0,15-12 0 16,-1 4 0-16,2-1 0 0,0 2 0 0,4 0 0 16,1-3 0-16,4-1 0 0,7-18 0 0,-5 26 0 15,5-26 0-15,0 0 0 0,26 20 0 0,-26-20 0 16,36 4 0-16,-15-7 0 0,3-3 0 0,2-2 0 0,-1-2 0 16,2-2 0-16,-3-1 0 0,0-1 0 15,-3-1 0-15,-3 4 0 0,-18 11 0 16,25-23 0-16,-25 23 0 0,0 0 0 0,11-23 0 15,-11 23 0-15,0 0 0 0,0 0 0 0,-19-22 0 16,19 22 0-16,-18-7 0 0,18 7 0 0,-22-4 0 16,22 4 0-16,-18 1 0 0,18-1 0 0,0 0 0 15,-21 10 0-15,21-10 0 0,0 0 0 0,-5 21-69 16,5-21-64-16,21 20-369 0,-21-20-167 16,0 0 48-16,31 18 569 0</inkml:trace>
  <inkml:trace contextRef="#ctx0" brushRef="#br4" timeOffset="742215.2929">7417 11327 1886 0,'0'0'46'0,"0"0"-16"16,17-17-3-16,-17 17-3 0,0 0 6 0,0 0-26 15,0 0-4-15,0 0 0 0,2 21 0 0,-2-21 0 16,-9 29 0-16,1-10 0 0,2 4 0 0,-1 4 0 15,-2 3 0-15,0 2 0 0,0 4 0 16,-1-1 0-16,1 1 0 0,0-2 0 0,1 0 0 16,3-7 0-16,1 0 0 0,2-8 0 0,8-2-8 15,-6-17-39-15,23 18-47 0,-19-36-94 0,28 12-454 16,-13-11 2-16,7-11 213 0</inkml:trace>
  <inkml:trace contextRef="#ctx0" brushRef="#br4" timeOffset="742699.6621">7633 11089 1891 0,'0'0'45'0,"0"0"-33"0,0 0 0 0,0 0 3 16,31 13 5-16,-14-17 0 0,3 2-6 15,0-2-4-15,1 0-4 0,-2 0-4 0,2 0-2 16,-2 2 0-16,-1-1 0 0,1 5-4 15,-19-2 2-15,29 9 0 0,-29-9 0 0,21 21 1 16,-21-21 1-16,13 28 0 0,-13-28 4 0,7 32-3 16,-6-15 5-16,-1 3-6 0,-2 0 0 0,-3 1 0 15,0 0 0-15,-1 2 0 0,-1 0 0 0,1 0 0 16,1 0 0-16,-1-2 0 0,2-2 0 16,1 2 0-16,1-3 0 0,1 0 0 0,0 0 0 15,1-18 0-15,2 24 0 0,-2-24 0 0,0 0 0 16,12 19 0-16,-12-19 0 0,0 0 0 0,24 0 0 15,-24 0 0-15,24-14 0 0,-24 14 0 0,29-24 0 16,-13 7 0-16,2-1 0 0,2-2 0 0,-1 0 0 16,2-2 0-16,-3 1 0 0,0-1 0 0,2 0 0 15,-2 2 0-15,-1 0 0 16,-1 2 0-16,0 0 0 0,-16 18 0 0,26-26 0 16,-26 26 0-16,21-14 0 0,-21 14 0 0,0 0 0 15,21-2 0-15,-21 2 0 0,0 0 0 0,13 23 0 16,-13-23 0-16,7 36 0 0,-7-14 0 0,2 4 0 15,0 1 0-15,-1-1 0 0,2 2 0 0,2-2 0 16,3-1 0-16,1-3 0 0,6-2-21 16,-15-20-35-16,37 33-29 0,-37-33-41 0,51 23-74 15,-51-23-383-15,38 2-23 0,-6 1 237 0</inkml:trace>
  <inkml:trace contextRef="#ctx0" brushRef="#br4" timeOffset="743027.8217">8663 11308 1562 0,'0'0'168'0,"-23"-31"-105"16,23 31-9-16,0 0 2 0,-2-17-8 0,2 17-6 15,0 0-10-15,0 0-10 0,0 0-22 0,0 0 0 16,0 0 0-16,0 0 0 0,23 13 0 0,-23-13 0 16,13 23 0-16,-7-7 0 0,-1 1 0 0,1 3 0 15,-1 2 0-15,-1 0 0 0,0 1 0 0,-2-1 0 16,0-1 0-16,-2-21 0 0,5 31 0 15,-5-31 0-15,9 22 0 0,-9-22 0 16,0 0 0-16,17 8 0 0,-17-8 0 0,0 0 0 16,23-13 0-16,-23 13 0 0,23-34 0 0,-8 10 0 15,3-6 0-15,1-5 0 0,3-3 0 0,0 1 0 16,1-1 0-16,-2 3 0 0,2 0 0 0,-4 3 0 16,0-1 0-16,-1 4 0 0,-3 1 0 15,-2 7 0-15,-3 3 0 0,-10 18 0 0,15-25 0 16,-15 25-106-16,-4-21-261 0,4 21-287 0,0 0 11 15,-3 19 367-15</inkml:trace>
  <inkml:trace contextRef="#ctx0" brushRef="#br4" timeOffset="743777.8107">9247 11331 1818 0,'0'0'70'0,"0"0"-31"0,-7 17-10 0,7-17-7 16,17 7-2-16,-17-7-3 0,32 5-3 15,-11-4-2-15,5-2-6 0,2-1-6 0,1-1 0 16,0-3 0-16,0-2 0 0,2 0 0 0,-1-2 0 15,1-2 0-15,-2 0 0 0,-2-2 0 0,-4 0 0 16,-3 1 0-16,-3 0 0 0,-17 13 0 16,26-26 0-16,-26 26 0 0,12-25 0 0,-12 25 0 15,-2-28 0-15,2 28 0 0,-14-26 0 0,14 26 0 16,-25-21 0-16,8 14 0 0,-3 1 0 0,-2 3 0 16,-1 3 0-16,0 4 0 0,0 3 0 0,2 4 0 15,3 4 0-15,0 1 0 0,2 3 0 0,3 2 0 16,2 1 0-16,2 1 0 0,3 2 0 0,3-2 0 15,3 0 0-15,2 0 0 16,5-4 0-16,-7-19 0 0,26 27 0 0,-8-19 0 16,4-4 0-16,3-1 0 0,2-6 0 0,6-1 0 15,0-4 0-15,5-2 0 0,-1-4 0 0,3 2 0 16,-1-5 0-16,4 4-42 0,-4-3-2 0,0 3 5 16,-3-2 3-16,1 4 9 0,-6-2 3 0,1 5 4 15,-9-2-2-15,1 5 3 0,-24 5 0 0,28-7 7 16,-28 7 8-16,0 0 9 0,0 0 12 15,0 0 10-15,-2 22 10 0,2-22 6 0,-22 25-1 16,22-25-4-16,-26 36-4 0,12-14-5 0,1 2-2 16,-2 1-18-16,2-1-9 0,2 0 0 0,2 0 0 15,2-1 0-15,0-2 0 0,3-3 0 16,4-18 0-16,-1 25 0 0,1-25 0 0,0 0 0 16,0 0 0-16,19 16 0 0,-19-16 0 15,0 0 0-15,27-17 0 0,-27 17 0 0,23-29 0 16,-8 11 0-16,-2-4 0 0,2-3 0 0,-1 0 0 15,-2 0 0-15,-1 1 0 0,-3 0 0 0,-2 1 0 16,-2 1 0-16,1-1 0 0,-2 2 0 0,0 1 0 16,-1 3 0-16,-2 17 0 0,6-28 0 0,-6 28 0 15,6-17 0-15,-6 17 0 0,0 0 0 0,0 0 0 16,20-12 0-16,-20 12 0 0,25-5 0 16,-25 5 0-16,35-6 0 0,-15 4 0 0,1-1 0 15,1 0 0-15,5 1 0 0,-3-6 0 16,10 14-124-16,-17-28-86 0,35 39-77 0,-42-42-88 15,42 26-38-15,-12 4-58 0,-18-33 305 0</inkml:trace>
  <inkml:trace contextRef="#ctx0" brushRef="#br4" timeOffset="744027.783">10883 10772 2031 0,'0'0'16'0,"0"0"-16"16,-18-1 0-16,18 1 0 0,0 0 0 15,0 0 0-15,-13 21 0 0,13-21 0 0,-7 34 0 16,5-11 0-16,0 1 0 0,1 4 0 16,-1 5 0-16,-2 2 0 0,1 0 0 0,-1 3 0 15,-1 1 0-15,-1 3 0 0,1-1 0 0,-2 1 0 16,1-2 0-16,-2-1 0 0,2-1 0 0,0-1 0 16,0-4 0-16,3-3 0 0,-4-3 0 0,6-1 0 15,-1-8 0-15,3 1 0 0,-1-19 0 0,7 26-57 16,-7-26-147-16,0 0-66 0,-2-19-84 0,25 19-191 15,-23 0 111-15,-1-32 252 0</inkml:trace>
  <inkml:trace contextRef="#ctx0" brushRef="#br4" timeOffset="744215.2921">10683 11201 2047 0,'0'0'0'0,"-20"6"0"15,20-6 0-15,0 0 0 0,0 0 0 0,0 0 0 16,23 4 0-16,-23-4 0 0,34-10 0 15,-11 2 0-15,4-1 0 0,3-2 0 0,3 0 0 16,0-2 0-16,0 1 0 0,2 0 0 0,0-3 0 16,5 7 0-16,0-4 0 0,3 5 0 0,1-4 0 15,6 11-89-15,-18-22-133 0,32 40-83 16,-47-37-88-16,29 21-168 0,-7 14 93 0,-39-16 460 16</inkml:trace>
  <inkml:trace contextRef="#ctx0" brushRef="#br4" timeOffset="744605.934">11282 11265 1882 0,'-17'10'86'16,"0"-9"-33"-16,17-1-27 0,-17 0-26 0,17 0 0 15,0 0 0-15,0 0 0 0,0 0 0 0,0 0 0 16,0 0 0-16,29-17 0 0,-29 17 0 16,33-6 0-16,-14 5 0 0,1 0 0 0,0 0 0 15,5 1 0-15,-1-2 0 0,4 1 0 0,0-1 0 16,0-2 0-16,2-2 0 0,1 0 0 0,0-2 0 15,0 0 0-15,-6 0 0 0,-2 1 0 16,-3-2 0-16,-20 9 0 0,28-18 0 0,-28 18 0 16,12-23 0-16,-12 23 0 0,-5-27 0 0,5 27 0 15,-26-26 0-15,7 12 0 0,-4 6 0 16,-3 2 0-16,-3 1 0 0,-1 1 0 0,-3 2 0 16,-1 1 0-16,1 4 0 0,-1 4 0 0,4 2 0 15,0 8 0-15,5 0 0 0,3 5 0 0,3 2 0 16,3-1 0-16,2 4 0 0,5-2 0 0,4-1 0 15,5 0 0-15,3-2 0 0,7-3 0 0,-10-19 0 16,37 28 0-16,-8-19 0 0,6-4 0 16,6-5 0-16,4-4 0 0,9-1 0 0,-2-6 0 15,9 0 0-15,-1-4 0 0,11 4-63 16,-13-18-104-16,25 29-68 0,-35-38-53 0,33 29-87 16,-22-10-82-16,-2-7 52 0,13 23 349 0</inkml:trace>
  <inkml:trace contextRef="#ctx0" brushRef="#br4" timeOffset="745043.4233">12320 11202 1837 0,'-41'6'104'0,"41"-6"-52"15,-29 14-16-15,29-14-18 0,0 0-18 0,0 0 0 16,0 0 0-16,0 0 0 0,0 0 0 0,0-17 0 16,0 17 0-16,17-23 0 0,-17 23 0 0,12-22 0 15,-12 22 0-15,0-19 0 0,0 19 0 16,-9-20 0-16,9 20 0 0,-19-17 0 15,19 17 0-15,-29-8 0 0,29 8 0 0,-35 4 0 16,18 2 0-16,-2 5 0 0,-1 2 0 0,1 4 0 16,-3 3 0-16,3 2 0 0,2 3 0 0,0 3 0 15,1 1 0-15,4 0 0 0,2-3 0 0,7-3 0 16,4-5 0-16,-1-18 0 0,23 23 0 0,-2-18 0 16,8-8 0-16,4-4 0 0,9-6 0 15,3-7 0-15,7-5 0 0,7-5 0 0,2-4 0 16,4-5 0-16,3-3 0 0,-1-4 0 0,0 1 0 15,-4-1 0-15,-1 4 0 0,-4 0 0 16,-4-1 0-16,-3 2 0 0,-6-2 0 0,-3 1 0 16,-11 1 0-16,-4 1 0 0,-6 4 0 0,-8 3 0 15,-4 9 0-15,-8 6 0 0,-1 18 0 0,-17-3 0 16,0 15 0-16,-9 9 0 0,-8 17 0 16,-6 13 0-16,-5 14 0 0,-2 9 0 0,3-2 0 15,4-3 0-15,6-3 0 0,5-7 0 0,8-4 0 16,1-7 0-16,17-2 0 0,-5-15-11 0,24 14-160 15,-16-45-46-15,26 55-41 0,-26-55-20 0,19 35-42 16,-19-35-16-16,0 0-63 0,48 39 343 0</inkml:trace>
  <inkml:trace contextRef="#ctx0" brushRef="#br4" timeOffset="746045.7461">6692 12333 1395 0,'0'0'301'16,"0"0"-230"-16,0 0-14 0,0 0-15 0,16-17-9 0,-16 17-2 15,0 0-13-15,1-20-4 0,-1 20-3 0,0 0-3 16,0 0 5-16,0 0-1 0,0 0 5 0,0 0-3 15,0 0-4-15,0 0-10 0,0 0 0 0,-19 19 0 16,19-19 0-16,-8 19 0 0,8-19 0 0,-11 28 0 16,11-28 0-16,-13 33 0 0,7-16 0 15,-1 0 0-15,1 0 0 0,6-17 0 16,-8 27 0-16,8-27 0 0,0 17 0 0,0-17 0 16,0 0 0-16,0 0 0 0,19 14 0 0,-19-14 0 15,18-5 0-15,-18 5 0 0,22-11 0 0,-22 11 0 16,24-22 0-16,-24 22 0 0,22-28 0 0,-22 28 0 15,16-26 0-15,-16 26 0 0,9-21 0 0,-9 21 0 16,4-18 0-16,-4 18 0 0,0 0 0 16,-5-17 0-16,5 17 0 0,0 0 0 0,0 0 0 15,0 0 0-15,-22 5 0 0,22-5 0 0,-16 18 0 16,16-18 0-16,-19 27 0 0,19-27 0 0,-21 32 0 16,12-15 0-16,9-17 0 0,-15 33 0 0,15-33 0 15,-8 27 0-15,8-27 0 0,-2 19 0 16,2-19 0-16,0 0 0 0,0 0 0 0,22 19 0 15,-22-19 0-15,26 1 0 0,-26-1 0 16,31-10 0-16,-12 0 0 0,-1-2 0 0,-1-1 0 16,-17 13 0-16,30-28 0 0,-30 28 0 0,20-29 0 0,-20 29 0 15,8-25 0-15,-8 25 0 0,-3-20 0 16,3 20 0-16,-14-18 0 0,14 18 0 0,-20-16 0 16,20 16 0-16,-27-7 0 0,27 7 0 0,-27 0 0 0,27 0 0 15,-19 7 0-15,19-7 0 16,0 0 0-16,-19 19 0 0,19-19 0 0,5 21 0 15,-5-21 0-15,16 23 0 0,-16-23 0 0,44 25-222 16,-45-50-267-16,32 29-174 0,-8-10 17 0,-6-16 620 16</inkml:trace>
  <inkml:trace contextRef="#ctx0" brushRef="#br4" timeOffset="746553.5149">7416 12359 1959 0,'7'18'25'0,"-7"-18"-13"0,0 0 0 0,0 0-1 15,0 0 4-15,28 11-2 0,-28-11-13 16,30-2 0-16,-9-1 0 0,2-3 0 16,4-4 0-16,1 3 0 0,2-4 0 0,2 0 0 15,-1-2 0-15,1-2 0 0,-1 1 0 0,-1-2 0 16,-2 0 0-16,-1 1 0 0,-5-2 0 0,-3 2 0 15,-19 15 0-15,26-31 0 0,-26 31 0 0,9-27 0 16,-9 27 0-16,-7-19 0 0,7 19 0 16,-23-20 0-16,6 13 0 0,-6 3 0 0,-4 4 0 15,-2 4 0-15,-4 2 0 0,-2 4 0 0,-2 3 0 16,-2 4 0-16,2 2 0 0,0 3 0 0,2 2 0 16,3-1 0-16,4 0 0 0,3 1 0 0,6-1 0 15,6 0 0-15,5 0 0 0,3-2 0 0,6-2 0 16,6-1 0-16,-7-18 0 0,32 31 0 15,-5-19 0-15,4-5 0 0,7-2 0 16,2-6 0-16,7-1 0 0,-2-6 0 0,10 9-85 16,-22-36-308-16,21 24-275 0,-3-8 11 0,3-3 414 15</inkml:trace>
  <inkml:trace contextRef="#ctx0" brushRef="#br4" timeOffset="746912.9078">8319 12159 1765 0,'-18'-5'78'0,"18"5"-28"15,-30 4-10-15,30-4 0 0,-34 11-12 0,17-2 0 16,-2 2-10-16,1 5-18 0,1 1 0 16,0 2 0-16,1 2 0 0,2 1 0 0,1 2 0 15,1 1 0-15,1-1 0 0,4 1 0 0,0-1 0 16,2-3 0-16,2 0 0 0,3-3 0 0,0-18 0 16,5 22 0-16,-5-22 0 0,0 0 0 15,22 7 0-15,-22-7 0 0,25-8 0 0,-25 8 0 16,30-26 0-16,-13 9 0 0,2-6 0 0,1-1 0 15,1-4 0-15,2-1 0 0,-1 0 0 0,-1 3 0 16,0 0 0-16,-1 3 0 0,-2 2 0 0,-4 1 0 16,-14 20 0-16,26-29 0 0,-26 29 0 0,19-14 0 15,-19 14 0-15,0 0 0 0,22 1 0 0,-22-1 0 16,12 18 0-16,-12-18 0 16,13 36 0-16,-7-14 0 0,0 2 0 0,-3 2 0 15,2-2 0-15,-2 0 0 0,0 4 0 0,1-3 0 16,3 2 0-16,-1-4 0 0,5 0 0 0,1-6 0 15,6 0 0-15,-18-17-15 0,38 26-66 0,-38-26-74 16,55 18-239-16,-55-18-174 0,51-10-12 0,-22 14 327 16</inkml:trace>
  <inkml:trace contextRef="#ctx0" brushRef="#br4" timeOffset="747178.5544">9265 11731 1891 0,'13'-18'155'0,"-13"18"-154"16,0 0-1-16,0 0 0 0,0 0 0 0,0 0 0 15,-20 6 0-15,20-6 0 0,-16 24 0 0,8-6 0 16,-1 5 0-16,0 3 0 0,-1 4 0 0,0 5 0 16,0 2 0-16,1 4 0 0,0 2 0 0,2-2 0 15,1 2 0-15,1 3 0 0,0 0 0 0,0 0 0 16,0 0 0-16,2-1 0 0,-1-4 0 0,3-2 0 15,-3-4 0-15,7-4 0 0,-1-5 0 16,5-2 0-16,-7-24 0 0,25 29-32 16,-25-29-89-16,47 18-364 0,-41-36-81 0,29 9-24 15,-5 0 338-15</inkml:trace>
  <inkml:trace contextRef="#ctx0" brushRef="#br4" timeOffset="747678.5654">9871 12186 1474 0,'0'0'127'0,"-6"-20"-51"0,6 20-4 16,0 0-5-16,4-20-14 15,-4 20-11-15,-5-23-8 0,5 23-3 0,-9-18-1 16,9 18-8-16,-17-19-3 0,17 19-19 0,-27-14 0 15,10 9 0-15,-1 0 0 0,-4 2 0 0,0 3 0 16,-1 1 0-16,-1 4 0 0,1 1 0 0,0 5 0 16,1 1 0-16,-1 5 0 0,0 2 0 0,1 3 0 15,1 0 0-15,3 2 0 0,0 2 0 0,3-1 0 16,3 0 0-16,6-6 0 0,3-1 0 16,3-18 0-16,10 27 0 0,-10-27 0 0,29 16 0 15,-8-14 0-15,2-1 0 0,4-2 0 0,3-4 0 16,3-2 0-16,3-4 0 0,2-2 0 15,4-3 0-15,1-3 0 0,-1-2 0 0,1 1 0 16,-2-2 0-16,-4 0 0 0,-1 0 0 0,-6 2 0 16,-3-1 0-16,-4 4 0 0,-5 2 0 0,-18 15 0 15,22-21 0-15,-22 21 0 0,0 0 0 16,0 0 0-16,0 0 0 0,0 0 0 0,-17-6 0 16,17 6 0-16,-24 18 0 0,24-18 0 0,-33 35 0 15,16-13 0-15,0 2 0 0,-2 0 0 0,5 2 0 16,1-3 0-16,3-2 0 0,4-2 0 0,3-2 0 15,3-17 0-15,6 25 0 0,-6-25 0 0,20 18 0 16,-20-18 0-16,38 9-31 16,-18-15-51-16,15 10-359 0,-21-24-92 0,27 25-36 15,-18-15 179-15</inkml:trace>
  <inkml:trace contextRef="#ctx0" brushRef="#br4" timeOffset="748053.5868">10517 12097 1622 0,'-17'-21'161'0,"17"21"-63"0,0 0-34 15,0 0-15-15,-18-6-20 0,18 6-8 16,-22 8-18-16,22-8-3 0,-27 22 0 0,12-5 0 16,1 1 0-16,0 2 0 0,1 3 0 0,0 2 0 15,2 0 0-15,2 0 0 0,2-2 0 16,1 2 0-16,1-4 0 0,2-1 0 0,2-3 0 16,1-17 0-16,5 24 0 0,-5-24 0 0,0 0 0 15,16 20 0-15,-16-20 0 0,0 0 0 0,18 6 0 16,-18-6 0-16,0 0 0 0,21-12 0 15,-21 12 0-15,18-25 0 0,-6 7 0 0,0-3 0 16,1 1 0-16,-1-3 0 0,-1 1 0 0,0-1 0 16,-3 1 0-16,1 0 0 0,-2 1 0 0,-1 0 0 15,1-1 0-15,1 0 0 0,-2 3 0 0,1-1 0 16,-7 20 0-16,13-31 0 0,-13 31 0 0,14-21 0 16,-14 21 0-16,17-13 0 0,-17 13 0 15,23-4 0-15,-23 4 0 0,33-2 0 0,-11 4 0 16,-2-4 0-16,5 5 0 0,-2-2 0 15,2 4-10-15,1-3-32 0,3 7-19 0,-7-9-9 16,8 13-6-16,-30-13-56 0,55 17-59 0,-55-17-176 16,36-4-184-16,-6 19 38 0,-30-15 480 0</inkml:trace>
  <inkml:trace contextRef="#ctx0" brushRef="#br4" timeOffset="748600.469">11369 12095 1029 0,'8'-21'326'0,"13"31"-206"0,-21-10-7 15,0 0-40-15,0 0-1 0,0 0-5 0,0 0-14 16,0 0-12-16,0 0-11 0,0 0-3 16,-25-16-22-16,25 16 17 0,-23-2-17 0,23 2 17 15,-24 0 0-15,24 0-2 0,-27-3-20 16,27 3 0-16,-29 2 0 0,29-2 0 0,-33 6 0 16,14 0 0-16,0-1 0 0,2 4 0 0,-4 0 0 15,3 4 0-15,-3 2 0 0,2 1 0 0,-2 4 0 16,3 0 0-16,-1 2 0 0,2 1 0 0,3-2 0 15,1-2 0-15,4-2 0 0,9-17 0 0,-8 27 0 16,8-27 0-16,0 0 0 0,17 19 0 16,-17-19 0-16,27 4 0 0,-10-7 0 0,1 0 0 15,3-2 0-15,0-4 0 0,2 0 0 0,4-4 0 16,1-1 0-16,1-3 0 0,1-2 0 16,-1-2 0-16,0-1 0 0,-2 2 0 0,-1-2 0 15,-1 1 0-15,-3 1 0 0,-3-2 0 0,-2 3 0 16,-3 2 0-16,-14 17 0 0,14-27 0 0,-14 27 0 15,0-17 0-15,0 17 0 0,0 0 0 16,-21 5 0-16,21-5 0 0,-25 24 0 0,8-6 0 16,0 7 0-16,-3 5 0 0,0 6 0 0,0 5 0 15,0 5 0-15,-1 1 0 0,1 5 0 0,1 4 0 16,1 2 0-16,1 4 0 0,0-3 0 0,1-2 0 16,0-4 0-16,-1-3 0 0,2-4 0 15,2-5 0-15,-1-5 0 0,0-5 0 0,1-4 0 16,1-2 0-16,-3-2 0 0,2-4 0 15,-3-2 0-15,-1-4 0 0,-3-5 0 0,1 1 0 16,2-6 0-16,-1-3 0 0,18 0 0 0,-32-13 0 16,32 13 0-16,-27-30 0 0,19 12 0 0,-1-4 0 15,4-1 0-15,0-4 0 0,5-4 0 0,2-8 0 16,6 1-23-16,-8-22-133 0,27 26-79 0,-31-36-67 16,42 42-105-16,-28-18-3 0,2-3-51 15,29 34 409-15</inkml:trace>
  <inkml:trace contextRef="#ctx0" brushRef="#br4" timeOffset="749053.5804">11673 12181 1850 0,'0'0'107'0,"0"0"-51"0,0 0-22 15,0 0-34-15,0 0 0 0,0 0 0 0,0 0 0 16,19 11 0-16,-19-11 0 0,25-5 0 0,-25 5 0 16,29-4 0-16,-12 2 0 0,0-1 0 15,3 2 0-15,-1-2 0 0,1-1 0 0,2-1 0 16,-2-2 0-16,1 0 0 0,0-2 0 16,-2-1 0-16,-1 0 0 0,-1-4 0 0,0 0 0 15,-17 14 0-15,32-31 0 0,-32 31 0 0,27-33 0 16,-27 33 0-16,13-32 0 0,-12 15 0 0,-1 17 0 15,-8-26 0-15,8 26 0 0,-21-20 0 0,21 20 0 16,-34-11 0-16,11 10 0 0,0 2 0 16,-4 4 0-16,-2 5 0 0,0 4 0 0,1 5 0 15,-1 2 0-15,3 5 0 0,2-1 0 0,2 4 0 16,2 0 0-16,3 3 0 0,3 0 0 0,4 0 0 16,5-3 0-16,5-3 0 0,6-3 0 0,5-3 0 15,7-5 0-15,7-1 0 0,4-5 0 16,5-3 0-16,5-1 0 0,1-5 0 0,6-1 0 15,0-4 0-15,7-2 0 0,-3-4 0 16,7 4-43-16,-11-16-104 0,28 26-70 0,-37-41-91 16,41 35-107-16,-32-18-27 0,-5-11-28 0,27 30 466 15</inkml:trace>
  <inkml:trace contextRef="#ctx0" brushRef="#br4" timeOffset="749569.2152">12713 12135 1481 0,'0'0'217'0,"0"0"-137"0,9-26-27 16,-9 26-8-16,17-17-11 0,-17 17-5 15,15-16-26-15,-15 16 18 0,0 0-18 0,11-21 19 16,-11 21 6-16,0 0 3 0,-7-21-31 0,7 21 0 16,-17-12 0-16,17 12 0 0,-27-6 0 15,27 6 0-15,-35-2 0 0,16 3 0 0,-2 0 0 16,-2 4 0-16,-3 1 0 0,1 3 0 0,-4 4 0 15,1 4 0-15,-3 1 0 0,1 7 0 0,-2-2 0 16,3 4 0-16,2-2 0 0,3 2 0 0,6-3 0 16,2-1 0-16,6-2 0 0,4-3 0 0,4-1 0 15,2-17 0-15,11 31 0 0,-11-31 0 0,28 24 0 16,-9-18 0-16,3-1 0 0,3-8 0 16,3-3 0-16,3-3 0 0,2-5 0 15,2-2 0-15,0-5 0 0,0-4 0 0,3-4 0 16,-1-4 0-16,0-3 0 0,2-3 0 0,-2 2 0 15,-3-2 0-15,-3-1 0 0,-3 3 0 0,-2-2 0 16,-4 0 0-16,-6 3 0 0,-4 1 0 0,-5 4 0 16,-3-1 0-16,-7 5 0 0,0 3 0 15,-3 5 0-15,6 19 0 0,0 0 0 0,-25-7 0 16,25 7 0-16,-25 35 0 0,8-4 0 0,-2 7 0 16,1 6 0-16,0 7 0 0,1 4 0 0,4-2 0 15,-1-1 0-15,4-1 0 0,3-4 0 16,2-2 0-16,4-5 0 0,5-7 0 0,4-4 0 15,4-8 0-15,5-3 0 0,0-7 0 0,5 0 0 16,-1-9 0-16,8 7-6 0,-11-20-136 16,24 19-48-16,-34-33-48 0,37 29-48 0,-35-33-65 15,23 9-27-15,8 8-53 0,-29-35 407 0</inkml:trace>
  <inkml:trace contextRef="#ctx0" brushRef="#br5" timeOffset="767604.7134">6506 15156 1321 0,'0'0'192'0,"0"0"-116"0,0 0-3 16,0 0-17-16,0 0-14 0,0 0-6 0,0 0-8 15,0 0-8-15,2 17-2 0,-2-17 0 0,0 0-25 16,-6 25 46-16,6-25-39 0,-5 29 34 0,3-9-12 16,0-2-8-16,2-1 6 0,0-17-10 15,-2 25-2-15,2-25-5 0,0 0-2 0,0 0 3 16,25 13-2-16,-25-13 1 0,25-7-1 0,-25 7 0 16,31-14 0-16,-13 1 0 0,-1 3-2 0,1-6 3 15,-1 0-5-15,0 2-11 0,0-2 15 0,-17 16-14 16,28-24 31-16,-28 24-16 0,16-18 3 0,-16 18-6 15,0 0 0-15,4-19 0 0,-4 19 0 0,0 0 0 16,0 0 0-16,-23-18 0 0,23 18 0 0,-22-5 0 16,22 5 0-16,-25 0 0 0,25 0 0 0,-23 9 0 15,23-9 0-15,-23 16 0 0,23-16 0 0,-23 26 0 16,11-8 0-16,1 1 0 0,0 1 0 0,1 2 0 16,2 0 0-16,0-2 0 0,4 0 0 15,0-4 0-15,4 1 0 0,0-17 0 0,6 28 0 16,-6-28 0-16,18 22 0 0,-18-22 0 0,27 13 0 15,-10-10 0-15,3-3 0 0,3-3 0 0,2-2 0 16,2-3 0-16,2-3 0 0,-1-5 0 0,-1-2 0 16,-4-2 0-16,0-1 0 0,-5-1 0 0,-1 2 0 15,-3-1 0-15,-5 3 0 0,-1 1 0 0,-8 17 0 16,2-28 0-16,-2 28 0 0,-11-21 0 0,11 21 0 16,-20-14 0-16,20 14 0 0,-32-6 0 0,32 6 0 15,-34 1 0-15,16 4 0 0,-1 3 0 0,1-1 0 16,1 2 0-16,17-9 0 0,-29 21 0 15,29-21 0-15,-21 22 0 0,21-22 0 0,-8 17 0 16,8-17 0-16,0 0 0 0,5 17 0 0,-5-17 0 16,0 0 0-16,20 13 0 0,-20-13 0 0,22 4 0 15,-22-4 0-15,24 0 0 0,-24 0 0 0,26 0 0 16,-26 0 0-16,29-2-60 0,-29 2-39 0,42 11-267 16,-42-11-235-16,31-11-22 0,-11 5 326 0</inkml:trace>
  <inkml:trace contextRef="#ctx0" brushRef="#br5" timeOffset="768214.0928">7823 14947 1287 0,'35'8'391'0,"-35"-8"-253"0,0 0-100 15,-18-23-6-15,18 23-6 0,0 0 5 0,-23-19-4 16,23 19-4-16,-24-8-6 0,24 8-4 0,-26-3-1 16,26 3 0-16,-25 3-12 0,25-3 0 15,-26 11 0-15,26-11 0 0,-23 15 0 0,23-15 0 0,-21 19 0 16,21-19 0-16,-16 27 0 0,16-27 0 0,-12 29 0 15,12-29 0-15,-5 29 0 0,5-29 0 16,3 31 0-16,-3-31 0 0,10 28 0 16,-10-28 0-16,17 22 0 0,-17-22 0 0,28 13 0 15,-11-9 0-15,1-2 0 0,1-1 0 0,3-1 0 16,1-2 0-16,2-2 0 0,-1 0 0 0,0-1 0 16,1 0 0-16,-1 1 0 0,-2 1 0 0,-2 0 0 15,-20 3 0-15,32 0 0 0,-32 0 0 0,0 0 0 16,20 16 0-16,-20-16 0 0,0 21 0 15,0-21 0-15,-9 30 0 0,2-13 0 0,-3 0 0 16,-3 1 0-16,-1 1 0 0,0 2 0 0,-2-1 0 16,1 0 0-16,-2 0 0 0,0-2 0 0,17-18 0 15,-24 31 0-15,24-31 0 0,-15 18 0 16,15-18-58-16,0 0-62 0,20 7-475 0,-20-7-27 16,0 0 8-16</inkml:trace>
  <inkml:trace contextRef="#ctx0" brushRef="#br5" timeOffset="768738.0973">8796 14985 1383 0,'-26'-20'141'0,"26"20"-46"0,-25-21-22 15,25 21-14-15,-29-13-5 0,29 13-15 0,-29-5-6 16,29 5-1-16,-35 2-1 16,16 5-6-16,-3 0-7 0,0 4 0 0,-3 3-5 15,-1 6 2-15,-2 0-4 0,1 3-4 0,-1 1-7 16,2 2 0-16,1 0 0 0,2 3 0 0,4-1 0 15,1 0 0-15,4-1 0 0,6-3 0 0,3-1 0 16,6-2 0-16,5-1 0 0,4-1 0 0,-10-19 0 16,34 29 0-16,-12-17 0 0,6-4 0 0,5-4 0 15,3-2 0-15,5-6 0 0,2-5 0 16,1-6 0-16,3-3 0 0,-1-4 0 0,3-5 0 16,0 2 0-16,-4-5 0 0,-2-2 0 0,-2 0 0 15,-4-4 0-15,-4 1 0 0,-2 0 0 16,-6 4 0-16,-2 1 0 0,-6 4 0 0,-3 4 0 0,-7 3 0 15,-7 19 0-15,2-25 0 0,-2 25 0 16,0 0 0-16,-18-18 0 0,18 18 0 16,-18 6 0-16,18-6 0 0,-23 25 0 0,11-6 0 15,-2 6 0-15,2 0 0 0,1 3 0 0,1 1 0 16,3 1 0-16,1-1 0 0,5 0 0 0,0-1-25 0,5 0 5 16,1-4-36-16,6 0 21 0,-11-24-33 15,33 39-38-15,-33-39-105 0,41 5-393 0,-15-7 58 16,6 0 171-16</inkml:trace>
  <inkml:trace contextRef="#ctx0" brushRef="#br5" timeOffset="769277.9694">9628 14925 962 0,'0'0'593'0,"0"0"-322"15,-20 18-213-15,20-18-25 0,-17 22-6 16,17-22-5-16,-14 26 1 0,6-9-9 0,2 0-2 15,1 3-5-15,1-1 2 0,0-1-4 0,2 0 2 16,-1-1-3-16,3-17-4 0,0 32 0 0,0-32 0 16,4 25 0-16,-4-25-3 0,9 19 3 0,-9-19-14 15,0 0 14-15,25 17 2 0,-25-17-2 0,18 0 0 16,-18 0 0-16,23-12 15 0,-23 12-15 0,27-26 0 16,-13 7 0-16,1 0 0 0,1-4 0 15,0-1 0-15,0-3 0 0,-2-1 0 0,1 2 0 16,-1-2 0-16,1 1 0 0,-2 1 0 0,-1-2 0 15,-1 1 0-15,2 3 0 0,-1 4 0 0,0 3 0 16,-12 17 0-16,21-22 0 0,-21 22 0 0,0 0 0 16,18 0 0-16,-18 0 0 0,5 23 0 0,-5-23 0 15,2 36 0-15,-2-13 0 0,0 0 0 16,0 0 0-16,0 0 0 0,3-2 0 0,0-2 0 16,2-2 0-16,-5-17 0 0,19 27 0 0,-19-27 0 15,30 18 0-15,-12-12 0 0,5-5 0 0,1-3 0 16,2-4 0-16,3-3 0 0,0-3 0 0,4-3 0 15,0-1 0-15,-1-3 0 0,-1-1 0 16,0-2 0-16,-3 0 0 0,-2 3 0 0,-3 1 0 16,-2 3 0-16,-4 4 0 0,-17 11 0 15,20-9 0-15,-20 9 0 0,0 0 0 0,0 0 0 16,-5 21 0-16,-5-2 0 0,-2 1 0 0,-2 4 0 16,0 3 0-16,-2 0 0 0,0 3 0 0,2 0 0 15,3 3 0-15,2-1 0 0,4 1 0 0,2-3 0 16,5-1 0-16,2-3-23 0,4-3 5 0,-8-23-28 15,32 38-55-15,-32-38-233 0,34-3-302 0,-15-5 54 16,13 1 276-16</inkml:trace>
  <inkml:trace contextRef="#ctx0" brushRef="#br5" timeOffset="769670.6987">10694 14932 1724 0,'0'0'121'16,"-12"24"-92"-16,12-24-10 0,-7 23-3 0,7-23 0 16,6 17-2-16,-6-17 0 0,17 13-4 0,-17-13 2 15,28 8 3-15,-7-7 2 0,2-5 6 16,3-1-6-16,5-3-17 0,2-3 0 0,2-5 0 16,3 1 0-16,1-6 0 0,1-2 0 0,-1-1 0 15,-2 0 0-15,-3 1 0 0,-3 1 0 16,-7 4 0-16,-6 1 0 0,-18 17 0 0,19-22 0 15,-19 22 0-15,0 0 0 0,-20-16 0 0,2 15 0 16,-3 2 0-16,-3 2 0 0,-3 1 0 0,-1-1 0 16,-1 3 0-16,0 1 0 0,-2 4 0 0,1 3 0 15,1 0 0-15,1 4 0 0,2 0 0 0,6 4 0 16,0 1 0-16,6-1 0 0,1 0 0 16,6-2 0-16,5 1 0 0,4-1 0 0,4 1 0 15,4-2 0-15,6-1 0 0,2 1 0 16,4-2 0-16,3-1 0 0,2-1 0 0,2-2 0 0,5-2 0 15,0-5 0-15,9 0-23 0,-2-9-48 0,17 20-113 16,-22-32-473-16,22 13 58 0,-13-10 87 16</inkml:trace>
  <inkml:trace contextRef="#ctx0" brushRef="#br5" timeOffset="770092.5778">12606 14671 1108 0,'-23'-5'603'15,"23"5"-532"-15,-40 9-28 0,19-2-3 0,-4-1-6 16,4 6 1-16,-3-1-10 0,3 6 3 0,-2-2-11 15,2 1 2-15,1 0-8 0,1-3 1 16,2 0-11-16,17-13-1 0,-25 28 0 0,25-28 0 16,-16 22 0-16,16-22 0 0,-3 17 0 0,3-17 0 15,0 0 0-15,24 18 0 0,-24-18 0 0,25 7 0 16,-8-4 0-16,3-2 0 0,-1-1 0 0,4 1 0 16,0 0 0-16,-1 1 0 0,-1 0 0 0,-2 2 0 15,0-1 0-15,-19-3 0 0,30 11 0 0,-30-11 0 16,18 16 0-16,-18-16 0 15,6 20 0-15,-6-20 0 0,-6 26 0 0,6-26 0 16,-13 25 0-16,13-25 0 0,-20 29 0 0,20-29 0 16,-22 26 0-16,22-26 0 0,-19 20 0 0,19-20 0 15,0 0-17-15,-18 17-32 0,18-17-43 0,0 0-133 16,0 0-386-16,0 0-13 0,0 0 196 0</inkml:trace>
  <inkml:trace contextRef="#ctx0" brushRef="#br5" timeOffset="770295.705">13017 14731 1815 0,'3'18'83'0,"-3"-18"-46"0,-20 19-3 16,20-19-6-16,-27 31-1 0,14-12-11 16,-2 6-9-16,1 0-7 0,-1 3 0 0,1 1 0 15,0-1 0-15,1 1 0 0,2 0 0 0,2-1 0 16,5-3 0-16,1-1 0 0,1-3 0 0,4-3 0 15,-2-18-17-15,9 29-29 0,-9-29-6 0,20 22-54 16,-26-42-156-16,24 26-334 0,-18-6-23 0,19-21 271 16</inkml:trace>
  <inkml:trace contextRef="#ctx0" brushRef="#br5" timeOffset="770452.0385">13028 14616 1328 0,'-28'-35'569'15,"6"29"-518"-15,0-1-32 0,4 5 13 0,18 2-11 16,-27 1-8-16,27-1-8 0,0 0-9 0,0 0-6 16,0 0-10-16,0 0 7 0,0 0-43 15,21 25-73-15,-21-25-471 0,26-7-46 0,-3-8 87 16</inkml:trace>
  <inkml:trace contextRef="#ctx0" brushRef="#br5" timeOffset="770842.5857">13528 14719 1665 0,'-7'26'215'16,"-12"-15"-141"-16,19-11-48 0,0 0-12 0,0 0-3 15,0 0 0-15,0 0 1 0,0 0 2 0,30-20-9 16,-12 14-5-16,2-4 0 0,4 2 0 15,0 0 0-15,1-1 0 0,2 2 0 16,-1 1 0-16,-2 1 0 0,-1 1 0 0,-6 3 0 0,-17 1 0 16,31 1 0-16,-31-1 0 0,0 0 0 15,0 0 0-15,13 23 0 0,-13-23 0 0,-15 27 0 16,2-8 0-16,-4 3 0 0,-1 5 0 0,-5 0 0 16,-2 2 0-16,0 3 0 0,0 1 0 0,4-2 0 15,0 0 0-15,4 0 0 0,2 0 0 16,2 1 0-16,3-1 0 0,3 0 0 0,3-2 0 15,3-3 0-15,6-7 0 0,3-2 0 0,-8-17 0 16,32 22 0-16,-10-16 0 0,5-5 0 0,2-4 0 16,5-6 0-16,1-3 0 0,2-3 0 0,4-1 0 15,-5-4 0-15,5 3-50 0,-16-20-112 16,12 25-475-16,-19-15-19 0,4 14 115 16</inkml:trace>
  <inkml:trace contextRef="#ctx0" brushRef="#br5" timeOffset="771108.2165">13584 14948 1596 0,'-24'-4'437'0,"24"4"-423"0,0 0-14 0,-17 12 0 15,17-12 0-15,0 0 0 0,0 0 0 0,0 0 0 16,0 0 0-16,0 0 0 0,18 8 0 0,-18-8 0 16,27-4 0-16,-9 0 0 0,2-2 0 15,6-1 0-15,3-1-18 0,3-1 0 0,4-1-5 16,3 2-1-16,3-3-9 0,6 4-8 0,-6-11-36 16,22 29-163-16,-19-28-367 0,8 13 10 15,-6-3 229-15</inkml:trace>
  <inkml:trace contextRef="#ctx0" brushRef="#br5" timeOffset="771576.9754">14410 14801 1428 0,'20'22'416'0,"-20"-22"-358"0,0 0-29 0,-17 6-11 16,17-6 0-16,0 0-5 0,0 0-5 0,0 0-5 15,0 0 0-15,-14 17-3 0,14-17-1 0,0 0-1 16,0 0 1-16,0 0 2 0,0 0 2 16,18 4 3-16,-18-4 1 0,22-6 1 0,-22 6 0 15,29-16 1-15,-29 16-3 0,32-20 2 16,-32 20-7-16,32-26-1 0,-15 13 0 0,-17 13 0 15,24-24 0-15,-24 24 0 0,6-21 0 0,-6 21 0 16,0 0 0-16,-19-19 0 0,19 19 0 0,-30-9 0 16,9 7 0-16,-2 1 0 0,-5 2 0 0,-3 1 0 15,-1 1 0-15,-1 2 0 0,2 3 0 0,-2 2 0 16,4 3 0-16,1 4 0 0,2 2 0 16,4 4 0-16,3 4 0 0,3 2 0 0,5 2 0 15,1 4 0-15,7 0 0 0,3 1 0 0,6-3 0 16,5-2 0-16,4-4 0 0,8-5 0 15,8-5 0-15,7-6 0 0,9-7 0 0,9-8 0 16,8-7 0-16,11-7 0 0,2-9 0 0,11-3 0 16,-4-9 0-16,14 19-92 0,-31-27-584 0,23 15-21 15,-18-9 116-15</inkml:trace>
  <inkml:trace contextRef="#ctx0" brushRef="#br5" timeOffset="778804.0731">6716 13273 1242 0,'0'0'156'0,"0"0"-80"0,0 0-2 0,0 0-6 16,0 0-5-16,-21-11-5 0,21 11-9 0,-19 11-14 15,19-11-6-15,-19 16-6 0,19-16-27 0,-20 16 42 16,20-16-43-16,0 0 36 0,-23 26-17 0,23-26-8 16,0 0 0-16,-9 20-4 0,9-20 2 0,0 0-3 15,7 17 2-15,-7-17-1 0,0 0 2 0,24 17-3 16,-24-17 1-16,23 9-1 0,-6-6 1 0,-17-3-1 16,36 4 3-16,-18-4-3 0,-18 0 0 0,30-7 1 15,-30 7-4-15,24-11 4 0,-24 11-1 16,20-16 2-16,-20 16-1 0,16-23 2 0,-16 23-3 15,12-29-12-15,-12 29 33 0,7-28-33 0,-7 28 32 16,3-26-16-16,-3 26-3 0,-2-26 3 0,2 26-4 16,-6-19 3-16,6 19-2 0,0 0 1 0,0 0-1 15,-23-18-1-15,23 18-1 0,0 0 0 0,-22 6 0 16,22-6 0-16,-19 13 0 0,19-13 0 0,-21 24 0 16,21-24 0-16,-18 31 0 0,18-31 0 0,-13 32 0 15,13-32 0-15,-4 26 0 0,4-26 0 0,6 21 0 16,-6-21 0-16,18 15 0 0,-18-15 0 0,31 4 0 15,-12-7 0-15,4-3 0 0,3-4 0 16,-1-4 0-16,2-4 0 0,-1-4 0 0,-1-1 0 0,1-1 0 16,-2 0 0-16,-1-2 0 0,-2 3 0 15,-4 0 0-15,-4 5 0 0,-13 18 0 0,14-23 0 16,-14 23 0-16,0 0 0 0,0 0 0 0,-17-6 0 16,17 6 0-16,-33 16 0 0,11 0 0 0,-4 4 0 15,0 3 0-15,-1 4 0 0,-1 1 0 0,0 1 0 16,0 1 0-16,2-4 0 0,4-3 0 0,7-6 0 15,15-17 0-15,0 0 0 0,-14 17 0 0,14-17 0 16,21-6 0-16,1 0 0 0,-2-14-80 0,29 21-492 16,-27-25-92-16,18 5 18 0</inkml:trace>
  <inkml:trace contextRef="#ctx0" brushRef="#br5" timeOffset="779434.6495">7700 13279 1674 0,'45'6'71'16,"-45"-6"-34"-16,0 0-12 0,0 0-2 0,0 0 1 15,0 0 5-15,0 0-1 0,0 0-1 0,0 0-30 16,-6 17 32-16,6-17-47 0,-7 30 35 0,4-9-12 16,-1 0-3-16,0 1 9 0,-1 1-5 0,0 1 7 15,-1-2-7-15,0 0 8 0,1-2-4 0,0-1 7 16,5-19-17-16,-6 25 0 0,6-25 0 0,0 0 0 15,0 0 0-15,-1 17 0 0,1-17 0 16,0 0 0-16,0 0 0 0,12-17 0 0,-12 17 0 16,14-24 0-16,-6 4 0 0,1-4 0 0,-1-2 0 15,2-3 0-15,0-2 0 0,-1 1 0 0,0-1 0 16,1-1 0-16,-2 3 0 0,-1 0 0 0,-2 1 0 16,-1 4 0-16,-2 2 0 0,-1 4 0 0,-1 18 0 15,3-26 0-15,-3 26 0 0,6-17 0 0,-6 17 0 16,0 0 0-16,19-14 0 0,-19 14 0 0,21 0 0 15,-21 0 0-15,29 5 0 0,-12-1 0 16,4 1 0-16,0-3 0 0,4 4-4 0,1-7-57 0,8 6-29 16,-10-18-47-16,31 30-192 0,-34-25-282 15,17 2 26-15,5 5 356 0</inkml:trace>
  <inkml:trace contextRef="#ctx0" brushRef="#br5" timeOffset="779856.5514">8378 13222 1757 0,'-10'17'133'0,"10"-17"-108"0,0 0-12 16,5 19 0-16,-5-19 3 15,24 5 3-15,-7-6 1 0,4 0-3 0,1-5-2 16,1-2-5-16,4 1-4 0,1-1-3 0,1-1-3 15,1 1 0-15,-2-3 0 0,0 0 0 0,-2 0 0 16,-2 1 0-16,-1 1 0 0,-1-2 0 0,-4 1 0 16,-18 10 0-16,28-20 0 0,-28 20 0 0,13-22 0 15,-13 22 0-15,3-22 0 0,-3 22 0 16,-10-19 0-16,10 19 0 0,-22-18 0 0,22 18 0 16,-34-14 0-16,14 10 0 0,-4 1 0 0,0 4 0 15,-3 4 0-15,-1 4 0 0,-1 3 0 16,1 2 0-16,0 3 0 0,4 1 0 0,1 3 0 15,3 1 0-15,5 1 0 0,2 1 0 0,5-1 0 16,3 0 0-16,6-2 0 0,4 2 0 0,5-1 0 16,2 0 0-16,4 0 0 0,3-4 0 15,3 0 0-15,4-5 0 0,4-1 0 0,3-3-16 16,5-1-39-16,-2-11-23 0,14 11-35 0,-20-34-132 16,36 18-351-16,-18-4 10 0,-1-5 229 0</inkml:trace>
  <inkml:trace contextRef="#ctx0" brushRef="#br5" timeOffset="780215.9095">9539 13038 1089 0,'-33'-20'313'0,"34"38"-114"16,-27-21-95-16,26 3-31 0,-40 16-19 0,20-1-5 16,-7-6-12-16,4 6-5 0,-2-1-7 0,2 2-3 15,1 0-7-15,1 3 2 0,0 0-3 0,3 3-10 16,2-1-4-16,4 2 0 0,2-3 0 15,3 1 0-15,3-2 0 0,4-19 0 0,5 29 0 16,-5-29 0-16,17 22 0 0,-17-22 0 0,31 7 0 16,-8-9 0-16,1-7 0 0,3 0 0 0,2-8 0 15,3-3 0-15,-1-3 0 0,5-3 0 0,-2-2 0 16,-2 0 0-16,-2 0 0 0,-4 3 0 16,-2 2 0-16,-5 2 0 0,-3 3 0 0,-16 18 0 15,22-25 0-15,-22 25 0 0,0 0 0 16,0 0 0-16,0 0 0 0,0 0 0 0,0 0 0 15,0 0 0-15,-6 29 0 0,-2-7 0 0,0 3 0 16,-2 4 0-16,2 1 0 0,-1 3 0 0,2-3 0 16,2 1 0-16,4-4 0 0,2-2 0 0,4-4 0 15,-5-21 0-15,23 31-28 0,-23-31-39 0,41 15-46 16,-36-43-193-16,41 33-228 0,-18-27-63 0,5-8 196 16</inkml:trace>
  <inkml:trace contextRef="#ctx0" brushRef="#br5" timeOffset="780372.1593">10231 12781 1734 0,'-36'-11'124'16,"36"11"-45"-16,0 0-32 0,-25 18-10 0,14-1-19 15,-3 6-10-15,-2 7-8 0,-1 9 0 16,-1 4 0-16,-1 3 0 0,2 6 0 0,0-1 0 16,3 1 0-16,2-2 0 0,2-4 0 0,3-4-32 15,7 3-22-15,-9-26-120 0,35 28-355 0,-24-24-116 16,9 3 33-16</inkml:trace>
  <inkml:trace contextRef="#ctx0" brushRef="#br5" timeOffset="781278.4447">6966 14302 1556 0,'-21'-6'163'16,"21"6"-113"-16,-27 0-12 0,27 0-2 15,-25 0-2-15,25 0-4 0,-23 1-10 0,23-1-6 16,-28 7-1-16,28-7-1 0,-28 14 1 0,28-14 2 15,-26 17-1-15,26-17 2 0,-18 18-5 0,18-18-3 16,-9 17-4-16,9-17-4 0,3 17 0 16,-3-17 0-16,0 0 0 0,23 21 0 0,-23-21 0 15,25 6 0-15,-25-6 0 0,32-2 0 16,-15-3 0-16,1-2 0 0,-1-1 0 0,-17 8 0 16,31-23 0-16,-31 23 0 0,25-26 0 0,-25 26 0 15,19-26 0-15,-19 26 0 0,8-26 0 0,-8 26 0 16,-1-19 0-16,1 19 0 0,0 0 0 0,-16-21 0 15,16 21 0-15,-17-8 0 0,17 8 0 0,-23-4 0 16,23 4 0-16,-21 1 0 0,21-1 0 0,-17 5 0 16,17-5 0-16,0 0 0 0,-18 16 0 15,18-16 0-15,-4 20 0 0,4-20 0 0,4 26 0 16,-4-26 0-16,11 26 0 0,-11-26 0 16,16 21 0-16,-16-21 0 0,20 15 0 0,-20-15 0 15,24 7 0-15,-24-7 0 0,24 2 0 0,-24-2 0 16,27-5 0-16,-27 5 0 0,25-12 0 0,-25 12 0 15,22-25 0-15,-13 8 0 0,0-5 0 0,0 0 0 16,-3-2 0-16,-1 1 0 0,-4 0 0 16,-1 1 0-16,-2 4 0 0,2 18 0 0,-13-29 0 15,13 29 0-15,-23-18 0 0,23 18 0 0,-23-6 0 16,23 6 0-16,-27 6 0 0,27-6 0 0,-23 17 0 16,23-17 0-16,-16 27 0 0,16-27 0 0,-9 34 0 15,8-16 0-15,3 1 0 0,-2-19 0 0,15 34 0 16,-15-34-44-16,30 30-54 0,-30-30-159 15,44 16-193-15,-44-16-179 0,42 6 61 16,-2 11 568-16</inkml:trace>
  <inkml:trace contextRef="#ctx0" brushRef="#br5" timeOffset="781637.8083">8128 14089 1891 0,'0'0'70'0,"0"-22"-43"0,0 22-12 0,0 0-2 15,0 0 5-15,0 0-5 0,0 0-13 0,0 0 0 16,0 0 0-16,-22 15 0 0,16 2 0 0,-1 3 0 16,0 3 0-16,1 3 0 0,0 2 0 0,0 2 0 15,1 1 0-15,0 1 0 16,1-2 0-16,2-3 0 0,2-2 0 0,0-4-9 0,3-5-20 16,-3-16-11-16,17 26-63 0,-17-26-35 15,32 10-253-15,-32-10-251 0,23-25 77 0,-2 18 436 16</inkml:trace>
  <inkml:trace contextRef="#ctx0" brushRef="#br5" timeOffset="782059.6937">8239 13869 1692 0,'0'0'34'15,"0"0"-11"-15,-10 18-2 0,10-18 3 16,0 0 0-16,18 16-3 0,-18-16-2 0,21 4 1 15,-21-4 3-15,24 2 0 0,-24-2 4 0,31 2-2 16,-31-2-1-16,32 5-5 0,-15-1-2 16,0 1-6-16,-17-5-11 0,31 14 0 0,-31-14 0 15,32 23 0-15,-32-23 0 0,24 33 0 0,-17-14 0 16,-2 3 0-16,-1 0 0 0,-2 1 0 0,-2 0 0 16,-1 0 0-16,0 0 0 0,-3 0 0 0,2 0 0 15,-2 0 0-15,-1 0 0 0,0-2 0 0,1-3 0 16,0-1 0-16,4-17 0 0,-1 19 0 15,1-19 0-15,0 0 0 0,0 0 0 0,24-2 0 16,-24 2 0-16,27-21 0 0,-10 4 0 0,1-5 0 16,4-2 0-16,4-3 0 0,0-3 0 15,5-2 0-15,0-1 0 0,1 0 0 0,1 0 0 16,-4 4 0-16,-1 6 0 0,-7 4 0 0,-3 7 0 16,-18 12 0-16,25-11 0 0,-25 11 0 0,0 0 0 15,21 12 0-15,-21-12 0 0,5 28 0 16,-4-10 0-16,-2 4 0 0,0 3 0 0,-2 0 0 15,-2 3 0-15,1-4 0 0,1 3 0 0,1-5 0 16,2 1 0-16,1-3-27 0,7 1-26 0,-8-21-21 16,26 39-90-16,-26-39-196 0,23 6-158 0,-23-6-80 15,29 0 346-15</inkml:trace>
  <inkml:trace contextRef="#ctx0" brushRef="#br5" timeOffset="782450.3308">9289 13979 1780 0,'0'0'73'0,"0"0"-35"16,0 0-1-16,0 0-10 0,0 0-3 0,0 0-6 15,0 0-2-15,0 0-3 0,0 0 2 0,0 0-9 16,0 0-6-16,18 19 0 0,-18-19 0 0,5 36 0 15,-3-12 0-15,-2 2 0 0,0 3 0 16,-1 0 0-16,0-1 0 0,1 0 0 0,0-1 0 16,0-6 0-16,1 1 0 0,2-5 0 15,-3-17 0-15,14 24 0 0,-14-24 0 0,0 0 0 16,27 5 0-16,-27-5 0 0,29-14 0 0,-29 14 0 16,34-27 0-16,-16 8 0 0,2-1 0 0,-1-5 0 15,0-1 0-15,2-1 0 0,0-1 0 0,2-1 0 16,-1 0 0-16,-3 2 0 0,-4 4 0 0,-2 1 0 15,-4 1 0-15,-2 4 0 0,-2-3 0 16,0 2-32-16,-2-1 9 0,6 1-27 0,-5-6-16 16,-4 24-32-16,14-40-72 0,19 49-173 15,-35-28-147-15,2 19-55 0,32 0 316 0</inkml:trace>
  <inkml:trace contextRef="#ctx0" brushRef="#br5" timeOffset="783190.7177">9787 14060 1673 0,'-8'18'182'16,"8"-18"-151"-16,-5 20-4 0,5-20-3 0,8 17 3 16,-8-17-2-16,17 10 3 0,-17-10-5 15,27 5-16-15,-27-5-7 0,35-6 0 16,-14-2 0-16,3-3 0 0,2-2 0 0,-1-2 0 15,2-3 0-15,0-1 0 0,0-3 0 0,-1 0 0 16,0 1 0-16,-1 1 0 0,-3 1 0 0,-1 2 0 16,-4 0 0-16,-17 17 0 0,23-26 0 0,-23 26 0 15,9-17 0-15,-9 17 0 0,0 0 0 0,-16-17 0 16,16 17 0-16,-26-4 0 0,9 2 0 16,-2 4 0-16,-2 0 0 0,-1 3 0 0,0 5 0 15,0 2 0-15,2 5 0 0,-2 2 0 16,0 3 0-16,4 2 0 0,-2 0 0 0,5 1 0 15,1 1 0-15,3-3 0 0,4-3 0 0,3-1 0 16,5-3 0-16,-1-16 0 0,14 26 0 0,-14-26 0 16,29 17 0-16,-9-11 0 0,4 0 0 0,4-2 0 15,3-1 0-15,3-3 0 0,4 0 0 16,1-2 0 0,2-1 0-16,1-2 0 0,2 1 0 0,-4-4-48 0,5 4-4 0,-4-6-2 0,3 3 13 0,-5-4 9 15,-2 2 18-15,-4 0 6 0,-4 0 8 0,-3 1-1 16,-4 0 3-16,-4 2 0 0,-18 6 4 0,22-7 5 15,-22 7 9-15,0 0 0 0,0 0 1 16,0 0 0-16,0 0-6 0,-22-4 5 0,22 4-3 16,-23 5 2-16,23-5-4 0,-22 9 0 31,22-9-1-31,0 0 0 0,-23 15-2 0,23-15-6 16,-11 17-6-16,11-17 0 0,-8 23 0 0,8-23 0 15,-5 26 0-15,5-26 0 0,0 22 0 0,0-22 0 16,2 18 0-16,-2-18 0 0,0 0 0 0,7 19 0 15,-7-19 0-15,0 0 0 0,0 0 0 0,0 0 0 16,0 0 0-16,0 0 0 0,20-1 0 16,-20 1 0-16,6-18 0 0,-6 18 0 0,6-24 0 15,-6 24 0-15,6-31 0 0,-3 14 0 0,0-2 0 16,0 0 0-16,2-2 0 0,2 1 0 0,-1 0 0 16,2 0 0-16,1 1 0 0,1 3 0 0,-10 16 0 15,23-28 0-15,-23 28 0 0,29-22 0 0,-29 22 0 16,32-10 0-16,-32 10 0 0,30-1 0 15,-30 1 0-15,30 1 0 0,-10 2 0 16,-20-3 0-16,34 1 0 0,-17-2 0 0,4 0-13 16,-3-7-33-16,7 5-18 0,-4-13-11 0,14 13-44 15,-21-32-110-15,39 35-124 0,-37-33-73 0,25 4-95 16,8 19 321-16,-31-31 200 0</inkml:trace>
  <inkml:trace contextRef="#ctx0" brushRef="#br5" timeOffset="783397.0669">11504 13397 1125 0,'22'-7'239'15,"-24"-18"-122"-15,2 25-30 0,8-20 9 0,-8 20-3 16,0 0-22-16,0 0-10 0,-7 26-30 0,0-8-3 16,-4 2-11-16,0 7 5 0,-1 3-11 0,1 4 7 15,-1 5-11-15,-2 3 6 0,2 3-12 0,-1 5 9 16,0-1-10-16,2 2 0 0,2 2 0 0,0-1 0 16,1-1 0-16,0 0 0 15,1-8 0-15,2-2 0 0,5-6 0 0,3-7-14 16,4-4-14-16,-7-24-25 0,21 36-37 0,-21-36-156 15,26 9-269-15,-26-9-109 0,24-6 148 0</inkml:trace>
  <inkml:trace contextRef="#ctx0" brushRef="#br5" timeOffset="783616.4717">11329 13827 2009 0,'-46'8'38'0,"46"-8"-38"0,0 0 0 15,-18 17 0-15,18-17 0 0,0 0 0 0,29 3 0 0,-12-6 0 16,5-3 0-16,3-2 0 0,6-2 0 16,2-1 0-16,4-2 0 0,1-1 0 15,5 1 0-15,0-1 0 0,6 3 0 0,0-4 0 16,4 3 0-16,1 0 0 0,2 5-47 0,-7-7-38 16,12 21-56-16,-29-29-135 0,32 34-232 0,-22-9-102 15,-6-4 231-15</inkml:trace>
  <inkml:trace contextRef="#ctx0" brushRef="#br5" timeOffset="784022.697">12132 13899 1828 0,'-34'11'90'0,"34"-11"-61"0,0 0-8 0,0 0-6 15,0 0 0-15,0 0-5 0,0 0 2 0,0 0-1 16,0 0 3-16,0 0-12 0,25-7-2 15,-25 7 0-15,21 2 0 0,-21-2 0 0,23 5 0 16,-23-5 0-16,27 6 0 0,-27-6 0 0,31 1 0 16,-12-3 0-16,-1-3 0 0,0-1 0 0,0-2 0 15,2-2 0-15,-2-1 0 0,0-2 0 0,-18 13 0 16,31-28 0-16,-31 28 0 0,23-28 0 16,-23 28 0-16,12-22 0 0,-12 22 0 0,0 0 0 0,-10-20 0 15,10 20 0-15,-23-7 0 16,6 8 0-16,-2 0 0 0,-6 4 0 0,1 0 0 15,-3 1 0-15,-1 1 0 0,-1 3 0 0,0-1 0 16,1 3 0-16,0 1 0 0,1 1 0 0,3 2 0 16,2 1 0-16,4 1 0 0,3 2 0 0,3 0 0 15,6 2 0-15,4-2 0 0,4 3 0 0,5-2 0 16,4-2 0-16,6 0 0 0,5-3 0 0,5-1 0 16,5-3 0-16,4-3 0 0,4-3 0 15,6-1 0-15,3-5 0 0,6-1 0 0,1-5 0 16,4 1-46-16,-1-8-31 0,9 12-32 0,-26-32-146 15,40 40-161-15,-41-33-48 0,13 7-118 16,12 22 485-16</inkml:trace>
  <inkml:trace contextRef="#ctx0" brushRef="#br5" timeOffset="784507.1112">13082 13852 1678 0,'0'0'141'15,"-24"-16"-97"-15,24 16-22 0,0 0-5 0,-20-20-8 16,20 20-2-16,0 0-4 0,-20-17 0 0,20 17 0 16,0 0 4-16,-19-4 2 0,19 4 8 15,-21 4 3-15,21-4 1 0,-24 11 0 16,24-11-5-16,-29 20-7 0,29-20-9 0,-31 31 0 16,16-12 0-16,1 2 0 0,-2 1 0 0,2 1 0 15,2-1 0-15,-2 1 0 0,3-1 0 0,3-1 0 16,0-3 0-16,8-18 0 0,-3 23 0 0,3-23 0 15,0 0 0-15,17 7 0 0,-17-7 0 0,28-11 0 16,-28 11 0-16,36-25 0 0,-14 6 0 16,1-1 0-16,-1-2 0 0,1-1 0 0,-1-1 0 15,0 1 0-15,0-1 0 0,-1-2 0 0,-2 2 0 16,-1-1 0-16,-2-1 0 0,-1 0 0 0,-3 0 0 16,-2 0 0-16,-2-1 0 0,-3 2 0 0,-3-2 0 15,-2 1 0-15,-3-1 0 0,-5 0 0 16,0 4 0-16,-1 2 0 0,0 4 0 15,9 17 0-15,-17-23 0 0,17 23 0 0,0 0 0 16,0 0 0-16,-19 14 0 0,17 3 0 0,0 9 0 16,0 5 0-16,2 9 0 0,0 3 0 0,2 6 0 15,-1-2 0-15,2 3 0 0,0-1 0 0,1 0 0 16,0-5 0-16,2-5 0 0,4-4 0 0,4-5 0 16,0-5 0-16,4-5 0 0,1-5 0 0,5 0-23 15,-24-15-196-15,52 15-135 0,-52-39-87 16,38 31-44-16,-19-3 2 0,-14-40 442 0</inkml:trace>
  <inkml:trace contextRef="#ctx0" brushRef="#br6" timeOffset="810486.8846">6859 16064 1708 0,'0'0'171'0,"0"0"-128"0,0 0-28 16,0 0-5-16,0 0 0 0,0 0 4 0,0 0 5 16,0 0-1-16,0 0-3 0,0 0-5 0,0 0-7 15,0 0-1-15,0 0-2 0,0 0 1 16,0 0 2-16,0 0 2 0,0 0-5 0,0 0 0 16,0 0 0-16,0 0 0 0,0 0 0 0,0 0 0 15,11 22 0-15,-11-22 0 0,2 23 0 0,-2-23 0 16,0 32 0-16,-1-12 0 0,-3 0 0 15,-1 1 0-15,0 1 0 0,1-3 0 0,-1-1 0 16,-1-1 0-16,6-17 0 0,-9 21 0 0,9-21 0 16,0 0 0-16,0 0 0 0,0 0 0 0,0 0 0 31,0 0 0-31,12-21 0 0,-12 21 0 0,12-20 0 16,-12 20 0-16,11-34 0 0,-5 16 0 0,-1-4 0 15,0 0 0-15,-1 0 0 0,0-1 0 0,-2 2 0 16,-1 0 0-16,0 4 0 0,-1 17 0 15,-1-25 0-15,1 25 0 0,0 0 0 0,0 0 0 16,-18-4 0-16,18 4 0 0,-21 16 0 0,21-16 0 16,-28 32 0-16,11-9 0 0,3 3 0 0,-2-1 0 15,2 2 0-15,2-2 0 0,1-1 0 0,5-6 0 16,6-18 0-16,-2 25 0 0,2-25 0 0,21 7 0 16,-3-7 0-16,5-6 0 0,5 0 0 15,0-7-9-15,13 15-172 0,-21-23-477 16,17 12-2-16,-7-9 122 0</inkml:trace>
  <inkml:trace contextRef="#ctx0" brushRef="#br6" timeOffset="811379.261">7574 16098 1420 0,'-9'-28'80'0,"9"28"-16"0,0 0-4 0,0 0-3 16,14-25 0-16,-14 25-11 0,0 0-11 15,0 0-8-15,0 0-7 0,19 3 0 0,-19-3-6 16,0 0 1-16,0 29-6 0,-1-12 4 0,-3 1-4 15,2 5 5-15,-6 2-7 0,2 1 4 0,-1 1-7 16,0 1 6-16,0 2-9 0,-1 0 10 0,1 2-9 16,1 0 9-16,-1-2-6 0,2-2 6 0,0-2-7 15,2-5-29-15,3-21 30 0,-1 29-33 0,1-29 32 16,0 0-1-16,0 0-1 0,18 9 3 16,-18-9-1-16,17-19 3 0,-17 19 0 0,22-33 19 15,-11 11-26-15,3-3 0 0,-2-5 0 0,0-3 0 16,0-1 0-16,0 0 0 0,-2 0 0 15,1 3 0-15,-1 1 0 0,-2 2 0 0,1 1 0 16,-3 4 0-16,0 3 0 0,0 1 0 0,-6 19 0 16,12-24 0-16,-12 24 0 0,0 0 0 15,22-17 0-15,-22 17 0 0,19-6 0 0,-19 6 0 16,30-3 0-16,-12 0 0 0,4 1 0 0,0-2 0 16,3 2 0-16,2-3 0 0,3 1-35 0,-2-5-30 15,9 10-22-15,-13-18-46 0,25 36-203 0,-29-25-239 16,10 5-19-16,1 10 373 0</inkml:trace>
  <inkml:trace contextRef="#ctx0" brushRef="#br6" timeOffset="811780.289">8134 16215 1868 0,'0'0'55'0,"-29"23"-34"0,29-23-5 0,0 0-4 16,0 0 1-16,0 0 1 15,0 0-1-15,0 0 2 0,18 0-5 0,-18 0 0 16,33-6-10-16,-12-2 0 0,1-1 0 0,1-3 0 16,4 0 0-16,-1 0 0 0,2 0 0 0,2 1 0 15,-2 0 0-15,1 0 0 0,-1 0 0 0,0 2 0 16,-3-1 0-16,0-1 0 0,-4 1 0 0,-3 1 0 16,-18 9 0-16,20-16 0 0,-20 16 0 0,0 0 0 15,0 0 0-15,0 0 0 0,-18-8 0 16,18 8 0-16,-33 7 0 0,11 0 0 0,-2 2 0 15,0 1 0-15,-4 0 0 0,1 2 0 16,-1-1 0-16,0 1 0 0,0 0 0 0,1 0 0 16,3 2 0-16,1-2 0 0,3 2 0 0,3-2 0 15,17-12 0-15,-20 23 0 0,20-23 0 0,-6 21 0 16,6-21 0-16,9 20 0 0,-9-20 0 16,21 27 0-16,-21-27 0 0,33 28 0 0,-13-15 0 15,5-2 0-15,1-1 0 0,5-3 0 0,1-3 0 16,4-1-8-16,0-6-35 0,8 4-28 0,-6-14-19 15,17 16-55-15,-31-34-254 0,26 20-192 0,-3 0 0 16,-8-8 483-16</inkml:trace>
  <inkml:trace contextRef="#ctx0" brushRef="#br6" timeOffset="812389.7023">9067 16074 1809 0,'0'0'47'0,"-22"-1"-18"16,22 1-8-16,-19-4-2 0,19 4-2 0,-18-1-1 16,18 1-3-16,-21 5 0 0,21-5-4 15,-23 10 2-15,23-10-3 0,-25 17 3 0,25-17 2 16,-23 20-2-16,23-20-11 0,-18 21 0 0,18-21 0 16,-13 23 0-16,13-23 0 0,-4 23 0 0,4-23 0 15,9 23 0-15,-9-23 0 0,19 20 0 0,-19-20 0 16,32 13 0-16,-15-7 0 0,1-1 0 0,1-3 0 15,2 0 0-15,1-1 0 16,0-4 0-16,0 0 0 0,-3-1 0 0,-1-3 0 16,-1-3 0-16,-17 10 0 0,26-22 0 0,-26 22 0 15,16-27 0-15,-11 10 0 0,-2 0 0 0,-1-3 0 16,-1 1 0-16,-1 0 0 0,-1-1 0 0,-3 3 0 16,4 17 0-16,-7-30 0 0,7 30 0 0,-6-19 0 15,6 19 0-15,0 0 0 0,0 0 0 0,0 0 0 16,0 0 0-16,0 0 0 0,23 17 0 15,-23-17 0-15,22 34 0 0,-10-15 0 0,2 2 0 16,2 0 0-16,1-1 0 0,1-1 0 0,2-1 0 16,3-2 0-16,0-5-28 0,5-2-17 15,-2-9-6-15,6 0-8 0,-5-17-4 0,12 4-2 16,-11-16-9-16,12 10-3 0,-16-22-39 0,21 24-104 16,-25-34-114-16,19 18-65 0,-9-11 52 0,1 0 198 15,0 0 176-15,0 8 182 0,-11-4 75 16,-1-2-33-16,2 18-2 0,-18-19-74 0,14 25-43 15,-21-17-25-15,4 35-18 0,3-40 1 0,-3 40-5 16,-8-18 3-16,8 18-6 0,0 0-11 0,-23 27-17 16,10-4-22-16,0 8-30 0,-2 9-2 0,0 8 0 15,-2 6 0-15,3 4 0 0,0 1 0 0,1 1 0 16,6 0 0-16,-2-3 0 0,4-5 0 16,2-5 0-16,1-9 0 0,5-7 0 15,5-10 0-15,-8-21 0 0,36 23 0 0,-16-24-66 16,16 12-77-16,-36-11-499 0,40-13 0 0,-12 2 89 15</inkml:trace>
  <inkml:trace contextRef="#ctx0" brushRef="#br6" timeOffset="813233.4328">7034 16995 1512 0,'18'17'237'15,"-18"-17"-145"-15,0 0-77 0,0 0-11 0,0 0-1 16,0 0 0-16,0 0 2 0,-18 12-1 16,18-12 2-16,-6 17-3 0,6-17 3 0,-8 21-2 15,8-21 6-15,-6 18 4 0,6-18 3 0,-3 20 1 16,3-20-31-16,1 32 39 0,1-14-45 15,-2-18 39-15,9 32-13 0,-9-32-6 0,12 24 2 16,-12-24-2-16,17 18-1 0,-17-18-1 0,22 2 3 16,-22-2 1-16,22-13-3 0,-22 13 4 0,21-17-1 15,-21 17 1-15,15-30 3 0,-10 12-14 16,1 0 35-16,-2-3-36 0,1 4 33 0,-3-6-21 16,-1-1-5-16,-2 0 4 0,0 3-3 0,-4 4 2 15,5 17-2-15,-10-24 0 0,10 24 0 0,0 0 0 16,-23-16 0-16,23 16 0 0,-20 3 0 0,20-3 0 15,-25 18 0-15,25-18 0 0,-29 31 0 0,12-13 0 16,2 7 0-16,2-2 0 0,1 1 0 16,2-5 0-16,4-1 0 0,6-18 0 15,-5 26 0-15,5-26 0 0,0 0 0 0,22 13 0 16,-22-13 0-16,37-5 0 0,-15-6 0 0,6-3 0 16,-2-7 0-16,7 7-40 0,-11-24-118 0,24 20-480 15,-19-7-40-15,2-1 146 0</inkml:trace>
  <inkml:trace contextRef="#ctx0" brushRef="#br6" timeOffset="813561.5932">7828 16955 1880 0,'0'0'38'0,"-18"-20"-24"0,18 20-7 16,0 0 1-16,0 0 1 0,0 0 2 15,0 0 1-15,0 0-6 0,-17 19 0 0,17-19-6 16,-6 38 2-16,4-12-4 0,0 4 4 15,1 2-7-15,1-1-5 0,-1 1 23 0,-2 2-40 16,6 1 27-16,-5-5-34 0,8 4-23 0,-7-16-22 16,17 18-46-16,-16-36-91 0,0 0-366 0,29 9 38 15,-29-9 218-15</inkml:trace>
  <inkml:trace contextRef="#ctx0" brushRef="#br6" timeOffset="814030.3347">7997 16809 1482 0,'-19'1'420'0,"19"-1"-401"0,-16 24-18 16,16-24 1-16,0 0 1 0,0 0 4 0,24-14 5 16,-24 14 0-16,33-13 4 0,-14 4-3 0,3-2 1 15,4 0-3-15,-1-1-1 0,2 4-3 0,-3 1-2 16,1 3-2-16,-5 3-1 0,0 2-1 0,-20-1 2 15,28 13 0-15,-28-13-2 0,13 30-1 0,-9-13 0 16,-3 2 0-16,-2 4 0 0,-3 0 0 16,-1 2 0-16,-1 2 0 0,-1-2 0 0,-2 4 0 15,3-2 0-15,-2-1 0 0,1-2 0 0,4-6 0 16,-2-1 0-16,5-17 0 0,3 20 0 0,-3-20 0 16,0 0 0-16,0 0 0 0,23-3 0 15,-23 3 0-15,22-15 0 0,-22 15 0 0,30-33 0 16,-14 12 0-16,1 0 0 0,1-2 0 0,-2 0 0 15,2 0 0-15,-1 0 0 0,-1 5 0 16,0-1 0-16,-16 19 0 0,28-27 0 0,-28 27 0 16,19-19 0-16,-19 19 0 0,0 0 0 0,0 0 0 15,0 0 0-15,0 0 0 0,0 0 0 0,11 27 0 16,-11-27-5-16,-5 34-12 0,2-13-9 0,0 0 4 16,1 5-9-16,-1-1 2 0,6 7-14 0,-4-10-1 15,9 10-21-15,-8-32 5 0,22 41 13 0,-22-41-59 16,41 38-124-16,-41-38-302 15,34 7-41-15,3 9 357 0</inkml:trace>
  <inkml:trace contextRef="#ctx0" brushRef="#br6" timeOffset="814389.7008">8868 16746 1203 0,'-21'21'599'0,"21"-21"-565"16,-18 11-7-16,18-11-3 0,0 0 0 0,0 0-3 16,0 0-5-16,-4 21-4 0,4-21 0 15,0 0-4-15,16 22 1 0,-16-22 1 0,13 18 0 16,-13-18 0-16,14 23 0 0,-14-23-5 16,12 33 3-16,-7-16-3 0,-2 1-5 0,2 0 0 15,-2-1 0-15,-1 1 0 0,1 5 0 0,-2-1 0 16,1 2 0-16,1-5 0 0,-3-19 0 0,5 22 0 15,-5-22 0-15,0 0 0 0,0 0 0 0,18 6 0 16,-18-6-3-16,0 0 3 0,19-15 0 0,-14-5 3 16,-5 20-3-16,10-31 0 0,-5 8 0 0,0 3 0 15,-1-9 0-15,0 5 0 0,1-2 0 16,-1 0 0-16,-1 3 0 0,2 0 0 0,-1 0 0 16,1 3 0-16,1-2 0 0,0 4-3 15,1 1-21-15,-7 17-8 0,17-28-25 0,-17 28-31 16,16-18-54-16,19 26-402 0,-35-8-64 0,17 6 60 15</inkml:trace>
  <inkml:trace contextRef="#ctx0" brushRef="#br6" timeOffset="815111.3603">9388 16820 1772 0,'-27'6'71'0,"27"-6"-29"15,-24 17-7-15,24-17-2 16,-17 12-5-16,17-12-10 0,0 0-7 0,0 0-3 16,-6 19-4-16,6-19 2 0,0 0 1 0,19 14 3 15,-19-14-8-15,28 12-2 0,-9-10 0 0,0 1 0 16,3-2 0-16,1-4 0 0,3 0 0 0,0-2 0 16,2-4 0-16,-2 1 0 0,2 0 0 0,-3-5 0 15,0 0 0-15,-2-1 0 0,-1-1 0 0,-3 1 0 16,-19 14 0-16,29-29 0 15,-29 29 0-15,17-28 0 0,-17 28 0 0,4-22 0 0,-4 22 0 16,-11-18 0-16,11 18 0 0,-22-10 0 0,22 10 0 16,-31-1 0-16,12 5 0 0,0 0 0 0,-2 4 0 15,2 1 0-15,-2 5 0 0,3-1 0 16,2 4 0-16,2 0 0 0,1 2 0 0,2 1 0 16,3-1 0-16,1 1 0 0,4-1 0 15,2-3 0-15,1-16 0 0,7 31 0 0,-7-31 0 16,20 23 0-16,-20-23 0 0,30 11 0 0,-9-10 0 15,1-2 0-15,4-4 0 0,2-3 0 0,5-2 0 16,1-2 0-16,3-4 0 0,4-2 0 0,2-3 0 16,2 1 0-16,0-2 0 0,1 0 0 0,-2 1 0 15,-3 2 0-15,-1 3 0 0,-3 2-3 0,-5 3-3 16,-4 2-1-16,-3 6 3 16,-8 3 1-16,-17 0-1 0,22 7 1 0,-22-7-1 15,3 22 5-15,-8-5-3 0,-2 2 5 0,-4 5-3 16,-1 1 5-16,-4 1-2 0,-1 1 4 0,0-2-5 15,0 2 6-15,0-2-2 0,1 3-5 0,3-7-1 32,1 2 0-32,2-5 0 0,10-18 0 0,-11 21 0 15,11-21 0-15,0 0 0 0,0 0 0 0,0 0 0 16,0 0 0-16,13-19 0 0,-13 19 0 0,16-36 0 16,-7 16 0-16,-1 2 0 0,-8 18 0 15,15-30 0-15,-15 30 0 0,11-28 0 0,-11 28 0 16,5-19 0-16,-5 19 0 0,0 0 0 0,2-17 0 15,-2 17 0-15,0 0 0 0,0 0 0 0,0 0 0 16,0 0 0-16,10-18 0 0,-10 18 0 0,0 0 0 16,17-4 0-16,-17 4 0 0,19 3 0 15,-19-3 0-15,26 1 0 0,-26-1 0 0,30-5 0 16,-13 3 0-16,5-4 0 0,1-3-6 0,7-2-24 16,-1-5-8-16,7 1-10 0,-2-12-29 0,15 13-38 15,-24-41-187-15,23 27-320 0,-9-7 65 0,-3-3 306 16</inkml:trace>
  <inkml:trace contextRef="#ctx0" brushRef="#br6" timeOffset="815307.9725">10896 16293 1916 0,'0'0'58'0,"-19"26"-28"0,19-26-6 0,-18 32-5 16,10-13-19-16,1 3 0 0,1 2 0 0,0 4 0 15,1 6 0-15,0 1 0 0,1 5 0 0,0 0 0 16,0-1 0-16,1 3 0 0,1-1 0 15,0 0 0-15,-1-1 0 0,2-2 0 0,0-4-3 16,2-1-15-16,0-10-1 0,5 1-23 0,-6-24-25 16,17 30-37-16,-17-30-68 0,0 0-444 0,23-6-10 15,-23 6 247-15</inkml:trace>
  <inkml:trace contextRef="#ctx0" brushRef="#br6" timeOffset="815516.5317">10689 16642 1393 0,'10'21'424'0,"-41"-21"-325"16,31 0-54-16,-20 5-16 0,20-5-3 0,0 0-10 16,0 0-8-16,0 0-5 0,0 0 0 0,22 10-2 15,-22-10-1-15,34-3 0 0,-13-2 0 0,3-1 0 16,4 0 0-16,1-1 0 0,3-1 0 31,2 1 0-31,-1 1 0 0,2 0-5 0,3 1-12 16,1 0-8-16,-2-2-18 0,7 8-20 0,-11-13-42 15,18 32-121-15,-17-25-384 0,1 6-26 0,-1 9 320 16</inkml:trace>
  <inkml:trace contextRef="#ctx0" brushRef="#br6" timeOffset="815912.8944">11257 16746 1862 0,'0'0'58'0,"-29"17"-23"0,29-17-9 16,-19 9-3-16,19-9-9 0,0 0-4 0,0 0-4 15,0 0-1-15,0 0 1 0,20 14-4 0,-20-14-2 16,30 2 0-16,-12-4 0 0,0 1 0 0,3-2 0 16,1 0 0-16,1-1 0 0,2-1 0 15,1-3 0-15,1-2 0 0,-1-2 0 0,0-2 0 16,-1-2 0-16,0 0 0 0,-5 0 0 0,0 2 0 16,-3-2 0-16,-17 16 0 0,27-29 0 0,-27 29 0 15,13-25 0-15,-13 25 0 0,-1-23 0 16,1 23 0-16,-12-17 0 0,12 17 0 0,-23-12 0 0,23 12 0 15,-33-5 0-15,13 4 0 0,0 2 0 16,-1 0 0-16,-1 2 0 0,0 0 0 0,0 3 0 16,3 3 0-16,1 3 0 0,2 5 0 15,0 3 0-15,3 3 0 0,2 3 0 0,2-1 0 16,4 2 0-16,4-1 0 0,5-2 0 0,2-2 0 0,3-4 0 16,5-1 0-16,3-2 0 0,2-3 0 15,3-1 0-15,4-4 0 0,2-1 0 0,0-3 0 16,5-1 0-16,1-2 0 0,3-1-11 15,0-5-39-15,10 4-32 0,-10-17-42 0,22 28-110 16,-20-24-396-16,7 5 31 0,-1 4 283 0</inkml:trace>
  <inkml:trace contextRef="#ctx0" brushRef="#br6" timeOffset="816306.3351">12219 16665 1728 0,'0'0'93'16,"-32"-10"-44"-16,13 3-19 0,-3-6-8 15,3 2-8-15,-5-1-3 0,3 1-2 0,-3 5 4 0,2 4 0 16,-1 4-3-16,0 5 0 0,1 3-3 16,-1 4 5-16,-1 2-3 0,3 2 3 0,-1 2-7 15,2 0-5-15,2 4 0 0,2-1 0 0,4 0 0 16,2 2 0-16,4-4 0 0,4-1 0 16,3-3 0-16,-1-17 0 0,15 25 0 0,-15-25 0 15,30 16 0-15,-11-11 0 0,3-4 0 0,3-2 0 16,4-8 0-16,1-2 0 0,3-3 0 0,1-6 0 15,-1-1 0-15,0-4 0 0,0-5 0 0,-4 0 0 16,-1-3 0-16,-2 2 0 0,-2-2 0 0,-4 2 0 16,-3 0 0-16,-5 2 0 0,-4 3 0 0,-5 0 0 15,-4 3 0-15,-4 3 0 0,-1 1 0 16,-2 0 0-16,-3 0 0 0,1 2 0 0,10 17 0 16,-19-22 0-16,19 22 0 0,0 0 0 0,-22 16 0 15,17 1 0-15,2 7 0 0,1 6 0 0,1 6 0 16,3 5 0-16,-1 2 0 0,3 1 0 0,0 3 0 15,-2-2 0-15,3-1 0 0,0-3 0 16,3-3 0-16,-2-9-23 0,10 4-79 0,-16-33-121 16,29 35-319-16,-29-35-112 0,19 21 152 15</inkml:trace>
  <inkml:trace contextRef="#ctx0" brushRef="#br6" timeOffset="817087.6228">7536 17870 967 0,'-17'-11'389'16,"13"34"-70"-16,4-23-268 0,-17 1-19 15,17-1-1-15,-20 16-6 0,20-16 2 16,-26 18-35-16,26-18 42 0,-28 24-55 0,28-24 42 16,-29 29-20-16,29-29-8 0,-28 27 12 0,28-27-6 15,-23 29 4-15,23-29-4 0,-17 12 12 0,17-12-7 16,0 0 7-16,0 0-4 0,0 0-4 0,-3 18 0 15,3-18 0-15,19 6 0 0,-19-6 7 0,28-1-7 16,-10-3 0-16,0-2 4 0,0 0-10 16,4-4 11-16,-1 1-3 0,0-5 2 0,-3 3 2 15,-1-7-3-15,-17 18-4 0,25-30-11 16,-25 30 8-16,15-25-9 0,-15 25 35 0,5-22-21 16,-5 22 21-16,-7-17-20 0,7 17-1 0,0 0 0 15,-26-16-2-15,26 16 2 0,-27 1-2 0,10 4 2 16,-1 5 3-16,-1 2-3 0,0 0-16 0,1 0 21 15,18-12-27-15,-29 24 36 0,29-24-9 16,-22 22-7-16,22-22-2 0,0 0 0 0,0 0 0 16,0 0 0-16,0 0 0 0,0 0 0 0,18 12 0 15,-18-12 0-15,29-6 0 0,-10 3 0 0,0-5-26 16,5 7-46-16,-24 1-130 0,33-19-492 0,-33 19 21 16,29-23 294-16</inkml:trace>
  <inkml:trace contextRef="#ctx0" brushRef="#br6" timeOffset="817712.7349">8577 17895 1479 0,'0'0'107'15,"0"0"-58"-15,-22-16-7 0,22 16 8 0,0 0 9 16,-18-13-10-16,18 13-9 0,-27-5-15 0,10 5-3 15,0 1-8-15,-4 1 1 0,1 2-3 0,-3 1-1 16,1 4 1-16,-3-2 0 0,2 5-21 0,-1 1 22 16,1 1-18-16,0 5 26 0,2 0-8 0,0 2 3 15,4-2-16-15,17-19 0 0,-26 35 0 16,26-35 0-16,-14 26 0 0,14-26 0 16,4 17 0-16,-4-17 0 0,17 17 0 0,-17-17 0 15,30 15 0-15,-9-11 0 0,3-2 0 0,3-4 0 16,2-3 0-16,4-3 0 0,1-2 0 0,4-2 0 15,1-3 0-15,3 0 0 0,2-7 0 0,0-5 0 16,0-5 0-16,-4-11 0 0,0 2 0 16,-6-5 0-16,-1-2 0 0,-4-5 0 0,-2-1 0 15,-5 0 0-15,-3 8 0 0,-7 7 0 0,-3 7 0 16,-7 3 0-16,-4 7 0 0,-5 4 0 0,7 18 0 16,-22-20 0-16,22 20 0 0,-28-2 0 0,28 2 0 15,-28 18 0-15,13 2 0 0,3 6 0 16,0 7 0-16,1 8 0 0,4 7 0 0,0 3 0 15,6-1 0-15,4-1 0 0,2-5 0 16,6-2 0-16,2-6 0 0,3-1 0 0,4-8 0 16,3-2 0-16,4-8 0 0,4-3 0 0,1-7 0 15,4-7-7-15,-1-5-36 0,6-3-6 0,-8-9-76 16,26 20-210-16,-19-21-309 0,0 1 42 0,-2 2 361 16</inkml:trace>
  <inkml:trace contextRef="#ctx0" brushRef="#br6" timeOffset="817900.2384">9296 17779 1606 0,'-3'39'301'15,"3"-39"-266"-15,-23 23-11 0,23-23 0 0,-14 21-1 16,14-21-2-16,-5 21-8 0,5-21-13 0,-3 30-10 16,5-13 18-16,-2-17-34 0,4 32 30 15,-4-32-5-15,9 20-13 0,-9-20-1 0,12 21-16 16,-12-21-29-16,20 24-59 0,-20-24-282 0,0 0-262 15,0 0 59-15,0 0 490 0</inkml:trace>
  <inkml:trace contextRef="#ctx0" brushRef="#br6" timeOffset="818540.8787">9430 17494 1950 0,'-17'20'23'0,"17"-20"-21"0,-9 17-4 0,9-17-6 15,0 19-5-15,0-19-12 0,6 21-9 0,-6-21-22 16,12 19-6-16,-12-19-7 0,17 16 8 0,-17-16 19 16,27 15 19-16,-10-11 13 0,1 1 14 0,-1-2 3 15,3-2 4-15,-2 1 0 0,3 2 5 16,-3-3 5-16,3 5 6 0,-21-6 9 0,34 7 0 16,-34-7-2-16,26 17 0 0,-26-17-5 0,17 27 2 15,-17-27-6-15,8 25 1 0,-8-25-5 16,0 27-3-16,0-27-2 0,-6 30 1 0,0-10-5 15,1-1 2-15,-3 3-5 0,2 1 2 0,0-2-4 16,0 2-21-16,0-1 25 0,0-1-28 16,1-2 26-16,5-19-4 0,-3 30-6 0,3-30 1 15,0 0-4-15,0 0 1 0,0 0-1 0,0 0 5 16,23-11 6-16,-23 11 0 0,20-32 0 0,-8 9-7 16,3-5 0-16,0-4 0 0,0-3 0 0,2 0 0 15,-1 5 0-15,3 1 0 0,-5-2 0 0,0 3 0 16,-1-2 0-16,0 5 0 0,-2 6 0 0,-11 19 0 15,23-23 0-15,-23 23 0 0,17-2 0 16,-17 2 0-16,0 0 0 0,20 7 0 16,-20-7 0-16,0 0 0 0,19 27 0 0,-19-27 0 15,16 27 0-15,-7-9 0 0,-1 1 0 0,-8-19 0 16,20 32 0-16,-20-32 0 0,24 24 0 0,-24-24 0 16,25 23 0-16,-25-23 0 0,27 13 0 0,-27-13 0 15,31 8 0-15,-14-7 0 0,0-1 0 0,1-3 0 16,0-5 0-16,0 0 0 0,1-3 0 15,-2 0 0-15,0-2 0 0,1-4 0 0,-1-6 0 16,2 0 0-16,2-5 0 0,1 4 0 0,2 2 0 16,-2 3 0-16,0 2 0 0,0 2 0 0,-3 6 0 15,0 4 0-15,-19 5 0 0,30 1 0 16,-30-1 0-16,27 19 0 0,-16 0 0 0,-2 1 0 16,-1 5 0-16,-1 7 0 0,-3 2 0 15,-3 0 0-15,0 3 0 0,-2-3 0 0,1 2 0 16,0-7 0-16,1-1 0 0,0-2 0 0,3-7 0 15,1-1 0-15,-5-18-26 0,13 21-27 0,-13-21-26 16,20 1-42-16,14 10-271 0,-34-11-121 0,23-22-8 16,-4 4 180-16</inkml:trace>
  <inkml:trace contextRef="#ctx0" brushRef="#br6" timeOffset="818743.9997">10935 17593 1244 0,'-24'1'473'15,"23"27"-274"-15,1-28-154 0,-20 40-11 0,10-17-9 16,3 0-1-16,0 2-21 0,1-4-3 0,1 0 0 16,1 1 0-16,1 1 0 0,0 0 0 0,1 1 0 15,0-2 0-15,2 6 0 0,2-11-5 16,-1 1 3-16,0 0-3 0,-1-18-5 0,6 24-2 16,-6-24-38-16,0 0-69 0,32 22-217 0,-32-22-326 15,0 0 8-15,19-15 463 0</inkml:trace>
  <inkml:trace contextRef="#ctx0" brushRef="#br6" timeOffset="818915.8756">11025 17398 1616 0,'0'0'226'0,"-30"16"-129"0,16 2-86 0,14-18-3 15,-22 23-7-15,22-23-2 0,-9 20-5 0,9-20-7 16,2 17-17-16,-2-17-24 0,0 0-18 0,0 0-15 15,34 14-24-15,-34-14-30 0,32-3-122 16,-32 3-151-16,19-31-111 0,13 39 284 0</inkml:trace>
  <inkml:trace contextRef="#ctx0" brushRef="#br6" timeOffset="819244.0036">11311 17572 1148 0,'0'0'315'0,"6"30"-182"0,-6-30-38 0,-6 31-12 16,6-31-21-16,-7 37-12 0,2-19-14 15,5 3-5-15,-4-4-10 0,4-17-2 0,-4 29-5 16,4-29-4-16,-2 24-1 0,2-24 1 0,-1 18-8 16,1-18 3-16,0 0-5 0,0 0 2 0,5 22-2 15,-5-22 0-15,0 0 1 0,0 0-4 0,0 0 6 16,0 0-2-16,15-17-1 0,-15 17 0 0,9-25 0 16,-9 25 0-16,10-36 0 0,-3 15 0 15,0-5 0-15,2-2 0 0,1 1 0 0,-1 1 0 16,3 3 0-16,1 4 0 0,0 1 0 15,0 1 0-15,-13 17 0 0,28-21 0 0,-28 21 0 16,28-7 0-16,-28 7 0 0,27 5 0 0,-27-5 0 16,27 18 0-16,-27-18 0 0,24 30 0 0,-13-8 0 15,0 0 0-15,0 4 0 0,-3 6 0 0,3-1 0 16,-2 0 0-16,1-4 0 0,-1-6 0 16,0 1 0-16,-9-22-14 0,23 30-37 0,-23-30-23 15,32 20-55-15,-32-20-120 0,18-4-329 0,-18 4-8 16,22-20 221-16</inkml:trace>
  <inkml:trace contextRef="#ctx0" brushRef="#br6" timeOffset="819465.0197">12007 17484 1233 0,'-17'31'634'15,"17"-31"-576"-15,-21 39-17 0,11-21-15 0,4 4 1 16,1-3-12-16,-1 5-2 0,1 3-13 0,2 2 0 15,-1 3 0-15,1-2 0 0,1-1 0 0,-2-3 0 16,3 1 0-16,1-4 0 0,0-1 0 16,4-3 0-16,-4-19 0 0,0 0-37 0,23 22 4 15,-23-22-11-15,28 10-34 0,-28-10 0 0,36-5-109 16,-36 5-459-16,24-35 92 0,0 15 165 0</inkml:trace>
  <inkml:trace contextRef="#ctx0" brushRef="#br6" timeOffset="819641.628">12043 17293 1718 0,'-38'-20'116'15,"38"20"-62"-15,0 0-31 0,-13 22-10 0,13-22-8 16,4 18-4-16,-4-18-14 0,12 25-14 0,2-6-32 16,-14-19-26-16,31 25-11 0,-31-25 6 0,42 17 9 15,-19-19-18 1,21 16-225-16,-2-3-176 0,-10-20-5 15,18 19 455-15</inkml:trace>
  <inkml:trace contextRef="#ctx0" brushRef="#br6" timeOffset="819979.7173">12799 17377 1684 0,'-3'22'145'0,"-25"-16"-93"0,4 6-11 16,-6-6-11-16,4 3 1 0,-2-1-8 0,1 3-3 15,1 0-8-15,0 4-3 0,0-2-9 0,3 0 0 16,2 1 0-16,3-5 0 0,18-9 0 0,-26 22 0 16,26-22 0-16,-9 17 0 0,9-17 0 0,0 0 0 15,16 18 0-15,-16-18 0 0,26 5 0 0,-6-4 0 16,2-1 0-16,2 3 0 0,1-6 0 16,2 1 0-16,0 0 0 0,0 2 0 15,1 2 0-15,-4 0 0 0,-1 3 0 0,-2-3 0 0,-3 8 0 16,-18-10 0-16,26 24 0 0,-17-4 0 0,-9-20 0 15,8 35 0-15,-10-11 0 0,-4-7 0 16,-2 9 0-16,-3-4 0 0,-2 2 0 0,-2 3 0 16,-2-5 0-16,-1 2 0 0,-2-2 0 0,1-7 0 15,0 0 0-15,19-15 0 0,-27 10 0 16,27-10 0-16,0 0-10 0,0 0 7 0,-11-20-57 16,8-8-73-16,32 20-292 0,-29-26-178 0,9-1-8 0,10 1 410 0</inkml:trace>
  <inkml:trace contextRef="#ctx0" brushRef="#br6" timeOffset="820366.5111">13300 16902 1908 0,'0'0'89'0,"-13"36"-69"16,2-14 1-16,0 4-12 0,0 6-9 0,0 2 0 15,0 1 0-15,-1 6 0 0,0 2 0 0,-1-1 0 16,1 11 0-16,-2-8 0 0,1 2 0 0,3 6 0 15,0-10 0-15,3 3 0 16,1-5 0-16,0-7 0 0,2 8 0 0,1-2 0 16,1-4 0-16,4-1 0 0,0-13 0 0,3-4 0 15,-5-18 0-15,14 22 0 0,-14-22 0 0,21 8 0 16,-21-8 0-16,27-11 0 0,-27 11 0 16,32-21 0-16,-32 21 0 0,31-35 0 0,-14 13 0 15,0-5 0-15,0-1 0 0,-1-2 0 0,0 2 0 16,-2 4 0-16,0 2 0 0,-1 2 0 15,-2 3 0-15,-11 17 0 0,21-29 0 0,-21 29 0 16,18-16 0-16,-18 16 0 0,0 0 0 0,22 4 0 16,-22-4 0-16,0 0 0 0,19 29 0 0,-11-11 0 15,-1 2 0-15,-1 5 0 0,0-4 0 0,1 7 0 16,-3 1 0-16,5 4-9 0,-6-2-21 0,6 1-18 16,-4-7-9-16,8 7-47 0,-14-15-41 15,28 20-229-15,-27-37-222 0,18 28 103 16,-18-28 303-16</inkml:trace>
  <inkml:trace contextRef="#ctx0" brushRef="#br6" timeOffset="820792.1475">13876 17558 1708 0,'-16'30'61'0,"16"-30"-41"0,-16 19-3 0,16-19 1 15,0 18 4-15,0-18-2 0,12 20-3 16,-12-20 2-16,22 13 3 0,-22-13 5 0,37-1 9 16,-15 0 0-16,4-2-12 0,1-2-24 15,3-2 0-15,1-6 0 0,-1-3 0 0,3-1 0 16,-1-7 0-16,-1 2 0 0,-1 0 0 0,-3-1 0 16,-2 4 0-16,-3-5 0 0,-4 1 0 0,-5-1 0 15,-4 2 0-15,-9 22 0 0,-4-28 0 0,4 28 0 16,-25-6 0-16,5 4 0 0,-2 2 0 0,-4 2 0 15,-2-1 0-15,-3 2 0 0,1 2 0 16,1 2 0-16,1-1 0 0,2 8 0 0,2 6 0 16,-1 3 0-16,4 5 0 0,0-2 0 15,1 3 0-15,5-1 0 0,2-4 0 0,5 2 0 16,3-6 0-16,4-1 0 0,2 1 0 0,6-2 0 16,3-1 0-16,-10-17 0 0,32 28 0 0,-12-19 0 15,5 0 0-15,4 1 0 0,0-3 0 0,4 1 0 16,3-4 0-16,6 1 0 0,0-8 0 0,7 1-1 15,0-5-54-15,9 4-45 0,-15-23-99 16,31 21-379-16,-31-15-26 0,6-4 95 0</inkml:trace>
  <inkml:trace contextRef="#ctx0" brushRef="#br6" timeOffset="821198.3981">14970 17342 1308 0,'-20'4'628'0,"-13"-9"-577"0,0 4-21 15,-4 2-9-15,3 3-12 0,-2 7-9 0,-2 4 0 16,0 1 0-16,-3 8 0 0,1-3 0 0,-3 2 0 16,3 1 0-16,3-3 0 0,0 4 0 0,3 2 0 15,4 2 0-15,3 7 0 0,5-11 0 0,6 3 0 16,5-6 0-16,11-22 0 0,-5 33 0 0,5-33 0 16,19 19 0-16,-2-14 0 0,5 1 0 15,4-7 0-15,5-5 0 0,4-4 0 0,1-12 0 16,5-2 0-16,2-8 0 0,0 1 0 15,0-8 0-15,-3-2 0 0,0-2 0 0,-1-6 0 16,-3-3 0-16,-2 0 0 0,-3 1 0 0,-3 1 0 16,-9 5 0-16,-1 1 0 0,-8 4 0 0,-4 3 0 15,-6-2 0-15,-5 1 0 0,-4 3 0 0,-5 1 0 16,0 7 0-16,-2 5 0 0,-1 8 0 16,17 14 0-16,-28-5 0 0,28 5 0 0,-19 30 0 15,12-3 0-15,2 10 0 0,3 10 0 0,3 4 0 16,2 6 0-16,3 1 0 0,0-1 0 0,2 5 0 15,2-1 0-15,1 0 0 0,3-3 0 0,1-4 0 16,2-8 0-16,4-3 0 0,-2-10 0 0,3-2 0 16,-1-12 0-16,6 3-18 0,-27-22-191 15,52 19-147-15,-25-19-335 0,-27 0 64 16,41-10 482-16</inkml:trace>
  <inkml:trace contextRef="#ctx0" brushRef="#br6" timeOffset="821339.0226">15310 17687 2047 0,'-42'28'0'0,"23"-14"0"0,19-14 0 0,-27-3 0 15,27 3 0-15,0 0 0 0,0 0-21 0,-19-26-240 16,19 26-410-16,0 0-14 0,-4-21 277 16</inkml:trace>
  <inkml:trace contextRef="#ctx0" brushRef="#br6" timeOffset="835527.3891">18552 10444 1369 0,'0'0'80'0,"0"0"-48"0,0 0-19 15,0 0-4-15,0 0 1 0,0 0-1 0,0 0 1 16,20-11 3-16,-20 11 0 0,0 0 1 0,0 0 1 15,16 18 3-15,-16-18-1 0,5 21 2 0,-5-21-6 16,-1 29 0-16,1-29-7 0,-3 35 6 16,0-16-4-16,-1 3 7 0,0 1-5 0,1 5 7 15,-2 1-10-15,1 4 7 0,-1 5 9 0,2 6-38 16,0 1 33-16,1 4-35 0,0 0 12 16,2 4 18-16,0 2-16 0,0 6 18 0,-2-1-19 15,1 6 18-15,-1 0-23 0,-1 2-4 0,0 4 25 16,-2 2-25-16,0 1 25 0,0 3-2 0,1-6-21 15,-1 4 22-15,-1 3-21 0,2-2 1 16,-3 3 22-16,4 4-19 0,-2-2 24 0,4 4 4 16,-4-2-21-16,4 2 24 0,-3 1-26 0,2 3 2 15,-1 1 17-15,1-1-19 0,-2 1 16 0,-1-2 2 16,0 2-25-16,0 1 26 0,1 2-8 0,-3 3-17 16,1-3 17-16,0 2-17 0,-1-5-1 0,1 1 26 15,0 3-4-15,0 1-14 0,-2-1 17 0,2-2-18 16,0-2-4-16,-1 0 20 0,1-2-24 15,0 0 3-15,-1 0 13 0,1-1-17 16,1-2 16-16,-1-2 1 0,1-1-20 0,0 1 19 16,1 0-27-16,-1 1 1 0,4 2 21 0,-1 0-19 15,3 2 20-15,-1 1 3 0,1 3-24 0,2 0 4 16,-2 2 24-16,2 2-18 0,0-2 18 0,-3 0 3 16,0-2-26-16,-1-4 25 0,-2-5-23 15,2-1-13-15,0-11 24 0,-2-8-32 0,2-12 27 16,-3-14-19-16,9-2-59 0,-5-36-197 0,0 0-344 15,-19 6 52-15,19-6 355 0</inkml:trace>
  <inkml:trace contextRef="#ctx0" brushRef="#br6" timeOffset="836027.393">17887 15787 1259 0,'10'32'235'15,"-10"-32"-2"-15,20 38-225 0,-12-14 22 0,5 5-21 16,0 2-2-16,5 6 19 0,-2-1-2 15,5 8 13-15,-2-2-16 0,3 3 4 16,-3 1-20-16,2 1 12 0,-3-1-11 0,2 3 15 16,-2-6-7-16,2-2-20 0,-2-6 30 0,0-3-26 15,0-9 26-15,-1-4 0 0,3-10-18 0,-2-7-6 16,3-9 0-16,2-7 0 0,1-7 0 0,5-12 0 16,-1-17 0-16,4-13 0 0,4-19 0 0,6-11 0 15,6-11 0-15,8-10 0 0,5-3 0 0,5-3 0 16,2 4 0-16,-2 4 0 0,2 4 0 15,-5-3-8-15,5 26-181 0,-33-16-463 0,26 21-19 16,-17 7 145-16</inkml:trace>
  <inkml:trace contextRef="#ctx0" brushRef="#br6" timeOffset="837011.9485">18586 4681 1389 0,'-9'-18'50'0,"9"18"-1"15,0 0 3-15,0 0 5 0,-8-24 5 0,8 24-2 16,0 0-7-16,0 0-11 0,-3-17-8 15,3 17-5-15,0 0-4 0,0 0-3 0,0 0 0 0,0 0 0 16,0 0-4-16,0 0 2 0,0 0-7 16,0 0-3-16,-3 18-8 0,0 0 4 0,1 4-8 15,-3 4 6-15,-1 1-5 0,0 3 2 16,-3 2-7-16,1 2 7 0,2 5-13 0,-3-3 3 16,4 4-15-16,-1-3 7 0,5 3-16 0,-3-2 12 15,4 5-3-15,-2-9-46 0,10 12-7 0,-8-46-189 16,0 46-318-16,0-28 49 0,8-1 174 0</inkml:trace>
  <inkml:trace contextRef="#ctx0" brushRef="#br6" timeOffset="837511.9762">18557 4518 749 0,'0'0'462'0,"0"0"-355"16,0 0-54-16,0 0 17 0,0 0 7 0,0 0-2 16,17-12-13-16,-17 12-41 0,0 0 14 0,0 0-31 15,0 0 25-15,0 0 1 0,0 0-5 16,0 0-5-16,0 0-3 0,0 0-2 15,-26 7-23-15,26-7 44 0,-29 23-41 0,12-8 40 16,0 3-13-16,-4 1-8 0,2 3 5 0,-3 1-7 16,0 1 5-16,-1 0-9 0,1 2 7 0,-2-3-7 15,2 0 3-15,2-1-3 0,3-2-4 0,4-3-4 16,13-17 0-16,-15 18 0 0,15-18 0 0,0 0 0 16,0 0 0-16,20-13 0 0,-20 13 0 15,26-19 0-15,-7 0 0 0,3-2 0 0,6-7 0 16,1-4 0-16,2-4 0 0,2-4 0 0,-1-2 0 15,-2 1 0-15,1 3 0 0,-3 3 0 16,-3 4 0-16,-2 3 0 0,-1 4 0 0,-4 4 0 16,-18 20 0-16,26-25 0 0,-26 25 0 0,0 0 0 15,0 0 0-15,0 0 0 0,0 0 0 0,18 22 0 16,-17-3 0-16,3 5 0 0,0 5 0 16,-2 4 0-16,3 3 0 0,3 2 0 0,1 0 0 15,4-1 0-15,2-3 0 0,3-4 0 0,3-10 0 16,12-1-21-16,-4-29-141 0,31 16-470 0,-17-23 12 15,17 0 9-15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30/06/2015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18133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to find f if we know do and di (do=180, di = 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Complete a table to compare and contrast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concave and convex mirrors and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similarities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to reduce the amount of memory work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Unit 12 for HW and set a due date.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involving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optional HW for those who wish to advance their marks in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well in 140 days (20 weeks)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and HW marking PLUS look ahead to the Practice Assessment early next term before the final push (Electromagnetism)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14400" y="994680"/>
              <a:ext cx="775440" cy="256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97840" y="992160"/>
                <a:ext cx="794520" cy="258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1840" y="305640"/>
              <a:ext cx="8309880" cy="558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000" y="289080"/>
                <a:ext cx="8342280" cy="562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151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288430"/>
              </p:ext>
            </p:extLst>
          </p:nvPr>
        </p:nvGraphicFramePr>
        <p:xfrm>
          <a:off x="76200" y="457200"/>
          <a:ext cx="90678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560"/>
                <a:gridCol w="1813560"/>
                <a:gridCol w="1813560"/>
                <a:gridCol w="1813560"/>
                <a:gridCol w="1813560"/>
              </a:tblGrid>
              <a:tr h="10414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68200" y="98280"/>
              <a:ext cx="8584200" cy="132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640" y="83160"/>
                <a:ext cx="8617320" cy="135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6880" y="1503000"/>
              <a:ext cx="8583480" cy="502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0680" y="1487520"/>
                <a:ext cx="8616240" cy="50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407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8892</TotalTime>
  <Words>330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278</cp:revision>
  <dcterms:created xsi:type="dcterms:W3CDTF">2006-08-16T00:00:00Z</dcterms:created>
  <dcterms:modified xsi:type="dcterms:W3CDTF">2015-06-30T00:45:57Z</dcterms:modified>
</cp:coreProperties>
</file>