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61" r:id="rId2"/>
    <p:sldId id="488" r:id="rId3"/>
    <p:sldId id="257" r:id="rId4"/>
    <p:sldId id="258" r:id="rId5"/>
    <p:sldId id="451" r:id="rId6"/>
    <p:sldId id="452" r:id="rId7"/>
    <p:sldId id="453" r:id="rId8"/>
    <p:sldId id="454" r:id="rId9"/>
    <p:sldId id="455" r:id="rId10"/>
    <p:sldId id="456" r:id="rId11"/>
    <p:sldId id="457" r:id="rId12"/>
    <p:sldId id="458" r:id="rId13"/>
    <p:sldId id="45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4T02:57:09.51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1424 942 1385 0,'0'0'446'16,"0"0"-392"-16,-20 11-23 0,20-11-8 0,0 0-15 15,0 0 1-15,0 0 0 0,11-21 0 16,-11 21-4-16,32-24 3 0,-7 11-4 0,10-5 1 16,5 1-4-16,7-1 3 0,4-3-6 0,3 4 9 15,2 0-10-15,-2 5 6 0,0 6-7 0,-3 0 1 16,-5 4-1-16,-6 3 1 0,-6 1 2 0,-7 3-1 16,-6 4 4-16,-21-9-5 0,20 25 7 0,-20-7-1 15,-4 3 5-15,-7 5-5 0,-6 2 6 0,-7 5-12 16,-5-1 7-16,-7 4-5 0,-3 2 8 0,-4 3-5 15,0 5 11-15,-1 1-3 0,1 3-10 0,2-4 0 16,4 1 0-16,7-6 0 0,4-2 0 0,7-5 0 16,6-5 0-16,4-6 0 0,5-4 0 0,4-19 0 15,11 29 0-15,-11-29 0 0,37 20 0 16,-7-17 0-16,8-3 0 0,7-6 0 0,5-5 0 16,5-4-4-16,2-5-18 0,5 0-3 0,-1-3-15 15,7 2-6-15,-8-8-36 0,19 17-60 0,-27-29-154 16,18 24-327-16,-2 4 62 0,-9-7 356 0</inkml:trace>
  <inkml:trace contextRef="#ctx0" brushRef="#br0" timeOffset="625.0063">3248 1215 1348 0,'-16'-29'426'0,"16"29"-366"0,0 0-17 16,0 0-20-16,-19 9-2 0,19-9-4 0,0 0-2 16,-15 19-31-16,15-19 31 0,-17 28-35 0,7-9 33 15,-2 2-5-15,-2-1-6 0,-1 3 6 0,-2 2-9 16,0 4 9-16,0-3-8 0,-1 5 8 0,-1-6-6 15,2-2 7-15,2-1-6 0,1-4 6 16,14-18-4-16,-22 25 1 0,22-25-2 0,0 0-2 16,0 0-1-16,0 0-2 0,0 0-1 0,0 0 5 15,0 0 0-15,0 0-1 0,14-23 5 0,-3 3-6 16,2-8 6-16,2-6-6 0,2-1 6 0,0-4-7 16,0 2 0-16,-1 2 0 0,-2 1 0 0,-2 4 0 15,-2 3 0-15,-1 2 0 0,-2 4 0 0,-1 4 0 16,-6 17 0-16,8-17 0 0,-8 17 0 0,0 0 0 15,0 0 0-15,0 0 0 0,0 0 0 0,0 0 0 16,2 19 0-16,-2-19 0 0,1 34 0 0,0-12 0 16,0-1 0-16,3-1 0 0,0-2 0 15,2-1 0-15,-6-17 0 0,24 29 0 0,-6-20 0 16,3-1 0-16,3-7 0 0,5-1 0 0,2-2 0 16,3-5 0-16,4-3 0 0,2-1 0 0,1-4 0 15,0-1 0-15,-2 0 0 0,-1-2 0 0,-4 2 0 16,-2-1 0-16,-6 2 0 0,-1 0 0 0,-6 3 0 15,-19 12 0-15,28-18 0 0,-28 18 0 0,0 0 0 16,18-11 0-16,-18 11 0 0,0 0 0 0,0 0 0 16,0 0 0-16,-7 24 0 0,1-6 0 15,0 6 0-15,-1 3 0 0,-2 2 0 0,1-1 0 16,0 2 0-16,4 0 0 0,1 1 0 0,3-1 0 16,5-2 0-16,3-1-24 0,6 1-22 0,0-7-10 15,11 4-27-15,-25-25-57 0,64 33-328 16,-37-27-135-16,8 2 9 0,5 6 562 0</inkml:trace>
  <inkml:trace contextRef="#ctx0" brushRef="#br0" timeOffset="1000.1019">4375 1163 1684 0,'-18'3'61'15,"-12"-1"-11"-15,5 7-10 0,-6-1 10 0,5 8-33 16,-5 1 31-16,3 3-42 0,-3 5 24 15,3 4-7-15,0 1-10 0,3 7 6 16,0 1-13-16,2 3-6 0,4-1 0 0,2-4 0 16,5-3 0-16,4-2 0 0,7-4 0 0,4-1 0 15,4-5 0-15,4-2 0 0,-11-19 0 0,35 23 0 16,-11-17 0-16,4-6 0 0,5-9 0 0,5-8 0 16,1-4 0-16,3-8 0 0,1 0 0 0,0-3 0 15,-2-4 0-15,-5 0 0 0,-2 1 0 16,-3-1 0-16,-4 2 0 0,-3 1 0 0,-5-1 0 15,-2 4 0-15,-4 2 0 0,-4 2 0 0,-5 6 0 16,-4 20 0-16,0-24 0 0,0 24 0 0,0 0 0 16,-22-3 0-16,22 3 0 0,-27 19 0 0,13-1 0 15,-2 5 0-15,-2 6 0 0,3 5 0 0,0 0 0 16,3 2 0-16,4-2 0 16,2-1 0-16,4-2 0 0,6-2 0 0,5-2 0 15,3-7 0-15,7 2 0 0,2-6-32 0,7-2-24 16,-3-8-12-16,17 14-80 0,-28-38-345 0,31 18-135 15,-4-8 14-15</inkml:trace>
  <inkml:trace contextRef="#ctx0" brushRef="#br0" timeOffset="1203.1436">5081 1236 1904 0,'-22'19'48'0,"-1"7"-16"16,1 6-7-16,0 2-7 0,1 9 2 0,-2-4-20 15,4 4 0-15,-2-1 0 0,2-2 0 0,4-2 0 16,3 0 0-16,6-4 0 0,6-4 0 0,3-3 0 16,6-10 0-16,-9-17 0 0,29 23 0 15,-6-20-46-15,0-10-15 0,15 11-99 0,-16-30-498 16,18-1 22-16,-6-12 151 0</inkml:trace>
  <inkml:trace contextRef="#ctx0" brushRef="#br0" timeOffset="1625.019">5253 1059 1927 0,'0'0'54'16,"8"22"-47"-16,-8-22 8 0,3 24 6 0,-3-24 2 16,22 21-23-16,-22-21 0 0,23 16 0 0,-23-16 0 15,32 18 0-15,-14-7 0 0,0-2 0 0,-1 5 0 16,-17-14 0-16,31 27 0 0,-21-10 0 15,-1 2 0-15,-4 0 0 0,-1 3 0 0,-4-1 0 16,-4 6 0-16,-2-3 0 0,-2 4 0 0,-2-4 0 16,0 0 0-16,-2-1 0 0,2-1 0 0,-1 0 0 15,3-4 0-15,8-18 0 0,-15 28 0 16,15-28 0-16,0 0 0 0,-6 19 0 0,6-19 0 16,0 0 0-16,17-8 0 0,-17 8 0 0,27-22 0 15,-8 1 0-15,4-3 0 0,2-2 0 16,2-6 0-16,-1 0 0 0,1 0 0 0,-1-1 0 15,-3 3 0-15,0 2 0 0,-1 2 0 0,-4 4 0 16,0 3 0-16,-18 19 0 0,28-22 0 0,-28 22 0 16,0 0 0-16,0 0 0 0,0 0 0 0,0 0 0 15,15 23 0-15,-18-5 0 0,1 4 0 0,-3 4 0 16,-1 7 0-16,2 0 0 0,-2 2 0 16,5 0 0-16,-1-2 0 0,4 0 0 15,3-2 0-15,5-1 0 0,3-5 0 0,9 3-86 16,-22-28-92-16,58 52-190 0,-58-52-139 0,45 21-92 15,-7 4 291-15</inkml:trace>
  <inkml:trace contextRef="#ctx0" brushRef="#br0" timeOffset="2187.5257">6673 1344 1009 0,'29'9'226'0,"-18"-26"12"0,-11 17-209 15,20-18 0-15,-20 18-3 0,31-23 9 16,-12 15-5-16,-19 8-2 0,26-18-8 0,-26 18 1 16,17-11 2-16,-17 11 3 0,0 0 7 0,0 0-2 15,0 0 8-15,0 0-9 0,11 22 5 16,-11-22-14-16,-9 31 2 0,2-9-10 0,-2 2 7 16,-1 3-9-16,-1 2 10 0,-4 0-10 0,3 2 8 15,-3-2-19-15,1 1 0 0,0-3 0 0,2-3 0 16,1-1 0-16,3-4 0 0,2 0 0 15,6-19 0-15,-7 25 0 0,7-25 0 0,0 0 0 16,0 0 0-16,0 0 0 0,0 0 0 0,19-1 0 16,-19 1 0-16,19-34 0 0,-7 10 0 0,3-4 0 15,-2 0 0-15,1-2 0 0,-3-3 0 0,-2 1 0 16,0-5 0-16,-2 0 0 0,0-4 0 0,2-2 0 16,2 1 0-16,0 1 0 0,2 3 0 15,3 7 0-15,-1 2 0 0,0 8 0 16,-15 21 0-16,25-25 0 0,-25 25 0 0,20-6 0 15,-20 6 0-15,26 4 0 0,-9-2 0 0,1 3 0 16,2 1 0-16,5-1 0 0,0 2 0 0,1 3 0 16,-1-3-35-16,5 5-44 0,-6-7-11 0,19 13-83 15,-43-18-314-15,47 13-98 0,-13 2-12 0</inkml:trace>
  <inkml:trace contextRef="#ctx0" brushRef="#br0" timeOffset="2593.7913">7564 1159 1801 0,'0'0'47'0,"-38"-8"-6"0,20 8-4 0,-6-1 6 16,2 2-9-16,-7 2-2 0,3 3-20 0,-4 2-12 15,1 7 0-15,-2 3 0 0,1 4 0 16,-2 5 0-16,2 4 0 0,1 0 0 0,2 4 0 16,5-3 0-16,4-1 0 0,6-3 0 0,3-1 0 15,3-4 0-15,5-2 0 0,4-3 0 0,-3-18 0 16,19 29 0-16,-19-29 0 0,36 19 0 0,-10-16 0 15,4-4 0-15,3-5 0 0,5-2 0 0,2-5 0 16,0-5 0-16,2-2 0 0,-1-3 0 16,-3-3 0-16,-2 0 0 0,-3-2 0 0,-4 0 0 15,-4-1 0-15,-3 2 0 0,-4 4 0 16,-4 2 0-16,-5 0 0 0,-2 3 0 0,-7 18 0 16,3-25 0-16,-3 25 0 0,0 0 0 0,0 0 0 15,0 0 0-15,-22-6 0 0,22 6 0 0,-19 24 0 16,5-4 0-16,0 5 0 0,1 1 0 0,-1 4 0 15,3-3 0-15,3 1 0 0,3 0 0 16,4-4 0-16,2 0 0 0,1-2 0 0,7-2 0 16,-1 1 0-16,7-4-6 0,-15-17-21 0,39 24-6 15,-16-19-2-15,6 1-5 0,-2-9-5 0,7 3-2 16,-5-12-18-16,17 11-31 0,-15-27-55 0,29 22-306 16,-17-11-113-16,-10-12 96 0</inkml:trace>
  <inkml:trace contextRef="#ctx0" brushRef="#br0" timeOffset="3031.3082">8144 1218 1732 0,'0'0'109'0,"0"0"-53"0,-22-13-4 0,22 13 6 16,-29 0-24-16,29 0-28 0,-32 12-6 0,14 0 0 15,1 5 0-15,0 1 0 0,1 5 0 0,3 2 0 16,1 7 0-16,2-2 0 0,3 1 0 0,2-3 0 16,5-4 0-16,2-3 0 0,7-1 0 15,-9-20 0-15,21 28 0 0,-21-28 0 0,30 16 0 16,-13-14 0-16,2-3 0 0,2-6 0 0,1-3 0 15,1-5 0-15,0-2 0 0,0-5 0 0,0-2 0 16,-1-4 0-16,0 0 0 0,-1-1 0 16,-3 2 0-16,-2 3 0 0,-3 1 0 0,-1 4 0 15,-3-2 0-15,-9 21 0 0,11-25 0 0,-11 25 0 16,0 0 0-16,0 0 0 0,0 0 0 16,0 0 0-16,-18 20 0 0,7 3 0 0,-4 9 0 15,-4 11 0-15,-3 7 0 0,-3 4 0 0,1 8 0 16,1-1 0-16,0 7 0 0,1-1 0 0,1 0 0 15,2-1 0-15,1-7 0 0,2 4 0 0,0-5 0 16,0-6 0-16,2-3 0 0,1-14 0 0,3-5 0 16,1-8 0-16,9-22 0 0,-7 25 0 0,7-25 0 15,0 0 0-15,0 0 0 16,0 0 0-16,0 0 0 0,14-35 0 0,-2 7 0 16,5-8 0-16,3-5 0 0,3-5 0 0,-1-3 0 15,1-1 0-15,-1-5 0 0,1 3 0 0,-1-7 0 16,5-1 0-16,-1-7-56 0,7 4 0 0,-2-2-18 15,8 16-10-15,-15-11-53 0,25 32-92 0,-35-21-165 16,32 26-39-16,-21 0 75 0,-1 0 133 16</inkml:trace>
  <inkml:trace contextRef="#ctx0" brushRef="#br0" timeOffset="3343.811">8960 1201 1793 0,'0'0'78'16,"0"0"-3"-16,-31 13-54 0,7-8 28 0,-1 5-18 15,-6-2-31-15,-1 5 0 0,-2 0 0 16,0 0 0-16,1 0 0 0,4 2 0 0,2-3 0 16,6 0 0-16,4 0 0 0,17-12 0 0,-18 19 0 15,18-19 0-15,-3 21 0 0,3-21 0 0,9 22 0 16,-9-22 0-16,23 18 0 0,-5-10 0 0,2 0 0 16,2-1 0-16,3-1 0 0,-1 1 0 0,2-2 0 15,-2 0 0-15,-2 1 0 0,-1-1 0 0,-3-1 0 16,-18-4 0-16,27 10 0 0,-27-10 0 15,0 0 0-15,0 0 0 0,11 21 0 16,-11-21 0-16,0 0 0 0,-23 20 0 0,23-20 0 16,-34 22 0-16,14-11 0 0,0 0 0 0,-4 0 0 15,1-3 0-15,3 3 0 0,-2-2 0 0,22-9 0 16,-32 16-13-16,32-16-83 0,-33-3-147 0,49 27-205 16,-35-23-200-16,19-1 50 0,0 0 598 15</inkml:trace>
  <inkml:trace contextRef="#ctx0" brushRef="#br0" timeOffset="3875.0687">10399 831 1209 0,'0'0'338'0,"-28"-21"-224"15,7 0-77-15,-6-2 5 0,8 6 38 0,-4 1-18 16,6 1 16-16,-5 2-24 0,4 0-25 0,-7 2-25 15,3 6-4-15,-3 5 0 16,2 5 0-16,-1 8 0 0,0-1 0 0,0 5 0 16,0 9 0-16,-2 4 0 0,1 12 0 0,0 3 0 15,0 4 0-15,-1 2 0 0,1 7 0 0,2 2 0 16,1 4 0-16,4 1 0 0,3-1 0 0,2-3 0 16,3-5 0-16,6-5 0 0,1-6 0 0,9-5-23 15,0-10-18-15,8 2-35 0,-14-32-26 0,42 55-202 16,-42-55-341-16,28 22 37 0,-8-9 361 15</inkml:trace>
  <inkml:trace contextRef="#ctx0" brushRef="#br0" timeOffset="4609.4316">9676 1252 1751 0,'-28'-10'251'0,"11"14"-212"16,17-4-33-16,-18 7-6 0,18-7 0 0,0 0 0 15,0 0 0-15,29 17 0 0,-9-14 0 0,5 1 0 16,7-3 0-16,7-2 0 0,7 0 0 0,3-2 0 16,3 0 0-16,2-2 0 0,-2 3 0 0,0-2 0 15,-1 3 0-15,-5 0 0 0,-2-2 0 0,-6 2 0 16,-4 1 0-16,-4-3 0 0,-4 3 0 16,-3-1 0-16,-23 1 0 0,26 0 0 15,-26 0 0-15,0 0 0 0,0 0 0 0,0 0 0 16,0 0 0-16,-21 10 0 0,4-3 0 0,-5 0 0 15,-4 7 0-15,0 1 0 0,-5 4 0 0,2 6 0 16,-3-2 0-16,1 4 0 0,2-1 0 0,-1 2 0 16,9-3 0-16,2 2 0 0,5-5 0 0,6-2 0 15,6-3 0-15,2-17 0 0,11 28 0 16,-11-28 0-16,30 19 0 0,-7-12 0 0,3-5 0 16,6-4 0-16,2-5 0 0,2-5 0 0,4-5 0 15,0-6 0-15,5-2 0 0,-1-5 0 0,0 0 0 16,-4-4 0-16,-5 1 0 0,-3-1 0 0,-6 2 0 15,-8 1 0-15,-6 1 0 0,-6 0 0 16,-5 2 0-16,-3-1 0 0,-5 7 0 16,-2 3 0-16,9 19 0 0,-27-27 0 0,10 20 0 15,-1 2 0-15,-3 6 0 0,2 5 0 0,-2 3 0 16,2 1 0-16,0 0 0 0,19-10 0 0,-24 26 0 16,24-26 0-16,-6 28 0 0,6-28 0 0,15 28 0 15,-15-28 0-15,34 25 0 0,-10-14 0 0,4 1 0 16,5-4 0-16,1 2 0 0,4-2 0 0,-1 2 0 15,-3 0 0-15,-1 0 0 0,-4 2 0 16,-3-4 0-16,-3 5 0 0,-4 2 0 0,-19-15 0 16,28 29 0-16,-28-29 0 0,11 29 0 0,-11-12 0 15,0-17 0-15,-11 31 0 0,11-31 0 16,-24 29 0-16,24-29 0 0,-33 28 0 0,16-17 0 16,-1-1 0-16,18-10 0 0,-29 8 0 0,29-8 0 15,-21 4 0-15,21-4 0 0,0 0 0 0,0 0 0 16,-2-18 0-16,2 18 0 0,18-32 0 15,-1 12 0-15,5-2 0 0,3-3 0 0,5-2 0 16,1-3 0-16,0-1 0 0,-2 1 0 0,0 2 0 16,-2 2 0-16,-3-2 0 0,-1 5 0 0,-2 0 0 15,-3 5 0-15,-3 0 0 0,-15 18 0 0,25-24 0 16,-25 24 0-16,22-16 0 0,-22 16 0 0,11-23-232 16,23 25-112-16,-39-19-108 0,41 11-122 15,4 20 130-15,-40-14 444 0</inkml:trace>
  <inkml:trace contextRef="#ctx0" brushRef="#br0" timeOffset="5046.9612">12416 707 880 0,'-15'-22'310'0,"-12"5"-73"0,21-10-85 16,-22 3-41-16,28 24-14 0,-42-21-11 0,23 24-26 15,-10 1-10-15,1 10-12 0,-3 8-13 16,0 5-24-16,-3 5-1 0,-2 4 0 0,-1 5 0 16,1 8 0-16,0 4 0 0,3 4 0 0,0 1 0 15,5 3 0-15,4 2 0 0,7 5 0 0,5-2 0 16,6 0 0-16,6-6 0 0,5 0 0 0,6-8 0 15,2-5 0-15,5-7 0 0,2-7 0 16,2 0-12-16,-3-7-33 0,7 0-41 0,-26-26-200 16,32 5-336-16,-15-3-27 0,-17-2 303 0</inkml:trace>
  <inkml:trace contextRef="#ctx0" brushRef="#br0" timeOffset="5390.6948">11665 1323 2022 0,'-18'18'25'0,"18"-18"-25"16,0 0 0-16,-2 26 0 0,2-26 0 0,26 19 0 15,-5-9 0-15,2-4 0 0,6-2 0 0,6 0 0 16,3-3 0-16,3-2 0 0,2-3 0 0,1-2 0 16,2-2 0-16,0 0 0 0,1-3 0 15,3-3 0-15,-1 1 0 0,0-5 0 0,-1 0 0 16,0 2 0-16,-6 0 0 0,0-1 0 0,-8 4 0 15,-4 0 0-15,-7 1 0 0,-5 6 0 16,-18 6 0-16,17-8 0 0,-17 8 0 0,0 0 0 16,0 0 0-16,0 0 0 0,0 0 0 0,-26 21 0 15,26-21 0-15,-34 33 0 0,12-10 0 0,-1 4 0 16,-1 4 0-16,3 4 0 0,-3-1 0 16,4 1 0-16,-1-3 0 0,3 0 0 0,2-2 0 15,4 0 0-15,5-2 0 0,2 1 0 0,6-4 0 16,0-4 0-16,11 1-51 0,-12-22-81 0,47 24-293 15,-47-24-208-15,37-11 15 0,-8 6 431 0</inkml:trace>
  <inkml:trace contextRef="#ctx0" brushRef="#br0" timeOffset="5859.447">12500 990 1561 0,'0'0'474'0,"0"0"-462"15,0 0-12-15,0 0 0 0,0 0 0 0,-2 17 0 16,2-17 0-16,0 0 0 0,28 10 0 16,-28-10 0-16,31 11 0 0,-11-6 0 0,-1 2 0 15,3 3 0-15,0-1 0 0,0 6 0 0,0-1 0 16,-3 2 0-16,-3 1 0 0,-2 2 0 0,-3 2 0 16,-4 2 0-16,-2 2 0 0,-4 3 0 0,-2 0 0 15,-3 1 0-15,-4 2 0 0,-1-2 0 16,-2 2 0-16,-1-5 0 0,-3 0 0 0,1-2 0 15,-1-2 0-15,3-4 0 0,12-18 0 16,-16 26 0-16,16-26 0 0,0 0 0 0,0 0 0 16,0 0 0-16,0 0 0 0,0 0 0 0,18-8 0 15,-18 8 0-15,36-35 0 0,-11 13 0 0,1-4 0 16,-1-4 0-16,2 1 0 0,-3 0 0 0,1 2 0 16,-3-1 0-16,1 1 0 0,-1 2 0 0,-2-3 0 15,0 7 0-15,-2 1 0 0,-18 20 0 16,28-23 0-16,-28 23 0 0,0 0 0 0,0 0 0 15,0 0 0-15,0 0 0 0,0 0 0 0,0 0 0 16,8 22 0-16,-10-4 0 0,-2 6 0 16,-1 1 0-16,-1 2 0 0,2 0 0 0,-1 2 0 15,1 0 0-15,3 0 0 0,2-2 0 0,4-1 0 16,3-2 0-16,3-3 0 0,5-1 0 0,2-4 0 16,9 0-36-16,-4-12-53 0,19 18-113 15,-30-40-182-15,41 30-81 0,-25-15-124 0,-1-18 308 16,25 29 281-16</inkml:trace>
  <inkml:trace contextRef="#ctx0" brushRef="#br0" timeOffset="6265.7072">13556 1242 1547 0,'-31'-48'448'0,"31"48"-396"0,-32-11-52 16,15 8 0-16,17 3 0 0,-28-4 0 0,28 4 0 15,-31 4 0-15,14 1 0 0,0 5 0 0,-1 1 0 16,1 2 0-16,-1 5 0 0,-1 2 0 0,0 1 0 15,2 3 0-15,2 2 0 0,2-1 0 0,2-1 0 16,1 1 0-16,4-5 0 0,4-2 0 0,2-18 0 16,5 25 0-16,-5-25 0 0,17 15 0 15,-17-15 0-15,28 10 0 0,-10-11 0 0,3-3 0 16,4-7 0-16,1-7 0 0,4-4 0 0,2-6 0 16,1-4 0-16,3-4 0 0,-1-3 0 15,1-2 0-15,-4 2 0 0,-2 0 0 0,-4 1 0 16,0-3 0-16,-3 2 0 0,0-1 0 0,-2 8 0 15,-3 2 0-15,-3 7 0 0,-3 6 0 0,-12 17 0 16,9-18 0-16,-9 18 0 0,0 0 0 16,0 0 0-16,-23 26 0 0,10-9 0 0,-4 8 0 15,-7 9 0-15,-4 3 0 0,1 6 0 0,1 1 0 16,6-1 0-16,5-1 0 0,2-2 0 0,3-5 0 16,8-1 0-16,0 0 0 0,7-4 0 0,4-2 0 15,5-4 0-15,2-6 0 0,8-1-42 0,-4-16-82 16,29 23-146-16,-36-42-94 0,42 32-98 15,-13-13-82-15,-16-24 304 0,31 28 240 16</inkml:trace>
  <inkml:trace contextRef="#ctx0" brushRef="#br0" timeOffset="6453.2076">14166 1081 1645 0,'0'0'315'0,"-20"32"-228"0,20-32-87 15,-28 13 0-15,28-13 0 0,-34 31 0 16,15-9 0-16,0 4 0 0,0 4 0 0,-2-1 0 15,3 3 0-15,-2 4 0 0,6-3 0 0,-1 0 0 16,3-2 0-16,5-4 0 0,0 1 0 0,6-4 0 16,1-2 0-16,5-3 0 0,-5-19 0 0,17 26 0 15,-17-26 0-15,32 10-44 0,-32-10-88 16,56-6-261-16,-47-17-188 0,17 3-60 0,1 5 386 16</inkml:trace>
  <inkml:trace contextRef="#ctx0" brushRef="#br0" timeOffset="9873.4738">14269 940 1950 0,'-30'1'46'0,"30"-1"-33"0,-12-18 1 15,12 18-2-15,-2-18 0 0,2 18-12 0,0 0 0 16,0 0 0-16,2-17 0 0,-2 17 0 0,0 0 0 16,0 0-26-16,0 0-29 0,0 0-94 0,42-5-344 15,-42 5-161-15,19 16 11 0,-1 3 617 0</inkml:trace>
  <inkml:trace contextRef="#ctx0" brushRef="#br0" timeOffset="10310.9648">14590 1236 1655 0,'0'0'201'15,"-19"11"-195"-15,19-11 1 0,0 0 1 0,0 0 6 16,-17 1 2-16,17-1 0 0,0 0-8 0,0 0-1 16,0 0-4-16,-17 15 3 0,17-15 2 15,-9 18 3-15,9-18-2 0,-13 30 5 0,6-12-7 16,0 6 6-16,1-1-8 0,-2 5 10 16,2-3-7-16,0 1 2 0,-1-3-10 0,1-1 0 15,0-4 0-15,6-18 0 0,-9 28 0 0,9-28 0 16,0 0 0-16,-3 18 0 0,3-18 0 0,0 0 0 15,0 0 0-15,0 0 0 0,20-14 0 0,-20 14 0 16,28-33 0-16,-8 8 0 0,3-1 0 0,4-4 0 16,1-1 0-16,-3 0 0 0,1-1 0 0,-3 3 0 15,1 2 0-15,0 0 0 0,0 4 0 16,-3 1 0-16,0 3 0 0,0 2 0 16,-3 2 0-16,-1 5 0 0,-17 10 0 0,27-13 0 15,-27 13 0-15,22-3 0 0,-22 3 0 0,18 3 0 16,-18-3 0-16,0 0 0 0,19 31 0 0,-14-12 0 15,-4 3 0-15,-1 2 0 0,0 3 0 0,-2 2 0 16,-2-4 0-16,0 5 0 0,2-1 0 0,-1 0 0 16,5 0-7-16,2-6-39 0,8 8-24 15,-12-31-78-15,35 33-394 0,-19-14-86 0,5-7 28 16</inkml:trace>
  <inkml:trace contextRef="#ctx0" brushRef="#br0" timeOffset="10842.2146">15447 1146 1879 0,'0'0'38'0,"-29"-12"-9"0,11 12-1 0,-4 0 11 16,3 6-5-16,-2 0-34 0,-1 5 0 0,-1 5 0 16,-2 3 0-16,-2 3 0 0,3 2 0 0,-1 4 0 15,0-1 0-15,5 2 0 0,0 1 0 0,4-1 0 16,4 1 0-16,5-3 0 0,3-3 0 15,4-3 0-15,3-2 0 0,4-2 0 0,-7-17 0 16,28 28 0-16,-9-20 0 0,3-3 0 0,4-2 0 16,1-6 0-16,2-2 0 0,1-4 0 15,-1-6 0-15,2-3 0 0,0-4 0 0,0-3 0 16,-1-3 0-16,1-2 0 0,-3 1 0 0,-2 2 0 16,-1-1 0-16,-6 5 0 0,-1 0 0 0,-4 3 0 15,-3 3 0-15,-11 17 0 0,12-24 0 16,-12 24 0-16,0 0 0 0,0 0 0 0,0 0 0 15,-4 17 0-15,-2 6 0 0,-1 8 0 0,-4 9 0 16,-3 7 0-16,0 5 0 0,-2 5 0 0,0 6 0 16,0 5 0-16,-1 3 0 0,0 3 0 0,-1-2 0 15,-1-3 0-15,-3 2 0 0,2-4 0 0,1-4 0 16,-1-6 0-16,5-9 0 0,-1-6 0 16,1-2 0-16,1-7 0 0,0-2 0 15,2-4 0-15,1-5 0 0,11-22 0 0,-21 26 0 16,21-26 0-16,-17 4 0 0,17-4 0 0,-11-17 0 15,11 17 0-15,-9-36 0 0,4 10 0 0,1-1 0 16,3-4 0-16,2 0 0 0,0-3 0 0,4-6 0 16,4-5 0-16,4-13 0 0,5-3 0 0,4-3 0 15,5-7 0-15,1 4 0 0,5-3 0 16,2-2 0-16,5 7 0 0,0 1-14 0,8 19-68 16,-9-11-56-16,25 33-294 0,-11-10-195 0,-2 2 12 15,6 17 477-15</inkml:trace>
  <inkml:trace contextRef="#ctx0" brushRef="#br0" timeOffset="11232.8697">16612 1300 1928 0,'0'0'20'0,"13"-24"-12"0,-13 24-4 16,19-21-3-16,-19 21 3 0,0 0 2 15,18-13 5-15,-18 13 6 0,0 0-1 0,0 0 0 16,0 0-7-16,-6 22-2 0,0-5-7 0,-2 3 0 16,1 7 0-16,-4 6 0 0,0 0 0 0,0 2 0 15,-1 1 0-15,2-1 0 0,-1-3 0 0,3-3 0 16,-1-1 0-16,3-6 0 0,4-3-2 16,-1-1-31-16,10 2-44 0,-7-20-114 0,0 0-454 15,19-3-1-15,-19 3 194 0</inkml:trace>
  <inkml:trace contextRef="#ctx0" brushRef="#br0" timeOffset="11857.8612">16888 1059 2012 0,'-24'3'7'0,"24"-3"-12"0,0 0 6 0,0 0 2 16,1 20 6-16,-1-20 1 0,0 0 0 0,19 23-10 15,-19-23 0-15,21 22 0 0,-21-22 0 16,24 24 0-16,-24-24 0 0,25 29 0 0,-13-9 0 16,-2 1 0-16,-1 4 0 0,0 0 0 0,-4-1 0 15,0 3 0-15,-4 2 0 0,0-3 0 16,-2 3 0-16,-2-1 0 0,0-1 0 0,-5-3 0 16,1 0 0-16,-1-4 0 0,-1-2 0 0,9-18 0 15,-13 26 0-15,13-26 0 0,0 0 0 0,-9 19 0 16,9-19 0-16,0 0 0 0,0 0 0 0,0 0 0 15,0 0 0-15,11-22 0 0,-11 22 0 0,22-32 0 16,-10 11 0-16,5-2 0 0,0-2 0 16,2 1 0-16,-1 0 0 0,1-1 0 15,-1 0 0-15,-1 0 0 0,2 0 0 0,-3 2 0 16,-1 2 0-16,0 4 0 0,-15 17 0 0,19-20 0 16,-19 20 0-16,0 0 0 0,0 0 0 0,0 0 0 15,0 0 0-15,0 0 0 0,4 27 0 0,-6-8 0 16,-3 1 0-16,0-1 0 0,-2 4 0 0,2-3 0 15,0 0 0-15,2-2 0 0,2 1 0 16,1-19 0-16,4 29 0 0,-4-29 0 0,13 21 0 16,-13-21 0-16,23 14 0 0,-6-12 0 0,5-2 0 15,3-3 0-15,4-7 0 0,5-2 0 0,0-4 0 16,2-2 0-16,0-3 0 0,-1 0 0 16,0-2 0-16,-3 0 0 0,-1 1 0 0,-3 2 0 15,-5 2 0-15,-2 1 0 0,-4 2 0 0,-17 15 0 16,21-21 0-16,-21 21 0 0,0 0 0 15,0 0 0-15,0 0 0 0,0 0 0 0,0 0 0 16,0 0 0-16,0 0 0 0,-14 23 0 0,5-5 0 16,-3 5 0-16,1 4 0 0,-2 1 0 0,4-1 0 15,1-2 0-15,6-1 0 0,3-1 0 0,4-3 0 16,6 2 0-16,-11-22 0 0,30 33 0 0,-10-24-20 16,9 5-65-16,-9-25-99 0,25 22-442 15,-17-17 10-15,7 6 101 0</inkml:trace>
  <inkml:trace contextRef="#ctx0" brushRef="#br0" timeOffset="12248.4967">18200 1249 1408 0,'0'0'436'16,"0"0"-402"-16,0 0 15 0,-20-25-17 16,20 25 26-16,-20-9-28 0,20 9-30 0,-30 0 0 15,13 4 0-15,0 2 0 0,-2 4 0 0,0 3 0 16,-2 2 0-16,-3 2 0 0,1 3 0 0,0 1 0 15,-2 5 0-15,2 2 0 0,3 3 0 0,0-3 0 16,3 0 0-16,5-4 0 0,5-2 0 16,3-1 0-16,4-3 0 0,5 0 0 0,2-1 0 15,-7-17 0-15,22 22 0 0,-22-22 0 16,33 9 0-16,-12-7 0 0,4-6 0 0,3-2 0 16,1-7 0-16,3-2 0 0,3-3 0 0,-1-3 0 15,2-2 0-15,-4-1 0 0,0-2 0 0,-5 0 0 16,-3 1 0-16,-3-1 0 0,-3 1 0 0,-2 1 0 15,-3 1 0-15,-3 5 0 0,-10 18 0 0,7-29 0 16,-7 29 0-16,0 0 0 0,0 0 0 16,-23-15 0-16,23 15 0 0,-19 13 0 0,19-13 0 15,-25 31 0-15,13-10 0 0,-2 5 0 0,3 3 0 16,1-1 0-16,3-2 0 0,4 0 0 16,4-2 0-16,5 0 0 0,4-1 0 0,6-2 0 15,2-6-6-15,7 1-35 0,-1-6-11 0,11 2-14 16,-6-18-51-16,28 29-309 0,-20-28-175 0,7 4 3 15,1 4 459-15</inkml:trace>
  <inkml:trace contextRef="#ctx0" brushRef="#br0" timeOffset="12685.9908">18890 1197 1925 0,'-35'4'84'0,"7"-9"-46"15,-3 4-38-15,2 1 0 0,-4 5 0 0,2 3 0 16,-2 4 0-16,2 4 0 15,2 0 0-15,4 3 0 0,0 0 0 0,6 4 0 16,1-2 0-16,3 3 0 0,5-1 0 0,3-1 0 16,3-2 0-16,3 0 0 0,1-20 0 0,10 31 0 15,-10-31 0-15,19 27 0 0,-19-27 0 0,33 17 0 16,-12-12 0-16,2-3 0 0,4-2 0 0,-1-4 0 16,2-2 0-16,2-3 0 0,-1-1 0 15,0-1 0-15,0-2 0 0,-1 0 0 0,-1-2 0 16,-4-1 0-16,0 1 0 0,-5-1 0 0,1-1 0 15,-4 0 0-15,-15 17 0 0,25-23 0 0,-25 23 0 16,0 0 0-16,0 0 0 0,0 0 0 0,0 0 0 16,0 0 0-16,2 17 0 0,-8 2 0 15,-4 2 0-15,-3 4 0 0,1 4 0 0,-4 1 0 16,1 2 0-16,0 5 0 0,-4 5 0 16,1 2 0-16,0 3 0 0,0 3 0 0,-2 0 0 15,2-6 0-15,1 4 0 0,-1-5 0 0,2 7 0 16,-4-2 0-16,1-7 0 0,2-3 0 0,0-14 0 15,3-4 0-15,3-3 0 0,11-17 0 0,-21 26 0 16,21-26 0-16,-20 13 0 0,20-13 0 0,0 0 0 16,-22-8 0-16,22 8 0 0,-7-29-32 0,7 29-158 15,-5-30-433-15,18 11-27 0,-6-11 99 16</inkml:trace>
  <inkml:trace contextRef="#ctx0" brushRef="#br0" timeOffset="13092.2643">19123 1452 1921 0,'-18'16'53'0,"18"-16"-40"16,0 0-1-16,21 1 8 0,-21-1-2 0,20 2-8 15,-20-2-10-15,34-5 0 0,-10 2 0 0,4 0 0 16,2 0 0-16,4 0 0 0,1-2 0 15,4-1 0-15,0 0 0 0,1-2 0 16,0 2 0-16,-1-3 0 0,0-3 0 0,0 1 0 16,-2-5 0-16,-6 0 0 0,-2 4-7 0,-7-5-5 15,-3 3 7-15,-19 14-1 0,21-27 7 0,-21 27-1 16,5-28 3-16,-5 28-3 0,-9-27-2 0,9 27 30 16,-24-27-28-16,24 27 0 0,-32-22 0 0,12 16 0 15,-3 4 0-15,-1 4 0 0,-2 3 0 0,-1 5 0 16,-1 2 0-16,0 3 0 0,-1 4 0 15,1 5 0-15,0 2 0 0,3 6 0 0,1-2 0 16,2 3 0-16,3-2 0 0,6-2 0 16,4-1 0-16,7-3 0 0,4-4 0 0,3-2 0 15,8-2 0-15,-13-17 0 0,37 23 0 0,-10-13 0 16,7-5 0-16,4-4 0 0,8-2-17 0,1-13-76 16,24 25-236-16,-21-31-322 0,8 8-5 15,-4-4 356-15</inkml:trace>
  <inkml:trace contextRef="#ctx0" brushRef="#br0" timeOffset="13404.7545">20067 1177 1944 0,'0'0'103'0,"-43"6"-103"16,13 7 0-16,0 2 0 0,3 0 0 16,1 0 0-16,2 1 0 0,6-2 0 15,18-14 0-15,-20 23 0 0,20-23 0 0,4 23 0 16,-4-23 0-16,24 19 0 0,-4-13 0 0,5-1 0 15,6 1 0-15,3-5 0 0,5 3 0 0,-2-3 0 16,1-2 0-16,-5 4 0 0,-5-1 0 0,-3 2 0 16,-4-2 0-16,-3 2 0 0,-18-4 0 0,23 11 0 15,-23-11 0-15,11 16 0 0,-11-16 0 16,0 22 0-16,0-22 0 0,-19 28 0 0,-1-13 0 16,-1 3 0-16,-6-1 0 0,-5 0 0 0,1-1 0 15,-5-1 0-15,1 0 0 0,2-2 0 16,2-1 0-16,1 1 0 0,4-3 0 0,5 0 0 15,0-6 0-15,21-4-37 0,-28-7-128 0,45 11-478 16,-17-4-16-16,0 0 117 0</inkml:trace>
  <inkml:trace contextRef="#ctx0" brushRef="#br0" timeOffset="14170.3877">21064 1317 1729 0,'0'0'78'0,"12"-21"-43"0,-12 21-8 15,0 0 3-15,0 0 3 0,14-19-2 0,-14 19-4 16,0 0-10-16,0 0 4 0,0 0-11 0,0 0-1 16,0 0-9-16,0 0 0 0,-3 22 0 0,-2 0 0 15,-2 4 0-15,-1 7 0 0,-2 0 0 0,0 0 0 16,0 0 0-16,1-1 0 0,-1-3 0 0,3-2 0 15,1-2 0-15,2-4 0 0,3-1 0 16,1-20 0-16,7 26-30 0,-7-26-20 0,23 21-75 16,-23-21-409-16,22-21-107 0,-1 1 6 0</inkml:trace>
  <inkml:trace contextRef="#ctx0" brushRef="#br0" timeOffset="14623.5141">21191 1062 2044 0,'-29'-3'3'0,"10"2"-3"0,19 1 0 0,-22-1 0 16,22 1 0-16,0 0 0 0,0 0 0 0,0 0 0 15,0 0 0-15,0 0 0 0,31 4 0 0,-11-2 0 16,5-1 0-16,2 0 0 0,1 2-21 0,2-1-5 16,-1 4 5-16,3 3-4 0,-4 0 8 15,0 5-1-15,-3 0 9 0,-2 1 0 0,-1 3 10 16,-5 3-5-16,-2-1-18 0,-3 3 38 15,-3 0-36-15,-6 0 38 0,0 1-10 0,-6-1-3 16,0 3 9-16,-5-2-6 0,2 1 11 0,-4-2-4 16,3-1 8-16,-4 0-8 0,1-3 6 0,1-1-6 15,-2-1-1-15,11-17-14 0,-14 23 0 0,14-23 0 16,0 0 0-16,-7 21 0 0,7-21 0 16,0 0 0-16,0 0 0 0,0 0 0 0,0 0 0 15,0 0 0-15,18-3 0 0,-18 3 0 0,28-16 0 16,-8 3 0-16,3-3 0 0,1 1 0 0,3-5 0 15,0 2 0-15,-3-2 0 0,0-2 0 0,-2 4 0 16,-1 0 0-16,0 1 0 0,-3 3 0 16,0 1 0-16,-18 13 0 0,26-16 0 0,-26 16 0 15,17-6 0-15,-17 6 0 0,0 0 0 16,0 0 0-16,0 0 0 0,15 17 0 0,-15-17 0 16,8 28 0-16,-6-6 0 0,1 3 0 0,0-1 0 15,2 3 0-15,0-4 0 0,3 2 0 0,0-2 0 16,6 4-64-16,-14-27-91 0,47 35-477 0,-30-22-24 15,13 3 117-15</inkml:trace>
  <inkml:trace contextRef="#ctx0" brushRef="#br0" timeOffset="15217.2699">23009 1317 1903 0,'-31'-10'34'0,"1"2"-12"0,-4 1 8 15,-1 2 3-15,-4 2-8 0,-1 2-25 0,-2 2 0 16,0 2 0-16,-1 2 0 0,3 4 0 0,0 0 0 16,1 4 0-16,4 2 0 0,3 5 0 15,3 3 0-15,6 1 0 0,5 0 0 0,3-1 0 16,6-2 0-16,5 2 0 0,2-1 0 0,6-4 0 15,5 1 0-15,-9-19 0 0,31 29 0 0,-9-15 0 16,4-4 0-16,3-2 0 0,1-3 0 0,3-2 0 16,1-3 0-16,0-2 0 0,0-4 0 15,0-3 0-15,0-3 0 0,0-5 0 0,-1 0 0 16,0-1 0-16,-1-2 0 0,-4-2 0 16,0 0 0-16,-3-3 0 0,1 2 0 0,-3 0 0 15,0-3 0-15,-2 3 0 0,-3-1 0 0,-1 1 0 16,-4 6 0-16,-13 17 0 0,17-22 0 0,-17 22 0 15,0 0 0-15,0 0 0 0,0 0 0 0,0 0 0 16,3 28 0-16,-5-6 0 0,-1 6 0 0,-2 6 0 16,-1-2 0-16,-1 2 0 0,0 1 0 15,1-4 0-15,3 1 0 0,0-4 0 0,7 0 0 16,0-9-53-16,22 25-204 0,-26-44-400 16,26 37 7-16,-10-20 221 0</inkml:trace>
  <inkml:trace contextRef="#ctx0" brushRef="#br0" timeOffset="16107.9275">2635 2529 1684 0,'0'0'146'0,"4"-17"-99"0,-4 17-18 15,0 0 0-15,-19-22-6 0,19 22 4 0,-17-8-8 16,17 8-3-16,-28 2-6 0,11 3-3 0,-2 2-1 15,0 5-2-15,-2 3-4 0,-1 4 0 16,0 6 0-16,-2 3 0 0,-1 5 0 16,2 2 0-16,1 3 0 0,3 0 0 0,3 0 0 15,3-4 0-15,4-3 0 0,6-3 0 0,4-3 0 16,6-2 0-16,4-3 0 0,7-4 0 0,4-3 0 16,7-4 0-16,3-5-17 0,9-3-20 0,1-9-14 15,11 6-46-15,-13-28-81 0,19 17-436 16,-9-10-5-16,4-5 186 0</inkml:trace>
  <inkml:trace contextRef="#ctx0" brushRef="#br0" timeOffset="16748.5607">3208 2561 1734 0,'-44'-4'106'0,"44"4"-48"0,-32 4-17 16,14 1-8-16,-5 3-4 0,-1 1-7 16,-1 3-4-16,-1 3-15 0,-2 4 0 15,1 5-3-15,-2 4 0 0,1 2 0 0,1 4 0 16,4 0 0-16,2 1 0 0,3 1 0 0,5-2 0 15,2-2 0-15,5-3 0 0,3-4 0 0,7-3 0 16,3-4 0-16,-7-18 0 0,29 22 0 0,-7-15 0 16,4-4 0-16,4-6 0 0,2-4 0 0,2-5 0 15,1-6 0-15,0-5 0 0,2-5 0 0,-1-4 0 16,0-3 0-16,-4-1 0 0,1-4 0 16,-4 1 0-16,-3 1 0 0,-5 3 0 0,-5 1 0 15,-4 5 0-15,-6 2 0 0,-4 4 0 0,-3 3 0 16,-4 3 0-16,5 17 0 0,-17-27 0 15,17 27 0-15,-27-14 0 0,27 14 0 0,-25-3 0 16,25 3 0-16,-23 7 0 0,23-7 0 0,0 0 0 16,-19 13 0-16,19-13 0 0,0 0 0 15,7 16 0-15,-7-16 0 0,20 14 0 0,-3-9 0 16,4-4 0-16,3-1 0 0,2-3 0 0,2-1 0 16,2 0 0-16,2-1 0 0,-1 1 0 0,0 2 0 15,-3 0 0-15,-2 2 0 0,-4 2 0 0,-1 2 0 16,-4 2 0-16,-17-6 0 0,24 19 0 0,-24-19 0 15,14 33 0-15,-11-10 0 0,-3 2 0 0,-2 7 0 16,-5-1 0-16,-3 3 0 0,-2 0 0 16,-2-2 0-16,0-3 0 0,-1-3 0 15,3-4 0-15,1-4 0 0,11-18 0 0,-13 20 0 16,13-20 0-16,0 0 0 0,0 0 0 0,0 0 0 16,0 0 0-16,29-29 0 0,-10 7 0 0,7-7 0 15,3-7 0-15,3-3 0 0,-1 0 0 0,1 0 0 16,-3 3 0-16,-3 2 0 0,-3 2 0 0,-1 3 0 15,-2 1 0-15,1 3 0 0,-3 3 0 16,-1 4 0-16,-17 18 0 0,25-23 0 0,-25 23 0 16,0 0 0-16,0 0 0 0,11 17 0 0,-13 0 0 15,0 8 0-15,-3 7 0 0,-1 2 0 0,-1 3 0 16,-1-1 0-16,4 1 0 0,-1-3 0 16,5-2 0-16,2-5 0 0,5-2 0 0,4-5 0 15,6-2 0-15,3-5 0 0,5-1-7 16,2-7-46-16,11 3-32 0,-17-24-117 0,33 17-424 15,-21-12 0-15,7-1 179 0</inkml:trace>
  <inkml:trace contextRef="#ctx0" brushRef="#br0" timeOffset="17045.4177">4446 2571 1695 0,'-18'-10'270'16,"18"10"-235"-16,-21-3 0 0,21 3-23 15,0 0-12-15,-22 9 0 0,22-9 0 0,0 0 0 16,-15 27 0-16,15-27 0 0,-4 30 0 15,4-10 0-15,1 1 0 0,2 5 0 0,1-1 0 16,1 2 0-16,0-1 0 0,0 0 0 0,1 0 0 16,-1 0 0-16,1-3 0 0,0-3 0 0,-1-3 0 15,-5-17 0-15,12 27 0 0,-12-27 0 0,18 18 0 16,-18-18 0-16,23 4 0 0,-23-4 0 16,26-16 0-16,-26 16 0 0,30-38 0 0,-10 12 0 15,3-8 0-15,2-3 0 0,3-2 0 0,0-2 0 16,-2 1 0-16,-2 0 0 0,-2 0 0 0,-3 1 0 15,0 2 0-15,-4-3 0 0,2 5 0 0,-4 0 0 16,0 5 0-16,-6 2-6 0,2 11-64 16,-14-15-76-16,27 42-342 0,-22-10-160 15,0 0 30-15,-21 24 548 0</inkml:trace>
  <inkml:trace contextRef="#ctx0" brushRef="#br0" timeOffset="17436.0508">4902 2705 1923 0,'0'0'34'0,"0"0"-14"15,0 0 6-15,0 0 1 0,0 0-10 0,0 0-17 16,27 12 0-16,-27-12 0 0,28-8 0 0,-11 1 0 16,1-1 0-16,4-1 0 0,1-2 0 15,0 0 0-15,3-1 0 0,0-1 0 0,0-2 0 16,-2-1 0-16,-1 2 0 0,-2-3 0 0,-3 0 0 15,-18 17 0-15,27-27 0 0,-27 27 0 16,12-21 0-16,-12 21 0 0,0-18 0 0,0 18 0 16,0 0 0-16,-23-17 0 0,23 17 0 0,-28 1 0 15,11 2 0-15,-2 5 0 0,-2 1 0 0,-1 3 0 16,0 5 0-16,-2 3 0 0,2 1 0 0,0 4 0 16,1-2 0-16,4 0 0 0,1 2 0 0,2-3 0 15,4 0 0-15,3-1 0 0,3-3 0 16,5-1 0-16,-1-17 0 0,14 29 0 15,-14-29 0-15,25 21 0 0,-6-16 0 0,6-2 0 16,4-5 0-16,10-4 0 0,0-6 0 0,10 0 0 16,-2-6 0-16,8 2 0 0,1-7-71 0,12 12-46 15,-24-35-205-15,20 24-346 0,-11-3 30 0,-4-3 408 16</inkml:trace>
  <inkml:trace contextRef="#ctx0" brushRef="#br0" timeOffset="17623.567">5847 2491 1350 0,'-45'-8'437'0,"45"8"-273"0,-23 17-122 0,1-5-9 15,-2 1-12-15,-2 5-21 0,-1 3 0 0,1 2 0 16,-2 2 0-16,1 3 0 0,1 1 0 0,2 4 0 16,1-1 0-16,3 1 0 0,2-3 0 0,2-1 0 15,4-1 0-15,2-4 0 0,4-2 0 16,3-5 0-16,3-17 0 0,0 19 0 16,0-19 0-16,0 0 0 0,0 0-31 0,0 0-18 15,26-4-50-15,-38-34-251 0,12 38-281 0,20-40 7 16,-14 11 362-16</inkml:trace>
  <inkml:trace contextRef="#ctx0" brushRef="#br0" timeOffset="17779.8263">5474 2647 1670 0,'-14'-29'221'0,"14"29"-117"16,-8-23-52-16,8 23-52 0,0 0 0 15,0 0 0-15,0 0 0 0,0 0 0 0,0 0 0 16,6 23 0-16,-6-23 0 0,23 35 0 0,-6-14 0 16,2 1 0-16,4-3 0 0,3 0 0 15,3-3 0-15,2-1 0 0,3-4 0 0,2-1 0 16,7 0 0-16,-3-4 0 0,11 4 0 0,-5-9 0 15,23 18-177-15,-33-34-302 0,28 16-213 0,-7-5 43 16,-9-16 600-16</inkml:trace>
  <inkml:trace contextRef="#ctx0" brushRef="#br0" timeOffset="18311.073">7332 2239 1712 0,'0'0'41'0,"14"-22"-4"15,-14 22-2-15,0 0 7 0,0 0 8 16,0 0 0-16,0 0-12 0,0 0-8 0,0 0-18 16,-11 17-12-16,11-17 0 0,-21 43 0 15,7-10 0-15,0 7 0 0,-2 5 0 0,0 2 0 16,1 2 0-16,1 0 0 0,2-1 0 0,1-2 0 15,3-2 0-15,3-1 0 0,4-3 0 0,1-1 0 16,4-5 0-16,1-4 0 0,3-2 0 0,4-4 0 16,5 1-13-16,-17-25-58 0,52 51-146 15,-35-43-448-15,12 3 22 0,-6-7 206 0</inkml:trace>
  <inkml:trace contextRef="#ctx0" brushRef="#br0" timeOffset="18732.9473">7379 2702 1930 0,'-34'23'97'15,"34"-23"-78"-15,-21 7-18 0,21-7-1 0,0 0 0 16,0 0 0-16,0 0 0 0,15 18 0 0,-15-18 0 16,32 15 0-16,-9-12 0 0,5 1 0 0,7-3 0 15,1-2 0-15,5-3 0 0,0-2 0 0,2-2 0 16,-1-2 0-16,2-2 0 0,-3-3 0 15,-1-3 0-15,1 0 0 0,-3-2 0 0,-1 0 0 16,-5 0 0-16,-2-1 0 0,-5-1 0 0,-4 2 0 16,-6-1 0-16,-6 3 0 0,-4 1 0 15,-3 0 0-15,-6 0 0 0,4 17 0 0,-17-29 0 16,17 29 0-16,-32-18 0 0,12 15 0 0,-2 1 0 16,-3 6 0-16,-1 2 0 0,-2 5 0 0,-3 5 0 15,1 4 0-15,-2 6 0 0,1 4 0 16,0 1 0-16,2 4 0 0,0-1 0 0,6 1 0 15,2-1 0-15,6-1 0 0,4-4 0 0,5-3 0 16,5-1 0-16,5-4 0 0,6 0 0 0,4-3 0 16,7-2 0-16,3-2 0 0,5-4 0 0,2-3 0 15,6-4 0-15,2-6 0 0,6-2 0 0,3-4 0 16,3-3 0-16,0-3 0 0,0-2 0 16,-1-1 0-16,-1 0-22 0,-7-6-33 15,4 7-18-15,-15-18-64 0,22 33-216 0,-25-27-237 16,1 4-24-16,-1 8 412 0</inkml:trace>
  <inkml:trace contextRef="#ctx0" brushRef="#br0" timeOffset="19061.0745">8391 2564 1865 0,'-18'7'67'0,"18"-7"-29"15,-27 27-2-15,16-10-21 0,-4 0 11 16,3 3-26-16,-1 2 0 0,1 1 0 0,0 1 0 16,1-1 0-16,2 1 0 0,1-1 0 0,2-2 0 15,-1-1 0-15,4 0 0 0,-1-2 0 0,4-18 0 16,-2 29 0-16,2-29 0 0,0 0 0 0,0 18 0 15,0-18 0-15,0 0 0 0,0 0 0 16,0 0 0-16,19-12 0 0,-19 12 0 0,23-27 0 16,-4 7 0-16,-1-4 0 0,4-3 0 15,-2-2 0-15,2 0 0 0,0 0 0 0,-2 0 0 16,-1 3 0-16,-2 3 0 0,-1 3 0 0,-2 2 0 16,-14 18 0-16,21-29 0 0,-21 29 0 0,0 0 0 15,17-18 0-15,-17 18 0 0,0 0 0 0,0 0 0 16,0 0 0-16,10 25 0 0,-10-25 0 0,7 33 0 15,-3-13 0-15,0 6 0 0,-2 0 0 0,4 1 0 16,-1-1 0-16,6 1 0 16,1-3 0-16,6 0 0 0,4-5-19 0,7 2-54 15,-8-18-61-15,34 28-335 0,-29-27-155 0,13 3 21 16,-1 3 479-16</inkml:trace>
  <inkml:trace contextRef="#ctx0" brushRef="#br0" timeOffset="19420.465">9095 2542 1978 0,'-19'-5'31'15,"-1"0"-6"-15,20 5-12 0,-30-2-13 0,30 2 0 16,-26 1 0-16,26-1 0 0,-23 10 0 16,23-10 0-16,-23 22 0 0,23-22 0 0,-23 30 0 15,13-13 0-15,1 0 0 0,0 0 0 16,2 1 0-16,2-1 0 0,2 0 0 0,3-17 0 15,4 28 0-15,-4-28 0 0,15 21 0 0,-15-21 0 16,22 15 0-16,-22-15 0 0,32 8 0 0,-12-7 0 16,3-2 0-16,4-4 0 0,2 2 0 0,1-1 0 15,2 3 0-15,-3 0 0 0,-2 2 0 0,-5 1 0 16,-22-2 0-16,28 11 0 0,-28-11 0 0,8 20 0 16,-8-20 0-16,-6 30 0 0,-4-11 0 15,-3 2 0-15,-6-2 0 0,-3 2 0 0,-1-1 0 16,-2 0 0-16,2-2 0 0,2-3 0 15,3 0 0-15,18-15 0 0,-25 22 0 0,25-22 0 16,0 0 0-16,0 0 0 0,-4 21-119 0,-4-47-217 16,31 26-292-16,-23 0-23 0,29-38 339 0</inkml:trace>
  <inkml:trace contextRef="#ctx0" brushRef="#br0" timeOffset="19623.582">9550 2894 2047 0,'0'0'0'0,"0"0"0"15,0 0 0-15,0 0 0 0,0 0 0 0,0 0 0 16,0 0 0-16,0 0 0 0,0 0 0 0,0 0 0 16,0 0 0-16,0 0 0 0,0 0 0 0,0 0 0 15,2-23 0-15,-2 23 0 0,3-25-160 0,-3 25-530 16,0 0 0-16,2-22 184 0</inkml:trace>
  <inkml:trace contextRef="#ctx0" brushRef="#br1" timeOffset="24936.1558">2912 3591 1145 0,'0'0'213'0,"21"-20"-185"16,-21 20-16-16,19-8-1 0,-19 8 6 0,31-6 4 16,-31 6 3-16,34-4-4 0,-17 3-7 15,5 2-3-15,-1-1-3 0,4 3 5 0,-2-5 5 16,6 7 7-16,-2-6 8 0,8 5 3 0,-3-7 0 16,9 4-1-16,-1-4-5 0,8 2-4 0,1-5-2 15,7 2-6-15,-1-3-1 0,9 1-3 16,-1-3 1-16,5 3-4 0,0-4 0 0,3 2-4 15,0-2-1-15,4 2-3 0,1 1 1 0,3-1-3 16,0 2 1-16,3 1-1 0,-4 1 1 0,1 0-1 16,2 0 1-16,-1 1 0 0,4 0 0 0,4 0-1 15,-2 0 1-15,4 1-2 0,-3-2 1 0,1 1 1 16,4-2-1-16,-2 1 0 0,4-1 2 16,5 0-3-16,-2-1 3 0,2 0-2 15,0 0 0-15,1 0 0 0,2 0 1 0,3 0-2 16,-2 0 2-16,1 0-2 0,-1 0 2 0,-2 0 1 15,1 1 1-15,1 0 0 0,-2 3 0 0,-1-1-3 16,-1 3 1-16,-7 2 0 0,2-1 0 0,-1 1 1 16,-3 2 0-16,3 1 0 0,-7-2-2 0,-2 1 2 15,0 1-3-15,-3 0 2 0,0-1-2 16,-1 3 2-16,-2-1-2 0,-3-2 1 0,-1 0 0 16,-4 0 1-16,-1-2-1 0,-3 0 0 0,1 0-2 15,-2-2 1-15,-2 0 0 0,1-3-2 0,-6 1 1 16,-1-2 0-16,-2 1-1 0,-2-3 1 15,-1 1 2-15,-5-1-2 0,-1-2 4 0,2 1-3 16,-2-1 3-16,0 0-2 0,-1 0 1 0,-1 1-2 16,-3 1-3-16,-4-3-13 0,2 9-22 15,-14-17-68-15,16 22-520 0,-19-9 39 0,1 4 71 16</inkml:trace>
  <inkml:trace contextRef="#ctx0" brushRef="#br1" timeOffset="26326.8277">2758 2257 661 0,'39'-10'183'15,"13"16"2"-15,-12-18-35 0,20 19-29 0,-14-16-36 16,16 13-16-16,-8-10-13 0,10 8-10 0,-4-9-7 16,10 9-9-16,-4-6-6 0,4 5-3 0,2-3-5 15,4 2-2-15,-2-1-1 0,5 2-3 0,-3-2-1 16,2 2 0-16,2 0-1 0,1 0-2 0,1 2-2 15,5 0 0-15,-2 1-2 0,2 0 1 0,1 0-2 16,-2 1 1-16,6 0-2 0,0 1 3 16,3-1-3-16,2-1 2 0,0-1 1 0,4 2 0 15,4-2 0-15,-3-1 3 0,6 0-1 0,5 0 0 16,-1-4 0-16,3 2-2 0,4-1 2 0,0-1-2 16,3 1 2-16,2-1-3 0,-3 0 1 15,0 2 1-15,2 0-1 0,-1 1 0 0,2-1 0 16,0 0-1-16,2 0 3 0,-2 0-2 15,-1 0 1-15,2 0-1 0,-1 1-2 0,-1 1 2 16,4-2-1-16,2-2 0 0,1 1-1 0,3 0 0 16,1-2 2-16,2 1 0 0,1-2 2 0,3 2-1 15,4 0 1-15,-3-2-1 0,4 2 2 0,2-2-1 16,-4 0-1-16,2 2 1 0,0 1-2 0,-1-1 2 16,0 1 0-16,-1 2-1 0,0 1-1 0,-1 1-2 15,-1 0-1-15,0-1 1 0,4 1 0 16,-1-1 0-16,2-1 0 0,2 0 1 15,-1-1 0-15,1 0 0 0,0-1 0 0,2 0 0 16,-2 0-1-16,0 0 0 0,-4-1 0 0,1 0 0 16,0-1 0-16,-3 0 0 0,2-1 1 0,0 1 0 15,1 1 1-15,-2 0-2 0,3 0 0 0,2 0-1 16,-6 2 0-16,1 2 2 0,0-2 0 16,-6 1 2-16,0 1-3 0,-2 1 2 0,-6 0-1 15,-1 2 0-15,0-3-1 0,-1 2 2 0,0 0-3 16,-2-2 2-16,7 1-2 0,-2-2 1 0,1 1 1 15,2-1-2-15,-1-1 3 0,3 0-1 0,-1 0 0 16,0-1-1-16,-1 0 2 0,-2 0-2 0,1-2 0 16,-1 3 1-16,-5-1-1 0,0 1 2 15,2 1-1-15,-4 1 0 0,0-1-1 16,0 0 0-16,-1 1-2 0,0 1 3 0,-1 0-2 16,3 1 2-16,-4 0-1 0,2 1-1 0,0-1 1 15,0 1 1-15,-3 1-1 0,3-1 1 0,-4-1-3 16,3 1 2-16,-1-3-1 0,1 0 1 0,-2 1 0 15,-1-1-1-15,-1-1 0 0,-2 1-1 0,-2-4 0 16,1 1 0-16,-5-1 1 0,3-1 1 0,-3 0 0 16,-2 0-2-16,-2 1 1 0,-2-2 0 15,-1 1 0-15,-4-2 1 0,0 0 0 0,-4-1 0 16,-3 2 0-16,-2 1 0 0,-4-2 0 16,2 1-1-16,-4 1 1 0,-1-2-1 0,-1 1 0 15,1 1 0-15,-3 0 1 0,1 1 0 0,-2-2 1 16,-2 0-2-16,-1 1 0 0,-2-1 0 0,0 1 0 15,-2-2 0-15,-2 0 1 0,0 0-1 16,-7-1 1-16,0 1-2 0,-3-1 2 0,-5 0-3 16,-3 1 2-16,-6-1-3 0,-3 1-3 0,-7 0-8 15,-2 2-11-15,-8-4-15 0,-2 8-16 0,-24-1-42 16,37 9-331-16,-37-9-139 0,0 0-11 0,0 0 366 16</inkml:trace>
  <inkml:trace contextRef="#ctx0" brushRef="#br1" timeOffset="28076.8569">1329 9820 910 0,'86'-17'172'0,"21"20"-32"16,-9-17-45-16,18 12-26 0,-6-10-10 0,14 9-9 16,-4-8 3-16,16 8-10 0,-2-6-7 15,12 6-8-15,1-3-10 0,10 2-6 0,3-1 1 16,5-1-3-16,5 0 0 0,5 1 0 0,5-3 0 16,8-1-5-16,9 0 2 0,6 0-6 0,12 0 2 15,10 0-5-15,2 2 0 0,9-3 0 0,9 2 1 16,2-2-1-16,14 2 7 0,4-2-5 15,11 0 8-15,5 2-4 0,10-2 0 16,7 2-3-16,2 0 2 0,7 2-1 0,5-1-19 16,8 2 47-16,11-3-40 0,13 0 48 0,7-4-15 15,11 3-2-15,1-6 3 0,12 2-6 0,8-3 3 16,16 2-6-16,15-3 4 0,10 0-8 0,7-4 3 16,7 1-9-16,11-3 4 0,13-3-6 0,12 1 4 15,7-3-7-15,8-1 6 0,6-1-7 0,18-2 11 16,1 0-5-16,13-2 11 0,3 0-8 15,15 1-8-15,11 3 0 0,-7 2 0 0,-1 5 0 16,9 3 0-16,1 5 0 0,8 7 0 0,0 7 0 16,-13 7 0-16,-2 6 0 0,-17 5 0 15,-16 3 0-15,-8 7 0 0,-17-2-14 0,4 22-151 16,-35-22-481-16,-12 7-30 0,-23-5 131 0</inkml:trace>
  <inkml:trace contextRef="#ctx0" brushRef="#br1" timeOffset="30061.2285">14587 3042 264 0,'-1'32'246'0,"5"-12"36"16,-4-20-8-16,6 39-180 0,-10-22-20 0,11 10-1 15,-7-6 0-15,6 9-22 0,-4-6 8 0,4 7-52 16,-6-2 13-16,6 7-25 0,-5-3 12 0,4 5 13 16,-3-2-11-16,3 5 15 0,-2 0-14 0,3 4 12 15,-4-1-17-15,3 4 13 0,0 2-19 0,0 0 16 16,0 5 7-16,-1 2-30 0,-1 0 31 16,3 3-32-16,-2 0 5 0,0 5 20 15,1-1-19-15,0 3 19 0,-1 5-22 0,1 0 21 16,-2 7 0-16,1 3-25 0,-2 0 24 0,0 4-22 15,0 0-2-15,-1 6 32 0,-1 4-1 0,2 4-15 16,-5 0 19-16,4 6-19 0,-2-2-10 0,0 1 33 16,1 4-5-16,1 2-14 0,-2-2 13 0,3 4-18 15,0-1-15-15,1-1 31 0,3 4-11 16,2-1-13-16,0-1 13 0,2 3-13 0,1-1-12 16,1 0 9-16,1 5 12 0,1 0-12 0,1-1 13 15,1 3 12-15,-1 5-13 0,2 2-7 0,-3 1 8 16,2 4-6-16,-2 3-16 0,-1 6 14 15,-2 3 3-15,1 5-1 0,-3 4 1 0,-1 1 2 16,-2 4 1-16,-1 2-1 0,-1 3-1 16,1 5 2-16,1 3-3 0,1 1 5 0,-2 2 17 15,1 3-13-15,0 2-8 0,0 1 6 0,0 6-16 16,0 3 7-16,0 2-8 0,0 6-14 0,3-2 17 16,-1 6 9-16,3 6 8 0,0 3-4 0,0 2-12 15,0 0-7-15,-2-1 7 0,-1 4 14 0,1 7 1 16,2-1-2-16,1 3-18 0,1-2-4 0,3-4 7 15,0 5-5-15,2-3 22 0,2 2-3 16,1 2 2-16,1-6-3 0,3-1-17 0,-1-7-6 16,2-6-1-16,-2-5 2 0,5 1-20 15,-7-18-52-15,19 16-95 0,-30-32-415 0,21 3-18 16,-2-4 220-16</inkml:trace>
  <inkml:trace contextRef="#ctx0" brushRef="#br1" timeOffset="32217.4886">14993 8587 1038 0,'0'0'172'16,"0"0"-91"-16,0-21-19 0,0 21-3 0,0 0 1 15,13-18-9-15,-13 18-13 0,0 0-14 0,7-21-9 16,-7 21-9-16,0 0 1 0,0 0 3 0,0 0 11 15,0 0 11-15,0 0 5 0,0 0-2 16,0 0-11-16,0 0-8 0,0 0-7 16,0 0 1-16,0 0-1 0,0 0 4 0,-22 14 0 15,22-14 2-15,0 0-1 0,-18 18-1 0,18-18-2 16,0 0 0-16,-22 19-3 0,22-19 0 0,-16 17-4 16,16-17 3-16,-16 22-3 0,16-22 4 0,-16 24-4 15,16-24 3-15,-17 27-5 0,17-27 3 0,-15 30-4 16,15-30 3-16,-16 29-2 0,7-12 4 15,2 0-2-15,0 3 3 0,-1-2-5 0,0 3 5 16,0-1-6-16,0 2 5 0,-1 1-5 16,1 1-14-16,1-2 29 0,-1 1-30 0,1-1 32 15,2-1-12-15,-1-2-4 0,1 1 3 0,0-1-4 16,3 0 7-16,0-2-5 0,0 0 5 0,2 0-5 16,0 0-3-16,3 1 0 0,2 4 0 0,-1 2 0 15,3 4 0-15,0 2 0 0,1 4 0 16,0 1 0-16,-1 2 0 0,0 2 0 0,1 2 0 15,-1 1 0-15,1 1 0 0,0 0 0 0,-1 1 0 16,-1 2 0-16,1 1 0 0,1 0 0 0,-1 0 0 16,0 0 0-16,2-1 0 0,0 1 0 0,1-1 0 15,2 0 0-15,2-1 0 0,2-1 0 0,3-3 0 16,2-4 0-16,2-5-31 0,6-1-25 0,-5-20-54 16,33 23-262-16,-24-39-205 15,21 9-30-15,-4-9 314 0</inkml:trace>
  <inkml:trace contextRef="#ctx0" brushRef="#br1" timeOffset="32905.0805">15100 8769 1396 0,'0'0'27'16,"0"0"-15"-16,-14-24-5 0,14 24-5 15,0 0 6-15,7-19 4 0,-7 19 11 0,0 0 5 16,0 0 7-16,0 0 3 0,4-17 0 0,-4 17 1 16,0 0-1-16,0 0-5 0,0 0-3 0,0 0-5 15,0 0-1-15,0 0-2 0,0 0-3 0,0 0-1 16,0 0 1-16,0 0-3 0,-15-18 5 0,15 18-3 16,0 0-2-16,0 0-4 0,0 0-4 15,0 0-2-15,0 0-2 0,0 0 4 16,0 0 0-16,18 0 1 0,-18 0 0 0,26 8-3 15,-9 3-3-15,4 5 0 0,0 5-4 0,3 8 5 16,-3 4-6-16,-1 2-12 0,-3 4 25 0,-4 1-24 16,-2 3 24-16,-2 3-5 0,-3 3-9 0,-2 3 9 15,-2 3-11-15,-2 3 12 0,-1 8-12 0,-3 3 10 16,-1 4-8-16,-2 3-3 0,1 3 15 0,-3 0-13 16,-2-2 8-16,3-1-4 0,-4-3 0 15,0-2 0-15,-2-5 0 0,0-6-8 0,-1-7 9 16,0-9-30-16,3-10 21 0,0-9-20 0,5-3-6 15,7-22-7-15,-14 24-22 0,14-24-39 16,0 0-81-16,-19-7-328 0,19 7-64 0,0-24 110 16</inkml:trace>
  <inkml:trace contextRef="#ctx0" brushRef="#br1" timeOffset="33061.2613">15294 9843 872 0,'0'0'401'0,"-1"19"-470"0,4 1-240 16,-3-20 3-16,0 0 38 0,-16 19 13 15,16-19 190-15,0 0 65 0</inkml:trace>
  <inkml:trace contextRef="#ctx0" brushRef="#br1" timeOffset="49909.9195">19007 8929 615 0,'0'0'122'0,"0"0"8"0,0 0 5 16,0 0-8-16,-25-9-4 0,25 9-13 0,0 0-19 16,0 0-8-16,-25 21-125 0,25-21-6 0,-21 4 92 15,21-4-30-15,0 0 130 0,-8 32-23 16,8-32-86-16,-21 23 2 0,21-23-17 0,-21 28-2 16,21-28-6-16,-16 30 5 0,16-30-4 0,-11 28 0 15,11-28-7-15,-1 19 0 0,1-19-6 0,0 0 2 16,18 18-3-16,-18-18 1 0,22 5-1 0,-22-5 1 15,28-2 0-15,-11-2-1 0,2-2 2 0,0-2-2 16,3-2 2-16,0-1-3 0,0-2 3 0,-2-2-5 16,1 1 4-16,-3-2-4 0,1 0 3 0,-19 16-4 15,24-31 6-15,-24 31-4 0,16-30-14 0,-16 30 18 16,1-26-16-16,-1 26 39 0,-11-20-19 0,11 20 19 16,-20-17-19-16,20 17-2 0,-29-11 1 0,29 11-2 15,-34-5-1-15,16 6 1 0,-3 2 1 16,1 3 1-16,-2 1 1 0,0 2-19 0,0 0 22 15,1 6-19-15,1-2 37 0,1 4-17 0,2-3 12 16,17-14-14-16,-28 30-5 0,28-30 2 0,-15 27-4 16,15-27 1-16,-4 23-3 0,4-23 1 0,7 21-1 15,-7-21 2-15,20 16-2 0,-20-16 2 0,29 10-3 16,-11-6 3-16,4-3-1 0,1-2 0 0,1-3 0 16,2 0-1-16,0-2 1 0,-1-3-3 0,-1-1 4 15,-1 0-2-15,-1-3 2 0,-2 0-2 0,-3 1 3 16,-17 12-3-16,25-25 4 0,-25 25-3 0,11-23 4 15,-11 23-1-15,-1-21-15 0,1 21 16 0,-13-17-17 16,13 17 17-16,-25-14 0 0,25 14 16 16,-29-11-16-16,29 11 17 0,-34-6-18 0,16 5 2 15,0 1-1-15,-1 2-3 0,0 3 0 0,1 3 0 16,0 0 0-16,-1 4 0 0,2 1 0 0,17-13 0 16,-29 33 0-16,17-16 0 0,12-17 0 0,-16 31 0 15,16-31 0-15,-2 27 0 0,2-27 0 0,13 20 0 16,-13-20 0-16,24 15 0 0,-7-11 0 0,3 0 0 15,1-4 0-15,2-2 0 0,1-2 0 0,0-2 0 16,2-2-18-16,-3-5-21 0,2 5-12 0,-9-11-31 16,10 17-31-16,-27-31-142 0,18 31-325 15,-17 2 39-15,-3-18 174 0</inkml:trace>
  <inkml:trace contextRef="#ctx0" brushRef="#br1" timeOffset="52738.0767">10534 9513 333 0,'0'0'180'16,"0"0"9"-16,-1 18 4 0,1-18-13 0,0 0-26 16,-21 0-31-16,21 0-23 0,0 0-23 0,0 0-17 15,-22 12-13-15,22-12-8 0,0 0-5 0,0 0-8 16,0 0-5-16,-17 6-6 0,17-6-1 0,0 0-2 16,0 0-4-16,0 0-1 0,0 0-2 0,0 0-2 15,0 0-26-15,0 0 24 0,0 0-2 16,0 0 1-16,17-5 23 0,-17 5-24 15,0 0 1-15,0 0-27 0,0 0 27 0,0 0-24 16,18 14 24-16,-18-14 2 0,0 0-1 0,0 0 0 16,0 0-1-16,0 0 3 0,0 0-1 0,0 0 1 15,19 11 3-15,-19-11 1 0,0 0 1 0,0 0 1 16,0 0-2-16,19-16 22 0,-19 16-46 0,0 0 43 16,13-22-45-16,-13 22 21 0,6-18 2 15,-6 18-2-15,3-19 1 0,-3 19-1 0,-4-19 3 16,4 19-2-16,0 0 5 0,-18-21-2 0,18 21 1 15,-21-10-3-15,21 10 2 0,-26-5-3 16,26 5 1-16,-31 0 1 0,31 0-2 0,-31 5 1 16,13-1-2-16,1 2 1 0,17-6-2 0,-30 12 5 15,30-12-2-15,-22 15 2 0,22-15 2 0,-17 16-3 16,17-16-1-16,0 0 2 0,-16 21-5 16,16-21 2-16,0 0-1 0,8 23-21 0,-8-23 38 15,17 18-37-15,-17-18 37 0,25 18-16 0,-8-10-3 16,1 1 2-16,4-2-2 0,0-2 2 0,1-3-1 15,2-2-1-15,-1-2 1 0,0-3-1 0,-2-1 1 16,-1-2 0-16,-4-2 2 0,0 0-3 0,-17 10-14 16,27-26 35-16,-27 26-36 0,18-33 36 0,-13 14-16 15,-2-1-7-15,0 1 5 0,-4 0-6 16,-3 1 5-16,-2 1-3 0,6 17 3 16,-22-29-4-16,22 29 5 0,-32-20-5 0,13 14 3 15,-2 1-3-15,1 3 1 0,-2 2 0 0,1 2 1 16,-1 2 3-16,0 3-3 0,3 3 4 0,1 1-5 15,1 2 4-15,17-13-3 0,-28 34 5 0,17-15-5 16,2 2 3-16,4-3-3 0,2 1 3 16,1 1-3-16,4-3-15 0,-2-17 31 0,11 31-32 15,-11-31 32-15,25 25-15 0,-25-25 0 0,34 19 1 16,-13-15 0-16,1-1 0 0,1-3-1 0,1 0 0 16,-1-4 0-16,-1-2 2 0,-1-1 0 0,-2-2-2 15,-19 9 3-15,29-19-2 0,-29 19-15 16,21-20 32-16,-21 20-32 0,10-23 30 0,-10 23-13 15,2-25-4-15,-2 25 0 0,-9-20 0 16,9 20 0-16,-19-21 0 0,19 21 0 0,-24-15 0 16,24 15 0-16,-32-11 0 0,32 11 0 0,-34-3 0 15,16 4 0-15,0 3 0 0,0 1 0 0,-1 1 0 16,1 2 0-16,1 2 0 0,0 2 0 0,0 3 0 16,17-15 0-16,-32 30-1 0,19-13 2 0,13-17-10 15,-19 33 14-15,19-33-21 0,-6 30-14 0,6-30-32 16,17 38-119-16,-17-38-435 0,25 16-33 15,-8-12 161-15</inkml:trace>
  <inkml:trace contextRef="#ctx0" brushRef="#br1" timeOffset="53378.7193">11006 10275 1426 0,'-3'-21'92'0,"3"21"-41"0,11-22 4 0,-11 22 1 16,7-27-5-16,-7 27 12 0,2-29-51 0,-2 29 34 16,-6-33-43-16,2 16 18 0,-5-5 7 0,2 4-10 15,-5-4 3-15,0 2-13 0,-4-1 1 0,-1 1-7 16,0 0 4-16,-1 2-3 0,-1 1 6 0,1 2-4 15,-2 0 7-15,-1 4-6 16,-2 4 3-16,3 3-2 0,1 5-1 0,-1 2 3 16,3 4-3-16,-1 3 1 0,18-10-7 0,-30 31 0 15,14-8 0-15,1 5 0 0,3 7 0 0,0 6 0 16,2 5 0-16,3 7 0 0,0 3 0 0,1 5 0 16,0 0 0-16,-1 1 0 0,0-2 0 0,2-3 0 15,0 0 0-15,1-7 0 0,1-2-15 0,1-4-31 16,3 0 13-16,-4-10-45 0,13 7-2 15,-10-41-85-15,17 38-419 0,-17-38 3 0,5 24 117 16</inkml:trace>
  <inkml:trace contextRef="#ctx0" brushRef="#br1" timeOffset="53566.2203">10294 10534 1829 0,'-19'0'58'0,"-3"-4"-8"0,22 4-12 0,-24 2-8 15,24-2-6-15,0 0-6 0,0 0-18 0,0 0 0 16,17 19 0-16,3-16 0 0,8 1 0 0,10-5 0 16,7-2 0-16,10-3 0 0,5-4 0 0,6 1 0 15,1-7-10-15,11 16-138 0,-28-21-504 0,30 9-12 16,-11-9 92-16</inkml:trace>
  <inkml:trace contextRef="#ctx0" brushRef="#br1" timeOffset="54581.853">19545 9787 1385 0,'16'-18'92'0,"-16"18"-39"0,0 0-7 15,-8-30 11-15,8 30 4 0,-5-19 1 0,5 19-7 16,-8-22-18-16,8 22-12 0,-11-25 2 16,11 25-1-16,-14-27 0 0,14 27 1 0,-24-28-1 15,24 28-2-15,-33-24-6 0,16 15-18 16,-2 1 0-16,1 1 0 0,-1 3 0 0,1 3 0 16,-1 2 0-16,-1 3 0 0,3 1 0 0,-2 4 0 15,2 2 0-15,17-11 0 0,-26 33 0 0,11-11 0 16,3 3 0-16,1 4 0 0,-1 5 0 0,2 5 0 15,1 3 0-15,1 4 0 0,2 5 0 16,0-1 0-16,1 5 0 0,-1-2 0 0,2 3 0 16,-1-1 0-16,2-1 0 0,-1-2 0 0,2-4 0 15,-2-3 0-15,3-4 0 0,-2-6 0 0,3-1-32 16,-1-9-18-16,6 5-39 0,-5-30-50 0,12 41-250 16,-12-41-218-16,0 0 45 0,-5 21 384 15</inkml:trace>
  <inkml:trace contextRef="#ctx0" brushRef="#br1" timeOffset="54769.3771">18971 10187 1819 0,'-9'-21'112'0,"-11"11"-53"0,20 10-11 0,-25-6-39 16,25 6-9-16,0 0 0 0,-19 4 0 0,19-4 0 16,0 0 0-16,0 0 0 0,22 19 0 15,-4-10 0-15,8-3 0 0,8-1 0 0,5-2 0 16,7-2 0-16,6-2 0 0,3-2 0 0,1-3 0 15,4 2 0-15,-1-5 0 0,11 19-124 16,-18-24-555-16,12 14 31 0,-16-11 53 0</inkml:trace>
  <inkml:trace contextRef="#ctx0" brushRef="#br2" timeOffset="64775.6955">1040 5395 907 0,'0'0'89'0,"18"5"-34"15,-18-5-7-15,0 0-5 0,0 0 0 0,23 1-1 16,-23-1 1-16,17 1-2 0,-17-1-8 0,19 1-2 15,-19-1-11-15,20-1-9 0,-20 1-5 0,19 1-1 16,-19-1-3-16,22 4 1 0,-22-4-1 0,24 4 0 16,-24-4-1-16,26 7 1 0,-26-7-1 0,30 8 1 15,-30-8-2-15,32 13 2 0,-32-13-1 16,33 10 4-16,-15-4 2 0,4 1 6 16,-3-3 0-16,7 2 5 0,0-3 2 0,5 3 3 15,1-5 1-15,5 4-1 0,2-5-6 0,6 2-1 16,2-3-6-16,4 1-1 0,0-1-2 0,3 1-4 15,4 0 0-15,-1 0-1 0,2 0-1 0,2-1 0 16,2-1 1-16,3 0 0 0,2 1 0 0,4 0 0 16,0-1 0-16,2 1-2 0,0 1 0 0,0 0 0 15,3 0 0-15,3 1 2 0,2-1 0 16,3 2 1-16,-1-2-1 0,3-2-1 0,-3 2-1 16,2-1 2-16,7 1 0 0,-1-1-1 0,4 0 2 15,4 0 1-15,0-2 0 0,0 2 3 16,3-1-2-16,2-1 0 0,3 0 0 0,5 1-3 15,-1-1 2-15,1 1-2 0,4 1 1 0,-2 1 0 16,3 1-1-16,2 1 1 0,-2-2-2 16,0 1 1-16,3-1 1 0,2 1 0 0,-1 0 1 15,4 1-2-15,-2-1-1 0,0 1-1 0,2-1 0 16,4 1 1-16,-2-1-1 0,1-1 1 0,4 0 1 16,-3 0-1-16,2 0 1 0,2 0-1 0,-1-1 1 15,0 1 0-15,1-3 0 0,1 2 1 0,-2 0-1 16,-2 0 3-16,3-1 1 0,0 1 0 0,-2-1 3 15,3 0-3-15,0 0 1 0,1 2 0 16,2-1-1-16,0 0 1 0,1-1-2 16,0 1 0-16,-3 1-2 0,1 0-2 0,-5 1 0 15,-2-1 1-15,2 3-1 0,-2-1 1 0,-2-1-1 16,-1 2 0-16,-1-2 2 0,-1 0-1 0,3-1 1 16,-1 0 0-16,0-1-2 0,-2-1 0 0,3-1 2 15,2 1 0-15,-2-2 0 0,0 2 0 0,-1-2 2 16,-1 2 0-16,-1-2 1 0,-1 0-1 15,-4 1-1-15,-3-1 0 0,-1 1 0 0,-1-1 0 16,-3-1-1-16,-3 2-2 0,0-1 0 0,-6-1 0 16,0 1 1-16,1 1-2 0,-3-2 2 0,-2 0-1 15,0 0 0-15,-4 2 0 0,1-2 0 0,1-1-1 16,-4 1 1-16,0-1-2 0,-5 2 3 16,-2-1-2-16,1 1 2 0,-5 0-2 15,-1-1 1-15,-1 1-2 0,-7 1 2 0,-3 2-2 16,-5-1 1-16,-9 1-6 0,-4 4-6 0,-9-5-12 15,-3 8-20-15,-12-10-26 0,6 18-54 0,-31-32-165 16,19 25-260-16,-22-7 26 0,0 0 242 0</inkml:trace>
  <inkml:trace contextRef="#ctx0" brushRef="#br2" timeOffset="65728.8086">10750 5301 616 0,'-12'-18'270'0,"12"18"-136"16,0 0 3-16,0 0-3 0,0 0-18 0,0 0-20 16,0 0-31-16,0 0-27 0,0 0-16 0,0 0-7 15,0 0 1-15,0 0 2 0,0 0 4 0,-2-17 0 16,2 17 1-16,0 0-2 0,0 0-1 16,0 0-3-16,1-20-1 0,-1 20-1 0,0 0-1 15,0 0 0-15,0 0-3 0,0 0-4 0,0 0-4 16,0 0-4-16,0 0-3 0,0 0 0 0,0 0 1 15,0 0 2-15,17 5 0 0,-17-5 3 0,25 11-1 16,-5-6 3-16,4 1 0 0,3-1 3 16,3-2-1-16,6 2 2 0,4-2 0 0,2-1 1 15,5-1 0-15,1 0 1 0,2 1-2 16,4 0-1-16,-2 0-2 0,0 3 0 0,-2 0 0 16,-1 0 2-16,-2 1-3 0,-2 0 1 0,-2 1-4 15,-6 2 0-15,0 0-1 0,-6 4 1 0,-3-1-2 16,-3 3 3-16,-5 2-4 0,-3 3 7 0,-6-1-6 15,-2 2 6-15,-8-1-5 0,-1 1 4 0,-3-2-4 16,-6 2 2-16,-3-2-1 0,-5 2 1 16,-4 0-3-16,-2 1 6 0,-3 0-5 0,-3 1 4 15,0-1-5-15,-4 1 6 0,0 0-7 16,1-4-11-16,-4-1 29 0,2 0-31 0,0-1 31 16,3 1-17-16,3-2-4 0,3-3-4 0,7 2-15 15,0-9-17-15,13 11-40 0,-14-26-102 0,19 9-441 16,1 17 32-16,-1-17 137 0</inkml:trace>
  <inkml:trace contextRef="#ctx0" brushRef="#br2" timeOffset="68791.3461">14817 5290 343 0,'0'0'108'0,"0"0"-17"0,0 0 18 16,0 0-6-16,-23-14 12 0,23 14-21 0,0 0-8 15,0 0-24-15,0 0-17 0,-13-18-14 0,13 18-8 16,0 0-6-16,0 0 0 0,0 0 0 0,0 0 1 16,0 0 1-16,0 0 1 0,0 0-2 15,-18-15-3-15,18 15-3 0,0 0-6 0,0 0-3 16,0 0-1-16,0 0-1 0,0 0 1 16,0 0-1-16,0 0-1 0,0 0 0 0,0 0 0 15,0 0 0-15,0 0 0 0,0 0 0 0,0 0-1 16,0 0 2-16,0 0 1 0,0 0 2 0,0 0 4 15,0 0 5-15,0 0 5 0,0 0 3 0,0 0-116 16,0 0 99-16,0 0 17 0,0 0 8 0,-6-22 124 16,6 22-103-16,0 0-23 0,0 0-15 15,0 0-10-15,0 0-1 0,0 0 1 16,0 0 2-16,0 0 0 0,0 0 0 0,0 0-2 16,0 0-1-16,0 0 0 0,0 0 0 0,0 0 1 15,0 0 0-15,0 0 1 0,0 0-1 0,0 0 2 16,0 0 0-16,17 13 2 0,-17-13 2 0,0 0 0 15,0 0 1-15,0 0 1 0,0 0-1 0,0 0 0 16,0 0 1-16,19 6-2 0,-19-6 0 16,0 0-3-16,0 0 1 0,0 0-2 0,0 0 0 15,14 17 0-15,-14-17 1 0,0 0 0 0,0 0 2 16,15 17-2-16,-15-17 2 0,0 0-3 0,16 17 3 16,-16-17-1-16,0 0 2 0,22 16-1 15,-22-16 1-15,20 13-5 0,-20-13 1 0,27 16-4 0,-27-16 2 16,30 15-2-16,-11-5 2 0,-2 0-2 15,1 1 3-15,-1 0-3 0,1 1 4 16,-1-1-6-16,3 1 5 0,-1 0-4 0,-1 0 3 16,1 0-2-16,-1 1 3 0,0-1-4 0,3-1 4 15,-1 1-5-15,1 0 5 0,1 2-4 0,-1-2 4 16,-1 1-4-16,1 0 4 0,-2 1-3 0,1 1 3 16,-1 1-5-16,2 2 6 0,2 2-6 0,-1 0 6 15,2 2-7-15,-1 2-15 0,4 2 37 16,-1-1-37-16,-1 2 36 0,5 2-12 0,-4 0-10 15,3 2 10-15,1 0-9 0,-1 1 8 0,-1-1-6 16,0 1 8-16,-1-2-8 0,1 2 10 16,1-2-10-16,-1 1 8 0,0-2-8 0,1 3 8 15,-1-2-8-15,2 0 8 0,1 2-8 0,-1-2 9 16,3 1 11-16,1 1-32 0,1-1 31 0,2 1-34 16,0-2 11-16,1 2 8 0,0 1-8 15,1-1 10-15,-2-1-8 0,2 2 7 0,1 1-8 16,3-1 9-16,-3 4-10 0,-2-2 9 0,-2-1-8 15,0 1 8-15,0-3-8 0,1 3 9 0,-2-1-9 16,1-1-11-16,-2 0 31 0,0-2-32 0,-2-2 33 16,1 1-13-16,-2-1-6 0,0 2 7 0,-2-2-8 15,3 0 8-15,-2 1-7 0,3 1 7 16,0 1-8-16,1 2 8 0,1 1-9 16,-1 0 10-16,0 2-9 0,1-1 9 0,1 3-9 15,-1 0 9-15,1-3-11 0,3 0-8 0,-2-2 32 16,1-2-32-16,-3 0 33 0,0-1-15 0,-1-1-8 15,-1-2 7-15,0-1-6 0,1 0 6 0,0 1-6 16,0 2 6-16,0 2-7 0,-1-1 7 0,0 0-7 16,-2 1 8-16,3-2-8 0,-1 2 9 15,1-1-7-15,3 2 5 0,0-1-7 0,2 2-9 16,0-1 29-16,0 1-24 0,-1-2 28 0,2-1-13 16,-1-1-10-16,2-1 6 0,-1 0-6 0,-1 0 7 15,1 0-7-15,-1 0 6 0,0 1-7 0,0 0 7 16,1-1-7-16,-1 0 7 0,1-2-7 15,0 1 7-15,1-1-7 0,-1 0 6 0,-1 1-6 16,0 0 6-16,0 1 10 0,-2 0-25 16,2 2 24-16,-1 1-25 0,2 2 10 0,-1 0 8 15,1 1-7-15,1 1 8 0,1 1-7 0,0 3 8 16,2 1-9-16,1 3 5 0,1 1-3 0,3 1 0 16,-2 1 0-16,1 2-4 0,0 2 8 0,0 0-6 15,0 0 4-15,2 1-2 0,0 1 0 0,2-1 0 16,2 1 0-16,1 1 0 0,-2-1 0 15,2 2 0-15,-2 1 0 0,3 0 0 0,-1-1 0 16,-3 1 0-16,3-3 0 0,-3 0 0 16,2 1 0-16,1 0 0 0,-1 0 0 0,4 2 0 15,-2 1 0-15,-1 0 0 0,1 1 0 0,0 2 0 16,1 1 0-16,-2 0-2 0,2-1 4 0,1-4-2 16,0 6 0-16,3 0 0 0,0 3 0 0,1 2 0 15,0 0 0-15,3 1-3 0,0 0 6 16,0 2-7-16,2-2 8 0,1-1-4 0,3 4 0 15,1-3 0-15,1 4 0 0,1-1 0 0,0-2 0 16,-1 1 0-16,0-1 0 0,-1-1 0 0,1 0 0 16,0-1 0-16,-2 1 0 0,5 2 0 0,-2 0 0 15,1 2 0-15,1 0 0 0,-1 0 0 0,2-1 0 16,1 2 0-16,3 2 0 0,4 0 0 16,0 1 0-16,0 0 0 0,-1 1 0 15,-2-2 0-15,2-1 0 0,0-4 0 0,1-1 0 16,-3-2 0-16,0 0 0 0,-4-1 0 0,-4-3-8 15,-3-4-21-15,-3-5 17 0,-6-5-29 0,1-3 24 16,-6-8-15-16,1 0-11 0,-9-10-1 0,5 3-27 16,-19-19-26-16,18 23-139 0,-31-29-287 0,10 0-10 15,-4 0 173-15</inkml:trace>
  <inkml:trace contextRef="#ctx0" brushRef="#br2" timeOffset="69525.735">21826 11929 800 0,'0'0'112'0,"0"0"-6"0,-27 5-31 0,27-5 3 15,0 0 8-15,0 0 8 0,-23-11-7 16,23 11-13-16,0 0-14 0,0 0-14 0,-19-3-8 15,19 3-7-15,0 0-3 0,0 0-4 0,0 0-3 16,0 0-2-16,0 0-3 0,0 0-2 0,0 0-2 16,0 0-2-16,-18 3-1 0,18-3 2 0,0 0 1 15,0 0 2-15,0 0 0 0,0 0 0 0,0 0-1 16,0 0-2-16,0 0-1 0,0 0 0 0,0 0-1 16,25 21 1-16,-25-21 0 0,35 12-1 15,-8-5-4-15,3 5 1 0,9 1-4 16,5 3 2-16,3 5-2 0,7-1-16 0,2 2 31 15,1 2-30-15,0 0 30 0,-4 4-12 0,1-1-7 16,-4 1 7-16,0-3-5 0,-3-1 7 0,-2-2-8 16,-2-3 8-16,-6-4-3 0,-1-4 2 0,-8-5-3 15,-7-3-3-15,-4-5 0 0,-17 2 0 16,16-19 0-16,-13 2 0 0,-6-5 0 0,-3-5 0 16,-7-5 0-16,-5-7 0 0,-7-3 0 0,-6-7 0 15,-6-4 0-15,-3-5 0 0,-1-4 0 0,-1 0 0 16,2 1 0-16,1 3 0 0,3 5 0 0,2 3 0 15,5 7 0-15,1 2-41 0,12 18-66 0,-22-16-450 16,38 39-80-16,-21-33 33 0</inkml:trace>
  <inkml:trace contextRef="#ctx0" brushRef="#br2" timeOffset="100270.705">6862 4735 535 0,'-12'-21'131'0,"12"21"-6"15,1-19 12-15,-1 19-123 0,0 0-22 0,17-4 140 16,-17 4-4-16,0 0 94 0,0 0 7 16,0 0-164-16,0 0-24 0,-19 10-6 0,19-10-12 15,-17 14-3-15,17-14-10 0,0 0-2 0,-17 17-4 16,17-17 0-16,0 0-5 0,-5 21 1 0,5-21-3 15,2 24 4-15,-2-24-3 0,7 33 5 0,-3-14-5 16,2 0 7-16,-1 2-6 0,3 2 7 0,-3-3-5 16,-1 1 5-16,1-2-6 0,-1 2 5 0,-2-3-5 15,1 0 4-15,-3-18-3 0,3 29 3 0,-3-29-1 16,2 20 3-16,-2-20 3 0,0 0 3 0,0 0 3 16,0 0 5-16,0 0 3 0,0 0-7 0,0 0-1 15,-6-26-10-15,6 26-2 0,-9-34-4 16,5 13 4-16,1-5-6 0,0 1 6 0,2-4-6 15,1-1 8-15,1-2-8 0,2-2 8 0,-2-1-7 16,1-2 6-16,1-1-7 0,2-2 7 0,1 2-8 16,5 0-7-16,0 3 25 0,3 1-24 0,3 4 26 15,0 1-11-15,4 2-6 0,1 4 6 0,0 2-7 16,1 2 5-16,-1 1-5 0,2 5 4 0,-6 2-5 16,1 3 3-16,-2 2-4 0,-17 6-1 0,26-4-1 15,-26 4-3-15,20 5 1 0,-20-5-6 0,13 19-1 16,-9-2 0-16,-2 4 8 0,-2 3-2 0,-2 5 15 15,-3 2-11-15,-4 2-11 0,-3 1 32 16,0 1-30-16,-4-1 32 0,-1 0-10 0,-1-2-9 16,0-2 9-16,-3-2-8 0,-2-1 7 0,1-3-6 15,1-1 5-15,0-4-5 0,-1 1 5 0,1-5-5 16,3 0 2-16,18-15-3 0,-29 22 1 0,29-22-2 16,-21 15 0-16,21-15-4 0,0 0-1 0,-17 23-3 15,17-23 4-15,-6 26-1 0,2-8 7 0,2 5-3 16,-2 5 5-16,2 4-8 0,-3 5 10 0,-1 3 9 15,-2 2-27-15,1 0 22 0,-1-3-42 0,5 1-7 16,-5-14-21-16,16 16-88 0,-27-29-443 0,19-13-32 16,13 19 161-16</inkml:trace>
  <inkml:trace contextRef="#ctx0" brushRef="#br2" timeOffset="100755.0995">7676 4477 1577 0,'-33'4'42'0,"33"-4"-12"0,-38 12 6 16,38-12-14-16,-40 23 53 0,24-5-45 0,-8-2 31 16,6 5-24-16,-4 2-19 0,1 2 3 0,-1 1-14 15,3 1 8-15,3-2-7 0,3-1 6 0,2-2-10 16,5-4 2-16,6-18-7 0,0 27 0 0,0-27-1 16,17 12 4-16,-17-12 5 0,29 1 1 0,-7-7 2 15,2-2-2-15,2-4-1 0,2-5-3 0,0-1-2 16,1-3-2-16,0-2 0 0,-2-1 0 0,-3 0 0 15,-3 1 0-15,-3 2 0 0,-3 3 0 16,-15 18 0-16,19-28 0 0,-19 28 0 0,0 0 0 16,7-22-7-16,-7 22 7 0,0 0 0 0,0 0-3 15,-17 2 12-15,17-2-12 0,0 0-1 0,-25 29 3 16,14-12 1-16,1 1 5 0,2 1-5 0,0 2 3 16,3-2-5-16,4-2 1 0,1 0-5 0,0-17 2 15,10 23-10-15,-10-23-4 0,22 14-4 0,-22-14-5 16,34 5-7-16,-16-11-15 0,11 7-24 0,-9-20-43 15,26 26-129-15,-30-26-299 0,22 2-37 0,2 5 272 16</inkml:trace>
  <inkml:trace contextRef="#ctx0" brushRef="#br2" timeOffset="101036.3872">8213 4492 1273 0,'-17'-5'221'0,"16"25"-118"0,1-20-15 15,-23 29-59-15,23-29 12 0,-22 40-24 0,6-19 21 16,8 7 8-16,-7-4-19 0,4 2 0 0,-2-1-13 15,4-1 6-15,0-5-3 0,3 2 7 16,6-21-7-16,-11 30 3 0,11-30-6 0,-5 19-3 16,5-19-11-16,0 0 0 0,0 0 0 0,0 0 0 15,0 0 0-15,0 0 0 0,18-19 0 0,-18 19 0 16,21-30 0-16,-8 6 0 0,2-3 0 0,-1-3 0 16,2-2 0-16,-1 2 0 0,-1-1 0 0,0 0 0 15,-1 2 0-15,-1 1 0 0,-1 3 0 16,0 3 0-16,-4 3 0 0,-7 19 0 15,14-25 0-15,-14 25 0 0,0 0 0 0,12-20 0 16,-12 20-38-16,0 0-11 0,17 3-19 0,-17-3-26 16,28 21-199-16,-28-21-328 0,21 8 32 0,-21-8 295 15</inkml:trace>
  <inkml:trace contextRef="#ctx0" brushRef="#br2" timeOffset="101520.7208">8826 4379 1695 0,'0'0'13'0,"0"0"1"16,-20 17 3-16,20-17 14 0,0 0 10 16,0 0-2-16,0 0-2 0,0 0-14 0,0 0-6 15,0 0 0-15,0 0 4 0,0 0-1 0,-15 17 3 16,15-17-5-16,0 0-1 0,-24 10-13 0,24-10-4 15,-32 13 0-15,15-2 0 0,-2 1 0 0,-2 4 0 16,-1-1 0-16,0 4 0 0,-1 1 0 0,0 1 0 16,1 4 0-16,-2 0 0 0,2 2 0 15,0 0 0-15,4-3 0 0,3-2 0 16,5-5 0-16,10-17 0 0,-9 23 0 0,9-23 0 16,0 0 0-16,13 16 0 0,-13-16 0 0,28 3 0 15,-7-7 0-15,3-4 0 0,5-4 0 0,4-6 0 16,4-3 0-16,1-3 0 0,3-4 0 0,-2 0 0 15,-3 0 0-15,-1 1 0 0,-6 1 0 0,-2 2 0 16,-6 1 0-16,-4 4 0 0,-4 0 0 16,-13 19 0-16,12-25 0 0,-12 25 0 0,0 0 0 15,-12-17 0-15,12 17 0 0,0 0 0 0,-26 4 0 16,26-4 0-16,-24 20 0 0,11-3 0 0,0 3 0 16,1 3 0-16,-1 2 0 0,5 2 0 0,-1 0 0 15,3 1 0-15,1-1 0 0,2-2 0 0,3-2 0 16,3-3 0-16,-3-20-1 0,20 26-31 15,-20-26-20-15,35 10 1 0,-14-14-2 16,12 8-41-16,-22-32-316 0,24 14-220 0,-4-11 30 16,4-7 477-16</inkml:trace>
  <inkml:trace contextRef="#ctx0" brushRef="#br2" timeOffset="101739.4758">9449 3964 1973 0,'-17'20'36'0,"-1"4"-19"16,0 6 4-16,-2 4-21 0,2 7 0 16,-3 3 0-16,-1 4 0 0,-1 2 0 0,1 2 0 15,3 0 0-15,1 1 0 0,2 0 0 0,4-2 0 16,2-3 0-16,4-4 0 0,6-6 0 0,2-5 0 16,7-6 0-16,3-8 0 0,5-3-5 15,5-9-24-15,3-3-10 0,2-14-20 0,12 1-10 16,-15-30-91-16,25 12-462 0,-14-13 26 0,4-5 129 15</inkml:trace>
  <inkml:trace contextRef="#ctx0" brushRef="#br2" timeOffset="101926.9847">9809 3760 1636 0,'0'0'236'0,"-29"25"-178"0,11 7-12 0,-6 4 9 15,4 11-39-15,-5 5-16 0,1 5 0 0,1 2 0 16,1 2 0-16,3 0 0 0,3 0 0 0,1 1 0 15,4-4 0-15,3-1 0 0,3-1 0 0,4-4 0 16,2-3 0-16,5-6 0 0,1-5 0 0,6-3-8 16,-1-9-46-16,11 11-92 0,-23-37-184 15,20 17-324-15,-20-17 18 0,30 3 418 0</inkml:trace>
  <inkml:trace contextRef="#ctx0" brushRef="#br2" timeOffset="102270.7279">9849 4509 1801 0,'0'0'89'0,"0"0"-103"0,-7 19 42 0,7-19-8 16,17 4 1-16,-17-4 0 0,31-5-27 0,-10 0 17 16,2-2-19-16,5-3 32 0,3-3-17 0,-2-2 13 15,1-2-15-15,-3 0-5 0,-1-1 4 0,-3 0-4 16,-3 0 2-16,-3 0-2 0,-3-2 4 0,-5 2-3 15,-2 1 5-15,-7 17-4 0,1-31 3 16,-1 31-2-16,-14-23-2 0,14 23-1 16,-28-13 0-16,9 11 0 0,-3 6 0 0,-4 6 0 15,0 3 0-15,-3 5 0 0,-3 6 0 0,0 4 0 16,-2 6 0-16,1 3 0 0,2 3 0 0,4 0 0 16,5-2 0-16,6-2 0 0,7-3 0 0,6-3 0 15,7-5 0-15,6-3 0 0,4-5 0 16,6-7 0-16,6-4 0 0,8-6 0 0,10-6 0 15,4-8 0-15,6-5 0 0,4-8 0 0,5-3 0 16,-1-12 0-16,22 24-284 0,-32-36-384 0,22 12-10 16,-12-4 262-16</inkml:trace>
  <inkml:trace contextRef="#ctx0" brushRef="#br2" timeOffset="102442.6062">10697 3831 2047 0,'-25'24'0'0,"1"8"0"15,1 5 0-15,0 5 0 0,-1 5 0 0,-2 2 0 16,3 3 0-16,2 1 0 0,3 1 0 0,5-4 0 16,3-1 0-16,4-1 0 0,5-3 0 15,4-3 0-15,5-4 0 0,5-6 0 0,3-4 0 0,7 3 0 16,-5-19-118-16,20 13-580 0,-10-13 32 16,11 3 102-16</inkml:trace>
  <inkml:trace contextRef="#ctx0" brushRef="#br2" timeOffset="102786.3698">11491 4366 1913 0,'25'-23'34'0,"-25"23"-15"0,11-17-4 16,-11 17 5-16,0 0-4 0,20-11-5 0,-20 11-4 16,0 0 1-16,0 0-4 0,8 23-4 0,-8-6 0 15,-1 2 0-15,-4 4 0 0,2 1 0 0,-2 3 0 16,0 0 0-16,-1 2 0 0,1-1 0 0,0-2 0 15,3 0 0-15,0-4 0 0,2 0 0 16,2-5-39-16,6 1-23 0,-8-18-38 0,34 31-333 16,-34-31-197-16,27-5-4 0,-8 1 486 0</inkml:trace>
  <inkml:trace contextRef="#ctx0" brushRef="#br2" timeOffset="103223.8867">11917 4223 1871 0,'-5'17'96'0,"5"-17"-76"0,0 0 0 16,11 25 6-16,-11-25-12 0,0 0-14 0,12 20 0 16,-12-20 0-16,0 0 0 0,11 22 0 15,-11-22 0-15,0 0 0 0,17 20 0 16,-17-20 0-16,0 0 0 0,18 22 0 0,-18-22 0 15,10 18 0-15,-10-18 0 0,7 22 0 0,-7-22 0 16,5 26 0-16,-5-26 0 0,1 26 0 0,-1-26 0 16,-4 23 0-16,4-23 0 0,-2 18 0 0,2-18 0 15,0 0 0-15,-5 17 0 0,5-17 0 0,0 0 0 16,0 0 0-16,0 0 0 0,0 0 0 16,0 0 0-16,0 0 0 0,0 0 0 0,0 0 0 15,17-16 0-15,-17 16 0 0,15-17 0 0,-15 17 0 16,19-26 0-16,-19 26 0 0,26-31 0 0,-26 31 0 15,28-32 0-15,-28 32 0 0,33-33 0 16,-18 16 0-16,-15 17 0 0,32-24 0 0,-32 24 0 16,27-10 0-16,-27 10 0 0,18 3 0 15,-18-3 0-15,0 0 0 0,22 20 0 0,-22-20 0 16,14 30 0-16,-7-10 0 0,0 0 0 0,-1 1 0 16,4 1 0-16,-1-4 0 0,6 4-10 0,-15-22-86 15,46 54-182-15,-46-54-351 0,46 28-11 0,-14-14 247 16</inkml:trace>
  <inkml:trace contextRef="#ctx0" brushRef="#br2" timeOffset="104536.3809">16719 5884 1893 0,'0'0'14'0,"-13"-26"-9"16,13 26 6-16,-17-22 4 0,17 22 5 0,-23-12-1 16,23 12-8-16,-32-1-3 0,12 6-6 15,1 3 1-15,-3 3 0 0,-1 4 4 0,-3 1 0 16,1 4 10-16,-1 1-5 0,2 2-12 15,1 2 0-15,3-1 0 0,5 2 0 0,3-1 0 16,4-2 0-16,6-2 0 0,4-2 0 0,-2-19 0 16,16 28 0-16,-16-28 0 0,34 20 0 0,-11-12 0 15,6-5 0-15,1-3 0 0,1-2 0 0,1-4 0 16,1-5 0-16,-2-2 0 0,0-6 0 16,-2-2 0-16,-2-4 0 0,-4 0 0 0,-3-2 0 15,-3 2 0-15,-3 0 0 0,-4-2 0 0,-7 3 0 16,-4 0 0-16,-3 2 0 0,-3 1 0 0,-5 2 0 15,-2 2 0-15,14 17 0 0,-32-25 0 16,15 16 0-16,17 9 0 0,-30-12 0 0,30 12 0 16,-23-2 0-16,23 2 0 0,0 0 0 0,0 0 0 15,0 0 0-15,0 0 0 0,0 0 0 16,0 0 0-16,10 18 0 0,-10-18 0 0,32 7 0 16,-12-5 0-16,3-2 0 0,3 0 0 0,2 0 0 15,0-1 0-15,-3 0 0 0,2 0 0 0,-1 1 0 16,-3-1 0-16,-1 1 0 0,-4 0 0 0,-18 0 0 15,29 2 0-15,-29-2 0 0,18 2 0 0,-18-2 0 16,0 0 0-16,0 0 0 0,0 0 0 16,0 0 0-16,10 20 0 0,-10-20 0 0,-4 19 0 15,4-19 0-15,-9 30 0 0,3-11 0 0,-3-1 0 16,-1 1 0-16,2 2 0 0,-2-3 0 16,2 0 0-16,8-18 0 0,-12 28 0 0,12-28 0 15,0 0 0-15,-3 20 0 0,3-20 0 0,0 0 0 16,0 0 0-16,23 6 0 0,-23-6 0 0,23-11 0 15,-23 11 0-15,34-23 0 0,-14 6 0 16,2-3 0-16,1-1 0 0,-1-2 0 0,1 0 0 16,-4 2 0-16,1 1 0 0,-4 3 0 0,-16 17 0 15,23-23 0-15,-23 23 0 0,0 0 0 0,0 0 0 16,0 0 0-16,0 0 0 0,0 0 0 0,0 0 0 16,7 32 0-16,-11-13 0 0,-1 3 0 0,2 2 0 15,-1 0 0-15,0-1 0 0,2-1 0 16,1-3 0-16,3-2 0 0,-2-17 0 15,14 27 0-15,-14-27 0 0,24 12 0 0,-5-13 0 16,7-5 0-16,3-7 0 0,10-4 0 0,0-11-23 16,14 6-97-16,-28-24-456 0,36 13-67 0,-19-17 24 15</inkml:trace>
  <inkml:trace contextRef="#ctx0" brushRef="#br2" timeOffset="104708.2614">17846 5328 1738 0,'-47'5'279'0,"40"27"-249"0,-15 5-30 16,2 6 0-16,2 1 0 0,3 3 0 16,2 2 0-16,1 0 0 0,3 2 0 0,5 0 0 15,0 0 0-15,3-3 0 0,1-2 0 0,1-2 0 16,4-4 0-16,0-7-6 0,7 6-88 16,-12-39-226-16,13 36-315 0,-13-36 1 0,5 29 277 15</inkml:trace>
  <inkml:trace contextRef="#ctx0" brushRef="#br2" timeOffset="104880.2282">17592 5724 1724 0,'-23'37'323'0,"23"-37"-323"16,0 0 0-16,0 0 0 0,0 0 0 0,0 0 0 15,0 0 0-15,27 6 0 0,-5-3 0 0,8-2 0 16,5 0 0-16,10 2 0 0,2-6 0 0,16 17-124 15,-13-26-543-15,24 15 3 0,-11-13 73 0</inkml:trace>
  <inkml:trace contextRef="#ctx0" brushRef="#br2">18828 5599 1579 0,'19'14'305'0,"-19"-14"-291"0,-6-22-13 0,6 22 5 15,3-22 4-15,-3 22 14 0,0 0 5 0,0 0 5 16,0 0-6-16,0 0-11 0,0 0-17 0,0 0 0 16,0 0 0-16,0 0 0 0,8 36 0 0</inkml:trace>
  <inkml:trace contextRef="#ctx0" brushRef="#br2" timeOffset="105567.6424">18593 6050 2047 0,'-17'9'0'15,"17"-9"0"-15,-18 18 0 0,18-18 0 0,0 0 0 16,7 23 0-16,-7-23 0 0,31 10 0 16,-7-10 0-16,6-4 0 0,8-2 0 0,7-5 0 15,5-2 0-15,5-4 0 0,4-1 0 0,-2-6-41 16,7 8-48-16,-18-25-101 0,23 26-435 0,-24-13 23 16,7 8 103-16</inkml:trace>
  <inkml:trace contextRef="#ctx0" brushRef="#br2" timeOffset="105958.2733">19336 5661 1546 0,'-21'24'235'0,"3"13"31"0,0-22-266 0,3 3 0 16,2 2 0-16,0 2 0 0,0 2 0 0,4 4 0 16,-1 3 0-16,1 2 0 0,1 2 0 0,2 1 0 15,-1 0 0-15,2 3 0 0,0 1 0 0,0 0 0 16,0 0 0-16,0-2 0 0,2-1 0 15,0-3 0-15,3-7 0 0,1-1 0 0,2-6 0 16,3-3 0-16,-6-17 0 0,15 22 0 0,-15-22 0 16,17 10 0-16,-17-10 0 0,20-2 0 0,-20 2 0 15,23-14 0-15,-23 14 0 0,31-32 0 0,-13 12 0 16,1-3 0-16,1-1 0 0,1-3 0 16,-2 2 0-16,0-1 0 0,1 3 0 15,-3 2 0-15,-2 1 0 0,-15 20 0 0,20-29 0 16,-20 29 0-16,0 0 0 0,18-18 0 0,-18 18 0 15,0 0 0-15,0 0 0 0,3 18 0 0,-3-18 0 16,-3 33 0-16,0-11 0 0,-1 1 0 0,1 2 0 16,0-1 0-16,1 0 0 0,-1-1 0 0,3 2 0 15,1-5 0-15,4 1 0 0,-5-21 0 0,19 30 0 16,-19-30-65-16,35 24-31 0,-35-24-479 16,28 6-52-16,-28-6 26 0</inkml:trace>
  <inkml:trace contextRef="#ctx0" brushRef="#br2" timeOffset="106645.7901">19778 6206 1350 0,'-20'-13'592'0,"20"13"-554"16,-22 10-11-16,22-10 2 0,-17 12-18 0,17-12-11 16,0 0 0-16,-14 22 0 0,14-22 0 0,-6 18 0 15,6-18 0-15,-3 20 0 0,3-20 0 0,-2 20 0 16,2-20 0-16,0 18 0 0,0-18 0 0,0 0 0 15,1 22 0-15,-1-22 0 0,0 0 0 0,0 0 0 16,0 0 0-16,0 0 0 0,18 9 0 16,-18-9 0-16,0 0 0 0,20-20 0 15,-20 20 0-15,12-23 0 0,-12 23 0 0,11-27 0 16,-11 27 0-16,9-31 0 0,-9 31 0 0,7-33 0 16,-6 15 0-16,0 1 0 0,1 0 0 0,1-1 0 15,-1 0 0-15,3 1 0 0,-1 0 0 0,3 0 0 16,-7 17 0-16,16-27 0 0,-16 27 0 0,23-20 0 15,-23 20 0-15,28-11 0 0,-28 11 0 16,29-4 0-16,-29 4 0 0,29 4 0 0,-29-4 0 16,25 8 0-16,-25-8 0 0,20 11 0 0,-20-11 0 15,19 12 0-15,-19-12 0 0,17 10 0 0,-17-10 0 16,0 0 0-16,23 11 0 0,-23-11 0 16,0 0 0-16,18 1 0 0,-18-1 0 0,0 0 0 15,0 0 0-15,0 0 0 0,0 0 0 0,13-22 0 16,-13 22 0-16,0 0 0 0,-1-18 0 15,1 18 0-15,0 0 0 0,0 0 0 0,0 0 0 16,-22-17 0-16,22 17 0 0,-20 4 0 0,20-4 0 16,-28 17 0-16,9-1 0 0,1 3 0 0,-4 4 0 15,0 5 0-15,2 0 0 0,-1-1 0 0,5 2 0 16,3 0 0-16,2-1 0 0,5-1 0 0,3-3 0 16,4-1 0-16,4-5 0 0,-5-18 0 15,21 30 0-15,-21-30 0 0,35 17 0 0,-14-13 0 16,5-5 0-16,1-5 0 0,5-5 0 15,3-5 0-15,4-3 0 0,0-4 0 0,-4-1 0 16,0-3 0-16,-6 2 0 0,-5-2 0 0,-3 2 0 16,-7 0 0-16,-4 2 0 0,-6 3 0 0,-3-2 0 15,-5 3 0-15,-3-1 0 0,-4 2 0 0,11 18 0 16,-35-28 0-16,13 18 0 0,-4 2 0 16,0 6 0-16,-2 3 0 0,-3 5 0 0,1 5 0 15,1 1 0-15,4 1 0 0,5 2 0 0,20-15 0 16,-26 28 0-16,26-28 0 0,-2 22 0 0,2-22 0 15,17 14 0-15,-17-14-88 0,45 22-216 0,-45-22-319 16,39-11 16-16,-21 2 183 0</inkml:trace>
  <inkml:trace contextRef="#ctx0" brushRef="#br2" timeOffset="107036.4117">20428 5977 1778 0,'0'0'74'0,"0"0"-16"0,0 0-5 0,0 0-3 16,0 0-16-16,0 0-34 0,0 0 0 16,-10 20 0-16,10-20 0 0,-7 28 0 0,1-10 0 15,0 4 0-15,0 1 0 0,0 5 0 0,-1 1 0 16,0 0 0-16,0 0 0 0,2-1 0 16,0 1 0-16,3-3 0 0,1-3 0 0,3-2 0 15,-2-21 0-15,10 26 0 0,-10-26 0 0,19 16 0 16,-19-16 0-16,31 1 0 0,-12-8 0 0,4-5 0 15,3-5 0-15,2-2 0 0,2-5 0 16,3-3 0-16,-1-1 0 0,-1-2 0 0,-3 2 0 16,-3 0 0-16,-6 2 0 0,-3 0 0 0,-3 2 0 15,-2 1 0-15,-1 0 0 0,-3 1 0 0,1 2 0 16,-2 2 0-16,-6 18 0 0,7-25 0 0,-7 25 0 16,0 0 0-16,0 0 0 0,0 0 0 0,0 0 0 15,-2 23 0-15,-3-3 0 0,0 2 0 16,-1 2 0-16,1 2 0 0,0 1 0 15,0-2 0-15,1 2 0 0,1-4 0 0,2 1 0 16,2-3 0-16,4-1 0 0,-5-20-37 0,23 39-88 16,-23-39-296-16,23 12-144 0,-23-12-27 0,28 5 286 15</inkml:trace>
  <inkml:trace contextRef="#ctx0" brushRef="#br2" timeOffset="107489.5492">21053 5984 1535 0,'-39'-17'512'16,"21"22"-512"-16,1 2 0 0,0 3 0 0,-1 2 0 15,18-12 0-15,-34 30 0 0,20-11 0 0,2 2 0 16,3 0 0-16,1 0 0 0,2 0 0 16,4-3 0-16,2-18 0 0,3 30 0 0,-3-30 0 15,15 23 0-15,-15-23 0 0,22 14 0 0,-22-14 0 16,27 2 0-16,-27-2 0 0,30-8 0 0,-13-1 0 15,0-4 0-15,0-1 0 0,0-2 0 0,0-3 0 16,-2 0 0-16,1-2 0 0,-3 2 0 16,-2 0 0-16,-11 19 0 0,17-30 0 0,-17 30 0 15,10-21 0-15,-10 21 0 0,0 0 0 0,0 0 0 16,0 0 0-16,0 0 0 0,0 0 0 16,-15 34 0-16,5-10 0 0,-3 6 0 0,-3 4 0 15,-1 7 0-15,-2 4 0 0,-1 7 0 0,-1 5 0 16,0 2 0-16,0 0 0 0,0-2 0 0,4-2 0 15,1-8 0-15,4-5 0 0,3-7 0 0,0-5 0 16,3-5 0-16,1-6 0 0,5-19 0 16,-6 22 0-16,6-22 0 0,0 0 0 0,0 0 0 15,0 0 0-15,0 0 0 0,5-32 0 0,-1 11 0 16,2-6 0-16,2-2 0 0,2-3 0 0,1 0 0 16,-1-1 0-16,0-3 0 0,1-2 0 0,3-2 0 15,-2-4 0-15,5-2-13 0,-4-7-55 16,15 15-83-16,-29-32-270 0,39 38-121 0,-25-12-34 15,7 5 301-15</inkml:trace>
  <inkml:trace contextRef="#ctx0" brushRef="#br2" timeOffset="107895.7998">21498 5460 1827 0,'-17'32'220'0,"0"-21"-220"16,17-11 0-16,-25 27 0 0,14-8 0 15,1 1 0-15,-1 4 0 0,3 2 0 0,-2 3 0 16,1 1 0-16,2 4 0 0,-1 2 0 0,-1 2 0 16,1 2 0-16,-2 1 0 0,1 2 0 15,0 1 0-15,-1-2 0 0,1-1 0 0,3-3 0 16,4-6 0-16,2-5 0 0,5-8 0 0,-5-19 0 15,14 24 0-15,-14-24 0 0,22 8 0 0,-22-8 0 16,31-11 0-16,-13-2 0 0,5-7 0 0,3-3 0 16,1-5 0-16,0 1 0 0,-1-2 0 0,-2 0 0 15,-2 3 0-15,-3 3 0 0,-2 3 0 16,-17 20 0-16,26-28 0 0,-26 28 0 16,0 0 0-16,19-14 0 0,-19 14 0 0,0 0 0 15,-1 33 0-15,-2-11 0 0,-5 6 0 0,0 2 0 16,-2 3 0-16,0-1 0 0,2 1 0 0,-1-3 0 15,4-1 0-15,1-3 0 0,5-1 0 0,-2-4 0 16,9 10-16-16,-8-31-280 0,-7 18-363 0,7-18-30 16,0 0 303-16</inkml:trace>
  <inkml:trace contextRef="#ctx0" brushRef="#br2" timeOffset="108427.0796">18715 5466 1205 0,'13'25'554'0,"-13"-25"-487"0,5 25-7 15,-5-5-15-15,6 12 1 0,-5 7-16 0,0 5 0 16,-2 10-20-16,-2 5-10 0,-5 6 0 0,2 5 0 15,-2 3 0-15,-1 2 0 0,-1-3 0 0,1-1 0 16,0-5 0-16,3-5 0 0,4-8 0 0,3-6 0 16,5-6 0-16,-4-13-71 0,22 14-103 0,-24-42-455 15,29 32-12-15,-29-32 110 0</inkml:trace>
  <inkml:trace contextRef="#ctx0" brushRef="#br2" timeOffset="109395.8195">22854 5805 1143 0,'0'0'556'0,"17"-44"-522"16,-9 23 29-16,-11-10-44 0,7 6 14 0,-9-6 12 15,3 4-14-15,-7-1 7 0,2 4-12 0,-7 2-1 16,-1 5-11-16,-4 3 1 0,1 5-10 16,-3 4-5-16,2 7 0 0,-3 3 0 0,1 4 0 15,-3 6 0-15,0 2 0 0,-1 3 0 0,1 6 0 16,0 4 0-16,2 2 0 0,0 6 0 16,3 2 0-16,3 1 0 0,4 6 0 0,-1 2 0 15,5 1 0-15,2 5 0 0,2-2 0 0,4 1 0 16,1-2 0-16,2-1 0 0,-1-5 0 15,4-2 0-15,0-3 0 0,4-1 0 0,-3-10-81 16,9 4 1-16,-16-34-101 0,32 30-385 0,-32-30-13 16,0 0 20-16</inkml:trace>
  <inkml:trace contextRef="#ctx0" brushRef="#br2" timeOffset="109880.1982">22268 6170 1922 0,'0'0'45'0,"-17"-6"-8"0,17 6-10 16,0 0-11-16,0 0-16 0,0 0 0 0,0 0 0 16,0 0 0-16,20-5 0 0,-20 5 0 0,32-3 0 15,-10-1 0-15,4-1 0 0,3 0 0 0,1-1 0 16,5-2 0-16,2 1 0 0,2-3 0 0,5-1 0 16,-3 0 0-16,1-1 0 0,-1 0 0 15,-3 1 0-15,-2 0 0 0,-4 2 0 0,-4 0 0 16,-6 3 0-16,-5 1 0 0,-17 5 0 0,18-3 0 15,-18 3 0-15,0 0 0 0,0 0 0 16,0 0 0-16,0 0 0 0,0 0 0 0,-11 18 0 0,11-18 0 16,-24 26 0-16,5-9 0 0,2 3 0 15,-2 0 0-15,-2 2 0 0,2 1 0 16,1 1 0-16,3 0 0 0,3 0 0 0,3 2 0 16,3-2 0-16,3-2 0 0,4-3 0 0,5-1 0 15,-6-18 0-15,19 29 0 0,-19-29 0 0,31 22 0 16,-12-13 0-16,3-6 0 0,1-3 0 0,0-3 0 15,0-6 0-15,0-4 0 0,-1-3 0 0,0-4 0 16,1-2 0-16,-3-2 0 0,-2-2 0 0,-3 1 0 16,-6 1 0-16,-3-1 0 0,-4 1 0 15,-5 1 0-15,0 0 0 0,-5 0 0 0,-3 0 0 16,-1 2 0-16,-2-1 0 0,0 4 0 16,14 18 0-16,-27-26 0 0,27 26 0 0,-20-9 0 15,20 9 0-15,0 0 0 0,-22 9 0 0,22-9-38 16,-3 17-13-16,12 0-21 0,-9-17-34 0,35 33-322 15,-35-33-141-15,31 15 19 0,-14-7 318 0</inkml:trace>
  <inkml:trace contextRef="#ctx0" brushRef="#br2" timeOffset="110114.5776">23545 5995 2032 0,'0'0'15'0,"0"0"-15"15,-31-23 0-15,13 19 0 0,-3-1 0 0,-3 4 0 16,-1 1 0-16,-1 4 0 0,0 2 0 0,-1 4 0 16,-1 2 0-16,1 3 0 0,0 4 0 0,2 2 0 15,3 2 0-15,4 1 0 0,3-1 0 0,7-2 0 16,4 0 0-16,4-3 0 0,6 0 0 0,-6-18 0 16,26 31 0-16,-7-16 0 0,4-4 0 0,4-2 0 15,3-1 0-15,3-5 0 0,5 0 0 16,-3-8 0-16,14 10-130 0,-35-22-470 0,36 12-32 15,-21-10 2-15</inkml:trace>
  <inkml:trace contextRef="#ctx0" brushRef="#br2" timeOffset="110473.9594">23793 6000 1622 0,'-44'-5'339'15,"44"5"-282"-15,0 0-40 0,-20 20-5 0,20-20-12 16,-22 23 0-16,22-23 0 0,-21 32 0 0,11-13 0 15,1 2 0-15,0 1 0 0,2-2 0 0,1 2 0 16,2-2 0-16,1-1 0 0,1 0 0 0,2-19 0 16,5 28 0-16,-5-28 0 0,14 20 0 0,-14-20 0 15,20 10 0-15,-20-10 0 16,28-4 0-16,-8-3 0 0,2-3 0 0,1-4 0 16,5-4 0-16,-2-2 0 0,2-1 0 0,0-2 0 15,-1-2 0-15,-1 1 0 0,-3 0 0 0,0 1 0 16,-2 1 0-16,-3 2 0 0,0 0 0 0,-18 20 0 15,26-30 0-15,-26 30 0 0,0 0 0 0,13-17 0 16,-13 17 0-16,0 0 0 0,0 0 0 0,0 0 0 16,-13 27 0-16,3-10 0 0,-1 5 0 15,-2 2 0-15,-1 0 0 0,2 0 0 0,-1-1 0 16,5 1 0-16,1-3 0 0,5 1 0 0,0-5 0 16,6 1 0-16,-4-18 0 0,23 29-99 0,-23-29-172 15,33 0-333-15,-33 0-8 0,41-11 152 16</inkml:trace>
  <inkml:trace contextRef="#ctx0" brushRef="#br2" timeOffset="110770.8337">24292 5942 1950 0,'-31'-9'97'0,"6"16"-97"15,3 2 0-15,5 1 0 0,17-10 0 0,-22 18 0 16,22-18 0-16,-6 17 0 0,6-17 0 15,11 18 0-15,-11-18 0 0,27 19 0 0,-9-10 0 16,4 0 0-16,1-1 0 0,2-1 0 16,1 0 0-16,-2-1 0 0,1 1 0 0,-3 1 0 15,-3-2 0-15,-19-6 0 0,28 15 0 0,-28-15 0 16,13 21 0-16,-13-21 0 0,-2 28 0 0,2-28 0 16,-20 34 0-16,6-14 0 0,-4 3 0 0,-4 1 0 15,-3 1 0-15,-3-1 0 0,-2-1 0 16,0 0 0-16,-1-2 0 0,4-1 0 0,6-2 0 15,1-5 0-15,20-13 0 0,-22 20 0 0,22-20 0 16,0 0-459-16,0 0-208 0,0 0 9 0,15-19 396 16</inkml:trace>
  <inkml:trace contextRef="#ctx0" brushRef="#br2" timeOffset="110927.0875">24557 6324 2047 0,'-7'35'0'0,"7"-35"0"16,-25-19 0-16,25 19 0 0,-15-27 0 0,15 27 0 16,-14-29 0-16,14 29-37 0,-24-27-605 0,24 27-9 15,7-26-20-15</inkml:trace>
  <inkml:trace contextRef="#ctx0" brushRef="#br3" timeOffset="130995.379">10518 2627 1338 0,'9'-38'231'0,"-9"38"-208"0,-4-25-25 15,4 25-10-15,-14-23 4 0,14 23 0 0,-21-15 11 16,21 15 4-16,-37-1 5 0,14 7 6 0,-7-1 10 15,2 10 13-15,-11-7 10 0,8 11 8 16,-10-5-4-16,7 7-27 0,-7-4 34 0,4 6-44 16,1-1 28-16,6 1-14 0,5 0-16 15,8 4-7-15,3-1-9 0,7 5 0 0,6 4 0 16,2 1 0-16,6 5 0 0,4 0 0 0,3 1 0 16,3 2 0-16,1-3 0 0,4-1 0 0,3 0 0 15,1-5-22-15,4 0-12 0,-3-11-57 0,19 20-85 16,-26-26-465-16,24 2-16 0,-2-5 232 0</inkml:trace>
  <inkml:trace contextRef="#ctx0" brushRef="#br3" timeOffset="131261.0122">10900 2678 1932 0,'-29'-7'29'0,"29"7"-21"0,0 0-4 16,0 0-5-16,2 23 5 0,1-6-3 0,0 5 4 15,-2 5-5-15,-1 2 5 0,-1 2-6 0,-1 3 8 16,-3 2-8-16,0 2 9 0,-2-1-10 0,-2 0 8 16,1-1-9-16,-1-1 8 0,1-1-9 15,-2-1 6-15,1-2-9 0,2-2 3 16,2-1 1-16,-1-6-45 0,6 3 7 0,0-25-90 15,7 48-174-15,-7-48-299 0,-2 23-22 0,2-23 392 16</inkml:trace>
  <inkml:trace contextRef="#ctx0" brushRef="#br3" timeOffset="131448.5528">10668 3057 1911 0,'0'0'63'0,"-24"-19"-37"16,24 19-11-16,0 0-6 0,0 0 1 0,0 0 1 15,19-4-9-15,-19 4-2 0,30-2 0 16,-8-1 0-16,4 2 0 0,4-2 0 0,3-1 0 16,4 0 0-16,-1-2 0 0,3 3-27 0,-3-5-22 15,10 8-40-15,-12-18-54 0,31 32-165 16,-16-24-318-16,-2-1 39 0,10 12 370 0</inkml:trace>
  <inkml:trace contextRef="#ctx0" brushRef="#br3" timeOffset="131682.922">11585 2807 1928 0,'0'0'51'0,"0"0"-28"0,0 0-1 0,0 0 1 16,0 0-23-16,0 0 0 0,0 0 0 0,0 0 0 15,0 0 0-15,0 0 0 0,-7 27 0 0,4-11 0 16,-2 7 0-16,-1 4 0 0,-1 2 0 0,0 4 0 15,0 1 0-15,0 1 0 0,0 0 0 0,1 0 0 16,-1 0 0-16,5-2 0 0,1-4 0 16,3 0 0-16,1-6 0 0,5 0-3 0,-8-23-84 15,31 48-127-15,-31-48-424 0,30 14-34 16,-9-14 240-16</inkml:trace>
  <inkml:trace contextRef="#ctx0" brushRef="#br3" timeOffset="132464.1513">12408 2984 1199 0,'0'0'407'0,"23"-15"-338"0,-23 15-56 16,0 0 4-16,0 0 18 0,0 0 14 0,0 0 8 16,0 0-10-16,0 0-19 0,0 0-13 0,0 0-8 15,-23 13 1-15,23-13-1 16,-26 20 2-16,26-20 1 0,-30 25 2 0,13-9-1 16,2 1 4-16,-1 1-4 0,2 1 3 0,1 1-7 15,0-4-7-15,13-16 0 0,-17 31 0 0,17-31 0 16,-7 19 0-16,7-19 0 0,0 0 0 0,0 0 0 15,0 0 0-15,0 0 0 0,0 0 0 0,17 12 0 16,-17-12 0-16,0 0 0 0,26-23 0 0,-26 23 0 16,26-29 0-16,-11 11 0 0,0-1 0 15,-1-3 0-15,2 0 0 0,-1-1 0 0,0 0 0 16,-1 0 0-16,-1 1 0 0,-1 2 0 0,-2 1 0 16,0 2 0-16,-10 17 0 0,13-29 0 0,-13 29 0 15,0 0 0-15,0 0 0 0,0 0 0 16,0 0 0-16,0 0 0 0,0 0 0 0,0 0 0 15,0 0 0-15,0 0 0 0,-2 29 0 0,2-29 0 16,-5 32 0-16,5-32 0 0,-1 32 0 16,1-32 0-16,6 25 0 0,-6-25 0 0,18 24 0 15,-18-24 0-15,32 20 0 0,-12-14 0 0,5-3 0 16,2-2 0-16,3-2 0 0,1-4 0 0,2-1 0 16,1-2 0-16,-3-2 0 0,-2-1 0 0,-2-1 0 15,-3-1 0-15,-1 0 0 0,-4 2 0 0,-19 11 0 16,28-22 0-16,-28 22 0 0,16-17 0 15,-16 17 0-15,0 0 0 0,0 0 0 16,3-18 0-16,-3 18 0 0,0 0 0 0,0 0 0 16,-19 6 0-16,19-6 0 0,-18 17 0 0,18-17 0 15,-19 27 0-15,9-11 0 0,10-16 0 0,-16 33 0 16,13-16 0-16,3-17 0 0,-2 30-1 0,2-30-45 16,11 35-51-16,-11-35-209 0,0 0-330 0,20 20-14 15,-20-20 340-15</inkml:trace>
  <inkml:trace contextRef="#ctx0" brushRef="#br3" timeOffset="133120.4239">13290 2922 1061 0,'7'18'393'0,"-45"-39"-3"0,13 24-360 0,-5-2-10 16,6 5 8-16,-1 0 4 0,3 5 2 0,-3-1-8 15,3 3-3-15,2 0-13 0,3 3-10 0,17-16 0 16,-26 31 0-16,19-14 0 0,3 2 0 0,3-3 0 16,5 3 0-16,2-2 0 0,-6-17 0 0,25 31 0 15,-6-19 0-15,1-1 0 0,3-1 0 16,2-4 0-16,-1-3 0 0,0-1 0 0,1-4 0 16,-3-3 0-16,-1-1 0 0,0-3 0 15,-3-2 0-15,1-4 0 0,-19 15 0 0,30-35 0 16,-17 16 0-16,-2-2 0 0,-2 0 0 0,-3 0 0 15,-1 2 0-15,-4-1 0 0,-1 0 0 0,-2 2 0 16,-2 1 0-16,0 0 0 0,4 17 0 0,-9-27 0 16,9 27 0-16,-7-17 0 0,7 17 0 15,0 0 0-15,0 0 0 0,0 0 0 0,0 0 0 16,0 0 0-16,0 0 0 0,19 1 0 0,-19-1 0 16,29 10 0-16,-12-5 0 0,1 2 0 0,2-1 0 15,0 2 0-15,1-1 0 0,0 0 0 0,-1 0 0 16,-1 1 0-16,-2-1 0 0,-17-7 0 0,29 17 0 15,-29-17 0-15,22 15 0 0,-22-15 0 16,15 17 0-16,-15-17 0 0,7 23 0 16,-7-23 0-16,0 25 0 0,0-25 0 0,-8 24 0 15,8-24 0-15,-14 26 0 0,14-26 0 0,-20 27 0 16,20-27 0-16,-23 24 0 0,23-24 0 0,-23 22 0 16,23-22 0-16,-18 16 0 0,18-16 0 0,0 0 0 15,0 0 0-15,0 0 0 0,0 0 0 0,0 0 0 16,0 0 0-16,0 0 0 0,20-9 0 15,-20 9 0-15,34-28 0 0,-13 11 0 0,0-2 0 16,-1-1 0-16,0 0 0 0,-2 2 0 0,-2 0 0 16,-3 0 0-16,0 1 0 0,-5 0 0 0,-1 0 0 15,-7 17 0-15,8-27 0 0,-8 27 0 0,3-21 0 16,-3 21 0-16,0 0 0 0,0 0 0 16,0 0 0-16,0 0 0 0,0 0 0 0,0 0-14 15,0 0-49-15,19-3-54 0,13 20-429 16,-32-17-92-16,22 12 20 0</inkml:trace>
  <inkml:trace contextRef="#ctx0" brushRef="#br3" timeOffset="133479.7931">14010 3015 1509 0,'-36'-22'368'0,"36"22"-296"0,-19-3-52 0,19 3 1 16,0 0 4-16,0 0 1 0,-17 0-20 15,17 0-6-15,0 0 0 0,0 0 0 0,22 14 0 16,-22-14 0-16,28 11 0 0,-9-6 0 0,3 0 0 16,2-2 0-16,3 0 0 0,1-1 0 0,1-1 0 15,0-1 0-15,1-2 0 0,-4-2 0 16,-1-1 0-16,-5-1 0 0,-20 6 0 0,28-11 0 16,-28 11 0-16,0 0 0 0,9-19 0 0,-9 19 0 15,-11-18 0-15,11 18 0 0,-23-17 0 0,23 17 0 16,-36-13 0-16,16 9 0 0,-3 2 0 0,0 2 0 15,-2 2 0-15,0 3 0 0,-1 2 0 0,-1 4 0 16,2 2 0-16,-1 2 0 0,2 3 0 16,3 0 0-16,2 2 0 0,4-2 0 15,7 0 0-15,3 0 0 0,5-18 0 0,7 31 0 16,-7-31 0-16,28 23 0 0,-3-15 0 0,1-3 0 16,7-4 0-16,1-6 0 0,9 2 0 0,-7-12-93 15,31 24-299-15,-30-28-278 0,5 1 45 0,-5-4 359 16</inkml:trace>
  <inkml:trace contextRef="#ctx0" brushRef="#br3" timeOffset="133745.435">14338 2542 1766 0,'-5'18'221'0,"5"-18"-181"0,0 0-28 15,-4 24-4-15,4-24-8 0,28 28 0 0,-9-12 0 16,1 1 0-16,1 2 0 0,1 3 0 15,0 2 0-15,-3 2 0 0,-2 0 0 0,-2 1 0 16,-3-2 0-16,-4 2 0 0,-1-1 0 0,-6 2 0 16,-2 2 0-16,-3 2 0 0,-1-1 0 0,-5 1 0 15,-1-3 0-15,-1 0 0 0,-4-3 0 0,-2 1 0 16,-3 0 0-16,-2-4 0 0,0 0 0 0,0-3 0 16,2-3 0-16,1-1 0 0,2-5 0 0,18-11 0 15,-31 21 0-15,31-21 0 16,-28 10-36-16,38 18-256 0,-37-32-322 0,27 4-64 15,0 0 252-15</inkml:trace>
  <inkml:trace contextRef="#ctx0" brushRef="#br4" timeOffset="150138.9244">1133 6572 602 0,'0'0'200'0,"0"0"-45"0,0 0-30 16,0 0-19-16,0 0-11 0,14 19-8 0,-14-19-62 16,0 0 41-16,14 19-18 0,-14-19-5 0,0 0 48 15,17 11-61-15,-17-11-5 0,0 0-2 0,0 0-5 16,17 9-4-16,-17-9-4 0,0 0-3 0,18 7-4 16,-18-7 0-16,0 0-2 0,25 13 0 0,-25-13-1 15,19 11 1-15,-19-11-2 0,22 14 3 16,-22-14-2-16,27 14 1 0,-10-6-1 15,1 1 2-15,2 1-2 0,1-2 2 0,3 2-2 16,2-1 2-16,2 1-3 0,1-1 3 0,6 0-2 16,1 1 3-16,3 0-3 0,5 0 3 0,-1 0-3 15,5 1 3-15,-1 0-4 0,2 0 4 0,2 1-5 16,1 0 4-16,1 1-3 0,0 2 3 0,-1-1-3 16,1 2 3-16,0 1-3 0,1 0 5 15,-1 1-6-15,2 0 5 0,-1 0 17 16,-1 0-39-16,2-1 39 0,-2 2-39 0,1-1 17 0,-1 0 4 15,1 0-4-15,1 0 4 0,-1 1-3 0,3 0 5 16,-1-1-5-16,2 0 6 0,-3 0-8 16,1 0 6-16,-1 0-6 0,1 0 6 0,1 2-6 15,-1-3 5-15,1 0-5 0,-1 1 6 0,1-1-4 16,2 1 5-16,-2 0-5 0,1 0 3 16,2 0-5-16,-2-1 5 0,1 0-4 0,-1 3 4 15,2-2-4-15,-1 0 4 0,4 0-4 0,2 1 6 16,-2-1-5-16,3 2 5 0,-3-2-6 0,2 0-15 15,-2-1 39-15,1 1-39 0,1 1 39 0,-2 0-19 16,3-1-5-16,-1 1 6 0,0-2-5 0,-2 1 5 16,0 2-7-16,0-2 5 0,1-1-4 0,0-2 4 15,1 1-4-15,-3 0 7 16,3 1-6-16,2 0 4 0,-1 0-4 0,-1-1 3 16,1 1-5-16,-1 0 7 0,-3 1-7 0,0-1 6 15,0 0-6-15,-3 0 6 0,2 0-4 0,0 1 5 16,-3 1-7-16,1 0 6 0,-2-1-6 0,0 0 6 15,-1 0-5-15,-1 0 6 0,1 1-7 0,-3-1 6 16,2 2-6-16,1 0-16 0,-3-1 40 16,3 0-39-16,-1-1 38 0,1 1-17 0,-1-2-5 15,-2-1 5-15,1 1-5 0,-1 2 5 0,-1-1-6 16,-2 0 6-16,0 0-5 0,-1-2 6 0,-2 1-6 16,1 1 5-16,-3-1-5 0,2 1 5 15,-2 1-5-15,0-1 5 0,1 0-5 0,2 1 5 16,-1-4-6-16,1 1 6 0,0 1-7 0,3-1 8 15,3-2-7-15,2 2 6 0,-2-2-5 16,1 3 4-16,0 0-3 0,0-1 4 0,1 0-5 16,-1 1 5-16,1-2-5 0,-1 4 5 0,1-1-5 15,-1-1-20-15,0 1 41 0,0 1-40 0,-1-1 39 16,-2 4-15-16,-2-3-6 0,-1 2 6 0,-2-2-7 16,-1 2 7-16,2-2-6 0,-1 2 5 0,0-2-5 15,0-1 5-15,3 2-6 0,1-2 7 0,0 1-6 16,1-1 6-16,-1 0-6 0,2 2 7 15,0-2-7-15,1-1 6 0,-1 1-6 16,2 0 5-16,1-1-4 0,0-1 5 0,5 1-3 16,-3 1 3-16,-1 0-4 0,1 0 5 0,-2 1-7 15,0 0 6-15,0 0-5 0,-2 0 6 0,-2 3 15 16,-1-3-39-16,-1 1 39 0,-3 0-40 0,1 0 17 16,-2 0 6-16,-2 1-6 0,1-1 6 15,-3 0-5-15,0 0 6 0,0 1-5 0,1-2 5 16,1-1-6-16,2 2 6 0,-1-2-5 0,0 1 5 15,1-1-5-15,2-1 5 0,1 0-5 0,2-1 6 16,-1-2-5-16,3 3 5 0,-2 0-6 0,0-1 5 16,4 0-4-16,0 1 4 0,0-1-4 0,1 3 4 15,-1-1-4-15,-3-1 5 0,5 0-5 16,-1 1 5-16,-3-1-3 0,0 1 4 16,-4 0-7-16,-2 0-17 0,2-1 40 0,-2 1-40 15,2 0 40-15,-3 2-17 0,-1-1-7 0,0-1 6 16,0 0-6-16,0 0 8 0,1 2-6 0,-1-3 5 15,0 1-4-15,-2-2 3 0,-1 1-6 0,1-2 5 16,0 2-5-16,0-1 5 0,2 1-4 0,-1-1 5 16,0-1-3-16,0 0 1 0,-1-1-2 0,2 0 3 15,0 0-3-15,3-1 4 0,-2 1-4 16,1-2 4-16,1 1-5 0,-1 0 5 0,2 1-4 16,1 0 3-16,-2 1-3 0,1-2 3 15,-1-1-2-15,-3 0 1 0,2 0-1 0,-2 2 3 16,-1-2-3-16,1 1 4 0,-3-1-4 0,0 0 3 15,-1 0-5-15,0 2-22 0,0-1 41 0,-1 0-40 16,0 1 41-16,-1-2-14 0,1-1-6 16,-1-1 4-16,0 1-3 0,0 0 3 0,-1 0-4 15,1-1 3-15,-1 1-4 0,0-2 4 0,-2 2-3 16,1-1 3-16,-2 2-2 0,-2-2 2 0,-3 2-3 16,-1-3 2-16,-1 1-2 0,0-1 1 0,-4-1-4 15,-3 0 3-15,0 0-3 0,-3 0 4 0,-1 2-3 16,0-3 4-16,-17-7-3 0,32 16 4 0,-15-9-2 15,-17-7 2-15,32 13-2 16,-32-13 3-16,32 15-3 0,-32-15 2 0,35 19-2 16,-18-10 1-16,1-1-1 0,0 1 3 0,-1-2-5 15,0-1 0-15,-17-6-8 0,28 10-1 0,-28-10-3 16,20 6 3-16,-20-6 2 0,0 0 3 0,19 6 0 16,-19-6 2-16,0 0-1 0,0 0 1 0,0 0-1 15,0 0-7-15,0 0-18 0,0 0-16 0,0 0-26 16,0 0-36-16,0 0-102 0,0 0-172 15,0 0-75-15,0 0 18 0,0 0 429 0</inkml:trace>
  <inkml:trace contextRef="#ctx0" brushRef="#br4" timeOffset="151092.0527">13313 10505 1638 0,'0'0'72'0,"0"0"-31"0,23-8-9 15,-23 8-4-15,18-2 1 0,-18 2 2 0,24 0-4 16,-24 0-4-16,31 4-3 0,-31-4-6 0,36 7-2 16,-15-1-1-16,3 1-2 0,3 2-1 0,1 0 0 15,4 3-3-15,0 2 2 0,4 0-3 0,1 1 1 16,0-1-5-16,1 2 3 0,-2 0-3 16,-2-1 2-16,-2 2-3 0,-3-3 2 0,-5-1-3 15,-1 0 4-15,-6-2-4 0,-17-11 2 0,15 21-4 16,-15-21 3-16,-15 19-3 0,-7-8 4 0,-8-1-1 15,-10 3-20-15,-9 0 34 0,-7 2-31 16,-7 0 33-16,-6 1-6 0,-3 0-4 0,0 0 5 16,-1-2-6-16,6-1 2 0,4 1-4 0,7-3 2 15,10 1-5-15,7-1-3 0,12-1-12 16,10-1-13-16,17-9-34 0,0 0-105 0,28 25-471 16,3-21 17-16,20 4 119 0</inkml:trace>
  <inkml:trace contextRef="#ctx0" brushRef="#br4" timeOffset="153607.7167">15142 11224 526 0,'0'0'145'0,"0"0"-43"16,0 0-55-16,0 0-32 0,0 0-21 0,0 0-9 16,0 0 5-16,0 0 6 0,0 0 6 0,0 0 3 15,0 0 1-15,0 0 3 0,0 0 7 0,0 0 10 16,0 0 9-16,0 0 10 0,0 0 3 0,0 0 1 16,0 0-8-16,0 0-1 0,0 0-3 0,0 0 3 15,0 0 2-15,0 0-2 0,0 0-5 16,0 0-9-16,0 0-10 0,0 0-7 0,0 0-6 15,0 0-2-15,0 0-3 0,3 17 1 0,-3-17 1 16,0 0 0-16,0 0-1 0,0 0 1 0,0 0 0 16,0 0-1-16,-9 17 2 0,9-17-2 0,0 0 0 15,0 0 2-15,0 0-2 0,0 0 3 16,0 0 1-16,0 0 1 0,0 0 5 0,0 0 6 16,0 0 9-16,0 0 7 0,0 0 1 15,18 12 0-15,-18-12-5 0,0 0-5 0,0 0-2 16,0 0-7-16,0 0-2 0,0 0-5 0,0 0-1 15,0 0-1-15,0 0 0 0,0 0-1 0,0 0 2 16,0 0-3-16,0 0 0 0,0 0-3 0,0 0 0 16,0 0-2-16,0 0-3 0,0 0-2 0,17-14-8 15,-17 14-4-15,0 0-2 0,0 0-1 16,0 0 3-16,0 0 5 0,0 0 4 0,0 0 4 16,0 0 3-16,0 0 0 0,0 0-2 15,0 0 1-15,0 0 2 0,0 0 2 0,-13 17 1 16,13-17 0-16,0 0-1 0,0 0-3 0,0 0-5 15,0 0-2-15,-19 9 0 0,19-9 4 0,0 0 4 16,0 0 5-16,0 0 2 0,0 0 3 0,-17 3 1 16,17-3 1-16,0 0 0 0,0 0 0 15,0 0-1-15,0 0 1 0,0 0 1 0,0 0 2 16,0 0 3-16,0 0 0 0,18-11 2 0,-18 11-1 16,0 0 1-16,20-3 0 0,-20 3 0 0,0 0-1 15,22-7-3-15,-22 7-2 0,18-2-4 0,-18 2-2 16,18-2-2-16,-18 2-1 0,21 0 0 0,-21 0-1 15,23-1 1-15,-23 1-1 0,26-1 0 16,-26 1 1-16,32 0 1 0,-13 0 0 16,0 0 3-16,4 0 0 0,2-1 1 0,0 1-1 15,2-3-2-15,1 3-2 0,1 0 1 0,0-1-1 16,2 1-1-16,-1 0 1 0,2 0-2 0,2-1 1 16,0 1-1-16,3 0 1 0,4-2 1 0,0 0-1 15,4-1 1-15,0-1-1 0,4 0 0 0,0 0 0 16,6-2 0-16,1 1 2 0,4-1 1 15,2 0-1-15,1-2 1 0,1 1-5 0,3 0 3 16,0 1-1-16,0-1 3 0,1 2 0 0,3-3 2 16,2 2-1-16,-2-1 1 0,2 0-4 0,-1 0 3 15,1-1-3-15,-1 1 3 0,0 0 0 16,-1 1 0-16,0 1-2 0,1 1 1 0,2 1-1 16,-1-2 2-16,2 1 1 0,-1-1 2 0,1 2-2 15,0-2 3-15,0 0-3 0,2-1 2 16,4 2-4-16,0-2 2 0,1 0-3 0,0 0 1 15,-1 0-2-15,1-1 1 0,-1 2-4 0,2-2 3 16,3 1-3-16,-2-1 2 0,1-1-1 0,-1 0 1 16,-2 1-2-16,3-1 3 0,-2 1-2 0,-1 0 3 15,5 0-3-15,-2-1 2 0,2 2-2 0,-1-1 2 16,-1 0-2-16,3 1 3 0,1 1-2 0,2-1 3 16,2 1 0-16,0-1 1 0,0 1-1 15,2-1 1-15,1 1-1 0,2 0 0 16,3 2-2-16,-1-1 0 0,1 1-1 0,-1-1 0 15,-1 0-1-15,4-1 2 0,2 2-2 0,0 0 1 16,2 0 0-16,0-2 1 0,-2 1-2 0,3-1 1 16,2 1-2-16,1-2-13 0,0 1 14 0,-2-1-15 15,1-2 41-15,2 4-25 0,1-4 25 16,-3 4-22-16,2 0-1 0,0-1 2 0,-1 0-1 16,1-1 2-16,2 1-3 0,-2 2 1 0,-1-2-3 15,0 1 0-15,-1 1-2 0,1-2 1 0,-3 0-2 16,-4 1 3-16,-4 1-1 0,0 0-1 0,-4 0 0 15,0-1 0-15,-2 0-1 0,-4 1 3 16,-3-1-3-16,0 1 2 0,-2-2-2 0,-1 1 1 16,1 2-2-16,-1-2 2 0,-3 2-1 15,-3-2 0-15,-4 0 0 0,0 2-1 0,-2-3-1 16,0 1-6-16,-3-2-9 0,0 4-16 0,-9-8-20 16,6 12-41-16,-27-23-66 0,26 21-326 0,-31-10-99 15,-3-1 70-15</inkml:trace>
  <inkml:trace contextRef="#ctx0" brushRef="#br4" timeOffset="154279.5776">23184 10518 1050 0,'-18'-9'229'0,"18"9"-115"15,0 0-31-15,0 0-11 0,0 0 1 0,0 0 2 16,0 0-4-16,0 0-11 0,0 0-10 0,0 0-9 15,0 0-7-15,0 0-6 0,0 0-2 16,0 0-4-16,18 2-4 0,-18-2-17 0,0 0-1 16,0 0 0-16,0 0 0 0,0 0 0 0,18-8 0 15,-18 8 0-15,0 0 0 0,0 0 0 16,0 0 0-16,0 0 0 0,0 0 0 0,0 0 0 16,0 0 0-16,0 0 0 0,0 0 0 0,25 9 0 15,-25-9 0-15,34 7 0 0,-8 0 0 0,6-1 0 16,7 3 0-16,6-1 0 0,5 0 0 0,4-1 0 15,6-1 0-15,2 0 0 0,3 0 0 0,1 1 0 16,0 1 0-16,-3 0 0 0,-7 0 0 0,-1 3 0 16,-10 1 0-16,-7 2 0 0,-9 0 0 15,-10 0 0-15,-19-14 0 0,12 30 0 16,-19-11 0-16,-11 5 0 0,-10 5 0 0,-7 5 0 16,-10 2 0-16,-6 3 0 0,-5 0 0 0,-5-2 0 15,-4 1 0-15,2-2 0 0,1-1 0 0,4 0 0 16,2-2 0-16,4-2 0 0,4-3 0 0,7-2 0 15,8-2 0-15,7-4 0 0,12 1 0 0,14-21 0 16,1 39-69-16,-1-39-456 0,32 12-116 16,-2-12-25-16,15-5 521 0</inkml:trace>
  <inkml:trace contextRef="#ctx0" brushRef="#br4" timeOffset="167362.0401">2067 6153 1648 0,'4'-17'77'0,"-4"17"-25"0,18-21-16 15,-18 21-14-15,15-19-3 0,-15 19-3 0,0 0 4 16,0 0 1-16,0 0 2 0,0 0-2 0,0 0-7 16,0 0-6-16,-22 28-6 0,7-11-1 0,-1 6-2 15,-4 5 4-15,-1 5-7 0,-2 3 8 0,-1 6-9 16,-1 2-7-16,0 3 23 0,-2 1-23 0,1 2 21 16,0-1-10-16,0 2-13 0,2-4 5 0,4 1-19 15,1-10 3-15,10 2-28 0,0-16-11 0,21 9-59 16,-12-33-172-16,18 4-294 0,12-1-8 15,3-16 423-15</inkml:trace>
  <inkml:trace contextRef="#ctx0" brushRef="#br4" timeOffset="167705.8037">2381 6535 1733 0,'-22'5'40'0,"5"10"-5"0,-4-2-14 0,4 5 7 16,-3-2-5-16,3 6 6 0,-3-3-10 0,4 4 2 15,1 0-9-15,2 1 2 0,1 0-6 0,4-2 4 16,2-1-4-16,2-4 4 0,4-17-5 0,0 25 1 16,0-25-3-16,10 18-1 0,-10-18-2 15,17 15 1-15,-17-15 0 0,23 7-3 0,-23-7 0 16,28-1 0-16,-28 1 0 0,33-9 0 0,-15 2 0 16,4-3 0-16,-2-2 0 0,1-1 0 0,0 0 0 15,-3 1 0-15,-1-1 0 0,0 3 0 0,-17 10 0 16,26-22 0-16,-26 22 0 0,20-16 0 0,-20 16 0 15,0 0 0-15,17-8 0 0,-17 8 0 0,0 0 0 16,0 0 0-16,0 0 0 0,9 23 0 0,-9-23 0 16,7 23 0-16,-7-23 0 0,10 30 0 0,-10-30-12 15,12 31-5-15,-12-31-8 0,18 32-1 0,-4-13-14 16,-14-19-8-16,28 39-38 0,-28-39-41 0,32 43-228 16,-32-43-258-16,24 29 54 0,-5-6 421 15</inkml:trace>
  <inkml:trace contextRef="#ctx0" brushRef="#br4" timeOffset="168065.1982">3651 6534 1737 0,'42'-8'69'0,"-42"8"-28"0,0 0-14 0,0 0-12 16,0 0 0-16,0 0-1 0,0 0 3 0,-7 17-2 15,7-17-1-15,-11 30-5 0,2-10-1 16,0 5-8-16,-1 2 7 0,0 5-9 0,0 2 7 15,-1 1-6-15,-1 0 6 0,0-1-7 0,-2 1 7 16,0 1-9-16,0 2 8 0,0 0-11 0,0 0-10 16,-1-1 20-16,0 0-32 0,3-1 19 15,-4-5-22-15,7 4-22 0,-7-14-21 0,20 15-81 16,-31-37-244-16,27 1-200 0,3 23 29 0,-3-23 522 16</inkml:trace>
  <inkml:trace contextRef="#ctx0" brushRef="#br4" timeOffset="168252.6859">3488 6873 1799 0,'-36'-11'67'0,"36"11"-14"15,-34 0-12-15,34 0-9 0,-28 5-8 0,28-5-7 16,0 0-9-16,-19 6-7 0,19-6-4 16,0 0-3-16,0 0-5 0,0 0 4 15,23 8 4-15,-6-4 4 0,6-4 3 0,7-2-1 16,6-1-8-16,6-4-11 0,5 0-16 0,-1-7-24 15,8 11-46-15,-18-23-64 0,33 27-300 0,-28-14-155 16,4-5 66-16,6 13 555 0</inkml:trace>
  <inkml:trace contextRef="#ctx0" brushRef="#br4" timeOffset="168643.3175">4116 6638 1688 0,'14'18'113'0,"-40"-4"-60"16,9 7-7-16,-6 0-12 0,4 6 3 15,-5-1-9-15,3 3-1 0,-3 3-10 0,1 4-13 16,0 0-4-16,0 5 0 0,-1-1 0 16,-1 0 0-16,2 0 0 0,0 0 0 0,1-4 0 15,2 2 0-15,0-3 0 0,4-4 0 0,3-4 0 16,3-3 0-16,4-7 0 0,6-17 0 0,1 22 0 16,-1-22 0-16,0 0 0 0,28 12 0 0,-28-12 0 15,32-4 0-15,-12-4 0 0,1-4 0 0,5-5 0 16,2-5 0-16,0-1 0 0,0-2 0 0,0-1 0 15,0 2 0-15,-3 1 0 0,-2 1 0 16,-2 4 0-16,-3 4 0 0,-18 14 0 0,25-17 0 16,-25 17 0-16,0 0 0 0,0 0 0 15,0 0 0-15,0 0 0 0,5 18 0 0,-5-18 0 16,-10 32 0-16,3-9 0 0,-2 0 0 0,1 3 0 16,-2-2 0-16,0 1 0 0,2 0 0 0,0-1 0 15,3-4 0-15,3 1 0 0,1-3 0 16,4 0 0-16,-3-18-8 0,11 32-38 0,-11-32-9 15,25 21-35-15,-25-21-67 0,41 9-292 0,-41-9-166 16,35-10 35-16,-7 13 534 0</inkml:trace>
  <inkml:trace contextRef="#ctx0" brushRef="#br4" timeOffset="169596.448">4358 7247 1708 0,'-17'-10'84'0,"17"10"-30"0,0 0-19 0,-24 18-6 16,24-18-16-16,-24 23-3 0,24-23-1 0,-28 31 5 15,13-12-1-15,0 1 4 0,-2 1-5 0,2 0 1 16,-1 2-5-16,2-1 9 0,1-2-6 0,2-4-11 16,11-16 0-16,-13 26 0 0,13-26 0 0,0 0 0 15,-1 20 0-15,1-20 0 0,0 0 0 0,0 0 0 16,23-3 0-16,-23 3 0 0,28-22 0 16,-9 5 0-16,3-2 0 0,1-2 0 15,0-1 0-15,0 2 0 0,0-2 0 0,-2-1 0 0,0 1 0 16,-3-1 0-16,-1 2 0 0,-1-1 0 0,0 1 0 15,-2 4 0-15,-14 17 0 0,27-29 0 16,-27 29 0-16,21-18 0 0,-21 18 0 0,0 0 0 16,19-7 0-16,-19 7 0 0,0 0 0 15,18 6 0-15,-18-6 0 0,0 0 0 0,26 22 0 16,-26-22 0-16,22 17 0 0,-22-17 0 0,27 17 0 16,-27-17 0-16,30 15 0 0,-30-15 0 0,30 14 0 15,-30-14 0-15,28 13 0 0,-28-13 0 0,26 10 0 16,-26-10 0-16,18 7 0 0,-18-7 0 0,0 0 0 15,0 0 0-15,0 0 0 0,0 0 0 0,0 0 0 16,-19 17 0-16,19-17 0 0,-31 9 0 16,13-2 0-16,-3-3 0 0,-2 5 0 15,1-1 0-15,-1 3 0 0,1 2 0 0,0 1 0 16,2 2 0-16,-1 3 0 0,3-1 0 0,1 3 0 16,2-1 0-16,6-1 0 0,2 1 0 0,4-2 0 15,3-18 0-15,8 27 0 0,-8-27 0 0,23 18 0 16,-6-12 0-16,4-3 0 0,2-3 0 0,3-3 0 15,1-5 0-15,0-2 0 0,4-5 0 16,2-3 0-16,-2 0 0 0,3-4 0 0,-2-1 0 16,-2 0 0-16,-2-2 0 0,-5 1 0 0,-4-1 0 15,-7 5 0-15,-5-1 0 0,-3 2 0 0,-4 1 0 16,0 0 0-16,0 18 0 0,-6-29 0 16,6 29 0-16,0 0 0 0,-23-19 0 0,23 19 0 15,-22 2 0-15,22-2 0 0,-25 11 0 16,25-11 0-16,-21 15 0 0,21-15 0 0,-14 21 0 15,14-21 0-15,-2 24 0 0,2-24 0 0,9 24 0 16,-9-24 0-16,24 20 0 0,-24-20 0 0,32 15 0 16,-13-10 0-16,1 0 0 0,2 0 0 0,1-2 0 15,0 1 0-15,-1 0 0 0,-2-3 0 0,-3 1 0 16,-17-2 0-16,23 1 0 0,-23-1 0 0,0 0 0 16,0 0 0-16,0 0 0 0,0 0 0 15,0 0 0-15,0 0 0 0,0 0 0 0,0 0 0 16,-4 19 0-16,4-19 0 0,-17 17 0 0,17-17 0 15,-23 29 0-15,7-13 0 0,2 4 0 16,-2 0 0-16,1 3 0 0,1 3 0 0,2-2 0 16,1 0 0-16,3-3 0 0,6-4 0 0,2-17 0 15,5 23 0-15,-5-23 0 0,20 12 0 0,-20-12 0 16,36-3 0-16,-12-4 0 0,4-5 0 16,4-4 0-16,3-6 0 0,4-1 0 0,1-2 0 15,-1 1 0-15,0-2 0 0,-4 4 0 0,-1 0 0 16,-2 1 0-16,-6 3 0 0,-2 2 0 0,-24 16 0 15,29-24 0-15,-29 24 0 0,0 0 0 0,0 0 0 16,0 0 0-16,0 0 0 0,0 0 0 0,0 0 0 16,-20 30 0-16,6-10 0 15,-5 3 0-15,2 1 0 0,2-1 0 0,4 0 0 16,1-3 0-16,6 1 0 0,2-2 0 0,7 1 0 16,-5-20-9-16,20 30-35 0,-20-30-37 0,45 30-75 15,-45-30-363-15,38 1-136 0,-6 3 73 0</inkml:trace>
  <inkml:trace contextRef="#ctx0" brushRef="#br4" timeOffset="170096.4582">5695 7501 1948 0,'-17'-9'72'0,"-1"1"-45"0,-1 0-27 0,-3 3 0 0,1 2 0 16,-5 3 0-16,0 3 0 0,-3 2 0 0,3 5 0 15,-2 0 0-15,2 4 0 0,2 2 0 16,2 1 0-16,1 3 0 0,3 2 0 0,2 1 0 15,5-1 0-15,5-3 0 0,6-19 0 16,4 29 0-16,-4-29 0 0,23 24 0 0,-6-15 0 16,4-4 0-16,2-3 0 0,2-2 0 0,2-2 0 15,0-3 0-15,1-2 0 0,-3-2 0 0,0-3 0 16,-1 0 0-16,-3-1 0 0,-2-2 0 0,-2 2 0 16,-17 13 0-16,28-27 0 0,-28 27 0 0,18-24 0 15,-18 24 0-15,11-20 0 0,-11 20 0 16,0 0 0-16,0 0 0 0,0 0 0 15,0 0 0-15,-18 1 0 0,18-1 0 0,-29 25 0 16,10-4 0-16,-2 2 0 0,-4 5 0 0,0 4 0 16,-2 4 0-16,-2 6 0 0,0 1 0 0,-3 3 0 15,-1 2 0-15,0 1 0 0,0-1 0 0,1-4 0 16,1-6 0-16,3-1 0 0,4-6 0 0,2-2 0 16,3-5 0-16,2-4 0 0,17-20 0 15,-25 23 0-15,25-23 0 0,0 0 0 0,0 0 0 16,0 0 0-16,0 0 0 0,0-32 0 0,9 12 0 15,3-4 0-15,3-3 0 0,-1-1 0 0,2-1 0 16,1-1 0-16,0-2 0 0,5 0 0 0,-1-6 0 16,5 0 0-16,6-5 0 0,3 0 0 15,5 0 0-15,5 2 0 0,2 6 0 0,-2 4 0 16,-4 5 0-16,-8 5 0 0,-5 2 0 16,-6 4 0-16,2 1 0 0,-2 1 0 0,7 9-65 15,-21-27-186-15,42 39-243 0,-22-26-167 0,4 4 86 16,10 15 575-16</inkml:trace>
  <inkml:trace contextRef="#ctx0" brushRef="#br4" timeOffset="170424.6281">6223 7286 1358 0,'-20'25'455'0,"-14"-2"-221"0,5 0-234 0,-3 2 0 15,-1 5 0-15,-3 2 0 0,1 2 0 0,-2-2 0 16,7 2 0-16,1-3 0 0,3 0 0 0,4-3 0 15,3-4 0-15,4 0 0 0,2-4 0 0,3-1 0 16,10-19 0-16,-13 29 0 0,13-29 0 16,-2 17 0-16,2-17 0 0,0 0 0 0,19 2 0 15,-19-2 0-15,26-13 0 0,-7 1 0 0,3-2 0 16,1-3 0-16,0 3 0 0,-1-2 0 0,0 0 0 16,0 1 0-16,-1 0 0 0,1-1 0 0,1 4 0 15,-3 1 0-15,-3 3 0 0,-17 8 0 0,25-10 0 16,-25 10 0-16,0 0 0 0,20 4 0 15,-20-4 0-15,0 18 0 0,0-18 0 16,-10 34 0-16,-2-12 0 0,1 4 0 0,-6 0 0 16,4 0 0-16,-4-11-73 0,26 31-243 0,-41-43-149 15,29 25-201-15,-4-5 140 0,7-23 526 0</inkml:trace>
  <inkml:trace contextRef="#ctx0" brushRef="#br4" timeOffset="171080.8432">7430 7603 1085 0,'0'0'568'16,"-9"-24"-406"-16,9 24-98 0,-15-41-9 0,4 19-17 15,-6-4 5-15,1 1-15 0,-5 0-24 0,0 1-4 16,-6 0 0-16,0 4 0 0,-1 6 0 0,1 3 0 16,1 6 0-16,-1 4 0 0,0 5 0 0,-2 5 0 15,-1 8 0-15,-6 6 0 0,-1 7 0 0,-2 7 0 16,-2 5 0-16,5 5 0 0,1 3 0 15,3 4 0-15,3-2 0 0,3 3 0 0,2-1 0 16,6-1 0-16,1-1 0 0,2-2 0 16,5-2 0-16,1-4 0 0,3-2 0 0,2-3 0 15,4-3 0-15,0-5-16 0,7 1-49 0,-5-9 1 16,11 5-5-16,-13-28-65 0,19 31-58 0,-19-31-213 16,0 0-187-16,0 0 83 0,-2-27 509 0</inkml:trace>
  <inkml:trace contextRef="#ctx0" brushRef="#br4" timeOffset="171533.9728">6659 7883 1946 0,'-42'-9'77'15,"42"9"-53"-15,-19-6-24 0,19 6 0 0,0 0 0 16,0 0 0-16,0 0 0 0,0 0 0 0,0 0 0 16,0 0 0-16,0 0 0 15,24 5 0-15,-7-1 0 0,3-1 0 0,3 1 0 16,5 0 0-16,2-1 0 0,4 1 0 0,1-1 0 15,1 1 0-15,3 0 0 0,0-1 0 0,-1 1 0 16,0 0 0-16,-2-1 0 0,-2 1 0 0,-4-2 0 16,-4 1 0-16,-3-1 0 0,-3 0 0 0,-20-2 0 15,26 4 0-15,-26-4 0 0,0 0 0 16,0 0 0-16,0 0 0 0,0 0 0 0,0 0 0 16,-1 22 0-16,1-22 0 0,-27 23 0 0,7-7 0 15,-5 2 0-15,0 0 0 0,-2 1 0 0,0 1 0 16,2 0 0-16,0 1 0 0,4-1 0 0,1 0 0 15,7-2 0-15,13-18 0 0,-14 30 0 16,14-30 0-16,3 23 0 0,-3-23 0 0,18 17 0 16,-18-17 0-16,34 12 0 0,-8-10 0 15,2-4 0-15,3-4 0 0,3-5 0 0,-1-2 0 16,0-3 0-16,0-1 0 0,-5-1 0 0,-2-1 0 16,-4-1 0-16,-3 0 0 0,-5 2 0 0,-3-2 0 15,-4 1 0-15,-2-1 0 0,-2-1 0 0,-4-2 0 16,-1 0 0-16,-3 0 0 0,2 5 0 0,3 18 0 15,-12-26 0-15,12 26 0 0,0 0 0 0,-19-9 0 16,19 9-20-16,0 0-72 0,-4 36-99 16,-21-46-180-16,43 40-112 0,-18-30 1 15,-17 9 75-15,39 21 407 0</inkml:trace>
  <inkml:trace contextRef="#ctx0" brushRef="#br4" timeOffset="171955.87">7722 8100 1319 0,'0'0'626'0,"0"0"-552"0,0 0-46 0,-23-15-28 15,23 15 0-15,-19-16 0 0,19 16 0 0,-21-11 0 16,21 11 0-16,-26-6 0 0,26 6 0 0,-28 1 0 16,28-1 0-16,-31 9 0 0,31-9 0 15,-32 18 0-15,15-6 0 0,17-12 0 16,-29 33 0-16,16-17 0 0,2 4 0 0,2-1 0 15,2 2 0-15,3-3 0 0,3 1 0 0,5-2 0 16,2 1 0-16,5-1 0 0,-11-17 0 0,32 28 0 16,-11-21 0-16,5-1 0 0,2-3 0 0,2-3 0 15,2-3 0-15,0-1 0 0,-1-5 0 0,-2-1 0 16,-2 2 0-16,-3-4 0 0,-2 1 0 0,-2 0 0 16,-20 11 0-16,29-19 0 0,-29 19 0 15,18-15 0-15,-18 15 0 0,0 0 0 0,0 0 0 16,0 0 0-16,0 0 0 0,0 0 0 0,0 0 0 15,0 0 0-15,0 0 0 0,0 0 0 16,-23 30 0-16,23-30 0 0,-22 33 0 0,10-12 0 16,-2-2 0-16,2 3 0 0,-1-3 0 0,4 3 0 15,-2-3 0-15,7 3 0 0,-1-5 0 16,5 1 0-16,0-18-24 0,13 32-77 0,-13-32-122 16,35 20-161-16,-35-20-99 0,31-6-28 0,-2 12 191 15</inkml:trace>
  <inkml:trace contextRef="#ctx0" brushRef="#br4" timeOffset="172283.9994">8401 8192 1489 0,'-19'-28'404'0,"19"28"-328"16,0 0-18-16,-23-6-38 0,23 6-20 0,-32 4 0 16,11 1 0-16,-1 3 0 0,-5 2 0 0,2 3 0 15,-2 1 0-15,1 1 0 0,1 2 0 0,2 3 0 16,1-5 0-16,5 2 0 0,17-17 0 0,-21 26 0 15,21-26 0-15,-1 20 0 0,1-20 0 0,0 0 0 16,28 21 0-16,-10-16 0 0,6-4 0 16,2-2 0-16,2-2 0 0,1 0 0 15,0-1 0-15,-1 2 0 0,-3-1 0 0,-5 2 0 16,-1 0 0-16,-19 1 0 0,25 3 0 0,-25-3 0 16,0 0 0-16,0 0 0 0,9 18 0 0,-9-18 0 15,-13 21 0-15,13-21 0 0,-28 33 0 0,10-16 0 16,-2 2 0-16,-2-1 0 0,-3 0 0 15,2 0 0-15,1-1 0 0,0-1 0 0,4 0 0 16,1-5 0-16,17-11 0 0,-28 15-7 0,33 16-265 16,-35-48-155-16,30 17-227 0,0 0 37 0,-10-22 548 15</inkml:trace>
  <inkml:trace contextRef="#ctx0" brushRef="#br4" timeOffset="173237.1143">7833 8183 611 0,'0'0'504'0,"-14"-23"-194"16,14 23-210-16,0 0-9 0,0 0-10 0,0 0-7 15,0 0-10-15,-19-5-15 0,19 5-16 16,0 0-11-16,0 0-6 0,0 0-3 0,-17 25 2 15,17-25 1-15,-12 22 2 0,12-22 0 0,-16 27-6 16,16-27-12-16,-13 31 0 0,13-31 0 0,-13 31 0 16,13-31 0-16,-6 31 0 0,6-31 0 15,0 25 0-15,0-25 0 0,9 21 0 0,-9-21 0 16,18 20 0-16,-18-20 0 0,24 16 0 0,-24-16 0 16,31 10 0-16,-14-6 0 0,0-2 0 15,0-2 0-15,-17 0 0 0,32-8 0 0,-32 8 0 16,27-15 0-16,-27 15 0 0,26-22 0 0,-26 22 0 15,22-29 0-15,-22 29 0 0,15-33 0 0,-15 33 0 16,8-29 0-16,-8 29 0 0,-1-23 0 0,1 23 0 16,0 0 0-16,-10-20 0 0,10 20 0 0,0 0 0 15,0 0 0-15,-23 14 0 0,23-14 0 16,-22 32 0-16,9-9 0 0,-2 4 0 0,2 2 0 16,2-1 0-16,3 1 0 0,2 0 0 15,5-1 0-15,1-2 0 0,7-1 0 0,3-5 0 16,10 2 0-16,0-12-63 0,31 27-394 0,-20-34-211 15,16 6 15-15,1-5 448 0</inkml:trace>
  <inkml:trace contextRef="#ctx0" brushRef="#br4" timeOffset="175409.0202">18448 11306 1122 0,'0'0'298'16,"-25"-9"-168"-16,25 9-43 0,0 0-24 0,-21 8-16 15,21-8-7-15,-21 1-8 0,21-1-3 0,-23 2 1 16,23-2 1-16,-28 3-5 0,28-3-1 0,-29 5-8 16,29-5 1-16,-23 7-1 0,23-7 1 0,-22 11-3 15,22-11-13-15,-19 16-2 0,19-16 0 0,-16 23 0 16,16-23 0-16,-11 29 0 0,11-29 0 16,-6 33 0-16,6-16 0 0,2 1 0 15,3 0 0-15,-5-18 0 0,14 29 0 0,-14-29 0 16,18 20 0-16,-18-20 0 0,24 10 0 0,-24-10 0 15,26-1 0-15,-26 1 0 0,34-12 0 0,-15 2 0 16,1-4 0-16,-1-5 0 0,-1-1 0 0,-1-4 0 16,0-3 0-16,-2-1 0 0,-2 0 0 0,0 1 0 15,-3 1 0-15,-2 2 0 0,-1 3 0 16,-4 3 0-16,-3 18 0 0,0-23 0 0,0 23 0 16,0 0 0-16,0 0-2 0,-25-8 0 0,25 8-2 15,-22 10 1-15,22-10-8 0,-23 17 2 0,23-17-9 16,-19 22 3-16,19-22-4 0,-14 25 7 0,14-25-11 15,-3 18-8-15,3-18-27 0,0 0-24 16,22 24-26-16,-22-24-47 0,29 7-201 16,-29-7-179-16,24-1 44 0,-1 14 379 0</inkml:trace>
  <inkml:trace contextRef="#ctx0" brushRef="#br4" timeOffset="175752.7878">18705 11320 668 0,'8'-34'305'0,"16"36"-31"0,-32-27-67 16,29 26-63-16,-26-19-35 0,5 18-26 0,0 0-17 15,0 0-16-15,15-21-9 16,-15 21-10-16,0 0-5 0,0 0-8 0,0 0-6 0,0 0-3 16,0 0-5-16,-21 25-4 0,21-25 0 15,-13 31 0-15,7-10 0 0,-1 2 0 0,5 2 0 16,-2 0 0-16,2 1 0 0,0 0 0 0,0-1 0 16,5-2 0-16,0-3 0 0,-3-20 0 0,21 25 0 15,-21-25 0-15,34 9 0 0,-14-10 0 16,3-4 0-16,2-4 0 0,2-3 0 0,0-3 0 15,-1-4 0-15,0-1 0 0,-2-3 0 0,1 1 0 16,-2 2 0-16,-3-1 0 0,-1 3 0 0,-6 1 0 16,-13 17 0-16,17-21 0 0,-17 21 0 0,0 0 0 15,0 0 0-15,0 0 0 0,0 0 0 0,0 0 0 16,0 0 0-16,-7 26 0 0,7-26 0 0,-11 34 0 16,5-13 0-16,0 1 0 15,1-1 0-15,2 1 0 0,2-4 0 0,1-18 0 16,5 27 0-16,-5-27-18 0,18 13-25 0,-18-13-27 15,33 1-45-15,-32-34-242 0,26 25-284 0,-10-12 37 16,3-6 406-16</inkml:trace>
  <inkml:trace contextRef="#ctx0" brushRef="#br4" timeOffset="175924.6802">19429 10977 1712 0,'1'40'104'0,"-16"-14"-68"15,7 8-6-15,-3 3-17 0,3 3 7 16,2 0-19-16,0-1 6 0,4 4-35 0,-4-2 9 16,6 5-14-16,-6-6-18 0,8 6 8 15,-16-29-162-15,15 18-391 0,-2-12 13 0,1-23 219 16</inkml:trace>
  <inkml:trace contextRef="#ctx0" brushRef="#br4" timeOffset="176112.2004">19357 11293 1984 0,'0'0'51'0,"-23"-1"-39"0,23 1-12 15,0 0 0-15,0 0 0 0,0 0 0 16,0 0 0-16,0 0 0 0,19 10 0 0,1-8 0 16,3-3 0-16,6-2 0 0,4-3 0 0,4 1 0 15,6-3 0-15,9 1-5 0,2-8-40 0,18 15-94 16,-31-23-498-16,37 14-7 0,-7-12 68 0</inkml:trace>
  <inkml:trace contextRef="#ctx0" brushRef="#br4" timeOffset="176862.1633">20586 11400 1498 0,'22'3'149'0,"-22"-3"-91"0,0 0 7 16,-5-28-9-16,5 28-13 0,0 0-5 0,0 0-12 15,0 0 2-15,0 0-7 0,0 0 3 0,0 0-4 16,0 0-1-16,0 0-17 0,0 0-2 16,15 17 0-16,-15-17 0 0,-5 29 0 0,5-29 0 15,-7 33 0-15,3-14 0 0,-2 2 0 0,1 1 0 16,0-2 0-16,0 1 0 0,1-1 0 0,0-2 0 15,4-18 0-15,-3 29 0 0,3-29 0 0,0 0 0 16,0 17 0-16,0-17 0 0,0 0 0 0,0 0 0 16,0 0 0-16,18-21 0 15,-18 21 0-15,14-34 0 0,-3 12 0 0,-2-2 0 16,-1-3 0-16,1-1 0 0,-2 1 0 0,-1-2 0 16,0 1 0-16,-1 0 0 0,0 1 0 0,0 1 0 15,-2 0 0-15,2 3 0 0,0 0 0 0,2 3 0 16,2-1 0-16,2 2 0 0,2 1 0 0,-13 18 0 15,33-29 0-15,-15 17 0 0,-1 3 0 0,2 3 0 16,0 1 0-16,-2 4 0 0,1 1 0 16,-1 2 0-16,0 3 0 0,-17-5 0 0,31 15 0 15,-31-15 0-15,22 25 0 0,-22-25 0 0,13 33 0 16,-11-14 0-16,-2-1 0 0,-2 3 0 0,-2 1 0 16,-3 1 0-16,-3 2 0 0,-2 0 0 15,-4 1 0-15,-1 0 0 0,-2 1 0 0,-1-3 0 16,-2 2 0-16,1-5 0 0,-1 1 0 0,0-4 0 15,1-1 0-15,0-2 0 0,2 1 0 16,1-3 0-16,18-13 0 0,-31 31 0 0,31-31 0 16,-24 34 0-16,13-13 0 0,1 0 0 0,4 6 0 15,0 2 0-15,3 5 0 0,-1 1 0 0,-1 6 0 16,0 3 0-16,-1 2 0 0,-1 1 0 0,-2-1 0 16,1 0 0-16,-3-4 0 0,1 0 0 0,-2-4 0 15,3-2-26-15,-3-10-36 0,16 9-83 16,-30-38-342-16,43 27-63 0,-17-24-33 15,4-18 390-15</inkml:trace>
  <inkml:trace contextRef="#ctx0" brushRef="#br4" timeOffset="177471.5435">21625 11194 1752 0,'-22'2'94'16,"4"-3"-65"-16,-3-2-9 0,2 3 0 15,-4-2 7-15,3 6 3 0,-3-3 1 0,0 5-4 16,-4 1-10-16,2 3-17 0,-1 1 0 0,2 1 0 16,1 1 0-16,2 3 0 0,0 0 0 15,3 3 0-15,2 1 0 0,2 1 0 0,1 0 0 16,5-1 0-16,3-1 0 0,5-19 0 0,1 27 0 15,-1-27 0-15,15 19 0 0,-15-19 0 0,31 8 0 16,-9-8 0-16,4-2 0 0,2-7 0 16,5-3 0-16,2-4 0 0,4-5 0 0,3-4 0 15,1-2 0-15,0-4 0 0,-2 2 0 0,-2-2 0 16,-4 3 0-16,-3 1 0 0,-4 4 0 0,-5 4 0 16,-5 1 0-16,-18 18 0 0,22-23 0 0,-22 23 0 15,0 0 0-15,0 0 0 0,0 0 0 0,0 0 0 16,-21 11 0-16,21-11 0 0,-28 35 0 15,11-13 0-15,0 4 0 0,0 3 0 16,1 0 0-16,2 4 0 0,4 0 0 0,0-1 0 16,4-1 0-16,4-2 0 0,4-4 0 0,3-4 0 15,7-3 0-15,5-5 0 0,6-2 0 0,4-8 0 16,7-3-15-16,-2-13-48 0,20 16-83 0,-21-28 12 16,26 22-1-16,-20-21 42 0,12 7 51 0,-10-16-218 15,4 6-230-15,3 6 0 0,-6-12 312 16</inkml:trace>
  <inkml:trace contextRef="#ctx0" brushRef="#br4" timeOffset="177737.1775">22485 11194 923 0,'-30'6'426'0,"32"28"-74"0,-29-24-253 15,14 10-32-15,-9-2-17 0,3 5-5 16,-1-2-11-16,0 4-6 0,2-1-8 0,1 3-17 16,4-3-3-16,1 0 0 0,3 1 0 15,4-4 0-15,0-3 0 0,5-18 0 0,-2 26 0 16,2-26 0-16,0 0 0 0,0 0 0 0,0 0 0 15,23 2 0-15,-23-2 0 0,19-19 0 0,-19 19 0 16,21-36 0-16,-10 14 0 0,0-4 0 0,1-3 0 16,1 0 0-16,0-1 0 0,-1 0 0 0,1 1 0 15,1 0 0-15,-1 0 0 0,3 1 0 16,0 0 0-16,-2 3 0 0,2-1 0 0,0 3 0 16,0 7 0-16,-1-1 0 0,-15 17 0 15,26-19 0-15,-26 19 0 0,19-7-14 0,-19 7-37 16,0 0-40-16,33 32-123 0,-33-32-410 0,8 21 10 15,-8-21 176-15</inkml:trace>
  <inkml:trace contextRef="#ctx0" brushRef="#br4" timeOffset="178190.3045">23203 11170 157 0,'0'0'-10'16,"0"0"-27"-16,0 0-13 0,-9-20 382 0,17 41 90 15,-37-37 37-15,34 38 26 0,-37-28-364 16,32 6-63-16,-35 0-18 0,18 1-8 16,-1-3-2-16,18 2-22 0,-32-3-8 0,32 3 0 15,-30-2 0-15,30 2 0 0,-29 0 0 0,29 0 0 16,-26 7 0-16,26-7 0 0,-24 16 0 0,24-16 0 16,-25 24 0-16,25-24 0 0,-23 33 0 0,12-14 0 15,3 2 0-15,0 0 0 0,2 1 0 0,3-1 0 16,2-3 0-16,1-1 0 0,0-17 0 15,6 24 0-15,-6-24 0 0,17 12 0 0,-17-12 0 16,25 0 0-16,-25 0 0 0,33-16 0 0,-15 3 0 16,3-1 0-16,-2-3 0 0,0-2 0 15,-2 0 0-15,-3 0 0 0,0 1 0 0,-2-1 0 16,-12 19 0-16,17-29 0 0,-17 29 0 0,10-20 0 16,-10 20 0-16,0 0 0 0,0 0 0 0,1-18 0 15,-1 18 0-15,0 0 0 0,0 0 0 16,0 0 0-16,-11 18 0 0,11-18 0 0,-5 25 0 15,4-8 0-15,0 1 0 0,1 1 0 0,2 1 0 16,0-2 0-16,4-1 0 0,1 0 0 0,-7-17 0 16,21 30 0-16,-21-30 0 0,32 26 0 0,-10-14 0 15,-1-6-49-15,7 1 4 0,-10-18-63 0,27 21-394 16,-20-23-114-16,8 4 13 0,-4-3 480 16</inkml:trace>
  <inkml:trace contextRef="#ctx0" brushRef="#br4" timeOffset="178409.0952">23810 10815 1691 0,'-30'6'190'0,"24"14"-133"16,-9-3 6-16,4 4-29 0,-2 5-22 0,2 3-12 16,-1 2 0-16,0 2 0 0,-1 2 0 0,1 5 0 15,0 0 0-15,1 2 0 0,-1 2 0 0,2-2 0 16,-1 0 0-16,3 0 0 0,-1-5 0 0,4-2 0 15,3-8 0-15,2-6 0 0,0-21 0 16,11 25 0-16,-11-25-11 0,25 3-63 0,3 6-75 16,-31-33-404-16,33 16-66 0,-18-19 40 15</inkml:trace>
  <inkml:trace contextRef="#ctx0" brushRef="#br4" timeOffset="178627.832">24006 10836 1928 0,'-23'42'60'0,"14"-13"-40"0,2 5 4 15,-1-1-10-15,0 2-13 0,0 0-1 0,-1 4 0 16,0-1 0-16,0 2 0 0,-1-1 0 0,3-3 0 16,0-1 0-16,-1-1 0 0,1-1 0 0,2 0 0 15,0-2 0-15,2 2 0 0,2-4 0 0,-2-3 0 16,4-2 0-16,1-7 0 0,2 1-8 15,-4-18-86-15,27 32-202 0,-27-32-298 0,22-4-20 16,-22 4 174-16</inkml:trace>
  <inkml:trace contextRef="#ctx0" brushRef="#br4" timeOffset="179096.5656">24176 11271 1255 0,'0'0'583'0,"0"0"-510"16,0 0-31-16,0 0-8 0,21 6-4 15,-21-6-1-15,19 2-28 0,-19-2-1 0,25 0 0 16,-25 0 0-16,30-2 0 0,-13-1 0 0,1-1 0 15,2-1 0-15,-2-2 0 0,0 0 0 16,1-2 0-16,-1 0 0 0,-1-2 0 0,-17 11 0 16,25-24 0-16,-25 24 0 0,14-23 0 0,-14 23 0 15,0-19 0-15,0 19 0 0,-9-16 0 16,9 16 0-16,-17-15 0 0,17 15 0 0,-25-10 0 16,25 10 0-16,-31-9 0 0,14 5 0 0,17 4 0 15,-30-5 0-15,12 9 0 0,18-4 0 0,-31 13 0 16,14-1 0-16,17-12 0 0,-31 34 0 0,15-13 0 15,2 2 0-15,2 2 0 0,3 0 0 0,2 2 0 16,3-3 0-16,2 0 0 0,5-2 0 0,2-1 0 16,-5-21 0-16,22 29 0 0,-22-29 0 15,36 15 0-15,-12-13 0 0,3-5 0 16,5-4 0-16,1-4 0 0,4-2 0 0,3-7 0 16,3 1 0-16,1-8 0 0,1 3 0 0,-5-6-16 15,11 16-158-15,-36-34-345 0,30 29-93 0,-20-15 16 16,3 0 467-16</inkml:trace>
  <inkml:trace contextRef="#ctx0" brushRef="#br4" timeOffset="179299.6913">24844 10848 1972 0,'0'0'75'0,"-24"-7"-75"16,24 7 0-16,0 0 0 0,-16 23 0 0,16-23 0 16,-9 30 0-16,4-9 0 0,1 2 0 15,-1 3 0-15,0 3 0 0,0 3 0 0,-2 4 0 16,-1 3 0-16,1 1 0 0,-1 2 0 15,0-1 0-15,0 1 0 0,-1 1 0 0,1 0 0 16,-1-1 0-16,2 0 0 0,-4-2 0 0,5-3 0 16,-3-2 0-16,6 3-8 0,3-38-172 0,3 53-380 15,-3-53-93-15,2 29 11 0</inkml:trace>
  <inkml:trace contextRef="#ctx0" brushRef="#br4" timeOffset="179455.9656">24895 11396 1805 0,'-17'41'242'0,"-4"-26"-242"15,-7-7 0-15,3-1 0 0,3-2 0 0,22-5 0 16,-29 6 0-16,29-6 0 0,-17 0-39 0,17 0-25 16,0 0-60-16,0 0-526 0,9-20 28 15,-9 20 75-15</inkml:trace>
  <inkml:trace contextRef="#ctx0" brushRef="#br3" timeOffset="202853.3143">14956 9370 712 0,'0'0'159'0,"0"0"-84"0,0 0-22 0,0 0-16 16,0 0-1-16,0 0-6 0,0 0-1 16,0 0-4-16,0 0-8 0,0 0-4 0,0 0 0 15,0 0 8-15,0 0 5 0,17-17 6 0,-17 17 0 16,0 0-4-16,0 0-1 0,18-5-6 0,-18 5-3 16,0 0 0-16,0 0 0 0,0 0 6 0,0 0 8 15,0 0 10-15,0 0 1 0,0 0-7 0,0 0-10 16,0 0-14-16,0 0-5 15,-12 19-4-15,12-19 1 0,-18 12-1 0,18-12 1 16,-26 18-3-16,26-18 4 0,-35 23-5 0,12-9 5 16,-5 4-6-16,-2 4 6 0,-5 2-8 0,-1 4-16 15,-7 2 43-15,-4 3-38 0,-6 0 41 0,-4 5-12 16,-6 1-15-16,-5 5 13 0,-3-1-16 0,-3 3 17 16,-6-1-12-16,1 0 16 0,-7-1-15 0,-3 4 14 15,-7-1-18-15,-4 1-10 0,-7 3 33 16,-3 3-33-16,-5 1 34 0,-3 3-3 0,-7-1-14 15,-7 3 20-15,-7-1-21 0,-6 3 17 0,-10 3-22 16,-5 7-4-16,-9 1 27 0,-9 9-21 0,-8-1 21 16,-5 3 3-16,-8 2-23 0,-10 0 20 15,-4 5-19-15,-1 1-2 0,-1 3 11 0,3 3-14 16,-5-1 11-16,-3 0 3 0,-2-1-19 0,-4-1 3 16,4 5 12-16,-3 0-13 0,-6 1 13 15,-1 0 5-15,-6 1-26 0,-4 0 12 0,-2 3 7 16,-6 4-8-16,-6-2 12 0,1 2-11 0,-8-1 0 15,-3 1-3-15,-6-1 5 0,-2 4-10 0,-6-1 8 16,2-2 9-16,-3 1-17 0,-7-4 2 0,7 3 12 16,-4 0-11-16,10-3 8 0,5 3 7 0,5 1-21 15,10-1 5-15,7 1 7 0,14 1-11 16,9-4 7-16,12-3 0 0,22 0-28 16,15-7-8-16,23 1-3 0,11-19-61 0,38 22-233 15,-5-37-286-15,27-2 9 0,13-8 385 0</inkml:trace>
  <inkml:trace contextRef="#ctx0" brushRef="#br3" timeOffset="204040.9182">8550 12109 1669 0,'0'0'69'0,"0"0"-26"0,0 0-19 15,19 0-4-15,-19 0 1 0,23-6 2 16,-5 2 0-16,10 2 2 0,1-4-7 0,10 3 1 16,2-3-4-16,8 0-1 0,4 1-19 15,5-1 14-15,6 0-15 0,3 2 14 0,5 0 4 16,2 2 11-16,0 0-18 0,3 0-2 0,-8 2-2 15,-2 0-14-15,-10 2 15 0,-6-2 0 0,-7 2-2 16,-6 0 1-16,-9 2-1 0,-7 0 1 0,-22-4-3 16,22 8-1-16,-22-8 17 0,0 0-13 15,0 0 10-15,-17 23-11 0,17-23 0 0,-31 21 0 16,12-7 0-16,-3 2 0 0,-2 3 0 0,-2 4 0 16,-4 5 0-16,-4 5 0 0,-2 3 0 0,-1 4 0 15,-5 0 0-15,-2 2 0 0,-1-1 0 0,-3-2 0 16,-3-2 0-16,2-2 0 0,0-1 0 15,2-2 0-15,4-2 0 0,1 0-19 16,5-1 1-16,1-5-42 0,13 7 0 0,-11-33-181 16,26 24-412-16,8-22 35 0,0 0 241 0</inkml:trace>
  <inkml:trace contextRef="#ctx0" brushRef="#br3" timeOffset="369025.4248">14800 9654 937 0,'0'0'186'0,"0"0"-63"0,0 0-50 0,0 0-18 16,0 0 1-16,0 0 2 0,0 0-4 0,0 0-6 15,0 0-13-15,0 0-7 0,0 0-9 0,0 0-2 16,0 0-7-16,0 0-1 0,0 0 0 0,0 0 4 16,0 0 7-16,0 0 7 0,0 0 4 0,21-6-1 15,-21 6-5-15,24-21-4 0,-24 21-3 0,35-33-8 16,-14 14-19-16,4-1 33 0,3-3-36 16,3 0 33-16,2-5-13 0,1 1-10 0,3-4 9 15,4 0-7-15,0 0 8 0,4-2-7 16,2-1 9-16,3-2-9 0,2-2 10 0,6 0-9 15,2-2 11-15,7-1-10 0,4-4 9 0,3 0-10 16,4-2-7-16,2-2 23 0,5 0-24 0,5-3 23 16,9-1-8-16,4-2-10 0,4-2 4 15,5-2-3-15,4-1 0 0,2-2 0 0,6-3 0 16,6-1 0-16,1-3 0 0,4 1 0 0,6-1 0 16,0-4 0-16,9-2 0 0,2-5 0 0,7-2 0 15,4-5 0-15,7-4 0 0,9 1 0 0,5-6 0 16,5 0-2-16,10-3 4 0,1-6-2 0,3-1 0 15,1-2 0-15,5-2 0 0,1 0 0 0,4-3 0 16,3-3 0-16,-1-1 0 16,7-2 0-16,3 0 0 0,4-2 0 0,6 0 0 15,-4-2 0-15,-6 0 0 0,-2 5 0 0,-6-2 0 16,-2 2 0-16,4-1 0 16,-2 3 0-16,-4 1 0 0,-1 5 0 0,-4 1 0 0,-2 0 0 0,-3 4 0 0,-6 4 0 15,-11 5 0-15,-7 5-2 0,-11 9-8 16,-7 3-22-16,-9 9 14 0,-10 3-2 0,-5 10-35 15,-15 0 15-15,0 17-59 0,-27-18-109 16,6 28-361-16,-19-3-17 0,-4 4 179 0</inkml:trace>
  <inkml:trace contextRef="#ctx0" brushRef="#br3" timeOffset="371556.7354">22891 4974 1715 0,'-17'-7'47'16,"17"7"-11"-16,0 0-8 0,0 0-6 0,0 0-4 15,0 0-2-15,0 0-3 0,0 0-2 0,0 0-2 16,0 0-1-16,0 0 0 0,0 0 2 0,0 0-1 15,29-19 2-15,-10 12 0 0,5 0 2 0,5-1-1 16,4-4 5-16,4-2-4 0,6-1 3 16,6-2-12-16,0-3-4 0,6 2 0 0,0 0 0 15,1 1 0-15,0 4 0 0,-3 1 0 0,-3 3 0 16,-4 6 0-16,-4 3 0 0,-7 3 0 0,-3 7 0 16,-6 3 0-16,-5 5 0 0,-5 7 0 15,-10 5 0-15,-6 2 0 0,-9 6 0 0,-8 3 0 16,-7 3 0-16,-6 2 0 0,-6 2 0 15,-4-1 0-15,-1-2 0 0,-2-3 0 0,2-6 0 16,1-3 0-16,2-4 0 0,6-5 0 0,6-3 0 16,6-5 0-16,20-16 0 0,-20 12-28 0,38 14-331 15,-18-26-299-15,22-12 2 0,-5 0 311 0</inkml:trace>
  <inkml:trace contextRef="#ctx0" brushRef="#br3" timeOffset="372712.9504">1812 13982 1427 0,'0'0'282'0,"0"0"-232"0,0 0-29 15,0 0-16-15,0 0-2 0,0 0 1 0,13 24 7 16,-13-24 1-16,9 29 6 0,-4-6-4 15,2 6 5-15,-1 3-10 0,4 5 8 16,-1 3-15-16,4 1 9 0,-1 2-12 0,1 3 10 16,2 4-13-16,-1-1 13 0,0 3-14 0,0 0-9 15,-2-2 27-15,1 0-30 0,0-7 27 0,-1-3-10 16,1-6-14-16,1-10-1 0,3-2-23 0,-17-22-35 16,44 32-215-16,-44-32-316 0,31-7 0 0,-14-1 336 15</inkml:trace>
  <inkml:trace contextRef="#ctx0" brushRef="#br3" timeOffset="373087.9717">2281 14347 1606 0,'0'0'70'0,"0"0"-27"0,-19 8-9 16,19-8-4-16,0 0-4 0,0 0-1 0,-3 18-4 15,3-18-1-15,0 0-3 0,0 0-2 0,14 20-1 16,-14-20 0-16,0 0-1 0,17 25 1 0,-17-25-2 15,11 19-1-15,-11-19 0 0,12 23 0 0,-12-23-1 16,10 26 1-16,-10-26-3 0,9 26 0 0,-9-26-5 16,10 26-13-16,-10-26 10 0,11 17-14 0,-11-17 12 15,0 0-1-15,19 6 1 0,-19-6 15 16,21-11-12-16,-21 11 15 0,26-32-15 0,-13 7-1 16,0-6 0-16,1-6 0 0,-1 0 0 0,0-2 0 15,1 2 0-15,-2 2 0 0,1 1 0 16,1 4 0-16,-2 5 0 0,-1 5 0 0,-11 20 0 15,18-23 0-15,-18 23 0 0,0 0 0 0,20 0 0 16,-20 0 0-16,11 23 0 0,-5-5 0 0,0 2 0 16,-1 5 0-16,1 0 0 0,0 0 0 15,0-2 0-15,2-2 0 0,3-3 0 0,-11-18-30 16,29 24-38-16,-29-24-64 0,45 0-514 0,-26-6-9 16,9 5 140-16</inkml:trace>
  <inkml:trace contextRef="#ctx0" brushRef="#br3" timeOffset="373603.5899">3876 13671 1477 0,'-25'-12'288'0,"25"12"-207"16,-20-4-62-16,20 4-6 0,-30-2 2 0,30 2 0 16,-29-2 2-16,29 2 1 0,-29 6-3 0,29-6-3 15,-30 17-2-15,30-17 2 0,-32 31-5 16,16-11 4-16,0 3-2 0,3 4 5 0,0 2-3 15,2 2-8-15,1 2-3 0,3-3 0 0,2-2 0 16,2-4 0-16,3-7 0 0,0-17 0 0,8 22 0 16,-8-22 0-16,17 6 0 0,-17-6 0 0,25-11 0 15,-8-1 0-15,1-6 0 0,2-6 0 0,1-7 0 16,0-3 0-16,3-3 0 0,-1-1 0 16,0 1 0-16,-1 2 0 0,-2 2 0 15,-3 4 0-15,-2 5 0 0,-4 5 0 0,-11 19 0 16,14-22 0-16,-14 22 0 0,0 0 0 0,0 0 0 15,0 0 0-15,0 0 0 0,0 0 0 0,9 31 0 16,-9-10 0-16,0 6 0 0,1 2 0 0,-1 1 0 16,0 0 0-16,3 1 0 0,-1 0 0 0,3-5 0 15,1-4 0-15,-6-22 0 0,15 22 0 16,-15-22 0-16,22 1 0 0,-22-1-1 0,32-25-46 16,-10 5-20-16,-8-18-39 0,26 22-270 0,-27-33-263 15,13 6 57-15,-11-9 354 0</inkml:trace>
  <inkml:trace contextRef="#ctx0" brushRef="#br3" timeOffset="373791.0886">4263 13020 846 0,'0'-29'160'0,"-17"-11"-25"16,17 40 22-16,-20-45 26 0,20 45-32 15,0 0-36-15,0 0-33 0,0 0-40 0,-18 20-9 16,18-20-14-16,-10 40 4 0,6-9-7 0,4 7 5 16,0 4-7-16,4 5 8 0,-2 5-13 0,4 1-8 15,-1 7 16-15,4-1-23 0,-1-2 13 0,1-2-7 16,2-8 0-16,-2-4 0 0,2-3 0 0,3-6-1 15,0-7-8-15,2-6 2 0,1-4-35 16,-17-17-17-16,29 17-33 0,-29-17-94 0,32-10-326 16,-32 10-79-16,12-25 44 0</inkml:trace>
  <inkml:trace contextRef="#ctx0" brushRef="#br3" timeOffset="373947.3446">4259 13402 1747 0,'-28'-5'88'0,"28"5"-20"16,-25-2-18-16,25 2-4 0,0 0-11 15,0 0-22-15,0 0-13 0,0 0 0 0,0 0 0 16,0 0 0-16,0 0 0 0,32 0 0 0,-10-8 0 16,3-6 0-16,7-5 0 0,0-4 0 0,3-3 0 15,1-1 0-15,4 2 0 0,-1-4 0 0,11 10-80 16,-27-28-382-16,30 28-204 0,-14-6 2 0,6 1 490 16</inkml:trace>
  <inkml:trace contextRef="#ctx0" brushRef="#br3" timeOffset="374634.8481">5466 12493 1516 0,'0'0'103'0,"-3"-33"-67"15,3 33-3-15,-3-30 8 0,3 30-2 0,3-21 4 16,-3 21 0-16,0 0-7 0,0 0-4 0,0 0-10 16,7 21-9-16,-7-21-5 0,4 34-2 0,-1-5-5 15,2 6 6-15,0 7-11 0,1 7-3 0,1 4 23 16,-1 4-21-16,2 2 22 0,-2 1-7 0,1 2-14 16,-2 1 12-16,1-3-13 0,-1 0 11 15,1-5-13-15,2-6 14 0,1-7-14 0,2-7-9 16,1-10 25-16,0-4-35 0,3-4-6 0,-15-17-145 15,28-6-483-15,-28 6 13 0,20-19 193 0</inkml:trace>
  <inkml:trace contextRef="#ctx0" brushRef="#br3" timeOffset="374806.7346">5497 13024 1467 0,'0'0'284'0,"0"0"-52"16,-23 3-184-16,23-3-32 0,0 0-16 0,0 0 0 15,0 0 0-15,0 0 0 0,0 0 0 0,4-21 0 16,-4 21 0-16,26-34 0 0,-8 12 0 0,3-3 0 16,3-3 0-16,-1-5 0 0,5 4 0 0,-6-13-100 15,24 28-328-15,-24-29-243 16,10 10 42-16,-9-3 411 0</inkml:trace>
  <inkml:trace contextRef="#ctx0" brushRef="#br3" timeOffset="375213.0317">6012 12174 1535 0,'-25'-10'298'0,"25"10"-200"0,-20 34-62 15,7-13 0-15,0 1-9 0,2 2-10 0,1 2-17 16,0 2 0-16,3 3 0 0,1 3 0 0,1 3 0 16,2 2 0-16,3 2 0 0,2 3 0 0,3-1 0 15,1 3 0-15,0-2 0 0,2-1 0 16,1-3 0-16,-1-3 0 0,2-6 0 0,1-4 0 15,-1-3 0-15,2-6 0 0,-1-1 0 16,-11-17 0-16,26 22 0 0,-26-22 0 0,31 6 0 16,-31-6 0-16,28-10 0 0,-28 10 0 0,24-21 0 15,-13 5 0-15,-1-5 0 0,1-4 0 0,-3-6 0 16,1-1 0-16,-1-1 0 0,-2 2 0 0,0-1 0 16,-1 3 0-16,0 1 0 0,-1 5 0 0,1 4 0 15,-5 19 0-15,7-22 0 0,-7 22 0 0,0 0 0 16,0 0 0-16,0 0 0 0,0 0 0 15,18 23 0-15,-10-5 0 0,-1 4 0 16,0 1 0-16,2 1 0 0,-1 3 0 0,2-3 0 16,1 0 0-16,1-1 0 0,1-2 0 0,4-3 0 15,0-4 0-15,4-1 0 0,-1-5 0 0,3-2 0 16,-3-6 0-16,6 2-51 0,-26-2-50 0,47-1-74 16,-47-16-351-16,26 11-75 0,-26 6 59 15</inkml:trace>
  <inkml:trace contextRef="#ctx0" brushRef="#br3" timeOffset="375556.7361">6542 12594 1536 0,'19'37'346'0,"-40"-26"-284"0,21-11-38 16,0 0-5-16,22 19 2 16,-22-19 6-16,28-1-15 0,-10-4-12 0,3-2 0 15,2-4 0-15,2-3 0 0,3-4 0 0,3-4 0 16,-1 0 0-16,-1-3 0 0,-1 1 0 0,-3 1 0 15,-3 1 0-15,-5 2 0 0,-3 0 0 0,-2 4 0 16,-12 16 0-16,11-27 0 0,-11 27 0 0,-5-18 0 16,5 18 0-16,-18-15 0 0,18 15 0 0,-34-13 0 15,12 8 0-15,-2 2 0 0,-3 1 0 16,-1 4 0-16,0 2 0 0,0 6 0 0,0 3 0 16,4 7 0-16,2 1 0 0,3 5 0 15,2 0 0-15,2 5 0 0,5 1 0 0,4 2 0 16,5 0 0-16,5 0 0 0,4-5 0 0,4-1 0 15,5-9 0-15,6-4 0 0,2-8 0 0,9-7 0 16,4-7 0-16,3-7 0 0,9-7 0 16,1-10 0-16,8-1 0 0,-1-15 0 0,29 20-482 15,-33-29-183-15,15 7-3 0,-1-5 437 0</inkml:trace>
  <inkml:trace contextRef="#ctx0" brushRef="#br3" timeOffset="376947.3835">4503 14586 1634 0,'0'0'25'15,"0"0"-15"-15,0 0 24 0,-13-18-37 16,13 18 32-16,0 0-12 0,0 0 3 0,0 0 17 15,0 0-4-15,0 0 5 0,0 0-28 0,0 0 15 16,-2 22-21-16,2-22-2 0,8 25 5 0,-2-5-3 16,1 1 7-16,-1 2-5 0,2 4 8 15,-2-2-5-15,1 3 6 0,-1-1-7 0,1-3 5 16,-2 0-7-16,0-1 7 0,-1-2-6 0,-2-4 2 16,-2-17-5-16,5 25 1 0,-5-25-4 0,0 0-1 15,0 0 0-15,0 0 0 0,0 0 0 0,0 0 0 16,0 0 0-16,0 0 0 0,1-21 0 0,-4 2 0 15,-2-4 0-15,0-3 0 0,0-1 0 16,1-1 0-16,-1-1 0 0,2-1 0 16,-2 0 0-16,1-2 0 0,1 1 0 0,-1-1 0 15,3 0 0-15,2 0 0 0,1 2 0 0,4 2 0 16,4 2 0-16,0 3 0 0,2 3 0 0,1 3 0 16,-13 17 0-16,28-20 0 0,-28 20 0 0,32-10 0 15,-14 10 0-15,-18 0 0 0,33 7 0 0,-16 1 0 16,-17-8 0-16,32 21 0 0,-32-21 0 15,29 29 0-15,-29-29 0 0,23 32 0 0,-13-15 0 16,-2 0 0-16,0 1 0 0,-2-1 0 0,-3 1 0 16,0-1 0-16,-3 1 0 0,-1 0 0 0,-4-1 0 15,-1 1 0-15,-3-1 0 0,9-17 0 16,-25 33 0-16,10-15 0 0,-3-2 0 0,1-1 0 16,-2 1 0-16,2-1 0 0,17-15 0 0,-30 30 0 15,18-13 0-15,0 2 0 0,1 2 0 16,2 2 0-16,3 1 0 0,1 4 0 0,3 2 0 15,3 1 0-15,0 4 0 0,2 0 0 0,2 4 0 16,-1 0 0-16,5 1 0 0,-2 0 0 0,3-4 0 16,0-3 0-16,2-4 0 0,0-5 0 0,4-2 0 15,-16-22-27-15,38 32-58 0,-32-50-187 0,23 24-384 16,-29-6 55-16,38-27 196 0</inkml:trace>
  <inkml:trace contextRef="#ctx0" brushRef="#br3" timeOffset="377338.0081">5156 14362 1509 0,'0'0'455'0,"0"0"-437"0,0 0-6 0,-21 14 7 0,21-14 3 15,-23 7-10-15,23-7-12 0,-24 17 0 0,24-17 0 16,-27 23 0-16,27-23 0 0,-24 30 0 0,14-12 0 15,0 2 0-15,4 0 0 0,0 2 0 16,3 1 0-16,0 1 0 0,3 0 0 0,1-1 0 16,3-1 0-16,2-3 0 0,-6-19 0 15,18 29 0-15,-18-29 0 0,24 17 0 0,-24-17 0 16,30 4 0-16,-13-8 0 0,4-2 0 0,-3-5 0 16,1-2 0-16,1-4 0 0,-4-5 0 0,-1-3 0 15,-1-2 0-15,0-3 0 0,-1-2 0 0,-3-2 0 16,0-1 0-16,-2-2 0 0,-4 7 0 0,-1 0 0 15,-2 7 0-15,-3 1 0 0,-2 4 0 0,4 18 0 16,-15-30 0-16,15 30 0 0,-19-21 0 16,19 21 0-16,-18-9 0 0,18 9 0 0,0 0 0 15,-21 6 0-15,21-6 0 0,-10 19 0 16,10-19 0-16,-5 24-33 0,5-24-12 0,0 18-11 16,0-18-29-16,0 0-73 0,36 12-301 0,-36-12-95 15,20-23 27-15,-20 23 398 0</inkml:trace>
  <inkml:trace contextRef="#ctx0" brushRef="#br3" timeOffset="377541.1811">5555 13807 1598 0,'-5'-23'96'15,"5"23"-25"-15,3-20 1 0,-3 20-8 0,0 0-6 16,0 0-14-16,0 0-12 0,-19 13-20 0,19-13-12 16,-14 33 0-16,5-7 0 0,4 5 0 15,2 5 0-15,0 6 0 0,1 2 0 16,2 4 0-16,0 3 0 0,2-1 0 0,3 0 0 15,0-1 0-15,1-5 0 0,1-2 0 0,1-7 0 16,3-4 0-16,1-7 0 0,2-4 0 0,5-6 0 16,-19-14-17-16,36 13-93 0,-33-36-347 0,25 23-156 15,-15-16-3-15,10-6 383 0</inkml:trace>
  <inkml:trace contextRef="#ctx0" brushRef="#br3" timeOffset="378056.7676">5808 14145 1494 0,'-28'-1'420'15,"49"7"-343"-15,-21-6-42 0,0 0-14 16,0 0-21-16,0 0 0 0,0 0 0 0,0 0 0 16,20 3 0-16,-20-3 0 0,23-17 0 0,-23 17 0 15,31-30 0-15,-13 10 0 0,0-2 0 0,1 0 0 16,-1 0 0-16,0 2 0 0,-2-1 0 0,0 3 0 15,-3 1 0-15,-13 17 0 0,21-27 0 0,-21 27 0 16,11-20 0-16,-11 20 0 0,0 0 0 16,0 0 0-16,-6-17 0 0,6 17 0 0,-19 4 0 15,19-4 0-15,-28 10 0 0,28-10 0 0,-29 22 0 16,29-22 0-16,-31 32 0 0,16-12 0 0,-1 3 0 16,2 4 0-16,3 2 0 0,1 0 0 0,3 1 0 15,2-1 0-15,2-3 0 0,5-4 0 16,0-2 0-16,4-2 0 0,-6-18 0 15,18 29 0-15,-18-29 0 0,27 18 0 0,-9-17 0 16,2-2 0-16,3-5 0 0,1-6 0 0,5-1 0 16,3-8 0-16,6-1 0 0,1-7 0 0,12 9-31 15,-31-26-554-15,37 16-74 0,-14-14 14 0</inkml:trace>
  <inkml:trace contextRef="#ctx0" brushRef="#br3" timeOffset="379072.423">6826 13850 1947 0,'0'0'100'0,"0"0"-100"0,-17 0 0 0,17 0 0 16,0 0 0-16,0 0 0 0,-11-17 0 0,11 17 0 16,0 0 0-16,-7-24 0 0,7 24 0 15,-4-19 0-15,4 19-11 0,-1-25-117 0,1 25-533 16,0 0-5-16,6-21 86 0</inkml:trace>
  <inkml:trace contextRef="#ctx0" brushRef="#br3" timeOffset="379994.31">8027 13326 1596 0,'-23'-4'57'15,"23"4"-26"-15,0 0-8 0,0 0-3 0,0 0 2 16,0 0 4-16,0 0-16 0,11-17 47 15,-11 17-46-15,20-9 41 0,-20 9-22 0,33-15-11 16,-14 6 2-16,5-1-7 0,3-5 0 0,2 0-4 16,4-5 5-16,5-3-7 0,2-2 3 0,4-4-11 15,2-1 0-15,3-3 0 0,2-2 0 0,2 0 0 16,3 0 0-16,2 2 0 0,1 5-8 0,-1 3-17 16,2 4-8-16,-5 0-24 0,5 11-14 0,-12-11-38 15,25 35-197-15,-31-25-262 16,15 13-10-16,-7-1 287 0</inkml:trace>
  <inkml:trace contextRef="#ctx0" brushRef="#br3" timeOffset="380713.0775">10078 11959 1470 0,'0'0'181'0,"0"0"-139"16,0 0-15-16,0 0-4 0,0 0-4 0,0 0-4 15,0 0 0-15,-3 25-4 0,13-5 4 0,2 4 11 16,2 4-38-16,-2 2 33 0,2 4-32 16,-1 4 14-16,0 3 12 0,0-1-12 0,-1 1 10 15,-1-1-13-15,0-1 9 0,1-3-13 0,-1-4 8 16,2-1-11-16,-2-7-3 0,3 1-29 16,-14-25-31-16,37 47-245 0,-37-47-315 0,30 15 63 15,-30-15 321-15</inkml:trace>
  <inkml:trace contextRef="#ctx0" brushRef="#br3" timeOffset="381009.9424">10468 11987 1641 0,'-24'-1'225'15,"27"26"-201"-15,-26 2 5 0,0 0-35 0,1-3 32 16,3 1-7-16,-1-2-6 0,5-1 4 0,0-1-9 15,2-3 1-15,13-18-5 0,-17 28 2 0,17-28-4 16,0 0 0-16,-8 18-2 0,8-18-1 0,0 0 1 16,0 0 2-16,23 2 2 0,-23-2 1 15,33-4-1-15,-13 2 0 0,2-3 0 0,0-1-3 16,1 1 0-16,2-1 0 0,-2 3-2 0,0-1 1 16,0 2-2-16,2 0-4 0,-2 1-3 0,-1 0-11 15,2 5-22-15,-7-7-12 0,7 9-14 16,-24-6-26-16,42 14-99 0,-42-14-358 0,0 0-33 15,27 6 165-15</inkml:trace>
  <inkml:trace contextRef="#ctx0" brushRef="#br3" timeOffset="381369.3216">10792 12020 1535 0,'-17'8'200'0,"17"-8"-156"0,-15 20-13 15,15-20-21-15,0 0 39 0,-5 19-44 0,5-19 31 16,0 0-20-16,0 0-5 0,26 7 4 16,-26-7-1-16,24-4 0 0,-24 4-15 0,35-15 27 15,-15 0-31-15,-1 0 25 0,2-5-14 0,1 0-6 16,0-2 5-16,0-1-7 0,-3 3 6 0,-1 0-5 16,-3 3 2-16,-15 17-2 0,21-25 2 0,-21 25 0 15,9-18 3-15,-9 18 0 0,0 0 1 16,0 0-5-16,-16-18 0 0,16 18 0 0,-24-2 0 15,24 2 0-15,-33 6 0 0,14 0 0 0,1 3 0 16,-3 1 0-16,1 3 0 0,2 0 0 0,0 3 0 16,2 1 0-16,2 0 0 0,-1 0 0 0,3 0 0 15,12-17 0-15,-16 29 0 0,16-29 0 0,-2 25 0 16,2-25 0-16,7 23 0 16,-7-23 0-16,19 16 0 0,-19-16 0 0,32 12 0 15,-14-8 0-15,2-1 0 0,-2-3 0 0,6 1-14 16,-3-5-59-16,8 14-74 0,-29-10-475 0,29-2-47 15,-29 2 148-15</inkml:trace>
  <inkml:trace contextRef="#ctx0" brushRef="#br3" timeOffset="382431.8246">11266 11893 1599 0,'17'2'77'0,"-17"-2"-18"16,19-4 0-16,-19 4-3 0,25-14-6 0,-25 14-16 15,26-24-4-15,-26 24-10 0,31-34-2 0,-15 14-8 16,2-3 3-16,-1-2-8 0,0 0 5 0,0 0-7 16,-4-2 1-16,0 3-5 0,-3 0 2 0,0 2-2 15,-2 0 2-15,-2 3-1 0,-6 19 0 0,3-26 0 16,-3 26 0-16,0 0 0 0,-12-20 0 15,12 20 0-15,-19-3 0 0,19 3 0 0,-30 10 0 16,11 1 0-16,-3 3 0 0,0 7 0 0,-1 2 0 16,2 2 0-16,2 2 0 0,1 2 0 0,-1 0 0 15,6 1 0-15,0-1 0 0,5 0 0 0,4-2 0 16,2-3 0-16,4-3 0 0,4-3 0 16,-6-18 0-16,23 26 0 0,-6-19 0 0,2-4 0 15,4-4 0-15,4-5 0 0,4-4 0 16,1-7 0-16,4-3 0 0,-1-6 0 0,4 0 0 15,1-5 0-15,4 4 0 0,-1-4 0 0,4 2 0 16,-1-1 0-16,-1 0-9 0,0 0-13 0,-3-1 4 16,-3-1-15-16,0 5 7 0,-10-1-8 0,-1 8 12 15,-7-1 21-15,-21 21-33 0,26-26 47 0,-26 26-34 16,0 0 27-16,5-22 13 0,-5 22 4 16,0 0 10-16,-19 1-3 0,19-1 5 0,-24 6-5 15,24-6 0-15,-27 11-29 0,27-11-1 16,-23 17 0-16,23-17 0 0,-21 19 0 0,21-19 0 15,-14 22 0-15,14-22 0 0,-9 25 0 0,9-25 0 16,-1 32 0-16,2-14 0 0,2 1 0 0,-1 3 0 16,2 0 0-16,-1 1 0 0,2 1 0 0,0-3 0 15,-1-1 0-15,0-3 0 0,-4-17 0 16,7 27 0-16,-7-27 0 0,0 0 0 0,8 20 0 16,-8-20 0-16,0 0 0 0,0 0 0 0,0 0 0 15,0 0 0-15,14-18 0 0,-14 18 0 0,5-29 0 16,-3 7 0-16,2-1 0 0,-1-1 0 0,1-2 0 15,1-1 0-15,0-1 0 0,0-1 0 16,-1-1 0-16,1-1 0 0,1-1 0 0,0-1 0 16,2 2 0-16,-2-2 0 0,2 2 0 15,0 2 0-15,3 1 0 0,1 5 0 0,-1 4 0 16,2 2 0-16,-13 17 0 0,24-21 0 0,-24 21 0 16,23-9 0-16,-23 9 0 0,24-3 0 0,-24 3 0 15,25 5 0-15,-25-5 0 0,23 11 0 0,-23-11 0 16,18 18 0-16,-18-18 0 0,14 23 0 0,-14-23 0 15,8 28 0-15,-8-28 0 0,2 30 0 16,-5-13 0-16,-1 0 0 0,-2 1 0 0,0-1 0 16,-3 1 0-16,-1-1 0 0,-2 0 0 0,0 1 0 15,12-18 0-15,-28 30 0 0,13-13 0 16,15-17 0-16,-28 28 0 0,28-28 0 0,-27 25 0 16,27-25 0-16,-22 25 0 0,22-25 0 0,-17 24 0 15,17-24 0-15,-12 30 0 0,9-11 0 0,-1 3 0 16,1 2 0-16,2 4 0 0,1 1 0 15,3 1 0-15,-2 3 0 0,1 1 0 0,2 1 0 16,1 3 0-16,-2-3 0 0,4-3 0 0,-1-3 0 16,0-6 0-16,3-3 0 0,-9-20 0 0,20 21-25 15,-20-21-70-15,33 16-140 0,-38-41-266 0,33 20-63 16,-12-13-52-16</inkml:trace>
  <inkml:trace contextRef="#ctx0" brushRef="#br3" timeOffset="382791.2032">12646 11025 1956 0,'0'0'63'0,"-17"7"-35"16,17-7-28-16,-19 18 0 0,19-18 0 16,-21 29 0-16,9-6 0 0,-1 1 0 0,-1 3 0 15,1-2 0-15,1 1 0 0,2-3 0 0,0 1 0 16,3-2 0-16,2-3 0 0,1-2 0 0,4-17 0 15,2 24 0-15,-2-24 0 0,0 0 0 0,17 17 0 16,-17-17 0-16,18 4 0 0,-18-4 0 0,23-4 0 16,-23 4 0-16,30-11 0 0,-13 1 0 15,0 2 0-15,2-3 0 0,-1 1 0 16,0 2 0-16,-1 1 0 0,-17 7 0 0,28-8 0 16,-28 8 0-16,18 3 0 0,-18-3 0 0,0 0 0 15,14 24 0-15,-14-24 0 0,0 29 0 0,-4-11 0 16,-1 2 0-16,0 0 0 0,-2 2 0 0,0 1 0 15,-1 0 0-15,-1 0 0 0,1-1 0 0,1-4 0 16,5-1 0-16,2-17 0 0,5 38-255 16,-22-45-353-16,17 7-62 0,0 0 157 0</inkml:trace>
  <inkml:trace contextRef="#ctx0" brushRef="#br3" timeOffset="384338.1091">15846 9687 1324 0,'-15'-24'324'0,"15"24"-278"0,0 0-19 16,0 0-7-16,0 0-3 0,0 0-3 0,0 0-1 16,0 0 7-16,0 0 2 0,17 26 7 0,-17-26-3 15,20 30-1-15,-11-14-9 0,2 3 4 0,0-1-7 16,-1 0 5-16,-1 0-5 0,-1 0 3 0,-2 0-5 15,0 0 4-15,-6-18-3 0,6 29-6 0,-6-29-6 16,4 19 0-16,-4-19 0 0,0 0 0 16,0 0 0-16,0 0 0 0,0 0 0 15,0 0 0-15,0 0 0 0,-5-28 0 0,3 10 0 16,-1-4 0-16,2-2 0 0,-1-4 0 0,2-2 0 16,1-2 0-16,-1 0 0 0,0-1 0 0,0 1 0 15,-1 1 0-15,-1 3 0 0,0 3 0 0,-2 3 0 16,2 0 0-16,-1 5 0 0,3 17 0 0,-2-26 0 15,2 26 0-15,0 0 0 0,2-18 0 16,-2 18 0-16,0 0 0 0,0 0 0 0,17-13 0 16,-17 13 0-16,22-8 0 0,-22 8 0 0,32-16 0 15,-10 8 0-15,1-5 0 0,6 3-1 16,-1-6-48-16,6 6-16 0,-5-9-10 0,14 13-40 16,-27-31-186-16,26 26-261 0,-14-10 13 0,4 3 220 15</inkml:trace>
  <inkml:trace contextRef="#ctx0" brushRef="#br3" timeOffset="384541.2245">16495 9119 1757 0,'21'3'100'0,"-21"-3"-51"0,0 0-8 15,-21-1 1-15,21 1-1 0,0 0-24 0,0 0-17 16,0 0 0-16,0 0 0 0,-5 17 0 0,5-17 0 16,8 25 0-16,-3-5 0 0,1-1 0 15,-1 3 0-15,1 1 0 0,1 1 0 0,0-1 0 16,2-2 0-16,-1-1 0 0,-1-2 0 15,-7-18 0-15,19 31 0 0,-19-31 0 0,22 22 0 16,-22-22 0-16,20 14 0 0,-20-14-59 0,22-5-55 16,15 7-424-16,-34-22-82 0,-3 20 54 0</inkml:trace>
  <inkml:trace contextRef="#ctx0" brushRef="#br3" timeOffset="384681.8696">16503 8819 1914 0,'0'0'37'15,"-31"-15"-13"-15,31 15-6 0,-25-12-8 0,25 12 1 16,0 0-9-16,0 0-6 0,0 0-5 0,0 0-5 16,0 0-8-16,22-14-1 0,-5 9-13 15,12 11-44-15,-20-32-237 0,30 31-255 16,-14-14-13-16,12 4 232 0</inkml:trace>
  <inkml:trace contextRef="#ctx0" brushRef="#br3" timeOffset="385197.5193">17199 8766 2019 0,'-18'6'28'0,"-3"0"-28"15,0-2 0-15,1 2 0 0,-2 1 0 0,0 0 0 16,0 2 0-16,2 1 0 0,0 2 0 16,20-12 0-16,-33 30 0 0,23-13 0 0,-1 0 0 15,3 4 0-15,3-2 0 0,4 4 0 0,4-2 0 16,2-2 0-16,3-1 0 0,-8-18 0 0,23 26 0 15,-23-26 0-15,33 12 0 0,-14-11 0 16,5-3 0-16,1-4 0 0,1-5 0 0,-1-5 0 16,2-2 0-16,-4-4 0 0,3-2 0 0,-5 0 0 15,0-2 0-15,-1 1 0 0,-5 1 0 0,0 1 0 16,-2 1 0-16,-2 0 0 0,-1 3 0 0,-3-1 0 16,-7 20 0-16,12-31 0 0,-12 31 0 0,8-23 0 15,-8 23 0-15,0 0 0 0,0 0 0 16,0 0 0-16,0 0 0 0,0 0 0 15,0 0 0-15,7 29 0 0,-7-6 0 0,1 7 0 16,1 4 0-16,0 7 0 0,0 6 0 0,3 7 0 16,1 4 0-16,3 3 0 0,1 2 0 0,1-1 0 15,-2 0 0-15,2-3 0 0,-1-4 0 0,0-3 0 16,-2-4 0-16,-1-7 0 0,-2-5 0 0,-1-5 0 16,-4-6 0-16,-1-6 0 0,1-19 0 0,-6 21 0 15,6-21 0-15,0 0 0 0,0 0 0 16,-21-10 0-16,21 10 0 0,-19-32 0 0,8 9 0 15,-2-2 0-15,4-5 0 0,-1-2 0 16,1-3 0-16,1-1 0 0,2 0 0 0,0-4 0 16,1-1 0-16,-1-5 0 0,3-1 0 0,0-5 0 15,5 4-46-15,-7-16-94 0,26 35-184 0,-34-41-202 16,26 15-48-16,-13 3 138 0</inkml:trace>
  <inkml:trace contextRef="#ctx0" brushRef="#br3" timeOffset="385572.5012">17752 8017 2047 0,'27'-15'0'0,"-27"15"0"15,0 0 0-15,-6 28 0 0,4-10 0 16,-3 4 0-16,-1 6 0 0,-1 2 0 16,1 8 0-16,0-1 0 0,1 7 0 0,0 0 0 15,1 4 0-15,1 1 0 0,0 0 0 0,2-1 0 16,0 3 0-16,1 0 0 0,0-4 0 0,1-4 0 15,0-5 0-15,4-10 0 0,1-4 0 0,0-7 0 16,-6-17 0-16,22 18 0 0,-22-18 0 0,27-7 0 16,-27 7 0-16,34-31 0 0,-17 7 0 15,0-5 0-15,1-4 0 0,-2-4 0 0,2-1 0 16,-3 2 0-16,-1 2 0 0,0 4 0 0,-5 3 0 16,0 4 0-16,-2 4 0 0,-7 19 0 0,9-24 0 15,-9 24 0-15,0 0 0 0,0 0 0 16,0 0 0-16,0 0 0 0,0 0 0 0,8 21 0 15,-4-3 0-15,-2 2 0 0,3 1 0 16,1-2 0-16,-6-19 0 0,17 29 0 0,-17-29 0 16,23 17 0-16,-23-17 0 0,33 4 0 0,-12-9 0 15,3-2 0-15,-1-9 0 0,10 7-39 0,-23-37-282 16,40 38-206-16,-36-26-44 0,17 0-12 0,7 11 578 16</inkml:trace>
  <inkml:trace contextRef="#ctx0" brushRef="#br3" timeOffset="385759.9913">18441 7933 1685 0,'-15'21'362'15,"7"14"-362"-15,2 3 0 0,1 2 0 0,3 2 0 16,-2 0 0-16,3 3 0 0,-1-3 0 0,4 2 0 16,0-4 0-16,3-4 0 0,2-2 0 0,2-8 0 15,1 0 0-15,-1-8 0 0,-9-18 0 16,19 25 0-16,-19-25-5 0,0 0-401 0,21 10-214 15,-21-10 6-15,0 0 213 0</inkml:trace>
  <inkml:trace contextRef="#ctx0" brushRef="#br3" timeOffset="385916.2593">18274 8241 1540 0,'3'-20'490'0,"-12"-9"-473"15,9 29-17-15,0 0 0 0,-15-19 0 0,15 19 0 16,4-18 0-16,-4 18 0 0,17-24 0 0,-17 24 0 15,31-31 0-15,-10 18 0 0,-1-4 0 0,6 4 0 16,-2-7-9-16,17 22-174 0,-24-34-385 0,36 20-57 16,-17-12 12-16</inkml:trace>
  <inkml:trace contextRef="#ctx0" brushRef="#br3" timeOffset="386806.8783">19568 7586 1251 0,'0'0'588'0,"0"0"-566"0,0 0-10 15,0 0 4-15,0 0 1 0,19-18 3 0,-19 18-7 16,0 0 2-16,0 0 2 0,0 0 10 15,0 0 0-15,0 0-5 0,0 0-22 0,0 0 0 16,-13 20 0-16,13-20 0 0,-14 32 0 0,5-11 0 16,1 3 0-16,-2 1 0 0,0 3 0 0,-1 1 0 15,3 1 0-15,-1 1 0 0,3-2 0 0,3-1 0 16,0-4 0-16,3-3 0 0,3-1 0 16,-3-20 0-16,13 26 0 0,-13-26 0 0,22 14 0 15,-22-14 0-15,32 0 0 0,-15-5 0 16,3-5 0-16,1-3 0 0,1-3 0 0,1-2 0 15,-2-4 0-15,-2-1 0 0,-2-2 0 0,-1-2 0 16,-3 0 0-16,-1-3 0 0,-3 3 0 0,-3 1 0 16,-2 2 0-16,-5 2 0 0,-3 4 0 0,-3-2 0 15,-2 3 0-15,-3-1 0 0,0 1 0 0,12 17 0 16,-31-29 0-16,31 29 0 0,-28-20 0 16,28 20 0-16,-19-8 0 0,19 8 0 0,0 0 0 15,0 0 0-15,0 0 0 0,0 0 0 16,0 0 0-16,0 0 0 0,0 0 0 0,0 0 0 15,27-23 0-15,-9 16 0 0,4-2 0 0,0 1 0 16,2-2 0-16,2 1 0 0,-2 3 0 0,0 0 0 16,0 5 0-16,-2 0 0 0,-1 2 0 0,-1 3 0 15,-3-1 0-15,-17-3 0 0,29 11 0 16,-29-11 0-16,24 14 0 0,-24-14 0 0,0 0 0 16,20 21 0-16,-20-21 0 0,3 20 0 0,-3-20 0 15,-1 20 0-15,1-20 0 0,-5 21 0 0,5-21 0 16,-8 23 0-16,8-23 0 0,-9 20 0 0,9-20 0 15,0 0 0-15,-6 19 0 0,6-19 0 0,0 0 0 16,0 0 0-16,0 0 0 0,0 0 0 16,23-26 0-16,-23 26 0 0,16-29 0 15,-6 12 0-15,-1-1 0 0,1-3 0 0,1 1 0 16,0-1 0-16,2 1 0 0,1 0 0 0,-2 2 0 16,1 1 0-16,-13 17 0 0,23-25 0 0,-23 25 0 15,21-16 0-15,-21 16 0 0,18-3 0 0,-18 3 0 16,17 6 0-16,-17-6 0 0,20 15 0 0,-20-15 0 15,19 27 0-15,-19-27 0 0,16 31 0 16,-16-31 0-16,13 32 0 0,-13-32 0 0,15 33 0 16,-15-33 0-16,18 26 0 0,-18-26 0 0,26 22-81 15,-26-22-120-15,40 13-227 0,-41-30-75 0,25 17-50 16,-3 1 273-16</inkml:trace>
  <inkml:trace contextRef="#ctx0" brushRef="#br3" timeOffset="387463.1375">21432 6673 1315 0,'-4'27'421'0,"-13"-27"-206"0,17 0-189 16,-31 8-5-16,31-8 1 0,-32 14 0 0,15-5-17 15,0 5-5-15,-4 0 0 0,-1 4 0 0,-1 3 0 16,-1 1 0-16,2 3 0 0,-1 2 0 0,3 2 0 15,2 1 0-15,3 0 0 0,3-1 0 16,5-2 0-16,3-5 0 0,5-3 0 0,-1-19 0 0,11 28 0 16,-11-28 0-16,26 13 0 0,-8-11 0 15,3-3 0-15,3-4 0 0,2-4 0 16,-1-3 0-16,4-3 0 0,-3-2 0 0,2-2 0 16,-3-3 0-16,-1-1 0 0,-1-2 0 0,-3-1 0 15,2 0 0-15,-5-2 0 0,0 1 0 0,-3 2 0 16,-2 2 0-16,-4 2 0 0,-5 3 0 0,-3 18 0 15,-3-29 0-15,3 29 0 0,-14-19 0 0,14 19 0 16,-21-11 0-16,21 11 0 0,-18 5 0 16,18-5 0-16,-14 25 0 0,6-6 0 0,2 8 0 15,0 2 0-15,1 7 0 0,2 6 0 0,3 5 0 16,3 5 0-16,1 5 0 0,-1 4 0 16,2 1 0-16,1 0 0 0,1-3 0 0,2-5 0 15,-1-1 0-15,2-3 0 0,-1-3 0 0,-2-2 0 16,-2-4 0-16,0-2 0 0,-4-7 0 0,-1 1 0 15,-3-8 0-15,-1-2 0 0,0-4 0 16,4-19 0-16,-7 21 0 0,7-21 0 0,0 0 0 16,0 0 0-16,-22-7 0 0,22 7 0 0,-14-35 0 15,6 8 0-15,3-2 0 0,1-7 0 0,6 1-42 16,-5-11-39-16,18 18-86 0,-35-37-229 0,45 36-76 16,-38-29-15-16,11 0 86 0</inkml:trace>
  <inkml:trace contextRef="#ctx0" brushRef="#br3" timeOffset="387822.5193">21961 6621 1733 0,'0'0'150'0,"0"0"-80"0,0 0-12 16,0 0-22-16,-20 10-36 0,20-10 0 0,-23 24 0 16,23-24 0-16,-32 33 0 0,18-14 0 15,-3 3 0-15,1 1 0 0,0 1 0 0,0-1 0 16,0 0 0-16,4 0 0 0,3-1 0 0,1-2 0 15,3-1 0-15,3-3 0 0,2-16 0 0,5 28 0 16,-5-28 0-16,13 20 0 0,-13-20 0 16,20 13 0-16,-20-13 0 0,23 6 0 0,-23-6 0 15,28-1 0-15,-28 1 0 0,31-12 0 0,-31 12 0 16,31-21 0-16,-31 21 0 0,25-28 0 16,-25 28 0-16,17-31 0 0,-11 14 0 0,-2-1 0 15,-3 0 0-15,1-1 0 0,-5 1 0 0,1 0 0 16,-2 0 0-16,-2 0 0 0,0 0 0 0,-4 0 0 15,2 1 0-15,-5-1 0 0,13 18 0 0,-21-31 0 16,21 31 0-16,-17-23 0 0,17 23 0 0,0 0 0 16,0 0 0-16,0 0-5 0,0 0-59 0,2-17-34 15,24 38-133-15,-39-38-196 16,40 34-61-16,-27-17 0 0,0 0 243 0</inkml:trace>
  <inkml:trace contextRef="#ctx0" brushRef="#br3" timeOffset="388025.7327">22128 6653 1850 0,'0'0'91'0,"0"0"-22"0,11-17-32 16,-11 17-37-16,0 0 0 0,0 0 0 0,0 0 0 15,0 0 0-15,0 0 0 0,0 0 0 0,0 0 0 16,0 28 0-16,-1-11 0 0,2 2 0 16,-1 4 0-16,0 2 0 0,0 2 0 0,-1-1 0 0,0 0 0 15,0-1 0-15,2-3 0 0,0-3 0 16,-1-19 0-16,10 26 0 0,-10-26 0 0,0 0 0 15,29 7 0-15,-29-7-69 0,33-8-131 16,-42-31-281-16,36 28-66 0,-15-19-57 0,-1-15 459 16</inkml:trace>
  <inkml:trace contextRef="#ctx0" brushRef="#br3" timeOffset="388416.2885">22294 6419 1633 0,'0'0'294'0,"0"0"-174"15,0 0-120-15,0 0 0 0,11 18 0 0,-11-18 0 16,23 8 0-16,-6-6 0 0,1 1 0 0,3 0 0 16,-1 1 0-16,1 1 0 0,0 1 0 15,-2 2 0-15,-2 2 0 0,0 2 0 0,-17-12 0 16,23 31 0-16,-15-12 0 0,-3 0 0 0,-3 1 0 16,-2 1 0-16,-2 2 0 0,-3-1 0 15,-1 1 0-15,-2 0 0 0,0-3 0 0,-2 1 0 16,2-2 0-16,8-19 0 0,-15 27 0 0,15-27 0 15,0 0 0-15,0 0 0 0,0 0 0 0,0 0 0 16,0 0 0-16,0 0 0 0,24-20 0 0,-9 3 0 16,1-3 0-16,1-3 0 0,0 0 0 0,0 0 0 15,1 1 0-15,-1 3 0 0,-1 1 0 16,0 1 0-16,-16 17 0 0,30-28 0 16,-30 28 0-16,26-17 0 0,-26 17 0 0,17-6 0 15,-17 6 0-15,0 0 0 0,18 5 0 0,-18-5 0 16,0 0 0-16,11 18 0 0,-11-18 0 0,11 21 0 15,-11-21 0-15,16 20 0 0,-16-20-36 0,17 21-52 16,2 0-39-16,-19-21-177 0,29 21-115 0,-29-21-31 16,25 10-6-16,-4 7 290 0</inkml:trace>
  <inkml:trace contextRef="#ctx0" brushRef="#br3" timeOffset="388806.9067">23105 6491 1751 0,'-32'2'185'0,"32"-2"-106"16,-28 0-47-16,28 0-32 0,-30 4 0 16,30-4 0-16,-35 12 0 0,15-1 0 15,2 1 0-15,-2 5 0 0,3 0 0 0,2 1 0 0,-2 0 0 16,3 0 0-16,3 0 0 0,4-1 0 0,7-17 0 16,-6 28 0-16,6-28 0 0,10 18 0 0,-10-18 0 15,20 11 0-15,-20-11 0 0,32-2 0 0,-13-3 0 16,1-4 0-16,2 0 0 0,0-3 0 0,0-1 0 15,-2 0 0-15,0 0 0 0,-2-2 0 16,-18 15 0-16,28-25 0 0,-28 25 0 16,21-23 0-16,-21 23 0 0,12-22 0 0,-12 22 0 15,0 0 0-15,8-18 0 0,-8 18 0 0,0 0 0 16,0 0 0-16,0 0 0 0,0 0 0 0,-6 22 0 16,6-22 0-16,-7 37 0 0,2-13 0 0,-1 8 0 15,-3 3 0-15,-2 7 0 0,1 4 0 0,-4 5 0 16,0 2 0-16,-1 4 0 0,-2 4 0 15,0-3 0-15,1-3 0 0,0-2 0 0,0-7 0 16,4-4 0-16,0-10 0 0,6-5 0 0,0-8 0 16,6-19 0-16,-5 22 0 0,5-22-70 0,0 0-137 15,22 6-164-15,-23-28-246 0,11-2 49 16,4 3 355-16</inkml:trace>
  <inkml:trace contextRef="#ctx0" brushRef="#br3" timeOffset="388978.7802">23541 6714 1828 0,'13'-27'219'0,"-13"27"-219"0,0 0 0 0,0 0 0 16,0 0 0-16,-22 14 0 0,22-14 0 0,-25 10 0 15,25-10 0-15,-20 5 0 0,20-5 0 0,0 0 0 16,0 0 0-16,-22-6 0 0,22 6 0 16,0 0-251-16,0 0-425 0,-20-19 16 0,20 19 201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4T03:06:55.16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1047 635 560 0,'0'0'148'0,"-6"18"100"16,6-18 15-16,5-19-168 0,-5 19-26 0,2-17-9 15,-2 17-6-15,0 0-4 0,0 0 1 0,0 0-8 16,5 19-8-16,-5-19-8 0,0 0-10 0,-4 23-5 16,4-5 10-16,-1 2-28 0,0 3-20 15,-2 3 18-15,2 2-30 0,1 9 34 0,1-1 14 16,2 1-16-16,-1-2 17 0,1 3-16 0,-1-5 12 15,-1 10-16-15,1-3 16 0,-1 6-17 0,-1 0-23 16,0 1 20-16,-4-10-67 0,9 13-11 0,-16-26-69 16,23 21-206-16,-11-9-123 0,-1-36 45 0,8 51 444 15</inkml:trace>
  <inkml:trace contextRef="#ctx0" brushRef="#br0" timeOffset="500.0402">762 848 1351 0,'0'0'415'0,"-33"14"-377"0,33-14-18 0,0 0-6 16,0 0-7-16,0 0 2 0,10-24 0 0,7 10 5 16,7-3-7-16,9-8 7 0,9 2-8 0,5-4 13 15,10-10 18-15,4 0-17 0,2-8 19 0,2 5-36 16,0 8-2-16,-1 5-10 0,-5 4-1 0,-4 4 3 15,-5 7 1-15,-9 2 12 0,-4 9 0 0,-7 2-9 16,-8 7 5-16,-22-8-2 0,28 31-1 0,-22-6 11 16,-2 3-6-16,-6 13-5 0,-2 5 3 15,-5 1-3-15,-1 4-25 0,-3-5 17 0,-2-3-12 16,1 3 8-16,0-2 23 0,0-2-13 0,0-1 15 16,1 2-8-16,2 0 11 0,-1-2-12 0,3 2-10 15,2-8 21-15,1-1-28 0,4-7 26 0,0 0-10 16,5-7-4-16,0-3 3 0,-3-17-5 0,13 22 3 15,-13-22 0-15,17 11-2 0,-17-11 1 0,20 0 2 16,-20 0 2-16,23-10 3 0,-23 10 2 0,30-24-3 16,-12 4 4-16,1-7-4 0,2-2-9 0,1-5 25 15,0-1-25-15,1 2 23 0,-1 0-11 0,0 1-7 16,-3 4 0-16,-1 2 0 0,-2 5 0 0,0 3 0 16,-16 18 0-16,23-27 0 0,-23 27 0 15,0 0 0-15,21-13 0 0,-21 13 0 0,0 0-2 16,0 0 3-16,8 21 0 0,-8-21-1 0,5 34 0 15,-5-9 0-15,-3 3 0 0,-2 4-4 0,0 2-15 16,-1 1 6-16,2-1-3 0,-1-5-36 0,6 4 18 16,-4-10-51-16,12 9-25 0,-9-32-58 0,21 32-413 15,-12-13 8-15,-9-19 182 0</inkml:trace>
  <inkml:trace contextRef="#ctx0" brushRef="#br0" timeOffset="859.4">2095 1121 1834 0,'0'0'52'0,"-22"-4"-34"15,22 4-18-15,0 0-1 0,0 0 2 16,0 0 1-16,0 0 3 0,10 19 0 0,-10-19 2 16,25 6-3-16,-6-5 4 0,5-4-2 0,4 0-3 15,4-4 6-15,3-3-6 0,3 0 5 0,1-3-5 16,-2-2 1-16,0 0-4 0,-4-1 5 0,-7 3-6 15,-4 1 4-15,-4 1-1 0,-18 11 9 0,20-18 2 16,-20 18 7-16,0 0-6 0,-3-22-5 0,3 22-9 16,-23-9 0-16,4 7 0 0,-7 3 0 15,-3 4 0-15,-6 6 0 0,-4 5 0 16,-2 2 0-16,-2 6 0 0,-1 5 0 0,4 4 0 16,2 3 0-16,4 1 0 0,9-4 0 0,5 0 0 15,9-7 0-15,5-3 0 0,9-5 0 0,4-1 0 16,-7-17 0-16,38 26 0 0,-10-20 0 0,7-6 0 15,10-2-35-15,2-10-40 0,17 9-19 16,-13-29-152-16,27 21-397 0,-4-5 47 0,2-5 239 16</inkml:trace>
  <inkml:trace contextRef="#ctx0" brushRef="#br0" timeOffset="1734.3897">3537 915 1583 0,'0'0'18'16,"0"0"2"-16,0 0 9 0,0 0 6 0,0 0-1 15,-18 22-13-15,18-22-2 0,-11 29-10 0,4-7 12 16,-4 3-7-16,1 8 12 0,-3 3-9 0,2 7 6 15,-2 1-1-15,2 2-35 0,-2-1 30 0,3-1-29 16,-3-4 19-16,4-3 13 0,0-7-13 0,4-3 5 16,3-10-10-16,2-17 0 0,1 19-4 15,-1-19 1-15,0 0 0 0,0 0 6 0,0 0 4 16,23-8 1-16,-23 8 5 0,21-39-7 0,-9 6 3 16,4-5-9-16,1-7 9 0,0-3 15 0,1 0-23 15,-2 0 15-15,-3 1-18 0,1 2 0 16,-6 5 0-16,-1 2 0 0,-2 5 0 0,-1 0 0 15,-4 4 0-15,-1 1 0 0,0 5 0 16,-2 5 0-16,3 18 0 0,-8-20 0 0,8 20 0 16,0 0 0-16,0 0 0 0,0 0 0 0,0 0 0 15,0 0 0-15,-15 26 0 0,15-26 0 0,1 29 0 16,3-12 0-16,-4-17 0 0,13 32 0 0,-13-32 0 16,28 29 0-16,-7-17 0 0,3-1 0 0,4-5 0 15,3 0 0-15,1-5 0 0,5-2 0 0,2-3 0 16,2-2 0-16,2-4 0 0,-1-3 0 15,0-4 0-15,-2-1 0 0,-1-2 0 0,-3 0 0 16,-2 0 0-16,-5-2 0 0,-4 1 0 16,-3 3 0-16,-8 1 0 0,-14 17 0 0,20-17 0 15,-20 17 0-15,0 0 0 0,0 0 0 0,0 0 0 16,0 0 0-16,0 0 0 0,0 0 0 0,-17 20 0 16,7 0 0-16,0 6 0 0,-2 1 0 0,0 4 0 15,0-1 0-15,1 4 0 0,1-4 0 16,2 0 0-16,0 2 0 0,6 2 0 0,1 1 0 15,4-2 0-15,2 1-8 0,6-5-31 0,-1-2-40 16,10 1 1-16,-20-28-88 0,52 26-422 0,-29-16 4 16,5-2 80-16</inkml:trace>
  <inkml:trace contextRef="#ctx0" brushRef="#br0" timeOffset="2140.6497">4599 1039 1833 0,'0'0'55'0,"-44"5"-21"0,16 1-5 16,-6 0 8-16,5 3-1 0,-4 2-13 0,3 4-23 15,1-1 0-15,1 7 0 0,2-2 0 16,3 2 0-16,4-1 0 0,4 1 0 0,4 0 0 16,4-2 0-16,3-1 0 0,4-1 0 15,0-17 0-15,11 25 0 0,-11-25 0 0,27 20 0 16,-9-12 0-16,4-3 0 0,2-3 0 0,2-2 0 15,3-4 0-15,1-1 0 0,2-5 0 0,0-2 0 16,-1-4 0-16,-3-3 0 0,-1 0 0 0,-1-2 0 16,-3 3 0-16,-1-2 0 0,-4 1 0 15,-2-1 0-15,-4 0 0 0,-1 1 0 0,-11 19 0 16,11-30 0-16,-11 30 0 0,2-21 0 0,-2 21 0 16,0 0 0-16,-11-17 0 0,11 17 0 0,0 0 0 15,-18 5 0-15,18-5 0 0,-17 19 0 0,5-2 0 16,1 4 0-16,-1 3 0 0,1 0 0 15,1 2 0-15,3-1 0 0,2 0 0 16,4-3 0-16,2-1 0 0,5-4 0 0,-6-17 0 16,23 25 0-16,-4-15-23 0,1-4-22 0,7 0-14 15,-5-15-38-15,27 19-234 0,-24-23-262 0,15 4-26 16,-2-3 340-16</inkml:trace>
  <inkml:trace contextRef="#ctx0" brushRef="#br0" timeOffset="2328.1517">5182 1053 1984 0,'-25'23'27'0,"25"-23"-16"16,-28 25 4-16,17-7-5 0,11-18-10 15,-26 35 0-15,13-12 0 0,1-2 0 0,3 4 0 16,1-5 0-16,1 2 0 0,3 0 0 0,1-2 0 16,1 0 0-16,2-2 0 0,0 0 0 0,3 0 0 15,-3-18-7-15,7 30-36 0,-7-30-25 16,18 26-74-16,-18-26-357 0,0 0-151 0,0 0 43 15</inkml:trace>
  <inkml:trace contextRef="#ctx0" brushRef="#br0" timeOffset="2734.426">5399 946 1981 0,'0'0'23'15,"0"0"-18"-15,-6 17-1 0,6-17 7 0,0 0 8 16,0 0-15-16,1 24-4 0,-1-24 0 0,3 17 0 16,-3-17 0-16,2 24 0 0,-2-24 0 0,0 30 0 15,-1-12 0-15,1 2 0 0,-2 3 0 16,-1 0 0-16,-2 1 0 0,1 0 0 0,-1-2 0 16,-1 2 0-16,-2-3 0 0,3-2 0 0,5-19 0 15,-8 28 0-15,8-28 0 0,0 0 0 0,-1 19 0 16,1-19 0-16,0 0 0 0,0 0 0 0,22-12 0 15,-22 12 0-15,29-25 0 0,-10 3 0 16,4-4 0-16,3 0 0 0,1-1 0 0,-1 1 0 16,1 0 0-16,-1 1 0 0,-3 2 0 15,-1 1 0-15,-3 8 0 0,-2 0 0 0,-17 14 0 16,29-14 0-16,-29 14 0 0,22-6 0 0,-22 6 0 16,0 0 0-16,22 7 0 0,-22-7 0 0,9 22 0 15,-6-5 0-15,0 4 0 0,-2 0 0 0,1 3 0 16,-2 0 0-16,4 2 0 0,-3-1 0 0,4 2-12 15,-5-10-105-15,26 15-259 0,-26-32-245 16,11 35-27-16,-2-18 376 0</inkml:trace>
  <inkml:trace contextRef="#ctx0" brushRef="#br0" timeOffset="3562.5501">6635 955 1666 0,'24'-20'36'0,"-24"20"-5"0,8-20-18 0,-8 20 5 15,10-16-4-15,-10 16 5 0,0 0-10 0,0 0 9 16,0 0 5-16,0 0 8 0,0 0 2 0,0 0-10 15,0 0-6-15,0 0-12 0,0 0 0 16,-8 27 1-16,3-8 6 0,0 0-4 0,2 4 14 16,-2 1-11-16,1 6 7 0,-1 2-9 0,2 3-9 15,-1 0 0-15,0 1 0 0,2-1 0 16,1 1 0-16,-1-2 0 0,1 0 0 0,0-6 0 16,0-4 0-16,2-3 0 0,-1-21 0 0,4 29 0 15,-4-29 0-15,0 0 0 0,0 0 0 0,0 0 0 16,0 0 0-16,0 0 0 0,0 0 0 0,0 0 0 15,17-27 0-15,-11 3 0 0,0-6 0 0,1-4 0 16,3 0 0-16,-2-3 0 0,3-1 0 16,0-1 0-16,0-1 0 0,0 2 0 0,0-3 0 15,0 2 0-15,1-1 0 0,2 1 0 16,0-1 0-16,2-1 0 0,2 5 0 0,2 3 0 16,-1 4 0-16,2 12 0 0,-3 0 0 0,-18 17 0 15,33-14 0-15,-33 14 0 0,30-1 0 0,-30 1 0 16,34 8 0-16,-17 2 0 0,0 0 0 0,0 0 0 15,2 1 0-15,-19-11 0 0,32 27 0 16,-32-27 0-16,28 34 0 0,-15-14 0 0,-13-20 0 16,21 31 0-16,-21-31 0 0,14 27 0 0,-14-27 0 15,2 27 0-15,-2-27 0 0,-11 28 0 0,11-28 0 16,-26 24 0-16,7-13 0 0,-1-1 0 0,-5 0 0 16,-4-1 0-16,1 1 0 0,-2-3 0 15,-1-1 0-15,3-1 0 0,3 1 0 0,1-3 0 16,4 3 0-16,3-1 0 0,17-5 0 15,-19 10 0-15,19-10 0 0,0 0 0 0,-8 22 0 16,8-22 0-16,11 18 0 0,-11-18 0 0,25 22 0 16,-8-9 0-16,2-2 0 0,4 0 0 0,3 1 0 15,3 1 0-15,0 0 0 0,2 2 0 0,0-2 0 16,0 1 0-16,-2-2 0 0,2 0 0 0,-3-4-36 16,6 3-33-16,-11-13-50 0,27 19-280 15,-29-15-177-15,8 4-42 0,-1 4 389 0</inkml:trace>
  <inkml:trace contextRef="#ctx0" brushRef="#br0" timeOffset="3984.441">7585 1115 1909 0,'0'0'49'0,"-29"-13"-30"15,10 10 1-15,0 0 11 0,1 4-12 0,-3 0-19 16,-1 0 0-16,-2 4 0 0,1 0 0 0,2 3 0 15,0 2 0-15,2 1 0 0,1 2 0 0,-1 3 0 16,5 3 0-16,-1 1 0 0,3-1 0 0,2 2 0 16,3-1 0-16,2-2 0 0,3 0 0 0,2-18 0 15,7 31 0-15,-7-31 0 16,21 24 0-16,-4-16 0 0,2 0 0 0,3-7 0 16,2-1 0-16,2-5 0 0,1-3 0 0,1-3 0 15,3-4 0-15,0-4 0 0,-1-2 0 0,-1-2 0 16,2-2 0-16,-3-1 0 0,-2 1 0 0,-3 1 0 15,-3-2 0-15,-4 7 0 0,-4-1 0 0,-4 3 0 16,-8 17 0-16,11-28 0 0,-11 28 0 16,0 0 0-16,2-20 0 0,-2 20 0 0,0 0 0 15,0 0 0-15,-19 8 0 0,19-8 0 0,-17 25 0 16,6-4 0-16,2 0 0 0,-2 4 0 0,3 1 0 16,1 1 0-16,2-3 0 0,5 0 0 0,1-3 0 15,5-1 0-15,2 0 0 0,4-2 0 16,-12-18-1-16,33 26-36 0,-15-18-7 0,10 1-22 15,-9-17-56-15,30 21-231 0,-29-22-210 16,16 0-42-16,2 4 350 0</inkml:trace>
  <inkml:trace contextRef="#ctx0" brushRef="#br0" timeOffset="4453.1776">8083 1040 1969 0,'-24'10'33'16,"-2"-1"-5"-16,6 7-11 0,-1 0-17 15,3 2 0-15,2-1 0 0,3 1 0 16,2 1 0-16,3 1 0 0,5-2 0 0,3-18 0 16,3 31 0-16,-3-31 0 0,19 23 0 0,-19-23 0 15,34 14 0-15,-11-13 0 0,2-2 0 0,2-3 0 16,2-3 0-16,2-2 0 0,-1-4 0 0,-1-2 0 16,2-3 0-16,-1-3 0 0,-1 0 0 15,-2-2 0-15,-1 0 0 0,-5 0 0 0,-1-1 0 16,-3 0 0-16,-4 3 0 0,0-1 0 0,-6 5 0 15,-7 17 0-15,10-25 0 0,-10 25 0 0,0 0 0 16,0 0 0-16,-7-17 0 0,7 17 0 0,0 0 0 16,-21 16 0-16,21-16 0 0,-22 31 0 0,7-9 0 15,-2 9 0-15,-1 7 0 0,0 7 0 16,-2 8 0-16,-1 3 0 0,2 2 0 16,0 6 0-16,-1-3 0 0,3 2 0 0,0-1 0 15,2-3 0-15,2-1 0 0,1-6 0 0,-1-3 0 16,0-6 0-16,4-4 0 0,-2-5 0 0,2-6 0 15,1-5 0-15,2-7 0 0,6-16 0 0,-9 19 0 16,9-19 0-16,0 0 0 0,0 0 0 0,0 0 0 16,-7-26 0-16,6 8 0 0,1-5 0 0,1-5 0 15,2-2 0-15,3-3 0 0,3 0 0 16,0-5 0-16,3-2 0 0,0-2 0 0,4-5 0 16,1-2 0-16,1-4 0 0,3 1 0 15,0-2-15-15,6 3-14 0,-2 1-27 0,4 10-6 16,-7-3 11-16,13 21-135 0,-29-22-219 0,21 22-185 15,-2 2-13-15,-5-4 554 0</inkml:trace>
  <inkml:trace contextRef="#ctx0" brushRef="#br0" timeOffset="4797.0219">8892 989 1904 0,'-25'6'55'0,"5"-4"-25"0,-2-2 2 0,3 2-6 16,-4-1-26-16,-1 3 0 0,0-1 0 0,1 2 0 15,2 0 0-15,3 0 0 0,1 1 0 16,17-6 0-16,-27 16 0 0,27-16 0 16,-14 20 0-16,14-20 0 0,0 26 0 0,0-26 0 15,12 25 0-15,-12-25 0 0,23 24 0 0,-23-24 0 16,32 21 0-16,-15-12 0 0,0 1 0 0,2-4 0 16,-1 1 0-16,-18-7 0 0,32 14 0 0,-32-14 0 15,26 18 0-15,-26-18 0 0,20 14 0 0,-20-14 0 16,0 0 0-16,17 26 0 0,-17-26 0 15,4 23 0-15,-4-23 0 0,-7 28 0 0,7-28 0 16,-20 32 0-16,6-15 0 0,-2 0 0 0,-2-1 0 16,0-3 0-16,1 0 0 0,17-13 0 0,-28 20 0 15,28-20 0-15,-17 12 0 0,17-12 0 16,0 0-47-16,0 0-44 0,0 0-191 0,0 0-340 16,-7-23-38-16,7 23 316 0</inkml:trace>
  <inkml:trace contextRef="#ctx0" brushRef="#br0" timeOffset="5359.4607">10278 645 1479 0,'-26'1'256'0,"14"-19"-176"0,-14 1-13 0,10-5-8 15,-8 1-4-15,4 2-25 0,-2 2-9 16,3 5-21-16,0 5 0 0,0 4 0 0,2 5 0 16,0 6 0-16,0 4 0 0,-1 5 0 0,0 11 0 15,0 9 0-15,-1 6 0 0,1 6 0 16,0 0 0-16,0 3 0 0,1 0 0 0,0 2 0 16,-1-1 0-16,3 3 0 0,-1 1 0 0,2 3 0 15,2 2 0-15,4-4 0 0,1-2 0 0,3-7 0 16,3-7 0-16,3-3 0 0,5-10-22 15,1-6-2-15,5-2-14 0,-13-21-7 0,30 24-11 16,-30-24-21-16,36 5-44 0,-35-29-91 0,28 15-320 16,-12-1-42-16,-11-15 229 0</inkml:trace>
  <inkml:trace contextRef="#ctx0" brushRef="#br0" timeOffset="6078.1967">9701 1124 1804 0,'-26'-5'104'0,"26"5"-42"0,-28-3-14 15,28 3-19-15,0 0-29 0,0 0 0 0,0 0 0 16,0 0 0-16,0 0 0 0,0 0 0 0,22-1 0 16,-1 0 0-16,6 0 0 0,4-3 0 0,8-3 0 15,4-1 0-15,3 1 0 0,4-1 0 0,1-1 0 16,1 1 0-16,-1-1 0 0,-1 0 0 16,-1 3 0-16,-7 1 0 0,-4 1 0 0,-5 2 0 15,-5 1 0-15,-5-1 0 0,-6 2 0 0,-17 0 0 16,0 0 0-16,17 3 0 0,-17-3 0 0,0 0 0 15,0 0 0-15,-26 25 0 0,7-13 0 16,-3 4 0-16,-3 3 0 0,-3 2 0 0,-2 1 0 16,0 1 0-16,1 1 0 0,0 0 0 0,3 1 0 15,4 0 0-15,5-4 0 0,5 2 0 16,6-6 0-16,5 4 0 0,1-21 0 0,12 30 0 16,-12-30 0-16,33 23 0 0,-8-16 0 0,6-4 0 15,5-7 0-15,2-3 0 0,3-8 0 0,0-3 0 16,2-1 0-16,0-3 0 0,-3-1 0 0,-4-1 0 15,-4 1 0-15,-5-2 0 0,-7 3 0 0,-6 0 0 16,-3 3 0-16,-8-1 0 0,-3 2 0 16,-3 1 0-16,-6 0 0 0,9 17 0 0,-25-31 0 15,25 31 0-15,-35-27 0 0,16 18 0 16,1 5 0-16,18 4 0 0,-31-5 0 0,31 5 0 16,-20 0 0-16,20 0 0 0,0 0 0 0,0 0 0 15,0 0 0-15,0 0 0 0,0 0 0 0,22 19 0 16,-22-19 0-16,36 13 0 0,-13-7 0 0,5 0 0 15,0 1 0-15,1 0 0 0,1 3 0 16,-5-1 0-16,1 2 0 0,-5 0 0 0,-1 1 0 16,-20-12 0-16,28 29 0 0,-18-12 0 0,-3 3 0 15,-2 0 0-15,-4 1 0 0,-3 2 0 0,-3 0 0 16,-4 1 0-16,-1-1 0 0,-2 2 0 0,-2-2 0 16,-1-1 0-16,-1-4 0 0,16-18 0 15,-24 24 0-15,24-24 0 0,0 0 0 0,-19 17 0 16,19-17 0-16,0 0 0 0,0 0 0 15,0 0 0-15,12-28 0 0,-4 12 0 0,6-6 0 16,3-2 0-16,3-4 0 0,3 0 0 0,3 0 0 16,-2-1 0-16,2 3 0 0,-2 0 0 0,-2 2 0 15,-3 1 0-15,1 0 0 0,-3-2 0 0,0 3 0 16,-1-2 0-16,0 7 0 0,-3-1 0 0,-13 18 0 16,24-22 0-16,-24 22-31 0,19-17-115 15,7 13-3-15,-26 4-112 0,50-14-143 0,-21 17-96 16,1-3-28-16,22 15 501 0</inkml:trace>
  <inkml:trace contextRef="#ctx0" brushRef="#br0" timeOffset="6640.7524">12332 775 1614 0,'-17'-14'52'0,"17"14"-11"15,-32-27-27-15,32 27 85 0,-34-17-26 16,17 7 9-16,-5-4-10 0,1-1-72 0,-1 5 0 16,1 5 0-16,-2 4 0 0,0 4 0 0,-1 6 0 15,0 4 0-15,-2 1 0 0,2 6 0 0,1 0 0 16,-1 7 0-16,4 6 0 0,2 2 0 0,-1 3 0 16,3 2 0-16,3 0 0 0,3 3 0 0,3-1 0 15,5 3 0-15,3-2 0 0,4 1 0 16,3-4 0-16,3-1 0 0,1-3 0 0,3-1 0 15,1-6 0-15,-3-3 0 0,1-4 0 0,-14-22 0 16,23 31-11-16,-23-31-38 0,18 20-14 16,-18-20-22-16,0 0-72 0,0 0-234 0,0 0-221 15,0 0 31-15,-10-23 484 0</inkml:trace>
  <inkml:trace contextRef="#ctx0" brushRef="#br0" timeOffset="6968.8354">11743 1094 1701 0,'0'0'302'16,"0"0"-276"-16,0 0-21 0,0 0 2 0,0 0-2 16,0 0-4-16,28-2-1 0,-28 2 0 0,30-6 0 15,-11 1 0-15,3-1 0 0,1 0 0 16,2 1 0-16,0 0 0 0,2 2 0 16,1-2 0-16,0 0 0 0,0 1 0 0,1 1 0 15,-2 2 0-15,0 2 0 0,-2-1 0 0,-2 0 0 16,-1 1 0-16,-1 0 0 0,-2 3 0 0,0-2 0 15,-2 3 0-15,-17-5 0 0,26 9 0 0,-26-9 0 16,21 9 0-16,-21-9 0 0,0 0 0 0,22 16 0 16,-22-16 0-16,0 0 0 0,12 19 0 15,-12-19 0-15,1 19 0 0,-1-19 0 0,-3 22 0 16,3-22 0-16,-6 28 0 0,0-11 0 0,-2 1 0 16,1 2 0-16,-2-1 0 0,1 0 0 15,-1 0 0-15,1-1 0 0,2-1-2 0,6-17-14 16,-9 27-15-16,9-27-14 0,-3 25-27 0,3-25-93 15,0 0-407-15,0 0-50 0,18-3 101 0</inkml:trace>
  <inkml:trace contextRef="#ctx0" brushRef="#br0" timeOffset="7156.3548">12488 843 2047 0,'0'0'0'15,"-28"2"0"-15,11-2 0 16,17 0 0-16,-19 6 0 0,19-6 0 0,0 0 0 16,0 0 0-16,0 0 0 0,0 0-27 0,0 0-17 15,0 0-12-15,12 17-40 0,-12-17-176 0,0 0-380 16,17-7 34-16,-17 7 337 0</inkml:trace>
  <inkml:trace contextRef="#ctx0" brushRef="#br0" timeOffset="7562.5904">12629 994 1934 0,'0'0'23'0,"-22"13"-12"16,22-13 10-16,-14 19 5 0,14-19 4 15,-11 27-28-15,6-6-2 0,-1-1 0 0,2 3 0 16,-1 0 0-16,3 2 0 0,-1-1 0 0,1 0 0 15,0-1 0-15,-1-1 0 0,1-2 0 0,-1-2 0 16,3-18 0-16,-2 27 0 0,2-27 0 0,0 0 0 16,7 19 0-16,-7-19 0 0,0 0 0 0,0 0 0 15,22-4 0-15,-22 4 0 0,17-20 0 0,-17 20 0 16,22-34 0-16,-9 14 0 0,2-3 0 16,1-1 0-16,1-1 0 0,1-1 0 15,-1 3 0-15,-2-1 0 0,-1 2 0 0,1-2 0 16,-1 4 0-16,1 1 0 0,-15 19 0 0,26-27 0 15,-26 27 0-15,23-15 0 0,-23 15 0 0,17-4 0 16,-17 4 0-16,0 0 0 0,20 10 0 0,-20-10 0 16,0 0 0-16,14 28 0 0,-14-28 0 15,3 33 0-15,-4-11 0 0,0 1 0 0,0 1 0 16,-2 2 0-16,2-1 0 0,0-2 0 0,3 1 0 16,0-2 0-16,4-1-17 0,-2-4-31 0,10 2-22 15,-14-19-38-15,40 31-223 0,-40-31-222 0,27 10-65 16,-1-3 317-16</inkml:trace>
  <inkml:trace contextRef="#ctx0" brushRef="#br0" timeOffset="7968.8576">13308 999 1951 0,'-34'6'67'15,"14"-7"-48"-15,0 1-9 0,3 0-10 0,-3 1 0 16,3 0 0-16,-2 2 0 0,-1 3 0 0,2 0 0 15,-2 6 0-15,1 1 0 0,1 5 0 16,0 3 0-16,1 3 0 0,3-2 0 0,3 0 0 16,3 1 0-16,4-2 0 0,3-1 0 0,2-2 0 15,-1-18 0-15,16 26 0 0,-16-26 0 16,35 16 0-16,-11-15 0 0,4-3 0 0,5-4 0 16,3-5 0-16,0-5 0 0,0-4 0 0,2-3 0 15,0-1 0-15,0-4 0 0,-1-1 0 16,0-3 0-16,-2 2 0 0,-3 2 0 0,-3 0 0 15,-5 7 0-15,-6-4 0 0,-3 2 0 0,-5 0 0 16,-3-1 0-16,-5 1 0 0,-2 2 0 0,-2 2 0 16,2 19 0-16,-11-25 0 0,11 25 0 0,-21-5 0 15,21 5 0-15,-28 21 0 0,11-7 0 0,-2 6 0 16,-1 1 0-16,1 2 0 0,2 5 0 0,1 1 0 16,4 0 0-16,2-1 0 15,3-1 0-15,5-1 0 0,3 3 0 0,4-5 0 16,4 2 0-16,1-4 0 0,7-2 0 0,0-5 0 15,12 3-98-15,-29-18-214 0,59-4-249 0,-29 8-76 16,-1-8 199-16</inkml:trace>
  <inkml:trace contextRef="#ctx0" brushRef="#br0" timeOffset="8172.0622">13856 1010 2047 0,'-22'5'0'0,"22"-5"0"15,-30 13 0-15,30-13 0 0,-29 25 0 0,29-25 0 16,-23 35 0-16,12-14 0 0,2-2 0 16,2 3 0-16,1 1 0 0,2-4 0 15,2 3 0-15,2-2 0 0,1-1 0 0,3-1 0 16,-1 0 0-16,7 0-33 0,-10-18-34 0,17 34-48 16,-17-34-230-16,0 0-299 0,0 0 25 0,0 0 396 15</inkml:trace>
  <inkml:trace contextRef="#ctx0" brushRef="#br0" timeOffset="8578.2315">14006 932 1829 0,'0'0'124'0,"0"0"-109"15,0 0 2-15,17-6 14 0,-17 6 0 0,0 0-31 16,0 0 0-16,17 23 0 0,-17-23 0 0,0 0 0 15,17 27 0-15,-17-27 0 0,8 21 0 16,-8-21 0-16,5 24 0 0,-5-24 0 0,-1 28 0 16,1-28 0-16,-6 31 0 0,1-14 0 0,0 1 0 15,-1-1 0-15,0 0 0 0,-1 0 0 0,7-17 0 16,-12 28 0-16,12-28 0 0,-8 18 0 0,8-18 0 16,0 0 0-16,0 0 0 0,0 0 0 0,0 0 0 15,0 0 0-15,22 7 0 16,-22-7 0-16,21-17 0 0,-21 17 0 0,27-28 0 15,-27 28 0-15,28-26 0 0,-28 26 0 0,28-28 0 16,-28 28 0-16,23-30 0 0,-23 30 0 0,20-31 0 16,-20 31 0-16,25-24 0 0,-25 24 0 0,24-18 0 15,-24 18 0-15,22-7 0 0,-22 7 0 0,0 0 0 16,23 6 0-16,-23-6 0 0,0 0 0 0,10 26 0 16,-10-26 0-16,6 32 0 0,-1-12 0 15,-5-20-36-15,9 36-24 0,-9-36-13 0,21 36-96 16,-21-36-177-16,17 16-222 0,1-1-14 0,-18-15 370 15</inkml:trace>
  <inkml:trace contextRef="#ctx0" brushRef="#br0" timeOffset="8953.2346">14689 1024 1948 0,'-19'-3'44'0,"-2"-2"-17"16,2 5 1-16,-3 0-28 0,0 2 0 0,-4 3 0 15,2 1 0-15,1 3 0 0,1 4 0 0,1 1 0 16,3 6 0-16,-1-1 0 0,3 2 0 0,3-3 0 16,3 1 0-16,6 1 0 0,3-4 0 15,1-16 0-15,11 31 0 0,-11-31 0 16,21 21 0-16,-21-21 0 0,31 16 0 0,-14-11 0 16,3-6 0-16,-1-3 0 0,2-3 0 0,1-3 0 15,0 1 0-15,2-3 0 0,-3-3 0 0,-1 0 0 16,-3 3 0-16,-17 12 0 0,28-21 0 0,-28 21 0 15,20-16 0-15,-20 16 0 0,0 0 0 0,0 0 0 16,0 0 0-16,0 0 0 0,0 0 0 16,5 17 0-16,-12 1 0 0,-1 4 0 0,-2 4 0 15,-2 3 0-15,-3 6 0 0,-2 4 0 0,0 3 0 16,-2 3 0-16,-2 1 0 0,-3-1 0 0,0 0 0 16,2-3 0-16,1-1 0 0,4-1 0 15,1-11-13-15,7 0-49 0,-10-24-60 0,31 30-221 16,-35-36-228-16,23 1-30 0,0 0 267 0</inkml:trace>
  <inkml:trace contextRef="#ctx0" brushRef="#br0" timeOffset="9109.4954">13968 744 2047 0,'-40'2'0'0,"2"-3"0"0,9 3 0 15,2-3 0-15,27 1-158 0,-46 12-469 0,46-12-65 16,-27 9 123-16</inkml:trace>
  <inkml:trace contextRef="#ctx0" brushRef="#br0" timeOffset="9625.1642">15520 689 1880 0,'0'0'27'0,"4"-17"-17"0,-4 17-1 16,0 0 10-16,0 0 3 0,0 0-1 0,-9 22-5 15,9-22-8-15,-16 30 18 0,5-9-34 0,0 6-9 16,-2 3 18-16,3 6-25 0,-2-1 43 0,2-1 5 16,1-4-11-16,1 2-12 0,1-3-1 0,2 2 0 15,2 2 0-15,0-2 0 0,4 0 0 0,1-2 0 16,0-4 0-16,2 0 0 0,0 0 0 15,1-3-38-15,4 0 6 0,-9-22-28 16,14 34-23-16,-14-34-35 0,20 23-120 0,-20-23-320 16,0 0-40-16,8 17 277 0</inkml:trace>
  <inkml:trace contextRef="#ctx0" brushRef="#br0" timeOffset="9781.3714">15370 1023 1762 0,'-29'-4'115'0,"29"4"-50"0,0 0-22 15,0 0-14-15,0 0-9 0,0 0-7 0,0 0-13 16,18-13 0-16,-18 13 0 0,32-5 0 0,-10 3 0 16,3-2 0-16,3 1 0 0,3-1 0 0,3 0 0 15,1 0 0-15,3-2-15 0,-5-7-61 16,13 7-108-16,-46 6-420 0,51-19-49 0,-17 13 139 16</inkml:trace>
  <inkml:trace contextRef="#ctx0" brushRef="#br0" timeOffset="10187.6449">16039 671 2047 0,'-31'21'0'0,"14"-12"0"0,17-9 0 0,-31 19 0 16,31-19 0-16,-27 19 0 0,27-19 0 15,-25 37 0-15,11-12 0 0,4 1 0 0,-3 0 0 16,2-1 0-16,0 3 0 0,2 1 0 0,-1-3 0 15,0 3 0-15,1 3 0 0,0 1 0 0,1-2 0 16,1 4 0-16,3-5 0 0,-1-1 0 0,5-2 0 16,1-5 0-16,3-5 0 0,-4-17 0 15,13 24 0-15,-13-24 0 0,19 14 0 0,-19-14 0 16,26-1 0-16,-26 1 0 0,34-12 0 0,-18 1 0 16,5-5 0-16,0-3 0 0,1-5 0 0,4-3 0 15,-2 1 0-15,0 0 0 0,0 2 0 0,-3 2 0 16,-1 4 0-16,-2 0 0 0,-18 18 0 0,29-22 0 15,-29 22 0-15,17-6 0 0,-17 6 0 16,0 0 0-16,0 0 0 0,0 0 0 16,3 30 0-16,-6-11 0 0,0 4 0 0,-3 2 0 15,-2 3 0-15,1-2 0 0,2 1 0 0,-1-2 0 16,6-3 0-16,1 0 0 0,8-4 0 0,-9-18 0 16,27 30 0-16,-27-30-20 0,43 21-86 0,-43-21-157 15,54-6-239-15,-27-1-90 0,1-2 29 0,9 16 563 16</inkml:trace>
  <inkml:trace contextRef="#ctx0" brushRef="#br0" timeOffset="10531.3927">16432 1085 1991 0,'0'0'19'0,"-2"18"-16"15,2-18-4-15,3 19 8 0,-3-19 1 16,0 0 5-16,22 21-6 0,-22-21-7 0,32 8 0 15,-13-5 0-15,3-1 0 0,2-4 0 0,0-1 0 16,1-3 0-16,1-2 0 0,-1-2 0 0,1-2 0 16,-1-2 0-16,0-2 0 0,-4 0 0 0,1 0 0 15,-2 2 0-15,-20 14 0 0,24-27 0 0,-24 27 0 16,5-22 0-16,-5 22 0 0,-9-20 0 0,9 20 0 16,-21-19 0-16,21 19 0 0,-37-9 0 15,15 10 0-15,-2 4 0 0,-3 1 0 16,-1 5 0-16,-1 4 0 0,0 2 0 0,-2 2 0 15,2 6 0-15,2 2 0 0,4 4 0 0,8-2 0 16,1 0 0-16,7-3 0 0,3-2 0 0,8-1 0 16,3-3 0-16,9-3 0 0,5-2 0 0,8-4 0 15,1-8 0-15,12 3 0 0,-8-20-125 16,35 24-319-16,-28-15-167 0,21 4-32 0,5 5 420 16</inkml:trace>
  <inkml:trace contextRef="#ctx0" brushRef="#br0" timeOffset="11375.1389">17715 1063 1603 0,'0'0'202'0,"0"0"-173"0,0 0-1 16,0 0 5-16,0 0 14 0,0 0-2 0,-10 18-14 16,10-18-15-16,0 0-13 0,-25 26 2 0,25-26 0 15,-27 29-5-15,27-29 0 16,-29 32 0-16,14-15 0 0,1 3 0 0,-1-4 0 15,3 3 0-15,12-19 0 0,-22 31 0 0,22-31 0 16,-12 22 0-16,12-22 0 0,0 0 0 0,-3 19 0 16,3-19 0-16,0 0 0 0,0 0 0 0,0 0 0 15,19 10 0-15,-19-10 0 0,0 0 0 0,18-11 0 16,-18 11 0-16,21-18 0 0,-21 18 0 0,24-28 0 16,-12 10 0-16,1-1 0 0,-2 0 0 15,2-1 0-15,-4-2 0 0,0 3 0 0,-1-1 0 16,0 0 0-16,-4 3 0 0,3 0 0 0,-7 17 0 15,6-29 0-15,-6 29 0 0,3-17 0 0,-3 17 0 16,0 0 0-16,0 0 0 0,0 0 0 16,0 0 0-16,0 0 0 0,0 0 0 0,0 0 0 15,0 0 0-15,0 0 0 0,-5 24 0 16,5-24 0-16,3 23 0 0,-3-23 0 0,10 24 0 16,-10-24 0-16,18 20 0 0,-18-20 0 0,25 12 0 15,-25-12 0-15,33 9 0 0,-13-6 0 0,2-2 0 16,1-3 0-16,2-4 0 0,1-2 0 0,2 1 0 15,-2-5 0-15,-1 0 0 0,-1-3 0 0,-2 1 0 16,-1 1 0-16,-1-2 0 0,-3 7 0 0,0-5 0 16,-17 13 0-16,27-15 0 0,-27 15 0 15,18-12 0-15,-18 12 0 0,0 0 0 16,0 0 0-16,0 0 0 0,0 0 0 0,0 0 0 16,0 0 0-16,0 0 0 0,3 24 0 0,-7-5 0 15,0 2 0-15,0 3 0 0,0 1 0 0,2 0 0 16,-1 1 0-16,1-2 0 0,3 3 0 0,-1-2 0 15,5 1 0-15,1-4-23 0,6 3-43 0,-12-25-41 16,43 47-197-16,-43-47-166 0,24 22-137 16,-1-6 138-16,-23-16 469 0</inkml:trace>
  <inkml:trace contextRef="#ctx0" brushRef="#br0" timeOffset="11781.4243">18639 1116 1744 0,'0'0'138'0,"-17"-24"-118"16,17 24 2-16,-24-12 14 0,24 12-1 0,-27-5 4 16,27 5-26-16,-34 5-13 0,17 0 0 0,-1 2 0 15,1 0 0-15,0 4 0 0,0 1 0 0,-3 4 0 16,2 3 0-16,-3 1 0 0,2 3 0 0,1 1 0 16,-1 0 0-16,5 3 0 0,1-2 0 0,3 0 0 15,2 0 0-15,4-2 0 0,1-2 0 16,6-2 0-16,-3-19 0 0,17 29 0 0,-17-29 0 15,35 17 0-15,-8-14 0 0,3-6 0 0,3-5 0 16,5-6 0-16,-2-6 0 0,2-1 0 16,-2-5 0-16,1 0 0 0,-3-1 0 0,-6 0 0 15,-4 1 0-15,-4 3 0 0,-6-1 0 0,-3 2 0 16,-4 1 0-16,-3 1 0 0,-3 2 0 0,-2 1 0 16,1 17 0-16,-10-29 0 0,10 29 0 15,0 0 0-15,-19-17 0 0,19 17 0 0,0 0 0 16,-21 8 0-16,21-8 0 0,-17 24 0 0,6-7 0 15,1 6 0-15,0 3 0 0,2 0 0 0,1 5 0 16,3-2 0-16,3-2 0 0,1 1 0 0,1-1 0 16,2-3 0-16,0-1 0 0,3 0 0 0,-1-6-25 15,7 2-44-15,-12-19-43 16,35 36-170-16,-35-36-141 0,0 0-175 0,0 0 61 16,0 0 537-16</inkml:trace>
  <inkml:trace contextRef="#ctx0" brushRef="#br0" timeOffset="12640.802">19201 1166 2012 0,'-19'-11'31'0,"2"1"-27"15,0 1-4-15,17 9 0 0,-31-16 0 16,31 16 0-16,-33-9 0 0,15 8 0 0,-4 4 0 16,2 1 0-16,-4 5 0 0,0 2 0 15,0 0 0-15,1 6 0 0,1 0 0 0,0 3 0 16,1 2 0-16,2 1 0 0,2 0 0 0,3 1 0 15,3-2 0-15,8 0 0 0,2-6 0 0,5 3 0 16,-4-19 0-16,24 27 0 0,-6-14 0 0,1-4 0 16,7-6 0-16,-1-2 0 0,6-2 0 0,2-8 0 15,2 1 0-15,0-4 0 0,-1-4 0 16,-2-1 0-16,-1-2 0 0,-1-2 0 0,-4 0 0 16,-3 1 0-16,-2 1 0 0,-4 0 0 0,-3 1 0 15,-5 1 0-15,-9 17 0 0,10-26 0 16,-10 26 0-16,-1-18 0 0,1 18 0 0,0 0 0 15,0 0 0-15,-20-14 0 0,20 14 0 0,0 0 0 16,-23 16 0-16,23-16 0 0,-25 34 0 0,9-10 0 16,-1 4 0-16,0 3 0 0,0 9 0 15,-1 4 0-15,-1 1 0 0,-1 5 0 0,-2-1 0 16,1 3 0-16,-2 5 0 0,0-2 0 0,1-3 0 16,0-3 0-16,5-7 0 0,0-3 0 0,2-6 0 15,1 0 0-15,0-6 0 0,4-1 0 0,10-26 0 16,-22 33 0-16,22-33 0 0,-20 16 0 0,20-16 0 15,-17 6 0-15,17-6 0 0,-19-8 0 16,19 8 0-16,-20-25 0 0,14 8 0 16,-1-8 0-16,6 2 0 0,-2-5 0 0,8 4-56 15,-7-19-87-15,32 34-168 0,-40-44-150 0,31 22-125 16,-2 1 97-16,-16-28 489 0</inkml:trace>
  <inkml:trace contextRef="#ctx0" brushRef="#br0" timeOffset="13047.0464">19421 1271 1888 0,'-16'17'67'0,"16"-17"-48"0,0 0-15 15,0 0 4-15,0 0 2 0,0 0 3 16,0 0 1-16,19 6 0 0,-19-6-4 0,30-7-10 15,-12 2 0-15,2-2 0 0,2-1 0 0,-3 0 0 16,1-1 0-16,0 1 0 0,-1 0 0 0,0-2 0 16,-2-1 0-16,1 0 0 0,-18 11 0 0,31-26 0 15,-31 26 0-15,24-27 0 0,-24 27 0 0,16-23 0 16,-16 23 0-16,8-24 0 0,-8 24 0 16,0-18 0-16,0 18 0 0,0 0 0 0,-19-10 0 15,19 10 0-15,-31 10 0 0,10-1 0 0,-4 7 0 16,-3 2 0-16,1 3 0 0,0 4 0 15,0 0 0-15,1 2 0 0,3-3 0 0,4 0 0 16,5-4 0-16,5-1 0 0,9-19 0 0,-5 30 0 16,5-30 0-16,12 22 0 0,-12-22 0 0,31 11 0 15,-6-9 0-15,3-3 0 0,7 0 0 16,0-9 0-16,10 6-18 0,-17-27-210 0,32 34-247 16,-39-18-144-16,9 4-10 0,-2 14 552 0</inkml:trace>
  <inkml:trace contextRef="#ctx0" brushRef="#br0" timeOffset="13547.0393">17488 1067 2030 0,'0'0'17'0,"0"0"-17"0,0 0 0 0,0 0 0 15,0 0 0-15,0 0 0 0,0 0 0 0,-27 29 0 16,11-11 0-16,-2 6 0 0,-3 4 0 0,0 0 0 16,1 1 0-16,0-2 0 0,6-1 0 0,3-4 0 15,6-3 0-15,5-19-26 0,4 30-27 0,-4-30-18 16,24 26-80-16,-24-26-279 0,18-10-206 16,6 5 51-16,-2-17 491 0</inkml:trace>
  <inkml:trace contextRef="#ctx0" brushRef="#br0" timeOffset="13672.0456">17483 856 2041 0,'0'0'-8'0,"-21"9"-8"0,21-9-7 16,0 0-4-16,0 0-21 0,0 0-26 0,0 0-456 15,21-2-101-15,-21 2 0 0</inkml:trace>
  <inkml:trace contextRef="#ctx0" brushRef="#br0" timeOffset="15656.4645">20917 834 1269 0,'0'0'323'0,"0"0"-300"15,-24-29-15-15,24 29 8 0,-17-29 9 0,17 29 16 16,-18-21 1-16,18 21-1 0,-21-15-10 0,21 15-22 16,-20-12 16-16,20 12-10 0,-20-12 17 0,20 12 6 15,-26-9-9-15,26 9-4 0,-24 4-8 16,24-4-4-16,-26 9-1 0,26-9-3 0,-29 17-5 16,29-17-4-16,-33 33 0 0,16-7 0 0,1 4 0 15,2 5 0-15,2 3 0 0,-2-1 0 0,3-1 0 16,-1 3 0-16,1 1 0 0,3 1 0 0,2 1 0 15,2 1 0-15,2-5 0 0,2-3 0 0,0-1-11 16,4-5-14-16,-1 0-1 0,4-2-11 16,-3-5 0-16,6 1-5 0,-10-23-1 15,15 29-7-15,-15-29-15 0,17 18-35 0,-17-18-48 16,0 0-167-16,21 2-226 0,-21-2 19 0,0 0 438 16</inkml:trace>
  <inkml:trace contextRef="#ctx0" brushRef="#br0" timeOffset="16406.4543">20500 1196 1592 0,'-19'-13'74'0,"19"13"-11"0,0 0-4 16,0 0-12-16,-21-12-7 0,21 12-18 0,0 0-16 15,0 0-6-15,0 0 1 0,0 0 1 16,23 9 4-16,-23-9 4 0,30 6 0 0,-10-3-2 16,4-4 2-16,2 1-5 0,3-3 4 0,2 1-5 15,-1-2 0-15,2-1-2 0,0 2 0 0,-3-2 1 16,-1 1 2-16,-1-1 0 0,-4 3 3 15,0-3-3-15,-2 0 4 0,-3-1-5 0,-18 6 4 16,32-13-5-16,-32 13 4 0,23-12 2 0,-23 12-4 16,0 0-5-16,16-18 0 0,-16 18 0 0,0 0 0 15,0 0 0-15,0 0 0 0,0 0 0 0,0 0 0 16,0 0 0-16,0 0 0 0,-25 2 0 0,25-2 0 16,-26 26 0-16,7-10 0 0,0 5 0 15,-2 0 0-15,2 0 0 0,-1 2 0 16,5-2 0-16,-1-3 0 0,5 0 0 0,11-18 0 15,-14 29 0-15,14-29 0 0,4 26 0 0,-4-26 0 16,17 19 0-16,-17-19 0 0,33 10 0 0,-12-6 0 16,3-2 0-16,4-5 0 0,5-6 0 0,-2 0 0 15,2-7 0-15,0 2 0 0,-1-1 0 0,-2-3 0 16,-2 0 0-16,-1 1 0 0,-5 0 0 16,-5 0 0-16,-17 17 0 0,19-30 0 0,-19 30 0 15,1-30 0-15,-1 30 0 0,-13-30 0 0,13 30 0 16,-26-29 0-16,26 29 0 0,-34-26 0 0,16 16 0 15,1 3 0-15,17 7 0 0,-28-8 0 16,28 8 0-16,0 0 0 0,-18-4 0 0,18 4 0 16,0 0 0-16,0 0 0 0,0 0 0 0,0 0 0 15,29 6 0-15,-11-5 0 0,5 2 0 16,3-3 0-16,3-1 0 0,0-1 0 0,3-1 0 16,-3 4 0-16,2 0 0 0,-5 3 0 0,-1 2 0 15,-5 1 0-15,-3 2 0 0,-17-9 0 0,22 26 0 16,-16-8 0-16,-5 4 0 0,-3 2 0 0,-3 3 0 15,-3 1 0-15,-4-2 0 0,-2 1 0 0,-2-2 0 16,-1-3 0-16,-1 2 0 0,1-3 0 16,1-2 0-16,16-19 0 0,-23 26 0 0,23-26 0 15,0 0 0-15,0 0 0 0,0 0 0 0,0 0 0 16,0 0 0-16,0 0 0 0,16-28 0 16,1 8 0-16,4-3 0 0,2-2 0 0,5-4 0 15,-2 1 0-15,1 2 0 0,1 1 0 0,-5 0 0 16,-3 2 0-16,0 0 0 0,-1 2 0 0,-2 2 0 15,-3 1 0-15,0 1 0 0,-14 17 0 16,26-25 0-16,-26 25 0 0,22-15 0 0,-22 15 0 16,20-5 0-16,-20 5 0 0,27 1 0 0,-8 3 0 15,-1-1 0-15,9 4-83 0,-8-12-72 0,31 13-190 16,-50-8-170-16,51 0-66 0,-17 11 214 0</inkml:trace>
  <inkml:trace contextRef="#ctx0" brushRef="#br0" timeOffset="16828.3317">22605 1018 1777 0,'-19'0'225'0,"19"0"-212"0,-19-13-6 16,19 13 6-16,-19-13-1 0,19 13-12 15,-22-11 0-15,22 11 0 0,-29-7 0 0,12 5 0 16,-4 2 0-16,-1 3 0 0,-3 3 0 0,-2 0 0 15,-2 4 0-15,-2 2 0 0,-3 2 0 0,0 7 0 16,-1 2 0-16,1 4 0 0,2 1 0 16,3 1 0-16,5-2 0 0,4-2 0 0,9-5 0 15,5-3 0-15,6-17 0 0,5 30 0 0,-5-30 0 16,26 23 0-16,-4-17 0 0,3-5 0 16,6-3 0-16,4-6 0 0,3-5 0 0,3-4 0 15,1-3 0-15,1-3 0 0,-2-2 0 0,-3 1 0 16,-4 0 0-16,-3 0 0 0,-8 5 0 0,-4 0 0 15,-19 19 0-15,24-24 0 0,-24 24 0 0,0 0 0 16,0 0 0-16,0 0 0 0,0 0 0 0,0 0 0 16,0 0 0-16,0 0 0 0,0 0 0 0,-7 22 0 15,2 0 0-15,0 1 0 16,1 1 0-16,2 1 0 0,5-2 0 0,2-1 0 16,6-1 0-16,-1-3 0 0,6-1 0 0,-16-17 0 15,37 25-32-15,-37-25-167 0,47 17-137 0,-47-17-77 16,29-2-129-16,-4 14 70 0,-25-12 420 0</inkml:trace>
  <inkml:trace contextRef="#ctx0" brushRef="#br0" timeOffset="17640.8416">6074 2011 1081 0,'0'0'237'0,"6"-35"139"16,-6 35-328-16,-2-30-55 0,2 30 56 0,-6-27-43 15,6 27 32-15,0 0 1 0,-26-17-12 0,9 16-4 16,-1 6-8-16,-6 3-3 0,-3 5-16 16,-2 3 41-16,-2 4-35 0,1 9 38 0,0 5-14 15,0 0-24-15,4 4-2 0,-2-3 0 0,3-1 0 16,6-2 0-16,3-2 0 0,8-5 0 0,4-3 0 15,8-3 0-15,5 0 0 0,8-6 0 0,8-2 0 16,6-6 0-16,6-8 0 0,8-4 0 16,6-9-19-16,10-1-30 0,1-12-26 15,15 15-47-15,-23-33-139 0,19 25-356 0,-7-7 20 16,-9-6 291-16</inkml:trace>
  <inkml:trace contextRef="#ctx0" brushRef="#br0" timeOffset="18250.2282">6530 1965 1845 0,'-36'7'53'0,"5"12"-6"0,-5-2-15 0,4 4 8 16,-3 0-15-16,3-2-20 0,2 2-5 16,3 2 0-16,1 1 0 0,4 0 0 0,1 0 0 15,4 1 0-15,5-3 0 0,4 3 0 0,5-5 0 16,4 3 0-16,4-3 0 0,-5-20 0 16,23 31 0-16,-4-20 0 0,6-3 0 0,3-4 0 15,3-5 0-15,1-5 0 0,2-4 0 0,-2-1 0 16,-1-5 0-16,-3 0 0 0,-2-3 0 0,-3-1 0 15,-1 0 0-15,-2 0 0 0,-2-2 0 16,-5 0 0-16,-2 1 0 0,-4-1 0 0,-2 2 0 16,-1 0 0-16,-4-1 0 0,-2 3 0 0,0-5 0 15,1 1 0-15,-2 3 0 0,1 1 0 0,2 18 0 16,0-19 0-16,0 19 0 0,0 0 0 0,0 0 0 16,11-17 0-16,-11 17 0 0,0 0 0 0,27-9 0 15,-27 9 0-15,28-2 0 16,-28 2 0-16,29 3 0 0,-29-3 0 0,30 7 0 15,-30-7 0-15,31 10 0 0,-31-10 0 0,26 14 0 16,-26-14 0-16,21 23 0 0,-11-6 0 0,-2 0 0 16,-8-17 0-16,14 33 0 0,-14-33 0 0,8 32 0 15,-5-15 0-15,-2 1 0 0,-1 0 0 0,-3 1 0 16,0 0 0-16,-1-3 0 0,4-16 0 0,-13 32 0 16,13-32 0-16,-19 29 0 0,19-29 0 15,-21 23 0-15,21-23 0 0,-17 13 0 0,17-13 0 16,0 0 0-16,0 0 0 0,0 0 0 0,0 0 0 15,0 0 0-15,7-25 0 0,5 8 0 16,3-4 0-16,3 0 0 0,2-4 0 0,4 1 0 16,-3 0 0-16,1 0 0 0,-2 1 0 0,-1-4 0 15,1 8 0-15,-3-2 0 0,-1 3 0 0,-16 18 0 16,24-22 0-16,-24 22 0 0,0 0 0 16,17-9 0-16,-17 9 0 0,0 0 0 0,2 19 0 15,-2-19 0-15,2 24 0 0,0-6 0 0,-2-18 0 16,5 38 0-16,0-21 0 0,2 2 0 0,4-1 0 15,2 0 0-15,-13-18 0 0,36 29 0 0,-14-18 0 16,7 1-17-16,0-7-47 0,15 11-51 0,-22-30-156 16,42 36-115-16,-34-26-166 0,14-4-1 15,10 18 465-15</inkml:trace>
  <inkml:trace contextRef="#ctx0" brushRef="#br0" timeOffset="18468.9807">7683 1972 1992 0,'-48'-13'29'0,"24"6"-3"0,0 1-26 0,2 2 0 16,0 2 0-16,2 2 0 0,-3 2 0 16,-1 4 0-16,0 2 0 0,0 2 0 0,2 4 0 15,1 8 0-15,1 0 0 0,1 4 0 0,6-1 0 16,3-5 0-16,7 0 0 0,3-2 0 0,3 2 0 16,7-2 0-16,3-1 0 0,7-3 0 0,4-2 0 15,3-2 0-15,7 0 0 0,-1-5 0 16,6-1 0-16,-2-5 0 0,6 4-51 0,-7-12-38 15,14 19-64-15,-29-36-162 0,31 24-255 16,-16-3-21-16,-6-14 314 0</inkml:trace>
  <inkml:trace contextRef="#ctx0" brushRef="#br0" timeOffset="18844.021">8016 2024 1923 0,'-17'-29'67'16,"17"29"-26"-16,-30-21-25 0,30 21-16 0,-30-11 0 15,13 8 0-15,-2 2 0 0,1 1 0 16,0 4 0-16,0 2 0 0,-1 4 0 0,0 9 0 15,-1 1 0-15,0 6 0 0,0 2 0 16,2-2 0-16,1 1 0 0,1 1 0 0,3-3 0 16,3-1 0-16,3-2 0 0,4-1 0 0,3-21 0 15,6 29 0-15,-6-29 0 0,24 23 0 0,-7-17 0 16,3-3 0-16,6-5 0 0,3-5 0 0,6-5 0 16,3-7 0-16,3-1 0 0,-1-4 0 15,-1-2 0-15,-2 0 0 0,-4-1 0 0,-3 0 0 16,-3-4 0-16,-6 4 0 0,-3 1 0 0,-5-1 0 15,-13 27 0-15,11-33 0 0,-11 33 0 0,0 0 0 16,-8-20 0-16,8 20 0 0,0 0 0 0,-25 4 0 16,25-4 0-16,-26 26 0 0,26-26 0 0,-31 39 0 15,19-14 0-15,0-3 0 0,3 5 0 16,3-7 0-16,5 1 0 0,2-3 0 16,5-1 0-16,-6-17 0 0,19 28 0 0,-19-28 0 15,31 18 0-15,-13-12 0 0,5-1 0 0,1-7 0 16,4 2-24-16,-4-10-62 0,14 16-62 0,-25-38-133 15,38 39-77-15,-34-31-110 0,10-2-57 0,13 23 369 16</inkml:trace>
  <inkml:trace contextRef="#ctx0" brushRef="#br0" timeOffset="19125.2582">8515 1937 1886 0,'0'0'64'16,"-19"-6"-37"-16,19 6 0 0,0 0-5 0,-17 11-5 15,17-11-13-15,-8 21-4 0,6-3 0 16,1 4 0-16,-1 2 0 0,1 3 0 0,0-5 0 15,-1 1 0-15,0 3 0 0,0 0 0 0,1 1 0 16,-1-3 0-16,2 0 0 0,0-3 0 16,2 0 0-16,0-4 0 0,-2-17 0 0,10 26 0 15,-10-26 0-15,0 0 0 0,18 12 0 0,-18-12 0 16,18-7 0-16,-18 7 0 0,27-25 0 0,-11 5 0 16,2-6 0-16,2-2 0 0,1-1 0 0,-1-1 0 15,-1 0 0-15,-2 3 0 0,-2-1 0 0,-2-2 0 16,-2 1 0-16,0 0 0 0,-1 1 0 15,1 7 0-15,-1 2 0 0,-10 19-36 0,18-34-41 16,1 42-119-16,-36-35-141 0,39 47-106 16,-22-20-176-16,-17 3 281 0,31 24 338 0</inkml:trace>
  <inkml:trace contextRef="#ctx0" brushRef="#br0" timeOffset="19469.0052">8790 2126 1580 0,'11'18'292'0,"-11"-18"-250"0,0 0-2 16,22-1 1-16,-5 1 1 0,0-5-32 0,5-1-10 15,3 0 0-15,4-4 0 0,2 0 0 16,-2-3 0-16,1-1 0 0,1-1 0 0,-2-4 0 16,0 3 0-16,-1 1 0 0,-2-4 0 15,-3 7 0-15,-3-3 0 0,-1 3 0 0,-19 12 0 16,26-23 0-16,-26 23 0 0,13-17 0 0,-13 17 0 15,0 0 0-15,-9-18 0 0,9 18 0 0,-22-7 0 16,5 9 0-16,-2 3 0 0,-6 3 0 0,-1 4 0 16,-4 0 0-16,0 3 0 0,0 3 0 0,-1 5 0 15,2 2 0-15,2 2 0 0,4-4 0 16,5-4 0-16,7-2 0 0,11-17 0 0,-5 28 0 16,5-28 0-16,14 26 0 0,-14-26 0 0,32 23 0 15,-11-17 0-15,6-2 0 0,2-3 0 16,7-2 0-16,3-5 0 0,10 0 0 0,0-12 0 15,21 20-162-15,-28-46-169 0,44 45-82 0,-37-39-87 16,6-8-20-16,28 34 400 0</inkml:trace>
  <inkml:trace contextRef="#ctx0" brushRef="#br0" timeOffset="20015.9648">10250 1762 1607 0,'26'-12'92'16,"-26"12"-35"-16,12-21-18 0,-12 21-4 0,0 0-6 15,17-19 0-15,-17 19-4 0,0 0 2 0,0 0-3 16,0 0 0-16,0 0-3 0,-6 27-4 0,0-9 0 16,-1 4-13-16,-2 5-4 0,-2 5 0 15,2 3 0-15,-4 2 0 0,2 0 0 16,0 6 0-16,2 1 0 0,1-3 0 0,4 1 0 15,0-7 0-15,3-3 0 0,1-1 0 0,2-4 0 16,4-2 0-16,2-2 0 0,4 0-19 0,-12-23-29 16,30 35-29-16,-30-35-67 0,50 23-259 0,-31-25-221 15,6-3 23-15,5 9 471 0</inkml:trace>
  <inkml:trace contextRef="#ctx0" brushRef="#br0" timeOffset="20406.5064">10395 2104 1983 0,'-28'2'26'16,"28"-2"-22"-16,0 0-1 0,0 0 3 15,0 0 2-15,-2 18 0 0,2-18 1 0,20 9-9 16,-3-3 0-16,5-4 0 0,4-1 0 0,4-4 0 16,4-1 0-16,3-1 0 0,2-3 0 0,0 1 0 15,-2-2 0-15,1-2 0 0,-3-1 0 0,-2-7 0 16,-2 6 0-16,-3-4 0 0,-7-1 0 0,-1 7 0 15,-20 11 0-15,23-28 0 0,-23 28 0 0,7-21 0 16,-7 21 0-16,-7-25 0 0,7 25 0 16,-19-23 0-16,19 23 0 0,-32-12 0 0,11 10 0 15,-3 3 0-15,-2 2 0 0,-2 1 0 16,0 5 0-16,-1 2 0 0,0 2 0 0,0 5 0 16,1-1 0-16,0 5 0 0,4 4 0 0,-1 3 0 15,6 4 0-15,4-4 0 0,6-2 0 0,5-3 0 16,5-2 0-16,6-3 0 0,6-1 0 15,5-5 0-15,5 1 0 0,5-5 0 0,5-2 0 16,3-3 0-16,2-5 0 0,3-1 0 0,1-4 0 16,3-3 0-16,-2-2 0 0,2 0 0 0,-5-4 0 15,3 3-42-15,-8-8-24 0,5 11-14 0,-15-19-51 16,21 31-117-16,-42-40-113 0,22 19-224 0,-4 9 80 16,-21-25 477-16</inkml:trace>
  <inkml:trace contextRef="#ctx0" brushRef="#br0" timeOffset="20734.6328">11221 1948 1771 0,'-21'2'84'0,"21"-2"-27"0,0 0-22 0,-22 10 0 16,22-10-17-16,0 0 2 0,-22 23-8 0,15-4 3 16,-3 0-15-16,2 4 0 0,-1 1 0 0,0-2 0 15,1 1 0-15,4 2 0 0,-4-1 0 0,3 2 0 16,-1-3 0-16,-1 1 0 0,0-2 0 0,-1-1 0 16,2-1 0-16,6-20 0 0,-6 29 0 15,6-29 0-15,0 0 0 0,5 18 0 0,-5-18 0 16,0 0 0-16,23-10 0 0,-23 10 0 0,27-28 0 15,-9 8 0-15,2-3 0 0,2-2 0 0,1-1 0 16,0 0 0-16,0-1 0 0,-1 0 0 16,-2 2 0-16,0 1 0 0,-3-3 0 0,-2 1 0 15,-1 5 0-15,-1 0 0 0,-13 21 0 16,24-19 0-16,-24 19 0 0,0 0 0 0,19-6 0 16,-19 6 0-16,0 0 0 0,11 25 0 0,-11-25 0 15,5 34 0-15,-3-12 0 0,0-3 0 0,0 8 0 16,0-5 0-16,6 0 0 0,-1-4 0 0,4 1 0 15,-11-19 0-15,32 30-45 0,-32-30-39 0,55 30-142 16,-55-30-132-16,54-3-181 0,-22 3-43 0,-9-19 370 16</inkml:trace>
  <inkml:trace contextRef="#ctx0" brushRef="#br0" timeOffset="21062.7925">11810 1963 1968 0,'-22'-5'39'0,"0"-1"-42"15,5 4 27-15,17 2-5 0,-29-4-19 0,29 4 0 16,-24 5 0-16,24-5 0 0,-17 13 0 16,17-13 0-16,-9 28 0 0,9-28 0 0,-2 34 0 15,4-14 0-15,3-3 0 0,1 5 0 0,1-5 0 16,4 0 0-16,-11-17 0 0,25 30 0 0,-25-30 0 16,32 24 0-16,-15-15 0 0,1-1 0 0,2-2 0 15,0-1 0-15,0-1 0 0,-1-2 0 16,1-1 0-16,-1-1 0 0,-2 2 0 15,-17-2 0-15,28 1 0 0,-28-1 0 0,0 0 0 16,18 7 0-16,-18-7 0 0,0 0 0 0,0 0 0 16,-3 19 0-16,3-19 0 0,-17 23 0 0,17-23 0 15,-32 31 0-15,13-16 0 0,-1 1 0 0,1-3 0 16,19-13 0-16,-31 26 0 0,31-26 0 0,0 0 0 16,-17 23 0-16,17-23 0 0,0 0-116 0,0 0-187 15,33 13-106-15,-33-13-185 0,20-23 26 16,16 36 512-16</inkml:trace>
  <inkml:trace contextRef="#ctx0" brushRef="#br0" timeOffset="21203.4754">12266 2349 2047 0,'23'4'0'0,"-23"-4"0"0,0 0 0 16,0 0 0-16,-20-19 0 0,20 19 0 15,-10-17 0-15,10 17 0 0,-6-18 0 0,6 18 0 16,-1-21-40-16,22 41-297 0,-39-36-251 0,18 16-77 15,0 0 249-15</inkml:trace>
  <inkml:trace contextRef="#ctx0" brushRef="#br1" timeOffset="25266.9659">6170 2820 1196 0,'23'-14'63'0,"-23"14"-56"16,0 0-13-16,0 0-4 0,0 0-1 0,0 0 3 16,0 0 4-16,0 0 2 0,0 0 2 15,0 0-1-15,0 0 2 0,0 0 3 0,0 0 2 16,0 0 4-16,0 0 3 0,19 0 3 0,-19 0 4 16,17-5 4-16,-17 5 0 0,25-9 3 0,-25 9-5 15,31-9 0-15,-13 6 0 0,-18 3-16 16,32-11-60-16,-11 11 62 0,4 4 5 0,-5-5 13 15,7 12 57-15,-27-11-66 0,33 2-8 0,-16 2-4 16,1 1-1-16,2-1-2 0,-1 4 1 16,2-2-1-16,1 2 4 0,2-2 0 0,2 2 5 15,0-2 2-15,7 0 5 0,-1-2-3 0,8 1 2 16,-1-2-5-16,6 0 0 0,0-3 0 0,4 3-1 16,0-4-1-16,4 1-2 0,1-2-2 0,1 1-2 15,3 1-2-15,1-1 0 0,-1 1 0 0,3 0 0 16,-1 0 0-16,0 1 1 0,1 0-1 0,0-1 1 15,0 2-2-15,1-1 0 16,0 0 0-16,0 0 0 0,4 0 0 0,0-1 1 0,1-1 1 16,4 0 0-16,-2 0 2 0,1 0 1 15,1-2 2-15,0 1-1 0,2-1 0 0,2 1-1 16,2-3 0-16,1 3-2 0,-3-2 2 0,0 0-1 16,1 1 0-16,-1 0 0 0,1 1 1 0,0 0-2 15,1-1-1-15,-1 2 1 0,0-2-1 16,-2 2-1-16,-2 0 0 0,0 1-1 0,1 0-1 15,-3 0 1-15,4-1 0 0,2 0-2 0,-3-1 2 16,2 2-1-16,-1-2 0 0,-3-2 1 0,3 1 0 16,0-2-1-16,2 0 0 0,3-1-1 0,-2 0 2 15,4-1 0-15,-2-1 2 0,1 0-1 16,0 1 2-16,-1-2-3 0,2 2 4 0,0 1-3 16,-3 0 2-16,1 0-2 0,-7 0-1 15,-3 1-1-15,-3 1 1 0,-6 2-1 0,-2 1-1 16,-6 2 0-16,-3 0-4 0,-4 2-2 0,-5 1-5 15,-4-1-4-15,-2 5-1 0,-5-4-1 0,1 3 0 16,-6-2-2-16,3 2-4 0,-7-3 1 0,3 4-3 16,-4-5-2-16,4 8-14 0,-23-11-45 0,46 13-224 15,-29-9-223-15,-17-4-16 0,35 4 415 0</inkml:trace>
  <inkml:trace contextRef="#ctx0" brushRef="#br1" timeOffset="26735.7366">1776 1931 597 0,'0'0'33'0,"0"0"-41"0,-1-17 115 15,1 17 106-15,0 0-16 0,25 0 50 0,-25 0-186 16,0 0 14-16,4-27-26 0,-4 27-14 0,24-14-15 16,-6 8-12-16,1 1 0 0,7 2-3 0,2-2 0 15,2 3-3-15,3-2 0 0,2 0-1 0,3 2-1 16,2-1 1-16,3 1-1 0,3 0 0 16,4-3 2-16,1 1-1 0,4 1 0 0,2-2-1 15,0 0 2-15,4 0-3 0,2-1 4 0,3 1-3 16,2 0 2-16,1 2-3 0,3-2-3 0,2 2-1 15,0 0 1-15,3 0-1 0,1 0 10 0,-2 0-1 16,6 0 3-16,0 1 0 0,4-1 4 0,3 2-3 16,1-2 3-16,4 2-3 15,-1 0-3-15,1 1 0 0,6 0 1 0,0 2 1 16,2-1-3-16,4 3 2 0,-3 0-6 0,1 1 2 16,4-2 3-16,-1 3 3 0,1 0-2 0,1-1 0 15,1 2-7-15,2-1 1 0,1 2-2 0,1-2 5 16,3 0-4-16,2-1 2 0,2-3-1 0,-1 2 2 15,6-3 2-15,6 1 1 0,0-3 1 0,3 1-2 16,2 0 0-16,-1 0 0 0,0-1 0 16,3 1 0-16,-2-1 1 0,-1 1 0 0,-1 0 1 15,1 0-1-15,-3 0-1 0,0 1-11 16,0 1-2-16,1 1 0 0,-1-1 0 0,2 0 9 16,0 2 2-16,-2 1 0 0,4 0-1 0,-1 0 1 15,1-2 4-15,2 2 1 0,0-1-2 0,2-2 1 16,0-1-7-16,-2 1 2 0,9-2 0 0,-2 0 1 15,1-2-1-15,2 1-1 0,2-2 0 16,2 0 0-16,2-1 2 0,0 2 0 0,1 0 0 16,-1 0 1-16,-1 0-1 0,-2 1-3 0,0 0 6 15,-4 1-1-15,-2 1 1 0,0 1 0 0,-5 1-7 16,-2-1 2-16,0 3-3 0,-4 0 2 0,-2 2 0 16,0-1 0-16,1 1-2 0,3-1 2 0,1-1-1 15,1 1 6-15,3 0-2 0,1-1 2 16,2-2-3-16,2-1 0 0,-1-1 0 15,0-1 0-15,0-1 1 0,-2 1-1 0,-1-1 13 16,-5 0-1-16,1-2 1 0,-2 2-1 0,-3-3-10 16,0 2-5-16,-4-1 1 0,4 0 0 0,-4-1 1 15,-1 1-1-15,0-1 1 0,-3 0-1 0,0 2 1 16,0 1 3-16,-2-1 0 0,-2 0-5 0,-1 2 1 16,1 0-1-16,-2-1 0 0,1 2 4 15,1-2-2-15,0-2 0 0,2 2 0 0,1 0-1 16,1 0 2-16,0-2-1 0,2 1 1 0,3-3-2 15,1 1 1-15,-1 0-1 0,0-1 3 0,1-1-2 16,-1 1 1-16,-2 0-2 0,-2 0 2 16,-2 2-10-16,-3-2 2 0,0 1 0 0,-6 1 0 15,-3 0 8-15,-3 2 3 0,-4 1-2 0,-3 0 0 16,0 0 1-16,-5 0-2 0,-1 0-1 16,1 0 1-16,-3 1 1 0,-1-1 0 0,2 1 1 15,-2-1-1-15,1 0-1 0,0-1 0 0,-3-1-1 16,1-2 2-16,-2-1-2 0,-2 2 2 0,2-5-3 15,-5 2 3-15,-1 0-2 0,-2-1 3 0,-3 0-1 16,-1-2 2-16,0 3-4 0,-6-3 4 0,2 1-3 16,-5 2 2-16,-4-1-2 0,-1 1-1 15,-1 0 1-15,-4 1-1 0,-1 1-1 16,-7 0 0-16,-2 1 0 0,-6 1 0 0,-8 1-2 16,-4-1 0-16,-7 1-2 0,-4 0-2 0,-21 1-2 15,27 1-6-15,-27-1-5 0,0 0-8 0,0 0 0 16,0 0-1-16,0 0 6 0,0 0 3 0,0 0 3 15,0 0-6-15,0 0-8 0,7 27-51 0,-31-44-239 16,24 17-210-16,-18 11-21 0,18-11 366 16</inkml:trace>
  <inkml:trace contextRef="#ctx0" brushRef="#br2" timeOffset="42172.1593">21513 9431 1185 0,'0'0'120'15,"6"-20"-43"-15,-6 20-2 0,0 0-11 16,0 0-2-16,0 0 2 0,0 0-10 0,0 0-8 15,0 0-10-15,-8-18-7 0,8 18-6 0,0 0-4 16,0 0-4-16,0 0-4 0,0 0-1 16,0 0-2-16,0 0-1 0,0 0 1 0,0 0-1 15,0 0-2-15,0 0 0 0,0 23-3 0,0-23 1 16,0 20-1-16,0-20 1 0,-4 20-3 0,4-20 3 16,-3 21-1-16,3-21 1 0,-2 17-1 15,2-17-1-15,0 0 0 0,4 18 0 0,-4-18-1 16,0 0 0-16,0 0-1 0,18 6 2 0,-18-6-1 15,0 0 1-15,23-4 1 0,-23 4-3 0,0 0 3 16,26-17-3-16,-26 17 5 0,18-17-3 0,-18 17 2 16,18-20-4-16,-18 20 3 0,15-23-4 15,-15 23 4-15,12-23-3 0,-12 23 4 0,8-22-2 16,-8 22 1-16,0 0-1 0,0-22 3 16,0 22-3-16,0 0 3 0,0 0-1 0,-18-16 0 15,18 16-1-15,0 0 1 0,-23-1 1 0,23 1 1 16,-21 6 0-16,21-6 2 0,-22 12-1 0,22-12-1 15,-23 19 2-15,23-19-3 0,-20 24 2 0,20-24-3 16,-17 26 1-16,17-26-4 0,-11 27 0 0,11-27 0 16,-3 25 0-16,3-25 0 0,5 18 0 15,-5-18 0-15,0 0 0 0,22 19 0 0,-22-19 0 16,23 6 0-16,-23-6 0 0,31-2 0 0,-31 2 0 16,32-7 0-16,-15 0 0 0,-17 7 0 15,32-19 0-15,-32 19 0 0,28-23 0 0,-28 23 0 16,21-21 0-16,-21 21 0 0,13-18 0 0,-13 18 0 15,0 0 0-15,4-19 0 0,-4 19 0 0,0 0 0 16,0 0 0-16,-20-16 0 0,20 16 0 16,-20-1 0-16,20 1 0 0,-25 4 0 0,25-4 0 15,-25 9 0-15,25-9 0 0,-25 12 0 0,25-12 0 16,-19 13 0-16,19-13 0 0,0 0 0 0,-20 22 0 16,20-22 0-16,0 0 0 0,0 0 0 0,-1 18 0 15,1-18 0-15,0 0 0 0,17 8 0 0,-17-8 0 16,18 0 0-16,-18 0 0 0,26-7 0 15,-26 7 0-15,28-14 0 0,-28 14 0 16,24-17 0-16,-24 17 0 0,20-14 0 0,-20 14 0 16,0 0 0-16,0 0 0 0,0 0 0 0,0 0 0 15,8-19 0-15,-8 19 0 0,0 0 0 0,0 0 0 16,0 0 0-16,-18-18 0 0,18 18-1 0,0 0-73 16,0 0-71-16,-17-41-270 0,40 47-73 0,-23-6-117 15,5-32 287-15</inkml:trace>
  <inkml:trace contextRef="#ctx0" brushRef="#br2" timeOffset="44140.907">22307 10507 1177 0,'-7'-24'176'0,"7"24"-82"0,-5-28-11 15,5 28-31-15,-5-31-9 0,5 31-10 0,-10-32 2 16,10 32-6-16,-13-31 3 0,13 31-10 0,-18-35 2 16,8 18-10-16,-2-1 2 0,12 18-3 0,-29-27 3 15,29 27-3-15,-33-17 3 0,33 17-2 0,-35-5-2 16,16 8-2-16,-1 1-5 0,0 5 1 0,0 2-1 16,-2 2 3-16,-3 3-4 0,2 2 4 0,0 4-5 15,1 1 4-15,2 3-5 16,1 5 7-16,2 2-6 0,3 4 10 0,0 4-11 0,5 1 8 15,0 5-12-15,4 2 10 0,4 4-15 16,1 4-9-16,4 0 22 0,-1 2-24 0,2-4 21 16,0-6-9-16,2-1-26 0,-3-13-19 0,13 12-63 15,-17-47-178-15,5 39-322 0,3-20 11 0,-8-19 333 16</inkml:trace>
  <inkml:trace contextRef="#ctx0" brushRef="#br2" timeOffset="44344.0155">21579 10817 1895 0,'0'0'37'15,"-28"-19"-16"-15,28 19 7 0,0 0-13 16,0 0-5-16,0 0-2 0,17 3 0 16,1-9 3-16,8-5 3 0,5 1-14 0,7-5 0 15,8 0 0-15,5-2 0 0,6 0 0 0,5-3 0 16,2 3 0-16,0-4 0 0,4 7-50 0,-13-14-81 15,26 18-466-15,-31-12-48 0,9 8 35 0</inkml:trace>
  <inkml:trace contextRef="#ctx0" brushRef="#br2" timeOffset="47828.4352">11285 9719 426 0,'5'-23'91'0,"-5"23"-36"16,0 0-7-16,11-23-12 0,-11 23 5 0,0 0-18 15,9-19-3-15,-9 19-5 0,0 0-3 0,0 0-3 16,0 0-2-16,0 0-2 0,1-18 1 0,-1 18-1 16,0 0 3-16,0 0-3 0,0 0-2 0,0 0-3 15,0 0-3-15,-18 1 0 0,18-1-2 0,0 0 1 16,0 0-3-16,0 0 1 0,-19 14-1 15,19-14 1-15,0 0 3 0,0 0 3 0,-18 13 2 16,18-13 4-16,0 0 4 0,0 0 4 16,0 0 7-16,0 0 5 0,-18 17 13 0,18-17 6 15,0 0 4-15,0 0 8 0,0 0 3 0,0 0-1 16,0 0 5-16,-9 21-13 0,9-21-10 0,0 0-6 16,0 0-8-16,0 0-6 0,0 0-5 0,0 0-6 15,-19 12-4-15,19-12-1 0,0 0-3 16,0 0 2-16,-15 17 0 0,15-17 3 0,0 0 0 15,-13 20 5-15,13-20-1 0,0 0 4 0,-15 23-1 16,15-23 4-16,0 0-1 0,-2 18 4 0,2-18-2 16,0 0 0-16,0 0-1 0,0 0-1 0,22 11-12 15,-22-11 15-15,19 9-1 0,-19-9-1 0,0 0 8 16,25 0-18-16,-25 0-3 16,20-14-3-16,-20 14 2 0,27-19-3 0,-27 19 3 15,29-23-5-15,-29 23 4 0,26-25-4 0,-26 25 3 16,23-27-3-16,-23 27 4 0,17-25-4 0,-17 25 5 15,8-21-5-15,-8 21 4 0,0 0-4 0,0-23 5 16,0 23-4-16,0 0 2 0,0 0-2 0,-24-17 0 16,24 17-1-16,-21-1 1 0,21 1 2 0,-25 5-1 15,25-5 4-15,-30 9-2 0,30-9 1 16,-31 14-2-16,31-14 0 0,-25 12 0 0,25-12 0 16,-19 13-3-16,19-13 3 0,0 0-3 0,-13 22 1 15,13-22-1-15,-4 24 2 0,4-24-3 16,-1 28 5-16,0-11-6 0,2 1 6 0,0 1-6 15,3 1 6-15,-2-3-5 0,-2-17 5 0,10 25-5 16,-10-25 4-16,15 19-2 0,-15-19 4 0,0 0-2 16,23 18 4-16,-23-18-1 0,0 0 3 15,22 2 2-15,-22-2 0 0,0 0 2 0,24-11-3 16,-24 11 1-16,0 0-3 0,21-23 1 0,-21 23-4 16,9-18 2-16,-9 18-3 0,7-22 3 0,-7 22-3 15,1-23 2-15,-1 23-3 0,-6-21 1 0,6 21-2 16,-10-18 1-16,10 18-3 0,0 0 1 0,-22-19-1 15,22 19 0-15,-17-6-1 16,17 6 2-16,-17-4-3 0,17 4 1 0,0 0 0 16,-24 7 0-16,24-7 1 0,0 0-1 0,-23 16 2 15,23-16-1-15,0 0 3 0,-17 21-3 0,17-21 1 16,0 0-1-16,-7 19 2 0,7-19-3 0,0 0 4 16,7 21-2-16,-7-21 2 0,0 0-1 0,17 15 1 15,-17-15 0-15,19 8 1 0,-19-8-2 0,26 4 1 16,-26-4 0-16,31 2 0 0,-13-4-1 15,1 0 1-15,0-2 0 0,1-2-2 0,-2-1 3 16,0 0-3-16,-18 7 1 0,30-18-1 0,-30 18 2 16,20-17-2-16,-20 17 3 0,0 0-3 0,5-17 3 15,-5 17-2-15,0 0 0 0,-23-10-2 16,23 10-1-16,-30 1 1 0,12 3-1 0,-2 2 1 16,0 1-2-16,-1 3 3 0,1 2-3 0,-1-1 3 15,2 2-6-15,-1-2-2 0,20-11-18 16,-29 21-15-16,25-1-57 0,-20-27-139 0,22 26-346 15,2-19 0-15,-11 17 243 0</inkml:trace>
  <inkml:trace contextRef="#ctx0" brushRef="#br2" timeOffset="49297.2485">11675 10773 229 0,'0'0'245'0,"18"-12"-52"0,-22-9 78 16,4 21 22-16,3-27-222 0,-3 27-15 15,-3-29-13-15,3 29-15 0,-5-31-8 0,5 31-13 16,-8-29 0-16,8 29-5 0,-15-26 5 0,15 26-6 15,-19-27 6-15,19 27-6 0,-25-20 6 0,25 20 2 16,-29-20 10-16,29 20 8 0,-33-13 10 16,33 13 1-16,-39-6 1 0,21 8-3 0,-9-3-4 15,7 6 1-15,-8-3-3 0,3 7 1 0,-2-4-6 16,5 3-2-16,-3-1-6 0,3 4-3 16,2 1-7-16,1 0 0 0,4 5-7 0,1 3 5 15,5 4-7-15,-1 4 7 0,1 4-5 0,0 7-16 16,1 3 32-16,1 7-31 0,0 0 28 0,1 3-5 15,0 3-14-15,-1 3 14 0,3 2-16 0,0 1 15 16,2 2-17-16,2-7 15 0,0 0-15 0,1-4-11 16,2-4 24-16,1-3-36 0,2-1 22 0,-2-9-18 15,7 2-23-15,-10-14-4 0,15 9-37 16,-16-32-55-16,23 35-207 0,-23-35-197 16,0 0 23-16,29 25 494 0</inkml:trace>
  <inkml:trace contextRef="#ctx0" brushRef="#br2" timeOffset="49484.7218">10951 11185 1809 0,'-21'4'48'0,"-1"-4"-7"0,22 0-16 0,-19 7-12 16,19-7-6-16,0 0-3 0,0 0 3 0,10 21-1 15,-10-21 2-15,32 11-3 0,-6-9 0 16,6-3-2-16,5-4-1 0,8-3 0 0,6-4-8 15,7 0-17-15,-2-9-37 0,16 23-123 16,-20-27-454-16,16 10 7 0,-10-4 185 0</inkml:trace>
  <inkml:trace contextRef="#ctx0" brushRef="#br2" timeOffset="49625.3284">12438 11242 1911 0,'0'0'40'0,"1"17"-22"0,-1-17-23 16,0 0-17-16,0 0-55 0,-8-26-224 0,8 26-321 15,8-17-13-15,-8 17 329 0</inkml:trace>
  <inkml:trace contextRef="#ctx0" brushRef="#br3" timeOffset="57141.0698">801 6944 435 0,'0'0'120'0,"0"0"-13"0,15-18-28 15,-15 18-13-15,0 0-23 0,17-1-5 16,-17 1-9-16,0 0-5 0,0 0-9 0,0 0-4 16,0 0-3-16,18 3 2 0,-18-3 0 0,0 0 4 15,0 0 1-15,0 0 5 0,0 0 4 0,23 7 16 16,-23-7 6-16,0 0 5 0,17-3-3 16,-17 3-11-16,21-1-8 0,-21 1-5 0,23-3-4 15,-23 3-3-15,25-3-1 0,-8 2-2 0,-17 1-1 16,33-6-3-16,-16 2 0 0,3 3-3 15,-2-2 0-15,4 1-3 0,0 0 0 0,1-1-1 16,0 2 0-16,3 1 0 0,-2-1-1 0,1 1-1 16,3 0 0-16,0 1 0 0,2 0-1 0,0 2 0 15,-1-2 1-15,3 0 0 0,2 0-1 0,1-1 2 16,3 0-1-16,1 0-1 0,2-1 3 0,2 0-2 16,2 0 1-16,2-2 1 0,0 1 0 15,5 0 2-15,-3-1 3 0,5 2 0 0,-2-3 4 16,4 2-2-16,0-1-1 0,4 1-1 15,1-1 0-15,2 1-2 0,1-1 0 0,2 1-1 16,0 1-3-16,2 0 0 0,0-1 0 0,1 1-2 16,3 0 1-16,1 0 2 0,3 0 0 0,2-2-1 15,1 1 1-15,2-1-3 0,-2 0 1 0,1 0 1 16,3 0 2-16,0-1 0 0,3 0 1 16,0 1 0-16,-1-1 1 0,0 1 0 0,-1-1 1 15,0 1 0-15,0 1 2 0,1 0-1 0,-1-1 0 16,2 1-1-16,-1-1-2 0,-1 3-1 0,3-1-1 15,-2 1 0-15,2 0 0 0,2 1 0 0,0-1 0 16,1 0-1-16,-5 2-1 0,5-2 0 0,-1 0 0 16,-2-2 0-16,5 1 1 0,0 0 0 15,0-1 0-15,3-2-1 0,0-1 1 16,-1 0-3-16,3 0 3 0,2 1-1 0,-2-2 2 16,1-1-1-16,-2 0 1 0,2 1-2 0,0-2 3 15,2-1-1-15,1 1 2 0,1 1-1 0,-2-2 2 16,0 2-3-16,2 0 2 0,-1 2-2 0,-2 0 1 15,1 2-2-15,-4 1-1 0,-2 0-1 0,1 0 1 16,-4 2 0-16,3-1 2 0,-1 1-2 16,-2-1 0-16,1 1 0 0,-1 0 0 0,-1-1 0 15,3 0 1-15,2-1 0 0,-1 0 0 16,2 0-1-16,-4-2 0 0,2 0-1 0,2 1 2 16,1-1-1-16,1-1 1 0,3 0-1 0,-4-1 2 15,-1 1-2-15,5-1 1 0,0 2-1 0,0-2 1 16,1 1-1-16,-1 0 1 0,-1 0-1 0,-1 0 2 15,0 3-1-15,-3-2 1 0,1 3-2 16,-2 0 1-16,-1-1-1 0,-2 2-1 0,-3 0 0 16,0 0 1-16,-2 0-1 0,-2 2 0 0,2-2 1 15,-5 0 0-15,1 1-1 0,-1-2 1 0,-1 1-1 16,-1-2 2-16,3 2 0 0,-4-2 0 0,3 1-1 16,-6 0 0-16,0-2-1 0,1 1 2 0,-5-1-1 15,1 0 4-15,0 2-2 0,-2-2 1 16,-1 1-1-16,-4-1-3 0,1 2 1 15,-3-1 0-15,1 0 0 0,0 0 0 0,-1 1-1 16,1 0 0-16,0-2 0 0,-2 2 1 0,1 0 0 16,0 0 0-16,-2-1-1 0,-3 1 0 0,1 1 0 15,-3 0 1-15,-2-1-2 0,-2 2 0 0,1-1-2 16,-4 0-4-16,-2-2-6 0,-2 3-8 0,-5-5-12 16,4 9-12-16,-11-11-14 0,9 13-18 15,-17-15-16-15,14 15-6 0,-19-15-2 0,13 11 24 16,-12-8 26-16,6 5 26 0,-3-1 21 0,0-1 9 15,0-1 1-15,1 1 2 0,0 1 1 0,0-2 1 16,1 3 0-16,-3-3 4 0,2 3-5 16,-3-3-1-16,0 3-4 0,-3 0-2 0,1 0-2 15,-3 3-10-15,-18-3-56 0,39-1-274 0,-19 8-59 16,-20-7-15-16</inkml:trace>
  <inkml:trace contextRef="#ctx0" brushRef="#br3" timeOffset="58031.7338">14230 6728 695 0,'19'-16'99'0,"-19"16"-45"0,0 0-27 16,23-11-12-16,-23 11-4 0,0 0-4 0,20-8 0 16,-20 8-1-16,0 0 4 0,0 0 5 0,0 0 3 15,0 0 15-15,0 0 7 0,0 0 13 16,8-20 15-16,-8 20-1 0,0 0 7 0,0 0-9 16,0 0-6-16,0 0-10 0,-8-19-10 0,8 19-11 15,0 0-9-15,0 0-8 0,0 0-5 0,0 0-5 16,20-19 3-16,-20 19-4 0,23-9 3 15,-23 9-2-15,28-7 0 0,-28 7-1 0,32-5 1 16,-32 5-1-16,32-4 1 0,-32 4-1 16,30-1 0-16,-30 1-1 0,27 1 1 0,-27-1-1 15,23 3-1-15,-23-3-6 0,23 8-24 0,-23-8-49 16,30 11-160-16,-30-11-220 0,20-3-28 0,-1 6 219 16</inkml:trace>
  <inkml:trace contextRef="#ctx0" brushRef="#br3" timeOffset="58719.1969">12681 6333 1231 0,'-2'-18'172'0,"2"18"-99"16,0 0-22-16,0 0-9 0,0-21-6 15,0 21-6-15,0 0-8 0,0 0-6 0,0 0-5 16,0 0-6-16,0 0-2 0,0 0-2 0,22-11 1 16,-22 11-1-16,0 0 3 0,28-2 1 0,-28 2 2 15,33-2 0-15,-13 0 2 0,5-1-1 16,3 1 0-16,3 1-1 0,5-2-1 0,3 2 0 16,1-1 1-16,2 0 0 0,-2 1 1 0,4 2 1 15,-5 2 0-15,2 0 2 0,-3 2-1 0,-1 4 1 16,-3-1-3-16,0 3 0 0,-5 1-5 0,-2 1 2 15,-5 2-4-15,-4 1 3 0,-5 1-5 0,-1 0-17 16,-4 1 41-16,-5 0-42 16,-2 1 42-16,-5 2-17 0,-5 0-8 0,-3 1 9 15,-8 1-10-15,-4 1 8 0,-7-1-8 0,-5 2 9 16,-4-2-7-16,-5 0 8 0,-2 1-6 0,-4 2 6 16,-4 2-3-16,0 0 8 0,-2-1-4 0,3-3 6 15,3-1-8-15,5 0 5 0,6 0-12 0,6 1 6 16,5 0-10-16,3-1 6 0,8-2-12 0,18-21-13 15,-13 37-34-15,-4-47-283 0,29 29-273 16,-12-19-11-16,18-2 342 0</inkml:trace>
  <inkml:trace contextRef="#ctx0" brushRef="#br3" timeOffset="59844.2113">14830 6735 1295 0,'0'0'104'16,"0"0"-70"-16,0 0-28 0,0 0-11 0,0 0-11 15,0 0-36-15,0 0-138 0,0 0-268 0,0 0-6 16,0 0 211-16</inkml:trace>
  <inkml:trace contextRef="#ctx0" brushRef="#br3" timeOffset="60359.8697">14828 6724 706 0,'0'0'137'16,"17"-6"-46"-16,-17 6-25 0,18-5-13 0,-18 5 1 15,23-5-6-15,-23 5-14 0,30-4-10 0,-13 1-12 16,0-1-5-16,1 1-5 0,1-1 2 0,2 1-3 16,1-2 2-16,3 0-1 0,2-1 6 0,4 1 12 15,-2-7 24-15,12 10 19 0,-8-15 17 0,18 14-3 16,-8-14-10-16,12 9-20 0,-3-7-10 16,6 4-16-16,-1-3-4 0,5 2-10 15,-1 0-1-15,1 1-7 0,-1 2 0 0,-2 1-8 16,2 3-2-16,-1-5-11 0,5 7-6 0,-5-9-18 15,14 13-33-15,-15-20-46 0,24 26-205 0,-19-16-123 16,4 0-18-16,7 9 310 0</inkml:trace>
  <inkml:trace contextRef="#ctx0" brushRef="#br3" timeOffset="61312.9804">16072 6563 536 0,'0'0'228'0,"0"0"-87"0,0 0-34 0,0 0-3 16,17 10-8-16,-17-10-3 0,0 0-16 16,0 0-19-16,0 0-16 0,21-15-11 15,-21 15-2-15,22-8 3 0,-3 7 5 0,1-9-1 16,10 6-3-16,0-6-6 0,10 2-10 0,2-3-2 16,6 2-5-16,5-3 1 0,6 1-4 0,1-3 2 15,2 2-6-15,2-2 2 0,1 1 15 0,2-1-45 16,-3 2 44-16,-1 0-46 0,1 0 22 0,-3 1-1 15,-6-2-8-15,0 3-8 0,-9-4-11 16,3 5-2-16,-10-5-3 0,2 5 6 0,-9-3 4 16,0 5 9-16,-7-4 6 0,-2 4 10 0,-2-1 2 15,-3 1 6-15,-1 1-1 0,-17 6 6 0,34-11-2 16,-17 5 0-16,1 1-4 0,1 2-2 16,-1-1-4-16,-1 2-3 0,0-1-3 0,0 8-24 15,-17-5-84-15,36-5-302 0,-36 5-84 16,22-5 23-16</inkml:trace>
  <inkml:trace contextRef="#ctx0" brushRef="#br3" timeOffset="64391.2285">11416 9883 1672 0,'0'0'57'0,"0"0"-41"0,0 0-17 0,0 0-3 16,0 0 3-16,18-11 1 0,-18 11-1 0,20-10-4 16,-20 10-24-16,34-13-51 0,-27-15-93 0,31 30-176 15,-19-21-181-15,4-7 15 0,16 17 459 0</inkml:trace>
  <inkml:trace contextRef="#ctx0" brushRef="#br3" timeOffset="64578.6428">12441 9242 1358 0,'0'0'60'16,"23"-18"-39"-16,-23 18-11 0,19-12-6 0,-19 12 0 16,22-14-3-16,-22 14 0 0,29-16-6 15,-12 8-13-15,-1-9-51 0,15 15-110 0,-19-21-134 16,11 2-179-16,13 15 110 0,-19-29 382 0</inkml:trace>
  <inkml:trace contextRef="#ctx0" brushRef="#br3" timeOffset="64750.5313">13626 8653 1151 0,'24'-25'365'0,"3"26"-292"16,-27-1-37-16,36-11-10 0,-36 11-11 0,31-10-4 15,-31 10-3-15,30-11-6 0,-13 5-5 0,-17 6-19 16,37-9-47-16,-31-13-118 0,30 21-260 0,-18-9-90 16,-2-7 116-16</inkml:trace>
  <inkml:trace contextRef="#ctx0" brushRef="#br3" timeOffset="64906.7764">14712 8146 1551 0,'36'-2'34'0,"-36"2"-36"15,22-11-26-15,-4 9-9 0,-18 2-9 0,40-12-38 16,-28-10-136-16,16 7-258 0,6 8-30 0,-12-17 327 16</inkml:trace>
  <inkml:trace contextRef="#ctx0" brushRef="#br3" timeOffset="65078.6515">15830 7624 1541 0,'0'0'3'16,"0"0"4"-16,0 0-4 0,18-5-4 0,-18 5 2 15,22-17-6-15,-22 17-9 0,29-28-40 16,2 23-78-16,-20-26-131 0,23 12-178 0,0 4-45 15,-12-21 328-15</inkml:trace>
  <inkml:trace contextRef="#ctx0" brushRef="#br3" timeOffset="65281.781">16935 6895 1829 0,'0'0'45'0,"0"0"-34"0,5-21-12 16,-5 21-4-16,0 0-2 0,11-17-6 0,-11 17-19 15,23-17-36-15,-21-9-87 0,33 24-289 16,-23-16-139-16,8 0 40 0,7 8 510 16</inkml:trace>
  <inkml:trace contextRef="#ctx0" brushRef="#br3" timeOffset="66391.1669">17460 6435 1189 0,'0'0'31'0,"0"0"-58"0,0 0-14 0,0 0 3 16,0 0 10-16,0 0 18 0,0 0 3 0,0 0-5 15,17-5 0-15,-17 5 4 0,0 0 7 0,0 0 11 16,18-9 4-16,-18 9 5 0,0 0 6 15,18-19 13-15,-18 19 8 0,0 0 14 0,29-13 3 16,-29 13-31-16,19-13 25 0,-19 13-34 0,19-16 17 16,-19 16 0-16,24-17-9 0,-24 17 0 15,33-24-9-15,-15 8-1 0,7 2-11 0,0-3 1 16,6-1-5-16,-1-4 5 0,5 1-6 0,2-2 8 16,2 0-8-16,3-4 9 0,3-1-6 0,2-4 11 15,5 2-9-15,-1-4 12 0,9 2-12 0,-5-5 9 16,7 0-10-16,2-3 7 0,-1 0 13 0,3-1-38 15,2 0 32-15,3-2-36 0,6 1 9 16,0 0 12-16,2 1-14 0,-1-2 13 0,-1 1-12 16,1-3 13-16,3 2-13 0,1-3 13 15,2 0-13-15,0-3 14 0,5-1 8 0,-5-2-30 16,2 0 33-16,-1-4-28 0,2 4 11 0,-1-2 21 16,4-1-15-16,-5-1 17 0,5 2-15 0,-2-5 14 15,-1 1-14-15,2-4-6 0,3 2 20 0,3-3-26 16,4 2 21-16,-2 2-8 0,0-1-16 15,3-1 13-15,2 2-13 0,4-2 12 0,3 1-12 16,2 1 11-16,-1-2 1 0,0 1-14 0,0 0 12 16,2 1-6-16,2 1-5 0,-1 1 10 0,-2-2-11 15,2 1 11-15,0-3-13 0,2 2 14 0,1-2-13 16,-3-2-6-16,-1 0 21 0,2-1-21 16,-1 1 20-16,-1 0-1 0,-1 0-14 0,-7 3 15 15,-1-1-14-15,-2 1 14 0,-2 2-12 16,-8 1-8-16,-2 3 23 0,-5 2-25 0,-7 4 26 15,-3 2-6-15,-7 4-9 0,-2 2 7 0,-4 4-11 16,-4 3 3-16,-2 0-14 0,-6 8 0 0,-7-2-18 16,2 10-11-16,-10-8-30 0,10 23-76 0,-33-24-303 15,18 17-132-15,-8 0 40 0,-11-12 490 0</inkml:trace>
  <inkml:trace contextRef="#ctx0" brushRef="#br3" timeOffset="67063.0521">21744 3605 1623 0,'0'0'77'0,"0"0"-46"0,0 0-23 16,0 0-6-16,7-17 5 0,-7 17 8 15,0 0 6-15,25-6 3 0,-25 6-2 0,28-8-4 16,-9 3-3-16,4 0-1 0,2-1 1 0,5 0-4 16,-1-3 2-16,4 2-4 0,2-2 2 0,0 0 1 15,2-2 2-15,2 0-3 0,-1 0 1 0,2-1-2 16,0 0 3-16,0 0-2 0,1-2 3 0,2 2-4 16,-1-3-6-16,2 2-4 0,0-1 0 0,-1 4 0 15,-3 0 0-15,-4 3 0 0,-3 1 0 16,-6 2 0-16,-4 1 0 0,-5 3 0 15,-18 0 0-15,21 8 0 0,-21-8 0 0,0 0 0 16,2 29 0-16,-8-11 0 0,-5 4 0 0,-2 3 0 16,-7 5 0-16,-3 4 0 0,-3 4 0 0,-4 4 0 15,0 2 0-15,0 0 0 0,-3 2 0 0,1-2 0 16,2-1 0-16,-1 0 0 0,5-3 0 16,2-3 0-16,7-2 0 0,4-5 0 0,9 3-45 15,4-33-83-15,21 41-436 0,-21-41-56 0,19 19 12 16</inkml:trace>
  <inkml:trace contextRef="#ctx0" brushRef="#br3" timeOffset="67219.3581">23017 4149 2047 0,'0'0'0'0,"-18"9"0"0,18-9 0 0,0 0 0 16,0 0 0-16,0 0 0 0,0 0-25 0,1 18-240 15,-1-18-354-15,0 0-24 0,-22-25 149 0</inkml:trace>
  <inkml:trace contextRef="#ctx0" brushRef="#br4" timeOffset="101289.1299">21678 9451 38 0,'0'0'22'0,"0"0"-7"16,0 0-9-16,0 0-13 0,0 0-16 0,8-17-21 16,-8 17 38-16</inkml:trace>
  <inkml:trace contextRef="#ctx0" brushRef="#br4" timeOffset="101476.5861">21703 9416 159 0,'0'0'71'0,"0"0"-2"0,0 0-16 0,0 0-12 16,0 0-22-16,0 0-11 0,0 0-8 15,0 0-2-15,0 0 2 0,17-7 0 16,-17 7-2-16,0 0-1 0,0 0-1 0,0 0-6 15,0 0-24-15,18-3-32 0,-18 3-30 0,0 0-44 16,0 0 78-16,0 0 62 0</inkml:trace>
  <inkml:trace contextRef="#ctx0" brushRef="#br5" timeOffset="114264.5144">15684 11877 80 0,'0'0'36'16,"0"0"8"-16,0 0-74 0,21-11-25 15,-21 11-13-15</inkml:trace>
  <inkml:trace contextRef="#ctx0" brushRef="#br5" timeOffset="116405.0789">15742 11870 386 0,'0'0'51'0,"0"0"-23"0,0 0-15 0,0 0-2 15,0 0-2-15,0 0-1 0,0 0 2 0,0 0 1 16,0 0-4-16,0 0-1 0,0 0-11 0,0 0-6 15,-7 17-5-15,7-17-3 0,0 0 6 0,0 0 6 16,0 0 6-16,0 0 2 16,0 0 3-16,0 0 4 0,0 0 3 0,0 0 9 15,0 0 10-15,0 0 21 0,0 0 22 0,0 0 26 16,0 0-3-16,0 0 1 0,0 0-19 0,0 0-7 16,0 0-5-16,4 19 4 0,-4-19-6 0,0 0 0 15,0 0-6-15,0 0-7 0,-21 8-9 0,21-8-5 16,0 0-7-16,0 0-1 0,0 0-1 0,0 0-1 15,0 0 0-15,0 0-3 0,0 0-1 16,-14 18 0-16,14-18-4 0,0 0-2 0,0 0-2 16,0 0-4-16,0 0-1 0,0 0-1 0,0 0 0 15,0 0-1-15,0 0 0 0,0 0-2 16,0 0-1-16,0 0 0 0,0 0-1 0,0 0 0 16,0 0-1-16,-17 15 0 0,17-15-1 0,0 0 0 15,0 0 0-15,0 0 0 0,-17 16-1 16,17-16 0-16,0 0 0 0,0 0 0 0,-21 17 0 15,21-17 3-15,0 0-3 0,-20 16 2 0,20-16-1 16,0 0 1-16,-23 17-1 0,23-17 2 0,0 0-2 16,-24 15 2-16,24-15-1 0,-17 9 1 0,17-9-2 15,-20 10 1-15,20-10-2 0,-18 7-19 0,18-7 20 16,-17 6-19-16,17-6 19 0,-19 5 1 0,19-5-3 16,-20 6 2-16,20-6 18 0,-18 5-17 15,18-5 18-15,-17 3-19 0,17-3-1 16,-19 6 1-16,19-6-2 0,-20 5 1 0,20-5-2 15,-21 5 1-15,21-5 0 0,-19 6 1 0,19-6-1 16,-19 6 1-16,19-6-1 0,-20 6 1 0,20-6-1 16,-22 5 1-16,22-5-1 0,-22 5 0 0,22-5 1 15,-24 5 0-15,24-5 1 0,-23 6 1 0,23-6 0 16,-23 6 1-16,23-6-2 0,-27 6 2 16,27-6-3-16,-27 7 1 0,27-7 0 0,-28 10 0 15,28-10-2-15,-28 8 1 0,28-8-2 0,-31 10 2 16,31-10-1-16,-32 12 0 0,32-12-1 0,-33 12 2 15,16-6-3-15,0 1 3 0,0 1-1 0,0-1 1 16,-1 0-1-16,0 0 0 0,-1 1 0 16,1-1 0-16,0-1-1 0,1-1 2 15,17-5-1-15,-32 11 1 0,32-11 1 0,-29 10 0 16,29-10 0-16,-28 8 2 0,28-8-2 0,-24 6 2 16,24-6-2-16,-25 6 1 0,25-6-1 0,-24 7 0 15,24-7-1-15,-24 6 1 0,24-6-2 0,-25 9 2 16,25-9 0-16,-26 8-2 0,26-8 0 0,-31 10 0 15,31-10-2-15,-31 12 4 0,31-12-3 0,-31 12 2 16,14-6-1-16,17-6 0 0,-34 12 0 16,17-7 0-16,0 1 0 0,0 0 1 0,0-1-1 15,17-5 1-15,-34 11-1 0,17-6 0 16,0 1 0-16,17-6 0 0,-33 12 0 0,16-7 0 16,-1 2 0-16,0-1 0 0,1-1 0 0,-2 1 0 15,1-1 0-15,0 2 0 0,0 0 0 0,-1 2 0 16,1-1 0-16,-1 0 0 0,-1 1 0 0,1 1 0 15,-2-2 0-15,0 2 0 0,0-2 0 16,-1 2 0-16,0-2 0 0,1 2 0 0,-1 0 0 16,2-2 0-16,-1 2 0 0,0-2 0 0,1 1 0 15,0-1 0-15,-1-1 0 0,4 2 0 0,0-1 0 16,-1 0 0-16,1-1 0 0,-1 0 0 0,1-1 0 16,0 1 0-16,17-7 0 0,-32 13 0 0,15-6 0 15,0 0 0-15,17-7 0 16,-33 17 0-16,16-9 0 0,0 1 0 0,0-1 0 15,-1 1 0-15,1 1 0 0,0-1 0 0,-1 0 0 16,1 2 0-16,0-3 0 0,0 2 0 0,-2-1 0 16,19-9 0-16,-32 16 0 0,32-16 0 0,-31 13 0 15,31-13 0-15,-28 11 0 0,28-11 0 0,-24 10 0 16,24-10 0-16,-23 7 0 0,23-7 0 0,-23 9 0 16,23-9 0-16,-25 9 0 0,25-9 0 15,-24 10 0-15,24-10 0 0,-24 10 0 0,24-10 0 16,-26 12 0-16,26-12 0 0,-28 13 0 0,28-13 0 15,-27 15 0-15,27-15 0 0,-29 14 0 16,29-14 0-16,-28 13 0 0,28-13 0 0,-25 15 0 16,25-15 0-16,-26 13 0 0,26-13 0 0,-24 15 0 15,24-15 0-15,-23 13 0 0,23-13 0 0,-25 11 0 16,25-11 0-16,-21 10 0 0,21-10 0 16,-22 9 0-16,22-9 0 0,-22 9 0 0,22-9 0 15,-26 9 0-15,26-9 0 0,-29 13 0 0,29-13 0 16,-30 13 0-16,30-13 0 0,-36 12 0 0,19-5 0 15,0-1 0-15,0 0 0 0,0 2 0 0,-1-2 0 16,0 2 0-16,-2-2 0 0,2 1 0 0,-3 2 0 16,1-2 0-16,0 0 0 0,-2 1 0 15,3 0 0-15,-3 1 0 0,0-1 0 0,-1 0 0 16,1 1 0-16,0-1 0 0,0 3 0 16,2-1 0-16,-2 0 0 0,0 1 0 0,-1-2 0 15,0 3 0-15,0-2 0 0,1 1 0 0,0 0 0 16,-4-2 0-16,3 1 0 0,-1 0 0 0,-1-1 0 15,1 0 0-15,-1-1 0 0,0 1 0 0,1-1 0 16,0 1 0-16,-2-1 0 0,2 1 0 16,-3-1 0-16,0 2 0 0,-1-2 0 0,0 2 0 15,-1 0 0-15,1-1 0 0,-1 2 0 0,1-1 0 16,-1 2 0-16,1-1 0 0,0 0 0 0,0 0 0 16,0 1 0-16,-2-1 0 0,-1 1 0 0,0 1 0 15,0-2 0-15,0 1 0 0,-1 1 0 0,-1-1 0 16,0 0 0-16,0 2 0 0,-1-1 0 15,0-1 0-15,0 1 0 0,0 2 0 16,0-1 0-16,1 0 0 0,0-1 0 0,2 0 0 16,-1 0 0-16,1 0 0 0,0 0 0 0,-3 0 0 15,3 0 0-15,-2 0 0 0,0 1 0 0,-1-2 0 16,0 4 0-16,-2-1 0 0,1-1 0 0,0 2 0 16,-2 0 0-16,2-1 0 0,-1 1 0 0,-1 0 0 15,2-2 0-15,1 1 0 0,0 1 0 16,1-1 0-16,0-1 0 0,0 0 0 0,-1-1 0 15,1 1 0-15,2 0 0 0,-2-1 0 16,0 2 0-16,-1-2 0 0,1 2 0 0,-1-3 0 16,1 1 0-16,-1 2 0 0,2-2 0 0,-3 2 0 15,1-1 0-15,2-1 0 0,-1 1 0 0,0 1 0 16,0 0 0-16,0-1 0 0,0 3 0 0,-1 0 0 16,0 0 0-16,0 0 0 0,-1 1 0 15,1-1 0-15,-1-1 0 0,-1 1 0 0,0 0 0 16,2-3 0-16,-3 3 0 0,3 0 0 0,0 0 0 15,-1 0 0-15,1 0 0 0,0 0 0 0,1-1 0 16,1 1 0-16,0-2 0 0,-1 2 0 0,0 0 0 16,-1-1 0-16,1-2 0 0,0 0 0 0,-1 0 0 15,1 2 0-15,-1-2 0 0,1 1 0 16,1 1 0-16,-1-2 0 0,-1 1 0 16,1 0 0-16,0 0 0 0,0 1 0 0,2-1 0 15,-2 1 0-15,0 0 0 0,-2-1 0 0,1 1 0 16,0 1 0-16,-2 1 0 0,2 0 0 0,-1-1 0 15,1 2 0-15,0-3 0 0,-1 3 0 0,1-2 0 16,-1-1 0-16,3 1 0 0,0-2 0 0,0-1 0 16,2 1 0-16,0-2 0 0,0 2 0 15,2-2 0-15,0 0 0 0,1 1 0 0,-3 0 0 16,1-1 0-16,-1 1 0 0,-2 0 0 0,2 1 0 16,-2-1 0-16,0 0 0 0,1 0 0 0,-2-1 0 15,0 2 0-15,-1 1 0 0,-1-1 0 0,1 0 0 16,-1 2 0-16,0 0 0 0,1-2 0 15,2 2 0-15,-1-1 0 0,1 0 0 0,-3 0 0 16,1-2 0-16,0 1 0 0,-1-1 0 16,2 1 0-16,-1-1 0 0,1-1 0 0,-1 1 0 15,1-1 0-15,-1-2 0 0,0 2 0 0,0-2 0 16,1 1 0-16,3 0 0 0,-2 0 0 0,1-1 0 16,0 1 0-16,0-1 0 0,0 0 0 0,-1 0 0 15,1 2 0-15,-3-2 0 0,1 1 0 0,-1 0 0 16,-2 2 0-16,2-1 0 0,-1 0 0 15,-1 2 0-15,-1-1 0 0,1 1 0 0,0 1 0 16,0-1 0-16,1 0 0 0,1-1 0 16,1 0 0-16,5-1-13 0,0-5-19 0,8 6-23 15,-4-17-51-15,24 32-171 0,-22-36-305 0,22 7-16 16,0 0 215-16</inkml:trace>
  <inkml:trace contextRef="#ctx0" brushRef="#br5" timeOffset="117936.8396">11852 13136 1272 0,'-36'-12'347'0,"36"12"-248"0,0 0-66 15,0 0-11-15,0 0-7 0,0 0-2 16,0 0 2-16,0 0-1 0,0-17-2 0,0 17-4 16,0 0-5-16,0 0 0 0,0 0-4 0,0 0-2 15,0 0-2-15,0 0 0 0,0 0 0 0,0 0 5 16,0 0 2-16,0 0 0 0,23 7 0 0,-23-7 0 16,23 3 1-16,-23-3 2 0,33-1 1 0,-11-1 2 15,-1-1 1-15,6-1-1 0,1-2 5 0,5 1-3 16,1-2 3-16,4 0-4 0,1-2 1 15,1 1-4-15,1 1 1 0,3-1-3 0,0 2 0 16,1 3 0-16,-2-2 1 0,2 2-3 16,-2 1 1-16,-4 2-3 0,-3 1 1 0,0 2-1 15,-5 0 0-15,1 2 1 0,-4 1-1 0,0 0 1 16,-4 0-1-16,-2 1 2 0,-1 0-2 0,-4-1 1 16,-17-6-1-16,28 12 3 0,-28-12 0 0,17 12 3 15,-17-12 2-15,0 0 3 0,0 0 0 16,6 24 2-16,-6-24-3 0,-13 18-8 0,13-18-2 15,-25 23 0-15,8-10 0 0,-2 3 0 0,-6 3 0 16,-4 2 0-16,-6 3 0 0,-4 5 0 0,-4 4 0 16,-3 4 0-16,-2 3 0 0,-2 3 0 0,-1 0 0 15,0 1 0-15,-1-1 0 0,3 2 0 0,1-2 0 16,6-5 0-16,6-5 0 16,6-9 0-16,11-5 0 0,19-19 0 0,-19 22 0 15,19-22-21-15,0 0-36 0,20-12-45 0,25 12-412 16,-22-27-126-16,18-1 19 0</inkml:trace>
  <inkml:trace contextRef="#ctx0" brushRef="#br5" timeOffset="124327.5035">15805 11972 201 0,'0'0'57'0,"0"0"-20"15,0 0-7-15,0 0 14 0,0 0 2 16,0 0 7-16,0 0-12 0,0 0-6 0,0 0-13 15,0 0-6-15,0 0-9 0,18-15-2 0,-18 15-4 16,0 0-1-16,0 0 0 0,0 0 0 16,0 0-1-16,18 1 2 0,-18-1 0 0,0 0 0 15,0 0-1-15,0 0 3 0,0 0 0 0,0 0 5 16,0 0-1-16,0 0 0 0,0 0-2 0,0 0-4 16,0 0-2-16,0 0-1 0,0 0-2 15,0 0-6-15,0 0-22 0,0 0-49 0,0 0-89 16,21 14-82-16,-21-14 174 0</inkml:trace>
  <inkml:trace contextRef="#ctx0" brushRef="#br5" timeOffset="125724.5121">15734 11964 226 0,'0'0'48'0,"0"0"-29"0,0 0 0 15,0 0 2-15,0 0 4 0,0 0-3 0,0 0 1 0,0 0-4 0,0 0 16 16,0 0 13-16,0 0 13 0,0 0-125 0,0 0-31 16,0 0 137-16,21 21 17 0,-21-21 124 0,0 0 37 15,0 0-171-15,0 0-16 0,0 0-23 0,0 0-7 16,17-3-2-16,-17 3 1 0,0 0 0 15,0 0 0-15,0 0-1 0,0 0 0 16,0 0 0-16,0 0 0 0,0 0-1 0,0 0 1 16,0 0-1-16,0 0 2 0,0 0 1 0,17 13 7 15,-17-13 8-15,0 0 10 0,0 0 8 0,0 0 3 16,18-4-5-16,-18 4-5 0,0 0-7 0,23-5-5 16,-23 5-6-16,18-7-4 0,-18 7-2 15,20-6-3-15,-20 6 1 0,22-5-1 0,-22 5-1 16,24-5-1-16,-24 5 0 0,23-2-1 0,-23 2 1 15,26-5-2-15,-26 5 1 0,29-4-1 0,-29 4 1 16,30-5-1-16,-12 2 2 0,2-1-1 16,2-2 2-16,1 0-1 0,4-1 5 0,-1-2-6 15,6 0 7-15,0-1-2 0,3-2-1 0,1 1 1 16,1-2 1-16,2-1-5 0,0 1 4 16,2 0-5-16,0-1 4 0,1 2-3 0,-1-1 4 15,-1 1-3-15,2 0 2 0,-4-1-4 0,3 3 4 16,-4-1-5-16,2 3 5 0,-2-1-4 0,-2 1 2 15,-1 2-1-15,-4 0 2 0,2 1 0 0,-3 0 5 16,-1 1 2-16,-1 1 6 0,1 0 1 0,-3-2 0 16,3 4-4-16,-3-4 0 0,0 3-2 0,0-3 1 15,0 1-2-15,0-2 3 0,0 0-4 16,1 0 0-16,-1 1-4 0,-1-1-1 16,1 2-1-16,-2-1 0 0,-1 0-2 0,-3 0 1 15,-1 1-3-15,-18 4-2 0,30-4-10 0,-30 4-17 16,17-2-21-16,-17 2-34 0,0 0-26 0,18 11-35 15,-18-11-15-15,0 0-67 0,0 0-95 0,-17 9 6 16,25 10 318-16</inkml:trace>
  <inkml:trace contextRef="#ctx0" brushRef="#br5" timeOffset="132568.3681">17608 11675 1288 0,'0'0'84'16,"0"0"-41"-16,0 0-22 0,0 0-16 0,0 0-5 15,0 0-1-15,0 0-3 0,0 0-1 0,0 0-2 16,0 0-2-16,0 0-1 0,0 0 1 16,0 0 4-16,0 0 4 0,0 0 6 0,0 0 7 15,0 0 7-15,0 0 7 0,0 0 7 16,21-6 4-16,-21 6 0 0,0 0-2 0,0 0-4 16,0 0-2-16,0 0-5 0,17-12-3 0,-17 12-6 15,0 0-5-15,0 0-4 0,0 0-3 0,0 0-2 16,0 0-2-16,0 0-1 0,0 0-2 15,0 0 1-15,0 0-1 0,0 0 0 0,0 0 2 16,0 0-1-16,0 0 2 0,0 0 0 0,0 0 0 16,0 0 1-16,0 0-1 0,0 0 2 0,0 0 2 15,0 0 2-15,0 0 1 0,0 0 0 0,0 0 0 16,17-2 0-16,-17 2-3 0,0 0 2 16,0 0-2-16,20-6 1 0,-20 6-1 0,0 0 0 15,19-2 0-15,-19 2-2 0,0 0 1 16,19 4-2-16,-19-4 1 0,17 4-1 0,-17-4 0 15,23 6 0-15,-23-6 0 0,31 2 1 0,-11-1 0 16,2-1 1-16,5-1 0 0,3-2 2 0,7-1 0 16,5-2 4-16,5 0 1 0,6-4 2 0,9 0-4 15,1-2 2-15,8-1-5 0,-1-3 4 0,6 3-4 16,0-3 3-16,4 2-5 0,5-1 4 0,2 1-3 16,2 2 4-16,2 0-5 0,-3 2 3 15,2 0-4-15,5 1 3 0,-3 1-2 0,3 2-22 16,2 1 44-16,-2 3-44 0,1 1 43 15,1-2-21-15,2 2 0 0,3 0 2 0,4-1-1 16,0-1 0-16,4 2-1 0,5-1 1 0,1-2-2 16,6 0 3-16,6-1-3 0,1 1 1 0,4-2-1 15,8-1 1-15,3 0-1 0,3-1 1 16,3-1-2-16,3 1 2 0,1-1-2 0,3 1 4 16,1-1-1-16,0 1 4 0,2 2-2 0,-2-1 3 15,-1 1-3-15,-2 0 4 0,0 1-3 0,-3 1 0 16,-1 3-1-16,-3 0-3 0,-1 1 0 0,-1 0-1 15,-2 2 0-15,-7 2-2 0,-2 1 0 0,-6 1 0 16,-1 0-1-16,-9 1 1 0,-4 0 2 0,0 0-4 16,-6 2 2-16,-4 1-3 15,-4-1 1-15,-8 2-2 0,-3 0-1 0,-1 0-6 16,-5-1 0-16,-3 0-10 0,-4-1 1 0,-2 3 10 16,-8-6-56-16,4 11 11 0,-22-21-78 0,24 32-129 15,-35-24-218-15,12 2-84 0,3 12 250 0</inkml:trace>
  <inkml:trace contextRef="#ctx0" brushRef="#br5" timeOffset="133568.3891">23270 11088 1280 0,'-1'-25'112'0,"1"25"-43"16,0 0-20-16,24 5-7 0,-24-5 8 0,26 1 2 15,-26-1-5-15,30 5-6 0,-13-2-11 0,8 5-3 16,0-3-6-16,6 5-2 0,1-4-3 0,4 3 0 16,1-1-3-16,4 0 0 0,0-1-4 0,1 2 1 15,0-2-6-15,-2 1 2 0,-4 1-2 16,-3-1 0-16,-5 1-2 0,-5-1 2 0,-4 1-3 15,-19-9 4-15,21 18-3 0,-21-18 4 0,2 19-2 16,-2-19 2-16,-23 31-6 0,1-11 6 0,-7 3-5 16,-8 5 7-16,-7 2-3 0,-4 4-13 15,-7 3 29-15,-2 5-27 0,-5-1 27 0,-2 1-6 16,-1-3-12-16,0-4 7 0,3-4-11 0,6-4 4 16,7-4-13-16,6-9-9 0,15 1-34 15,-2-20-74-15,30 5-481 0,0 0-22 0,21-2 36 16</inkml:trace>
  <inkml:trace contextRef="#ctx0" brushRef="#br2" timeOffset="154746.5963">896 10141 863 0,'0'0'266'0,"21"4"-52"0,-21-4-95 16,0 0-20-16,0 0-76 0,0 0-10 0,0 0-4 15,0 0-1-15,0 0-2 0,0 0-1 16,0 0-2-16,22 0 0 0,-22 0-1 0,17 8 0 15,-17-8-2-15,19 7 2 0,-19-7-1 0,23 7 1 16,-23-7 29-16,27 9-29 0,-27-9 27 16,28 8-49-16,-28-8 20 0,29 11-21 0,-29-11 20 15,33 10 3-15,-16-5-3 0,1-2 4 0,2 0-1 16,2-1-1-16,2-2 1 0,1 0 0 0,3-1 2 16,4 0 1-16,2-4 3 0,1 1-2 15,3-2 1-15,5 1-1 0,-1-1-1 0,3 0 19 16,3 0-48-16,0 0 46 0,3 1-49 0,3 2 27 15,-2-2 1-15,2 0-2 0,0 1 1 0,0 1-1 16,3-2 2-16,-1 1-3 0,2-1 2 0,1 2-2 16,3-1 2-16,0-1 0 0,2 0 2 0,2-1-1 15,1 1-1-15,0-2-1 0,0 1 2 16,-1-1-1-16,5 0 1 0,-2-1 2 16,2 2 1-16,2 0-1 0,-3-1 4 0,3 2-4 15,-3-1 3-15,-1 3-2 0,0-2 0 0,-2 1-1 16,1 0 2-16,0 2-3 0,0 0 2 0,2 2-2 15,-3-2-1-15,1 4 0 0,-4-2-1 0,1 1 2 16,-1-1-2-16,-2 0 1 0,4-1 2 0,-1 1-2 16,0-2 2-16,2 2-1 0,-4-1 0 15,0 0-1-15,1 0 1 0,-4-2-1 0,4 1 0 16,-4 1 2-16,5-3 1 0,-2 3-1 0,-1-2 2 16,1 2-4-16,-2 0 2 0,-1 1 0 15,-1 0-2-15,0 1 1 0,-3 2-1 0,-4-1 0 16,4 2 1-16,-3 2 1 0,1-1-2 0,1 1 1 15,-4 0-3-15,0 1 2 0,-1-1-1 0,-2 1 2 16,1 1-3-16,-2-2 3 0,1 0-2 16,0-2 0-16,2 0 0 0,1 1 4 0,2-3 0 15,3 1 1-15,-3-3-1 0,4-1-3 0,2-1 0 16,-1-1-1-16,0-1 1 0,2-1-1 0,1-1 2 16,-2 0-2-16,6 1 4 0,0-1-1 0,1 1 1 15,1 1-2-15,-1-1 0 0,-1 1-3 0,0 2 2 16,1-1-1-16,-2 2 1 0,0-1-2 0,1 0 0 15,1 1 0-15,-4 0 0 0,3 1 0 16,-2 0 1-16,-2 0 0 0,-1 1 0 16,-2-1 0-16,2 1 1 0,-3-1-1 0,3 0 0 15,-1-1 1-15,1 0 0 0,2 0 0 0,-3-2 0 16,2 2 1-16,-1-1-1 0,1-1 0 0,-1 1 1 16,0 1-2-16,2-2 2 0,1 1-3 0,2 1 2 15,0-2-1-15,0 3 1 0,2-1 0 16,0 1 0-16,1-1-1 0,0 0 0 0,-4 1 0 15,6-2 1-15,-1 2 0 0,0-2 1 0,3 0-1 16,-3-1 0-16,-1 0-2 0,3-1 2 0,-2 0-1 16,1-1 2-16,1 1-3 0,1-2 2 0,0 0-2 15,0-2 2-15,-1 2-2 0,-1-1 3 16,-2 0-2-16,-1-1 1 0,-2 1-1 0,2 0 1 16,-1 1-3-16,0-1 4 0,-1 1-4 15,-2-2 2-15,1 4 1 0,0 0 0 0,-2 0 0 16,-1 3 0-16,-1-1-1 0,-1 2 1 0,1 0 0 15,-3 0 1-15,1 1 0 0,-2-1 0 0,-1 2-2 16,0-2 2-16,-1 3-1 0,1-3-1 0,-1 1 1 16,0 0-2-16,0-1 4 0,1 1 0 0,3-1 0 15,-1 0-1-15,1-1-1 0,0 1-1 0,0 0 3 16,0-1-2-16,1 1 0 0,0 1 0 16,0-2-1-16,2 2 3 0,1-2-1 0,-3 0 0 15,3-1-1-15,-3 2-1 0,0 0 1 16,1-1 0-16,-3 2 0 0,-1-2-2 0,-3 2 1 15,1 2 1-15,-2-2-1 0,0 2 1 0,1-2 0 16,-3 0-2-16,1 0 2 0,-3 0-1 0,2-1 1 16,0 0 0-16,0 0-1 0,0 0 3 15,-2 0-1-15,3-1 1 0,1 1 1 0,1-1 1 16,1 0-1-16,-2 2 0 0,-1-1-1 0,1 0-1 16,1 1-1-16,-1 0 0 0,-1 2 1 0,0-1-1 15,-2 1 0-15,-1-1-1 0,0 0 1 0,0 1-1 16,1-1 0-16,0 1 0 0,2-2 1 0,0-1-1 15,1 1 1-15,0-1 0 0,1-1 0 16,1 0 0-16,0-1-1 0,-1-1 1 16,1 0-1-16,3 0 1 0,1-1-1 0,1 1 0 15,0-1-1-15,0 2 2 0,0-2-1 0,0 1 2 16,-1 1-2-16,-1-2 1 0,-1 3 0 0,1 0-1 16,-1 1 1-16,-1 0 0 0,1 1 0 0,-3-1 0 15,1 1 0-15,0 1 0 0,-1-2-1 0,1 1 0 16,-2-1 1-16,3 1 0 0,-2-2-1 0,4 0 1 15,2-2-1-15,0 1 1 0,6-2 0 16,-2 2 1-16,3-1-2 0,3 0 0 0,-2-1-2 16,2-1 2-16,0 0 0 0,4 1 0 0,3-1-1 15,-3 1 1-15,2-1-1 0,-2 0 2 16,0 1-2-16,0-2 2 0,-1-1-1 0,1 3 0 16,-2-2 1-16,2 0 1 0,2-2-2 0,-1 2 2 15,1 0-2-15,1 0 1 0,-1 0 0 16,2 0 0-16,-3-1-3 0,5 0 2 0,1 1-2 15,-2-2 3-15,3 0 0 0,0 2 1 0,-3-2-3 16,1 2 2-16,-2 2-1 0,0 0 2 0,2-1-1 16,-4 3 1-16,2-1-2 0,-3 1 1 0,0-1-2 15,-1 2 1-15,-2-1-1 0,1-1 0 0,-1 1 1 16,1 0 0-16,0-2-1 0,0 0 1 0,-1-1-1 16,1 1 1-16,-1-1 0 0,3 0 1 15,0 0 0-15,0 0 1 0,2 0-1 16,-3 2-1-16,1 0 0 0,-1 1-1 0,-3 0-1 15,1 0 1-15,-3 0 1 0,0 2 0 0,1 0 0 16,-4 0-1-16,-1 2 0 0,-2 0 1 0,-1-1 0 16,0 1-2-16,0-1 3 0,1 2-2 0,-1-1 0 15,1-1 1-15,5 1-1 0,-3-2 1 0,5-2 0 16,3 1 0-16,0-2-1 0,3-1 1 16,2 0-1-16,4 0 1 0,3-1-2 0,3-3 1 15,3 0-2-15,2 1-17 0,-2-3 38 0,6 2-38 16,0-2 37-16,3 0-16 0,3-2-2 0,-1 0 3 15,2-1-4-15,2 2 3 0,-1-2-2 16,2 2 2-16,0 0-2 0,-2 1 1 0,0 3-2 16,-1 0 2-16,-2-1 0 0,0 2 2 15,1 0-2-15,-2 1 1 0,1 1-2 0,-3-1 1 16,1 2-4-16,-3 0 0 0,2 0 1 0,0 2 0 16,-1-3 3-16,-1 3-1 0,-1-1 0 0,3-1 0 15,0 1-1-15,-1 1 1 0,0-2-5 0,-3 3-3 16,-3 0-8-16,5 2-11 0,-7-4-10 0,5 8-28 15,-19-15-62-15,26 24-316 0,-35-19-124 0,5 8 43 16,-6 1 404-16</inkml:trace>
  <inkml:trace contextRef="#ctx0" brushRef="#br2" timeOffset="156074.7734">16484 2465 245 0,'-14'-22'-69'0,"14"22"-52"0,-11-19 67 0,11 19 54 16</inkml:trace>
  <inkml:trace contextRef="#ctx0" brushRef="#br2" timeOffset="157934.1323">16437 2372 178 0,'-16'-21'19'0,"16"21"-18"15,0 0 12-15,0 0-1 0,-11-19-9 0,11 19-7 16,0 0-14-16,0 0 2 0,-16-21 8 0,16 21 8 16,0 0 19-16,0 0 4 0,-19-13 0 0,19 13 9 15,0 0 15-15,-20-7 32 0,20 7 34 16,0 0 18-16,-17-9-14 0,17 9-20 0,0 0-27 15,0 0-21-15,-9-24-13 0,9 24-8 0,0-17 0 16,0 17-2-16,2-19-1 0,-2 19-7 0,5-20-3 16,-5 20-9-16,0 0 1 0,8-22-3 0,-8 22 3 15,0 0 2-15,0 0 14 0,0 0 19 16,4-18 27-16,-4 18 14 0,0 0-4 0,0 0-14 16,0 0-22-16,0 0-14 0,0 0-5 15,0 0-2-15,0 0-5 0,0 0 0 0,-6 17-2 16,6-17 0-16,0 0-4 0,0 0-1 0,0 22-3 15,0-22 1-15,2 17-4 0,-2-17 2 0,7 23-5 16,-7-23 3-16,6 29-4 0,-3-12 4 0,0 2-6 16,0 3 6-16,-1 1-7 0,-1 1 7 0,-1 3-7 15,0-1 9-15,0 3-8 0,-1 2 9 16,-2 0-10-16,2 2 11 0,-2-2 15 0,1 2-38 16,1-2 40-16,1 3-36 0,-1-4 14 0,2 2 11 15,0-2-11-15,0-1 8 0,2-3-10 16,0 0 7-16,1-2-8 0,1 0 6 0,-1 1-9 15,2 0 7-15,-3-1-7 0,2 0 5 0,0 2-7 16,0 0 9-16,0 1-9 0,0 1 9 0,-2 1-8 16,0 1 6-16,-1 2-7 0,1-1-13 15,-1 2 38-15,0 2-34 0,1 0 35 0,-1 0-14 16,-2 0-10-16,1 0 12 0,1 0-12 0,-1 0 9 16,1 1-10-16,0 1 11 0,-2-1-9 0,2-2 9 15,-1 1-9-15,2-1 10 0,-1 1-11 0,0 1 10 16,1 0-9-16,1 2-11 0,-1-3 36 0,2 1-35 15,0-1 32-15,1 2-11 0,0-1-13 0,0-1 11 16,-1 1-9-16,0-1 8 16,-1 2-10-16,-1 1 10 0,0 1-10 0,-1 1 10 15,-3 1-10-15,1 0 11 0,-1 3-11 0,-2-2-11 16,2 0 31-16,0 1-30 0,0-5 31 0,1 4-6 16,0-4-11-16,1 0 10 0,1-1-10 0,-1-1 9 15,3 1-11-15,-1 1 9 0,-1-1-9 0,0 0 8 16,1 2-9-16,-2-2 9 0,1 3-11 15,1 0-12-15,-2 0 30 0,0 2-29 0,-1-2 29 16,0 0-5-16,2-1-11 0,-2-3 9 0,0 1-8 16,1-1 10-16,-1 1-10 0,1 1 9 0,0-1-8 15,0 1 9-15,1-2-6 0,-1 2 7 0,0-2-10 16,3 1 7-16,-2 1 8 0,2-3-27 16,-2 0 25-16,2 1-25 0,-2-1 10 0,1 0 8 15,-1 2-8-15,1-1 9 0,-1 0-10 16,-1 2 9-16,2-1-10 0,-2 1 9 0,1 0-8 15,0 1 8-15,-1 1-8 0,-1 0 10 0,1-1-9 16,0-1-7-16,0 0 25 0,2-3-26 0,-1-1 28 16,1-3-10-16,-2 1-6 0,0-5 4 0,2 1-5 15,-2 0 0-15,-1-1 0 0,1 2 0 0,0 0 0 16,-1 1 0-16,0-1 0 0,-1 0 0 0,0 1 0 16,-2 2 0-16,1 0 0 0,-1 2 0 15,-1 0 0-15,0 1-4 0,-1-1 8 16,0 2-5-16,2 1 2 0,0 0-1 0,-1 1 0 15,1-3 0-15,0-1 0 0,1-2 0 0,0-2 0 16,2-1 0-16,0 0 0 0,1-1 0 0,0 0 0 16,-1-1 0-16,1 0 0 0,0 1 0 0,2 0 0 15,-1 2 0-15,1 1 0 0,-2 0 0 16,0 0 0-16,0 2 0 0,-1 0 0 0,2 2 0 16,-2 0 0-16,-2 1 0 0,0 0 0 0,1 3 0 15,-3 1 0-15,3 1 0 0,-2 2 0 0,0-1 0 16,0-1 0-16,1 0 0 0,-2 0 0 0,1 2 0 15,0-1 0-15,1-1 0 0,-1-2 0 16,2-2 0-16,1-2 0 0,0 0 0 0,1-1 0 16,1 0 0-16,-1 2 0 0,0 1 0 15,1 0 0-15,0 1 0 0,0-1 0 0,2 1 0 16,-3 0 0-16,1 2 0 0,0 0 0 0,-1 1 0 16,1 2 0-16,-1-1 0 0,1 0 0 0,-1 1 0 15,-1-1 0-15,-1 1 0 0,-1 0 0 0,1 0 0 16,-1 2 0-16,-1 1 0 0,2 0 0 0,0 0 0 15,1-1 0-15,0-1 0 0,0-3 0 0,-1 1 0 16,1-4 0-16,0 2 0 0,1 0 0 16,0-1 0-16,2 0 0 0,-1-2 0 0,0 2 0 15,2-1 0-15,0 2 0 0,-1 0 0 16,1 0 0-16,1 2 0 0,0 1 0 0,0-1 0 16,-2 0 0-16,1 1 0 0,0-2 0 0,-1 1 0 15,1 2 0-15,-2-2 0 0,1 2 0 0,-1 0 0 16,1 0 0-16,-1-1 0 0,0 1 0 15,1-2 0-15,1 2 0 0,-2-1 0 0,2 1 0 16,-1-2 0-16,1-1 0 0,1-1 0 0,1-1 0 16,-1-2 0-16,2 2 0 0,-2 1 0 0,0 1 0 15,1 2 0-15,0 0 0 0,0-1 0 0,0 3 0 16,1 1 0-16,-2 0 0 0,1 0 0 0,-2 1 0 16,0 0 0-16,-1 2 0 0,-2-2 0 15,3 0 0-15,-1-1 0 0,-2 1 0 16,1 0 0-16,-1 2 0 0,1 2 0 0,0-2 0 15,-1-1 0-15,2 1 0 0,-1-2 0 0,1-1 0 16,0 0 0-16,1-1 0 0,-2-1 0 0,2 1 0 16,0 0 0-16,-1 0 0 0,2 1 0 0,-1 1 0 15,-1 0 0-15,3 1 0 0,-2 2 0 0,-1-1 0 16,0 2 0-16,0 0 0 0,-1-1 0 0,-1 0 0 16,1 1 0-16,-2 0 0 0,0 1 0 15,0 1 0-15,0-2 0 0,-2 1 0 0,1 2 0 16,0 0 0-16,0 0 0 0,-1-1 0 0,0 1 0 15,2-2 0-15,-1 1 0 0,0 0 0 16,1 0 0-16,0 3 0 0,1-1 0 0,0 1 0 16,0 0 0-16,0-2 0 0,1 2 0 0,-1-2 0 15,3 2 0-15,-2-2 0 0,0 1 0 16,1-1 0-16,-2 2 0 0,1-1 0 0,1 1 0 16,-1 0 0-16,1-1 0 0,-2 1 0 0,0-3 0 15,0 3 0-15,2-2 0 0,-2 2 0 0,1-2 0 16,2 2 0-16,-1-2 0 0,-1 2 0 0,0-1 0 15,1 1 0-15,-1 2 0 0,2-2 0 0,-2-1 0 16,1 1 0-16,0 0 0 0,1 1 0 0,1 1 0 16,-1 2 0-16,2 1 0 0,-1-1 0 15,-1 0 0-15,3 1 0 0,-3-2 0 16,1 0 0-16,0-2 0 0,0 0 0 0,-1-1 0 16,0-2 0-16,1 1 0 0,0-2 0 0,1-1 0 15,-1-1 0-15,1-2 0 0,2-3 0 0,-1 1 0 16,0-2 0-16,2 0 0 0,-2-2 0 0,1 1 0 15,1 1 0-15,-1-2 0 0,3 3 0 0,-2 5 0 16,-1 0 0-16,2 1 0 0,-3 1 0 16,2 0 0-16,-1 0 0 0,0 2 0 0,-1-1 0 15,-2-2 0-15,-1-3 0 0,-2-7 0 0,-1-6 0 16,-3-14 0-16,3-5-44 0,-1-17-42 0,0 0-137 16,-18-18-321-16,20-11-72 0,-9-18 83 0</inkml:trace>
  <inkml:trace contextRef="#ctx0" brushRef="#br2" timeOffset="181453.4802">16157 9265 880 0,'0'0'87'0,"1"-18"-1"0,-1 18-22 0,0 0-8 16,0 0 0-16,0 0-7 0,0 0-7 0,0 0-4 15,0 0 2-15,0 0 5 0,0 0 4 0,0 0 5 16,0 0-3-16,0 0-11 0,0 0-6 15,0 0-12-15,0 0-6 0,0 0-2 0,0 0-49 16,0 0 55-16,21-9 7 0,-21 9-4 16,20 9 47-16,-20-9-55 0,17-1-7 0,-17 1 0 15,18-2 2-15,-18 2 1 0,23-1 4 0,-23 1 3 16,25-1-1-16,-25 1-3 0,31-2-2 0,-31 2-3 16,31 0-1-16,-14 0-1 0,1 0-1 0,-1 0-3 15,2 0-1-15,0-2 0 0,1 1-2 0,2 0 2 16,-3-1-1-16,2-1 1 0,-2 1-2 0,2-1 1 15,-3 1-1-15,2-2 0 16,-3 2 1-16,1-1 0 0,-1 1-1 0,-17 2 0 16,30-4 0-16,-30 4 0 0,26 2 0 0,-26-2-1 15,19 3 1-15,-19-3-1 0,0 0 1 0,21 9 1 16,-21-9-1-16,0 0-1 0,18 9 2 0,-18-9-2 16,0 0 2-16,20 8 0 0,-20-8-1 0,0 0 1 15,25 0 1-15,-25 0-2 0,17-4 0 0,-17 4 1 16,19-5-2-16,-19 5 2 0,17-7-2 15,-17 7 1-15,17-7 0 0,-17 7 0 0,0 0 1 16,20-11-1-16,-20 11 0 0,0 0 0 0,0 0 0 16,0 0-1-16,0 0 0 0,0 0-3 0,0 0-3 15,0 0-3-15,0 0-2 0,0 0 0 16,0 0 3-16,0 0 4 0,0 0 3 0,0 0 2 16,-17 1 1-16,17-1 0 0,0 0 0 15,0 0-1-15,0 0 0 0,0 0 0 0,0 0-2 16,0 0 0-16,0 0 1 0,0 0-1 0,0 0 0 15,0 0 1-15,0 0-2 0,0 0 0 0,0 0 0 16,0 0-2-16,0 0 1 0,0 0-1 0,0 0 2 16,0 0 1-16,0 0 1 0,0 0 0 0,0 0 1 15,0 0 1-15,0 0 1 0,0 0 0 0,0 0 0 16,0 0-1-16,0 0-1 0,0 0 0 16,0 0 0-16,0 0-1 0,0 0 1 0,0 0-2 15,0 0-6-15,0 0-17 0,0 0-21 16,23 10-57-16,-41-30-190 0,18 20-263 0,0 0-6 15,0 0 246-15</inkml:trace>
  <inkml:trace contextRef="#ctx0" brushRef="#br2" timeOffset="184359.7876">16831 9292 648 0,'0'0'237'0,"0"0"-148"0,0 0-21 0,0 0 4 16,0 0 10-16,18-11 1 0,-18 11-14 15,0 0-13-15,0 0-9 0,0 0-8 16,0 0-1-16,0 0-4 0,16-17-6 0,-16 17-3 15,0 0-4-15,0 0-1 0,0 0-1 0,0 0 2 16,0 0 5-16,0 0 1 0,0 0 1 0,21 1-4 16,-21-1-5-16,0 0-5 0,17-7-2 0,-17 7-2 15,19-6 0-15,-19 6-1 0,24-10 1 0,-24 10-3 16,30-11 1-16,-30 11-3 0,31-8 2 16,-31 8-3-16,32-10 0 0,-15 6-3 0,-17 4 0 15,29-7-2-15,-29 7 1 0,22-4-1 0,-22 4 1 16,0 0-1-16,18 0-1 0,-18 0-2 0,0 0 0 15,0 0 0-15,0 0 1 0,0 0 2 16,0 0 0-16,0 0 1 0,0 0-1 0,0 0 1 16,-11 17-1-16,11-17-1 0,0 0 0 0,0 0-2 15,0 0-1-15,0 0-3 0,0 0-3 16,0 0 0-16,0 0 0 0,0 0 3 0,0 0 1 16,0 0 0-16,0 0 2 0,0 0 1 0,0 0 1 15,0 0 2-15,0 0 1 0,0 0 0 0,0 0 1 16,0 0 0-16,0 0 2 0,0 0 2 0,0 0 0 15,0 0 0-15,0 0-1 0,0 0-2 0,0 0 1 16,0 0 0-16,0 0 2 0,0 0 0 16,0 0-1-16,0 0-1 0,0 0 0 0,0 0-1 15,0 0 2-15,0 0-2 0,0 0-1 16,0 0-1-16,0 0-2 0,0 0 1 0,0 0-2 16,0 0 1-16,0 0 2 0,0 0 0 0,0 0 0 15,0 0 2-15,0 0-2 0,0 0 3 0,0 0 0 16,17-3 0-16,-17 3 2 0,0 0-1 0,0 0 1 15,0 0-1-15,0 0 1 0,0 0 1 16,0 0 0-16,0 0 1 0,0 0-1 0,0 0-1 16,0 0-2-16,0 0 0 0,0 0 0 0,0 0 0 15,0 0 1-15,0 0 1 0,0 0-1 0,0 0 1 16,0 0-1-16,0 0-1 0,-18 13-1 0,18-13 1 16,0 0 0-16,0 0 0 0,-18 18-1 0,18-18 1 15,0 0-2-15,0 0 1 0,-20 17-2 16,20-17 1-16,0 0-1 0,0 0 1 15,-17 21-1-15,17-21 2 0,0 0-2 0,0 0 1 16,-15 20-1-16,15-20 0 0,0 0 0 0,-15 18 0 16,15-18 0-16,0 0 1 0,-13 21 0 0,13-21 0 15,0 0 0-15,-16 19 0 0,16-19 0 0,0 0 2 16,-15 20-3-16,15-20 2 0,0 0-2 0,-12 20 0 16,12-20 0-16,0 0 2 0,-13 24-2 15,13-24 2-15,0 0-3 0,-13 23 2 0,13-23-2 16,-9 17 3-16,9-17-3 0,0 0 4 0,-12 26-4 15,12-26 3-15,-10 18 0 0,10-18 2 16,-10 18-2-16,10-18-16 0,-8 17 16 0,8-17-16 16,-9 17 33-16,9-17-15 0,0 0 14 0,-13 24-16 15,13-24-2-15,0 0 1 0,-9 23-1 0,9-23 0 16,0 0 0-16,-3 21-1 0,3-21 1 16,0 0 1-16,-4 20-2 0,4-20 3 0,0 0-3 15,-3 19 3-15,3-19-2 0,0 0 2 0,-6 20-1 16,6-20 0-16,0 0 0 0,-8 23 1 0,8-23-3 15,0 0 4-15,-11 22-2 0,11-22 2 0,0 0-3 16,-10 21 0-16,10-21 0 0,0 0 0 0,-7 22 0 16,7-22 0-16,0 0 0 0,-1 23 0 15,1-23 0-15,0 0 0 0,3 22 0 16,-3-22 0-16,0 0 0 0,6 18 0 0,-6-18 0 16,0 0 0-16,10 17 0 0,-10-17 0 0,0 0 0 15,0 0 0-15,3 19 0 0,-3-19 0 0,0 0 0 16,1 17 0-16,-1-17 0 0,0 0 0 0,-1 20 0 15,1-20 0-15,0 0 0 0,-4 18 0 0,4-18 0 16,0 0 0-16,-3 20 0 0,3-20 0 16,0 0 0-16,4 18 0 0,-4-18 0 0,0 0 0 15,6 19 0-15,-6-19 0 0,0 0 0 0,11 21 0 16,-11-21 0-16,0 0 0 0,11 18 0 0,-11-18 0 16,0 0 0-16,0 0 0 0,9 22 0 15,-9-22 0-15,0 0 0 0,0 0 0 0,7 21 0 16,-7-21 0-16,0 0 0 0,0 0 0 0,6 22 0 15,-6-22 0-15,0 0 0 0,6 18 0 16,-6-18 0-16,0 0 0 0,9 23 0 0,-9-23 0 16,0 0 0-16,11 19 0 0,-11-19 0 0,0 0 0 15,17 17 0-15,-17-17-8 0,0 0 7 0,17 11 1 16,-17-11-1-16,0 0 0 0,18 6 0 0,-18-6 1 16,0 0 0-16,18 5 0 0,-18-5 12 0,0 0-12 15,0 0 0-15,18 3 0 0,-18-3 0 16,0 0 0-16,0 0 0 0,0 0 0 0,0 0 0 15,0 0 0-15,19 14 0 0,-19-14 0 16,0 0 0-16,9 17 0 0,-9-17 0 0,0 0 0 16,11 21 0-16,-11-21 0 0,0 0 0 0,11 20 0 15,-11-20 0-15,0 0 0 0,0 0 0 0,16 20 0 16,-16-20 0-16,0 0 0 0,0 0 0 0,0 0 0 16,19 9 0-16,-19-9 0 0,0 0 0 15,0 0 0-15,0 0 0 0,0 0 0 0,19 3 0 16,-19-3 0-16,0 0 0 0,0 0 0 0,0 0 0 15,0 0 0-15,0 0 0 0,0 0 0 0,0 0 0 16,15 19 0-16,-15-19 0 0,0 0 0 0,0 0 0 16,0 0 0-16,0 0 0 0,0 0 0 0,0 0 0 15,0 0 0-15,0 0 0 0,0 0 0 0,0 0 0 16,0 0 0-16,0 0 0 16,-17 9 0-16,17-9 0 0,0 0 0 0,0 0 0 15,0 0 0-15,0 0 0 0,0 0 0 0,0 0 0 16,0 0 0-16,-18 3 0 0,18-3 0 0,0 0 0 15,0 0 0-15,0 0 0 0,0 0 0 0,-19 6 0 16,19-6 0-16,0 0 0 0,0 0 0 0,0 0 0 16,-17 1 0-16,17-1 0 0,0 0 0 15,0 0 0-15,0 0 0 0,0 0 0 0,-19-7 0 16,19 7 0-16,0 0 0 0,0 0 0 0,-20-6 0 16,20 6 0-16,0 0 0 0,-27-2 0 15,27 2 0-15,-25 4 0 0,25-4 0 0,-31 7 0 16,14-2 0-16,-1-1 0 0,0 1 0 0,-2-1 0 15,2-1 0-15,-2 0 0 0,2 1 0 0,0-3 0 16,0 2 0-16,1-2 0 0,0-1 0 16,17 0 0-16,-32 1 0 0,32-1 0 0,-30-1 0 15,30 1 0-15,-32 1 0 0,32-1 0 0,-29 3 0 16,29-3 0-16,-32 3 0 0,32-3 0 0,-33 5 0 16,33-5 0-16,-32 4 0 0,15-4 0 0,0 1 0 15,-3 0 0-15,2 0 0 0,0 0 0 0,-2-1 0 16,-1 0 0-16,2 2 0 0,-4-2 0 0,1 1 0 15,0-1 0-15,0 1 0 0,2-1 0 16,-1 1 0-16,0 0 0 0,1 1 0 16,1-2 0-16,1 0 0 0,18 0 0 0,-29 1 0 15,29-1 0-15,-21 1 0 0,21-1 0 0,0 0 0 16,-17-2 0-16,17 2 0 0,0 0 0 0,0 0 0 16,0 0 0-16,0 0 0 0,0 0 0 0,0 0 0 15,0 0 0-15,0 0 0 0,0 0 0 16,0 0 0-16,0 0 0 0,0 0 0 0,0 0 0 15,0 0 0-15,0 0 0 0,0 0 0 0,0 0 0 16,0 0 0-16,0 0 0 0,0 0 0 0,0 0 0 16,0 0 0-16,0 0 0 0,0 0 0 0,0 0 0 15,0 0 0-15,0 0 0 0,0 0 0 0,0 0 0 16,0 0 0-16,0 0 0 0,0 0 0 16,0 0 0-16,0 0 0 0,0 0 0 15,0 0 0-15,0 0 0 0,0 0 0 0,17-12 0 16,-17 12 0-16,0 0 0 0,0 0 0 0,0 0 0 15,0 0 0-15,0 0 0 0,0 0 0 0,0 0 0 16,0 0 0-16,18-19 0 0,-18 19 0 0,0 0 0 16,19-13 0-16,-19 13 0 0,0 0 0 0,23-22 0 15,-23 22 0-15,18-17 0 0,-18 17 0 0,22-20 0 16,-22 20 0-16,22-23 0 0,-22 23 0 16,22-28 0-16,-22 28 0 0,18-29 0 15,-18 29 0-15,18-30 0 0,-18 30 0 0,17-32 0 16,-17 32 0-16,16-29 0 0,-16 29 0 0,18-27 0 15,-18 27 0-15,17-25 0 0,-17 25 0 0,15-25 0 16,-15 25 0-16,12-22 0 0,-12 22 0 0,11-19 0 16,-11 19 0-16,7-21 0 0,-7 21 0 15,6-18 0-15,-6 18 0 0,3-19 0 0,-3 19 0 16,0-20 0-16,0 20 0 0,-3-21 0 0,3 21 0 16,-2-23 0-16,2 23 0 0,-4-24 0 0,4 24 0 15,0-25 0-15,0 25 0 0,3-23 0 0,-3 23 0 16,3-23 0-16,-3 23 0 0,6-21 0 0,-6 21 0 15,6-22 0-15,-6 22 0 0,7-22 0 16,-7 22 0-16,3-22 0 0,-3 22 0 16,0-21 0-16,0 21 0 0,-3-22 0 0,3 22 0 15,-5-24 0-15,5 24 0 0,-6-25 0 0,6 25 0 16,-10-24 0-16,10 24 0 0,-12-24 0 0,12 24 0 16,-12-22 0-16,12 22 0 0,-14-22 0 0,14 22 0 15,-12-22 0-15,12 22 0 0,-12-21 0 0,12 21 0 16,-12-21 0-16,12 21 0 0,-10-23 0 0,10 23 0 15,-5-23 0-15,5 23 0 0,-6-24 0 16,6 24 0-16,-6-25 0 0,6 25 0 0,-6-24 0 16,6 24 0-16,-11-21 0 0,11 21 0 0,-15-20 0 15,15 20 0-15,-14-19 0 0,14 19 0 16,-21-13 0-16,21 13 0 0,-24-10 0 0,24 10 0 16,-29-7 0-16,29 7 0 0,-37-7 0 0,19 3 0 15,1 3 0-15,17 1 0 0,-20 2 0 16,20-2 0-16,0 0 0 0,0 0 0 0,0 0 0 15,0 0 0-15,0 0 0 0,0 0 0 0,0 0-13 16,0 0-72-16,45 31-370 0,-45-31-173 0,31 0 11 16,-31 0 369-16</inkml:trace>
  <inkml:trace contextRef="#ctx0" brushRef="#br0" timeOffset="193000.4989">16500 9896 566 0,'9'-17'93'0,"-9"17"-26"0,0 0-10 16,17-11 5-16,-17 11-1 0,17-4-11 15,-17 4-14-15,17-6-16 0,-17 6-6 16,0 0-2-16,20-8 7 0,-20 8 12 0,0 0 10 15,0 0 13-15,17-3 8 0,-17 3 4 0,0 0-8 16,0 0 2-16,0 0-5 0,0 0-5 0,0 0 1 16,0 0-11-16,0 0-6 0,0 0-4 0,0 0-6 15,0 0-6-15,10-17-6 0,-10 17-4 0,0 0-2 16,0 0 0-16,0 0-1 0,0 0-1 16,0 0-3-16,0 0 0 0,0 0 0 0,0 0 0 15,0 0 1-15,0 0-1 0,-17-5 0 0,17 5 0 16,0 0 2-16,0 0 0 0,0 0 0 0,-21 1 2 15,21-1-1-15,0 0-1 0,0 0 0 0,0 0-34 16,-19 11 19-16,19-11 0 0,0 0 2 16,-18 16 31-16,18-16-18 0,-22 9-3 0,22-9 1 15,-31 15-3-15,12-5 4 0,0-1-3 16,-5 2 1-16,-1 1-3 0,-6 0 4 0,-1 3-5 16,-7-1 3-16,-3 3-6 0,-4 0 5 0,-4 3-7 15,-3-1 6-15,-4 4-6 0,-4 0 9 0,-6 3-8 16,-4 0 10-16,-6 3 21 0,-9 0-43 0,-4 4 42 15,-3 0-42-15,-7 3 12 0,-4 2 11 0,-6 2-12 16,-9 1 12-16,-6 4-13 0,-6 1 15 16,-6 2-14-16,-9 3 16 0,-7 1-17 0,-5 0 18 15,-9 7 6-15,-3 3-31 0,-4 0 33 0,-5 3-29 16,-4-3 8-16,-2 3 22 0,-5-2-20 16,-1 2 20-16,-7 2-22 0,1-2 21 0,-10 5 3 15,-7 3-31-15,-4-1 27 0,-2 3-27 0,-3-2 0 16,-1-1 25-16,-7 5-21 0,-8 0 23 0,1 5 1 15,-8 5-21-15,-1 0 21 0,-3 4-22 16,-4 2-2-16,-4 2 25 0,-8 7-3 0,-2 5-16 16,-7 4 15-16,-1 5-12 0,-5 1-13 0,-1 2 36 15,-5 8-17-15,-6 1-8 0,5 3 6 0,-5 1-12 16,6-3 11-16,1 2-11 0,1-2 7 0,3 2-7 16,-2-4-18-16,3-2 21 0,3 1 8 0,2 0-4 15,2-3 14-15,2 1 11 0,-3-2-11 16,10-1-13-16,-3-2 10 0,1 2-13 15,7-6-10-15,1-1 27 0,7 1-12 0,7-3-11 16,5 0 5-16,7-4-20 0,5-2-28 0,-2-17-2 16,27 19-137-16,-22-34-324 0,33 2-60 0,12-5 124 15</inkml:trace>
  <inkml:trace contextRef="#ctx0" brushRef="#br0" timeOffset="195250.5321">16366 9999 826 0,'0'0'52'0,"0"0"45"15,0 0-29-15,0 0-7 0,0 0 82 0,0 0-90 16,0 0-19-16,0 0-18 0,0 0-8 0,0 0-3 16,2-18 0-16,-2 18 0 0,0 0-2 0,0 0-1 15,0 0-1-15,0 0-2 0,0 0 0 16,0 0 0-16,0 0 0 0,-17 0 0 0,17 0 1 16,0 0 1-16,0 0 0 0,-17 8 1 0,17-8 1 15,0 0 0-15,0 0 5 0,0 0 2 0,0 0 1 16,0 0-1-16,0 0-4 0,0 0-2 15,0 0 2-15,0 0 8 0,0 0 12 0,0 0 10 16,0 0 6-16,0 0 0 0,0 0-2 0,21-6-6 16,-21 6-3-16,26-13-8 0,-26 13 0 15,33-17-7-15,-14 5 1 0,7 1-7 0,2-3 2 16,2-1-7-16,3-3 4 0,3-1-7 0,5-2 4 16,4-2-6-16,8-2 7 0,7-2-8 0,4-3 9 15,7-3-10-15,4-3 10 0,5-3-11 0,7 1-13 16,1-2 36-16,7-4-33 0,7 1 35 0,6-6-8 15,6 0-13-15,4-5 18 0,7-1-14 0,9-5 16 16,11-2-17-16,7-5 16 16,11-3 3-16,7-5-23 0,7 0 20 0,11-2-20 15,5-2-2-15,5-3 18 0,4-3-20 0,7-6-1 16,5 1 13-16,3-2-13 0,4 1 16 0,3 3 6 16,4 1-18-16,8 1 20 0,4-2-18 0,6 3 0 15,-3 0 6-15,-1 4-7 0,-3 5 0 0,-4 1 0 16,-1 2 0-16,-1 1 0 0,-3 2 0 15,1 2 0-15,-2 4 0 0,-4 2 0 0,-10 3 0 16,-7 5 0-16,-7-2-32 0,-3 5-9 0,-11-6-34 16,2 20-73-16,-41-25-410 0,21 21-42 0,-21-13 40 15</inkml:trace>
  <inkml:trace contextRef="#ctx0" brushRef="#br0" timeOffset="197543.6483">20594 7937 1127 0,'0'0'468'0,"0"0"-373"0,0 0-36 0,0 0-16 15,0 0-9-15,0 0-3 0,0 0 0 0,-17-19-4 16,17 19-5-16,0 0-5 0,0 0-3 16,0 0-3-16,0 0-1 0,0 0-1 0,0 0-3 15,0 0-1-15,0-17-1 0,0 17-1 0,0 0-1 16,0 0 2-16,0 0 1 0,0 0 0 0,0 0 2 16,0 0-1-16,17-3-4 0,-17 3-2 15,0 0 0-15,18 5 0 0,-18-5 0 0,25 5 0 16,-6-4 0-16,4 0 0 0,3-1 0 0,7-1 0 15,4-1 0-15,5-1 0 0,5 0 0 0,1-2 0 16,3-1 0-16,3 0 0 0,1-1 0 16,2 2 0-16,0-1 0 0,0 2 0 0,-1-1 0 0,-3 3 0 15,-1-1 0-15,-6 2 0 16,-1 0 0-16,-8 2 0 0,-5 0 0 0,-5 2 0 16,-8 0 0-16,-19-3 0 0,20 10 0 0,-20-10 0 15,-3 17 0-15,3-17 0 0,-18 27 0 0,18-27 0 16,-36 35 0-16,11-13 0 0,-4 1 0 0,-3 2 0 15,-5 2 0-15,-3 0 0 0,-3 4 0 0,-3-2 0 16,0 1 0-16,1-2 0 0,5-2 0 0,4-3 0 16,8 0 0-16,8-6 0 0,20-17 0 15,-20 29 0-15,20-29 0 0,5 20 0 0,-5-20 0 16,23 13-51-16,-23-13-98 0,37 0-492 0,-37 0 36 16,49-12 5-16</inkml:trace>
  <inkml:trace contextRef="#ctx0" brushRef="#br5" timeOffset="205426.1582">15865 11957 1356 0,'-18'-8'142'0,"18"8"-40"0,0 0-63 16,0 0-8-16,0 0 3 0,1 17-2 16,-1-17 27-16,0 0-17 0,0 0-20 0,12-22-15 15,-12 22-5-15,0 0-4 0,16-21-2 0,-16 21-6 16,18-16-10-16,-18 16-17 0,26-15-28 0,-20-6-64 16,28 30-220-16,-34-9-204 0,32-22 32 15,-10 17 344-15</inkml:trace>
  <inkml:trace contextRef="#ctx0" brushRef="#br5" timeOffset="205879.2942">16623 11597 1712 0,'0'0'56'15,"0"0"-26"-15,18-12-13 0,-18 12-5 0,0 0-1 16,0 0-2-16,0 0-3 0,0 0-2 15,0 0-4-15,17-14 0 0,-17 14-2 16,0 0-1-16,0 0-5 0,0 0-3 0,20-13-6 16,-20 13-1-16,19-15-8 0,-2 8-4 0,-17 7-17 15,37-20-13-15,-25-2-22 0,18 15-1 0,-14-16 28 16,16 9-6-16,-10-7 34 0,10 6-31 0,-9-9-32 16,12 12-41-16,-15-11 6 0,12 9 14 0,-8-4 49 15,3 4 46-15,-2 2 16 0,-1 0 8 16,-1 1-2-16,-4 0 1 0,2 2-5 0,-3 2 0 15,1 0-4-15,-19 7 0 0,33-12-8 0,-33 12 2 16,27-10 4-16,-27 10 26 0,24-5 49 0,-24 5 48 16,22-5 38-16,-22 5 6 0,0 0-18 0,11-16-32 15,-11 16-27-15,0 0-19 0,25-4-13 16,-25 4-10-16,0 0-9 0,18-16-5 16,-18 16-7-16,17-11-1 0,-17 11-7 0,20-17-1 15,-20 17-7-15,26-20-1 0,-26 20-5 0,32-21 1 16,-14 10-4-16,1 3 0 0,2-3-9 0,1 3-6 15,-4-3-13-15,8 6-11 0,-9-8-16 0,11 11-22 16,-15-16-42-16,25 25-81 0,-32-32-62 0,30 27-92 16,-15-9-48-16,-4-7 65 0,18 20 336 0</inkml:trace>
  <inkml:trace contextRef="#ctx0" brushRef="#br5" timeOffset="206035.5905">18019 10910 546 0,'0'0'236'16,"33"-4"-28"-16,-33 4-9 0,17-1-45 0,-17 1-34 15,0 0-28-15,0 0-22 0,18-4-13 0,-18 4-14 16,0 0-4-16,0 0-8 0,21-7-5 16,-21 7-6-16,0 0-5 0,19-13-6 0,-19 13-6 15,21-12 0-15,-21 12-11 0,29-15-11 0,-29 15-24 16,37-11-49-16,-37-18-164 0,26 26-323 0,-26 3 25 16,32-23 235-16</inkml:trace>
  <inkml:trace contextRef="#ctx0" brushRef="#br5" timeOffset="206238.691">18746 10686 1705 0,'0'0'26'0,"22"0"-18"15,-22 0-4-15,20-5-3 0,-20 5 1 0,24-8 0 16,-24 8-1-16,27-12-13 0,-8 10-34 15,-14-18-102-15,30 21-313 0,-35-1-101 0,27-21 54 16</inkml:trace>
  <inkml:trace contextRef="#ctx0" brushRef="#br5" timeOffset="206426.1764">19708 10310 1662 0,'27'-17'48'0,"-27"17"-19"16,26-12-10-16,-26 12 1 0,29-12-4 0,-29 12-2 15,33-16-9-15,-14 6-2 0,-1-1-10 0,5 4-11 16,-4-10-12-16,13 22-115 0,-27-29-300 16,22 17-138-16,-4-5 27 0</inkml:trace>
  <inkml:trace contextRef="#ctx0" brushRef="#br5" timeOffset="206613.6783">20590 9998 1652 0,'25'-18'91'15,"-25"18"-62"-15,20-12-19 0,-20 12-4 0,21-9 0 16,-21 9 0-16,24-10-1 0,-24 10-8 0,27-14-23 15,-4 16-65-15,-24-27-267 0,29 20-209 16,-9-7 6-16,4-6 363 0</inkml:trace>
  <inkml:trace contextRef="#ctx0" brushRef="#br5" timeOffset="206785.6024">21575 9617 1802 0,'0'0'32'16,"0"0"-13"-16,-17 11-14 0,17-11-6 0,0 0-2 15,0 0-6-15,0 0-17 0,0 0-44 16,35 8-213-16,-35-8-256 0,21-18-52 0,-21 18 256 16</inkml:trace>
  <inkml:trace contextRef="#ctx0" brushRef="#br5" timeOffset="207285.5747">21442 9572 664 0,'0'0'-233'0,"0"0"-103"16,0 0 242-16</inkml:trace>
  <inkml:trace contextRef="#ctx0" brushRef="#br1" timeOffset="311488.9444">7298 5838 98 0,'0'0'10'0,"0"0"-10"0,0 0 6 15,0 0 14-15,0 0 13 0,0 0 9 0,0 0 3 16,0 0-2-16,0 0-12 0,0 0-4 0,18-9-10 16,-18 9-5-16,0 0-6 0,0 0-2 15,15-20-2-15,-15 20-4 0,0 0-2 16,0 0-1-16,17-19-3 0,-17 19-4 0,0 0-3 15,0 0 2-15,0 0 3 0,0 0 9 0,0 0 12 16,0 0 10-16,0 0 18 0,0 0 13 0,0 0 4 16,0 0-2-16,0 0-12 0,0 0-4 0,0 0-2 15,0 0 6-15,0 0 6 0,8 17 5 0,-8-17-1 16,-1 22-18-16,2-5-105 0,-2 0-24 16,7 4 88-16,2 8 54 0,-11-10 108 0,13 16 16 15,-20-12-83-15,10 6-49 0,-5-5-13 0,3 2-6 16,-3-2-11-16,2 0 8 0,-2-5-1 0,3 3 8 15,2-22-8-15,-6 34 1 0,6-34-10 16,-6 28 1-16,6-28-7 0,-5 20 3 0,5-20-4 16,0 0 2-16,-5 21 0 0,5-21 2 0,0 0-1 15,0 0 2-15,0 0 0 0,-5 17 0 16,5-17 2-16,0 0-2 0,0 0-2 0,0 0-1 16,0 0-4-16,0 0-2 0,-17-10 1 0,17 10 0 15,0 0 4-15,-11-25-1 0,11 25 2 0,-7-28-3 16,4 11 5-16,1-1-5 0,1-1 7 0,1-2-4 15,-1-2 6-15,1 0-7 0,-2-2 7 0,2-2-10 16,2-2 9-16,-1-4-12 0,1 2 11 16,1-4-12-16,0 0 10 0,3 0 12 15,3 1-13-15,1 0 12 0,1 4-39 0,1 2 16 16,0 5-19-16,0 1 19 0,1 4 6 0,-13 18-3 16,25-29 5-16,-25 29-2 0,20-22 4 0,-20 22-2 15,20-15 3-15,-20 15-2 0,21-16 2 0,-21 16-3 16,0 0 4-16,24-20 1 0,-24 20 2 0,0 0 2 15,22-9 3-15,-22 9 2 0,17-1 5 16,-17 1 6-16,18 7 3 0,-18-7 1 0,20 19-9 16,-20-19-2-16,17 29-11 0,-8-12 2 0,-3 0-7 15,0 2 6-15,-2 0-5 0,-1-1 5 0,-5 0-6 16,2 1 7-16,-5 1 19 0,3 1-41 0,-4-1 43 16,1 3-42-16,-2-2 18 0,-1 1 5 15,-1-3-8-15,-2 1 5 0,-3-2-7 0,1-1 4 16,13-17-7-16,-33 30 5 0,16-17-6 15,-2-2 3-15,-3 0-4 0,1-2 0 0,-1 0-7 16,-1-4-9-16,6 6-34 0,-14-21-97 0,31 10-384 16,0 0-45-16,-31-2 209 0</inkml:trace>
  <inkml:trace contextRef="#ctx0" brushRef="#br1" timeOffset="315301.4945">8106 5879 164 0,'0'0'89'15,"0"0"1"-15,0 0-13 0,0 0-8 0,13-20-13 16,-13 20-13-16,0 0-11 0,8-19-10 0,-8 19-6 15,0 0-3-15,10-21-4 0,-10 21-2 0,0 0-1 16,7-20 1-16,-7 20 1 0,0 0 3 16,4-22 1-16,-4 22 6 0,0 0 1 0,1-24 2 15,-1 24-1-15,0 0-5 0,1-22-6 0,-1 22-1 16,0 0-1-16,-3-17 0 0,3 17-2 0,0 0-4 16,0 0-10-16,-20-6-5 0,20 6 0 0,-17 3 6 15,17-3 13-15,-19 7 12 0,19-7 9 16,-22 14 3-16,22-14 7 0,-23 17 3 15,23-17 7-15,-23 23 1 0,23-23 3 0,-22 28-6 16,12-10-22-16,10-18 21 0,-23 34-19 0,8-17 19 16,8 7 3-16,-6-4-11 0,6 7 0 0,-4-4-12 15,5 8 3-15,-3-4-11 0,4 5 7 0,-4-2-12 16,4 5 9-16,-3-5-12 0,2 3 8 0,-1-3-9 16,0-1 8-16,0-1-10 0,2-4 7 0,0-4-10 15,5-20 3-15,-1 25-8 0,1-25 0 16,0 0-8-16,0 0-5 0,17 16-7 0,-17-16-1 15,0 0 4-15,21-16 5 0,-21 16 9 16,17-22 1-16,-17 22 5 0,17-30-6 0,-9 12 8 16,-1 0-6-16,-1-3 7 0,1 1-3 0,-2-3 7 15,1 0-7-15,-1-1 8 0,-2-1-9 0,1-2 9 16,0-2-7-16,-2-2 7 0,3-1-9 0,-1-2 8 16,-2-1-11-16,3 2 11 0,0 2-10 15,1 5 11-15,1 7 19 0,-7 19-17 0,14-22 28 16,-14 22-10-16,0 0-17 0,0 0 31 0,0 0-24 15,0 0 11-15,13 21-5 0,-13-21-14 0,4 29 2 16,-4-12-9-16,1 2 6 0,-1 2-7 0,1 5 6 16,0 6-5-16,3 4 12 0,-2 5-11 0,1 3 13 15,-2 0-14-15,3 1 11 16,-1-3-16-16,2-3 10 0,2-4-16 0,1-8-10 16,10 7-84-16,-18-34-421 0,0 0-69 0,28 9 67 15</inkml:trace>
  <inkml:trace contextRef="#ctx0" brushRef="#br1" timeOffset="315848.3917">8190 5961 1262 0,'0'0'2'0,"0"0"-12"0,0 0-1 0,0 0 2 16,0 0 8-16,0 0 7 0,0 0 0 15,0 0 2-15,19-7-2 0,-19 7-2 0,0 0 0 16,0 0 1-16,0 0 3 0,0 0 8 16,0 0 12-16,0 0 10 0,21 15 6 0,-21-15 0 15,5 23-2-15,-5-23-12 0,5 32 4 0,-5-14-11 16,4 5 4-16,-4-2-9 0,2 4 4 0,-3-3-8 16,2 1 5-16,-4-4-8 0,1 2 4 0,-2-4-5 15,2 1 2-15,2-18-4 0,-6 29 3 16,6-29-7-16,-3 21 2 0,3-21-5 0,0 0 0 15,0 0-2-15,-4 17-1 0,4-17-2 0,0 0-1 16,0 0 0-16,0 0 1 0,0 0 2 0,0 0 1 16,0 0 4-16,0-26-2 0,0 26 3 15,-1-35-5-15,1 12 5 0,1-1-8 0,0-4 8 16,2-4-8-16,-1-2 8 0,2-1-9 0,1 2 9 16,2 1-10-16,3 7 9 0,1 2-9 15,2 5 8-15,0 1-6 0,-13 17 3 0,28-28-7 16,-11 19-11-16,-17 9-31 0,37-13-67 0,-36-14-127 15,27 20-304-15,-7 5 16 0,-14-16 319 0</inkml:trace>
  <inkml:trace contextRef="#ctx0" brushRef="#br1" timeOffset="317754.6468">8752 5949 146 0,'0'0'98'0,"0"0"8"15,0-22-9-15,0 22 6 0,0 0-7 16,-6-22 12-16,6 22-8 0,0 0 2 16,0 0-13-16,-7-21-3 0,7 21-17 0,0 0-8 15,0 0-14-15,0 0-4 0,0 0-2 0,-17-20 1 16,17 20-2-16,0 0-6 0,0 0-7 0,-20-6-8 16,20 6-5-16,0 0-3 0,-18-2-2 0,18 2 1 15,0 0-1-15,-25 3 1 0,25-3 0 0,-19 11-2 16,19-11 2-16,-20 16-4 0,20-16 4 15,-22 21-1-15,22-21 4 0,-22 26-2 0,13-9 3 16,9-17-6-16,-17 35 5 0,10-14-8 0,1 3 6 16,0 1-8-16,1 4 7 0,0 0-9 15,0 4 9-15,2-2-8 0,0 3 9 0,3-1-10 16,1 0 9-16,2-3-11 0,2-4 6 0,1-3-8 16,2-3 5-16,-8-20 18 0,25 28-41 0,-25-28 40 15,31 18-43-15,-13-15 18 0,1-3-3 16,0-2-2-16,-2-6 18 0,3-3-44 0,-20 11 43 15,32-32-40-15,-16 10 21 0,1 2 9 0,-2-4-5 16,-2-2 9-16,-2 1-5 0,-1-2 8 0,-2 2-5 16,-1-2 8-16,-3 2-8 0,0-2 9 0,-1-1-9 15,-2-1 9-15,-2 0-9 0,-1-1 8 0,0 0-9 16,-2 0 8-16,2 1-8 0,-2 2 10 16,2 4-6-16,0 4 7 0,2 19-4 15,0-24 3-15,0 24-1 0,0 0 3 0,0 0 1 16,0 0 2-16,0 0 2 0,0 0-3 0,0 0-1 15,0 0-6-15,0 0-1 0,0 24-2 0,0-24 4 16,0 35-5-16,0-12 7 0,0 1-7 0,2 4 8 16,-1 3-9-16,3 6 11 0,-1 4-10 0,2 3 13 15,-1 2-11-15,2 1 14 0,-3-3-12 16,2-2 9-16,0-3-10 0,1-4-13 0,3-3 31 16,-1-6-35-16,2-3 33 0,0-5-18 0,-10-18-5 15,22 23 3-15,-22-23-3 0,23 10 1 0,-23-10-1 16,25-5-1-16,-25 5 0 0,25-18-3 0,-25 18 3 15,24-29-5-15,-14 10-18 0,-2-3 39 16,2-1-39-16,-3-4 38 0,2 1-15 0,-3-3-7 16,0-2 10-16,-1 0-9 0,0-3 11 15,-2-2-9-15,3-2 12 0,-1-4-11 0,1 0 13 16,2-3-11-16,-1 1 12 0,3 1-13 0,-1 0 14 16,1 0 10-16,0 3-34 0,-2 3 35 0,0 1-36 15,-1 5 15-15,-2 3 8 0,-2 2-8 0,-1 4 8 16,-1 3-6-16,-1 19 7 0,1-30-5 0,-1 30 3 15,-4-19-2-15,4 19 1 0,0 0-2 16,-8-22 2-16,8 22-2 0,0 0 1 0,0 0-1 16,-20-13 3-16,20 13 3 0,0 0 0 0,0 0 0 15,0 0-3-15,-19 22 0 0,19-22-3 0,-5 36 6 16,5-7-8-16,3 4 10 0,-1 3-11 16,2 2 10-16,-1 0 10 0,1 0-33 0,-2-2 32 15,1-1-33-15,-1-2 12 0,1-1 8 0,-1 0-8 16,1-2 8-16,-2 0-7 0,1-1 8 15,-1-1-8-15,1 0 8 0,-1 0-7 0,1-2 7 16,-1-1-6-16,2-1 6 0,-2-2-7 0,2-2 6 16,-1-1-7-16,-2-19 5 0,7 29-5 0,-7-29 2 15,12 17-2-15,-12-17 1 0,17 5-2 0,-17-5 0 16,26-6-1-16,-26 6-2 0,27-20 3 0,-27 20-3 16,28-32 6-16,-14 14-4 0,1 1 6 15,-2-1-5-15,2 1 7 0,-2-1-7 16,1 0 6-16,-2-2-5 0,0 0 5 0,-1-2-6 15,0-1 6-15,-1-1-7 0,-1 0 7 0,2-3-10 16,-1 1 8-16,0-4-8 0,-1 0 7 0,-1 0-7 16,-1-1 10-16,-1-2 13 0,0-2-35 0,-1 0 36 15,0 1-35-15,0 1 14 0,-2 4 10 0,1 5-8 16,0 5 7-16,-4 19-5 0,6-22 4 16,-6 22 0-16,0 0 5 0,0 0 2 0,0 0 2 15,0 0-1-15,0 0-4 0,0 0-1 0,0 0-4 16,0 0 0-16,-12 18-3 0,12-18 3 15,-9 23-3-15,9-23 3 0,-7 30-3 0,3-12 4 0,2 3-5 16,-1 4 7-16,2 4 16 0,0 6-35 16,1 4 33-16,2 5-31 0,0 0 8 0,0 4 14 15,0-2-11-15,2 0 13 0,-3-4-12 16,2-1 10-16,-2-6-10 0,1-2 6 0,2-5-8 16,0-3 6-16,1-2-7 0,2-3 5 0,0-3-5 15,-7-17 4-15,18 28-4 0,-18-28 3 0,20 22-1 16,-20-22 2-16,22 17-3 0,-22-17 3 0,23 11-3 15,-23-11 1-15,22 6-1 0,-22-6-1 0,23-1-2 16,-23 1-1-16,25-12-1 0,-25 12-1 0,26-23 2 16,-13 4-3-16,2-2 6 0,1-5-5 15,2-2 8-15,-1-1-7 0,1-1 8 16,0 0-8-16,-2 0 8 0,0-2-8 0,-3 2 10 16,-2-1-8-16,0 2 9 0,0 1-8 0,-2 0 7 15,-2 3-7-15,0-1 7 0,-2 1-8 0,-1 1 7 16,-2 1-7-16,0 0 6 0,-2 1 17 0,-2 1-39 15,0 2 40-15,-1 1-40 0,3 18 18 16,-3-23 6-16,3 23-2 0,0 0 2 0,0 0 0 16,0 0 0-16,0 0 0 0,-23 6-1 0,23-6 2 15,-16 23-4-15,16-23 5 0,-20 34 17 0,11-15-38 16,-2 2 40-16,0 3-39 0,-3-1 16 0,3 3 7 16,-1 3-7-16,3 4 8 0,-1 3-9 0,3 5 10 15,0 3-13-15,1 2 13 0,0 0-12 16,3 0 13-16,-1-4-11 0,2 1 10 15,2-5-11-15,2-4 7 0,2-5 12 0,4-5-35 16,2-4 34-16,-10-20-38 0,22 24 16 0,-22-24-1 16,31 7-1-16,-12-9-2 0,3-3 2 0,-1-6-2 15,1-2-20-15,0-7 41 0,0-1-38 0,-1-5 40 16,2-3-12-16,0-1-8 0,0-4 9 0,-1-1-10 16,1-3 9-16,0 0-11 0,-1-2 11 0,0-4-12 15,-1 2 13-15,-2-4-15 0,-1 1 13 16,-2-3-15-16,0 2 13 0,-4-4 9 0,-2 2-30 15,-3 2 34-15,0 4-32 0,-3 3 15 0,-1 8 12 16,-1 5-7-16,-3 6 10 0,1 20-3 16,-1-20 7-16,1 20 2 0,0 0 4 0,0 0-2 15,0 0-4-15,0 0-3 0,0 0-9 0,-15 20 1 16,15-20-4-16,-10 29 3 0,3-10-3 16,1 5 6-16,-1 4-8 0,-1 7 8 0,1 10 13 15,3 9-29-15,2 12 29 0,2 7-21 0,2 3 4 16,1 2 23-16,0-2-15 0,2-2 17 0,-1-5-18 15,4-6-5-15,2-9 17 0,2-7-29 0,4-10 18 16,2-12-23-16,7-5-27 0,-5-21-48 0,36 13-413 16,-27-27-132-16,8-7-16 0,-3 0 577 0</inkml:trace>
  <inkml:trace contextRef="#ctx0" brushRef="#br1" timeOffset="318364.0699">11042 5965 1280 0,'0'0'156'16,"0"-17"-149"-16,0 17 1 0,0-18-1 0,0 18 5 16,6-21 3-16,-6 21 6 0,6-22-2 0,-6 22 5 15,9-19-3-15,-9 19 1 0,0 0-2 16,17-12 0-16,-17 12 0 0,0 0-3 0,25 24 4 16,-25-24-7-16,20 41 5 0,-12-14-8 15,2 7 10-15,-4-1-9 0,3 6 13 0,-6-1-9 16,6 3 11-16,-4-4-13 0,2 1 7 0,-1-4-16 15,1-5 4-15,1-4-15 0,-2-6-2 0,5-2-28 16,-11-17-32-16,28 26-116 0,-28-26-390 0,0 0-14 16,15-21 169-16</inkml:trace>
  <inkml:trace contextRef="#ctx0" brushRef="#br1" timeOffset="318582.7933">11351 5642 1911 0,'-38'19'-1'16,"38"-19"-10"-16,-19 17 0 0,19-17-9 0,-3 18 3 15,3-18-5-15,2 19-11 0,6 0-34 0,-8-19-137 16,0 0-286-16,26 14-126 0,-26-14 198 0</inkml:trace>
  <inkml:trace contextRef="#ctx0" brushRef="#br1" timeOffset="319067.1656">11467 5997 1567 0,'0'0'45'0,"0"0"-26"0,0 0-5 16,-5 17-5-16,5-17 2 0,0 0 2 0,7 18 4 15,-7-18-5-15,9 26 1 0,-5-9-12 16,2 1 4-16,-1 0-7 0,0-1 5 0,-1 0-6 15,-4-17 6-15,5 29-5 0,-5-29 3 0,1 25-2 16,-1-25 3-16,-3 21-2 0,3-21 3 0,0 0-4 16,-4 18 1-16,4-18-5 0,0 0-4 0,0 0-2 15,0 0-1-15,0 0 4 0,0 0 2 0,-9-24 6 16,9 24-2-16,-5-24 6 0,5 24-6 0,-2-34 7 16,3 14-6-16,1-3 6 0,2-1-7 15,0-2 7-15,-1-1-8 0,2 2 8 16,-1-1-8-16,1 2 8 0,0 2-5 0,0 0 7 15,2 4-5-15,-2 0 9 0,-5 18-6 0,15-29 5 16,-15 29-3-16,19-18 2 0,-19 18 3 0,19-7 7 16,-19 7 10-16,20 7 2 0,-20-7 6 0,24 28-13 15,-11-2 3-15,1 7-16 0,4 7 7 0,-2 7-15 16,1 4 11-16,-3 1-15 0,1-2 11 16,-2-2-14-16,1-6 4 0,2-1-25 0,-4-13-24 15,21 21-164-15,-33-49-453 0,37 25 41 0,-12-20 229 16</inkml:trace>
  <inkml:trace contextRef="#ctx0" brushRef="#br1" timeOffset="324989.137">18093 2824 1154 0,'0'0'40'0,"-17"11"-19"0,17-11 2 16,0 0-1-16,0 0 0 0,0 0-9 0,-2-21-5 15,2 21-5-15,0 0 0 0,10-19-4 0,-10 19 2 16,0 0-3-16,12-21 1 0,-12 21 0 0,0 0 1 15,9-19-1-15,-9 19 1 0,0 0 0 0,0 0 2 16,6-19-1-16,-6 19 2 0,0 0-3 16,0 0 2-16,0-19-1 0,0 19 1 15,0 0 1-15,0 0 3 0,-2-16-2 0,2 16 3 16,0 0 2-16,0 0 10 0,0 0 6 0,-12-19 8 16,12 19 2-16,0 0 2 0,0 0-2 0,0 0-3 15,-18-3-5-15,18 3-8 0,0 0-8 0,-19 2-6 16,19-2-1-16,0 0-2 0,-17 10 2 0,17-10-1 15,0 0 1-15,-20 17-3 0,20-17 4 0,0 0-1 16,-21 28 6-16,21-28-3 0,-12 25 6 16,12-25-4-16,-11 37 6 0,5-15-7 0,3 7 6 15,1 2-12-15,0 1 8 0,0 4-13 16,4 1 11-16,-1-2-13 0,1-4 11 0,1-2-11 16,0-6 8-16,3-3-6 0,-6-20 4 0,15 26-5 15,-15-26 4-15,24 16-2 0,-24-16 2 0,29 12 1 16,-29-12 1-16,32 8-1 0,-32-8 2 0,32 4-3 15,-32-4 0-15,28-2-1 0,-28 2-2 16,23-9 1-16,-23 9-2 0,19-17 3 0,-19 17-3 16,17-34 5-16,-7 10-6 0,1-4 6 0,-1-4-12 15,1-2 12-15,-2-4-12 0,0 2 14 0,-2 1-9 16,-2 2 12-16,-4 3-9 0,-2 0 10 0,-4 0-11 16,-2 1 9-16,-4-2-10 0,-1 4 8 0,-3 1-11 15,1 7-1-15,-3 2 8 16,17 17-23-16,-32-13 19 0,32 13-30 0,-35 7-5 15,35-7-3-15,-36 23-27 0,25-3-4 0,-10-15-69 16,21 21-95-16,-17-18-104 0,17-8-126 0,0 24 262 16</inkml:trace>
  <inkml:trace contextRef="#ctx0" brushRef="#br1" timeOffset="325567.2476">18386 2763 1684 0,'0'0'10'0,"0"0"-22"0,0 0-5 16,0 0 0-16,0 0 6 0,0 0 11 16,0 0 1-16,0 0 0 0,0 0 1 0,0 0 0 15,0 0-1-15,0 0 2 0,0 0 0 0,0 0 2 16,0 0 3-16,19 11 2 0,-19-11-1 0,8 23 1 16,-8-23-6-16,11 40 5 0,-6-13-9 0,2 5 9 15,-1 5-11-15,2 0 11 0,-4-1-11 16,3-2 11-16,-4-2-10 0,2-2 10 0,-1-5-11 15,-1 0 8-15,1-7-8 0,-4-18 5 16,8 26-6-16,-8-26 3 0,0 0-1 0,24 11 3 16,-24-11 4-16,23-13-2 0,-23 13 5 0,31-35-9 15,-14 11 5-15,0-3-9 0,2-2 8 0,-1-1-8 16,-2 0 6-16,-2-1-11 0,0 2 0 0,-6-3-23 16,4 5-14-16,-13-15-55 0,18 22-57 0,-31-29-144 15,17 13-222-15,6 9 45 0,-20-24 379 16</inkml:trace>
  <inkml:trace contextRef="#ctx0" brushRef="#br1" timeOffset="325785.9995">18838 2529 1716 0,'30'13'13'0,"-30"-13"-14"16,0 0-1-16,0 0 2 0,0 0 5 0,11 19-1 15,-11-19 3-15,13 26 22 0,-4-7-47 0,0 7 43 16,2 4-43-16,2 2 14 0,-1 6 10 0,1 1-12 16,2 2 11-16,-1 2-16 0,-2 0 7 0,3 0-25 15,-6-7-6-15,6 7-44 0,-15-20-35 16,21 19-83-16,-21-42-105 0,4 32-135 16,10-7-19-16,-14-25 360 0</inkml:trace>
  <inkml:trace contextRef="#ctx0" brushRef="#br1" timeOffset="326020.4666">18823 2935 1846 0,'-17'-2'18'15,"17"2"-9"-15,0 0-7 0,0 0-6 0,0 0 1 16,0 0 2-16,0 0 1 0,21 0 0 16,-21 0-2-16,35-12-4 0,-10 2-7 0,3-9-23 15,14 8-36-15,-17-26-102 0,29 19-404 0,-14-3-1 16,-5-7 173-16</inkml:trace>
  <inkml:trace contextRef="#ctx0" brushRef="#br1" timeOffset="326473.5994">19690 2425 1773 0,'0'0'0'0,"0"0"-5"0,0 0-2 0,0 0-1 15,0 0 5-15,0 0 1 0,0 0 3 16,2 19 0-16,-2-19 2 0,14 26-5 16,-4-8 4-16,2 7-8 0,1 7 9 0,3 6 13 0,-1 7-39 15,2 2 32-15,-4 2-40 0,4-1 5 16,-7-6 5-16,4 5-34 0,-9-15-19 0,13 15-69 15,-24-29-71-15,26 16-158 0,-13-6-100 0,-7-28 129 16,16 35 343-16</inkml:trace>
  <inkml:trace contextRef="#ctx0" brushRef="#br1" timeOffset="327098.5149">19728 2796 1643 0,'0'0'22'15,"-19"9"-6"-15,19-9-10 0,0 0-5 0,0 0 1 16,0 0-1-16,0 0 0 0,14 16-3 0,-14-16 2 16,0 0-1-16,22 3-3 0,-22-3-6 0,22-10-10 15,-22 10-8-15,25-20-15 0,-4 11-8 0,-11-11-15 16,10 10-2-16,-10-12-1 0,7 11 17 15,-8-7 13-15,-9 18 25 0,17-29 33 0,-17 29-12 16,8-30 26-16,-7 13-12 0,-1 17 5 0,0-36-13 16,0 36 25-16,-1-40-19 0,1 40 17 0,-5-39 7 15,5 39-6-15,-10-34 6 0,10 34-8 16,-8-25 0-16,8 25-10 0,0 0-6 0,-9-20-6 16,9 20-4-16,0 0-5 0,0 0-3 0,0 0-3 15,0 0-2-15,0 0 1 0,0 0 3 16,0 0 5-16,2 21-1 0,-2-21 5 0,7 31-3 15,-1-8 6-15,-1 4-7 0,2 6-15 0,0 4 38 16,2 6-36-16,0-4 35 0,-1 5-12 0,-1-7-13 16,1 0 10-16,-2-5-12 0,1-4 8 0,-1-4-12 15,1-4 6-15,-7-20-7 0,17 28 3 0,-17-28-5 16,21 13-3-16,-21-13-9 0,22-3 0 0,-22 3 2 16,22-13 2-16,-22 13 11 15,18-24-3-15,-18 24 7 0,16-33-5 0,-9 15 8 16,-2-2-6-16,0-1 7 0,-1-3-7 0,-3-2 8 15,1-4-10-15,2-1 10 0,-2-4 14 0,2-3-40 16,1 2 41-16,2 3-41 0,0 4 18 0,2 7 8 16,-9 22-6-16,19-25 11 0,-19 25 2 0,19 0 7 15,-19 0 4-15,17 18-4 0,-9-1 1 16,-1 3-9-16,3 7-21 0,-3 2 37 0,2 4-39 16,-2 0 35-16,2 1-16 0,-2-2-10 0,2 0 8 15,-2-3-10-15,0-3 9 0,2-2-11 0,0-3 0 16,2 0-17-16,-11-21-14 0,24 31-36 0,-24-31-34 15,27 23-111-15,-27-23-196 0,0 0-120 16,31-7 114-16,-31-16 421 0</inkml:trace>
  <inkml:trace contextRef="#ctx0" brushRef="#br1" timeOffset="327754.786">20506 2535 1419 0,'0'0'111'0,"0"0"-81"16,0 0-4-16,0 0-5 0,0 0-3 16,0 0 2-16,0 0-1 0,-10 17-1 0,10-17-4 15,8 34 1-15,-6-11 16 0,2 3-47 0,1 2 40 16,-1 5-43-16,4-1 15 0,-3 5 10 16,1-2-10-16,-1-3 10 0,-1-1-10 0,0-5 7 15,1-2-8-15,-1-4 7 0,0-3-9 0,-4-17 2 16,10 24-7-16,-10-24-4 0,0 0-13 15,17 6-3-15,-17-6 3 0,0 0 4 0,18-17 18 16,-18 17 2-16,10-30 9 0,-6 10-3 0,-2-1 8 16,1-1-3-16,-2-2 7 0,1-1-7 0,1-1 6 15,-1-3-11-15,2-4 7 0,2-3-13 0,1-2 10 16,2-2 10-16,4 2-43 0,-1 3 38 0,6 9-51 16,-3 1 11-16,6 13 0 0,-21 12-4 0,33-20 11 15,-33 20 10-15,30-6 14 16,-30 6 7-16,27-2 5 0,-27 2 4 0,23 1 0 15,-23-1 1-15,22 3-1 0,-22-3-4 0,22 2-2 16,-22-2-2-16,23 2-2 0,-23-2-1 0,20 5 0 16,-20-5 0-16,17 10-1 0,-17-10 4 0,13 17-1 15,-13-17 4-15,7 25-2 0,-5-8 5 0,-2-17-5 16,0 38 8-16,-3-19 22 0,1 6-45 0,-2 0 39 16,1 4-45-16,1 0 11 0,-2 1 6 15,3 1-9-15,-2 1 10 0,3-2-12 0,2-1 10 16,0-2-10-16,1-3 7 0,1-4-8 0,-4-20 4 15,14 32-13-15,-14-32-4 0,19 17-12 16,-19-17-5-16,23 2-3 0,-23-2-4 0,26-11-10 16,-20-6-18-16,13 9-10 0,-14-16-5 0,12 6 21 15,-9-9 17-15,3 3 34 0,-3-4 7 16,-1 3 21-16,1-2 1 0,-6-1 19 0,4 5 1 16,-11-7 16-16,7 7 14 0,-11-7-21 0,4 4 6 15,-5-5-51-15,2 4 11 0,-3 1-26 0,2 4 17 16,9 22-1-16,-17-24-6 0,17 24-7 0,0 0-11 15,0 0-10-15,-24 11-16 0,24-11-16 0,-11 24-5 16,12-6 9-16,-1-18-71 0,-7 18-162 0,17 8-129 16,-10-26 166-16</inkml:trace>
  <inkml:trace contextRef="#ctx0" brushRef="#br1" timeOffset="328036.0264">21288 2552 1473 0,'0'0'48'0,"0"0"-15"0,0 0-6 16,16-18-6-16,-16 18 0 0,0 0-10 0,23-8-4 16,-23 8-3-16,18 6-1 0,-18-6 1 0,20 19-2 15,-8-3 3-15,-2 9 18 0,-1 4-46 0,2 5 38 16,-4 2-41-16,1 1 14 0,-2-3 15 0,-4-2-8 16,2-5 8-16,-3-4-6 0,2-3 7 0,-3-20-7 15,4 29 6-15,-4-29-3 0,0 0 4 16,16 19 0-16,-16-19 7 0,0 0-2 15,20 3 1-15,-20-3-1 0,0 0-6 0,17-21 3 16,-17 21-5-16,11-28 3 0,-8 10-5 0,0-4 5 16,-1-3-10-16,1-4 4 0,-3-9-23 0,6 5-12 15,-10-17-11-15,13 12-51 0,-14-16 31 0,18 20-57 16,-17-13-105-16,9 7-233 0,15 27-29 0,-20-21 386 16</inkml:trace>
  <inkml:trace contextRef="#ctx0" brushRef="#br1" timeOffset="328536.08">21759 2448 1561 0,'0'0'13'0,"0"0"1"0,0 0 12 0,0 0 7 16,0 0 8-16,0 0-2 0,0 0-6 15,0 0-5-15,0 0-6 0,0 0-8 0,0 0-8 16,0 0-6-16,0 0-8 0,0 0-5 0,0 0-1 15,0 0 1-15,-23 25 6 0,23-25 2 0,-17 36 8 16,6-9-4-16,-2 2 11 0,1 4 16 0,0 2-38 16,1 1 36-16,1 2-37 0,2-2 11 0,-1 0 11 15,1-4-11-15,1-6 7 0,2-3-8 16,2-6 4-16,3-17-8 0,4 22-3 16,-4-22-13-16,0 0-8 0,29 10-9 0,-29-10-5 15,24-14 1-15,-14-3-4 0,8 4 13 0,-7-8 5 16,4 2 20-16,-2-3 6 0,-2 1 17 0,0-1-5 15,-3-2 13-15,1 1-4 0,-4-3 9 0,4 3 16 16,-8-6-47-16,4 4 43 0,-3-7-45 0,2 3 18 16,-3-3 13-16,3 3-12 0,-3-2 10 15,3 7-11-15,-2 1 6 0,3 6-10 0,-5 17 1 16,8-23-5-16,-8 23 0 0,0 0 0 0,0 0 7 16,20-7 5-16,-20 7 4 0,11 17 3 15,-11-17-7-15,14 38-2 0,-5-13-11 0,-1 3 6 16,2 2-11-16,-1 3 10 0,-2 3 16 0,0 3-36 15,-2-1 36-15,0 5-34 0,-3-2 8 0,2 0 11 16,-4 0-11-16,-1 0 10 0,-3-2-12 16,-1-2 12-16,0-2-13 0,-2-2 7 0,0-3-13 15,-3-4 3-15,3-1-16 0,-5-8-4 0,6 5-30 16,-11-21-40-16,23 26-138 0,-30-32-287 0,24 5-22 16,0 0 189-16</inkml:trace>
  <inkml:trace contextRef="#ctx0" brushRef="#br1" timeOffset="329004.8326">22189 2334 1815 0,'0'0'19'0,"0"0"-12"0,0 0-2 15,0 0 0-15,5 22 4 0,-5-22-3 0,11 20 1 16,-11-20-6-16,15 29 2 0,-7-10-4 0,3 4 4 16,2 3-6-16,1 7 8 0,0 7-10 0,0 2-8 15,-1 4 33-15,-2-1-34 0,-2-3 32 0,-3-2-15 16,-3-4-13-16,-1-4 12 0,-2-4-7 16,-2-7 8-16,0-3-6 0,2-18 0 15,-1 21-13-15,1-21-12 0,0 0-14 0,0 0 1 16,0 0 12-16,0 0 15 0,0 0 20 0,3-19 4 15,-3 19 5-15,3-31-4 0,-3 12 4 0,3 0-10 16,0-7 6-16,0 0-11 0,0-7 5 0,1-4-11 16,-1-3-19-16,0-5 35 0,0-2-37 0,0-3 35 15,-1 2-4-15,2 2-14 0,1 7 15 16,0 6-8-16,1 9 6 0,1 6-6 0,-7 18 6 16,0 0 2-16,19-14 8 0,-19 14 10 0,15 17 0 15,-4 1 1-15,-1 5-10 0,2 7 1 16,-1 7-13-16,3 8 8 0,0 4-13 0,0 3-9 15,1-3 32-15,-1-1-32 0,1-4 31 0,-2-4-20 16,3-4-30-16,-7-14-29 0,14 17-120 0,-23-39-404 16,11 26-27-16,-11-26 197 0</inkml:trace>
  <inkml:trace contextRef="#ctx0" brushRef="#br1" timeOffset="330332.9291">17162 3712 1743 0,'0'0'6'0,"0"0"-6"16,0 0-3-16,0 0-2 0,0 0 3 0,0 0 2 15,0 0 0-15,0 0 0 0,12-20 0 0,-12 20-2 16,17-7-1-16,-17 7-3 0,22-6-2 0,-22 6-1 15,20-3 0-15,-20 3 0 0,20 2 2 16,-20-2 0-16,0 0-3 0,21 12 3 16,-21-12 0-16,0 0 5 0,15 26 2 0,-15-26 5 15,10 32-2-15,-4-13 6 0,-1 4-5 0,1 3 7 16,-1-1 18-16,0 3-41 0,-1-4 45 0,2 4-40 16,-2-5 15-16,4 3 9 0,-1-1-11 0,2 0 7 15,-2-1-10-15,0-2 6 0,0-2-8 0,1-1 5 16,-2-1-7-16,-6-18 4 0,11 30-4 15,-11-30 4-15,7 23-4 0,-7-23 4 0,6 17-3 16,-6-17 1-16,0 0-3 0,0 0-1 0,0 0-2 16,0 0-1-16,0 0 4 0,0 0 0 0,0 0 6 15,12-28-3-15,-10 5 3 0,1-5-6 0,1-6 8 16,-1-4-11-16,1-6 12 0,0-4 6 16,-2-3-34-16,1-2 29 0,-1 3-36 0,-2 3 1 15,5 10-2-15,-9-3-35 0,15 23-43 16,-23-22-110-16,12 39-259 0,23-23-58 0,-26 2 224 15</inkml:trace>
  <inkml:trace contextRef="#ctx0" brushRef="#br1" timeOffset="330598.5631">17756 3718 1623 0,'0'0'12'0,"0"0"-13"16,0 0 2-16,0 0 2 0,0 0 5 0,0 0 2 15,19 18 3-15,-19-18-2 0,7 22 1 16,-1-4-7-16,3 5 3 0,-1 8 17 0,3 4-42 16,-1 3 39-16,-1 2-38 0,1-2 10 0,-1 1 13 15,-3-4-12-15,0-2 9 0,0-4-14 0,-4-6 3 16,4 0-16-16,-6-23-12 0,10 32-49 0,-10-32-77 15,0 0-201-15,0 0-153 0,0 0 15 0,21 2 479 16</inkml:trace>
  <inkml:trace contextRef="#ctx0" brushRef="#br1" timeOffset="330817.3406">17815 3363 1794 0,'-26'8'-17'0,"26"-8"-7"0,0 0-1 0,-19 8-8 16,19-8-23-16,0 0-49 0,9 19-126 0,-9-19-196 15,0 0-112-15,0 0 203 0</inkml:trace>
  <inkml:trace contextRef="#ctx0" brushRef="#br1" timeOffset="331332.9638">18023 3744 1643 0,'-25'9'13'16,"25"-9"-10"-16,-8 17-5 0,8-17 5 0,-1 24-2 15,1-24 4-15,2 30-5 0,-2-30 4 16,4 31 22-16,-4-31-45 0,6 33 45 0,-3-15-46 16,1 0 18-16,2 3 7 0,-2 0-7 0,2 3 7 15,-1 0-7-15,-2 1 5 0,1-3-6 0,-1 0 7 16,-2-4-6-16,0 0 7 0,-1-18-6 0,-1 28 4 15,1-28-3-15,-1 17 2 0,1-17 1 0,0 0 1 16,0 0 1-16,0 0-2 0,0 0-1 16,0 0-2-16,0 0 2 0,-5-26-2 0,3 8 5 15,2-2-5-15,-1-4 6 0,1-2-7 16,-1 0 7-16,0-2-8 0,0-2 7 0,-1-4 12 16,2-1-40-16,2-3 37 0,-1-2-38 0,1-1 6 15,6 4-6-15,-6-8-48 0,17 21-56 0,-22-25-150 16,23 21-229-16,0 10-12 0,-14-13 346 0</inkml:trace>
  <inkml:trace contextRef="#ctx0" brushRef="#br1" timeOffset="331567.3606">18287 3580 1142 0,'0'0'44'16,"0"0"2"-16,0 0 15 0,0 0 8 0,0 0-5 15,0 0-17-15,0 0-19 0,19 3-11 0,-19-3-10 16,0 0-4-16,0 0-1 15,0 0 0-15,0 0 4 0,18-2 7 0,-18 2 3 16,0 0 5-16,8 27-4 0,-2-4 1 0,-3 3-11 16,5 6 9-16,-3 0-11 0,2 3 11 0,-1 0-13 15,1 3 9-15,2-3 11 0,-2 0-40 0,-2-2 36 16,1-6-42-16,-1 0 4 0,-3-10-11 0,8 6-37 16,-10-23-33-16,15 27-79 0,-15-27-100 15,0 0-175-15,0 0 19 0,0 0 315 0</inkml:trace>
  <inkml:trace contextRef="#ctx0" brushRef="#br1" timeOffset="331973.5852">18268 3949 1552 0,'0'0'13'0,"0"0"-10"16,0 0-5-16,0 0-2 0,0 0 3 0,0 0 5 15,3-17 2-15,-3 17 22 0,18-26-25 0,-18 26 21 16,21-26-23-16,-21 26-3 0,25-22-21 0,-25 22 22 16,25-17-22-16,-25 17 23 0,18-12 2 0,-18 12-1 15,0 0 2-15,0 0 2 16,18-10 3-16,-18 10 1 0,0 0 5 0,0 0-1 16,0 0 2-16,0 0-3 0,0 0-2 0,0 0-3 15,0 0-1-15,21-2 0 0,-21 2 1 0,0 0 4 16,0 0 5-16,18 14 6 0,-18-14 2 0,13 24-20 15,-7-5 37-15,2 5-46 0,-1 1 33 0,2 4-18 16,-2-2-11-16,0-1 8 0,0-1-10 16,0-4 7-16,-1-1-6 0,0-3 4 0,-6-17-4 15,13 25 1-15,-13-25-3 0,17 13-1 0,-17-13-2 16,21 3-3-16,-21-3 1 0,25-11-1 0,-25 11 7 16,32-25-3-16,-15 6 5 0,1-2-5 15,2-2 5-15,-2-4-7 0,-1 2 7 0,-3-4-15 16,2 3 2-16,-7-6 0 0,5 6-62 0,-14-11 15 15,16 15-91-15,-28-24-88 0,25 18-152 16,-10 0-102-16,-12-10 174 0</inkml:trace>
  <inkml:trace contextRef="#ctx0" brushRef="#br1" timeOffset="332536.0856">19121 3814 1350 0,'14'-20'13'0,"-14"20"-5"0,7-20-3 0,-7 20 3 16,8-23-1-16,-8 23 4 0,4-18-3 0,-4 18 4 16,-2-19-5-16,2 19 3 0,-6-17 0 15,6 17 4-15,0 0-2 0,-17-21 1 0,17 21-7 16,0 0-4-16,-23-9-5 0,23 9 0 0,-18-3-2 15,18 3 3-15,-23 3 1 0,23-3 0 0,-26 9 4 16,26-9 1-16,-28 17 8 0,11-6 5 0,5 6 12 16,-6-1 1-16,7 7 10 0,-5-3-8 15,8 8 1-15,-3-1 7 0,5 4-48 0,0 0 33 0,3 1-42 16,1-3 14-16,2-1 9 16,1-3-10-16,1-4 6 0,3-4-9 0,-5-17 0 15,14 23-12-15,-14-23-6 0,20 8-6 0,-20-8-2 16,27-8 3-16,-27 8-2 0,33-25 3 0,-17 0-9 15,7 5 8-15,-5-9-1 0,3 1 19 0,-2-2 29 16,2-1-33-16,-3 2 48 0,-2-1-37 0,-1 5 21 16,-6-4 13-16,3 6-4 0,-8-6 10 0,3 7-8 15,-5-5 7-15,1 6-12 0,-4-5 4 16,3 6-7-16,-4-1 2 0,2 21-5 0,1-22 1 16,-1 22-4-16,0 0 1 0,0 0 9 15,0 0 4-15,0 0 1 0,12 29-4 0,-3-6-5 0,-3 6-15 16,1 5 6-16,-1 5-11 0,-1 1 9 15,-1 1-12-15,-2-1-11 0,-2-3 32 0,-1-2-35 16,0-4 34-16,-2-5-18 0,5-3-13 16,-2-23-7-16,8 33-21 0,-8-33-15 0,18 21-36 15,-18-21-25-15,21 7-64 0,-28-25-132 0,7 18-189 16,27-10 35-16,-32-15 416 0</inkml:trace>
  <inkml:trace contextRef="#ctx0" brushRef="#br1" timeOffset="332770.4611">19441 3430 1799 0,'23'-3'32'0,"-23"3"-12"0,0 0-3 0,0 0-5 15,-14 21 1-15,14-21-5 0,0 0 1 0,4 27-7 16,-4-27 3-16,10 31-6 0,-2-8 4 15,2 5-6-15,2 6 8 0,2 6-11 0,1 4 10 16,0 8-18-16,-3-1 11 0,-1 2 1 0,-5-6-38 16,1 2 14-16,-10-18-69 0,15 16-60 0,-31-34-255 15,21 10-192-15,0-1 59 0,-2-22 515 0</inkml:trace>
  <inkml:trace contextRef="#ctx0" brushRef="#br1" timeOffset="333832.9804">17750 4646 1154 0,'0'0'28'16,"-22"-9"2"-16,22 9 1 0,0 0 2 0,-18-10 3 15,18 10 0-15,0 0-12 0,-23-14-4 16,23 14-8-16,0 0-5 0,-19-10-4 0,19 10 3 16,0 0 1-16,-21-6 3 0,21 6 1 0,0 0-2 15,-18 6-2-15,18-6-2 0,0 0 1 0,-20 12-1 16,20-12 4-16,0 0-2 0,-22 16 5 0,22-16 2 15,0 0 6-15,-24 17 3 0,24-17 8 0,0 0 1 16,-15 23 3-16,15-23-8 0,0 0-3 16,-11 26-9-16,13-9 0 0,-1 2-8 15,3 6 5-15,2 7-13 0,3 7 10 0,2 7-15 0,4 4 13 16,1 2-15-16,-2-3 16 0,1 0 4 16,-3-5-34-16,1-3 29 0,-2-4-44 0,3 0 5 15,-7-11-10-15,10 6-30 0,-17-32-31 0,23 50-124 16,-26-33-236-16,3-17-71 0,15 30 276 0</inkml:trace>
  <inkml:trace contextRef="#ctx0" brushRef="#br1" timeOffset="334067.3556">17483 5180 1766 0,'-32'7'-4'0,"32"-7"-6"0,0 0-4 0,0 0-2 15,0 0 8-15,-1-17 2 0,1 17 6 0,18-23 26 16,-18 23-52-16,29-33 38 0,-8 18-59 0,-5-11-11 16,13 14-36-16,-18-23-86 0,28 23-191 15,-15-7-150-15,-8-13 73 0,18 25 448 0</inkml:trace>
  <inkml:trace contextRef="#ctx0" brushRef="#br1" timeOffset="334458.0167">17854 4784 1545 0,'0'0'54'0,"-19"31"-51"16,10-9 10-16,0 1-3 0,4 5 12 15,-2-2-4-15,6 4 4 0,-2 0-14 16,3 2 6-16,0-2-16 0,2 0 8 0,0-2 10 16,0 0-41-16,5-1 38 0,-1-1-45 0,2-2 14 15,-1-6 3-15,4-1-8 0,-11-17-1 0,27 21-5 16,-27-21-1-16,33 6 1 0,-16-11 3 0,5 1 10 15,-4-5 1-15,4-1 5 0,-4-5-3 0,3 1 6 16,-2-5 23-16,1-1-20 0,-3-2 25 16,2 1-44-16,-3-1 17 0,-1 0-14 0,-2 2 18 15,-3-3 10-15,0 0-8 0,-4-2 4 0,-3 1-10 16,0-1 6-16,-6-2-8 0,0-1 13 0,-5-1-7 16,0 2 12-16,-2 1-11 0,0 2 8 0,1 6-10 15,9 18 2-15,-19-24-18 0,19 24-34 16,-18-8-60-16,18 8-149 0,-8 26-155 0,8-26-41 15,-8 26 356-15</inkml:trace>
  <inkml:trace contextRef="#ctx0" brushRef="#br1" timeOffset="334879.865">18346 4629 732 0,'0'0'157'0,"0"0"-51"0,0 0-3 15,0 0-16-15,-19-6-9 0,19 6-13 0,0 0-21 16,0 0-13-16,0 0-11 0,0 0-6 0,0 0-6 16,-18 16 3-16,18-16 0 0,0 0 2 0,-9 17 0 15,9-17 5-15,-5 21 1 0,6-4 7 0,-1-17-3 16,-2 36 3-16,-1-16-10 16,5 7 5-16,-5 1-10 0,6 6 8 0,-3 1-11 15,2 2 14-15,-1 0-11 0,3 1 13 0,-3-3-13 16,5 0 5-16,-1-3-14 0,2-6-20 0,2-1 35 15,2-6-44-15,5-2 31 0,-16-17-29 0,35 19-15 16,-35-19-30-16,45 3-70 0,-39-28-235 0,16 11-201 16,2 4 61-16,-14-24 515 0</inkml:trace>
  <inkml:trace contextRef="#ctx0" brushRef="#br1" timeOffset="335192.4609">18569 4665 1840 0,'-23'-4'5'0,"23"4"-3"0,0 0 0 16,0 0-2-16,0 0 1 0,0 0-2 0,0 0 1 15,-4 23-1-15,4-23 3 0,11 26-5 0,-4-9 6 16,2 3-6-16,2 3 5 0,1 2-5 0,0 3 6 15,0 1-8-15,2-1 9 0,-2 0-8 16,1-4 8-16,-1-1-7 0,3-4 4 16,-1-2-5-16,3-4 3 0,2-3-4 0,-1-3 2 15,4-4-2-15,-1-4 0 0,0-6 1 0,3-3-3 16,1-4-2-16,-1-5-12 0,3 1-7 0,-7-11-23 16,9 9-14-16,-16-15-25 0,14 16-8 0,-20-18-30 15,15 20-41-15,-22-21-85 0,10 11-121 16,1 8-24-16,-25-24 275 0</inkml:trace>
  <inkml:trace contextRef="#ctx0" brushRef="#br1" timeOffset="335582.997">19092 4509 1815 0,'17'6'12'16,"-17"-6"-6"-16,0 0-25 0,0 0 26 0,0 0-18 16,0 0 21-16,0 0-1 0,0 0 19 0,0 0-28 15,0 0 18-15,0 0-28 0,0 0-3 0,-21-6 17 16,21 6-45-16,0 0 44 0,-27 16-42 16,27-16 27-16,-25 29 7 0,10-12 2 0,1 4 11 15,-2-2-2-15,2 4 10 0,0-3-7 16,3 1 3-16,0-1-9 0,2-3 2 0,9-17-9 15,-4 30 4-15,4-30-6 0,7 24 2 0,-7-24-4 16,22 18-1-16,-5-9-8 0,1-7-1 0,5 5 0 16,0-3 5-16,2 3 5 0,-1 2 9 15,-2 2-2-15,2 3 7 0,-2 1-3 0,0 3 11 16,-2-1-2-16,0 2 7 0,-3-3-5 0,1 2 1 16,-18-18-9-16,31 33 2 0,-31-33-8 0,20 30 3 15,-20-30-7-15,10 22-4 0,-10-22-24 0,0 0-32 16,5 33-73-16,-28-46-162 0,23 13-229 0,0 0-40 15,-25-2 396-15</inkml:trace>
  <inkml:trace contextRef="#ctx0" brushRef="#br1" timeOffset="383277.6196">4209 11092 1157 0,'0'0'70'0,"0"0"-44"0,0 0-7 0,0 0 4 16,0 0 3-16,-18-15-1 0,18 15-6 0,0 0-10 16,0 0-7-16,0 0-4 0,0 0-1 0,0 0 0 15,0 0 1-15,0 0 2 0,0 0 8 0,19-6 11 16,-19 6 9-16,0 0-2 0,18 10-1 0,-18-10-6 16,0 0-1-16,0 0-1 0,16 25 3 0,-16-25-3 15,5 21 4-15,-5-21-3 0,5 31 5 0,-5-31-6 16,6 37 8-16,-5-18-6 0,4 6 3 15,-3-2-9-15,2 3 1 0,-2 0-11 0,1 1 6 16,-1-1-9-16,2-2 5 0,-2-1 13 0,2-1-40 16,0-2 36-16,-4-20-51 0,9 35-6 0,-9-35-48 15,17 27-141-15,-17-27-308 0,0 0-55 0,0 0 372 16</inkml:trace>
  <inkml:trace contextRef="#ctx0" brushRef="#br1" timeOffset="383511.9935">4350 10958 1864 0,'0'0'-4'0,"-28"1"-5"15,28-1-5-15,-21-1 3 0,21 1 1 0,0 0-6 16,0 0-8-16,0 0-30 0,0 0-62 0,17 9-184 16,-17-9-265-16,0 0-27 0,29-5 444 0</inkml:trace>
  <inkml:trace contextRef="#ctx0" brushRef="#br1" timeOffset="384355.7705">4587 10986 1299 0,'0'0'70'0,"0"0"-54"0,0 0-16 16,0 0 0-16,0 0 5 0,0 0 7 0,8 17 10 16,-8-17 1-16,8 18-7 15,-8-18-3-15,8 22-13 0,-8-22 2 0,9 30-5 16,-6-13 7-16,1 6-5 0,0 5 11 0,-2-2-3 15,3 6 12-15,-4-3-5 0,2 1 8 0,-5-1-11 16,2 1 8-16,-2-2-11 0,1 0 9 0,-2-4 15 16,2-2-19-16,1-4 15 0,0-18-47 0,5 27 17 15,-5-27-24-15,0 0 20 0,0 0 1 16,22 12 1-16,-22-12 1 0,19-12 1 0,-19 12 20 16,21-27-46-16,-12 8 42 0,2-2-45 0,-3-2 17 15,2-1 7-15,-3-1-6 0,0-1 14 0,-2-2-11 16,0 1 12-16,-1-4-13 0,1-1 9 0,-1-8-10 15,1 1 12-15,1-2-8 0,2 2 14 16,1 5-7-16,2 4 10 0,3 7-4 0,-1 5 8 16,-13 18 1-16,28-19 9 0,-28 19 4 15,27-5 5-15,-27 5 2 0,27 8-1 0,-27-8-1 16,25 20-9-16,-25-20-1 0,23 31-8 0,-11-9 2 16,-2 1-9-16,1 6 7 0,0 2-11 0,0 8 9 15,-1 2-13-15,-1 3 9 0,1 2-13 0,-1-3 11 16,-1 1-14-16,-2-6 4 0,3 1-10 0,-9-15-45 15,17 19-106-15,-31-25-420 0,14-18-47 0,25 19 244 16</inkml:trace>
  <inkml:trace contextRef="#ctx0" brushRef="#br1" timeOffset="384855.7666">5798 10692 1400 0,'0'0'55'0,"0"0"-16"0,0 0-13 16,0 0 7-16,0 0 7 0,0 0 1 16,0 0-3-16,0 0-5 0,0 0-12 0,0 0-8 15,17 15 0-15,-17-15-6 0,12 29 2 16,-4-4 12-16,1 6-37 0,1 3 35 0,-1 5-35 16,0-2 13-16,0 3 10 0,-2-1-13 0,-2-1 12 15,1-1-14-15,-3 1 11 0,0-2-13 0,-2-5 5 16,4 1-17-16,-3-11-7 0,7 6-33 0,-9-27-22 15,12 35-58-15,-12-35-109 0,0 0-217 0,0 0-59 16,0 0 353-16</inkml:trace>
  <inkml:trace contextRef="#ctx0" brushRef="#br1" timeOffset="385090.1568">5730 10958 1659 0,'0'0'62'16,"0"0"-51"-16,0 0-13 0,0 0-2 0,0 0 1 15,0 0 7-15,18 11 2 0,-18-11-1 0,26-4-3 16,-26 4-10-16,34-12-6 0,-15 0-12 0,7 4-8 16,-5-10-17-16,10 9-15 0,-13-14-27 0,19 18-24 15,-22-23-44-15,20 24-103 0,-22-18-56 0,4 3-44 16,11 16 143-16</inkml:trace>
  <inkml:trace contextRef="#ctx0" brushRef="#br1" timeOffset="385480.7698">6100 10711 565 0,'2'-26'242'16,"-2"26"-34"-16,-2-18-59 0,2 18-21 0,0 0-25 15,0 0-16-15,-4-18-15 0,4 18-17 0,0 0-18 16,0 0-9-16,0 0-5 0,0 0-6 0,0 0-4 16,0 0-5-16,0 0-7 0,0 0-1 0,0 0-2 15,3 21 2-15,-3-21-1 16,2 23 5-16,-2-23-4 0,6 35 7 0,-3-10-4 0,1 4-17 15,0 2 40-15,1 6-36 0,-1 0 37 16,2 4-9-16,-4-1-10 0,3 0 12 0,-4-3-14 16,0 2 7-16,1-4-11 0,0-2 7 0,0-4-10 15,2-6 7-15,1-4-8 0,-5-19 3 0,15 24-4 16,-15-24 2-16,20 12-3 0,-20-12-2 0,23 0-1 16,-23 0-5-16,22-12 1 0,-22 12-4 15,17-22 5-15,-17 22 1 0,14-31 7 0,-9 13-3 16,-1-3 6-16,1-2-5 0,-1-1 8 0,1-3-7 15,-2-2 8-15,1 2-8 0,1-4 9 0,0 0-10 16,1-3 10-16,1 1-10 0,3 2 10 0,1 6 15 16,1 0-37-16,3 6 40 0,-15 19-39 0,25-27 20 15,-25 27 3-15,23-6 3 16,-23 6 3-16,18 6 4 0,-18-6 0 0,19 21-21 16,-10-4 34-16,2 5-40 0,-2 2 33 0,2 2-17 15,-1 2-8-15,1 1 7 0,-2 4-9 0,2 1 8 16,-1 1-11-16,-3 2 6 0,1 1-14 0,-5-4 1 15,3 4-31-15,-11-17-34 0,19 23-122 0,-34-23-402 16,20-3 5-16,2 1 226 0</inkml:trace>
  <inkml:trace contextRef="#ctx0" brushRef="#br1" timeOffset="386183.9507">6853 10679 1801 0,'-15'29'14'0,"15"-29"-13"16,-12 32 2-16,7-9 18 0,4 3-37 15,0 2 41-15,2 2-35 0,0-4 13 0,1 2 6 16,1 0-12-16,-1 0 7 0,-1-1-8 16,2-1 8-16,-1-2-6 0,0-1 6 0,0-1-6 15,-1-3 6-15,0 0-6 0,-1-19 4 0,4 27-4 16,-4-27 3-16,0 0-3 0,6 21 3 0,-6-21-1 16,0 0 0-16,0 0 2 0,0 0 2 0,0 0 0 15,0 0 0-15,0 0 0 0,0-18-3 16,0 18 3-16,0-32-6 0,1 11 4 0,3-5-7 15,2 0 8-15,1-6-10 0,3-2 7 0,1-3-14 16,4-2 7-16,-1-3 6 0,7 3-37 0,-3 0 36 16,5 8-33-16,-2 4 20 0,0 7 13 0,-2 2-2 15,-19 18 7-15,32-25-4 0,-32 25 3 16,22-15-1-16,-22 15 2 0,0 0 2 0,20-8 6 16,-20 8 4-16,0 0 1 0,0 0 1 15,0 0-5-15,21 23-1 0,-21-23-4 0,8 26 1 16,-4-8-4-16,0 2 3 0,-2 2-7 0,1 4-17 15,-2-1 36-15,-1 4-37 0,1 1 36 0,-2 3-13 16,1 1-9-16,0 2 10 0,-3 2-10 0,2 0 11 16,-4 3-10-16,2-1 10 0,-2-2-10 0,1-4 10 15,4-8-11-15,0-5 7 0,4-4-10 16,-4-17 3-16,14 20-8 0,-14-20-1 0,26 2-1 16,-26-2 0-16,33-17 5 0,-16 2 1 0,1-2 7 15,-1-3-4-15,1-3 8 0,-1-4-6 16,-2-2 5-16,0 0-7 0,-5-1 8 0,-2 2-7 15,-3 0 11-15,-3-1-8 0,-2-1 10 0,0-2-11 16,-1 0 11-16,-2-1 12 0,0-3-37 0,0 1 35 16,1-2-37-16,-1 4 12 0,2 6 5 15,-2 4-12-15,3 23-3 0,-10-25-17 0,10 25-27 16,-18-8-12-16,18 8-11 0,-25 9-6 0,18 11-19 16,-19-20-85-16,18 21-163 0,2 4-133 0,-21-21 182 15</inkml:trace>
  <inkml:trace contextRef="#ctx0" brushRef="#br1" timeOffset="386543.2812">7480 10769 1548 0,'18'-15'11'0,"-18"15"0"0,26-15-2 15,-26 15-1-15,25-14 6 0,-25 14-4 0,27-15 2 16,-10 9-8-16,-17 6-2 0,31-14-5 15,-31 14-2-15,26-11-11 0,-26 11-10 0,21 0-4 16,-21 0 3-16,0 0 13 0,21 22 10 0,-21-22 11 16,5 27-1-16,-4-7 7 0,-2 3 20 0,1 6-40 15,-5-2 43-15,2 9-36 0,-4-9 18 16,3 10 15-16,-3-8-10 0,3 5 10 0,-3-7-14 16,3 0 4-16,-2-5-15 0,5-3 1 0,0-2-8 15,1-17 1-15,5 23-5 0,-5-23 2 16,0 0 0-16,23 6 2 0,-23-6 2 0,27-14 1 15,-27 14 2-15,28-27-5 0,-14 10 3 0,1-2-8 16,1-2 4-16,-3-1-10 0,2 1 4 0,-6-5-12 16,2 3 1-16,-6-7-20 0,4 7-1 0,-11-13 7 15,12 10-24-15,-15-14 1 0,16 16-78 0,-22-21-93 16,17 6-241-16,5 19-47 0,-20-22 345 16</inkml:trace>
  <inkml:trace contextRef="#ctx0" brushRef="#br1" timeOffset="387105.8092">8215 10726 1664 0,'23'-6'39'0,"-23"6"-15"0,0 0-8 0,0 0 0 16,0 0-5-16,0 0-5 0,0 0-3 0,11-19-6 15,-11 19-11-15,0 0-8 0,0 0-8 0,0 0-5 16,-5-22-4-16,5 22 5 0,0 0 9 16,0 0 10-16,-26 15 19 0,26-15 6 15,-20 27 8-15,20-27 0 0,-23 35 6 0,9-13 14 16,2 5-43-16,-3-2 39 0,4 6-38 0,-2-4 17 16,3 6 10-16,-1-3-11 0,3 3 5 0,-3-3-13 15,2-1 6-15,2-5-11 0,1-1 5 0,2-3-7 16,4-20 2-16,3 30-6 0,-3-30-2 0,18 12-4 15,-18-12-2-15,33-9 0 0,-14-7-4 16,6-1 5-16,-2-4-3 0,2-3 10 0,-2 1-2 16,2-4 13-16,-1-1-6 0,-1 0 10 0,-2-1-8 15,-3-1 13-15,0 1-6 0,-5-6-12 16,0 4 41-16,-2-6-38 0,-1 5 35 0,-2-2-15 16,-1 1-13-16,-1-1 10 0,1 4-11 0,-3 1 10 15,2 6-9-15,-2 5 4 0,-4 18-5 0,9-18 7 16,-9 18 2-16,0 0 2 0,0 0 0 15,0 0-5-15,11 30-2 0,-11-13-8 0,-2 3 5 16,0 5-9-16,-2 0 7 0,-1 3-7 0,-2 3 7 16,0 4-7-16,-2 6-15 0,1 5 32 0,1 5-30 15,-1 2 30-15,1-1-2 0,2 0-12 0,0 2 15 16,-1-2-15-16,0-2 14 0,-1 0-16 0,1-5 12 16,-2-3-14-16,2-2 11 0,-1-5 8 15,1-3-34-15,0-8 31 0,0-6-41 16,6-18 9-16,-15 22-10 0,15-22-28 0,-17 4-47 15,23 16-142-15,-30-27-314 0,24 7-45 0,-28-17 345 16</inkml:trace>
  <inkml:trace contextRef="#ctx0" brushRef="#br1" timeOffset="387621.4322">8729 10427 1708 0,'-24'3'19'0,"24"-3"-13"0,0 0-5 0,-20 2 2 16,20-2 1-16,0 0-1 0,0 0 3 0,-3 23-6 16,3-23 3-16,5 34-5 15,-2-11 6-15,2 5-7 0,0 2 8 0,1 5-10 0,-1 2 12 16,-2 5-14-16,1-1 15 0,0 2 7 16,-4 1-34-16,0-7 36 0,-1 2-34 0,-2-10 19 15,4-1 9-15,1-6-9 0,0-3 5 0,-2-19-8 16,9 24 3-16,-9-24-2 0,0 0 4 0,21 11 0 15,-21-11-1-15,0 0 0 0,24-12-5 16,-24 12 2-16,12-22-3 0,-12 22 5 0,11-31-3 16,-5 13 4-16,-1-2-5 0,1 0 5 0,0-5-5 15,1-2 6-15,4-5 18 0,1-4-35 0,3 1 34 16,2 0-35-16,0 1 9 0,2 5 9 0,3 6-6 16,0 5 9-16,-1 8-2 0,-3 5 10 0,1 8 5 15,-19-3 4-15,31 17 2 0,-31-17-7 16,24 37-2-16,-14-9-9 0,-2 5 3 15,0 4 3-15,-1 4-30 0,-1-1 23 0,-4-4-43 16,8 4-29-16,-10-40-193 0,3 24-410 0,-3-24 31 16,19 10 337-16</inkml:trace>
  <inkml:trace contextRef="#ctx0" brushRef="#br1" timeOffset="388793.7115">5431 12072 1696 0,'0'0'27'0,"0"0"-20"0,0 0-9 16,0 0-2-16,0 0 2 0,0 0 3 0,0 0 4 15,0 0 1-15,0 0-3 0,19 10 1 0,-19-10-2 16,19 18 4-16,-19-18-2 0,24 32 5 0,-11-11-7 16,2 4 8-16,0 3-9 0,-1 1 7 15,0 1-8-15,-2 2 6 0,-1-2-8 0,-2 3 9 16,-1-4-8-16,-2 1 8 0,-1-3-8 0,-2-2 9 16,0-1-8-16,-2-2 5 0,0-1-6 0,-1-3 5 15,0-18-6-15,-1 26 5 0,1-26-5 16,0 0 4-16,-5 20-3 0,5-20 1 0,0 0-3 15,0 0 0-15,0 0-1 0,-18 1-1 0,18-1 2 16,0 0-3-16,-21-23 2 0,21 23-6 16,-16-36 3-16,9 9-9 0,3-3 5 0,-2-9-13 15,5 0 8-15,-1-8-11 0,3 0 19 0,-1-7-11 16,3 0 24-16,1-1 10 0,1 2-30 0,2 3 34 16,2 6-31-16,-1 7 11 0,0 4 12 0,0 8-9 15,-3 4 8-15,-5 21-5 0,12-25 7 0,-12 25 3 16,0 0 7-16,20-4 2 0,-20 4-1 15,14 17-2-15,-14-17-8 0,17 38 2 0,-8-12-8 16,0 6 6-16,-1 3-12 0,0 1-13 16,-2-1 31-16,-1 0-33 0,-1-1 32 0,-2-1-14 15,1-1-12-15,-3-5 1 0,2 0-17 0,-7-8-9 16,9 6-39-16,-4-25-33 0,-5 35-89 0,-17-32-281 16,22-3-90-16,0 0 180 0</inkml:trace>
  <inkml:trace contextRef="#ctx0" brushRef="#br1" timeOffset="389387.4356">6156 11922 1602 0,'22'7'67'16,"-22"-7"-53"-16,0 0-18 0,0 0-3 0,0 0 2 15,0 0 2-15,0 0 4 0,0 0-1 0,0 0-2 16,0 0 0-16,17-11-1 0,-17 11 0 15,0 0-3-15,17-15-2 0,-17 15-6 0,0 0-1 16,13-17-1-16,-13 17 6 0,0 0 6 0,0 0 9 16,0 0 6-16,0 0 6 0,0 0 2 15,0 0 0-15,0 0-1 0,0 0-2 0,-11 21 1 16,11-21-5-16,-13 32 7 0,5-13-7 0,4 7 5 16,-4 0-6-16,3 2-21 0,1 2 37 0,0 3-37 15,0 0 32-15,2 2-11 0,-1-1-12 0,2-4 7 16,1-4-9-16,3-3 6 0,-1-6-10 0,-2-17 1 15,16 23-9-15,-16-23-4 0,25 5-5 0,-25-5 1 16,34-14 7-16,-17 0 3 0,3-1 11 16,-2-4-3-16,0-1 8 0,-2-1-6 15,-1 0 9-15,-2 0-5 0,-3-1 9 0,0 0-3 16,-7 1 8-16,1 1-5 0,-5 0-18 0,1 3 41 16,-4-4-41-16,0 2 37 0,-2-5-19 0,0-2-9 15,-1 1 6-15,0-2-10 0,1 1 7 0,0 2-10 16,1 2 4-16,-3 2-12 0,8 20-6 15,-13-26-16-15,13 26-23 0,0 0-21 0,0 0-14 16,-35-7-18-16,35 24-43 0,-23-16-157 0,4 2-156 16,18 22 23-16,-26-29 445 0</inkml:trace>
  <inkml:trace contextRef="#ctx0" brushRef="#br1" timeOffset="389715.5574">6570 11668 1779 0,'14'19'28'0,"-14"-19"-22"0,-5 31 0 0,3-12-2 16,2 6 11-16,0 3-1 0,2 6 10 0,-1 1-14 15,3 4 5-15,1 2-16 0,1 2 8 16,0-3 8-16,2 0-29 0,2-3 29 0,0-2-33 16,2-3 13-16,0-3 3 0,5-3-11 0,-3-7-9 15,7 2-39-15,-21-21-73 0,41 21-322 0,-41-21-152 16,25 0 13-16,-7 10 587 0</inkml:trace>
  <inkml:trace contextRef="#ctx0" brushRef="#br1" timeOffset="390121.8174">6895 12009 1763 0,'20'4'29'0,"-20"-4"-24"15,0 0-5-15,0 0 1 0,0 0 5 0,18-3 2 16,-18 3-4-16,19-12-12 0,-9-5-22 16,10 4-20-16,-12-16-23 0,18 13-13 0,-17-18-23 15,19 17-14-15,-19-19-40 0,18 18-30 0,-20-16-19 16,9 14 45-16,-10-7 63 0,0 2 112 15,-3 4 99-15,-7-6 73 0,4 27 23 0,-13-38 8 16,13 38-46-16,-13-27-30 0,13 27-35 0,-19-17-19 16,19 17-17-16,-26-7-16 0,26 7-13 0,-28-1-9 15,28 1-6-15,-32 6-5 0,32-6-1 0,-28 15-6 16,28-15 1-16,-23 31-5 0,14-10 5 0,-1 6-7 16,1 8 10-16,1 6-9 0,1 6 14 0,-2 5-9 15,3 6 14-15,-3 2-10 0,5 0-6 16,-2-3 15-16,2-3-25 0,5-8 12 15,3-4-8-15,7-9-18 0,2-13-25 0,22 10-121 16,-12-32-492-16,24-7-17 0,0-14 181 0</inkml:trace>
  <inkml:trace contextRef="#ctx0" brushRef="#br1" timeOffset="392512.4712">18783 6522 248 0,'0'0'132'0,"0"0"-29"0,17-12-13 15,-17 12-25-15,0 0-8 0,0 0-11 0,11-23 5 16,-11 23 1-16,0 0 11 0,0 0-2 0,11-20 11 16,-11 20-5-16,0 0 4 0,0 0-5 0,0 0-4 15,22-7-9-15,-22 7-9 0,0 0-8 0,0 0-6 16,21-3-3-16,-21 3 0 0,0 0 2 0,18 3 1 16,-18-3 5-16,0 0-3 15,20 21 1-15,-20-21-8 0,7 25-1 0,-4-8-11 16,2 9 3-16,-4 2-11 0,3 5 9 0,-3 4-10 15,3 4 11-15,-2 1-15 0,2 0 11 0,-1 1-16 16,2-6 10-16,2-2-17 0,-1-7-3 0,8 5-44 16,-14-33-62-16,36 42-264 0,-36-42-211 0,22 18 55 15,0 2 462-15</inkml:trace>
  <inkml:trace contextRef="#ctx0" brushRef="#br1" timeOffset="392996.849">19364 6453 701 0,'0'0'224'0,"0"0"-218"0,0 0-3 0,0 0 9 15,0 0 16-15,0 0 13 0,0 0 1 0,0 0-9 16,0 0-15-16,0 0-12 0,0 0-4 0,-16-17 4 16,16 17 13-16,0 0 14 0,0 0 18 0,0 0 8 15,0 0 5-15,0 0-33 0,-26-2 14 0,26 2-29 16,0 0 17-16,-20 17 1 0,20-17-1 0,-18 17 3 15,18-17-11-15,-20 28 1 0,9-12-13 16,2 7 1-16,-2 0-10 0,-1 4 6 0,-2-2-9 16,1 3 8-16,-3-1-9 0,1 1 10 0,0-2-9 15,0 0 8-15,-1-2-8 0,-1-2 5 0,1-3-6 16,2-2 4-16,14-17-6 0,-25 28 4 0,25-28-5 16,-19 23 4-16,19-23-4 0,0 0 1 15,-13 17-2-15,13-17 1 0,0 0-1 16,0 0 5-16,18 20-2 0,-18-20 2 0,28 15-2 15,-7-6 1-15,3 6-8 0,4-1-6 0,8 8-4 16,-9-11-61-16,24 23-102 0,-29-20-295 0,13-5-97 16,9 8 232-16</inkml:trace>
  <inkml:trace contextRef="#ctx0" brushRef="#br1" timeOffset="394262.4949">19758 6868 895 0,'0'0'141'16,"11"-29"-132"-16,-1 11-5 0,-2-3 8 0,2 2 0 16,-4-2 11-16,3 3-6 0,-5-2 0 0,3-2-15 15,-3-1-9-15,-1-4-17 0,2 6 1 0,-5-6-8 16,2 5 16-16,-3-1 4 0,-1 1 16 0,-1 3 6 15,-2 0 20-15,5 19 5 0,-11-32 23 0,11 32 31 16,-13-21-12-16,13 21-3 0,0 0-1 16,0 0-37-16,-24-20 16 0,24 20-6 0,0 0-14 15,-20 10-6-15,20-10-13 0,-18 12-2 0,18-12-4 16,-20 21 5-16,20-21-3 0,-19 31 6 0,8-13-8 16,3 4 3-16,-3 0-9 0,1 2 4 15,-1 0-6-15,2 1 6 0,0 1-8 0,1 3 7 16,2 0-8-16,3 2 8 0,0 1-9 0,3 0 9 15,0 1-9-15,4-2 8 0,1 0-9 16,2-3 9-16,3-2-9 0,1-2 7 0,2-4-5 16,3-3-19-16,3-3 41 0,1-4-43 0,2-2 42 15,-2-3-24-15,6-2-1 0,-3-6-4 0,4 1 0 16,-4-7 20-16,5 1-48 0,-5-6 43 0,5 2-46 16,-5-6 21-16,3 2 8 0,-3-4-3 0,0-1 10 15,-1-2-5-15,-2 0 11 0,-1 0-3 16,-2-1 8-16,0 1-4 0,-4-3 9 0,0 1-7 15,-3-2 9-15,0-2-8 0,-4-2 8 16,1 0-11-16,-2 0 9 0,1 0-11 0,-2 3 6 16,-1 2-7-16,0 4 8 0,-2 5-4 0,-1 17 9 15,-1-22-2-15,1 22 3 0,0 0-3 0,-10-17 3 16,10 17-2-16,0 0 0 0,0 0-1 0,0 0-5 16,0 0 1-16,-21 4-4 0,21-4 2 15,0 0-3-15,-19 22 4 0,19-22-3 0,-18 24 5 16,18-24-3-16,-20 29 5 0,11-12-4 0,1 4 6 15,0 0-6-15,2 7 6 0,-2 2-8 0,5 5 7 16,-1 3-11-16,3-1 11 0,0 1-13 16,2-2 11-16,0-3-11 0,3-4 9 0,2-3-10 15,1-5 7-15,3-4-8 0,-10-17 4 0,22 25-4 16,-22-25 1-16,28 11-3 0,-28-11 1 16,29-2-4-16,-29 2-1 0,29-15 2 0,-29 15 1 15,30-24 8-15,-30 24-2 0,30-31 7 0,-16 14-6 16,1-4 5-16,-2 1-6 0,1-2 6 0,-1 0-8 15,0-2 9-15,0 1-8 0,-1-4 8 0,-1 0-8 16,1-4 8-16,-1 0-8 0,0-1 9 0,1 0-10 16,-1-2 11-16,-1 0-11 0,-2-1 12 15,-2 4-9-15,0 1 11 0,-2 8 16 0,-4 3-38 16,0 19 45-16,0-20-41 0,0 20 24 16,0 0 2-16,0 0-2 0,0 0-5 0,0 0-23 15,-4 22 37-15,5-4-40 0,-1 8 36 0,2 8-15 16,-2 6-9-16,1 1 10 0,1 4-12 0,1 1 12 15,-1 1-12-15,1 3 13 0,-1 0-13 0,-1 2 14 16,0-1-13-16,-1 0 14 0,2-4 7 16,-1-1-29-16,0-7 31 0,3-3-32 0,-2-6 12 15,2-2 7-15,-1-5-9 0,1-5 5 0,-4-18-4 16,5 23 2-16,-5-23-5 0,0 0-1 0,0 0-3 16,0 0-2-16,0 0 6 0,-4-24-2 0,-1 5 10 15,-1-5-6-15,2-7 9 0,0-4-9 0,0 0-12 16,2-4 34-16,1-4-34 0,1-3 31 15,3-5-8-15,0-3-17 0,3-4 15 16,0-3-17-16,2 1 16 0,2 2-16 0,2 5 18 16,3 4-13-16,-1 7 13 0,0 6 11 0,-1 5-36 15,2 8 39-15,-2 3-39 0,4 6 19 0,-17 14 5 16,28-12-1-16,-28 12 3 0,27 12 1 0,-27-12-1 16,19 36-22-16,-11-12 38 0,-1 4-37 0,-2 3 35 15,-2 3-10-15,-4 1-11 0,0 1 10 16,-5-2-12-16,0 0 9 0,-4-1-10 0,0-1 8 15,-2-2-8-15,-2-1 2 0,-2-1-15 0,-5-6-4 16,7 1-28-16,-8-12-19 0,17 17-85 0,-29-35-232 16,34 7-189-16,-18 12-2 0,1-24 513 15</inkml:trace>
  <inkml:trace contextRef="#ctx0" brushRef="#br1" timeOffset="394746.8838">21242 6187 1824 0,'0'0'11'0,"0"0"-9"0,0 0-3 0,0 0 1 16,0 0 3-16,0 0 0 0,0 0-1 0,0 0-4 16,0 0-5-16,0 0-1 0,-20-3-1 15,20 3 5-15,-22 13-1 0,22-13 4 0,-29 23-2 16,12-6 3-16,-1 3-4 0,-3 3 7 0,-1 1-6 16,1 3 8-16,0-3-6 0,1 2-15 0,7-5 37 15,3-4-42-15,10-17 39 0,-7 25-23 0,7-25-4 16,0 0-5-16,0 0-1 0,22 9-1 15,-22-9 4-15,32-9 4 0,-12 1 6 0,2 2 0 16,2 1 5-16,0 5 3 0,-3 2 3 16,1 5 6-16,-22-7 1 0,34 22 5 0,-34-22-5 15,25 30 5-15,-25-30-7 0,14 35 3 0,-10-18-8 16,0 1 5-16,-6-1-8 0,2-17 5 0,-6 31-7 16,6-31 3-16,-13 28-6 0,13-28 2 0,-20 24-4 15,20-24 0-15,-23 19-6 0,23-19-5 0,-26 12-9 16,26-12-5-16,-28 6-6 0,9-8-1 15,19 2-6-15,-31 5 3 0,31-5 1 0,-32 4-9 16,32-4-47-16,-34-4-147 0,34 4-298 16,0 0-11-16,-19-15 330 0</inkml:trace>
  <inkml:trace contextRef="#ctx0" brushRef="#br1" timeOffset="395278.1286">21992 6191 1219 0,'0'0'57'0,"-21"-17"-41"0,21 17-2 0,0 0 9 16,-19-12 13-16,19 12 10 0,0 0-5 0,-17-12-11 15,17 12-10-15,0 0-10 0,0 0 0 0,-24 3 0 16,24-3 4-16,0 0 3 0,-21 24 5 15,21-24 1-15,-21 28 6 0,21-28-2 0,-24 39 4 16,9-15-7-16,6 9 5 0,-6 3 12 0,5 8-37 16,-3-2 31-16,1 4-34 0,-2-5 6 15,2-2 9-15,1-4-15 0,3-5 7 0,3-5-11 16,4-4 3-16,4-4-10 0,-3-17-2 0,22 19-11 16,-22-19-6-16,42-2-8 0,-19-11-12 0,13 4-8 15,-10-14-19-15,13 11-1 0,-16-15 4 0,7 8 31 16,-9-5 23-16,-3-2 35 0,-1 2 6 0,-10-5 19 15,6 6 23-15,-13-8-10 0,4 9 18 0,-10-8-49 16,5 4 8-16,-7-4-29 16,2 4 7-16,-2-5 3 0,2 2-13 0,0 3 1 15,-1-1-27-15,7 27-61 0,-20-40-230 0,20 40-246 16,0 0-7-16,0 0 441 0</inkml:trace>
  <inkml:trace contextRef="#ctx0" brushRef="#br1" timeOffset="395778.1533">22166 6150 1971 0,'-19'-5'11'0,"19"5"-11"0,0 0-7 16,0 0 1-16,0 0 1 0,0 0 1 0,0 0-3 16,2 19-11-16,-2-19-2 0,13 20-5 0,-13-20 8 15,17 33-5-15,-10-11 3 0,2 13-12 0,-5-2 6 16,3 9 18-16,-3-1-27 0,-2 2 43 0,-2-3-29 16,-1-3 16-16,-3-2 14 0,0-3-10 15,-1-3 11-15,-3-6-6 0,5-3 8 0,3-20-6 16,-8 28 4-16,8-28-6 0,0 0 2 15,0 0 0-15,0 0-1 0,0 0 0 0,0 0-4 16,0 0 1-16,-6-21-5 0,6 21 4 0,-3-30-2 16,0 12 3-16,3-1-6 0,0-4 5 0,1-2-9 15,3-4 7-15,1-2-11 0,1-3-13 16,0-3 38-16,1-3-35 0,2 0 38 0,1-2-10 16,2 2-10-16,-1 5 13 0,3 4-8 0,0 6 11 15,2 7-6-15,-16 18 8 0,31-21-1 0,-31 21 7 16,35 3 3-16,-35-3-3 0,33 26-1 0,-17-4-10 15,1 6 0-15,-1 3-10 0,-1 2 6 0,-2 1-9 16,0 1 7-16,-2-1 7 0,1-2-35 0,1 1 20 16,-6-11-56-16,11 14-48 0,-18-36-331 15,4 19-205-15,-4-19 49 0,20-1 498 16</inkml:trace>
  <inkml:trace contextRef="#ctx0" brushRef="#br1" timeOffset="397200.0284">18233 7686 1438 0,'0'0'13'0,"0"0"-4"0,7-20-3 16,-7 20 3-16,0 0 8 0,-9-20-22 16,9 20 30-16,0 0-33 0,0 0 21 0,-17-16-7 15,17 16-5-15,0 0-1 0,-19-12-2 0,19 12-2 16,0 0-4-16,-20-10-2 0,20 10-3 0,-19-1 4 15,19 1 4-15,-20 4 7 0,20-4 8 0,-26 9 0 16,26-9 7-16,-29 17 28 0,29-17-23 0,-32 26 33 16,19-6-44-16,-6-2 19 0,6 10-13 15,-4 0 6-15,4 6 6 0,-2 0-22 0,3 3 8 16,0-1-15-16,2 1 7 0,2-3-9 0,3-5 7 16,3-4-10-16,2-7 4 0,0-18-8 15,11 23 0-15,-11-23-7 0,25 4-3 0,-5-5-1 16,-3-9 1-16,4 0 5 0,0-6 0 0,3 1 6 15,-2-7-5-15,0 1 7 0,-1-3-8 0,-3 1 11 16,-1 1-7-16,-1 1 10 0,-1-1-4 16,-3 0 9-16,0-2-6 0,0-1 9 0,0-2-7 15,-1-1 8-15,1-1 14 0,-2 1-40 0,1 0 42 16,-2 2-38-16,0 5 23 0,-3 4 7 0,-6 17-5 16,0 0 5-16,0 0 4 0,0 0 4 0,0 0 4 15,0 0-5-15,0 0-7 0,9 26-9 0,-12-6 0 16,0 3 20-16,0 3-41 0,0 0 39 15,0 6-37-15,0 4 8 0,1 0 11 16,0 3-13-16,0 0 11 0,0-2-10 0,0 1 9 16,1-3-9-16,-1-1 10 0,1-5-11 0,0 0 10 15,-1-3-9-15,-1 0 6 0,1-2-7 0,-2-1 5 16,-1-3-11-16,-1-1-1 0,1 1-16 0,5-20-4 16,-12 33 3-16,12-33-46 0,-13 26-31 0,-12-37-128 15,25 11-214-15,-8 17-79 0,-10-29 178 16</inkml:trace>
  <inkml:trace contextRef="#ctx0" brushRef="#br1" timeOffset="397746.909">18636 7589 1788 0,'0'0'15'0,"-5"18"-6"0,5-18-5 0,0 0-4 16,0 0 2-16,0 0-2 0,0 0-1 0,-17 19-3 15,17-19-2-15,0 0-3 0,0 17 3 0,0-17-3 16,2 18-16-16,-2-18 47 0,0 27-44 0,-2-9 45 16,-1 3-22-16,1 2-8 0,-3 0 9 15,0-2-6-15,0 1 8 0,2-4-6 0,0-1 4 16,3-17-5-16,3 27 4 0,-3-27-5 0,9 25 6 16,-9-25-4-16,21 27 3 0,-21-27-2 0,26 28 2 15,-26-28-4-15,26 24 4 0,-26-24-6 16,25 13 0-16,-25-13-10 0,19 6-6 0,-19-6-9 15,0 0-6-15,28 4-4 0,-28-4 6 0,17-12 10 16,-17 12 4-16,20-23 5 0,-12 3-11 16,7 3-2-16,-6-4-3 0,5-1 17 0,-3 0 3 15,-3 0 21-15,2 2-1 0,-5-2 16 0,2 5-3 16,-7-5 11-16,0 22-4 0,1-37 1 0,-1 20 14 16,-6-1-23-16,6 18 11 0,-13-33-46 0,13 33 25 15,-17-22-23-15,17 22 29 0,-21-8 3 0,21 8-4 16,-17 2-4-16,17-2-5 0,0 0-8 0,-24 18-3 15,24-18 19-15,0 0-39 0,-16 30-12 16,-3-38-148-16,19 8-390 0,4 20 6 0,-4-20 218 16</inkml:trace>
  <inkml:trace contextRef="#ctx0" brushRef="#br1" timeOffset="398043.8354">19120 7591 1838 0,'-16'24'8'0,"16"-24"-8"0,-5 32-15 0,5-12 40 16,0 5-37-16,-1 1 37 0,2 1-18 0,-1 1-9 16,0-3 2-16,2-1-9 0,-2-2-1 0,5 0-19 15,-5-22-17-15,12 36-59 0,-12-36-118 0,0 0-338 16,0 0-11-16,0 0 254 0</inkml:trace>
  <inkml:trace contextRef="#ctx0" brushRef="#br1" timeOffset="398246.9335">19024 7478 1721 0,'-8'-23'-48'0,"8"23"-106"0,0 0-95 15,0 0-108-15,0 0-98 0,0 0 37 0,17 21 379 16</inkml:trace>
  <inkml:trace contextRef="#ctx0" brushRef="#br1" timeOffset="398481.3406">19463 7631 1809 0,'-11'42'-5'0,"7"-11"34"0,2 0-41 0,-1 1 9 16,2-2 11-16,-3-4-12 0,2-1 8 15,-1-4-11-15,0-2 1 0,3-3-13 16,0-16-11-16,2 25-27 0,-2-25-42 0,0 0-121 15,0 0-176-15,0 0-120 0,0 0 44 0,-6-27 469 16</inkml:trace>
  <inkml:trace contextRef="#ctx0" brushRef="#br1" timeOffset="398668.796">19415 7763 728 0,'0'0'224'0,"-11"-42"-85"0,12 22-46 0,-4-11-41 16,4 3-24-16,-1-6-27 0,5 3 12 0,-3-3-14 16,8 6 27-16,-5-2 15 0,8 13-5 15,-7-1 4-15,-6 18-8 0,21-14 1 0,-21 14 3 16,18 0 3-16,-18 0 1 0,17 8-4 0,-17-8-3 15,17 13-9-15,-17-13-3 0,15 21-9 16,-15-21-1-16,12 30-7 0,-6-11 2 0,-1 4-8 16,0 2 6-16,1 3-11 0,-5 0-16 0,3 2 33 15,-5-4-50-15,3 3 28 0,-8-11-44 0,12 12-54 16,-6-30-88-16,-2 23-260 0,2-23-36 16,0 0 134-16</inkml:trace>
  <inkml:trace contextRef="#ctx0" brushRef="#br1" timeOffset="399262.5556">20028 7397 1450 0,'0'0'63'0,"0"0"-17"0,0 0-4 16,-21-7 5-16,21 7-5 0,0 0-10 16,0 0-11-16,-19-1-11 0,19 1-8 0,0 0-5 15,0 0-2-15,-17 4-3 0,17-4 1 0,0 0 0 16,-18 14 4-16,18-14 0 0,-17 23 6 0,6-6-1 16,1 4 7-16,-3 3-4 0,-1 3 9 15,0 3-9-15,-1 4 10 0,-2-2 16 0,1 3-35 16,-1-3 37-16,3-1-37 0,1-4 7 0,4-3 5 15,4-4-10-15,5-20 4 0,-3 27-6 16,3-27 0-16,0 0-7 0,14 17-7 0,-14-17-6 16,22-3-8-16,-5-2 5 0,-17 5 1 0,31-22 9 15,-31 22 3-15,32-29 9 0,-32 29 1 0,29-34 9 16,-13 16-3-16,-1-3 8 0,3 2 17 0,-2-6-41 16,2 0 41-16,0-5-41 0,2 1 17 0,-1-3 9 15,0-1-10-15,1-1 9 0,-1 3-9 16,-2 2 12-16,2 6-8 0,-5 2 6 15,-14 21-5-15,23-23 3 0,-23 23-4 0,0 0 2 16,20-16-2-16,-20 16 1 0,0 0 6 0,0 0 5 16,0 0 3-16,0 0-2 0,6 29-3 0,-9-12-9 15,1 5 2-15,-3 3-9 0,0 5 6 0,-2 5-10 16,0 2 11-16,-2 5-10 0,1 1-8 0,-3 0 32 16,0 2-30-16,-1-4 31 0,-2 3-10 15,1-4-11-15,-2-2 10 0,-2-3-9 0,0-2 10 16,-1-3-10-16,0-2 7 0,1-4-9 0,0-3 4 15,0-4-6-15,17-17 2 0,-32 24-8 0,15-18-7 16,17-6-18-16,-34 4-24 0,34-4-58 0,-39-21-168 16,39 21-326-16,-28-18 6 0,6-3 342 15</inkml:trace>
  <inkml:trace contextRef="#ctx0" brushRef="#br1" timeOffset="405153.2741">14208 12966 1015 0,'0'0'91'0,"0"0"-49"16,-17-22 4-16,17 22 11 0,0 0 9 0,0 0-5 16,-9-21-13-16,9 21-18 0,0 0-13 0,0 0-12 15,0 0-1-15,6-19-4 0,-6 19 0 0,0 0 0 16,0 0 2-16,0 0 2 0,0 0 7 16,0 0 10-16,0 0 12 0,0 0 10 0,0 0 1 15,0 0-1-15,0 23-9 0,0-23-1 0,-3 31-10 16,3-6 3-16,-5-2-9 0,2 3 4 15,0 2-11-15,0 0 5 0,0 2-13 0,0 0 6 16,1-1-11-16,1-1 4 0,2-2-13 0,-1-6 0 16,5 2-21-16,-5-22-6 0,9 36-8 0,-9-36-45 15,15 30-56-15,-15-30-228 0,0 0-192 16,0 0 36-16,0 0 522 0</inkml:trace>
  <inkml:trace contextRef="#ctx0" brushRef="#br1" timeOffset="405418.8852">14359 12841 1806 0,'0'0'-12'0,"0"0"-42"0,0 0-25 15,0 0-10-15,0 0-16 0,21-4-39 0,-21 4-216 16,0 0-182-16,0 0 122 0,9-23 420 0</inkml:trace>
  <inkml:trace contextRef="#ctx0" brushRef="#br1" timeOffset="406043.8907">14464 12868 1714 0,'0'0'20'15,"0"0"-14"-15,0 0-5 0,0 0 2 0,21 7 1 16,-21-7 0-16,0 0-2 0,24 12 0 0,-24-12-5 16,19 16-1-16,-19-16-6 0,18 26 5 15,-10-7-5-15,-2-1 7 0,-1 2-5 16,-1 3 9-16,-2 1-8 0,-2 2 11 0,-1-1-7 16,-1-1 9-16,-4 2-7 0,0-2 9 0,-2-2-6 15,0-2 7-15,0-3-5 0,1 0 5 0,7-17-4 16,-14 24 1-16,14-24-3 0,0 0 0 0,-17 14-1 15,17-14-1-15,0 0-2 0,0 0 1 0,0 0-1 16,0 0-1-16,-14-20 3 0,14 20-3 16,-1-20 3-16,1 20-3 0,0-26 4 0,0 26-3 15,6-31 3-15,-2 10-6 0,3 0 3 0,0-4-9 16,3 0 6-16,0-3-11 0,3 0 8 0,-2-4-10 16,4 0 10-16,-3 0-5 0,4 0 11 15,-2 1-5-15,0 3 12 0,1 5-5 0,0 4 10 16,-15 19 1-16,27-19 7 0,-27 19 2 0,23-1-1 15,-23 1 1-15,22 11-6 0,-22-11 2 16,22 28-5-16,-11-5 3 0,-1 2-5 0,1 7 7 16,-1 2-10-16,1 4 8 0,-4 5-14 0,2-1 10 15,-2-1-14-15,2-1 10 0,0-3-14 0,1-4 2 16,4-1-28-16,-6-16-33 0,25 27-305 0,-33-43-284 16,29 20 26-16,-12-11 483 0</inkml:trace>
  <inkml:trace contextRef="#ctx0" brushRef="#br1" timeOffset="407872.0369">12581 13769 920 0,'0'0'159'15,"0"0"-91"-15,14-27-37 0,-14 27-4 0,6-19 5 16,-6 19-7-16,9-22-3 0,-9 22-11 0,6-23-3 16,-6 23-9-16,5-25-1 0,-5 25-4 0,3-26 4 15,-3 26-1-15,0-24 6 0,0 24-1 0,-3-23 5 16,3 23-4-16,-5-18 3 0,5 18-1 15,0 0 3-15,-16-17 2 0,16 17 6 0,-17-7 4 16,17 7 3-16,-21-2 1 0,21 2-1 0,-24 5 0 16,24-5 2-16,-26 14 5 0,9-8 1 15,17-6 5-15,-30 23-4 0,18-4 5 0,-6-4-7 16,7 7 3-16,-4 0-13 0,5 7 0 0,-2 2-15 16,6 5 7-16,1 5-15 0,4 2 11 15,2 5 7-15,2 0-33 0,3-3 32 0,1-1-36 16,2-1 8-16,-1-6 5 0,5 0-16 0,-4-7 4 15,7 0-20-15,-8-8-3 0,11 7-30 0,-19-29-30 16,26 43-86-16,-26-43-149 0,-3 17-155 0,20 8 83 16,-17-25 411-16</inkml:trace>
  <inkml:trace contextRef="#ctx0" brushRef="#br1" timeOffset="408653.3041">12253 14232 1494 0,'0'0'15'0,"-21"-5"-7"0,21 5-8 0,0 0 0 16,6-21-3-16,-6 21 4 0,21-25-6 0,-2 9-4 16,-1-5-20-16,11 5-17 0,-9-13-27 0,15 13-4 15,-13-14-14-15,14 14-9 0,-14-12-13 0,12 14-59 16,-11-12-3-16,4 10-4 0,-3-4 52 15,-3 3 68-15,0 2 67 0,-4 2 79 0,-17 13 58 16,22-25 38-16,-22 25 32 0,12-18-31 16,5 22-20-16,-17-4-39 0,0 0-28 0,5-23-26 15,-5 23-16-15,0 0-14 0,0 0-11 0,19-13-8 16,-19 13-9-16,0 0-5 0,0 0-3 0,20-7-3 16,-20 7 1-16,0 0 0 0,0 0 2 0,18 12-2 15,-18-12 3-15,7 23-3 0,-3-6 4 0,-1 5-7 16,0 5 7-16,-1 2 12 0,1 3-37 0,-3 1 36 15,0 0-36-15,-3 0 13 0,0-1 9 16,-2-2-8-16,0-1 8 0,-2-4-6 0,-1-3 8 16,1-1-8-16,0-4 6 0,7-17-4 15,-11 23 3-15,11-23-1 0,0 0 1 0,0 0-1 16,0 0-2-16,0 0 0 0,0 0-3 0,-11-17 2 16,11 17-3-16,7-34 3 0,-3 13-5 0,3-2 5 15,0-2-6-15,2 0 8 0,-1-4-8 0,2-2 8 16,0-1-9-16,1-1 10 0,-1-2 13 15,1 2-36-15,-1 1 37 0,3 0-36 0,-1 3 14 16,4 5 9-16,1 2-6 0,0 5 5 0,0 4-4 16,-17 13 3-16,28-17-1 0,-28 17 2 0,23-8 0 15,-23 8 3-15,17-2 1 0,-17 2 3 0,0 0 2 16,0 0 2-16,20 15 0 0,-20-15-3 0,7 20 0 16,-7-20-6-16,6 29 1 0,-5-12-6 15,1 2 4-15,-1 0-6 0,1 4 6 16,0 1-7-16,-1 1-16 0,2 2 38 0,-1 1-36 15,-1 1 36-15,3 1-14 0,0 2-9 0,2 0 10 16,-1 0-9-16,1-3 10 0,0-3-10 0,0-1 7 16,1-4-8-16,3-3 6 0,-10-18-4 0,21 26 2 15,-21-26-5-15,24 13 0 0,-24-13-5 0,28-3-1 16,-28 3-1-16,30-22-5 0,-11 6 3 16,-4-6-7-16,5 0 7 0,-3-5-5 0,2 0 14 15,-2-6-4-15,2 1 13 0,-4-2-7 0,-2 0 11 16,-5 1 14-16,-4 1-39 0,-4 1 40 0,-5 0-39 15,-4 2 15-15,-4-1 10 0,-4 3-10 16,-3 2 8-16,-1 4-6 0,-5 3 6 0,0 7-5 16,1 5 3-16,-2 4-4 0,3 7-6 0,0-1-12 15,8 15-57-15,-18-26-127 0,34 7-341 16,-21 27-43-16,21-27 334 0</inkml:trace>
  <inkml:trace contextRef="#ctx0" brushRef="#br1" timeOffset="409465.8156">13403 13760 1556 0,'0'0'25'0,"0"0"-8"16,0 0-8-16,0 0 6 0,0 0 5 15,0 0 3-15,0 0 0 0,0 0-7 0,2 26-4 16,1-9-9-16,1 3 1 0,0 2-7 0,1 2 8 16,0 3-8-16,0 0-16 0,-3 1 39 0,0 1-41 15,1-2 39-15,-2 0-17 0,0-3-7 0,1-4 6 16,0 0-6-16,-2-20 6 0,2 26-5 0,-2-26 4 16,0 0-4-16,5 18 1 0,-5-18-4 15,0 0-2-15,0 0 1 0,0 0-1 0,11-24 6 16,-11 24 0-16,4-31 7 0,-3 13-4 0,0-2 6 15,1-2-8-15,-1 0 7 0,0-3 18 16,-1 0-41-16,1 1 41 0,-1-4-41 0,0 0 16 16,1-2 8-16,-1 0-9 0,0 1 9 0,2-2-10 15,-1 4 10-15,0 2-7 0,3 4 9 0,-1 4-3 16,-3 17 5-16,9-22-3 0,-9 22 4 16,0 0 1-16,0 0 3 0,21 1 1 0,-21-1-4 15,12 19 1-15,-12-19-8 0,13 34 3 0,-6-12-8 16,-1 3 7-16,2 3-7 0,-2 4 8 0,0 3-7 15,0 2 9-15,-1-2 12 0,-1 3-34 0,-1-5 35 16,2-2-35-16,-1-2 14 0,-1-4 5 0,1-4-6 16,0-3 2-16,-4-18-4 0,8 23 3 15,-8-23-4-15,0 0 2 0,0 0-2 16,20 13-2-16,-20-13 0 0,0 0-3 0,17-14-1 16,-17 14-1-16,8-26 5 0,-8 26-2 0,7-32 8 15,-3 12-4-15,1-1 5 0,1-3-4 0,0-2-18 16,0-3 40-16,3-4-39 0,0 0 36 0,2-5-11 15,3 1-11-15,0 3 11 0,1 3-9 0,1 6 10 16,1 6-6-16,0 3 9 0,-17 16-1 16,29-14 4-16,-29 14 0 0,23-3 0 0,-23 3-1 15,23 4 1-15,-23-4 0 0,22 11-2 0,-22-11 0 16,22 18-4-16,-22-18 2 0,23 29-5 0,-10-5 4 16,-2 6-7-16,0 8 8 0,0 4-10 15,-3 3-10-15,0-3 27 0,-1-1-35 0,3-1 16 16,-3-11-35-16,10 11-80 0,-29-18-463 0,29-4-68 15,-17-18 127-15</inkml:trace>
  <inkml:trace contextRef="#ctx0" brushRef="#br1" timeOffset="410372.0725">11227 14878 1247 0,'0'0'48'0,"0"0"-30"15,-15-17 3-15,15 17 11 16,0 0 14-16,0 0 6 0,10-20-3 0,-10 20-10 16,0 0-10-16,15-17-13 0,-15 17-3 0,0 0-7 15,11-20 0-15,-11 20-4 0,0 0 1 0,15-21-5 16,-15 21 2-16,0 0 0 0,19-13-1 0,-19 13 0 16,0 0 0-16,19-1 2 0,-19 1 2 0,0 0 7 15,20 14 2-15,-20-14 5 0,12 20 0 16,-4-3 7-16,-8-17-6 0,15 38 3 0,-9-16-9 15,1 5 4-15,-1-2-9 0,2 2 7 0,-2-2-10 16,1 0 6-16,0 1-10 0,1-2 7 0,-1-2-7 16,1-3 6-16,1-2-5 0,-9-17 3 15,19 29-4-15,-19-29 3 0,19 18-3 0,-19-18 2 16,17 11-2-16,-17-11 1 0,17 5-1 0,-17-5 2 16,18-2-3-16,-18 2 1 0,17-12 0 15,-17 12-3-15,18-22 4 0,-8 5-7 0,2-3 1 16,0-4-12-16,4-1-3 0,-5-10-21 0,8 5-14 15,-12-16-34-15,18 18-30 0,-22-27-56 0,29 31-109 16,-21-6-203-16,-3-10-3 0,22 29 448 0</inkml:trace>
  <inkml:trace contextRef="#ctx0" brushRef="#br1" timeOffset="410622.0938">12056 14868 1722 0,'-13'24'72'0,"7"-7"-51"16,6-17-19-16,-11 32 4 0,6-16-2 0,3 1 8 16,2-17-4-16,-4 32 2 0,4-32-8 0,1 31 0 15,2-14-8-15,0 1 4 0,1 1-10 0,1-3 1 16,1 4-17-16,-6-20-10 0,13 34-35 15,-13-34-56-15,17 29-238 0,-17-29-244 0,0 0 71 16,17 23 497-16</inkml:trace>
  <inkml:trace contextRef="#ctx0" brushRef="#br1" timeOffset="410793.9657">11943 14596 1865 0,'0'0'-18'15,"0"0"-13"-15,0 0-7 0,0 0-9 16,0 0-13-16,0 0-42 0,25 8-402 0,-25-8-63 16,20 0 70-16</inkml:trace>
  <inkml:trace contextRef="#ctx0" brushRef="#br1" timeOffset="411247.0843">12281 14718 1744 0,'0'0'33'0,"0"0"-25"0,0 0-10 15,0 0 1-15,0 0 0 0,-9 23 3 0,9-23-1 16,9 19 0-16,-9-19-7 0,14 27-1 16,-5-10-5-16,1 1 5 0,0 4-5 0,0 1 8 15,-2 3-6-15,-1-1 9 0,0 0-6 0,-3 0 8 16,1-2-4-16,-1 0 8 0,-3-2-7 0,2-1 8 15,-2-3-7-15,0 0 7 0,-1-17-4 16,1 26 6-16,-1-26-1 0,1 17 1 0,-1-17-3 16,0 0 0-16,0 0-3 0,0 0-1 15,0 0 3-15,0 0-2 0,0 0 4 0,0 0-1 16,13-18-1-16,-13 18-5 0,11-32 4 0,-7 13-8 16,1-2 8-16,0-3-7 0,0 0 5 0,0-5-9 15,1-3 4-15,-1-4-14 0,6 1 5 0,-4-7-19 16,9 5 3-16,-5-7-23 0,11 12-7 0,-13-15-21 15,22 29-86-15,-27-23-152 0,10 14-212 0,13 20 53 16,-24-23 477-16</inkml:trace>
  <inkml:trace contextRef="#ctx0" brushRef="#br1" timeOffset="411481.4661">12819 14498 1771 0,'23'2'16'0,"-23"-2"-10"15,0 0-7-15,0 0 1 0,-4 17 4 0,4-17-1 16,4 31-18-16,0-11 38 0,-1 5-42 0,2 6 37 16,-1 4-14-16,-1 6-11 0,0 2 13 15,-2 3-13-15,-1 0 11 0,0-1-15 16,-2-3 8-16,0 1-25 0,-5-11-6 0,11 10-56 15,-4-42-93-15,-1 39-338 0,2-14-82 0,-1-25 271 16</inkml:trace>
  <inkml:trace contextRef="#ctx0" brushRef="#br1" timeOffset="411918.9697">12652 14839 1761 0,'0'0'32'16,"0"0"-22"-16,12-21-8 0,-12 21-2 0,19-15 2 15,-19 15-3-15,33-18 2 0,-14 4-8 0,4 1-7 16,-1-8-16-16,7 6-8 0,-7-11-15 16,11 12 2-16,-10-12-8 0,9 11 12 0,-10-10 25 15,7 7-4-15,-6-2 32 0,1 2-32 0,-1 2 29 16,-3 0-15-16,2 6 28 0,-22 10 13 0,31-15 5 15,-31 15 5-15,22-5-3 0,-22 5 0 0,0 0-3 16,0 0-2-16,20 11-1 0,-20-11-8 0,3 20-2 16,-3-20-10-16,1 29-23 0,1-12 39 15,-1 5-42-15,-1 2 39 0,0 4-15 16,0 4-10-16,-1 3 12 0,-1 2-11 0,1-1 10 16,0-1-10-16,-1-2 11 0,-1-3-12 0,3-2 9 15,0-5-9-15,3-4 5 0,-3-19-6 0,11 30 4 16,-11-30-4-16,24 14 3 0,-24-14-1 0,34 1-1 15,-13-6 0-15,2-4-4 0,3-3 2 0,1-4-8 16,2-1-3-16,-3-6-15 0,2 4-2 16,-9-9-8-16,3 4 11 0,-7-5-6 0,2 6 3 15,-11-14-46-15,13 24-82 0,-26-33-168 0,11 13-205 16,8 10 52-16,-22-22 481 0</inkml:trace>
  <inkml:trace contextRef="#ctx0" brushRef="#br1" timeOffset="412512.7207">13940 14551 1643 0,'-50'-14'19'0,"50"14"-12"0,-18-12-2 16,18 12 1-16,0 0 4 0,-22-22-3 0,22 22 1 15,-16-20-7-15,16 20-1 0,-15-19-4 0,15 19 1 16,-17-13-3-16,17 13-3 0,-20-4-2 0,20 4-2 16,-22 6 3-16,22-6 4 0,-25 17 5 15,8-4 2-15,0 4 6 0,-3 3-4 0,1 3 8 16,-1 1 18-16,3 4-38 0,-2-1 41 0,3 5-39 15,-2-3 15-15,3 2 6 0,-1-3-11 0,4 0 6 16,0-4-11-16,1-2 6 0,4-4-8 0,7-18 4 16,-9 28-6-16,9-28 1 0,0 0-8 15,0 0-2-15,12 17-3 0,-12-17-1 0,17-11 6 16,-17 11 2-16,26-23 10 0,-26 23-2 16,29-29 8-16,-12 14-5 0,-2-1 7 0,2-3-6 15,-1-1 9-15,-1 1-8 0,0-4 8 0,1 2-6 16,-2-3 6-16,2 0-7 0,-1-2 9 0,-1 0 15 15,1-3-39-15,-3 2 39 0,2-2-41 0,-2 2 14 16,0 2 10-16,0 2-9 0,-2 5 8 0,-10 18-5 16,19-21 7-16,-19 21 1 0,0 0 4 15,20 8 3-15,-20-8-4 0,7 24 0 0,-5-5-6 16,1 3 1-16,-3 3-5 0,0 3 3 0,-1 5 14 16,-1 1-36-16,-1 1 32 0,2 2-32 15,-1-2 9-15,1 0 11 0,2-2-10 0,2-3 6 16,-1-1-8-16,2-3 4 0,2-1-10 0,0-4 2 15,2 0-13-15,-8-21-6 0,16 31-18 0,-16-31-9 16,16 22-37-16,-16-22-63 0,18 11-216 16,-18-11-187-16,0 0 40 0,26 8 519 0</inkml:trace>
  <inkml:trace contextRef="#ctx0" brushRef="#br1" timeOffset="412747.1016">14140 14372 1826 0,'0'0'23'0,"0"0"-9"0,0 0-12 0,0 0 0 0,0 0 1 16,0 0 2-16,18-1 2 0,-18 1 1 0,14 23-4 16,-5-5 0-16,-1 6-7 0,3 6 8 0,0 6-10 15,-1 5-12-15,0 3 31 0,0 5-30 16,-4-1 27-16,-1-2-8 0,-3-1-18 0,-3-6 4 15,4-1-24-15,-6-12-20 0,16 16-111 0,-34-25-360 16,24 1-85-16,-3-18 141 0</inkml:trace>
  <inkml:trace contextRef="#ctx0" brushRef="#br1" timeOffset="413465.8618">13884 15342 1284 0,'8'-19'102'0,"-11"2"-85"0,3 17-12 15,-1-33 5-15,1 33 24 0,-1-34-12 16,1 34 19-16,0-34-49 0,0 17 17 0,0 17-31 16,-3-32 21-16,3 32 4 0,-5-29-4 0,5 29 7 15,-7-21-2-15,7 21 5 0,0 0 1 16,0 0 3-16,-21-12-2 0,21 12-1 0,-17 4-2 15,17-4-4-15,-18 11 3 0,18-11-1 0,-19 23 8 16,19-23 1-16,-22 40 10 0,10-16 22 0,6 10-42 16,-5 1 36-16,3 8-40 0,-1 2 7 0,2 3 12 15,0 2-16-15,2 0 12 0,-1-1-16 0,4-2 12 16,-1 2-16-16,3-3 12 0,2-3-15 0,0-3 10 16,3-5 10-16,1-5-45 15,5-1 25-15,-7-9-61 0,11 9-12 0,-15-29-50 16,21 36-152-16,-21-36-237 0,0 0-36 0,17 31 425 15</inkml:trace>
  <inkml:trace contextRef="#ctx0" brushRef="#br1" timeOffset="413669.0344">13704 15620 1591 0,'8'24'94'0,"-8"-24"-91"0,0 0-12 0,0 0 0 16,0 0 4-16,19 2 4 0,-19-2-11 15,23-15-33-15,1 15-55 0,-17-26-71 0,29 27-102 16,-25-24-104-16,8-1-65 0,17 21 199 0,-30-31 243 16</inkml:trace>
  <inkml:trace contextRef="#ctx0" brushRef="#br1" timeOffset="414012.7426">14086 15367 901 0,'0'0'200'0,"0"0"-36"0,0 0-36 0,5-18-20 16,-5 18-21-16,0 0-21 0,0 0-19 16,0 0-14-16,0 0-12 0,0 0-7 15,0 0-4-15,0 0-6 0,0 0-3 0,0 0-4 16,-18-3-1-16,18 3-1 0,-5 20 3 0,5-20-3 16,-7 35 7-16,0-12-7 0,1 3 8 0,2 0-8 15,-3 5 8-15,1 4-8 0,2 1 10 0,-1 5-10 16,0 0 13-16,2-1-12 0,1-2 12 15,2-6-12-15,2-5 8 0,6-7 16 0,-8-20-44 16,23 27 45-16,-23-27-49 0,37 10 21 0,-16-14 19 16,7-2-52-16,-4-6 43 0,7 0-49 0,-4-6 25 15,2-1 8-15,-1-2 0 0,-3-1 12 0,0-1-5 16,-3 0 8-16,-4 1-6 0,-4-1 8 0,1 1-4 16,-5 1 9-16,-1 0-5 0,-4-1 10 15,0 3-7-15,-6-3 5 0,1 1-10 16,-4-5 5-16,-1 2-9 0,-2-1 4 0,-1 0-10 15,-2 2 6-15,-4 3-8 0,4 3 9 0,10 17-7 16,-26-19-2-16,26 19-6 0,-24 1-10 0,5-1-20 16,12 18-50-16,-18-22-82 0,23 24-258 0,-9 4-81 15,-12-18 188-15</inkml:trace>
  <inkml:trace contextRef="#ctx0" brushRef="#br1" timeOffset="414450.2447">14605 15309 1756 0,'-28'0'18'0,"28"0"-8"0,0 0-8 0,-18 0 1 16,18 0-4-16,0 0 0 0,0 0-1 0,0 0-5 15,0 0-1-15,0 0-5 0,15 20-3 0,-15-20-1 16,0 0 4-16,16 28 0 0,-16-28 9 0,4 26 1 15,-2-9 7-15,-2-17-4 0,0 33 6 0,0-15-4 16,0 2 7-16,-2 1-4 0,4 1 8 16,-2 0-9-16,2 2 7 0,1 1-10 0,3 2 8 15,0-1-8-15,1 1 7 0,2 0-9 0,0 0 8 16,1-2-11-16,1-2 7 0,1-3-12 0,-12-20-3 16,28 29 6-16,-28-29-51 0,34 19-32 15,-34-19-141-15,33-15-269 0,-15 16-79 0,-9-18 290 16</inkml:trace>
  <inkml:trace contextRef="#ctx0" brushRef="#br1" timeOffset="414825.2645">14942 15276 1742 0,'-18'16'22'16,"18"-16"-14"-16,0 0-8 0,0 0 0 0,0 0 6 15,-4 22-1-15,4-22 4 0,10 30-6 0,-4-9 1 16,0 4-8-16,2 6 7 0,-2 4-10 0,-1 0 11 16,-1 5-11-16,0-3 12 0,0 2-13 15,-1-3 12-15,1-2-10 0,0-5 9 0,2-2-8 16,0-6 7-16,2-1-7 0,-8-20 2 0,21 24-3 15,-21-24 1-15,26 5-5 0,-26-5-2 0,29-12-2 16,-29 12-4-16,28-29 6 0,-15 9 0 0,0 0 13 16,1-3-2-16,-2-3 12 0,1 1-6 0,-2-3 11 15,0 0-12-15,0-2 6 16,-2-2-15-16,0-2 3 0,-3-6-21 0,3 2-1 16,-7-9-26-16,8 11-2 0,-11-15 2 0,12 20-27 15,-16-13-24-15,5 44-154 0,13-25-245 0,-20 4 10 16,7 21 388-16</inkml:trace>
  <inkml:trace contextRef="#ctx0" brushRef="#br1" timeOffset="415247.134">15513 15185 1584 0,'0'0'33'0,"14"-18"3"0,-14 18-3 16,0 0-5-16,3-24-2 0,-3 24-6 16,0 0-4-16,-8-19-11 0,8 19-4 0,0 0-6 15,0 0-3-15,-25-18-4 0,25 18 3 0,-18 3 2 16,18-3 4-16,-25 14 6 0,25-14-3 0,-31 29 8 16,12-9-2-16,0 3-15 0,-1-2 42 0,2 5-44 15,0-1 38-15,2 0-21 0,3-3-10 0,2-1 6 16,2-3-8-16,9-18 3 0,-5 27-7 15,5-27 0-15,8 21-3 0,-8-21 5 16,19 21 1-16,-19-21 8 0,28 23-2 0,-28-23 5 16,33 30-4-16,-13-12 6 0,-2-1-5 0,0 3 7 15,-1-4-5-15,0 1 5 0,-2 2-6 0,-15-19 5 16,28 31-6-16,-28-31 2 0,26 23-3 0,-26-23 2 16,22 16-2-16,-22-16 0 0,18 11-6 0,-18-11-6 15,0 0-15-15,0 0-6 0,18 2-1 16,-18-2 5-16,0 0 9 0,0 0-1 0,0 0-7 15,-30-8-16-15,30 8-31 0,-28 4-38 0,27 14-131 16,1-18-269-16,-36 2 28 0,36-2 383 0</inkml:trace>
  <inkml:trace contextRef="#ctx0" brushRef="#br1" timeOffset="418715.945">18238 12274 1332 0,'-34'-23'82'16,"34"23"-55"-16,0 0-21 0,-5-21-6 0,5 21 6 16,-1-17-5-16,1 17 2 0,0-21-6 0,0 21 0 15,1-29-10-15,-1 29-1 0,0-31-7 0,0 31 5 16,0-25 24-16,0 25-20 0,-5-23 20 0,5 23-19 16,-10-23 1-16,10 23 9 0,-13-18 2 0,13 18 10 15,0 0 1-15,-27-17 4 0,27 17 8 16,-24 0-1-16,24 0 6 0,-26 10 2 15,26-10 4-15,-25 19-3 0,25-19-24 0,-23 27 16 16,14-8-23-16,-2 4 14 0,3 7 4 0,-3 3-12 16,4 6 9-16,-1 0-15 0,6 4 14 0,-2-2-17 15,3 1 12-15,2-2-14 0,2-4 9 0,2-1-11 16,2-4 10-16,4-5-11 0,2-4 8 0,3-4-7 16,3-4 5-16,3-5-4 0,0-2 3 15,3-3-2-15,-1-4 2 0,0-1 0 0,0-4-1 16,1-3 2-16,-2-5-4 0,0-2 2 0,-1-6-9 15,1-1 4-15,-2-3-7 0,2-2 10 0,-3-2-6 16,0-2 15-16,-2-2-8 0,-2-2 13 16,-3 0-9-16,-3-1 14 0,-1-2-8 0,-7 0 13 15,0 3-11-15,-4-3 10 0,-2 4 10 0,-4 0-40 16,-1 2 35-16,-2 0-39 0,2 4 14 16,-2 6 7-16,11 22-6 0,-20-22 2 0,20 22-3 15,-18 5-5-15,18-5-2 0,-18 26-19 0,18-26-32 16,-12 50-149-16,-9-30-358 0,11-3-3 0,11 9 318 15</inkml:trace>
  <inkml:trace contextRef="#ctx0" brushRef="#br1" timeOffset="419419.0612">18568 12039 1595 0,'0'0'19'0,"0"0"-17"0,0 0-7 0,0 0 1 16,0 0 1-16,0 0 4 0,0 0 0 0,7 18-1 15,-7-18-4-15,0 0-23 0,13 27 23 0,-13-27-20 16,10 33 22-16,-5-9 8 0,0 4-8 0,0 2 10 16,-2 1-11-16,1 3 12 0,-2-2-10 0,1 2 13 15,-1-4-10-15,3 0 13 0,-1-3-10 16,2-2 10-16,-1-3-10 0,2-3 6 16,1-2-8-16,-8-17 4 0,19 24-6 0,-19-24 4 15,22 14-1-15,-22-14 1 0,25 1 1 0,-25-1 0 16,28-10 3-16,-28 10-1 0,27-18 4 0,-27 18-4 15,23-19 4-15,-23 19-7 0,14-23 2 0,-14 23-7 16,10-32 3-16,-7 10-9 0,0 1 4 0,-1-7-14 16,2 0-4-16,-4-11-30 0,11 10-20 15,-16-23-54-15,24 24-62 0,-28-30-115 0,16 11-166 16,9 18-3-16,-24-25 455 0</inkml:trace>
  <inkml:trace contextRef="#ctx0" brushRef="#br1" timeOffset="419669.0626">19039 11926 1318 0,'0'0'132'0,"0"0"-62"0,0 0-23 16,21-2-9-16,-21 2-3 0,0 0-7 0,21 0-8 15,-21 0-7-15,0 0-8 0,22 5-2 0,-22-5-2 16,0 0-1-16,22 14 0 0,-22-14 2 0,12 27-3 15,-6-4 4-15,0 8 17 16,-1 5-38-16,0 4 36 0,-3 3-33 0,0 2 10 16,-2-1 14-16,-2-1-12 0,0-1 13 0,-3-3-12 15,0-3 12-15,-1-3-14 0,1-5 8 0,1-3-15 16,1-8-5-16,5 5-47 0,-2-22-120 0,0 0-359 16,0 0-56-16,0 0 274 0</inkml:trace>
  <inkml:trace contextRef="#ctx0" brushRef="#br1" timeOffset="419872.2398">18859 12194 1705 0,'0'0'185'16,"0"0"-178"-16,0 0-6 0,0 0-2 0,0 0-1 0,25-18 4 0,-3 13-2 15,6-2-4-15,4-5-18 0,11 3-26 0,-9-16-40 16,32 30-245-16,-27-23-283 0,8-1 23 0,3 12 401 16</inkml:trace>
  <inkml:trace contextRef="#ctx0" brushRef="#br1" timeOffset="420653.4881">19905 12204 1593 0,'0'0'63'0,"0"0"-33"16,0 0-13-16,0 0-8 0,0 0-3 0,0 0-4 15,0 0 1-15,0 0-3 0,0 0 3 16,0 17-5-16,3 1 6 0,0 5-6 0,1 6 7 15,1 5-9-15,1 4 11 0,-2 5-13 0,-1 0 13 16,0 1-14-16,-3-2 15 0,-2 0-14 0,-1-2 12 16,-1-1 16-16,-2-1-38 0,0-6 38 0,0 0-39 15,-1-8 15-15,1-1 8 0,-2-4-6 0,3-2 9 16,5-17-3-16,-11 25 4 0,11-25-2 0,0 0 0 16,0 0-5-16,-18 15-4 15,18-15-5-15,0 0-5 0,0 0 2 0,-22-28-1 16,22 28 7-16,-9-35-3 0,5 12 8 0,1-3-8 15,2-5 10-15,0-6 11 0,1-4-37 0,1-3 35 16,3-7-35-16,1 2 11 0,2-4 18 0,2-3-16 16,2-1 17-16,1 1-17 0,1 3 17 0,3 5-15 15,0 4 16-15,1 8 11 0,-1 7-39 0,1 8 43 16,0 7-43-16,0 5 22 0,0 5 5 16,0 4-2-16,0 3 0 0,2 6 1 0,-2 2 19 15,1 4-42-15,-4 5 41 0,0 4-41 0,-1 4 15 16,-5 2 6-16,-3 0-7 0,-3 2 7 0,-4-2-8 15,-3-1 8-15,-3 0-10 0,-5 0 8 16,-1-1-14-16,-2-2 4 0,0 1-14 0,-6-5-6 16,8 4-32-16,-15-17-44 0,25 27-144 15,-30-27-243-15,14-1-44 0,14 11 243 0</inkml:trace>
  <inkml:trace contextRef="#ctx0" brushRef="#br1" timeOffset="421309.7947">20606 12141 1395 0,'-23'-10'328'0,"23"10"-319"15,0 0-10-15,0 0-4 0,0 0 1 0,-17-18 1 16,17 18 1-16,0 0-9 0,0-22-6 16,0 22 17-16,1-18-24 0,-1 18 23 0,0-17-15 0,0 17 1 15,0 0 5-15,-9-18 4 16,9 18-21-16,0 0 26 0,-22-8-23 0,22 8 27 15,-24-3 1-15,24 3 4 0,-29 5 3 0,29-5 6 16,-34 8 29-16,34-8-19 0,-34 17 24 0,34-17-48 16,-32 25 18-16,32-25-25 0,-31 32 14 0,16-9 6 15,-3 1-11-15,1 5 7 0,0 3-11 0,-2 1 8 16,0 0-12-16,0 1 10 0,-2 0-11 0,4-2 9 16,2-2-10-16,3-1 9 0,2-4-9 15,4-2 8-15,3-2-9 0,3-3 5 0,0-18-6 16,8 28 2-16,-8-28-5 0,17 15 0 15,-17-15-2-15,21 4 1 0,-21-4-1 0,27-7 0 16,-27 7 0-16,30-21-1 0,-30 21 6 0,32-31-2 16,-17 11 11-16,0 0-5 0,1-3 11 0,-2-1-8 15,1-2 8-15,0-1-8 0,-1-2 9 0,0-1-10 16,0 0 10-16,0-1-10 0,-1-2 10 16,2 1-10-16,-2-4 9 0,0 1-11 0,1 1-15 15,-2 2 38-15,0 2-40 0,0 4 41 0,0 8-18 16,-12 18-3-16,22-13 4 0,-22 13 2 0,0 0 3 15,22 15 2-15,-22-15-2 0,10 32 2 0,-7-10 16 16,1 4-41-16,-3 3 36 0,1 4-36 0,-4 3 14 16,1 4 10-16,-1 0-12 15,0 0 12-15,2-3-14 0,-1 0 9 0,2-5-12 16,1-5 3-16,4 0-21 0,-6-27-14 0,20 43-73 16,-20-43-161-16,0 0-289 0,0 0-27 0,17 6 381 15</inkml:trace>
  <inkml:trace contextRef="#ctx0" brushRef="#br1" timeOffset="421669.0865">20754 12037 1818 0,'0'0'10'15,"0"0"-5"-15,0 0-4 0,-19 14 1 16,19-14 21-16,0 0-43 0,0 0 44 0,-4 26-44 16,4-26 18-16,4 34 5 0,-2-9-8 0,2 5 9 15,-1 8-9-15,0 2 11 0,-1 2-11 0,-1 0 11 16,1-1-12-16,-2-2 11 0,0-4-10 0,0-3 9 16,1-6-8-16,0-2 8 0,2-4-7 0,-3-20 5 15,4 25-5-15,-4-25 2 0,0 0-2 16,0 0 0-16,0 0 1 0,0 0 2 0,0 0 2 15,0 0-2-15,7-30 4 0,-7 8-7 0,-3-2 8 16,2-1-6-16,-2-1 9 0,3-2-7 16,0-3 6-16,2-3-8 0,3-3 7 0,2-7-14 15,4-4 11-15,0-8-23 0,5 2-25 0,-6-10 1 16,20 25-136-16,-32-10-361 0,22 13-44 0,2 16 148 16</inkml:trace>
  <inkml:trace contextRef="#ctx0" brushRef="#br1" timeOffset="423306.4101">21393 11988 1250 0,'0'0'16'0,"-19"-18"-7"0,19 18-1 0,-12-17 1 16,12 17 12-16,0 0 8 0,-28-20 13 0,28 20 4 16,-22-5 5-16,22 5-3 0,-23 6-7 0,23-6-6 15,-24 16-7-15,24-16-3 0,-26 26-6 16,14-5 4-16,-5 1 16 0,4 6-43 0,-5 2 39 16,1 6-40-16,-2 4 11 0,3 2 13 0,-1 1-14 15,4 0 14-15,0-1-15 0,3 0 10 0,3-6-15 16,3-3 8-16,5-6-10 0,4-5 7 0,2-5-6 15,-7-17 4-15,21 23-3 0,-21-23 2 0,28 8-1 16,-28-8 1-16,32-6 1 16,-15-3-2-16,1-3 3 0,0-4-4 0,2-2 4 15,-2-3-4-15,0-3 6 0,2-1-9 0,-5-3 10 16,0-1-10-16,0-3 8 0,-2 2-8 0,-2-4 9 16,0-1-10-16,-1-1 11 0,-2-4-11 0,-1 4-13 15,-1-1 35-15,-2 4-34 0,0 2 35 0,-1 5-13 16,1 6-7-16,-4 20 5 0,4-17-2 0,-4 17 2 15,0 0 2-15,0 0 0 0,-2 19 4 16,0-2-1-16,1 7 6 0,-3 1-3 0,3 7-11 16,-3-2 33-16,4 6-34 0,-2 2 27 0,1 0-14 15,-1 1-13-15,0-3 8 0,1 1-10 0,0-2 7 16,1-3-12-16,0-4-3 0,6 1-28 16,-6-29-32-16,25 59-231 0,-25-59-319 0,23 27 24 15,-23-27 258-15</inkml:trace>
  <inkml:trace contextRef="#ctx0" brushRef="#br1" timeOffset="423759.5381">21817 11767 1604 0,'-28'-6'29'0,"28"6"-2"15,0 0-2-15,0 0 3 0,0 0 5 16,0 0 3-16,0 0-4 0,-6 19 4 0,2-2-5 16,6 11 4-16,-4 4-9 0,4 9 4 0,-2 5-14 15,2 3-12-15,-1 3 21 0,0 3-25 0,1-3 19 16,-2-1-8-16,0-4-14 0,-2-4 6 0,4-4-4 15,-1-4 2-15,2-5-3 0,1-6-3 0,6-2-18 16,-10-22-13-16,27 30-51 0,-27-30-157 16,25-6-369-16,-25 6-10 0,26-12 210 0</inkml:trace>
  <inkml:trace contextRef="#ctx0" brushRef="#br1" timeOffset="425040.7982">22092 11759 1175 0,'-10'-23'135'0,"10"23"-18"0,0 0-24 0,0 0-9 15,0 0-18-15,0 0-13 0,-16 17-9 0,16-17-2 16,-8 23-8-16,5-5-2 0,-1 1-10 0,2 4-1 16,-1 4-7-16,3 7 5 0,-2 4-8 0,4 8-8 15,0 1 25-15,2 5-27 0,-1-1 21 0,1 2-6 16,0-3-14-16,-2-2 11 0,1-3-13 15,-2-4 0-15,-1 0 0 0,1-4 0 16,-2-5 0-16,1 0 0 0,1-6 0 0,0-1 0 16,0-6 0-16,-1-19 0 0,9 26 0 0,-9-26 0 15,0 0 0-15,21 11 0 0,-21-11 0 0,24-12 0 16,-24 12 0-16,30-28 0 0,-14 12 0 0,1-4 0 16,-1 1 0-16,0-1 0 0,-2 1 0 0,1 0 0 15,-2-3 0-15,1 0 0 0,-1-1 0 16,-1-1-2-16,-1 0 4 0,0 0-4 0,0 0 4 15,0-1-5-15,-1 0 6 0,1-2-7 0,0-2 8 16,-2 0-7-16,2-1 6 0,-1-1-6 16,0 0-12-16,-3 1 27 0,-1 1-25 0,-2 1 26 15,-2 3-10-15,-1 4-4 0,-1 4 3 0,0 17-2 16,-4-21 2-16,4 21-2 0,0 0 0 0,0 0 0 16,-20-17 0-16,20 17 0 0,0 0 0 15,0 0 0-15,0 0 0 0,-19 21 0 0,15-4 0 16,-2 4 0-16,1 6 0 0,-1 3 0 0,0 4 0 15,1 4 0-15,-1 3 0 0,1 5 0 0,-1-1 0 16,1-1 0-16,0-3 0 0,3-5 0 0,1-7 0 16,2-3 0-16,5-6 0 0,-6-20 0 0,16 30 0 15,-16-30 0-15,23 18 0 0,-23-18 0 0,28 11 0 16,-28-11 0-16,29 4 0 0,-29-4 0 16,30-1 0-16,-30 1 0 0,31-6 0 15,-31 6 0-15,30-12 0 0,-13 1 0 0,2-3 0 16,-1-4 0-16,2-3 0 0,2-4 0 0,1-4 0 15,-1-1 0-15,3-3 0 0,-3 0 0 0,-2-1 0 16,-2 0 0-16,-3 0 0 0,-2 0 0 0,-2 4 0 16,-3 0 0-16,-3-2 0 0,-2 1 0 15,-2-4 0-15,2-2 0 0,-2 2 0 0,-1-1 0 16,1 3 0-16,-2 4 0 0,1 6 0 0,0 23 0 16,-1-24 0-16,1 24 0 0,0 0 0 0,0 0 0 15,0 0 0-15,-11 35 0 0,7-6 0 16,1 9 0-16,-1 9 0 0,-1 6 0 0,0 5 0 15,0 5 0-15,0-2 0 0,1-2 0 0,0-4 0 16,3-5 0-16,3-5 0 0,4-9 0 16,8-6 0-16,1-7 0 0,7-6 0 0,3-5 0 15,1-6 0-15,1-3 0 0,2-4 0 0,-1-4 0 16,-1-3 0-16,-3-4 0 0,6 8-52 0,-34-25-504 16,29 19-103-16,-17-12 7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4T03:16:41.80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816 680 1465 0,'-3'-22'107'15,"3"22"-108"-15,0 0 3 0,0 0 3 0,0 0 2 16,0 0 6-16,0 0 7 0,0 0 6 0,0 0-3 15,0 0-5-15,0 0-5 0,0 0-4 0,-12 24 2 16,12-24 3-16,-1 27 16 0,1-27-23 16,0 26-24-16,-1-8 18 0,2 3-31 15,-2 6 36-15,2-1 8 0,-2 3-9 0,0 1 7 16,-2 2-14-16,2 2 16 0,-3-3-17 0,-1 7 15 16,-1 2-16-16,0 1 13 0,-2 5-15 0,0-4-15 15,0-1 39-15,-1 0-39 0,2-6 39 0,0-1-12 16,2-6-12-16,1-4 10 0,3-4-8 0,1-20 4 15,1 24-6-15,-1-24 1 0,0 0 2 0,0 0 4 16,0 0 13-16,18-6 5 0,-18 6 5 16,11-35-7-16,-4 7-1 0,-3-5-15 0,1-3 8 15,0-2 14-15,-1 0-33 0,-2-1 31 0,-1 0-29 16,-1-2 6-16,-2 2 12 0,0 0-13 16,-2 1 11-16,0-1-15 0,1 3 14 0,0-1-12 15,3-1 11-15,1-1-11 0,1 4-22 0,0 1 55 16,4 3-17-16,1 0 21 0,7-2 11 0,4 0-43 15,4 2-3-15,2 9-1 0,5 5 2 16,-1 5-3-16,4 4 9 0,0-1-1 0,-1 7 1 16,3-1 4-16,-3 7-5 0,2 4 1 0,-1 4-6 15,-1 5-2-15,-3 6 1 0,-1 0 3 0,-3 4 0 16,-2 3 4-16,-4 2-19 0,-5-2 24 0,-3-2-21 16,-5 1-22-16,-5-1 34 0,-5 5-38 0,-5-1 32 15,-5-3 9-15,-2-1-8 0,-5 1 10 16,-1-4-8-16,-3 0 13 0,-2 0-11 15,0 1 9-15,-1-3-8 0,1 0 4 0,4-3-3 16,0-6 3-16,4-2-7 0,2-3 6 0,18-9-3 16,-25 9 0-16,25-9 3 0,0 0-2 0,-18 0-3 15,18 0 0-15,0 0 3 0,0 0 1 0,1-18-1 16,-1 18 0-16,12-17 1 0,-12 17 0 0,21-18 3 16,-21 18 0-16,32-18 2 0,-12 11-7 15,0-1 4-15,2 5-4 0,0 3 3 0,2 3 3 16,0 6-5-16,1 3 10 0,-2 4-7 0,0 3 4 15,-1 0-2-15,0 3-1 0,-1 2-5 0,-1 3-17 16,1 1 20-16,-4-3-35 0,1 1 12 16,-5-7-40-16,10 3-21 0,-23-22-28 0,53 38-218 15,-35-30-239-15,9-1-22 0,3-1 392 0</inkml:trace>
  <inkml:trace contextRef="#ctx0" brushRef="#br0" timeOffset="406.1941">1924 998 1821 0,'-65'7'41'15,"46"-7"-17"-15,-3 1-4 0,2 0 0 0,-3 1 7 16,3 1-1-16,-4 0-3 0,3 3-4 16,-3 1-9-16,3 4 4 0,-1 1-12 0,1 5-2 15,2 1 0-15,0 4 0 0,1 1 0 0,1 3 0 16,1 3 0-16,3 0 0 0,2 2 0 0,4-4 0 15,3-1 0-15,5-2 0 0,4-6 0 0,-5-18 0 16,21 29 0-16,-21-29 0 0,34 18 0 16,-14-14 0-16,6-6 0 0,3-2 0 0,2-8 0 15,4-5 0-15,3-4 0 0,-3-5 0 0,3-1 0 16,-3-1 0-16,-2-1 0 0,-2-1 0 0,-2 2 0 16,-2 0 0-16,-5 5 0 0,-5-1 0 0,-3 5 0 15,-5-2 0-15,-9 21 0 0,10-27 0 0,-10 27 0 16,0 0 0-16,0 0 0 0,0 0 0 15,0 0 0-15,-18-10 0 0,18 10 0 16,-19 17 0-16,9 0 0 0,-4 6 0 0,1 3 0 16,-1 2 0-16,2 0 0 0,3 0 0 0,1-2 0 15,3 2 0-15,7-4 0 0,0-2 0 0,7-3-16 16,-9-19-24-16,26 32-15 0,-26-32-27 0,44 25-74 16,-44-25-223-16,35-8-245 0,-8 8 57 0,0-13 440 15</inkml:trace>
  <inkml:trace contextRef="#ctx0" brushRef="#br0" timeOffset="937.3754">2385 1063 1809 0,'0'0'68'0,"-33"9"-21"0,33-9-9 0,-32 12-5 16,32-12-6-16,-28 17-8 0,28-17-13 15,-25 24-6-15,25-24 0 0,-19 28 0 0,12-12 0 16,2 4 0-16,3-1 0 0,1 1 0 0,2-2 0 15,-1-18 0-15,7 29 0 0,-7-29 0 0,18 19 0 16,-18-19 0-16,28 8 0 0,-11-6 0 0,3-5 0 16,-1 0 0-16,2-5 0 0,1 0 0 0,0-3 0 15,1-2 0-15,1-3 0 0,0-1 0 16,0-2 0-16,1-1 0 0,-1 0 0 16,2-1 0-16,-1 0 0 0,2-2 0 0,-1-3 0 15,1 3 0-15,-3 4 0 0,-2 2 0 0,-4 5 0 16,-18 12 0-16,19-17 0 0,-19 17 0 0,0 0 0 15,0 0 0-15,0 0 0 0,0 0 0 0,0 0 0 16,-12 30 0-16,4-7 0 0,-4 6 0 0,-3 10 0 16,-1 8 0-16,-1 7 0 0,0 6 0 15,0 7 0-15,-1 3 0 0,0 7 0 0,-3 4 0 16,1 1 0-16,2 0 0 0,-1-4 0 0,3-6 0 16,1-5 0-16,2-10 0 0,3-7 0 0,4-11 0 15,3-11 0-15,0-8 0 0,3-20 0 16,-1 22 0-16,1-22 0 0,0 0 0 0,0 0 0 15,0 0 0-15,-4-20 0 0,2 0 0 0,-2-5 0 16,3-11 0-16,0-3 0 0,2-5 0 16,0 2 0-16,0 1 0 0,3-1 0 0,-2-2 0 15,3-2 0-15,1-6 0 0,4-4 0 0,2 0 0 16,5-2 0-16,3 7 0 0,2 4 0 0,1 4 0 16,0 3 0-16,0 8 0 0,-4 1 0 0,2 10 0 15,-5-2-52-15,6 7-55 0,-11-12-15 0,35 18-312 16,-22-9-189-16,13 2 48 0,9 10 442 15</inkml:trace>
  <inkml:trace contextRef="#ctx0" brushRef="#br0" timeOffset="1374.8478">3670 896 1440 0,'7'-17'43'0,"-8"-3"7"0,10 2-9 16,-9 1 7-16,0 17-14 0,4-26 11 0,-4 26-1 15,0 0 5-15,0 0-2 0,0 0-4 16,0 0-12-16,0 0-8 0,0 0-5 0,-19 13-9 16,13 4 7-16,0 3-11 0,0 6 10 0,0 1-9 15,0 3 6-15,0 3-9 0,1 3 4 0,0 3-8 16,1 4 12-16,-1 1-12 0,3-1-17 15,-3 0 19-15,1-2-25 0,2-4 23 0,-2 1 4 16,2-4-9-16,2-4 5 0,0-2-7 0,1-4 1 16,4-5-9-16,-5-19-14 0,11 29-16 15,-11-29-28-15,21 19-60 0,-30-41-179 0,9 22-298 16,26-9 35-16,-22-11 400 0</inkml:trace>
  <inkml:trace contextRef="#ctx0" brushRef="#br0" timeOffset="1687.2952">3631 830 1848 0,'0'0'63'0,"-17"-2"-16"15,17 2-20-15,0 0-10 0,0 0-6 0,0 0-4 16,0 0-2-16,0 0 2 0,26-3-2 0,-8 3 3 16,5 1-6-16,4-5-2 0,4 4 0 0,3-2 0 15,3 3 0-15,1 0 0 0,-2 2 0 0,1 2 0 16,-3-2 0-16,-3 8 0 0,0 1 0 15,-6 2 0-15,-2 1 0 0,-5 1 0 0,-3 3 0 16,-6 4 0-16,-7 3 0 0,-7 3 0 16,-6 6 0-16,-6 5 0 0,-5 7 0 0,-4 4 0 0,-5-1 0 15,0 0 0-15,-5 1 0 0,0-5 0 0,-1-1 0 16,1-7 0-16,2-1 0 0,5-8 0 0,2-3 0 16,5-6 0-16,4-6 0 0,18-14 0 15,-27 15-6-15,27-15-30 0,0 0-16 16,0 0-49-16,-9-34-114 0,34 20-405 0,-12-12-2 15,9-6 228-15</inkml:trace>
  <inkml:trace contextRef="#ctx0" brushRef="#br0" timeOffset="1890.4436">4308 1046 1653 0,'-9'23'249'0,"-8"0"-234"0,3 2 3 0,1 1 1 15,3 2-21-15,-2 1 32 0,1 2-34 16,-1 1 19-16,0 0-4 0,0 0-14 0,2-1 7 16,1-1-10-16,2-1 9 0,1-3-7 0,1-3 1 15,3-4-7-15,2-19-16 0,3 29-16 16,-3-29-22-16,21 18-57 0,-21-18-404 0,17-13-97 16,0 5 38-16</inkml:trace>
  <inkml:trace contextRef="#ctx0" brushRef="#br0" timeOffset="2046.6618">4370 857 1918 0,'0'0'48'16,"-26"0"-14"-16,26 0-23 0,0 0-4 0,0 0-6 16,0 0-6-16,0 0-3 0,0 0-13 0,0 0-16 15,17 4-57-15,23-9-477 0,-17 3-54 0,13 2-17 16</inkml:trace>
  <inkml:trace contextRef="#ctx0" brushRef="#br0" timeOffset="2452.8377">4841 1078 1686 0,'-24'23'325'0,"-9"-10"-291"16,3 3-32-16,-1-1-2 0,4 5 0 15,2 1 0-15,-1 1 0 0,4 1 0 0,1 3 0 16,4-3 0-16,2 1 0 0,3-3 0 0,4-1 0 16,4-3 0-16,4-17 0 0,2 28 0 0,-2-28 0 15,17 21 0-15,-17-21 0 0,32 11 0 0,-12-11 0 16,3-2 0-16,4-8 0 0,4-3 0 0,0-7 0 16,3-1 0-16,3-7 0 0,-2-1 0 0,3-4 0 15,-2-2 0-15,-2 1 0 16,-2-1 0-16,-3 1 0 0,-3 0 0 0,-2 3 0 0,-3 3 0 15,-2 4 0-15,-2 5 0 0,-5 2 0 16,-12 17 0-16,16-22 0 0,-16 22 0 0,0 0 0 16,0 0 0-16,0 0 0 0,0 0 0 0,0 0 0 15,-29 18 0-15,13 0 0 0,-2 3 0 0,-2 8 0 16,2 1 0-16,0 4 0 0,2 0 0 0,4 0 0 16,5-4 0-16,3-3 0 0,6-1 0 15,4-5 0-15,8-1 0 0,2-3 0 0,7-5-1 16,1-6-61-16,11 3-34 0,-10-26-95 0,33 28-179 15,-35-26-134-15,20 4-92 0,3 14 370 0</inkml:trace>
  <inkml:trace contextRef="#ctx0" brushRef="#br0" timeOffset="2952.7817">5540 1038 1911 0,'-36'7'98'15,"10"-8"-60"-15,-2 2-38 0,4 3 0 0,-3 2 0 16,3 3 0-16,-3 2 0 0,0 4 0 0,3 0 0 15,1 4 0-15,2 0 0 0,2 3 0 0,4-2 0 16,2 4 0-16,2 1 0 0,5-4 0 0,4-1 0 16,3-3 0-16,-1-17 0 0,13 27 0 15,-13-27 0-15,28 20 0 0,-10-14 0 0,4-1 0 16,1-7 0-16,2-1 0 0,1-4 0 16,2-7 0-16,-1 0 0 0,2-4 0 0,-2-3 0 15,0 0 0-15,1-1 0 0,-3-4 0 0,-2 2 0 16,-1-4 0-16,-2 3 0 0,-4-1 0 0,-1 1 0 15,-2 0 0-15,-2 4 0 0,-3 3 0 0,-8 18 0 16,10-26 0-16,-10 26 0 0,0 0 0 16,0 0 0-16,0 0 0 0,0 0 0 0,0 0 0 15,-25 23 0-15,12 2 0 0,-2 6 0 0,-3 7 0 16,-2 7 0-16,-1 7 0 0,0 9 0 0,1 4 0 16,0 3 0-16,2 1 0 0,2-4 0 0,3 2 0 15,0-6 0-15,4-4 0 0,1-5 0 16,1-6 0-16,1-6 0 0,0-1 0 15,0-8 0-15,0-4 0 0,0-8 0 0,1 1 0 16,5-20 0-16,-14 24 0 0,14-24 0 0,0 0 0 16,-19 2 0-16,19-2 0 0,-15-23 0 0,7 4 0 15,-1-3 0-15,1-2 0 0,2-3 0 0,1-1 0 16,3-1 0-16,0-4 0 0,4-4 0 0,0-3 0 16,5-3 0-16,3-3 0 0,6 2 0 0,1 0 0 15,6 5 0-15,-2-1 0 0,3 9 0 16,-2-5-8-16,5 11-78 0,-10-10-51 0,26 22-122 15,-29-25-66-15,37 24-187 0,-6 2 4 0,-12-14 297 16</inkml:trace>
  <inkml:trace contextRef="#ctx0" brushRef="#br0" timeOffset="3499.5998">6023 1084 1691 0,'0'0'51'0,"0"0"-8"0,29-16-4 0,-29 16 8 16,20-3-10-16,-20 3-5 0,0 0-8 0,0 0 2 16,18 10-5-16,-18-10 4 0,0 18-14 15,0-18-11-15,-2 35 0 0,-3-13 0 0,0 6 0 16,-4 2 0-16,1 5 0 0,-4 0 0 0,1 0 0 16,-4 2 0-16,3-2 0 0,0-3 0 0,1-3 0 15,4-6 0-15,1-3 0 0,6-20 0 0,-4 24 0 16,4-24 0-16,0 0 0 0,0 0 0 15,0 0 0-15,0 0 0 0,17 5 0 0,-17-5 0 16,19-28 0-16,-4 6 0 0,0-4 0 16,0-5 0-16,1-1 0 0,-1-2 0 0,-2 1 0 15,-2 2 0-15,-1-2 0 0,-2 2 0 0,0-2 0 16,-3 3 0-16,1-2 0 0,0 7 0 0,-1 0 0 16,2 4 0-16,-7 21 0 0,10-23 0 0,-10 23 0 15,0 0 0-15,0 0 0 0,0 0 0 0,17-12 0 16,-17 12 0-16,0 0 0 0,26 2 0 15,-26-2 0-15,32 5 0 0,-13 0 0 0,6-3 0 16,2 3 0-16,4-1 0 0,3-1 0 16,3 4 0-16,-1-6 0 0,5 5-4 0,-4-5-67 15,13 6-91-15,-25-19-94 0,36 18-128 0,-34-12-153 16,7 5 44-16,13 15 354 0</inkml:trace>
  <inkml:trace contextRef="#ctx0" brushRef="#br0" timeOffset="3890.1989">6795 1080 1853 0,'-18'6'69'0,"-9"-5"-19"0,4 4-9 0,-3-1-7 16,0 3-34-16,-2 0 0 0,0 0 0 0,0 4 0 16,-1 1 0-16,2 1 0 0,-1 3 0 0,1 3 0 15,3 1 0-15,0 3 0 0,1 1 0 0,1 1 0 16,5-3 0-16,1 1 0 0,4-1 0 16,12-22 0-16,-7 33 0 0,7-33 0 15,9 24 0-15,-9-24 0 0,29 17 0 0,-7-15 0 16,3 0 0-16,4-5 0 0,4-4 0 0,3-3 0 15,2-3 0-15,2-3 0 0,1-3 0 0,-2-2 0 16,1-3 0-16,-3 0 0 0,-3-3 0 0,-2 3 0 16,-6-1 0-16,-3 3 0 0,-4-1 0 0,-5 4 0 15,-4 2 0-15,-10 17 0 0,11-27 0 16,-11 27 0-16,0 0 0 0,-4-18 0 0,4 18 0 16,0 0 0-16,-18 1 0 0,18-1 0 0,-19 20 0 15,19-20 0-15,-27 29 0 0,13-10 0 0,2-1 0 16,3 0 0-16,2 0 0 0,7-18 0 15,-4 31 0-15,4-31 0 0,9 25 0 0,-9-25 0 16,22 23 0-16,-5-16 0 0,0-1 0 0,5-1 0 16,0-5 0-16,4-1-6 0,-3-4-66 15,12 5-47-15,-22-23-71 0,36 24-130 0,-42-27-95 16,21 11-141-16,6 15 188 0,-28-22 368 0</inkml:trace>
  <inkml:trace contextRef="#ctx0" brushRef="#br0" timeOffset="4421.4165">7271 1125 1873 0,'-17'-11'74'0,"17"11"-27"16,0 0-13-16,-18 5-15 0,18-5-19 0,0 0 0 16,-22 21 0-16,22-21 0 0,-17 26 0 15,17-26 0-15,-16 31 0 0,6-11 0 0,2 0 0 16,-3 2 0-16,1 3 0 0,2-3 0 0,-2 4 0 16,3-8 0-16,0 1 0 0,3-2 0 0,4-17 0 15,-5 23 0-15,5-23 0 0,0 0 0 0,0 0 0 16,0 0 0-16,0 0 0 0,17-1 0 15,-17 1 0-15,22-29 0 0,-8 7 0 0,2-2 0 16,0-3 0-16,0 2 0 0,-1-2 0 0,-1 1 0 16,-1-2 0-16,-1 1 0 0,-1-1 0 0,-1 0 0 15,0 3 0-15,-2 1 0 0,0 1 0 0,-2 6 0 16,-6 17 0-16,8-24 0 0,-8 24 0 16,0 0 0-16,0 0 0 0,0 0 0 0,0 0 0 15,0 0 0-15,0 0 0 0,0 0 0 16,3 25 0-16,-3-25 0 0,3 26 0 0,-3-26 0 15,9 27 0-15,-9-27 0 0,16 27 0 0,-16-27 0 16,19 22 0-16,-19-22 0 0,24 18 0 0,-24-18 0 16,31 13 0-16,-14-10 0 0,2-2 0 0,-2-2 0 15,0-3 0-15,-17 4 0 0,31-11 0 0,-31 11 0 16,26-17 0-16,-26 17 0 0,25-23 0 16,-12 6 0-16,-13 17 0 0,27-32 0 0,-13 13 0 15,-14 19 0-15,25-25 0 0,-25 25 0 0,20-19 0 16,-20 19 0-16,0 0 0 0,18-16 0 15,-18 16 0-15,0 0 0 0,0 0 0 0,0 0 0 16,0 0 0-16,0 0 0 0,-7 28 0 0,7-28 0 16,-8 36 0-16,3-14 0 0,0 1 0 0,3 2 0 15,-1-1 0-15,3-1 0 0,-1 0 0 16,4-3 0-16,-1-2 0 0,4 0 0 0,-6-18 0 16,16 25 0-16,-16-25-36 0,25 19-134 0,-25-19-58 15,27-2-57-15,-27 2-49 0,14-19-74 0,5 26-28 16,-24-25 287-16</inkml:trace>
  <inkml:trace contextRef="#ctx0" brushRef="#br0" timeOffset="5046.3026">9199 712 1782 0,'-26'-19'64'0,"10"-6"-45"16,-6-4 14-16,6-3 6 0,-7 3-3 0,6 2-4 15,-6 3-6-15,1 7-14 0,-2 3-8 0,0 7-4 16,-3 3 0-16,-1 5 0 0,-2 9 0 0,-2 0 0 15,-1 10 0-15,0 5 0 0,-2 9 0 0,1 9 0 16,0-3 0-16,0 9 0 0,1-7 0 16,3 7 0-16,0-3 0 0,7-3 0 0,3 2 0 15,1 0 0-15,7 1 0 0,5 1 0 16,6 1 0-16,4 0 0 0,5-3 0 0,1-1 0 16,6-5 0-16,1-5 0 0,4-4-18 0,0-7-45 15,10 3-44-15,-30-26-160 0,57 17-208 0,-32-13-133 16,-3-6 100-16,13 17 508 0</inkml:trace>
  <inkml:trace contextRef="#ctx0" brushRef="#br0" timeOffset="5843.1116">8329 1109 2047 0,'-35'5'0'0,"35"-5"0"0,-19 2 0 16,19-2 0-16,0 0 0 0,0 0 0 0,31-5 0 15,-12 4 0-15,6-2 0 0,6-1 0 16,6-3 0-16,5 1 0 0,3-3 0 0,3 1 0 16,3-1 0-16,-1 1 0 0,0 3 0 0,1 0 0 15,-4-1 0-15,-1 1 0 0,-3 2 0 0,-4-1 0 16,-4 2 0-16,-7 0 0 0,-5 0 0 0,-5 1 0 16,-18 1 0-16,21-2 0 0,-21 2 0 0,0 0 0 15,0 0 0-15,0 0 0 0,0 0 0 0,0 0 0 16,-22 0 0-16,22 0 0 15,-30 8 0-15,10-2 0 0,0 5 0 0,-4 0 0 16,0 4 0-16,0 2 0 0,1 1 0 0,0 2 0 16,1 0 0-16,1 2 0 0,3 0 0 0,2 3 0 15,4-4 0-15,2 2 0 0,5-1 0 0,4-6 0 16,5 3 0-16,-4-19 0 0,22 25 0 0,-5-17 0 16,6 3 0-16,0-6 0 0,7 0 0 0,1-6 0 15,1-6 0-15,6-3 0 0,-5-3 0 16,3-4 0-16,-4-3 0 0,1 1 0 0,-3-5 0 15,-2 1 0-15,-2-4 0 0,-4 4 0 0,-4-2 0 16,-3 1 0-16,-7 1 0 0,-3 0 0 0,-4 1 0 16,-4 3 0-16,-2 0 0 0,5 19 0 15,-19-29 0-15,19 29 0 0,-25-19 0 0,25 19 0 16,-31-5 0-16,31 5 0 0,-29 5 0 16,29-5 0-16,-26 8 0 0,26-8 0 0,-19 11 0 15,19-11 0-15,0 0 0 0,-8 20 0 0,8-20 0 16,0 0 0-16,16 23 0 0,-16-23 0 0,25 19 0 15,-8-12 0-15,3-1 0 0,1-1 0 0,3 1 0 16,-1 0 0-16,1-2 0 0,-1 1 0 0,-1 0 0 16,-3 1 0-16,-19-6 0 0,31 14 0 0,-31-14 0 15,21 16 0-15,-21-16 0 0,14 22 0 16,-10-5 0-16,-3-1 0 0,-1 5 0 16,-4 2 0-16,-2-1 0 0,-1 1 0 0,-2 0 0 15,0-3 0-15,-1 2 0 0,0-3 0 0,1 0 0 16,9-19 0-16,-15 25 0 0,15-25 0 0,0 0 0 15,0 0 0-15,0 0 0 0,0 0 0 0,0 0 0 16,0 0 0-16,0 0 0 0,11-22 0 0,-11 22 0 16,16-31 0-16,-7 11 0 0,2 1 0 15,0-3 0-15,3 1 0 0,-2-1 0 0,2-1 0 16,1-1 0-16,3 1 0 0,3 0 0 0,1 3 0 16,2 0 0-16,1 0 0 0,0 2 0 0,2 3 0 15,-3 1 0-15,2 6 0 0,-4 2 0 0,2 3 0 16,-2 2 0-16,5 1 0 0,-4-2 0 15,11 6-30-15,-34-4-181 0,59-8-67 16,-59 8-50-16,57-17-20 0,-26 15-11 0,-8-6-46 16,35 18 318-16</inkml:trace>
  <inkml:trace contextRef="#ctx0" brushRef="#br0" timeOffset="8896.1677">10957 909 1098 0,'0'0'113'0,"0"0"-18"0,0 0 16 15,0 0-7-15,0 0-4 0,-28-3-21 0,28 3-15 16,-19 6-8-16,19-6-10 16,-28 11-8-16,11-5-6 0,-5 2-7 0,1 4 1 15,-7 2-4-15,4 3 5 0,-2-2-16 0,4 5-11 16,0 1 0-16,4 6 0 0,0 1 0 0,2 0 0 15,2-1 0-15,1 1 0 0,5-4 0 0,4 1 0 16,4-5 0-16,4-2 0 0,-4-18 0 0,21 27-15 16,-3-19-5-16,1-3-7 0,8-4 1 15,0-9-17-15,12 1-19 0,-9-17-50 0,27 14-148 16,-24-12-342-16,11-3 10 0,7 9 305 0</inkml:trace>
  <inkml:trace contextRef="#ctx0" brushRef="#br0" timeOffset="9536.719">11251 983 1810 0,'-43'12'56'15,"12"2"-18"-15,-4-5 0 0,6 5 9 0,-4-2 2 16,9 3-40-16,-1-1-9 0,5 3 0 0,3-3 0 16,17-14 0-16,-27 30 0 0,27-30 0 0,-11 28 0 15,11-28 0-15,2 30 0 0,-2-30 0 0,14 29 0 16,-14-29 0-16,25 22 0 0,-8-11 0 0,3-2 0 15,2-3 0-15,2-4 0 16,0-3 0-16,3-3 0 0,-2-3 0 0,1-4 0 16,-2-2 0-16,-2-3 0 0,-2-1 0 0,-5-2 0 15,-1-2 0-15,-3 1 0 0,-1-2 0 0,-3 3 0 16,-4-1 0-16,1 1 0 0,-3 1 0 0,-1 18 0 16,-2-29 0-16,2 29 0 0,-7-23 0 0,7 23 0 15,-11-18 0-15,11 18 0 0,0 0 0 16,0 0 0-16,0 0 0 0,-19-16 0 0,19 16 0 15,0 0 0-15,0 0 0 0,0 0 0 0,21 3 0 16,-21-3 0-16,34 0 0 0,-13-1 0 0,3-1 0 16,3-1 0-16,1 1 0 0,-1 1 0 0,-1 0 0 15,0 1 0-15,-7 1 0 0,1 0 0 16,-20-1 0-16,25 8 0 0,-25-8 0 0,0 0 0 16,19 17 0-16,-19-17 0 0,-2 21 0 15,2-21 0-15,-12 25 0 0,12-25 0 0,-22 31 0 16,9-12 0-16,0 1 0 0,-3 1 0 0,-2 2 0 15,-1-4 0-15,2 2 0 0,0-3 0 0,17-18 0 16,-23 28 0-16,23-28 0 0,0 0 0 0,0 0 0 16,0 0 0-16,0 0 0 0,32 2 0 0,-12-13 0 15,6-9 0-15,3-4 0 0,4-4 0 0,2-5 0 16,3-1 0-16,0 0 0 0,-1 4 0 16,1 1 0-16,-6 4 0 0,-2 3 0 0,-4 1 0 15,-3 5 0-15,-4 1 0 0,-19 15 0 16,23-19 0-16,-23 19 0 0,0 0 0 0,0 0 0 15,0 0 0-15,-1 21 0 0,-6-4 0 0,-3 6 0 16,-5 4 0-16,-2 2 0 0,-1 4 0 0,-2 1 0 16,0 1 0-16,3-2 0 0,6-4 0 15,5-3 0-15,8-3 0 0,3-4 0 0,9-2 0 16,-14-17-79-16,41 24-113 0,-41-24-88 0,56-2-147 16,-35-5-41-16,7-4-38 0,21 20 412 0</inkml:trace>
  <inkml:trace contextRef="#ctx0" brushRef="#br0" timeOffset="13255.7142">12566 955 614 0,'8'-17'5'0,"-8"17"-10"0,0 0 130 0,0 0 43 16,0 0 16-16,0 0 16 0,0 0-94 0,0 0-39 15,0 0-10-15,0 0-6 0,0 0 1 0,0 0-5 16,0 0-7-16,-17 15-8 0,17-15-3 0,-18 2 2 16,18-2-3-16,-27 5 3 0,27-5-3 0,-35 7-2 15,16 1 0-15,-6-1-4 16,4 0 1-16,-6 3-4 0,1 2 1 0,-2 1-6 16,0 7-7-16,0-1-7 0,3 4 0 0,0 1 0 15,4 0 0-15,1 2 0 0,6-1 0 0,0-1 0 16,4 2 0-16,3-6 0 0,5 1 0 0,3-3 0 15,-1-18 0-15,13 29 0 0,-13-29 0 0,28 21 0 16,-5-15 0-16,7-5 0 0,5-5 0 16,7-2-4-16,1-7-40 0,7 1-25 0,-11-20-92 15,17 15-504-15,-8-4 41 0,0-1 145 0</inkml:trace>
  <inkml:trace contextRef="#ctx0" brushRef="#br0" timeOffset="13677.5191">12926 988 1712 0,'0'0'19'16,"0"0"-8"-16,-21-6 13 0,21 6 7 0,0 0 1 16,-26 2 1-16,26-2-13 0,-24 6 1 0,24-6 4 15,-28 11 2-15,28-11 0 0,-31 16-4 0,14-4 0 16,-4 0-4-16,2 5-19 15,-3 3 0-15,0 0 0 0,1 2 0 0,3 0 0 16,1-3 0-16,4-1 0 0,3-1 0 0,5 0 0 16,5-17 0-16,0 27 0 0,0-27 0 0,16 20 0 15,-16-20 0-15,31 15 0 0,-9-13 0 0,6-2 0 16,3-6 0-16,1-4 0 0,4-3 0 0,1-3 0 16,1-2 0-16,1-1 0 0,-2 1 0 15,-5-3 0-15,-2 2 0 0,-6 2 0 0,-3-1 0 16,-3 2 0-16,-5-1 0 0,-13 17 0 0,17-25 0 15,-17 25 0-15,3-17 0 0,-3 17 0 0,0 0 0 16,-20-18 0-16,20 18 0 0,-22-2 0 0,22 2 0 16,-28 11 0-16,28-11 0 0,-31 27 0 15,14-8 0-15,2 3 0 0,0 0 0 0,3 2 0 16,3-2 0-16,3 0 0 0,3 0 0 16,4-5-26-16,7 2-15 0,-8-19-14 0,23 26-31 15,-23-26-65-15,43 13-273 0,-24-9-173 0,0-4-15 16,14 11 558-16</inkml:trace>
  <inkml:trace contextRef="#ctx0" brushRef="#br0" timeOffset="13974.3525">13399 976 1765 0,'0'0'50'0,"-21"-2"-31"0,21 2 6 15,-17 1 3-15,17-1 3 0,-22 9-6 0,22-9-11 16,-25 20 1-16,25-20-1 0,-23 29 3 0,23-29-1 15,-16 36 1-15,10-15-10 0,2 0-3 0,3 0-4 16,1 0 0-16,1-3 0 0,2-1 0 16,0 0 0-16,-3-17-24 0,11 25 28 0,-11-25 2 15,15 17-1-15,-15-17-2 0,19 11 0 0,-19-11 0 16,23 2-3-16,-23-2 0 0,24-11 0 0,-24 11 0 16,29-21 0-16,-29 21 0 0,33-34 0 0,-16 13 0 15,0 1 0-15,-2-2 0 0,1 1 0 0,0-1 0 16,-1 1 0-16,-2 0 0 0,0 2-4 15,-2 1-32-15,-11 18-11 0,17-35-20 16,0 20-53-16,-25-14-84 0,31 14-126 0,-30-1-179 16,7 16-40-16,18-11 369 0</inkml:trace>
  <inkml:trace contextRef="#ctx0" brushRef="#br0" timeOffset="14359.14">13648 1098 1614 0,'0'0'59'0,"0"0"-29"0,0 0-5 16,0 0 21-16,0 0 4 0,20 6-13 0,-20-6 7 16,24-6-20-16,-7 0-5 0,4 1-5 0,-2-1 5 15,4 1-8-15,-1-3 7 0,1 2-6 16,-1-4-1-16,1 0-6 0,-1 3 4 0,4-1-9 15,-3-1 0-15,0 0 0 0,-1-2 0 16,-4 0 0-16,-18 11 0 0,27-20 0 0,-27 20 0 16,13-18 0-16,-13 18 0 0,0-17 0 0,0 17 0 15,0 0 0-15,-19-21 0 0,19 21 0 0,-28-5 0 16,10 7 0-16,-6 3 0 0,0 4 0 0,-3 0 0 16,-1 6 0-16,-1 2 0 0,0 3 0 15,-1 2 0-15,3 3 0 0,-2 4 0 0,3 3 0 16,4-3 0-16,5 0 0 0,8-5 0 0,4-3 0 15,6-3 0-15,6-1 0 0,-7-17 0 0,37 25 0 16,-8-16 0-16,6-6 0 0,9-3 0 16,3-5 0-16,17 1-47 0,-21-19-507 0,32 9-115 15,-5-6-3-15</inkml:trace>
  <inkml:trace contextRef="#ctx0" brushRef="#br0" timeOffset="17675.2077">14706 678 1249 0,'0'0'394'0,"0"0"-293"0,9-23-48 0,-9 23-3 16,14-22-2-16,-14 22-4 0,0 0-7 0,19-20-13 16,-19 20-10-16,0 0 3 0,0 0-1 0,0 0-16 15,0 0 0-15,0 0 0 0,0 0 0 16,0 0 0-16,-2 18 0 0,2-18 0 0,-8 37 0 15,1-16 0-15,1 11 0 0,0 5 0 16,1 4 0-16,-1 5 0 0,-2 2 0 0,0-3 0 16,-3 0 0-16,-1 2 0 0,-2 1 0 0,0-2 0 15,-1-1 0-15,3-5 0 0,3-3 0 0,3-6 0 16,5-3 0-16,6-6-6 0,1-4-32 0,9-1-10 16,-15-17-19-16,40 22-58 0,-32-39-74 0,30 19-296 15,-19-12-89-15,-2-9 100 0</inkml:trace>
  <inkml:trace contextRef="#ctx0" brushRef="#br0" timeOffset="18065.8104">14889 1061 1706 0,'-37'11'86'16,"37"-11"-43"-16,-17 13-14 0,17-13-4 15,0 0 5-15,-11 18-5 0,11-18-6 0,0 0-5 16,0 0 0-16,15 18 3 0,-15-18-1 0,23 6 0 15,-6-5-9-15,4-1-7 0,3-1 0 0,5-1 0 16,0-3 0-16,4 0 0 0,0-1 0 0,-3 1 0 16,1-1 0-16,-2-4 0 0,-2 2 0 0,-2-2 0 15,1-1 0-15,-5 2 0 0,-3-1 0 16,-18 10 0-16,25-22 0 0,-25 22 0 16,14-23 0-16,-14 23 0 0,1-17 0 0,-1 17 0 15,-13-17 0-15,13 17 0 0,-27-13 0 0,9 10 0 16,-3 3 0-16,-1 1 0 0,-1 1 0 0,-1 4 0 15,-3 3 0-15,0 3 0 0,0 1 0 0,2 4 0 16,-1 1 0-16,2 5 0 0,3 0 0 0,2 4 0 16,2-1 0-16,5 0 0 0,2-2 0 15,7-2 0-15,3-3 0 0,0-19 0 0,16 31 0 16,-16-31 0-16,33 25 0 0,-11-17 0 0,4-3 0 16,4-4 0-16,6-3 0 0,2-3 0 15,5-4 0-15,-1-5 0 0,7 1-54 0,-7-10-15 16,14 7-100-16,-26-24-123 0,16 18-297 0,-2 2-28 15,-10-5 361-15</inkml:trace>
  <inkml:trace contextRef="#ctx0" brushRef="#br0" timeOffset="18425.1046">15708 909 1699 0,'-19'6'83'0,"0"-1"-28"16,19-5 0-16,-30 17 0 0,30-17-6 0,-30 23-22 15,30-23-6-15,-33 28-18 0,33-28-3 0,-33 33 0 16,19-15 0-16,0 1 0 0,3 1 0 0,0 0 0 15,4-1 0-15,0 0 0 16,1-1 0-16,6-18 0 0,-9 32 0 0,9-32 0 16,-2 28 0-16,2-28 0 0,0 0 0 0,6 18 0 15,-6-18 0-15,0 0 0 0,19 4 0 0,-19-4 0 16,22-10 0-16,-22 10 0 0,31-23 0 0,-13 5 0 16,3-2 0-16,0-2 0 0,1-1 0 0,0 0 0 15,1-1 0-15,0 2 0 0,-2 1 0 16,0 3 0-16,-4 6 0 0,-17 12 0 0,28-22 0 15,-28 22 0-15,17-11 0 0,-17 11 0 0,0 0 0 16,0 0 0-16,0 0 0 0,0 0 0 0,12 17 0 16,-12-17 0-16,1 22 0 0,0-5 0 0,-3 0 0 15,1 4 0-15,1 0 0 0,0 0 0 16,2-2 0-16,4-2 0 0,-6-17 0 0,17 32-42 16,-17-32-6-16,32 23-30 0,-32-23-85 15,45-5-398-15,-24 5-61 0,9-4 90 0</inkml:trace>
  <inkml:trace contextRef="#ctx0" brushRef="#br0" timeOffset="18768.8209">16184 901 1870 0,'-30'23'118'0,"6"-19"-85"15,-1-1-12-15,2 6-16 0,0-2-5 0,1 3 0 16,1-1 0-16,3 2 0 0,18-11 0 0,-29 21 0 15,29-21 0-15,-17 15 0 0,17-15 0 0,-4 17 0 16,4-17 0-16,0 0 0 0,21 23 0 0,-21-23 0 16,31 12 0-16,-9-8 0 0,4-1 0 15,2-2 0-15,2-1 0 0,2-1 0 0,-1-2 0 16,2 1 0-16,-2 0 0 0,-5 2 0 0,-3 2 0 16,-4 1 0-16,-19-3 0 0,26 6 0 0,-26-6 0 15,0 0 0-15,13 22 0 0,-13-22 0 0,-10 23 0 16,-1-5 0-16,-4-1 0 0,-3 3 0 0,-4 0 0 15,-2-2 0-15,-3 4 0 0,-1 1 0 16,1-4 0-16,2 2 0 0,1-5 0 16,4-4 0-16,20-12 0 0,-25 18 0 0,25-18 0 15,0 0-31-15,0 0-92 0,0 0-188 0,26-18-334 16,-26 18 58-16,40-37 238 0</inkml:trace>
  <inkml:trace contextRef="#ctx0" brushRef="#br0" timeOffset="19096.9257">16361 1148 1953 0,'0'0'7'0,"0"0"-5"0,-14 18 5 0,14-18-1 16,0 0 8-16,21 6-5 0,-21-6 6 16,36-3 1-16,-10-4 2 0,8-1-18 0,3-6 0 15,6 1 0-15,2-4 0 0,1 0 0 16,-1-1 0-16,-4 0 0 0,0 3 0 0,-7 0 0 15,-8 4 0-15,-5-1 0 0,-21 12 0 0,22-17 0 16,-22 17 0-16,0 0 0 0,-4-18 0 0,4 18 0 16,-22-9 0-16,5 9 0 0,-4 1 0 0,-6 5 0 15,-4 3 0-15,-1 2 0 0,0 1 0 0,-3 2 0 16,2 2 0-16,0 6 0 0,1 1 0 0,6 2 0 16,1 1 0-16,5-2 0 0,4-1 0 15,6-1 0-15,6-4 0 0,6-1 0 16,-2-17 0-16,20 29 0 0,-1-16 0 0,2-3 0 15,6-3 0-15,2-3 0 0,7-6 0 0,1-6 0 16,12 1-34-16,-13-20-134 0,23 16-495 0,-9-12 17 16,7 5 111-16</inkml:trace>
  <inkml:trace contextRef="#ctx0" brushRef="#br0" timeOffset="19409.4133">17281 971 1749 0,'-57'0'298'0,"7"6"-298"0,16 0 0 15,2 3 0-15,1-1 0 0,1 2 0 0,2-3 0 16,3 2 0-16,2-2 0 0,23-7 0 16,-27 14 0-16,27-14 0 0,0 0 0 15,0 18 0-15,0-18 0 0,0 0 0 0,28 25 0 16,-28-25 0-16,34 15 0 0,-15-7 0 0,3-4 0 16,-1 4 0-16,-1-1 0 0,-3 0 0 0,-17-7 0 15,23 17 0-15,-23-17 0 0,14 22 0 0,-14-22 0 16,8 22 0-16,-8-22 0 0,-5 24 0 0,5-24 0 15,-17 29 0-15,17-29 0 0,-26 27 0 0,9-15 0 16,-2 0 0-16,-1-3 0 0,-2 2 0 16,2-5 0-16,-2 0 0 0,3-1 0 15,1 0 0-15,18-5 0 0,-18 0 0 0,18 0 0 16,0 0 0-16,0 0 0 0,-7-19-15 0,26 25-270 16,-14-24-344-16,14 9-25 0,-19 9 191 0</inkml:trace>
  <inkml:trace contextRef="#ctx0" brushRef="#br0" timeOffset="21502.8972">1119 8399 1038 0,'0'0'91'0,"0"0"-10"0,26 4-12 16,-26-4-9-16,0 0-8 0,17-9-7 0,-17 9-7 15,0 0-11-15,26-3-10 0,-26 3-7 16,0 0-4-16,24-4-2 0,-24 4-3 0,21-2 2 15,-21 2-2-15,27-3 0 0,-27 3 0 0,30-1-2 16,-12 1 1-16,1 1-1 0,2 2 2 0,3-1-1 16,1 0 1-16,7 1 0 0,2-1-1 15,6 1 1-15,4-2 1 0,6 0 0 0,4-1 1 16,6 0-1-16,4-1 0 0,6 1-1 0,3-1 0 16,4 1 3-16,6 0 0 0,5-2 4 0,8 5 4 15,1-4 2-15,10 4 5 0,-2-2-2 0,7 2 0 16,9-2 0-16,6 3-2 0,4-4-3 0,6 2-3 15,6-2-3-15,5 0 0 0,4 0 0 16,6 0 0-16,5-1-1 0,4 0 0 16,7-2 0-16,7 2 1 0,7 0-1 0,6 0-2 15,6-1 1-15,7 2-1 0,-3-1 0 0,4 2 1 16,10 1 1-16,0 1 0 0,2 2-2 0,4 1 5 16,-1 1-1-16,8 2 6 0,5-1-1 0,6 3 3 15,4-2-4-15,3 2 4 0,3-3-2 0,10 1 4 16,-1-6-3-16,11 2-1 0,12-3-6 15,4 1 2-15,14-4-2 0,4-1-1 0,4-1 1 16,8-2-2-16,9-1 1 0,8 0-3 0,11-4 2 16,11 3-1-16,0 0 3 0,3 1 1 0,3 1 0 15,1 4 0-15,9 1 0 0,1 2-1 16,-1 2-1-16,-1 2 2 0,-1-1-6 0,3 3-2 16,14 3 0-16,3-1 0 0,0 0 0 0,-1 0 0 15,-2-3 0-15,4-1 0 0,12-1 0 16,6-5 0-16,14-1 0 0,2-5 0 0,8-2 0 15,8-6 0-15,5 1 0 0,9-4 0 0,3-1 0 16,-5 0-10-16,1 1 3 0,-4-1-2 0,12 1-2 16,-7-1-19-16,-6 5-11 0,-10-11-47 0,1 27-59 15,-33-34-299-15,9 27-193 0,-21 4 74 0,-34-12 512 16</inkml:trace>
  <inkml:trace contextRef="#ctx0" brushRef="#br0" timeOffset="23205.834">16501 2888 1324 0,'0'0'74'0,"0"0"-24"0,0 0-8 16,0 0-6-16,0 0-4 0,0 0-4 0,0 0-8 15,0 0-4-15,0 0-10 0,0 0-8 0,0 0-4 16,0 0-2-16,0 0 3 0,-15 17 8 0,15-17-2 15,-7 20 5-15,7-20-4 0,-8 28 6 0,8-28-3 16,-10 33 8-16,5-14-4 0,3 3 6 0,-3 2-7 16,4 3 8-16,-4 2-11 0,3 4 12 0,-5 0-8 15,4 6-12-15,-2 0 36 16,0 4-37-16,-1 1 34 0,2 5-13 0,-3 2-13 16,3 2 17-16,-2 3-16 0,3 2 16 0,-1 1-19 15,2 5 15-15,-3 4 3 0,4 5-25 0,-1 1 23 16,0 2-25-16,1 1-1 0,-1 3 23 0,-1 2-24 15,2 4 24-15,-2 4-3 0,-1 1-16 0,0 1 20 16,-1 6-17-16,-1-3-4 0,0 4 27 0,-2 4-7 16,0 2-12-16,-1 1 15 0,1 6-14 15,-4-4-5-15,2 5 26 0,-4 5-12 0,2 2-9 16,-2 5 6-16,-2 2-8 0,-2 4-6 0,1 2 11 16,-2 4-2-16,2 3-5 0,0 0 0 15,0 1 0-15,0 4 0 0,0 1 0 0,3 1 0 16,0 2 0-16,2 2 0 0,2 2 0 0,2 3 0 15,1 6 0-15,1 5 0 0,-1 5 0 16,1 7 0-16,2 5 0 0,0 7 0 0,-1 6 0 16,0 10 0-16,-1 6 0 0,-4 6 0 0,-1 3 0 15,-3 4 0-15,-3 6 0 0,-3 2 0 0,0 4 0 16,-5 4 0-16,1-4 0 0,0-2 0 0,1-6 0 16,4-10 0-16,5-5 0 0,4-3 0 0,6-9 0 15,4-5 0-15,4-3 0 0,2-5 0 0,3 1 0 16,2 4-13-16,-2-8-48 0,13 15-91 15,-34-25-459-15,31 17-22 0,-19-15 57 0</inkml:trace>
  <inkml:trace contextRef="#ctx0" brushRef="#br0" timeOffset="24393.2097">15607 7855 510 0,'0'0'194'0,"0"0"-69"16,-19 8-16-16,19-8-30 0,0 0-13 0,0 0-14 15,0 0-3-15,0 0-7 0,0 0-9 0,0 0-11 16,0 0-7-16,0 0-3 0,0 0 6 0,0 0 3 16,0 0 8-16,21-8 4 0,-21 8 11 0,0 0 9 15,0 0 9-15,0 0 6 0,0 0-6 0,0 0-9 16,0 0-15-16,0 0-8 0,0 0-8 0,0 0-3 15,0 0-2-15,0 0-1 16,0 0-2-16,0 0-1 0,0 0-3 0,0 0-3 16,0 0-2-16,0 0-1 0,0 0-1 0,0 0 1 15,0 0 1-15,0 0 1 0,0 0 0 0,17-5 1 16,-17 5 1-16,19 0 0 0,-19 0 1 0,29 0 0 16,-12-1-2-16,7-2 3 0,1 0-3 0,5-2-1 15,6-4 0-15,1 0-6 0,6-3 0 0,3-3 0 16,4-1 0-16,2 1 0 0,3-1 0 15,0 2 0-15,1 1 0 0,-3 3 0 0,-3 1-8 16,-5 2-8-16,-6 4 3 0,-6 1-5 0,-5 3-2 16,-5-1-13-16,-2 9-14 0,-21-9-25 0,26 13-23 15,-26-13-30-15,0 0-36 0,0 0-53 16,16 23-121-16,-16-23-80 0,0 0-23 0,-1 23 402 16</inkml:trace>
  <inkml:trace contextRef="#ctx0" brushRef="#br0" timeOffset="25768.0923">16539 7739 654 0,'0'0'71'0,"0"0"-24"0,0 0 23 0,0 0 15 15,0 0 42-15,18 1-26 0,-18-1-14 0,0 0-34 16,0 0-22-16,0 0-9 0,0 0 2 0,0 0 5 15,0 0 4-15,0 0-1 0,0 0-5 0,0 0-3 16,0 0-2-16,0 0 0 16,0 0 4-16,21-4 0 0,-21 4 2 0,0 0-3 15,0 0-5-15,0 0-4 0,0 0-5 0,0 0 0 16,0 0 2-16,0 0 5 0,0 0 2 0,0 0 2 16,0 0-3-16,0 0-3 0,0 0-5 0,10 18 0 15,-10-18-2-15,0 0 6 0,0 0-3 0,-14 20 3 16,14-20-6-16,0 0-2 0,-12 19-4 0,12-19 1 15,-7 17-4-15,7-17 3 0,-10 21-4 16,10-21 3-16,-11 24-3 0,11-24 3 0,-11 25-3 16,11-25 3-16,-13 29-3 0,4-12 5 0,9-17-3 15,-18 33 5-15,8-15-3 0,-2-1 5 16,1 1-2-16,2-1 7 0,9-17-6 0,-21 31 4 16,21-31-7-16,-20 32 3 0,20-32-4 0,-14 31 4 15,14-31-4-15,-12 31 2 0,12-31-3 0,-11 31 3 16,11-31-3-16,-12 33 4 0,7-16-5 15,5-17-14-15,-10 32 14 0,5-14-14 0,0 1 30 16,0-1-13-16,2 0 10 0,3-18-14 0,-6 31 0 16,6-31 0-16,-8 33 0 0,8-33 0 0,-8 31 0 15,3-14 0-15,0 0 0 0,5-17 0 0,-10 30 0 16,10-30 0-16,-8 27 0 0,8-27 0 0,-4 28 0 16,4-28 0-16,1 24 0 0,-1-24 0 15,2 28 0-15,-2-28 0 0,3 28 0 16,-3-28 0-16,3 26 0 0,-3-26 0 0,1 27 0 15,-1-27 0-15,0 27 0 0,0-27 0 0,1 24 0 16,-1-24 0-16,0 24 0 0,0-24 0 0,0 23 0 16,0-23 0-16,3 24 0 0,-3-24 0 0,2 23 0 15,-2-23 0-15,2 23 0 0,-2-23 0 0,4 23 0 16,-4-23 0-16,5 25 0 0,-5-25 0 16,6 22 0-16,-6-22 0 0,9 22 0 0,-9-22 0 15,12 23 0-15,-12-23 0 0,12 20 0 0,-12-20 0 16,16 21 0-16,-16-21 0 0,17 19 0 0,-17-19 0 15,17 22 0-15,-17-22 0 0,18 19 0 16,-18-19 0-16,17 19 0 0,-17-19 0 0,0 0 0 16,24 21 0-16,-24-21 0 0,0 0 0 0,25 17 0 15,-25-17 0-15,0 0 0 0,23 10 0 16,-23-10 0-16,0 0 0 0,0 0 0 0,20 0 0 16,-20 0 0-16,0 0 0 0,0 0 0 0,0 0 0 15,0 0 0-15,0 0 0 0,0 0 0 0,0 0 0 16,0 0 0-16,0 0 0 0,0 0 0 0,0 0 0 15,0 0 0-15,0 0 0 0,0 0 0 0,0 0 0 16,14 19 0-16,-14-19 0 0,0 0 0 16,0 0 0-16,0 0 0 0,0 0 0 0,0 0 0 15,0 0 0-15,0 0 0 0,0 0 0 16,0 0 0-16,0 0 0 0,0 0 0 0,0 0 0 16,0 0 0-16,0 0 0 0,0 0 0 0,0 0 0 15,0 0 0-15,0 0 0 0,0 0 0 0,0 0 0 16,0 0 0-16,-9-18 0 0,9 18 0 0,0 0 0 15,0 0 0-15,-20-14 0 0,20 14 0 16,0 0 0-16,-25-11 0 0,25 11 0 0,-22-6 0 16,22 6 0-16,-21-4 0 0,21 4 0 0,-27-2 0 15,27 2 0-15,-33 0 0 0,13 1 0 0,-1 0 0 16,-3 0 0-16,-1 2 0 0,-2-1 0 0,-1 3 0 16,-2-1 0-16,-2 0 0 0,-1 1 0 15,-1-1 0-15,0 0 0 0,0-2 0 0,-2 0 0 16,0 1 0-16,0-2 0 0,-2-1 0 15,2-1 0-15,-2 0 0 0,3-2 0 0,-2-2 0 16,2 1 0-16,1-3 0 0,1 3 0 0,2-1 0 16,0 2 0-16,2 0 0 0,2 2 0 0,2 1 0 15,2 0 0-15,2 0 0 0,0 1 0 0,4-1 0 16,17 0 0-16,-25 1 0 0,25-1 0 0,0 0 0 16,-17-1 0-16,17 1 0 0,0 0 0 15,0 0 0-15,0 0 0 0,0 0 0 0,0 0 0 16,18-7 0-16,-18 7 0 0,21-7 0 0,-21 7 0 15,20-3 0-15,-20 3 0 0,21-5 0 16,-21 5 0-16,18 0 0 0,-18 0 0 0,18 1 0 16,-18-1 0-16,0 0 0 0,21 0 0 0,-21 0-32 15,0 0-12-15,17 6-14 0,-17-6-31 0,0 0-72 16,0 0-384-16,0 0-51 0,0 0 75 16</inkml:trace>
  <inkml:trace contextRef="#ctx0" brushRef="#br0" timeOffset="26346.1177">15474 9139 1347 0,'-9'23'117'15,"9"-23"-49"-15,0 0-18 0,0 0-7 0,0 0 4 16,0 0 2-16,0 0 5 0,0 0-2 0,0 0-6 15,0 0-10-15,17-12-9 0,-17 12-7 0,0 0-6 16,0 0-5-16,0 0 0 0,18-5-1 16,-18 5 1-16,0 0 1 0,0 0 3 0,0 0 0 15,0 0-7-15,0 0-6 0,0 0 0 0,0 0 0 16,0 0 0-16,0 0 0 0,0 0 0 0,0 0 0 16,0 0 0-16,0 0 0 0,0 0 0 15,21-22 0-15,-21 22 0 0,24-22 0 0,-24 22 0 16,35-32 0-16,-15 13 0 0,3-2 0 0,0-1 0 15,1 1 0-15,-3-4 0 0,1 1 0 16,-3 1 0-16,-2-1 0 0,-2 0 0 0,-2-2 0 16,-3 1 0-16,-1-2 0 0,-2 0 0 0,-2-1 0 15,-2-2 0-15,-2-1 0 0,-1 0 0 0,0-2 0 16,-1-1 0-16,-1 2 0 0,2 2 0 0,0-1 0 16,3 3 0-16,0 2 0 0,2 0 0 0,0 2 0 15,1 1 0-15,0-1 0 0,0 0 0 16,0 2 0-16,-1 2 0 0,0 1 0 0,-2 1 0 15,-2 1 0-15,-2-1 0 0,-2-1 0 0,0 1 0 16,-4-2 0-16,0 1 0 0,-1 1 0 16,-3 1 0-16,1 0 0 0,10 17 0 0,-23-31 0 15,23 31 0-15,-23-27 0 0,23 27 0 0,-25-23 0 16,25 23 0-16,-23-17 0 0,23 17 0 0,-20-8 0 16,20 8 0-16,0 0 0 0,-21-4 0 15,21 4 0-15,0 0 0 0,0 0 0 0,0 0 0 16,0 0 0-16,0 0 0 0,0 0 0 0,0 0 0 15,0 0 0-15,0 0 0 0,0 19-56 0,0-19-33 16,12 19-138-16,-12-19-373 0,0 0 8 0,0 0 110 16</inkml:trace>
  <inkml:trace contextRef="#ctx0" brushRef="#br0" timeOffset="28174.0685">11296 8428 1184 0,'0'0'138'0,"0"0"-63"0,-18-17-12 15,18 17-6-15,0 0 4 0,0 0-1 0,0 0-12 16,0 0-11-16,-23-11-9 0,23 11-8 0,0 0-2 15,0 0 0-15,-22 1-3 0,22-1 1 0,0 0-2 16,-17 9 2-16,17-9-3 0,0 0 4 16,-19 16-4-16,19-16 1 0,-16 19-3 15,16-19 1-15,-15 25-4 0,15-25 3 0,-13 27-4 16,13-27 2-16,-9 22-7 0,9-22 2 0,0 19-4 16,0-19 0-16,0 0-1 0,10 20 1 0,-10-20-1 15,0 0 2-15,21 9-2 0,-21-9 2 0,17 3-1 16,-17-3 1-16,19-4 0 0,-19 4 0 0,25-11 3 15,-25 11-4-15,29-16 3 0,-29 16-4 0,29-19 2 16,-29 19-1-16,25-21 3 0,-25 21-2 16,19-21 1-16,-19 21-1 0,11-20 4 0,-11 20-2 15,0 0 3-15,-4-20-3 0,4 20 1 0,0 0-3 16,-22-10 2-16,22 10 0 0,-22-1 0 16,22 1 2-16,-27 5-2 0,27-5 0 0,-30 12-3 15,30-12 0-15,-32 22 0 0,32-22 0 0,-32 29 0 16,32-29 0-16,-30 32 0 0,30-32 0 0,-23 33 0 15,23-33 0-15,-13 28 0 0,13-28 0 16,-3 23 0-16,3-23 0 0,0 0 0 0,16 19 0 16,-16-19 0-16,22 5 0 0,-22-5 0 0,28-5 0 15,-11-1 0-15,1-1 0 0,1-3 0 0,0-2 0 16,-1 0 0-16,2-3 0 0,-3 1 0 0,-17 14 0 16,30-30 0-16,-30 30 0 0,22-29 0 0,-22 29 0 15,10-25 0-15,-10 25 0 16,-1-19 0-16,1 19 0 0,-6-17 0 0,6 17 0 15,0 0 0-15,-25-19 0 0,25 19 0 0,-20-10 0 16,20 10 0-16,-22-5 0 0,22 5 0 0,-22 1 0 16,22-1 0-16,-18 8 0 0,18-8 0 0,0 0 0 15,-25 19 0-15,25-19 0 0,-12 17 0 0,12-17 0 16,-10 18 0-16,10-18 0 0,-1 20 0 0,1-20 0 16,4 19 0-16,-4-19 0 0,9 18 0 15,-9-18 0-15,30 27-127 0,-30-27-510 0,23 6-29 16,-5-9 50-16</inkml:trace>
  <inkml:trace contextRef="#ctx0" brushRef="#br0" timeOffset="30251.9432">20421 8508 659 0,'-18'-15'252'16,"18"15"-80"-16,0 0-26 0,0 0-25 15,0 0-22-15,0 0-17 0,0 0-17 0,0 0-10 16,0 0-10-16,0 0-7 0,0 0-10 0,-17 8-4 16,17-8-6-16,0 0 0 0,0 0-3 0,0 0-1 15,-22 19-3-15,22-19-2 0,0 0-3 0,-11 19 0 16,11-19-2-16,0 0 0 0,-4 20-3 0,4-20 2 15,0 0-3-15,9 19 3 0,-9-19-4 16,0 0 4-16,20 15-4 0,-20-15 3 16,20 7 0-16,-20-7-1 0,24 2 2 0,-24-2 0 15,29-3-3-15,-29 3 1 0,31-9 1 0,-31 9-1 16,30-12 1-16,-30 12-1 0,31-16 4 0,-31 16-3 16,25-19 5-16,-25 19-4 0,15-21 3 0,-15 21-4 15,7-21 2-15,-7 21-1 0,1-22 3 0,-1 22 1 16,-6-22 5-16,6 22-2 0,-16-19 3 15,16 19-1-15,-23-14 0 0,23 14-1 0,-25-7-2 16,25 7-3-16,-28-1-6 0,28 1 0 0,-32 7 0 16,32-7 0-16,-32 16 0 0,15-4 0 0,17-12 0 15,-31 29 0-15,31-29 0 0,-31 33 0 16,18-16 0-16,3 1 0 0,2 1 0 0,2-1 0 16,4-1 0-16,4 0 0 0,-2-17 0 0,11 28 0 15,-11-28 0-15,23 18 0 0,-23-18 0 16,33 9 0-16,-14-8 0 0,3-2 0 0,0-3 0 15,2-1 0-15,0-3 0 0,1-2 0 0,-1-2 0 16,-1 0 0-16,-1-1 0 0,0-3 0 0,-4 1 0 16,-1 0 0-16,-17 15 0 0,22-27 0 0,-22 27 0 15,5-22 0-15,-5 22 0 0,-7-19 0 0,7 19 0 16,-19-17 0-16,19 17 0 0,-25-12 0 0,25 12 0 16,-34-3 0-16,14 7 0 0,1 0 0 15,-2 4 0-15,-1 3 0 0,1 1 0 16,-1 3 0-16,1 0 0 0,1 2 0 0,6 0 0 15,1 0 0-15,13-17 0 0,-18 29 0 0,18-29 0 16,-6 24 0-16,6-24 0 0,4 18 0 0,-4-18 0 16,0 0 0-16,21 16 0 0,-21-16 0 0,24 1 0 15,-24-1 0-15,34-7 0 0,-14 0 0 16,0-4 0-16,2-2 0 0,0-4 0 0,0-1 0 16,-3 1 0-16,0 0 0 0,-19 17 0 0,21-28 0 15,-21 28 0-15,5-19 0 0,-5 19 0 0,0 0 0 16,-14-19 0-16,14 19 0 0,-26-4 0 0,26 4 0 15,-33 2 0-15,14 2 0 0,-2 2 0 16,1 2 0-16,-2 2 0 0,2 0 0 0,2-1 0 16,18-9 0-16,-27 17 0 0,27-17 0 15,0 0 0-15,-18 7-119 0,44 9-467 0,-26-16-21 16,0 0 8-16</inkml:trace>
  <inkml:trace contextRef="#ctx0" brushRef="#br1" timeOffset="36532.5075">2467 8329 168 0,'-19'-16'127'15,"19"16"20"-15,0 0 18 0,0 0-9 0,0 0-24 16,0 0-33-16,0 0-33 0,0 0-26 16,-18-14-20-16,18 14-20 0,0 0-9 0,0 0-9 15,0 0-5-15,-14 18-12 0,14-18-11 16,0 0-20-16,0 0-20 0,-2 24-13 0,2-24 3 16,0 0 27-16,1 17 29 0,-1-17 36 0,0 0 13 15,4 18 9-15,-4-18-3 0,0 0 31 0,9 17 6 16,-9-17 25-16,0 0 1 0,0 0-2 0,0 0-3 15,0 0 7-15,0 0-5 0,20 8-134 16,-20-8 19-16,0 0 107 0,0 0 3 0,0 0 123 16,0 0-26-16,0 0-122 0,0 0-15 0,0 0 3 15,0 0-6-15,0 0-2 0,0 0 1 0,-17-14-2 16,17 14-4-16,0 0-1 0,-6-24-3 0,6 24 3 16,-2-28-3-16,1 7-16 0,4 1 38 0,-2-4-39 15,3-2 34-15,-2 0-15 16,3-2-9-16,-2-2 7 0,1-1-10 0,1 0 6 15,-1-2-9-15,-2 2 5 0,1-3-7 0,-1-2 6 16,-1-2-9-16,0 1 8 0,1-2-9 0,-1 0 8 16,0-3-8-16,0 0-10 0,2-4 23 0,0-3-23 15,1 1 22-15,0-4-3 0,0 0-13 0,1 0 12 16,3-4-10-16,-1 1 11 0,0-3-12 0,2-4 14 16,-2-1-14-16,0-1-4 0,1 0 21 15,0 0-19-15,-1 1 19 0,0-4-3 0,-1 2-13 16,-2 1 12-16,0-1-12 0,0 1 13 0,-2-3 2 15,-1 1-20-15,2 0 20 0,-3 1-20 16,2 2 5-16,-2 1 12 0,2 2-12 0,-2-1 12 16,0 0-12-16,0 0 12 0,0 0-12 0,1-3-3 15,0 2 19-15,0-1-19 0,0 2 19 0,2 0-5 16,-1-2-12-16,2 1 13 0,-2-1-14 16,1 2 14-16,0-2-12 0,0-1-2 0,-1 0 18 15,1-1-19-15,-1 4 20 0,1 0-5 0,0 2-12 16,0 2 12-16,2-1-12 0,-2 1 12 0,0-1-12 15,0 1-3-15,0 1 21 0,0 0-21 0,0 2 21 16,-1 0-7-16,1 4-10 0,-2-1 10 0,0 0-10 16,1 3 10-16,0-1-9 0,0 2 8 15,-1 0-7-15,1 0 8 0,-1 2 2 16,0 0-11-16,-1 3 6 0,-1 1-3 0,0 0-4 16,-2 4 8-16,2 1-8 0,-2 1 8 0,1 2-6 15,0 2 4-15,-2 1-3 0,2 1 2 0,-2 2-2 16,1 2 2-16,2 0-2 0,0 4 2 0,0 0-2 15,1 2 2-15,0 1-1 0,0 18 0 0,0-29 0 16,0 29 0-16,1-25 0 0,-1 25 0 16,1-19 0-16,-1 19 0 0,0 0 0 0,1-20 0 15,-1 20 0-15,0 0-15 0,0 0 14 0,0 0-15 16,0 0 16-16,0 0 0 0,0 0-1 0,0 0 1 16,0 0 0-16,0 0-1 0,0 0 1 0,0 0 0 15,0 0-1-15,0 0 2 0,0 0 0 16,0 0-2-16,0 0 1 0,0 0-1 0,0 0 0 15,0 0 2-15,0 0-1 0,0 0 16 16,0 0-15-16,0 0 16 0,0 0-17 0,0 0 1 16,0 0-1-16,0 0-14 0,0 0 16 0,0 0-17 15,0 0 17-15,0 0 0 0,0 0 0 0,0 0 1 16,0 0-1-16,0 0 0 0,0 0-1 0,0 0-2 16,-2-17 1-16,2 17 1 0,0 0-1 0,0 0 0 15,0 0 0-15,0 0 0 0,0 0 0 16,0 0 1-16,-5-17 11 0,5 17-12 0,0 0 0 15,0 0 0-15,0 0-15 0,0 0 11 0,0 0 0 16,-18 24 15-16,8-6-14 0,-2 3 15 16,-1 4-11-16,-6 5-4 0,-1 3 6 0,-5 2-7 15,0 1 8-15,-2 2-8 0,-1-2 8 0,0 1-8 16,0 0 9-16,0-3-8 0,3-4 7 0,3-4-4 16,2-5 0-16,20-21 0 0,-25 23 0 15,25-23 0-15,0 0 0 0,0 0 0 0,0 0 0 16,0 0 0-16,0 0 0 0,5-23 0 0,4 4 0 15,6-6 0-15,2-4 0 0,2-3 0 0,3-6 0 16,3 1 0-16,-1-3 0 0,2 0 0 0,-1 0 0 16,2 1 0-16,-3 1 0 0,0 1 0 0,1 1 0 15,-1 2 0-15,-1 3 0 0,-1 1 0 16,-2 3 0-16,-1 2 0 0,1 3 0 16,-2 4 0-16,-1 2 0 0,-17 16 0 0,28-19 0 15,-28 19 0-15,22-8 0 0,-22 8 0 0,0 0 0 16,24 9 0-16,-24-9 0 0,15 23 0 0,-8-4 0 15,0 4 0-15,-1 4 0 0,0 4 0 0,-2 2 0 16,0 2 0-16,-1 2 0 0,2 1 0 0,2-1 0 16,1 1 0-16,3-4 0 0,3-2 0 15,2-4 0-15,2-1 0 0,4-4 0 0,5 1 0 16,0-7-41-16,12 11-81 0,-39-28-345 0,60 15-171 16,-26-7 7-16,8-3 484 0</inkml:trace>
  <inkml:trace contextRef="#ctx0" brushRef="#br1" timeOffset="41158.7538">3081 3221 971 0,'0'0'51'16,"20"-17"-25"-16,-20 17-21 0,0 0-8 0,21-6 1 15,-21 6 2-15,0 0 1 0,21 1 1 16,-21-1-1-16,17 1 0 0,-17-1 0 0,17 4 2 16,-17-4 6-16,25 6 8 0,-25-6 12 0,30 5 11 15,-30-5 4-15,38 2 0 0,-19-4-1 0,9 5-5 16,-3-6-28-16,7 4 26 0,1-5-36 15,7 3 24-15,3-4-9 0,3 3-6 0,2-3-3 16,4 1-3-16,1 1-2 0,5-1-2 0,0 0 1 16,3 2-3-16,3-1 2 0,2 1 0 0,3 1 0 15,3 0-1-15,3 1 1 0,3 0-1 0,2 1 0 16,3 0 2-16,1 1-1 0,4 0 1 0,3-1 3 16,1-1 0-16,6 0 1 0,3 0 2 15,-2-1 3-15,7 1 5 0,1-3 4 16,6 3 3-16,0-5 2 0,8 4-1 0,-3-4 1 15,4 4-3-15,5-4-3 0,4 4-3 0,2-3-4 16,3 3-2-16,4-2-1 0,1 0-2 0,2 1-2 16,2-1-1-16,2 2 0 0,2-1 0 0,0 1 1 15,2-2-1-15,0 2-1 0,1 0-1 0,-1-1 0 16,2 0 0-16,0 1 1 0,2 0 0 16,1-2-1-16,3 1-1 0,2-1 1 0,1 0 1 15,1-1 1-15,1 1 2 0,0-2 4 0,3 1 0 16,-3-2 3-16,2 1-1 0,-1 0 2 0,0 2-2 15,1-3 1-15,3 3-2 0,0-2 5 16,2 2 0-16,-2-1-1 0,2 3-1 0,-5 0-3 16,1 1-3-16,-4 1 0 0,-1 0-1 0,-7 2-3 15,-2 0 1-15,-3 0-2 0,0 1 0 16,-6 0 2-16,0 1-1 0,1 0 0 0,-2-2 1 16,-1 1 0-16,1-2 2 0,0 0-1 0,-2 0 1 15,0-2-2-15,-2-1 2 0,-2-2 1 0,2 0-1 16,-5-1 2-16,-4-1-6 0,-2-1 3 0,-7-1-3 15,-3 0 3-15,-4-1-3 0,-8 1 2 0,-4-1-3 16,-3-1 3-16,-3 1-3 0,-5-2 2 16,-2 3-3-16,-8 0 3 0,-3 1-1 15,-1 1 1-15,-7-1-4 0,-1 2 1 0,-5-1-2 16,-6 2 0-16,-2 0 0 0,-5 2-5 0,-7 0-10 16,1 3-17-16,-13-7-35 0,15 25-153 0,-29-29-304 15,13 17-8-15,-31-8 63 0</inkml:trace>
  <inkml:trace contextRef="#ctx0" brushRef="#br1" timeOffset="41924.3128">14558 2888 1591 0,'0'0'75'0,"0"0"-14"0,0 0-21 0,0 0-10 16,0 0-4-16,0 0-5 0,15-18-3 16,-15 18-4-16,19-4-3 0,-19 4-3 0,32-1-2 15,-12 2-1-15,3 0 1 0,4 3 1 0,4 0 0 16,3 1 3-16,2-2-1 0,4 3 2 0,3-1-1 16,3 1-1-16,-1 0-3 0,4 1 0 0,-6-1-3 15,1 2 2-15,-1 0-3 0,-3 1 2 16,-2 0-1-16,-4 1 0 0,-3 1-3 0,-6 0 1 15,-5 0-3-15,-20-11 1 0,21 24-3 16,-21-24 5-16,-2 24-1 0,2-24 4 0,-41 33-2 16,5-13 3-16,-13 6-5 0,-7 1 5 0,-9 5-6 15,-6-1-10-15,-4 4 29 0,-3 4-26 0,1-3 26 16,4 4-10-16,6-1-10 0,10-3 6 0,7 1-10 16,11-6 0-16,15 0-25 0,7-9-31 0,37 23-265 15,-20-45-291-15,47 29 7 0,-2-27 229 16</inkml:trace>
  <inkml:trace contextRef="#ctx0" brushRef="#br1" timeOffset="42877.4016">11454 8694 1994 0,'0'0'26'0,"0"0"-17"0,0 0-5 16,-6-17-7-16,6 17 1 0,15-19-2 0,-15 19-4 16,23-34-17-16,-5 21-29 0,-9-16-62 0,28 34-326 15,-26-25-172-15,11 4 4 0,1 3 456 0</inkml:trace>
  <inkml:trace contextRef="#ctx0" brushRef="#br1" timeOffset="43064.7913">12334 8019 1876 0,'0'0'49'0,"0"0"-29"16,-19-8-11-16,19 8-5 0,0 0-3 0,3-18 0 16,-3 18-5-16,10-23-7 0,-10 23-14 15,18-28-21-15,-13 1-48 0,25 27-153 0,-26-30-324 16,18 5-25-16,2-1 231 0</inkml:trace>
  <inkml:trace contextRef="#ctx0" brushRef="#br1" timeOffset="43205.4929">13055 7191 1168 0,'23'-52'405'0,"-23"52"-367"0,16-25-28 0,-16 25-11 16,9-28-1-16,-5 11-7 0,-4 17-98 0,1-35-223 15,7 18-195-15,-8 17-20 0,11-40 444 0</inkml:trace>
  <inkml:trace contextRef="#ctx0" brushRef="#br1" timeOffset="43392.9736">13823 6310 1280 0,'22'-48'375'15,"-22"48"-392"-15,27-23-60 0,-26-5-67 0,31 23-136 16,-22-15-230-16,4-10 30 0,17 18 334 0</inkml:trace>
  <inkml:trace contextRef="#ctx0" brushRef="#br1" timeOffset="43580.3605">14681 5407 1778 0,'0'0'63'16,"5"-17"-36"-16,-5 17-12 0,20-28-4 0,-4 8 4 15,6-2-7-15,1-5 4 0,5-3-16 16,4 0-3-16,-2-6-10 0,10 7-75 0,-14-22-40 15,31 23-363-15,-27-14-110 0,8 3 66 0</inkml:trace>
  <inkml:trace contextRef="#ctx0" brushRef="#br1" timeOffset="43752.3063">15640 4328 1732 0,'0'0'131'15,"11"-21"-93"-15,-11 21-17 0,5-25 4 0,-5 25-6 16,11-30 0-16,-2 13-12 0,2-3-4 0,1-3-13 16,4 0-10-16,-3-6-31 0,12 12-48 0,-21-35-189 15,25 30-311-15,-12-13 20 0,5 0 231 16</inkml:trace>
  <inkml:trace contextRef="#ctx0" brushRef="#br1" timeOffset="43908.451">16347 3410 1795 0,'18'-6'54'0,"-18"6"-45"16,0 0-14-16,-1-20 2 0,1 20-10 0,0 0-33 16,7-50-183-16,10 37-381 0,-11-6 36 0,6-1 197 15</inkml:trace>
  <inkml:trace contextRef="#ctx0" brushRef="#br1" timeOffset="44080.3108">16582 3085 1854 0,'-19'-5'193'0,"19"5"-193"0,0 0 0 15,0 0 0-15,0 0 0 0,0 0-3 0,0 0-16 16,0 0-27-16,0 0-57 0,-8-43-171 15,8 43-325-15,19-20-16 0,-8 2 228 0</inkml:trace>
  <inkml:trace contextRef="#ctx0" brushRef="#br1" timeOffset="45119.406">16431 3190 1359 0,'0'0'75'0,"0"0"-37"0,-17-3-24 15,17 3-1-15,0 0-3 0,0 0-4 0,0 0-5 31,0 0-6-31,0 0-1 0,0 0 3 0,0 0 2 16,0 0 1-16,0 0 1 0,0 0-1 0,0 0 2 0,0 0 1 16,0 0 5-16,0 0 8 0,0 0 11 0,0 0 8 15,0 0 5-15,0 0-4 0,0 0-2 0,0 0-5 16,0 0-4-16,0 0-3 0,0 0-3 16,0 0-6-16,0 0-3 0,0 0-3 0,0 0-3 15,17 0-1-15,-17 0-2 0,0 0-1 0,0 0 1 16,0 0-1-16,0 0 2 0,0 0-1 0,0 0-1 15,0 0 2-15,0 0-1 0,0 0 1 16,0 0 1-16,0 0 1 0,0 0 3 0,0 0 2 16,0 0 4-16,0 0 2 0,17-4 3 0,-17 4-3 15,0 0 1-15,0 0-6 0,18-12 0 0,-18 12-5 16,0 0 2-16,22-18-3 0,-22 18 0 0,19-16-1 16,-19 16 1-16,21-17-3 0,-21 17 5 0,24-22-5 15,-24 22 5-15,30-26-3 16,-13 10 3-16,1 0-3 0,3-2 3 0,0-1-5 15,4-3 6-15,2 0-5 0,0-2 5 0,3-1-5 16,1-3 2-16,2 0-4 0,-1-1 0 0,3-1 0 16,0-2 0-16,-1 0 0 0,3-1 0 0,-1-1 0 15,2-2 0-15,1 0 0 0,-1-3 0 0,1-1 0 16,-1 0 0-16,1-1 0 0,3-4 0 0,0 2 0 16,3-3 0-16,3 0 0 0,-2 0 0 15,3 0 0-15,-1-5 0 0,2-1 0 0,1 0 0 16,0 1 0-16,0 3 0 0,-1 0 0 0,2-2 0 15,0 0 0-15,0-2 0 0,1-1 0 0,2 0 0 16,2-3 0-16,-3 4 0 0,2 2 0 16,-3 0 0-16,2-2 0 0,-2 1 0 0,-2-1 0 15,2 4 0-15,-3-3 0 0,2 5 0 0,-1 0 0 16,-1 7 0-16,-3 4 0 0,-2 4 0 16,-5 2 0-16,-2 1 0 0,-4 3 0 0,-3 0 0 15,-1 1 0-15,-3 0 0 0,-4 4 0 0,-2 4 0 16,-4 5 0-16,-17 11 0 0,26-13 0 0,-26 13 0 15,17-12 0-15,-17 12 0 0,0 0 0 0,0 0-20 16,0 0-22-16,0 0-16 0,5-20-28 0,-5 20-8 16,0 0-69-16,5-30-275 0,-5 30-126 15,0 0 1-15,-15 22 545 0</inkml:trace>
  <inkml:trace contextRef="#ctx0" brushRef="#br1" timeOffset="45806.8346">17848 1667 1573 0,'0'0'56'0,"-21"-3"-15"0,21 3-14 16,0 0 4-16,-21-11 7 0,21 11 2 15,0 0-4-15,0 0-10 0,0 0-7 0,0 0-5 16,0 0-2-16,0 0-1 0,0 0 1 0,0 0 2 16,0 0 1-16,0 0 1 0,12-20 2 15,-12 20-3-15,17-14 1 0,-17 14-5 0,21-17-5 16,-21 17-6-16,23-17 0 0,-23 17 0 0,28-19 0 15,-11 8 0-15,0-1 0 0,3 0 0 0,0-1 0 16,2-2 0-16,4 1 0 0,1-2 0 0,2 0 0 16,4-1 0-16,2-1 0 0,4 0 0 0,2-1 0 15,3-1 0-15,0 2 0 0,1 0 0 16,-2 2 0-16,-5-1 0 0,-1 3 0 16,-5 2 0-16,-2 2 0 0,-4 3 0 0,-4 2 0 15,-3 1 0-15,-19 4 0 0,24 0 0 0,-24 0 0 16,0 0 0-16,18 10 0 0,-18-10 0 0,9 21 0 15,-9-21 0-15,4 37 0 0,-2-8 0 0,-5 4 0 16,0 7 0-16,-5 6 0 0,-3 3 0 0,-1 3 0 16,-4 8 0-16,-1 1 0 0,-2 5 0 15,-2-2 0-15,1-4 0 0,-2-2 0 0,1-1 0 16,0-4 0-16,3-6 0 0,2-7 0 0,3-9 0 16,6-7 0-16,3-6 0 0,4-18 0 0,10 23 0 15,-10-23 0-15,29 1 0 0,10 20-297 0,-20-44-340 16,24 7-27-16,-7-12 216 0</inkml:trace>
  <inkml:trace contextRef="#ctx0" brushRef="#br1" timeOffset="45963.0662">19402 1929 2047 0,'-29'10'0'0,"7"-2"0"15,5-2 0-15,17-6 0 0,0 0-58 0,18 12-525 16,-18-12-97-16,0 0 3 0</inkml:trace>
  <inkml:trace contextRef="#ctx0" brushRef="#br2" timeOffset="86322.1801">2679 3782 615 0,'0'0'38'0,"-21"-15"0"0,21 15-6 0,-16-18-8 15,16 18-11-15,-8-22-7 0,8 22-4 0,-1-25-9 16,1 25-25-16,6-28-97 0,-4 1-148 15,20 29-45-15,-28-33 322 0</inkml:trace>
  <inkml:trace contextRef="#ctx0" brushRef="#br2" timeOffset="86447.1736">2827 3510 918 0,'0'0'101'0,"0"0"-119"0,0 0-215 0,0 0-127 16,25-14-47-16</inkml:trace>
  <inkml:trace contextRef="#ctx0" brushRef="#br2" timeOffset="96142.2747">2779 3280 842 0,'-21'23'209'0,"21"-23"-83"0,0 0-50 15,-28 0 16-15,28 0-4 0,0 0-9 16,0 0-8-16,-18 6-17 0,18-6-13 0,0 0-14 16,0 0-6-16,0 0-10 0,0 0-5 0,0 0-2 15,0 0-3-15,0 0-2 0,0 0 0 16,0 0 0-16,0 0 0 0,0 0 0 0,-9 19 2 15,9-19-1-15,0 21 5 0,0-21 0 0,-2 22 9 16,2-22 7-16,0 0 6 0,0 0 3 0,0 0-1 16,0 0-6-16,0 0-6 0,0 0-5 15,0 0-2-15,0 0-3 0,0 0 0 0,0 0 0 16,0 0-1-16,0 0-1 0,0 0 1 0,0 0-3 16,0 0-1-16,0 0-1 0,0 0-2 0,0 0 0 15,0 0 0-15,0 0 0 0,0 0 1 0,0 0-1 16,0 0 0-16,0 0 0 0,0 0 1 0,0 0 0 15,18 6 1-15,-18-6-1 0,0 0 0 16,17 7 0 0,-17-7 1-16,0 0 0 0,18 9 4 0,-18-9 2 15,0 0 3-15,0 0 0 0,22 11 1 0,-22-11-2 16,0 0 1-16,0 0-3 0,21 11-6 16,-21-11-1-16,0 0 0 0,20 10 0 0,-20-10 0 0,0 0 0 15,24 10 0-15,-24-10 0 0,21 8 0 0,-21-8 0 16,27 11 0-16,-27-11 0 0,33 11 0 15,-15-5 0-15,1 1 0 0,0-1 0 16,2 1 0-16,-1 1 0 0,2 1 0 0,3 0 0 16,-2 1 0-16,2 0 0 0,2 1 0 0,1 0 0 15,0 2 0-15,2 1 0 0,3-1 0 0,0 2 0 0,0-3 0 16,1 1 0-16,0 2 0 0,2-1 0 0,2-1 0 16,1 3 0-16,1-1 0 0,0-1 0 0,0 3 0 15,2-1 0-15,-3-1 0 0,2 2 0 16,2 0 0-16,-2 1 0 0,3 2 0 0,-2-2 0 15,2 1 0-15,1-1 0 0,0 2 0 0,3-1 0 16,1-1 0-16,-1 0 0 0,3 2 0 0,-4-1 0 16,2 0 0-16,1 1 0 0,-3-1 0 15,7 5 0-15,-15-6 0 0,-14-5 0 0,-25-13 0 16,26 13 0-16,9 3 0 0,26 9 0 0,20 9 0 16,4-1 0-16,-3-3 0 0,-10-4 0 15,-7 1 0-15,0-4 0 0,-4 0 0 0,-2 0 0 16,2 0 0-16,2 1 0 0,7 4 0 0,1 0 0 15,1 1 0-15,1 1 0 0,-4 0 0 0,1-1 0 16,-2-1 0-16,0 0 0 0,-1-4 0 0,-4-1 0 16,-1-1 0-16,-6-3 0 0,-3 0 0 0,-4 1 0 15,-4-2 0-15,-5-2 0 0,-3-1 0 16,-3-2 0-16,-1-1 0 0,-2-3 0 0,0 0 0 16,-1-1 0-16,-3 2 0 0,0 0 0 15,-1 0 0-15,0 1 0 0,2 1 0 0,-4-1 0 16,-1 0 0-16,2-1 0 0,-1 0 0 0,4 2 0 15,3 1 0-15,4 0 0 0,2 3 0 0,2 0 0 16,1-1 0-16,3 2 0 0,-1 1 0 0,3 2 0 16,2-1 0-16,2 2 0 0,5-1 0 15,-1 1 0-15,3 1 0 0,0-1 0 0,0 1 0 16,-1-1 0-16,-3-2 0 0,1 2 0 0,-4-2 0 16,1 0 0-16,3 2 0 0,0-1 0 0,3 3 0 15,2 0 0-15,2 2 0 0,1-1 0 0,0 0 0 16,1 0 0-16,0 2 0 0,-1-2 0 0,-2 1 0 15,-1-1 0-15,1-1 0 0,-1 1 0 16,3 1 0-16,0-1 0 0,1 0 0 16,0 1 0-16,1 3 0 0,5-1 0 0,2 2 0 15,1-1 0-15,3-2 0 0,-1 2 0 0,3 0 0 16,0 1 0-16,2 1 0 0,0 0 0 0,0-1 0 16,-1 0 0-16,0-2 0 0,-1 0 0 0,-2 2 0 15,0 1 0-15,2 3 0 0,0-1 0 0,4 2 0 16,2-2 0-16,-2-3 0 0,-1 0 0 15,-3-3 0-15,-7 1 0 0,0 1 0 0,-1 1 0 16,3 0 0-16,2 0 0 0,1 0 0 0,3 0 0 16,3 1 0-16,-1 0 0 0,-1-1 0 15,1 1 0-15,-4 0 0 0,3 0 0 0,1 1 0 16,1 1 0-16,6-1 0 0,-3 2 0 0,3-1 0 16,-4 1 0-16,1 1 0 0,2-1 0 0,-2 0 0 15,2 1 0-15,0-2 0 0,-2 0 0 16,-1 0 0-16,0-2 0 0,-3 0 0 0,0 2 0 15,-1-3 0-15,-2 1 0 0,2 0 0 0,-2 2 0 16,0-1 0-16,0-1 0 0,-3-1 0 0,-3 0 0 16,-3-1 0-16,0-1 0 0,1 1 0 0,-1-2 0 15,1 2 0-15,3 0 0 0,0-2 0 0,1 1 0 16,0 0 0-16,3 1 0 0,3 1 0 0,2 0 0 16,1 1 0-16,-2-1 0 15,-1-1 0-15,1 2 0 0,-4 0 0 0,5 0 0 16,1 2 0-16,1 0 0 0,2 0 0 0,-2 1 0 15,-5 0 0-15,1 1 0 0,-2 0 0 0,3 0 0 16,0-4 0-16,1 2 0 0,2-2 0 0,-3 0 0 16,0 2 0-16,-3-3 0 0,2 3 0 0,2 0 0 15,3-2 0-15,-3 1 0 0,2-2 0 16,-3 2 0-16,0 0 0 0,1 1 0 0,2 1 0 16,4 1 0-16,4 3 0 0,-1-2 0 0,1 0 0 15,-5-1 0-15,0-1 0 0,1 2 0 0,2-1 0 16,3 3 0-16,3-2 0 0,-3 0 0 0,0 1 0 15,0 0 0-15,-1 1 0 0,3-2 0 0,-3 0 0 16,0 1 0-16,1-1 0 0,-3 0 0 16,0 3 0-16,1-4 0 0,0 2 0 15,2 0 0-15,0-2 0 0,-2 1 0 0,-1-2 0 16,-2-1 0-16,0 1 0 0,2 1 0 0,-1-2 0 16,2 2 0-16,1 0 0 0,-1 1 0 0,-1 2 0 15,3 0 0-15,0 1 0 0,4 0 0 0,2 1 0 16,-2 1 0-16,1-1 0 0,-1-1 0 0,-1-3 0 15,3 3 0-15,4 1 0 0,1 0 0 0,3 3 0 16,-1-1 0-16,1-1 0 0,3 1 0 16,-1-1 0-16,-1 0 0 0,1 4 0 15,-3 0 0-15,0 1 0 0,2-2 0 0,-1-3 0 16,-1 1 0-16,0 0 0 0,-3 5 0 0,-1 5 0 16,5 3 0-16,-1 1 0 0,-1-1 0 0,1-2 0 15,-4-2 0-15,-4-1 0 0,3-1 0 0,2 0 0 16,1-1 0-16,3-1 0 0,-2 0 0 15,0-4 0-15,0-1 0 0,0 1 0 0,3-4 0 16,0 2 0-16,0 3 0 0,-2-1 0 0,3 1 0 16,-1 0 0-16,0-1 0 0,1 0 0 0,-1-1 0 15,-3 2 0-15,2-2 0 0,-3 0 0 0,1-1 0 16,1-1 0-16,-7 1 0 0,1-3 0 0,-3-1 0 16,-2 2 0-16,0-2 0 0,-1 0 0 15,-4 1 0-15,1 0 0 0,-4-1 0 16,-1 0 0-16,0-1 0 0,-4-5 0 0,-1 1 0 15,-2-3 0-15,-4 0 0 0,-1 0 0 0,-2 0 0 16,-3-2 0-16,0 1 0 0,-3-3 0 0,0 1 0 16,0 0 0-16,1 0 0 0,1-2 0 0,4 1 0 15,-3-1 0-15,0 1 0 0,-8-8-54 0,9 15-90 16,-30-40-160-16,45 26-191 0,-25-19-143 0,-12-22 227 16</inkml:trace>
  <inkml:trace contextRef="#ctx0" brushRef="#br2" timeOffset="97798.3776">21553 10282 622 0,'0'0'48'0,"0"0"-48"16,0 0-40-16,0 0-64 0,0 0 289 0,-18-5 69 16,18 5-3-16,0 0 16 0,0 0-173 0,0 0-48 15,0 0-18-15,0 0-1 16,0 0 1-16,0 0 2 0,0 0 1 0,-4-17-1 16,4 17-4-16,0 0-4 0,0 0-1 0,0 0-3 15,0 0 2-15,-7-17-2 0,7 17 0 0,0 0-2 16,0 0 0-16,0 0-5 0,0 0 2 0,0 0-5 15,0 0-1-15,0 0-1 0,0 0-4 0,0 0-2 16,-7 17 1-16,7-17-1 0,0 0 2 16,-2 23 0-16,2-23 1 0,5 21-2 0,-5-21 5 15,12 28-2-15,-12-28 2 0,21 34-4 0,-7-16-1 16,1 1-1-16,2 3 0 0,4 1 0 0,0 2 0 16,1 1 0-16,-1 0 0 0,4 2 0 15,-2-3 0-15,1 1 0 0,1 2 0 0,-1-2 0 16,0 3 0-16,-1 1 0 0,2 2 0 0,-3 1 0 15,-1 0 0-15,0 1 0 0,-3-1 0 16,-1-2 0-16,-1 2 0 0,-1 0 0 0,-2-3 0 16,-1 0 0-16,-1-1 0 0,-2-5 0 0,-3 2 0 15,0-6 0-15,-2-2 0 0,-4-18 0 0,7 25 0 16,-7-25 0-16,0 0 0 0,0 0 0 0,0 0 0 16,0 0 0-16,0 0 0 0,0 0 0 0,-7 17 0 15,7-17 0-15,-24 2 0 0,7-1 0 0,-3 2 0 16,-3 0 0-16,-4 2 0 0,-4 2 0 15,0 2 0-15,-4 2 0 0,-2 3 0 16,-1 2 0-16,1 3 0 0,-2 3 0 0,0 3 0 16,-2 3 0-16,0 4 0 0,-2 3 0 0,-1 0 0 15,1 0 0-15,1-2 0 0,5-6 0 0,3-2 0 16,3-4 0-16,3-3 0 0,2-3 0 0,3-4 0 16,6-4 0-16,17-7 0 0,-23 9 0 15,23-9 0-15,0 0 0 0,0 0-27 0,0 0-63 16,-16-32-74-16,38 25-459 0,-22-21 16 0,12 6 72 15</inkml:trace>
  <inkml:trace contextRef="#ctx0" brushRef="#br3" timeOffset="151477.5134">2815 3484 1057 0,'-5'-25'58'0,"6"5"-28"0,-2 4-22 0,-1-7-122 15,-9-2-347-15,28 24 4 0,-17-28 337 0</inkml:trace>
  <inkml:trace contextRef="#ctx0" brushRef="#br3" timeOffset="153430.4269">3075 3491 1540 0,'-33'8'27'0,"10"-8"-7"0,5-2-8 0,1 0-5 16,17 2-1-16,-28-5 3 0,28 5-1 0,-22-3 2 16,22 3-2-16,-19-5 0 0,19 5-3 15,-20-4 4-15,20 4 2 0,-20-3 3 0,20 3 2 16,-17-3-3-16,17 3-2 0,0 0-2 0,-23-1-3 15,23 1-1-15,0 0-2 0,-24-3-2 16,24 3 1-16,-17-1 3 0,17 1 2 0,0 0 1 16,-25-1-2-16,25 1-1 0,-18-1 0 0,18 1 0 15,0 0 1-15,-19-3 0 0,19 3-1 0,0 0 0 16,0 0-1-16,0 0-2 0,0 0-1 0,0 0-3 16,0 0-3-16,0 0-7 0,0 0-13 0,0 0-24 15,0 0-7-15,0 0 7 0,0 0 2 16,4-19 18-16,5-1-5 0,14 13-150 0,-4-17-361 15,-8-12-21-15,12 8 340 0</inkml:trace>
  <inkml:trace contextRef="#ctx0" brushRef="#br3" timeOffset="155610.3859">2956 3176 1026 0,'0'0'291'0,"21"1"-172"0,-21-1-80 16,0 0-18-16,0 0-7 0,-14 18 2 0,14-18-4 16,0 0 2-16,-14 26 21 0,14-26-26 15,-14 26 19-15,6-8-48 0,8-18 62 0,-16 40-12 16,16-40 20-16,-19 18 9 0,19-18-45 0,-21-11-5 15,21 11 0-15,-19-12-3 0,19 12-1 0,-20-4 1 16,20 4 0-16,0 0 2 0,-22-8 1 0,22 8 2 16,0 0 1-16,0 0 2 0,-17-5-1 15,17 5 3-15,0 0-3 0,0 0 1 0,0 0-3 16,0 0-2-16,0 0-2 0,0 0-2 16,0 0-2-16,0 0 1 0,0 0-2 0,0 0 1 15,0 0-3-15,0 0-1 0,0 0 0 0,0 0-1 16,0 0 1-16,0 0 0 0,0 0 0 0,0 0-2 15,0 0 2-15,0 0 0 0,0 0 1 0,28 10 2 16,-28-10-2-16,34 10 2 0,-13-3-1 0,1-1 1 16,2 1-1-16,2 2 0 0,0-2 0 15,4 2 0-15,1-1-1 0,1 2 2 0,3-2-3 16,0 3 3-16,2 0-3 0,1 1 2 0,0 0-3 16,0 0 3-16,2-1-2 0,0 0 2 15,-1 0-2-15,3 0 3 0,-1 0-4 0,3-1 4 16,-2 3-3-16,2-1 3 0,0-1-3 0,-2 2 3 15,3-1-3-15,-1 1 3 0,1 2-1 0,-1-2 2 16,1 0 0-16,-1 1 2 0,2-1-2 16,1 0 2-16,2 1-3 0,2-1 3 0,-3-1-2 15,0 1 3-15,-2-1-2 0,-1 3 0 0,3-2-1 16,-3-1-2-16,2 3-1 0,0-2 0 0,0 0 0 16,0 2 0-16,2-1 0 0,2 2 0 0,-1-3 0 15,1 3 0-15,0-1 0 0,-1-2 0 0,0 2 0 16,0-1 0-16,-3-1 0 0,1-1 0 15,-2 4 0-15,-7-1 0 0,-3-3 0 16,3 0 0-16,4-1 0 0,5 1 0 0,5 2 0 16,-4 0 0-16,-5-2 0 0,-1-3 0 0,-1 2 0 15,2 1 0-15,0 0 0 0,0 1 0 0,1-1 0 16,-2 1 0-16,1 0 0 0,0 2 0 0,2-2 0 16,0 2 0-16,2-1 0 0,3 1 0 0,0-1 0 15,1 1 0-15,2-1 0 16,-3 1 0-16,-1-1 0 0,-3-1 0 0,1 1 0 0,-1 0 0 0,1 1 0 0,1-2 0 15,0 2 0-15,1-1 0 0,-1-1 0 0,-1 2 0 16,1-2 0-16,-2 2 0 0,1-1 0 0,-1 1 0 16,-1-2 0-16,1 2 0 0,-4-2 0 0,1 0 0 15,1 1 0-15,1-2 0 0,-1 1 0 0,2 0 0 16,-2 1 0-16,1-1 0 16,0 0 0-16,-1 2 0 0,2-2 0 0,0 0 0 15,0 2 0-15,-2-3 0 0,2 2 0 0,1 0 0 16,2-1 0-16,0 2 0 0,-2-2 0 0,5 0 0 15,-2 2 0-15,1-1 0 0,-1 1 0 0,0-2 0 16,1 3 0-16,-2-2 0 0,1 1 0 0,0 0 0 16,2 0 0-16,0-1 0 0,-1 1 0 0,3-1 0 15,-1 2 0-15,0 0 0 0,-1 1 0 16,-1-3 0-16,0 2 0 0,1 0 0 0,-2-2 0 16,0 2 0-16,1-1 0 0,-1 0 0 0,0 1 0 15,1 0 0-15,0-1 0 0,-3 0 0 16,1-1 0-16,-1 1 0 0,0-1 0 0,-3 0 0 15,2-1 0-15,0 2 0 0,2-1 0 0,-2 1 0 16,2-2 0-16,0 0 0 0,-2-1 0 0,0 0 0 16,-2 1 0-16,-2-1 0 0,1 0 0 15,-1 0 0-15,0 0 0 0,-1 1 0 0,0-1 0 16,0 2 0-16,-1 0 0 0,2-1 0 0,0 1 0 16,0-2 0-16,-2 0 0 0,2 0 0 0,-3 0 0 15,1-1 0-15,-2 1 0 0,-1-1 0 0,1 0 0 16,0 0 0-16,0 1 0 0,-1 0 0 0,0 0 0 15,0 0 0-15,1 0 0 16,0-1 0-16,0 0 0 0,1 1 0 0,0-1 0 16,-1 0 0-16,-3 0 0 0,0 1 0 0,1 0 0 15,-3-2 0-15,-1 0 0 0,1 0 0 0,1 0 0 16,-2-1 0-16,1 2 0 0,-1 0 0 0,1-1 0 16,2 1 0-16,-2 0 0 0,1 0 0 0,2-1 0 15,2 0 0-15,-2 1 0 0,1 0 0 0,0 0 0 16,-2 0 0-16,1 0 0 0,-1-1 0 15,-1 1 0-15,-1-2 0 0,2 0 0 0,-4 1 0 16,-2-1 0-16,1 0 0 0,0 0 0 0,-2-1 0 16,0 1 0-16,2-1 0 0,-2 1 0 0,3-1 0 15,-1 1 0-15,-1 0 0 0,2 0 0 0,-1 0 0 16,0 1 0-16,-2 0 0 0,2-1 0 16,-2 0 0-16,2 1 0 0,-1-2 0 0,0 0 0 15,-2 2 0-15,1-1 0 0,2 0 0 16,-1 1 0-16,1-2 0 0,0 2 0 0,-1 0 0 15,2-1 0-15,2 1 0 0,-1 0 0 0,2-1 0 16,-2 1 0-16,0 1 0 0,0 0 0 0,0-1 0 16,-1 0 0-16,0 0 0 0,-1 0 0 0,1 1 0 15,1 0 0-15,-2-2 0 0,2 2 0 0,0-1 0 16,-1-1 0-16,2 2 0 0,-2-1 0 16,0-1 0-16,0-1 0 0,-2 2 0 0,2-2 0 15,-1 2 0-15,1-1 0 0,-2 1 0 16,0 0 0-16,0-2 0 0,1 2 0 0,-1-2 0 15,2 2 0-15,-1-1 0 0,-1-1 0 0,1 2 0 16,0-2 0-16,-1 2 0 0,2 0 0 0,-1-2 0 16,-1 2 0-16,1-2 0 0,-2-1 0 0,2 1 0 15,-3-1 0-15,0 0 0 0,-1-1 0 16,0 3 0-16,-2-2 0 0,-2-1 0 0,-1 1 0 16,2-1 0-16,-2 0 0 0,2 2 0 0,-3-2 0 15,0 0 0-15,1 0 0 0,-2 1 0 0,1 0 0 16,-2 0 0-16,1 0 0 0,2 0 0 0,-1 0 0 15,1-1 0-15,-1 1 0 0,0-1 0 0,1 2 0 16,-1-2 0-16,1-1 0 0,0 1 0 16,0 0 0-16,2 1 0 0,-3-1 0 15,1 0 0-15,0 0 0 0,-3 0 0 0,2 0 0 16,-1 0 0-16,0-1 0 0,-1 1 0 0,-1 0 0 16,-1-1 0-16,0 0 0 0,-1 1 0 0,1-3 0 15,-1 2 0-15,-17-5 0 0,32 11 0 0,-32-11 0 16,29 10 0-16,-29-10 0 0,31 8 0 0,-31-8 0 15,28 9 0-15,-28-9 0 0,28 8 0 16,-28-8 0-16,26 9 0 0,-26-9 0 0,27 7 0 16,-27-7 0-16,26 6 0 0,-26-6 0 0,25 8 0 15,-25-8 0-15,23 10 0 0,-23-10 0 0,27 7 0 16,-27-7 0-16,28 8 0 0,-28-8 0 16,25 7 0-16,-25-7 0 0,22 7 0 0,-22-7 0 15,22 6 0-15,-22-6 0 0,17 6 0 0,-17-6 0 16,0 0 0-16,20 4 0 0,-20-4 0 15,0 0 0-15,0 0 0 0,0 0 0 0,0 0 0 16,0 0 0-16,17 6 0 0,-17-6 0 0,0 0 0 16,0 0 0-16,0 0 0 0,0 0 0 0,0 0 0 15,17 5 0-15,-17-5 0 0,0 0 0 0,17 6 0 16,-17-6 0-16,0 0 0 0,24 7 0 0,-24-7 0 16,18 5 0-16,-18-5 0 0,0 0 0 15,25 8 0-15,-25-8 0 0,0 0 0 16,20 5 0-16,-20-5 0 0,0 0 0 0,0 0 0 15,0 0 0-15,17 4 0 0,-17-4 0 0,0 0 0 16,0 0 0-16,0 0 0 0,0 0 0 0,0 0 0 16,0 0 0-16,0 0 0 0,0 0 0 0,0 0 0 15,19 7 0-15,-19-7 0 0,17 5 0 0,-17-5 0 16,19 6 0-16,-19-6 0 0,18 5 0 16,-18-5 0-16,17 5 0 0,-17-5 0 0,0 0 0 15,19 4 0-15,-19-4 0 0,0 0 0 0,0 0 0 16,0 0 0-16,0 0 0 0,0 0 0 0,0 0 0 15,0 0 0-15,0 0 0 0,0 0 0 0,0 0 0 16,0 0 0-16,0 0 0 0,0 0 0 16,0 0 0-16,0 0 0 0,0 0 0 0,0 0 0 15,0 0 0-15,17-1 0 0,-17 1 0 16,0 0 0-16,0 0 0 0,17 5 0 0,-17-5 0 16,0 0 0-16,17 5 0 0,-17-5 0 0,0 0 0 15,0 0 0-15,17 4 0 0,-17-4 0 0,0 0 0 16,0 0 0-16,0 0 0 0,0 0 0 0,0 0 0 15,0 0 0-15,0 0 0 0,0 0 0 0,0 0 0 16,0 0 0-16,0 0 0 0,0 0-27 16,0 0-14-16,0 0-11 0,0 0 2 0,0 0-16 15,36 17-66-15,-36-17-398 0,27 15-66 0,-8-3 44 16</inkml:trace>
  <inkml:trace contextRef="#ctx0" brushRef="#br3" timeOffset="159250.6539">12214 5826 592 0,'0'0'464'0,"0"0"-177"0,0 0-243 0,0 0-16 15,0 0 7-15,0 0 7 0,0 0 8 0,0 0 0 16,0 0-7-16,0 0-10 0,0 0-9 16,0 0-3-16,0 0-1 0,0 0 3 0,-18 0-1 15,18 0 4-15,0 0-1 0,0 0 2 16,0 0-2-16,0 0-1 0,0 0-8 0,0 0-2 16,0 0-7-16,0 0 0 0,0 0-3 0,0 0 1 15,0 0-2-15,0 0 0 0,0 0-2 0,0 0 0 16,0 0 1-16,0 0-1 0,0 0 0 0,0 0 0 15,0 0-1-15,11 20 2 0,-11-20-1 0,12 18 2 16,-12-18-3-16,16 27 3 0,-16-27-4 0,20 30 5 16,-20-30-5-16,22 29 5 15,-22-29-5-15,26 25 3 0,-26-25-2 0,29 21 3 0,-29-21-3 16,30 16 5-16,-30-16-2 0,24 13 2 16,-24-13-2-16,18 10-1 0,-18-10-1 0,0 0 2 15,0 0-2-15,11 19 3 0,-11-19-1 0,0 0 1 16,-16 24-2-16,16-24 0 0,-31 24-2 0,6-10 3 15,-3 3-2-15,-6 0 5 0,-3 3-3 0,-5 4 3 16,-4 2-6-16,-4 3 0 0,-2 0 0 16,1 2 0-16,1-2 0 0,7 0 0 0,8-4 0 15,7-6 0-15,11-7 0 0,17-12 0 0,0 0-49 16,0 0-577-16,34-21-10 0,-6-11-1 0</inkml:trace>
  <inkml:trace contextRef="#ctx0" brushRef="#br3" timeOffset="179347.395">16374 6854 615 0,'6'36'215'0,"-5"-19"-522"15,-1-17-31-15,-6 41 154 0</inkml:trace>
  <inkml:trace contextRef="#ctx0" brushRef="#br3" timeOffset="186143.5289">16196 7145 1581 0,'0'0'100'0,"-19"4"-82"15,19-4 4-15,-19 0 0 0,19 0 6 16,0 0 5-16,0 0 4 0,0 0-1 0,0 0-1 16,-17 0-9-16,17 0-5 0,0 0-7 0,0 0-2 15,0 0-4-15,0 0 0 0,0 0-2 0,0 0 0 16,0 0-1-16,0 0-1 0,0 0-2 16,0 0 1-16,0 0-2 0,0 0 1 0,0 0-1 15,0 0-1-15,0 0 0 0,17-4-1 0,-17 4 1 16,19-1 0-16,-2 1 1 0,5 0-1 15,1-1 1-15,5 1-2 0,0-2 2 0,1 1-1 16,4 1 1-16,1-1-1 0,1 0 0 0,4-1 2 16,1 1-1-16,1 1 1 0,4-1-1 0,0 0-1 15,3 0-1-15,2-1 2 0,2 0-1 0,4 1 0 16,0 0 1-16,2-1-1 0,1 1 0 0,0 0 1 16,2 0 0-16,2 0-1 0,2-2 2 15,0 3-3-15,5-2-1 0,-1 1 0 16,3-1 0-16,1 0 1 0,-2 1 3 0,4-1-1 15,0 0-1-15,0 1 1 0,3 0-1 0,1-2 0 16,3 2 1-16,-1 0-1 0,1-2 0 0,0 1 1 16,1 0-1-16,-1-1 1 0,0 3-1 0,1-1-1 15,-2 0 1-15,2 1-1 0,-4-3 1 0,-1 2 0 16,1 0 0-16,-4 0 0 0,3-1 2 16,0 1-2-16,0 1 1 0,1-1 0 0,-4 0 1 15,0 0-2-15,0-1 0 0,-1 1 0 0,3 0 0 16,2 0 0-16,-3 0 0 0,2-1 0 0,1 1 0 15,0 0 0-15,-1 0 0 0,0 0 0 0,1-1 0 16,1 1 0-16,1 0 0 0,-1 0 0 16,-1-1 0-16,-1 1 0 0,-2 0 0 0,1 0 0 15,1 1 0-15,1-1 0 0,-2-1 0 16,0 1 0-16,-2 0 0 0,0 0 0 0,-3 0 0 16,-2 1 0-16,2-2 0 0,-1 1 0 0,0 0 0 15,3 0 0-15,-1 0 0 0,3-1 0 0,-2 1 0 16,-2 1 0-16,1-1 0 0,0 0 0 0,2-1 0 15,3 0 0-15,-1 0 0 0,0 0 0 0,1 1 0 16,-4 0 0-16,2 0 0 0,-3 0 0 16,0-1 0-16,1 1 0 0,-1 0 0 0,0 0 0 15,-1 0 0-15,-2 1 0 0,1-2 0 0,-1 1 0 16,1 0 0-16,-1 0 0 0,2 0 0 16,0-1 0-16,-4 1 0 0,1 0 0 0,-2 0 0 15,-1 1 0-15,-2 0 0 0,2-2 0 0,0 0 0 16,-1 1 0-16,1-2 0 0,1 3 0 0,-4-1 0 15,0 0 0-15,0 0 0 0,-2 0 0 16,0-1 0-16,0 2 0 0,0-1 0 0,1-1 0 16,-3 1 0-16,0-1 0 0,-3 1 0 0,-2 0 0 15,1 0 0-15,-4 1 0 0,-1-2 0 0,-3 2 0 16,0 0 0-16,0-1 0 0,-1 0 0 0,-1 1 0 16,2 0 0-16,-2 0 0 0,1 0 0 0,-2-1 0 15,-3 1 0-15,0-1 0 0,-4-1 0 16,-3 1 0-16,0 1 0 0,-3 0 0 15,0-1 0-15,-3 0 0 0,0 1 0 0,-4-1 0 16,-1 2 0-16,-3-2 0 0,-2 1 0 0,-18 0 0 16,25 1 0-16,-25-1 0 0,0 0 0 0,21 1 0 15,-21-1 0-15,0 0 0 0,0 0-16 0,0 0-7 16,0 0-7-16,0 0-5 0,21 8-31 0,-21-8-77 16,28-10-415-16,-28 10-64 0,0 0 69 15</inkml:trace>
  <inkml:trace contextRef="#ctx0" brushRef="#br3" timeOffset="190143.0949">20421 6918 1294 0,'-1'20'312'0,"1"-20"-263"15,-5-19-20-15,5 19-4 0,0 0-2 0,0 0 4 16,0 0 0-16,-14-18 0 0,14 18-5 15,0 0-2-15,0 0-3 0,0 0 0 0,-19-6 0 16,19 6-1-16,0 0 0 0,0 0-1 0,-19-3-2 16,19 3 1-16,0 0-3 0,0 0 0 0,0 0-2 15,-20-9 0-15,20 9-2 0,0 0 1 0,0 0-3 16,0 0 0-16,-7-20-3 0,7 20-2 16,0 0 0-16,0 0 0 0,0 0 0 0,3-18 0 15,-3 18 0-15,0 0 0 0,0 0 0 16,0 0 0-16,0 0 0 0,0 0 0 0,0 0 0 15,0 0 0-15,21 6 0 0,-21-6 0 0,0 0 0 16,23 11 0-16,-23-11 0 0,23 8 0 0,-23-8 0 16,33 6 0-16,-13-3 0 0,2-2 0 0,1-1 0 15,1 1 0-15,1-1 0 0,5 2 0 0,-1-1 0 16,0 0 0-16,0 1 0 0,-3 0 0 16,-2 1 0-16,-2 2 0 0,-3 1 0 0,-2 1 0 15,-17-7 0-15,30 21 0 0,-30-21 0 0,18 30 0 16,-18-30 0-16,2 35 0 0,-7-15 0 15,-1 3 0-15,-5 2 0 0,-4 2 0 0,-6 2 0 16,-2 1 0-16,-4-1 0 0,-3-1 0 0,-2-1 0 16,-2-1 0-16,-2 0 0 0,0-1 0 0,1-2 0 15,-1 0 0-15,0-3 0 0,3 2 0 16,1-3 0-16,1 2 0 0,2-2 0 0,2-1 0 16,2 2 0-16,2-2 0 0,-1-1 0 0,6 1 0 15,18-18 0-15,-25 29-4 0,25-29-79 0,0 0-451 16,0 0-100-16,20-9 35 0</inkml:trace>
  <inkml:trace contextRef="#ctx0" brushRef="#br3" timeOffset="193236.5929">16133 7211 1915 0,'0'0'21'0,"0"0"-13"0,-18 13-6 0,18-13-2 15,0 0-3-15,-17-2-17 0,17 2-48 0,-27-15-165 16,27 15-371-16,-18 2-5 0,18-2 201 0</inkml:trace>
  <inkml:trace contextRef="#ctx0" brushRef="#br3" timeOffset="193424.0213">15903 7214 1286 0,'-15'29'231'0,"15"-29"-157"15,0 0-16-15,-18-2-5 0,18 2-4 0,0 0-12 16,0 0-12-16,0 0-12 0,0 0-9 0,0 0-7 15,0 0-23-15,0 0-70 0,-30-16-294 0,30 16-211 16,0 0 23-16,0 0 443 0</inkml:trace>
  <inkml:trace contextRef="#ctx0" brushRef="#br3" timeOffset="193595.9073">15560 7268 1742 0,'-32'-2'61'0,"32"2"-39"0,0 0-5 16,0 0 0-16,-18-11-1 0,18 11-5 0,0 0-15 16,0 0-34-16,0 0-74 0,-19-37-179 0,19 37-295 15,0 0 11-15,-17-19 296 0</inkml:trace>
  <inkml:trace contextRef="#ctx0" brushRef="#br3" timeOffset="193783.3215">14812 7299 1725 0,'0'0'61'0,"0"0"-33"0,-21 0-7 16,21 0-1-16,-19-3-5 0,19 3-7 0,-17-7-14 15,17 7-32-15,-19-16-72 0,19 16-256 0,0 0-202 16,0 0-25-16,0 0 397 0</inkml:trace>
  <inkml:trace contextRef="#ctx0" brushRef="#br3" timeOffset="193955.176">14311 7221 1463 0,'-11'23'409'0,"11"-23"-389"0,-23-2-12 16,23 2 3-16,0 0 3 0,-19-5 3 15,19 5-4-15,0 0-6 0,0 0-9 0,-19-10-15 16,19 10-30-16,0 0-76 0,-30-23-260 0,30 23-245 16,0 0 35-16,-21-13 425 0</inkml:trace>
  <inkml:trace contextRef="#ctx0" brushRef="#br3" timeOffset="194111.5157">13684 7295 1398 0,'-17'14'302'0,"-5"-15"-275"0,22 1-16 0,-32-2-3 16,32 2 1-16,-29-3-1 0,29 3-4 0,-29-2-9 15,12-4-26-15,17 6-66 0,-38-11-141 0,38 11-313 16,-24 2 14-16,1-11 230 0</inkml:trace>
  <inkml:trace contextRef="#ctx0" brushRef="#br3" timeOffset="194283.2965">13152 7340 1798 0,'-27'13'65'0,"27"-13"-23"16,0 0-9-16,-22 13-8 0,22-13-9 0,-20 5-6 15,20-5-8-15,-27 4-3 0,27-4-18 0,-36-1-30 16,36 1-64-16,-53-11-322 0,36 12-197 0,-5-6 22 15,-2-9 479-15</inkml:trace>
  <inkml:trace contextRef="#ctx0" brushRef="#br3" timeOffset="194455.1389">12694 7359 2047 0,'-39'6'0'0,"39"-6"0"0,-20 0 0 0,20 0 0 15,0 0 0-15,0 0 0 0,0 0 0 16,0 0 0-16,0 0-232 0,-19-17-440 0,19 17 2 16,-16-26 198-16</inkml:trace>
  <inkml:trace contextRef="#ctx0" brushRef="#br4" timeOffset="202813.5863">12807 7525 1230 0,'-11'-21'301'15,"11"21"-223"-15,0 0-12 0,0 0-7 16,0 0-7-16,0 0-8 0,0 0-12 0,0 0-12 16,0 0-7-16,0 0-8 0,0 0-2 0,0 0-3 15,13-17-1-15,-13 17-2 0,0 0 0 0,0 0-5 16,0 0-11-16,0 0-17 0,18-2-33 0,-18 2-49 15,0 0-93-15,0 0-147 0,0 0-148 0,0 0 4 16,0 0 434-16</inkml:trace>
  <inkml:trace contextRef="#ctx0" brushRef="#br4" timeOffset="203010.4456">12826 7561 1229 0,'0'0'134'0,"0"0"-32"15,0 0-12-15,0 0-14 0,0 0-9 16,0 0-9-16,0 0-10 0,0 0-14 0,0 0-10 16,0 0-10-16,0 0-10 0,0 0-4 0,0 0-4 0,0 0-1 0,0 0 0 15,0 0-3-15,0 0-12 0,0 0-11 0,0 0-22 16,0 0-18-16,14 17-40 0,-14-17-44 0,0 0-132 16,0 0-194-16,0 0 22 0,8 34 270 0</inkml:trace>
  <inkml:trace contextRef="#ctx0" brushRef="#br4" timeOffset="203197.9113">12852 7692 999 0,'-25'-5'188'0,"25"5"-67"0,0 0-9 0,0 0-48 15,0 0 15-15,0 0-29 0,0 0 15 16,0 0 2-16,0 0-22 0,0 0-8 0,0 0-5 16,0 0-2-16,0 0-1 0,0 0-4 15,0 0-12-15,0 0-1 0,0 0-5 0,0 0 0 16,0 0-4-16,0 0-2 0,0 0-3 0,0 0-13 15,0 0-18-15,0 0-32 0,11 18-56 0,-25-37-153 16,14 19-349-16,0 0 58 0,0 0 278 0</inkml:trace>
  <inkml:trace contextRef="#ctx0" brushRef="#br4" timeOffset="203385.3771">12882 7802 1673 0,'0'23'94'15,"0"-23"-41"-15,0 0-9 0,-21 2-8 0,21-2 0 16,0 0-8-16,0 0-7 0,-17 6-7 0,17-6-6 16,0 0-4-16,0 0-2 0,0 0-1 15,0 0-1-15,0 0-1 0,0 0-3 0,0 0-5 16,0 0-5-16,0 0-9 0,0 0-17 0,0 0-29 16,0 0-60-16,8 30-160 0,-8-30-276 0,0 0-22 15,0 0 304-15</inkml:trace>
  <inkml:trace contextRef="#ctx0" brushRef="#br4" timeOffset="203572.8483">12829 8012 1405 0,'-19'2'272'16,"19"-2"-232"-16,0 0-16 0,0 0 3 0,0 0-2 15,0 0 2-15,0 0-5 0,0 0-8 0,0 0-6 16,0 0-6-16,0 0-3 0,0 0 2 15,0 0-3-15,0 0-3 0,0 0-20 0,0 0-23 16,22 3-60-16,-31-21-96 0,29 26-276 0,-20-8-88 16,0 0 143-16</inkml:trace>
  <inkml:trace contextRef="#ctx0" brushRef="#br4" timeOffset="203760.3313">12852 8105 1482 0,'-29'5'104'0,"29"-5"-26"0,0 0-31 0,0 0-6 16,0 0 0-16,0 0-5 0,0 0-3 0,0 0-12 16,0 0-10-16,0 0-4 0,0 0-2 0,0 0 0 15,0 0-3-15,13 18 0 0,-13-18-2 0,0 0 0 16,0 0-8-16,0 0-13 0,18 16-32 16,-18-16-46-16,0 0-153 0,0 0-337 15,11 18 23-15,-11-18 240 0</inkml:trace>
  <inkml:trace contextRef="#ctx0" brushRef="#br4" timeOffset="203963.4325">12874 8279 1723 0,'0'0'61'0,"0"0"-33"0,0 0 10 16,0 0-31-16,0 0 21 0,-14 17-1 0,14-17-11 15,0 0-6-15,0 0-7 0,0 0-1 0,0 0-2 16,0 0 0-16,0 0-1 0,0 0-3 0,0 0-8 15,0 0-14-15,9 26-26 0,-9-26-38 16,5 18-71-16,-22-31-86 0,32 32-218 0,-15-19-29 16,0 0 104-16</inkml:trace>
  <inkml:trace contextRef="#ctx0" brushRef="#br4" timeOffset="204119.6893">12852 8446 1212 0,'0'0'183'15,"0"0"-53"-15,0 0-6 0,0 0-30 0,0 0-17 16,0 0-12-16,0 0-17 0,0 0-6 15,0 0-14-15,0 0-6 0,0 0-8 0,0 0-6 16,0 0-8-16,0 0 0 0,0 0 0 0,0 0 0 16,0 0 0-16,0 0 0 0,0 0 0 15,0 0-1-15,0 0-19 0,0 0-16 0,0 0-27 16,0 0-67-16,0 0-339 0,0 0-150 0,0 0 2 16,0 0 526-16</inkml:trace>
  <inkml:trace contextRef="#ctx0" brushRef="#br4" timeOffset="204635.2646">12815 7528 1741 0,'0'0'111'0,"0"0"-61"0,0 0-15 0,0 0-2 16,0 0-11-16,0 0-7 0,0 0-8 15,0 0-5-15,0 0-4 0,0 0-5 16,0 0-7-16,0 0-17 0,0 0-18 0,0 0-38 16,0 0-61-16,0 0-144 0,0 0-245 0,0 0-5 15,-8 20 236-15</inkml:trace>
  <inkml:trace contextRef="#ctx0" brushRef="#br4" timeOffset="204838.4303">12726 7648 1328 0,'-29'4'118'0,"29"-4"-34"0,0 0-20 15,0 0-17-15,-20 13-11 0,20-13-9 0,0 0-11 16,0 0-7-16,0 0-6 0,0 0-5 15,0 0-1-15,0 0-24 0,0 0 22 0,0 0-25 16,-2 18 15-16,2-18 10 0,0 0-53 0,0 0-17 16,0 0-94-16,0 0-132 0,0 0-196 0,0 0 37 15,0 0 376-15</inkml:trace>
  <inkml:trace contextRef="#ctx0" brushRef="#br4" timeOffset="205041.4406">12553 7771 1741 0,'17'5'81'16,"-17"-5"-35"-16,0 0-8 0,0 0-9 0,0 0-2 15,0 0-5-15,0 0-2 0,0 0-7 0,0 0-4 16,0 0-5-16,0 0-3 0,17-20 1 16,-17 20-3-16,17-9-1 0,-17 9-11 0,20-5-16 15,-20 5-31-15,23 0-44 0,-30-24-153 0,7 24-361 16,18 5 40-16,-18-5 208 0</inkml:trace>
  <inkml:trace contextRef="#ctx0" brushRef="#br4" timeOffset="205213.2995">12703 7808 1305 0,'19'25'368'0,"-19"-25"-211"15,0 0-104-15,-22 0-16 0,22 0-3 0,0 0-9 16,0 0-5-16,0 0-9 0,0 0-7 0,0 0-5 15,0 0-5-15,0 0 0 0,0 0-1 0,0 0-3 16,0 0-10-16,20-10-16 0,-20 10-30 0,28-2-60 16,-31-25-156-16,26 27-310 0,-6-7 26 15,-17 7 271-15</inkml:trace>
  <inkml:trace contextRef="#ctx0" brushRef="#br4" timeOffset="205416.3981">13021 7784 1500 0,'-22'1'239'0,"22"-1"-57"16,0 0-149-16,-20 6-5 0,20-6-5 0,0 0-2 15,0 0-8-15,0 0-5 0,0 0-8 0,0 0 0 16,0 0 0-16,0 0 0 0,0 0 0 0,0 0-2 16,17-12-5-16,-17 12-9 0,17-2-13 0,-17 2-22 15,19 4-22-15,-19-4-54 0,22 13-188 0,-22-13-267 16,0 0-14-16,17 15 348 0</inkml:trace>
  <inkml:trace contextRef="#ctx0" brushRef="#br4" timeOffset="205588.2539">13208 7803 1291 0,'0'0'559'0,"0"0"-505"0,-17 1-13 0,17-1-15 16,0 0-6-16,0 0-9 0,0 0-5 0,-19-7-4 15,19 7-2-15,0 0-3 0,0 0-3 0,0 0-6 16,-20-4-11-16,20 4-16 0,0 0-30 0,0 0-63 16,0 0-136-16,0 0-302 0,0 0 10 15,-1-18 233-15</inkml:trace>
  <inkml:trace contextRef="#ctx0" brushRef="#br4" timeOffset="205791.4449">13142 7709 970 0,'-18'-5'486'0,"-3"-10"-294"16,21 15-118-16,-19-3-25 0,19 3-4 0,-17-5-10 15,17 5-9-15,0 0-33 0,-19-9 15 16,19 9-29-16,0 0 20 0,0 0-7 0,0 0 9 16,0 0-34-16,-16-18 13 0,16 18-8 0,0 0-36 15,0 0-3-15,0 0-64 0,0 0-77 16,0-18-124-16,0 18-164 0,0 0 27 0,0 0 469 15</inkml:trace>
  <inkml:trace contextRef="#ctx0" brushRef="#br4" timeOffset="205963.2202">12987 7594 1621 0,'0'0'96'0,"0"0"-31"0,-26-2-13 0,26 2-10 16,0 0-9-16,0 0-14 0,0 0-5 0,-18-13-10 15,18 13-7-15,0 0-7 16,0 0-19-16,-6-22-22 0,6 22-52 0,-12-21-211 16,12 21-272-16,0 0-14 0,-10-22 351 0</inkml:trace>
  <inkml:trace contextRef="#ctx0" brushRef="#br4" timeOffset="206103.8228">12826 7590 1909 0,'0'0'22'0,"0"0"-9"0,0 0-7 0,1-18 1 16,-1 18-5-16,0 0-1 0,19-24-13 0,-19 24-34 15,12-23-78-15,19 21-458 0,-31 2-61 16,17-20 91-16</inkml:trace>
  <inkml:trace contextRef="#ctx0" brushRef="#br4" timeOffset="206697.5993">12531 8884 1912 0,'0'0'21'0,"0"0"-17"0,0 0-4 0,0 0-1 15,0 0 3-15,0 0 11 0,0 0 2 16,0 0 4-16,11 30-20 0,-16-8 25 0,-1 6-33 16,-3 1 26-16,1 5-10 0,-2 2-8 0,-1 0 6 15,0 2-7-15,-1 0 6 0,0 0-8 0,0 1 8 16,1-2-10-16,0-3 4 0,2 0-21 15,1-6-4-15,6 2-34 0,2-30-33 0,10 53-145 16,-10-53-368-16,0 20 22 0,0-20 201 0</inkml:trace>
  <inkml:trace contextRef="#ctx0" brushRef="#br4" timeOffset="207275.5792">12740 9189 1251 0,'0'0'590'0,"0"0"-554"0,-17 18-13 0,17-18-3 15,0 0 1-15,0 0-7 0,-15 18-4 0,15-18-5 16,-8 18-1-16,8-18-3 0,-12 27 2 16,12-27-2-16,-11 26 5 0,11-26-2 0,-11 26 3 15,11-26-2-15,-9 17 2 0,9-17-6 0,0 0 2 16,0 0-3-16,0 0-1 0,4 17 1 0,-4-17 2 15,0 0 5-15,0 0 1 0,24-15 3 16,-24 15-3-16,22-22-8 0,-22 22 0 0,27-30 0 16,-13 13 0-16,1-1 0 0,-2 0 0 0,1 1 0 15,-2 0 0-15,-12 17 0 0,22-33 0 16,-22 33 0-16,18-26 0 0,-18 26 0 0,13-18 0 16,-13 18 0-16,0 0 0 0,0 0 0 0,0 0 0 15,0 0 0-15,0 0 0 0,0 0 0 0,0 0 0 16,0 0 0-16,17 0 0 0,-17 0 0 0,4 17 0 15,-4-17 0-15,4 19 0 0,-4-19 0 0,7 22 0 16,-7-22 0-16,9 20 0 0,-9-20 0 16,10 20 0-16,-10-20 0 0,16 17 0 15,-16-17 0-15,19 14 0 0,-19-14 0 0,21 7 0 16,-21-7 0-16,30-1 0 0,-13-1 0 0,3-4 0 16,2-3 0-16,3-2 0 0,-2-1 0 0,0 0 0 15,-1-1 0-15,-3 0 0 0,-2 0 0 0,-17 13 0 16,28-19 0-16,-28 19 0 0,0 0 0 0,20-16 0 15,-20 16 0-15,0 0 0 0,0 0 0 16,0 0 0-16,0 0 0 0,0 0 0 0,-4 20 0 16,4-20 0-16,-11 26 0 0,5-9 0 0,-3 3 0 15,1-3 0-15,1 2 0 0,-1-2 0 0,3 1 0 16,5-18 0-16,-4 34 0 0,4-34-14 0,6 28-23 16,-6-28-4-16,20 23-25 0,-20-23-22 15,37 25-121-15,-37-25-237 0,19-5-130 0,3 9 7 16,-22-4 569-16</inkml:trace>
  <inkml:trace contextRef="#ctx0" brushRef="#br4" timeOffset="207650.5651">13567 9235 1018 0,'-7'-30'299'0,"7"30"-133"0,3-28-37 16,-3 28-25-16,-2-24-17 0,2 24-18 16,-10-20-13-16,10 20-12 0,-17-13-10 0,17 13-6 15,-24-10-15-15,24 10-13 0,-26-2 0 0,26 2 0 16,-28 3 0-16,28-3 0 0,-27 9 0 0,27-9 0 15,-25 17 0-15,25-17 0 0,-23 23 0 0,23-23 0 16,-25 30 0-16,14-12 0 0,2 1 0 16,1 1 0-16,2-1 0 0,3-2 0 0,2 0 0 15,1-17 0-15,3 29 0 0,-3-29 0 0,15 22 0 16,-15-22 0-16,22 14 0 0,-22-14 0 16,29 6 0-16,-29-6 0 0,31-2 0 0,-31 2 0 15,33-11 0-15,-16 4 0 0,0-4 0 0,-17 11 0 16,32-23 0-16,-32 23 0 0,29-28 0 0,-29 28 0 15,24-26 0-15,-24 26 0 0,19-26 0 0,-19 26 0 16,13-22 0-16,-13 22 0 0,0 0 0 0,13-19 0 16,-13 19 0-16,0 0 0 0,0 0 0 15,0 0 0-15,0 0 0 0,0 0 0 16,-4 24 0-16,4-24 0 0,-8 32 0 0,2-15 0 16,1 1 0-16,1 0 0 0,2 1-24 0,2-19-29 15,3 37-25-15,-3-37-15 0,20 42-140 0,-20-42-328 16,4 22-15-16,-4-22 148 0</inkml:trace>
  <inkml:trace contextRef="#ctx0" brushRef="#br4" timeOffset="208119.3176">13928 9284 1628 0,'2'-18'122'0,"-2"18"-65"0,-24-23-16 0,24 23 4 15,-24-18-6-15,24 18-6 0,-26-12-5 16,26 12-2-16,-28-1-2 0,28 1-20 0,-26 6-4 15,26-6 0-15,-27 14 0 0,27-14 0 16,-21 20 0-16,21-20 0 0,-19 27 0 0,19-27 0 16,-17 32 0-16,17-32 0 0,-8 28 0 0,8-28 0 15,3 24 0-15,-3-24 0 0,14 18 0 0,-14-18 0 16,23 12 0-16,-23-12 0 0,30 6 0 0,-13-8 0 16,1-2 0-16,3-2 0 0,-1-4 0 0,1 1 0 15,1-3 0-15,-1-4 0 0,-2 1 0 0,-1-3 0 16,-1-1 0-16,-1 0 0 0,1-1 0 15,-4 2 0-15,0 1 0 0,-13 17 0 16,14-24 0-16,-14 24 0 0,0 0 0 0,6-17 0 16,-6 17 0-16,0 0 0 0,0 0 0 0,0 0 0 15,-16 17 0-15,16-17 0 0,-17 34 0 0,5-8 0 16,-2 5 0-16,-3 4 0 0,-2 6 0 0,-1 4 0 16,-1 4 0-16,-1 2 0 0,-1 2 0 15,1-1 0-15,2-1 0 0,0-3 0 0,1-3 0 16,-1-4 0-16,3-2 0 0,-1-4 0 0,1-4 0 15,2-3 0-15,-1-6 0 0,3-3 0 0,13-19 0 16,-22 27 0-16,22-27 0 0,0 0 0 0,-18 13 0 16,18-13 0-16,0 0 0 0,0 0 0 15,0-27 0-15,0 27 0 0,8-38 0 0,2 19-64 16,-5-16-47-16,30 29-240 0,-25-32-288 16,14 8 16-16,-2-3 365 0</inkml:trace>
  <inkml:trace contextRef="#ctx0" brushRef="#br4" timeOffset="208494.1875">14069 9339 1429 0,'0'35'429'0,"0"-35"-388"0,0 0-10 0,0 0 10 15,0 0 2-15,0 0-10 0,24 14-33 16,-24-14 0-16,33-4 0 0,-11-1 0 0,4-3 0 15,2-1 0-15,3-2 0 0,3 0 0 0,4-1 0 16,-1-1 0-16,-1-2 0 0,-3 1 0 16,-6 0 0-16,-4 1 0 0,-6 2 0 0,-17 11 0 15,19-22 0-15,-19 22 0 0,7-17 0 0,-7 17 0 16,0 0 0-16,-9-24 0 0,9 24 0 0,-21-16 0 16,21 16 0-16,-33-8 0 0,14 8 0 0,-3 4 0 15,-1 4 0-15,-2 4 0 0,1 4 0 0,1 4 0 16,1 3 0-16,1 2 0 0,4 1 0 15,4 0 0-15,2 0 0 0,5 0 0 16,6-2 0-16,5-2 0 0,5-3 0 0,-10-19 0 16,32 28 0-16,-8-21 0 0,5-1 0 0,8-4 0 15,4-5 0-15,8 0 0 0,0-7 0 0,13 16-80 16,-31-40-382-16,28 26-207 0,-13-10-10 0,-2-9 523 16</inkml:trace>
  <inkml:trace contextRef="#ctx0" brushRef="#br4" timeOffset="209353.4719">1640 9276 1085 0,'0'0'586'16,"0"0"-538"-16,0 0-10 0,-25-17-4 0,25 17-5 15,0 0-1-15,-25-17-6 0,25 17-2 16,-24-7-3-16,24 7-1 0,-28-4-1 0,28 4-2 16,-29 4-1-16,29-4-2 0,-32 9 3 0,32-9-2 15,-33 16 1-15,33-16-1 0,-29 21 1 0,29-21-4 16,-26 29-1-16,26-29-7 0,-21 32 0 15,15-15 0-15,1 0 0 0,4 1 0 0,3-1 0 16,-2-17 0-16,15 29 0 0,-15-29 0 0,29 22 0 16,-10-15 0-16,4-1 0 0,3-2 0 0,2-4 0 15,2-2 0-15,2-4 0 0,-2-5 0 0,1-1 0 16,-4-4 0-16,-1-1 0 0,-4-1 0 0,-2-2 0 16,-5 1 0-16,-2 1 0 15,-6-1 0-15,-2 2 0 0,-5-1 0 0,-3-2 0 16,-3 3 0-16,-3 0 0 0,9 17 0 0,-28-25 0 15,9 15 0-15,0 3 0 0,-2 2 0 0,-1 4-3 16,2 3-11-16,-1 2 0 0,3 2-2 0,18-6-5 16,-26 15-3-16,26-15-18 0,-8 19-33 0,8-19-47 15,22 18-306-15,-22-18-181 0,21-5 20 0,-1 4 500 16</inkml:trace>
  <inkml:trace contextRef="#ctx0" brushRef="#br4" timeOffset="209853.4259">1982 8801 1145 0,'12'19'333'0,"-31"-34"-56"0,19 15-217 0,-19 2-8 16,19-2-12-16,0 0-9 0,-20 13-12 0,20-13-7 15,-11 20-2-15,5-3-4 0,2 3-13 0,2 5 29 16,-1 4-24-16,1 4 23 0,1 3-6 0,-1 4-9 15,4 1 1-15,-2 3-7 0,1-1 0 0,0-2 0 16,-1 3 0-16,1-4 0 0,-1-3 0 16,1-2 0-16,-1-3 0 0,2-3 0 0,0-4 0 15,1-4 0-15,-2-4 0 0,-1-17 0 16,7 24 0-16,-7-24 0 0,0 0 0 0,0 0 0 16,0 0 0-16,20 10 0 0,-20-10 0 0,0 0 0 15,13-23 0-15,-13 23 0 0,11-31 0 0,-5 12 0 16,0-2 0-16,1 2 0 0,-1-1 0 0,0 1 0 15,1 1 0-15,-1 1 0 0,1 0 0 16,-7 17 0-16,15-30 0 0,-15 30 0 0,17-23 0 16,-17 23 0-16,19-12 0 0,-19 12 0 0,18-1 0 15,-18 1 0-15,21 7 0 0,-21-7 0 0,21 17 0 16,-21-17 0-16,21 27 0 0,-21-27 0 0,19 31 0 16,-19-31 0-16,12 32 0 0,-7-15 0 0,-3-1 0 15,-2 1 0-15,-2 0 0 0,-3 1 0 16,-2 1 0-16,-4-1 0 0,-3 0 0 15,-2 1 0-15,-1-4 0 0,-2-1 0 0,-2 0 0 16,2-2 0-16,-2-1 0 0,4-2 0 0,-1-4-2 16,18-5-34-16,-27 1-19 0,27-1-19 0,-17-13-49 15,38 24-292-15,-25-29-208 0,4 18 20 0,20-29 488 16</inkml:trace>
  <inkml:trace contextRef="#ctx0" brushRef="#br4" timeOffset="210103.3926">2366 9232 1283 0,'15'28'420'16,"-15"-28"-369"-16,0 0 2 0,0 0 0 0,0 0-11 15,0 0-10-15,19 24-6 0,-19-24-5 0,4 25 1 16,-4-9-2-16,1 3 3 0,-2 2-22 16,1 4-1-16,-2 0 0 0,-1 4 0 0,0 0 0 15,-1 0 0-15,-2 0 0 0,0 2 0 0,-2-3 0 16,-1 1 0-16,-1-1 0 0,0-2 0 0,0-3 0 15,1-3 0-15,0-2 0 0,9-18 0 0,-17 24 0 16,17-24 0-16,0 0 0 0,-19 17 0 0,19-17 0 16,0 0 0-16,0 0 0 0,-9-31-102 15,31 35-281-15,-23-36-279 0,13 4-12 16,-6-6 449-16</inkml:trace>
  <inkml:trace contextRef="#ctx0" brushRef="#br4" timeOffset="210243.9969">2095 9041 1982 0,'0'0'28'16,"0"0"-25"-16,0 0-2 0,12 17-3 0,-12-17-1 15,0 0-10-15,27 13-14 0,-8-3-32 0,-19-10-97 16,44-5-513-16,-19 3 26 0,7 4 202 0</inkml:trace>
  <inkml:trace contextRef="#ctx0" brushRef="#br4" timeOffset="210618.9781">2678 9351 1361 0,'6'18'287'16,"-6"-18"-41"-16,7 17-216 0,-7-17-7 0,17 5 3 15,-17-5 0-15,27-4-5 0,-27 4 3 16,34-10-21-16,-12 4-3 0,1-3 0 0,2-1 0 15,2 0 0-15,-1-2 0 0,-3 1 0 0,-6 1 0 16,-17 10 0-16,23-19 0 0,-23 19 0 16,0 0 0-16,12-20 0 0,-12 20 0 0,0 0 0 15,-11-17 0-15,11 17 0 0,-22-6 0 0,22 6 0 16,-33 2 0-16,14 3 0 0,-3 2 0 0,1 3 0 16,1 1 0-16,-1 2 0 0,2 2 0 15,-2 2 0-15,3 1 0 0,1 1 0 0,2-1 0 16,2 2 0-16,3-2 0 0,1 0 0 0,9-18 0 15,-7 31 0-15,7-31 0 0,3 27 0 0,-3-27 0 16,13 22 0-16,-13-22 0 0,25 13 0 0,-5-11 0 16,3-2 0-16,6-3 0 0,2-4 0 15,6-2 0-15,1-5-28 0,5 5-53 0,-7-15-36 16,31 30-332-16,-28-29-204 0,11 6 41 16,-2 1 506-16</inkml:trace>
  <inkml:trace contextRef="#ctx0" brushRef="#br4" timeOffset="210806.4486">3361 9226 1553 0,'-39'9'294'0,"39"-9"-230"0,-36 25-8 16,20-8-5-16,-4 2-22 0,2 2-29 15,-2 3 0-15,2 0 0 0,1 3 0 0,5 0 0 16,3-2 0-16,1-2 0 0,5-2 0 0,4-5 0 16,-1-16 0-16,8 26 0 0,-8-26 0 15,21 14 0-15,-21-14 0 0,35 3 0 0,-10-12 0 16,0-3 0-16,6-7 0 0,4-8-10 0,4 1-43 15,-6-30-199-15,25 27-390 0,-13-13-33 0,10 7 261 16</inkml:trace>
  <inkml:trace contextRef="#ctx0" brushRef="#br4" timeOffset="210978.3215">3727 8926 1951 0,'-23'37'54'0,"-2"4"-18"16,-2 1-30-16,2 2-6 0,2-1 0 0,0-1 0 15,3 2 0-15,1-2 0 16,3-1 0-16,4-1 0 0,5-1 0 0,0-3 0 16,3-2 0-16,3-5 0 0,1 0 0 0,0-7-5 15,5-3-33-15,-5-19-55 0,20 42-124 0,-20-42-418 16,0 0-44-16,0 0 300 0</inkml:trace>
  <inkml:trace contextRef="#ctx0" brushRef="#br4" timeOffset="211150.2367">3428 9241 2047 0,'-36'0'0'16,"36"0"0"-16,0 0 0 0,0 0 0 15,20-15 0-15,0 8 0 0,6-3 0 0,6 1 0 16,4-2 0-16,7-3 0 0,2 2 0 0,2 0 0 16,3 4 0-16,-3-3 0 0,5 6 0 15,-6-9 0-15,31 28-454 0,-29-25-255 0,8 9 1 16,-7 1 533-16</inkml:trace>
  <inkml:trace contextRef="#ctx0" brushRef="#br4" timeOffset="211837.5738">1230 10780 1708 0,'0'0'9'0,"7"-17"-5"0,-7 17 12 15,0 0 14-15,0 0 19 0,0 0-2 0,0 0-6 16,-3 21-33-16,-1-4 21 0,2 8-33 0,-2 6 33 16,4 5-7-16,-2 5-10 15,3 2 11-15,-1 5-14 0,0 2 6 0,-1 5-15 16,0 2 0-16,-3 1 0 0,0-1 0 0,-2 1 0 15,0-2 0-15,-1-1 0 0,1-2 0 0,1-7 0 16,0-5 0-16,4-5-23 0,1-8-4 0,7-1-28 16,-7-27-21-16,22 33-36 0,-24-50-203 0,21 19-308 15,-2-10 34-15,1-9 363 0</inkml:trace>
  <inkml:trace contextRef="#ctx0" brushRef="#br4" timeOffset="212384.3903">1587 11193 1906 0,'0'0'54'0,"0"0"-18"0,0 0-9 0,0 0-6 16,0 0-18-16,-15 24-3 0,15-24 0 15,-3 20 0-15,3-20 0 0,-3 26 0 0,3-26 0 16,-1 33 0-16,1-33 0 0,-3 33 0 0,2-14 0 16,0-1 0-16,-1 2 0 0,-2 0 0 0,2 0 0 15,-2-1 0-15,1-2 0 0,3-17 0 0,-3 23 0 16,3-23 0-16,0 0 0 0,0 0 0 0,0 0 0 15,0 0 0-15,0 0 0 0,0 0 0 0,17 2 0 16,-17-2 0-16,16-27 0 0,-5 8 0 16,1-4 0-16,0-2 0 0,2-1 0 15,0 0 0-15,-1 1 0 0,-1 1 0 0,-1 1 0 16,-1 4 0-16,-1 0 0 0,-9 19 0 0,12-25 0 16,-12 25 0-16,0 0 0 0,12-17 0 0,-12 17 0 15,0 0 0-15,0 0 0 0,0 0 0 0,0 0 0 16,2 23 0-16,-2-23 0 0,4 27 0 0,-4-27 0 15,4 30 0-15,-4-30 0 0,7 29 0 16,-7-29 0-16,11 23 0 0,-11-23 0 0,18 16 0 16,-18-16 0-16,27 7 0 0,-27-7 0 0,34-4 0 15,-15-3 0-15,4-4 0 0,2-3 0 0,0-2 0 16,1-2 0-16,-2 0 0 0,-1-1 0 0,-1 3 0 16,-4 0 0-16,-1 1 0 0,-17 15 0 15,25-24 0-15,-25 24 0 0,0 0 0 16,18-14 0-16,-18 14 0 0,0 0 0 0,0 0 0 15,0 0 0-15,0 0 0 0,-1 24 0 0,1-24 0 16,-4 29 0-16,2-10 0 0,-2 1 0 0,2-1 0 16,-2 3 0-16,3-2 0 0,1 1 0 0,1 1 0 15,1-4 0-15,3 2 0 0,-5-20 0 0,16 34 0 16,-16-34-45-16,26 34-22 0,-26-34-97 0,46 24-286 16,-46-24-177-16,35 5-8 0,-9 6 577 15</inkml:trace>
  <inkml:trace contextRef="#ctx0" brushRef="#br4" timeOffset="212774.9743">2534 11132 1821 0,'0'0'92'16,"-1"22"-52"-16,1-22-1 0,-30 31-10 0,15-12-3 15,-1 1-26-15,0 1 0 0,-1 0 0 0,3 2 0 16,-1-1 0-16,3 0 0 0,2-1 0 0,3-1 0 15,2-1 0-15,3 1 0 0,2-20 0 0,0 31 0 16,0-31 0-16,7 18 0 0,-7-18 0 0,0 0 0 16,28 15 0-16,-28-15 0 0,27-6 0 15,-10 0 0-15,0-6 0 0,1-4 0 16,1-2 0-16,1-5 0 0,-1-1 0 0,2-2 0 16,-2 0 0-16,0-2 0 0,-1 1 0 0,-2 2 0 15,-3 1 0-15,-1 0 0 0,-2-2 0 0,-3 6 0 16,-1 0 0-16,-6 20 0 0,4-25 0 0,-4 25 0 15,0 0 0-15,0 0 0 0,0 0 0 0,0 0 0 16,-19 12 0-16,19-12 0 0,-15 39 0 16,8-16 0-16,-1 6 0 0,4-3 0 0,0 2 0 15,1-1 0-15,5 0 0 0,-1-1 0 0,5 0 0 16,0-3 0-16,5-1 0 0,1-2 0 0,5-2-13 16,0-6-53-16,9 6-3 0,-26-18-101 15,71 12-299-15,-35-17-154 0,4-2-4 0,9 11 618 16</inkml:trace>
  <inkml:trace contextRef="#ctx0" brushRef="#br4" timeOffset="213228.0639">3277 11152 1780 0,'-55'8'129'0,"35"-4"-88"0,-5-2-5 16,5 5-2-16,-2 1-7 0,1 1-27 0,1 2 0 15,0 1 0-15,2 3 0 0,18-15 0 16,-28 28 0-16,18-11 0 0,10-17 0 0,-13 32 0 15,13-32 0-15,0 29 0 0,0-29 0 0,10 23 0 16,-10-23 0-16,20 17 0 0,-20-17 0 16,31 10 0-16,-13-9 0 0,1-2 0 0,2-3 0 15,0-1 0-15,-1-3 0 0,1-2 0 0,-2-1 0 16,1-1 0-16,-3-1 0 0,0-3 0 0,0 0 0 16,0-2 0-16,-2 1 0 0,-1-1 0 15,-2 1 0-15,1 0 0 0,-13 17 0 0,19-29 0 16,-19 29 0-16,13-17 0 0,-13 17 0 0,0 0 0 15,0 0 0-15,0 0 0 0,0 0 0 0,0 22 0 16,-3-5 0-16,-3 6 0 0,0 7 0 0,-4 8 0 16,0 5 0-16,-1 8 0 0,-1 6 0 0,1 3 0 15,-1 3 0-15,-2-2 0 0,5-3 0 16,-2-5 0-16,1-2 0 0,2-6 0 16,-1-4 0-16,1-5 0 0,0-6 0 0,-1-3 0 15,0-7 0-15,0-1 0 0,9-19 0 0,-17 21 0 16,17-21 0-16,-18 4 0 0,18-4 0 0,-22-15 0 15,22 15 0-15,-23-33 0 0,14 12 0 0,-1-6 0 16,4 2 0-16,-2-3 0 0,6 2 0 0,0-3 0 16,3 1 0-16,-1-7-37 0,9 9-60 15,-22-33-206-15,44 38-194 0,-22-22-146 0,6 1 174 16,16 22 469-16</inkml:trace>
  <inkml:trace contextRef="#ctx0" brushRef="#br4" timeOffset="213618.63">3597 11305 1895 0,'-24'7'71'16,"24"-7"-33"-16,0 0-5 0,0 0-23 0,0 0-10 15,0 0 0-15,0 0 0 0,0 0 0 0,0 0 0 16,28-12 0-16,-9 0 0 0,4-2 0 15,2-1 0-15,-1 0 0 0,0-2 0 0,-2 0 0 16,0-1 0-16,0-1 0 0,0 0 0 16,-4 1 0-16,-1-1 0 0,-4 2 0 0,-13 17 0 15,16-29 0-15,-16 29 0 0,1-23 0 0,-1 23 0 16,-14-19 0-16,14 19 0 0,-28-8 0 0,7 9 0 16,1 4 0-16,-5 5 0 0,1 4 0 0,-3 4 0 15,0 7 0-15,1 1 0 0,1 3 0 16,2 3 0-16,3-1 0 0,2 2 0 0,4-1 0 15,4 1 0-15,5-2 0 0,4-3 0 0,5-2 0 16,3-3 0-16,6-5 0 0,-13-18 0 0,38 28 0 16,-12-22 0-16,4-5 0 0,7-2 0 0,1-7 0 15,10-1 0-15,-3-9 0 0,13 9-65 16,-26-36-269-16,47 35-219 0,-26-18-134 0,8-4 280 16</inkml:trace>
  <inkml:trace contextRef="#ctx0" brushRef="#br4" timeOffset="213946.7174">4810 11029 1817 0,'18'-26'85'0,"-18"26"-28"16,16-26-8-16,-16 26-10 0,7-18-39 15,-7 18 0-15,0 0 0 0,0 0 0 0,0 0 0 16,-17 5 0-16,17-5 0 0,-15 21 0 0,8-3 0 16,-2 2 0-16,1 2 0 0,-1 7 0 0,-2 1 0 15,2 1 0-15,-1 4 0 0,-1-5 0 0,3 0 0 16,0-1 0-16,1-3 0 0,3-2 0 0,3-1 0 15,-1-5 0-15,4 0 0 0,-2-18 0 16,12 27-84-16,-12-27-104 0,29 0-337 16,-29 0-154-16,22-17 109 0</inkml:trace>
  <inkml:trace contextRef="#ctx0" brushRef="#br4" timeOffset="214102.9534">4852 10730 1964 0,'-58'15'64'0,"36"-6"-46"16,4-2-17-16,18-7-1 0,0 0 0 0,-19 19-20 16,19-19-19-16,0 0-27 0,33 35-119 15,-33-35-400-15,17 11-66 0,4-5 151 0</inkml:trace>
  <inkml:trace contextRef="#ctx0" brushRef="#br4" timeOffset="214415.4232">5388 10896 1489 0,'0'0'236'0,"0"0"-133"0,0 0-30 0,0 0-11 16,-18 21-29-16,18-21-3 0,-28 19-9 0,9-5-21 16,-3-2 0-16,1 0 0 0,-2 2 0 0,0 1 0 15,1-1 0-15,1 3 0 0,1-2 0 0,1 1 0 16,19-16 0-16,-26 26 0 0,26-26 0 0,-11 21 0 16,11-21 0-16,0 0 0 15,7 19 0-15,-7-19 0 0,21 10 0 0,-21-10 0 16,33 5 0-16,-14-5 0 0,3 0 0 0,1-2 0 15,0 2 0-15,-1 0 0 0,-5 3 0 0,0 0 0 16,-17-3 0-16,23 10 0 0,-23-10 0 0,0 0 0 16,12 22 0-16,-12-22 0 0,-2 23 0 0,2-23 0 15,-12 29 0-15,0-11 0 0,-2 1 0 16,-2 2 0-16,1 1 0 0,-2-1 0 0,-2 1 0 16,2-1 0-16,1-1 0 0,16-20 0 0,-23 31 0 15,23-31 0-15,-8 19 0 0,8-19-108 0,18 20-294 16,-18-20-225-16,0 0-23 0,11-21 391 0</inkml:trace>
  <inkml:trace contextRef="#ctx0" brushRef="#br4" timeOffset="214602.8959">5947 10720 2047 0,'0'0'0'0,"-27"16"0"0,27-16 0 16,-18 0 0-16,18 0 0 0,-20-3 0 16,20 3 0-16,-21-2 0 0,24 22-183 0,-26-23-518 15,23 3 40-15,0 0 160 0</inkml:trace>
  <inkml:trace contextRef="#ctx0" brushRef="#br4" timeOffset="214743.5066">5841 11067 1831 0,'-4'54'216'0,"4"-54"-216"0,-18 26 0 0,18-26 0 0,0 0 0 15,0 0 0-15,-17 6 0 0,17-6 0 0,0 0 0 16,6-17 0-16,-11-13-136 0,22 20-550 0,-16-9-4 16,-1 19 156-16</inkml:trace>
  <inkml:trace contextRef="#ctx0" brushRef="#br4" timeOffset="215384.0611">3015 12265 1788 0,'15'37'207'16,"-15"-37"-180"-16,0 0-8 0,0 0-13 0,30 2-6 16,-11-4 0-16,4-3 0 0,3-1 0 0,0-3 0 15,5 1 0-15,2-4 0 0,6-1 0 0,2-2 0 16,5 0 0-16,0-3-23 0,9 5-36 0,-6-14-64 16,31 27-402-16,-22-19-115 0,3 7-13 0</inkml:trace>
  <inkml:trace contextRef="#ctx0" brushRef="#br4" timeOffset="220196.0412">4340 12111 1862 0,'0'0'48'0,"0"0"-27"0,0 0-5 0,0 0-4 15,0 0 2-15,12-25-13 0,-12 25 16 0,10-20-17 16,-10 20 24-16,12-19-16 0,-12 19 9 16,0 0-12-16,14-21-3 0,-14 21-2 0,0 0 0 15,0 0 0-15,0 0 0 0,0 0 0 0,0 0 0 16,17 21 0-16,-17-21 0 0,8 36 0 0,-3-7 0 15,0 5 0-15,0 3 0 0,0 4 0 0,-3-1 0 16,-1-2 0-16,0-6 0 0,1-5 0 0,1-5 0 16,3-5 0-16,-6-17 0 0,22 20 0 15,-22-20 0-15,29 7 0 0,-12-9 0 16,4-4 0-16,-1-6 0 0,1-5 0 0,3-6 0 16,-1-4 0-16,2-3 0 0,0-2 0 0,-1-2 0 15,-1-1 0-15,0-2 0 0,-1 0 0 0,-1 2 0 16,-6 5 0-16,0 2 0 0,-3 6 0 0,-3 1 0 15,3 1 0-15,-4-1 0 0,5 3-30 0,-6-6-41 16,16 23-104-16,-36-22-389 0,36 22-22 16,-23 1-6-16</inkml:trace>
  <inkml:trace contextRef="#ctx0" brushRef="#br4" timeOffset="220446.0353">5146 12089 1456 0,'28'0'492'0,"-28"0"-443"0,0 0-16 0,0 0-16 15,0 0-17-15,0 0 0 0,0 0 0 0,0 0 0 16,-18-3 0-16,18 3 0 0,0 0 0 0,-17 23 0 16,10-6 0-16,1 6 0 0,0 2 0 0,0 1 0 15,-2 2 0-15,1 0 0 0,1-3 0 16,1 1 0-16,1-5 0 0,2-1 0 0,2-20 0 15,2 29 0-15,-2-29-39 0,16 20-93 16,-16-20-409-16,0 0-99 0,21-31 11 0</inkml:trace>
  <inkml:trace contextRef="#ctx0" brushRef="#br4" timeOffset="220852.2381">5259 11822 2027 0,'0'0'20'16,"-17"4"-20"-16,17-4 0 0,0 0 0 0,0 0 0 16,17 4 0-16,-17-4 0 0,21 4 0 0,-21-4 0 15,28 7 0-15,-8-5 0 0,-1 1 0 0,2-1 0 16,-3 2 0-16,-18-4 0 16,27 18 0-16,-27-18 0 0,19 35 0 0,-13-14 0 15,-1 2 0-15,-2 1 0 0,-3 0 0 0,-2 1 0 16,0 2 0-16,-4 1 0 0,-1 0 0 0,-2 1 0 15,-1-2 0-15,3 0 0 0,-3 0 0 0,2-4 0 16,2-3 0-16,6-20 0 0,-10 28 0 0,10-28 0 16,0 0 0-16,0 0 0 0,0 0 0 15,0 0 0-15,0 0 0 0,23 0 0 0,-23 0 0 16,23-30 0-16,-7 7 0 0,2-3 0 0,2-3 0 16,0-1 0-16,-1 4 0 0,0-4 0 15,-4 4 0-15,-3 3 0 0,-4-1 0 0,-2 3 0 16,-1 2 0-16,-1 1 0 0,-4 18 0 0,4-28 0 15,-4 28 0-15,2-17 0 0,-2 17 0 0,0 0 0 16,0 0 0-16,0 0 0 0,0 0 0 16,0 0 0-16,23 8 0 0,-23-8 0 0,37 2 0 15,-16-12-92-15,27 28-214 0,-36-48-120 0,34 25-177 16,-12-8 8-16,-2-19 571 0</inkml:trace>
  <inkml:trace contextRef="#ctx0" brushRef="#br4" timeOffset="221070.9459">6338 11525 1090 0,'0'0'615'15,"0"0"-474"-15,-23 2-72 0,23-2-10 0,-32 24-22 16,17-5-5-16,-4 4-28 0,4 5-4 0,-2 1 0 16,2 6 0-16,0 2 0 0,2 6 0 0,2 2 0 15,0 3 0-15,0 3 0 0,1 2 0 16,-1-2 0-16,2-3 0 0,1-1 0 15,1-3 0-15,1-3 0 0,1-6 0 0,5-1 0 0,-2-9 0 16,7-1-1-16,-5-24-110 0,23 37-469 0,-23-37-26 16,0 0-30-16</inkml:trace>
  <inkml:trace contextRef="#ctx0" brushRef="#br4" timeOffset="221602.139">6000 11966 1324 0,'0'0'407'0,"-19"-15"-167"0,19 15-192 16,-21 7-20-16,21-7-28 0,0 0 0 0,-7 18 0 16,7-18 0-16,0 0 0 0,20 3 0 0,0-6 0 15,4 0 0-15,5-2 0 0,2-2 0 0,0-1 0 16,2 0 0-16,2-1 0 0,2 1 0 16,-1 0 0-16,1-1 0 0,1 2 0 0,-4 1 0 15,-3 2 0-15,-5 3 0 0,-8 2 0 16,-18-1 0-16,26 6 0 0,-26-6 0 0,0 0 0 15,0 0 0-15,14 22 0 0,-14-22 0 0,-2 17 0 16,2-17 0-16,-9 23 0 0,9-23 0 0,-14 31 0 16,5-11 0-16,1-2 0 0,-1 2 0 15,1 0 0-15,1-1 0 0,0 2 0 0,1-1 0 16,2 0 0-16,0-1 0 0,1-1 0 0,3-18 0 16,0 25 0-16,0-25 0 0,0 0 0 0,21 17 0 15,-21-17 0-15,22 2 0 0,-22-2 0 0,29-13 0 16,-11 1 0-16,3-5 0 0,2-2 0 0,2-4 0 15,3-1 0-15,-1 1 0 0,1-1 0 16,-1 0 0-16,2 1 0 0,-3-2 0 16,-1 4 0-16,-4 5 0 0,-21 16 0 0,24-22 0 15,-24 22 0-15,0 0 0 0,0 0 0 0,0 0 0 16,0 0 0-16,0 0 0 0,0 0 0 0,-11 23 0 16,11-23 0-16,-17 38 0 0,10-15 0 0,1 2 0 15,0 0 0-15,3-2 0 0,2-1 0 0,6 1 0 16,4-5 0-16,4 3 0 0,1-4 0 0,6-2 0 15,1-1 0-15,7-3 0 0,0-5 0 16,7 0-22-16,-5-7-40 0,10 5-23 0,-14-22-64 16,25 30-135-16,-29-27-146 0,9 3-163 0,7 8 172 15,-22-26 421-15</inkml:trace>
  <inkml:trace contextRef="#ctx0" brushRef="#br4" timeOffset="221961.4874">7294 12084 1144 0,'-5'-37'278'0,"22"37"-75"0,-35-26-97 15,18 26-34-15,-5-30-7 0,5 30-15 16,-12-28 1-16,12 28-11 0,-21-14-2 0,21 14-38 15,-25-4 0-15,25 4 0 0,-29 5 0 0,29-5 0 16,-31 13 0-16,31-13 0 0,-31 25 0 0,16-8 0 16,-1 0 0-16,4 3 0 0,-4-1 0 0,3 4 0 15,-3 0 0-15,1 2 0 0,1 0 0 0,3-2 0 16,4-4 0-16,7-19 0 0,-3 30 0 0,3-30 0 16,12 21 0-16,-12-21 0 15,25 13 0-15,-25-13 0 0,34 4 0 0,-16-7 0 16,4-3 0-16,1-2 0 0,2-6 0 0,2-1 0 15,1-5 0-15,1-3 0 0,2-2 0 0,0-4 0 16,1 0 0-16,0 1 0 0,-2-2 0 0,-4 3 0 16,-2-1 0-16,-6 4 0 0,-5 2 0 0,-2 3 0 15,-11 19 0-15,10-28 0 0,-10 28 0 0,0 0 0 16,0 0 0-16,0 0 0 0,0 0 0 16,-23 10 0-16,13 7 0 0,-3 5 0 0,0 6 0 15,0 2 0-15,1 2 0 0,1 0 0 0,0-3 0 16,0-3 0-16,5-5 0 0,3-4 0 0,3-17 0 15,11 22 0-15,-11-22 0 0,26 8 0 0,-6-5 0 16,2-12 0-16,8 4-39 0,-17-29-193 16,41 34-154-16,-43-43-53 0,40 20-134 15,-6 5 196-15,-23-29 377 0</inkml:trace>
  <inkml:trace contextRef="#ctx0" brushRef="#br4" timeOffset="222133.3258">8069 11383 1583 0,'-14'48'365'0,"-9"-24"-266"0,5 0-99 0,-4 3 0 16,0 6 0-16,3 5 0 0,1 6 0 16,-3 4 0-16,1 2 0 0,1 3 0 0,1 0 0 15,2-2 0-15,5-4 0 0,4-6 0 16,3-4 0-16,5-4 0 0,-1-5 0 0,10 5 0 16,-10-33-109-16,28 59-391 0,-28-59-124 0,-5 36-22 15,12-9 479-15</inkml:trace>
  <inkml:trace contextRef="#ctx0" brushRef="#br4" timeOffset="222664.5347">3303 13188 2037 0,'-20'9'10'0,"20"-9"-10"0,0 0 0 16,0 0 0-16,20 3 0 0,-20-3 0 0,18-5 0 16,-18 5 0-16,22-10 0 0,-22 10 0 15,27-13 0-15,-27 13 0 0,31-10 0 16,-14 6 0-16,4 0 0 0,0 1 0 0,5 3 0 16,1-4 0-16,5 3 0 0,3-4 0 0,5 1 0 15,0-3-38-15,10 14-92 0,-32-32-326 0,40 31-115 16,-23-12-72-16,4-2 435 0</inkml:trace>
  <inkml:trace contextRef="#ctx0" brushRef="#br4" timeOffset="223211.3393">4487 13067 2006 0,'0'0'40'0,"0"0"-39"0,0 0-1 16,0 0 0-16,0 0 0 0,-2 28 0 0,2-28 0 15,-12 33 0-15,3-12 0 16,-1 2 0-16,1 3 0 0,-1 0 0 0,-1 1 0 0,2 0 0 0,0-2 0 16,1-2 0-16,1-2 0 0,7-21 0 15,-6 26 0-15,6-26 0 0,0 0 0 0,29 6 0 16,-9-12 0-16,4-6 0 0,2-4 0 0,5-4 0 15,1-6 0-15,1-1 0 0,3-4 0 0,-2 0 0 16,1 0 0-16,-3-1 0 0,-3 2 0 0,-6 3 0 16,-3 4 0-16,-7 1 0 0,-1 6 0 0,-12 16 0 15,14-25 0-15,-14 25 0 0,0 0 0 16,0 0 0-16,0 0 0 0,0 0 0 16,0 0 0-16,0 0 0 0,-25 19 0 0,17-1 0 15,-1 3 0-15,2 5 0 0,0 3 0 0,2 2 0 16,3 3 0-16,0-1 0 0,1-1 0 0,4-1 0 15,-1-5 0-15,5 0 0 0,1-6 0 0,4 1 0 16,-12-21 0-16,34 26-9 0,-16-21-72 0,20 22-157 16,-36-50-174-16,42 28-221 0,-22-15 54 15,-4-17 485-15</inkml:trace>
  <inkml:trace contextRef="#ctx0" brushRef="#br4" timeOffset="226089.5186">5441 13079 1725 0,'-31'-4'93'0,"31"4"-54"15,-17-8-5-15,17 8-8 0,0 0 4 0,0 0-1 16,-18-18 0-16,18 18-3 0,0 0-10 0,0 0-16 16,0 0 0-16,0 0 0 0,0 0 0 15,0 0 0-15,0 0 0 0,0 0 0 0,0 0 0 16,0 0 0-16,-11 21 0 0,10-4 0 0,-3 8 0 16,1 5 0-16,-6 7 0 0,-2 4 0 15,-4 3 0-15,-3 5 0 0,0-2 0 0,-3 2 0 16,-1-3 0-16,2-2 0 0,-3-4 0 0,1-4 0 15,2-8 0-15,7-4 0 0,13-24 0 0,-11 26 0 16,11-26 0-16,0 0 0 0,0 0 0 0,0 0 0 16,0 0 0-16,18-11 0 0,-8-6 0 0,1-6 0 15,4-6 0-15,0-6 0 0,4-3 0 16,0-4 0-16,0-4 0 0,1 1 0 16,-3 0 0-16,0 2 0 0,-2 2 0 0,-3 1 0 15,-1 0 0-15,-2 1 0 0,1-1 0 0,0 0 0 16,0 3 0-16,-1 2 0 0,0 5 0 0,2 3 0 15,-1 4 0-15,2 6 0 0,-12 17 0 0,25-22 0 16,-25 22 0-16,27-9 0 0,-27 9 0 0,29 1 0 16,-11 3 0-16,2-1 0 0,-1 3 0 15,2 3 0-15,-2 2 0 0,0 1 0 0,-2 3 0 16,-3 3 0-16,0 2 0 0,-6 3 0 0,-2 2 0 16,-2 1 0-16,-5 3 0 0,-4-2 0 0,-2 4 0 15,-4 0 0-15,-5 2 0 0,-4 1 0 0,-2 0 0 16,-4 1 0-16,-3-4 0 0,-3 2 0 15,0-4 0-15,-1-4 0 0,3 0 0 0,0-4 0 16,2-3 0-16,3-3 0 0,2-6 0 16,4 1 0-16,2-4 0 0,17-6 0 0,-26 10 0 15,26-10 0-15,-19 3 0 0,19-3 0 0,0 0 0 16,0 0 0-16,0 0 0 0,-18 15 0 0,18-15 0 16,-5 25 0-16,2-3 0 0,2 10 0 0,0 6 0 15,1 7 0-15,-3 6 0 0,-2 2 0 0,-2 4 0 16,0 0 0-16,-3 0 0 0,0-2 0 15,-2 0 0-15,-1-3 0 0,1-3 0 0,-3-5 0 16,5-3 0-16,-2-10 0 0,7 4-25 0,-13-31-203 16,36 37-200-16,-18-41-227 0,0 0 37 15,15 28 526-15</inkml:trace>
  <inkml:trace contextRef="#ctx0" brushRef="#br4" timeOffset="226589.4543">6102 12958 1755 0,'0'0'91'0,"0"0"-30"16,0 0-11-16,0 0-4 0,0 0-6 0,0 0-36 16,0 0-4-16,0 0 0 0,0 0 0 0,-5 22 0 15,-2-1 0-15,-1 7 0 0,-2 5 0 16,0 4 0-16,-1 1 0 0,-1 2 0 0,0-1 0 16,-2 1 0-16,1-1 0 0,-1-3 0 0,0-3 0 15,2-4 0-15,2-6 0 0,3-4 0 0,7-19 0 16,-4 20 0-16,4-20 0 0,0 0 0 15,0 0 0-15,0 0 0 0,0 0 0 0,0 0 0 16,0 0 0-16,15-30 0 0,-9 8 0 0,1-3 0 16,2-3 0-16,2-2 0 0,0-1 0 15,1 0 0-15,-2 0 0 0,-1 1 0 0,-1 2 0 16,0-2 0-16,-2 1 0 0,3-3 0 0,-1 1 0 16,2-2 0-16,2 3 0 0,1 1 0 0,1 6 0 15,-1 3 0-15,-13 20 0 0,29-23 0 0,-29 23 0 16,28-10 0-16,-28 10 0 0,27-4 0 0,-27 4 0 15,31 2 0-15,-13 2 0 0,-1 0 0 16,2 3 0-16,-2-1 0 0,5 6-19 0,-22-12-131 16,46 31-277-16,-46-31-40 0,0 0-134 0,20 36 219 15,-20-36 382-15</inkml:trace>
  <inkml:trace contextRef="#ctx0" brushRef="#br4" timeOffset="226808.1995">6540 13062 1543 0,'4'-19'220'16,"-4"19"-119"-16,0 0-41 0,0 0-18 15,0 0-9-15,0 0-7 0,0 0-5 0,0 0-20 16,0 0-1-16,0 0 0 0,0 0 0 0,0 0 0 16,0 0 0-16,0 0 0 0,-21 29 0 0,14-11 0 15,-1 3 0-15,0 2 0 0,-2 3 0 0,2 2 0 16,-2 2 0-16,3 1 0 0,-3-1 0 0,0 1 0 16,0-3 0-16,2-4 0 0,4-4 0 15,4-20 0-15,2 24 0 0,-2-24 0 16,17 10 0-16,-17-10-63 0,31 12-204 0,-41-45-175 15,30 25-203-15,-12-11 56 0,-4-23 549 0</inkml:trace>
  <inkml:trace contextRef="#ctx0" brushRef="#br4" timeOffset="226964.439">6658 12810 1965 0,'0'0'82'0,"0"0"-82"0,0 0 0 0,-19-12 0 16,19 12 0-16,0 0 0 0,-17 2 0 0,17-2 0 15,0 0 0-15,0 0 0 0,0 0 0 16,19-10-12-16,-19 10-61 0,29 8-36 0,-29-8-102 16,39 3-340-16,-39-3 41 0,31 0-43 0</inkml:trace>
  <inkml:trace contextRef="#ctx0" brushRef="#br4" timeOffset="227511.2287">6988 12932 1532 0,'35'14'109'0,"-35"-14"-42"15,36 14-10-15,-36-14-9 0,21 6-8 0,-21-6-5 16,0 0-3-16,0 0 0 0,0 0 0 0,0 0-5 15,-18 13-2-15,-2-8-14 0,-2 4-11 0,-4 1 0 16,-2 2 0-16,-1 3 0 0,-2 0 0 0,-1 5 0 16,1 0 0-16,-2 2 0 15,1 4 0-15,1 1 0 0,3 4 0 0,-3-2 0 16,5 1 0-16,4-4 0 0,5 1 0 0,6-9 0 16,11-18 0-16,-3 28 0 0,3-28 0 0,20 13 0 15,1-13 0-15,4-5 0 0,5-1 0 0,3-4 0 16,1-4 0-16,3 0 0 0,-2-4 0 0,2-3 0 15,-1 0 0-15,1-1 0 0,-1-4 0 16,1 1 0-16,0-3 0 0,-2 1 0 0,0 2 0 16,-3 1 0-16,-2 3 0 0,-5 3 0 0,-4 2 0 15,-4 2 0-15,-17 14 0 0,23-21 0 0,-23 21 0 16,0 0 0-16,0 0 0 0,0 0 0 16,0 0 0-16,0 0 0 0,-11 18 0 0,-2 3 0 15,-2 4 0-15,-3 7 0 0,-3 3 0 0,-2 5 0 16,0 4 0-16,0 6 0 0,0 4 0 15,1 2 0-15,1 5 0 0,-3-1 0 0,3 2 0 16,0 2 0-16,1-1 0 0,-1-2 0 0,-1-1 0 16,3-7 0-16,3-6 0 0,4-8 0 0,2-5 0 15,0-8 0-15,2-3 0 0,-2-5 0 0,10-18 0 16,-16 22 0-16,16-22 0 0,0 0 0 0,0 0 0 16,0 0 0-16,-11-25 0 0,11 1 0 0,0-6 0 15,5-6 0-15,2-4 0 0,6-3 0 16,1-2 0-16,3 0 0 0,1 2 0 15,3-3 0-15,0 1 0 0,-2-1 0 0,4-1 0 16,-1 0 0-16,-1-2 0 0,0 0 0 0,-3-1 0 16,3 2 0-16,-4 2 0 0,1 5 0 0,-1 2 0 15,1 9 0-15,-1 1 0 0,3 5 0 0,-3-3 0 16,6 8-70-16,-20-27-164 0,37 40-88 16,-41-40-125-16,39 18-116 0,-6 12 153 0,-26-31 410 15</inkml:trace>
  <inkml:trace contextRef="#ctx0" brushRef="#br4" timeOffset="227917.452">7694 12613 1897 0,'-17'-3'98'16,"17"3"-56"-16,0 0-32 0,0 0-10 0,0 0 0 15,0 0 0-15,-23 15 0 16,23-15 0-16,-19 17 0 0,19-17 0 0,-25 35 0 16,13-11 0-16,-3 4 0 0,2 4 0 0,1 3 0 15,1 2 0-15,1 0 0 0,1 1 0 0,-2-1 0 16,2 2 0-16,-2-2 0 0,3 0 0 0,0-5 0 15,1-3 0-15,1-1 0 0,2-4 0 0,2-3 0 16,2-4 0-16,0-17 0 0,8 23 0 16,-8-23 0-16,0 0 0 0,27 13 0 0,-27-13 0 15,26-7 0-15,-26 7 0 0,31-16 0 0,-11 3 0 16,-1-2 0-16,3-2 0 0,0 0 0 16,-1 0 0-16,-2 2 0 0,-1 0 0 0,-1 2 0 15,-17 13 0-15,30-24 0 0,-30 24 0 0,24-23 0 16,-24 23 0-16,23-16 0 0,-23 16 0 0,22-5 0 15,-22 5 0-15,0 0 0 0,22 13 0 16,-22-13 0-16,11 23 0 0,-8-6 0 0,2 2 0 16,0 1 0-16,0 2 0 0,0-3 0 0,0 2 0 15,0-2 0-15,-1-2 0 0,-4-17 0 0,14 28 0 16,-14-28 0-16,22 11 0 0,-22-11 0 0,33-6 0 16,-9-4 0-16,-1-8 0 0,10 6-97 0,-21-32-129 15,38 37-140-15,-40-45-65 0,19 16-144 16,13 13 224-16,-26-30 351 0</inkml:trace>
  <inkml:trace contextRef="#ctx0" brushRef="#br4" timeOffset="228073.6694">8515 12467 1952 0,'-19'26'76'0,"6"-3"-57"0,0 7-19 16,-3 7 0-16,0 7 0 0,2 4 0 0,-2 3 0 15,-1 0 0-15,0 0 0 0,-1-4 0 16,1 0 0-16,0-1 0 0,2-2 0 0,0-4 0 15,3-5 0-15,5-4 0 0,2-7 0 0,8-1 0 16,-3-23-32-16,11 41-126 0,-28-50-372 0,17 9-109 16,0 0-4-16</inkml:trace>
  <inkml:trace contextRef="#ctx0" brushRef="#br4" timeOffset="228245.6728">8222 12871 2047 0,'0'0'0'0,"0"0"0"0,0 0 0 0,17-11 0 16,-17 11 0-16,36-21 0 0,-8 7 0 0,6 2 0 16,4-2 0-16,4 0 0 0,-2 1 0 0,3 2 0 15,-6-2 0-15,14 25-484 0,-40-37-87 16,23 25-132-16,-15-4 415 0</inkml:trace>
  <inkml:trace contextRef="#ctx0" brushRef="#br4" timeOffset="228745.4762">3392 14301 1627 0,'25'19'364'0,"-25"-19"-308"0,0 0-56 16,-17-1 0-16,17 1 0 0,0 0 0 0,0 0 0 15,0 0 0-15,0 0 0 0,0 0 0 16,0 0 0-16,0 0 0 0,0 0 0 0,0 0 0 15,0 0 0-15,27-1 0 0,-8 1 0 0,6-4 0 16,4-1 0-16,6-1 0 0,1-2 0 0,6-1 0 16,-2 1 0-16,1 4-10 0,-4-4-69 0,9 16-55 15,-31-32-233-15,39 37-105 0,-22-18-141 0,0-4 242 16,17 25 371-16</inkml:trace>
  <inkml:trace contextRef="#ctx0" brushRef="#br4" timeOffset="229276.6835">4546 14326 1304 0,'-13'-31'319'0,"13"31"-47"0,0 0-239 16,-19-11-12-16,19 11-1 0,-22-21-4 15,22 21-3-15,-23-14-7 0,23 14 0 0,-32-5-3 16,14 7 0-16,0 3 4 0,-3 2-1 0,2 4 3 16,-3 4-2-16,-1 2-5 0,1 1-2 0,-1 4 0 15,0-1 0-15,2 5 0 0,2 2 0 0,2 1 0 16,1-1 0-16,4-2 0 0,2-4 0 0,6-4 0 15,4-18 0-15,3 22 0 0,-3-22 0 16,19 5 0-16,-1-9 0 0,5-7 0 0,7-7 0 16,1-7 0-16,7-9 0 0,1-5 0 15,3-3 0-15,2-4 0 0,2-4 0 0,2-1 0 16,-1-1 0-16,2 2 0 0,-3-1 0 0,-1 2 0 16,-5 3 0-16,-2 3 0 0,-6 3 0 0,-3 1 0 15,-5 2 0-15,-4 3 0 0,-5 5 0 0,-1 5 0 16,-5 6 0-16,-9 18 0 0,0 0 0 15,0 0 0-15,0 0 0 0,0 0 0 0,-7 33 0 16,-3-2 0-16,-2 7 0 0,0 6 0 0,-1 4 0 16,-1 6 0-16,2 0 0 0,0 3 0 0,2 0 0 15,2-2 0-15,2 0 0 0,1-6 0 0,5-2 0 16,1-5 0-16,9-5 0 0,2-4 0 0,6-2 0 16,-1-12-49-16,21 23-212 0,-38-42-155 15,44 20-48-15,-22-14-150 0,-4-22 372 16,28 33 242-16</inkml:trace>
  <inkml:trace contextRef="#ctx0" brushRef="#br4" timeOffset="229479.764">5298 14273 1199 0,'0'0'559'0,"-25"-17"-447"16,25 17-57-16,-22-13-16 0,22 13-5 16,-19 8-10-16,19-8-6 0,-16 26-11 0,5-9-7 15,-1 3 0-15,-1 3 0 0,1 4 0 0,3 3 0 16,4 3 0-16,2 0 0 0,2 1 0 15,1-2 0-15,0-4 0 0,2-2 0 0,3-5 0 16,1-4 0-16,-6-17 0 0,25 23 0 0,-25-23 0 16,31 6-13-16,-1 3-129 0,-30-40-264 0,40 27-235 15,-23-17-4-15,6-10 446 0</inkml:trace>
  <inkml:trace contextRef="#ctx0" brushRef="#br4" timeOffset="229651.6198">5793 13992 2009 0,'-30'8'38'0,"-2"-6"-38"0,10 1 0 0,3-3 0 16,19 0 0-16,-19-9 0 0,19 9 0 0,0 0 0 16,-19-21 0-16,19 21 0 0,0 0-145 0,-37-25-424 15,37 25-115-15,0 0 36 0</inkml:trace>
  <inkml:trace contextRef="#ctx0" brushRef="#br4" timeOffset="230276.5549">5680 14271 1343 0,'0'0'661'0,"0"0"-624"0,-6 18-31 0,6-18-6 15,-13 19 0-15,13-19 0 0,-12 24 0 0,12-24 0 16,-14 30 0-16,7-13 0 0,0 4 0 0,1 0 0 16,-2 0 0-16,1 1 0 0,2-3 0 15,5-19 0-15,-7 31 0 0,7-31 0 0,0 0 0 16,1 18 0-16,-1-18 0 0,0 0 0 15,21-7 0-15,-21 7 0 0,22-26 0 0,-10 7 0 16,2-3 0-16,2-2 0 0,1-4 0 0,0 1 0 16,0 0 0-16,-1 0 0 0,-3 2 0 0,0 2 0 15,-4 1 0-15,0 0 0 0,-3 3 0 0,-1 2 0 16,-3 0 0-16,-2 17 0 0,4-26 0 16,-4 26 0-16,-3-16 0 0,3 16 0 0,0 0 0 15,0 0 0-15,0 0 0 0,-11 18 0 0,11-18 0 16,-7 29 0-16,4-11 0 0,0 0 0 0,3 0 0 15,0-1 0-15,0-17 0 0,6 29 0 0,-6-29 0 16,15 22 0-16,-15-22 0 0,25 12 0 0,-25-12 0 16,34 4 0-16,-11-7 0 0,2-3 0 15,3-1 0-15,0-3 0 0,3-3 0 16,1-3 0-16,3-1 0 0,2-2 0 0,-1-3 0 16,1-1 0-16,0-1 0 0,1 0 0 0,-1 1 0 15,-2 0 0-15,-2 3 0 0,-4 5 0 0,-4 3 0 16,-3 2 0-16,-3 5 0 0,-19 5 0 0,19 3 0 15,-19-3 0-15,4 25 0 0,-9-2 0 0,-1 5 0 16,-5 4 0-16,-1 3 0 0,-3 3 0 16,-1-1 0-16,-1 3 0 0,0-1 0 0,1-3 0 15,2-2 0-15,5-5 0 0,3-3 0 0,6-6 0 16,0-20 0-16,10 28 0 0,-10-28 0 0,29 12 0 16,-29-12-111-16,50 4-179 0,-51-36-208 15,20 18-114-15,4-1 77 0,-12-25 535 0</inkml:trace>
  <inkml:trace contextRef="#ctx0" brushRef="#br4" timeOffset="230464.0451">6749 14141 1941 0,'0'0'106'0,"0"0"-106"16,-8 26 0-16,8-26 0 0,-26 32 0 0,10-10 0 16,1 3 0-16,-2 4 0 0,0 0 0 0,1 3 0 15,0-2 0-15,1 2 0 0,1-2 0 0,2-1 0 16,-1-1 0-16,4-5 0 15,3-4 0-15,6-19 0 0,-2 25 0 0,2-25 0 16,0 0-20-16,28 15-106 0,-34-48-175 0,34 34-239 16,-18-22-99-16,-2-6 219 0</inkml:trace>
  <inkml:trace contextRef="#ctx0" brushRef="#br4" timeOffset="230620.2672">6488 13695 2047 0,'0'0'0'0,"-16"25"0"0,16-25 0 0,0 0 0 15,-13 21 0-15,13-21 0 0,0 0-63 0,32 33-341 16,-32-33-254-16,0 0 37 0,27 8 321 16</inkml:trace>
  <inkml:trace contextRef="#ctx0" brushRef="#br4" timeOffset="231010.8474">7250 14043 1360 0,'-22'-3'483'16,"22"3"-383"-16,-6 30-76 0,-5-10-2 0,-2 0-6 16,1 0 6-16,-4 0-9 0,1 1-6 15,-2 1-7-15,-1 4 0 0,-1-1 0 0,-1 2 0 16,0 0 0-16,-1 2 0 0,1 2 0 0,2-1 0 15,0 0 0-15,1-2 0 0,4-5 0 0,0-3 0 16,13-20 0-16,-8 20 0 0,8-20 0 16,0 0 0-16,0 0 0 0,28-12 0 0,-28 12 0 15,33-34 0-15,-14 10 0 0,4-5 0 16,3-4 0-16,-1-1 0 0,2-2 0 0,1 1 0 0,-2 2 0 16,0 2 0-16,-4 2 0 0,-1 3 0 0,-3 1 0 15,-1 1 0-15,-2 1 0 0,-2 3 0 0,-2 3 0 16,-11 17 0-16,16-23 0 0,-16 23 0 15,0 0 0-15,0 0 0 0,6 20 0 16,-11-1 0-16,-1 8 0 0,-1 4 0 0,-1 3 0 16,0 0 0-16,-1 1 0 0,2-2 0 0,2-2 0 15,2-3 0-15,3-1 0 0,1-5 0 0,4-1 0 16,2-3 0-16,4-1 0 0,-11-17 0 0,34 24-84 16,-34-24-69-16,53 12-297 0,-53-12-183 0,38-10 65 15,-7 10 410-15</inkml:trace>
  <inkml:trace contextRef="#ctx0" brushRef="#br4" timeOffset="231213.991">7721 14158 1934 0,'0'0'90'0,"0"0"-67"0,0 0-23 0,-13 25 0 16,13-25 0-16,-16 27 0 0,7-9 0 15,-1 4 0-15,3 3 0 0,-1 3 0 0,0 1 0 16,1-1 0-16,-1 1 0 0,-1-4 0 0,1 1 0 15,1-4 0-15,1-2 0 0,2-2 0 0,4-18 0 16,-2 26 0-16,2-26 0 0,0 0 0 0,0 0-68 16,32 19-106-16,-43-47-348 0,11 28-86 0,22-25-27 15</inkml:trace>
  <inkml:trace contextRef="#ctx0" brushRef="#br4" timeOffset="231385.8121">7789 13711 1491 0,'-38'0'435'0,"36"17"-390"15,2-17-39-15,-29 25-4 0,29-25-15 16,-14 18-17-16,20-1-49 0,-6-17-156 0,0 0-376 16,0 0-7-16,0 0 226 0</inkml:trace>
  <inkml:trace contextRef="#ctx0" brushRef="#br4" timeOffset="231713.9389">8203 13888 1595 0,'12'25'236'0,"-12"-25"-212"0,0 0-14 0,0 0-6 16,-23 21-20-16,23-21 39 0,-25 19-40 0,7-7 41 16,0 1-14-16,-5 1 0 0,2 5 11 0,-2-3 0 15,2 3 8-15,-2-4-5 0,4 3 4 0,0-3-7 16,6 2-21-16,13-17 0 0,-15 28 0 0,15-28 0 15,0 17 0-15,0-17 0 0,0 0 0 16,28 9 0-16,-11-7 0 0,4-4 0 0,3-1 0 16,2-1 0-16,2 2 0 0,1-2 0 15,-1 3 0-15,-2 0 0 0,-3 2 0 0,-3 1 0 16,-1 4 0-16,-19-6 0 0,28 14 0 0,-28-14 0 16,14 19 0-16,-14-19 0 0,-1 29 0 0,-8-11 0 15,-1 3 0-15,-6 2 0 0,-5 0 0 0,-2 2 0 16,-5 0 0-16,-2 1 0 0,-2-1 0 15,0-1 0-15,-1-2 0 0,6-2 0 0,1-6 0 16,7-3 0-16,1-6 0 0,18-5-40 0,-17-11-88 16,43 22-242-16,-35-38-246 0,22 4-3 0,7 5 346 15</inkml:trace>
  <inkml:trace contextRef="#ctx0" brushRef="#br4" timeOffset="232135.7296">8627 13653 2035 0,'-22'25'12'0,"4"2"-12"0,3 0 0 16,1 4 0-16,0 0 0 0,0 2 0 16,0 3 0-16,1-1 0 0,1 3 0 0,3-2 0 15,1-1 0-15,0 0 0 0,4 0 0 0,-4 0 0 16,2 0 0-16,0-2 0 0,1-2 0 0,2-2 0 15,0-3 0-15,3-4 0 0,3-6 0 16,-3-16 0-16,13 20 0 0,-13-20 0 0,21 3 0 16,-21-3 0-16,26-8 0 0,-26 8 0 0,30-23 0 15,-15 5 0-15,5-3 0 0,-2-2 0 16,3-1 0-16,1 0 0 0,-2 1 0 0,1 0 0 16,-2 1 0-16,-2 2 0 0,-1 1 0 0,-16 19 0 15,28-26 0-15,-28 26 0 0,23-12 0 0,-23 12 0 16,0 0 0-16,22 6 0 0,-22-6 0 0,4 23 0 15,-5-6 0-15,-4 6 0 0,-1 3 0 0,-2 5 0 16,1 1 0-16,0 1 0 0,-3 0 0 16,3-3 0-16,-2-1 0 0,3-1 0 15,0-4 0-15,4-2 0 0,2-4 0 0,0-18 0 16,7 25 0-16,-7-25-43 0,0 0-78 0,50 28-221 16,-59-45-218-16,31 10-20 0,-4-1 180 0</inkml:trace>
  <inkml:trace contextRef="#ctx0" brushRef="#br4" timeOffset="233088.7457">10499 14265 2047 0,'-44'18'0'15,"44"-18"0"-15,-34 18 0 0,34-18 0 0,-20 7 0 16,20-7 0-16,0 0 0 0,-23-8 0 0,23 8 0 15,-17-20 0-15,17 20 0 0,-13-26 0 0,13 26 0 16,-9-33-26-16,9 33-242 0,-12-33-182 0,12 33-212 16,-11-21 62-16,1-2 560 0</inkml:trace>
  <inkml:trace contextRef="#ctx0" brushRef="#br4" timeOffset="235963.4365">9214 14145 810 0,'-1'-34'179'16,"1"34"-44"-16,1-23-28 0,-1 23-16 0,-1-18-14 15,1 18-111-15,0 0-3 0,0 0 91 0,0 0 12 16,0 0 79-16,0 0-1 0,-17 1-91 0,17-1-23 15,-18 16-6-15,18-16-8 0,-15 22 1 0,15-22-7 16,-7 20 2-16,7-20-8 0,0 17 4 16,0-17-3-16,0 0 2 0,13 18 2 0,-13-18 5 15,22 6 0-15,-5-3 0 0,-17-3 0 0,37-5 0 16,-17 0-1-16,2-1 0 0,0-3-3 0,-1 1-3 16,-2-1-5-16,0 1-2 0,-19 8 0 15,29-17 0-15,-29 17 0 0,22-16 0 0,-22 16 0 16,14-17 0-16,-14 17 0 0,9-18 0 0,-9 18 0 15,3-20 0-15,-3 20 0 0,0-23 0 16,0 23 0-16,-3-22 0 0,3 22 0 0,-11-19 0 16,11 19 0-16,-20-11 0 0,20 11 0 0,-31-1 0 15,12 4 0-15,-2 7 0 0,-5 3 0 0,-1 9 0 16,-3 2 0-16,-2 4 0 0,1 3 0 0,0 0 0 16,3-1 0-16,4 1 0 0,2 0 0 0,5-2 0 15,5-5 0-15,3-4 0 0,8-3 0 16,1-17 0-16,14 22 0 0,3-15 0 0,7-2 0 15,6-5 0-15,10-2 0 0,8-7 0 16,5 0 0-16,7-5 0 0,3 3-38 0,-3-8-56 16,18 27-181-16,-21-26-383 0,11 9 13 0,-7-2 309 15</inkml:trace>
  <inkml:trace contextRef="#ctx0" brushRef="#br4" timeOffset="236494.6304">10247 14072 1681 0,'-27'-20'109'15,"27"20"-65"-15,-23-25-15 0,23 25-3 0,-29-27 5 16,29 27-3-16,-39-23-22 0,17 14 13 0,-5 0-22 16,-1 0 11-16,-2 5 1 0,-2 3 0 15,-1 5 0-15,2 4 4 0,-1 4 15 0,-1 4-27 16,3 4-1-16,-1 2 0 0,1 3 0 16,5 1 0-16,1 2 0 0,5 0 0 0,4 0 0 15,3 0 0-15,7-2 0 0,2 0 0 0,5-3 0 16,7-2 0-16,4-4 0 0,5-2 0 0,8-6 0 15,3-3 0-15,9-4 0 0,4-7 0 0,4-6 0 16,7-5 0-16,3-6 0 0,3-7 0 16,3-4 0-16,0-9 0 0,2-5 0 0,-1-4 0 15,1-1 0-15,-2 0 0 0,-3 2 0 0,-5 4 0 16,-9 3 0-16,-6 3 0 0,-8 7 0 0,-11 2 0 16,-4 2 0-16,-5 3 0 0,-6 0 0 0,-1 3 0 15,-4 4 0-15,0 19 0 0,-6-19 0 0,6 19 0 16,-19 7 0-16,6 10 0 0,-6 9 0 0,-5 11 0 15,-1 9 0-15,-3 6 0 16,1 5 0-16,2 2 0 0,3 1 0 0,3 2 0 16,5-4 0-16,5-2 0 0,9-6 0 0,6-7 0 15,10-6 0-15,7-8 0 0,10-3 0 0,5-11 0 16,14 4 0-16,-15-34-261 0,30 24-420 0,-9-18-13 16,10-2 284-16</inkml:trace>
  <inkml:trace contextRef="#ctx0" brushRef="#br4" timeOffset="236635.2472">11767 14434 2047 0,'0'0'0'0,"-12"17"0"0,12-17 0 15,-16 17 0-15,16-17 0 0,0 0 0 0,-18 7 0 16,18-7 0-16,-20-6-39 0,20 6-593 0,0 0-80 16,-8-18 49-16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21:11:42.78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1053 658 1542 0,'0'0'83'0,"1"19"-40"16,-1-19-26-16,0 0-9 0,0 0 5 0,0 0-1 16,0 0 7-16,0 0 3 0,0 0 0 0,0 0-2 15,0 0-7-15,0 17-4 0,0-17 11 0,0 0-56 16,1 22 66-16,-1-22-21 0,2 22-27 0,-2-5 74 16,2 7-74-16,0 0 39 0,4 6 3 0,-2-2-8 15,2 2 7-15,-2-1-13 0,-3 2 6 0,-1-1-14 16,-1 2 9-16,-3 6-12 0,-2 3 14 15,-1-1-14-15,1 1-13 0,-4-5 22 0,2-1-27 16,-1-3 28-16,3-6-9 0,2-4-2 0,2-1 3 16,2-21-6-16,-1 19 3 0,1-19-7 0,0 0-4 15,0 0 1-15,0 0 0 0,7-23 12 0,-5 5-2 16,3-10 9-16,1-7 11 0,2-2-32 0,-1-2 29 16,-1-1-28-16,0 0 9 0,0 1 12 0,-2 2-12 15,-2 2 10-15,1-1-11 0,-3-2 13 0,1-2-13 16,3-5 15-16,-1 1-14 0,4-2-16 0,3-4 53 15,1 9-16-15,5-2 10 0,1 4 7 16,2 7-38-16,2 3-1 0,2 6 9 0,3 6-5 0,1 2 2 16,3-2 5-16,0 2-4 0,2 4 0 15,-3 5-2-15,3 5 0 0,-3 4 0 0,-4 4-10 16,-1 0 3-16,-7 6 10 0,-17-13 0 0,25 38 3 16,-16-13-1-16,-6 4-5 0,-3 9 0 0,-6 3 0 15,-2-1 0-15,-6-4 0 0,-3-3-7 0,-2-8-3 16,-1 4-13-16,1-1 13 0,-1-1 17 0,2-2-3 15,1-6-5-15,0-3-1 0,17-16 5 0,-29 24-13 16,29-24 12-16,-26 20-4 0,26-20 0 0,-20 13 5 16,20-13 1-16,0 0-3 0,-17 7 3 0,17-7-3 15,0 0-5-15,0 0-3 0,0 0 0 0,0 0 1 16,0 0 4-16,0 0 3 0,17-1 0 16,-17 1 5-16,27 6 1 0,-27-6-2 0,31 13 2 15,-14-4-8-15,0 3 2 0,0 0-3 16,-17-12 6-16,35 24-6 0,-15-12 4 0,1 0-17 15,1 3-4-15,3-2-29 0,-3-3-14 0,10 6-52 16,-32-16-295-16,35 3-204 0,-7 9-18 0,-5-6 531 16</inkml:trace>
  <inkml:trace contextRef="#ctx0" brushRef="#br0" timeOffset="406.3684">2100 894 1840 0,'-37'2'41'0,"17"-2"-16"0,-4 0 2 15,3 6 8-15,-5 1-6 0,2 1-4 16,-4 5-9-16,1-1-7 0,0 0-9 0,3 3 0 16,-1-2 0-16,4 2 0 0,1-1 0 0,2 4 0 15,18-18 0-15,-24 36 0 0,17-15 0 0,3-3 0 16,4 2 0-16,0-20 0 0,13 29 0 0,-13-29 0 15,30 18 0-15,-10-11 0 0,3-5 0 0,4-2 0 16,2-3 0-16,4-8 0 0,2-4 0 0,2-5 0 16,1-2 0-16,-3-6 0 15,-1 3 0-15,-3-3 0 0,-4 6 0 0,-2 2 0 16,-7 3 0-16,-2-1 0 0,-16 18 0 0,17-29 0 16,-17 29 0-16,3-23 0 0,-3 23 0 0,0 0 0 15,0 0 0-15,-22-14 0 0,22 14 0 0,-20 5 0 16,20-5 0-16,-27 23 0 0,14-4 0 0,-2-2 0 15,3 5 0-15,3-4 0 0,3 0 0 0,5 2 0 16,3-2 0-16,5 0 0 0,5-1 0 16,-12-17-2-16,31 29-43 0,-12-19-12 0,9 2-42 15,-28-12-87-15,48-4-423 0,-17 7-36 0,-1-5 242 16</inkml:trace>
  <inkml:trace contextRef="#ctx0" brushRef="#br0" timeOffset="890.7313">2634 890 1471 0,'-6'22'468'0,"-12"-23"-438"0,18 1-13 0,-33 3 2 15,16 5 7-15,0 1-10 0,-4 5-16 0,2 2 0 16,-1 4 0-16,2-2 0 0,3 5 0 0,2-3 0 16,4 3 0-16,3-1 0 0,4-4 0 0,3-1 0 15,-1-17 0-15,12 22 0 0,-12-22 0 16,26 16 0-16,-9-13 0 0,2-3 0 15,4-4 0-15,2-4 0 0,1-1 0 0,5-7 0 16,-1-5 0-16,3-2 0 0,2-1 0 0,2-2 0 16,2 1 0-16,-3 1 0 0,1 0 0 0,-4 2 0 15,-2-1 0-15,-2 3 0 0,-2 0 0 0,-4 5 0 16,-6 5 0-16,-17 10 0 0,21-7-9 0,-21 7-9 16,0 0 4-16,-1 24 7 0,-7-1 13 15,-3 5-12-15,-4 9 10 0,-4 4-10 0,-4 8 13 16,0 5-14-16,-1 10-2 0,-2 4 17 0,4 3-14 15,-2-4 19-15,2 1 6 0,2-8-16 16,1-6 14-16,2-3-14 0,3-5-1 0,2-5-2 16,2-6 0-16,1-3 0 0,2-10 0 0,2-6 0 15,5-16 0-15,-6 19 0 0,6-19 0 16,0 0 0-16,0 0 0 0,0 0 0 0,0 0 0 16,-10-23 0-16,10 23 0 0,-12-37 0 0,7 12 0 15,2-6 0-15,0-5 0 0,2-1 0 0,2-3 0 16,2-2 0-16,1-8 0 0,5-3 0 0,1-8 0 15,7 2 0-15,3-5-5 0,10 5-48 0,4-4 8 16,13 11-30-16,-6-5-78 0,34 10-446 0,-17 17-35 16,2 6 152-16</inkml:trace>
  <inkml:trace contextRef="#ctx0" brushRef="#br0" timeOffset="1462.1756">4191 915 1766 0,'0'0'88'0,"0"0"-29"15,0 0-14-15,-18-18-7 0,18 18-11 0,-27-2-10 16,7 3-10-16,-4 4-7 0,-4 0 0 0,-3 3 0 16,1 3 0-16,1 0 0 0,-2 4 0 0,2 0 0 15,1 1 0-15,-2 3 0 0,1 3 0 16,1 4 0-16,2 1 0 0,5 2 0 0,6-1 0 15,4-4 0-15,6-2 0 0,5-5 0 0,0-17 0 16,18 23 0-16,-1-16 0 0,6-3 0 16,6-4 0-16,7-10 0 0,1-2 0 0,7-7 0 15,1-7 0-15,5-3 0 0,2-6 0 0,3-2 0 16,1-1 0-16,-3 3 0 0,-1-3 0 0,-6 2 0 16,-6 1 0-16,-5-4 0 0,-6 7 0 15,-6 3 0-15,-7 2 0 0,-16 27 0 0,14-33 0 16,-14 33 0-16,-8-31 0 0,8 31 0 0,-18-15 0 15,18 15 0-15,-25 12 0 0,8 0 0 0,-3 10 0 16,-1 2 0-16,1 6 0 0,-1 4 0 0,2 3 0 16,-1 0 0-16,4-1 0 0,4 0 0 0,2-1 0 15,6-3 0-15,2 3 0 0,5-5 0 16,4-1 0-16,6-1 0 0,4-8 0 0,8 1 0 16,0-8 0-16,8-1-13 0,-1-7-39 15,9-1-31-15,-8-11 32 16,14 7-77-16,-31-23-317 0,23 12-129 0,0 0-44 15,-11-10 536-15</inkml:trace>
  <inkml:trace contextRef="#ctx0" brushRef="#br0" timeOffset="1777.9066">4971 727 1734 0,'-44'6'204'16,"24"5"-179"-16,20-11 12 0,-29 20-29 0,29-20-13 16,-13 17-5-16,13-17-15 0,0 0-23 0,20 24-42 15,-20-24-93-15,39-6-453 0,-16 16 26 16,0 0 210-16</inkml:trace>
  <inkml:trace contextRef="#ctx0" brushRef="#br0" timeOffset="5412.5551">5020 1035 1467 0,'13'33'374'16,"-31"-21"-304"-16,18-12-46 0,0 0-13 0,0 0 0 15,0 0 2-15,0 0 6 0,-15 17 2 0,15-17-1 16,0 0-3-16,0 0-17 0,0 0 0 0,0 0 0 15,-2 22 0-15,2-22 0 0,0 19 0 0,0-19 0 16,-2 28 0-16,0-11 0 16,2-17 0-16,-2 29 0 0,2-29 0 0,1 29 0 15,-1-29 0-15,9 23 0 0,-9-23-44 0,0 0-46 16,41 29-129-16,-41-29-412 0,30-6-36 0,-9 2 272 16</inkml:trace>
  <inkml:trace contextRef="#ctx0" brushRef="#br0" timeOffset="5959.415">5718 957 1713 0,'0'0'34'0,"-27"-6"-8"16,27 6-1-16,-28-5 11 0,28 5-1 15,-28-5-1-15,28 5-7 0,-31-3-4 16,14 5-2-16,-2-1-4 0,2 0 2 0,-1 3-5 15,18-4 1-15,-34 9-7 0,17 0-8 0,-1-1 0 16,0 3 0-16,-1 3 0 0,1 2 0 0,0 4 0 16,0 5 0-16,-1 3 0 0,4 0 0 0,1 0 0 15,4-3 0-15,6-4 0 0,1-2 0 0,3-19 0 16,10 25 0-16,-10-25 0 0,23 18 0 16,-23-18 0-16,35 10 0 0,-13-12 0 0,2-3 0 15,4-5 0-15,3-4 0 0,2-4 0 0,3-2 0 16,1-3 0-16,-2-1 0 0,0 0 0 0,-2-3 0 15,-1 3 0-15,-4 2 0 0,-3 4 0 0,-4 4 0 16,-21 14 0-16,29-20 0 0,-29 20 0 16,0 0 0-16,19-14 0 0,-19 14 0 15,0 0 0-15,0 0 0 0,0 0 0 0,-3 18 0 16,3-18 0-16,-12 27 0 0,2-8 0 0,0 1 0 16,2 3 0-16,0 0 0 0,3-3 0 0,4-3 0 15,4 0 0-15,-3-17 0 0,18 31-29 0,-18-31-80 16,45 18-489-16,-27-7-50 0,9-2-10 0</inkml:trace>
  <inkml:trace contextRef="#ctx0" brushRef="#br0" timeOffset="6443.804">6476 982 1880 0,'-19'-7'26'16,"0"-1"-3"-16,2 2 6 0,-6 3 8 0,2 3 1 15,-4 0-24-15,-1 3-14 0,-1 5 0 16,1 3 0-16,-1 3 0 0,0 4 0 0,0 4 0 16,3 3 0-16,0 3 0 0,3 0 0 0,1-4 0 15,5 2 0-15,4-6 0 0,3 1 0 0,5-4 0 16,3-17 0-16,3 23 0 0,-3-23 0 0,0 0 0 16,27 20 0-16,-27-20 0 0,31 1 0 0,-13-4 0 15,2-4 0-15,4-2 0 16,0-3 0-16,3-6 0 0,1-4 0 0,1 0 0 15,1-6 0-15,-1 6 0 0,-1-1 0 0,-1 0 0 16,-4 0 0-16,-1 3 0 0,-2 0 0 0,-5 3 0 16,-15 17 0-16,30-28 0 0,-30 28 0 0,19-15 0 15,-19 15 0-15,0 0 0 0,0 0 0 0,0 0 0 16,0 0 0-16,0 0 0 0,5 28 0 0,-9-11 0 16,1 9 0-16,-2 3 0 0,0 2 0 15,-1 3 0-15,-1 2 0 0,-1 3 0 0,0 0 0 16,-1 4 0-16,-2 1 0 0,0-4 0 0,0 4 0 15,-2-5 0-15,0-3 0 0,-1-2 0 0,1-2 0 16,-2-6 0-16,2 0 0 0,-3-5 0 16,1 1 0-16,2-5 0 0,13-17 0 0,-23 28 0 15,23-28 0-15,0 0 0 0,-22 10 0 0,22-10 0 16,0 0 0-16,-12-28 0 0,10 8 0 16,4-1 0-16,2-11-39 0,9 10-66 0,-13-26-87 15,34 24-399-15,-22-14-36 0,3-3 135 0</inkml:trace>
  <inkml:trace contextRef="#ctx0" brushRef="#br0" timeOffset="7634.0619">6855 983 1866 0,'0'0'64'0,"0"0"-15"15,6 21-3-15,-6-21-24 0,0 0-22 0,3 20 0 16,-3-20 0-16,0 0 0 0,-9 26 0 0,9-26 0 15,-7 28 0-15,1-12 0 0,0 5 0 0,-2 0 0 16,1-2 0-16,0 2 0 0,1-1 0 16,-2 2 0-16,1-3 0 0,1 1 0 0,0-4 0 15,6-16 0-15,-6 27 0 0,6-27 0 0,-3 18 0 16,3-18 0-16,0 0 0 0,0 0 0 0,0 0 0 16,0 0 0-16,0 0 0 0,0 0 0 15,17-25 0-15,-11 7 0 0,3-3 0 0,-1-3 0 16,1-3 0-16,1 2 0 0,-1-2 0 0,0 3 0 15,-1 0 0-15,1-5 0 0,-1 6 0 16,2-1 0-16,0 6 0 0,-10 18 0 0,19-28 0 16,-19 28 0-16,20-16 0 0,-20 16 0 0,18-7 0 15,-18 7 0-15,20-1 0 0,-20 1 0 0,29 1 0 16,-11 2 0-16,4 1 0 0,1-2 0 0,1 3 0 16,3 0 0-16,2-2 0 0,0 0 0 0,3 1 0 15,-2-1 0-15,2 1 0 0,0 0 0 16,-4-2 0-16,1 1 0 0,-2-3 0 0,-2 0 0 15,-3 0 0-15,-2-3 0 0,-20 3 0 0,21-1 0 16,-21 1 0-16,0 0 0 0,0 0 0 0,0 0 0 16,-18-11 0-16,18 11 0 0,-31-6 0 0,14 2 0 15,-7 4 0-15,1 2 0 0,-1 0 0 0,0 5 0 16,-2-2 0-16,2 5 0 0,-1 2 0 0,2 0 0 16,-1 5 0-16,3 2 0 15,2 2 0-15,1 2 0 0,4-1 0 0,2 1 0 16,2 0 0-16,6-3 0 0,1-2 0 0,3-18 0 15,6 26 0-15,-6-26 0 0,17 17 0 0,-17-17 0 16,27 7 0-16,-10-7 0 0,4-4 0 0,2-3 0 16,2-3 0-16,3-4 0 0,0-7 0 0,1-1 0 15,1 1 0-15,-2-4 0 0,-3 2 0 16,-3-1 0-16,-1 0 0 0,-3 1 0 0,-5 4 0 16,-2 2 0-16,-11 17 0 0,12-24 0 0,-12 24 0 15,0 0 0-15,2-21 0 0,-2 21 0 0,0 0 0 16,0 0 0-16,-20 7 0 0,20-7 0 0,-20 18 0 15,20-18 0-15,-26 32 0 0,16-8 0 0,3-5 0 16,0 4 0-16,3-1 0 0,3-4 0 0,1 2 0 16,3-3 0-16,-3-17 0 0,13 30 0 15,-13-30 0-15,23 19 0 0,-23-19 0 16,33 12 0-16,-13-8 0 0,0-4 0 0,4-2 0 16,0-7 0-16,2-1 0 0,2-4 0 0,0-2 0 15,-1-1 0-15,-1-1 0 0,-3-1 0 0,1-2 0 16,-3-3 0-16,0 3 0 0,0 1 0 0,-4 3 0 15,-17 17 0-15,24-25 0 0,-24 25 0 0,11-22 0 16,-11 22 0-16,0 0 0 0,0 0 0 16,0 0 0-16,0 0 0 0,-22-6 0 0,22 6 0 15,-25 25 0-15,6-7 0 0,2 3 0 16,0 1 0-16,0-1 0 0,4 5 0 0,1-6 0 0,3-2 0 16,3-1 0-16,6-17 0 0,-3 28 0 15,3-28 0-15,2 20 0 0,-2-20 0 0,0 0 0 16,0 0 0-16,23 10 0 0,-23-10 0 15,23-17 0-15,-23 17 0 0,33-35 0 0,-12 15 0 16,-2-3 0-16,1-3 0 0,-1 4 0 0,0-3 0 16,0 4 0-16,-2-1 0 0,1 4 0 0,-3-2 0 15,-15 20 0-15,28-30 0 0,-28 30 0 0,18-24 0 16,-18 24 0-16,0 0 0 0,0 0 0 0,0 0 0 16,0 0 0-16,0 0 0 0,0 0 0 0,0 0 0 15,5 17 0-15,-5-17 0 0,-3 22 0 16,3-22 0-16,4 24 0 0,-4-24 0 15,0 0 0-15,19 17 0 0,-19-17 0 0,20 7 0 16,-20-7 0-16,27 4 0 0,-27-4 0 0,34-3 0 16,-15 0 0-16,1-2 0 0,-1-3 0 0,2 2 0 15,-4-1 0-15,0 0 0 0,-17 7 0 0,26-12 0 16,-26 12 0-16,19-11 0 0,-19 11 0 0,0 0 0 16,0 0 0-16,0 0 0 0,0 0 0 15,0 0 0-15,0 0 0 0,-15 29 0 0,15-29 0 16,-23 31 0-16,23-31 0 0,-19 32 0 0,19-32 0 15,-10 30 0-15,10-30 0 0,-3 28 0 0,3-28 0 16,0 0-162-16,22 28-150 0,-22-45-92 0,28 23-19 16,-28-6 41-16,23-7 75 0,5 25 251 0</inkml:trace>
  <inkml:trace contextRef="#ctx0" brushRef="#br0" timeOffset="8149.7022">9667 671 1413 0,'-3'-22'385'16,"3"22"-299"-16,-9-23-32 0,0 5-12 0,4 0-5 16,-6-1-7-16,0 1-30 0,-5-2 0 0,-1 0 0 15,-2 3 0-15,-3 6 0 0,0 2 0 0,-2 6 0 16,-3 5 0-16,0 3 0 0,-1 10 0 0,-3 5 0 16,-3 6 0-16,0 10 0 0,-2 1 0 0,2 6 0 15,3 0 0-15,-1-2 0 0,3-6 0 16,3 4 0-16,2-11 0 0,6 2 0 0,4 3 0 15,6-5 0-15,4 2 0 0,3-6 0 0,5 3 0 16,1 0 0-16,4 1 0 0,2 4 0 0,5-4 0 16,1-3 0-16,4 0 0 0,-3-7 0 15,8 4-41-15,-26-22-98 0,57 20-482 0,-57-20 18 16,31 13-39-16</inkml:trace>
  <inkml:trace contextRef="#ctx0" brushRef="#br0" timeOffset="9024.7344">9005 1049 2047 0,'-28'-4'0'0,"28"4"0"0,-22-3 0 0,22 3 0 15,0 0 0-15,0 0 0 0,0 0 0 16,0 0 0-16,23-18 0 0,-3 11 0 16,8 0 0-16,5 0 0 0,7-2 0 0,5-1 0 15,1 1 0-15,4-2 0 0,0 2 0 0,0 2 0 16,-3 1 0-16,-3 0 0 0,-4 0 0 0,-2 2 0 15,-7 2 0-15,1 3 0 0,-8 2 0 0,-4-1 0 16,-3 2 0-16,-17-4 0 0,20 6 0 0,-20-6 0 16,0 0 0-16,0 0 0 0,8 20 0 15,-8-20 0-15,-11 22 0 0,11-22 0 0,-20 28 0 16,20-28 0-16,-30 34 0 0,14-14 0 0,-1 6 0 16,2 0 0-16,0 1 0 0,2-3 0 0,1 1 0 15,3-3 0-15,2 1 0 0,4-6 0 0,3-17 0 16,-3 28 0-16,3-28 0 0,9 22 0 0,-9-22 0 15,0 0 0-15,24 9 0 0,-24-9 0 16,22-4 0-16,-22 4 0 0,28-19 0 16,-28 19 0-16,29-29 0 0,-14 11 0 0,-4 0 0 15,0-4 0-15,-2 1 0 0,-2 1 0 0,-1 0 0 16,-4 2 0-16,-1-1 0 0,-2 1 0 0,-3-1 0 16,2 2 0-16,-4-1 0 0,6 18 0 0,-11-22 0 15,11 22 0-15,0 0 0 0,-16-21 0 0,16 21 0 16,0 0 0-16,0 0 0 0,0 0 0 15,0 0 0-15,0 0 0 0,0 0 0 0,0 0 0 16,0 0 0-16,0 0 0 0,27-6 0 0,-27 6 0 16,27-4 0-16,-27 4 0 0,25-5 0 0,-25 5 0 15,18-4 0-15,-18 4 0 0,0 0 0 16,0 0 0-16,0 0 0 0,0 0 0 0,0 0 0 16,0 0 0-16,0 0 0 0,0 0 0 0,0 0 0 15,0 0 0-15,0 0 0 0,-21 1 0 16,21-1 0-16,0 0 0 0,-20-2 0 0,20 2 0 15,0 0 0-15,0 0 0 0,-17 0 0 0,17 0 0 16,0 0 0-16,0 0 0 0,0 0 0 0,-19 24 0 16,19-24 0-16,-16 18 0 0,16-18 0 0,-23 28 0 15,8-11 0-15,-2 4 0 0,-1-1 0 0,-3 4 0 16,0 3 0-16,-2 0 0 0,-1 0 0 16,1-1 0-16,1 2 0 0,3-5 0 15,4 1 0-15,3-3 0 0,3-1 0 0,6 0 0 16,3-3 0-16,0-17 0 0,13 32 0 0,-13-32 0 15,35 22 0-15,-9-16 0 0,3-5 0 0,6-4 0 16,3-4 0-16,5-4 0 0,2-2 0 0,2-3 0 16,3-6 0-16,-1 1 0 0,-2-4 0 0,-7 0 0 15,-5 0 0-15,-5-6 0 0,-6 2 0 16,-5 2 0-16,-5-2 0 0,-6 6 0 0,-7-8 0 16,-5 7 0-16,-7 0 0 0,-6 6 0 0,-5 2 0 15,-5 3 0-15,-3 3 0 0,-2 0 0 0,-1 6 0 16,0 1 0-16,2 4 0 0,3 5 0 0,1 2 0 15,5 0 0-15,3 3 0 0,19-11 0 16,-25 24 0-16,24-6 0 0,1-18-58 0,18 26-195 16,-18-26-104-16,31 2-87 0,-31-2 14 15,35-2 99-15,10 20 158 0,-27-22 173 0</inkml:trace>
  <inkml:trace contextRef="#ctx0" brushRef="#br0" timeOffset="9618.5027">10182 1021 1712 0,'0'0'56'0,"0"0"-18"16,0 0-9-16,0 0 6 0,0 0-2 0,0 0 1 16,0 0-7-16,0 0 1 0,0 0-2 0,0 0-4 15,0 0-15-15,19 34-7 0,-18-9 0 0,-2 0 0 16,-1 1 0-16,-2 2 0 0,-3 3 0 16,-1-1 0-16,-1 4 0 0,-2-4 0 0,2-3 0 15,-1-3 0-15,3-1 0 0,1-2 0 0,1-4 0 16,5-17 0-16,-1 20 0 0,1-20 0 0,0 0 0 15,0 0 0-15,24-3 0 0,-24 3 0 16,24-27 0-16,-7 6 0 0,1-4 0 0,2 0 0 16,-3-3 0-16,0-1 0 0,-5 2 0 0,-2 3 0 15,-3 1 0-15,-2 2 0 0,0-2 0 16,-4 4 0-16,0 0 0 0,-1 19 0 0,3-26 0 16,-3 26 0-16,2-18 0 0,-2 18 0 0,0 0 0 15,1-17 0-15,-1 17 0 0,0 0 0 0,0 0 0 16,0 0 0-16,21-20 0 0,-4 14 0 0,1-3 0 15,12 2 0-15,-7-12-99 0,34 8-233 0,-18-7-296 16,20-2 24-16,1 13 221 0</inkml:trace>
  <inkml:trace contextRef="#ctx0" brushRef="#br0" timeOffset="25015.0224">11980 687 973 0,'23'-34'279'0,"-23"34"139"0,0 0-352 15,17-12-22-15,-17 12-2 0,6-29 3 0,-8 10 0 16,5-2-1-16,-5 0-16 0,1 0-7 0,-4 1-10 15,1-4-8-15,-3 0 5 0,-2-1-10 0,-2-3-4 16,-1 1 14-16,1 1 0 0,-1-1 4 0,-1 9-12 16,13 18 0-16,-30-22 0 0,30 22 0 0,-30 0 0 15,13 2 0-15,-2 5 0 0,-2 2 0 16,-2 4 0-16,-2 7 0 0,1 4 0 0,-1 12 0 16,-2 7 0-16,0 16 0 0,-2 13 0 0,2-1 0 15,0 4 0-15,3-2 0 0,2-6 0 16,4 4 0-16,1-1 0 0,4 2 0 0,3 0 0 0,3 3 0 0,4-3 0 15,1-7 0-15,4-7 0 0,2-10 0 0,5-7-32 16,1-14-39-16,12 11-72 0,-22-38-245 16,18 15-248-16,-18-15 7 0,25 9 482 0</inkml:trace>
  <inkml:trace contextRef="#ctx0" brushRef="#br0" timeOffset="25203.0468">11279 1130 2047 0,'-43'26'0'0,"43"-26"0"16,-19 7 0-16,19-7 0 0,0 0 0 0,17 13 0 15,-17-13 0-15,38 7 0 0,-10-6 0 0,4 0 0 16,8-1 0-16,5-3 0 0,5-2 0 0,3-4 0 16,7 0 0-16,-2-4 0 0,9 3 0 0,-10-17-147 15,26 11-533-15,-19 8-21 0,-5 1 183 16</inkml:trace>
  <inkml:trace contextRef="#ctx0" brushRef="#br0" timeOffset="25799.4868">12505 492 1444 0,'-16'-31'366'16,"16"31"-321"-16,-31 6 4 0,31-6-6 0,-23 12-4 16,23-12-7-16,-20 8-3 0,20-8-29 0,0 0 0 15,-21 10 0-15,21-10 0 0,0 0 0 0,0 0 0 16,0 0 0-16,0 0 0 0,21 17 0 0,-4-7 0 15,8 7 0-15,4-7 0 0,5 5 0 0,3 6 0 16,4-3 0-16,1 2 0 0,2 3 0 16,2-2 0-16,-1-1 0 0,-1-2 0 15,0 1 0-15,-3-7 0 0,-2 3 0 0,-1 0 0 0,-3 3 0 0,-5-1 0 0,-4 0 0 0,-4 0 0 16,-22-17 0-16,27 26 0 0,-27-26 0 0,7 33 0 16,-11-14 0-16,-4 0 0 0,-6 1 0 15,-4 1 0-15,-8 2 0 0,-3 3 0 0,-7 7 0 16,-6 4 0-16,-4 6 0 0,-5-1 0 15,-4 2 0-15,-3 0 0 0,-2 2 0 0,-2 2 0 16,2-1 0-16,-1-5 0 0,2 0 0 0,6-7 0 16,4-2 0-16,12-9 0 0,7-7 0 0,13-6 0 15,17-11 0-15,0 0-69 0,-12-33-310 0,34 15-306 16,6-7 16-16,5-11 425 0</inkml:trace>
  <inkml:trace contextRef="#ctx0" brushRef="#br0" timeOffset="26459.6593">13798 756 1280 0,'0'0'212'0,"-22"18"-196"0,22-18 2 15,0 0 26-15,0 0 15 0,-23-7 13 16,23 7-5-16,0 0-20 0,-26 6-6 0,26-6-10 15,-30 12-2-15,9-4-5 0,4 6-3 0,-7 0 0 16,2 6 6-16,-5-1-6 0,2 6-4 16,-2-1-17-16,1 5 0 0,1 3 0 0,2-1 0 15,2 2 0-15,5 3 0 0,5-1 0 0,4 3 0 16,5-2 0-16,3 2 0 0,6-7 0 0,4 2 0 16,5-4 0-16,7-1 0 0,4-3 0 0,7-6 0 15,7-7 0-15,4-6 0 0,7-7 0 0,7-10 0 16,0-8 0-16,8-6 0 0,0-10 0 0,-5-4 0 15,-2-5 0-15,-8-4 0 16,-9-3 0-16,-4-2 0 0,-10 6 0 0,-7 1 0 16,-10 7 0-16,-11 0 0 0,-8 2 0 0,-9-2 0 15,-8 4 0-15,-8 4 0 0,-4 4 0 0,-7 8 0 16,-6 4 0-16,-4 1 0 0,-6 10 0 0,-1 3 0 16,0 11 0-16,2 6 0 0,2 3 0 0,2 4-36 15,10-2-22-15,1 0-3 0,22 6-66 0,-19-17-228 16,23 15-283-16,18 1 29 0,-3-6 447 15</inkml:trace>
  <inkml:trace contextRef="#ctx0" brushRef="#br0" timeOffset="27334.7192">15001 462 1338 0,'22'-7'337'0,"-22"7"-300"16,-26-9-50-16,26 9 2 0,-18 4 15 0,18-4 21 15,-26 16 24-15,4 1 3 0,5-3-2 0,-9 7-7 16,2 0-13-16,-4 4 1 0,3 10 0 0,-8 2 3 16,5 2-44-16,-6 1 19 0,4 0-17 0,-3 1 10 15,5 6 15-15,-1 1-17 0,4-3 0 0,5-3 0 16,4 1 0-16,9-6 0 0,3 6 0 16,8-2 0-16,3 0 0 0,5-5 0 0,4-1-11 15,7-7-23-15,-2-6-27 0,13 7-64 0,-34-29-149 16,46 8-391-16,-12 3 50 0,-4-12 354 0</inkml:trace>
  <inkml:trace contextRef="#ctx0" brushRef="#br0" timeOffset="27553.4943">15024 1057 1882 0,'-10'21'40'0,"-6"3"-11"15,2 1-12-15,3 5 7 0,0-2 14 0,3 0-39 16,0 1 19-16,3-6-18 0,0 2 0 16,2-3 0-16,1-4 0 0,2 0 0 15,0-18 0-15,9 26-7 0,-9-26-14 0,22 11-16 16,-5-6-16-16,-17-5-62 0,46-15-341 0,-28 1-165 16,3-8-23-16,7 7 552 0</inkml:trace>
  <inkml:trace contextRef="#ctx0" brushRef="#br0" timeOffset="27694.12">15061 751 1794 0,'-47'12'44'0,"47"-12"-65"0,-21 15-25 16,21-15-26-16,0 0-81 0,0 0-220 15,0 0-236-15,0 0 57 0,6 19 541 0</inkml:trace>
  <inkml:trace contextRef="#ctx0" brushRef="#br0" timeOffset="28037.8667">15317 1097 1852 0,'-24'28'15'16,"24"-28"-6"-16,-2 19 1 0,2-19 6 0,20 15 6 15,-20-15-1-15,33 3-2 0,-13-4-7 0,7-3-2 16,-1 0 4-16,5-3-6 0,1-2 5 16,-1 0-12-16,0-3 4 0,-3 0-5 0,-5-1 7 15,-2 0 0-15,-21 13-1 0,25-20-6 0,-25 20 0 16,0 0 0-16,5-22 0 0,-5 22 0 16,-17-14 0-16,17 14 0 0,-34-5 0 0,11 5 0 15,-5 1 0-15,-1 3 0 0,-4 3 0 0,0 3 0 16,1 4 0-16,1 3 0 0,5 1 0 0,3-1 0 15,4 2 0-15,19-19 0 0,-25 33 0 0,19-14 0 16,6-19 0-16,1 31 0 0,-1-31 0 0,20 27 0 16,-2-15 0-16,5-6 0 0,10-3 0 15,1-11-45-15,27 13-251 0,-16-16-353 16,10 2-13-16,1 5 268 0</inkml:trace>
  <inkml:trace contextRef="#ctx0" brushRef="#br0" timeOffset="28553.5069">16392 1012 1659 0,'0'0'26'0,"0"0"-3"16,0 0 14-16,-20-2 10 0,20 2 2 15,0 0-9-15,-23 8-15 0,23-8-5 0,-25 8-2 16,25-8 1-16,-28 12-5 0,11-3 3 0,17-9-2 15,-32 29-6-15,16-11 5 0,2 2 1 0,0 2-15 16,2 2 0-16,3 1 0 0,0-2 0 0,3 1 0 16,5-2 0-16,2-3 0 0,5 0-3 0,-6-19-20 15,27 26-19-15,-10-22-17 0,13 3-32 16,-12-19-47-16,29 19-112 0,-27-19-235 16,17-5-107-16,10 11 229 0</inkml:trace>
  <inkml:trace contextRef="#ctx0" brushRef="#br0" timeOffset="29162.9189">16818 1016 1173 0,'0'0'238'0,"-21"-7"-105"0,21 7-34 16,-31 12-11-16,31-12-16 0,-42 13-19 15,20-6-15-15,-6 4-4 0,6 2-6 0,-1 3-7 16,4 1 2-16,0 1-9 0,4 2 1 0,-1-1-7 16,4 4-10-16,-1-3 14 0,5 3-12 0,-1-2 0 15,8 0 0-15,1-4 0 0,3-1 0 16,-3-16 0-16,14 23 0 0,-14-23 0 0,22 15 0 15,-22-15 0-15,30 6 0 0,-11-7 0 0,0-2 0 16,-1-4 0-16,1-4 0 0,-1-1 0 16,-1-5 0-16,1-1 0 0,-1-3 0 0,0-3 0 15,-1 0 0-15,-1-1 0 0,-2 1 0 0,-2 1 0 16,-4 1 0-16,-2 0 0 0,-1 0 0 0,-2 4 0 16,1 0 0-16,-3 18 0 0,1-28 0 0,-1 28 0 15,0-18 0-15,0 18 0 0,0 0 0 0,0 0 0 16,0 0 0-16,0 0 0 0,0 0 0 0,0 0 0 15,0 0 0-15,0 0 0 0,28-12 0 16,-28 12 0-16,27-1 0 0,-27 1 0 16,32-3 0-16,-13 3 0 0,-2 0 0 0,-17 0 0 15,30 1 0-15,-30-1 0 0,24 5 0 0,-24-5 0 16,17 8 0-16,-17-8 0 0,0 0 0 0,13 18 0 16,-13-18 0-16,0 0 0 0,0 28 0 0,0-28 0 15,-7 23 0-15,7-23 0 0,-9 25 0 16,9-25 0-16,-11 23 0 0,11-23 0 0,-10 17 0 15,10-17 0-15,0 0 0 0,0 0 0 0,0 0 0 16,0 0 0-16,0 0 0 0,0 0 0 0,0 0 0 16,0 0 0-16,0 0 0 0,0 0 0 0,21-13 0 15,-21 13 0-15,24-28 0 0,-24 28 0 16,29-28 0-16,-29 28 0 0,31-27 0 0,-31 27 0 16,24-20 0-16,-24 20 0 0,21-18 0 15,-21 18 0-15,0 0 0 0,23-20 0 0,-23 20 0 16,0 0 0-16,0 0 0 0,0 0 0 0,0 0 0 15,0 0 0-15,0 0 0 0,7 27 0 0,-7-27 0 16,-1 28 0-16,-2-11 0 0,1 4 0 0,-2 0 0 16,2 1 0-16,1-3 0 0,4-2 0 0,-3-17-36 15,11 33-60-15,-11-33-101 0,25 15-300 0,-25-15-160 16,22 15 94-16</inkml:trace>
  <inkml:trace contextRef="#ctx0" brushRef="#br0" timeOffset="29487.4777">17506 964 1909 0,'-15'-17'31'0,"15"17"-14"0,0 0 9 16,0 0-3-16,0 0 1 0,0 0-7 0,0 0-17 16,-19 22 0-16,19-22 0 0,-5 25 0 0,5-25 0 15,-5 33 0-15,1-16 0 0,2 3 0 0,1 1 0 16,1 1 0-16,1-2 0 0,0-3 0 0,-1-17 0 15,3 24 0-15,-3-24 0 0,6 22 0 16,-6-22 0-16,11 18 0 0,-11-18 0 0,0 0 0 16,20 4 0-16,-20-4 0 0,17-10 0 15,-17 10 0-15,20-22 0 0,-8 5 0 0,0-2 0 16,2-3 0-16,-2-2 0 0,0-2 0 0,-2 4 0 16,-2-2 0-16,-2 4 0 0,-1 2 0 0,-1 1 0 15,-3-2 0-15,3 2 0 0,-4-4 0 0,3 4 0 16,-3 0-44-16,0 17-30 0,-2-29-72 15,22 23-227-15,-20 6-232 0,0 0-13 0,0 0 432 16</inkml:trace>
  <inkml:trace contextRef="#ctx0" brushRef="#br0" timeOffset="29881.8349">17879 1047 2020 0,'-45'8'27'0,"45"-8"-27"0,-20 6 0 0,20-6 0 16,0 0 0-16,0 0 0 0,0 0 0 16,0 0 0-16,0 0 0 0,0 0 0 0,0 0 0 15,18-3 0-15,-18 3 0 0,29-7 0 0,-8 1 0 16,2-3 0-16,4 3 0 0,0-5 0 16,4 2 0-16,-2 2 0 0,0-4 0 0,-1 0 0 15,-3-3 0-15,-5 0 0 0,-20 14 0 0,28-21 0 16,-28 21 0-16,11-21 0 0,-11 21 0 0,0-17 0 15,0 17 0-15,0 0 0 0,-25-15 0 0,8 13 0 16,-3 5 0-16,-2 2 0 0,-5 4 0 0,-2 4 0 16,0 2 0-16,-3 3 0 0,2 2 0 0,-2 3 0 15,2 0 0-15,1 4 0 16,2-1 0-16,5 1 0 0,3-2 0 0,5-3 0 16,6-2 0-1,3-4 0-15,5-16 0 0,9 28 0 0,-9-28 0 16,27 17 0-16,-3-14 0 0,2-6 0 0,10-3 0 15,3-6 0-15,9-2 0 0,0-6-1 0,9 2-88 16,-16-22-143-16,35 16-263 0,-22-3-164 0,1 2 89 16,8 16 570-16</inkml:trace>
  <inkml:trace contextRef="#ctx0" brushRef="#br0" timeOffset="30060.0146">18437 884 1923 0,'-23'9'42'0,"-2"-1"-12"0,-1 4 7 16,-1 3-22-16,1 4-15 0,-3 0 0 0,-1 4 0 15,1 0 0-15,2 3 0 0,1 0 0 0,0 0 0 16,4 3 0-16,4 2 0 0,5-1 0 16,3-2 0-16,5-6 0 0,3-5 0 0,2-17 0 15,6 24 0-15,-6-24 0 0,0 0-11 0,24 22-34 16,-24-22-52-16,24-4-20 0,-25-21-71 0,28 10-408 16,-27 15 40-16,22-37 120 0</inkml:trace>
  <inkml:trace contextRef="#ctx0" brushRef="#br0" timeOffset="30207.0529">18192 1017 1605 0,'-16'-18'342'0,"16"18"-268"0,0 0-48 16,-17-9-26-16,17 9 0 0,0 0 0 0,0 0 0 16,0 0 0-16,-5 19 0 0,5-19 0 0,11 19 0 15,-11-19 0-15,24 23 0 0,-4-12 0 0,4-3 0 16,2 0 0-16,5-1 0 0,1-6 0 0,7 4 0 16,-5-8-1-16,13 11-225 0,-27-26-256 15,24 14-179-15,-8 0-2 0,2-4 650 0</inkml:trace>
  <inkml:trace contextRef="#ctx0" brushRef="#br0" timeOffset="30576.3243">19174 735 1785 0,'0'0'58'0,"-12"-21"-27"0,12 21 22 15,-5-17-7-15,5 17-5 0,0 0-8 0,0 0-33 16,0 0 0-16,0 0 0 0,-13 25 0 0,6-6 0 16,1 7 0-16,-3 8 0 0,-2-2 0 15,0 8 0-15,-1 2 0 0,-1-3 0 0,-2 2 0 16,2 0 0-16,-2 1 0 0,4 0 0 0,4-1 0 16,3-4 0-16,5-3 0 0,4-7-2 0,7-2-36 15,-12-25-38-15,38 43-128 0,-38-43-318 0,22 9-136 16,0-4 112-16</inkml:trace>
  <inkml:trace contextRef="#ctx0" brushRef="#br0" timeOffset="31237.2335">19200 1137 2047 0,'-24'11'0'0,"24"-11"0"0,0 0 0 0,-4 21 0 16,4-21 0-16,18 11 0 0,-18-11 0 15,27 4 0-15,-6-4 0 0,4-5 0 0,7-2 0 16,3-3 0-16,4-1 0 0,0-2 0 0,-3 0 0 16,1-2 0-16,-4-3 0 0,-5 2 0 0,-2 2 0 15,-4 1 0-15,-5 2 0 0,-17 11 0 0,22-22 0 16,-22 22 0-16,0 0 0 0,-1-23 0 0,1 23 0 16,-17-17 0-16,17 17 0 0,-32-10 0 15,10 9 0-15,-2 1 0 0,-4 1 0 16,0 7 0-16,-1-1 0 0,-1 4 0 0,-1 2 0 0,2 3 0 15,0-1 0-15,2 4 0 0,2 0 0 0,4 1 0 16,5 0 0-16,4-2 0 0,6-1 0 16,3 0 0-16,3-17 0 0,11 28 0 0,-11-28 0 15,32 19 0-15,-9-13 0 0,5-4 0 0,6-3 0 16,6-2 0-16,4-6 0 0,3 1 0 16,-2-7 0-16,3 3 0 0,-2-2 0 0,-2-2 0 15,-2 3 0-15,-8-3 0 0,-4 3 0 0,-4 0 0 16,-6 4 0-16,-20 9 0 0,27-16 0 0,-27 16 0 15,0 0 0-15,0 0 0 0,0 0 0 0,12-17 0 16,-12 17 0-16,0 0 0 0,-17 4 0 0,17-4 0 16,-19 11 0-16,19-11 0 0,-25 21 0 0,25-21 0 15,-29 34 0-15,15-13 0 16,2 1 0-16,1 2 0 0,3-2 0 0,0-2 0 16,5-2 0-16,3-18 0 0,-1 22 0 0,1-22 0 15,6 17 0-15,-6-17 0 0,0 0 0 0,20 11 0 16,-20-11 0-16,21-9 0 0,-21 9 0 0,29-23 0 15,-12 6 0-15,4-3 0 0,-2-2 0 0,1-1 0 16,-1 0 0-16,0 3 0 0,-2 1 0 16,-4 3 0-16,-1-3 0 0,-12 19 0 0,20-27 0 15,-20 27 0-15,0 0 0 0,18-20 0 0,-18 20 0 16,0 0 0-16,0 0 0 0,0 0 0 0,0 0 0 16,-1 22 0-16,1-22 0 0,-3 34 0 0,3-14 0 15,-2-1 0-15,5 0 0 0,-3-19 0 16,19 35-36-16,-19-35-189 0,37 16-187 0,-37-16-79 15,34-10-119-15,5 25 338 0,-39-15 272 16</inkml:trace>
  <inkml:trace contextRef="#ctx0" brushRef="#br0" timeOffset="31549.7479">20330 976 2047 0,'-23'4'0'0,"-2"0"0"15,3 1 0-15,5 4 0 0,17-9 0 16,-32 19 0-16,32-19 0 0,-25 21 0 0,25-21 0 16,-10 18 0-16,10-18 0 0,7 18 0 0,-7-18 0 15,25 19 0-15,-3-11 0 0,1-5 0 0,3-3 0 16,2 3 0-16,-2 0 0 0,0 0 0 0,-4 4 0 16,-4-1 0-16,-18-6 0 0,26 11 0 15,-26-11 0-15,13 17 0 0,-13-17 0 0,5 20 0 16,-5-20 0-16,-5 24 0 0,5-24 0 0,-16 31 0 15,4-14 0-15,12-17 0 0,-27 31 0 0,27-31 0 16,-27 27 0-16,27-27 0 0,-20 19 0 0,20-19 0 16,0 0 0-16,0 0 0 0,0 0-62 15,-17-13-112-15,41 16-259 0,-30-24-116 0,18 4-101 16,6 9 472-16</inkml:trace>
  <inkml:trace contextRef="#ctx0" brushRef="#br0" timeOffset="31831.0175">20508 612 2047 0,'0'0'0'15,"0"0"0"-15,-2 17 0 0,2-17 0 16,9 18 0-16,-9-18 0 0,17 31 0 0,-3-14 0 16,4-1 0-16,2-4 0 0,3 5 0 15,-1 0 0-15,3 8 0 0,0 2 0 0,1 2 0 16,-1 0 0-16,-2 0 0 0,-1 1 0 0,-5-1 0 15,-6 4 0-15,-6 2 0 0,-5 0 0 0,-4 3 0 16,-6-1 0-16,-3 1 0 0,-7-1 0 16,-4 2 0-16,-4-4 0 0,-3 4 0 0,-4-6 0 15,3 0 0-15,-2-1 0 0,6-9 0 0,2-4 0 16,3-7 0-16,23-12 0 0,-29 13 0 0,29-13-137 16,-23-11-241-16,23 11-172 0,0 0-91 0,7-32 301 15</inkml:trace>
  <inkml:trace contextRef="#ctx0" brushRef="#br0" timeOffset="32518.5638">21512 1315 1175 0,'28'9'87'16,"-28"-9"-3"-16,0 0 12 0,0 0 15 16,11 23-7-16,-11-23-32 0,0 0-10 15,0 0-27-15,-20 27-6 0,20-27-5 0,0 0 2 16,-28 7-8-16,28-7 6 0,-26 0-8 0,26 0-1 15,-30-13-5-15,30 13-7 0,-33-29 4 0,16 9-7 16,-2 0 5-16,2-6-7 0,0-1-10 0,0-7 26 16,2-2-29-16,2-4 34 0,0-3-16 0,2-1-10 15,0 2 16-15,1-2-18 0,-1-2 21 16,3-1-17-16,0-3 12 0,5 9-13 0,3 7 24 16,-2 0 0-16,2 12-18 0,0-7 0 0,3 5 0 15,0 5 0-15,4-3 0 0,0 3 0 0,-7 19 0 16,25-32 0-16,-25 32 0 0,38-23 0 0,-15 11 0 15,1 6 0-15,2 0 0 0,0 2 0 16,-1 4 0-16,-2 3 0 0,-5 2 0 16,-18-5 0-16,27 19 0 0,-27-19 0 0,12 34 0 15,-12-10 0-15,-6 10 0 0,-6 2 0 0,-9 1 0 16,-5 2 0-16,-7 3 0 0,-2 2 0 0,-4 2 0 16,-4 1 0-16,1-2 0 0,1 2 0 0,5-1 0 15,3 4 0-15,6-4 0 0,3-4 0 0,7-4 0 16,6-9 0-16,9-4 0 0,8-6 0 0,-6-19 0 15,40 26 0-15,-2-20 0 0,4-6 0 16,10-6 0-16,7-9 0 0,5 1-46 0,-16-30-236 16,36 22-324-16,-31-9-57 0,1 2 214 0</inkml:trace>
  <inkml:trace contextRef="#ctx0" brushRef="#br0" timeOffset="33487.4508">22055 1036 1310 0,'0'0'139'0,"0"0"-35"15,-17-7-15-15,17 7-7 0,0 0-7 0,0 0-15 16,-19 1-16-16,19-1-16 0,0 0 0 0,-20-2-11 16,20 2 2-16,-17 0 2 0,17 0-6 15,0 0-1-15,-26 6-12 0,26-6-2 0,-25 10 0 16,25-10 0-16,-26 14 0 0,26-14 0 15,-26 24 0-15,26-24 0 0,-23 28 0 0,23-28 0 16,-20 24 0-16,20-24 0 0,-18 28 0 0,18-28 0 16,-8 27 0-16,8-27 0 0,1 17 0 0,-1-17 0 15,0 0 0-15,17 17 0 0,-17-17 0 0,23 3 0 16,-23-3 0-16,32-6 0 0,-13-2 0 0,3-4 0 16,1-6 0-16,3-3 0 0,2-6 0 15,0-4 0-15,2-4 0 0,-1-3 0 0,4 2 0 16,-3-1 0-16,0 3 0 0,-4-4 0 0,-5 2 0 15,-3 2 0-15,-4 1 0 0,-5 8 0 0,0 2 0 16,-7 5 0-16,-2 18 0 0,-1-24 0 16,1 24 0-16,0 0 0 0,0 0 0 0,0 0 0 15,0 0 0-15,-24 24 0 0,24-24 0 0,-21 39 0 16,7-5 0-16,0 11 0 0,-4 3 0 16,0 0 0-16,3-6 0 0,1-2 0 0,1-1 0 15,5-4 0-15,4 1 0 0,2-1 0 0,3-2 0 16,1-3-69-16,11 4-22 0,-13-34-111 0,29 45-248 15,-24-28-141-15,10 1 8 0,10 10 523 0</inkml:trace>
  <inkml:trace contextRef="#ctx0" brushRef="#br0" timeOffset="33862.4708">22376 1195 1649 0,'0'0'111'16,"0"0"-103"-16,0 0 20 0,0 0 21 0,0 0-7 15,0 0 8-15,0 0-39 0,0 0 13 0,0 0-25 16,0 0 10-16,0 0-2 0,-6 22 11 0,6-22-11 16,-9 20 16-16,9-20-11 0,-10 29-12 0,10-29 0 15,-6 28 0-15,6-28 0 0,-5 23 0 16,5-23 0-16,0 0 0 0,4 22 0 0,-4-22 0 15,0 0 0-15,0 0 0 0,20 14 0 16,-20-14 0-16,20-5 0 0,-20 5 0 0,25-15 0 16,-25 15 0-16,27-23 0 0,-27 23 0 0,30-35 0 15,-15 17 0-15,-2-2 0 0,-4 3 0 0,-2 0 0 16,-7 17 0-16,4-27 0 0,-4 27 0 0,-10-21 0 16,10 21 0-16,-21-13 0 0,21 13 0 0,-29-12 0 15,29 12 0-15,-34-5 0 0,34 5 0 16,-30 5-31-16,30-5-35 0,-22 3-37 0,34 14-216 15,-12-17-278-15,0 0 0 0,4 22 264 0</inkml:trace>
  <inkml:trace contextRef="#ctx0" brushRef="#br0" timeOffset="34427.9802">23398 721 1835 0,'0'0'7'0,"0"0"0"16,-17 1 5-16,17-1 12 0,-22-1 14 0,22 1 0 15,-32 5-1-15,13-2-47 0,-4 0 47 0,-1 4-57 16,-3 4 53-16,0 6-24 0,-1 2-9 16,0 6 0-16,-1-2 0 0,1 4 0 0,-1 0 0 15,2-7 0-15,1 4 0 0,3-2 0 0,3 0 0 16,-1 2 0-16,6-6 0 0,2 0 0 0,5-1 0 16,8-17 0-16,-10 27 0 0,10-27 0 0,-3 19 0 15,3-19 0-15,0 0 0 0,13 25 0 16,-13-25 0-16,17 13 0 0,-17-13 0 0,20 11 0 15,-20-11 0-15,23 13 0 0,-23-13 0 16,26 7 0-16,-26-7 0 0,24 3 0 0,-24-3 0 16,35 9 0-16,-9-3 0 0,1 0 0 0,2 0 0 15,5 1 0-15,4 0-2 0,2-7-68 0,19 12-148 16,-32-30-243-16,29 20-203 0,-7-1 62 0,-12-8 573 16</inkml:trace>
  <inkml:trace contextRef="#ctx0" brushRef="#br0" timeOffset="35272.3921">24400 629 1893 0,'-23'-17'36'0,"-3"-8"-17"0,6 2 0 16,-5 4 1-16,4-1 4 0,-4 2-4 0,3 4-4 15,0 2-16-15,1 7 0 0,-3 2 0 0,4 0 0 16,-6 8 0-16,-1-1 0 0,3 7 0 0,1 5 0 16,2 2 0-16,3 9 0 0,6 4 0 0,-3 7 0 15,6 5 0-15,0-6 0 16,-2 3 0-16,4 2 0 0,-2-5 0 0,1 11 0 15,2-3 0-15,1-3 0 0,1 2 0 0,3-3 0 16,1 1 0-16,0 2 0 0,1-4 0 0,2-5 0 16,2-4 0-16,1-4-24 0,5-1-39 0,-11-26-30 15,26 41-135-15,-26-41-281 0,0 0-134 0,0 17 157 16</inkml:trace>
  <inkml:trace contextRef="#ctx0" brushRef="#br0" timeOffset="35466.2906">23763 1042 2028 0,'-68'-2'19'0,"48"1"-19"0,20 1 0 0,-23 3 0 16,23-3 0-16,0 0 0 0,0 0 0 0,0 0 0 15,0 0 0-15,0 0 0 0,27 3 0 16,-3-2 0-16,10-3 0 0,8-2 0 0,7 2 0 16,4-4 0-16,2 1 0 0,-1-3 0 0,1 7 0 15,-3-4 0-15,3 5-65 0,-14-10-90 0,30 10-335 16,-29 1-170-16,2 2 37 0,0 13 570 15</inkml:trace>
  <inkml:trace contextRef="#ctx0" brushRef="#br0" timeOffset="35622.5624">24544 1276 2047 0,'-17'20'0'15,"17"-20"0"-15,0 0 0 0,0 0 0 0,0 0 0 16,0 0 0-16,0 0 0 0,-17-8 0 0,17 8 0 15,-2-19-18-15,2 19-248 0,0 0-381 16,8-23-54-16,-8 23 287 0</inkml:trace>
  <inkml:trace contextRef="#ctx0" brushRef="#br1" timeOffset="48392.1923">23893 1500 1177 0,'0'0'184'15,"0"0"-146"-15,0 0-20 0,0 0-15 0,0 0 2 16,0 0 7-16,0 0 11 0,0 0 11 0,0 0 5 16,0 0-1-16,0 0-5 0,0 0-7 0,0 0-5 15,0 0-8-15,0 0-4 0,0 0 0 16,0 0 2-16,0 0 5 0,0 0 5 0,0 0-1 15,0 0-1-15,0 0-4 0,0 0-3 0,0 0-3 16,0 0-3-16,0 0-1 0,0 0 2 16,0 0 2-16,0 0 3 0,0 0 3 0,0 0 0 15,0 0 2-15,0 0-2 0,0 0-4 0,0 0 0 16,0 0-2-16,-17 12-1 0,17-12-3 0,0 0-2 16,-18 2-4-16,18-2 0 0,-32 1-1 0,10-2 1 15,-6 2 0-15,-1-1 1 0,-4 0 1 0,-3 0 0 16,-3 0-2-16,-3 2 1 0,1-2 3 15,-4 1-3-15,-4 0 2 0,0-2-1 0,-5 3 2 16,-1-2 1-16,1 1 2 0,-2 2 1 0,-4-3 0 16,-1 2 2-16,-3-1-4 0,-1-1 3 15,1 0-2-15,-3 0 1 0,0-1-2 0,-2 1-3 16,-3 0 1-16,0 0-2 0,-6-1 2 0,2 2-1 16,-4-1-1-16,-2 3 0 0,1-1 1 0,-8-1 0 15,0 0-2-15,-2-1-1 0,-5 3-1 16,0-2 2-16,-4 3 2 0,-2-2-1 0,-4-1-3 15,-2-1 1-15,-3 0 1 0,2 2-2 0,-3-2 5 16,-1 1-1-16,-2 0-3 0,-1 0 5 0,-2 0-1 16,1 2 0-16,-3-2-3 0,-1 0 0 0,-3 2 0 15,-1-2 0-15,-2 0 0 0,-2 0 0 16,-2 2 0-16,-3-1 0 0,-1 2 0 0,0-3 0 0,0 1 0 16,-1 0 0-16,0-1 0 15,0 0 0-15,0 0 0 0,1 0 0 0,-2 1 0 16,4-1 0-16,-4 0 0 0,2 1 0 0,-1 0 0 15,-4 1 0-15,-4-1 0 0,-2 0 0 0,-4 0 0 16,1 1 0-16,-4-1 0 0,3 1 0 0,-4-1 0 16,-1 2 0-16,-5-2 0 0,-2 1 0 0,-3-2 0 15,-1 0 0-15,0 3 0 0,0-1 0 16,2 1 0-16,-1 1 0 0,0-4 0 0,-2 0 0 16,-4 1 0-16,2 3 0 0,-1 0 0 0,-2-1 0 15,2-2 0-15,1 1 0 0,1 0 0 16,1 2 0-16,3-2 0 0,4-1 0 0,-1 2 0 15,-3-2 0-15,-4 0 0 0,-2 1 0 0,-3 2 0 16,3-1 0-16,3 1 0 0,4 0 0 0,-3-2 0 16,-3-3 0-1,-3 3 0-15,2 0 0 0,2 1 0 16,6 1 0-16,-3-1 0 0,-3-2 0 0,-1 1 0 16,-2-2 0-16,-2 0 0 0,-1 2 0 0,1-1 0 15,2 0 0-15,2 1 0 0,0 0 0 0,6 0 0 16,2 1 0-16,3-1 0 0,3 0 0 0,0 1 0 15,3 0 0-15,0 0 0 0,3-1 0 0,-2 1 0 16,1 1 0-16,4-3 0 0,0 3 0 16,5-3 0-16,0 0 0 0,-2 1 0 0,-1 1 0 15,-3 0 0-15,-1-1 0 0,4 0 0 0,3 1 0 16,7-2 0-16,3 5 0 0,4 4 0 0,5-3 0 16,2-2 0-16,1-5 0 0,-5-5 0 0,-3 0 0 15,1 6 0-15,2 1 0 0,0 4 0 0,3-2 0 16,3 0 0-16,3 0 0 0,9-5 0 0,10 0 0 15,2-4 0-15,1 3 0 16,-1 1 0-16,0 2 0 0,-4 4 0 0,-3-1 0 16,-6 0 0-16,3 1 0 0,3-4 0 0,10 0 0 15,13 0 0-15,7-2 0 0,3 1 0 0,6 0 0 16,3 1 0-16,1-1 0 0,7-1 0 0,5 1 0 16,5 0 0-16,4 1 0 0,3-2 0 0,3 0 0 15,1 0 0-15,5 1 0 0,1-1 0 0,3 0 0 16,-1 0 0-16,3 0 0 0,-1 0 0 15,2 1 0-15,-2-1 0 0,1 2 0 0,1-2 0 16,-3-1 0-16,3 2 0 0,-2-2 0 0,-2 0 0 16,1 1 0-16,-3-1 0 0,0 0 0 15,2-1 0-15,0 4 0 0,3-2 0 0,1 1 0 16,18-1 0-16,-31 1 0 0,31-1 0 0,-27 1 0 16,27-1 0-16,-26 3 0 0,26-3 0 15,-26 2 0-15,26-2 0 0,-24 1 0 0,24-1 0 16,-22 0 0-16,22 0 0 0,-20 0 0 0,20 0 0 15,0 0 0-15,-20 0 0 0,20 0 0 0,0 0 0 16,-24 6 0-16,24-6 0 0,0 0-13 0,0 0-53 16,-21-1-46-16,43 30-250 0,-22-29-168 0,0 0 7 15,35 10 83-15</inkml:trace>
  <inkml:trace contextRef="#ctx0" brushRef="#br2" timeOffset="59918.3562">24834 8518 584 0,'0'0'222'0,"0"0"-17"0,-9-34-489 0,9 34-104 15,7-27 491-15,13 39 56 0,-20-12 457 16,0 0-8-16,0 0-532 0,0 0-38 16,0 0-12-16,0 0-9 0,0 0-7 0,0 0-6 15,0 0-5-15,0 0-2 0,0 0 2 0,0 0 2 16,0 0 3-16,0 0 2 0,0 0 2 0,0 0 0 15,0 0-4-15,0 0 2 0,0 0-6 0,0 0 3 16,0 0 3-16,0 0 1 0,-18 9-4 0,18-9-3 16,0 0 0-16,-23 1 0 0,23-1 0 15,-29 1 0-15,29-1 0 0,-30 1 0 0,30-1 0 16,-32 2 0-16,12-2 0 0,1 0 0 0,-2-2 0 16,-1 2 0-16,-3 0 0 0,-6 0 0 0,0 0 0 15,-4 0 0-15,-1 0 0 0,-1 0 0 0,-5 0 0 16,1-1 0-16,-2 2 0 0,-3-1 0 0,-1 0 0 15,-6 2 0-15,0-2 0 0,-4 1 0 16,-5 0 0-16,-5 0 0 0,-4 0 0 0,1 1 0 16,-4-1 0-16,-2 0 0 0,-3-1 0 0,-2 0 0 15,-2 1 0-15,-1-1 0 0,0 1 0 16,-2 2 0-16,-5-2 0 0,-1 0 0 0,-1-1 0 16,0 1 0-16,3 1 0 0,-5-1 0 0,-2 0 0 15,1 0 0-15,0 1 0 0,6 0 0 0,0-1 0 16,-4-1 0-16,2 1 0 0,-4-1 0 15,1 0 0-15,1 0 0 0,3 0 0 0,0-1 0 16,-4 1 0-16,3 1 0 0,-2-1 0 0,-1 2 0 16,0-1 0-16,1-1 0 0,-1 2 0 0,-3-1 0 15,1 1 0-15,-1-1 0 0,0 0 0 0,2 0 0 16,3 0 0-16,-6 2 0 0,4-1 0 0,-3-1 0 16,-1 1 0-16,1 0 0 0,-1-1 0 15,1 1 0-15,-1-1 0 0,-1 0 0 0,2 0 0 16,1 0 0-16,-1 1 0 0,1-2 0 15,3 1 0-15,-3-1 0 0,-1 1 0 0,3 0 0 16,-3 0 0-16,4-1 0 0,-1 0 0 0,-4 2 0 16,3 0 0-16,0-1 0 0,-2 0 0 0,2-1 0 15,-1 0 0-15,-1 0 0 0,-2 2 0 0,-2 0 0 16,0-2 0-16,-1 1 0 0,-3 1 0 16,-3-1 0-16,-2 1 0 0,-4 1 0 0,-1-2 0 15,-1 0 0-15,-4-1 0 0,-1 1 0 0,0 2 0 16,-2-1 0-16,4 0 0 0,3 1 0 0,-2-2 0 15,1 1 0-15,0 1 0 0,2-2 0 16,3 2 0-16,0-1 0 0,2-1 0 0,1 3 0 16,0-2 0-16,3 1 0 0,-2-1 0 0,-2-1 0 15,5 0 0-15,-1 1 0 0,1-2 0 16,3 1 0-16,0 0 0 0,-2-1 0 0,3 1 0 16,-3 2 0-16,0-3 0 0,0 2 0 0,0-2 0 15,1 3 0-15,0-2 0 0,-1 1 0 0,-2-1 0 16,1 2 0-16,-2-2 0 0,1 1 0 0,1 0 0 15,-1-1 0-15,-2 1 0 0,5-2 0 0,-2 3 0 16,1-2 0-16,2 0 0 0,0 3 0 16,2-3 0-16,2 1 0 0,0 0 0 0,-1-1 0 15,-1-1 0-15,1 1 0 0,0 0 0 0,3-1 0 16,-3 3 0-16,2-2 0 0,-1 0 0 16,0 0 0-16,-1 0 0 0,0 1 0 0,1 0 0 15,-2-1 0-15,-3 2 0 0,3-1 0 0,-1 1 0 16,-1-2 0-16,2 1 0 0,1-1 0 0,0 1 0 15,1 0 0-15,0-2 0 0,2 2 0 16,1-2 0-16,2 2 0 0,3-1 0 0,-3 0 0 16,3 1 0-16,-1 0 0 0,0-1 0 0,4 1 0 15,-1 0 0-15,0-2 0 0,0 2 0 0,2 0 0 16,-2 0 0-16,3-1 0 0,1 0 0 0,-2 0 0 16,2 2 0-16,-3-2 0 0,1 1 0 0,-1-1 0 15,-2 2 0-15,4-2 0 0,-3-1 0 16,4 1 0-16,5 1 0 0,-3-1 0 15,0 0 0-15,-4 0 0 0,-1 2 0 0,4-3 0 16,3 1 0-16,3 0 0 0,0-1 0 0,2 0 0 16,-2 0 0-16,2 1 0 0,3-1 0 0,2 1 0 15,0 1 0-15,2-1 0 0,-2 0 0 0,0-1 0 16,-1 1 0-16,-1-1 0 0,1 1 0 0,2 4 0 16,8-1 0-16,19 0 0 0,17-2 0 15,26-2 0-15,0 0 0 0,-23-7 0 0,23 7 0 16,0 0 0-16,-20-8 0 0,20 8 0 0,0 0 0 15,0 0 0-15,-20-6 0 0,20 6 0 16,0 0 0-16,0 0 0 0,-22-7 0 0,22 7 0 16,-50-3 0-16,-1 1 0 0,-13 0 0 0,-2-2 0 15,9 4 0-15,10 0 0 0,5-1 0 0,0 1 0 16,2 0 0-16,-4 0 0 0,-2 1 0 16,-2-1 0-16,0 1 0 0,-1-1 0 0,1 0 0 15,2 2 0-15,-1-1 0 0,2 0 0 0,2 0 0 16,2 2 0-16,4-1 0 0,3 1 0 0,4 0 0 15,3 0 0-15,3-1 0 0,1-2 0 0,1 1 0 16,1-1 0-16,2 1 0 0,1-1 0 0,-2-1 0 16,1 1 0-16,-2 0 0 0,-1-1 0 0,0 0 0 15,-1-2 0-15,-1 1 0 16,-1 0 0-16,2 0 0 0,-1 2 0 0,0 0 0 16,-2 0 0-16,-1 0 0 0,-2 2 0 0,-1-2 0 15,-2 1 0-15,1 0 0 0,0-1 0 0,2 0 0 16,0 1 0-16,1 0 0 0,-3 1 0 0,2-1 0 15,-1 0 0-15,-3 0 0 0,1 2 0 0,0-1 0 16,-3 0 0-16,1 1 0 0,0-3 0 16,0 1 0-16,-1-1 0 0,-1 1 0 0,0 2 0 15,-3-3 0-15,2 1 0 0,-3 0 0 0,-2-1 0 16,1 1 0-16,0-2 0 0,-4 0 0 0,0-1 0 16,0 0 0-16,0 2 0 0,0 0 0 0,1 2 0 15,-1-1 0-15,-1-1 0 0,-1 1 0 16,1 0 0-16,0 0 0 0,1 2 0 0,2 0 0 15,2 2 0-15,0-1 0 0,1 0 0 16,-1-2 0-16,0-1 0 0,1 0 0 0,-1 1 0 16,-1-1 0-16,1 0 0 0,2 0 0 0,2 0 0 15,2 1 0-15,1-2 0 0,1 1 0 0,-1-1 0 16,1 0 0-16,-1-1 0 0,3 1 0 0,-2-2 0 16,-1 1 0-16,-1 0 0 0,1 1 0 0,-2 1 0 15,2 0 0-15,1-1 0 0,-1 3 0 0,0-2 0 16,1 0 0-16,2 2 0 0,-1-2 0 15,2-1 0-15,3 1 0 0,-1 0 0 0,1 0 0 16,1 1 0-16,-1-1 0 0,2-1 0 16,2 0 0-16,1 0 0 0,1 0 0 0,-1-1 0 15,1 1 0-15,0 0 0 0,1 0 0 0,-1 0 0 16,2 0 0-16,0 0 0 0,1 1 0 0,1-1 0 16,-2 0 0-16,0 0 0 0,1 0 0 15,18 0 0-15,-34 0 0 0,16 1 0 0,0-1 0 16,1 1 0-16,17-1 0 0,-28 0 0 0,28 0 0 15,-19 0 0-15,19 0 0 0,0 0 0 0,-17-1 0 16,17 1 0-16,0 0 0 0,0 0 0 0,0 0 0 16,0 0 0-16,0 0 0 0,0 0 0 0,0 0-58 15,0 0-23-15,11 22-169 0,-46-40-199 16,16 21-192-16,-19-3 74 0,-24-30 567 16</inkml:trace>
  <inkml:trace contextRef="#ctx0" brushRef="#br2" timeOffset="67816.0543">16487 2649 1369 0,'0'0'72'15,"3"-21"-56"-15,-3 21-51 0,-4-30-74 0,4 30-90 16,0-28-8-16,0 28 21 0,6-21 74 0,-6 21 106 15,7-18 4-15,-7 18 56 0,0 0 25 0,5-17-16 16,-5 17 42-16,0 0-41 0,0 0 14 0,-3-18 12 16,3 18 13-16,0 0 10 0,0 0-4 0,0 0-10 15,0 0-14-15,0 0-20 0,0 0-16 0,0 0-8 16,0 0-6-16,0 0-8 0,0 0-6 0,3-17-4 16,-3 17-5-16,0 0 2 0,0 0-3 0,0 0-1 15,0 0-4-15,0 0-2 0,0 0-4 16,0 0 1-16,0 0 1 0,0 0-2 0,0 0 0 15,0 0-4-15,0 0 0 0,0 0-2 0,0 0 3 16,0 0 0-16,0 0 1 0,0 0 0 0,1 24 2 16,-1-24 0-16,-1 22 2 0,1-22 0 0,0 26 3 15,0-26-1-15,-1 26 4 0,1-26-5 0,-2 30-13 16,2-11 35-16,0 0-35 0,0 1 35 0,0 7-18 16,-1 2-6-16,2 5 7 0,-1 2-9 0,2 4 13 15,-2 5-12-15,-2 2 10 0,2 3-12 0,0 3 10 16,-1 4-11-16,1 0 11 0,1 2 3 0,-1 2-14 15,2 0 6-15,-1 2-3 0,-1-2-1 0,1 2 2 16,-1 0-1-16,1 3 0 0,-1 0 0 16,1 4-8-16,1 3 16 0,-2 4-15 0,1-1 14 15,0 3-7-15,-1 1 0 0,1 2 0 0,-1 3 0 16,2 1-3-16,-2-1 6 0,-2 5-5 0,4-1 4 16,-2 5-2-16,0 2 0 0,1 3 0 0,-2 4 0 15,1 2 0-15,0-3 0 0,0 2 0 0,-2-1 0 16,2-2 0-16,0 5 0 0,0-4 0 0,0 1 0 15,2 0 0-15,-2-1 0 0,1-1 0 0,1 3 0 16,1-1 0-16,-1-1 0 0,0-1 0 0,0 0 0 16,-1-1 0-16,0 6 0 0,0 3 0 0,1 1 0 15,-1 3 0-15,1 0 0 0,-1 2 0 0,1 5 0 16,-1 2 0-16,0 3 0 0,0-2 0 0,0 0 0 16,1 3 0-16,-2 1 0 0,0 4 0 0,-2-2 0 15,2 1 0-15,2 1 0 0,-1 3 0 0,-1-1 0 16,2 1 0-16,-2 2 0 0,2 2 0 0,-1 0 0 15,0 0 0-15,-1 2 0 0,2-2 0 0,-2 1 0 16,2-1 0-16,-1-2 0 0,-1-2 0 0,1-2 0 16,-2-5 0-16,1-4 0 0,0-6 0 0,-1-2 0 15,2-1 0-15,-1-3 0 0,1-2 0 16,0-1 0-16,0-3 0 0,1-1 0 0,-2 0 0 16,0-3 0-16,1 1 0 0,0-6 0 0,0-3 0 15,1 0 0-15,-1 0 0 0,-1 4 0 0,0 1 0 16,0 0 0-16,0 0 0 0,1 1 0 0,-2 2 0 15,1 3 0-15,0 2 0 0,0-1 0 16,0-1 0-16,1 2 0 0,0 1 0 0,-1 0 0 16,0 1 0-16,3-5 0 0,-3-2 0 0,1 1 0 15,-1-4 0-15,0-3 0 0,1-3 0 0,-1-10 0 16,-1-7 0-16,3-9 0 0,-2-8 0 0,2-9 0 16,-1-3 0-16,0-5 0 0,-1 1 0 0,1-1 0 15,0 0 0-15,1 0 0 0,-2 1 0 16,1 2 0-16,-1 1 0 0,-1 2 0 15,1-1 0-15,0 1 0 0,0 1 0 0,0-1 0 16,0 1 0-16,0-1 0 0,0 0 0 0,0 2 0 16,0 1 0-16,0 0 0 0,0-2 0 0,-2-3 0 15,2-3 0-15,0-2 0 0,-1-1 0 0,1-4 0 16,0 1 0-16,-1-1 0 0,0-2 0 0,-2-1 0 16,3 1 0-16,0 0 0 0,3 1 0 15,-2 6 0-15,0 1 0 0,2 1 0 0,-3 3 0 16,2-3 0-16,-2 3 0 0,0 1 0 0,0 1 0 15,1 1 0-15,-1 2 0 0,0-2 0 0,-1-2 0 16,1-2-4-16,0-8-1 0,0-2-14 0,-2-4 0 16,-2-3-20-16,-3-7-3 0,7 3-33 0,0-23-31 15,0 0-8-15,-15-19 8 0,15 19 30 0,-13-63-233 16,-18 3 309-16,15 29 0 0,-31-53-572 16,34 32 12-16,-8-40 560 0</inkml:trace>
  <inkml:trace contextRef="#ctx0" brushRef="#br2" timeOffset="70019.987">16540 8053 1333 0,'-5'-26'89'0,"5"26"-41"16,0 0-25-16,0 0-10 0,0 0 0 16,15-20 2-16,-15 20 0 0,0 0-5 0,0 0-3 15,0 0-4-15,6-19 0 0,-6 19 0 16,0 0-2-16,0 0 2 0,0 0 3 0,0 0 1 16,7-18 6-16,-7 18 5 0,0 0 9 0,0 0 6 15,0 0 1-15,0 0-1 0,0 0-6 0,0 0-5 16,0 0-2-16,0 0-1 0,0 0-2 0,0 0 0 15,-23 0-2-15,23 0-4 0,0 0-2 0,-22 15-1 16,22-15-1-16,-19 15 3 0,19-15-5 0,-23 19 2 16,23-19-3-16,-27 25 2 15,27-25-4-15,-24 32 7 0,12-12-7 0,1 1 4 16,-2 5-7-16,3 3 5 0,-3 3-7 0,2 7-9 16,-2 2 31-16,1 4-27 0,1 1 30 0,-1 0-8 15,1-1-9-15,0 1 12 0,1-2-13 0,2 1 9 16,3-4-13-16,2-2 0 0,5-3 0 0,1-2 0 15,6-4 0-15,2-2 0 0,6-1 0 0,5 0-18 16,4 1 20-16,5 0-38 0,5 2 10 16,-3-13-54-16,22 28-210 0,-21-37-322 0,13 7-26 15,-9-7 290-15</inkml:trace>
  <inkml:trace contextRef="#ctx0" brushRef="#br2" timeOffset="70629.4156">16636 8128 1130 0,'-19'-20'140'0,"19"20"-64"0,0 0-26 0,0 0-5 16,0 0 6-16,0 0 7 0,-12-20 1 0,12 20-10 15,0 0-6-15,0 0-9 0,0 0-6 0,0 0-4 16,0 0-7-16,0 0-4 0,0 0-3 0,0 0 0 15,0 0 3-15,0 0 0 0,23 18-5 0,-23-18 0 16,25 26-9-16,-25-26 6 0,33 32-8 0,-16-15 6 16,1 2-5-16,1 0 3 0,-1 4-2 15,3 3-19-15,-2 5 39 0,-2 0-40 0,-2 4 36 16,-3 0-10-16,-4 4-12 0,-3 2 15 0,-6 1-11 16,-4 6 11-16,-5 1-14 0,-3 3 16 0,-4 0-15 15,-1 0 16-15,-7-2-11 0,4-1-9 16,-4-6 30-16,2-2-32 0,1-9 31 0,2-4-14 15,3-7-7-15,17-21-8 0,-24 19-27 0,24-19-52 16,0 0-246-16,-12-17-264 0,13-3-17 16,1-6 375-16</inkml:trace>
  <inkml:trace contextRef="#ctx0" brushRef="#br2" timeOffset="75302.3469">20674 8429 1011 0,'0'0'74'16,"0"0"-22"-16,-12-18-7 0,12 18 11 16,0 0 19-16,0 0 4 0,0 0-2 15,0 0-14-15,-22 1-17 0,22-1-10 0,0 0-8 16,-18 20 2-16,18-20-3 0,-15 18 1 0,15-18-7 16,-13 26 3-16,13-26-5 0,-15 34 2 0,6-17-7 15,5 5 4-15,-2-4-10 0,2 3 5 0,1-3-5 16,3-18 0-16,-1 29-6 0,1-29 3 0,0 0-5 15,11 20 2-15,-11-20-2 0,0 0 3 16,26 0-1-16,-26 0 0 0,19-7 2 0,-19 7-2 16,22-17 1-16,-22 17-1 0,22-23 1 0,-22 23-4 15,22-29 4-15,-22 29-7 0,21-31 6 0,-21 31-5 16,13-29 5-16,-13 29-5 0,8-27 5 0,-8 27-4 16,0-22 3-16,0 22-1 0,-8-17 3 0,8 17-1 15,0 0 2-15,-26-15-3 16,26 15 3-16,-23-3-2 0,23 3-1 0,-23 6 3 15,23-6-4-15,-23 12 5 0,23-12-2 0,-23 22 5 16,23-22-3-16,-20 32 6 0,20-32-5 0,-17 35 4 16,9-17-5-16,2 4 5 0,1-3-8 0,1-1 4 15,4-1-4-15,0-17 0 0,4 22-2 0,-4-22 2 16,0 0-1-16,17 17 2 0,-17-17 1 0,21 2-4 16,-21-2-4-16,24-2 6 0,-24 2-4 15,27-9 2-15,-27 9 7 0,27-17-8 0,-27 17 2 16,26-19-2-16,-26 19 0 0,26-23-3 0,-26 23 6 15,18-24-3-15,-18 24 1 0,10-19-2 16,-10 19 4-16,0 0-2 0,-1-25 2 0,1 25-2 16,0 0 4-16,-17-24-4 0,17 24 2 0,0 0-3 15,-26-22-3-15,26 22 5 0,-19-17 0 0,19 17 1 16,-20-18 3-16,20 18-5 0,-17-14 1 16,17 14 0-16,0 0 0 0,0 0 4 0,0 0 1 15,-19-3-1-15,19 3-1 0,0 0-4 0,-2 29 0 16,2-29 0-16,3 36 0 0,-4-15 0 0,1 0 0 15,0 2 0-15,-2-1 0 0,1-2 0 0,1-2 0 16,0-18 0-16,0 26 0 0,0-26 0 0,0 0 0 16,0 0 0-16,0 0 0 0,22-2 0 15,-22 2 0-15,23-33 0 0,-9 10-10 16,-6-6-33-16,7 7-28 0,-17-22-82 0,35 23-426 16,-33-15-29-16,9 10 26 0</inkml:trace>
  <inkml:trace contextRef="#ctx0" brushRef="#br2" timeOffset="78598.1557">11931 8687 373 0,'0'0'146'0,"0"0"0"16,0 0-8-16,0 0-3 0,0 0-30 0,0 0-24 0,0 0-32 0,0 0-9 16,0 0 4-16,0 0 4 0,0 0 3 15,0 0 1-15,0 0 3 0,0 0-1 0,0-19-1 16,0 19-4-16,0 0-2 0,0 0-7 0,0 0-3 16,0 0-7-16,-7-22-4 0,7 22-6 0,0 0-4 15,0 0-5-15,-14-21-3 0,14 21-2 0,0 0-2 16,0 0 0-16,-19-14-2 0,19 14 0 0,0 0-2 15,-21-1 0-15,21 1-1 0,-17 6 1 16,17-6-1-16,-22 12 2 0,22-12 0 0,-26 18 3 16,26-18-2-16,-30 22 4 0,30-22-4 15,-30 25 2-15,30-25-4 0,-25 24 3 0,25-24-4 16,-22 23 3-16,22-23-4 0,-15 22 3 0,15-22-3 16,-6 19 3-16,6-19-4 0,4 20 4 0,-4-20-4 15,9 17 4-15,-9-17-3 0,0 0 4 0,26 19-3 16,-26-19 2-16,22 10-1 0,-22-10 0 15,27 2 2-15,-27-2-1 0,29-6 2 0,-29 6-3 16,29-13 4-16,-29 13-3 0,28-22 4 0,-28 22-2 16,25-27 4-16,-25 27-3 0,19-26 4 0,-19 26-4 15,11-28 4-15,-11 28-5 0,2-28 4 0,-2 28-4 16,-6-27 3-16,6 27-4 0,-11-23 1 0,11 23-2 16,-15-20 1-16,15 20-3 0,-17-18 3 15,17 18-3-15,-20-12 2 0,20 12-3 16,-22-4 1-16,22 4 0 0,-26 6-2 0,26-6 4 15,-31 18-3-15,14-6 3 0,17-12-3 0,-32 29 4 16,32-29-4-16,-32 28 5 0,32-28-4 0,-23 28 3 16,23-28-3-16,-13 24 3 0,13-24-4 0,-1 21 3 15,1-21-3-15,3 19 4 0,-3-19-3 0,11 17 1 16,-11-17 1-16,19 12 1 0,-19-12-1 16,25 10 1-16,-25-10-2 0,32 6 0 0,-13-5 0 15,3-1 2-15,-1-1-1 0,2 0 0 0,-3-4 0 16,1-3-2-16,-1 0 4 0,-2-3-3 0,-18 11 4 15,29-26-4-15,-29 26 4 0,21-30-5 16,-21 30 5-16,14-32-4 0,-9 15 5 0,-5 17-4 16,1-33 5-16,-1 33-4 0,-6-29 6 0,6 29-3 15,-13-24 2-15,13 24-3 0,-22-14 1 16,22 14-3-16,-28-4-1 0,28 4 0 0,-33 5-1 16,14 2-1-16,-2 3 0 0,-1 3 2 0,-2 3-3 15,0 1 3-15,-2 2-2 0,2-1 3 0,1 1-5 16,1 0 6-16,2-1-4 0,4-1 4 0,16-17-3 15,-24 27 3-15,24-27-4 0,-8 20 2 0,8-20-2 16,0 0 2-16,11 19 0 0,-11-19 0 16,20 7 0-16,-20-7 0 0,32 3 0 0,-11-4 0 15,3-3 1-15,1-1-2 0,2-2 2 16,2 0-2-16,1-2 1 0,0 0-1 0,-1-2 1 16,-3-3-1-16,-4 0 0 0,-5-3 0 0,-17 17 0 15,23-30 0-15,-17 13 0 0,-6 17 0 0,1-33 0 16,-1 33 0-16,-13-33 0 0,13 33 0 0,-27-29 0 15,10 17 0-15,-5 4 0 0,-1 1 0 16,-2 3 0-16,0 3 0 0,-1 1 0 0,1 5 0 16,-1 2 0-16,2 4 0 0,2 4 0 0,0 2 0 15,4 3 0-15,2-1 0 0,3 0 0 0,3 1 0 16,3-1 0-16,3-1 0 0,5-1 0 0,3 0 0 16,-4-17 0-16,18 29 0 0,-18-29 0 15,31 24-4-15,-8-13-30 0,-1-6-9 0,12 6-36 16,-14-24-88-16,36 17-399 0,-24-13-43 15,12 5 69-15</inkml:trace>
  <inkml:trace contextRef="#ctx0" brushRef="#br2" timeOffset="79629.4582">12244 9445 1397 0,'14'-24'56'16,"-2"7"-26"-16,-5-6 16 0,-7 23-1 0,15-40 9 15,-15 40-10-15,11-36-5 0,-7 19-14 0,-8-1 2 16,4 18-5-16,-13-29 6 0,13 29-4 0,-27-23 2 15,10 13-7-15,-6 0 0 0,0 4-3 0,-5 0-1 16,0 4 0-16,-7 1 0 0,1 4-2 0,-5 3-4 16,0 4 1-16,-3 3-6 0,4 2 1 0,-1 3-4 15,3 3 5-15,2 0-5 0,3 5 5 16,2 0-5-16,2 5 5 0,5 4-6 0,2 5 7 16,6 4 7-16,0 1-26 0,6 3 24 0,2 4-24 15,2 0 6-15,4 3 11 0,4-3-14 16,2-4 10-16,4-1-19 0,2-5 1 0,6 0-26 15,-5-9-2-15,13 6-37 0,-16-19-40 0,30 26-183 16,-23-28-308-16,2-1 35 0,4 5 378 16</inkml:trace>
  <inkml:trace contextRef="#ctx0" brushRef="#br2" timeOffset="79816.9828">11450 9807 2018 0,'-19'16'29'0,"19"-16"-29"16,0 0 0-16,0 0 0 0,0 0 0 0,31 10 0 15,-11-7 0-15,2-2 0 0,6-2 0 0,5 1 0 16,5-4 0-16,3 1 0 0,7-2 0 0,0-3 0 16,6 2 0-16,-2-7-29 0,16 22-171 0,-14-28-457 15,10 11-9-15,-10-8 172 0</inkml:trace>
  <inkml:trace contextRef="#ctx0" brushRef="#br2" timeOffset="80954.7749">21113 9271 751 0,'17'5'262'0,"-32"-24"-43"15,15 19-27-15,0 0-42 0,0 0-39 0,-3-31-26 16,3 31-20-16,-10-20-9 0,10 20-14 0,-16-23-4 16,16 23-10-16,-24-23-4 0,24 23-5 15,-31-24-14-15,31 24-5 0,-34-23 0 16,17 12 0-16,-2-4 0 0,-1 2 0 0,2 1 0 16,0-1 0-16,0 0 0 0,18 13 0 0,-32-25 0 15,32 25 0-15,-28-21 0 0,28 21 0 0,-27-14 0 16,27 14 0-16,-23-6 0 0,23 6 0 0,-20 4 0 15,20-4 0-15,-21 18 0 0,11-1 0 0,0 7 0 16,-1 6 0-16,-2 6 0 0,-1 8 0 16,-1 3 0-16,-1 4 0 0,2 1 0 0,-2 2 0 15,2 2 0-15,1 1 0 0,4-4 0 0,3-1 0 16,3-5 0-16,0-2 0 0,3-4 0 0,1-6 0 16,4 0 0-16,-1-10-20 0,6 6-51 0,-10-31-26 15,24 54-156-15,-24-54-373 0,10 24 17 16,-10-24 239-16</inkml:trace>
  <inkml:trace contextRef="#ctx0" brushRef="#br2" timeOffset="81148.7571">20364 9573 1940 0,'0'0'63'15,"-36"-8"-40"-15,18 9-2 0,18-1-21 16,-23 3 0-16,23-3 0 0,0 0 0 15,0 0 0-15,0 0 0 0,28 10 0 0,-5-8 0 16,6-5 0-16,8-2 0 0,8-1 0 0,4-5 0 16,13 2 0-16,2-7-6 0,11 17-130 0,-26-18-536 15,26 9 21-15,-9-9 70 0</inkml:trace>
  <inkml:trace contextRef="#ctx0" brushRef="#br3" timeOffset="95650.74">14149 8457 831 0,'8'21'83'15,"-8"-21"-27"-15,-9 18 3 0,9-18 16 0,-6 24 23 16,6-24 14-16,-7 24-7 0,7-24-28 16,-10 24-12-16,10-24-13 0,-7 19 2 0,7-19-8 15,0 0-8-15,0 0-13 0,0 0-12 0,-5-20-3 16,5 20-7-16,6-36 5 0,-1 13-9 0,0-2 6 15,0-2-8-15,-1 0 7 0,1 2-9 0,0 0 7 16,-1 3-8-16,-1 4 2 0,-3 18-11 16,7-25-2-16,-7 25-12 0,0 0-24 15,0 0-22-15,0 0-116 0,-2 22-176 0,5-4-179 16,2 13 62-16,-5-31 460 0</inkml:trace>
  <inkml:trace contextRef="#ctx0" brushRef="#br3" timeOffset="109698.9282">14222 8623 1626 0,'0'0'86'16,"0"0"-85"-16,0 0-31 0,0 0-7 0,0 0 6 15,0 0 17-15,0 0 10 0,0 0 1 0,0 0-31 16,0 0-61-16,-2-22-77 0,2 22-97 0,0 0-63 16,0 0-32-16,0 0 80 0,0 0 241 0,-5-17 151 15,5 17 138-15,0 0 28 0,0 0-105 0,0 0-57 16,0 0-16-16,0 0-10 0,-18 15-7 0,18-15-3 15,0 0-15-15,-4 24 15 0,4-24 0 16,0 0 5-16,0 0 0 0,-11 24-21 0,11-24-19 16,0 0-12-16,0 0-10 0,0 0-9 15,0 0 0-15,0 0 0 0,0 0 2 0,0 0 5 16,0 0-1-16,0 0 2 0,0 0-2 0,0 0-2 16,0 0-1-16,0 0-7 0,4-19 1 0,-4 19-7 15,1-21 0-15,-1 21-3 0,1-24 2 16,-1 24-6-16,0-22 6 0,0 22-5 0,1-18 2 15,-1 18-1-15,0 0-1 0,3-18 1 0,-3 18 2 16,0 0-1-16,0 0 4 0,0 0-1 0,6-18 3 16,-6 18 0-16,0 0 2 0,0 0 3 0,0 0 1 15,0 0 2-15,15-17 3 0,-15 17-2 0,0 0 2 16,0 0-3-16,0 0 0 0,0 0 1 16,0 0-3-16,17-11 2 0,-17 11-1 15,0 0 1-15,0 0 0 0,0 0 1 0,0 0-3 16,0 0-2-16,0 0-6 0,0 0 0 0,0 0 0 15,0 0 0-15,3-18 0 0,-3 18 0 0,0 0 0 16,0 0 0-16,1-22 0 0,-1 22 0 0,0 0 0 16,-1-17 0-16,1 17 0 0,0 0 0 0,-1-17 0 15,1 17 0-15,0 0 0 0,-1-18 0 0,1 18 0 16,0 0 0-16,-1-25 0 0,1 25 0 16,0-23 0-16,0 23 0 0,0-33 0 0,0 15 0 15,-2-4 0-15,1 0 0 0,0 1 0 0,1-2 0 16,-1 1 0-16,1 1 0 0,-1-1 0 15,-1 1 0-15,2 1 0 0,-1 2 0 0,0 0 0 16,1 1 0-16,0 17 0 0,-3-31 0 0,3 31 0 16,-2-32 0-16,2 32 0 0,-1-29 0 15,1 29 0-15,-1-23 0 0,1 23 0 0,0-22 0 16,0 22 0-16,-3-21 0 0,3 21 0 0,-2-22 0 16,2 22 0-16,-3-23 0 0,3 23 0 0,-1-24 0 15,1 24 0-15,-1-26 0 0,1 26 0 0,-1-24 0 16,1 24 0-16,-2-24 0 0,2 24 0 0,0-21 0 15,0 21 0-15,-1-18 0 0,1 18 0 16,0 0 0-16,-1-21 0 0,1 21 0 0,0 0 0 16,-1-23 0-16,1 23 0 0,0 0 0 15,-4-23 0-15,4 23 0 0,-2-17 0 0,2 17 0 16,-3-20 0-16,3 20 0 0,-3-17 0 0,3 17 0 16,-2-17 0-16,2 17 0 0,-1-18 0 0,1 18 0 15,-1-18 0-15,1 18 0 0,-1-19 0 0,1 19 0 16,0-20 0-16,0 20 0 0,-1-19 0 0,1 19 0 15,-2-22 0-15,2 22 0 0,-1-20 0 16,1 20 0-16,-1-22 0 0,1 22 0 0,-1-21 0 16,1 21 0-16,-2-17 0 0,2 17 0 0,0-16 0 15,0 16 0-15,-1-17 0 0,1 17 0 0,0 0 0 16,0-23 0-16,0 23 0 0,0 0 0 16,-2-22 0-16,2 22 0 0,0 0 0 0,-3-22 0 15,3 22 0-15,0 0 0 0,-3-24 0 16,3 24 0-16,-1-18 0 0,1 18 0 0,0-18 0 15,0 18 0-15,-2-17 0 0,2 17 0 0,0 0 0 16,-1-22 0-16,1 22 0 0,0 0 0 0,0 0 0 16,-1-17 0-16,1 17 0 0,0 0 0 0,0 0 0 15,0 0 0-15,0 0 0 0,0 0 0 0,0 0 0 16,0 0 0-16,-3-17 0 0,3 17 0 0,0 0 0 16,0 0 0-16,0-23 0 0,0 23 0 15,0-18 0-15,0 18 0 0,2-22 0 0,-2 22 0 16,-2-22 0-16,2 22 0 0,0-21 0 0,0 21 0 15,0-18 0-15,0 18 0 0,0 0 0 0,-1-21 0 16,1 21 0-16,0 0 0 0,0 0 0 0,0 0 0 16,0-18 0-16,0 18 0 0,0 0 0 15,0 0 0-15,0 0 0 0,0 0 0 0,-2-20 0 16,2 20 0-16,0 0 0 0,0-23 0 16,0 23 0-16,-1-22 0 0,1 22 0 0,0-25 0 15,0 25 0-15,-2-24 0 0,2 24 0 0,0-19 0 16,0 19 0-16,-1-17 0 0,1 17 0 0,0 0 0 15,-1-21 0-15,1 21 0 0,0 0 0 0,0 0 0 16,0 0 0-16,0 0 0 0,0 0 0 0,0 0 0 16,0 0 0-16,0 0 0 0,0 0 0 15,0 0 0-15,0 0 0 0,0 0 0 0,0 0 0 16,0 0 0-16,-1-18 0 0,1 18 0 0,0 0 0 16,0 0 0-16,0-23 0 0,0 23 0 15,0 0 0-15,-2-23 0 0,2 23 0 0,0-17 0 16,0 17 0-16,0 0 0 0,-1-22 0 0,1 22 0 15,0 0 0-15,0 0 0 0,-1-18 0 0,1 18 0 16,0 0 0-16,0 0 0 0,0 0 0 16,0 0 0-16,0 0 0 0,0 0 0 0,0 0 0 15,0 0 0-15,0 0 0 0,0 0 0 0,0 0 0 16,0 0 0-16,0 0 0 0,0 0 0 0,0 0 0 16,0 0 0-16,0 0 0 0,0 0 0 0,0 0 0 15,0 0 0-15,-4-19 0 0,4 19 0 0,0 0 0 16,0-18 0-16,0 18 0 0,0 0 0 15,0-17 0-15,0 17 0 0,0 0 0 16,0 0 0-16,0 0 0 0,0 0 0 0,0 0 0 16,0 0 0-16,0 0 0 0,0 0 0 0,0 0 0 15,0 0 0-15,0 0 0 0,0 0 0 0,0 0 0 16,0 0 0-16,0 0 0 0,0 0 0 0,0 0 0 16,0 0 0-16,0 0 0 0,0 0 0 0,0 0 0 15,0 0 0-15,0 0 0 0,0 0 0 16,0 0 0-16,0 0 0 0,0 0 0 0,0 0 0 15,-1-17 0-15,1 17 0 0,0 0 0 0,0 0 0 16,0 0 0-16,0 0 0 0,0-17 0 0,0 17 0 16,0 0 0-16,0 0 0 0,0 0 0 15,0 0 0-15,0 0 0 0,0 0 0 0,0 0 0 16,0 0 0-16,0 0 0 0,0 0 0 0,0 0 0 16,0 0 0-16,0 0 0 0,0 0 0 15,0 0 0-15,0 0 0 0,0 0 0 0,0 0 0 16,0 0 0-16,0 0 0 0,0 0 0 0,0 0 0 15,0 0 0-15,0 0 0 0,0 0 0 0,0 0 0 16,0 0 0-16,0 0 0 0,0 0 0 0,0 0 0 16,0 0 0-16,0 0 0 0,0 0 0 0,0 0 0 15,0 0 0-15,0 0 0 0,0 0 0 16,0 0 0-16,0 0 0 0,0 0 0 0,0 0 0 16,0 0 0-16,0 0 0 0,0 0 0 15,0 0 0-15,0 0 0 0,0 0 0 0,0 0 0 16,0 0 0-16,0 0 0 0,0 0 0 0,0 0 0 15,0 0 0-15,0 0 0 0,0 0 0 0,0 0 0 16,0 0 0-16,0 0 0 0,0 0 0 0,0 0 0 16,0 0 0-16,0 0 0 0,0 0 0 15,-14 17 0-15,14-17 0 0,-10 24 0 0,3-7 0 16,-2 6 0-16,-1 2 0 0,-2 2 0 0,-1 1 0 16,-2 0 0-16,-1 1 0 0,1-1 0 15,-2-1 0-15,0 1 0 0,0 0 0 0,-3 0 0 0,-1 2 0 16,-1 0 0-16,3-1 0 0,-2 2 0 15,2-5 0-15,-1-3 0 0,2-1 0 0,1-5 0 16,17-17 0-16,-25 24 0 0,25-24 0 16,0 0 0-16,0 0 0 0,0 0 0 0,-9-17 0 15,14-1 0-15,2-7 0 0,7-6 0 0,-1-4 0 16,5-2 0-16,3-4 0 0,2-2 0 0,3 0 0 16,0 0 0-16,2 2 0 0,0 1 0 0,-1 4 0 15,-1 0 0-15,-2 3 0 0,-3 3 0 0,-1 3 0 16,0 2 0-16,-3 3 0 0,-1 3 0 15,-16 19 0-15,26-28 0 0,-26 28 0 0,19-16 0 16,-19 16 0-16,0 0 0 0,0 0 0 0,0 0 0 16,19-5 0-16,-19 5 0 0,0 0 0 15,0 0 0-15,0 0 0 0,21 16 0 0,-21-16 0 16,0 0 0-16,25 15 0 0,-25-15 0 0,23 11 0 16,-23-11 0-16,30 15 0 0,-13-5 0 0,1 0 0 15,-1 1 0-15,1 1 0 0,-18-12 0 16,33 26 0-16,-16-10 0 0,0 2 0 0,1 1 0 15,-2 3 0-15,-1 1 0 0,-1 4 0 0,0 2 0 16,-4 0 0-16,1 0 0 0,-1 0 0 0,-1-1 0 16,2 0 0-16,-2-2 0 0,6 0 0 0,-2-1 0 15,2-3 0-15,0-3 0 0,2-2 0 16,2-1 0-16,3-3 0 0,0-3 0 0,1-3 0 0,-1-2 0 16,0-2 0-16,-3-3 0 0,1 2 0 15,-20-2-73-15,41 8-210 0,-41-8-270 16,0 0-79-16,0 0 127 0</inkml:trace>
  <inkml:trace contextRef="#ctx0" brushRef="#br3" timeOffset="114305.5287">14265 6092 2047 0,'0'0'0'15,"-24"20"0"-15,24-20 0 0,0 0 0 0,0 0 0 16,0 0 0-16,0 0 0 0,-20-16-38 0,37 15-648 16,-19-16-12-16,2 17 74 0</inkml:trace>
  <inkml:trace contextRef="#ctx0" brushRef="#br3" timeOffset="117384.3262">14329 10404 963 0,'3'17'149'0,"-3"-17"-72"0,-9 21-6 0,9-21 6 16,0 0 3-16,-16 18-10 0,16-18-14 0,-4 20-20 16,5-3 0-16,-6 0-8 0,7 11 5 15,-3 2-7-15,7 15 16 0,-6 6-15 0,9 18-5 16,-12 3 25-16,6 13-31 0,-6 1 11 0,-2 6 1 15,-1 1-33-15,0 1 17 0,1 4-9 0,-1-6-27 16,6 0 2-16,-3-13-40 0,10 4-48 0,-18-36-142 16,23 16-336-16,-3-11-6 0,2-11 326 0</inkml:trace>
  <inkml:trace contextRef="#ctx0" brushRef="#br3" timeOffset="117949.4306">13865 11300 1430 0,'0'0'89'0,"-28"-29"-46"16,28 29-25-16,-9-24-1 0,9 24-6 0,2-25 8 0,-2 25-1 15,10-24 4-15,-10 24-9 0,20-19 0 16,-20 19-8-16,25-12 1 0,-25 12-2 15,32-3 1-15,-14 4-2 0,2 1 0 0,2 3 2 16,0 1-4-16,2 0 3 0,0 2-2 0,4 0 1 16,3-1-2-16,0 2 5 0,6-3 1 0,3 0 3 15,-1-4 2-15,8 3 5 0,-2-5 2 0,9 4 1 16,-1-6-3-16,6 4-6 0,0-1-6 0,2-1-2 16,1 2-1-16,0 0 0 0,4 0-2 0,2 3 1 15,-3-2 0-15,5 5 0 0,-3-1-1 16,1 1 0-16,0 2-2 0,0-1 4 0,1-1-3 15,-1 0 3-15,2-2-1 0,1 1 1 16,1-4-1-16,2 1 0 0,1-3 0 0,-2 0-1 16,1-2 1-16,-1-3-1 0,3 0 4 0,1-1-3 15,0-3 3-15,-1 0-1 0,-2 1-3 0,-1-2-2 16,-5 2-1-16,-2 0-10 0,0 2-10 0,-9-4-13 16,9 12-25-16,-20-16-48 0,23 29-220 15,-28-19-259-15,-2 0 41 0,1 9 370 0</inkml:trace>
  <inkml:trace contextRef="#ctx0" brushRef="#br3" timeOffset="118343.4554">16900 10947 1594 0,'-27'11'58'16,"4"2"-38"-16,-3 1-17 0,-2 5 6 0,-5 3-1 15,1 8 14-15,-8 6-6 0,2 9 14 0,-9 3-13 16,1 11 16-16,-7-1-19 0,1 7-10 0,-4 0 21 16,-1 3-34-16,1-4 20 0,-1-2-9 0,6-5-27 15,2-16-9-15,18 9-91 0,-20-27-387 0,32 0-86 16,2-9 36-16</inkml:trace>
  <inkml:trace contextRef="#ctx0" brushRef="#br3" timeOffset="118965.7091">14652 11014 895 0,'0'0'95'15,"0"0"-61"-15,0 0 12 0,0 0 24 16,-4 24 11-16,4-24-6 0,-15 30-9 0,-2-10-29 16,3 6-6-16,-11 4-23 0,0 4 4 0,-4 0-10 15,-4 6 14-15,-2-1-9 0,-2 3 22 16,-5-4 21-16,8 7-23 0,-11-8 39 0,9 4-48 16,-3-8 2-16,6-2-8 0,6-4-17 0,1-7-1 15,8-2-21-15,-1-12-20 0,22 15-119 0,-23-28-257 16,20 7-140-16,0 0 104 0</inkml:trace>
  <inkml:trace contextRef="#ctx0" brushRef="#br3" timeOffset="119825.025">15240 10699 1518 0,'0'0'56'0,"-12"-17"-23"0,12 17-6 0,-24-17 11 15,24 17 1-15,-27-12 5 0,27 12-7 0,-32-7-8 16,32 7-6-16,-32-1-6 0,32 1-1 0,-35 6 0 16,35-6 0-16,-31 13-3 0,31-13 1 15,-29 21-6-15,29-21 2 0,-26 23-2 0,26-23 0 16,-17 26-3-16,17-26 2 0,-12 32-6 15,10-14-21-15,0 0 34 0,2-1-36 0,0-17 36 16,8 28-11-16,-8-28-3 0,15 18 4 0,-15-18-2 16,26 8 4-16,-26-8 2 0,34-9 3 0,-15-3 3 15,6-6 0-15,0-8-12 0,1-2 12 0,2-7-14 16,1-1 0-16,0-4 0 0,2-1 0 0,-2-3 0 16,-1 1 0-16,-1-1 0 0,-3 2 0 0,-2 5 0 15,-3 0 0-15,-3 6 0 0,-1 3 0 16,-6 3 0-16,0 4 0 0,-9 21 0 0,8-28 0 15,-8 28 0-15,0 0 0 0,0 0 0 16,0 0 0-16,0 0 0 0,-18 17 0 0,8 5 0 16,-2 8 0-16,-2 6 0 0,-1 7 0 0,-2 4 0 15,0 2 0-15,0 2 0 0,1-1 0 0,2-3 0 16,3-3 0-16,2-3 0 0,3-4 0 16,7-4 0-16,2-8-40 0,8 1-9 0,-11-26-45 15,39 47-185-15,-39-47-322 0,38 12-23 0,-16-10 265 16</inkml:trace>
  <inkml:trace contextRef="#ctx0" brushRef="#br3" timeOffset="120137.5679">15667 10655 1569 0,'0'0'189'0,"-23"7"-147"16,23-7-14-16,-17 11 1 0,17-11-1 0,0 0-2 15,-20 19-6-15,20-19-4 0,-6 17-4 0,6-17-2 16,2 19-1-16,-2-19-1 0,6 18-1 0,-6-18 0 16,12 17-3-16,-12-17 0 0,21 14-3 15,-21-14-21-15,28 12 23 0,-28-12-20 0,31 3 23 16,-13-6-3-16,-18 3 0 0,30-9 20 0,-30 9-21 16,24-11 21-16,-24 11-19 0,0 0-2 15,19-25 2-15,-19 25-2 0,3-19-2 0,-3 19 0 16,-6-26 0-16,6 26 0 0,-14-26 0 0,14 26 0 15,-20-27 0-15,20 27 0 0,-27-24 0 16,27 24 0-16,-28-19-10 0,28 19-22 0,-26-14-24 16,8 2-29-16,23 32-171 0,-23-28-368 0,18 8 27 15,0 0 211-15</inkml:trace>
  <inkml:trace contextRef="#ctx0" brushRef="#br4" timeOffset="178074.3852">14326 6392 201 0,'0'0'-3'0,"0"0"-66"16,0 0-25-16,0 0 60 0</inkml:trace>
  <inkml:trace contextRef="#ctx0" brushRef="#br4" timeOffset="179989.9152">14289 6421 241 0,'0'0'113'0,"0"0"-29"0,0 0-20 0,0 0-6 0,-18 15 1 15,18-15 0-15,0 0 5 0,0 0-8 0,0 0-10 16,0 0-21-16,0 0-9 0,0 0-5 15,0 0 2-15,0 0 1 0,0 0 0 0,0 0-2 16,11 17 0-16,-11-17 2 0,0 0 4 0,0 0 9 16,0 0 6-16,0 0 2 0,0 0 0 0,0 0-2 15,0 0-20-15,0 0 31 0,0 0-17 0,0 0 37 16,0 0 2-16,0 0 3 0,17 14-1 0,-17-14-8 16,0 0-6-16,0 0-8 0,0 0-11 0,0 0-7 15,0 0-6-15,0 0-4 0,0 0-1 0,0 0-1 16,0 0 0-16,0 0 0 0,0 0 0 0,0 0-2 15,0 0-1-15,0 0-2 0,0 0-1 0,0 0-1 16,0 0 1-16,0 0-3 0,0 0 2 16,0 0 1-16,0 0 2 0,0 0 0 0,0 0 0 15,0 0-2-15,0 0 1 0,0 0-5 0,0 0 2 16,0 0-2-16,0 0-1 0,0 0 0 0,0 0-4 16,0 0 0-16,0 0-1 0,0 0 0 0,0 0 0 15,0 0-1-15,0 0 0 0,0 0 0 0,0 0 0 16,0 0 2-16,0 0 0 0,0 0 0 0,0 0 1 15,0 0-2-15,0 0 2 0,0 0-3 0,0 0 5 16,21 19-3-16,-21-19 3 0,0 0-1 0,24 20-3 16,-24-20 0-16,21 16 0 0,-21-16 0 0,21 21 0 15,-21-21 0-15,25 21 0 0,-25-21 0 0,27 25 0 16,-27-25 0-16,30 25 0 0,-30-25 0 16,32 25 0-16,-15-10 0 0,0 1 0 0,2-1 0 15,-1 2 0-15,3 0 0 0,0 1 0 0,-1 2 0 16,2-1 0-16,0 2 0 0,0-2 0 0,1 0 0 15,0 2 0-15,2 1 0 0,0-1 0 16,1 4 0-16,-1-2 0 0,2 1 0 0,0 0 0 16,1 0 0-16,2 2 0 0,-2-2 0 0,2 1 0 15,0 1 0-15,-2 0 0 0,1 0 0 0,-1-1 0 16,1 0 0-16,-1 0 0 0,2 2 0 0,0-1 0 16,-1-1 0-16,0 2 0 0,-1-3 0 0,1 1 0 15,-1 2 0-15,1 0 0 0,2 0 0 16,-2 0 0-16,1 0 0 0,1 0 0 0,-2 0 0 15,2 1 0-15,1 0 0 0,2 1 0 16,0-2 0-16,-2 3 0 0,2-1 0 0,-3-2 0 16,3 4 0-16,-1-4 0 0,0 2 0 0,-1-1 0 15,-2 0 0-15,3 1 0 0,-1 0 0 0,3 1 0 16,-1 1 0-16,1-2 0 0,-1-2 0 0,3 1 0 16,-2 0 0-16,0 0 0 0,1 2 0 15,-4 0 0-15,2 2 0 0,0-1 0 0,-1-3 0 16,3 1 0-16,-4-1 0 0,-1-2 0 0,0 2 0 15,0-1 0-15,0 0 0 0,1-3 0 0,-2 1 0 16,-2 0 0-16,2 2 0 0,-1 0 0 0,2-1 0 16,1 0 0-16,-2-2 0 0,2 1 0 15,-2 2 0-15,1-1 0 0,-1 1 0 0,2 0 0 16,-2-1 0-16,1 1 0 0,-1 0 0 16,-1 0 0-16,1-1 0 0,-1 0 0 0,-1 1 0 15,1 0 0-15,0-1 0 0,0 0 0 0,0-2 0 16,-1 1 0-16,2-1 0 0,0 3 0 0,-1 0 0 15,2-2 0-15,-1 2 0 0,-1-3 0 0,2 1 0 16,-1 2 0-16,-1-1 0 0,2 2 0 0,-2-1 0 16,-1-2 0-16,1 1 0 0,0-1 0 15,0-1 0-15,-2 0 0 0,1 1 0 0,-1 0 0 16,1 2 0-16,2 0 0 0,-1 1 0 0,3-1 0 16,0 1 0-16,2-3 0 0,-2 3 0 0,2 0 0 15,-1-1 0-15,-1 2 0 0,1-1 0 16,0-1 0-16,-1 1 0 0,0-1 0 0,2 1 0 15,-2 1 0-15,1 0 0 0,-2 0 0 0,0-1 0 16,0-1 0-16,0 1 0 0,0-1 0 16,2 0 0-16,-1 1 0 0,-1-2 0 0,2 1 0 15,0 1 0-15,1-2 0 0,0 2 0 0,-2 0 0 16,1 1 0-16,-1 0 0 0,1 0 0 0,0-1 0 16,1 0 0-16,-1 1 0 0,1-1 0 0,0 2 0 15,-1-1 0-15,0 1 0 0,0-1 0 0,2 3 0 16,0-1 0-16,0 1 0 0,1 1 0 0,0-2 0 15,-1-1 0-15,2 0 0 16,-1-1 0-16,1 1 0 0,1 1 0 0,-3 1 0 16,1 2 0-16,-2-1 0 0,2 1 0 0,-2-4 0 15,0 0 0-15,0 2 0 0,2-1 0 0,1 2 0 16,-1-2 0-16,3 1 0 0,-2 0 0 0,0 1 0 16,0-1 0-16,-2 2 0 0,3 0 0 0,-1-1 0 15,4-1 0-15,-4 2 0 0,2-1 0 16,-1 0 0-16,0 2 0 0,-1-3 0 0,1 3 0 15,2 1 0-15,-1 0 0 0,2 0 0 0,1 2 0 16,0-2 0-16,1 0 0 0,1 0 0 0,-2 1 0 16,0 0 0-16,-1 1 0 0,0-3 0 0,1 1 0 15,-3 0 0-15,2-1 0 0,-2 2 0 16,1-1 0-16,1 0 0 0,2-1 0 0,1 0 0 16,-3 0 0-16,2 3 0 0,-1-1 0 15,-1 1 0-15,4 1 0 0,-2-3 0 0,-2 0 0 16,2 0 0-16,-3 0 0 0,0-3 0 0,2 2 0 15,0 3 0-15,-1-2 0 0,3 2 0 0,-1-2 0 16,1 0 0-16,-1 1 0 0,0-2 0 0,-2 0 0 16,1 2 0-16,0 1 0 0,0 0 0 0,0 0 0 15,-4-1 0-15,2 0 0 0,-1-2 0 0,1 0 0 16,1-1 0-16,-1 0 0 0,2-1 0 16,-2 2 0-16,0-1 0 0,0 1 0 15,-2-1 0-15,2 1 0 0,-2 0 0 0,1 0 0 16,0 1 0-16,-1-3 0 0,-1 1 0 0,1 1 0 15,-3-1 0-15,1 1 0 0,0-3 0 0,0-1 0 16,1-1 0-16,-1 1 0 0,4 0 0 0,-3-1 0 16,0 2 0-16,0-2 0 0,-3 0 0 15,1 0 0-15,-1-1 0 0,-1 1 0 0,0-1 0 16,-1-2 0-16,-3 2 0 0,1-1 0 0,-2 1 0 16,1-2 0-16,1-1 0 0,-1 0 0 0,1-1 0 15,-1-1 0-15,0 1 0 0,2-1 0 0,-3-1 0 16,1 1 0-16,0-1 0 0,-1 0 0 0,0 0 0 15,0 0 0-15,-1 0 0 0,0 0 0 16,-3-3 0-16,2 2 0 0,-2 0 0 16,0 0 0-16,0-1 0 0,0 1 0 0,1-1 0 15,-3 2 0-15,2-3 0 0,-1 1 0 0,-1 1 0 16,1-3 0-16,-2 0 0 0,-4-2 0 0,3 0 0 16,0 1 0-16,3 3 0 0,2 1 0 0,0-1 0 15,-2-1 0-15,-2-3 0 0,0 2 0 0,1-2 0 16,-2 1 0-16,2 0 0 0,0-1 0 0,-3 1 0 15,2 1 0-15,0-1 0 0,0-1 0 16,-1 1 0-16,0-1 0 0,-2-2 0 0,0 1 0 16,-18-16 0-16,31 27 0 0,-31-27 0 15,29 26 0-15,-29-26 0 0,26 26 0 0,-26-26 0 16,22 20 0-16,-22-20 0 0,23 22 0 0,-23-22 0 16,24 23 0-16,-24-23 0 0,23 21 0 0,-23-21 0 15,23 19 0-15,-23-19 0 0,22 19 0 16,-22-19 0-16,26 18 0 0,-26-18 0 0,36 23-30 15,-36-23-65-15,51 39-98 0,-51-39-333 0,33-2-132 16,-10-9 114-16</inkml:trace>
  <inkml:trace contextRef="#ctx0" brushRef="#br4" timeOffset="183212.3729">22263 13746 1008 0,'0'0'95'0,"0"0"-42"0,0 0-33 16,0 0-8-16,0 0 10 0,0 0 12 0,0 0 11 16,0 0 10-16,0 0-4 0,-2 19 0 0,2-19-12 15,7 17 3-15,-7-17-7 0,12 24 5 16,-12-24-1-16,11 29-3 0,-11-29-2 0,15 28-4 0,-15-28-6 15,21 29-1-15,-21-29-11 0,24 25 4 0,-24-25-7 32,25 21-23-32,-25-21 46 0,32 17-50 0,-15-10 41 0,-17-7-17 0,30 18-3 0,-30-18 4 15,30 22-3-15,-13-9 3 0,0 1-4 0,-17-14 7 16,30 31-5-16,-13-13 2 0,-2-1-5 0,-1 1 5 16,-14-18-2-16,26 32 6 0,-26-32-4 15,23 24 0-15,-23-24-5 0,26 17 1 0,-26-17-3 16,25 8 4-16,-25-8-2 0,26 3 1 0,-26-3-2 15,28-3 1-15,-28 3 0 0,28-4 0 0,-28 4-1 16,25-5 2-16,-25 5-3 0,23-5 1 0,-23 5 2 16,18-5-4-16,-18 5 3 0,0 0-2 0,0 0-1 15,19-5 4-15,-19 5-2 0,0 0 0 16,0 0-2-16,0 0 2 0,0 0-2 16,0 0 1-16,0 0 4 0,20-6-5 0,-20 6 2 15,0 0-2-15,0 0 3 0,0 0-2 0,0 0 2 16,0 0-1-16,21-8-1 0,-21 8 1 0,0 0 1 15,0 0-1-15,0 0-1 0,0 0 0 0,0 0-1 16,0 0 2-16,0 0-1 0,17 1 1 0,-17-1 3 16,0 0-4-16,0 0-2 0,0 0 3 15,0 0-5-15,0 0 6 0,15 18 1 0,-15-18 1 16,0 0-3-16,12 18 1 0,-12-18-2 0,0 0 2 16,16 21-1-16,-16-21 1 0,0 0-3 0,20 23 3 15,-20-23-1-15,17 11 0 0,-17-11 0 0,0 0 0 16,25 12-1-16,-25-12 0 0,0 0-5 15,20 8 6-15,-20-8-5 0,0 0 5 0,21 5 4 16,-21-5-4-16,0 0 0 0,17 4 1 16,-17-4-2-16,0 0 3 0,19 7 2 0,-19-7-3 15,0 0-1-15,21 13 0 0,-21-13-1 0,0 0 1 16,24 18 0-16,-24-18 2 0,19 10-4 0,-19-10 3 16,17 7-1-16,-17-7 0 0,17 6-2 0,-17-6 2 15,18 3-1-15,-18-3 0 0,17 0 0 0,-17 0 0 16,0 0-1-16,22 2 2 0,-22-2 0 15,0 0-1-15,24 0 5 0,-24 0-3 0,0 0-2 16,21 9 0-16,-21-9-2 0,19 8 2 0,-19-8 0 16,0 0 1-16,20 16-1 0,-20-16 2 15,0 0-1-15,22 18 1 0,-22-18-3 0,0 0 3 16,14 20-2-16,-14-20 1 0,0 0 0 0,0 0-1 16,0 0 2-16,17 14-2 0,-17-14-1 0,0 0 1 15,0 0-4-15,0 0 4 0,0 0-2 16,20 3 1-16,-20-3 5 0,0 0-4 0,0 0 3 15,0 0-5-15,14-21 2 0,-14 21-1 0,5-18 3 16,-5 18-1-16,4-31 2 0,-4 12-4 0,-1-5 2 16,-4-3-1-16,0-6 0 0,-1-3 0 0,-3-5 0 15,3-7 0-15,-5-4 0 0,-2-6 0 0,0-5 0 16,-2-5 0-16,-1-3 0 0,0-2 0 16,-1-1 0-16,3 3 0 0,2 1 0 15,2 2 0-15,5 3 0 0,3 3 0 0,2 4 0 16,2 5 0-16,2 5 0 0,-1 3 0 0,1 1 0 15,1 3 0-15,0 0 0 0,2 2 0 0,-1 4 0 16,0 3 0-16,1 1 0 0,-2 1 0 0,1 2 0 16,-1 4 0-16,-1 4 0 0,0 3 0 0,-4 17 0 15,0-22 0-15,0 22 0 0,0 0 0 16,0 0 0-16,-21-1 0 0,21 1 0 0,-22 15-41 16,22-15 2-16,-28 21-28 0,23 1-52 0,-25-32-113 15,27 27-359-15,3-17 31 0,-20 5 163 0</inkml:trace>
  <inkml:trace contextRef="#ctx0" brushRef="#br5" timeOffset="211237.3392">14207 6647 665 0,'0'0'-84'0,"0"0"36"16,0 0-46-16,0 0 85 0,0 0 44 16,0 0-39-16,0 0-7 0,0 0-3 0,0 0-4 0,-7-17 3 0,7 17 9 15,0 0 9-15,0 0 25 0,0 0 15 0,0 0 18 16,0 0 21-16,0 0 23 0,0 0 11 0,0 0-11 15,-6-17 1-15,6 17-40 0,0 0 0 0,0 0-4 16,0 0 2-16,0 0-7 0,-19-18-11 0,19 18-5 16,0 0-4-16,0 0-9 0,0 0-1 15,0 0-9-15,-17-10-11 0,17 10-1 0,0 0-3 16,0 0 0-16,0 0-1 0,0 0 2 0,0 0-1 16,0 0 0-16,0 0-2 0,0 0-1 0,0 0-1 15,0 0-1-15,0 0 11 0,0 0 10 0,0 0 10 16,0 0 4-16,0 0-7 0,0 0-6 0,0 0-9 15,0 0-2-15,0 0-4 0,0 0-1 16,0 0 0 0,0 0-3-16,0 0 3 0,0 0-4 15,0 0 0-15,0 0 1 0,0 0-3 0,0 0-5 16,0 0-9-16,0 0-12 0,0 0-12 0,0 0-12 16,0 0-7-16,0-17-8 0,0 17 0 0,0 0 11 15,0 0 16-15,0 0 20 0,0 0 18 0,0 0 10 16,0 0 12-16,0 0 7 0,0 0 6 0,0 0 1 15,0 0-2-15,0 0-4 0,0 0-2 16,0 0-1-16,0 0-1 0,0 0-2 0,0 0-2 16,0 0 5-16,0 0 6 0,0 0 2 0,0 0 1 15,0 0-6-15,0 0-4 0,22-1 0 0,-22 1-7 0,0 0-1 16,20 2-7-16,-20-2-6 0,0 0-1 0,17 0 0 16,-17 0 0-16,19 0 1 0,-19 0-1 0,19-1-1 15,-19 1-2-15,28-2 1 0,-7 3-2 0,3-1 3 16,-1 0 1-16,2 1 0 0,-2-2-1 15,0 1 0-15,4-1-1 0,2 2 1 0,-1 0 1 16,1 0 1-16,-2 1-2 0,1-4 0 16,-3 1-1-16,2-1-2 0,0 2 1 0,-2 0 1 15,3 0-1-15,-2 0 1 0,2 1-1 0,1-1-6 16,2 1-1-16,1-1 1 0,0 1 8 0,1 1 11 16,-4-5 4-16,5 6 13 0,-5-5-6 15,3 2-1-15,-3 0 3 0,1 0-9 0,1-1-1 16,0 0 2-16,1 1-11 0,-2 0 0 0,2 0-5 15,-4 0 5-15,-1 0 0 0,-1 0-6 0,0-1 0 16,-3-1 0-16,1 2 0 0,-1 0 0 0,-1 0 0 16,0-1 0-16,-1 1 0 0,-3-1 0 0,2 1 0 15,-1 0 0-15,-2 0 0 0,1 0 0 0,2 0 0 16,-2-1 0-16,0 1 0 16,2-1 0-16,-1-1 0 0,-1 2 0 0,2 0 0 15,-2 0 0-15,-1 0 0 0,1 0 0 0,2-1 0 16,-2 1 0-16,1-1 0 0,0 0 0 0,-3 1 0 15,1 0 0-15,0-1 0 0,-17 1 0 0,31 0 0 16,-31 0 0-16,29 0 0 0,-29 0 0 0,26-2 0 16,-26 2 0-16,25-1 0 0,-25 1 0 0,24 0 0 15,-24 0 0-15,21 0 0 0,-21 0 0 16,24 0 0-16,-24 0 0 0,24 0 0 0,-24 0 0 16,25-1 0-16,-25 1 0 0,27-1 0 0,-27 1 0 15,29 0 0-15,-29 0 0 0,32-1 0 0,-32 1 0 16,30-2 0-16,-30 2 0 0,33-1 0 15,-33 1 0-15,32 0 0 0,-32 0 0 0,27 0 0 16,-27 0 0-16,20-1 0 0,-20 1 0 16,0 0 0-16,22-1 0 0,-22 1 0 0,0 0 0 15,0 0 0-15,18 0 0 0,-18 0 0 0,0 0 0 16,0 0 0-16,17 1 0 0,-17-1 0 0,0 0 0 16,26-1 0-16,-26 1 0 0,23 0 0 0,-23 0 0 15,26-2 0-15,-26 2 0 0,26-1 0 0,-26 1 0 16,21 0 0-16,-21 0 0 0,0 0 0 0,21-1 0 15,-21 1 0-15,0 0 0 0,0 0 0 16,0 0 0-16,0 0 0 0,0 0 0 16,0 0 0-16,0 0 0 0,0 0 0 0,0 0 0 15,0 0 0-15,0 0 0 0,0 0 0 0,0 0 0 16,0 0 0-16,0 0 0 0,0 0 0 0,0 0 0 16,0 0 0-16,0 0 0 0,0 0 0 0,0 0 0 15,0 0 0-15,17-2 0 0,-17 2 0 0,0 0 0 16,0 0-65-16,0 0-62 0,45 1-372 15,-49-18-109-15,4 17-16 0,0-30 501 0</inkml:trace>
  <inkml:trace contextRef="#ctx0" brushRef="#br5" timeOffset="212629.6655">15451 6355 1142 0,'-20'-9'117'0,"20"9"-21"16,0 0-18-16,0 0-8 0,-17-8-4 0,17 8-4 15,0 0-6-15,0 0-10 0,-17-3-6 0,17 3-9 16,0 0-3-16,0 0-2 0,0 0-4 16,0 0-4-16,0 0 0 0,0 0-6 0,0 0-1 15,0 0-1-15,0 0-1 0,0 0-3 0,0 0 2 16,0 0-2-16,0 0 0 0,0 0 0 0,0 0-1 16,0 0-1-16,0 0 1 0,0 0-1 0,0 0 2 15,0 0-1-15,0 0 1 0,0 0-4 0,0 0 2 16,0 0-3-16,0 0 0 0,0 0 1 0,0 0-1 15,0 0 1-15,0 0-2 16,0 0 2-16,15 19-2 0,-15-19 1 0,20 13-1 16,-20-13 0-16,28 11 1 0,-28-11 1 0,34 9-1 15,-15-7-14-15,-1 2 13 0,1-2-14 0,3 1 14 16,1 0 1-16,3 2 16 0,-2 2-16 0,1 1 9 16,-1 0-10-16,-1 2 0 0,0 2 0 0,-1 2 0 15,0 1 0-15,-1 2 0 0,-1-2 0 16,0 5 0-16,-1-2 0 0,-3 3 0 0,1-3 0 15,-2 0 0-15,-15-18 0 0,25 30 0 0,-25-30 0 16,18 24 0-16,-18-24 0 0,0 0 0 0,17 23 0 16,-17-23 0-16,0 0 0 0,0 0 0 0,0 0 0 15,-5 20 0-15,5-20 0 0,0 0 0 16,-20 10 0-16,20-10 0 0,-27 11 0 0,10-3 0 16,-2 1 0-16,-2 3 0 0,-3 2 0 15,-2 1 0-15,0 2 0 0,0 4 0 0,-1 1 0 16,-2 2 0-16,0 2 0 0,1 2 0 0,0 1 0 15,3 0 0-15,1-1 0 0,3-4 0 0,4-4 0 16,17-20 0-16,-23 19-42 0,35 9-324 0,-12-28-295 16,4-26-13-16,2 2 371 0</inkml:trace>
  <inkml:trace contextRef="#ctx0" brushRef="#br5" timeOffset="219818.4194">16809 6821 1097 0,'0'0'31'0,"-19"-10"-3"0,19 10-25 15,0 0-13-15,-26-13-30 0,26 13-38 16,0 0-78-16,0 0-62 0,-22-9-36 0,22 9 48 16,0 0 78-16,0 0 76 0,-22-12 74 0,22 12 53 15,0 0 35-15,0 0 31 0,-20-12-2 16,20 12-35-16,0 0-15 0,-21-11-9 0,21 11 4 15,0 0 4-15,-20-8-16 0,20 8-19 0,0 0-13 16,-24-11-23-16,24 11-11 0,0 0-7 0,-23-10-9 16,23 10 3-16,0 0-1 0,-19-8 2 0,19 8 0 15,0 0-2-15,-20-9 1 0,20 9 10 0,0 0 13 16,-19-9 8-16,19 9 3 0,0 0 4 16,0 0 0-16,-22-14 19 0,22 14 15 0,0 0 6 15,0 0-5-15,0 0-18 0,0 0-14 16,0 0-12-16,0 0-6 0,0 0-4 0,0 0-7 15,0 0-1-15,0 0 0 0,0 0-2 0,0 0 1 16,0 0-2-16,0 0 0 0,17 10 0 0,-17-10-1 16,0 0 2-16,0 0 0 0,0 0 0 0,0 0 3 15,17 10 4-15,-17-10 6 0,0 0 4 16,0 0 4-16,0 0-1 0,0 0-4 0,0 0-3 16,0 0-3-16,0 0-7 0,0 0 0 0,0 0-3 15,18 8-1-15,-18-8 0 0,0 0 0 0,0 0 0 16,0 0 1-16,19 10 0 0,-19-10 2 0,0 0-2 15,0 0 1-15,22 10 0 0,-22-10 2 16,0 0 3-16,0 0 5 0,20 4 2 0,-20-4-17 16,0 0 27-16,23-4 3 0,-23 4 0 15,17 0 22-15,-17 0-27 0,0 0-5 0,0 0-3 16,0 0-4-16,0 0-2 0,0 0-5 0,0 0-4 16,0 0 0-16,0 0 0 0,0 0 0 0,0 0 0 15,0 0 0-15,0 0 0 0,0 0 0 0,0 0 0 16,0 0 0-16,0 0 0 0,0 0 0 0,0 0 0 15,0 0 0-15,0 0 0 0,0 0 0 16,0 0 0-16,0 0 0 0,0 0 0 0,0 0 0 16,0 0 0-16,0 0 0 0,0 0 0 15,0 0 0-15,0 0 0 0,0 0 0 0,0 0 0 16,0 0 0-16,0 0 0 0,0 0 0 0,0 0 0 16,0 0 0-16,0 0 0 0,0 0 0 0,0 0 0 15,0 0 0-15,0 0 0 0,0 0 0 0,0 0 0 16,0 0 0-16,0 0 0 0,0 0 0 15,0 0 0-15,0 0 0 0,17 13 0 0,-17-13 0 16,0 0 0-16,17 10 0 0,-17-10 0 0,0 0 0 16,18 8 0-16,-18-8 0 0,0 0 0 0,20 10 0 15,-20-10 0-15,0 0 0 0,19 11 0 0,-19-11 0 16,18 8 0-16,-18-8 0 0,25 10 0 0,-25-10 0 16,27 11 0-16,-10-4 0 0,0 1 0 15,1 2 0-15,-1-2 0 0,1 2 0 16,2-1 0-16,-1 0 0 0,3 2 0 0,-1 0 0 15,-1 0 0-15,3 0 0 0,-1-2 0 0,1 4 0 16,2-3 0-16,-1 4 0 0,0-2 0 0,-2-1 0 16,0 1 0-16,0 0 0 0,0-1 0 0,0 0 0 15,0-2 0-15,1 1 0 0,0 0 0 0,0 2 0 16,1 0 0-16,-1 0 0 0,0 0 0 16,3 0 0-16,-3 0 0 0,1 0 0 0,1 0 0 15,-1 2 0-15,0-1 0 0,2-1 0 0,-2 1 0 16,1-2 0-16,-1 1 0 0,1 2 0 0,2-2 0 15,0 1 0-15,-1 0 0 0,-1 0 0 16,1 0 0-16,-1-1 0 0,1-1 0 0,0 1 0 16,0 1 0-16,1 2 0 0,-2-2 0 0,2 0 0 15,0 1 0-15,1-2 0 0,1 2 0 16,1-2 0-16,1 2 0 0,2 0 0 0,-3 2 0 16,3 0 0-16,-2-1 0 0,1 2 0 0,5-1 0 15,-5 0 0-15,4 2 0 0,-2-1 0 0,0 0 0 16,1 0 0-16,0 0 0 0,2 0 0 0,-2-1 0 15,2 1 0-15,-1 0 0 0,2 0 0 0,-3-1 0 16,1 1 0-16,0 0 0 0,-1-1 0 16,0 0 0-16,-1 0 0 0,-1 0 0 15,0 1 0-15,2 0 0 0,-3 0 0 0,3-2 0 16,-2 2 0-16,0 0 0 0,2-1 0 0,-1 1 0 16,1-1 0-16,1 2 0 0,0-2 0 0,-1 0 0 15,2 0 0-15,1 1 0 0,-1 1 0 0,1-1 0 16,-3 1 0-16,-1-2 0 0,2-1 0 0,0 3 0 15,3 1 0-15,0 0 0 0,-3 3 0 16,2-4 0-16,1 3 0 0,-1-1 0 0,2-3 0 16,-1 5 0-16,0-4 0 0,-3 3 0 0,-1-3 0 15,2-1 0-15,1 1 0 0,2 0 0 0,-3-1 0 16,4 1 0-16,-5 0 0 0,2 1 0 0,-2-3 0 16,-1 3 0-16,3 0 0 0,0-1 0 15,1 1 0-15,0 1 0 0,1-2 0 0,-2 0 0 16,2-1 0-16,-4 0 0 0,2 1 0 15,1 0 0-15,-2-1 0 0,1 0 0 0,-1 0 0 16,-1-1 0-16,-1 2 0 0,3-1 0 0,-1 1 0 16,-1 0 0-16,2 0 0 0,-2 0 0 0,2 1 0 15,-2-1 0-15,1 0 0 0,-3-2 0 0,0 0 0 16,0 0 0-16,0 1 0 0,1-1 0 0,-2 0 0 16,-1-1 0-16,-1-1 0 0,0 0 0 15,-3 1 0-15,0-2 0 0,-1 1 0 0,1-2 0 16,-2 2 0-16,2-2 0 0,0 0 0 0,-1 1 0 15,1 1 0-15,1-1 0 0,0 1 0 0,2 0 0 16,0 1 0-16,1 1 0 0,-2-1 0 16,3-1 0-16,0 2 0 0,0 0 0 0,1 2 0 15,-1-1 0-15,-3 0 0 0,2 0 0 0,-1-1 0 16,1 0 0-16,1 0 0 0,1 1 0 16,-2-3 0-16,-1 2 0 0,3-3 0 0,-3 1 0 15,3 1 0-15,-1 0 0 0,-2 1 0 0,0 1 0 16,0-2 0-16,1 2 0 0,-1 0 0 0,0-2 0 15,-1-1 0-15,3 3 0 0,1-1 0 0,1 2 0 16,2-1 0-16,-2 0 0 0,0 1 0 0,3 3 0 16,1-3 0-16,-1 0 0 0,3 0 0 0,-1 1 0 15,0 1 0-15,3 0 0 16,-3 1 0-16,-1-4 0 0,0 1 0 0,1 1 0 16,-2 1 0-16,3 0 0 0,0 2 0 0,-3 0 0 15,2-3 0-15,-1 0 0 0,1 0 0 0,3-3 0 16,-3 3 0-16,-1-2 0 0,0 2 0 0,-2 1 0 15,1-1 0-15,1-1 0 0,-2 1 0 0,-1-2 0 16,1 2 0-16,-1-1 0 0,2 1 0 16,-1-2 0-16,1 1 0 0,2 1 0 0,-2 0 0 15,1 1 0-15,2 0 0 0,-1-2 0 0,0 2 0 16,2-2 0-16,-2-1 0 0,0 0 0 0,0 1 0 16,-1-1 0-16,-1 1 0 0,-3-1 0 0,0 0 0 15,2 0 0-15,-3 0 0 0,0 1 0 0,-1 0 0 16,-2 0 0-16,1 0 0 0,0-3 0 0,-1 2 0 15,0-3 0-15,0 0 0 0,0 2 0 16,-2-1 0-16,0-1 0 0,-1 0 0 16,-1-1 0-16,2 0 0 0,-3-2 0 0,-3 1 0 15,1-1 0-15,-1-1 0 0,0 4 0 0,0-3 0 16,-3 1 0-16,-20-12 0 0,31 17-7 0,-31-17-81 16,36 23-54-16,-36-23-105 0,24 8-394 0,-24-8 54 15,28 17 253-15</inkml:trace>
  <inkml:trace contextRef="#ctx0" brushRef="#br5" timeOffset="221610.6657">23141 10110 1008 0,'-11'-17'274'15,"11"17"-141"-15,0 0-46 0,0 0-24 0,0 0-11 16,0 0-7-16,0 0-6 0,0 0-13 0,0 0-5 16,0 0-3-16,0 0-4 0,2 19 3 0,-2-19 0 15,0 0-1-15,0 0-3 0,0 0-3 16,0 0-6-16,-2 16-2 0,2-16 0 0,0 0 0 16,0 0 1-16,0 0 3 0,0 0 1 0,0 0 3 15,0 0 0-15,0 0 1 0,0 0 0 0,0 0-3 16,19 11 3-16,-19-11-2 0,0 0 0 0,0 0 0 15,18 19-4-15,-18-19-14 0,17 16 14 16,-17-16-16-16,21 22 37 0,-21-22-19 0,25 29 13 16,-11-12-15-16,1 1-6 0,4 0 4 15,0-1-1-15,1 0 3 0,-1-2-2 0,0-3 2 16,2-1-3-16,1-4 2 0,2 0-4 0,3-2 1 16,1-2-1-16,0-1 0 0,2-1 1 0,0 0 2 15,-1-1-2-15,1 0 0 0,1 2-1 0,0-1 1 16,0 1-1-16,-3 1 0 0,-3 0 0 0,3 2-1 15,-4 0 0-15,0 1 3 0,-1 0-2 0,-4 0 1 16,1 1-1-16,-3-1 0 0,-17-6 0 16,30 15 0-16,-30-15 0 0,24 14 0 0,-24-14 0 15,21 14 0-15,-21-14 0 0,17 8 0 16,-17-8 0-16,0 0 0 0,18 5 0 0,-18-5 0 16,0 0 0-16,0 0 0 0,0 0 0 0,17-10 0 15,-17 10 0-15,0 0 0 0,8-19 0 0,-8 19 0 16,3-18 0-16,-3 18 0 0,4-27 0 15,-2 10 0-15,0-2 0 0,-1-4 0 0,-1-2 0 16,0-4 0-16,1-3 0 0,0-3 0 0,-1-1 0 16,-1-4 0-16,1-4 0 0,0-3 0 0,1-4 0 15,0-1 0-15,-1 0 0 0,3 0 0 0,-2 3 0 16,1 0 0-16,3 0 0 0,0 3 0 0,0 2 0 16,0 4 0-16,0 5 0 0,-2 4 0 15,0 3 0-15,-2 8 0 0,-1 20 0 16,-2-25 0-16,2 25 0 0,0 0 0 0,0 0-52 15,-23-13-62-15,23 13-518 0,0 0-39 0,0 0 94 16</inkml:trace>
  <inkml:trace contextRef="#ctx0" brushRef="#br5" timeOffset="242925.2266">16737 6713 265 0,'0'0'-12'16,"0"0"-91"-16,0 0-36 0,0 0 129 0</inkml:trace>
  <inkml:trace contextRef="#ctx0" brushRef="#br5" timeOffset="243206.502">16737 6713 309 0,'0'0'127'16,"0"0"-11"-16,0 0 2 0,0 0 15 0,17 12 12 15,-17-12 7-15,0 0-37 0,0 0-101 16,17 5 91-16,-17-5-6 0,0 0 10 0,0 0 74 16,0 0-118-16,0 0-27 0,0 0-5 0,0 0-4 15,0 0-3-15,0 0-1 0,0 0 0 0,0 0 1 16,0 0-4-16,0 0-5 0,0 0-2 0,0 0-14 16,0 0-1-16,0 0 0 0,-17 0 0 0,17 0 0 15,0 0 0-15,0 0 0 0,-18-8 0 0,18 8 0 16,0 0 0-16,0 0 0 0,-22-15 0 0,22 15 0 15,0 0 0-15,-19-11 0 0,19 11 0 0,-20-11 0 16,20 11 0-16,-25-13 0 0,25 13 0 16,-29-14 0-16,11 5 0 0,0-1 0 0,-2 1 0 0,-4-2 0 15,0 0 0-15,-3-1 0 0,-2 0 0 16,1-1 0-16,0-1 0 0,0 2 0 0,0-1 0 16,3 1 0-16,-1 0 0 0,2 2 0 0,1-1 0 15,1 1 0-15,-5-7-23 0,27 17-155 0,-42-24-476 16,32-1 14-16,-12-19 89 0</inkml:trace>
  <inkml:trace contextRef="#ctx0" brushRef="#br5" timeOffset="243777.2877">16027 6226 1713 0,'0'0'13'0,"0"0"-7"15,-19-3-4-15,19 3 0 0,0 0 3 0,0 0 4 16,0 0 1-16,0 0 2 0,-15 22-5 0,15-22 1 16,-6 26-8-16,2-9 6 0,1 3-8 0,3 3 36 15,0-23 10-15,-4 27 5 0,4-27 6 0,0 0-33 16,0 0-10-16,0 0-7 0,0 0 1 16,0 0 2-16,0 0 3 0,0 0-1 0,0 0-10 15,0 0 0-15,0 0 0 0,0 0 0 0,0 0 0 16,0 0 0-16,0 0 0 0,0 0 0 0,-12-17 0 15,12 17 0-15,0 0 0 0,-17-10 0 0,17 10 0 16,-21-12 0-16,21 12 0 0,-30-16 0 0,10 8 0 16,0-3 0-16,-1 4-18 0,-9-13-81 0,30 20-342 15,-37-12-210-15,16 4 40 0,-8-4 385 0</inkml:trace>
  <inkml:trace contextRef="#ctx0" brushRef="#br5" timeOffset="244214.0341">15370 6047 1492 0,'-31'2'124'0,"31"-2"-70"0,0 0-16 15,0 0 6-15,-23-13 10 0,23 13 2 0,0 0-4 16,-20-8-8-16,20 8-9 0,-21-11-9 0,21 11-1 16,-20-11-22-16,20 11-3 0,-25-11 0 15,25 11 0-15,-24-11 0 0,24 11 0 16,-24-11 0-16,24 11 0 0,-26-13 0 0,26 13 0 16,-25-14 0-16,25 14 0 0,-32-14 0 0,15 7 0 15,-1-3 0-15,1 6-20 0,-10-13-104 0,27 17-162 16,-38-3-342-16,21-7-7 0,-5-4 282 0</inkml:trace>
  <inkml:trace contextRef="#ctx0" brushRef="#br5" timeOffset="244682.7931">14497 5633 1631 0,'0'0'61'0,"0"0"-6"0,-18 16-42 0,18-16-17 16,0 0 2-16,0 0 6 0,0 0 11 0,0 0 5 16,0 0 3-16,0 0-2 0,0 0-4 0,0 0-5 15,0 0 2-15,0 0 3 0,-21-7 7 0,21 7 2 16,0 0 6-16,0 0-3 0,0 0 3 0,-19-12-25 16,19 12-7-16,0 0 0 0,-17-15 0 0,17 15 0 15,-18-10 0-15,18 10 0 0,-20-10 0 16,20 10 0-16,-21-11 0 0,21 11 0 0,-24-11 0 15,24 11 0-15,-24-12 0 0,24 12 0 0,-26-12 0 16,26 12 0-16,-29-13 0 0,29 13 0 0,-33-14 0 16,14 4 0-16,-1 2 0 0,-5-3 0 0,3 5-44 15,-10-10-58-15,13 16-29 0,-20-20-14 16,22 18 19-16,-21-17 13 0,38 19-253 0,-40-4-129 16,2-10-13-16,20 20 492 0</inkml:trace>
  <inkml:trace contextRef="#ctx0" brushRef="#br5" timeOffset="245104.6846">13749 5134 1186 0,'0'0'226'16,"-23"14"-145"-16,23-14-27 0,0 0-16 0,0 0-22 16,-23 11 31-16,23-11-23 0,0 0 21 0,-18 16-4 15,18-16-12-15,-18 11-2 0,18-11-8 0,-21 16 0 16,21-16-8-16,-18 22 39 0,18-22-3 0,-19 17 9 15,19-17-25-15,-19-3-31 0,19 3 0 16,-20-10 0-16,20 10 0 0,-18-10 0 16,18 10 0-16,-17-8 0 0,17 8 0 0,-17-10 0 15,17 10 0-15,-18-8 0 0,18 8 0 0,-18-9 0 16,18 9 0-16,-19-8 0 0,19 8 0 0,0 0 0 16,-24-13 0-16,24 13 0 0,-17-10 0 0,17 10 0 15,-18-10 0-15,18 10 0 0,-24-12 0 0,24 12 0 16,-27-12-78-16,-2-10-70 0,29 22-437 15,-28-15-56-15,7 2 67 0</inkml:trace>
  <inkml:trace contextRef="#ctx0" brushRef="#br5" timeOffset="245542.1897">12998 4955 1447 0,'0'0'393'16,"0"0"-359"-16,0 0-27 0,0 0-4 0,0 0 7 16,0 0 8-16,0 0 7 0,0 0 2 0,-17-18 0 15,17 18-3-15,0 0-2 0,0 0-12 16,0 0-10-16,-21-11 0 0,21 11 0 0,0 0 0 16,-26-14 0-16,26 14 0 0,-25-13 0 0,25 13 0 15,-30-16 0-15,10 8 0 0,2-2 0 0,-2 1 0 16,2-1 0-16,-1 0 0 0,0 2 0 15,1-2 0-15,-1 2 0 0,-1-2 0 0,0 3 0 16,-1-3 0-16,0 3 0 0,-1-2-8 0,2 3-26 16,-3-3-18-16,23 9-8 0,-41-15-15 15,41 15-29-15,-46-23-119 0,46 23-124 0,-35-7-62 16,17-5-115-16,18 12 314 0,-44-23 210 0</inkml:trace>
  <inkml:trace contextRef="#ctx0" brushRef="#br5" timeOffset="245948.4337">12062 4493 1816 0,'-27'1'70'0,"27"-1"-8"0,0 0-51 16,0 0 13-16,0 0-18 0,0 0 3 15,0 0 9-15,0 0 0 0,-19-14-5 16,19 14-13-16,0 0 0 0,0 0 0 0,0 0 0 15,-18-10 0-15,18 10 0 0,0 0 0 0,-22-11 0 16,22 11 0-16,-17-10 0 0,17 10 0 0,-23-11 0 16,23 11 0-16,-29-12 0 0,29 12 0 0,-29-13 0 15,29 13 0-15,-32-15 0 0,14 8 0 0,0 0 0 16,-3-1 0-16,1-2 0 0,-4-2-4 16,1 3-60-16,-7-8-15 0,8 12-31 0,-25-30-264 15,19 22-237-15,-1-3 0 0,0-7 418 0</inkml:trace>
  <inkml:trace contextRef="#ctx0" brushRef="#br5" timeOffset="246370.3489">11085 4042 1729 0,'-28'6'35'0,"28"-6"-40"0,0 0-13 0,0 0 2 15,0 0 17-15,0 0 19 0,0 0 15 0,0 0 7 16,0 0-2-16,0 0-6 0,-10-18-8 0,10 18-4 15,0 0-4-15,0 0 1 0,0 0-1 16,0 0 1-16,0 0-2 0,0 0-6 0,0 0-11 16,-17-15 0-16,17 15 0 0,0 0 0 0,0 0 0 15,-22-10 0-15,22 10 0 0,0 0 0 16,-24-12 0-16,24 12 0 0,-26-9 0 0,26 9 0 0,-28-12 0 16,28 12 0-16,-29-14 0 0,29 14 0 15,-30-14 0-15,30 14 0 0,-31-15 0 0,31 15 0 16,-29-13 0-16,29 13 0 0,-29-13 0 15,29 13 0-15,-29-14-47 0,7-3-50 0,22 17-506 16,-15-21-68-16,-2 6 45 0</inkml:trace>
  <inkml:trace contextRef="#ctx0" brushRef="#br5" timeOffset="246776.5748">10226 3667 1026 0,'-4'-24'348'15,"4"24"275"-15,20 8-591 0,-20-8-21 16,0 0-8-16,0 0-2 0,-20-17 1 0,20 17-1 16,0 0-1-16,0 0 0 0,-20-10 0 0,20 10 0 15,0 0 0-15,-22-7 0 0,22 7 0 0,-18-7 0 16,18 7 0-16,-20-8 0 0,20 8 0 0,-22-10 0 15,22 10 0-15,-22-11 0 0,22 11 0 0,-24-12 0 16,24 12 0-16,-24-16 0 0,24 16 0 0,-28-17 0 16,11 9 0-16,-4-7-61 0,21 15-50 15,-51-38-224-15,51 38-311 0,-44-30 23 0,13 10 353 16</inkml:trace>
  <inkml:trace contextRef="#ctx0" brushRef="#br5" timeOffset="247182.8654">9392 3142 1479 0,'-16'34'29'0,"-7"-14"46"0,17 7 9 0,-11-26 3 15,17-1-11-15,0 0-57 0,0 0-8 0,-21-9-3 16,21 9-1-16,0 0 5 0,0 0 3 0,0 0 4 16,0 0-2-16,0 0 0 0,0 0-5 0,0 0 3 15,0 0-1-15,0 0 4 0,-17-13-1 16,17 13-1-16,0 0-16 0,0 0 0 0,-17-17 0 15,17 17 0-15,0 0 0 0,-19-13 0 0,19 13 0 16,0 0 0-16,-26-13 0 0,26 13 0 0,-22-11 0 16,22 11 0-16,-28-12 0 0,28 12 0 0,-31-16 0 15,14 8 0-15,-3-2 0 0,1 0 0 16,-3-2 0-16,2 4 0 0,-4-6-48 16,24 14-72-16,-53-36-253 0,53 36-259 0,-42-24-6 15,17 3 403-15</inkml:trace>
  <inkml:trace contextRef="#ctx0" brushRef="#br5" timeOffset="247589.5207">8384 2802 1328 0,'-23'-17'62'0,"26"-5"-27"15,-3 22 49-15,0 0 92 0,0 0 47 0,0 0-168 16,-22 0-27-16,22 0-15 0,-17-12-5 0,17 12 2 15,0 0 1-15,-25-17 2 0,25 17-12 16,-18-10-1-16,18 10 0 0,-19-10 0 16,19 10 0-16,-19-10 0 0,19 10 0 0,-20-10 0 15,20 10 0-15,-21-12 0 0,21 12 0 0,-27-13 0 16,27 13 0-16,-32-14 0 0,14 4 0 0,0 1 0 16,-4 0 0-16,1 0 0 0,-6 0-15 0,2 0-22 15,-1 1 21-15,26 8-140 0,-50-28-149 0,50 28-164 16,-51-19-146-16,9-6 182 0,42 25 433 15</inkml:trace>
  <inkml:trace contextRef="#ctx0" brushRef="#br5" timeOffset="247971.2919">7519 2252 1779 0,'0'0'21'0,"-16"26"-8"16,6-9-14-16,3 5 31 0,7-22 6 0,-10 28 11 15,10-28 6-15,0 0-27 0,0 0-6 0,0 0-8 16,0 0-5-16,0 0-3 0,0 0-4 0,0 0 0 15,-19-15 0-15,19 15 0 0,0 0 0 0,-18-16 0 16,18 16 0-16,-21-14 0 0,21 14 0 0,-29-17 0 16,9 9 0-16,0-2 0 0,-3-1 0 15,-2 0 0-15,-1 0 0 0,-1 1 0 16,-1 0 0-16,0 0 0 0,1-2 0 0,0 0 0 16,2 0 0-16,-1 0 0 0,2 2 0 0,1 1 0 15,1 0 0-15,1-1 0 0,4 3 0 0,-2-3 0 16,2 6 0-16,-8-17-120 0,25 21-550 0,-17-36 8 15,0 1 68-15</inkml:trace>
  <inkml:trace contextRef="#ctx0" brushRef="#br4" timeOffset="265723.309">14529 6618 1390 0,'20'7'240'0,"-20"-7"-191"16,-20 4-35-16,20-4-10 0,0 0-2 0,-23 3 0 16,23-3 6-16,0 0 2 0,-20 16 5 0,20-16 1 15,-18 11 3-15,18-11 21 0,-22 7 3 16,22-7-1-16,-22-6-3 0,22 6-25 0,-19-13-6 16,19 13-1-16,-19-14-3 0,19 14 3 0,-17-12-1 15,17 12 1-15,-18-12 0 0,18 12 1 0,-19-13-2 16,19 13 2-16,-20-13 2 0,20 13 1 15,-19-16 0-15,19 16-11 0,-20-18 0 0,20 18 0 16,-21-17 0-16,21 17 0 0,-24-17 0 0,24 17 0 16,-21-17 0-16,21 17 0 0,-24-19 0 0,24 19 0 15,-23-20 0-15,23 20 0 0,-22-19 0 0,22 19 0 16,-20-17 0-16,20 17 0 0,-25-18 0 0,25 18 0 16,-24-21 0-16,24 21 0 0,-27-24-8 15,27 24-107-15,-41-35-166 0,41 35-112 16,-34-22-46-16,13 3-127 0,21 19 322 0,-59-33 244 15</inkml:trace>
  <inkml:trace contextRef="#ctx0" brushRef="#br4" timeOffset="266376.2877">13827 6234 1370 0,'0'0'8'0,"-13"-28"-124"0,13 28-348 15,18-12-64-15,-18 12 259 0,46 16 278 16,-46-16 590-16,0 0 61 0,0 0-17 0,-27-19-613 16,27 19-5-16,-19-16-14 0,19 16 5 0,-18-16 1 15,18 16 5-15,-17-13-8 0,17 13-14 0,-17-12 0 16,17 12 0-16,-17-12 0 0,17 12 0 0,-16-15 0 16,16 15 0-16,-18-15 0 0,18 15 0 0,-19-16 0 15,19 16 0-15,-17-16 0 0,17 16-4 16,-17-14-31-16,17 14-11 0,-17-18-14 0,17 18-20 15,-11-33-73-15,34 33-296 0,-20-21-147 0,3-2 5 16,-6 23 559-16</inkml:trace>
  <inkml:trace contextRef="#ctx0" brushRef="#br4" timeOffset="266857.1335">13515 5783 1804 0,'-39'15'29'0,"20"-3"3"16,-3-9 1-16,22-3 3 0,-24 3-5 16,24-3-4-16,0 0-15 0,-21-16-2 0,21 16-16 15,0 0 16-15,-18-16-17 0,18 16 15 0,0 0 3 16,-18-17 6-16,18 17-17 0,0 0 0 0,-21-21 0 16,21 21 0-16,-14-21 0 0,14 21 0 0,-14-22 0 15,14 22 0-15,-12-26 0 0,12 26 0 0,-13-28-32 16,-1 6-42-16,14 22-99 0,-35-20-422 15,35 20-35-15,-20-26 88 0</inkml:trace>
  <inkml:trace contextRef="#ctx0" brushRef="#br4" timeOffset="267281.2034">12879 5420 1180 0,'17'-10'94'0,"-17"10"-49"0,0 0 52 15,31 15 121-15,-49-38 128 0,18 23-319 16,0 0-8-16,0 0-12 0,0 0-2 16,0 0 3-16,-7-17-7 0,7 17-1 0,0 0 0 15,0 0 0-15,-15-18 0 0,15 18 0 0,0 0 0 16,-19-19 0-16,19 19 0 0,0 0 0 0,-26-22 0 15,26 22 0-15,-19-17 0 0,19 17 0 0,-24-20 0 16,24 20 0-16,-24-23 0 0,24 23 0 0,-25-22 0 16,25 22 0-16,-25-23-40 0,11 6-32 15,14 17-26-15,-31-34-67 0,31 34-328 0,1-21-116 16,-7-4 40-16</inkml:trace>
  <inkml:trace contextRef="#ctx0" brushRef="#br4" timeOffset="267656.2044">12551 5048 1963 0,'-26'-9'17'16,"26"9"-12"-16,-21-18-5 0,21 18 4 0,0 0 2 16,-23-17 8-16,23 17 1 0,-20-14 2 0,20 14-11 15,-24-17-6-15,24 17 0 0,-25-17 0 16,25 17 0-16,-26-17 0 0,26 17 0 0,-21-14 0 15,21 14 0-15,-19-15 0 0,19 15 0 0,-18-16 0 16,18 16 0-16,-19-15-10 0,19 15-23 0,-18-17-11 16,18 17-26-16,-18-17-34 0,-6-13-99 0,24 30-373 15,-2-27-21-15,-9 2 188 0</inkml:trace>
  <inkml:trace contextRef="#ctx0" brushRef="#br4" timeOffset="268015.5872">12073 4706 1427 0,'-7'-39'474'0,"7"39"-460"0,0 0-5 0,0 0-4 16,-17-21 6-16,17 21 4 0,0 0 4 0,-17-17 3 15,17 17-5-15,-21-16-3 0,21 16-3 0,-24-21-3 16,24 21-7-16,-27-23-1 0,27 23 0 0,-28-25 0 15,28 25 0-15,-30-27 0 0,30 27-4 16,-30-25 8-16,30 25-12 0,-32-27-13 0,32 27-20 16,-37-31-34-16,37 31-145 0,-36-19-415 15,36 19 18-15,-32-29 188 0</inkml:trace>
  <inkml:trace contextRef="#ctx0" brushRef="#br4" timeOffset="268390.597">11476 4192 983 0,'0'0'47'0,"0"0"31"0,-8-26 398 16,31 44-13-16,-23-18-463 0,-18-23 0 16,18 23 0-16,-22-20 0 0,22 20 0 0,-25-21 0 15,25 21 0-15,-25-19 0 0,25 19 0 16,-26-21 0-16,26 21 0 0,-23-19 0 0,23 19 0 15,-24-22 0-15,24 22 0 0,-27-24 0 0,27 24 0 16,-29-24 0-16,29 24 0 0,-35-28-58 0,35 28-39 16,-46-40-120-16,46 40-362 0,-28-20-33 0,8 0 129 15</inkml:trace>
  <inkml:trace contextRef="#ctx0" brushRef="#br4" timeOffset="268765.6226">10955 3718 970 0,'15'18'405'0,"-30"-39"224"16,-12 9-607-16,27 12-5 0,-28-29-13 0,28 29-4 16,-23-20 0-16,23 20 0 0,-25-22 0 15,25 22 0-15,-25-23 0 0,25 23 0 0,-32-23 0 16,32 23 0-16,-30-24 0 0,30 24 0 15,-28-25 0-15,28 25 0 0,-28-24 0 0,28 24-13 16,-28-24-42-16,28 24-66 0,-49-22-411 0,49 22-137 16,-31-28 34-16</inkml:trace>
  <inkml:trace contextRef="#ctx0" brushRef="#br4" timeOffset="269140.6118">10231 3161 1688 0,'-29'-37'-421'16,"43"5"332"-16,-14 32 124 0,13-17 80 15,8 36 440-15,-42-13-405 0,21-6-136 16,-26-29-14-16,26 29 0 0,-23-22 0 0,23 22 0 16,-21-18 0-16,21 18 0 0,-23-18 0 0,23 18 0 15,-22-20 0-15,22 20 0 0,-25-20 0 0,25 20 0 16,-26-25 0-16,26 25-3 0,-28-24-18 0,11 9-9 15,17 15-5-15,-35-28-17 0,35 28-9 0,-37-33-41 16,37 33-81-16,-40-30-208 0,40 30-209 16,-24-26 56-16,0-6 520 0</inkml:trace>
  <inkml:trace contextRef="#ctx0" brushRef="#br4" timeOffset="269453.1168">9656 2569 1476 0,'-8'25'474'0,"-9"-39"-437"16,17 14-29-16,-25-28 0 0,25 28 0 0,-24-22 8 16,24 22-4-16,-26-22-4 0,26 22-8 0,-30-26 0 15,30 26 0-15,-32-28 0 0,32 28 0 0,-32-27 0 16,32 27 0-16,-29-24 0 0,29 24 0 0,-27-22-20 16,10 5-48-16,17 17-95 0,-43-15-474 15,43 15-15-15,-31-27 146 0</inkml:trace>
  <inkml:trace contextRef="#ctx0" brushRef="#br3" timeOffset="278510.556">11467 4154 1302 0,'0'0'233'0,"0"0"-135"0,0 0-18 0,-17-8-9 15,17 8-8-15,0 0-8 0,0 0-10 16,0 0-12-16,0 0-6 0,0 0-11 0,0 0-4 15,0 0-6-15,0 0-3 0,0 0-3 0,0 0-3 16,-11 17-9-16,11-17-12 0,0 18-20 0,0-18-34 16,2 38-113-16,-26-27-420 0,25 11-15 0,-3 1 172 15</inkml:trace>
  <inkml:trace contextRef="#ctx0" brushRef="#br3" timeOffset="278744.8866">11450 4580 1853 0,'17'19'35'0,"-17"-19"-31"0,-14 23-2 0,14-23-3 16,-7 21 5-16,7-21-4 0,-5 19 3 0,5-19-4 15,-6 21 0-15,6-21-1 0,-6 20-1 0,6-20-6 16,-6 17-4-16,6-17-8 0,-7 17-6 0,7-17-12 15,-7 18-6-15,12-1-20 0,-5-17-19 16,3 30-94-16,-3-30-139 0,0 0-206 0,-9 28 3 16,9-28 469-16</inkml:trace>
  <inkml:trace contextRef="#ctx0" brushRef="#br3" timeOffset="278932.3725">11452 5030 1820 0,'0'0'60'0,"-9"24"-30"0,9-24-4 0,-9 23 4 16,9-23-4-16,0 0-7 0,-6 22-6 0,6-22-6 16,0 0-5-16,0 0 1 0,-4 17-4 0,4-17-2 15,0 0-3-15,0 0-6 0,0 0-15 0,0 0-12 16,0 0-18-16,0 0-91 0,22 15-460 0,-22-15-42 16,0 0 166-16</inkml:trace>
  <inkml:trace contextRef="#ctx0" brushRef="#br3" timeOffset="279104.2409">11478 5388 1649 0,'-3'24'193'0,"3"-24"-171"0,-6 17-5 16,6-17 1-16,0 0 4 0,0 0-7 16,-2 19-5-16,2-19-7 0,0 0-2 0,0 0-1 15,0 0-4-15,0 0-9 0,0 0-9 0,-3 18-22 16,3-18-28-16,0 0-67 0,-22 3-206 0,22-3-246 15,0 20 13-15,0-20 437 0</inkml:trace>
  <inkml:trace contextRef="#ctx0" brushRef="#br3" timeOffset="279276.1102">11454 5723 1526 0,'2'34'333'0,"-2"-34"-309"0,0 0-31 0,0 17 23 15,0-17-21-15,0 0 37 0,0 0-21 0,5 20 13 16,-5-20-22-16,0 0-4 0,0 0-6 0,0 0-9 16,0 0-23-16,2 21-36 0,-2-21-66 15,0 0-365-15,0 0-77 0,0 0 5 0</inkml:trace>
  <inkml:trace contextRef="#ctx0" brushRef="#br3" timeOffset="279447.9912">11446 6052 1799 0,'0'0'66'0,"-7"25"-30"0,7-25 5 16,-2 22-7-16,2-22-5 0,0 0-7 0,3 20-5 15,-3-20-14-15,0 0-3 0,0 0 0 0,0 0 0 16,1 17 0-16,-1-17 0 0,0 0 0 0,0 0-4 16,0 0-36-16,0 0-38 0,11 37-204 0,-11-37-377 15,0 0 19-15,-9 24 297 0</inkml:trace>
  <inkml:trace contextRef="#ctx0" brushRef="#br3" timeOffset="279619.8675">11443 6510 2047 0,'0'0'0'0,"-10"27"0"0,10-27 0 0,0 0 0 15,-10 18 0-15,10-18 0 0,0 0 0 16,0 0 0-16,0 0 0 0,0 0 0 0,0 0 0 15,0 0 0-15,-6 18-24 0,6-18-61 0,0 0-71 16,-21 7-323-16,21-7-169 0,4 21 50 0,-4-21 542 16</inkml:trace>
  <inkml:trace contextRef="#ctx0" brushRef="#br3" timeOffset="279791.7486">11430 6921 1548 0,'-5'56'417'0,"5"-56"-390"15,-9 25-11-15,9-25 0 0,-4 20-14 0,4-20 15 16,-4 17-20-16,4-17 10 0,-2 19-7 0,2-19 0 16,-3 19 0-16,3-19 0 0,0 0 0 0,-1 26-12 15,1-26-34-15,1 20-26 0,-1-20-48 16,10 29-242-16,-10-29-248 0,0 0-9 16,0 33 414-16</inkml:trace>
  <inkml:trace contextRef="#ctx0" brushRef="#br3" timeOffset="279979.3372">11446 7338 1970 0,'-17'16'52'0,"17"-16"-29"0,-9 20-21 15,9-20-2-15,0 0 0 0,-12 21 0 0,12-21 0 16,0 0 0-16,-10 22 0 0,10-22 0 0,0 0 0 16,-8 24 0-16,8-24 0 0,0 0 0 0,-7 18 0 15,7-18-13-15,0 0-30 0,1 27-19 16,-1-27-12-16,7 24-42 0,-7-24-108 0,0 0-299 15,7 23-76-15,-7-23 207 0</inkml:trace>
  <inkml:trace contextRef="#ctx0" brushRef="#br3" timeOffset="280109.6492">11416 7765 1695 0,'3'32'112'0,"-3"-32"-61"0,-3 28-2 0,3-28-14 16,-4 23-6-16,4-23-12 0,-3 23 0 0,3-23-7 15,-2 23 0-15,2-23-7 0,-2 21-1 0,2-21-3 16,0 17-6-16,0-17-7 0,1 17-9 15,-1-17-23-15,0 0-33 0,16 46-161 0,-16-46-377 16,-8 26-2-16,10-8 236 0</inkml:trace>
  <inkml:trace contextRef="#ctx0" brushRef="#br3" timeOffset="280281.9629">11389 8278 1917 0,'18'27'42'0,"-18"-27"2"0,-6 19-15 0,6-19-14 16,0 0-15-16,0 0 0 0,-4 21 0 15,4-21 0-15,0 0 0 0,-2 17 0 0,2-17 0 16,0 0 0-16,0 0 0 0,1 21 0 0,-1-21-7 16,0 0-39-16,2 18-25 0,9 2-56 0,-30-31-270 15,19 11-250-15,8 17 49 0,-8-17 445 0</inkml:trace>
  <inkml:trace contextRef="#ctx0" brushRef="#br3" timeOffset="280409.5408">11425 8468 1925 0,'-3'22'34'0,"-10"1"-17"0,4 1-10 16,0 0 9-16,1-1-7 0,0 0 2 0,2-2-11 16,6-21-2-16,-7 26-24 0,7-26-15 15,0 0-52-15,-11-35-270 0,20 12-282 0,-6-12 15 16,1-13 412-16</inkml:trace>
  <inkml:trace contextRef="#ctx0" brushRef="#br3" timeOffset="281012.1765">11515 4165 1468 0,'3'25'458'15,"-3"-25"-434"-15,0 0-18 0,0 0 1 0,-20-7 0 16,20 7-1-16,0 0-5 0,-19 9-7 0,19-9-6 15,-17 14-6-15,17-14-5 0,-20 20-12 0,20-20-8 16,-22 19-19-16,5-15-13 0,14 15-21 0,-23-29-210 16,26 10-262-16,-14 17 3 0,14-17 398 0</inkml:trace>
  <inkml:trace contextRef="#ctx0" brushRef="#br3" timeOffset="281184.2273">11211 4548 1522 0,'-18'3'286'0,"18"-3"-225"16,0 0-30-16,0 0 4 0,-18 12-7 16,18-12-3-16,0 0-12 0,0 0-7 0,0 0-9 15,0 0-7-15,-15-21-4 0,15 21-18 0,0 0-10 16,-8-25-5-16,8 25-63 0,-10-17-42 0,29 26-322 16,-19-9-140-16,0 0 106 0</inkml:trace>
  <inkml:trace contextRef="#ctx0" brushRef="#br3" timeOffset="281343.5471">11068 4694 1825 0,'0'0'51'15,"-22"-2"-21"-15,22 2 3 0,0 0 0 0,0 0-4 16,0 0-13-16,-20 5-6 0,20-5-7 0,0 0-2 16,0 0-4-16,0 0-4 0,0 0-8 0,-19 1-12 15,19-1-16-15,0 0-30 0,0 0-50 16,0 0-151-16,0 0-347 0,0 0 36 15,0 0 326-15</inkml:trace>
  <inkml:trace contextRef="#ctx0" brushRef="#br3" timeOffset="281515.4092">11107 4769 1827 0,'21'19'77'16,"-21"-19"-48"-16,0 0-2 0,0 0-2 15,0 0 4-15,0 0-9 0,0 0-7 0,0 0-13 16,0 0 0-16,0 0 0 0,0 0 0 0,0 0 0 15,0 0-6-15,0 0-12 0,0 0-16 0,0 0-16 16,0 0-31-16,31 1-50 0,-42-24-151 16,11 23-329-16,25-1 25 0,-25 1 339 0</inkml:trace>
  <inkml:trace contextRef="#ctx0" brushRef="#br3" timeOffset="281687.2073">11385 4755 1564 0,'0'0'237'0,"0"0"-192"0,0 0-16 15,6 18 5-15,-6-18-3 0,0 0-3 0,0 0-10 16,0 0-6-16,0 0-7 0,0 0-2 0,0 0-1 16,0 0-4-16,0 0 0 0,0 0-1 15,0 0 0-15,21 6-2 0,-21-6-5 0,21-10-13 16,-21 10-12-16,26-16-23 0,-3 16-27 16,-19-21-85-16,33 20-407 0,-37 1-20 0,29-10 160 15</inkml:trace>
  <inkml:trace contextRef="#ctx0" brushRef="#br3" timeOffset="281874.7296">11750 4727 1689 0,'0'0'77'0,"0"0"-23"0,0 0-8 16,0 0-5-16,0 0-6 0,0 0-10 0,0 0-5 16,0 0-8-16,0 0-6 0,0 0-2 0,0 0-1 15,0 0-2-15,18 4-1 0,-18-4-1 16,0 0-5-16,0 0-6 0,0 0-9 0,0 0-13 15,0 0-25-15,23 1-33 0,-23-1-90 16,0 0-285-16,0 0-127 0,0 0 50 0,28 17 544 16</inkml:trace>
  <inkml:trace contextRef="#ctx0" brushRef="#br3" timeOffset="282030.9931">11924 4723 1853 0,'0'0'62'0,"0"0"-20"0,0 0-5 0,0 0-8 15,0 0-5-15,-20 0-24 0,20 0 0 16,0 0 0-16,0 0 0 0,0 0 0 0,0 0 0 16,0 0 0-16,0 0-16 0,0 0-9 0,0 0-9 15,0 0-13-15,0-23-33 0,0 23-113 0,0 0-422 16,0 0-20-16,0 0 234 0</inkml:trace>
  <inkml:trace contextRef="#ctx0" brushRef="#br3" timeOffset="282202.8395">11844 4518 1746 0,'-31'-11'136'0,"31"11"-66"0,-20-12-29 15,20 12-10-15,-21-8-8 0,21 8-23 0,-26-3 0 16,26 3 0-16,-29 2 0 16,11-2 0-16,18 0-5 0,-34-3-36 0,34 3-35 15,-33-11-33-15,37 29-216 0,-4-18-325 0,-22-19 59 16,22 19 342-16</inkml:trace>
  <inkml:trace contextRef="#ctx0" brushRef="#br3" timeOffset="282343.4887">11662 4247 1974 0,'-39'20'35'0,"19"-16"-25"0,2-1-4 0,18-3-2 15,-31-5-1-15,31 5-4 0,-22-18-15 0,10 1-25 16,12 17-45-16,-24-52-202 0,26 30-368 15,-4-7 18-15,3-5 333 0</inkml:trace>
  <inkml:trace contextRef="#ctx0" brushRef="#br3" timeOffset="289136.245">14075 9122 1299 0,'-3'-18'166'0,"3"18"-91"15,0 0-22-15,0 0 1 0,0 0 1 0,0 0-5 16,-10-17-7-16,10 17-8 0,0 0-6 0,0 0-5 16,0 0-4-16,-18-7-1 0,18 7-3 0,0 0 2 15,0 0-1-15,-17-9 0 0,17 9-3 0,0 0 0 16,-19-1-5-16,19 1-1 0,0 0-1 0,-25 21-2 16,25-21-5-16,-21 26 0 0,10-7 0 15,-1 2 0-15,0 5 0 0,0 3 0 16,-1 1 0-16,3-1 0 0,1-2 0 0,3-4 0 0,4-5 0 15,2-18 0-15,7 24 0 0,-7-24 0 0,22 11 0 16,-22-11 0-16,34-1 0 0,-14-7 0 16,1-1 0-16,2-5 0 0,2-3 0 0,-1-3 0 15,0-2 0-15,0-2 0 0,0-3 0 0,-3 1 0 16,0 2 0-16,-5-1 0 0,-3 4 0 16,-4 1 0-16,-5 2 0 0,-4 18 0 0,-3-29 0 15,3 29 0-15,-13-20 0 0,13 20 0 0,-25-13 0 16,25 13 0-16,-30-4-7 0,13 2-8 0,17 2 0 15,-32 3-11-15,32-3-6 0,-24 8-5 0,24-8-22 16,-23 14-44-16,31 16-140 0,-27-27-333 0,19-3-11 16,6 23 241-16</inkml:trace>
  <inkml:trace contextRef="#ctx0" brushRef="#br3" timeOffset="289659.5078">14431 8730 1841 0,'-24'3'86'0,"24"-3"-66"0,-17-10-3 16,17 10 1-16,0 0 4 0,0 0-3 0,0 0-7 16,0 0-5-16,0 0-2 0,0 0-5 0,0 0 0 15,0 0 0-15,17 27 0 0,-7-10 0 0,-2 2 0 16,2 3 0-16,-3 2 0 0,1 3 0 15,-5 2 0-15,-1 3 0 0,-2 1 0 0,-2 2 0 16,-1 1 0-16,-3-2 0 0,-2 0 0 0,0-4 0 16,1-2 0-16,0-3 0 0,3-4 0 15,0-4 0-15,4-17 0 0,-1 22 0 0,1-22 0 16,0 0 0-16,0 0 0 0,0 0 0 0,0 0 0 16,0 0 0-16,0 0 0 0,22-11 0 0,-22 11 0 15,13-28 0-15,-2 10 0 0,0-1 0 16,0-1 0-16,1 2 0 0,1 0 0 0,-13 18 0 15,25-29 0-15,-25 29 0 0,22-18 0 0,-22 18 0 16,18-9 0-16,-18 9 0 0,19-1 0 0,-19 1 0 16,19 4 0-16,-19-4 0 0,0 0 0 0,21 11 0 15,-21-11 0-15,0 0 0 0,19 14 0 0,-19-14 0 16,0 0 0-16,11 23 0 0,-11-23 0 16,3 23 0-16,-3-23 0 0,3 29 0 15,-3-29 0-15,-5 33 0 0,0-16 0 0,-4 1 0 16,0-1 0-16,9-17 0 0,-26 31 0 0,26-31 0 15,-30 26 0-15,13-17 0 0,0-1 0 0,-2-2 0 16,2-4 0-16,0-1 0 0,17-1 0 0,-30-6 0 16,30 6 0-16,-26-17 0 0,26 17 0 0,-14-28 0 15,14 28-67-15,-7-41-82 0,32 32-446 16,-25-17-39-16,15 8 33 0</inkml:trace>
  <inkml:trace contextRef="#ctx0" brushRef="#br3" timeOffset="289987.6421">14888 9076 1857 0,'0'0'55'0,"0"0"-35"0,0 0 6 16,0 0 1-16,0 0-2 0,0 0-5 15,0 0-7-15,0 0-9 0,0 0-4 0,0 0 0 16,-5 17 0-16,5-17 0 0,0 0 0 0,0 0 0 15,0 0 0-15,0 0 0 0,17 18 0 16,-17-18 0-16,0 0 0 0,6 25 0 0,-6-25 0 16,-3 27 0-16,-2-7 0 0,-1 4 0 0,-1 3 0 15,-3 4 0-15,-3 3 0 0,-4 1 0 0,-1 2 0 16,-1 2 0-16,1 0 0 0,0-4 0 0,1-6 0 16,4-5 0-16,-2-5 0 0,15-19 0 0,-17 23 0 15,17-23 0-15,0 0 0 0,0 0 0 0,-17-3 0 16,17 3 0-16,-5-29 0 0,5 29-126 15,-17-56-450-15,28 28-62 0,-12-14-16 16</inkml:trace>
  <inkml:trace contextRef="#ctx0" brushRef="#br3" timeOffset="290160.3546">14791 8901 2047 0,'0'0'0'15,"0"0"0"-15,0 0 0 0,9-23 0 0,-9 23 0 16,0 0 0-16,0 0 0 0,0 0 0 0,0 0 0 16,21-17 0-16,-21 17 0 0,0 0-72 0,35 9-489 15,-35-9-109-15,0 0 44 0</inkml:trace>
  <inkml:trace contextRef="#ctx0" brushRef="#br3" timeOffset="290537.4502">15120 9126 1816 0,'-20'13'80'0,"16"5"-21"16,4-18-27-16,-13 26-6 0,13-26-8 0,0 0-2 16,3 19-16-16,-3-19 0 0,0 0 0 0,20 5 0 15,-20-5 0-15,25-4 0 0,-25 4 0 0,34-11 0 16,-15 3 0-16,2-1 0 0,0 0 0 0,-3-1 0 15,-1 2 0-15,-17 8 0 0,25-14 0 0,-25 14 0 16,0 0 0-16,19-17 0 0,-19 17 0 16,5-16 0-16,-5 16 0 0,-2-20 0 15,2 20 0-15,-7-19 0 0,7 19 0 0,0 0 0 16,-24-20 0-16,24 20 0 0,-23-3 0 0,23 3 0 16,-27 8 0-16,27-8 0 0,-32 22 0 0,16-5 0 15,1 4 0-15,-1 2 0 0,0 1 0 0,3 1 0 16,-1 2 0-16,5-2 0 0,-1-1 0 0,4-1 0 15,3-3 0-15,2-3 0 0,1-17 0 16,9 26 0-16,-9-26 0 0,19 15 0 0,-19-15 0 16,33 1 0-16,-10-5 0 0,1-5 0 0,9 5-66 15,-22-35-285-15,28 30-299 0,-15-17 5 0,9 3 311 16</inkml:trace>
  <inkml:trace contextRef="#ctx0" brushRef="#br3" timeOffset="290741.9046">15526 9057 1770 0,'0'0'214'0,"-24"14"-171"0,24-14-23 0,-32 16-20 0,32-16 0 16,-29 20 0-16,29-20 0 0,-26 19 0 0,26-19 0 15,-18 23 0-15,18-23 0 0,-13 26 0 16,13-26 0-16,-5 27 0 0,5-27 0 0,4 25 0 16,-4-25 0-16,9 23 0 0,-9-23 0 15,18 15 0-15,-18-15 0 0,28 1 0 0,-11-6 0 16,4 1 0-16,1-7 0 0,5-1 0 0,0-8 0 15,7 3 0-15,-10-21-156 0,29 23-471 0,-27-19-23 16,10 9 37-16</inkml:trace>
  <inkml:trace contextRef="#ctx0" brushRef="#br3" timeOffset="290913.8701">15835 8856 1651 0,'-22'16'200'0,"15"15"-164"0,-8-3 14 0,8 8-40 15,-4-3 27-15,2 5-14 0,2-2-12 0,-1-1 7 16,4-2-13-16,0-2 1 0,3-4-6 0,1-3-1 16,2-2-17-16,-2-22-21 0,14 38-87 0,-34-45-358 15,20 7-157-15,0 0 10 0,0 0 525 16</inkml:trace>
  <inkml:trace contextRef="#ctx0" brushRef="#br3" timeOffset="291085.6793">15672 9042 2030 0,'0'0'17'0,"-18"-2"-17"16,18 2 0-16,0 0 0 0,0 0 0 0,0 0 0 15,0 0 0-15,0 0 0 0,20 2 0 0,-20-2 0 16,37-10 0-16,-10-1 0 0,2-5 0 0,6 3 0 16,-3-9 0-16,14 30-150 0,-27-34-548 0,20 11 18 15,-11-8 162-15</inkml:trace>
  <inkml:trace contextRef="#ctx0" brushRef="#br3" timeOffset="297979.1382">9349 5909 1002 0,'-12'-17'211'0,"12"17"-61"0,0 0-34 31,0 0-23-31,0 0-15 0,0 0-15 0,-13-23-10 0,13 23-7 0,0 0-10 0,0 0-6 0,0 0-7 32,0 0-2-32,0 0-2 0,0 0-3 0,0 0-4 15,0 0-1-15,0 0-6 0,-3 18 5 0,3 2-5 16,0 4 5-16,-1 5-8 0,-3 2 6 0,1 6-9 16,-3 1 7-16,0 3-8 0,-2 0 6 0,0 1-8 15,1-5 8-15,0-3-12 0,4-6-2 16,4-4-21-16,-1-24-6 0,12 29-44 15,-12-29-63-15,35-15-453 0,-35 15-50 0,31-31 176 16</inkml:trace>
  <inkml:trace contextRef="#ctx0" brushRef="#br3" timeOffset="298197.8923">9453 5589 1756 0,'0'0'69'16,"-17"7"-18"-16,17-7-6 0,-20 2 2 16,20-2-3-16,0 0-9 0,-19-5-35 0,19 5 0 15,0 0 0-15,0 0 0 0,0 0 0 16,-14-18 0-16,14 18 0 0,0 0 0 0,0 0 0 16,0 0 0-16,0 0-6 0,20-13-61 0,-20 13-43 15,24 12-147-15,-24-12-386 0,0 0 29 0,24 11 265 16</inkml:trace>
  <inkml:trace contextRef="#ctx0" brushRef="#br3" timeOffset="298729.1514">9687 5757 1828 0,'3'33'12'0,"-10"-14"31"0,4 2-23 15,-1 0-7-15,4 4 12 0,-3 0-6 0,2 2 10 16,-4 2-16-16,1 2 3 0,-1 0-9 0,-1 2 5 15,1-3-7-15,0 0 0 0,1-4-5 0,1-6 0 16,1-3 0-16,2-17 0 0,-2 23 0 16,2-23 0-16,0 0 0 0,0 0 0 0,0 0 0 15,0 0 0-15,21 6 0 0,-21-6 0 0,16-23 0 16,-5 4 0-16,0-5 0 0,2-5 0 0,2-3 0 16,-2-2 0-16,2 2 0 0,-2-1 0 15,1 0 0-15,-1 2 0 0,-3 1 0 0,-2 3 0 16,-1 4 0-16,0 2 0 0,-7 21 0 15,8-29 0-15,-8 29 0 0,0 0 0 0,0 0 0 16,0 0 0-16,0 0 0 0,0 0 0 0,-7 29 0 16,1-6 0-16,-2 4 0 0,2 2 0 0,0 0 0 15,0-1 0-15,2-2 0 0,2-1 0 0,3-4 0 16,2-2 0-16,-3-19 0 0,14 27 0 0,-14-27 0 16,26 13 0-16,-26-13 0 0,36-4 0 0,-13-5 0 15,3-6 0-15,3-5 0 0,2-4 0 16,0-5 0-16,1 0 0 0,1-1 0 0,-3 1 0 15,-2 2 0-15,-4 3 0 0,-3 1 0 0,-5 5 0 16,-16 18 0-16,20-27 0 0,-20 27 0 16,0 0 0-16,0 0 0 0,0 0 0 0,0 0 0 15,0 0 0-15,0 0 0 0,0 31 0 0,-7-5 0 16,0 3 0-16,-3 3 0 0,-1-1 0 0,3 2 0 16,0-4 0-16,5 1 0 0,0-2 0 15,6-2 0-15,0-3 0 0,6-2 0 0,-9-21 0 16,22 29-17-16,-22-29-44 0,40 29-122 0,-41-46-237 15,29 23-196-15,-8-12-11 0,0-12 505 0</inkml:trace>
  <inkml:trace contextRef="#ctx0" brushRef="#br3" timeOffset="299106.4611">10551 5864 1744 0,'-14'-18'74'15,"14"18"-30"-15,-20-10 7 0,20 10-6 0,-25-3-1 16,25 3-17-16,-26 7-9 0,26-7-18 0,-28 19 0 0,28-19 0 15,-27 27 0-15,27-27 0 0,-27 34 0 0,16-15 0 16,0 1 0-16,2-1 0 0,0 0 0 0,2-1 0 16,3-1 0-16,4-17 0 15,-1 28 0-15,1-28 0 0,10 21 0 0,-10-21 0 16,18 9 0-16,-18-9 0 0,28 3 0 0,-11-4 0 16,2-2 0-16,1-3 0 0,-2-2 0 0,2-3 0 15,-1-4 0-15,-1 0 0 0,0-2 0 0,1 0 0 16,-3-1 0-16,-2-2 0 0,-2 1 0 0,-2-2 0 15,-1 2 0-15,-3 2 0 0,-6 17 0 16,4-28 0-16,-4 28 0 0,-1-18 0 0,1 18 0 16,0 0 0-16,0 0 0 0,-22 0 0 0,22 0 0 15,-17 25 0-15,8-4 0 0,-2 4 0 0,-2 3 0 16,3 2 0-16,-1 1 0 0,3-1 0 0,3-1 0 16,4 1 0-16,0-1 0 0,5-1 0 15,-1-5 0-15,7-2 0 0,-10-21-18 0,29 29-43 16,-29-29-20-16,49 20-79 0,-49-20-424 15,38-5-9-15,-8-2 44 0</inkml:trace>
  <inkml:trace contextRef="#ctx0" brushRef="#br3" timeOffset="299497.0749">10902 5905 1876 0,'-30'2'54'0,"30"-2"-11"15,-35-2 0-15,18 6-12 0,-5 2-31 16,2 2 0-16,2 2 0 0,0 2 0 15,18-12 0-15,-31 32 0 0,19-14 0 0,0 1 0 16,4 2 0-16,3-1 0 0,2 0 0 0,4-2 0 16,-1-18 0-16,13 25 0 0,-13-25 0 0,22 15 0 15,-22-15 0-15,34 6 0 0,-16-7 0 0,2-4 0 16,0-4 0-16,1 0 0 0,-2-6 0 16,1-1 0-16,-3 1 0 0,0-4 0 0,-3 1 0 15,0 0 0-15,-4 1 0 0,-10 17 0 0,19-26 0 16,-19 26 0-16,9-18 0 0,-9 18 0 0,0 0 0 15,0 0 0-15,0 0 0 0,0 0 0 0,0 0 0 16,0 0 0-16,-6 22 0 0,0-1 0 0,-1 8 0 16,1 6 0-16,0 3 0 0,-1 3 0 0,0 2 0 15,1 3 0-15,2 1 0 16,-1 2 0-16,-1-3 0 0,1 0 0 0,0-4 0 16,-1-3 0-16,-2-3 0 0,1-5 0 0,0-2 0 15,-2-3 0-15,1-4 0 0,-1-4 0 0,9-18 0 16,-17 25 0-16,17-25 0 0,0 0 0 0,0 0 0 15,-20-2 0-15,20 2 0 0,-3-33-21 0,3 33-136 16,-11-49-426-16,25 21-68 0,-13-11 32 0</inkml:trace>
  <inkml:trace contextRef="#ctx0" brushRef="#br3" timeOffset="299857.3317">11043 5989 1812 0,'0'0'133'16,"13"20"-107"-16,-13-20 4 0,0 0 1 0,23 23-16 16,-23-23-15-16,20 12 0 0,-20-12 0 0,23 8 0 15,-23-8 0-15,33 0 0 0,-15-3 0 0,3-2 0 16,1-2 0-16,2-4 0 0,4-2 0 0,0-3 0 16,0-1 0-16,0-1 0 0,-5 0 0 0,0-1 0 15,-3 3 0-15,-4-1 0 0,-16 17 0 0,22-28 0 16,-22 28 0-16,6-25 0 0,-6 25 0 15,-10-20 0-15,10 20 0 0,-27-13 0 0,7 11 0 16,-5 3 0-16,-2 4 0 0,-2 7 0 16,-2 4 0-16,-2 3 0 0,-1 4 0 0,3 4 0 15,2 0 0-15,4 2 0 0,5-2 0 0,4 0 0 16,7-3 0-16,4-2 0 0,7-2 0 0,6-2 0 16,-8-18 0-16,31 27 0 0,-8-17 0 0,5-8 0 15,5-2 0-15,1-7 0 0,10-2 0 16,-2-8 0-16,17 17-98 0,-32-32-479 0,33 16-105 15,-12-11 30-15</inkml:trace>
  <inkml:trace contextRef="#ctx0" brushRef="#br3" timeOffset="300669.9303">800 9791 1445 0,'0'0'135'0,"0"0"-25"0,0 0-23 0,0 0-18 16,0 0-5-16,0 0-13 0,0 0-8 0,0 0-13 15,0 0-17-15,0 0-13 0,0 0 0 0,12 25 0 16,-11-8 0-16,1 6 0 0,0 6 0 15,-2 5 0-15,1 6 0 0,-1 6 0 0,0 2 0 16,-1 4 0-16,-1 2 0 0,-2-1 0 16,1-1 0-16,0-2 0 0,2-5 0 0,2-2 0 15,0-3 0-15,6-2 0 0,1-6-39 0,7 7-82 16,-15-39-381-16,13 35-155 0,-13-35 3 0,24 19 581 16</inkml:trace>
  <inkml:trace contextRef="#ctx0" brushRef="#br3" timeOffset="301216.7642">1147 10265 1962 0,'0'0'40'16,"0"0"-11"-16,0 0-13 0,0 0-16 0,0 0 0 16,0 0 0-16,-7 17 0 0,7-17 0 0,0 0 0 15,-3 27 0-15,3-27 0 0,-3 27 0 0,3-27 0 16,-4 33 0-16,4-33 0 0,-8 34 0 15,5-16 0-15,0 0 0 0,-1-1 0 0,2 0 0 16,2-17 0-16,-2 22 0 0,2-22 0 0,0 0 0 16,0 0 0-16,0 0 0 0,0 0 0 0,19-1 0 15,-19 1 0-15,20-21 0 0,-20 21 0 0,23-35 0 16,-10 16 0-16,-1-4 0 0,0-3 0 16,2 3 0-16,-3 0 0 0,0 3 0 15,-3 2 0-15,-1 1 0 0,-7 17 0 0,10-24 0 16,-10 24 0-16,0 0 0 0,0 0 0 0,0 0 0 15,0 0 0-15,0 0 0 0,0 0 0 0,0 0 0 16,0 0 0-16,0 0 0 0,0 0 0 0,0 0 0 16,14 25 0-16,-14-25 0 0,4 21 0 0,-4-21 0 15,10 20 0-15,-10-20 0 0,0 0 0 0,26 21 0 16,-26-21 0-16,28 3 0 0,-11-5 0 16,2-3 0-16,3-5 0 0,4-1 0 0,-1-2 0 15,2-1 0-15,0-2 0 0,-2 0 0 16,-3-1 0-16,-1 3 0 0,-21 14 0 0,30-26 0 15,-30 26 0-15,18-17 0 0,-18 17 0 0,0 0 0 16,0 0 0-16,0 0 0 0,0 0 0 0,0 0 0 16,0 0 0-16,0 0 0 0,0 0 0 0,5 17 0 15,-8 0 0-15,-1 5 0 0,0 6 0 16,1 0 0-16,-1 2 0 0,0-2 0 0,4 0 0 16,0-4 0-16,4 0 0 0,0-4 0 0,3 2 0 15,1-5 0-15,6 3-55 0,-14-20-38 0,41 35-141 16,-41-35-376-16,27 7-22 0,-5-6 210 0</inkml:trace>
  <inkml:trace contextRef="#ctx0" brushRef="#br3" timeOffset="301591.7393">2023 10220 1875 0,'-25'4'46'15,"25"-4"-1"-15,-22-7-6 0,22 7-2 0,-23 0-32 16,23 0-5-16,-27 9 0 0,27-9 0 0,-29 19 0 15,29-19 0-15,-29 29 0 0,14-10 0 16,2-1 0-16,1 3 0 0,-1-2 0 0,4 2 0 16,0-2 0-16,4-1 0 0,5-18 0 0,-3 30 0 15,3-30 0-15,8 22 0 0,-8-22 0 0,17 15 0 16,-17-15 0-16,28 3 0 0,-28-3 0 16,35-8 0-16,-14-2 0 0,2-1 0 0,2-1 0 15,-2-2 0-15,-1-3 0 0,-3-2 0 0,-1 3 0 16,-1-4 0-16,-1-2 0 0,-1-1 0 15,-3-2 0-15,0 2 0 0,-4 1 0 0,-1 2 0 16,-7 20 0-16,6-32 0 0,-6 32 0 0,-3-18 0 16,3 18 0-16,0 0 0 0,0 0 0 0,0 0 0 15,-20-2 0-15,20 2 0 0,-13 22 0 0,7-3 0 16,1 5 0-16,-1 3 0 0,1 2 0 0,2-1 0 16,0 1 0-16,1-2 0 0,3 0 0 15,0-3 0-15,4-1-25 0,0-6-32 16,11 8-58-16,-16-25-224 0,18 4-293 0,0-4-2 15,4-6 390-15</inkml:trace>
  <inkml:trace contextRef="#ctx0" brushRef="#br3" timeOffset="302060.4983">2633 10136 1478 0,'0'0'155'0,"0"0"-78"0,0 0-6 0,-28 11-6 15,28-11-19-15,-22 0-3 0,22 0-8 0,-23 0 0 16,23 0-6-16,-23 2-16 0,23-2-13 0,-25 7 0 16,25-7 0-16,-22 10 0 0,22-10 0 15,-22 16 0-15,22-16 0 0,-18 20 0 16,18-20 0-16,-13 24 0 0,13-24 0 0,-11 28 0 16,11-28 0-16,-5 27 0 0,5-27 0 0,4 23 0 15,-4-23 0-15,0 0 0 0,22 22 0 0,-22-22 0 16,23 6 0-16,-23-6 0 0,29 1 0 0,-29-1 0 15,31-6 0-15,-13-1 0 0,1-2 0 0,0-1 0 16,0 0 0-16,-1-3 0 0,-18 13 0 16,30-27 0-16,-30 27 0 0,22-27 0 0,-22 27 0 15,14-23 0-15,-14 23 0 0,0 0 0 0,8-19 0 16,-8 19 0-16,0 0 0 0,0 0 0 16,0 0 0-16,0 0 0 0,0 0 0 0,-4 29 0 15,2-11 0-15,0 6 0 0,0 6 0 0,0 5 0 16,1 4 0-16,0 2 0 0,1 5 0 0,-2 0 0 15,2 0 0-15,-2-1 0 0,1-4 0 16,-2-2 0-16,1-2 0 0,-2-4 0 0,0-2 0 16,-2-2 0-16,-1-5 0 0,0-2 0 0,0-4 0 15,7-18 0-15,-18 23 0 0,18-23 0 0,0 0 0 16,-23 16 0-16,23-16 0 0,0 0 0 0,-22-22-26 16,22 22-103-16,-24-49-212 0,36 29-288 0,-18-8-21 15,4-5 379-15</inkml:trace>
  <inkml:trace contextRef="#ctx0" brushRef="#br3" timeOffset="302482.4025">2925 10243 1833 0,'0'0'137'16,"-20"17"-97"-16,20-17-13 0,0 0-17 0,0 0-10 15,0 0 0-15,-17 11 0 0,17-11 0 0,0 0 0 16,0 0 0-16,0 0 0 0,0 0 0 16,18 16 0-16,-18-16 0 0,22 1 0 0,-22-1 0 15,31-5 0-15,-12-1 0 0,4-2 0 0,3-3 0 16,0-6 0-16,1 1 0 0,0-2 0 16,0-1 0-16,-4 1 0 0,-1-3 0 0,-2-2 0 15,-3 2 0-15,-1 0 0 0,-5 0 0 0,-2 2 0 16,-4 1 0-16,-5 18 0 0,1-29 0 0,-1 29 0 15,-12-22 0-15,12 22 0 0,-25-15 0 0,8 12 0 16,-1 4 0-16,0 5 0 0,-4 2 0 0,1 8 0 16,1 4 0-16,-1 4 0 0,3 4 0 15,-2 3 0-15,6 2 0 0,0-1 0 0,2 1 0 16,3-3 0-16,5-1 0 0,2-5 0 0,5-3 0 16,4-3 0-16,-7-18 0 0,24 27 0 15,-5-19 0-15,4-2 0 0,2-7 0 0,9 0 0 16,-2-9 0-16,9 4 0 0,-14-25-220 0,41 33-314 15,-29-24-123-15,10 3 22 0,6 13 635 0</inkml:trace>
  <inkml:trace contextRef="#ctx0" brushRef="#br3" timeOffset="302826.2064">3995 10073 1805 0,'0'0'207'0,"0"0"-172"16,-4-20-35-16,4 20 0 0,0 0 0 0,0 0 0 15,0 0 0-15,0 0 0 0,-22 15 0 0,22-15 0 16,-14 33 0-16,6-10 0 0,2 4 0 0,-2 4 0 16,2 0 0-16,1-1 0 0,0 1 0 15,2-2 0-15,2-4 0 0,2-2 0 0,3-4 0 16,-4-19 0-16,17 28 0 0,-17-28 0 0,26 16 0 16,-9-12 0-16,0-9-34 0,7 3-52 15,-13-28-113-15,24 21-452 0,-18-16 11 0,5 0 204 16</inkml:trace>
  <inkml:trace contextRef="#ctx0" brushRef="#br3" timeOffset="303013.7287">3951 9885 1963 0,'0'0'28'0,"0"0"-16"0,0 0-8 0,0 0-5 15,0 0 3-15,28 0-1 0,-28 0-1 0,34-4 0 16,-15 0-2-16,3 3-6 0,0-2-10 0,5 6-12 15,-4-4-12-15,6 8-16 0,-8-11-13 0,13 16-25 16,-34-12-66-16,58 10-182 0,-58-10-163 0,38 5-5 16,-11 7 354-16</inkml:trace>
  <inkml:trace contextRef="#ctx0" brushRef="#br3" timeOffset="303260.8574">4375 9931 1103 0,'16'25'293'16,"-34"-30"-119"-16,25 23-53 0,-7-18-27 0,-18 18-14 16,1-11-16-16,17-7-13 0,-28 26-11 0,28-26-13 15,-32 25-27-15,32-25 0 0,-29 23 0 0,29-23 0 16,-19 18 0-16,19-18 0 0,0 0 0 15,-10 21 0-15,10-21 0 0,0 0 0 0,13 18 0 16,-13-18 0-16,20 12 0 16,-20-12 0-16,28 10 0 0,-11-4 0 0,1-1 0 0,-1-1 0 15,0 1 0-15,-17-5 0 0,29 13 0 16,-29-13 0-16,25 19 0 0,-25-19 0 0,17 23 0 16,-17-23 0-16,7 24 0 0,-7-24 0 0,1 26 0 15,-1-26 0-15,-8 29 0 0,8-29 0 0,-16 26 0 16,16-26 0-16,-17 19 0 0,17-19 0 0,-17 15 0 15,17-15 0-15,-18 9 0 0,18-9 0 16,-20 4 0-16,20-4 0 0,0 0-130 0,-46-17-273 16,46 17-262-16,0 0 21 0,-24-18 440 0</inkml:trace>
  <inkml:trace contextRef="#ctx0" brushRef="#br3" timeOffset="303925.9671">4852 9830 2047 0,'0'0'0'16,"0"0"0"-16,0 0 0 0,0 0 0 0,0 0 0 16,-19-11 0-16,19 11 0 0,0 0 0 0,0 0 0 15,-19-13 0-15,19 13 0 0,0 0 0 0,-18-22-127 16,18 22-548-16,0 0-9 0,0 0 124 0</inkml:trace>
  <inkml:trace contextRef="#ctx0" brushRef="#br3" timeOffset="304082.2796">4801 10220 2047 0,'-1'17'0'0,"1"-17"0"0,-28 22 0 0,28-22 0 15,0 0 0-15,0 0 0 0,0 0 0 16,-17 1 0-16,17-1 0 0,0 0 0 0,-3-20 0 16,3 20 0-16,6-33 0 0,11 31-115 15,-29-23-568-15,12 25 3 0,19-31 112 0</inkml:trace>
  <inkml:trace contextRef="#ctx0" brushRef="#br3" timeOffset="304572.9408">920 11185 1921 0,'-13'26'111'0,"13"-26"-96"0,0 0-15 0,13 20 0 16,-13-20 0-16,25 16 0 0,-25-16 0 0,30 10 0 15,-13-5 0-15,3-2 0 0,0 0 0 0,3-2 0 16,3-2 0-16,4-4 0 0,3 0 0 0,1-3 0 16,4 0 0-16,0-1 0 0,3 1 0 0,-3-7-88 15,24 24-398-15,-30-18-192 0,12 9 26 16,-8 0 510-16</inkml:trace>
  <inkml:trace contextRef="#ctx0" brushRef="#br3" timeOffset="305713.901">2020 11236 1514 0,'0'0'100'0,"-3"-23"-21"0,3 23-21 0,-1-26-6 16,1 26-11-16,1-22-9 0,-1 22-8 15,0 0-3-15,0 0 0 0,3-17 3 0,-3 17-2 16,0 0-2-16,0 0-4 0,2 19-7 0,-2-19 1 16,6 33-6-16,-2-10-4 0,0 2 0 0,0 3 0 15,2 1 0-15,1 0 0 0,1 0 0 0,-1 1 0 16,3-2 0-16,1 0 0 0,0-2 0 0,1-4 0 15,0-2 0-15,0-2 0 0,-12-18 0 0,26 25 0 16,-26-25 0-16,27 15 0 0,-27-15 0 16,29 1 0-16,-29-1 0 0,25-14 0 15,-25 14 0-15,24-27 0 0,-12 10 0 0,-1-5 0 16,-2-4 0-16,1-2 0 0,0-5 0 0,-3 1 0 16,3 0 0-16,-4-2 0 0,3 4 0 0,-5-1-5 15,5 5-54-15,-7-4-32 0,18 28-156 0,-21-28-404 16,12 12 17-16,-7 0 275 0</inkml:trace>
  <inkml:trace contextRef="#ctx0" brushRef="#br3" timeOffset="305948.2885">2669 11185 1900 0,'-13'28'42'0,"13"-28"-8"16,-3 32 3-16,3-32-3 0,-1 28-34 0,1-28 0 15,-1 29 0-15,0-13 0 0,1-16 0 0,0 32 0 16,1-14 0-16,1 0 0 0,1-1 0 0,0 1 0 16,1 0 0-16,-4-18 0 0,9 31 0 0,-9-31 0 15,9 24 0-15,-9-24 0 0,16 17 0 0,-16-17 0 16,17 8 0-16,-17-8 0 0,22-3-69 0,-3-1-11 16,-11-21-49-16,32 10-496 0,-28-9-8 15,5 0 123-15</inkml:trace>
  <inkml:trace contextRef="#ctx0" brushRef="#br3" timeOffset="306338.93">2661 10946 1677 0,'0'0'99'0,"-36"-6"-25"16,36 6-17-16,-25-2-18 0,25 2 0 16,0 0-10-16,-18 1-5 0,18-1-15 0,0 0-9 15,0 0 0-15,0 0 0 0,0 0 0 0,17-8 0 16,-17 8 0-16,23-4 0 0,-23 4 0 0,26-2 0 15,-26 2 0-15,28 3 0 0,-28-3 0 0,32 11 0 16,-14-4 0-16,1 4 0 0,0 1 0 0,2 3 0 16,-3 1-6-16,1 3-1 15,-2 0-1-15,2 1 4 0,-4 3-4 0,-1 3 8 16,-1-1-5-16,-2-2 8 0,0 1-4 0,-1-4 6 16,-2-1-2-16,1 2 5 0,-4-4 2 0,1 2 0 15,-6-19-10-15,7 31 0 0,-7-31 0 0,5 22 0 16,-5-22 0-16,0 0 0 0,0 0 0 0,6 18 0 15,-6-18 0-15,0 0 0 0,0 0 0 0,0 0 0 16,4-17 0-16,-4 17 0 0,8-27 0 16,-3 7 0-16,1 0 0 0,0-3 0 0,0-2 0 15,0 1 0-15,2-2 0 0,-1 0 0 0,0 2 0 16,2 2 0-16,-2 2 0 0,-1 2 0 0,-6 18 0 16,14-33 0-16,-14 33 0 0,14-24 0 15,-14 24 0-15,18-18 0 0,-18 18-12 0,22-10-45 16,-22 10-27-16,20-10-90 0,11 19-441 0,-31-9-13 15,26 2 152-15</inkml:trace>
  <inkml:trace contextRef="#ctx0" brushRef="#br3" timeOffset="306620.2031">3570 10627 1888 0,'0'0'63'0,"0"0"-12"15,-20 7-11-15,20-7-35 0,-15 19-5 0,15-19 0 16,-16 37 0-16,8-10 0 0,0 7 0 0,1 5 0 16,-1 5 0-16,2 0 0 0,-1 2 0 15,4 1 0-15,0 2 0 0,2 2 0 0,0-1 0 16,2 0 0-16,0-2 0 0,4-4 0 0,-1-4 0 15,2-3 0-15,-1-6 0 0,2-2-42 0,-1-8-30 16,9 2-1-16,-15-23-121 0,0 0-458 0,0 0 34 16,0 0 223-16</inkml:trace>
  <inkml:trace contextRef="#ctx0" brushRef="#br3" timeOffset="307104.5852">3340 11075 1972 0,'0'0'53'0,"-14"17"-31"16,14-17-22-16,0 0 0 0,0 0 0 0,0 0 0 16,0 0 0-16,0 0 0 0,19 9 0 15,-19-9 0-15,31-5 0 0,-11-1 0 0,2-1 0 16,3-1 0-16,-1 0 0 0,3 1 0 0,-2-2 0 16,2 1 0-16,-3 2 0 0,1-2 0 15,-5 5 0-15,-3 0 0 0,-17 3 0 0,26-1 0 16,-26 1 0-16,0 0 0 0,18 9 0 0,-18-9 0 15,0 0 0-15,7 18 0 0,-7-18 0 0,-2 20 0 16,2-20 0-16,-7 32 0 0,1-13 0 16,-1 2 0-16,1-2 0 0,2 0 0 0,1-2 0 15,3-17 0-15,-1 32 0 0,1-32 0 0,6 24 0 16,-6-24 0-16,13 19 0 0,-13-19 0 0,0 0 0 16,25 14 0-16,-25-14 0 0,23-4 0 0,-23 4 0 15,30-18 0-15,-30 18 0 0,35-28 0 0,-15 9 0 16,-2 1 0-16,0-7 0 0,-2 5 0 15,-1-2 0-15,-2 3 0 0,-2 2 0 16,-11 17 0-16,15-29 0 0,-15 29 0 0,0 0 0 16,7-20 0-16,-7 20 0 0,0 0 0 0,0 0 0 15,0 0 0-15,0 0 0 0,-9 22 0 0,9-22 0 16,-9 34 0-16,5-12 0 0,-1 1 0 0,5-3 0 16,0-20 0-16,5 31 0 0,-5-31 0 0,20 21 0 15,-20-21 0-15,34 11 0 0,-14-11 0 16,7 1 0-16,0-5 0 0,4-1-56 0,-6-10-54 15,25 25-203-15,-38-32-271 0,21 11-47 0,-3-1 279 16</inkml:trace>
  <inkml:trace contextRef="#ctx0" brushRef="#br3" timeOffset="307479.591">4316 10975 1845 0,'17'1'99'15,"-37"-1"-57"-15,20 0-2 0,-33 4-19 0,15 0-21 16,1-1 0-16,-1 3 0 0,0 1 0 0,1 3 0 15,17-10 0-15,-31 24 0 0,31-24 0 0,-23 32 0 16,12-14 0-16,4 2 0 0,1 0 0 0,1-1 0 16,4-1 0-16,1-18 0 0,3 28 0 0,-3-28 0 15,16 19 0-15,-16-19 0 0,22 10 0 16,-22-10 0-16,28 0 0 0,-11-1 0 0,-17 1 0 16,33-12 0-16,-15 3 0 0,0-3 0 15,2-3 0-15,1-2 0 0,-1-6 0 0,2-3 0 16,-1 2 0-16,0-4 0 0,-2 4 0 0,-1 1 0 15,-2 3 0-15,-3 1 0 0,-13 19 0 0,19-27 0 16,-19 27 0-16,0 0 0 0,0 0 0 0,0 0 0 16,0 0 0-16,0 0 0 0,0 0 0 15,-22 30 0-15,10-6 0 0,-1 3 0 0,2 2 0 16,2 2 0-16,1 0 0 0,2-1 0 0,4-4 0 16,2-5 0-16,4-2 0 0,-4-19 0 0,17 24 0 15,-17-24 0-15,31 9 0 0,-13-11 0 0,7-4 0 16,-1-7-12-16,9 9-117 0,-17-40-175 0,38 32-246 15,-24-23-82-15,9-3 213 0</inkml:trace>
  <inkml:trace contextRef="#ctx0" brushRef="#br3" timeOffset="307651.4776">4845 10616 1871 0,'-25'6'96'0,"25"-6"-34"0,-24 23-44 15,11-6-18-15,-1 7 0 0,2 5 0 0,-1 5 0 16,1 7 0-16,1 3 0 0,2 3 0 15,3 1 0-15,2-2 0 0,2-2 0 0,0-2 0 16,4-3 0-16,2-2 0 0,3-4 0 0,0-8 0 16,4 1-7-16,-11-26-92 0,36 50-314 15,-36-50-270-15,21 23 41 0,-21-23 440 0</inkml:trace>
  <inkml:trace contextRef="#ctx0" brushRef="#br3" timeOffset="308179.2873">1010 12346 2031 0,'25'-14'16'0,"-25"14"-16"0,22 1 0 16,-5-4 0-16,6-2 0 0,2-1 0 15,3-3 0-15,0 3 0 0,0-4 0 0,3 1 0 0,3-3 0 0,3 2 0 0,1-7 0 16,11 11-97-16,-30-23-434 0,33 16-164 0,-7-8 46 16</inkml:trace>
  <inkml:trace contextRef="#ctx0" brushRef="#br3" timeOffset="308729.0551">2136 12216 1685 0,'-9'-21'164'0,"9"21"-117"0,0 0-5 15,0 0-8-15,0 0 0 0,-17-3-9 0,17 3-9 16,0 0-16-16,-9 23 0 0,9-23 0 0,-8 30 0 15,4-11 0-15,0 3 0 0,1 1 0 0,-1 4 0 16,2-1 0-16,-1 1 0 0,2-1 0 0,2-4 0 16,2-2 0-16,-3-20 0 0,9 24 0 15,-9-24 0-15,20 11 0 0,-20-11 0 0,29 1 0 16,-11-7 0-16,3-5 0 0,1-5 0 0,2-3 0 16,3-4 0-16,0-4 0 0,1 1 0 15,-2-3 0-15,0 0 0 0,-4 3 0 0,-3 2 0 16,-2 2 0-16,-3 3 0 0,-14 19 0 0,18-28 0 15,-18 28 0-15,0 0 0 0,0 0 0 0,0 0 0 16,0 0 0-16,0 0 0 0,0 0 0 16,0 0 0-16,4 22 0 0,-4-22 0 0,-8 37 0 15,6-13 0-15,-2 2 0 0,3-2 0 0,0 1 0 16,0-2 0-16,3-1 0 0,-1-1 0 0,5-3 0 16,-6-18 0-16,16 28 0 0,-16-28-50 0,26 18-26 15,-26-18-35-15,46 16-271 0,-46-16-248 0,39-15 21 16,-17 7 421-16</inkml:trace>
  <inkml:trace contextRef="#ctx0" brushRef="#br3" timeOffset="309276.3131">2724 12135 1729 0,'24'8'94'0,"-24"-8"-61"0,0 0-2 0,-19 23-11 16,19-23-2-16,-9 32-7 0,6-11 5 15,-1 1-7-15,3 2 3 0,1 3-7 0,1 1 5 16,1 1-6-16,2 1 7 0,1-1-3 0,1-1 7 16,-1-1-4-16,1-4-1 0,1-3-10 0,-2-1 0 15,-5-19 0-15,12 26 0 0,-12-26 0 0,0 0 0 16,0 0 0-16,21 12 0 0,-21-12 0 0,0 0 0 16,11-17 0-16,-11 17 0 0,8-33 0 0,-3 13 0 15,0-4 0-15,0-3 0 16,0 0 0-16,0 2 0 0,0 0 0 0,-2 0 0 15,1 1 0-15,-2-1 0 0,2 1 0 0,-2-1 0 16,2 1 0-16,1 1 0 0,1 2 0 0,2 1 0 16,2 2 0-16,-10 18 0 0,20-28 0 0,-20 28 0 15,22-18 0-15,-22 18 0 0,24-10 0 0,-24 10 0 16,25-3 0-16,-25 3 0 0,26 2 0 0,-26-2 0 16,22 7 0-16,-22-7 0 0,0 0 0 15,23 27 0-15,-23-27 0 0,6 25 0 0,-6-6 0 16,-4-1 0-16,-1 4 0 0,-4 2 0 0,-1 0 0 15,-3 1 0-15,-2 1 0 0,-1-2 0 0,-2 2 0 16,1 0 0-16,-2-1 0 0,0-1 0 0,2-2 0 16,-2-2 0-16,19-20 0 0,-32 30 0 15,32-30 0-15,-27 23 0 0,27-23 0 16,-20 12 0-16,20-12 0 0,-17 5 0 0,17-5 0 16,0 0 0-16,-23 5 0 0,23-5 0 0,0 0 0 15,-21 7 0-15,21-7 0 0,-15 18 0 0,15-18 0 16,-17 35 0-16,9-11 0 0,-1 6 0 0,0 6 0 15,0 1 0-15,2 5 0 0,-3-1 0 0,3 2 0 16,-1-1 0-16,4-1 0 0,-3-3 0 0,9 2-25 16,-2-40-220-16,6 38-416 0,-6-38-15 15,13 22 237-15</inkml:trace>
  <inkml:trace contextRef="#ctx0" brushRef="#br3" timeOffset="309776.3261">3331 12122 1772 0,'0'0'44'16,"0"0"-14"-16,18-7 8 0,-18 7-6 0,0 0-10 15,-4 31-11-15,-1-13-2 0,-2 5-7 0,0 1 8 16,-3 4-6-16,2 1 10 0,-2-1-5 0,0 3 8 16,0-1-5-16,2-1 8 0,-1-1-19 0,3-4-1 15,3-3 0-15,0-4 0 0,3-17 0 16,3 19 0-16,-3-19 0 0,0 0 0 0,20 5 0 15,-20-5 0-15,23-13 0 0,-23 13 0 0,26-30 0 16,-11 9 0-16,-1-4 0 0,2-3 0 16,-1-1 0-16,-2-2 0 0,0 2 0 0,-2 0 0 15,-1 2 0-15,-3-1 0 0,-3 1 0 0,-3 3 0 16,-2 3 0-16,-3 2 0 0,-2 2 0 0,6 17 0 16,-14-24 0-16,14 24 0 0,0 0 0 15,-19-10 0-15,19 10 0 0,0 0 0 0,0 0 0 16,0 0 0-16,-4 17 0 0,4-17 0 0,0 0 0 15,25 21 0-15,-25-21 0 0,33 6 0 0,-12-5 0 16,0-5-35-16,6 2-11 0,0-6-11 0,11 10-33 16,-23-33-223-16,29 27-330 0,-16-7 11 0,4-4 402 15</inkml:trace>
  <inkml:trace contextRef="#ctx0" brushRef="#br3" timeOffset="309948.2032">3843 12047 1928 0,'0'0'50'0,"-27"31"-41"0,16-14 29 16,0 3-16-16,3 3-22 0,-2 3 0 0,3 0 0 16,-1 1 0-16,3 1 0 0,3 0 0 15,2-2 0-15,0-2 0 0,2 2 0 0,2-4 0 16,1-4 0-16,2 0 0 0,-7-18 0 0,21 18 0 16,-21-18-11-16,25 2-29 0,-8-2-23 0,-14-27-141 15,17 21-452-15,-11-14 0 0,6 3 240 0</inkml:trace>
  <inkml:trace contextRef="#ctx0" brushRef="#br3" timeOffset="310088.8311">3769 11771 2020 0,'0'0'15'0,"-21"11"-15"0,21-11-2 15,0 0-14-15,0 0-8 0,0 0-28 0,0 0-65 16,45 25-291-16,-45-25-255 0,34-5 28 15,-6 10 518-15</inkml:trace>
  <inkml:trace contextRef="#ctx0" brushRef="#br3" timeOffset="310635.7906">4417 11951 1688 0,'-48'12'72'16,"30"1"-39"-16,-6-3-7 0,2 3 1 0,-5-2-14 15,0 5 3-15,-1-3 7 0,3 3-11 0,-2-3 41 16,6 4-33-16,1-1 22 0,3 5-20 0,1-2-22 16,2 3 0-16,4-1 0 0,2 1 0 0,3 0 0 15,3-1 0-15,1-2 0 0,3-1 0 0,2-1 0 16,-4-17 0-16,13 23 0 0,-13-23 0 16,22 10 0-16,-22-10 0 0,32-2 0 15,-15 0 0-15,1-7 0 0,1-1 0 0,0-2 0 16,0-4 0-16,-2-1 0 0,0 0 0 0,0-4 0 15,-1-2 0-15,1-2 0 0,0-2 0 0,-1 3 0 16,-2 0 0-16,-1 3 0 0,-2 3 0 0,-4 1 0 16,-7 17 0-16,8-21 0 0,-8 21 0 0,0 0 0 15,0 0 0-15,0 0 0 0,0 0 0 16,-12 18 0-16,4 5 0 0,-2 3 0 0,-1 9 0 16,-1 4 0-16,1 5 0 0,0 5 0 0,1 3 0 15,1 5 0-15,-1 4 0 0,2 3 0 0,1 5 0 16,2-2 0-16,0 0 0 0,2-4 0 15,-1-9 0-15,2-7 0 0,1-4 0 0,1-7 0 16,0-3 0-16,0-4 0 0,0-6 0 0,-2-5 0 16,2-18 0-16,-6 17 0 0,6-17 0 15,0 0 0-15,0 0 0 0,-11-28 0 0,6 6 0 16,2-7 0-16,-1-4 0 0,2-1 0 0,-1 1 0 16,2-5 0-16,0-1 0 0,0-4 0 0,1-3 0 15,0-4 0-15,2-2 0 0,2 2 0 0,2 0 0 16,1 4 0-16,2 4 0 0,0 8 0 0,0 4 0 15,-1 7 0-15,0 2 0 0,1 4-5 16,-1-3-66-16,11 17-80 0,-29-37-221 0,37 31-271 16,-13-13 27-16,1-6 428 0</inkml:trace>
  <inkml:trace contextRef="#ctx0" brushRef="#br3" timeOffset="311057.675">4702 11771 1814 0,'0'0'67'15,"0"0"-29"-15,0 0-5 0,0 0-8 0,0 0-4 16,0 0 2-16,-8 17-2 0,8-17-16 0,10 23-5 16,-10-23 0-16,9 34 0 0,-4-10 0 15,-1 2 0-15,-2 5 0 0,0 2 0 16,-1 3 0-16,-1-1 0 0,0 5 0 0,-1-4 0 15,-2 0 0-15,2-2 0 0,0-5 0 0,2-4 0 16,0-4 0-16,-1-21 0 0,7 28 0 0,-7-28 0 16,0 0 0-16,19 11 0 0,-19-11 0 0,18-11 0 15,-18 11 0-15,25-30 0 0,-10 8 0 0,0-6 0 16,-1 1 0-16,1-2 0 0,-1 1 0 16,-3 5 0-16,2 2 0 0,-6 4 0 0,-7 17 0 15,13-24 0-15,-13 24 0 0,0 0 0 0,0 0 0 16,0 0 0-16,0 0 0 0,0 0 0 15,0 29 0-15,-6-6 0 0,0 3 0 0,-1 3 0 16,-1 1 0-16,4 1 0 0,1-6 0 0,2 1 0 16,1-6 0-16,4-2 0 0,-4-18 0 0,13 24 0 15,-13-24 0-15,26 11 0 0,-26-11-50 16,43-1-72-16,-39-33-215 0,35 21-303 0,-16-15 11 16,6-5 361-16</inkml:trace>
  <inkml:trace contextRef="#ctx0" brushRef="#br3" timeOffset="311229.6397">5297 11733 1934 0,'-16'27'57'16,"4"3"-35"-16,4 4-2 0,-2 1-13 0,1 3 0 16,3 3-10-16,0 2 6 0,3-3-3 0,-1 0 0 15,3-1 0-15,2-8 0 0,1 1 0 0,3-7-17 16,4 0-26-16,-3-6 2 0,8 4-33 0,-14-23-56 15,30 12-501-15,-30-12-7 0,0 0 166 16</inkml:trace>
  <inkml:trace contextRef="#ctx0" brushRef="#br3" timeOffset="311401.4521">5162 11909 2047 0,'0'0'0'0,"-17"6"0"16,17-6 0-16,0 0 0 0,0 0 0 15,0 0 0-15,0 0 0 0,21-9 0 0,-3 4 0 16,0-1 0-16,4 3 0 0,1-6 0 0,4 4 0 16,-1-3 0-16,5 4 0 0,-3-7-52 0,20 28-233 15,-30-29-375-15,17 11 11 0,-8-1 249 0</inkml:trace>
  <inkml:trace contextRef="#ctx0" brushRef="#br3" timeOffset="311901.5283">1198 13470 2032 0,'0'0'15'0,"0"0"-15"0,0 0 0 16,0 0 0-16,0 0 0 0,0 0 0 0,17 5 0 15,-17-5 0-15,22-7 0 0,-22 7 0 16,35-16 0-16,-13 5 0 0,3-2 0 0,4 2 0 16,-2-5 0-16,6 4 0 0,2-6 0 0,5 7-16 15,-2-11-68-15,24 37-295 0,-23-30-273 0,12 10-14 16,-6 5 417-16</inkml:trace>
  <inkml:trace contextRef="#ctx0" brushRef="#br3" timeOffset="312479.7142">2153 13436 1847 0,'0'0'17'0,"0"0"-13"0,0 0-2 16,0 0 4-16,0 0 7 0,0 0 3 0,0 0 6 16,25 15-3-16,-25-15-3 0,29-5 0 0,-8 0 1 15,-1-5-1-15,5 1 0 0,-1-5-1 16,3 0-10-16,-2-6-5 0,3 2 0 0,-3-3 0 16,-2 1 0-16,-4 4 0 0,-19 16 0 15,23-27 0-15,-23 27 0 0,6-21 0 0,-6 21 0 16,0 0 0-16,-11-18 0 0,11 18 0 0,-22-6 0 15,22 6 0-15,-34-1 0 0,14 3 0 0,-3 2 0 16,-2 2 0-16,0 1 0 0,0 3 0 0,0-2 0 16,2 2 0-16,1 2 0 0,1-1 0 15,4 6 0-15,1 0 0 0,3 3 0 0,3 2 0 16,3-1 0-16,2 0 0 0,4 2 0 0,2 0 0 16,4 0 0-16,4-2 0 0,3-1 0 0,4-1 0 15,1-3 0-15,4-1 0 0,3-2 0 0,4-2 0 16,1-6 0-16,5-1 0 0,-1-9-15 0,12 7-105 15,-27-32-274-15,29 23-261 16,-11-10 16-16,2-6 416 0</inkml:trace>
  <inkml:trace contextRef="#ctx0" brushRef="#br3" timeOffset="312817.8715">2798 13235 1883 0,'0'0'43'0,"-17"9"-23"16,17-9 0-16,0 0-4 0,-23 23-1 0,23-23-20 15,-12 29 18-15,6-10-12 0,0 2 23 0,1 0-7 16,0 1-17-16,2 0 0 0,0 0 0 0,2-2 0 16,-2-1 0-16,3-19 0 0,0 27 0 0,0-27 0 15,0 0 0-15,6 18 0 0,-6-18 0 0,0 0 0 16,0 0 0-16,25-10 0 0,-25 10 0 0,21-26 0 16,-7 6 0-16,-1-2 0 0,1 0 0 15,0 3 0-15,0-4 0 0,-2 3 0 0,-1 1 0 16,1 2 0-16,-12 17 0 0,17-22 0 0,-17 22 0 15,0 0 0-15,0 0 0 0,17-8 0 16,-17 8 0-16,0 0 0 0,10 17 0 0,-10-17 0 16,9 30 0-16,-3-12 0 0,-1 0 0 0,1 3 0 15,2-2 0-15,-1-1 0 0,3 3 0 0,-10-21 0 16,22 31 0-16,-22-31 0 0,29 25 0 16,-29-25-56-16,40 24-138 0,-40-24-320 0,19-10-138 15,-19 10 27-15</inkml:trace>
  <inkml:trace contextRef="#ctx0" brushRef="#br3" timeOffset="313042.847">3415 12731 1933 0,'-13'19'58'15,"-1"4"-26"-15,3 6-8 0,0 6-24 0,-1 5 0 16,0 5 0-16,1 6 0 0,-1 2 0 0,2 2 0 15,0 1 0-15,0-5 0 0,4 0 0 0,3-3 0 16,1-5 0-16,4-2 0 0,1-6 0 31,2-7 0-31,9-2 0 0,-14-26-89 0,38 52-234 16,-38-52-327-16,38 15-19 0,-17-9 354 0</inkml:trace>
  <inkml:trace contextRef="#ctx0" brushRef="#br3" timeOffset="314263.7155">3878 13192 1161 0,'-17'7'411'0,"-5"-24"-306"0,22 17-29 0,-21-18-8 16,21 18-18-16,-25-21-6 0,25 21-6 15,-28-15-1-15,28 15-8 0,-28-6-1 0,28 6-28 16,-32 6 0-16,32-6 0 0,-31 15 0 0,31-15 0 0,-32 31 0 0,19-10 0 16,-2 4 0-16,2 1 0 0,2 4 0 0,0 3 0 15,1-1 0-15,2-1 0 0,3-3 0 0,2-5 0 16,4-4 0-16,-1-19 0 0,14 21 0 0,-14-21 0 16,25 8 0-16,-25-8 0 0,36-1 0 15,-16-6 0-15,6-4 0 0,-1-5 0 0,2-3 0 16,2-4 0-16,1-5 0 0,1-1 0 0,0-3 0 15,-3 1 0 1,-4 1 0-16,-3 3 0 0,-3 2 0 0,-4 4 0 16,-1 3 0-16,-13 18 0 0,13-22 0 0,-13 22 0 15,0 0 0-15,0 0 0 0,0 0 0 0,0 0 0 16,-18 15 0-16,18-15 0 0,-19 37 0 16,11-12 0-16,-2 4 0 0,3-2 0 0,1 1 0 15,1 1 0-15,4-2 0 0,1-2 0 0,3-4 0 16,-3-21 0-16,17 26 0 0,-17-26 0 0,30 14 0 15,-11-13 0-15,5-4 0 0,4-3 0 0,3-4 0 16,0-6 0-16,3-2 0 0,3-4 0 0,2-2 0 16,-2-2 0-16,2 1 0 0,-3 0 0 15,-5-1 0-15,0 2 0 0,-5 5 0 16,-2 3 0-16,-5 3 0 0,-19 13 0 0,23-14 0 16,-23 14 0-16,0 0 0 0,0 0 0 0,0 0 0 15,0 24 0-15,-8-7 0 0,-2 3 0 0,-1 4 0 16,-1 1 0-16,0 2 0 0,-3 2 0 0,3 1 0 15,0-1 0-15,1 0 0 0,3-3 0 0,4-7 0 16,4-19 0-16,-4 28 0 0,4-28 0 16,0 0 0-16,12 17 0 0,-12-17 0 0,0 0 0 15,24-5 0-15,-24 5 0 0,22-24 0 0,-10 6 0 16,1-3 0-16,-1-2 0 0,-1-2 0 0,-3 0 0 16,3 0 0-16,-3 2 0 0,-2 0 0 0,0 0 0 15,-4 1 0-15,1 2 0 0,-2 0 0 0,0 2 0 16,-1 18 0-16,6-32 0 0,-6 32 0 0,10-25 0 15,-10 25 0-15,17-18 0 0,-17 18 0 16,25-17 0-16,-8 11 0 0,2 0 0 0,2 4 0 16,3 2 0-16,1 0 0 0,2 2 0 15,1 1 0-15,1 0 0 0,0 2 0 0,2-1 0 16,-1 2 0-16,0-1 0 0,1 1 0 0,-3-1 0 16,0-2 0-16,-1 1 0 0,-3-2 0 0,-2 2 0 15,-2 0 0-15,-1-3 0 0,-19-1 0 0,29 0 0 16,-29 0 0-16,19-3 0 0,-19 3 0 15,0 0 0-15,0 0 0 0,0 0 0 0,-18-7 0 16,18 7 0-16,-28-6 0 0,10 4 0 0,-2 0 0 16,-3 2 0-16,0 2 0 0,-1 0 0 0,0 2 0 15,-2 0 0-15,3 4 0 0,0 1 0 0,1 3 0 16,4 3 0-16,1 1 0 0,3 2 0 16,5 0 0-16,0 3 0 0,3-1 0 15,2 6 0-15,4-6 0 0,2-1 0 0,-2-19 0 16,12 27 0-16,-12-27 0 0,24 16 0 0,-7-13 0 15,4-3 0-15,1-3 0 0,-1-2 0 0,3-6 0 16,-1-1 0-16,1-6 0 0,2-3 0 0,-2-2 0 16,0-3 0-16,-1-1 0 0,-1 2 0 0,-1 0 0 15,-4 2 0-15,-5 2 0 0,-1 3 0 0,-11 18 0 16,12-29 0-16,-12 29 0 0,7-20 0 16,-7 20 0-16,0 0 0 0,0 0 0 0,0 0 0 15,0 0 0-15,0 0 0 0,-9 34 0 0,4-9 0 16,0 6 0-16,-1 5 0 0,1 4 0 15,0 6 0-15,0 5 0 0,-1 3 0 0,-2 4 0 16,0 0 0-16,0 1 0 0,-1-1 0 0,1-2 0 16,-2-3 0-16,-1-6 0 0,1-4 0 0,0-6 0 15,1-3 0-15,-1-5 0 0,1-5 0 16,-2-5 0-16,11-19 0 0,-21 22 0 0,21-22 0 16,-18 5 0-16,18-5 0 0,-16-18 0 0,6 0 0 15,3-5 0-15,0-4 0 0,3-3 0 0,2 0 0 16,0-3 0-16,1-3 0 0,1 1 0 0,0-5 0 15,3 3 0-15,-2-7 0 0,6 7 0 0,-2-6 0 16,7 9-6-16,-11-13-150 0,27 35-87 16,-38-39-87-16,43 44-138 0,-25-14-41 15,-5-15 175-15,30 33 334 0</inkml:trace>
  <inkml:trace contextRef="#ctx0" brushRef="#br3" timeOffset="314701.2174">5212 13229 1771 0,'21'9'94'0,"-21"-9"-42"16,0 0-11-16,0 0-9 0,0 0-9 15,0 0 4-15,0 0-20 0,24-1-7 0,-6-4 0 16,3-4 0-16,4 0 0 0,6-5 0 15,3 1 0-15,2-5 0 0,2 0 0 0,0 1 0 16,1-1 0-16,-3 2 0 0,-2 0 0 0,-2 0 0 16,-3 2 0-16,-5-1 0 0,-2 3 0 0,-3 0 0 15,-19 12 0-15,21-18 0 0,-21 18 0 0,0 0 0 16,3-20 0-16,-3 20 0 0,-18-7 0 0,18 7 0 16,-33 2 0-16,11-1 0 0,-2 3 0 15,-2 0 0-15,-2 2 0 0,-1 2 0 0,0 1 0 16,0 3 0-16,3 2 0 0,2 1 0 15,3 2 0-15,3 4 0 0,3 1 0 0,2 2 0 16,3 3 0-16,2-1 0 0,4 1 0 0,4-3 0 16,5-4 0-16,-5-20 0 0,18 31 0 0,-18-31 0 15,34 18 0-15,-10-12 0 0,3-6 0 0,4 0 0 16,-1-6 0-16,5 1 0 0,-2-2 0 16,7 1-33-16,-9-17-100 0,26 32-202 0,-38-41-206 15,25 20-51-15,-3 1 180 0</inkml:trace>
  <inkml:trace contextRef="#ctx0" brushRef="#br3" timeOffset="315076.2572">6010 13090 1683 0,'-16'21'306'16,"-11"-14"-267"-16,4 2-20 0,0-1-19 0,0 2 0 16,1 1 0-16,-1 1 0 0,2 2 0 0,1 2 0 15,1-2 0-15,4 3 0 0,15-17 0 0,-26 34 0 16,16-17 0-16,3 1 0 0,7-18 0 0,-7 33 0 15,7-33 0-15,3 23 0 0,-3-23 0 0,0 0 0 16,31 8 0-16,-14-11 0 0,5-8 0 16,3 0 0-16,3-5 0 0,3-3 0 0,1-5 0 15,2-7 0-15,4-1 0 0,1-4 0 0,0-1 0 16,0-1 0-16,-1-1 0 0,-2-1 0 0,-1 0 0 16,-2 1 0-16,-2 3 0 0,-5 0 0 15,-4-1 0-15,-1 1 0 0,-8-1 0 0,-3 2 0 16,-9 2 0-16,-3 4 0 0,-7 2 0 0,-3 6 0 15,12 21 0-15,-30-23 0 0,30 23 0 16,-29 14 0-16,12 7 0 0,-2 8 0 0,-1 9 0 16,-1 8 0-16,0 6 0 0,2 2 0 0,3-1 0 15,4 1 0-15,2-1 0 0,3-2 0 0,3-2 0 16,3-7 0-16,3-3 0 0,4-8 0 0,8-2 0 16,0-10 0-16,12 2 0 0,-8-22-81 0,28 27-180 15,-36-46-98-15,42 32-157 0,-19-12-56 16,-7-22 315-16</inkml:trace>
  <inkml:trace contextRef="#ctx0" brushRef="#br3" timeOffset="315216.8511">6787 13231 2047 0,'0'0'0'16,"-12"24"0"-16,-5-18 0 0,17-6 0 0,-32 6 0 16,15-9 0-16,17 3 0 0,-35-13 0 15,35 13 0-15,-32-31 0 0,32 31-150 0,-33-41-370 16,33 41-140-16,-19-31-8 0,-4 1 620 0</inkml:trace>
  <inkml:trace contextRef="#ctx0" brushRef="#br3" timeOffset="335371.4574">4088 15069 1758 0,'0'0'43'0,"0"0"-15"16,0 0-8-16,-18-10-1 0,18 10 11 0,0 0-3 15,-19-18 2-15,19 18-10 16,-20-16-1-16,20 16-11 0,-27-17 2 0,27 17-3 16,-34-19 2-16,15 6-1 0,-3-2 1 0,-2-1-2 15,-5-4-1-15,-1 0-5 0,-4-1 0 0,0-3 0 16,-2-1 0-16,-1-2 0 0,0 0 0 15,0 0 0-15,-2 1 0 0,1-2 0 0,2 1 0 16,1-3 0-16,4 0 0 0,5-2 0 0,0-3 0 16,5 3 0-16,3-3 0 0,4 1 0 0,3 1 0 15,2-1 0-15,5 3 0 0,4-1 0 0,4 0 0 16,5-2 0-16,4-1 0 0,4-2 0 0,5 0 0 16,3-1 0-16,5 1 0 0,1 1 0 0,2 3 0 15,2 4 0-15,1 2 0 16,-4 8 0-16,-1 6 0 0,-6 7 0 0,-5 9 0 15,-20-3 0-15,22 27 0 0,-21-2-17 0,-7 9 24 16,-9 10-9-16,-7 8-7 0,-7 5 13 0,-5 8-11 16,-5 3 14-16,-5 5-12 0,-2 6 16 0,0 3 0 15,0 2-13-15,2-3 4 0,3-4-2 0,3-7 0 16,8-6 0-16,5-7 0 0,6-7 0 16,8-10 0-16,8-8 0 0,6-7 0 0,8-7 0 15,11-9 0-15,7-5 0 0,11-9 0 0,10-8 0 16,7-10 0-16,9-7 0 0,8-7 0 15,5-5 0-15,6 0 0 0,0-7-35 0,6 8-35 0,-16-25-136 16,16 25-466-16,-9-10 29 0,4 7 223 16</inkml:trace>
  <inkml:trace contextRef="#ctx0" brushRef="#br3" timeOffset="336090.7172">5230 14539 1842 0,'0'0'32'0,"3"-21"-8"15,-3 21-10-15,5-22 3 0,-5 22 2 0,0 0 2 16,0 0 1-16,0 0 1 0,0 0-2 0,0 0-9 16,0 0-12-16,0 0 0 0,-4 27 0 15,-1-7 0-15,-2 1 0 0,-2 2 0 0,1 5 0 16,-2 1 0-16,2 3 0 0,-2 2 0 15,0-3 0-15,2-1 0 0,-1-1 0 0,2-3 0 16,2-2 0-16,1-2 0 0,4-22 0 0,-2 26 0 16,2-26 0-16,0 0 0 0,0 0 0 0,24 5 0 15,-24-5 0-15,24-19 0 0,-24 19 0 0,28-38 0 16,-9 10 0-16,-1-4 0 0,3-8 0 0,2-6 0 16,-1-1 0-16,2-3 0 0,3 2 0 0,-4 2 0 15,1 2 0-15,-2 3 0 0,-5 5 0 16,-1 4 0-16,-4 6 0 0,-2 3 0 0,-3 5 0 15,-7 18 0-15,10-22 0 0,-10 22 0 16,0 0 0-16,0 0 0 0,0 0 0 0,0 0 0 16,-3 23 0-16,1-5 0 0,-1 4 0 0,1 3 0 15,1 1 0-15,0 0 0 0,2 0 0 0,4-6 0 16,1-2 0-16,-6-18 0 0,26 25 0 16,-5-23 0-16,7-1 0 0,4-7 0 0,5-6 0 15,7-7 0-15,4-6 0 0,4-1 0 0,1-4 0 16,2-2 0-16,2 1 0 0,-2-2 0 0,1 2 0 15,-6 4 0-15,-3 4 0 0,-4 6 0 0,-7 5 0 16,-4 7 0-16,-7 6 0 0,-4 5 0 0,-3 10 0 16,-4 5 0-16,-4 8 0 0,-6 7 0 0,-2 4 0 15,-5 6 0-15,-2 0 0 0,-1 5 0 16,-4-3 0-16,2 2 0 0,-2-4 0 16,4-4 0-16,0-6 0 0,6-3 0 0,0-9 0 15,10-3 0-15,-10-21 0 0,34 25-53 0,-34-25-138 16,66-7-417-16,-37-4-34 0,12-1 90 0</inkml:trace>
  <inkml:trace contextRef="#ctx0" brushRef="#br3" timeOffset="344045.8803">7424 14312 1410 0,'-12'-28'245'15,"12"28"-172"-15,0 0-29 0,0 0-9 0,0 0 4 16,10-21-2-16,-10 21 2 0,0 0-11 0,8-19-6 16,-8 19-6-16,0 0-6 0,0 0 3 15,0 0 3-15,0 0-1 0,0 0-10 0,14 27-5 16,-11-6 0-16,0 7 0 0,-1 6 0 15,-1 4 0-15,-3 3 0 0,-2 0 0 0,-2 0 0 16,-1-2 0-16,0-4 0 0,1-2 0 0,2-7 0 16,3-4 0-16,1-22-21 0,7 19-14 0,-7-19-9 15,23-8-19-15,-1 2-24 0,-17-33-87 16,30 15-446-16,-15-14 16 0,0-4 206 0</inkml:trace>
  <inkml:trace contextRef="#ctx0" brushRef="#br3" timeOffset="344217.7606">7542 14006 1517 0,'-18'-10'129'0,"18"10"-83"16,-35-11 3-16,35 11-4 15,-31-3-6-15,31 3 1 0,-20 0-12 0,20 0-5 16,0 0-12-16,0 0-9 0,0 0-6 0,0 0-2 16,0 0 0-16,0 0-9 0,24 6-13 0,-24-6-28 15,31 6-64-15,-33-27-185 0,2 21-319 0,35-1 61 16,-35 1 362-16</inkml:trace>
  <inkml:trace contextRef="#ctx0" brushRef="#br3" timeOffset="344577.1252">7973 14133 1617 0,'-48'20'72'0,"48"-20"-17"0,-25 21-14 0,25-21 0 16,-30 17-3-16,30-17 7 0,-27 18-11 15,27-18-5-15,-26 13-9 0,26-13-6 0,-21 7-1 16,21-7-1-16,0 0-3 0,0 0-2 0,0 0-7 16,0 0 0-16,3 20 0 0,-3-20 0 0,24 20 0 15,-24-20 0-15,34 25 0 0,-13-12 0 0,-2 1 0 16,2 0 0-16,0-1 0 0,-2 0 0 0,1-1 0 16,-1 0 0-16,-19-12 0 0,32 25 0 15,-32-25 0-15,20 23 0 0,-20-23 0 0,9 21 0 16,-9-21 0-16,-1 21 0 0,1-21 0 15,-11 22 0-15,11-22 0 0,-19 19 0 0,19-19 0 16,-25 18 0-16,25-18 0 0,-31 18 0 0,31-18 0 16,-31 16 0-16,31-16 0 0,-31 11 0 0,31-11 0 15,-20 5 0-15,20-5 0 0,0 0 0 0,0 0 0 16,0 0-12-16,0 0-32 0,0 0 11 0,0 0-47 16,16-22 37-16,8 21-32 0,-12-20-51 15,35 27-230-15,-14-18-254 0,5-6 49 0,14 11 455 16</inkml:trace>
  <inkml:trace contextRef="#ctx0" brushRef="#br3" timeOffset="345124.2956">9025 14119 1602 0,'0'0'70'0,"0"0"-26"15,0 0-13-15,0 0-2 0,0 0-3 0,0 0 0 16,0 0-8-16,0 0 0 0,-8 22-5 16,8-22-1-16,-5 26-4 0,5-26 4 0,-7 32-5 15,2-11 6-15,-2-1-5 0,2 5 5 0,-2-4-6 16,0 3 7-16,-1-2-7 0,2 0 4 0,1-1 0 16,3-3 0-16,2-18-2 0,-3 24-1 0,3-24-10 15,0 0 4-15,0 0-5 0,0 0 6 0,25 11 6 16,-25-11-1-16,20-14-6 0,-20 14-2 15,25-27 0-15,-12 9 0 0,2-3 0 16,1-2 0-16,1-2 0 0,-2-3 0 0,2-1 0 16,-1 0 0-16,-1 2 0 0,1 2 0 0,-2 2 0 15,-2 1 0-15,-1 4 0 0,-11 18 0 0,19-26 0 16,-19 26 0-16,0 0 0 0,0 0 0 0,0 0 0 16,0 0 0-16,0 0 0 0,18 17 0 0,-17 2 0 15,0 1 0-15,-1 4 0 0,1 2 0 16,1 0 0-16,-2 3 0 0,1 2 0 0,-1-2 0 15,2 2 0-15,1-4-15 0,3-1-29 0,-3-4-1 16,8 8-45-16,-11-30-159 0,20 26-346 0,-20-26-42 16,27 20 266-16</inkml:trace>
  <inkml:trace contextRef="#ctx0" brushRef="#br3" timeOffset="345533.5571">9589 14128 1670 0,'-34'6'72'16,"34"-6"-38"-16,-17 22-17 0,17-22 9 15,-11 23-2-15,11-23 2 0,-1 21-8 16,1-21-4-16,3 17-4 0,-3-17 2 0,0 0 0 16,25 16 9-16,-25-16 1 0,29 1 2 0,-11-3-2 15,3-4-9-15,2-1-3 0,1-2-10 0,2-2 0 16,2-1 0-16,0 0 0 0,-2-1 0 0,-4 1 0 15,-3 0 0-15,-19 12 0 0,24-22 0 0,-24 22 0 16,10-17 0-16,-10 17 0 0,0 0 0 0,0 0 0 16,-17-18 0-16,17 18 0 0,-25-6 0 15,25 6 0-15,-34-2 0 0,13 5 0 16,1 0 0-16,-2 4 0 0,1 0 0 0,1 4 0 0,-1 1 0 16,3 2 0-16,2 3 0 0,0 1 0 15,4 3 0-15,1 2 0 0,2 0 0 0,3 2 0 16,4-2 0-16,3-3 0 0,3-1 0 0,-4-19 0 15,18 27 0-15,-18-27 0 0,33 15 0 16,-9-11 0-16,3-5 0 0,7-2 0 0,1-5-19 16,9 1-29-16,-4-9-19 0,12 7-21 0,-11-18-51 15,27 29-240-15,-22-20-230 0,1 1 30 0,4 11 461 16</inkml:trace>
  <inkml:trace contextRef="#ctx0" brushRef="#br3" timeOffset="345992.9809">10222 14152 1830 0,'-21'-1'48'0,"-7"-6"-15"0,3 3-2 0,0-5-1 15,4 6 0-15,0-2-9 0,4 4-3 0,0 1-12 16,17 0-6-16,-26 7 0 0,26-7 0 0,-25 18 0 16,25-18 0-16,-22 28 0 0,13-9 0 15,0 1 0-15,2 1 0 0,1 1 0 0,2-2 0 16,0-1 0-16,4-2 0 0,0-17 0 0,7 25 0 15,-7-25 0-15,0 0 0 0,28 20 0 0,-28-20 0 16,34-2 0-16,-15-1 0 0,4-6 0 0,0-2 0 16,3-3 0-16,1-3 0 0,-1-2 0 0,1-1 0 15,0 0 0-15,-2-2 0 0,0 0 0 0,-5 2 0 16,0 2 0-16,-4 1 0 0,-16 17 0 16,22-20 0-16,-22 20 0 0,0 0 0 0,0 0 0 15,0 0 0-15,0 0 0 0,-11 23 0 0,2-5 0 16,-2 5 0-16,-1 4 0 0,0 4 0 0,-3 2 0 15,3 1 0-15,-3 3 0 0,1 2 0 0,-1 1 0 16,2 2 0-16,1 2 0 0,0-2 0 16,2 1 0-16,1-5 0 0,3-3 0 0,0-1 0 15,1-2 0-15,-1-5 0 0,1-2 0 16,0-4 0-16,-1-4 0 0,6-17 0 0,-9 28 0 16,9-28 0-16,0 0 0 0,-11 19 0 0,11-19-4 15,0 0-15-15,0 0 1 0,0 0-6 0,-11-16-4 16,11 16-5-16,-3-28-7 0,0 1-26 0,3 27-61 15,-8-59-290-15,18 27-206 0,-1-6 48 0,-2-12 503 16</inkml:trace>
  <inkml:trace contextRef="#ctx0" brushRef="#br3" timeOffset="346461.7383">10699 14104 1779 0,'0'0'51'0,"0"0"-30"15,-22-25-7-15,22 25 2 0,-12-18 5 0,12 18 3 16,-16-17-2-16,16 17-2 0,-22-13-3 0,22 13-1 16,-26-8 1-16,26 8 2 0,-31 3-9 0,14 3-10 15,0 4 0-15,-1 2 0 0,-1 6 0 16,0 3 0-16,1 2 0 0,1 1 0 15,1 0 0-15,0 2 0 0,4-1 0 0,1 0 0 16,2 1 0-16,4-2 0 0,1-5 0 0,4-19 0 16,4 28 0-16,-4-28 0 0,0 0 0 0,26 21 0 15,-26-21 0-15,33 0 0 0,-12-8 0 0,2-2 0 16,4-9 0-16,3-2 0 0,2-4 0 0,3-5 0 16,-1-1 0-16,-1-2 0 0,-1 0 0 15,-4 1 0-15,-3 3 0 0,-3 2 0 0,-5 3 0 16,-4 5 0-16,-13 19 0 0,16-27 0 0,-16 27 0 15,0 0 0-15,0 0 0 0,0 0 0 0,0 0 0 16,0 0 0-16,-14 30 0 0,5-9 0 16,1 3 0-16,-2 3 0 0,3 0 0 0,-2 1 0 15,4-2 0-15,0-1 0 0,4-2 0 0,1-4 0 16,0-19 0-16,9 27 0 0,-9-27 0 16,22 8 0-16,-4-8-36 0,0-12-36 0,12 11-61 15,-27-38-319-15,32 16-193 0,-8-9 32 0,1-13 518 16</inkml:trace>
  <inkml:trace contextRef="#ctx0" brushRef="#br3" timeOffset="346633.6012">11285 13500 1862 0,'-20'22'68'16,"3"9"-25"-16,-2 4-21 0,4 8 6 0,-1 3-17 15,-1 2 2-15,1 3-13 0,-1 2 0 0,2 2 0 16,1-1 0-16,3-1 0 0,1-2 0 0,4-5-11 15,1-7-8-15,9-2-30 0,-5-16-37 0,25 26-221 16,-24-47-347-16,14 34 16 0,-14-34 356 16</inkml:trace>
  <inkml:trace contextRef="#ctx0" brushRef="#br3" timeOffset="346977.3578">11058 13925 1761 0,'0'0'147'0,"0"0"-113"0,-21 13-1 0,21-13-23 16,0 0 14-16,2 19-10 0,-2-19 10 0,10 17-24 15,-10-17 0-15,19 15 0 0,-19-15 0 0,33 3 0 16,-12-4 0-16,5-2 0 0,1-3 0 0,3-2 0 16,1 1 0-16,3-3 0 0,0 3 0 0,0-3 0 15,0 1 0-15,-3 1 0 0,-1 1 0 16,-4 4 0-16,-3 1 0 0,-2 4 0 0,-4-1 0 15,-17-1 0-15,23 7 0 0,-23-7 0 0,0 0 0 16,15 22 0-16,-15-22 0 0,-3 24 0 16,3-24 0-16,-11 31 0 0,3-12 0 0,-1-1 0 15,0 2 0-15,0 1 0 0,-1 2 0 0,1 0 0 16,0 0 0-16,2-1 0 0,1-2 0 0,0 1 0 16,1-1 0-16,2-3 0 0,3-17 0 15,-1 24 0-15,1-24 0 0,0 0-6 0,18 20-57 16,-18-20-19-16,28 5-105 0,-28-5-462 0,11-25 11 15,5 7 217-15</inkml:trace>
  <inkml:trace contextRef="#ctx0" brushRef="#br3" timeOffset="347383.6603">11763 13702 1678 0,'-9'17'144'0,"9"-17"-92"16,0 0-15-16,-16 23-10 0,16-23-7 0,0 0-9 15,7 24-3-15,-7-24-3 0,0 0 4 0,17 17 3 16,-17-17 3-16,0 0 3 0,23 15-7 0,-23-15-11 16,0 0 0-16,25 18 0 0,-25-18 0 15,0 0 0-15,24 23 0 0,-24-23 0 0,11 18 0 16,-11-18 0-16,7 25 0 0,-7-25 0 0,1 31 0 16,-1-31 0-16,-3 32 0 0,-1-15 0 0,0 4 0 15,-1-2 0-15,1 2 0 0,-1-2 0 16,0-1 0-16,1 1 0 0,1 1 0 0,3-20 0 15,0 30 0-15,0-30 0 0,9 21 0 0,-9-21 0 16,17 12 0-16,-17-12 0 0,27 0 0 16,-27 0 0-16,34-12 0 0,-13 1 0 0,0-4 0 15,2-4 0-15,1-4 0 0,-1-1 0 0,3-3 0 16,-3 2 0-16,-1-1 0 0,-4 3 0 0,-2 2 0 16,-8 1 0-16,-2 2 0 0,-5 0 0 0,-2 1 0 15,1 17 0-15,-7-33 0 0,7 33 0 0,-10-24 0 16,10 24 0-16,0 0 0 0,-11-17 0 0,11 17-31 15,0 0-24-15,0 0-24 0,10 20-139 16,-28-18-434-16,18-2 35 0,0 0 223 16</inkml:trace>
  <inkml:trace contextRef="#ctx0" brushRef="#br3" timeOffset="347789.8751">12332 13901 1806 0,'0'0'54'16,"0"0"-26"-16,0 0-6 0,0 0 3 16,0 0 5-16,0 0-2 0,26 2-3 15,-26-2-5-15,30-9-11 0,-10 3-9 0,3-1 0 16,1-3 0-16,2 0 0 0,3-2 0 0,-1-2 0 15,0 0 0-15,0-2 0 0,-4 1 0 0,1 1 0 16,-5-1 0-16,-3 2 0 0,-17 13 0 0,22-22 0 16,-22 22 0-16,0 0 0 0,-5-19 0 0,5 19 0 15,-23-8 0-15,23 8 0 0,-35-3 0 0,13 7 0 16,-1 3 0-16,-3 3 0 0,1 3 0 16,-1 4 0-16,3 2 0 0,1 3 0 0,4 2 0 15,1 2 0-15,2 0 0 0,3 4 0 16,4 1 0-16,2-1 0 0,4 1 0 0,5-3 0 15,4-1 0-15,7-4 0 0,7-4 0 0,10-4 0 16,5-3 0-16,9-6 0 0,5-6 0 0,7-3 0 16,3-6 0-16,7 1 0 0,-8-11-40 15,22 26-235-15,-39-38-294 0,22 15-108 0,-12 0 192 16</inkml:trace>
  <inkml:trace contextRef="#ctx0" brushRef="#br3" timeOffset="348649.2661">7300 15625 1208 0,'0'0'129'15,"0"0"-24"-15,0 0-15 0,0 0-10 0,0 0-1 16,0 0-8-16,0 0-6 0,0 0-4 0,0 0-6 16,0 0-8-16,0 0-7 0,0 0-23 0,0 0-17 15,0 0 0-15,0-17 0 0,0 17 0 0,-11-17 0 16,11 17 0-16,-16-19 0 0,16 19 0 16,-18-26 0-16,18 26 0 0,-23-26 0 0,10 9 0 15,-3 0 0-15,0-1 0 0,-2-2 0 0,-3 0 0 16,0-2 0-16,-2-1 0 0,0 0 0 0,-1-1 0 15,-4 2 0-15,2-1 0 0,2 3 0 16,1 2 0-16,5-1 0 0,2 1 0 0,4 1 0 16,1 0 0-16,1 1 0 0,4-1 0 15,4 0 0-15,4-4 0 0,4 1 0 0,1-1 0 16,4-2 0-16,4 0 0 0,1 0 0 0,2 0 0 16,1 0 0-16,1 1 0 0,1 3 0 0,-3 0 0 15,0 3 0-15,0 1 0 0,-18 15 0 0,28-23 0 16,-28 23 0-16,21-9 0 0,-21 9 0 0,0 0 0 15,0 0 0-15,18 18 0 0,-18-18 0 0,-1 31 0 16,-3-8 0-16,-3 4 0 0,-4 6 0 16,-2 2 0-16,-7 5 0 0,-2 2 0 0,-4 6 0 15,-4 1 0-15,1 1 0 0,0 2 0 16,2-3 0-16,3-3 0 0,2-4 0 0,4-3 0 16,4-7 0-16,6-1 0 0,5-5 0 0,6-5 0 15,5-4 0-15,-8-17 0 0,37 17 0 0,-9-15 0 16,7-6 0-16,7-4 0 0,5-8 0 0,5-7 0 15,3-5 0-15,2-5 0 0,8-2 0 16,1-5 0-16,5 1 0 0,-2-5 0 0,3 6-24 16,-14-23-170-16,29 38-369 0,-35-14-100 0,8 4 61 15</inkml:trace>
  <inkml:trace contextRef="#ctx0" brushRef="#br3" timeOffset="350100.4891">8391 14789 1464 0,'19'-6'91'0,"-19"6"-37"0,0 0-15 15,0 0-3-15,0 0 4 0,0 0-3 0,0 0-5 16,-20 8-16-16,20-8-3 0,-11 19-1 0,11-19 3 15,-11 31 1-15,6-9 7 0,-3 1-7 16,3 6 7-16,-3 1-13 0,1 8 8 0,0 1-8 16,1 4 8-16,-2 2-7 0,1 1-8 15,1 0 19-15,0 2-19 0,1-2 18 0,0 0-17 0,0-6-4 16,0-5 0-16,2-6 0 0,2-6 0 0,1-23 0 16,3 25 0-16,-3-25 0 0,18 7 0 0,-18-7 0 15,35-14 0-15,-14 0 0 16,3-7 0-16,1-3 0 0,2-4 0 0,2-3 0 15,1-2 0-15,2-1 0 0,-2 0 0 0,0 2 0 16,-2 3 0-16,-4 3 0 0,-1 4 0 0,-5 7 0 16,-18 15 0-16,26-14 0 0,-26 14 0 0,0 0 0 15,14 22 0-15,-12-1 0 0,-4 4 0 0,0 4 0 16,-2 5 0-16,-3 1 0 0,1 1 0 0,-1 1 0 16,-1-3 0-16,2-3 0 0,0-2 0 15,5-5 0-15,0-6-2 0,1-18-48 0,9 22-14 16,9-11-32-16,-18-11-84 0,40-16-422 0,-23 10-16 15,3-5 184-15</inkml:trace>
  <inkml:trace contextRef="#ctx0" brushRef="#br3" timeOffset="350491.1527">9017 15193 1473 0,'-30'-21'327'0,"30"21"-283"0,-32 3-10 0,32-3-3 15,-28 9 7-15,28-9-22 0,-22 11 14 0,22-11-23 16,-20 16 25-16,20-16-19 0,-14 20-11 0,14-20-2 16,-7 24 0-16,7-24 0 0,-1 24 0 15,1-24 0-15,5 22 0 0,-5-22 0 16,8 17 0-16,-8-17 0 0,12 17 0 0,-12-17 0 16,0 0 0-16,26 14 0 0,-26-14 0 0,19 3 0 15,-19-3 0-15,23-1 0 0,-23 1 0 0,22-9 0 16,-22 9 0-16,21-14 0 0,-21 14 0 0,18-19 0 15,-18 19 0-15,16-24 0 0,-16 24 0 0,12-29 0 16,-12 29 0-16,10-30 0 0,-10 30 0 16,11-29 0-16,-11 29 0 0,10-27 0 0,-10 27 0 15,0 0 0-15,5-17 0 0,-5 17 0 0,0 0 0 16,0 0 0-16,0 0 0 0,-4 26 0 0,4-26 0 16,-6 35 0-16,1-15 0 0,1 3 0 0,1 3 0 15,-1-2 0-15,3 0 0 0,1-2 0 0,3 1-28 16,-3-23-24-16,15 35-25 0,-15-35-45 15,35 30-205-15,-35-30-292 0,38-2 9 16,-11 2 399-16</inkml:trace>
  <inkml:trace contextRef="#ctx0" brushRef="#br3" timeOffset="350811.1574">9464 15099 1810 0,'0'0'67'0,"-34"22"-28"0,34-22-8 16,-31 23 4-16,31-23-6 0,-27 23-6 16,27-23-19-16,-20 23 5 0,20-23-11 0,-14 19 4 15,14-19-2-15,0 0 0 0,2 19 0 0,-2-19 0 16,0 0 0-16,25 6 0 0,-25-6 0 0,29-1 0 16,-29 1 0-16,34-3 0 0,-15 0 0 15,1 1 0-15,2-1 0 0,-1 5 0 0,0-1 0 16,-2 2 0-16,-19-3 0 0,29 10 0 0,-29-10 0 15,15 17 0-15,-15-17 0 0,2 25 0 0,-2-25 0 16,-7 28 0-16,7-28 0 0,-15 28 0 16,15-28 0-16,-20 29 0 0,20-29 0 0,-26 27 0 15,26-27 0-15,-22 20 0 0,22-20 0 0,-18 16 0 16,18-16 0-16,0 0-2 0,0 0-50 16,0 0-36-16,0 0-124 0,2-18-448 0,-2 18 29 15,16-26 230-15</inkml:trace>
  <inkml:trace contextRef="#ctx0" brushRef="#br3" timeOffset="351654.9665">10666 15128 1253 0,'0'0'158'0,"0"0"-45"0,0 0-25 16,-28-14-13-16,28 14-12 0,-24-5-8 0,24 5-13 15,-29-2-1-15,12 4-10 0,-3-4-3 0,1 6-1 16,-3-1-2-16,3 4-3 0,-5 2-2 16,4 2-14-16,-1 3-6 0,0 1 0 15,3 1 0-15,1 3 0 0,1 1 0 0,4 2 0 16,-1-1 0-16,4 1 0 0,3 0 0 0,3-3 0 15,3-19 0-15,1 29 0 0,-1-29 0 0,12 20 0 16,-12-20 0-16,22 8 0 0,-22-8 0 0,33-2 0 16,-14-7 0-16,3-2 0 0,2-3 0 0,3-4 0 15,0-3 0-15,2-3 0 0,0 0 0 16,-1-2 0-16,-2 1 0 0,-3 1 0 0,-4 3 0 16,-2 3 0-16,-17 18 0 0,21-21 0 0,-21 21 0 15,0 0 0-15,0 0 0 0,0 0 0 0,0 0 0 16,9 17 0-16,-9-17 0 0,-3 35 0 0,1-13 0 15,-2 2 0-15,2 2 0 0,0-2 0 0,1 1 0 16,0-3 0-16,3 0 0 16,1-4 0-16,3-1 0 0,-6-17 0 0,23 23 0 15,-6-21-53-15,11 3-29 0,-11-24-84 0,29 20-444 16,-15-15-14-16,6-2 113 0</inkml:trace>
  <inkml:trace contextRef="#ctx0" brushRef="#br3" timeOffset="360929.9787">11774 15093 493 0,'-7'-22'284'0,"7"22"54"0,0 0-135 0,19-11-110 16,-19 11-14-16,11-20-10 0,-8 3-1 0,-3 17-15 16,18-26-5-16,-18 26-15 0,18-26-2 0,-18 26-9 15,14-23 0-15,-14 23-5 0,6-17 4 0,-6 17-1 16,0 0 5-16,0 0 2 0,0 0-5 16,0 0-1-16,-19-1-9 0,19 1-1 0,-27 19-3 15,7-4 1-15,-2 4-1 0,-1 1 2 16,-4 3-10-16,2 4 0 0,-2-2 0 0,4 1 0 15,2-2 0-15,3-2 0 0,5-4 0 0,13-18 0 16,-17 24 0-16,17-24 0 0,0 0 0 0,0 0 0 16,0 0 0-16,18 17 0 0,-18-17 0 0,27-2 0 15,-10-2 0-15,1-1 0 0,4 0 0 0,2 0 0 16,0-1 0-16,1 2 0 0,-3-1 0 0,-2 1 0 16,-3 2 0-16,-17 2 0 15,23 0 0-15,-23 0 0 0,0 0 0 0,0 0 0 16,10 24 0-16,-10-24 0 0,-11 25 0 0,11-25 0 15,-22 35 0-15,7-14 0 0,-3 1 0 0,-1-2 0 16,1 1 0-16,2-3 0 0,3-1 0 0,13-17 0 16,-16 19 0-16,16-19-18 0,0 0-32 0,0 0-17 15,25-9-36-15,-20-28-82 0,35 17-455 16,-14-12 42-16,3-6 213 0</inkml:trace>
  <inkml:trace contextRef="#ctx0" brushRef="#br3" timeOffset="361101.8258">12162 14959 1910 0,'-19'14'56'0,"19"-14"-32"16,-29 29-7-16,29-29 1 15,-26 34-1-15,16-15-12 0,2 2-5 0,0 2 0 16,2 0 0-16,2 0 0 0,-3 2 0 0,4-2 0 16,0 2 0-16,2-6 0 0,1 0 0 0,0-19 0 15,4 24 0-15,-4-24-50 0,0 0-44 0,38 34-152 16,-38-34-399-16,31-9-14 0,-31 9 307 0</inkml:trace>
  <inkml:trace contextRef="#ctx0" brushRef="#br3" timeOffset="361273.7945">12161 14779 2010 0,'-22'13'22'0,"4"-1"-21"0,18-12-2 15,-27 18-5-15,27-18-2 0,0 0-9 0,0 0-14 16,0 0-21-16,0 0-30 0,0 0-37 0,0 0-61 16,52-7-300-16,-32-3-101 0,-1-8 106 0</inkml:trace>
  <inkml:trace contextRef="#ctx0" brushRef="#br3" timeOffset="361617.4619">12444 14919 1896 0,'-42'8'46'0,"42"-8"-25"16,0 0-6-16,0 0 2 0,0 0 1 0,0 0 2 15,0 0-6-15,0 0-14 0,27 6 0 0,-10-11 0 16,3 1 0-16,5-1 0 0,-1-2 0 0,1-1 0 16,0 2 0-16,-2 1 0 0,-1 2 0 15,-2 0 0-15,-20 3 0 0,31 3 0 0,-31-3 0 16,18 6 0-16,-18-6 0 0,0 0 0 0,5 24 0 15,-5-24 0-15,-10 24 0 0,10-24 0 0,-20 34 0 16,5-15 0-16,-1 2 0 0,-1 2 0 0,-2 0 0 16,0 2 0-16,0 0 0 0,2-3 0 15,1 1 0-15,2-1 0 0,5-4 0 16,0-1 0-16,9-17 0 0,-6 24 0 0,6-24 0 16,0 0 0-16,0 0 0 0,21 16 0 0,-21-16 0 15,29-8 0-15,-8-2 0 0,1-4 0 0,7-5 0 16,1-2 0-16,7-1-41 0,1-8-7 0,19 25-239 15,-26-29-387-15,18 10 34 0,-8-3 284 0</inkml:trace>
  <inkml:trace contextRef="#ctx0" brushRef="#br3" timeOffset="361976.8818">13077 14965 1456 0,'-17'5'318'15,"17"-5"-271"-15,0 0-26 0,1 21 0 0,-1-21 4 16,0 0 0-16,21 6 3 0,-21-6-5 16,30-1 2-16,-9-1-1 0,1-3-4 0,2-1-6 15,0-3-14-15,2-1 0 0,-2-3 0 0,0-1 0 16,-1-2 0-16,-1 0 0 0,-2 1 0 0,-20 15 0 16,27-28 0-16,-27 28 0 0,12-21 0 0,-12 21 0 15,-3-17 0-15,3 17 0 0,0 0 0 16,-26-15 0-16,26 15 0 0,-31-3 0 15,12 6 0-15,-2 0 0 0,-1 6 0 0,0 2 0 16,0 3 0-16,0 6 0 0,-1 0 0 0,3 4 0 16,-2 1 0-16,4-1 0 0,2-1 0 0,2 2 0 15,5-1 0-15,1-1 0 0,6-1 0 0,1-5 0 16,1-17 0-16,13 27 0 0,-13-27 0 0,35 15 0 16,-7-12 0-16,4-7 0 0,9-3 0 0,3-8 0 15,10-2 0-15,-2-12-87 0,26 28-237 16,-30-33-337-16,25 9 15 0,-2-2 318 0</inkml:trace>
  <inkml:trace contextRef="#ctx0" brushRef="#br3" timeOffset="362820.6956">14273 14446 1018 0,'-24'-39'268'0,"31"60"151"0,-7-21-359 0,0 0-22 15,0 0-11-15,0 0-5 0,0 0-1 0,-7 24 1 16,7-24-4-16,-4 24 1 0,4-24-7 15,-2 30 2-15,1-13-2 0,1 3-18 0,0-3 30 16,0 3-34-16,1 3 31 0,1 1-9 16,0 4-9-16,0 1 7 0,-1 3-8 0,1 0 6 15,-1 3-6-15,1 0 7 0,-1-1-8 0,3 0 0 16,-3-4-1-16,2-3 0 0,-1-5 0 0,2-5 0 16,-4-17 0-16,9 20 0 0,-9-20 0 0,0 0 0 15,19 6 0-15,-19-6 0 0,0 0 0 16,18-15 0-16,-18 15 0 0,6-25 0 0,-2 8 0 15,-2-1 0-15,1-5 0 0,-1 0 0 0,2-1 0 16,-1-1 0-16,2 2 0 0,0 0 0 0,0 1 0 16,0 0 0-16,2 3 0 0,-1 0 0 0,3 2 0 15,-9 17 0-15,19-28 0 0,-19 28 0 0,23-16 0 16,-23 16 0-16,26-7 0 0,-26 7 0 16,28 1 0-16,-28-1 0 0,25 11 0 15,-25-11 0-15,23 22 0 0,-23-22 0 0,19 29 0 16,-13-11 0-16,-3 1 0 0,-1-1 0 0,-4 2 0 15,0-1 0-15,-5 0 0 0,-2 2 0 0,-3 1 0 16,-3 0 0-16,-2 0 0 0,-2 0 0 0,-3 1 0 16,-2-3 0-16,1-3 0 0,1-3 0 0,3-2 0 15,2-3 0-15,17-9 0 0,-22 4 0 16,22-4 0-16,0 0 0 0,0 0-1 0,3-26-46 16,-3 26-26-16,19-53-111 0,25 30-405 0,-22-14-51 15,12 2 128-15</inkml:trace>
  <inkml:trace contextRef="#ctx0" brushRef="#br3" timeOffset="363008.2036">14845 14618 1810 0,'-28'9'206'0,"12"8"-175"0,0 1-31 0,3 1 0 16,2 0 0-16,1 3 0 0,3-1 0 0,0 2 0 15,2 0 0-15,0-1 0 0,1 0 0 0,4-2 0 16,0 0 0-16,3-3 0 0,2 0 0 0,-5-17 0 15,17 23-73-15,-17-23-66 0,41-2-451 16,-41 2-61-16,32-8 58 0</inkml:trace>
  <inkml:trace contextRef="#ctx0" brushRef="#br3" timeOffset="363586.3389">14912 14423 1788 0,'0'0'68'0,"0"0"-49"16,-18 14-15-16,18-14-7 0,0 0 3 0,12 20-4 16,-12-20 2-16,24 12-9 0,-24-12-4 0,37 12-16 15,-20-12-10-15,11 10-23 0,-10-15-15 0,16 16-22 16,-17-19-7-16,19 18-8 0,-17-18 9 16,13 14 31-16,-11-9 26 0,2 5 48 0,-1 2 42 15,-22-4 34-15,32 6 32 0,-32-6 19 16,0 0 3-16,0 0-10 0,0 0-19 0,0 0-22 15,1 23-21-15,-1-23-10 0,-18 11-11 0,18-11-3 16,-23 15-20-16,23-15 14 0,-31 20-22 0,14-6-4 16,-1 1 0-16,0 3 0 0,-1 2 0 0,1 0 0 15,1 5 0-15,-1-1 0 0,3 1 0 0,3 1 0 16,1-3 0-16,4-4 0 0,2-2 0 16,5-17 0-16,0 24 0 0,0-24 0 0,17 12 0 15,-17-12 0-15,27-1 0 0,-10-3 0 0,2-4 0 16,3-3 0-16,1-5 0 0,4-1 0 15,0-3 0-15,2-4 0 0,-1-1 0 0,-1 0 0 16,-3 1 0-16,-2 1 0 0,-1 2 0 0,-4 2 0 16,-1 2 0-16,-16 17 0 0,20-28 0 0,-20 28 0 15,14-19 0-15,-14 19 0 0,0 0 0 16,0 0 0-16,0 0 0 0,0 0 0 0,0 0 0 16,-4 26 0-16,-2-9 0 0,-1 4 0 0,-2 3 0 15,-1 4 0-15,1 2 0 0,-1 4 0 0,-1 1 0 16,0 4 0-16,0 2 0 0,0 2 0 0,1 2 0 15,-1 2 0-15,-1-2 0 0,1-1 0 0,-1-2 0 16,1-2 0-16,0-4 0 0,3-6 0 0,-1-2 0 16,1-5 0-16,2-5 0 15,6-18 0-15,-10 26 0 0,10-26 0 0,0 0 0 16,0 0 0-16,0 0 0 0,0 0 0 0,0 0 0 16,0 0-33-16,-7-31-29 0,7 31-30 0,4-61-120 15,28 47-256-15,-30-23-151 0,13-3 59 0,13 15 560 16</inkml:trace>
  <inkml:trace contextRef="#ctx0" brushRef="#br3" timeOffset="364089.8938">15896 14486 1990 0,'0'0'56'15,"-27"1"-55"-15,27-1-1 0,-23 1 0 16,23-1 0-16,-22-1 0 0,22 1 0 0,-22 0 0 16,22 0 0-16,-17 5 0 0,17-5 0 0,0 0 0 15,-23 19 0-15,23-19 0 0,-16 26 0 0,10-9 0 16,-2 2 0-16,0 3 0 0,0-1 0 0,-2 1 0 16,1 1 0-16,2-3 0 0,1-2 0 15,6-18 0-15,-4 25 0 0,4-25 0 0,0 0 0 16,8 17 0-16,-8-17 0 0,0 0 0 15,18-1 0-15,-18 1 0 0,18-13 0 0,-18 13 0 16,25-30 0-16,-8 11 0 0,1-4 0 0,1 0 0 16,1-2 0-16,0-2 0 0,0 2 0 0,-3 2 0 15,1 1 0-15,-3 1 0 0,-15 21 0 0,23-27 0 16,-23 27 0-16,0 0 0 0,17-14 0 0,-17 14 0 16,0 0 0-16,0 0 0 0,1 26 0 15,-3-9 0-15,-1 6 0 0,-2 4 0 0,-1 4 0 16,0 3 0-16,-2 1 0 0,-2 1 0 15,-1 1 0-15,1 2 0 0,-1 0 0 0,2 0 0 16,-1-2 0-16,-1 2 0 0,-2-2 0 0,0-1 0 16,-2-2 0-16,-1-1 0 0,0-2 0 0,-1 0 0 15,2-5 0-15,0 0 0 0,0-5 0 0,3-4 0 16,12-17 0-16,-21 21 0 0,21-21 0 16,0 0 0-16,0 0 0 0,0 0-9 0,0-19-104 15,-10-20-87-15,41 35-154 0,-40-45-135 0,32 12-91 16,4 12 279-16,-24-34 301 0</inkml:trace>
  <inkml:trace contextRef="#ctx0" brushRef="#br3" timeOffset="364764.7604">16163 14579 1743 0,'-28'-9'304'0,"28"9"-304"16,0 0 0-16,-12 17 0 0,12-17 0 0,0 0 0 15,0 0 0-15,0 0 0 0,0 0 0 0,17 14 0 16,-17-14 0-16,23 0 0 0,-23 0 0 16,36-5 0-16,-16 2 0 0,7 0 0 0,-2-2 0 15,6-1 0-15,-1 0 0 0,1 0 0 0,-2-3 0 16,-1 0 0-16,1-1 0 0,-2-2 0 16,1-1 0-16,-6-1 0 0,-2 1 0 0,-20 13 0 15,30-30 0-15,-30 30 0 0,17-32 0 0,-17 32 0 16,3-29 0-16,-3 29 0 0,-8-23 0 0,8 23 0 15,-16-19 0-15,16 19 0 0,-24-14 0 16,24 14 0-16,-28-7 0 0,28 7 0 0,-30 5 0 16,30-5 0-16,-34 20 0 0,17-6 0 0,0 3 0 15,1 4 0-15,4-1 0 0,0 3 0 0,2 0 0 16,4 0 0-16,0 0 0 0,5-1 0 0,0-2 0 16,6-1 0-16,-5-19 0 0,18 27 0 0,-1-16 0 15,1-3 0-15,5-2 0 0,4-4 0 16,3-3 0-16,3-3 0 0,4-2 0 15,0-4 0-15,4 1 0 0,0-5 0 0,0 0 0 16,1-2 0-16,-2-1 0 0,-2 0 0 0,-6 2 0 16,-1-1 0-16,-6 3 0 0,-4 2 0 0,-4 2 0 15,-17 9 0-15,17-8 0 0,-17 8 0 0,0 0 0 16,0 0 0-16,0 0 0 0,-11 18 0 0,11-18 0 16,-23 29 0-16,11-10 0 0,-3 3 0 15,2 2 0-15,1 2 0 0,0-1 0 0,2 0 0 16,2-2 0-16,2-2 0 0,3-3 0 0,3-18 0 15,1 23 0-15,-1-23 0 0,0 0 0 0,0 0 0 16,19 5 0-16,-19-5 0 0,0 0 0 0,22-21 0 16,-22 21 0-16,14-25 0 0,-8 8 0 15,0-2 0-15,0-3 0 0,-1 1 0 0,0-2 0 16,1 2 0-16,0-2 0 0,1 0 0 16,2-1 0-16,-1 1 0 0,6-2 0 0,-1-1 0 15,3 0 0-15,3-1 0 0,2-1 0 0,3 0 0 16,0 4 0-16,0 2 0 0,-1 5 0 0,-3 1 0 15,2 7 0-15,-3-1 0 0,-1 6 0 0,-18 4 0 16,40 4-122-16,-40-25-166 0,40 44-94 0,-40-23-90 16,23-24-46-16,5 37 254 0,-29-33 264 15</inkml:trace>
  <inkml:trace contextRef="#ctx0" brushRef="#br3" timeOffset="365014.7788">17630 13977 1901 0,'22'9'79'0,"-22"-9"-53"16,-21 22-5-16,21-22-7 0,-19 33-8 0,8-11-6 15,0 3 0-15,0 5 0 0,-3 3 0 0,2 6 0 16,1 2 0-16,-1 2 0 0,1 2 0 15,2 2 0-15,-2-2 0 0,3 0 0 16,1-3 0-16,2-5 0 0,1-3 0 0,6-5 0 16,-2-8-25-16,7 2-40 0,-7-23-98 0,27 13-457 15,-27-13-16-15,0 0 99 0</inkml:trace>
  <inkml:trace contextRef="#ctx0" brushRef="#br3" timeOffset="365217.9746">17469 14337 1983 0,'0'0'64'0,"0"0"-64"15,0 0 0-15,-14 19 0 0,14-19 0 0,0 0 0 16,0 0 0-16,19 4 0 0,-19-4 0 0,25-8 0 16,-8 0 0-16,1-3 0 0,1-1 0 15,4-1 0-15,-1-3-20 0,6 2-20 0,-3-12-40 16,20 28-167-16,-22-27-401 0,11 7-1 0,-6-1 287 15</inkml:trace>
  <inkml:trace contextRef="#ctx0" brushRef="#br3" timeOffset="365624.1538">17947 13959 1937 0,'-8'19'38'15,"-3"-2"9"-15,2 5-22 0,0 2-25 0,0 2 0 16,-1 1 0-16,2 2 0 0,-3-1 0 0,2 0 0 15,1 1 0-15,1 0 0 0,1-3 0 0,1 0 0 16,0-3 0-16,0-3 0 0,1 1 0 0,1-2 0 16,-1 1 0-16,0-2 0 0,1 0 0 15,-1-1 0-15,0 0 0 0,3 0 0 0,1-17 0 16,-3 25 0-16,3-25 0 0,0 0 0 0,7 17 0 16,-7-17 0-16,0 0 0 0,27-9 0 0,-27 9 0 15,29-24 0-15,-11 6 0 0,1-2 0 16,3-3 0-16,3-2 0 0,1 0 0 0,1 1 0 15,0 0 0-15,1 1 0 0,-4 1 0 0,1 0 0 16,-5 5 0-16,-3 1 0 0,-17 16 0 16,26-21 0-16,-26 21 0 0,0 0 0 0,0 0 0 15,0 0 0-15,0 0 0 0,5 25 0 0,-13-6 0 16,-1 3 0-16,-5 2 0 0,1 1 0 0,-2-1 0 16,3 0 0-16,2-1 0 0,1-1 0 0,5-3 0 15,4-19 0-15,-1 28 0 0,1-28 0 0,0 0 0 16,29 14 0-16,-10-14 0 0,3-4 0 15,5-1-34-15,0-10-24 0,13 19-105 0,-29-40-174 16,40 34-163-16,-22-16-133 0,0-10 312 0</inkml:trace>
  <inkml:trace contextRef="#ctx0" brushRef="#br3" timeOffset="366280.4328">18406 14243 1956 0,'0'0'67'16,"-35"6"-43"-16,35-6-24 0,-31 7 0 0,31-7 0 15,-23 11 0-15,23-11 0 0,-18 17 0 0,18-17 0 16,-12 19 0-16,12-19 0 0,-6 23 0 0,6-23 0 16,-7 28 0-16,7-28 0 0,-3 30 0 0,3-30 0 15,-1 32 0-15,-1-14 0 0,2-18 0 0,0 29 0 16,0-29 0-16,5 20 0 0,-5-20 0 16,0 0 0-16,22 9 0 0,-22-9 0 15,26-9 0-15,-8 1 0 0,5-7 0 0,0-1 0 16,4-4 0-16,1-4 0 0,3 0 0 0,4-2 0 15,-4 0 0-15,1 0 0 0,-3 2 0 0,-5 1 0 16,-1 3 0-16,-3 2 0 0,-20 18 0 0,25-26 0 16,-25 26 0-16,0 0 0 0,0 0 0 0,0 0 0 15,0 0 0-15,0 0 0 0,0 0 0 16,-20 16 0-16,20-16 0 0,-26 31 0 0,13-11 0 16,-2-1 0-16,3 2 0 0,0 0 0 0,2 0 0 15,3-1 0-15,1-1 0 0,6-19 0 16,-8 29 0-16,8-29 0 0,2 21 0 0,-2-21 0 15,0 0 0-15,18 16 0 0,-18-16 0 0,19 0 0 16,-19 0 0-16,25-7 0 0,-25 7 0 0,28-20 0 16,-11 7 0-16,1-4 0 0,0 0 0 15,2-3 0-15,-2-1 0 0,0 1 0 0,-3-1 0 16,-2 3 0-16,-13 18 0 0,18-30 0 0,-18 30 0 16,10-18 0-16,-10 18 0 0,0 0 0 0,0 0 0 15,0 0 0-15,0 0 0 0,0 0 0 0,0 0 0 16,0 0 0-16,0 0 0 0,2 23 0 0,-2-23 0 15,-1 29 0-15,1-29 0 0,-1 31 0 0,1-31 0 16,2 30 0-16,-2-30 0 16,4 30 0-16,-4-30 0 0,7 28 0 0,-7-28 0 15,11 21 0-15,-11-21 0 0,0 0 0 0,26 18 0 16,-26-18 0-16,23 2 0 0,-23-2 0 0,26-6 0 16,-26 6 0-16,24-13 0 0,-24 13 0 0,25-19 0 15,-25 19 0-15,26-23 0 0,-26 23 0 0,26-24 0 16,-26 24 0-16,24-23 0 0,-24 23 0 15,21-19 0-15,-21 19 0 0,20-12 0 0,-20 12 0 16,22-6 0-16,-22 6 0 0,22 2 0 0,-22-2-38 16,22 9-31-16,-22-9-76 0,28 20-131 0,-28-20-107 15,0 0-83-15,16 35-63 0,-16-35 389 0</inkml:trace>
  <inkml:trace contextRef="#ctx0" brushRef="#br3" timeOffset="366514.7878">19695 13845 2047 0,'-17'30'0'16,"-4"2"0"-16,4 4 0 0,-1 1 0 0,3 2 0 15,0 2 0-15,-1 0 0 0,0-1 0 16,4-1 0-16,0-5 0 0,4-2 0 0,2-6 0 16,10 15-128-16,-30-40-373 0,32 22-173 0,-6-23 2 15,0 0 601-15</inkml:trace>
  <inkml:trace contextRef="#ctx0" brushRef="#br3" timeOffset="367217.9604">14028 15952 1826 0,'-29'-12'69'16,"29"12"-19"-16,-25-13-17 0,25 13 0 0,-29-9-6 15,29 9-18-15,-34 2-9 0,13 4 0 16,-3 4 0-16,-3 2 0 0,-1 4 0 0,-2 3 0 16,2 3 0-16,-4 2 0 0,2 3 0 0,1 0 0 15,2 0 0-15,5-2 0 0,5-2 0 0,7-3 0 16,10-20 0-16,-2 22 0 0,2-22 0 0,21 8 0 16,-2-7 0-16,5-2 0 0,8-4 0 15,3-3 0-15,4-3 0 0,2-1 0 0,3 0 0 16,1 1 0-16,0 0 0 0,-2 2 0 0,-3 3 0 15,-6 3 0-15,-7 3 0 0,-7 2 0 0,-20-2 0 16,20 19 0-16,-20 0 0 0,-5 1 0 0,-6 6 0 16,-6 1 0-16,-4 5 0 0,-2-2 0 15,-2 0 0-15,-1 1 0 0,1-4 0 16,-1-1 0-16,4-6 0 0,4-3 0 0,18-17 0 16,-19 15 0-16,19-15 0 0,0 0 0 0,0 0 0 15,19-15-40-15,3 7-44 0,-12-27-113 0,37 33-240 16,-19-27-209-16,6 4 47 0,9 15 556 0</inkml:trace>
  <inkml:trace contextRef="#ctx0" brushRef="#br3" timeOffset="367608.6413">14543 15996 1877 0,'0'0'117'15,"-26"-23"-74"-15,26 23-33 0,-22-25-10 0,22 25 0 16,-20-18 0-16,20 18 0 0,-22-9 0 0,22 9 0 15,-25 5 0-15,25-5 0 0,-26 21 0 0,13-3 0 16,0 5 0-16,-3 2 0 0,1 3 0 16,1 2 0-16,1 2 0 0,0 0 0 0,3 0 0 15,3-2 0-15,2-2 0 0,4-4 0 0,2-2 0 16,3-3 0-16,-4-19 0 0,19 27 0 0,-19-27 0 16,38 10 0-16,-14-12 0 0,5-5 0 15,3-5 0-15,3-4 0 0,3-4 0 0,-1-2 0 0,-2-4 0 16,1-1 0-16,-7-1 0 15,1 0 0-15,-6 1 0 0,-3 2 0 0,-4 1 0 16,-4 2 0-16,-2 4 0 0,-4 1 0 0,-7 17 0 16,8-22 0-16,-8 22 0 0,0 0 0 0,0 0 0 15,0 0 0-15,0 0 0 0,0 0 0 0,0 0 0 16,-21 24 0-16,14-4 0 0,-2 3 0 0,-2 2 0 16,3 2 0-16,-2 1 0 0,1-1 0 0,3 0 0 15,1 0 0-15,3-4 0 0,6 0 0 16,-2-7 0-16,8 4-52 0,-10-20-41 0,35 34-141 15,-39-51-168-15,38 23-141 0,-12-9-65 0,-8-23 494 16</inkml:trace>
  <inkml:trace contextRef="#ctx0" brushRef="#br3" timeOffset="368001.8259">15018 15940 1859 0,'0'0'86'0,"0"0"-55"16,-22 15-5-16,22-15-4 0,-17 22 1 0,8-5-23 15,3 1 0-15,0 3 0 0,2-1 0 0,2 1 0 16,2-2 0-16,2-2 0 0,-2-17 0 0,14 28 0 16,-14-28 0-16,23 18 0 0,-23-18 0 0,34 5 0 15,-13-5 0-15,3-5 0 0,0-2 0 16,4-3 0-16,1-1 0 0,-1-3 0 16,3-2 0-16,-2-1 0 0,-2 0 0 0,0 3 0 15,-4-1 0-15,-3 5 0 0,-3 1 0 0,-17 9 0 16,26-8 0-16,-26 8 0 0,0 0 0 0,17 6 0 15,-17-6 0-15,-4 21 0 0,-2-3 0 0,-1 4 0 16,-4 3 0-16,-1 3 0 0,0 1 0 0,-1 5 0 16,0 1 0-16,0 3 0 0,-2 0 0 15,0 2 0-15,2 1 0 0,0 0 0 0,-1 1 0 16,2-5 0-16,-2 3 0 0,-1-6 0 0,-2-4 0 16,1 0 0-16,-2-4 0 0,0-2 0 0,-1 0 0 15,-1-3 0-15,-1-2 0 0,2-2 0 0,-1-5 0 16,2 0-4-16,18-12-24 0,-27 12-26 0,27-12-40 15,0 0-183-15,-30-18-190 0,30 18-175 16,12-25 162-16,-19-15 480 0</inkml:trace>
  <inkml:trace contextRef="#ctx0" brushRef="#br3" timeOffset="368472.3929">16053 16002 1705 0,'0'0'96'15,"0"0"-36"-15,-19 14-9 0,19-14-12 0,0 0-2 16,0 0-7-16,0 0-3 0,0 0-25 0,22 7-2 16,-5-6 0-16,3 2 0 0,4-3 0 0,3 0 0 15,2-2 0-15,5 0 0 0,0-3 0 16,3 0 0-16,-1-1 0 0,1-1 0 0,1-1 0 16,1-1 0-16,2-2 0 0,-3-2 0 0,3 2 0 15,-4-4 0-15,3 2 0 0,-2-4 0 16,3 3 0-16,-3-8-41 0,21 26-204 0,-41-38-275 0,27 23-133 15,-6 1 66-15</inkml:trace>
  <inkml:trace contextRef="#ctx0" brushRef="#br3" timeOffset="368810.3655">17454 15455 1921 0,'21'-11'78'0,"-21"11"-46"15,0 0-16-15,0 0-16 0,0 0 0 0,0 0 0 0,-17 18 0 16,17-18 0-16,-12 32 0 0,5-7 0 15,-4 1 0-15,0 4 0 0,-1 4 0 0,-1 4 0 16,0 2 0-16,0 3 0 0,0 2 0 16,0 1 0-16,1 0 0 0,0 0 0 0,1-3 0 15,1-1 0-15,3-6 0 0,6-4 0 0,1-4 0 16,5-1 0-16,1-8 0 0,8 2-52 0,-14-21-87 16,48 29-278-16,-24-29-241 0,3 1 26 0,3 5 484 15</inkml:trace>
  <inkml:trace contextRef="#ctx0" brushRef="#br3" timeOffset="369014.275">17793 15925 2047 0,'-22'4'0'0,"5"-2"0"0,17-2 0 15,-20-1 0-15,20 1 0 0,0 0 0 0,0 0 0 16,-1-17-31-16,1 17-72 0,3-33-182 0,-3 33-400 16,20-23 56-16,-7 6 316 0</inkml:trace>
  <inkml:trace contextRef="#ctx0" brushRef="#br3" timeOffset="369484.5539">18329 15526 1907 0,'0'0'63'0,"-31"2"-28"0,14 2-4 0,-2 0-20 16,19-4-11-16,-31 15 0 0,31-15 0 0,-30 22 0 15,30-22 0-15,-27 27 0 0,27-27 0 0,-20 26 0 16,20-26 0-16,-8 27 0 0,8-27 0 0,3 24 0 16,-3-24 0-16,16 19 0 0,-16-19 0 0,27 16 0 15,-10-11 0-15,2-1 0 0,2-2 0 0,2-1 0 16,1-1 0-16,2-1 0 15,1 0 0-15,1 0 0 0,-3 1 0 0,1 1 0 16,-4 1 0-16,-3 3 0 0,-19-5 0 0,28 19 0 16,-28-19 0-16,16 29 0 0,-13-10 0 0,-3 1 0 15,-1 2 0-15,-4 2 0 0,-4 1 0 0,-4-2 0 16,1 0 0-16,-1-2 0 0,0 0 0 0,-3-3 0 16,16-18 0-16,-28 29 0 0,28-29 0 0,-27 15 0 15,27-15-8-15,-19 3-35 0,19-3-30 16,0 0-135-16,-22-33-241 0,25 16-203 0,1-4 51 15,-11-23 589-15</inkml:trace>
  <inkml:trace contextRef="#ctx0" brushRef="#br3" timeOffset="369656.4468">18379 15484 2047 0,'-16'17'0'0,"16"-17"0"0,0 0 0 0,0 0 0 16,0 0 0-16,0 0 0 0,5-19 0 0,-5 19 0 15,35-14 0-15,-12 3 0 0,7-2 0 0,2-1 0 16,6 1 0-16,1 1 0 0,5 2 0 0,0-1 0 16,6 4 0-16,-2-1 0 0,11 17-136 0,-31-33-291 15,19 30-258-15,-6-2 37 0,-2-5 498 16</inkml:trace>
  <inkml:trace contextRef="#ctx0" brushRef="#br3" timeOffset="369797.0605">19306 15889 2047 0,'0'0'0'15,"0"0"0"-15,-19-6-21 0,19 6-35 0,0 0-41 16,-13-45-401-16,13 45-168 0,9-34 16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21:23:37.85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532 8769 201 0,'0'0'86'16,"0"0"9"-16,0 0-10 0,0 0 10 15,0 0 1-15,0 0 16 0,0 0-4 0,0 0 9 16,0 0-9-16,0 0-9 0,0 0-27 16,0 0-18-16,0 0 6 0,0 0-4 0,0 0 2 15,0 0-3-15,0 0-33 0,0 0-12 0,0 0-9 16,0 0-7-16,0 0-2 0,0 0 1 0,0 0-1 15,0 0 3-15,0 18-2 0,0-18 0 0,0 0 0 16,0 0 3-16,0 0 2 0,0 0 2 0,0 0 0 16,13 18 2-16,-13-18 2 0,0 0 4 0,0 0 3 15,19 5 3-15,-19-5 0 0,0 0 0 16,17 4 1-16,-17-4-1 0,0 0 0 0,23 5-3 16,-23-5-1-16,17 2-3 0,-17-2-2 0,22 4-1 15,-22-4-3-15,27 5 1 0,-27-5-2 16,33 4 2-16,-14-1-2 0,2-1 1 0,2 2-1 15,4-2 0-15,3 0 0 0,5-2 0 0,5-2-1 16,4 0 1-16,6-2 2 0,5-1-1 0,2 1 1 16,6-2-2-16,2-3 2 0,3 1-3 15,5-2 2-15,2-1-3 0,7 1 4 0,2 0-3 16,2 0 4-16,5 1-4 0,0 2 0 0,2 2-1 16,4 2 2-16,0 0 1 0,7 2 0 0,1 2 0 15,4 0 0-15,0 2 0 0,4 0 1 0,4 1 2 16,1 3-1-16,4 1 5 0,-3-1-3 0,2 1 3 15,7 1-1-15,2-1 2 16,3 0-2-16,3 0 2 0,3-2-3 0,7-1 2 16,6-1-3-16,4-1 0 0,7-2-2 0,4-1 0 15,7-1 0-15,6-1-2 0,7-2 2 0,2-2-1 16,3-1 2-16,2 0-1 0,2-2 1 0,4 1-2 16,10-1 2-16,4 1-3 0,4-2 2 0,3 2-1 15,0-1 1-15,2 1-2 0,7 0 0 0,-2 2-1 16,2 0 2-16,4 1 0 0,-4 2 4 15,7 0 1-15,1 2 4 0,4 1 0 0,6 0 2 16,3 1 0-16,-2 1 1 0,3 0 0 0,-7-2-1 16,11 1 0-16,0-2-3 0,11 0-1 15,6-2 0-15,10 0-3 0,6-2 2 0,2 0-3 16,5-1-1-16,5-1-1 0,11-2 1 0,3 2-3 16,9-1 4-16,5-1-4 0,-2 2 1 0,3 0 1 15,2 2-1-15,5 0 2 0,5 0-1 16,5-1 0-16,6 1 2 0,-4-1 0 0,3 3 3 15,-2 1-1-15,12 0-6 0,12-1-1 0,5-3 0 16,9-1 0-16,0-2 0 0,7-5 0 0,17-2 0 16,15 0 0-16,16-3 0 0,1-1 0 0,2 0 0 15,2 1 0-15,10 1 0 0,7 1 0 0,5 1 0 16,-3 2 0-16,-1 3 0 0,-12-19-113 16,9 26-574-16,-27-9 30 0,-25 4 68 15</inkml:trace>
  <inkml:trace contextRef="#ctx0" brushRef="#br0" timeOffset="6500.9399">2428 1010 1689 0,'-20'-1'31'0,"20"1"-17"15,-36-8-7-15,18 6 3 0,-3 1 15 0,3 3 0 16,-5 1 5-16,4 3-5 0,-7 3-4 16,2 5 3-16,-5 5 0 0,1 10 5 0,-4 0-3 15,3 8 2-15,-3 2 4 0,2 5-27 0,2 3-3 16,2 2-2-16,3-1 0 0,7-6 0 0,5-12 0 15,7-6 0-15,4-24 0 0,13 26 0 0,-13-26 0 16,36 7 0-16,-6-11 0 0,1-4 0 0,7-7 0 16,6-9 0-16,3-7 0 0,5-8 0 0,3-8 0 15,2-6 0-15,1-4 0 0,-4-5 0 16,-1 4 0-16,-6 3 0 0,-3 5 0 16,-7 3 0-16,-6 2 0 0,-9 3 0 0,-9 1 0 15,-6 4 0-15,-5 1 0 0,-5 1 0 0,-2 10 0 16,-1 0 0-16,6 25 0 0,-11-20 0 0,11 20 0 15,0 0 0-15,-20 8 0 0,11 13 0 0,-2 7 0 16,-1 18 0-16,-3 2 0 0,-2 9 0 0,-1 4 0 16,1-1 0-16,3 7 0 0,3-4 0 15,8 1 0-15,1-2 0 0,9-1-65 0,-5-13-74 16,32 20-339-16,-21-25-151 0,10 1 6 0,0-3 511 16</inkml:trace>
  <inkml:trace contextRef="#ctx0" brushRef="#br0" timeOffset="6829.0854">3023 1284 1633 0,'0'0'264'0,"-39"20"-246"0,18-6 2 15,0 3 0-15,4 5 9 0,-2 3-8 0,3 4 6 16,1 2-12-16,1 0-15 0,2-2 0 15,5-1 0-15,3-3 0 0,5-3 0 0,8-4 0 16,2 0 0-16,-11-18 0 0,34 22 0 16,-11-17 0-16,5-6 0 0,4-2 0 0,3-6 0 15,3-6 0-15,0-5 0 0,1-5 0 0,0-4 0 16,-5 0 0-16,-2-1 0 0,-6-3 0 0,-7 2 0 16,-4 0 0-16,-7 0 0 0,-4 3 0 0,-5 3 0 15,-6 2 0-15,-4 0 0 0,-3 6 0 16,-7-2 0-16,-3 3 0 0,-4 2 0 0,-1 3 0 15,-3 6 0-15,2 2 0 0,1 7-5 0,3 2-11 16,3-1-2-16,23-5-17 0,-31 11-12 0,31-11-53 16,0 0-113-16,0 0-421 0,0 0-5 0,21 1 300 15</inkml:trace>
  <inkml:trace contextRef="#ctx0" brushRef="#br0" timeOffset="7047.882">3713 1194 2047 0,'0'0'0'15,"-27"8"0"-15,27-8 0 0,0 0 0 16,0 0 0-16,0 0 0 0,0 0 0 0,25-18 0 16,-5 7 0-16,5-1 0 0,6-4 0 0,5 2 0 15,2-2 0-15,-2 2 0 0,1 4 0 16,-4 0-27-16,6 5-79 0,-17-12-58 0,29 14-403 0,-27-1-88 15,-2 5 128-15</inkml:trace>
  <inkml:trace contextRef="#ctx0" brushRef="#br0" timeOffset="7204.1346">3688 1420 2031 0,'-29'13'16'0,"8"-3"-16"0,21-10 0 15,0 0 0-15,0 0 0 0,0 0 0 0,0 0 0 16,0 0 0-16,21-5 0 0,2-5 0 0,4-1 0 15,7-2 0-15,4 0 0 0,4-2 0 16,1 2 0-16,4 7-83 0,-13-18-94 0,31 16-481 16,-21-1 19-16,10 3 150 0</inkml:trace>
  <inkml:trace contextRef="#ctx0" brushRef="#br0" timeOffset="7579.1697">5723 819 1668 0,'-5'-22'124'0,"-6"1"-103"0,4 4-4 0,-4-1 0 15,1-1 42-15,-6-2-27 0,-1-9 17 0,-8 0-13 16,-6 0-22-16,-5 3-4 0,-3 3-10 0,-2 5 0 16,-3 10 0-16,-2 2 0 0,-3 12 0 0,-2 4 0 15,-1 17 0-15,-1 9 0 0,2 6 0 0,4 4 0 16,3-2 0-16,7-5 0 0,6 3 0 16,4-4 0-16,6 3 0 0,6 1 0 0,4-1 0 15,2 0 0-15,5 4 0 0,2 4 0 0,4 3 0 16,3 0 0-16,4-1 0 0,2-5 0 15,3 2 0-15,3-4 0 0,2-5 0 0,3-2 0 16,-2-11 0-16,6-2 0 0,-4-10-27 0,9 4-93 16,-31-17-205-16,36-7-324 0,-36 7 22 0,28-7 329 15</inkml:trace>
  <inkml:trace contextRef="#ctx0" brushRef="#br0" timeOffset="7735.4571">4814 1208 2047 0,'0'0'0'0,"0"0"0"16,0 0 0-16,0 0 0 0,22 16 0 16,-1-14 0-16,3 1 0 0,4-3 0 15,7-3 0-15,7-2 0 0,5-5 0 0,3-1 0 16,6 0 0-16,-2-6 0 0,17 12-143 0,-35-24-469 16,35 15-67-16,-7-1 67 0</inkml:trace>
  <inkml:trace contextRef="#ctx0" brushRef="#br0" timeOffset="8344.8641">7643 577 1923 0,'-5'-29'-2'0,"-2"2"0"16,-2 2 0-16,-2 8 8 0,11 17-7 0,-32-24 7 16,9 21 15-16,-4 3-10 0,-7 9 11 0,-3 6 4 15,-5 8-3-15,3 10-7 0,-4 6-16 0,3 3 0 16,2 7 0-16,3-2 0 0,3 1 0 0,4 8 0 15,4-1 0-15,6 6 0 0,2-1 0 0,6 1 0 16,4-2 0-16,6 1 0 0,8-3 0 16,6-5 0-16,8-6 0 0,7-3 0 0,10-10 0 15,-1-12-98-15,28 7-528 0,-14-18-34 0,10-2-2 16</inkml:trace>
  <inkml:trace contextRef="#ctx0" brushRef="#br0" timeOffset="8704.2598">8012 1009 1994 0,'0'0'30'0,"-38"-11"-18"16,20 6-8-16,1 2 2 0,17 3-5 0,-31-2-1 15,31 2 0-15,-33 2 0 0,16 2 0 16,-1 1 0-16,1 3 0 0,-1 1 0 15,1 2 0-15,17-11 0 0,-31 29 0 0,31-29 0 16,-18 29 0-16,18-29 0 0,-3 23 0 0,3-23 0 16,12 18 0-16,-12-18 0 0,26 16 0 0,-6-12 0 15,4 0 0-15,4 1 0 0,3-4 0 0,0 0 0 16,1 1 0-16,-1-2 0 0,-1 2 0 0,-5 4 0 16,-2 1 0-16,-4 2 0 0,-19-9 0 15,21 24 0-15,-21-24 0 0,6 29 0 0,-9-10 0 16,-6 4 0-16,-2 0 0 0,-6 1 0 0,-5-1 0 15,-1-2 0-15,-1 2 0 0,5-7 0 0,0-1 0 16,19-15 0-16,-19 13 0 0,19-13 0 0,0 0-9 16,0 0-88-16,10-37-114 0,20 22-441 15,-11-15 17-15,11-1 193 0</inkml:trace>
  <inkml:trace contextRef="#ctx0" brushRef="#br0" timeOffset="8907.4249">8539 677 2047 0,'-25'18'0'0,"25"-18"0"0,-20 19 0 16,20-19 0-16,-19 30 0 0,19-30 0 0,-24 45 0 15,13-15 0-15,0 0 0 0,1 1 0 16,0 0 0-16,3 0 0 0,0 1 0 0,1 0 0 16,1 6 0-16,2 0 0 0,1 1 0 15,4 2 0-15,-1-5 0 0,4 2-1 0,-2-5-89 16,11 9-47-16,-26-23-419 0,28 12-113 0,-4-6 76 15</inkml:trace>
  <inkml:trace contextRef="#ctx0" brushRef="#br0" timeOffset="9188.6595">8690 1036 2047 0,'-18'6'0'16,"-14"5"0"-16,2-1 0 0,3 0 0 0,-1 1 0 16,3 1 0-16,-2-1 0 0,1 3 0 0,4-3 0 15,5-1 0-15,17-10 0 0,-21 14 0 0,21-14 0 16,0 0 0-16,0 0 0 0,0 0 0 0,0 0 0 16,26 21 0-16,-26-21 0 0,34 8 0 0,-12-5 0 15,4-1 0-15,-1 2 0 0,3-4 0 0,0 3 0 16,0-3 0-16,1 3 0 0,1-1 0 15,1 1 0-15,-3-1 0 0,4 2-37 0,-8-14-36 16,25 17-303-16,-26-14-276 0,11 3 18 0,0 4 360 16</inkml:trace>
  <inkml:trace contextRef="#ctx0" brushRef="#br0" timeOffset="9548.0663">8960 1176 2047 0,'0'0'0'0,"-7"25"0"0,7-25 0 0,-5 18 0 16,5-18 0-16,0 0 0 0,19 16 0 0,-19-16 0 15,30 5 0-15,-7-7 0 0,3-2 0 0,9-4 0 16,0-4 0-16,4 0 0 0,1-5 0 16,1-2 0-16,-2-1 0 0,-1-2 0 15,-7 3 0-15,-6 2 0 0,-6 1 0 0,-19 16 0 16,17-30 0-16,-17 30 0 0,-3-27 0 0,3 27 0 15,-22-21 0-15,3 15 0 0,-2 1 0 0,-6 3 0 16,-1 3 0-16,-1 4 0 0,-1 1 0 0,0 4 0 16,1 2 0-16,-2 3 0 0,2 5 0 0,3 4 0 15,1 3 0-15,5 3 0 0,3-1 0 16,4 2 0-16,6-4 0 0,3-4 0 0,8-1 0 16,3-4 0-16,-7-18 0 0,33 28 0 0,-7-24 0 15,7-2 0-15,9-6 0 0,4-7 0 0,10-1 0 16,5-10 0-16,6 2-46 0,-16-25-195 15,32 16-367-15,-21-9-49 0,2 3 163 0</inkml:trace>
  <inkml:trace contextRef="#ctx0" brushRef="#br0" timeOffset="9738.3753">9871 683 1729 0,'-40'67'318'0,"6"-45"-318"0,1 2 0 16,7 7 0-16,2 1 0 0,3-2 0 0,1 3 0 15,-1 0 0-15,4 0 0 0,3 5 0 16,1 1 0-16,5 4 0 0,2 3 0 0,2-5 0 16,3-2 0-16,2-2 0 0,3-3 0 0,-1-1 0 15,5-4 0-15,-3-5 0 0,6 2-79 0,-11-26-164 16,0 0-420-16,24 25 15 0,-24-25 235 0</inkml:trace>
  <inkml:trace contextRef="#ctx0" brushRef="#br0" timeOffset="9920.4232">9561 1126 2047 0,'0'0'0'16,"-1"19"0"-16,1-19 0 0,0 0 0 0,20 17 0 16,-20-17 0-16,23 7 0 0,-23-7 0 15,37 5 0-15,-13-6 0 0,8-1 0 0,1-4 0 16,6 3 0-16,-2-4 0 0,2 3 0 0,-3-4-51 15,6 7-55-15,-19-20-97 0,23 11-403 16,-13 4-43-16,-8-5 218 0</inkml:trace>
  <inkml:trace contextRef="#ctx0" brushRef="#br0" timeOffset="10108.0911">10102 1010 1533 0,'-32'-1'184'0,"32"1"-70"0,-30 7-22 0,30-7-21 15,-34 13-18-15,15-2-53 0,-2 2 0 0,1 6 0 16,1 0 0-16,2 3 0 0,0 1 0 0,4 1 0 15,3 0 0-15,3 1 0 0,4-3 0 0,4 1 0 16,4-6 0-16,4 0 0 0,-9-17 0 0,28 27 0 16,-6-19 0-16,1-3 0 0,6-5 0 0,0-4 0 15,5-3 0-15,-1-6 0 16,9 1-51-16,-17-28-202 0,23 16-417 0,-12-8 24 16,3 1 220-16</inkml:trace>
  <inkml:trace contextRef="#ctx0" brushRef="#br0" timeOffset="10428.1225">10601 709 2047 0,'-28'17'0'15,"0"6"0"-15,-3-2 0 0,0 12 0 0,-3 1 0 16,2 2 0-16,-2 0 0 0,5 0 0 0,2-3 0 16,5 4 0-16,5-6 0 0,5 2 0 15,3-3 0-15,7-3 0 0,2-3 0 0,5-7 0 16,-5-17 0-16,22 23 0 0,-22-23 0 0,36 8 0 15,-13-9 0-15,3-3 0 0,-1-4 0 16,2-3 0-16,-2-2 0 0,0-3 0 0,-1 0 0 16,-2-1 0-16,-2 2 0 0,-20 15 0 0,29-25 0 15,-29 25 0-15,21-14 0 0,-21 14 0 0,0 0 0 16,0 0 0-16,0 0 0 0,0 0 0 0,17 7 0 16,-17-7 0-16,1 24 0 0,-1-24 0 0,-1 31 0 15,-1-15 0-15,2-16 0 0,0 33 0 16,7-16 0-16,-7-17 0 0,37 40-276 15,-37-40-184-15,0 0-207 0,12 28 52 0,-12-28 587 16</inkml:trace>
  <inkml:trace contextRef="#ctx0" brushRef="#br0" timeOffset="10764.0047">11204 508 1924 0,'0'0'66'0,"0"0"-26"0,0 0-23 15,0 0-17-15,25 5 0 0,-4 13 0 0,5 12 0 16,0 5 0-16,6 12 0 0,-2 2 0 0,3 3 0 15,-2 0 0-15,-3 0 0 0,-4 0 0 0,-6 2 0 16,-4 2 0-16,-6 4 0 0,-4 3 0 0,-7 4 0 16,-4-3 0-16,-5 0 0 0,-10-7 0 15,-2-2 0-15,-4-6 0 0,-4-8 0 0,7-6 0 16,-2-11 0-16,22 21-229 0,-34-48-259 0,39 3-192 16,-18 19 31-16,-1-45 649 0</inkml:trace>
  <inkml:trace contextRef="#ctx0" brushRef="#br0" timeOffset="15261.8402">11194 2421 123 0,'12'55'70'0,"-3"-1"61"16,3 8 40-16,3 7 23 0,-8-4 15 0,15 18-44 15,-16-11-49-15,15 21-6 0,-14-5-51 16,10 16-7-16,-11-1 18 0,10 17-23 0,-11-4 11 15,7 18 13-15,-10 4-24 0,7 12-5 0,-10 2-7 16,3 13-6-16,-7 6-6 0,3 12 8 0,-8 7-8 16,1 11-12-16,-3 4 7 0,0 15 12 15,-4 13 6-15,3 7-2 0,-3 12-6 0,1 8-15 16,0 5-12-16,-1 10-1 0,1 6 0 0,3 3 0 16,0 10 0-16,2 5 0 0,2 10 0 0,3 8 0 15,1 12 0-15,4 9 0 0,1 9 0 16,2 7 0-16,-2 8 0 0,0 5 0 0,-2 9 0 15,-3 8 0-15,2 2 0 0,-2 5 0 0,1 10 0 16,-1 3 0-16,2 3 0 0,-2-2 0 0,2-12 0 16,0-6 0-16,0-14 0 0,3-7-8 0,2-13 4 15,-2-15-13-15,6-18-8 0,3-16-9 16,6-18-2-16,-2-26-1 0,15-22-66 0,-19-43-108 16,29-48-453-16,1-32-7 0,-8-36 435 0</inkml:trace>
  <inkml:trace contextRef="#ctx0" brushRef="#br0" timeOffset="16373.8317">11316 7915 882 0,'-8'-17'92'16,"8"17"11"-16,0 0 32 0,0 0 0 0,-18-14-9 16,18 14-21-16,0 0-23 0,-18 12-12 15,0-11-15-15,18-1-9 0,-32 21-17 16,14-6-2-16,-5 2-6 0,1 8 7 0,-5 2-7 15,3 8 4-15,-4 7-12 0,1 6 7 0,-1 9-13 16,1 11-6-16,1 4 19 0,0 5-20 0,4 5 4 16,2 1-4-16,1 2 0 0,3 0 0 0,4 4 0 15,4-5 0-15,4-1 0 0,3-7 0 0,5-8-3 16,5-9-5-16,10-8-21 0,1-13-3 0,17-1-67 16,-17-43-178-16,33 14-361 0,-5-20-8 15,13-13 332-15</inkml:trace>
  <inkml:trace contextRef="#ctx0" brushRef="#br0" timeOffset="16858.2654">11407 8105 1481 0,'0'0'47'0,"0"0"-19"0,0 0 1 15,2-20 9-15,-2 20 2 0,0 0 3 0,0 0-7 16,0 0-3-16,0 0-5 0,-9-17 9 0,9 17-4 15,0 0 0-15,0 0 2 0,0 0-10 0,-14-20-5 16,14 20-1-16,0 0-12 0,0 0 0 16,0 0 1-16,0 0 2 0,0 0 0 0,0 0-10 15,0 0 0-15,0 0 0 0,0 0 0 0,17 9 0 16,2 4 0-16,4 4 0 0,2 4 0 0,3 0 0 16,-1 4 0-16,1 1 0 0,-3 2 0 0,-3 2 0 15,-2 7 0-15,-6 1 0 0,-5 5 0 16,-7 2 0-16,-3 5 0 0,-9 5 0 0,-8 9 0 15,-5 6 0-15,-6 6 0 0,-4 6 0 16,-3 0 0-16,-6 1 0 0,0-1 0 0,-3-6 0 16,1-3 0-16,3-9 0 0,0-9 0 0,7-9 0 15,3-13 0-15,8-8-14 0,1-27-96 0,22 2-401 16,0 0-162-16,7-33 38 0,-5 7 532 0</inkml:trace>
  <inkml:trace contextRef="#ctx0" brushRef="#br0" timeOffset="19112.5434">15583 8580 675 0,'0'0'251'0,"0"0"-119"15,0-18-24-15,0 18-17 0,0 0-8 0,0 0-10 16,0 0-2-16,0 0-4 0,0 0-4 0,0 0-8 16,0 0-19-16,0 0-7 0,0 0-7 0,-19 14-1 15,19-14-3-15,-14 24 4 0,14-24-1 0,-17 30 4 16,17-30-1-16,-14 33 6 0,14-33-8 0,-14 26 1 16,14-26-8-16,-7 20-4 0,7-20-4 0,0 0-1 15,0 0-2-15,0 0 1 0,26 15 0 16,-26-15 0-16,29-8 0 0,-10 1-3 15,2-4 2-15,2-1-4 0,1-4 3 0,1-1-4 16,-2-2 3-16,-1-2-7 0,-4 3 3 0,-2-1-3 16,-16 19 3-16,22-29-2 0,-22 29 4 0,8-22-3 15,-8 22 7-15,0 0-2 0,-7-18 1 0,7 18 0 16,-17-5 0-16,17 5-1 0,-28-1 0 0,28 1 2 16,-35 5-2-16,15 1 5 0,-1 0-6 15,2 3-1-15,-3 1 0 0,3 3 0 0,-1-1 0 16,3 4 0-16,17-16 0 0,-28 28 0 0,28-28 0 15,-17 26 0-15,17-26 0 0,-6 22 0 0,6-22 0 16,0 0 0-16,12 22 0 0,-12-22 0 16,22 7 0-16,-22-7 0 0,33 0 0 0,-11-3 0 15,-2-3 0-15,2-4 0 0,1 0 0 16,-1-1 0-16,1-1 0 0,-1 1 0 0,-3-2 0 16,-2 2 0-16,-17 11 0 0,22-16 0 0,-22 16 0 15,0 0 0-15,0 0 0 0,0 0 0 0,0 0 0 16,0 0 0-16,0 0 0 0,-25-13 0 0,25 13 0 15,-25 1 0-15,25-1 0 0,-33 5 0 0,16-1 0 16,0 1 0-16,17-5 0 0,-26 9 0 0,26-9 0 0,-17 9 0 16,17-9 0-16,0 0 0 0,0 0 0 15,0 0 0-15,0 0 0 0,0 0 0 0,10 18-328 16,-10-18-342-16,0-17-4 0,0 17 300 16</inkml:trace>
  <inkml:trace contextRef="#ctx0" brushRef="#br0" timeOffset="21445.8651">6145 8848 1432 0,'0'0'76'0,"0"0"-18"15,0 0-22-15,0 0-15 0,-18-14-4 0,18 14-6 16,0 0-6-16,-26 5-3 0,26-5 0 15,-23 10-1-15,23-10-1 0,-28 12-2 0,28-12 5 16,-28 12-3-16,28-12 6 0,-22 10 1 16,22-10 2-16,0 0 3 0,-17 8 0 0,17-8-3 15,0 0-2-15,0 0-3 0,0 0 0 0,0 0 5 16,0 0 0-16,0 0 2 0,0 0 2 0,21 12-4 16,-21-12 0-16,17 6-4 0,-17-6-1 0,17 5-2 15,-17-5 1-15,18 8 23 0,-18-8-48 16,18 7 48-16,-18-7-49 0,0 0 24 0,23 2 3 15,-23-2-24-15,0 0 49 0,17-14-44 0,-17 14 47 16,0 0-19-16,16-24-3 0,-16 24 6 0,9-23-5 16,-9 23 5-16,5-26-4 0,-5 26 3 0,-2-22-3 15,2 22 2-15,-7-19-5 0,7 19 1 0,0 0-5 16,-19-21 0-16,19 21-2 0,-21-4-3 16,21 4-1-16,-27 4-2 0,27-4 0 15,-34 14 0-15,15-5 3 0,-1 5-3 0,2 0 5 16,1 2-4-16,0 1 2 0,17-17-2 0,-26 30-17 15,26-30 15-15,-14 28-15 0,14-28 34 0,-4 23-15 16,4-23 15-16,6 17-14 0,-6-17-2 0,0 0 2 16,26 16 1-16,-26-16 0 0,29-2 1 0,-10-1-1 15,5-2 1-15,1-2 3 0,3-3-16 16,2 0 14-16,1-2-15 0,-1 0 31 0,-2 0-18 16,-1 0 15-16,-5 0-15 0,-3 0-2 0,-19 12 5 15,25-22-1-15,-25 22 3 0,0 0-2 0,9-22 4 16,-9 22-3-16,0 0-6 0,-13-19 0 15,13 19 0-15,-18-11 0 0,18 11 0 0,-25-7 0 16,25 7 0-16,-30-3 0 0,13 4 0 0,0 2 0 16,-1 2 0-16,-2 0 0 0,0 2 0 15,1 0 0-15,1 2 0 0,18-9 0 0,-29 19 0 16,29-19 0-16,-24 20 0 0,24-20 0 0,-16 21 0 16,16-21 0-16,-7 18 0 0,7-18 0 0,0 0-1 15,4 22-15-15,-4-22 16 0,0 0 2 0,27 6 0 16,-27-6 4-16,34-6 1 0,-10-3-7 0,2-3 0 15,3-2 0-15,2-3 0 0,0-2 0 0,-2 0 0 16,1 1 0-16,-6 1 0 16,-2 3 0-16,-5 2 0 0,-17 12 0 0,17-18 0 15,-17 18 0-15,0 0 0 0,0 0 0 0,-21-11 0 16,21 11 0-16,-35 6 0 0,9 1 0 0,-3 3 0 16,-2 2 0-16,-6 0 0 0,2 0 0 0,0 0 0 15,4-1 0-15,6-3 0 0,5-2 0 0,20-6 0 16,-17 3 0-16,17-3 0 0,0 0 0 15,0 0-41-15,20-27-103 0,14 21-486 0,-14-20-22 16,16 0 73-16</inkml:trace>
  <inkml:trace contextRef="#ctx0" brushRef="#br0" timeOffset="22899.1118">6567 9902 1709 0,'2'-25'46'0,"6"4"-24"0,-6-3-4 0,2 1-8 16,-4-2 10-16,0 2-4 0,-5-1 6 0,0 3-8 16,-5-2 2-16,0 4-7 0,-2-3 8 15,0 5-2-15,-2-2 5 0,14 19-1 0,-28-28-2 16,28 28 2-16,-28-19-18 0,28 19 18 0,-30-9-23 15,30 9 14-15,-31 1-4 0,14 4-4 0,0 1 2 16,0 5-4-16,17-11 0 0,-33 34 0 16,17-10 0-16,0 6 0 0,0 4 0 0,2 5 0 15,-2 2 0-15,1 1 0 0,2 3 0 0,1 0 0 16,1 0 0-16,2 1 0 0,5-1 0 16,1-2 0-16,6-2-5 0,-1-7-45 0,8 1 6 15,-5-16-72-15,23 25-113 0,-28-44-384 0,28 28-19 16,-10-16 275-16</inkml:trace>
  <inkml:trace contextRef="#ctx0" brushRef="#br0" timeOffset="23071.0291">6102 10038 2047 0,'0'0'0'15,"0"0"0"-15,0 0 0 0,0 0 0 0,0 0 0 16,36-4 0-16,-10-1 0 0,6-1 0 0,6-3 0 15,4-2 0-15,9 0 0 0,2-6-7 0,12 14-120 16,-28-17-538-16,33 7 3 0,-4-9 77 16</inkml:trace>
  <inkml:trace contextRef="#ctx0" brushRef="#br0" timeOffset="23880.8575">15885 9302 1769 0,'0'0'65'0,"-20"-23"-20"0,20 23-3 0,-29-21-6 0,10 9-5 15,-1 4-7-15,-3 0-1 0,-1 3-11 0,-3 1-12 16,-1 4 0-16,-1 4 0 0,1 1 0 0,-1 2 0 15,3 4 0-15,3 1 0 0,1 4 0 16,3 3 0-16,-1 4 0 0,3 5 0 0,1 6 0 16,3 3 0-16,2 6 0 0,1 1 0 0,2 2 0 15,4 3 0-15,3-2 0 0,3 0 0 16,1-3 0-16,2-6 0 0,0-10-25 0,15 14-148 0,-32-25-472 16,34 9-10-16,-22-26 107 0</inkml:trace>
  <inkml:trace contextRef="#ctx0" brushRef="#br0" timeOffset="24037.1181">15340 9750 2047 0,'0'0'0'0,"0"0"0"0,0 0 0 0,0 0 0 16,18-19 0-16,-18 19 0 0,37-25 0 15,-13 10 0-15,5-1 0 0,6-2 0 0,8-2 0 16,3-1 0-16,10 11-22 0,-29-20-653 15,31 19-5-15,-14-11 11 0</inkml:trace>
  <inkml:trace contextRef="#ctx0" brushRef="#br0" timeOffset="26016.7715">6157 8788 268 0,'2'17'153'0,"-2"-17"12"15,0 0-23-15,0 0 1 0,0 0-30 16,0 0-10-16,0 0-25 0,0 0-8 0,0 0-13 16,0 0-6-16,0 0-12 0,0 0-8 0,0 0 0 15,0 0 0-15,0 0 5 0,0 0 1 0,0 0-3 16,0 0-3-16,0 0-4 0,0 0 0 0,0 0 2 16,0 0 0-16,0 0 5 0,0 0-3 0,0 0 0 15,0 0-1-15,0 0-4 0,0 0-3 0,0 0-2 16,0 0-9-16,0 0-3 15,0 0-6-15,0 0-1 0,0 0-2 0,4-18 1 16,-4 18-2-16,0 0 1 0,2-26-2 0,-2 26 4 16,8-25-3-16,-8 25 3 0,8-27-4 0,-4 10 5 15,-4 17-5-15,10-33 6 0,-5 16-4 0,-2-3 4 16,1 0-2-16,-3 0 3 0,1-1-3 0,-2 3 7 16,0-1-8-16,-1-2 6 0,0-1-5 0,0 1 2 15,-2-2-4-15,1 0 4 0,1-2-6 16,-2 1 6-16,2-1-7 0,0-3-12 0,0 1 29 15,1-2-29-15,0 0 30 0,0 2-11 0,0-2-6 16,0-1 6-16,1 1-8 0,-1 2 8 0,0-1-7 16,0-1 5-16,0 1-4 0,0-1 6 0,0-1-7 15,1-1 9-15,-1 1-8 0,0-1 7 0,0-1-6 16,0 1 6-16,0-1-7 16,0 1-13-16,0 0 30 0,1-2-29 0,1 1 28 15,-1 1-8-15,0 0-9 0,0-2 8 0,2 2-7 16,-1-1 7-16,2 1-8 0,-2 0 7 0,2 0-7 15,1 1 8-15,-2-2-7 0,1 2 6 0,0 1-5 16,-1-1 5-16,0 0-6 0,-1-1 8 0,2 1-7 16,-3 0 6-16,0 1-7 0,2 0-11 0,-3 1 28 15,1 0-28-15,0 0 29 0,-1 2-12 16,1 0-6-16,-1 2 6 0,0 0-6 0,0 1 6 16,0 1-5-16,0 2 3 0,0 0-4 15,-1 0 5-15,1 0-4 0,-1 0 4 0,1 0-5 16,0 4 4-16,0-3-4 0,0 19 3 0,1-31-3 15,-1 31 4-15,2-29-3 0,-2 29 3 0,4-27-3 16,-4 27 3-16,4-24-3 0,-4 24 2 0,2-20-2 16,-2 20 2-16,0 0-1 0,1-22 0 15,-1 22 0-15,0 0 0 0,0 0 0 0,0-17 0 16,0 17 0-16,0 0 0 0,0 0 0 0,0 0 0 16,0 0 0-16,0 0 0 0,0 0 0 0,0 0 0 15,0 0 0-15,0 0 0 0,0 0 0 0,0 0 0 16,0 0 0-16,0 0 0 0,0 0 0 0,0 0 0 15,0 0 0-15,0 0 0 16,0 0 0-16,0 0 0 0,0 0 0 0,0 0 0 16,0 0 0-16,0 0 0 0,0 0 0 0,0 0 0 15,0 0 0-15,-19 7 0 0,19-7 0 0,-16 26 0 16,4-8 0-16,-4 2 0 0,-2 2 0 0,-5 1 0 16,-1 1 0-16,-3 2 0 0,-1 3 0 0,0-2 0 15,0 1 0-15,0-1 0 0,2-4 0 0,3-3 0 16,5-3 0-16,18-17 0 0,-27 22 0 15,27-22 0-15,0 0 0 0,0 0 0 0,0 0 0 16,0 0 0-16,0 0 0 0,9-18 0 0,-9 18 0 16,25-34 0-16,-8 11 0 0,3-6 0 0,2-2 0 15,2-4 0-15,3-3 0 0,-1 2 0 16,2-2 0-16,-1 1 0 0,1-1 0 0,-3 3 0 16,-2 1 0-16,-1 4 0 0,-4 5 0 0,-1 2 0 15,-1 3 0-15,-16 20 0 0,24-26 0 16,-24 26 0-16,18-13 0 0,-18 13 0 0,17-3 0 15,-17 3 0-15,20 4 0 0,-20-4 0 0,23 17 0 16,-23-17 0-16,26 32 0 0,-13-9 0 0,1 4 0 16,0 3 0-16,-2 4 0 0,0 2 0 0,-1 5 0 15,-1 2 0-15,-2-1 0 0,-1 2 0 0,1-3 0 16,0 1 0-16,0-4 0 0,4 0 0 16,-3-10-30-16,24 23-256 0,-33-51-396 0,39 34 31 15,-12-27 254-15</inkml:trace>
  <inkml:trace contextRef="#ctx0" brushRef="#br0" timeOffset="28048.3438">2793 7303 1127 0,'-1'-33'331'0,"1"33"-312"0,0 0 6 16,-23-4 5-16,23 4 5 0,-21 4 6 0,3-3-9 16,18-1 2-16,-33 18 6 0,19-1 7 0,-8-3-2 15,7 7 2-15,-6-4-11 0,7 3-2 16,-2-1-13-16,4 1 0 0,2-2-10 16,5 2 2-16,5-20-8 0,0 32 1 0,0-32-5 15,15 29 3-15,-15-29-4 0,28 23 3 0,-9-14-2 16,2-4 0-16,2-3 1 0,4-2-1 0,2-2 1 15,1-5-2-15,4-2 2 0,-1-3-4 0,1-4 4 16,-1-5-2-16,-2 0 3 0,-2-4-3 0,-6 0 3 16,-4-2-5-16,-3 2 4 0,-5-2-4 0,-5 3 3 15,-3 0-7-15,-5 2 5 0,-4 2-4 16,6 20 4-16,-22-29-3 0,22 29 2 0,-34-21-4 16,15 14 1-16,-3 3-2 0,-1 3-3 0,1 2-4 15,1 4-2-15,1-1-4 0,3 3-2 16,-2-2-5-16,19-5-15 0,-25 8-45 0,32 13-84 15,-31-36-235-15,24 15-207 0,0 0 59 0,0 0 552 16</inkml:trace>
  <inkml:trace contextRef="#ctx0" brushRef="#br0" timeOffset="28501.461">3253 6704 1587 0,'-23'-23'111'15,"23"23"-75"-15,-18-13 3 0,18 13 5 16,0 0 4-16,-21-9-7 0,21 9-8 16,0 0-11-16,-20 9-3 0,20-9-7 0,0 0-3 15,-13 28-3-15,11-11 1 0,2 3-4 0,2 4 4 16,0 2-6-16,2 2 6 0,2 4-8 0,0 1 7 16,2 3-8-16,0 1 6 0,2 1 4 0,0 0-13 15,-1 1 10-15,1-2-7 0,-2-2 0 0,0-2 6 16,-1-1-4-16,0-5 0 0,-2-2 0 15,1-6 0-15,-1-2 0 0,-5-17 0 0,10 23 0 16,-10-23 0-16,0 0 0 0,0 0 0 0,17 18 0 16,-17-18 0-16,0 0 0 0,0 0 0 0,0 0 0 15,21-23 0-15,-21 23 0 0,12-24 0 0,-12 24 0 16,17-28 0-16,-17 28 0 0,23-25 0 16,-23 25 0-16,29-21 0 0,-29 21 0 15,31-12 0-15,-31 12 0 0,29-2 0 0,-29 2 0 16,26 7 0-16,-26-7 0 0,22 16 0 0,-22-16 0 15,16 20 0-15,-16-20 0 0,9 27 0 0,-9-27 0 16,-2 32 0-16,-4-12 0 0,-3-1 0 0,-6 0 0 16,-3 2 0-16,-3 0 0 0,-3-1 0 0,-2-1 0 15,0 0 0-15,-1-6 0 0,1-2-2 0,4-3-25 16,2-5-8-16,20-3-23 0,-38-8-43 16,38 8-151-16,0 0-401 0,0 0 33 0,6-20 322 15</inkml:trace>
  <inkml:trace contextRef="#ctx0" brushRef="#br0" timeOffset="28755.9119">3800 7121 1672 0,'0'0'61'0,"10"17"-6"0,-10-17-9 15,13 28 1-15,-5-10-17 0,1 6-1 0,0 1-13 16,0 3 4-16,-1 0-9 0,-1 1 6 0,-1 0-8 15,-2 1 5-15,-2-1-5 0,-2 3 2 0,-2 0-11 16,-3 2 0-16,-4 1 0 0,-4 0 0 16,-3 2 0-16,-4-4 0 0,-1-1 0 15,-1-4 0-15,0-5 0 0,1-5 0 0,2-5 0 16,2-7 0-16,17-6 0 0,-24-5 0 0,24 5-81 16,-21-57-208-16,31 28-381 0,-7-13 1 0,13-4 332 15</inkml:trace>
  <inkml:trace contextRef="#ctx0" brushRef="#br0" timeOffset="28896.8711">3800 6745 1962 0,'-29'18'34'0,"11"-6"-27"16,18-12-9-16,-25 20-3 0,25-20-10 0,-7 17-9 16,7-17-25-16,0 0-50 0,27 48-222 15,-27-48-334-15,27 16 36 0,-4-2 406 16</inkml:trace>
  <inkml:trace contextRef="#ctx0" brushRef="#br0" timeOffset="29231.4111">4263 7195 1780 0,'0'0'119'15,"-14"19"-89"-15,14-19-7 0,0 0-6 0,13 20 4 16,-13-20-3-16,21 7 2 0,-21-7-5 0,28 3-11 15,-10-5-4-15,0-2 0 0,3-2 0 0,2-1 0 16,-2-3 0-16,0 0 0 0,-4 1 0 0,-17 9 0 16,21-16 0-16,-21 16 0 0,9-17 0 0,-9 17 0 15,-1-17 0-15,1 17 0 0,-10-18 0 16,10 18 0-16,-21-16 0 0,21 16 0 0,-31-8 0 16,11 8 0-16,0 3 0 0,-1 4 0 15,-1 3 0-15,0 2 0 0,1 4 0 0,2 4 0 16,2-1 0-16,1 1 0 0,4 2 0 0,2-2 0 15,5-1 0-15,3 0 0 0,2-19 0 0,8 29 0 16,-8-29 0-16,22 21 0 0,-5-14 0 0,5-4 0 16,6-2 0-16,0-6 0 0,7 1-45 15,-10-20-132-15,34 12-437 0,-23-7-53 0,9-1 124 16</inkml:trace>
  <inkml:trace contextRef="#ctx0" brushRef="#br0" timeOffset="29437.1509">4806 7072 1964 0,'-18'22'69'0,"-8"0"-55"15,4 1-14-15,4-1 0 0,5-2 0 0,3 0 0 16,5-2 0-16,5-18 0 0,2 30 0 0,-2-30 0 16,21 23 0-16,-21-23 0 0,37 12 0 15,-13-10 0-15,5-4 0 0,4-5 0 0,2-4 0 16,2-6 0-16,2 0 0 0,-2-6-35 15,6 5-35-15,-16-24-100 0,31 9-496 0,-29-3 23 32,3 2 181-32</inkml:trace>
  <inkml:trace contextRef="#ctx0" brushRef="#br0" timeOffset="29616.497">5160 6618 1836 0,'-28'47'159'0,"14"-2"-116"0,0 2-34 16,4 4-9-16,-1-1 0 0,1 2 0 0,1 2 0 16,0-1 0-16,2-2 0 0,3-3 0 0,1-3 0 15,1-5 0-15,4-5 0 0,-1-6 0 0,5-3 0 0,-2-9-29 16,13 10-127-16,-17-27-352 0,0 0-173 0,0 0 44 16,0 0 602-16</inkml:trace>
  <inkml:trace contextRef="#ctx0" brushRef="#br0" timeOffset="29788.4427">5010 6907 2047 0,'16'-23'0'0,"-16"23"0"15,0 0 0-15,0 0 0 0,27 14 0 16,-10-10 0-16,5 0 0 0,6-4 0 0,1-2 0 16,6-1 0-16,-1-3 0 0,4-2 0 15,-2 0 0-15,8 2 0 0,-5-9 0 0,25 32-214 16,-40-37-378-16,23 20-114 0,-7 0 172 0</inkml:trace>
  <inkml:trace contextRef="#ctx0" brushRef="#br1" timeOffset="40034.1028">6497 6370 1718 0,'0'0'121'0,"-18"-22"-68"16,18 22-36-16,-18-7-8 0,18 7-2 0,0 0-2 16,-23-10-1-16,23 10 4 0,0 0-5 0,-17-7 1 15,17 7-4-15,0 0 0 0,0 0-1 0,0 0 0 16,0 0-1-16,0 0 2 0,0 0 0 0,0 0 2 16,0 0 1-16,0 0 3 0,0 0 1 0,0 0 2 15,0 0 1-15,-17-7 2 0,17 7-1 16,0 0 1-16,0 0-2 0,0 0 0 0,0 0 0 15,0 0-10-15,0 0 0 0,0 0 0 0,0 0 0 16,0 0 0-16,0 0 0 0,0 0 0 0,0 0 0 16,0 0 0-16,0 0 0 0,17 12 0 0,-17-12 0 15,27 15 0-15,-10-5 0 0,2 1 0 0,3 0 0 16,-1 1 0-16,3 0 0 0,3 1 0 0,0 1 0 16,3 1 0-16,2 1 0 0,0 1 0 0,5 1 0 15,2 0 0-15,2 2 0 0,0 0 0 0,1 1 0 16,2-2 0-16,-1 3 0 0,4 0 0 0,0 1 0 15,0 0 0-15,1 1 0 0,3 1 0 0,2 1 0 16,5 1 0-16,0 0 0 0,0 0 0 0,2 0 0 16,-2 1 0-16,2 2 0 0,2 2 0 15,1-1 0-15,2 2 0 0,3 0 0 0,2 0 0 16,2 3 0-16,1 0 0 0,1-1 0 0,-1 1 0 16,-1 0 0-16,1 2 0 0,0-3 0 0,2 3 0 15,3-2 0-15,1 1 0 0,1 2 0 0,1 1 0 16,0 1 0-16,1 0 0 0,0 1 0 0,3 0 0 15,3 0 0-15,0-1 0 0,-1-1 0 0,-2 0 0 16,0 2 0-16,3 1 0 0,-2-1 0 0,2 0 0 16,-2-2 0-16,1 0 0 0,-1-1 0 0,0 2 0 15,-2 1 0-15,2 3 0 0,2 0 0 16,-2-1 0-16,1-1 0 0,-1-1 0 0,-1-1 0 16,-1 1 0-16,1 1 0 0,0-1 0 0,3 0 0 15,-1 2 0-15,1-3 0 0,1 1 0 0,-3 2 0 16,3 0 0-16,-3 0 0 0,4 0 0 0,1 1 0 15,1-2 0-15,-4-1 0 0,2 2 0 0,-2-2 0 16,0 2 0-16,3-1 0 0,-2 1 0 0,2 1 0 16,-1-1 0-16,-3 2 0 0,5 3 0 0,-2-2 0 15,2-1 0-15,3 1 0 0,-4-2 0 0,3 1 0 16,-1 0 0-16,2-2 0 0,1 2 0 0,4 0 0 16,-2 0 0-16,2 3 0 0,0-1 0 0,-3 2 0 15,4-3 0-15,0 1 0 0,-2-1 0 0,2 2 0 16,-5-2 0-16,-4-2 0 0,3 2 0 15,0-1 0-15,1 1 0 0,0 1 0 0,-1-1 0 16,-2 1 0-16,1-2 0 0,-2 3 0 0,2 1 0 16,2-2 0-16,1 2 0 0,0-6 0 0,-4 2 0 15,1 0 0-15,-2 2 0 0,6-3 0 0,-4 4 0 16,2-4 0-16,1 1 0 0,-5 1 0 0,5 0 0 16,1 0 0-16,-1 3 0 0,1-3 0 0,-3 0 0 15,-1 0 0-15,2-2 0 0,-2 0 0 0,-1-1 0 16,3 1 0-16,-3 0 0 0,-2 2 0 0,0-1 0 15,-1 2 0-15,0-2 0 0,4 0 0 0,-1-1 0 16,0 1 0-16,-1 1 0 0,-2-1 0 16,0 0 0-16,-1-2 0 0,2-2 0 0,-1 0 0 15,1 2 0-15,-3-1 0 0,0 0 0 0,-2-1 0 16,0 3 0-16,2-2 0 0,-1 2 0 0,1-1 0 16,-4-3 0-16,-1-1 0 0,0-1 0 0,3 4 0 15,0-1 0-15,1 0 0 0,-4 1 0 0,4-2 0 16,-4-1 0-16,-2 1 0 0,0-1 0 0,-2 2 0 15,4-1 0-15,0 2 0 0,-2-3 0 0,-1-1 0 16,-1 3 0-16,-2-5 0 0,3 2 0 0,1-1 0 16,0 0 0-16,2 2 0 0,-4-1 0 15,2-1 0-15,-4 1 0 0,-2 0 0 0,-1-3 0 0,1 0 0 16,0-1 0-16,2 2 0 0,-2-1 0 16,2 0 0-16,-3 0 0 0,-5-1 0 0,7 1 0 15,-5-1 0-15,5 0 0 0,0 1 0 0,0 0 0 16,0 1 0-16,1-1 0 0,-3 1 0 0,3 1 0 15,-2 3 0-15,1-4 0 0,0 2 0 0,-2-3 0 16,2 1 0-16,-3 0 0 0,-3-1 0 0,1 2 0 16,-1-2 0-16,1-2 0 0,1-1 0 0,-1-1 0 15,0 0 0-15,-3 0 0 0,-1-1 0 0,-3 0 0 16,-3 1 0-16,0-1 0 0,-4 0 0 0,0-1 0 16,2 0 0-16,0-2 0 0,2 2 0 0,0 0 0 15,0 0 0-15,-3 0 0 0,-2 1 0 16,-2-3 0-16,0-2 0 0,2 2 0 0,1-3 0 15,2 2 0-15,-1 0 0 0,-6-3 0 0,-2 0 0 16,-2-1 0-16,-3-1 0 0,-2-1 0 16,-2-2 0-16,-3-2 0 0,-3-1 0 0,-3 0 0 15,0 1 0-15,-2-2 0 0,1-2 0 0,-2 1 0 16,0 0 0-16,-3-2 0 0,0 0 0 0,0-1 0 16,-2-2 0-16,3 2 0 0,-7-7 0 0,0 6 0 15,-20-10-52-15,32 17-164 0,-49-31-444 0,19-5 21 16,-9-9 160-16</inkml:trace>
  <inkml:trace contextRef="#ctx0" brushRef="#br1" timeOffset="41268.5055">20095 12561 1121 0,'0'0'161'0,"-27"-4"-45"0,27 4-22 0,0 0-13 16,0 0-6-16,-28-6-2 0,28 6-13 0,0 0-8 16,0 0-14-16,-17-13-6 0,17 13-9 0,0 0 0 15,-6-17-4-15,6 17 3 0,0 0-4 16,-3-22 2-16,3 22-3 0,0 0-15 0,-3-17-2 15,3 17 0-15,0 0 0 0,0 0 0 16,0 0 0-16,0 0 0 0,0 0 0 0,0 0 0 16,0 0 0-16,0 0 0 0,0 0 0 0,-21-1 0 15,21 1 0-15,0 0 0 0,-12 18 0 0,12-18 0 16,-6 19 0-16,6-19 0 0,-3 27 0 0,3-27 0 16,3 32 0-16,2-13 0 0,4-1 0 0,0 1 0 15,5 2 0-15,0-1 0 0,2 3 0 16,1 0 0-16,0 0 0 0,3 3 0 0,-1-2 0 15,2 1 0-15,1 2 0 0,-1-1 0 0,3 2 0 16,-1 0 0-16,3 2 0 0,-1 2 0 16,0-2 0-16,1 1 0 0,-2-2 0 0,2-1 0 15,-2 2 0-15,0-2 0 0,1 0 0 0,-1-1 0 16,-1-2 0-16,1-2 0 0,0 1 0 0,-1-3 0 16,-3-2 0-16,0-2 0 0,-1-2 0 15,-19-15 0-15,31 24 0 0,-31-24 0 0,18 15 0 16,-18-15 0-16,0 0 0 0,0 0 0 0,0 0 0 15,0 0 0-15,-20 10 0 0,1-9 0 0,-5-1 0 16,-8 0 0-16,-1 0 0 0,-5 0 0 0,-3 2 0 16,-1-1 0-16,-7 1 0 0,-3 2 0 15,-6 1 0-15,-6 1 0 0,1 1 0 0,0 1 0 16,-2 2 0-16,4-3 0 0,3 1 0 16,6-2 0-16,2-4 0 0,6 2 0 0,3-4 0 15,7 2 0-15,-2-15-127 0,36 13-510 0,-28-1-11 16,28 1 14-16</inkml:trace>
  <inkml:trace contextRef="#ctx0" brushRef="#br2" timeOffset="49408.3128">6367 6439 263 0,'0'0'-89'0,"0"0"-84"0,0 0 173 15</inkml:trace>
  <inkml:trace contextRef="#ctx0" brushRef="#br2" timeOffset="50002.0338">6399 6487 521 0,'0'0'232'0,"0"0"-28"0,19-1-57 0,-19 1-12 0,0 0-35 16,0 0-26-16,19-4-24 0,-19 4-22 0,0 0-13 15,0 0-10-15,23 0-5 0,-23 0-6 16,0 0-2-16,22 10-4 0,-22-10 1 15,0 0-3-15,23 13 3 0,-23-13 2 0,19 9 2 16,-19-9 3-16,23 8 5 0,-23-8 2 0,32 6 4 16,-15-6 5-16,2 1 2 0,2-2 2 0,6 0 1 15,-2-4-1-15,7 3 0 0,-3-4 1 0,5 2 0 16,-1-3 2-16,4 2-4 0,-3-1 0 0,3 1-2 16,0-2-1-16,2 3-2 0,-2-1 0 0,2 2-4 15,-1-1-3-15,1 2 0 0,0-1-2 16,1 2-1-16,1 1 2 0,2 0-1 0,1 1 0 15,0-2-1-15,1 2-1 0,1-1 0 0,2 1 0 16,1-2 1-16,1 0 0 0,2-3 0 16,0 0 2-16,4-1-2 0,3-1 3 0,3-2 23 15,1 0-21-15,4-2 20 0,-1 1-49 0,2-1 25 16,-1-1-23-16,2 1 27 0,0-1 4 0,2 2-3 16,2-1 3-16,2 3-4 0,-2-2 2 15,2 2-4-15,0 1-2 0,-2 0-1 0,2 2 0 16,-2 2-2-16,0 2 1 0,0-1-1 0,0 1 0 15,-1 1 1-15,-2 0-3 0,0 2 3 0,-5-1-1 16,1 0 3-16,0 2-1 0,-3 0 2 0,2 1 0 16,0-1 2-16,-2-1 1 0,0 2 3 0,-3-4 0 15,1 1 3-15,-3-2 2 16,2 3-2-16,-2-6 3 0,-1 3-4 0,2-2-1 16,1 1-2-16,-4-2-2 0,4 1-3 0,-5 1 0 15,-2-2-2-15,1 1-1 0,-4 1-1 0,-1-1 0 16,-2 2-1-16,-4 2-1 0,-2-2-1 0,0 2-2 15,-3-1-2-15,-1 3-3 0,0-3 2 0,-3 1 0 16,-1-2 4-16,-2 0 3 0,0 0 2 0,-3 0 3 16,-2-2-1-16,0 1 1 0,-3-2 0 15,-1 1 0-15,-3 0-1 0,-19 2-1 0,28-5-2 16,-28 5-11-16,0 0-17 0,25 3-51 16,-40-20-118-16,15 17-312 0,0 0-50 0,0 0 191 15</inkml:trace>
  <inkml:trace contextRef="#ctx0" brushRef="#br2" timeOffset="50798.9437">9793 6168 1509 0,'0'0'72'0,"0"0"-20"16,0 0-6-16,0 0-10 0,0 0-8 0,0 0-7 16,0 0-8-16,0 0-1 0,0 0-5 15,17-17 0-15,-17 17-1 0,25-5 1 0,-7 4 0 16,0-3 1-16,5 4-1 0,0-1 0 0,2 2 1 16,0 0-2-16,2 3 1 0,-2 1 0 0,2 1-1 15,-3 0-2-15,2 2 1 0,0 1-4 0,-2-1 3 16,-2 2-4-16,-2 1 3 0,0-1-4 0,-2 0 2 15,2 1-2-15,-2 0 3 0,0-1-3 16,0-2 3-16,1 1-3 0,-2-2 3 16,-17-7-3-16,26 15 3 0,-26-15-2 0,0 0 1 15,16 18-1-15,-16-18 4 0,-8 18-4 0,8-18 3 16,-31 25-5-16,9-8 4 0,-6 3 18 0,-3 3-39 16,-7 1 39-16,-6 4-37 0,-3 1 15 0,-3 2 10 15,0 0-7-15,-1 0 11 0,1-2-13 0,4 0 6 16,3-1-13-16,4-4-7 0,12 6-47 15,-12-32-172-15,28 23-380 0,11-21-3 0,0 0 233 16</inkml:trace>
  <inkml:trace contextRef="#ctx0" brushRef="#br2" timeOffset="63459.5985">11467 6323 822 0,'0'0'100'15,"-19"-10"-10"-15,19 10-22 0,0 0-17 0,-18-27-18 16,18 27-6-16,-5-18 0 0,5 18-4 0,0 0-1 15,-6-19-3-15,6 19 0 0,0 0-4 16,-8-18 1-16,8 18-5 0,0 0-1 0,0 0 0 16,0 0 5-16,-15-17 8 0,15 17 10 0,0 0 10 15,0 0 8-15,0 0-3 0,-16-24-2 0,16 24-9 16,0 0-3-16,0-19-9 0,0 19-2 16,0 0-7-16,-1-24 0 0,1 24-5 0,0 0 1 15,4-22-6-15,-4 22 1 0,0 0-2 16,5-19 0-16,-5 19 0 0,0 0 3 0,0 0 1 15,0 0 1-15,0 0-3 0,0 0-9 0,0 0-11 16,0 0-17-16,0 0-18 0,0 0-25 0,-26-8-36 16,35 25-51-16,-29-27-64 0,31 29-93 0,-11-19-75 15,-18 6-6-15,34 18 307 0</inkml:trace>
  <inkml:trace contextRef="#ctx0" brushRef="#br2" timeOffset="63568.9806">11412 6186 156 0,'0'0'78'16,"0"0"-13"-16,0 0-3 0,21 18-13 0,-21-18-16 15,0 0-16-15,9 25-11 0,-9-25-10 0,4 22-18 16,-4-22-26-16,0 24-37 0,0-24-38 0,-4 31-45 16,4-31 153-16</inkml:trace>
  <inkml:trace contextRef="#ctx0" brushRef="#br2" timeOffset="65564.5512">11204 6389 1566 0,'34'27'291'16,"-34"-27"-208"-16,32 13-68 0,-13-3 8 0,2 2-18 16,3-3-7-16,0 1 0 15,-1 0-4-15,1-1-5 0,-1 2-4 0,-3-1 2 0,1 0-1 16,-21-10 12-16,32 17 4 0,-32-17 2 16,26 13 0-16,-26-13 0 0,20 11 0 0,-20-11 1 15,0 0-1-15,18 11 2 0,-18-11 1 0,0 0 3 16,0 0-1-16,0 0 0 0,0 0-3 15,23 13 2-15,-23-13-3 0,22 10 3 0,-22-10-1 16,27 14 13-16,-11-5-13 0,6 2-7 0,2 1 0 16,1 0 0-16,1 1 0 0,3 0 0 0,-1 1 0 15,1 0 0-15,-1-1 0 0,-2 1 0 0,-1-1 0 16,-2-2 0-16,-1 0 0 0,-1-1 0 0,-2-1 0 16,1 0 0-16,-1 0 0 0,0 0 0 15,-2-2 0-15,0 2 0 0,-17-9 0 0,33 15 0 16,-16-7 0-16,-17-8 0 0,31 16 0 0,-14-6 0 15,0-1 0-15,1 0 0 0,2 1 0 16,1 1 0-16,0 0 0 0,3 0 0 0,0 1 0 16,0 0 0-16,1 0 0 0,1 0 0 0,1 1 0 15,1 1 0-15,-1-2 0 0,2 2 0 0,-1-1 0 16,-1 2 0-16,1-1 0 0,-2 0 0 16,0-1 0-16,-1-1 0 0,2 1 0 0,-2 0 0 15,-1-1 0-15,-1 1 0 0,-1-2 0 0,0 1 0 16,0 0 0-16,1-1 0 0,-1 0 0 0,1 0 0 15,0 0 0-15,0 1 0 0,0 0 0 0,0 0 0 16,2-1 0-16,-1 1 0 0,0 0 0 16,2 0 0-16,-1 0 0 0,1 1 0 0,1 0 0 15,-2 0 0-15,1 1 0 0,-1 0 0 16,2-1 0-16,1 0 0 0,0 1 0 0,0-1 0 16,1 0 0-16,-3 2 0 0,0-1 0 0,2-1 0 15,-1 2 0-15,2 0 0 0,0-1 0 0,1 1 0 16,0-1 0-16,0 3 0 0,2-1 0 0,2-1 0 15,0 1 0-15,-2 0 0 0,2 0 0 0,0 1 0 16,-1-1 0-16,1 1 0 0,0 0 0 16,0-1 0-16,1 1 0 0,-1 0 0 0,0 1 0 15,0-1 0-15,2-1 0 0,-1 1 0 16,1 0 0-16,2 1 0 0,1 0 0 0,1 0 0 16,-2 1 0-16,-1-1 0 0,2 1 0 0,-2-1 0 15,2 0 0-15,0-1 0 0,0 0 0 0,-2 0 0 16,0 0 0-16,0 2 0 0,1-1 0 0,2 1 0 15,0 0 0-15,-2 0 0 0,1-1 0 16,-1 0 0-16,-1 2 0 0,1-1 0 0,0 1 0 16,-2 1 0-16,1 0 0 0,-1-3 0 0,1 1 0 15,-2 0 0-15,2 0 0 0,-2 0 0 0,1 0 0 16,1 1 0-16,-1-1 0 0,2-2 0 0,0 1 0 16,2 0 0-16,-3 0 0 0,4 2 0 0,-2-1 0 15,-2 0 0-15,1 1 0 0,-2-2 0 16,2 0 0-16,-1-1 0 0,-5 1 0 0,2-1 0 15,1 0 0-15,0 1 0 0,0 0 0 16,2-1 0-16,-2 0 0 0,1 1 0 0,0 0 0 16,1-1 0-16,1 1 0 0,0 2 0 0,1-2 0 15,-2 3 0-15,1-2 0 0,0 0 0 0,2 1 0 16,-1-1 0-16,-2 0 0 0,1 1 0 0,-1-1 0 16,0-1 0-16,2 1 0 0,1 1 0 15,2-1 0-15,0-1 0 0,-2 0 0 0,1 2 0 16,-1-2 0-16,-4 0 0 0,2 1 0 0,-2 0 0 15,0-1 0-15,0 0 0 0,1 0 0 0,-2 0 0 16,0 1 0-16,2 0 0 0,0 0 0 16,2 2 0-16,1-1 0 0,2 1 0 0,-3-1 0 15,3-2 0-15,0 4 0 0,0-3 0 0,2 2 0 16,-2 1 0-16,1 0 0 0,-2 1 0 16,2-1 0-16,1 1 0 0,-2 0 0 0,2-1 0 15,0 1 0-15,0-1 0 0,2 0 0 0,0 0 0 16,1-1 0-16,1 2 0 0,1 0 0 0,-3 0 0 15,2 0 0-15,1 0 0 0,0 0 0 0,-1 1 0 16,1 1 0-16,1 0 0 0,1 0 0 0,1 1 0 16,0-1 0-16,3-1 0 0,-3 2 0 15,0-1 0-15,0 0 0 0,-1 3 0 0,0-1 0 16,1 0 0-16,1-1 0 0,-1 1 0 16,3-2 0-16,1 2 0 0,0-1 0 0,1 1 0 15,-1 1 0-15,-2 0 0 0,2-1 0 0,0 0 0 16,0 0 0-16,-1-1 0 0,2 2 0 0,0 0 0 15,2 0 0-15,0 2 0 0,0 0 0 0,-2 2 0 16,0-2 0-16,0-1 0 0,-2-1 0 16,-1 1 0-16,1-2 0 0,0 1 0 0,1-1 0 15,1 0 0-15,-1-1 0 0,0 2 0 0,0 1 0 16,0 0 0-16,-1-1 0 0,-1-3 0 0,0 2 0 16,-1-1 0-16,1 1 0 0,0 1 0 0,2 0 0 15,3-1 0-15,-1 2 0 0,1 1 0 0,-2-1 0 16,0 0 0-16,-1 1 0 0,-1-1 0 0,0 0 0 15,1-1 0-15,2-1 0 16,-1 1 0-16,0 0 0 0,0-1 0 0,0-1 0 16,-1 0 0-16,-1-1 0 0,0 1 0 0,-3 0 0 15,-3 0 0-15,0-2 0 0,0 1 0 0,2 0 0 16,0 3 0-16,0-2 0 0,0-2 0 0,0 1 0 16,-3-2 0-16,2 0 0 0,-2 1 0 0,-3-1 0 15,3 2 0-15,-3-1 0 0,-1-1 0 16,-1 0 0-16,0-1 0 0,2 0 0 0,0 0 0 15,2 1 0-15,1 0 0 0,-2 0 0 0,1 0 0 16,0 0 0-16,-1 0 0 0,1 0 0 0,-2-1 0 16,1 0 0-16,-1 1 0 0,0-3 0 15,0 3 0-15,0 0 0 0,2-1 0 0,1 1 0 16,0 0 0-16,-1-1 0 0,-2 2 0 0,0-2 0 16,0-1 0-16,-2 1 0 0,-1-1 0 15,1 0 0-15,1 1 0 0,-2-1 0 0,2 1 0 16,0-2 0-16,-2-1 0 0,3 2 0 0,-1 0 0 15,0-1 0-15,0 3 0 0,-2-1 0 0,1-2 0 16,-1 3 0-16,1-3 0 0,-1 0 0 0,-1 0 0 16,-1-1 0-16,1 3 0 0,0-2 0 0,2 1 0 15,-2-1 0-15,2 1 0 0,-1 0 0 0,1 0 0 16,0 1 0-16,-2 0 0 16,0 1 0-16,-1-1 0 0,2 1 0 0,0 0 0 15,5 1 0-15,-1 0 0 0,0 1 0 0,0 0 0 16,2-1 0-16,-2-1 0 0,0 1 0 0,-6-4 0 15,0 2 0-15,-7-1 0 0,0 4 0 0,-11-7-87 16,14 36-177-16,-44-34-326 0,19 16-32 0,-15-2 139 16</inkml:trace>
  <inkml:trace contextRef="#ctx0" brushRef="#br2" timeOffset="67380.2539">19357 10165 1681 0,'-21'-1'-16'0,"0"-1"20"15,2 2-4-15,1-1 1 0,0 0 2 0,18 1 0 16,-31-4 2-16,31 4-2 0,-23-5 0 0,23 5-3 16,-17-4 1-16,17 4 0 0,0 0 1 15,0 0-1-15,0 0 3 0,-17-20-1 0,17 20 4 16,0 0 0-16,0 0 2 0,-1-19-1 0,1 19 3 15,0 0-1-15,0 0 4 0,0-18 2 0,0 18 5 16,0 0 0-16,0 0 4 0,0 0-3 0,0 0 2 16,0 0-4-16,-5-18 2 0,5 18-4 0,0 0 3 15,0 0-4-15,0 0-1 0,0 0-2 16,0 0-2-16,0 0-2 0,0 0-7 16,0 0-3-16,0 0 0 0,0 0 0 0,0 0 0 15,-17-14 0-15,17 14 0 0,0 0 0 0,0 0 0 16,0 0 0-16,0 0 0 0,0 0 0 0,0 0 0 15,0 0 0-15,0 0 0 0,0 0 0 0,0 0 0 16,0 0 0-16,0 0 0 0,0 0 0 0,0 0 0 16,0 0 0-16,0 0 0 0,0 0 0 0,0 0 0 15,3 21 0-15,-3-21 0 0,13 19 0 16,-13-19 0-16,19 23 0 0,-19-23 0 0,28 22 0 16,-28-22 0-16,34 23 0 0,-12-12 0 15,0 1 0-15,2 1 0 0,1 1 0 0,-1 0 0 16,0-1 0-16,1 2 0 0,-2-1 0 0,-1 2 0 15,-3 1 0-15,-1-1 0 0,-2 1 0 0,-1 0 0 16,-3 0 0-16,-1-1 0 0,-3 3 0 16,-2-2 0-16,-1 1 0 0,0 1 0 0,-3 0 0 15,0-2 0-15,-2-17 0 0,-2 32 0 0,2-32 0 16,-4 23 0-16,4-23 0 0,-6 18 0 0,6-18 0 16,0 0 0-16,-21 14 0 0,21-14 0 0,-22 6 0 15,5-4 0-15,-1-2 0 0,-5-2 0 0,-3 0 0 16,-2 0 0-16,-4-2 0 0,-2 0 0 0,-2 2 0 15,-1 0 0-15,1 0 0 16,1 2 0-16,2 2 0 0,2 0 0 0,1 3 0 16,3 1 0-16,3 0 0 0,1 2 0 0,2 2 0 15,4 0 0-15,17-10 0 0,-25 21 0 0,25-21 0 16,-10 19 0-16,10-19 0 0,11 18 0 0,-11-18 0 16,31 15 0-16,-24-33-236 0,39 27-338 0,-23-24-99 15,8 1 110-15</inkml:trace>
  <inkml:trace contextRef="#ctx0" brushRef="#br2" timeOffset="70130.4092">3325 11645 1923 0,'0'0'11'16,"-20"-12"-12"-16,20 12-2 0,0 0 1 0,0 0 2 16,0 0 3-16,0 0 0 0,0 0-3 0,-18 10 2 15,18-10-3-15,-10 33 3 0,4-5-3 0,0 5 6 16,0 6-8-16,0 7 12 0,0 6-10 0,1 7 14 16,-1 0 5-16,1 4-19 0,-1-4 21 0,2 1-20 15,-1-7 7-15,4-5 12 0,-2-7-10 16,3-6 7-16,0-9-16 0,1-8 0 0,-1-18 0 15,0 0 0-15,0 0 0 0,0 0 0 16,17 0 0-16,-17 0 0 0,7-32 0 0,-5 7 0 16,2-9 0-16,1-6 0 0,0-6 0 0,1-3 0 15,0-2 0-15,3 0 0 0,-3-1 0 0,1 1 0 16,0 1 0-16,-3 0 0 0,1 4 0 0,-2 4 0 16,2 3 0-16,0 4 0 0,1 6 0 15,1 3 0-15,2 8 0 0,-9 18 0 0,21-21 0 16,-21 21 0-16,23 2 0 0,-23-2 0 0,29 25 0 15,-12-3 0-15,2 10 0 0,2 3 0 0,1 7 0 16,0 5 0-16,2 4 0 0,1 6 0 16,0 2 0-16,1-1 0 0,-2 0 0 0,1-3 0 0,2-6 0 15,1-4 0-15,0-8 0 0,1-8 0 16,3-7 0-16,-2-6 0 0,1-6 0 16,-1-6 0-16,-2-7 0 0,-1-3 0 0,-4-8 0 15,0-4 0-15,-5-5 0 0,-2-3 0 0,-2-8 0 16,-1-2 0-16,-5-7 0 0,0 0 0 0,-3-1 0 15,-3 2 0-15,-1-1 0 0,-1 2 0 0,-2-1 0 16,-3 2 0-16,0 1 0 0,-1 3 0 0,0 5 0 16,0 0 0-16,3 10 0 0,1 1 0 15,2 20 0-15,4-23 0 0,-4 23 0 0,0 0-35 16,20 4-43-16,-20-4-64 0,33 28-124 0,-33-28-251 16,17 19-85-16,9 7 196 0</inkml:trace>
  <inkml:trace contextRef="#ctx0" brushRef="#br2" timeOffset="70505.434">4765 12120 1439 0,'-7'-19'284'0,"7"19"-252"0,0 0-8 0,-17-2 3 16,17 2 6-16,-23-5 5 0,23 5-7 0,-30 2 2 15,13 2-10-15,0 4 0 0,-3 2-8 0,3 2 2 16,0 1-5-16,17-13 4 0,-29 34-16 0,18-12 0 15,1 0 0-15,4 3 0 16,3 3 0-16,4 1 0 0,1 2 0 0,4 0 0 16,3-2 0-16,0-3 0 0,1-3 0 0,4-2 0 15,-14-21 0-15,34 29 0 0,-13-22 0 0,3-3 0 16,0-6 0-16,3-4 0 0,0-3 0 0,-1-7 0 16,-1-6 0-16,-1-3 0 0,-3-7 0 0,-2 0 0 15,-2-5 0-15,-1 1 0 0,-4-2 0 16,-3 1 0-16,-4 3 0 0,-7 3 0 0,-4 6 0 15,-3 2 0-15,-7 6 0 0,-2 1 0 0,-4 5 0 16,-3 1 0-16,3 2 0 0,-2 3 0 0,5 4-4 16,-1 2-10-16,20-1-1 0,-27 10-9 15,27-10 9-15,-15 18-27 0,15-18 15 0,-2 19-36 16,21 10-107-16,-19-29-237 0,0 0-229 0,20 7 48 16,-5-25 547-16</inkml:trace>
  <inkml:trace contextRef="#ctx0" brushRef="#br2" timeOffset="70695.1113">5965 11884 2030 0,'-29'27'17'0,"18"6"-17"0,1 1 0 15,1 2 0-15,2 1 0 0,-3 2 0 0,-1 2 0 16,-2-1 0-16,0 2 0 0,1-2 0 0,-1-2 0 15,2-4 0-15,3-5 0 0,3-1-36 0,5-28-38 16,5 45-123-16,-5-45-448 0,0 0 3 0,0 0 190 16</inkml:trace>
  <inkml:trace contextRef="#ctx0" brushRef="#br2" timeOffset="71335.7685">5962 11649 1961 0,'0'0'77'0,"-21"17"-68"16,8 0-9-16,13-17 0 0,-11 29 0 0,11-29 0 15,6 21 0-15,-6-21 0 0,21 15 0 0,-21-15 0 16,34 11 0-16,-12-9 0 0,4 1 0 0,2-3 0 16,3 1 0-16,0-1 0 0,0 3 0 0,0 1 0 15,-3 2 0-15,-2 1 0 0,-1 3 0 16,-5 2 0-16,-3 3 0 0,-1 2 0 0,-2 2 0 15,-3 4 0-15,-2 1 0 0,-3 4 0 16,-2 1 0-16,-3 2 0 0,-3-2 0 0,-2 0 0 16,-3-1 0-16,1-4 0 0,0-1 0 0,0-3 0 15,6-20 0-15,-8 24 0 0,8-24 0 0,0 0 0 16,0 0 0-16,0 0 0 0,0 0 0 0,0 0 0 16,14-32 0-16,-7 11 0 0,4-5 0 0,-1 0 0 15,3-3 0-15,0-2 0 0,-2 2 0 16,4-3 0-16,-3 0 0 0,0 6 0 0,0 0 0 15,1 6 0-15,-2 2 0 0,-11 18 0 16,17-27 0-16,-17 27 0 0,0 0 0 0,15-18 0 16,-15 18 0-16,0 0 0 0,0 0 0 0,0 0 0 15,4 25 0-15,-5-8 0 0,0 4 0 0,-1 1 0 16,0 0 0-16,1 3 0 0,-2-4 0 0,3 0 0 16,1-3 0-16,-1-18 0 0,10 27 0 15,-10-27 0-15,23 15 0 0,-6-11 0 0,4-3 0 16,3-4 0-16,7-6 0 0,3-4 0 0,5-5 0 15,2-4 0-15,3-3 0 0,1-4 0 0,-1-3 0 16,-2-1 0-16,1 1 0 0,-4 2 0 0,-4 1 0 16,-1 3 0-16,-7 4 0 0,-5 5 0 0,-5 5 0 15,-17 12 0-15,0 0 0 0,17-3 0 16,-17 3 0-16,-4 23 0 0,-2-4 0 16,-3 10 0-16,-3 5 0 0,-4 6 0 0,1 3 0 15,-5 5 0-15,1 0 0 0,-1 0 0 0,4-4 0 16,4-4 0-16,5-6 0 0,9-5 0 0,2-5 0 15,9-4 0-15,-13-20 0 0,39 25 0 0,-13-22 0 16,10 9-94-16,-15-30-105 0,35 29-284 0,-28-24-127 16,13-7 21-16,10 16 518 0</inkml:trace>
  <inkml:trace contextRef="#ctx0" brushRef="#br2" timeOffset="71710.7878">7700 11817 2014 0,'-53'30'33'0,"26"-20"-33"16,-1 1 0-16,-1-1 0 0,1 0 0 16,-1 2 0-16,-2 0 0 0,1 2 0 0,-3 0 0 15,4 1 0-15,0 0 0 0,2 2 0 0,1-1 0 16,6 0 0-16,3-3 0 0,17-13 0 0,-21 19 0 16,21-19 0-16,-5 17 0 0,5-17 0 0,0 0 0 15,15 24 0-15,-15-24 0 0,20 15 0 0,-20-15 0 16,31 10 0-16,-12-9 0 0,6-5 0 15,1-4 0-15,1-2 0 0,0-3 0 0,1-2 0 16,-4-2 0-16,-2-1 0 0,-3-2 0 16,-2-1 0-16,-3 1 0 0,-3-1 0 0,-5 2 0 15,-2 2 0-15,-4 17 0 0,-2-28 0 0,2 28 0 16,-8-17 0-16,8 17 0 0,0 0 0 0,-18-15 0 16,18 15 0-16,0 0 0 0,-19 2 0 0,19-2 0 15,0 0 0-15,-14 25 0 0,9-8 0 16,1 5 0-16,2 3 0 0,-2 3 0 0,2 1 0 15,2 1 0-15,1-3 0 0,4-2 0 0,2-4 0 16,6-3 0-16,-13-18-16 0,39 33-145 0,-39-33-123 16,47-4-307-16,-23-2-15 0,1-7 218 0</inkml:trace>
  <inkml:trace contextRef="#ctx0" brushRef="#br2" timeOffset="72179.5632">7956 11848 1895 0,'0'0'78'16,"0"0"-38"-16,-30-3-7 0,12 3-32 0,18 0-1 16,-30 6 0-16,30-6 0 0,-29 11 0 0,29-11 0 15,-25 15 0-15,25-15 0 0,-17 18 0 16,17-18 0-16,-9 21 0 0,9-21 0 0,0 22 0 16,0-22 0-16,6 24 0 0,-6-24 0 0,11 26 0 15,-11-26 0-15,15 28 0 0,-15-28 0 16,17 24 0-16,-17-24 0 0,23 17 0 0,-23-17 0 15,27 8 0-15,-27-8 0 0,32-3 0 0,-15-2 0 16,2-4 0-16,1-3 0 0,0-6 0 0,2-4 0 16,-1-5 0-16,1-3 0 0,1-2 0 15,0-3 0-15,0-1 0 0,0 1 0 0,-1 0 0 16,-3 1 0-16,-2 6 0 0,-4 2 0 0,-5 5 0 16,-8 21 0-16,5-26 0 0,-5 26 0 0,0 0 0 15,0 0 0-15,-22 15 0 0,14 6 0 0,-3 10 0 16,-1 9 0-16,0 10 0 0,-2 7 0 0,1 7 0 15,1 5 0-15,-3 4 0 0,2 5 0 0,-1 2 0 16,2 2 0-16,0-4 0 16,2-4 0-16,1-6 0 0,2-9 0 0,4-7 0 15,3-5 0-15,1-6 0 0,1-7 0 0,2-6 0 16,0-7 0-16,-4-21 0 0,6 25 0 0,-6-25 0 16,0 0 0-16,0 0 0 0,0 0 0 0,0 0 0 15,-10-19 0-15,0-1 0 0,-3-6 0 0,1-4 0 16,-2-7 0-16,5 1-16 0,-6-10-54 15,20 19-120-15,-37-39-150 0,35 25-256 0,-14-10-17 16,-7-15 392-16</inkml:trace>
  <inkml:trace contextRef="#ctx0" brushRef="#br2" timeOffset="72570.2075">8490 11907 1946 0,'0'0'47'0,"1"23"-24"0,-1-23-6 0,0 0-3 15,0 21-14-15,0-21 0 0,0 0 0 0,0 0 0 16,0 0 0-16,24-1 0 0,-24 1 0 0,22-18 0 16,-22 18 0-16,32-33 0 0,-15 14 0 15,2-3 0-15,0-4 0 0,2 0 0 16,-1-1 0-16,-2-1 0 0,-4 3 0 0,-3 1 0 15,-5 0 0-15,-2 3 0 0,-6 2 0 0,-4 2 0 16,6 17 0-16,-25-29 0 0,7 17 0 0,-3 3 0 16,-1 6 0-16,1 5 0 0,-4 5 0 0,1 9 0 15,-2 6 0-15,2 7 0 0,-1 6 0 16,0 6 0-16,3 5 0 0,2 4 0 0,4 2 0 16,2 2 0-16,4 0 0 0,3-3 0 0,4-8 0 15,3-5 0-15,7-8 0 0,4-4 0 0,5-6 0 16,7-6 0-16,7-6 0 0,4-10 0 0,13-3 0 15,0-13 0-15,20 6-51 0,-17-29-139 16,34 28-115-16,-40-29-261 0,32 0-12 0,-3 12 222 16</inkml:trace>
  <inkml:trace contextRef="#ctx0" brushRef="#br2" timeOffset="72679.5896">9731 11829 2017 0,'-11'36'30'0,"4"-14"-30"0,-2 1 0 0,-2-1 0 16,-1-3 0-16,0-1 0 0,12-18 0 0,-23 27 0 15,23-27 0-15,-10 26-86 0,-16-45-465 0,26 19-43 16,0 0-96-16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21:29:29.489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</inkml:brush>
  </inkml:definitions>
  <inkml:trace contextRef="#ctx0" brushRef="#br0">304 8617 986 0,'0'0'-48'0,"-22"11"-63"15,22-11-43-15,-17 8-10 0,17-8 89 0,0 0 86 16,-18 6 60-16,18-6 34 0,0 0-19 0,0 0-15 16,-22-1-12-16,22 1-14 0,0 0-12 15,0 0-11-15,0 0-9 0,0 0-14 0,-17-16-3 16,17 16-1-16,0 0-3 0,0 0 10 0,-12-24 3 15,12 24-3-15,-5-22 1 0,5 22-4 0,-5-23 1 16,5 23-2-16,-3-19 2 0,3 19-4 0,0 0 5 16,0 0 19-16,0 0 29 0,0 0 9 0,0 0 6 15,0 0-13-15,9 30-24 0,4 4 70 0,-13-34 18 16,1 40 15-16,-1-40-2 0,0 0-63 0,0 0-33 16,0 0-13-16,0 0-9 0,0 0-8 0,0 0 0 15,0 0 0-15,0 0-1 0,0 0 3 0,0 0 1 16,0 0 2-16,0 0 2 0,0 0 4 15,0 0 4-15,0 0 3 0,0 0 3 0,0 0-5 16,-2-18-4-16,2 18-5 0,0 0 0 0,0 0 1 16,0 0 1-16,0 0 3 0,0 0 0 0,0 0-1 15,0 0 0-15,0 0-4 0,0 0-4 0,0 0-5 16,0 0 0-16,0 0 0 0,0 0 0 0,0 0 0 16,21 5 0-16,-21-5 0 0,31 1 0 0,-10-1 0 15,3-1 0-15,2 1 0 0,3-3 0 0,1 2 0 16,3-1 0-16,3 0 0 0,-1 1 0 0,0 1 0 15,0-1 0-15,1 0 0 0,-1 1 0 0,0 0 0 16,0 0 0-16,1 0 0 0,-1 1 0 16,1-1 0-16,3 0 0 0,3-1 0 0,2 1 0 15,0 0 0-15,4-1 0 0,1-1 0 0,3 1 0 16,3 1 0-16,1-1 0 0,1 2 0 0,2-2 0 16,1 1 0-16,1-1 0 0,1 0 0 0,1-1 0 15,4 1 0-15,0 0 0 0,1 1 0 0,2 0 0 16,-3 0 0-16,4 0 0 0,-1 0 0 0,3 0 0 15,1-1 0-15,2 1 0 0,3-2 0 0,0 2 0 16,1-1 0-16,0 1 0 0,-2 0 0 0,4 0 0 16,-2 0 0-16,5-1 0 0,2 1 0 0,-2-1 0 15,-3 1 0-15,1 0 0 0,2-1 0 0,3-1 0 16,3 2 0-16,-1 0 0 0,2-1 0 0,-2 1 0 16,-1 0 0-16,1-2 0 0,0-1 0 15,3 2 0-15,1-1 0 0,1 2 0 0,-1-1 0 16,-4-1 0-16,-1 0 0 0,1-1 0 0,3 2 0 15,3 1 0-15,5 3 0 0,3-2 0 0,-3-1 0 16,0 0 0-16,-2 0 0 0,-1-1 0 0,1 2 0 16,-4-1 0-16,-1 0 0 0,1 0 0 0,-2-1 0 15,3-1 0-15,3 2 0 0,-3 0 0 0,0 0 0 16,-1-1 0-16,1 0 0 0,5 1 0 0,3 0 0 16,4 1 0-16,0 0 0 0,0-1 0 0,-5-1 0 15,0-1 0-15,-3-1 0 0,4 2 0 0,-3 0 0 16,-2 1 0-16,-1 0 0 0,-1-1 0 0,2 0 0 15,-3-1 0-15,1 1 0 0,-2 1 0 16,-2 0 0-16,5-1 0 0,-2 1 0 0,1 0 0 16,2 0 0-16,-3 0 0 0,0 0 0 0,0-1 0 15,-1 1 0-15,2-1 0 0,4 1 0 0,-1-2 0 16,-2 2 0-16,4 0 0 0,0 0 0 0,3 0 0 16,1 0 0-16,0-1 0 0,-2 0 0 0,3 0 0 15,-1 0 0-15,2-1 0 0,4 2 0 0,-1 0 0 16,2 2 0-16,-1-2 0 0,-2 0 0 0,0-3 0 15,4-1 0-15,-1 1 0 0,3 2 0 0,7 2 0 16,-3 1 0-16,3-1 0 0,-1 1 0 16,-6-2 0-16,-4-2 0 0,0 1 0 0,0 0 0 15,-1-1 0-15,-3 0 0 0,3 1 0 0,-3 2 0 16,0 1 0-16,4-1 0 0,-3 0 0 0,0-2 0 16,-1 1 0-16,-2 0 0 0,2-1 0 0,1-1 0 15,2 1 0-15,2 0 0 0,0 1 0 0,1 0 0 16,2 0 0-16,1 0 0 0,-4-2 0 0,0 0 0 15,2 1 0-15,0 1 0 0,0-1 0 0,2 2 0 16,-4-1 0-16,-2 0 0 0,4 0 0 0,0-1 0 16,-2 1 0-16,1 0 0 0,-4-1 0 0,1 1 0 15,4-1 0-15,-1 1 0 0,0 0 0 0,-1 0 0 16,-3 1 0-16,-3-1 0 0,2-1 0 0,-2 1 0 16,-1 0 0-16,-1-2 0 0,-1 4 0 15,1-4 0-15,1 2 0 0,1 0 0 0,-1 0 0 16,-2 0 0-16,2 0 0 0,0-1 0 0,2 0 0 15,3 0 0-15,1 1 0 0,2 0 0 0,0 0 0 16,3 0 0-16,1 0 0 0,0 1 0 0,-3-1 0 16,1-1 0-16,-3 1 0 0,0-3 0 0,-1 2 0 15,1 0 0-15,-3 0 0 0,-3 2 0 0,3-1 0 16,-1-1 0-16,-4 1 0 0,2-2 0 16,-5 1 0-16,-1 0 0 0,4 0 0 0,-2 1 0 15,-2 0 0-15,1-1 0 0,-4 1 0 0,-2 0 0 16,4-2 0-16,-1 0 0 0,1 1 0 15,1 1 0-15,-1 0 0 0,-4 1 0 0,1 0 0 16,0 0 0-16,2-2 0 0,-2 1 0 0,-2-1 0 16,-4 0 0-16,-2 1 0 0,0 1 0 0,0 0 0 15,2-1 0-15,-2-1 0 0,-2-1 0 16,-2 0 0-16,-1 2 0 0,-1 0 0 0,-3 0 0 16,0-1 0-16,1 0 0 0,-2 0 0 0,-2 1 0 15,1 0 0-15,-2 0 0 0,4 1 0 0,0 0 0 16,2 0 0-16,0 1 0 0,-4-2 0 0,-1-2 0 15,-7 1 0-15,-4 0 0 0,1 1 0 0,0 0 0 16,-1 2 0-16,3-2 0 0,-8-2 0 16,-5 0 0-16,0 0 0 0,-2 2 0 15,5 3 0-15,-1-2 0 0,-4-2 0 0,-7-2 0 16,-5 1 0-16,0-1 0 0,-2 3 0 0,5 2 0 16,0 0 0-16,-4-1 0 0,-7 1 0 0,-6-2 0 15,-1 0 0-15,1 0 0 0,4 2 0 0,-4-1 0 16,-2-1 0-16,-2-2 0 0,-4-1 0 0,-2 2 0 15,2 0 0-15,-2 1 0 0,3 1 0 16,-1 0 0-16,0 1 0 0,-3-2 0 0,-17 0 0 16,26-3 0-16,-26 3 0 0,30 1 0 0,-30-1 0 15,30 4 0-15,-30-4 0 0,0 0 0 0,0 0 0 16,0 0 0-16,20 10-25 0,-20-10-183 16,0 0-357-16,0 0-86 0,-48-3 54 0</inkml:trace>
  <inkml:trace contextRef="#ctx0" brushRef="#br0" timeOffset="5802.2135">12964 1675 1216 0,'0'0'48'0,"0"0"-12"16,-16-19-17-16,16 19-3 0,0 0-6 16,-20-26 29-16,20 26 13 0,0 0 17 0,0 0 12 15,0 0-23-15,0 0-16 0,-13-22-20 0,13 22-12 16,0 0-8-16,-4-16-2 0,4 16 2 0,-3-21-4 16,3 21 4-16,-2-19-2 0,2 19 6 0,3-22-3 15,-3 22 5-15,5-23-2 0,-5 23 3 0,3-22 0 16,-3 22 2-16,2-22-2 0,-2 22 6 15,0 0-3-15,-2-23 6 0,2 23 2 16,0 0-1-16,0 0 1 0,0 0-3 0,0 0-4 16,0 0-1-16,0 0 1 0,0 0-3 0,0 0 1 15,0 0-4-15,0 0-3 0,0 0-1 0,0 0-2 16,0 0 0-16,0 0-1 0,0 0 0 0,0 0 0 16,0 0-1-16,0 0 2 0,-4 17-1 0,4-17 5 15,0 27-4-15,0-5 7 0,0 1-6 16,-2 7 7-16,2 4-9 0,0 7 10 0,-1 6-10 15,2 1 9-15,-1 3-8 0,0 0 11 0,-1-1-9 16,1-2-1-16,0 6 4 0,0 2-6 0,0 0 0 16,1 4 0-16,-1-2 0 0,2 7 0 0,-2 3 0 15,0 6 0-15,0 2 0 0,0-2 0 16,0 1 0-16,1 2 0 0,-1 1 0 0,1 0 0 16,-2 2 0-16,2 2 0 0,-1 4 0 15,-1 3 0-15,0-1 0 0,-1-4 0 0,0-3 0 16,1-1 0-16,1-2 0 0,0 2 0 0,0 1 0 15,0 3 0-15,0 1 0 0,1 2 0 0,-1-1 0 16,2 2 0-16,0 6 0 0,2 4 0 0,-1 6 0 16,0 5 0-16,0 4 0 0,-1 3 0 0,0 5 0 15,-1 3 0-15,0 1 0 0,-1 1 0 16,2-1 0-16,-2 1 0 0,3 4 0 0,-2 0 0 16,3 4 0-16,-1 1 0 0,1 1 0 0,0 1 0 15,-2 0 0-15,2 2 0 0,-2-1 0 16,1-1 0-16,-1 3 0 0,0-3 0 0,1 2 0 15,-2-1 0-15,2 0 0 0,-1-1 0 0,0-5 0 16,1 0 0-16,-2 1 0 0,0-2 0 0,1 5 0 16,-2-1 0-16,0-2 0 0,1 4 0 15,0 1 0-15,1 2 0 0,1 0 0 0,-2 1 0 16,0-1 0-16,2 0 0 0,-2-3 0 0,0 0 0 16,0-2 0-16,2 0 0 0,-1 5 0 0,-1-3 0 15,1 4 0-15,0-3 0 0,0-4 0 0,0-2 0 16,-1-4 0-16,0 1 0 0,0 1 0 0,3-6 0 15,-2 3 0-15,2-5 0 0,-1 3 0 16,-1 1 0-16,0-3 0 0,2 0 0 16,0-4 0-16,-3-1 0 0,1 1 0 0,0-2 0 15,-1-2 0-15,0-1 0 0,0 1 0 0,0-2 0 16,-1 1 0-16,2 1 0 0,-1-3 0 0,0 2 0 16,0 0 0-16,2-3 0 0,-2-1 0 0,0-3 0 15,0-2 0-15,-1 1 0 0,2 4 0 0,-1 0 0 16,-1-2 0-16,0 3 0 0,1-1 0 15,0 0 0-15,-1 3 0 0,1-6 0 0,1-4 0 16,-2-2 0-16,1-10 0 0,0 0 0 0,-1-5 0 16,1-5 0-16,1-5 0 0,-2-4 0 0,1-6 0 15,-1-3 0-15,1-5 0 0,-1-5 0 16,1-1 0-16,-1 0 0 0,1 4 0 0,1 1 0 16,-1 3 0-16,-1 4 0 0,1 3 0 0,-1 2 0 15,0-3 0-15,0 0 0 0,1-2 0 16,-1-4-4-16,5 4-35 0,-4-13-8 0,13 5-77 15,-14-56-171-15,8 24-321 0,-8-24-43 0,8-19 397 16</inkml:trace>
  <inkml:trace contextRef="#ctx0" brushRef="#br0" timeOffset="9350.7563">9358 8497 360 0,'0'0'249'0,"0"0"-164"0,0 0 194 16,0 0 60-16,0 0-227 0,0 0-60 0,0 0-14 16,-23-4-6-16,23 4-5 0,0 0-3 15,-17-4-2-15,17 4 0 0,-17-5 0 0,17 5 5 16,-17-1-2-16,17 1 3 0,-22 1 2 0,22-1-3 16,-22 7 3-16,22-7-4 0,-23 16-1 0,23-16-3 15,-25 24 3-15,25-24-4 0,-23 29 3 0,23-29-7 16,-18 31-2-16,18-31-8 0,-11 31 0 0,11-31-7 15,-2 21 2-15,2-21-4 0,0 0 2 16,13 20-3-16,-13-20 3 0,20 6 0 16,-20-6-1-16,26-3 2 0,-9 0 1 0,2-1-2 15,-1-2 1-15,1-1 1 0,1 1-3 0,-1-4 2 16,-1 3-2-16,-1-2 2 0,-17 9-1 0,26-19 1 16,-26 19 0-16,18-19 0 0,-18 19 1 0,8-17 0 15,-8 17-3-15,-2-20 3 0,2 20-2 0,-8-19 1 16,8 19-1-16,-17-16 2 0,17 16-3 15,-23-11 3-15,23 11-2 0,-30-2 1 0,30 2 3 16,-30 6-3-16,30-6 1 0,-30 13-2 0,30-13 2 16,-28 21-2-16,28-21 3 0,-22 25-2 0,12-7-1 15,10-18 0-15,-16 36 0 0,10-17 0 0,4-1 0 16,-1 1 0-16,3-19 0 0,4 31 0 16,-4-31 0-16,12 21 0 0,-12-21 0 0,21 12 0 15,-21-12 0-15,27 3 0 0,-10-4 0 16,0-3 0-16,2-2 0 0,2-2 0 0,-1-2 0 15,-1-2 0-15,0-2 0 0,-2 0 0 0,-17 14 0 16,27-33 0-16,-17 16 0 0,-10 17 0 0,11-31 0 16,-11 31 0-16,2-21 0 0,-2 21 0 0,0 0 0 15,-13-23 0-15,13 23 0 0,-21-9 0 0,21 9 0 16,-28-6 0-16,28 6 0 0,-33 0 0 16,15 1 0-16,0 1 0 0,1 1 0 0,17-3 0 15,-28 2 0-15,28-2 0 0,-17 3 0 0,17-3 0 16,0 0 0-16,0 0 0 0,0 0 0 15,0 0 0-15,0 0 0 0,9 19 0 0,-9-19 0 16,20 14 0-16,-20-14 0 0,19 15 0 0,-19-15 0 16,19 14 0-16,-19-14 0 0,14 19 0 0,-14-19-165 15,21 10-325-15,-21-10-173 0,0 0 15 16,0 0 568-16</inkml:trace>
  <inkml:trace contextRef="#ctx0" brushRef="#br0" timeOffset="11486.9724">16928 8545 960 0,'-22'-12'158'0,"22"12"-83"0,0 0-13 16,0 0 6-16,0 0 10 0,0 0-3 15,0 0-15 1,0 0-15-16,0 0-14 0,0 0-6 0,0 0-2 0,0 0 1 0,0 0-3 0,0 0 1 0,0 0-4 16,0 0-2-16,-12-18 1 0,12 18-1 0,0 0 1 15,0 0-3-15,-19-6 2 0,19 6-1 0,0 0-1 31,-22 0 3-31,22 0-1 0,-20 1 0 0,20-1-1 16,-22 3 0-16,22-3-2 0,-24 6-1 0,24-6-1 16,-27 8 1-16,27-8-1 0,-25 10 2 0,25-10-2 15,-26 12-1-15,26-12-5 0,-20 12-5 0,20-12 0 16,-17 11 0-16,17-11 0 0,0 0 0 0,-19 16 0 16,19-16 0-16,0 0 0 0,0 0 0 0,-7 19 0 15,7-19 0-15,0 0 0 0,0 0 0 0,0 0 0 16,17 17 0-16,-17-17 0 0,0 0 0 0,23 5 0 15,-23-5 0-15,20 0 0 0,-20 0 0 16,20-4 0-16,-20 4 0 0,23-8 0 0,-23 8 0 16,21-14 0-16,-21 14 0 0,22-15 0 0,-22 15 0 15,17-16 0-15,-17 16 0 0,0 0 0 16,10-21 0-16,-10 21 0 0,0 0 0 0,0 0 0 16,-15-19 0-16,15 19 0 0,0 0 0 0,-28-7 0 15,28 7 0-15,-23 0 0 0,23 0 0 0,-25 3 0 16,25-3 0-16,-26 8 0 0,26-8 0 15,-23 13 0-15,23-13 0 0,-21 16 0 0,21-16 0 16,-14 18 0-16,14-18 0 0,-11 22 0 0,11-22 0 16,-6 21 0-16,6-21 0 0,4 21 0 0,-4-21 0 15,0 0 0-15,22 21 0 0,-22-21 0 0,22 4 0 16,-22-4 0-16,27 0 0 0,-27 0 0 0,30-10 0 16,-13 1 0-16,0-1 0 0,3-3 0 15,-2-1 0-15,0-3 0 0,1-2 0 16,-5 1 0-16,2 1 0 0,-16 17 0 0,18-31 0 15,-18 31 0-15,9-27 0 0,-9 27 0 0,-3-21 0 16,3 21 0-16,0 0 0 0,-18-23 0 0,18 23 0 16,-21-8 0-16,21 8 0 0,-26-1 0 0,26 1 0 15,-31 10 0-15,14-2 0 0,17-8 0 0,-31 21 0 16,31-21 0-16,-26 23 0 0,26-23 0 16,-19 22 0-16,19-22 0 0,-10 17 0 0,10-17 0 15,0 0 0-15,0 23 0 0,0-23 0 0,10 16 0 16,-10-16 0-16,18 19 0 0,-18-19 0 0,25 15 0 15,-25-15 0-15,33 10 0 0,-16-8 0 16,2 1 0-16,-1-2 0 0,-1-1 0 0,-17 0 0 16,28-7 0-16,-28 7 0 0,19-12 0 0,-19 12 0 15,11-18-51-15,-14-3-50 0,20 32-208 16,-34-34-277-16,17 23-20 0,-17-18 213 0</inkml:trace>
  <inkml:trace contextRef="#ctx0" brushRef="#br0" timeOffset="12151.8898">17277 9209 1552 0,'6'-24'82'16,"-6"24"-22"-16,6-20-2 0,-6 20-9 0,6-32-1 15,-6 32-11-15,7-37-7 0,-6 16-12 16,-2-1 1-16,1 3-5 0,-5-2 1 16,1 3-2-16,-2-1 3 0,-1 1-6 0,-3 1-11 15,10 17 28-15,-22-32-29 0,22 32 4 0,-27-20-2 16,27 20 0-16,-30-12 0 0,30 12 0 0,-33 1 0 15,15 4 0-15,0 5 0 0,-4 4 0 0,1 4 0 16,-1 6 0-16,0 4 0 0,2 2 0 0,-1 4 0 16,1 4 0-16,2-2 0 0,1 5 0 0,5 0 0 15,2 2 0-15,3-1 0 0,3-1 0 16,2 1 0-16,1-2 0 0,2 0 0 0,3-1 0 16,2-4 0-16,1-5 0 0,4-1 0 0,-1-6-1 15,7 1-73-15,-17-24-88 0,43 21-445 0,-43-21-3 16,28 1 18-16</inkml:trace>
  <inkml:trace contextRef="#ctx0" brushRef="#br0" timeOffset="12339.3801">16808 9397 2047 0,'0'0'0'0,"0"0"0"16,18 11 0-16,-18-11 0 0,38 6 0 0,-13-6 0 15,6-5 0-15,2-1 0 0,5-4 0 16,5-3 0-16,3-2 0 0,2-6 0 16,5 9 0-16,-24-37-332 0,39 31-309 0,-29-13-30 15,6 0 269-15</inkml:trace>
  <inkml:trace contextRef="#ctx0" brushRef="#br0" timeOffset="13292.588">9601 9261 1325 0,'5'-19'121'0,"-5"19"-23"0,5-28 2 16,-5 28-14-16,2-28-8 0,-2 28-22 15,-2-29-12-15,2 29-11 0,-9-27-5 16,9 27-7-16,-13-26-4 0,13 26-3 0,-18-24-3 15,18 24-2-15,-23-19-3 0,23 19-6 0,-26-12 0 16,26 12 0-16,-24-5 0 0,24 5 0 0,-26 5 0 16,26-5 0-16,-25 14 0 0,25-14 0 0,-25 29 0 15,13-11 0-15,0 5 0 0,0 4 0 0,1 4 0 16,-1 4 0-16,1 5 0 0,0 4 0 16,2 4 0-16,0 3 0 0,0 2 0 0,3 3 0 15,0-2 0-15,2 1 0 0,3-6 0 0,0-5 0 16,3-7 0-16,1-9 0 0,4-1-47 0,-7-27-23 15,22 35-54-15,-22-35-389 0,0 0-120 0,0 0 20 16</inkml:trace>
  <inkml:trace contextRef="#ctx0" brushRef="#br0" timeOffset="13480.0941">9233 9457 1942 0,'-24'21'60'0,"24"-21"-24"15,-10 19-27-15,10-19-9 0,0 0 0 0,10 18 0 16,-10-18 0-16,28 3 0 0,-8-6 0 16,3-2 0-16,5-5 0 0,4-5 0 0,5-2 0 15,1-6 0-15,7 4-36 0,-12-22-136 16,25 20-465-16,-20-9-33 0,7 6 139 0</inkml:trace>
  <inkml:trace contextRef="#ctx0" brushRef="#br0" timeOffset="17816.6145">22440 8952 1802 0,'0'0'43'0,"0"0"-23"0,0 0-6 15,12-18-14-15,-12 18 32 0,24-14-15 0,-24 14 30 16,32-21-17-16,-13 8 4 0,2 1-26 0,3-1-8 16,-1 0 0-16,3 1 0 0,2-2 0 0,-3 1 0 15,1 1 0-15,-1 1 0 0,-3 5 0 16,-1 1 0-16,-21 5 0 0,29 0 0 15,-29 0 0-15,17 10 0 0,-17-10 0 0,6 23 0 16,-6-23 0-16,-11 36 0 0,-2-13 0 0,-3 5 0 16,-3 1 0-16,-4 0 0 0,-4 2 0 0,-1 2 0 15,-1-3 0-15,1 2 0 0,0-4 0 0,1-3 0 16,3 0 0-16,5-3 0 0,5-3 0 0,3-2 0 16,11-17 0-16,-11 26 0 0,11-26 0 15,4 17 0-15,-4-17 0 0,18 12 0 0,-18-12 0 16,35 6 0-16,-11-6 0 0,3-4 0 0,4-1 0 15,1-3 0-15,5-2 0 0,1-2 0 16,2 2-5-16,-7-11-104 0,27 28-368 0,-32-28-170 0,14 12 2 16,-8 0 482-16</inkml:trace>
  <inkml:trace contextRef="#ctx0" brushRef="#br0" timeOffset="18589.9503">23580 8901 852 0,'0'0'297'0,"2"-35"-118"15,-2 35-21-15,-5-28-47 0,5 28-5 0,-8-28-13 16,8 28-31-16,-7-30-12 0,7 30-16 0,-13-30-7 15,13 30-9-15,-26-28 0 0,26 28-3 0,-30-27 2 16,30 27-7-16,-31-24-10 0,31 24 0 0,-26-18 0 16,26 18 0-16,-23-11 0 0,23 11 0 0,-22-5 0 15,22 5 0-15,-20 0 0 0,20 0 0 0,0 0 0 16,-23 16 0-16,23-16 0 0,-13 22 0 16,5-5 0-16,1 2 0 0,-1 4 0 15,2 4 0-15,-3 3 0 0,2 1 0 0,-2 6 0 16,2 0 0-16,0 1 0 0,-2 2 0 0,1-1 0 15,0 3 0-15,1-3 0 0,0 0 0 0,-1-1 0 16,2-4 0-16,1-3 0 0,1-2 0 0,2-5 0 16,0-3 0-16,6-2-37 0,-4-19-24 15,14 27-55-15,-21-44-127 0,30 23-368 0,-23-6-9 16,18-17 262-16</inkml:trace>
  <inkml:trace contextRef="#ctx0" brushRef="#br0" timeOffset="18761.8356">23111 9026 2013 0,'-18'6'34'16,"1"-2"-34"-16,17-4 0 0,-22 15 0 0,22-15 0 15,0 0 0-15,-1 17 0 0,1-17 0 0,24 11 0 16,-2-8 0-16,5-3 0 0,8-2 0 0,7-5 0 16,5-2 0-16,1-4 0 0,6 4 0 0,-13-27-200 15,35 28-458-15,-30-13 7 0,10 5 114 0</inkml:trace>
  <inkml:trace contextRef="#ctx0" brushRef="#br0" timeOffset="22621.42">4768 8694 260 0,'0'0'63'0,"0"0"-15"0,0 0-11 0,0 0-7 15,0 0-14-15,0 0-3 0,20-7-6 0,-20 7 4 16,0 0 24-16,0 0 44 0,0 0 45 0,0 0 39 16,0 0 4-16,0 0-15 0,0 0-35 15,17-10-25-15,-17 10-23 0,0 0-19 16,-5-19-12-16,5 19-13 0,0 0-7 0,3-18-8 15,-3 18-2-15,0 0-5 0,2-20 0 0,-2 20 0 16,0 0 0-16,0 0-1 0,0-18 2 0,0 18-1 16,0 0 5-16,0 0 0 0,0 0 2 0,0 0 0 15,-20-12-2-15,20 12 1 0,0 0-2 0,-17 6 3 16,17-6 1-16,0 0 3 0,-25 17 0 0,25-17 2 16,-20 13-4-16,20-13-2 0,-18 14-4 15,18-14-2-15,0 0-3 0,-17 24 1 0,17-24-3 16,-5 19 3-16,5-19-4 0,-1 23 3 0,1-23-3 15,0 27 5-15,0-27-5 0,5 26 3 16,-5-26-3-16,11 27 3 0,-11-27-4 0,18 22 4 16,-18-22-3-16,27 16 3 0,-27-16-1 0,34 8 2 15,-16-8 0-15,3-1 0 0,0-3 2 16,4-2 0-16,-5-4 4 0,2 1-1 0,-3-6 6 16,-1 3-6-16,-18 12 6 0,29-31-5 0,-29 31 2 15,17-30-7-15,-17 30 4 0,5-30-4 0,-5 30 2 16,-5-26-3-16,5 26 2 0,-17-23-4 0,17 23 2 15,-28-16-4-15,11 10 2 0,0 4-1 0,-2 2-1 16,-2 1 2-16,0 6-2 0,-1-1 3 0,0 5-3 16,2 1 4-16,-1 0-3 15,0 4 4-15,2 1-2 0,2 0 4 0,1 1-5 16,4 0 4-16,3-1-5 0,2 0 4 0,7-17-5 16,-2 29 5-16,2-29-5 0,9 24 4 0,-9-24-3 15,20 17 3-15,-20-17-2 0,29 12 3 0,-12-9-1 16,1-3 0-16,1-3 2 0,0 0 0 0,1-2 1 15,0-1-2-15,-2-2 2 0,-1-1-3 0,-17 9 3 16,30-22-3-16,-30 22 3 0,18-23-4 16,-18 23 4-16,8-24-3 0,-8 24 3 0,-1-23-1 15,1 23 2-15,-7-21-3 0,7 21 4 0,-13-17-2 16,13 17 2-16,-21-14-2 0,21 14 2 0,-22-13 0 16,22 13 1-16,-22-9-1 0,22 9-6 15,-19-6-1-15,19 6 0 0,-19-4 0 0,19 4 0 16,0 0 0-16,-20 0 0 0,20 0 0 15,0 0 0-15,0 0 0 0,0 0 0 0,0 0 0 16,0 0 0-16,0 0 0 0,0 0 0 0,0 0 0 16,0 0 0-16,19-1 0 0,-19 1 0 0,27-7 0 15,-27 7 0-15,32-11 0 0,-32 11 0 0,26-13 0 16,-26 13 0-16,20-10 0 0,-20 10-32 0,0 0-36 16,22 7-110-16,-41-17-437 0,19 10-10 0,0 0 97 15</inkml:trace>
  <inkml:trace contextRef="#ctx0" brushRef="#br0" timeOffset="32902.158">20797 8542 382 0,'0'0'212'0,"20"-12"-29"16,-20 12-12-16,0 0-19 0,0 0-22 0,0 0-6 15,0 0-25-15,0 0-21 0,0 0-9 0,0 0-23 16,0 0-19-16,0 0-50 0,19-9 40 16,-19 9 4-16,0 0 7 0,23 1 43 0,-23-1-49 15,0 0-9-15,0 0-3 0,0 0 0 0,0 0-3 16,0 0 0-16,19-12 1 0,-19 12-4 0,0 0 1 15,0 0-1-15,0 0 1 0,0 0-3 16,0 0 2-16,0 0 3 0,0 0-3 0,0 0 6 16,0 0 0-16,0 0 1 0,0 0 0 0,0 0-2 15,0 0-2-15,0 0 1 0,0 0-5 0,0 0 4 16,0 0-3-16,0 0 1 0,-17 4-1 0,17-4 1 16,0 0-4-16,-19 16 0 0,19-16 1 15,0 0 1-15,-21 19-3 0,21-19 6 0,-15 17-5 16,15-17-2-16,0 0 1 0,-17 25 0 15,17-25-3-15,0 0 5 0,-9 25-2 0,9-25 3 16,0 0-1-16,3 21 3 0,-3-21-5 0,0 0 2 16,16 17-1-16,-16-17 1 0,0 0-1 0,26 12 0 15,-26-12 1-15,24 3-1 0,-24-3 1 0,28-6-1 16,-28 6 3-16,30-12-4 0,-30 12 2 0,31-22-1 16,-31 22 1-16,27-27 0 0,-27 27 2 15,20-25-3-15,-20 25 1 0,14-23-1 0,-14 23-1 16,4-21 0-16,-4 21 0 0,-6-17 0 0,6 17 0 15,0 0 0-15,-22-19 0 0,22 19 0 16,-21-7 0-16,21 7 0 0,-26-3 0 0,26 3 0 16,-28 3 0-16,28-3 0 0,-29 7 0 0,29-7 0 15,-29 13 0-15,29-13 0 0,-27 18 0 0,27-18 0 16,-21 21 0-16,21-21 0 0,-14 23 0 16,14-23 0-16,-9 25 0 0,9-25 0 0,-2 23 0 15,2-23 0-15,0 0 0 0,13 22 0 0,-13-22 0 16,17 10 0-16,-17-10 0 0,22 3 0 0,-22-3 0 15,24-2 0-15,-24 2 0 0,27-8 0 0,-27 8 0 16,27-16 0-16,-27 16 0 0,23-22 0 0,-23 22 0 16,19-27 0-16,-19 27 0 0,14-26 0 15,-14 26 0-15,8-28 0 0,-8 28 0 16,4-25 0-16,-4 25 0 0,-2-23 0 0,2 23 0 16,-9-20 0-16,9 20 0 0,0 0 0 0,-21-19 0 15,21 19 0-15,-17-5 0 0,17 5 0 0,-20 3 0 16,20-3 0-16,-22 12 0 0,22-12 0 0,-23 18 0 15,23-18 0-15,-21 23 0 0,21-23 0 0,-19 26 0 16,19-26 0-16,-16 28 0 0,16-28 0 16,-10 26 0-16,10-26 0 0,-2 23 0 0,2-23 0 15,0 0 0-15,9 21 0 0,-9-21 0 0,19 6 0 16,-19-6 0-16,24-3 0 0,-24 3 0 0,33-12 0 16,-15 2 0-16,0-1 0 0,0-2 0 0,1 1 0 15,-2-3 0-15,-17 15 0 0,30-28 0 0,-30 28 0 16,22-27 0-16,-22 27 0 0,12-28 0 15,-12 28 0-15,3-26 0 0,-3 26 0 16,-4-23 0-16,4 23 0 0,-9-17 0 0,9 17 0 16,0 0 0-16,-24-15 0 0,24 15 0 0,-22-3 0 15,22 3 0-15,-24 8 0 0,24-8 0 0,-32 19 0 16,14-6 0-16,1 4 0 0,-2 0 0 0,0 2 0 16,1 1 0-16,2-1 0 0,0-1 0 0,5 0 0 15,11-18 0-15,-15 25 0 0,15-25 0 16,0 17 0-16,0-17 0 0,0 0 0 0,30 7 0 15,-13-12 0-15,4-2 0 0,4-5 0 0,2-2 0 16,1-1 0-16,1-4 0 0,-1 1 0 16,-1 0 0-16,-3 0 0 0,-4 2 0 0,-20 16 0 15,26-24 0-15,-26 24 0 0,0 0 0 0,0 0 0 16,0 0 0-16,0 0 0 0,-23-2 0 0,4 14 0 16,-4 5 0-16,-3 0 0 0,-2 3 0 15,0-2 0-15,3 0 0 0,2-5 0 0,23-13 0 16,-28 13-38-16,44 9-518 0,-16-22-63 0,0 0-6 15</inkml:trace>
  <inkml:trace contextRef="#ctx0" brushRef="#br0" timeOffset="34318.1386">2847 9417 1670 0,'0'0'37'0,"-21"0"-14"16,21 0-10-16,0 0-6 0,0 0-2 0,0 0 1 15,0 0 1-15,0 0 2 0,0 0 0 0,22-18 4 16,-22 18-2-16,25-12 6 0,-5 7-2 0,-3-3 1 16,5 1-3-16,-2-1-1 0,4 1-4 0,-3-1 0 15,3 2-2-15,-3 1 1 0,-1 0-3 16,-2 1 2-16,-18 4-5 0,28-1-1 0,-28 1 1 15,17 6-2-15,-17-6 3 0,0 0 0 0,7 17 2 16,-7-17 0-16,-9 24 0 0,0-7-4 0,-3 4 4 16,-4 0-5-16,-1 4 5 0,-3 0-6 0,-2 2-10 15,-3 0 29-15,2 1-28 0,-1-1 28 16,1 1-10-16,3-4-9 0,2 0 7 0,5-3-6 16,2-4 4-16,11-17-4 0,-9 23 2 15,9-23-2-15,0 0 3 0,14 18-2 0,-14-18 2 16,25 6-1-16,-7-5-3 0,4-2-1 0,4-4-10 15,3 2-12-15,-3-10-52 0,20 20-82 0,-34-32-293 16,31 20-187-16,-9-6 64 0,-9-13 550 0</inkml:trace>
  <inkml:trace contextRef="#ctx0" brushRef="#br0" timeOffset="34641.9066">3908 9182 1443 0,'-23'-27'165'16,"7"10"-150"-16,16 17-5 0,-28-31 6 0,28 31-4 16,-27-32 9-16,27 32 0 0,-32-24 6 0,32 24-3 15,-33-10 3-15,33 10 3 0,-34 3-3 0,34-3 2 16,-34 19-7-16,34-19 1 0,-34 34-7 15,17-11 4-15,0 2-9 0,0 7 6 0,0 2-12 16,1 5 7-16,0 4-14 0,3 2 11 16,-2 3-13-16,2 0 9 0,2 3 9 0,-1-1-26 15,1-2 24-15,1 2-23 0,3-4 4 0,2-3 11 16,4-3-13-16,1-6 3 0,2-4-16 0,2-8-3 16,5 0-14-16,-9-22-11 0,22 26-33 0,-22-26-64 15,36 10-244-15,-36-10-208 0,23-21 34 0,-5 15 501 16</inkml:trace>
  <inkml:trace contextRef="#ctx0" brushRef="#br0" timeOffset="34813.8045">3402 9573 1924 0,'-17'9'43'0,"17"-9"-11"0,-25 12-5 16,25-12-9-16,0 0-15 0,0 0-3 0,0 0 0 15,22 14 0-15,-4-14 0 0,8-3 0 0,5-6 0 16,9-3 0-16,7-3-7 0,5-2-37 15,1-5 2-15,14 18-123 0,-25-25-486 0,21 15 14 16,-11-8 137-16</inkml:trace>
  <inkml:trace contextRef="#ctx0" brushRef="#br0" timeOffset="38237.3228">1344 6729 1638 0,'-37'-12'59'0,"37"12"-36"0,-18-11-6 16,18 11-8-16,-18-10 4 0,18 10-1 16,-20-5 0-16,20 5 0 0,-24 2-4 0,24-2 2 15,-29 17-1-15,29-17 2 0,-34 30-4 0,15-8 8 16,-1 1-1-16,0 3 9 0,0 2-4 0,2 3 7 15,3 2-9-15,1 2 2 0,3 0-10 0,4-1-13 16,1-1 20-16,5-1-26 0,3-3 22 0,5-1-10 16,6-4-4-16,4-3 4 0,2-4-2 15,5-5 2-15,3-2-2 0,2-5 2 16,2-3 0-16,2-4 0 0,1-7 0 0,1-3-3 16,1-6 3-16,-2-4-1 0,1-6 3 0,-3-4-5 15,-2-3-6-15,-4-3 21 0,-3-2-21 0,-3 1 22 16,-8 2-10-16,-3 2-6 0,-7 5 5 0,-3 1-6 15,-5 4 6-15,-3 2-6 0,-3 2 3 0,-1 1-4 16,-3 3 1-16,-2 3-3 0,18 14 0 0,-33-19-2 16,33 19-2-16,-29-9-2 0,29 9-5 15,-24 0-5-15,24 0-9 0,-18 7-12 0,18-7-19 16,0 0-51-16,6 37-309 0,-6-37-196 16,0 0 13-16,10 24 534 0</inkml:trace>
  <inkml:trace contextRef="#ctx0" brushRef="#br0" timeOffset="38721.179">1819 6358 1633 0,'-27'0'73'16,"27"0"-44"-16,-22 0 0 0,22 0-1 0,-17 3 6 15,17-3-4-15,0 0-6 0,-22 24-26 0,22-24 31 16,-9 38-36-1,5-13 33-15,4 4-14 0,0 3-7 0,3 3 5 0,1 0-11 16,2 0 8-16,2 1-9 0,2 2 7 0,-2-2-7 16,3 2 7-16,-1-3-9 0,-2-1 9 0,2-3-8 15,-3-2 8-15,1-1-6 0,-4-3 5 0,1-3-6 16,0 0 4-16,0-3-3 0,-5-19-14 0,10 27 30 16,-10-27-31-16,0 0 32 0,13 20-16 0,-13-20 0 15,0 0 0-15,0 0 2 0,0 0 1 16,0 0-1-16,0 0 0 0,0 0-16 0,17-17 15 15,-17 17-14-15,5-17 32 0,-5 17-16 0,5-18 14 16,-5 18-16-16,5-18-2 0,-5 18 1 0,0 0-2 16,17-23 2-16,-17 23-3 0,18-11 3 15,-18 11-1-15,24-6 1 0,-24 6 0 0,26 1-1 16,-26-1 1-16,22 6-1 0,-22-6 2 16,20 10 0-16,-20-10 0 0,0 0 0 0,21 26 0 15,-21-26-1-15,5 21-13 0,-5-21 30 0,-5 28-28 16,5-28 27-16,-16 33-11 0,3-14-5 0,-3 2 2 15,-2-1-4-15,-2 1 4 0,-1-3-4 0,0-1 4 16,0-1-6-16,0-6-1 0,21-10-13 0,-32 11-25 16,32-11-50-16,-25-18-130 0,25 18-426 0,9-28 30 15,-2 2 269-15</inkml:trace>
  <inkml:trace contextRef="#ctx0" brushRef="#br0" timeOffset="38940.4879">2205 6636 1473 0,'-20'-1'446'0,"20"1"-430"0,-19 23-13 15,19-23 2-15,-10 26 0 0,9-8 4 0,-1 0-4 16,2 5 4-16,-1 3-7 0,1 0 5 0,-2 3-7 16,2 3 5-16,1 2-6 0,0 3 6 0,3 6-8 15,-2-1-8-15,1 3 22 0,-1 2-24 0,-2 0 24 16,-1 0-6-16,0-2-10 0,-2-6 8 0,1-3-15 15,-1-7-4-15,3 0-31 0,0-29-27 16,9 48-143-16,-9-48-422 0,0 0 15 16,0 0 267-16</inkml:trace>
  <inkml:trace contextRef="#ctx0" brushRef="#br0" timeOffset="39635.3378">2332 7232 1823 0,'-17'12'60'0,"17"-12"-17"16,-17 16-11-16,17-16-15 0,-18 18 2 0,18-18-9 15,-19 25-1-15,6-6-5 0,2 1-1 0,-2 4-3 16,0 4 5-16,-1 2-7 0,1 1 6 0,0-1-6 15,0-1 5-15,1-4-5 0,0-2 4 16,1-5-4-16,11-18 3 0,-17 21-1 0,17-21-3 16,0 0-6-16,0 0-2 0,-19-21-5 15,10 2-2-15,2-5 2 0,-3-8-6 0,2 0 6 16,-1-5-7-16,-1 4 8 0,-1-6-12 0,0 3-2 16,-4-10-33-16,9 14-59 0,-31-22-430 0,26 5-71 15,-2-1 157-15</inkml:trace>
  <inkml:trace contextRef="#ctx0" brushRef="#br0" timeOffset="39870.6836">2354 6424 1921 0,'0'0'32'0,"-22"-2"-22"0,5-1-1 16,17 3-18-16,-27-4 18 0,27 4-17 0,-19-4 14 15,19 4-4-15,0 0-3 0,-17-4-9 0,17 4-4 16,0 0-14-16,0 0 4 0,0 0-41 0,21-23-7 16,9 32-80-16,-30-36-318 0,32 16-106 15,-1 2 17-15</inkml:trace>
  <inkml:trace contextRef="#ctx0" brushRef="#br0" timeOffset="40248.8088">2571 6763 1616 0,'0'0'68'0,"-8"28"-45"16,8-28-1-16,0 0 10 0,25 17 5 0,-8-14 3 15,-17-3-2-15,31-3-8 0,-31 3-2 0,37-14-4 16,-18 3-2-16,4-2-5 0,0-4 1 0,3 0-8 16,0-3 2-16,-3-2-6 0,-3 1-2 15,-1 1-4-15,-6 3 0 0,-13 17 0 16,13-26 0-16,-13 26 0 0,-2-19 0 0,2 19 0 16,0 0 0-16,-31-18 0 0,31 18 0 0,-34 0 0 15,14 7 0-15,-5 3 0 0,1 6 0 0,-1 4 0 16,-1 2 0-16,2 7 0 0,1 1 0 0,1 2 0 15,2-1 0-15,3-3 0 0,1 0 0 16,5-3 0-16,4-2 0 0,5-1 0 0,5-2 0 16,3-3 0-16,-6-17 0 0,26 28 0 0,-7-19 0 15,3-5 0-15,5-4 0 0,2-4 0 0,5-5 0 16,2-7-28-16,11 7-74 0,-19-36-239 0,27 28-296 16,-11-10-23-16,4-2 382 0</inkml:trace>
  <inkml:trace contextRef="#ctx0" brushRef="#br0" timeOffset="40467.5675">3203 6586 1991 0,'-35'14'53'0,"12"0"-50"0,1 2-3 0,4 1 0 16,0 1 0-16,3 1 0 0,1 4 0 0,1 0 0 15,3 0 0-15,3-1 0 0,1-4 0 16,5-1 0-16,1-17 0 0,12 23 0 0,-12-23 0 15,34 13 0-15,-12-13 0 0,4-5 0 16,5-5 0-16,2-5 0 0,3-6 0 0,4-4 0 16,0-6-24-16,4 0-37 0,-5-9-24 0,15 10-20 15,-25-34-190-15,21 23-332 0,-7-7 40 0,-4-2 325 16</inkml:trace>
  <inkml:trace contextRef="#ctx0" brushRef="#br0" timeOffset="40623.8509">3602 6104 1708 0,'-29'38'81'0,"15"13"-27"0,-6 1-25 0,3 9-11 16,0-3 20-16,4 2-28 0,-1-2 21 0,3-1-8 15,0-1-16-15,2-3 9 16,3-5-16-16,4-5 8 0,4-7-17 0,1-7-7 16,7-4-28-16,-10-25-30 0,34 50-182 0,-34-50-402 15,31 12 31-15,-31-12 289 0</inkml:trace>
  <inkml:trace contextRef="#ctx0" brushRef="#br0" timeOffset="40795.7062">3385 6398 2047 0,'0'0'0'0,"0"0"0"0,0 0 0 16,0 0 0-16,0 0 0 0,21 6 0 15,-21-6 0-15,28-3 0 0,-4-2 0 0,6-2 0 16,6-1 0-16,3-8 0 0,23 29-320 0,-23-33-400 15,12 9 33-15,-7-4 368 0</inkml:trace>
  <inkml:trace contextRef="#ctx0" brushRef="#br1" timeOffset="51175.2605">5000 8655 214 0,'0'0'106'0,"0"0"2"0,0 0-18 16,-18-8-29-16,18 8-37 0,0 0-19 16,0 0-9-16,0 0 5 0,-18-7-3 0,18 7-40 15,0 0-33-15,0 0-12 0,-18-16 9 0,18 16 86 16,0 0 72-16,0 0 7 0,-19-21 11 0,19 21-16 16,0 0-4-16,0 0 31 0,0 0 26 0,0 0-3 15,-18-13-14-15,18 13-26 0,0 0-37 16,0 0-24-16,-2 22-22 0,2-22-3 0,0 0-6 15,-4 25 1-15,4-25-3 0,0 0 2 0,-2 22-3 16,2-22 3-16,0 0-2 0,0 0 2 0,0 0 1 16,-3 17 4-16,3-17 3 0,0 0 6 0,0 0 13 15,0 0 9-15,0 0-40 0,0 0 38 0,0 0 4 16,0 0-3-16,0 0 46 0,0 0-42 0,0 0-15 16,0 0-10-16,0 0-7 15,0 0-3-15,0 0-2 0,0 0 1 0,0 0-2 16,0 0 2-16,0 0-1 0,-6 19 1 0,6-19-1 15,0 0 4-15,0 0-2 0,-17 22 4 0,17-22 0 16,0 0 3-16,0 0 1 0,-19 18 1 0,19-18 2 16,0 0 0-16,0 0-1 0,0 0-1 0,0 0-2 15,0 0-3-15,0 0 1 0,0 0-2 0,0 0 2 16,0 0-2-16,-15-18 2 0,15 18-2 16,0 0 3-16,0 0-4 0,3-19-1 0,-3 19-2 15,0 0 0-15,0 0 1 0,3-22-1 0,-3 22 1 16,0 0 0-16,5-21-3 0,-5 21 3 15,3-19-4-15,-3 19 0 0,2-28 0 0,-2 28 0 16,4-34 0-16,-3 16 0 0,1-2 0 0,1-2 0 16,-1-1 0-16,1-2 0 0,-1-2 0 15,2-2 0-15,-1 0 0 0,1-1 0 0,0 1 0 16,0-4 0-16,0 2 0 0,-1-1 0 0,-1 1 0 16,-1 2 0-16,0 1 0 0,-1 1 0 0,0 1 0 15,0 0 0-15,-1 2 0 0,0-1 0 0,0 0 0 16,-2 1 0-16,1 0 0 0,1 0 0 0,-1 0 0 15,1 0 0-15,1-3 0 0,0 0 0 0,1-2 0 16,1 0 0-16,-1-2 0 16,1 1 0-16,1-3 0 0,0-1 0 0,1 0 0 15,0-1 0-15,-1 0 0 0,0 1 0 0,-1 2 0 16,1-1 0-16,-1 1 0 0,-1 2 0 0,0 1 0 16,-1 3 0-16,0 0 0 0,-1 1 0 0,0 1 0 15,0-1 0-15,0 1 0 0,-1 1 0 0,0 0 0 16,1 0 0-16,0 0 0 0,-1 0 0 0,1-1 0 15,0-1 0-15,0 1 0 0,-1-2 0 16,2 1 0-16,-1 1 0 0,1-2 0 0,-1 2 0 16,1-1 0-16,1 2 0 0,-1-2 0 0,1 1 0 15,1 4 0-15,-2-2 0 0,0 4 0 0,0 18 0 16,-2-30 0-16,2 30 0 0,-1-20 0 0,1 20 0 16,0 0 0-16,-5-19 0 0,5 19 0 15,0 0 0-15,0 0 0 0,0 0 0 16,0 0 0-16,-8-17 0 0,8 17 0 0,0 0 0 15,0 0 0-15,0 0 0 0,-3-19 0 0,3 19 0 16,0 0 0-16,4-22 0 0,-4 22 0 0,5-21 0 16,-5 21 0-16,4-22 0 0,-4 22 0 0,6-19 0 15,-6 19 0-15,3-17 0 0,-3 17 0 0,0 0 0 16,0 0 0-16,3-17 0 0,-3 17 0 0,0 0 0 16,0 0 0-16,0 0 0 0,0 0 0 15,0 0 0-15,-6-17 0 0,6 17 0 0,0 0 0 16,0 0 0-16,-9-17 0 0,9 17 0 15,0 0 0-15,0 0 0 0,0 0 0 0,0 0 0 16,-6-17 0-16,6 17 0 0,0 0 0 0,0 0 0 16,0 0 0-16,0 0 0 0,0 0 0 0,0 0 0 15,0 0 0-15,0 0 0 0,-8 21 0 0,8-21 0 16,-10 21 0-16,10-21 0 0,-16 29 0 16,16-29 0-16,-19 30 0 0,19-30 0 0,-21 29 0 15,21-29 0-15,-18 23 0 0,18-23 0 0,-14 17 0 16,14-17 0-16,0 0 0 0,-14 17 0 0,14-17 0 15,0 0 0-15,0 0 0 0,-6 18 0 0,6-18 0 16,0 0 0-16,0 0 0 0,0 0 0 16,0 0 0-16,0 0 0 0,0 0 0 15,0 0 0-15,19-5 0 0,-19 5 0 0,0 0 0 16,17-27 0-16,-17 27 0 0,12-30 0 0,-4 11 0 16,-4-3 0-16,4 0 0 0,-2-1 0 0,1-1 0 15,-1 1 0-15,0 0 0 0,0 1 0 0,0 2 0 16,2-1 0-16,-2 4 0 0,0 0 0 0,-6 17 0 15,13-24 0-15,-13 24 0 0,14-17 0 0,-14 17 0 16,0 0 0-16,20-11 0 0,-20 11 0 16,0 0 0-16,26 3 0 0,-26-3 0 0,20 11 0 15,-20-11 0-15,26 21 0 0,-11-4 0 0,-1 4 0 16,4 3 0-16,1 4 0 0,-1 2 0 0,0 3 0 16,-4 0 0-16,-2-2 0 0,-3-2 0 15,1-1 0-15,-3-4 0 0,3-3 0 0,-4-5 0 16,-6-16 0-16,15 26 0 0,-15-26 0 0,0 0-5 15,29 24-95-15,-35-47-197 0,36 28-271 16,-25-22-49-16,11 0 158 0</inkml:trace>
  <inkml:trace contextRef="#ctx0" brushRef="#br1" timeOffset="54448.937">12826 8219 107 0,'0'0'13'16,"0"0"-5"-16,0 0 16 0,1-17 14 15,-1 17 16-15,0 0 3 0,0 0-2 0,0 0-4 16,0 0 6-16,0 0 4 0,17 2 24 0,-17-2-21 15,0 0-132-15,0 0-42 0,19 14 95 0,-19-14 26 16,0 0 115-16,0 0 15 0,0 0-156 0,0 0-80 16,20 9-69-16,-20-9-71 0,0 0-14 0,26 3 249 15</inkml:trace>
  <inkml:trace contextRef="#ctx0" brushRef="#br1" timeOffset="54855.2247">12987 8158 110 0,'0'0'92'0,"0"0"29"0,12-19 8 16,-12 19 14-16,0 0-22 0,0 0 0 15,4-19-21-15,-4 19-1 0,0 0-8 0,0 0 0 16,0 0-9-16,0 0-7 0,0 0-9 0,0 0-10 15,3-18-8-15,-3 18-8 0,0 0-4 0,0 0-2 16,0 0-2-16,0 0-1 0,0 0-1 16,3-17-2-16,-3 17 1 0,0 0-6 0,1-20 1 15,-1 20-5-15,0 0-2 0,2-21-3 0,-2 21-3 16,0 0-2-16,-1-17 4 0,1 17-1 0,0 0 4 16,0 0-1-16,0 0 0 0,0 0-5 0,-19 4-3 15,19-4-1-15,-15 23-5 0,6-4 4 0,1 4-4 16,-2 3 6-16,1 7-6 0,-1 3 6 15,0 5 2-15,2 6-21 0,-2 2 21 0,0 3-24 16,0 0 8-16,1-3 14 0,1 1-12 16,2-2 10-16,4-2-10 0,2-2 10 0,7-4-10 15,4-6 7-15,6-1-14 0,5-5-8 0,8 7-48 16,-8-23-79-16,32 21-486 0,-20-16 8 0,8 1 105 16</inkml:trace>
  <inkml:trace contextRef="#ctx0" brushRef="#br1" timeOffset="55339.6035">13102 8098 1657 0,'0'0'97'0,"0"0"-75"0,-22 12-4 16,22-12 1-16,0 0 1 0,0 0-1 15,0 0-3-15,0 0 1 0,0 0 1 0,21 9 3 16,-4-3 2-16,3 0-3 0,4 3-2 0,0 2-5 16,3 4-2-16,0 0-8 0,-2 6 6 0,-3 2-6 15,-1 6-19-15,-7 2 32 0,-1 6-30 0,-6 0 28 16,-4-1-7-16,-3 7-8 0,-4-2 9 15,-4 4-12-15,-4 3 12 0,-2-1-12 0,-3 0 10 0,-2 1-7 16,0-6 5-16,-2 0-7 16,2-3 6-16,-1-8-8 0,1-5-23 0,7-6-10 15,-10-26-118-15,22 6-489 0,0 0-4 0,-18-6 124 16</inkml:trace>
  <inkml:trace contextRef="#ctx0" brushRef="#br1" timeOffset="55480.2362">13259 8566 1972 0,'-25'41'75'0,"6"-17"-75"16,4-3 0-16,15-21 0 0,-20 25 0 0,20-25 0 15,0 0 0-15,-12 18 0 0,12-18-20 16,0 0-176-16,0 0-453 0,0 0-17 0,0 0 151 16</inkml:trace>
  <inkml:trace contextRef="#ctx0" brushRef="#br2" timeOffset="72227.4442">5005 6385 82 0,'0'0'80'0,"0"0"-65"0,0 0 12 16,-17-3 13-16,17 3 0 0,0 0-4 0,0 0-29 15,0 0-9-15,0 0-4 0,0 0-3 0,0 0 25 16,0 0 3-16,0 0-3 0,0 0-2 0,0 0-3 16,0 0-9-16,0 0-16 0,0 0-26 0,0 0-31 15,0 0-26-15,0 0-13 0,0 0 55 0</inkml:trace>
  <inkml:trace contextRef="#ctx0" brushRef="#br2" timeOffset="74649.3321">4980 6358 540 0,'27'12'398'0,"-36"-36"-20"0,42 44 48 0,-33-20-369 15,18 12-21-15,-18-12-16 0,22 7-8 0,-22-7-6 16,27 9-21-16,-27-9 20 0,24 8-23 0,-24-8 41 15,18 8-21-15,-18-8 20 0,0 0-20 0,22 5-1 16,-22-5 0-16,18 4-1 0,-18-4 2 16,0 0-2-16,24 10 0 0,-24-10-1 0,0 0 1 0,0 0-1 15,23 6 2-15,-23-6-1 0,20 5 2 16,-20-5-1-16,23 7 0 0,-23-7-2 0,22 7 1 16,-22-7-1-16,26 6 2 0,-26-6 0 0,30 9 0 15,-13-5-2-15,0 0 2 0,2 2-1 0,0-1 2 16,-1 1-2-16,4 2 2 0,-2-2-3 0,1 1 1 15,1 0-1-15,-2-2 1 0,1 0 0 0,-1 0 1 16,2 1-1-16,1 1 2 0,2 0 0 0,-1 0 3 16,-2-2-3-16,-5-1 1 0,-17-4-3 0,34 5 4 15,-9 3 2-15,5 2 2 0,-3-2-3 0,0 1 0 16,0-1-4-16,-1-2 1 0,-2 2-4 0,-1-2 3 16,0-4 12-16,7 8 19 0,0 1-1 15,1 2-9-15,-3-3-24 0,-7-6-26 0,1 0-2 16,1 1 1-16,5 2 24 0,2 0 5 0,4 3-2 15,0-4 1-15,-4 1 1 0,-2-1 0 0,0 4-1 16,1 0 4-16,1 1-3 0,1-2 2 0,-2 1-2 16,0-3 2-16,-2 2-4 0,-1-2 4 0,2 0-3 15,-2-1 4-15,2 3 0 0,2 0 2 0,-2-1-1 16,1 0 2-16,-3-2-3 0,1 1 2 0,-1 1 9 16,2-1-3-16,3 0-5 0,-1 1-2 0,1-2-12 15,-2 0 2-15,-1 1 4 0,0 0 3 0,0-1-2 16,-3 1 4-16,1 1-3 0,-2 0 2 15,2-1-2-15,-2 1 0 0,0 0 0 0,2-1 2 16,-1 1 0-16,2-1 3 0,-1 1-1 0,2-2-15 16,0 3 13-16,2-2-15 0,-2 0 35 0,2 1-17 15,0-4 9-15,-4 1-18 0,4 0-1 0,0 5 8 16,2-1 4-16,0 4-1 0,0-3-6 0,-4-2 0 16,0 0 0-16,0 1 0 0,0-2 0 0,0 0 0 15,1 2 0-15,-1-2 0 0,1 0 0 0,2 3 0 16,-1-2 0-16,0 2 0 0,0-3 0 0,-1 0 0 15,1 2 0-15,1-2 0 0,-2 2 0 0,1-2 0 16,2 0 0-16,-1 2 0 0,2-1 0 16,-1 1 0-16,-2 0 0 0,0 0 0 0,1-1 0 15,0 1 0-15,0 0 0 0,3 1 0 0,-2 0 0 16,1-3 0-16,-2 1 0 0,5 1 0 0,-4-1 0 16,4 1 0-16,0 0 0 0,-3 1 0 0,2 0 0 15,-1-1 0-15,2 1 0 0,-1-1 0 0,0 0 0 16,2 0 0-16,-2 0 0 0,0 1 0 0,0 1 0 15,2 0 0-15,-1-1 0 0,1-1 0 0,-1 1 0 16,2-2 0-16,0 2 0 0,-1 0 0 0,1-1 0 16,-1 1 0-16,0 1 0 0,0-1 0 0,-2-1 0 15,0 2 0-15,2-1 0 0,-3 0 0 0,0-2 0 16,0 2 0-16,0-1 0 0,0 1 0 16,4 0 0-16,-2-2 0 0,2 3 0 15,-2-1 0-15,1-2 0 0,1 2 0 0,-1 0 0 16,0-1 0-16,0 2 0 0,1-2 0 0,-1 0 0 15,-1 1 0-15,1 1 0 0,-3 0 0 0,1-2 0 16,-1 0 0-16,3 1 0 0,-1-1 0 0,0 1 0 16,2 0 0-16,-1-2 0 0,2 2 0 0,-2-1 0 15,1 2 0-15,0-1 0 0,-1 1 0 16,1-2 0-16,1 2 0 0,0 0 0 0,-1 1 0 16,-2 0 0-16,-1-2 0 0,2 1 0 0,-1-1 0 15,3 1 0-15,0-1 0 0,1 0 0 0,0 1 0 16,1-1 0-16,-3-1 0 0,0 1 0 0,1 0 0 15,-1-2 0-15,2 3 0 0,2 0 0 16,-1 0 0-16,-1 0 0 0,-1-2 0 16,1 2 0-16,-1 0 0 0,0-1 0 0,1 1 0 15,-1-2 0-15,2 1 0 0,-2 0 0 0,1 1 0 16,-1-2 0-16,-3 1 0 0,2 0 0 0,-1 2 0 16,0-3 0-16,0 2 0 0,-2 1 0 0,0-2 0 15,-1 1 0-15,-1-1 0 0,1-2 0 0,2 1 0 16,-4 0 0-16,5 0 0 0,-2 0 0 0,0 0 0 15,-1-1 0-15,1 1 0 0,-1-1 0 16,0 1 0-16,0-1 0 0,-1 1 0 0,-1-1 0 16,2 2 0-16,0-2 0 0,-3 1 0 15,-2-1 0-15,1-1 0 0,0 1 0 0,-1-1 0 16,1 0 0-16,-1 2 0 0,2-1 0 0,0 1 0 16,0-1 0-16,0 1 0 0,-1-2 0 0,0 0 0 15,0 1 0-15,0 1 0 0,-1-1 0 0,0 2 0 16,-1-1 0-16,2-2 0 0,0 2 0 15,-2 0 0-15,0-1 0 0,-3 1 0 0,3-2 0 16,-1 2 0-16,1-1 0 0,1-1 0 0,-1 1 0 16,0 0 0-16,0-1 0 0,2 1 0 0,-2-1 0 15,4 0 0-15,-2 0 0 0,-2 1 0 0,1 0 0 16,-1-1 0-16,2 2 0 0,-2-1 0 0,2-1 0 16,-1 2 0-16,2-1 0 15,-2 2 0-15,0-1 0 0,0-1 0 0,1 0 0 16,1 1 0-16,-1-1 0 0,3 2 0 0,0-1 0 15,1-1 0-15,0 1 0 0,0-1 0 0,3 2 0 16,-2-1 0-16,3 0 0 0,-2 0 0 0,-1 1 0 16,2-1 0-16,-3 1 0 0,2 0 0 0,0 0 0 15,-2 0 0-15,-1 0 0 0,-1-1 0 0,4 2 0 16,-1-3 0-16,0 2 0 0,2 1 0 16,-1-2 0-16,1 1 0 0,-1 0 0 0,2-1 0 15,-2 2 0-15,1-1 0 0,-1 0 0 0,2-1 0 16,-2 1 0-16,1 0 0 0,-1-1 0 0,1 2 0 15,1-1 0-15,-2 1 0 0,2 0 0 16,1-2 0-16,1 2 0 0,1 0 0 0,0 0 0 16,1 0 0-16,-1 0 0 0,-1 0 0 0,2 0 0 15,-2-1 0-15,2 3 0 0,-3-3 0 16,3 3 0-16,-1-3 0 0,0 1 0 0,2 1 0 16,1 1 0-16,-1-1 0 0,1-2 0 0,1 1 0 15,0 0 0-15,0 1 0 0,-1 0 0 0,0 2 0 16,1-2 0-16,-1 1 0 0,-1-1 0 0,0-1 0 15,1 1 0-15,-2-2 0 0,3 2 0 0,1 0 0 16,1-1 0-16,0 1 0 0,1-1 0 16,-2 1 0-16,0 3 0 0,0-3 0 15,2 1 0-15,-2-1 0 0,0 0 0 0,-1 1 0 16,0 1 0-16,1-1 0 0,3 0 0 0,-2 1 0 16,1-2 0-16,2 0 0 0,-2 0 0 0,2 1 0 15,-1 1 0-15,-2-1 0 0,1 1 0 0,-2-2 0 16,2 3 0-16,0-2 0 0,2 1 0 0,0-1 0 15,-1 0 0-15,5 2 0 0,-2-2 0 16,2 0 0-16,-2 2 0 0,0-2 0 0,2 0 0 16,-3 2 0-16,1-1 0 0,1 2 0 0,-1 0 0 15,0-2 0-15,3 1 0 0,0-1 0 0,-2 1 0 16,3-1 0-16,-1 1 0 0,-1-1 0 0,0 1 0 16,-2-1 0-16,2 0 0 0,-2 0 0 15,3 1 0-15,-2-1 0 0,2 1 0 0,1 1 0 16,-1-2 0-16,2 1 0 0,-1 0 0 15,-1 0 0-15,2 1 0 0,-4-2 0 0,3 1 0 16,-2-1 0-16,2 1 0 0,0-1 0 0,1 2 0 16,2 0 0-16,-2-1 0 0,1 0 0 0,1 0 0 15,-3 1 0-15,0 1 0 0,-1-1 0 0,1 0 0 16,-2-1 0-16,4 0 0 0,0-1 0 0,-1 1 0 16,2 1 0-16,-4-1 0 0,3 0 0 15,-4 2 0-15,1-2 0 0,0 0 0 0,-2 1 0 16,3-2 0-16,1 1 0 0,1 2 0 15,0 0 0-15,-1 0 0 0,1-1 0 0,1 3 0 16,-3-4 0-16,0 0 0 0,-3 1 0 0,1-1 0 16,0 0 0-16,2-1 0 0,3 2 0 0,-1-1 0 15,-1-1 0-15,-3 1 0 0,1-1 0 0,2 2 0 16,-4 0 0-16,1-3 0 0,-2 1 0 16,2 0 0-16,-1 3 0 0,2-3 0 0,1 3 0 15,-3 0 0-15,3-3 0 0,0 3 0 0,-1-2 0 16,0-2 0-16,-3 0 0 0,0 2 0 0,-1-2 0 15,2 2 0-15,-1 1 0 0,0-3 0 0,3 1 0 16,-3 2 0-16,0-3 0 0,1 2 0 0,-2-1 0 16,-1 0 0-16,-2 0 0 0,0 1 0 15,-2-2 0-15,-1 0 0 0,1 1 0 16,0-2 0-16,3 1 0 0,-2-2 0 0,1 1 0 16,-4 0 0-16,-2-1 0 0,-2 1 0 0,2-1 0 15,-3 0 0-15,-2 0 0 0,1-2 0 0,-4 2 0 16,0-1 0-16,-1 0 0 0,-1-2 0 0,0 1 0 15,1 1 0-15,-1-1 0 0,2 1 0 0,0-3 0 16,-1 0 0-16,0 2 0 0,-2-1 0 16,2 1 0-16,0 0 0 0,0 0 0 0,-2-1 0 15,0 2 0-15,0-2 0 0,1 1 0 0,0 0 0 16,-2-1 0-16,-1-1 0 0,0 1 0 0,1 0 0 16,-1-1 0-16,0 1 0 0,1 1 0 15,0-2 0-15,0 2 0 0,0 0 0 0,0-2 0 16,0 2 0-16,0-1 0 0,1 0 0 0,-2 0 0 15,1-1 0-15,-3 1 0 0,0-1 0 16,2 1 0-16,-1 1 0 0,0-2 0 0,-1 2 0 16,-4-2 0-16,1-1 0 0,-1 1 0 0,3 0 0 15,-1 1 0-15,3 0 0 0,-1-1 0 0,1 2 0 16,0-3 0-16,2 7-44 0,2-3 5 0,7 8-28 16,-6-12-10-16,19 21-41 0,-29-36-189 0,40 37-115 15,-28-24-31-15,18 14 83 0,3 6 221 16</inkml:trace>
  <inkml:trace contextRef="#ctx0" brushRef="#br2" timeOffset="76422.4887">22767 10898 1025 0,'0'0'443'0,"0"0"-347"0,-20-10-23 16,20 10-21-16,0 0-6 0,0 0-1 0,0 0-3 16,0 0-2-16,0 0-10 0,0 0-5 0,0 0-9 15,0 0-6-15,0 0-5 0,0 0-4 0,0 0 0 16,2-18 3-16,-2 18 3 0,0 0 1 0,13-22 1 15,-13 22-4-15,0 0 0 0,15-18-5 16,-15 18-2-16,0 0 3 0,0 0-1 0,0 0 0 16,0 0 3-16,0 0-4 0,0 0 1 0,0 0 3 15,0 0-5-15,0 0 6 0,0 0-1 0,17 16 1 16,-17-16-1-16,0 0 0 0,12 24-3 0,-12-24 2 16,14 19-3-16,-14-19 4 0,16 18-2 15,-16-18 2-15,18 17-1 0,-18-17 1 0,26 15-3 16,-26-15 3-16,28 14-1 0,-28-14 2 15,32 14-2-15,-15-8 0 0,0 1-1 0,0-1 0 16,2 2-1-16,-1 0 2 0,2 1-3 0,-2 0 3 16,0 2-4-16,0 1 4 0,-1 0-3 0,1 1 5 15,0 2-2-15,-18-15 0 0,33 31 0 0,-16-13-2 16,-3 0 0-16,-14-18 0 0,32 33 0 0,-32-33 0 16,31 30 0-16,-31-30 0 0,35 27 0 15,-35-27 0-15,31 22 0 0,-14-11 0 0,-17-11 0 16,31 18 0-16,-14-10 0 0,-17-8 0 0,32 16 0 15,-32-16 0-15,32 13 0 0,-32-13 0 16,26 11 0-16,-26-11 0 0,23 13 0 0,-23-13 0 16,18 12 0-16,-18-12 0 0,0 0 0 0,15 19 0 15,-15-19 0-15,0 0 0 0,2 20 0 0,-2-20 0 16,0 0 0-16,-7 23 0 0,7-23 0 16,-11 17-3-16,11-17 3 0,0 0 1 0,-25 18 1 15,25-18-2-15,-19 12 0 0,19-12 0 0,-22 9 0 16,22-9 0-16,-24 7 0 0,24-7 0 0,-27 6 0 15,27-6 0-15,-30 5 0 0,11-3 0 0,1 2 0 16,-4 0 0-16,-1-1 0 0,-1 3 0 0,-5 2 0 16,-1-1 0-16,-1 2 0 0,-2 4 0 15,-2-1 0-15,-2 3 0 0,-1 3 0 16,-2 1 0-16,1 1 0 0,-2 2 0 0,0 0 0 16,3-1 0-16,0 0 0 0,5-3 0 0,2-1 0 15,3-2 0-15,4-2 0 0,4-2 0 0,20-11 0 16,-23 12 0-16,23-12 0 0,0 0 0 0,0 0-42 15,0 0-83-15,38-6-482 0,-38 6-37 0,23-24 16 16</inkml:trace>
  <inkml:trace contextRef="#ctx0" brushRef="#br3" timeOffset="95706.0264">4982 6272 1029 0,'0'0'204'16,"0"0"-97"-16,0 0-69 0,0 0-33 0,0 0-26 15,-10-17 1-15,10 17 7 0,0 0 15 0,0 0 40 16,0 0 9-16,-17-15 9 0,17 15-7 0,0 0-17 15,0 0-16-15,0 0-11 0,0 0-6 0,0 0-2 16,0 0-2-16,0 0 0 0,0 0-1 16,0 0 0-16,0 0 0 0,0 0 1 0,0 0 0 15,0 0-2-15,0 0 0 0,0 0-2 16,0 0-1-16,0 0-2 0,0 0-2 0,0 0-5 16,0 0-4-16,0 0-1 0,0 0 0 0,0 0 4 15,0 0 3-15,0 0 0 0,0 0 2 0,0 0 1 16,0 0 7-16,0 0 5 0,10 21 5 0,-10-21-26 15,0 0-105-15,17 18 74 0,-17-18 10 16,5 19 28-16,-10 2 1 0,5-21-118 0,14 21-351 16,-14-21 10-16,32 22 376 0</inkml:trace>
  <inkml:trace contextRef="#ctx0" brushRef="#br3" timeOffset="97487.3419">5070 6404 1336 0,'0'0'-1'16,"-9"19"-35"-16,9-19-30 0,0 0-13 0,0 0-31 16,1-24 74-16,1 0-48 0,-2 24 25 15,8-26 40-15,-8 26-33 0,17 6 89 0,-17-6 23 16,18 6 30-16,-18-6 0 0,0 0 39 15,0 0-23-15,0 0 10 0,0 0-17 0,0 0-19 16,0 0-18-16,0 0-16 0,0 0-10 0,0 0-12 16,0 0-5-16,0 0-6 0,0 0-2 0,0 0-2 15,-18-6 0-15,18 6-1 0,0 0-1 0,0 0 0 16,-18 1 3-16,18-1-2 0,0 0 4 0,-17 0-2 16,17 0-3-16,0 0-1 0,0 0-1 15,-17 2-1-15,17-2-1 0,0 0 0 0,0 0-2 16,0 0 0-16,-17 0 0 0,17 0-1 0,0 0 1 15,0 0 0-15,0 0-1 0,0 0 1 16,-20 0 1-16,20 0-1 0,0 0 1 0,0 0 0 16,0 0 0-16,-20-2 0 0,20 2 2 0,0 0 0 15,0 0-1-15,-17 0 1 0,17 0 1 0,0 0-2 16,0 0 3-16,0 0-2 0,-21 0 3 16,21 0-1-16,0 0 1 0,0 0-1 0,0 0 0 15,0 0-1-15,0 0 0 0,0 0-1 0,-17 0 1 16,17 0-3-16,0 0 0 0,0 0-1 0,0 0-2 15,0 0 0-15,0 0-2 0,0 0-1 0,0 0 1 16,0 0 1-16,0 0 2 0,0 0 1 0,24 2 0 16,-24-2 0-16,20 0 0 0,-20 0-1 15,22 0 1-15,-22 0-2 0,23 0 2 16,-23 0 0-16,23 0-1 0,-23 0 2 0,28 1-2 16,-28-1 1-16,30 0 2 0,-30 0 0 0,31 0 1 15,-31 0 0-15,26 0-1 0,-26 0 0 0,30-1-2 16,-30 1 1-16,28 0-1 0,-28 0-1 0,31-2 2 15,-14 2-2-15,0 0 0 0,0 0 0 0,3-1 0 16,2 1 0-16,1-1 0 0,1 1 0 16,-1 0 0-16,-1 0 0 0,-4 1 0 0,2-2 0 15,-1 1 0-15,-1 0 0 0,0 0 0 0,-1 0 0 16,1-1 0-16,0 1 0 0,0 0 0 0,1 0 0 16,0 0 0-16,0 0 0 0,3-1 0 0,0 1 0 15,1-2 0-15,2 2 0 0,-2-1 0 16,0 1 0-16,0 0 0 0,1 0 0 0,1 0 0 15,-2 0 0-15,1 0 0 0,-1 0 0 16,0-1 0-16,-1 1 0 0,0 0 0 0,0 0 0 16,1 0 0-16,0 0 0 0,0 0 0 0,0-1 0 15,0 1 0-15,-1 0 0 0,1 0 0 0,1 0 0 16,0-1 0-16,-1 1 0 0,1-2 0 0,1 2 0 16,0 0 0-16,1 0 0 0,0 0 0 0,1 0 0 15,0 0 0-15,-2-1 0 0,1 1 0 0,1 0 0 16,1-1 0-16,0 1 0 0,1 0 0 15,1-1 0-15,3 0 0 0,2-1 0 16,-2 2 0-16,0 0 0 0,-5-1 0 0,0 1 0 16,0-1 0-16,0 1 0 0,-1 0 0 0,-1-1 0 15,0 1 0-15,1-2 0 0,0 2 0 0,-2 0 0 16,1 0 0-16,-1-1 0 0,-1 1 0 0,2-1 0 16,0 1 0-16,-1 0 0 0,2-1 0 15,0 1 0-15,1-1 0 0,0 1 0 0,1-2 0 16,0 2 0-16,-1 0 0 0,2-1 0 0,-1 1 0 15,3-1 0-15,-3 1 0 0,2 0 0 0,-2 0 0 16,1 0 0-16,-1 0 0 0,1 0 0 0,-1-1 0 16,-2 1 0-16,2 0 0 0,-2-1 0 15,2 1 0-15,2-2 0 0,5 0 0 0,1 1 0 16,1 1 0-16,0 0 0 0,-5-1 0 16,-1 1 0-16,1 0 0 0,0-2 0 0,0 1 0 15,2 1 0-15,-1-1 0 0,1 1 0 0,1 0 0 16,-1 0 0-16,0 0 0 0,-1-1 0 0,2 1 0 15,0-2 0-15,1 2 0 0,-1 0 0 0,1-1 0 16,1 1 0-16,0 0 0 0,1 0 0 0,1 0 0 16,-2-1 0-16,1 0 0 0,-1 1 0 0,4-3 0 15,2 3 0-15,1-1 0 0,-3 0 0 16,-1 1 0-16,-4 0 0 0,2-1 0 0,0 1 0 16,0 0 0-16,2-1 0 0,1-1 0 0,-1 2 0 15,2 0 0-15,-4 0 0 0,2-1 0 16,0 1 0-16,1 0 0 0,-2-1 0 0,0 1 0 15,0-1 0-15,1 0 0 0,2-1 0 0,4 2 0 16,3-1 0-16,-1 1 0 0,-1 0 0 16,-5-1 0-16,0 1 0 0,-2 0 0 0,-1 0 0 15,1-1 0-15,-2 1 0 0,1-1 0 0,-2 1 0 16,0-2 0-16,-2 2 0 0,1 0 0 0,1 0 0 16,-1 0 0-16,1-1 0 0,0 1 0 0,-1 0 0 15,1-1 0-15,0 0 0 0,-2 1 0 0,1 0 0 16,-1-2 0-16,1 2 0 0,-1-1 0 0,2 1 0 15,-3-1 0-15,0 1 0 16,2-1 0-16,-1 0 0 0,7-1 0 0,2 2 0 16,0 0 0-16,2-1 0 0,-5 2 0 0,-3-1 0 15,-3 0 0-15,-1 0 0 0,1 0 0 0,-1-1 0 16,-1 1 0-16,0 0 0 0,-1 0 0 0,-2 0 0 16,1 0 0-16,0-1 0 0,-1 0 0 0,3 0 0 15,5-1 0-15,3 1 0 0,-1 0 0 0,-1 0 0 16,-2 0 0-16,-4 1 0 0,-1 0 0 15,0-2 0-15,-1 2 0 0,2-1 0 0,3 1 0 16,-1 0 0-16,3-1 0 0,-2 1 0 0,-1 0 0 16,-4-1 0-16,-2 1 0 0,-1 0 0 0,-2 0 0 15,1-2 0-15,-2 2 0 0,0 0 0 16,0-1 0-16,-3 1 0 0,0 0 0 0,-1-1 0 16,2 0 0-16,1 1 0 0,0-1 0 15,-2 1 0-15,-3 0 0 0,-1 0 0 0,0 0 0 16,-2 0 0-16,0 0 0 0,-17 0 0 0,32-2 0 15,-32 2 0-15,31 0 0 0,-31 0 0 0,34 0 0 16,-17 0 0-16,0 0 0 0,-17 0 0 0,28 0 0 16,-28 0 0-16,22-1 0 0,-22 1 0 0,0 0 0 15,22 0 0-15,-22 0 0 0,0 0 0 0,0 0 0 16,0 0 0-16,0 0 0 0,0 0 0 16,0 0 0-16,0 0 0 0,0 0 0 15,0 0 0-15,0 0 0 0,0 0 0 0,0 0 0 16,0 0 0-16,0 0 0 0,0 0 0 0,0 0 0 15,0 0 0-15,0 0 0 0,0 0 0 0,0 0 0 16,0 0 0-16,19 0 0 0,-19 0 0 0,0 0 0 16,0 0 0-16,24 0 0 0,-24 0 0 0,0 0 0 15,22-1 0-15,-22 1 0 0,0 0 0 16,0 0 0-16,0 0 0 0,0 0 0 0,0 0 0 16,17 0 0-16,-17 0 0 0,0 0 0 0,0 0 0 15,0 0 0-15,0 0 0 0,0 0 0 0,17-1 0 16,-17 1 0-16,24-1 0 0,-24 1 0 0,29 0 0 15,-29 0 0-15,19 0 0 0,-19 0 0 16,0 0 0-16,20-2 0 0,-20 2 0 16,0 0 0-16,0 0 0 0,17 3-14 0,-17-3-23 15,0 0-8-15,0 0-28 0,6 17-87 0,-32-29-298 16,26 12-144-16,-8 20-2 0,8-20 551 0</inkml:trace>
  <inkml:trace contextRef="#ctx0" brushRef="#br3" timeOffset="99018.681">10208 6170 732 0,'0'0'104'0,"0"0"-56"0,0 0-8 16,-11-19-1-16,11 19 9 0,0 0 17 0,-5-19-62 15,5 19-44-15,0 0 134 0,0 0-9 0,0 0 48 16,0 0 43-16,0 0-137 0,-15-17 0 16,15 17 0-16,0 0-1 0,-18 7 0 15,18-7 0-15,0 0-1 0,-24 0-4 0,24 0-3 16,0 0-4-16,0 0-4 0,-21-3-3 0,21 3-4 16,0 0-1-16,0 0-2 0,0 0-1 0,0 0-1 15,-14-18 1-15,14 18-3 0,0 0 2 0,0 0-1 16,0 0-1-16,0 0-1 0,0 0 0 0,0 0-2 15,0 0-1-15,0 0 0 0,0 0-2 16,0 0 0-16,0 0 0 0,0 0-1 0,0 0 0 16,-6 17 1-16,6-17-1 0,0 0 1 0,0 0-2 15,19 21 2-15,-19-21 0 0,21 7 0 0,-21-7 2 16,30 4-2-16,-12-6-1 0,1 2 1 0,1-2-1 16,1 0 0-16,1 0 1 0,1 1-1 0,1 1 2 15,-1 0-2-15,2 0 0 0,-1 1 0 16,-1 3-1-16,0 0 1 0,0 0-1 15,-1 3 3-15,-1 0 0 0,1-1 0 0,-2 2-2 16,1-2 0-16,-1 2 0 0,-1-2 0 0,1 0 0 16,-1 0 0-16,0-1 0 0,0-2 0 0,-1 1 0 15,-1-1 0-15,0 0 0 0,-17-3 0 0,30 4 0 16,-30-4 0-16,23 2 0 0,-23-2 0 0,0 0 0 16,20 5 0-16,-20-5 0 0,0 0 0 15,0 0 0-15,0 0 0 0,-7 20 0 0,7-20 0 16,-21 16 0-16,21-16 0 0,-30 23 0 0,9-7 0 15,-3 2 0-15,-1 0 0 0,-3 4 0 16,2 1 0-16,-5 3 0 0,-1 3 0 0,0 4 0 16,-2 1 0-16,-3 1 0 0,-1 1 0 0,-2 2 0 15,3 0 0-15,-1 1 0 0,1 0 0 0,2-3 0 16,1-3 0-16,1-5 0 0,5-5 0 16,9-9 0-16,19-14 0 0,-20 7 0 0,20-7-1 15,5-21-52-15,-2-11-71 0,33 16-493 0,-25-16-36 16,10 4 55-16</inkml:trace>
  <inkml:trace contextRef="#ctx0" brushRef="#br3" timeOffset="104894.333">20956 10673 1012 0,'-17'-6'78'0,"17"6"5"16,0 0-4-16,0 0-1 0,0 0 88 15,0 0-52-15,0 0-63 0,0 0-27 0,0 0-17 16,0 0-7-16,0 0-4 0,0 0-2 0,0 0-6 0,0 0-6 16,0 0-19-16,0 0-23 0,0 0-44 0,0 0-60 15,0 0-91-15,0 0-144 0,0 0-4 0,0 0 174 16</inkml:trace>
  <inkml:trace contextRef="#ctx0" brushRef="#br3" timeOffset="115195.1408">13028 6379 484 0,'-12'-23'267'0,"12"23"21"15,0 0-151-15,0 0-106 0,0 0-49 0,0 0 23 16,0 0-25-16,0 0 30 0,0 0 8 0,0 0 5 16,-18-13 4-16,18 13-2 0,0 0-8 0,0 0-5 15,0 0-5-15,0 0-2 0,0 0 1 16,0 0 2-16,0 0 6 0,0 0 4 0,0 0 5 16,0 0 4-16,0 0 4 0,0 0 3 0,0 0 2 15,0 0-1-15,0 0-1 0,0 0-1 0,0 0 0 16,0 0-1-16,0 0 0 0,0 0-3 0,0 0 1 15,0 0-2-15,0 0-2 0,0 0-2 0,0 0-1 16,0 0-2-16,0 0 0 0,0 0-4 0,0 0-4 16,0 0-6-16,0 0-5 0,0 0 0 0,0 0-2 15,-21 18 0-15,21-18-1 0,0 0-1 0,0 0-2 16,-22 12 0-16,22-12-2 0,0 0 1 0,0 0 3 16,-19 0 2-16,19 0 2 0,0 0 1 0,0 0-1 15,0 0 0-15,0 0 0 0,0 0 1 0,0 0 1 16,0 0-1-16,0 0 2 0,0 0-2 15,0 0 1-15,0 0 1 0,0 0 0 0,0 0 1 16,0 0 0-16,0 0-1 0,0 0-2 0,0 0-1 16,0 0-3-16,0 0 1 0,0 0-1 0,0 0 2 15,0 0 2-15,0 0-2 0,0 0 1 0,0 0-2 16,0 0-1-16,0 0 1 0,0 0 0 0,0 0-1 16,0 0 0-16,0 0 1 0,0 0 0 0,0 0 3 15,0 0-2-15,0 0 0 0,0 0 0 0,0 0 0 16,0 0 0-16,0 0 1 0,0 0 1 0,0 0-3 15,0 0 2-15,0 0-1 0,0 0 1 0,0 0 1 16,0 0-1-16,0 0 0 0,0 0-1 0,0 0 0 16,0 0 2-16,0 0-2 0,0 0 2 15,0 0-1-15,0 0 0 0,0 0-1 0,0 0 0 16,0 0-1-16,0 0 1 0,0 0-1 0,0 0-1 16,0 0 3-16,0 0-3 0,0 0 1 0,0 0-1 15,0 0 0-15,0 0 1 0,0 0-1 0,0 0 0 16,0 0 0-16,0 0 1 0,0 0 1 0,0 0 1 15,0 0-2-15,0 0 1 0,0 0-1 0,0 0 1 16,24 14 0-16,-24-14 0 0,18 12-17 0,-18-12 15 16,20 12-14-16,-20-12 15 0,23 13 1 0,-23-13 17 15,29 16-16-15,-11-4 13 0,0-1-15 0,2 1 0 16,1 0 0-16,-1 0 0 0,3 1 0 16,2 0 0-16,-1 1 0 0,2-1 0 0,-2 2 0 15,3 1 0-15,1-2 0 0,-2 2 0 0,2-2 0 16,0 2 0-16,-1 1 0 0,2 0 0 15,2 2 0-15,0-1-4 0,2 2-7 0,2 3-29 16,-5-10-34-16,13 23-81 0,-43-36-427 0,51 40-18 16,-21-18 20-16</inkml:trace>
  <inkml:trace contextRef="#ctx0" brushRef="#br3" timeOffset="118619.6633">13055 6464 1239 0,'-7'-20'156'15,"7"20"-140"-15,0 0 13 0,0 0-15 0,0 0-8 16,0 0 30-16,0 0-5 0,0 0 24 0,-27-19 17 16,27 19-7-16,0 0-18 0,-22-12 2 0,22 12-59 15,0 0 34-15,-17-12-22 0,17 12 24 0,0 0 1 16,0 0-9-16,-20-17 2 0,20 17-8 15,0 0 2-15,0 0-3 0,0 0 2 0,0 0-1 16,-15-19 2-16,15 19-4 0,0 0 1 0,0 0-3 16,-20-10 1-16,20 10-1 0,0 0-5 15,-19-5-3-15,19 5 0 0,0 0 0 0,0 0 0 16,0 0 0-16,0 0 0 0,0 0 0 0,0 0 0 16,0 0 0-16,0 0 0 0,0 0 0 0,0 0 0 15,0 0 0-15,0 0 0 0,0 0 0 16,0 0 0-16,20 19 0 0,-20-19 0 0,23 14 0 15,-23-14 0-15,30 19-10 0,-30-19 7 0,28 19 3 16,-28-19 13-16,29 14-13 0,-29-14 0 0,29 17 0 16,-29-17 0-16,26 16 0 0,-26-16 0 0,24 15 0 15,-24-15 0-15,24 14 0 0,-24-14 0 0,23 13 0 16,-23-13 0-16,25 12 0 0,-25-12 0 16,25 15 0-16,-25-15 0 0,32 20 0 15,-14-10 0-15,0 1 0 0,3 1 0 0,1 0 0 16,0 0 0-16,0 0 0 0,-1 0 0 0,1 0 0 15,1 3 0-15,1-1 0 0,1 2 0 0,-1-1 0 16,3 2 0-16,-1-2 0 0,-1 1 0 0,0 0 0 16,-1-3 0-16,-1 0 0 0,0 2 0 0,1-4 0 15,0 1 0-15,-3 0 0 0,0 0 0 16,2-1 0-16,-1 1 0 0,-1 0 0 0,2 0 0 16,-2 1 0-16,2 0 0 0,0-1 0 0,2 1-8 15,2 1 0-15,1 1-1 0,1 2-2 16,-2-3 23-16,1 3-19 0,1-1 32 0,3 2-19 0,1 0-6 15,1 2 0-15,0-1 0 0,1-1 0 16,0 2 0-16,2 0 0 0,-2-2 0 0,0 2 0 16,3-1 0-16,-2-2 0 0,2 2 0 15,-1 2 0-15,-1-2 0 0,-1 0 0 0,-1 1 0 16,1-3 0-16,-1 1 0 0,0 0 0 0,-2 0 0 16,1 0 0-16,0-1 0 0,0 0 0 0,0 1 0 15,0-1 0-15,-1 1 0 0,3 1 0 0,-3-1 0 16,2 1 0-16,-1-1 0 0,2 3 0 0,1-3 0 15,-1 2 0-15,2 0 0 0,-3-2 0 16,0 2 0-16,0 0 0 0,0-1 0 0,1 1 0 16,0-1 0-16,1 0 0 0,-2-1 0 15,0 2 0-15,0-2 0 0,1-1 0 0,-1 0 0 16,-1 1 0-16,-2-1 0 0,0 0 0 0,-1 0 0 16,-1-2 0-16,-1 1 0 0,2 0 0 0,-2 0 0 15,0-2 0-15,-2 1 0 0,1-1 0 0,0-1 0 16,0 1 0-16,-1 0 0 0,1-1 0 15,-1 2 0-15,-1-3 0 0,-1 0 0 0,3 1 0 16,-2 1 0-16,1 0 0 0,-3-2 0 0,2 0 0 16,-2 1 0-16,0 0 0 0,1-1 0 0,-1 2 0 15,-1 1 0-15,3-2 0 0,-2 2 0 0,0-2 0 16,1-1 0-16,-2 0 0 0,0 0 0 16,0 0 0-16,0 1 0 0,-2-1 0 0,2 0 0 15,0 0 0-15,-1-1 0 0,1 0 0 16,-2 0 0-16,2-2 0 0,-1 1 0 0,-2-2 0 15,2 2 0-15,-1 1 0 0,-1-1 0 0,-1 0 0 16,2 0 0-16,-1 1 0 0,1-3 0 0,-1 5 0 16,-1-4 0-16,1 3 0 0,-1-1 0 0,0 0 0 15,1 0 0-15,0 0 0 0,0-1 0 0,-1-1 0 16,1 2 0-16,0-1 0 0,-1-1 0 16,1 2 0-16,0-1 0 0,-1 2 0 0,2-2 0 15,0 1 0-15,1 1 0 0,1 0 0 0,0 2 0 16,1 1 0-16,1-3 0 0,-1 2 0 0,3-1 0 15,0 0 0-15,-1 1 0 0,1 1 0 16,-1-1 0-16,-2 0 0 0,3 0 0 0,-1 0 0 16,-2 0 0-16,2 1 0 0,-2-2 0 0,0 0 0 15,2 2 0-15,0-2 0 0,-2 0 0 16,1 1 0-16,-1 0 0 0,0-1 0 0,1 2 0 16,-1-2 0-16,1 1 0 0,0-1 0 0,2-1 0 15,-3 2 0-15,2 0 0 0,1 0 0 0,-2 0 0 16,4-1 0-16,-2 1 0 0,-1 0 0 0,1-1 0 15,-2 0 0-15,1 1 0 0,-1-1 0 0,-1-1 0 16,-1 0 0-16,0 0 0 0,1-1 0 0,0 0 0 16,-1 1 0-16,0-1 0 15,-2 1 0-15,1 0 0 0,-1-1 0 0,-2 1 0 16,0-2 0-16,0 1 0 0,1 0 0 0,-1-2 0 16,-1 1 0-16,1 0 0 0,-1-1 0 0,-17-9 0 15,33 18 0-15,-16-9 0 0,0 1 0 0,0-2 0 16,-17-8 0-16,32 16 0 0,-15-8 0 0,0 1 0 15,0-1 0-15,0 1 0 0,-17-9 0 16,33 18 0-16,-33-18 0 0,32 18 0 0,-15-8 0 16,0-1 0-16,0 0 0 0,-17-9 0 0,32 18 0 15,-15-10 0-15,0 2 0 0,-17-10 0 0,32 18 0 16,-32-18 0-16,28 16 0 0,-28-16 0 16,28 16 0-16,-28-16 0 0,26 13 0 0,-26-13 0 15,25 13 0-15,-25-13 0 0,25 13 0 0,-25-13 0 16,22 14 0-16,-22-14 0 0,25 12 0 15,-25-12 0-15,24 13 0 0,-24-13 0 0,21 12 0 16,-21-12 0-16,21 11 0 0,-21-11 0 0,24 11 0 16,-24-11 0-16,25 15 0 0,-25-15 0 0,27 13 0 15,-27-13 0-15,28 13 0 0,-28-13 0 0,29 16 0 16,-29-16 0-16,30 17 0 0,-30-17 0 0,32 17 0 16,-15-9 0-16,-17-8 0 0,33 17 0 0,-33-17 0 15,33 18 0-15,-16-8 0 0,0-2 0 16,0 1 0-16,0 2 0 0,1-3 0 0,-1 3 0 15,1-1 0-15,1-1 0 0,-2 1 0 16,1 1 0-16,0-1 0 0,0 1 0 0,-1-1 0 16,2 1 0-16,0 0 0 0,-1 0 0 0,2-1 0 15,-1 1 0-15,1-2 0 0,-2 2 0 0,1-1 0 16,1 1 0-16,-2-2 0 0,2 1 0 16,-1 1 0-16,0 0 0 0,1 0 0 0,-1-2 0 15,1 2 0-15,-2-2 0 0,2 0 0 0,-3 2 0 16,1-1 0-16,1 1 0 0,-1-1 0 0,1-1 0 15,0 1 0-15,1 0 0 0,-3-1 0 0,1 1 0 16,0 0 0-16,-1-1 0 0,0 0 0 0,-17-9 0 16,31 17 0-16,-31-17 0 0,30 18 0 0,-30-18 0 15,29 17 0-15,-29-17 0 0,29 17 0 16,-29-17 0-16,30 18 0 0,-13-10 0 0,-17-8 0 16,29 17 0-16,-29-17 0 0,31 17 0 0,-14-8 0 15,-17-9 0-15,32 17 0 0,-15-8 0 0,-17-9 0 16,33 16 0-16,-16-6 0 0,0-2 0 0,-17-8 0 15,33 17 0-15,-33-17 0 0,33 19 0 16,-16-9 0-16,1-1 0 0,-1 0 0 0,0 1 0 16,0 0 0-16,-17-10 0 0,34 19 0 15,-16-9 0-15,-1-1 0 0,2 2 0 0,-1-1 0 16,-1-1 0-16,-17-9 0 0,34 22 0 0,-17-10 0 16,1 0 0-16,0-2 0 0,-1 2 0 0,2-1 0 15,-1-1 0-15,1 1 0 0,1-2 0 0,-2 2 0 16,1-1 0-16,1 1 0 0,-1 0 0 0,2 0 0 15,0-1 0-15,1 3 0 0,-2-3 0 16,1 1 0-16,1 1 0 0,-1-2 0 0,0 1 0 16,0 0 0-16,0-1 0 0,-1 0 0 0,2 2 0 15,-1-1 0-15,0 0 0 0,1 0 0 16,-2 1 0-16,1 2 0 0,0-1 0 0,-2 0 0 16,2 0 0-16,-1 0 0 0,1-1 0 0,1 1 0 15,1 0 0-15,-1-1 0 0,2 0 0 0,-1 1 0 16,1-1 0-16,1 1 0 0,1 1 0 15,0 1 0-15,1-1 0 0,0 0 0 0,-2 0 0 16,1 1 0-16,1-1 0 0,-1 2 0 0,2 0 0 16,-3-1 0-16,4 1 0 0,-2 0 0 0,1-2 0 15,0 2 0-15,-3 0 0 0,1 0 0 0,-1-2 0 16,1 2 0-16,-1-2 0 0,1 1 0 0,-1-1 0 16,1 1 0-16,1 1 0 0,-1-2 0 15,0 1 0-15,2-1 0 0,-1-1 0 16,3 3 0-16,-1-1 0 0,-1-1 0 0,0 2 0 15,-1-2 0-15,0 0 0 0,1-1 0 0,-2 2 0 16,2 0 0-16,-1 1 0 0,-1-2 0 0,0 1 0 16,-2 0 0-16,1-1 0 0,1 3 0 0,-1-3 0 15,2 1 0-15,-1 1 0 0,-1-1 0 0,1 0 0 16,-1-1 0-16,1 1 0 0,0-2 0 16,1 3 0-16,0-3 0 0,1 2 0 0,-1-1 0 15,-1 1 0-15,2 2 0 0,-2-2 0 0,1 0 0 16,-2-1 0-16,2 1 0 0,0 0 0 0,-3 0 0 15,2 0 0-15,-3 0 0 0,2 1 0 0,2-1 0 16,1 2 0-16,1-2 0 0,2 2 0 16,-1-1 0-16,6 5 0 0,-2-7-57 0,16 22-100 15,-25-32-70-15,33 37-72 0,-58-41-150 16,46 9-63-16,-10 16 167 0,-36-25 345 0</inkml:trace>
  <inkml:trace contextRef="#ctx0" brushRef="#br3" timeOffset="121638.3664">14800 7097 841 0,'-17'18'319'0,"17"-18"-205"0,0 0-7 15,0 0 1-15,0 0-5 0,0 0-15 16,0 0-16-16,0 0-20 0,0 0-8 0,0 0-12 16,0 0-1-16,0 0-8 0,0 0-2 0,0 0-4 15,0 0-2-15,-16-17-3 0,16 17 1 0,0 0 0 16,0 0-1-16,0 0-2 0,-4-20-10 0,4 20 0 15,0 0 0-15,0 0 0 0,0 0 0 0,0 0 0 16,0 0 0-16,0 0 0 0,-18-10 0 16,18 10 0-16,0 0 0 0,0 0 0 15,0 0 0-15,0 0 0 0,0 0 0 0,0 0 0 16,0 0 0-16,0 0 0 0,0 0 0 0,0 0 0 16,0 0 0-16,0 0 0 0,0 0 0 0,0 0 0 15,0 0 0-15,16 19 0 0,-16-19 0 0,22 16 0 16,-22-16 0-16,22 19 0 0,-22-19 0 0,22 21 0 15,-22-21 0-15,22 27 0 0,-22-27 0 16,19 32 0-16,-19-32 0 0,16 31 0 0,-9-14 0 16,2 1 0-16,-3 0 0 0,0 2 0 0,1-3 0 15,-1 1 0-15,2-1 0 0,-2 1 0 0,-6-18 0 16,14 31 0-16,-14-31 0 0,15 25 0 0,-15-25 0 16,12 19 0-16,-12-19 0 0,0 0 0 15,17 20 0-15,-17-20 0 0,0 0 0 0,0 0 0 16,0 0 0-16,0 0 0 0,0 0 0 15,0 0 0-15,0 0 0 0,0 0 0 0,6 17 0 16,-6-17 0-16,0 0 0 0,0 0 0 0,-22 14 0 16,22-14 0-16,0 0 0 0,-22 11 0 0,22-11 0 15,0 0 0-15,-18 9 0 0,18-9 0 0,0 0 0 16,-18 14 0-16,18-14 0 0,0 0 0 0,-20 8 0 16,20-8 0-16,0 0 0 0,-22 4 0 15,22-4 0-15,-20 2 0 0,20-2 0 0,-27-1 0 16,10 1 0-16,0 0 0 0,-2 0 0 15,-2 0 0-15,-1 1 0 0,-2 2 0 0,-2 1 0 16,-1 4 0-16,2-1 0 0,-2 4 0 0,0 0 0 16,1 0 0-16,0 1 0 0,4-2 0 0,3 0 0 15,19-10 0-15,-30 13 0 0,30-13 0 0,-19 8 0 16,19-8 0-16,0 0 0 0,0 0 0 16,0 0-20-16,19 11-314 0,-19-31-324 0,22 11 24 15,-11-11 234-15</inkml:trace>
  <inkml:trace contextRef="#ctx0" brushRef="#br3" timeOffset="124547.9522">9894 7417 425 0,'0'0'128'0,"0"0"5"0,0 0 2 0,0 0-6 15,0 0-9-15,0 0-6 0,0 0-15 0,0 0-12 16,-17-8-17-16,17 8-9 0,0 0-10 0,0 0-6 16,0 0-10-16,0 0-6 0,0 0-7 15,0 0-3-15,0 0-1 0,0 0 0 0,0 0 0 16,0 0-1-16,0 0-2 0,0 0 0 0,0 0-5 15,0 0 1-15,0 0-3 0,0 0 2 0,-10 19-2 16,10-19 2-16,0 0-1 0,10 17-1 0,-10-17-1 16,0 0 1-16,17 26-4 0,-17-26 1 0,16 25-4 15,-16-25 3-15,21 30-5 16,-21-30 3-16,24 30-2 0,-24-30 2 0,23 30-4 16,-23-30 5-16,27 29-6 0,-27-29 4 0,30 25-3 15,-30-25-16-15,31 19 16 0,-31-19-17 0,29 14 42 16,-29-14-22-16,27 13 22 0,-27-13-22 0,23 10-1 15,-23-10 1-15,17 10 0 0,-17-10 2 0,0 0 0 16,0 0 2-16,0 0-1 0,1 22 2 0,-1-22-2 16,-20 16 2-16,20-16-2 0,-35 21 5 15,10-6-2-15,-3 2 6 0,-8 2-3 0,-1 3 6 16,-7 0-6-16,-1 1 4 0,-3-2-8 0,2 4 3 16,0-5-8-16,5 1-1 0,5-6 0 0,6-2 0 15,5-3 0-15,5-4 0 0,20-6 0 16,-25 5-8-16,25-5-13 0,0 0-23 0,0 0-89 15,-30-7-375-15,30 7-131 0,0 0 13 0</inkml:trace>
  <inkml:trace contextRef="#ctx0" brushRef="#br4" timeOffset="131810.1798">21525 10084 1361 0,'0'0'206'16,"0"0"-149"-16,0 0-22 0,0 0-13 16,0 0 13-16,0 0 9 0,0 0 5 0,0 0-8 15,0 0-15-15,0 0-8 0,0 0-11 0,0 0 0 16,-17 28-2-16,15-12-3 0,-3 4 0 0,0 2-16 16,0 2 36-16,-2 1-37 0,1 3 34 0,0 0-14 15,0 0-11-15,1-4 10 0,2-1-9 0,0-5-8 16,4 1-18-1,-1-19-24-15,11 27-80 0,-11-27-275 16,0 0-196-16,0 0 33 0,7-33 470 0</inkml:trace>
  <inkml:trace contextRef="#ctx0" brushRef="#br4" timeOffset="131981.9664">21582 9783 1822 0,'-31'33'53'0,"31"-33"-36"16,-21 16-10-16,21-16-7 0,0 0-3 0,0 0 1 15,-6 21-3-15,6-21-10 0,0 0-26 0,17-1-43 16,9 16-122-16,-26-15-268 0,0 0-107 0,30-13 94 16</inkml:trace>
  <inkml:trace contextRef="#ctx0" brushRef="#br4" timeOffset="132482.0142">21737 10133 1358 0,'12'27'152'0,"-12"-27"-63"0,-12 24-48 16,12-24-2-16,-5 27-13 0,5-27 20 16,-4 24-5-16,4-24-16 0,0 24-1 0,0-24-13 15,6 17 1-15,-6-17-7 0,0 0 0 0,0 0-4 16,22 15-1-16,-22-15 3 0,17-5-2 0,-17 5 2 15,18-16-2-15,-18 16 5 0,21-28-5 0,-10 10 7 16,1-1 15-16,-1-2-39 0,1 1 37 16,-2-1-38-16,1 0 17 0,-2 2 8 0,-1 2-9 15,-8 17 6-15,11-30-3 0,-11 30 2 16,7-21 5-16,-7 21 3 0,0 0-6 0,0 0 4 16,0 0-5-16,0 0 1 0,0 0 1 0,0 0-1 15,0 0 1-15,0 0 1 0,2 31 1 0,-2-31-2 16,-5 32 2-16,3-15-5 0,1 0 2 0,1-17-5 15,5 28-11-15,-5-28 10 0,13 20-10 0,-13-20 10 16,24 13 3-16,-7-10-1 0,2-3 3 16,4-1-2-16,3-4 2 0,0-1 2 0,4-2-4 15,0-2-3-15,-2 0 0 0,-1-2 0 0,-3 3 0 16,-3-2 0-16,-3 0 0 0,-18 11 0 16,29-18 0-16,-29 18 0 0,17-17 0 0,-17 17 0 15,0 0 0-15,14-21 0 0,-14 21 0 0,0 0 0 16,0 0 0-16,0 0 0 0,0 0 0 0,0 0 0 15,0 0 0-15,0 0 0 0,-10 27 0 16,5-10 0-16,1 3 0 0,0 3 0 0,0 1 0 16,1 1 0-16,2-2 0 0,4 0 0 0,-1-7-42 15,9 7-18-15,-11-23-3 0,24 37-31 0,-24-37-59 16,27 11-450-16,-27-11 23 0,35 6 129 0</inkml:trace>
  <inkml:trace contextRef="#ctx0" brushRef="#br4" timeOffset="132878.4509">22683 10104 1542 0,'-32'-23'139'0,"32"23"-55"15,0 0-19-15,-22-6-14 0,22 6-3 16,-24 1-12-16,24-1-12 0,-30 11-8 0,13-2 0 16,0 2-4-16,-2 1 0 0,2 1-10 15,17-13-2-15,-29 29 0 0,29-29 0 0,-21 32 0 16,21-32 0-16,-14 29 0 0,14-29 0 0,-4 26 0 15,4-26 0-15,4 26 0 0,-4-26 0 0,14 20 0 16,-14-20 0-16,26 16 0 0,-26-16 0 0,28 7 0 16,-11-7 0-16,0-1 0 0,3-3 0 0,-2-3 0 15,0-1 0-15,-1-5 0 0,-17 13 0 0,29-25 0 16,-29 25 0-16,25-34 0 0,-15 16 0 16,-1-1 0-16,0-2 0 0,-3 3 0 0,0 0 0 15,-3 1 0-15,-3 17 0 0,4-28 0 0,-4 28 0 16,-2-18 0-16,2 18 0 0,0 0 0 15,0 0 0-15,0 0 0 0,-22 4 0 0,22-4 0 16,-14 25 0-16,7-7 0 0,0 3 0 0,-3 2 0 16,4 1 0-16,0-1 0 0,3 0 0 15,2-3 0-15,4 0 0 0,-3-20 0 0,15 31-30 16,-15-31-20-16,28 24-15 0,-28-24-36 0,39 17-48 16,-35-35-124-16,31 21-301 0,-8-2 43 0,-6-11 258 15</inkml:trace>
  <inkml:trace contextRef="#ctx0" brushRef="#br4" timeOffset="133300.3317">23060 10155 1373 0,'0'0'163'0,"-9"-17"-83"15,9 17 2-15,-15-18-3 0,15 18-15 0,-17-11-8 16,17 11-17-16,-25-5-3 0,25 5-10 0,-28 3-1 16,28-3-4-16,-25 8-18 0,25-8-3 0,-25 17 0 15,25-17 0-15,-19 22 0 0,19-22 0 0,-15 25 0 16,15-25 0-16,-8 24 0 0,8-24 0 0,0 21 0 15,0-21 0-15,6 17 0 0,-6-17 0 16,0 0 0-16,27 19 0 0,-27-19 0 0,22 8 0 16,-22-8 0-16,25-3 0 0,-25 3 0 0,24-7 0 15,-24 7 0-15,26-12 0 0,-26 12 0 0,27-18 0 16,-27 18 0-16,25-18 0 0,-25 18 0 16,22-22 0-16,-22 22 0 0,18-22 0 0,-18 22 0 15,17-19 0-15,-17 19 0 0,19-17 0 16,-19 17 0-16,0 0 0 0,0 0 0 0,0 0 0 15,0 0 0-15,0 0 0 0,0 0 0 0,1 19 0 16,-7-2 0-16,-3 4 0 0,1 4 0 0,-1 5 0 16,0 5 0-16,-1 4 0 0,-1 1 0 0,0 2 0 15,0 2 0-15,0-2 0 0,1 0 0 0,1-2 0 16,-1-2 0-16,-1-4 0 0,0-2 0 0,0-1 0 16,0-5 0-16,-1-2 0 0,2-4 0 15,-1-1 0-15,11-19 0 0,-17 28 0 0,17-28 0 16,-19 12 0-16,19-12 0 0,-21-4-2 15,21 4-56-15,-21-31-76 0,38 19-476 0,-25-16-30 16,13 1 38-16</inkml:trace>
  <inkml:trace contextRef="#ctx0" brushRef="#br4" timeOffset="133722.2203">23261 10255 1783 0,'0'0'131'0,"0"0"-97"15,21 7-1-15,-21-7-4 0,21 2 5 0,-21-2-31 16,20-1-3-16,-20 1 0 0,20-3 0 0,-20 3 0 16,23-2 0-16,-23 2 0 0,26-6 0 0,-26 6 0 15,32-11 0-15,-32 11 0 0,29-16 0 0,-29 16 0 16,25-17 0-16,-25 17 0 0,23-21 0 0,-23 21 0 15,19-27 0-15,-19 27 0 0,18-29 0 0,-18 29 0 16,18-30 0-16,-18 30 0 0,7-27 0 16,-7 27 0-16,-3-22 0 0,3 22 0 0,0 0 0 15,-15-20 0-15,15 20 0 0,-17-3 0 0,17 3 0 16,-23 14 0-16,23-14 0 0,-32 26 0 16,15-6 0-16,0 3 0 0,2 2 0 0,-2 2 0 15,1 3 0-15,2-2 0 0,2 1 0 0,4-4 0 16,2-3 0-16,3-3 0 0,3-19 0 0,9 28 0 15,-9-28 0-15,26 16 0 0,-5-13 0 16,6-4 0-16,3-5 0 0,9-2 0 0,-1-9 0 16,10 2 0-16,-3-47-318 0,31 62-71 0,-26-31-284 15,9 7 7-15,-4 34 666 0</inkml:trace>
  <inkml:trace contextRef="#ctx0" brushRef="#br4" timeOffset="137998.147">20984 8460 273 0,'0'0'98'0,"0"0"-51"0,0 0 107 15,0 0 61-15,-4 16 17 0,4-16 32 16,0 0-125-16,0 0-53 0,0 0-23 0,0 0-14 16,0 0-3-16,0 0 0 0,0 0-1 15,0 0-10-15,0 0-32 0,0 0-35 0,0 0-10 0,0 0-1 0,0 0 24 16,0 0 42-16,0 0 9 0,0 0-1 0,0 0-4 15,0 0-17-15,0 0-8 0,0 0 0 0,0 0-2 16,0 0 0-16,0 0 1 0,0 0 1 0,0 0 6 16,-20 4 4-16,20-4 8 0,0 0 4 0,0 0 0 15,0 0-3-15,0 0-2 0,0 0-7 16,0 0 0-16,-17 6 1 0,17-6 0 0,0 0 1 16,0 0 0-1,0 0-2-15,0 0-1 0,0 0-1 0,0 0-2 16,0 0-1-16,0 0-3 0,0 0-4 0,0 0 0 15,0 0 0-15,0 0 0 0,0 0 0 0,0 0 0 16,0 0 0-16,0 0 0 0,0 0 0 0,0 0 0 16,0 0 0-16,0 0 0 0,0 0 0 15,0 0 0-15,0 0 0 0,0 0 0 0,0 0 0 16,0 0 0-16,0 0 0 0,0 0 0 0,0 0 0 16,0 0 0-16,0 0 0 0,0 0 0 0,0 0 0 15,0 0 0-15,0 0 0 0,0 0 0 16,0 0 0-16,0 0 0 0,0 0 0 0,0 0 0 15,0 0 0-15,0 0 0 0,0 0 0 0,0 0 0 16,0 0 0-16,0 0 0 0,0 0 0 16,0 0 0-16,0 0 0 0,0 0 0 0,0 0 0 15,0 0 0-15,0 0 0 0,0 0 0 0,0 0 0 16,0 0 0-16,0 0 0 0,0 0 0 0,0 0 0 16,-2 24 0-16,2-24 0 0,0 22 0 0,0-22 0 15,0 19 0-15,0-19 0 0,2 19 0 0,-2-19 0 16,1 20 0-16,-1-20 0 0,1 28 0 0,-1-28 0 15,0 35 0-15,0-17 0 16,0 0 0-16,1 2 0 0,-1 0 0 0,0 2 0 16,0 2 0-16,1 0 0 0,-1 2 0 0,2 2 0 15,-1 1 0-15,-1 1 0 0,0 0 0 0,1 2 0 16,0-1 0-16,-1 0 0 0,0 1 0 0,2-1 0 16,-2 3 0-16,1 0 0 0,0 1 0 0,0 3 0 15,2-2 0-15,-3 0 0 0,1-1 0 16,-1 3 0-16,1-2 0 0,0 0 0 0,1-1 0 15,0-1 0-15,-1 0 0 0,0 0 0 0,2 1 0 16,-2 0 0-16,0-2 0 0,-1 1 0 0,1-3 0 16,-1 0 0-16,0 0 0 0,3 1 0 15,-2 0 0-15,0 0 0 0,1 1 0 0,-2 1 0 16,1 0 0-16,-1 0 0 0,1 1 0 0,0 0 0 16,-1 0 0-16,1 1 0 0,-1-1 0 15,0-1 0-15,0 1 0 0,0-2 0 0,2-3 0 16,-2-1 0-16,0-3 0 0,0-2 0 0,1-1 0 15,0-2 0-15,-1 1 0 0,2 0 0 0,-2-1 0 16,3-3 0-16,-3 0 0 0,0-18 0 0,2 30 0 16,-2-30 0-16,2 25 0 0,-2-25 0 0,1 23 0 15,-1-23 0-15,0 20 0 0,0-20 0 0,1 17 0 16,-1-17 0-16,0 0 0 0,1 18 0 16,-1-18 0-16,0 0 0 0,0 18 0 0,0-18 0 15,0 0 0-15,0 24 0 0,0-24 0 16,1 22 0-16,-1-22 0 0,0 27 0 0,0-27 0 15,2 25 0-15,-2-25 0 0,1 19 0 0,-1-19 0 16,0 0 0-16,0 0 0 0,0 0 0 0,0 0 0 16,0 0 0-16,0 0 0 0,7-17 0 15,-6-3 0-15,2-9 0 0,0-7 0 0,7-1 0 16,-3-10-52-16,19 20-137 0,-31-35-322 0,37 25-75 16,-19-12 4-16,4-1 456 0</inkml:trace>
  <inkml:trace contextRef="#ctx0" brushRef="#br4" timeOffset="142738.8099">20915 10390 1033 0,'0'0'150'16,"0"0"-76"-16,0 0-25 0,-9 19-141 0,9-19 83 15,0 0 50-15,0 0-3 0,-21-11 136 16,21 11-91-16,0 0-59 0,0 0-6 0,0 0-3 16,0 0 4-16,-17-11 12 0,17 11 8 0,0 0 1 15,0 0-2-15,0 0-10 0,0 0-5 0,0 0-4 16,0 0-1-16,0 0 2 0,8-17 0 0,-8 17 0 15,0 0-1-15,13-18-2 0,-13 18 2 0,0 0-1 16,18-17-2-16,-18 17 1 0,0 0-7 16,0 0 0-16,17-13-2 0,-17 13-8 0,0 0 0 15,0 0 0-15,17 17 0 0,-17-17 0 16,5 25 0-16,-1-7 0 0,-2 2 0 0,2 4 0 16,-3 3 0-16,0 4 0 0,-2 2 0 0,1 2 0 15,1-1 0-15,-2 1 0 0,1 0 0 0,0-3 0 16,1 1 0-16,1-3 0 0,0 1 0 0,3-6 0 15,0-5 0-15,1-1 0 0,-6-19 0 16,17 24 0-16,-17-24 0 0,17 13 0 0,-17-13 0 16,18-2 0-16,-18 2 0 0,21-14 0 0,-21 14 0 15,22-29 0-15,-11 8 0 0,3-6 0 0,0-3 0 16,0-3 0-16,5 0 0 0,-4-3 0 0,5 1 0 16,-2-1 0-16,3 1 0 0,-1 0 0 15,2 0 0-15,0 3 0 0,-1 1 0 0,-1 7 0 16,-2 2 0-16,-3 5 0 0,-15 17 0 15,25-20 0-15,-25 20 0 0,0 0 0 0,0 0 0 16,0 0 0-16,0 0 0 0,11 28 0 0,-11-28 0 16,-10 34 0-16,1-14 0 0,2 0 0 0,-3-1 0 15,3 1 0-15,7-20-47 0,-8 29-35 0,8-29-32 16,10 17-306-16,-10-17-182 0,0 0 24 0,0 0 375 16</inkml:trace>
  <inkml:trace contextRef="#ctx0" brushRef="#br4" timeOffset="143832.6867">21037 10754 1260 0,'0'0'70'0,"-7"19"-21"16,7-19 3-16,-6 18 16 0,6-18 8 16,0 0 2-16,0 0-20 0,-8 17-38 0,8-17 20 15,0 0-37-15,0 0 26 0,0 0 27 0,0 0-49 16,-4-20 43-16,4 20-44 0,-1-22 9 0,1 22 3 15,-1-26-8-15,1 26 1 0,-7-27-4 0,7 27 2 16,-11-29-4-16,11 29 2 0,-17-28-3 0,17 28 3 16,-23-28-6-16,23 28 5 0,-32-24-5 15,13 12 5-15,1 2-4 0,0-1 5 0,0 0-1 16,-3-2-3-16,4 0-3 0,-1-3 0 0,2-2 0 16,1-2 0-16,2-1 0 0,2-1 0 0,0-2 0 15,2 2 0-15,1-1 0 0,2 0 0 16,1 1 0-16,0 2 0 0,3 0 0 0,-3 2 0 15,5 18 0-15,-7-29 0 0,7 29 0 0,-7-19 0 16,7 19 0-16,0 0 0 0,0 0 0 16,0 0 0-16,-19-11 0 0,19 11 0 0,0 0 0 15,-6 18 0-15,6-18 0 0,1 23 0 0,-1-23 0 16,9 28 0-16,-9-28 0 0,19 29 0 0,-19-29 0 16,29 26 0-16,-9-15 0 0,2 0 0 0,1-2 0 15,1 0 0-15,2 1 0 0,-1 0 0 0,1 2 0 16,-2 0 0-16,0 2 0 0,-1 2 0 0,-2 3 0 15,-3 4 0-15,-2 3 0 0,-2 0 0 16,-4 1 0-16,-2 5 0 0,-3-3 0 0,-1 4-11 16,-7-7-66-16,10 17-70 0,-30-29-477 15,29 13-5-15,-6-27 71 0</inkml:trace>
  <inkml:trace contextRef="#ctx0" brushRef="#br4" timeOffset="145622.1847">979 10409 1519 0,'-9'-19'33'16,"9"19"-17"-16,-10-22-9 0,10 22 2 16,-4-19 2-16,4 19 10 0,0 0 5 0,-5-26 5 15,5 26-3-15,0 0-1 0,0-19-2 0,0 19 0 16,0 0-1-16,-4-24 0 0,4 24-1 0,0 0 1 16,4-20 0-16,-4 20 1 0,0 0 1 15,0 0-2-15,0 0 0 0,0 0-6 0,0 0-3 16,0 0-5-16,0 0-2 0,0 0-8 0,6 22 0 15,-1 5 0-15,0 7 0 0,-1 8 0 16,1 6 0-16,0 3 0 0,-2 2 0 0,-2 3 0 16,-1-2 0-16,-1-2 0 0,-1 0 0 0,4-6 0 15,0-3-11-15,3-10-1 0,1-8-21 0,6-1-23 16,-12-24-32-16,37 31-67 0,-37-31-261 0,18-9-210 16,0 4 50-16,-2-12 503 0</inkml:trace>
  <inkml:trace contextRef="#ctx0" brushRef="#br4" timeOffset="146170.6419">1351 10607 1533 0,'0'0'334'0,"1"19"-310"0,-1-19-8 0,0 0-4 16,0 0 0-16,-7 20 3 0,7-20-3 15,-4 19-4-15,4-19 1 0,-7 28-6 0,7-28 2 16,-10 33-1-16,5-15 2 0,0-1 1 0,-1 2-14 15,0-2 11-15,1 0-11 0,5-17 25 0,-5 26-10 16,5-26 11-16,0 0-14 0,2 18-3 0,-2-18-2 16,0 0 2-16,0 0-2 0,0 0 1 0,17-5 1 15,-17 5-2-15,0 0 0 0,22-26-10 16,-22 26 20-16,17-31-19 0,-8 12 18 0,1-2-9 16,1-2 0-16,-1 3 0 0,-1 0 0 0,0 3 0 15,0 0 0-15,-9 17 0 0,12-27 0 0,-12 27 0 16,7-17 0-16,-7 17 0 0,0 0 0 15,0 0 0-15,0 0 0 0,0 0 0 0,0 0 0 16,0 0 0-16,0 0 0 0,0 0 0 0,2 18 0 16,-2-18 0-16,2 18 0 0,-2-18 0 15,3 18 0-15,-3-18 0 0,0 0 0 0,15 19 0 16,-15-19 0-16,18 5 0 0,-18-5 0 0,27-3 0 16,-10-3 0-16,4-5 0 0,2-3 0 0,2-1 0 15,2-2 0-15,0-1 0 0,2 1 0 0,-2-1 0 16,-2 2 0-16,-2 0 0 0,-3 3 0 0,-3 2 0 15,-17 11 0-15,24-16 0 0,-24 16 0 0,0 0 0 16,0 0 0-16,0 0 0 16,0 0 0-16,0 0 0 0,13 18 0 0,-15-1 0 15,-2 4 0-15,-3 3 0 0,0 4 0 0,-2 0 0 16,-2 2 0-16,3-1 0 0,-1-3 0 0,3 1 0 16,4-3 0-16,1-2 0 0,3-3 0 0,5-2-2 15,-7-17-37-15,26 23-32 0,-26-23-10 0,35 14-4 16,-35-14-51-16,49 4-132 0,-32-12-293 15,8 0-35-15,5 5 389 0</inkml:trace>
  <inkml:trace contextRef="#ctx0" brushRef="#br4" timeOffset="146545.6383">2307 10609 1124 0,'35'-6'247'0,"-50"-14"-58"0,15 20-35 0,0 0-40 15,0 0-37-15,0 0-27 0,0 0-18 16,-24-5-12-16,24 5-7 0,-27 0-4 0,27 0 0 15,-33 6 0-15,33-6-9 0,-32 13 0 0,15-5 0 16,17-8 0-16,-31 22 0 0,31-22 0 0,-28 28 0 16,16-12 0-16,1 3 0 0,0-1 0 0,3 2 0 15,2 0 0-15,0 0 0 0,3-3 0 0,3-17 0 16,-2 29 0-16,2-29 0 0,8 18 0 0,-8-18 0 16,18 9 0-16,-18-9 0 0,30 2 0 15,-30-2 0-15,31-9 0 0,-13-1 0 16,1-6 0-16,1-1 0 0,1-5 0 0,0-1 0 15,-1 0 0-15,-1-1 0 0,-4 0 0 0,1 0 0 16,-1 1 0-16,-3 1 0 0,-12 22 0 0,18-29 0 16,-18 29 0-16,0 0 0 0,0 0 0 0,0 0 0 15,0 0 0-15,0 0 0 0,0 0 0 16,-11 17 0-16,5 1 0 0,-1 4 0 0,0 3 0 16,1 1 0-16,1-1 0 0,1-2 0 0,4-1 0 15,2-2-5-15,6 0-19 0,-8-20-38 0,24 31 24 16,-24-31-40-16,40 18-17 0,-40-18-20 0,55 11-111 15,-47-28-172-15,16 13-172 0,11 7 135 0,-17-22 435 16</inkml:trace>
  <inkml:trace contextRef="#ctx0" brushRef="#br4" timeOffset="146983.1536">2861 10687 692 0,'-3'-25'315'16,"3"25"-59"-16,0-26-57 0,0 26-53 0,-5-23-42 15,5 23-37-15,-14-24-17 0,14 24-13 0,-22-19 2 16,22 19-4-16,-27-9-1 0,27 9-8 0,-33 3-5 15,33-3-5-15,-33 11-6 0,16-2-10 0,17-9 0 16,-29 27 0-16,15-10 0 0,2 5 0 16,0 2 0-16,0 3 0 0,2-1 0 0,2 3 0 15,1-1 0-15,3-4 0 0,1-2 0 0,3-5 0 16,0-17 0-16,9 23 0 0,-9-23 0 0,18 12 0 16,-18-12 0-16,27-3 0 0,-27 3 0 15,33-16 0-15,-14 1 0 0,2-3 0 0,2-6 0 16,-1-2 0-16,1-1 0 0,-1-1 0 15,-3 2 0-15,-1 3 0 0,-1 2 0 0,-2 2 0 16,-15 19 0-16,24-26 0 0,-24 26 0 0,0 0 0 16,0 0 0-16,0 0 0 0,0 0 0 0,14 20 0 15,-17 3 0-15,0 10 0 0,-4 6 0 0,0 7 0 16,-1 4 0-16,-4 8 0 0,2 3 0 0,-2-1 0 16,2 3 0-16,-1-2 0 0,1-6 0 0,2-1 0 15,0-8 0-15,1-4 0 16,2-3 0-16,0-4 0 0,1-6 0 0,-1-3 0 15,0-5 0-15,-1-4 0 0,6-17 0 0,-15 23 0 16,15-23 0-16,0 0 0 0,-21 7 0 0,21-7 0 16,-13-17 0-16,7 0 0 0,1-6 0 0,-1-6 0 15,6-3 0-15,-1-6-28 0,7 7-66 0,-15-31-152 16,22 26-399-16,-13-14-2 0,7 2 261 0</inkml:trace>
  <inkml:trace contextRef="#ctx0" brushRef="#br4" timeOffset="147389.4111">3201 10737 1528 0,'8'52'375'0,"-8"-52"-347"15,0 0-24-15,-6 19 17 0,6-19-1 0,0 0-4 16,0 0-1-16,0 0 0 0,0 0-2 0,19 4-1 15,-19-4-12-15,27-17 0 0,-10 5 0 0,3-3 0 16,0-2 0-16,2-1 0 0,0-1 0 0,1-1 0 16,-1 1 0-16,0 0 0 0,-2-1 0 15,-2 2 0-15,-4 0 0 0,-14 18 0 0,21-26 0 16,-21 26 0-16,7-23 0 0,-7 23 0 0,-8-21 0 16,8 21 0-16,-20-16 0 0,20 16 0 15,-30-11 0-15,13 10 0 0,-4 2 0 0,1 5 0 16,-1 3 0-16,-1 4 0 0,1 3 0 0,1 4 0 15,0 3 0-15,2 3 0 0,2 3 0 0,2 1 0 16,3 2 0-16,0-1 0 0,3 2 0 16,3-2 0-16,3-3 0 0,4-4 0 0,3-3 0 15,-5-21 0-15,27 26 0 0,-6-17 0 0,2-6 0 16,9-1 0-16,-1-7 0 0,8-3 0 0,2-5 0 16,9-1 0-16,-1-6-21 0,9 9-89 0,-19-35-199 15,31 31-327-15,-22-11 4 0,7 1 294 0</inkml:trace>
  <inkml:trace contextRef="#ctx0" brushRef="#br4" timeOffset="147686.2835">4473 10565 1380 0,'3'17'421'16,"-3"-17"-347"-16,-7-21-13 0,7 21-2 0,0 0-13 15,-12-18-40-15,12 18-6 0,0 0 0 0,0 0 0 16,-21-1 0-16,21 1 0 0,0 0 0 0,-19 23 0 16,19-23 0-16,-15 35 0 0,8-12 0 15,0 4 0-15,2 2 0 0,-1 1 0 0,2 1 0 16,0 1 0-16,1 2 0 0,0-3 0 0,3-2 0 15,0-6 0-15,6 0 0 0,-6-23-45 0,17 33-23 16,-17-33-49-16,40 25-265 0,-40-25-238 0,33-12-23 16,-13 6 472-16</inkml:trace>
  <inkml:trace contextRef="#ctx0" brushRef="#br4" timeOffset="147873.8682">4424 10184 1866 0,'-23'34'178'0,"23"-34"-175"16,-22 13-3-16,22-13 0 0,0 0-7 15,0 0-10-15,0 0-13 0,0 0-13 0,24 11-15 16,-4-5-4-16,-20-6-15 0,47 4-42 0,-37-25-151 16,23 20-339-16,1 1 51 0,-3-12 362 0</inkml:trace>
  <inkml:trace contextRef="#ctx0" brushRef="#br4" timeOffset="148186.3092">5011 10232 1369 0,'-14'44'310'0,"-9"-38"-214"0,12 13-16 15,-14-6-24-15,7 3-6 0,-6-1-16 0,2 2 0 16,-4-3-16-16,3 5-18 0,0-3 0 0,3 1 0 16,1 2 0-16,5-3 0 0,14-16 0 0,-22 32 0 15,22-32 0-15,-7 27 0 0,7-27 0 0,8 25 0 16,-8-25 0-16,22 22 0 0,-22-22 0 15,30 15 0-15,-9-9 0 0,3-1 0 0,4-2 0 16,3-1 0-16,-2-2 0 0,-1 3 0 0,0-1 0 16,-3 2 0-16,-2 0 0 0,-2 4 0 15,-21-8 0-15,31 15 0 0,-31-15 0 0,19 20 0 16,-19-20 0-16,7 24 0 0,-7-24 0 0,0 29 0 16,-3-12 0-16,-2 0 0 0,-4 0 0 0,-2 1 0 15,11-18 0-15,-24 30 0 0,24-30 0 16,-23 24 0-16,23-24 0 0,-18 17 0 0,18-17 0 15,0 0 0-15,0 0-63 0,-23-18-91 0,23 18-448 16,0 0-55-16,12-33 87 0</inkml:trace>
  <inkml:trace contextRef="#ctx0" brushRef="#br4" timeOffset="148373.7983">5484 10339 2047 0,'-25'-9'0'0,"25"9"0"0,0 0 0 0,-22 3 0 16,22-3 0-16,0 0 0 0,-23-1 0 0,23 1 0 15,0 0 0-15,-20-4 0 0,20 4 0 16,0 0 0-16,0 0-82 0,0 0-424 0,0 0-165 16,0 0 1-16,17 5 553 0</inkml:trace>
  <inkml:trace contextRef="#ctx0" brushRef="#br4" timeOffset="148514.4238">5466 10592 2047 0,'-17'13'0'0,"17"-13"0"0,-27 18 0 0,27-18 0 16,0 0 0-16,-17 10 0 0,17-10 0 0,0 0 0 16,0 0 0-16,0 0 0 0,0 0 0 0,0 0 0 15,0 0-78-15,-9-30-511 0,9 30-89 0,20-13 0 16</inkml:trace>
  <inkml:trace contextRef="#ctx0" brushRef="#br4" timeOffset="149436.337">1316 11946 1949 0,'-21'-1'28'0,"21"1"-15"16,0 0-9-16,0 0-3 0,17-13 2 0,-17 13 1 15,32-10-1-15,-13 3-1 16,3 2 0-16,5-4 1 0,-1 0-4 0,7 0 1 15,3-2-6-15,5 2-1 0,3-3-9 0,4 1-16 16,0-5-21-16,10 14-52 0,-23-31-160 0,25 27-362 16,-11-4 5-16,-1-2 345 0</inkml:trace>
  <inkml:trace contextRef="#ctx0" brushRef="#br4" timeOffset="150222.9595">2861 11707 1680 0,'0'0'74'15,"-5"-17"-13"-15,5 17-12 0,0 0-11 0,-6-17-1 16,6 17-6-16,0 0-9 0,0 0-2 16,0 0-11-16,0 0 0 0,3 23-6 0,-3-23 1 15,3 32-1-15,-1-6 1 0,-1 5-4 0,0 4 3 16,-2 5-3-16,1 3 0 0,-1 0 0 0,2 2 0 16,-2-2 0-16,1 3 0 0,1-2 0 0,0 2 0 15,1-4 0-15,0-2 0 0,1-4 0 16,0-4 0-16,0-4 0 0,2-4 0 0,0-6 0 0,-5-18 0 15,12 22 0-15,-12-22 0 16,0 0 0-16,17 2 0 0,-17-2 0 0,0 0 0 16,14-29 0-16,-12 10 0 0,-2-5 0 0,-1-8 0 15,0-3 0-15,-2-4 0 0,0 0 0 0,0-1 0 16,-2 0 0-16,2 0 0 0,-2-4 0 0,-1 2 0 16,0-5 0-16,0-3 0 0,0 1 0 0,2-2 0 15,3 0 0-15,2 0 0 0,4 3 0 0,3 2 0 16,3 6 0-16,1 6 0 0,3 7 0 15,0 8 0-15,-15 19 0 0,30-28 0 0,-30 28 0 16,33-14 0-16,-16 13 0 0,0 2 0 0,1 4 0 16,0 2 0-16,1 6 0 0,-2 4 0 0,1 2 0 15,-4 4 0-15,2 2 0 0,-1-1 0 16,-4 1 0-16,0 1 0 0,-2 0 0 0,-1 0 0 16,-3-2 0-16,-3 1 0 0,-1-1 0 15,-2 1 0-15,-3-2 0 0,1 0 0 0,-3-3 0 16,-2-2 0-16,8-18 0 0,-19 30 0 0,19-30 0 15,-20 22 0-15,20-22 0 0,-25 12 0 0,25-12 0 16,-24 5 0-16,24-5 0 0,-25-2 0 0,25 2 0 16,-22-6 0-16,22 6 0 0,-17-8 0 0,17 8 0 15,0 0 0-15,0 0 0 0,0 0 0 0,0 0 0 16,0 0 0-16,0 0 0 0,0 0 0 16,0 0 0-16,21 22 0 0,-21-22 0 15,29 35 0-15,-12-14 0 0,0 1 0 0,0 1 0 16,3 1 0-16,-3-1 0 0,3-1 0 0,0-2 0 15,1-1 0-15,0 1 0 0,1-4 0 0,4-3 0 16,-2-3 0-16,3-4 0 0,0-6-38 0,6 4-33 16,-9-13-27-16,21 23-127 0,-45-14-353 0,49-23-57 15,-22 10 234-15</inkml:trace>
  <inkml:trace contextRef="#ctx0" brushRef="#br4" timeOffset="150582.6755">3579 11938 1941 0,'0'0'17'0,"-1"18"-9"0,1-18 2 0,0 0 2 16,24 19 0-16,-24-19-4 0,23 5 0 0,-23-5-1 16,29-1 1-16,-9-4-2 0,0-3 4 0,2-3-10 15,4-5 0-15,2-3 0 0,1-3 0 0,0-4 0 16,-2 2 0-16,-4-1 0 0,-2 1 0 0,-4 1 0 15,-4 2 0-15,-3 3 0 0,-7 1 0 16,-3 17 0-16,-3-27 0 0,3 27 0 0,-17-23 0 16,17 23 0-16,-32-14 0 0,13 11 0 0,-4 3 0 15,-2 4 0-15,0 2 0 0,-1 5 0 0,2 4 0 16,0 3 0-16,0 2 0 0,1 3 0 16,1 1 0-16,3 2 0 0,2 0 0 0,5 2 0 15,2 0 0-15,5-1 0 0,5-3 0 0,6-1 0 16,4-3 0-16,3-1 0 0,7-4 0 15,3-1 0-15,5-4 0 0,2-4 0 0,7-2 0 16,0-4 0-16,6-2 0 0,1-3 0 0,6-1 0 16,0-5-40-16,9 9-60 0,-25-37-283 0,32 32-242 15,-11-13-33-15,3 2 418 0</inkml:trace>
  <inkml:trace contextRef="#ctx0" brushRef="#br4" timeOffset="150989.1982">4507 11714 1834 0,'0'0'96'0,"-40"25"-54"0,15-8-2 0,0-1-11 15,0 3-23-15,3-2-6 0,2 3 0 0,-1-2 0 16,3 1 0-16,0 0 0 0,2 1 0 16,5-2 0-16,11-18 0 0,-15 30 0 0,15-30 0 15,-1 22 0-15,1-22 0 0,10 18 0 0,-10-18 0 16,22 11 0-16,-22-11 0 0,33 2 0 0,-15-3 0 15,4-5 0-15,-2-4 0 0,5-3 0 0,0-5 0 16,0-1 0-16,-1-3 0 0,-1 0 0 0,-2-1 0 16,-3-2 0-16,-2 2 0 0,-3 0 0 15,-2 0 0-15,-2 3 0 0,-3 2 0 16,-3 1 0-16,-3 17 0 0,1-21 0 0,-1 21 0 16,0 0 0-16,0 0 0 0,0 0 0 0,-21-12 0 15,21 12 0-15,-14 18 0 0,6-1 0 0,0 2 0 16,1 4 0-16,1 2 0 0,0 3 0 0,1 2 0 15,3 2 0-15,2-2 0 0,2-1 0 0,3-1 0 16,1-3 0-16,3-2 0 0,3-6 0 16,-12-17 0-16,34 16 0 0,-12-17 0 0,6-7-27 15,0-6-16-15,12-1-54 0,-17-35-131 0,36 28-310 16,-23-23-86-16,6-1 135 0</inkml:trace>
  <inkml:trace contextRef="#ctx0" brushRef="#br4" timeOffset="151161.0682">5086 11199 2001 0,'-11'40'46'0,"-12"8"-46"15,1 5 0-15,2 9 0 0,2 2 0 0,1 1 0 16,1 1 0-16,0-3 0 0,4-7 0 0,2-2 0 16,6-7 0-16,4-9 0 0,2-4 0 0,9-1 0 15,-3-11-75-15,24 24-243 0,-32-46-348 16,29 30 36-16,-29-30 273 0</inkml:trace>
  <inkml:trace contextRef="#ctx0" brushRef="#br4" timeOffset="151629.8557">1469 13110 1992 0,'0'0'42'0,"0"0"-29"15,0 0-13-15,27 1 0 0,-8-4 0 0,5 0 0 16,4-5 0-16,5 1 0 0,4-2 0 16,4-1 0-16,3-1 0 0,2 0 0 0,1 1 0 15,2 0 0-15,2 0 0 0,-1-1 0 0,4 0 0 16,-2 0 0-16,4 2 0 0,0-5 0 0,7 7-50 16,-10-20-118-16,25 20-503 0,-21-10 14 0,5 6 157 15</inkml:trace>
  <inkml:trace contextRef="#ctx0" brushRef="#br4" timeOffset="151926.7345">3226 12662 1863 0,'23'-4'47'15,"-23"4"-13"-15,0 0-2 0,-13-16 4 0,13 16-6 16,0 0-25-16,0 0-5 0,0 0 0 16,-16 24 0-16,10-5 0 0,0 6 0 0,-3 8 0 15,1 3 0-15,-4 7 0 0,1 1 0 0,-4 2 0 16,-2 4 0-16,0 0 0 0,0-3 0 0,-1-4 0 16,2-4 0-16,4-6 0 0,2-6 0 15,8-1 0-15,2-26-56 0,12 36-67 0,-12-36-79 16,18-2-429-16,-18 2-20 0,33-18 268 0</inkml:trace>
  <inkml:trace contextRef="#ctx0" brushRef="#br4" timeOffset="152286.0873">3479 12963 1937 0,'-29'33'39'16,"18"-13"-16"-16,2 2 4 0,1 0-6 0,2 0-21 15,-1-2 0-15,-1 2 0 0,1-1 0 0,1-1 0 16,1-2 0-16,0 0 0 0,5-18 0 0,-6 27 0 16,6-27 0-16,0 0 0 0,4 19 0 15,-4-19 0-15,0 0 0 0,0 0 0 0,19-2 0 16,-19 2 0-16,18-19 0 0,-18 19 0 0,25-33 0 16,-11 11 0-16,1 0 0 0,1-3 0 0,0 2 0 15,-2 0 0-15,-1 0 0 0,2 3 0 16,-4 0 0-16,-11 20 0 0,21-30 0 0,-21 30 0 15,16-18 0-15,-16 18 0 0,0 0 0 0,0 0 0 16,0 0 0-16,19-16 0 0,-19 16 0 16,0 0 0-16,0 0 0 0,11 24 0 0,-11-24 0 15,4 31 0-15,-3-12 0 0,0 1 0 0,0 3 0 16,0-3 0-16,2 2 0 0,-1-3 0 0,4-2 0 16,0 0 0-16,3 0 0 0,-9-17 0 0,24 25-54 15,-24-25-18-15,36 19-62 0,-40-37-154 0,33 20-310 16,-29-2-27-16,29-16 350 0</inkml:trace>
  <inkml:trace contextRef="#ctx0" brushRef="#br4" timeOffset="152567.3754">4032 12866 1876 0,'0'0'63'0,"0"0"-40"15,0 0-1-15,0 0-6 0,0 25 0 16,0-25-5-16,-8 23 2 0,8-23-6 0,-9 34-7 15,6-16 0-15,0 5 0 0,2-2 0 0,0 2 0 16,1-1 0-16,1-2 0 0,2-2 0 0,-3-18 0 16,10 31 0-16,-10-31 0 0,16 25 0 0,-16-25 0 15,20 20 0-15,-20-20 0 0,24 11 0 0,-24-11 0 16,32 0 0-16,-14-4 0 0,1-4 0 16,2-6 0-16,0 0 0 0,1-7 0 15,-1 1 0-15,1-1 0 0,-1-4 0 0,0-1 0 16,-3 1 0-16,-3 0 0 0,-1 4 0 0,-7-2 0 15,2 5 0-15,-5-3 0 0,-4 21-77 0,-9-50-183 16,9 50-352-16,9-33-23 0,-11 15 173 0</inkml:trace>
  <inkml:trace contextRef="#ctx0" brushRef="#br4" timeOffset="153286.1567">4541 12897 1620 0,'2'24'256'16,"-2"-24"-223"-16,0 0-1 0,4 19-1 15,-4-19-4-15,0 0-6 0,18 16 1 0,-18-16-17 16,21 5-5-16,-21-5 0 0,29-1 0 0,-11-1 0 16,3 0 0-16,1-2 0 0,1 1 0 0,0-3 0 15,1 1 0-15,-1-1 0 0,2-1 0 0,-2-2 0 16,-1 1 0-16,-2-2 0 0,-1-1 0 0,-2 1 0 15,-17 10 0-15,26-23 0 0,-26 23 0 0,17-25 0 16,-17 25 0-16,4-25 0 0,-4 25 0 16,-7-25 0-16,7 25 0 0,-21-18 0 15,21 18 0-15,-30-9 0 0,10 6 0 0,0 4 0 16,-2 3 0-16,-1 3 0 0,-1 4 0 0,1 1 0 16,1 4 0-16,2 1 0 0,0 2 0 0,2 3 0 15,2 0 0-15,3 1 0 0,2 1 0 0,1-1 0 16,4 1 0-16,2-2 0 0,3-2 0 0,4-1 0 15,-3-19 0-15,16 29 0 0,-16-29 0 16,31 15 0-16,-10-12 0 0,3-4 0 0,5-3 0 16,3-3 0-16,4-4 0 0,3-5 0 0,5-2 0 15,1-4 0-15,-1 0 0 0,0 2 0 0,-4-1 0 16,-1 3 0-16,-3 1 0 0,-4 1 0 16,-3 2 0-16,-5 3 0 0,-3 3 0 0,-21 8 0 15,28-11 0-15,-28 11 0 0,0 0 0 16,0 0 0-16,0 0 0 0,7 23 0 0,-7-23 0 15,-16 29 0-15,6-8 0 0,-3 0 0 0,-1 4 0 16,0 3 0-16,2-2 0 0,0 0 0 0,2-2 0 16,1-2 0-16,1-4 0 0,8-18 0 0,-8 27 0 15,8-27 0-15,0 0 0 0,1 17 0 0,-1-17 0 16,0 0 0-16,0 0 0 0,24-16 0 0,-24 16 0 16,17-29 0-16,-7 10 0 0,-1-4 0 15,-1 0 0-15,-2-5 0 0,0 4 0 0,-3-2 0 16,-2 3 0-16,-3 3 0 0,0-1 0 15,-1 3 0-15,-2 1 0 0,5 17 0 0,-5-26 0 16,5 26 0-16,0 0 0 0,-6-21 0 0,6 21 0 16,0 0 0-16,0 0 0 0,0 0 0 0,0 0 0 15,0 0 0-15,21 7 0 0,-21-7 0 0,30 4 0 16,-9-5 0-16,-1-4 0 0,7-1 0 16,1-4 0-16,5 1 0 0,0-5 0 0,6 2-13 15,-9-16-110-15,30 33-194 0,-43-42-222 0,28 21-65 16,-13-3 154-16</inkml:trace>
  <inkml:trace contextRef="#ctx0" brushRef="#br4" timeOffset="153504.8722">5861 12239 2033 0,'-28'23'14'0,"21"-6"-14"15,2 0 0-15,2 1 0 0,1 4 0 0,-1 2 0 16,0 2 0-16,0 3 0 0,0 2 0 0,2 0 0 15,1 2 0-15,1 2 0 0,1 2 0 0,0 1 0 16,-1 0 0-16,-1 0 0 0,0-1 0 16,-1-1 0-16,-1-5 0 0,0-2 0 0,0-4 0 15,2 1 0-15,0-7 0 0,2 2 0 0,-2-21-48 16,12 28-56-16,-12-28-166 0,0 0-374 0,0 0 16 16,9-20 276-16</inkml:trace>
  <inkml:trace contextRef="#ctx0" brushRef="#br4" timeOffset="153676.7453">5674 12621 2031 0,'-40'19'16'0,"40"-19"-16"0,-17 12 0 0,17-12 0 16,0 0 0-16,0 0 0 0,0 0 0 0,28-2 0 16,-11-3 0-16,5-2 0 0,5-3 0 0,2 1 0 15,4-2 0-15,-2 0 0 0,5 2 0 16,-1-2 0-16,4 7-8 0,-5-10-83 15,18 28-132-15,-35-26-415 0,27 12 18 0,-9-4 154 16</inkml:trace>
  <inkml:trace contextRef="#ctx0" brushRef="#br4" timeOffset="154426.8967">6102 12759 1794 0,'-13'18'207'0,"13"-18"-177"0,0 0-14 16,-4 17-16-16,4-17 0 0,0 0 0 0,26 10 0 16,-26-10 0-16,31 1 0 0,-10-4 0 15,3-1 0-15,3-1 0 0,1-5 0 0,1 2 0 16,2-3 0-16,0-5 0 0,1 1 0 16,-2-1 0-16,0 0 0 0,-6-1 0 0,-3 1 0 15,-3 3 0-15,-18 13 0 0,24-27 0 0,-24 27 0 16,9-23 0-16,-9 23 0 0,0 0 0 0,-19-22 0 15,19 22 0-15,-26-9 0 0,9 6 0 0,-4 3 0 16,-1 3 0-16,-5 4 0 0,1 2 0 0,-2 0 0 16,0 6 0-16,3-1 0 0,3 4 0 15,0 2 0-15,4 2 0 0,1-1 0 0,3 2 0 16,4 0 0-16,1-1 0 0,6 0 0 0,1 0 0 16,5-4 0-16,-3-18 0 0,17 29 0 15,-17-29 0-15,36 17 0 0,-11-14 0 0,5 1 0 16,3-7 0-16,7-3 0 0,1-3 0 0,6-5 0 15,-2-1 0-15,7 0-21 0,-6-5-60 0,14 9-10 16,-15-16-35-16,20 26-57 0,-31-34-51 16,26 36-78-16,-28-24-43 0,10 11 46 0,-6 1 98 15,-8-2 121-15,-5 1 136 0,-1 6 68 0,-22 6 52 16,20-18 82-16,-20 18 19 0,0 0-23 0,0 0-12 16,-19-11-104-16,19 11-14 0,-33 3-26 0,33-3-14 15,-46 8-6-15,25-1-8 0,-8-6-2 16,6 7-10-16,-5-1-1 0,2 6-36 0,1-3-11 15,0 2 0-15,1 1 0 0,3 0 0 16,-1 5 0-16,3 0 0 0,1-1 0 0,3 0 0 16,4 0 0-16,4 0 0 0,7-17 0 0,-5 29 0 15,5-29 0-15,6 23 0 0,-6-23 0 0,18 16 0 16,-18-16 0-16,31 5 0 0,-11-6 0 0,4-5 0 16,2-5 0-16,2-3 0 0,4-6 0 0,1-3 0 15,1-6 0-15,1-5 0 0,2-4 0 16,0 0 0-16,1-6 0 0,-2 2 0 0,-2 0 0 15,-2 0 0-15,-4 2 0 0,-5 2 0 0,-3 0 0 16,-5 1 0-16,-5 3 0 0,-1 0 0 0,-8 3 0 16,-2 3 0-16,-4 4 0 0,-2 6 0 0,7 18 0 15,-18-14 0-15,18 14 0 0,-26 17 0 16,10 2 0-16,-1 11 0 0,1 5 0 0,-1 6 0 16,1 5 0-16,2 0 0 0,0 6 0 15,1-2 0-15,2 4 0 0,0-1 0 0,4-2 0 16,-2-3 0-16,7 0 0 0,-6-14-28 0,24 24-250 15,-38-43-124-15,42 26-169 0,-16-7-17 0,-4-34 409 16</inkml:trace>
  <inkml:trace contextRef="#ctx0" brushRef="#br4" timeOffset="154956.4315">1808 14125 1700 0,'0'0'294'16,"0"0"-267"-16,0 0-11 0,0 0-6 0,0 0-10 16,18 9 0-16,-18-9 0 0,28-6 0 0,-8 0 0 15,0-4 0-15,7-1 0 0,4 2 0 16,0-4 0-16,5 1 0 0,0-2 0 0,4-2 0 15,1 2 0-15,3-2 0 0,2 3 0 16,2 4 0-16,1 1 0 0,0 5-4 0,-4-8-86 16,16 32-158-16,-29-23-379 0,16 8-49 0,-4-2 275 15</inkml:trace>
  <inkml:trace contextRef="#ctx0" brushRef="#br4" timeOffset="155468.915">3995 13732 1781 0,'-27'-23'101'16,"27"23"-70"-16,-24-31 0 0,24 31-7 0,-23-27 3 16,23 27-4-16,-26-20-4 0,26 20-9 0,-32-6-10 15,15 8 0-15,-3 4 0 0,-1 3 0 16,-3 4 0-16,-2 5 0 0,-1 4 0 0,-1 1 0 16,0 2 0-16,0 3 0 0,2 1 0 0,3 3 0 15,1-3 0-15,3-2 0 0,7-2 0 0,3-5 0 16,9-20 0-16,-7 32 0 0,7-32 0 0,9 24 0 15,-9-24 0-15,21 19 0 0,-21-19 0 0,34 11 0 16,-11-13 0-16,4 0 0 16,3-1 0-16,2-2 0 0,4 1 0 0,-1-2 0 15,3 0 0-15,0 1 0 0,-2 2 0 0,-2 0 0 16,-2 3 0-16,-4 3 0 0,-4 2 0 0,-3 3 0 16,-21-8 0-16,27 29 0 0,-20-8 0 0,-3 3 0 0,-7 1 0 15,-3 2 0-15,-4 1 0 0,-2-2 0 0,-4 1 0 16,1 2 0-16,-1-5 0 0,-2 4 0 15,2-5 0-15,-1-3 0 0,1 1 0 0,0-4 0 16,16-17 0-16,-28 25 0 0,28-25 0 0,-18 12 0 16,18-12 0-16,0 0-32 0,0 0-110 15,-11-26-250-15,30 16-245 0,-8-10-13 0,5-9 457 16</inkml:trace>
  <inkml:trace contextRef="#ctx0" brushRef="#br4" timeOffset="155937.6756">4499 13962 1536 0,'0'0'66'15,"0"0"-23"-15,0 0 4 0,-32-5 1 0,32 5-8 16,-26-8-33-16,26 8 39 0,-33-11-44 0,33 11 43 16,-34-10-15-16,34 10 2 15,-31-6 4-15,31 6-8 0,-32 1 4 0,32-1-29 16,-29 14 3-16,29-14-6 0,-29 26 0 0,15-9 0 15,0 3 0-15,-1 1 0 0,0 6 0 0,1 1 0 16,0 2 0-16,2 0 0 0,0-1 0 0,4-1 0 16,1-2 0-16,4-5 0 0,4-3 0 0,-1-18 0 15,13 26 0-15,-13-26 0 0,28 14 0 0,-6-11 0 16,4-4 0-16,4-4 0 0,3-6 0 16,1-2 0-16,4-6 0 0,3-2 0 0,-1-4 0 15,3-2 0-15,-3-1 0 0,-2-4 0 0,-1 2 0 16,-3 0 0-16,-1 0 0 0,-2 1 0 0,-5 1 0 15,-2 1 0-15,-5 4 0 0,-4 2 0 0,-6 2 0 16,-9 19 0-16,6-24 0 0,-6 24 0 16,0 0 0-16,0 0 0 0,-24 1 0 15,24-1 0-15,-27 32 0 0,12-7 0 0,-4 5 0 16,0 7 0-16,-1-1 0 0,2 4 0 0,1 1 0 16,0-3 0-16,5-2 0 0,2-4 0 0,5-4 0 15,3-4 0-15,4-3 0 0,-2-21 0 0,16 25 0 16,-16-25 0-16,35 9 0 0,-12-12-13 0,7-4-32 15,-4-8-11-15,13 4-29 0,-16-29-107 0,37 37-187 16,-34-28-211-16,13 3 4 0,4 12 486 16</inkml:trace>
  <inkml:trace contextRef="#ctx0" brushRef="#br4" timeOffset="156437.6879">5117 13916 1783 0,'-22'10'84'0,"13"12"-38"0,-10-4 24 16,6 6-45-16,-4 1 14 0,0 3-39 0,2 1 0 15,-1 0 0-15,4-1 0 0,1-1 0 16,2-3 0-16,3-5 0 0,2-1 0 0,4-18 0 16,2 23 0-16,-2-23 0 0,0 0 0 0,27 12 0 15,-27-12 0-15,29-9 0 0,-29 9 0 0,32-24 0 16,-17 7 0-16,0-3 0 0,1-3 0 0,-1-2 0 16,2-2 0-16,-3-2 0 0,1 0 0 15,-2 0 0-15,-2 1 0 0,0 3 0 16,-3 1 0-16,-2 2 0 0,-2 4 0 0,-1 1 0 15,-3 17 0-15,2-25 0 0,-2 25 0 0,0 0 0 16,0 0 0-16,0 0 0 0,0 0 0 0,0 0 0 16,-5 18 0-16,4 2 0 0,-1 3 0 0,1 1 0 15,-1 1 0-15,2-1 0 0,2-5 0 0,0 1 0 16,4-4 0-16,-6-16 0 0,16 27 0 0,-16-27 0 16,24 16 0-16,-24-16 0 0,33-4 0 15,-15-1 0-15,-1-1 0 0,3-2 0 0,2-4 0 16,1-4 0-16,1-3 0 0,0-4 0 0,0-2 0 15,-1 1 0-15,-1-1 0 0,-1 2 0 16,0-1 0-16,-3 4 0 0,-3 2 0 0,-15 18 0 16,22-23 0-16,-22 23 0 0,0 0 0 0,0 0 0 15,0 0 0-15,0 0 0 0,1 26 0 0,-6-5 0 16,-3 7 0-16,-2 5 0 0,-1 1 0 16,0 2 0-16,3 0 0 0,-1-1 0 0,5 0 0 15,2-6 0-15,4-1 0 0,2-5 0 0,5-2 0 16,-9-21 0-16,23 31 0 0,-23-31 0 0,34 20 0 15,-16-20-28-15,16 14-163 0,-29-39-130 0,43 37-122 16,-33-30-109-16,8-6 48 0,20 22 497 0</inkml:trace>
  <inkml:trace contextRef="#ctx0" brushRef="#br4" timeOffset="156797.0675">5881 13971 2011 0,'0'0'36'15,"-11"19"-36"-15,11-19 0 0,0 0 0 0,-6 19 0 16,6-19 0-16,0 0 0 0,0 0 0 16,0 0 0-16,19 17 0 0,-19-17 0 0,30-7 0 15,-11-1 0-15,3-2 0 0,1-2 0 0,3-3 0 16,-3 2 0-16,2-3 0 0,-1 1 0 0,-2-2 0 16,1-2 0-16,-4 3 0 0,-2 0 0 15,-17 16 0-15,25-30 0 0,-25 30 0 0,12-23 0 16,-12 23 0-16,0 0 0 0,-10-22 0 0,10 22 0 15,-21-9 0-15,21 9 0 0,-32-1 0 16,13 2 0-16,-1 3 0 0,-2 4 0 0,1 6 0 16,-1 3 0-16,1 3 0 0,2 1 0 0,0 3 0 15,2 1 0-15,3 2 0 0,-1 0 0 0,4-1 0 16,1-2 0-16,4 1 0 0,6-5 0 0,3-2 0 16,4 0 0-16,4-1 0 0,5 0 0 0,2-2 0 15,5-2 0-15,4-1 0 0,5-2 0 16,2-4 0-16,7 1 0 0,1-6 0 0,11 7-51 15,-17-28-180-15,42 36-158 0,-37-35-147 16,26 8-55-16,5 11 343 0</inkml:trace>
  <inkml:trace contextRef="#ctx0" brushRef="#br4" timeOffset="157234.5773">7468 13752 1956 0,'-38'11'27'16,"18"-11"-9"-16,-1-3 2 0,3 1-5 0,-2-2-4 15,1-1-11-15,-2 0 0 0,0 2 0 16,2-2 0-16,1 4 0 0,-1-3 0 16,19 4 0-16,-32 3 0 0,32-3 0 0,-33 9 0 15,33-9 0-15,-29 16 0 0,29-16 0 0,-23 22 0 16,23-22 0-16,-18 26 0 0,18-26 0 0,-7 25 0 15,7-25 0-15,3 17 0 0,-3-17 0 0,0 0 0 16,23 16 0-16,-23-16 0 0,30 8 0 0,-9-7 0 16,2 0 0-16,4-2 0 0,-1 0 0 15,5-1 0-15,0 1 0 0,1 0 0 0,0 0 0 16,-3 1 0-16,-5 1 0 0,-1 3 0 0,-4 1 0 16,-19-5 0-16,23 13 0 0,-23-13 0 15,11 22 0-15,-11-22 0 0,-4 31 0 0,-3-12 0 16,-4 3 0-16,-4 1 0 0,-3 4 0 0,-5 1 0 15,1 1 0-15,-4 0 0 0,1-2 0 0,-1 0 0 16,4-5 0-16,4-3 0 0,18-19 0 16,-23 26 0-16,23-26 0 0,0 0 0 0,0 0 0 15,0 0-60-15,1-19-166 0,37 25-174 0,-36-35-153 16,23 5-58-16,9 12 415 0</inkml:trace>
  <inkml:trace contextRef="#ctx0" brushRef="#br4" timeOffset="157437.706">7840 13674 1728 0,'-22'15'310'0,"10"7"-301"15,-1-1-9-15,2 2 0 0,1 5 0 0,0 2 0 16,-2 6 0-16,1 0 0 0,-1 0 0 0,2 0 0 16,1-1 0-16,1 2 0 0,2-3 0 0,0-4 0 15,2-4 0-15,3-5 0 0,4-2 0 16,-3-19 0-16,11 24 0 0,-11-24 0 0,21 11-4 15,-21-11-62-15,33 3-51 0,-36-36-242 0,22 22-279 16,-4-11 16-16,2-9 382 0</inkml:trace>
  <inkml:trace contextRef="#ctx0" brushRef="#br4" timeOffset="157578.3616">7791 13487 2039 0,'-19'17'8'0,"19"-17"-8"0,0 0 0 16,0 0 0-16,0 0-8 0,17-1-34 0,0 5-38 16,-17-4-45-16,44-10-448 0,-44 10-55 0,33-14 38 15</inkml:trace>
  <inkml:trace contextRef="#ctx0" brushRef="#br4" timeOffset="157968.9652">8104 13696 1913 0,'0'0'77'0,"0"0"-48"0,0 0-7 16,0 0-16-16,0 0-6 0,23-16 0 0,-6 7 0 16,1-2 0-16,4 0 0 0,3 0 0 0,4 3 0 15,4-3 0-15,-1 1 0 0,1 0 0 0,-1 3 0 16,-4 2 0-16,-1 3 0 0,-4 2 0 0,-3 1 0 15,-20-1 0-15,28 11 0 0,-28-11 0 16,10 22 0-16,-10-22 0 0,-6 36 0 16,-4-14 0-16,-4 6 0 0,-5-2 0 0,-1 2 0 15,-6 2 0-15,-1 0 0 0,-3 4 0 0,-2 3 0 16,0-2 0-16,-1 0 0 0,2 0 0 0,3-3 0 16,3-1 0-16,3-3 0 0,5-3 0 0,5-2 0 15,3-6 0-15,9-17 0 0,-2 28 0 0,2-28 0 16,17 15 0-16,-17-15 0 0,35 3 0 15,-11-7 0-15,4-1 0 0,4-3 0 0,3-2 0 16,2-2 0-16,2-2 0 0,0-3 0 0,3 0 0 16,-2-3 0-16,8 8-60 0,-15-22-117 0,33 39-198 15,-34-37-199-15,9 16-61 0,4 12 410 16</inkml:trace>
  <inkml:trace contextRef="#ctx0" brushRef="#br4" timeOffset="158390.8701">8826 13870 1951 0,'0'0'31'0,"0"0"-15"16,0 0-1-16,0 0 7 0,0 0-10 15,0 0-12-15,25-12 0 0,-25 12 0 16,26-7 0-16,-7 0 0 0,3-2 0 0,3-3 0 15,2 1 0-15,1-3 0 0,2 0 0 0,1-3 0 16,1-1 0-16,1 0 0 0,-1 1 0 0,-3 0 0 16,-3 2 0-16,-4 0 0 0,-3 2 0 0,-19 13 0 15,23-20 0-15,-23 20 0 0,0 0 0 16,0 0 0-16,0 0 0 0,-27-16 0 0,8 16 0 16,-4 3 0-16,-5 0 0 0,-4 3 0 0,-1 1 0 15,-2 3 0-15,-3 4 0 0,-1 2 0 0,1 4 0 16,-4 5 0-16,6 1 0 0,0 2 0 0,4 2 0 15,1 2 0-15,3-1 0 0,5 1 0 16,6-3 0-16,6-3 0 0,9-2 0 0,5-2 0 16,7-4 0-16,8-3 0 0,7-2 0 15,6-6 0-15,7-3 0 0,5-3 0 0,2-3 0 16,8-2 0-16,-2-3 0 0,10 1 0 0,0-6 0 16,7 6-11-16,-10-21-162 0,30 39-186 0,-43-45-135 15,27 25-138-15,-10 6 255 0,-20-31 377 0</inkml:trace>
  <inkml:trace contextRef="#ctx0" brushRef="#br4" timeOffset="158562.7583">9993 14032 2000 0,'-43'25'47'0,"21"-6"-47"16,-2-3 0-16,2-1 0 0,1-5 0 0,1-3 0 16,3-3 0-16,17-4 0 0,-25-6 0 0,25 6 0 15,-9-22 0-15,7 5 0 0,5 0 0 0,-1-3 0 16,7-1 0-16,-4-7-31 0,18 27-209 15,-37-44-189-15,34 28-220 0,-11-3 15 0,-11-16 571 16</inkml:trace>
  <inkml:trace contextRef="#ctx0" brushRef="#br5" timeOffset="190477.9084">5217 6292 474 0,'0'0'-62'0,"0"0"163"0,0 0 32 0,-17-3 59 16,17 3 6-16,0 0-152 0,-17-3 7 0,17 3 0 16,0 0 7-16,-28-7 6 0,28 7-12 0,0 0-9 15,-22 10-3-15,22-10-21 0,-19 8-7 0,19-8-8 16,-22 15-4-16,22-15-4 0,-21 18 1 0,21-18-3 15,-21 20 4-15,21-20 23 0,-20 25-20 0,20-25 43 16,-17 20-15-16,17-20 3 0,0 0-1 0,-19 3-21 16,19-3-4-16,0 0-24 0,0 0 30 15,0 0-17-15,0 0 29 0,0 0 4 0,0 0 0 16,0 0 3-16,0 0-5 0,0 0 1 0,0 0-5 16,0 0-4-16,0 0-5 0,0 0-1 0,0 0-2 15,0 0 3-15,0 0-3 0,0 0 3 0,0 0-18 16,0 0 15-16,0 0-18 0,0 0 15 0,0 0-2 15,0 0-2-15,0 0-3 0,0 0 0 0,0 0-1 16,0 0 0-16,0 0-1 0,0 0 1 0,0 0-1 16,0 0-2-16,0 0 1 0,0 0 0 0,0 0 0 15,0 0 2-15,0 0 0 0,0 0 0 0,0 0-1 16,20 17 17-16,-20-17-15 0,20 10 15 0,-20-10-14 16,22 14-3-16,-22-14 0 0,26 14 0 0,-26-14 0 15,32 16 0-15,-32-16 0 0,31 19 0 16,-14-9 0-16,4 1 0 0,-3 0 0 0,3 1 0 15,1 0 0-15,0 1 0 0,2-1 0 0,0 3 0 16,2-2 0-16,2 2 0 0,1-1 0 0,0 2 0 16,3-2 0-16,-1 2 0 0,2 1 0 0,-1-2 0 15,-1 1 0-15,1 1 0 0,0-1 0 0,-1 0 0 16,0 0 0-16,-1-1 0 0,0 0 0 0,0-1 0 16,-2 1 0-16,0 1 0 0,1-1 0 0,1 2 0 15,1 0 0-15,1-1 0 0,0 2 0 0,2 0 0 16,1 0 0-16,-1 2 0 0,3-2 0 0,1 0 0 15,-2 1 0-15,2-1 0 0,-1 2 0 0,0 0 0 16,1 1 0-16,-1-2 0 0,-1 3 0 16,-1-3 0-16,0 1 0 0,0-1 0 0,2-1 0 15,-2 0 0-15,3 0 0 0,-2 1 0 0,2-1 0 16,0 0 0-16,1 0 0 0,-2 1 0 0,1 1 0 16,0-1 0-16,-2-1 0 0,2-1 0 0,0 2 0 15,-1 0 0-15,0 1 0 0,-2 0 0 0,0-1 0 16,3 0 0-16,0 1 0 0,-1-1 0 0,2-1 0 15,0 0 0-15,0 2 0 0,1-2 0 0,-1 3 0 16,-1 0 0-16,0 0 0 0,-2-2 0 0,-1-1 0 16,-2-1 0-16,-2-1 0 0,-1 1 0 15,0-2 0-15,1 1 0 0,1 1 0 0,0 0 0 16,1-1 0-16,1 1 0 0,3 1 0 0,-2-1 0 16,0 0 0-16,1 1 0 0,-4-1 0 0,1-2 0 15,-1 1 0-15,-1-1 0 0,0-2 0 0,-1 1 0 16,-1 1 0-16,-1-3 0 0,-2 3 0 0,-1-3 0 15,-1 1 0-15,0-1 0 0,-1 1 0 0,1-1 0 16,-1 1 0-16,1-1 0 0,-1 0 0 0,1 0 0 16,1 4 0-16,0-4 0 0,2 2 0 0,-2 2 0 15,1-4 0-15,0 3 0 0,0-2 0 0,-1-1 0 16,2 1 0-16,-1-1 0 0,-2 0 0 0,0 0 0 16,0 1 0-16,0-3 0 0,-2 1 0 0,2-1 0 15,-2 1 0-15,0 0 0 0,-1 0 0 16,-1 0 0-16,2-2 0 0,0 1 0 0,1 1 0 15,-1 0 0-15,0-2 0 0,1 2 0 0,-1-1 0 16,0 1 0-16,1 1 0 0,-1-2 0 0,1 3 0 16,0-1 0-16,0-1 0 0,-1 2 0 0,1-2 0 15,-1 0 0-15,0-1 0 0,0 0 0 0,-2 0 0 16,2 0 0-16,0 0 0 0,-1-1 0 0,1 2 0 16,0-2 0-16,-3 1 0 0,2 0 0 0,-3 0 0 15,1 1 0-15,0 0 0 0,0-2 0 0,1 2 0 16,-1-1 0-16,1-1 0 0,-1 1 0 0,2 1 0 15,-2-1 0-15,2-1 0 0,-2 1 0 16,1 0 0-16,-1 1 0 0,2-2 0 0,-2 1 0 16,0 1 0-16,-1-1 0 0,0 0 0 0,3 1 0 15,-3 0 0-15,3 0 0 0,-2-1 0 0,1 1 0 16,0-1 0-16,1 1 0 0,2 0 0 0,-1 0 0 16,-1 0 0-16,0-1 0 0,-1 2 0 0,-1-3 0 15,0 2 0-15,0 0 0 0,-1-2 0 0,2 2 0 16,-1-2 0-16,1 1 0 0,0 1 0 0,0 0 0 15,0 0 0-15,1-1 0 0,1 1 0 0,0 0 0 16,1 1 0-16,0-1 0 0,0 1 0 0,0 0 0 16,2 0 0-16,0 1 0 0,0 0 0 0,0 0 0 15,-1-1 0-15,2 2 0 16,-1-1 0-16,1-1 0 0,1 1 0 0,0 1 0 16,-3-1 0-16,0 1 0 0,1 0 0 0,-1-1 0 15,0 0 0-15,0 1 0 0,2 0 0 0,0-1 0 16,-1 1 0-16,1 0 0 0,-1-2 0 0,2 2 0 15,-3-2 0-15,2-1 0 0,1 3 0 0,-3-2 0 16,3 2 0-16,-1 0 0 0,0-1 0 0,1 2 0 16,-1-2 0-16,0 0 0 0,2 3 0 15,0-1 0-15,-1-1 0 0,1 1 0 0,-2-2 0 16,2 2 0-16,2-1 0 0,-1 1 0 0,0 0 0 16,-1-1 0-16,1-1 0 0,-1 0 0 0,1-1 0 15,0 2 0-15,1-1 0 0,-2 0 0 16,1 1 0-16,-2 0 0 0,-1-2 0 0,1 3 0 15,0-2 0-15,0 0 0 0,-1 2 0 0,2 0 0 16,-1 1 0-16,1 0 0 0,-2-3 0 16,-3-1 0-16,2 3 0 0,-1-3 0 0,1 2 0 15,0 0 0-15,-3-3 0 0,3 1 0 0,-4-1 0 16,1-1 0-16,0 1 0 0,0 0 0 0,0-1 0 16,0 1 0-16,0-2 0 0,-3 2 0 0,1 0 0 15,-1-1 0-15,-1 0 0 0,2-2 0 0,-2 2 0 16,0-1 0-16,-1 1 0 0,0 0 0 15,0-1 0-15,0-1 0 0,0 0 0 0,-17-8 0 16,32 16 0-16,-32-16 0 0,31 16 0 16,-31-16 0-16,26 13 0 0,-26-13 0 0,23 11 0 15,-23-11 0-15,20 11 0 0,-20-11 0 0,17 8 0 16,-17-8 0-16,0 0 0 0,18 9 0 0,-18-9 0 16,0 0 0-16,0 0 0 0,22 10 0 0,-22-10 0 15,0 0 0-15,17 10 0 0,-17-10 0 16,0 0 0-16,17 10 0 0,-17-10 0 0,0 0 0 15,21 10 0-15,-21-10 0 0,0 0 0 0,23 12 0 16,-23-12 0-16,0 0 0 0,17 8 0 16,-17-8 0-16,0 0 0 0,0 0 0 0,17 9 0 0,-17-9 0 15,0 0 0-15,0 0 0 0,0 0 0 16,0 0 0-16,0 0 0 0,17 6 0 0,-17-6 0 16,0 0 0-16,0 0 0 0,0 0 0 15,0 0 0-15,0 0 0 0,0 0 0 0,17 9 0 16,-17-9 0-16,0 0 0 0,0 0 0 0,0 0 0 15,0 0 0-15,0 0 0 0,0 0 0 0,21 11 0 16,-21-11 0-16,0 0 0 0,17 7 0 0,-17-7 0 16,17 6 0-16,-17-6-73 0,0 0-96 0,50 20-368 15,-50-20-86-15,0 0 20 0</inkml:trace>
  <inkml:trace contextRef="#ctx0" brushRef="#br5" timeOffset="192003.7049">7844 7960 519 0,'0'0'88'15,"0"0"-49"-15,0 0-22 0,-18 5-15 0,18-5 13 16,0 0 42-16,0 0 6 0,-22 5 10 0,22-5-2 15,0 0-20-15,0 0 9 0,-22 8 6 16,22-8-2-16,0 0-8 0,0 0-5 0,-25 5-1 16,25-5 2-16,0 0 3 0,0 0 0 0,-21 4-4 15,21-4-5-15,0 0-9 0,0 0-7 0,-18-2-6 16,18 2-5-16,0 0-2 0,0 0-4 16,0 0 0-16,-17-6-3 0,17 6 1 0,0 0 1 15,0 0 1-15,0 0 1 0,0 0-1 0,0 0-1 16,0 0 0-16,0 0-2 0,0 0-1 15,0 0-2-15,-13-18 2 0,13 18-2 0,0 0 2 16,0 0-2-16,0 0-3 0,0 0 0 0,0 0-1 16,18-17 0-16,-18 17 1 0,0 0-1 0,0 0-1 15,22 8 0-15,-22-8 1 0,0 0 1 0,23 15-1 16,-23-15-1-16,20 15-1 0,-20-15 1 0,25 18-2 16,-25-18 4-16,28 19-5 15,-28-19 4-15,32 20-3 0,-15-13 1 0,2 1 0 16,2 0 1-16,0-2 0 0,2-1 2 0,-1-2-3 15,1 0 0-15,0-2-1 0,1 0 0 0,-2-1 0 16,1-1 2-16,-1 0-1 0,-4-1-1 0,1 1 0 16,-19 1 0-16,29-5 1 0,-29 5-1 0,24-3 2 15,-24 3-1-15,17-3 0 0,-17 3 1 0,0 0 0 16,0 0 2-16,0 0 4 0,0 0 0 16,0 0 5-16,3-20-2 0,-3 20 1 0,-13-21-3 15,13 21-6-15,-18-32-3 0,8 10 0 0,1-2 0 16,0-2 0-16,0-3 0 0,-2-1 0 0,2-2 0 15,1 1 0-15,1 0 0 0,1 0 0 0,2 4 0 16,0 1 0-16,0 6 0 0,2 3 0 0,2 17 0 16,-4-25 0-16,4 25 0 0,0 0 0 15,-5-20 0-15,5 20 0 0,0 0 0 16,0 0-33-16,0 0-30 0,0 0-52 0,0-38-128 16,0 38-359-16,0 0-21 0,19-20 256 0</inkml:trace>
  <inkml:trace contextRef="#ctx0" brushRef="#br5" timeOffset="197462.3667">13198 10518 1412 0,'-31'-5'192'0,"31"5"-26"0,0 0-148 15,-22 12-14-15,22-12-5 0,-20 1-1 0,20-1 5 16,0 0 3 0,-23 0 1-16,23 0 1 0,0 0 1 0,0 0 0 0,-17-2 1 0,17 2 2 15,0 0 1 1,0 0-1-16,0 0-2 0,0 0-1 0,0 0-1 15,0 0 0-15,0 0 0 0,-18-7-3 0,18 7 0 16,0 0 0-16,0 0-1 0,0 0 0 0,0 0 1 16,0 0 2-16,-17 1 1 0,17-1 4 0,0 0 2 15,0 0 2-15,0 0 1 0,0 0 4 0,0 0-18 16,0 0-3-16,0 0 0 0,0 0 0 16,0 0 0-16,-18 5 0 0,18-5 0 0,0 0 0 15,0 0 0-15,0 0 0 0,-22 0 0 16,22 0 0-16,0 0 0 0,-17 0 0 0,17 0 0 15,0 0 0-15,0 0 0 0,0 0 0 0,0 0 0 16,0 0 0-16,0 0 0 0,0 0 0 0,0 0 0 16,0 0 0-16,0 0 0 0,29 2 0 0,-12-2 0 15,5 0 0-15,2 0 0 0,4 0 0 0,4-1 0 0,-1 1 0 16,5-1 0-16,0 1 0 0,4 0 0 0,3-1 0 16,1 1 0-16,-1 0 0 0,4-2 0 15,-2 2 0-15,2 0 0 0,2-1 0 0,1 2 0 16,1-1 0-16,0 0 0 0,0 0 0 0,1-1 0 15,0 1 0-15,2-1 0 0,-1 1 0 0,1 0 0 16,-1 0 0-16,2 0 0 0,0 0 0 16,1 1 0-16,3-1 0 0,0 0 0 0,0 0 0 15,1 0 0-15,-2 0 0 0,2 0 0 0,0 1 0 16,2-2 0-16,-2 1 0 0,4-1 0 0,3 1 0 16,-2 0 0-16,2 0 0 0,-1 0 0 0,-2 0 0 15,-1 0 0-15,-1 0 0 0,2 0 0 0,-4 0 0 16,1 1 0-16,1-1 0 0,-2 0 0 0,2 1 0 15,-4-1 0-15,-1 2 0 0,-1-1 0 16,-2 0 0-16,-1 0 0 0,0 0 0 16,0-1 0-16,1 0 0 0,-1 2 0 0,2-2 0 15,-3 1 0-15,3-1 0 0,-3 1 0 0,2 0 0 16,-1 0 0-16,1 1 0 0,-1-2 0 0,0 1 0 16,1 0 0-16,6-1 0 0,-2 1 0 0,4-1 0 15,3 1 0-15,-1-2 0 0,1 1 0 16,-3 0 0-16,-1 0 0 0,-3 0 0 0,-1 0 0 15,0 0 0-15,-1 1 0 0,3-1 0 0,-5 2 0 16,1-2 0-16,-3 0 0 0,-2 0 0 0,-1 1 0 16,-2 0 0-16,-1 0 0 0,-1-1 0 15,-1 2 0-15,0-2 0 0,0 0 0 0,3 0 0 16,-2 0 0-16,0 0 0 0,1 0 0 0,-1 1 0 16,4-1 0-16,1 0 0 0,-1 1 0 15,-2-2 0-15,3 1 0 0,-2-1 0 0,4-2 0 16,0 2 0-16,0 1 0 0,3-1 0 0,-3 1 0 15,-2 0 0-15,-1-2 0 0,-3 2 0 0,-1 0 0 16,-3 0 0-16,-1 0 0 0,-1 0 0 0,-3 2 0 16,1-2 0-16,0 0 0 0,-3 1 0 0,0-1 0 15,1 0 0-15,-2 1 0 0,0-1 0 0,-1 1 0 16,-2-1 0-16,1 2 0 0,1-2 0 16,-2 0 0-16,3 1 0 0,-1-1 0 0,-1 0 0 15,1 0 0-15,-3 0 0 0,2 0 0 16,-2 0 0-16,2 1 0 0,-2-1 0 0,3 0 0 15,1 0 0-15,0 0 0 0,2 0 0 0,0 0 0 16,-1 0 0-16,-1-1 0 0,0 1 0 0,0 0 0 16,-2 0 0-16,-2 1 0 0,-3-1 0 15,0 0 0-15,-3 1 0 0,-2 0 0 0,-3-1 0 16,0 0 0-16,-1 0 0 0,0 0 0 0,-1 0 0 16,0 0 0-16,-17 0 0 0,33 0 0 0,-16 0 0 15,1 0 0-15,3 0 0 0,-2 0 0 0,3 0 0 16,0 0 0-16,1 0 0 0,0 0 0 0,0 0 0 15,1 0 0-15,-1 0 0 0,1 0 0 0,-1 0 0 16,0 2 0-16,-1-4 0 0,0 2 0 16,0 0 0-16,-1 0 0 0,-2 0 0 0,0 0 0 15,-19 0 0-15,33 2 0 0,-16-4 0 0,0 2 0 16,-17 0 0-16,31 0 0 0,-31 0 0 16,29 2 0-16,-29-2 0 0,29 0 0 0,-29 0 0 15,28 0 0-15,-28 0 0 0,31 0 0 0,-31 0 0 16,34 0 0-16,-17 0 0 0,3 1 0 0,1-1 0 15,1 1 0-15,1-1 0 0,-1-1 0 16,1 1 0-16,-2 0 0 0,2 0 0 0,-3 0 0 16,1 1 0-16,0-2 0 0,-2 1 0 0,-1 0 0 15,-18 0 0-15,31 0 0 0,-31 0 0 0,27-1 0 16,-27 1 0-16,20 0 0 0,-20 0 0 0,22 1 0 16,-22-1 0-16,24 0 0 0,-24 0 0 0,28-1 0 15,-28 1 0-15,31 0 0 0,-14 2 0 16,0-2 0-16,0 0 0 0,0 0 0 0,0-1 0 15,1 1 0-15,0 0 0 0,2 0 0 0,1 0 0 16,-2 0 0-16,-1 0 0 0,3 0 0 0,-3 0 0 16,0 1 0-16,2-1 0 0,-2 0 0 0,2 0 0 15,-1 0 0-15,2 0 0 0,1 0 0 16,0-1 0-16,2 1 0 0,0 0 0 0,4 1 0 16,0 0 0-16,1-2 0 0,0 2 0 15,-1-2 0-15,2 1 0 0,-2 0 0 0,0 0 0 16,0 1 0-16,-2-1 0 0,1 0 0 0,-1 0 0 15,-1 0 0-15,2-1 0 0,1 2 0 0,1-3 0 16,1 3 0-16,-2-3 0 0,9 9-104 0,-24-31-161 16,35 31-322-16,-29-19-21 0,13 2 126 0</inkml:trace>
  <inkml:trace contextRef="#ctx0" brushRef="#br5" timeOffset="198759.2905">16805 10286 1597 0,'0'0'191'16,"0"0"-154"-16,0 0-16 0,0 0-6 0,0 0-2 15,0 0 0-15,0 0 4 0,0 0 0 0,0 0 2 16,0 0-6-16,0 0 2 0,0 0-6 16,0 0 3-16,21 7-1 0,-21-7-1 0,24 4 1 15,-24-4 0-15,32 2-2 0,-14 0-3 16,4-2-6-16,2 0 0 0,2-2 0 0,1-2 0 15,1 1 0-15,0-2 0 0,2 1 0 0,0 2 0 16,3 1 0-16,0-1 0 0,0 1 0 0,-1 1 0 16,0 0 0-16,0 0 0 0,0 0 0 0,-1 3 0 15,-2 1 0-15,2 3 0 0,-3 0 0 16,-1 1 0-16,-2 2 0 0,-3 2 0 0,-1 1 0 16,-3 1 0-16,-18-14 0 0,26 31 0 0,-17-13 0 15,-3 3 0-15,-4-1 0 0,-4 3 0 0,-5 0 0 16,1 1 0-16,-5 2 0 0,-4-3 0 0,0 0 0 15,-6 0 0-15,-1 1 0 0,-2-1 0 0,-2-1 0 16,-2 1 0-16,-1-3 0 0,-1 2 0 16,0-3 0-16,1 2 0 0,1-3 0 15,2-1 0-15,1-2 0 0,2-3 0 0,4-1 0 16,-1-3 0-16,20-8 0 0,-30 17 0 0,30-17-55 16,-28-6-162-16,28 6-444 0,0 0 30 0,18 2 149 15</inkml:trace>
  <inkml:trace contextRef="#ctx0" brushRef="#br5" timeOffset="410762.4178">3243 1178 974 0,'0'0'301'0,"0"0"-238"0,-17-12 24 0,-1 2-8 15,18 10 24-15,-24-8-15 16,24 8-27-16,-31-10-5 0,14 6-19 0,-5 0 0 16,3 4-12-16,-3-2-2 0,2 5-5 0,0 0-1 15,2 3-3-15,-1 3 0 0,1 3 1 0,1 3-4 16,0 4-23-16,0 3 27 0,1 3-31 0,0 8 29 16,1 4 2-16,0 3-12 0,0 2 3 0,1-2-6 15,3 1 0-15,1-4 0 0,5-5 0 0,3-5 0 0,5-10 0 0,-3-17 0 16,28 20 0-16,-1-18 0 0,6-6 0 15,5-7 0-15,4-8 0 0,4-8 0 0,4-7 0 16,3-8 0-16,0-8 0 0,3-5 0 0,1-7 0 16,-1-1 0-16,-1-3 0 0,-2 4 0 0,-4 2 0 15,-8 9 0-15,-7 5 0 0,-8 2 0 0,-4 3 0 16,-9-2 0-16,-5 2 0 0,-5 1 0 16,-4 5 0-16,-4 7 0 0,-2 2 0 0,7 26 0 15,-20-26 0-15,20 26 0 0,-19 3 0 0,19-3 0 16,-27 37 0-16,11-10 0 0,-3 15 0 0,-2 0 0 15,-1 9 0-15,0-2 0 0,2 2 0 16,2 1 0-16,2 0 0 0,5-4 0 0,3 3 0 16,8-2 0-16,3-6 0 0,7-1 0 0,2-4-29 15,8-2-25-15,1-7-15 0,10 5-26 16,-13-19-57-16,29 23-177 0,-29-24-206 0,14 3-35 16,7 6 357-16</inkml:trace>
  <inkml:trace contextRef="#ctx0" brushRef="#br5" timeOffset="411074.952">4038 1244 1758 0,'0'0'77'0,"0"0"-48"0,-17 2 4 16,17-2-4-16,-24 9 6 0,24-9-12 16,-25 17 0-16,25-17-12 0,-28 24 3 0,14-7-5 15,2 2-3-15,1 0-6 0,1 5 0 0,2-1 0 16,1 1 0-16,3-2 0 0,2-4 0 0,2-18 0 15,4 32 0-15,-4-32 0 0,17 26 0 16,-17-26 0-16,26 17 0 0,-26-17 0 0,29 5 0 16,-12-5 0-16,3-2 0 0,0-6 0 0,1-1 0 15,-2-3 0-15,2-7 0 0,-4 0 0 0,0-3 0 16,-1 2 0-16,-4-3 0 0,-2-1 0 0,-4 1 0 16,-2 0 0-16,-4 1 0 0,-3 5 0 0,-4 0 0 15,7 17 0-15,-21-29 0 0,21 29-3 16,-27-25 6-16,27 25-15 0,-24-22 24 15,24 22-33-15,0 0-2 0,-18-15-22 0,18 15 5 16,0 0-46-16,-12-25-234 0,29 25-271 0,-17 0-50 16,24-16 362-16</inkml:trace>
  <inkml:trace contextRef="#ctx0" brushRef="#br5" timeOffset="411293.7259">4654 1069 2034 0,'0'0'13'0,"0"0"-13"0,0 0 0 16,0 0 0-16,0 0 0 0,0 0 0 0,0 0 0 15,0 0 0-15,-6-17 0 0,6 17 0 0,27-18 0 16,-7 10 0-16,5-6 0 0,4 2 0 16,2 0 0-16,5-1 0 0,-2 1 0 0,2 4 0 15,-5-4-75-15,16 7-231 0,-47 5-338 0,46-18-7 16,-25 15 281-16</inkml:trace>
  <inkml:trace contextRef="#ctx0" brushRef="#br5" timeOffset="411434.3379">4649 1316 2002 0,'-19'13'27'16,"19"-13"-9"-16,-18 17-18 0,18-17 0 0,0 0 0 15,25 7 0-15,-25-7 0 0,34-8 0 0,-11-4 0 16,7-4 0-16,8-3 0 0,8-4 0 0,5 0 0 15,4-4 0-15,7 3-39 0,-11-16-111 0,31 13-478 16,-25-3-50-16,9 5 127 0</inkml:trace>
  <inkml:trace contextRef="#ctx0" brushRef="#br5" timeOffset="411918.7193">5695 914 2007 0,'-18'-5'14'0,"18"5"-10"0,0 0 0 16,9-23-4-16,10 9 12 0,6-1-6 16,6-1-6-16,4-3 0 0,5-1 0 0,4 0 0 15,4 2 0-15,2 6 0 0,-1 6 0 0,1-3 0 16,-8 6 0-16,0-2 0 0,-8 5 0 0,-8 8 0 16,-5 2 0-16,-21-10 0 0,20 34 0 0,-20-11 0 15,-8 1 0-15,-8 5 0 0,-7 4 0 16,-7 2 0-16,-4 0 0 0,-4 2 0 0,-2 0 0 15,1 4 0-15,1-1 0 0,7 4 0 0,0-8 0 16,7-1 0-16,6-6 0 0,4-4 0 0,8-7 0 16,6-18 0-16,2 26 0 0,-2-26 0 0,22 16 0 15,-4-12 0-15,7-2 0 0,6-7 0 0,6-4 0 16,7-5 0-16,6-3 0 16,4-5 0-16,3 2 0 0,0-6 0 0,5 2 0 15,-5 0 0-15,5 1-57 0,-12-11-67 0,27 15-305 16,-25-6-224-16,3 5 43 0,1 11 437 0</inkml:trace>
  <inkml:trace contextRef="#ctx0" brushRef="#br5" timeOffset="412324.9759">7621 802 1732 0,'-17'-16'78'0,"6"-4"-27"15,-7-1-32-15,3 2 46 0,-4 2-26 0,1-5 17 16,-4 1-49-16,1 2-7 0,-2-2 0 0,-1 9 0 15,-1 5 0-15,0 5 0 0,-3 7 0 16,1-1 0-16,-1 8 0 0,1 5 0 16,-1 3 0-16,0 5 0 0,2-6 0 0,0 15 0 15,2 1 0-15,3 7 0 0,2 3 0 0,3-6 0 16,1 1 0-16,3 0 0 0,4 2 0 0,2 4 0 16,3 3 0-16,4-2 0 0,2-2 0 0,2-3 0 15,4-3 0-15,0-3 0 0,3-5 0 0,0-3 0 16,5-6 0-16,-1-3 0 0,3-5 0 15,-2-8-34-15,5 2-49 0,-22-8-53 0,42 3-105 16,-42-3-304-16,3-22-59 0,-3 22 201 0</inkml:trace>
  <inkml:trace contextRef="#ctx0" brushRef="#br5" timeOffset="412496.8562">6977 1168 1808 0,'0'0'140'15,"-21"-6"-41"-15,21 6-99 0,-18 0 0 16,18 0 0-16,0 0 0 0,0 0 0 0,0 0 0 15,18-3 0-15,-18 3 0 0,39-4 0 0,-7-5 0 16,5-3 0-16,11-5 0 0,4-1 0 0,8-2 0 16,2-2 0-16,3 6 0 0,-3-4 0 0,8 9 0 15,-23-16-236-15,36 14-287 0,-27 3-151 0,2 3 61 16,8 18 613-16</inkml:trace>
  <inkml:trace contextRef="#ctx0" brushRef="#br5" timeOffset="412621.8776">8227 1248 2001 0,'-20'35'46'0,"20"-35"-46"0,0 0 0 16,-18 11 0-16,18-11 0 0,0 0 0 0,0 0 0 15,0 0-19-15,11-22-112 0,-21-13-352 16,33 16-179-16,-2-8 0 0,2-4 573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21:36:13.08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3073 986 386 0,'-9'-20'215'16,"9"20"-168"-16,0 0-27 0,0 0 129 0,0 0-11 16,0 0 123-16,0 0-21 0,0 0-179 0,0 0-24 15,-26-6-5-15,26 6-3 0,-19 1 1 16,19-1 2-16,-23 5-1 0,23-5-3 0,-29 6 5 15,29-6-2-15,-38 9-2 0,19-2-2 0,-5-1-8 16,2 4-1-16,-4-1-7 0,3 4 2 0,-2 2-4 16,-1 3 6-16,0 4-3 0,3 2 4 0,1 3-9 15,4 3 6-15,2 2 4 0,3 2-32 0,3 1 27 16,3-3-30-16,3-2 14 0,6 2 9 16,4-7-8-16,3 1 3 0,6-6-4 15,2-4 1-15,5-5 2 0,5-4 5 0,3-9 1 16,8-8 0-16,2-9 0 0,4-14-11 0,3-4 9 15,4-9-9-15,1-6 3 0,3-3 28 0,-1-4-25 16,-3-2 19-16,-1 6-12 0,-7-1-16 0,-4 10 20 16,-7 1-17-16,-9 2 16 0,-5 3-14 0,-6 1-18 15,-5-1 48-15,-5 1-18 0,-3-10-8 16,-4 1 0-16,-2 1 0 0,-4-1 0 0,0 11 0 16,-1 1 0-16,-3 8 0 0,5 8 0 0,10 20 0 15,-20-15 0-15,20 15 0 0,-17 1 0 0,17-1 0 16,0 0 0-16,-14 28 0 0,13 0 0 0,-3 20 0 15,1 23 0-15,-5 13 0 0,-3 4 0 16,4-6 0-16,-1-10 0 0,0-5 0 0,5-3 0 16,-3 1 0-16,4-1-29 0,-1-6-79 15,20 14-127-15,-25-23-363 0,28 1-54 0,1-6 228 16</inkml:trace>
  <inkml:trace contextRef="#ctx0" brushRef="#br0" timeOffset="11482.522">3764 1371 1150 0,'-8'-18'135'15,"8"18"-13"-15,0 0-21 0,0 0-16 16,0 0-18-16,0 0-12 0,-25 0-20 0,25 0-4 16,0 0-9-16,-25 15-1 0,25-15-6 0,-20 20 0 15,20-20-7-15,-21 25 4 0,21-25-8 0,-17 32 7 16,12-12-8-16,0 0 4 0,4 2-6 0,1 2 2 15,3 0-5-15,3 2 6 0,1-3-7 0,3 1 6 16,2-5-7-16,1-2 4 0,-13-17-5 16,33 24 3-16,-13-19 2 0,-1-7 0 0,3-8 5 15,2-4 1-15,-2-5 6 0,0-1-5 16,-3-4 4-16,-2-4-9 0,-3-2 5 0,-3-3-7 16,-3-1 7-16,-2 1-7 0,-4 1 6 0,-2 2-8 15,-4 5 8-15,-3 4-8 0,-3 4 5 0,10 17-5 16,-27-28 3-16,10 18-2 0,-2 5-2 0,-2 2-3 15,0 4-4-15,-1 0-3 0,4 5 0 16,1 3-3-16,17-9-19 0,-28 15-32 0,32 6-96 16,-30-21-397-16,26 0-68 0,0 0 183 0</inkml:trace>
  <inkml:trace contextRef="#ctx0" brushRef="#br0" timeOffset="12129.8706">4090 700 1742 0,'0'0'64'0,"0"0"-31"16,-21-18-5-16,21 18 1 0,0 0 4 15,0 0 3-15,0 0-10 0,0 0-4 0,0 0-10 16,0 0-3-16,0 0-1 0,0 0-10 0,0 0 5 16,0 0-3-16,0 0 2 0,4 19-16 15,-4-19 24-15,20 17-28 0,-20-17-4 0,31 20 27 16,-13-13-7-16,4 6 11 0,1 3 19 0,4-3-22 16,1 2-6-16,3 3 0 0,2-2 0 0,0 3 0 15,3-1 0-15,2 3 0 0,1-4 0 0,2 1 0 16,2-1 0-16,1-3 0 0,1 2 0 0,2-3 0 15,2-1 0-15,1-2 0 0,1-2 0 0,1-1 0 16,-2-3 0-16,-2 1 0 0,-3 0 0 16,-3 2 0-16,-3-2 0 0,-4 0 0 0,-6-1 0 15,-4-2 0-15,-8 0 0 0,-17-2 0 16,17 7 0-16,-17-7 0 0,0 0 0 0,-13 19 0 16,-4-6 0-16,-7 2 0 0,-10 0 0 0,-7 7 0 15,-8 2 0-15,-5 2 0 0,-4 4 0 0,-4 4 0 16,-2-4 0-16,2 8 0 0,2-5 0 15,5 1 0-15,5-1 0 0,5-6 0 0,7-3 0 16,5-5 0-16,5-1 0 0,6-6 0 0,22-12 0 16,-24 20 0-16,24-20 0 0,0 0-22 0,0 0-54 15,23-5-61-15,19 4-514 0,-16-14 7 0,8 2 128 16</inkml:trace>
  <inkml:trace contextRef="#ctx0" brushRef="#br0" timeOffset="12692.3869">5654 847 1831 0,'0'0'10'0,"26"-25"-4"16,-8 16 9-16,9 1 5 0,0-1 6 0,5 2 0 15,-1-2-5-15,1 7-4 0,-1-2-8 0,1 3 0 16,-1 4-2-16,-2-1-3 0,-3 5 4 0,-1-1 2 16,-6 2-9-16,-2 3 6 15,-17-11-3-15,25 22 1 0,-25-22 3 0,9 24-5 16,-9-24-3-16,-3 26 0 0,3-26 0 0,-17 25 0 16,17-25 0-16,-31 30 0 0,8-14 0 0,-1 1 0 15,-4-3 0-15,-4 5 0 0,-1-1 0 0,-1 6 0 16,1 1 0-16,2 2 0 0,-2 1 0 0,3-3 0 15,2 1 0-15,2-4 0 0,4-2 0 0,4 0 0 16,18-20 0-16,-19 27 0 0,19-27 0 16,0 0 0-16,6 19 0 0,-6-19 0 0,32 0 0 15,-6-3 0-15,6-6 0 0,5-3 0 0,5-2 0 16,3-1 0-16,5 1 0 0,-1 0 0 0,5 2 0 16,-2-2 0-16,-1 4 0 0,-2-1-27 15,0 6-29-15,-9-6-18 0,13 13-100 0,-26-11-471 16,13 8 36-16,-5 1 148 0</inkml:trace>
  <inkml:trace contextRef="#ctx0" brushRef="#br0" timeOffset="13145.4976">7282 791 1770 0,'-3'-22'37'0,"3"-3"13"15,-2-2-23-15,2-2 22 0,-5-1-24 0,3 1-10 16,-6 2-5-16,1 2-3 0,-3 3-4 0,-1 4 8 16,11 18 0-16,-28-22-3 0,10 16-2 15,-1 6 2-15,-4 3 2 0,0 5-10 16,-4 0 0-16,0 3 0 0,-5 8 0 0,2 2 0 16,-2 5 0-16,1 4 0 0,0 4 0 0,2-6 0 15,2 1 0-15,3 7 0 0,2-2 0 0,4 8 0 16,2 2 0-16,2-6 0 0,3 0 0 0,2 3 0 15,2 1 0-15,2 3 0 0,1 0 0 0,3-3 0 16,4-2 0-16,0-6 0 0,5-1 0 0,0-7 0 16,4-4 0-16,-1-4 0 0,-11-18-31 15,24 17-34-15,-7-7-30 0,-17-10-72 0,31-19-445 16,-31 19 22-16,11-21 104 0</inkml:trace>
  <inkml:trace contextRef="#ctx0" brushRef="#br0" timeOffset="13317.3771">6609 1050 1987 0,'-18'0'60'16,"18"0"-60"-16,-24 6 0 0,24-6 0 0,0 0 0 15,0 0 0-15,0 0 0 0,22 9 0 0,1-13 0 16,10-2 0-16,10-3 0 0,12-4 0 0,7-3 0 16,5-2 0-16,5 1 0 0,-4-2 0 0,6 3 0 15,-7-5 0-15,8 8-91 0,-30-12-425 0,28 8-161 16,-9 7 33-16,-5 0 526 15</inkml:trace>
  <inkml:trace contextRef="#ctx0" brushRef="#br0" timeOffset="13442.3875">7936 1019 1934 0,'0'0'62'0,"-23"19"-21"0,23-19-31 16,-25 8-10-16,25-8 0 0,-21-1 0 0,21 1 0 15,0 0-16-15,0 0-114 0,-35-17-488 16,35 17-46-16,8-23 46 0</inkml:trace>
  <inkml:trace contextRef="#ctx0" brushRef="#br0" timeOffset="34332.6472">104 8698 826 0,'0'0'-2'0,"-1"29"23"16,1-29-18-16,-7 24 0 0,7-24 10 0,-4 22 31 16,4-22 32-16,-7 20 46 0,7-20 7 0,0 0-1 15,0 0-26-15,0 17-27 0,0-17-20 0,0 0-13 16,0 0-9-16,-4 17-6 0,4-17-5 0,-1 17 0 15,1-17-4-15,2 33-8 0,-2-33 29 16,2 24-22-16,-2-24 21 0,0 0 3 0,0 0-32 16,0 0 15-16,0 0-24 0,0 0-1 0,0 0 1 15,0 0-2-15,0 0 2 0,0 0 1 0,0 0 0 16,0 0-1-16,0 0 2 0,0 0 0 0,0 0 2 16,0 0 1-16,0 0 3 0,0 0-1 0,0 0 1 15,0 0-1-15,0 0-2 0,0 0-1 0,0 0 1 16,0 0-2-16,0 0 3 0,20-6 0 0,-20 6 1 15,0 0-2-15,28-1 2 0,-28 1-4 0,29 0 1 16,-11 1-3-16,2-1 0 0,2 0 1 16,1 0-1-16,3 0 0 0,2-1 0 0,2 1-1 15,3 0 1-15,3-1 0 0,1-1 1 0,3 2-2 16,-2-1 1-16,-2 1-1 0,1 0-1 0,-1-1 2 16,2 1-1-16,1 0-1 0,-2 0 2 0,1 0-1 15,-1-1-1-15,0 1 2 0,1 0-1 0,0 0 1 16,2 0-1-16,0 0 0 0,0 0 0 0,2 0 0 15,0-2 0-15,1 2 0 0,-1 0 0 0,0 0 0 16,0-1 0-16,1 1 0 0,2 0 0 0,0 0 0 16,2 1 0-16,1-1 0 0,4 0 0 0,5-1 0 15,1 1 0-15,3-1 0 0,1 0 0 0,-1 1 0 16,5 0 0-16,-1-1 0 0,2 1 0 0,1 0 0 16,0 0 0-16,2 0 0 0,2-2 0 15,-1 1 0-15,0 0 0 0,-2 0 0 0,-6 1 0 16,-1 0 0-16,0-1 0 0,3 1 0 0,-1 0 0 15,4 0 0-15,-2 0 0 0,1 1 0 0,0-1 0 16,-5 0 0-16,4 0 0 0,0 0 0 0,4 0 0 16,2 0 0-16,2 0 0 0,1 0 0 0,-1 0 0 15,-1-1 0-15,1 1 0 0,-1 0 0 0,5 1 0 16,2 0 0-16,4-1 0 0,4-1 0 0,-2 1 0 16,-1-4 0-16,-3 2 0 0,1-1 0 0,4 2 0 15,6 1 0-15,-1 0 0 0,-1 0 0 0,-6 0 0 16,-2 0 0-16,-1 0 0 0,-2 0 0 0,0 0 0 15,3 0 0-15,-2 1 0 0,1-1 0 0,-3 2 0 16,-1-1 0-16,1-1 0 0,0 1 0 16,1-1 0-16,1 0 0 0,0 0 0 0,0 0 0 15,3 1 0-15,0 0 0 0,5-1 0 0,0 0 0 16,1 0 0-16,2 0 0 0,2 0 0 0,2 0 0 16,1 0 0-16,-1 0 0 0,3 0 0 0,2-1 0 15,-2 0 0-15,2 1 0 0,-1 0 0 0,-3 0 0 16,7 0 0-16,-2 0 0 0,1-1 0 0,2 1 0 15,-4 0 0-15,1 1 0 0,2-1 0 0,2-1 0 16,-1 0 0-16,2-1 0 0,-4 2 0 0,3 2 0 16,3-1 0-16,1-1 0 0,-1 0 0 0,3-1 0 15,-6 1 0-15,1 1 0 0,5-1 0 16,0 1 0-16,0-1 0 0,0 0 0 0,-3 0 0 16,0 1 0-16,1-1 0 0,2 1 0 0,0-2 0 15,0 1 0-15,3 0 0 0,1 0 0 0,0 1 0 16,6-1 0-16,0 0 0 0,0 0 0 0,2 0 0 15,2 0 0-15,-2 0 0 0,1 0 0 0,-2 2 0 16,-3-2 0-16,1 1 0 0,0-1 0 0,0-1 0 16,-2 1 0-16,-1 0 0 0,-4 0 0 0,0 1 0 15,4-1 0-15,-2 1 0 0,-1-1 0 0,3 0 0 16,-1 0 0-16,1 0 0 0,1 0 0 0,-2 1 0 16,0-1 0-16,2 0 0 0,1 0 0 0,2 0 0 15,-2 0 0-15,0 0 0 0,-2 0 0 16,4 1 0-16,4-1 0 0,-2 0 0 0,0 0 0 15,2 0 0-15,-4 0 0 0,1 0 0 0,-2 2 0 16,-3-2 0-16,1 1 0 0,2-1 0 0,-1 0 0 16,-3 1 0-16,0-1 0 0,-2 0 0 0,-2 1 0 15,3 0 0-15,-2-1 0 0,-3 2 0 0,-1-2 0 16,2 1 0-16,-1-1 0 0,0 0 0 0,1 0 0 16,-3 1 0-16,-1-1 0 0,4 0 0 0,-2 0 0 15,0 1 0-15,2 1 0 0,-1-2 0 0,-2 1 0 16,3-1 0-16,-1 0 0 0,-2 1 0 0,1-2 0 15,-4 2 0-15,1 0 0 0,-4-1 0 0,2 0 0 16,-3 1 0-16,-1-1 0 0,-2 2 0 0,-3-2 0 16,2-2 0-16,-2 2 0 0,0 2 0 15,-3-1 0-15,1 0 0 0,-1-1 0 0,1 0 0 16,4 0 0-16,-3-1 0 0,1 1 0 0,-3 0 0 16,3-1 0-16,0 1 0 0,2 0 0 0,-2 0 0 15,0 1 0-15,1-1 0 0,0 0 0 0,0 0 0 16,-4 1 0-16,1-1 0 0,1 0 0 0,-3 0 0 15,0-2 0-15,-2 2 0 0,-10 2 0 0,0-1 0 16,-4 2 0-16,3-1 0 0,5-2 0 16,-2-1 0-16,-2 1 0 0,-4-3 0 0,-7 3 0 15,1 0 0-15,0 0 0 0,0 0 0 0,7 0 0 16,-1 0 0-16,-1 0 0 0,-4 0 0 16,-3 0 0-16,-1 0 0 0,1 2 0 0,1-2 0 15,0 1 0-15,-2-2 0 0,-4 1 0 0,-1-2 0 16,-2 2 0-16,0 0 0 0,-5 0 0 0,0 2 0 15,-4-2 0-15,0 1 0 0,-2-1 0 16,-4-1 0-16,-4-1 0 0,0 1 0 0,0 0 0 16,0 1 0-16,1 1 0 0,2-1 0 0,0 1 0 15,-1-1 0-15,-2 0 0 0,-3 0 0 0,-3 0 0 16,-1 0 0-16,-1-1 0 0,1 1 0 0,4 0 0 16,0 0 0-16,1 0 0 0,-1 0 0 0,-4-1 0 15,-2 2 0-15,-6-1 0 0,0 1 0 16,-4-1 0-16,-4 4-34 0,-18-4-33 15,33 21-227-15,-33-21-291 0,0 0-46 0,0 0 196 16</inkml:trace>
  <inkml:trace contextRef="#ctx0" brushRef="#br0" timeOffset="40104.2085">15887 506 1197 0,'0'0'227'16,"0"0"-170"-16,0 0-32 0,0 0-18 15,0 0-3-15,0 0 1 0,-2-20 6 0,2 20 5 16,0 0 2-16,0 0-3 0,0 0-4 0,0 0-6 16,0 0-4-16,0 0 4 0,0 0 0 0,0 0 5 15,0 0-1-15,0 0 2 0,0 0 0 16,0 0 0-16,0 0 5 0,0 0-2 0,0 0-1 16,0 0-2-16,0 0-5 0,0 0-3 0,0 0-5 15,0 0 2-15,0 0-7 0,18-7-4 0,-18 7 0 16,0 0-3-16,0 0 4 0,0 0 8 0,0 0 1 15,0 0-5-15,0 0 9 0,0 0-4 0,0 0 1 16,0 0 7-16,0 0-3 0,0 0 2 16,0 0 3-16,0 0 5 0,0 0 3 15,-2 20 5-15,2-20 5 0,0 0-1 0,-5 28-4 0,5-28 2 16,1 24-7-16,-1-24 2 0,2 28-1 16,-2-28-2-16,0 29-3 0,3-12-1 0,-4 0-3 15,3 3-2-15,-2-1-1 0,1 0-4 0,-2 3-8 16,1-4-18-16,-1 8 16 0,1-1-12 0,3 4 17 15,-3 4 11-15,2-1-11 0,-2 1 10 16,0 0-3-16,0 3 4 0,-2 0-6 0,2 5 11 16,-1 2-10-16,2 4-3 0,-2 0 26 0,2 4-23 15,-3 1 22-15,3 3-1 0,-1 0-19 0,0 4 13 16,0 1-16-16,-1 3 2 0,0-1-4 0,1 1 0 16,0-4 0-16,1-1 0 0,-1 3 0 0,1 5 0 15,-1 3 0-15,1 4 0 0,1 2 0 16,-1 1 0-16,0 0 0 0,2 4 0 15,-3 3 0-15,0 1 0 0,0 2 0 0,1 4 0 16,-1 1 0-16,2 5 0 0,-2 3 0 0,1-2 0 16,-1 0 0-16,2-3 0 0,0-2 0 0,-1 4 0 15,3 6 0-15,-2 5 0 0,0 4 0 0,0-1 0 16,0-2 0-16,1 4 0 0,-1 1 0 0,-1 2 0 16,1 1 0-16,0 0 0 0,-1-1 0 15,-1 0 0-15,2 1 0 0,-1 3 0 0,0 3 0 16,0 1 0-16,0 0 0 0,1-1 0 0,-1 0 0 15,1-1 0-15,0 2 0 0,-1 2 0 0,0 2 0 16,-1 2 0-16,4 2 0 0,-1 0 0 16,1-4 0-16,1-2 0 0,-3-2 0 0,-1 1 0 15,2-1 0-15,-1 2 0 0,1 0 0 0,0 0 0 16,-3 1 0-16,4 2 0 0,-3-1 0 16,2 4 0-16,-1 4 0 0,-1 2 0 0,2 7 0 15,-1 1 0-15,-1 5 0 0,2 1 0 0,-1-2 0 16,1 2 0-16,-1 0 0 0,-1 1 0 0,2 1 0 15,-1 0 0-15,1 1 0 0,-1-1 0 0,0-1 0 16,0-1 0-16,1 0 0 0,-1-2 0 0,0-4 0 16,-1-2 0-16,0-6 0 0,2 0 0 0,-3 2 0 15,2 0 0-15,0 3 0 16,-1 2 0-16,2 1 0 0,-1 1 0 0,0-2 0 16,0 0 0-16,0 2 0 0,-1 4 0 0,0 5 0 15,0 0 0-15,-1 0 0 0,2-2 0 0,-1 2 0 16,0 0 0-16,1 1 0 0,1 0 0 0,-1-4 0 15,1-2 0-15,-1-2 0 0,-1-6 0 0,-1-1 0 16,3-2 0-16,-2 1 0 0,0 4 0 16,2 0 0-16,-2 2 0 0,1 1 0 0,0 3 0 15,1 3 0-15,-2 1 0 0,2-1 0 0,-1 1 0 16,1 1 0-16,-2 1 0 0,1 3 0 0,1 0 0 16,-2 2 0-16,3 2 0 0,-2 0 0 0,0-6 0 15,2 1 0-15,-3-25 0 0,2-10 0 16,-3-9-40-16,3-15-50 0,-6-5-2 0,10 2-36 15,-25-9-101-15,30-26-84 0,-31-7 3 16,19-54 5-16,0 0-143 0,-21-34 357 0,28-22 91 16</inkml:trace>
  <inkml:trace contextRef="#ctx0" brushRef="#br0" timeOffset="41182.3894">15977 8137 696 0,'0'0'14'16,"3"17"-20"-16,-3-17-1 16,0 0 1-16,0 0 5 0,0 0 2 0,0 0 0 15,0 0 2-15,0 0 2 0,0 0 13 0,0 0 16 16,0 0 22-16,0 0 26 0,0 0 19 0,0-19 8 15,0 19 9-15,0 0-14 0,0 0-9 0,0 0-15 16,0 0-18-16,1-20-11 0,-1 20-11 0,0 0-5 16,0 0-8-16,0 0-4 0,0 0-5 0,0 0-2 15,0 0 0-15,0 0-1 0,0 0-2 16,0 0-2-16,0 0-3 0,0 0-2 0,0 0-1 16,0 0 0-16,0 0 4 0,-20 13-1 0,20-13 4 15,-13 22-1-15,13-22 3 0,-17 30-3 16,8-9 5-16,-1-1-1 0,0 7-19 0,-1 2 35 15,2 6-34-15,-2 4 26 0,0 4-8 0,-2 8-15 16,0 5 12-16,-4 7-14 0,0 4 16 16,-2 7-17-16,1 5 0 0,2 3 17 0,1 1-18 15,1-2 15-15,6-1-9 0,3-6-2 0,5-5 0 16,6-5-1-16,4-7 1 0,7-4-19 0,3-9-3 16,12 2-30-16,-7-22-86 0,31 29-206 0,-23-36-261 15,21 2 6-15,-7-5 333 0</inkml:trace>
  <inkml:trace contextRef="#ctx0" brushRef="#br0" timeOffset="41713.6455">16057 8327 892 0,'0'0'177'0,"-18"8"-48"0,18-8-59 16,0 0 8-16,0 0-34 0,0 0 18 0,0 0-9 15,0 0-4-15,0 0-3 0,-3-21 0 16,3 21 25-16,12-20-51 0,-12 20 46 0,20-21-51 15,-20 21 16-15,30-8-4 0,-9 9-11 0,5 6 15 16,3 8-48-16,3 5 41 0,-1 7-40 0,0 4 15 16,-2 3 6-16,-3 6-10 0,-6 4 11 0,-5 4-12 15,-8 7 13-15,-7 4-16 0,-5 5 18 16,-7 7-19-16,-4 5-2 0,-4 5 22 0,-6 4-19 16,-1 0 23-16,-3 2 5 0,-2-1-21 0,1-3 21 15,-2-4-2-15,2-8-24 0,2-8 22 0,4-7-31 16,4-9-10-16,-3-17-39 0,29 20-355 0,-26-42-187 15,21-8-12-15,0 0 399 0</inkml:trace>
  <inkml:trace contextRef="#ctx0" brushRef="#br0" timeOffset="46023.0194">19976 8820 765 0,'0'0'132'15,"0"0"-30"-15,0 0 5 0,0 0-2 16,0 0 1-16,0 0-18 0,0 0-17 0,-17-15-13 16,17 15-13-16,0 0-6 0,0 0-6 0,0 0 5 15,0 0 0-15,0 0 2 0,0 0-5 0,-5-20-4 16,5 20-9-16,0 0-4 0,0 0-3 0,0 0-5 16,0 0-1-16,0 0-2 0,-20 5-3 0,20-5-4 15,0 0 2-15,-24 24-5 0,24-24 6 16,-22 25-3-16,22-25 5 0,-25 29-1 15,25-29 4-15,-20 32 0 0,20-32-20 0,-16 26 35 16,16-26-39-16,-7 19 36 0,7-19-16 0,0 0-4 16,9 16 1-16,-9-16 0 0,17 9-1 0,-17-9 1 15,22 4 1-15,-22-4-1 0,25 1-2 0,-25-1 1 16,33-4 0-16,-16-1 0 0,2-3 2 0,-2 1-4 16,2-3 0-16,-1 0-16 0,-18 10 35 15,28-23-33-15,-28 23 35 0,19-25-18 0,-19 25-2 16,11-30 4-16,-11 30-5 0,4-32 6 0,-4 32-5 15,-4-29 3-15,4 29-2 0,-9-28 2 0,9 28-1 16,-17-23 1-16,17 23-1 0,-26-14 2 16,26 14-1-16,-29-6 0 0,29 6 0 0,-34 1 1 15,34-1 1-15,-33 12 0 0,33-12 3 0,-32 22 0 16,32-22 3-16,-26 30-1 0,26-30-1 16,-21 34-4-16,15-17-3 0,1 1-1 0,4 0 0 15,2 0 0-15,1 0-6 0,-2-18 12 0,13 31-14 16,-13-31 16-16,20 21-8 0,-20-21 0 0,29 13 0 15,-29-13 0-15,34 2 0 0,-15-4 0 0,1-3 0 16,2-1 0-16,1-3 0 0,-1 0-5 0,-3-4 6 16,-2 0-15-16,-17 13 31 0,24-26-16 0,-24 26-1 15,13-27 0-15,-13 27 0 16,6-23 0-16,-6 23 0 0,-5-21 0 0,5 21 0 16,0 0 0-16,-20-21 0 0,20 21 0 0,-21-10 0 15,21 10 0-15,-24 1 0 0,24-1 0 0,-28 10 0 16,28-10 0-16,-29 22 0 0,29-22 0 0,-28 33 0 15,14-12 0-15,1 3 0 0,2 2 0 0,2-1 0 16,2-1 0-16,3-3 0 0,2-3 0 16,2-18 0-16,5 26 0 0,-5-26 0 0,13 17 0 15,-13-17 0-15,22 10 0 0,-22-10 0 0,26 1 0 16,-26-1 0-16,28-11 0 0,-28 11 0 0,28-20 0 16,-28 20 0-16,25-28 0 0,-15 11 0 0,0-1 0 15,-4 0 0-15,0 0 0 0,-3 1 0 16,-3 17 0-16,2-29 0 0,-2 29 0 0,-6-21 0 15,6 21 0-15,0 0 0 0,-21-14 0 16,21 14 0-16,-20 2 0 0,20-2 0 0,-24 15 0 16,24-15 0-16,-27 25 0 0,13-7 0 0,2 1 0 15,-2 2 0-15,3 0 0 0,3-3 0 0,3 0 0 16,5-18-4-16,7 41-201 0,-7-41-414 0,0 0-41 16,0 0 102-16</inkml:trace>
  <inkml:trace contextRef="#ctx0" brushRef="#br0" timeOffset="46679.1974">20318 9750 1330 0,'31'5'66'16,"-31"-5"12"-16,0 0 2 0,7-17-1 16,-7 17 1-16,0 0-14 0,14-18-20 0,-14 18-10 15,0-23-16-15,0 23-3 0,-5-28-6 0,3 11 2 16,2 17-2-16,-9-36 4 0,5 18-3 0,-4 1-16 16,1 0 18-16,7 17-14 0,-22-31 34 0,22 31-12 15,-32-26-1-15,14 14-21 0,1 1 0 0,0 2 0 16,-1 3 0-16,18 6 0 0,-30-3 0 0,30 3 0 15,-28 11 0-15,28-11 0 0,-29 26 0 16,15-4 0-16,-2 0 0 0,1 6 0 0,1 5 0 16,-1 5 0-16,0 4 0 0,1 4 0 15,0 3 0-15,2 1 0 0,0 2 0 0,1 0 0 16,0 2 0-16,3-4 0 0,0 0 0 0,4-2 0 16,1-4 0-16,4-2 0 0,2-7-3 0,4 0-58 15,-7-14-26-15,21 20-133 0,-21-41-374 0,6 27-25 16,-6-27 157-16</inkml:trace>
  <inkml:trace contextRef="#ctx0" brushRef="#br0" timeOffset="46882.3262">19865 10038 2026 0,'0'0'21'0,"-22"13"-21"0,22-13 0 16,0 0 0-16,0 0 0 0,-3 18 0 0,3-18 0 15,0 0 0-15,26 7 0 0,-26-7 0 0,36-2 0 16,-12-3 0-16,5-3 0 0,5-3 0 0,4-4 0 16,3 2 0-16,-2-9-72 0,20 25-142 0,-21-26-433 15,22 12 19-15,-9-6 143 0</inkml:trace>
  <inkml:trace contextRef="#ctx0" brushRef="#br0" timeOffset="48780.2609">23904 8839 480 0,'0'0'152'0,"0"0"14"0,-1-26-23 0,1 26 6 0,0 0-26 16,0 0 1-16,6-18-15 0,-6 18-26 16,0 0-22-16,0 0-30 0,0 0-2 0,17-9 3 15,-17 9 7-15,0 0 0 0,0 0-10 0,0 0 1 16,-23 7-6-16,23-7-3 0,0 0-4 16,-25 17-3-16,25-17-2 0,-22 16 4 0,22-16 1 0,-24 18 1 15,24-18 0-15,-21 21-5 0,21-21-2 0,-17 23-23 16,17-23 17-16,-15 24-18 0,15-24 33 0,-6 24-12 15,6-24 8-15,1 23-13 0,-1-23-5 0,3 19 0 16,-3-19 3-16,11 19-1 0,-11-19-1 0,17 12 1 16,-17-12-5-16,21 6 4 0,-21-6-2 15,23-2 3-15,-23 2-3 0,24-9 0 0,-24 9 5 16,27-20-5-16,-27 20 7 0,27-25-5 0,-27 25-15 16,23-28 15-16,-23 28-13 0,17-26 34 0,-17 26-17 15,11-26 15-15,-11 26-16 0,0-23-1 0,0 23 2 16,-7-17-1-16,7 17 1 0,0 0-4 0,-17-14 3 15,17 14-1-15,0 0-2 0,-23-7 3 0,23 7-2 16,0 0-3-16,-26 9 3 0,26-9 1 16,-17 16-2-16,17-16 5 0,-17 22-2 15,17-22 0-15,-13 29-3 0,7-12-13 0,1 0 25 16,5-17-27 0,-5 32 30-16,5-32-14 0,1 32-4 0,-1-32 5 15,7 27-3-15,-7-27 3 0,14 23-3 16,-14-23 2-16,18 20-2 0,-18-20 0 0,21 11 7 15,-21-11-5-15,25 5-1 0,-25-5 3 16,26-3-6-16,-26 3 3 0,25-11 2 0,-25 11 1 16,25-17 0-16,-25 17-2 0,19-23 1 0,-19 23-3 15,13-29 3-15,-13 29-3 0,8-31 4 0,-8 31-6 16,3-32-9-16,-3 32 31 0,-3-29-32 0,3 29 33 16,-12-25-17-16,12 25-2 0,-21-18 3 0,21 18-2 15,-26-11 4-15,26 11-4 0,-26-1-1 0,26 1-1 16,-28 9-2-16,28-9 7 0,-28 22-4 15,28-22-8-15,-27 29 16 0,16-12-8 16,-1 0 0-16,3 0 0 0,2 2 0 0,1-2 0 16,6-17 0-16,-3 29 0 0,3-29 0 0,11 22 0 15,-11-22 0-15,22 13 0 0,-22-13 0 0,34 4 0 16,-14-6 0-16,4-3 0 0,0-1 0 0,2-4 0 16,1-1 0-16,-2-2 0 0,1-3 0 0,-2 2 0 15,-3-1 0-15,-4 1 0 0,-17 14 0 16,22-27 0-16,-22 27 0 0,5-22 0 0,-5 22 0 15,0 0 0-15,-19-22 0 0,19 22 0 0,-28-8 0 16,10 7 0-16,-2 2 0 0,-2 3 0 0,-3 2 0 16,2 0 0-16,1 2 0 0,3 3 0 0,2 0 0 15,17-11 0-15,-28 23 0 0,28-23 0 16,-18 19-4-16,18-19-44 0,-4 27-34 16,4-27-120-16,0 0-444 0,0 0 40 0,11 24 148 15</inkml:trace>
  <inkml:trace contextRef="#ctx0" brushRef="#br0" timeOffset="49472.3089">23987 9674 1423 0,'0'-21'73'0,"0"21"1"16,0 0-12-16,34-8-5 0,-34 8 2 16,28-16-10-16,-28 16-9 0,35-15-9 15,-18 6-13-15,5 2-5 0,-2-2-6 0,1 3-3 16,0 1 2-16,-21 5-5 0,30-3 0 0,-30 3-1 15,22 3-1-15,-22-3 5 0,0 0-3 0,7 23 4 16,-7-23-4-16,-9 27 4 0,9-27-5 0,-19 32 5 16,6-12-3-16,-3 3 2 0,-3 3-9 0,-2 1 12 15,-3 1-8-15,2 0 15 0,-2-3 0 0,0 3 2 16,3-3-4-16,0-1 2 0,5-2-6 16,4-1 2-16,12-21-5 0,-9 28 0 0,9-28-3 15,5 16 0-15,-5-16-2 0,20 14 0 0,-20-14 0 16,34 9 0-16,-12-6 0 0,3-3 0 15,6-3-1-15,-1 0-1 0,7-2-6 0,-5-3-16 16,7 4-19-16,-6-8-25 0,16 21-105 0,-49-9-384 16,51-13-58-16,-20 7 60 0</inkml:trace>
  <inkml:trace contextRef="#ctx0" brushRef="#br0" timeOffset="49769.1769">24882 9481 1696 0,'-22'-10'54'0,"22"10"-22"0,-23-32 0 16,23 32 0-16,-25-29 10 0,25 29-10 0,-28-23-3 16,28 23-12-16,-32-13-3 0,15 9-3 0,-2 3 2 15,1 3-1-15,1 4 2 0,-1 4-3 0,18-10-5 16,-31 26-6-16,19-8 0 0,0 6 0 0,1 5 0 15,0 4 0-15,0 2 0 0,0 3 0 16,3 3 0-16,-2 4 0 0,3 1 0 0,-3 0 0 16,4-2 0-16,-1-1 0 0,3-2 0 0,2-3 0 15,2-1 0-15,2-4-5 0,4-3-38 0,-5-7-15 16,13 10-50-16,-14-33-127 0,7 20-374 16,-7-20-24-16,0 0 278 0</inkml:trace>
  <inkml:trace contextRef="#ctx0" brushRef="#br0" timeOffset="49941.0583">24467 9949 1754 0,'0'0'191'0,"0"0"-146"0,0 0-18 16,0 0-14-16,0 0-2 0,0 0-5 0,0 0-6 16,0 0 0-16,11-19 0 0,-11 19 0 15,32-17 0-15,-9 6-14 0,2-7-32 16,17 15-78-16,-32-20-498 0,33 12-33 0,-11-6 70 15</inkml:trace>
  <inkml:trace contextRef="#ctx0" brushRef="#br0" timeOffset="52485.0114">12043 8913 1050 0,'0'0'185'16,"2"-20"-56"-16,-2 20-28 0,0 0-54 0,0 0 10 16,0 0-37-16,0 0 20 0,-21-8-5 15,21 8-7-15,-24 3-4 0,24-3-4 0,-28 2-4 16,28-2 0-16,-26 1-1 0,26-1-2 0,-23-1-1 15,23 1-3-15,-21-1 0 0,21 1-5 16,0 0 0-16,-22-3 1 0,22 3-2 0,0 0 1 16,0 0-1-16,-21 9-1 0,21-9-1 0,0 0-23 15,-18 22 46-15,18-22-44 0,-16 25 45 16,16-25-18-16,-18 30-4 0,18-30 2 16,-16 27-5-16,16-27 3 0,-11 24-5 0,11-24 3 15,-5 17-2-15,5-17 1 0,0 0 0 0,0 0 1 16,0 0-1-16,21 16 1 0,-21-16-1 0,21-3 1 15,-21 3 0-15,25-7-1 0,-25 7 3 0,30-12-3 16,-30 12 3-16,29-15-3 0,-29 15 3 0,25-16-3 16,-25 16 1-16,17-15-2 15,-17 15 2-15,0 0 0 0,11-22 1 0,-11 22-3 16,0 0 2-16,-3-20-3 0,3 20 3 0,0 0-1 16,-14-17-20-16,14 17 20 0,0 0-19 0,-24-11 43 15,24 11-23-15,-22-4 25 0,22 4-26 0,-23-1-23 16,23 1 23-16,-21 4-25 0,21-4 46 0,-17 7-18 15,17-7 19-15,0 0-17 0,-18 17-2 0,18-17 1 16,-7 18-3-16,7-18 3 0,-4 17-3 16,4-17 2-16,0 0-2 0,6 21 1 0,-6-21-3 15,0 0 3-15,18 15-3 0,-18-15 2 0,17 6 1 16,-17-6 0-16,21 1 0 0,-21-1 2 0,22-6 2 16,-22 6 2-16,24-15 2 0,-24 15 0 0,26-26 2 15,-26 26-5-15,23-27-14 0,-23 27 13 16,19-31-14-16,-19 31 32 0,15-30-18 0,-15 30 17 15,10-28-18-15,-10 28-4 0,3-24 3 16,-3 24-4-16,0-22 3 0,0 22-3 0,-5-19 1 16,5 19-1-16,-7-17 0 0,7 17 0 0,0 0 0 15,-17-21 0-15,17 21 0 0,0 0 0 0,-21-9 0 16,21 9 0-16,-18 3 0 0,18-3 0 0,-25 14 0 16,25-14 0-16,-31 24 0 0,31-24 0 0,-31 30 0 15,31-30 0-15,-30 33 0 0,18-16 0 16,12-17 0-16,-17 29 0 0,17-29 0 0,-9 24-8 15,9-24 16-15,7 17-8 0,-7-17 0 0,22 11 0 16,-22-11-1-16,34 1-22 0,-7-2-12 16,-6-8-31-16,17 18-75 0,-32-27-443 0,34 16-47 15,-15-10 66-15</inkml:trace>
  <inkml:trace contextRef="#ctx0" brushRef="#br0" timeOffset="53231.8857">12364 9506 1753 0,'-13'-29'60'15,"13"29"-33"-15,-12-34-1 0,5 17-4 0,-2-3 4 16,1 2-10-16,-4-1 1 0,-1 2-14 0,13 17 1 15,-29-25-4-15,12 16 4 0,0 6-1 0,-2 3 4 16,1 4 0-16,0 4-2 0,0 4 2 0,-2 2-1 16,0 6 4-16,-2 3-3 0,0 3 3 0,0 6-6 15,1 3-10-15,-1 2 22 0,3 3-23 16,-1 1 21-16,2 5-8 0,0-1-7 16,1 0 2-16,0-1-1 0,0 0 0 0,1 0 0 15,3-2 0-15,0 1-1 0,3 1 2 0,1 1-7 16,1-2 6-16,3-3 5 0,0-4-31 0,5-3 15 15,-1-6-40-15,8-1 1 0,-7-26-15 0,16 39-33 16,-16-39-118-16,18 4-359 0,-18-4 17 0,0 0 163 16</inkml:trace>
  <inkml:trace contextRef="#ctx0" brushRef="#br0" timeOffset="53406.2178">11758 9808 1652 0,'0'0'286'16,"-31"4"-235"-16,31-4-14 0,-28 11-16 0,28-11-21 16,0 0 0-16,-11 19 0 0,11-19 0 15,0 0 0-15,33 13 0 0,-11-13 0 0,7 0 0 16,6-2 0-16,5-3 0 0,2-4-12 0,7 6-56 16,-15-31-165-16,22 30-411 0,-17-13 11 0,8 5 177 15</inkml:trace>
  <inkml:trace contextRef="#ctx0" brushRef="#br0" timeOffset="55796.9646">7580 8935 1547 0,'0'0'67'0,"0"0"-19"0,0 0-15 15,0 0-13-15,0 0-6 16,0 0-6-16,-15-18-27 0,15 18 24 0,0 0-27 16,0 0 26-16,0 0 1 0,0 0 1 0,0 0 1 15,0 0 1-15,0 0 1 0,0 0 1 0,0 0 1 16,0 0 0-16,0 0 0 0,0 0-2 0,0 0 1 15,0 0-2-15,0 0 0 0,0 0-1 0,-20 3-2 16,20-3-23-16,0 0 47 0,-15 20-47 0,15-20 44 16,-13 19-21-16,13-19-4 0,-10 21 2 15,10-21-3-15,-6 20 2 0,6-20-4 0,0 18 2 16,0-18-1-16,0 0 1 0,10 18-1 0,-10-18 1 16,0 0 0-16,18 6 1 0,-18-6-1 0,17-2 2 15,-17 2 0-15,20-7-1 0,-20 7 3 16,25-16-3-16,-25 16 2 0,27-23-4 0,-27 23 4 15,29-25-4-15,-29 25 4 0,24-28 20 0,-24 28-43 16,18-26 42-16,-18 26-42 0,11-21 20 16,-11 21 3-16,1-18-3 0,-1 18 3 0,0 0-4 15,-15-21 2-15,15 21 0 0,-22-7 0 0,22 7 0 16,-27 1-1-16,27-1 1 0,-30 5-1 0,30-5 2 16,-32 13-3-16,32-13 3 0,-29 19-2 0,29-19 3 15,-25 23-2-15,25-23-21 0,-21 26 42 0,21-26-41 16,-17 29 40-16,17-29-17 0,-13 26-6 15,13-26 4-15,-4 25-3 0,4-25 4 16,0 0-3-16,10 20 5 0,-10-20 0 0,20 5 2 16,-20-5 0-16,28-4 2 0,-11 0 1 0,2-4-1 15,2-1 1-15,2-2-1 0,1-3-1 0,0 0-4 16,-4-3-16-16,2 3 13 0,-5-1-14 0,-17 15 32 16,29-27-15-16,-29 27 15 0,16-23-16 0,-16 23-1 15,6-18 2-15,-6 18-3 0,-2-17 2 16,2 17-3-16,0 0 2 0,-16-19-1 0,16 19 0 15,0 0-1-15,-24-13 0 0,24 13-1 0,-20-4 0 16,20 4 0-16,-22 1-1 0,22-1 2 0,-22 10-1 16,22-10 2-16,-24 16 0 0,24-16 0 0,-24 26 0 15,24-26 3-15,-23 33-3 0,13-16-15 16,0 0 29-16,2 0-30 0,8-17 31 0,-10 28-14 16,10-28-1-16,1 19 2 0,-1-19-2 15,0 0 3-15,22 13 1 0,-22-13-3 0,29-6-2 16,-9-2 0-16,2-2 0 0,0-3 0 0,1-2 0 15,-1-2 0-15,2 0 0 0,-2 0 0 0,1 2 0 16,-4 0 0-16,-2 3 0 0,-17 12 0 0,20-14 0 16,-20 14 0-16,0 0 0 0,0 0 0 0,0 0 0 15,0 0 0-15,-18 21 0 0,18-21 0 16,-25 27 0-16,25-27 0 0,-27 33 0 0,27-33 0 16,-23 32-11-16,23-32-31 0,-12 32-26 0,12-32-69 15,11 17-468-15,-11-17 9 0,0 0 9 16</inkml:trace>
  <inkml:trace contextRef="#ctx0" brushRef="#br0" timeOffset="56437.5971">7148 9596 1632 0,'0'0'205'0,"0"-23"-200"16,0 23-7-16,0 0-23 0,17-19 46 0,-17 19-42 15,28-8 46-15,-28 8-19 0,32-6-3 0,-32 6 0 16,31-2-1-16,-14 5-1 0,2-1 1 0,-2 1-1 16,2-1 2-16,-1 0-1 0,1 2-20 0,-19-4 46 15,30 8-43-15,-30-8 46 0,23 13-20 0,-23-13-3 16,18 17 6-16,-18-17-6 0,13 18 3 16,-13-18-6-16,6 20 0 0,-6-20-3 15,0 22 1-15,0-22-3 0,-6 25 3 0,6-25-4 16,-16 33 4-16,2-14-5 0,0 3 4 0,-6 1-5 15,-2 4 5-15,-2-2-4 0,-3 3 8 0,-1 1-8 16,0 0 9-16,-1 0-5 0,1 1 8 0,1 0-5 16,2 1 8-16,3-3-8 0,3-2 4 0,3-3-5 15,6-5 3-15,10-18-6 0,-8 23 1 16,8-23-2-16,0 0 1 0,25 11-1 0,-7-12 1 16,4-3 0-16,5-2-2 0,3-3-2 0,4-2-11 15,4 2-24-15,-4-8-26 0,12 20-73 0,-32-21-438 16,27 12-24-16,-12-5 1 0</inkml:trace>
  <inkml:trace contextRef="#ctx0" brushRef="#br0" timeOffset="56812.6168">8245 9619 1505 0,'-10'-25'206'0,"10"25"-166"0,-12-33-53 16,12 33 47-16,-7-35-38 0,6 17 22 16,-7-2 8-16,5 1-9 0,-7-1 8 0,0 3-4 15,-3-1 9-15,13 18-7 0,-33-26 2 0,15 18-8 16,-3 3-2-16,-2 3-4 0,0 3-1 15,0 5-1-15,-2 2 0 0,1 4 1 0,1 4-1 16,2 2-5-16,1 5-4 0,0 4 0 0,2 3 0 16,1 3 0-16,0 4 0 0,0 4 0 15,-1 3 0-15,1 4 0 0,2 1 0 0,0-1 0 0,3-1 0 16,0-3 0-16,1 0 0 0,3-1 0 0,3-2 0 16,1-1 0-16,4-5 0 0,4-5 0 0,2-2 0 15,0-6-37-15,7 2 11 16,-13-24-45-16,30 39-56 0,-30-39-292 0,17 4-213 15,-17-4 57-15,26-6 416 0</inkml:trace>
  <inkml:trace contextRef="#ctx0" brushRef="#br0" timeOffset="57020.2135">7682 9981 1781 0,'0'0'189'0,"-27"-4"-139"0,27 4-23 0,0 0-27 16,-19 2 0-16,19-2 0 0,0 0 0 0,0 0 0 15,0 0 0-15,28 10 0 0,-28-10 0 0,37 0 0 16,-11-3 0-16,3-3 0 0,5-4 0 0,3-1 0 16,2-2 0-16,6 0 0 0,-6-12-100 15,26 29-314-15,-25-27-240 0,10 10 20 16,-5-2 390-16</inkml:trace>
  <inkml:trace contextRef="#ctx0" brushRef="#br1" timeOffset="64271.0867">866 9003 220 0,'0'0'91'0,"0"0"-22"0,0 0-30 16,0 0-17-16,0 0-13 0,0 0-8 0,0 0-5 16,0 0-15-16,0 0-20 0,0 0-26 15,0 0-3-15,0 0-4 0,0 0 30 0,0 0 12 16,0 0-3-16,0 0-34 0,0 0 56 0,0 0 11 16</inkml:trace>
  <inkml:trace contextRef="#ctx0" brushRef="#br1" timeOffset="65755.4109">894 8970 201 0,'0'0'110'0,"0"0"-3"15,-4 19 9-15,4-19-1 0,0 0-25 0,0 0 8 16,0 0-32-16,0 0 9 0,0 0-12 15,0 0-6-15,0 0-13 0,0 0-9 0,-4 17-8 16,4-17-6-16,0 0-3 0,0 0-5 0,0 0-2 16,0 0 0-16,0 0 0 0,0 0 1 0,0 0 0 15,0 0 1-15,0 0-1 0,0 0 2 0,0 0 2 16,0 0 0-16,0 0-3 0,0 0-1 16,0 0-4-16,-1-17-1 0,1 17-1 0,0 0 0 15,0 0-2-15,0 0 2 0,-1-17-2 16,1 17 3-16,0 0-1 0,0 0 2 0,2-18-2 15,-2 18 1-15,0 0 26 0,0-18-26 0,0 18 28 16,0 0-27-16,5-21-3 0,-5 21 4 0,0 0-4 16,4-25-21-16,-4 25 19 0,5-18-21 0,-5 18 20 15,3-21 2-15,-3 21-3 0,4-19 2 0,-4 19-2 16,5-21 2-16,-5 21-3 0,5-23 2 16,-5 23-4-16,6-26 5 0,-6 26-6 0,7-29 6 15,-7 29-5-15,7-30 3 0,-7 30-3 16,8-33 5-16,-3 15-5 0,-2 1 5 0,2-1-5 15,-1 0 6-15,-1-1-6 0,1 3 6 0,-4 16-6 16,4-32 6-16,-4 32-5 0,2-28 6 0,-2 28-4 16,0-26 5-16,0 26-3 0,-2-28 5 0,2 28-3 15,-4-28 7-15,4 28-4 0,-4-28 5 16,4 28-4-16,-5-29 2 0,5 29-5 0,-3-34 3 16,2 14 18-16,-1-2-45 0,2 0 43 0,0-3-43 15,3 3 16-15,-2-1 7 0,0-1-9 0,2-3 9 16,0 2-9-16,0 0 9 0,0-2-8 0,0 2 7 15,0-1-6-15,0-2 6 0,-1 3-8 16,0-2 9-16,0 2-10 0,-2 1 10 0,0 1-8 16,0 0 7-16,0-1-6 0,-1 1 7 15,0-2-7-15,-2 1 8 0,1-1-9 0,-1-1 10 16,2 1 16-16,-1-2-41 0,0 0 42 0,0-2-41 16,1 0 16-16,-2-3 9 0,3 1-11 0,0-2 10 15,2-1-10-15,-2 2 8 0,1-2-9 0,0-1 10 16,-1 1-10-16,0 1 10 0,1-2-11 0,-1 1 10 15,-1 0-11-15,1 0 11 0,-1 1-10 16,0 1-12-16,-2 2 38 0,-1 0-39 0,1 1 40 16,-2-2-17-16,0 0-9 0,0 2 10 0,-1-1-10 15,1-1 8-15,-1 0-8 0,-1-2 8 0,2-2-8 16,-1 0 9-16,2 0-10 0,1-1 12 16,0-2-11-16,2 1 10 0,0-3-10 0,0 0-15 15,1-1 36-15,0 0-34 0,0 0 34 0,0 0-10 16,0 1-12-16,0 1 11 0,0 0-12 15,0 2 12-15,0 0-11 0,-2 2 10 0,1 2-9 16,-1 2 9-16,1 0-9 0,-3-1 9 0,1 2-8 16,-1 0 9-16,0 1-8 0,-1-1 11 0,1 2 16 15,0-4-34-15,0 5 36 0,0-4-37 0,1 1 11 16,-1-1 8-16,2 0-10 0,-1-1 9 0,3-1-11 16,0-1 9-16,1-1-9 0,1 0 9 15,0-1-9-15,0 2 11 0,2 0-12 0,1 2 10 16,-1-1-9-16,-1 1 9 0,1 1-8 15,-1 1-14-15,0 1 36 0,-1 1-36 0,1 1 36 16,-2 3-14-16,0 1-8 0,-1 1 8 0,1 3-7 16,-1 0 5-16,0 1-5 0,-1 1 6 0,1 17-6 15,-2-29 6-15,2 29-4 0,-4-27 2 0,4 27-2 16,-4-23 3-16,4 23-3 0,-2-22 2 16,2 22-1-16,-2-18 1 0,2 18-1 0,0 0 1 15,-3-19-1-15,3 19 2 0,0 0-1 0,0 0 1 16,0 0 1-16,0 0-2 0,0 0 2 0,0 0-2 15,0 0 1-15,0 0-2 0,0 0 0 0,0 0-2 16,0 0-1-16,0 0 1 0,0 0-1 16,0 0 0-16,0 0 1 0,0 0-1 0,0 0 2 15,0 0 0-15,0 0 1 0,0 0-2 16,0 0 1-16,0 0-2 0,0 0 1 0,0 0 0 16,0 0 1-16,0 0-1 0,0 0 2 0,0 0-2 15,0 0 2-15,-5 18-2 0,5-18 2 0,0 0-2 16,0 0 2-16,-9 18-3 0,9-18 2 0,0 0-2 15,-15 22 2-15,15-22-2 0,-15 18 2 0,15-18-2 16,-17 22 3-16,17-22-4 0,-19 25 4 16,19-25-4-16,-21 32 3 0,9-14-4 0,0 2 5 15,0 2-5-15,-2 1 6 0,1 0-4 0,0 2-14 16,-1-2 34-16,2 0-32 0,1-5 32 0,11-18-15 16,-14 25-3-16,14-25 0 0,0 0-5 15,0 0-1-15,0 0 1 0,0 0 2 0,0 0 5 16,14-17-1-16,-14 17-17 0,23-34 34 0,-9 11-32 15,0-4 29-15,1-2-10 0,-1 0-9 16,2-1 8-16,0-1-7 0,0 0 7 0,0 1-7 16,-2 2 7-16,1 2-6 0,-2 3 5 0,1 2-5 15,-3 4 4-15,-11 17-5 0,17-22 3 0,-17 22-2 16,0 0 1-16,0 0 1 0,0 0 1 0,0 0 2 16,20 5 1-16,-20-5 2 0,14 24-5 0,-5-5 4 15,2 2-6-15,1 4 4 0,3 2-5 0,1 5 6 16,-2 2-8-16,3 1 7 15,-2 1-7-15,1 0 7 0,-3 2 8 0,-1-1-24 16,1-2 24-16,-2-2-30 0,-1-2 3 0,0-4-6 16,1 2-22-16,-5-12-25 0,14 14-70 0,-20-31-359 15,0 0-127-15,15 20 42 0</inkml:trace>
  <inkml:trace contextRef="#ctx0" brushRef="#br1" timeOffset="68415.7883">700 9884 1393 0,'0'0'62'0,"0"0"-6"0,0 0-3 0,0 0 0 15,0 0 0-15,-23-20-5 0,23 20-9 0,0 0-4 16,0 0-5 0,-24-12-2-16,24 12-4 0,0 0-1 0,-21-3-2 0,21 3-4 0,-17-1 1 15,17 1-2-15,-19 8-1 0,19-8-2 0,-22 16-1 16,22-16-3-16,-25 28 3 0,12-8-5 15,0 1 3-15,1 2-10 0,-1 1 0 0,4 0 0 16,1-1 0-16,3-1 0 0,3-5 0 0,2-17 0 16,2 28 0-16,-2-28 0 0,11 20 0 0,-11-20 0 15,22 16 0-15,-22-16 0 0,31 7 0 16,-12-7 0-16,2-2 0 0,2-3 0 0,1-5 0 16,3-2 0-16,0-3 0 0,1-5 0 0,-2 1 0 15,-1-4 0-15,-3-1 0 0,-5 2 0 0,-3-2 0 16,-5 3 0-16,-3 2 0 0,-4 0 0 0,-3 2 0 15,1 17 0-15,-14-28 0 0,14 28 0 0,-27-16 0 16,9 9 0-16,-3 7 0 0,-2-1 0 0,-3 2 0 16,-1 2-5-16,1 0 2 15,1 3-3-15,2 0 0 0,6 1-5 0,17-7-6 16,-24 17-11-16,24-17 1 0,-9 21-33 0,9-21-83 16,0 0-395-16,19 1-104 0,0-2 82 0</inkml:trace>
  <inkml:trace contextRef="#ctx0" brushRef="#br1" timeOffset="68931.3749">1024 9408 1713 0,'0'0'20'0,"-31"2"0"0,31-2 6 16,-19 1 6-16,19-1 3 0,0 0 0 15,-17 8-10-15,17-8-6 0,0 0-6 0,0 0-6 16,-9 20 0-16,9-20-1 0,5 23 3 0,1-4-2 16,3 2-12-16,0 6 24 0,4 4-23 0,-2 4 23 15,1 7-9-15,-1 3-9 0,-2 1 7 0,0 3-9 16,-3-2 9-16,-2 0-10 0,-1-2 9 0,-1-3-8 16,-1-1 5-16,-1-2-5 0,0-2 7 0,0-5-6 15,0-3-5-15,0-6 6 0,0-4-6 16,0-19 19-16,1 25-14 0,-1-25 0 15,0 0 0-15,0 0 0 0,0 0 0 0,0 0 0 16,0 0 0-16,0 0 0 0,0 0 0 0,21-24 0 16,-16 7 0-16,1-2 0 0,0-3 0 0,1-1 0 15,0 1 0-15,1 1 0 0,0 0 0 0,1 3 0 16,-1 1 0-16,-8 17 0 0,21-25 0 16,-21 25 0-16,22-16 0 0,-22 16 0 0,22-5 0 15,-22 5 0-15,23 6 0 0,-23-6 0 0,25 18 0 16,-25-18 0-16,25 33 0 0,-15-14 0 0,-1 5 0 15,-3 2 0-15,-1 0 0 0,-4 2 0 0,-1 0 0 16,-5 1 0-16,-1 1 0 0,-2-1 0 0,-4 3 0 16,-3-3 0-16,-3-1 0 0,-3-2 0 15,-2-3 0-15,-1-2 0 0,-2-3 0 16,-1-4 0-16,2-3 0 0,2-3 0 0,1-8 0 16,5-2 0-16,-2-8 0 0,19 10-33 0,-26-39-75 15,26 39-282-15,3-35-247 0,7 7-12 0,-4-3 420 16</inkml:trace>
  <inkml:trace contextRef="#ctx0" brushRef="#br1" timeOffset="69212.6223">1538 9992 1604 0,'0'0'249'0,"0"0"-213"16,0 0-8-16,0 0-6 0,0 0 5 0,0 0-2 15,0 0-2-15,0 0-2 0,-4 18-9 16,4-18-12-16,7 23 0 0,-3-6 0 0,1 3 0 16,0 6 0-16,0 3 0 0,-1 2 0 0,-2 4 0 15,-1 4 0-15,-3 1 0 0,-3 1 0 0,-3 0 0 16,-3-1 0-16,-2-2 0 0,1-2 0 0,-1-5 0 16,-2-3 0-16,2-6 0 0,1-5 0 15,12-17 0-15,-22 23 0 0,22-23 0 0,0 0 0 16,-18-1-9-16,9-22-106 0,29 20-349 15,-27-32-202-15,14 4 13 0,-1-4 514 0</inkml:trace>
  <inkml:trace contextRef="#ctx0" brushRef="#br1" timeOffset="69353.2484">1466 9658 1976 0,'-58'16'50'15,"40"-11"-29"-15,18-5-21 0,-26 7 0 16,26-7 0-16,0 0 0 0,0 0 0 0,0 0 0 15,0 0 0-15,0 0 0 0,23 12-27 0,-23-12-51 16,53 19-148-16,-53-19-409 0,51 3-33 16,-18-3 256-16</inkml:trace>
  <inkml:trace contextRef="#ctx0" brushRef="#br1" timeOffset="69712.6492">1905 10001 1919 0,'0'0'36'0,"-4"23"-14"0,4-23-10 0,0 0-4 16,0 0 2-16,3 19 2 0,-3-19-2 0,0 0-1 16,0 0-1-16,27 3-7 0,-27-3-1 0,32-6 0 15,-14-1 0-15,0-2 0 0,2-1 0 16,-1-3 0-16,0 1 0 0,1-2 0 16,-1-2 0-16,-2 0 0 0,-17 16 0 0,28-31 0 15,-28 31 0-15,16-31 0 0,-16 31 0 0,6-26 0 16,-6 26 0-16,-7-18 0 0,7 18 0 0,-18-14 0 15,18 14 0-15,-30-7 0 0,12 10 0 0,0 3 0 16,-4 7 0-16,1 3 0 0,-2 6 0 0,1 3 0 16,1 2 0-16,1 2 0 0,3 0 0 15,4-1 0-15,2-2 0 0,3 0 0 0,5-5 0 16,3 1 0-16,3-4 0 0,-3-18 0 0,19 28 0 16,-19-28 0-16,33 17 0 0,-13-13 0 0,6-4 0 15,1-6 0-15,7-3 0 0,0-5 0 0,7-3-12 16,-1-8-64-16,14 17-98 0,-34-32-413 0,31 20-43 15,-12-9 63-15</inkml:trace>
  <inkml:trace contextRef="#ctx0" brushRef="#br1" timeOffset="69868.8816">2488 9844 1785 0,'0'0'121'0,"-13"23"-70"0,13-23-12 0,-33 27-12 16,16-8-3-16,0 1-24 0,0 3 0 0,3 0 0 15,1 1 0-15,3 0 0 0,4-1 0 0,2-1 0 16,6-4 0-16,3-1 0 0,-5-17 0 15,15 28 0-15,-15-28 0 0,25 18 0 0,-25-18-5 16,36 3-36-16,-19-15-38 0,24 24-208 16,-41-12-390-16,48-28 37 0,-21 9 323 0</inkml:trace>
  <inkml:trace contextRef="#ctx0" brushRef="#br1" timeOffset="70040.7575">2854 9495 1759 0,'-30'36'108'0,"11"14"-60"0,-6-2 11 0,2 9-15 16,1 1-24-16,0-2-11 0,2-1-9 0,2-3 0 15,5-3 0-15,3-4 0 0,4-3 0 0,2-6 0 16,7-5 0-16,0-4 0 16,7-5-35-16,-10-22-45 0,27 43-100 0,-27-43-470 15,23 6-18-15,-23-6 235 0</inkml:trace>
  <inkml:trace contextRef="#ctx0" brushRef="#br1" timeOffset="70228.2808">2639 9722 2047 0,'-9'23'0'0,"9"-23"0"0,0 0 0 16,-3 19 0-16,3-19 0 0,0 0 0 0,25 20 0 15,-25-20 0-15,35 7 0 0,-12-6 0 0,5-2 0 16,5-3 0-16,1 0 0 0,-1-5 0 15,6 3 0-15,-1-5 0 0,6 6 0 0,-21-26-301 16,35 26-379-16,-23-8 4 0,8 6 287 0</inkml:trace>
  <inkml:trace contextRef="#ctx0" brushRef="#br1" timeOffset="70353.261">3319 9827 2047 0,'-32'5'0'0,"32"-5"0"16,-22 6 0-16,22-6 0 0,0 0 0 0,0 0 0 15,-18-12 0-15,18 12 0 0,-10-33-320 16,28 27-368-16,-18 6 1 0,15-25 336 0</inkml:trace>
  <inkml:trace contextRef="#ctx0" brushRef="#br2" timeOffset="83374.8527">1195 5156 1246 0,'-19'2'37'16,"19"-2"-10"-16,-32 1 3 0,32-1 0 0,-22-7 0 15,22 7-4-15,0 0-1 0,-17-18-6 0,17 18-28 16,-12-23 20-16,12 23-25 0,-13-22 23 0,13 22 1 16,-14-19 3-16,14 19 5 0,-20-15-3 0,20 15 9 15,-30-11 4-15,12 4 5 0,18 7-1 0,-34-10-5 16,16 6-9-16,-5-5 2 0,3 4-4 0,1-4 3 16,19 9-7-16,-28-22-33 0,-4-15-512 0,48 18-35 15,-7-12-17-15,16 10 541 0,20 13 465 0,-44-12 137 16,-1 20 7-16,0 0-412 0,0 0-150 15,10-17-6-15,-10 17-10 0,0 0-9 0,0 0-10 16,23-13 2-16,-23 13 7 0,0 0 10 0,17-5 8 16,-17 5 4-16,0 0 0 0,0 0-1 0,17-1 0 15,-17 1 1-15,0 0 3 0,6 18 0 0,-6-18 5 16,2 29-16-16,-2-29 4 0,0 0-5 0,0 0-3 16,0 0 11-16,0 0-3 0,0 0 4 0,-4 17 5 15,4-17 1-15,0 0-1 0,0 0-1 0,0 0-1 16,0 0 0-16,0 0 4 0,0 0 5 0,0 0 8 15,0 0 1-15,0 0 1 0,0 0-1 0,0 0-1 16,0 0 1-16,0 0-1 0,0 0-2 0,19 5-7 16,-19-5-3-16,0 0-2 0,25 10 0 15,-25-10 0-15,23 7 0 0,-23-7 0 0,25 11 0 16,-25-11 2-16,28 12-3 0,-28-12 1 0,28 8-2 16,-28-8 0-16,32 9-2 0,-13-4 1 0,2 1-1 15,0 0 2-15,2 1-1 0,0 1 2 0,1 0-2 16,3 0 3-16,-2 1-3 0,2-2 4 0,-1 1-1 15,3 0-1-15,0 0 0 0,4 2-1 0,0-2-2 16,0-1 1-16,-3 3-1 0,4 0 4 0,0 1-5 16,1 2 4-16,2-2-6 0,-4-1 3 0,0-1-2 15,-2 0-21-15,1 0 43 0,-1 2-41 0,2-1 41 16,1 2-18-16,2-1-12 0,-8-4-16 0,-3 2 4 16,1-3 4-16,10 1 20 0,4 6 25 0,3-1 7 15,2 4 11-15,-12-7-18 0,6 4 16 16,-3-5-15-16,3 3-1 0,-1-1-5 0,-1 0-10 15,2-1-10-15,1 1-2 0,1 1-1 0,-1-2 0 16,0 2 0-16,0 0 0 0,3-1 0 0,0 1 0 16,1 0 0-16,1 0 0 0,-1-2 0 0,1 3 0 15,-3-2 0-15,1 2 0 0,0 0 0 0,-2-1 0 16,-2 0 0-16,1 0 0 0,0-1 0 0,-1-1 0 16,0 2 0-16,-1-1 0 0,1 1 0 0,1-2 0 15,0 2 0-15,2 0 0 0,1 0 0 0,1 0 0 16,-1 1 0-16,1 0 0 0,2 1 0 0,2 1 0 15,-1-1 0-15,1 1 0 0,0 0 0 0,2 0 0 16,1 1 0-16,4 1 0 0,1-1 0 16,2 1 0-16,0 0 0 0,1-1 0 0,0 0 0 15,-1 2 0-15,1-1 0 0,-1 0 0 0,1 1 0 16,1-1 0-16,-1 1 0 0,3-1 0 0,0 0 0 16,0-1 0-16,0 1 0 0,1 0 0 0,-1-1 0 15,-2 2 0-15,2-1 0 0,-1 1 0 0,4 0 0 16,2 1 0-16,-1 0 0 0,3 0 0 0,-4 0 0 15,1 1 0-15,1-1 0 0,-2-1 0 0,4 1 0 16,-1 2 0-16,2-1 0 0,3 0 0 0,-2 0 0 16,3 1 0-16,-1 0 0 0,-3 1 0 15,3-2 0-15,-1 2 0 0,2-1 0 0,0 0 0 16,2 0 0-16,0-1 0 0,0 1 0 0,-1 0 0 16,2 0 0-16,-2-1 0 0,2 2 0 0,2-2 0 15,0 0 0-15,2 1 0 0,0-1 0 0,-2 2 0 16,0 0 0-16,-1-1 0 0,-1-2 0 0,-2-2 0 15,0 5 0-15,7 2 0 0,0 0 0 0,3 1 0 16,0-4 0-16,-3 0 0 0,-2 1 0 0,2 2 0 16,0-1 0-16,4-1 0 0,-4 2 0 0,0 0 0 15,3 0 0-15,-4-1 0 0,6 1 0 0,1 0 0 16,1 1 0-16,1-1 0 0,-5-1 0 0,-2 0 0 16,2-2 0-16,0 2 0 0,4 1 0 0,1 0 0 15,-1 0 0-15,-2 0 0 0,-1-1 0 16,-5-2 0-16,2 2 0 0,-2 0 0 0,1-2 0 15,-2 1 0-15,0 1 0 0,-2 0 0 0,1-2 0 16,-2 3 0-16,1-2 0 0,-1 0 0 0,5 1 0 16,1 0 0-16,-1 0 0 0,1 0 0 0,-2-1 0 15,0 1 0-15,0 0 0 0,4-2 0 0,0 2 0 16,1 0 0-16,-4-2 0 0,-1 1 0 0,1 0 0 16,-2-1 0-16,3 1 0 0,1 0 0 0,-2 0 0 15,-1 1 0-15,-3 0 0 0,0-2 0 0,-2 2 0 16,-1-3 0-16,1 1 0 0,1-2 0 15,-2 1 0-15,-1 2 0 0,1-2 0 0,-4 0 0 0,2 2 0 16,0-2 0-16,1 2 0 16,1 2 0-16,0-4 0 0,-1 3 0 0,0-2 0 15,3-1 0-15,-3 4 0 0,2-4 0 0,-2 0 0 16,-1-1 0-16,3-1 0 0,2 4 0 0,2-1 0 16,-1 2 0-16,-1-1 0 0,-2-2 0 0,-3-1 0 15,1 3 0-15,-1-1 0 0,1 1 0 0,-3-2 0 16,-2 1 0-16,-1-2 0 0,-4 0 0 0,2 0 0 15,-3-1 0-15,-1-1 0 0,0 1 0 16,0 0 0-16,2-2 0 0,-4 2 0 0,1-1 0 16,-1 0 0-16,-3 2 0 0,0-2 0 15,0 1 0-15,3-2 0 0,-2 1 0 0,4 1 0 16,1-1 0-16,0 1 0 0,0-1 0 0,-1 1 0 16,0-1 0-16,-1 1 0 0,-1 0 0 0,1-1 0 15,1-1 0-15,3 2 0 0,-1 0 0 16,-1-1 0-16,-1-1 0 0,-2-1 0 0,-2 1 0 15,2 0 0-15,-2 1 0 0,2 1 0 0,0 0 0 16,0 1 0-16,4-1 0 0,-1-1 0 0,-1-2 0 16,-1 1 0-16,-2-1 0 0,3 3 0 0,0 1 0 15,0 2 0-15,2-2 0 0,-4 0 0 0,4-4 0 16,-4 2 0-16,2 1 0 0,-1 0 0 0,0 0 0 16,-1-3 0-16,-3-1 0 15,1 0 0-15,1 4 0 0,6 2 0 0,3 2 0 16,-2-3 0-16,-2-2 0 0,-3-2 0 0,1 1 0 15,-2 1 0-15,-1 1 0 0,3 0 0 0,-2-1 0 16,2 0 0-16,1 0 0 0,-1-2 0 0,3 3 0 16,-3-3 0-16,1 1 0 0,-2-1 0 0,0 1 0 15,2 1 0-15,-1 2 0 0,2 0 0 0,2 0 0 16,0 0 0-16,2-1 0 0,-4 0 0 16,3 1 0-16,0 2 0 0,-3-2 0 0,2 1 0 15,-1-1 0-15,-1-1 0 0,4 3 0 0,-1-2 0 16,1 0 0-16,1 0 0 0,-2 0 0 15,0-1 0-15,-2 1 0 0,-1-1 0 0,-1 1 0 16,6 0 0-16,0 1 0 0,-1-1 0 0,0 0 0 16,-2 0 0-16,-4-2 0 0,1-1 0 15,0 1 0-15,2-1 0 0,-1 2 0 0,4-1 0 16,2 4 0-16,-2-1 0 0,2 2 0 0,-2-2 0 16,-1-2 0-16,-2 1 0 0,0-1 0 0,2 1 0 15,0 0 0-15,1-2 0 0,0 1 0 0,-1-1 0 16,2 2 0-16,-3 1 0 0,-1 2 0 0,0-2 0 15,-3-1 0-15,0-2 0 0,0 2 0 0,0-1 0 16,0 0 0-16,-2 0 0 0,0-3 0 16,-2 1 0-16,-2-1 0 0,0 1 0 15,-3 0 0-15,2-1 0 0,1 1 0 0,-1-1 0 16,2-1 0-16,-4 1 0 0,2-1 0 0,0 1 0 16,-2 0 0-16,0-2 0 0,-6 0 0 0,1 0 0 15,-2-1 0-15,0 1 0 0,-1 3 0 0,1-3 0 16,-1 2 0-16,-1-1 0 0,1-2 0 0,-3 1 0 15,0-2 0-15,-2 0 0 0,0 2 0 16,-1-2 0-16,0-1 0 0,0 1 0 0,0 0 0 16,0 0 0-16,0 0 0 0,1 1 0 0,0 2 0 15,1-1 0-15,2 2 0 0,-6-3 0 0,0-3 0 16,-2-1 0-16,-1-1 0 0,2 4 0 0,-2 2 0 16,-3-1 0-16,1-1 0 0,-1-2 0 0,0-2 0 15,-1 1 0-15,-4-2 0 16,1 3 0-16,-2-1 0 0,4 3 0 0,2-1 0 15,2 0 0-15,-1 0 0 0,4 2 0 0,1 0-10 16,1 1-6-16,0-2 6 0,1 3-1 0,-2-2-4 16,5 6-5-16,-3-6-7 0,6 11-46 0,-20-24-87 15,33 35-66-15,-34-39-75 0,35 27-159 0,-15 3-12 16,-44-24 227-16</inkml:trace>
  <inkml:trace contextRef="#ctx0" brushRef="#br2" timeOffset="85168.0313">4015 5689 1136 0,'-22'-4'239'0,"22"4"-189"0,0 0-13 16,-21-26 8-16,21 26 5 0,-10-20 14 15,10 20-6-15,-9-19-4 0,9 19-14 0,-8-22-5 16,8 22-7-16,-10-20 0 0,10 20-7 0,-11-20 3 15,11 20-7-15,-11-20 2 0,11 20-7 0,-11-21 0 16,11 21-4-16,-8-18 0 0,8 18-2 0,0 0 0 16,-14-18 1-16,14 18 2 0,0 0-1 0,0 0 1 15,0 0-3-15,0 0 0 0,0 0-2 0,0 0-3 16,0 0-1-16,0 0 0 0,0 0 0 0,0 0 0 0,0 0 0 16,0 0 0-16,0 0 0 0,0 0 0 0,0 0 0 15,0 0 0-15,0 0 0 0,0 0 0 0,0 0 0 16,0 0 0-16,0 0 0 0,25-1 0 0,-25 1 0 15,24 11 0-15,-24-11 0 0,30 16 0 0,-13-5 0 16,0 1 0-16,1 2 0 0,1 0 0 0,-1 2 0 16,3 1 0-16,0 2 0 0,0 1 0 15,0 0 0-15,0 1 0 0,1-2 0 0,-4 0 0 16,1 0 0-16,-2-2 0 0,-17-17 0 0,31 30 0 16,-31-30 0-16,22 24 0 0,-22-24 0 0,13 19 0 15,-13-19 0-15,0 0 0 0,1 17 0 0,-1-17 0 16,0 0 0-16,-23 10 0 0,6-6 0 0,-4 0 0 15,-5 1 0-15,-5 1 0 0,-3 1 0 16,-2 2 0-16,-1-1 0 0,2 1 0 0,2-1 0 16,4 0 0-16,3-1 0 0,5-2 0 15,4 0 0-15,17-5 0 0,-22 3 0 0,22-3 0 16,0 0 0-16,0 0 0 0,0 0 0 0,0 0 0 16,7-29 0-16,11 16-54 0,-9-34-218 0,27 26-403 15,-14-13 9-15,10 4 287 0</inkml:trace>
  <inkml:trace contextRef="#ctx0" brushRef="#br2" timeOffset="86090.2127">10969 7297 1572 0,'0'0'94'0,"0"0"-39"0,0 0-23 15,0 0-13-15,0 0-1 0,0 0 8 16,0 0 6-16,0 0 5 0,0 0-1 0,0 0-5 15,17 0-9-15,-17 0-6 0,0 0-5 16,0 0-5-16,22-4 3 0,-22 4-2 0,0 0 0 16,18 4-1-16,-18-4-1 0,19 10-1 0,-19-10-2 15,23 16-2-15,-23-16 0 0,28 17 0 0,-28-17 0 16,31 18 0-16,-12-9 0 0,0 0 0 0,3 1 0 16,1 1 0-16,1-2 0 0,3 1 0 0,-1-3 0 15,0 2 0-15,0-2 0 0,-2 0 0 0,2 0 0 16,-2 1 0-16,-2 0 0 0,-4 1 0 15,-18-9 0-15,26 21 0 0,-26-21 0 0,9 28 0 16,-11-10 0-16,-4 2 0 0,-6 3 0 16,-6 3 0-16,-4 2 0 0,-8 1 0 0,-2 2 0 15,-5 1 0-15,-3 2 0 0,-3 0 0 0,0-3 0 16,-2 1 0-16,0-3 0 0,1-3 0 0,3 1 0 16,0-5 0-16,6-4 0 0,6-4 0 15,5-5 0-15,7-2 0 0,17-7 0 0,-21 4 0 16,21-4-14-16,0 0-77 0,-7-32-130 0,25 25-409 15,-8-15 0-15,8 2 170 0</inkml:trace>
  <inkml:trace contextRef="#ctx0" brushRef="#br2" timeOffset="87309.0758">22428 10468 1535 0,'0'0'66'15,"0"0"-15"-15,0 0-29 0,0 0-13 0,-11-20-3 16,11 20 3-16,0 0 6 0,0 0 1 0,6-17 2 16,-6 17-3-16,0 0-5 0,0 0-2 0,0 0-1 15,0 0 0-15,0 0 4 0,0 0 3 0,0 0 4 16,0 0 4-16,0 0 1 0,0 0 0 15,0 0-2-15,0 0-1 0,0 0-3 0,0 0-2 16,0 0 0-16,0 0-5 0,0 0 1 16,0 0 1-16,0 0-1 0,0 0-1 0,0 0-10 15,0 0 0-15,0 0 0 0,0 0 0 0,0 0 0 16,0 0 0-16,0 0 0 0,0 0 0 0,0 0 0 16,0 0 0-16,0 0 0 0,0 0 0 0,0 0 0 15,0 0 0-15,0 0 0 0,0 0 0 16,0 0 0-16,0 0 0 0,0 0 0 0,0 0 0 15,0 0 0-15,0 0 0 0,0 0 0 0,0 0 0 16,0 0 0-16,8 19 0 0,-8-19 0 0,26 22 0 16,-26-22 0-16,33 20 0 0,-14-10 0 0,3-3 0 15,1 3 0-15,0-4 0 0,0 1 0 0,0-1 0 16,0 1 0-16,-2-1 0 0,0 0 0 16,-3 1 0-16,-1 0 0 0,-17-7 0 15,26 16 0-15,-26-16 0 0,13 18 0 0,-13-18 0 16,1 27 0-16,-4-9 0 0,-7 3 0 0,-6 1 0 15,-2 4 0-15,-8-1 0 0,-2 0 0 0,-3 4 0 16,-5-1 0-16,-1-1 0 0,-3-2 0 0,1-5 0 16,-2-2 0-16,4-4 0 0,1-2 0 0,5-2 0 15,3-3 0-15,4-3 0 0,2-3 0 16,3-3 0-16,19 2 0 0,-29-9 0 0,29 9 0 16,-20-20-38-16,20 20-117 0,-11-24-448 0,11 24-66 15,30-42 88-15</inkml:trace>
  <inkml:trace contextRef="#ctx0" brushRef="#br3" timeOffset="100690.5704">1053 4830 960 0,'-26'1'167'0,"26"-1"-71"0,0 0-52 0,0 0-11 15,-23 3 7-15,23-3 5 0,0 0 5 0,0 0-1 16,-19-1-9-16,19 1-5 0,0 0-4 15,0 0-2-15,0 0-2 0,0 0-3 0,-21 1-4 16,21-1-2-16,0 0-3 0,0 0-1 0,0 0-1 16,0 0-1-16,0 0 1 0,0 0-1 0,0 0 2 15,0 0 1-15,0 0 2 0,0 0-1 0,-17 1 0 16,17-1 1-16,0 0 0 0,0 0-1 0,0 0-2 16,0 0 0-16,0 0-3 0,0 0-1 0,0 0-3 15,0 0-3-15,0 0-1 0,0 0-2 0,0 0-1 16,0 0-1-16,0 0-1 0,0 0 3 0,0 0 0 15,17 2 2-15,-17-2 0 0,21-1-1 0,-21 1 1 16,28 0-2-16,-11 0 1 0,2 0-1 16,-1 0 0-16,4-1 1 0,1 1-1 0,3 0 1 15,1-1 1-15,2 2 0 0,1-2 1 0,4 1 1 16,2-1-2-16,0 1 0 0,3-2 0 0,0 2-2 16,4-1 1-16,-1 0-1 0,3 0-1 0,1 1 3 15,2-1-1-15,2-1 1 0,-1 1-1 0,3 0-2 16,0 0 1-16,-2 1-2 0,0-1 2 0,-3 1-1 15,2 0 0-15,-2-2 0 0,1 2 0 0,1-1 3 16,1 0 0-16,4 1 0 0,-1 0-3 0,4-1 0 16,-1 1 0-16,3-1 0 0,-1 1 0 0,0-2 0 15,3 1 0-15,-2 1 0 0,1-1 0 0,1 0 0 16,1 1 0-16,2-2 0 0,-1 1 0 0,0 1 0 16,-1-1 0-16,-2 0 0 0,0 1 0 15,-2 0 0-15,0 0 0 0,-1 0 0 0,-1 0 0 16,1 0 0-16,-1 0 0 0,0 0 0 0,1 0 0 15,-2 0 0-15,1 0 0 0,-1 0 0 0,1-1 0 16,0 2 0-16,3-2 0 0,2 1 0 0,0 0 0 16,0 0 0-16,-3-2 0 0,-2 4 0 0,0-1 0 15,-1-5 0-15,3 4 0 0,1-3 0 0,4 1 0 16,1 4 0-16,-2-1 0 0,2-1 0 0,-3 0 0 16,0 0 0-16,0 1 0 0,-2-1 0 0,0-1 0 15,-1 2 0-15,1-1 0 0,0 0 0 16,3 0 0-16,3 0 0 0,-2 0 0 0,1 1 0 15,1 0 0-15,-2-1 0 0,1 2 0 0,1-2 0 16,-1 0 0-16,1 0 0 0,2 0 0 0,1 0 0 16,-1 0 0-16,1 0 0 0,0 0 0 0,-2 0 0 15,4 0 0-15,-1 0 0 0,3 1 0 0,2-1 0 16,-2 0 0-16,2 0 0 0,-2 0 0 0,0 0 0 0,0 0 0 16,-1 0 0-16,1 0 0 0,-1 0 0 0,0 0 0 15,4 1 0-15,-5-1 0 0,2 1 0 0,-3-1 0 16,-2 0 0-16,1 0 0 0,-2 0 0 15,1 1 0-15,3-1 0 0,1 0 0 0,1 0 0 16,-1 0 0-16,0 0 0 0,-2 0 0 0,2 0 0 16,0 0 0-16,4 0 0 0,0 0 0 0,3 0 0 15,0 0 0-15,0 2 0 0,-2-2 0 0,2 0 0 16,-1 1 0-16,-1-1 0 0,1 0 0 0,1 0 0 16,-4 0 0-16,2 0 0 0,-1 0 0 0,-5 0 0 15,2 0 0-15,-4 1 0 0,4-1 0 0,0 0 0 16,-2 0 0-16,2 0 0 0,-3 0 0 0,-2 0 0 15,0 0 0-15,-1 1 0 0,-1-1 0 16,1 0 0-16,2-1 0 0,3 1 0 0,-3-1 0 0,2 1 0 16,-1 1 0-16,1-1 0 0,-1 0 0 15,-2 0 0-15,4 0 0 0,0 0 0 0,1-1 0 16,2 2 0-16,-3-1 0 0,-2 0 0 0,0 0 0 16,0 1 0-16,0-1 0 0,-3-1 0 0,3 2 0 15,4-1 0-15,-4-1 0 0,3 2 0 0,-3-2 0 16,-3 1 0-16,2 0 0 0,-2 0 0 0,-2 0 0 15,2 0 0-15,-2 0 0 0,3 0 0 0,-2 0 0 16,-1 0 0-16,-1 0 0 0,-4 1 0 0,0-1 0 16,-3-1 0-16,1 1 0 0,2 0 0 0,-1 0 0 15,3 0 0-15,-2-1 0 0,3 1 0 0,-2 0 0 16,0-1 0-16,-1 1 0 0,-2-2 0 0,2 2 0 16,-2 0 0-16,3-1 0 0,0 1 0 15,0-1 0-15,0 0 0 0,-6 1 0 0,1 0 0 16,-3 0 0-16,1 1 0 0,-4-1 0 0,0 1 0 15,-2-2 0-15,1 1 0 0,-1 0 0 0,2 0 0 16,-3 0 0-16,3 0 0 0,-3 0 0 0,1 0 0 16,1 0 0-16,-3 0 0 0,1-1 0 0,-3 1 0 15,-3 0 0-15,0 0 0 0,-1 0 0 0,0-1 0 16,-2 1 0-16,1 0 0 0,1 0 0 0,1 0 0 16,-1 0 0-16,1 0 0 0,-3 0 0 0,-1 0 0 15,1 0 0-15,0 0 0 0,-1 0 0 0,-2 0 0 16,-4 0 0-16,1 0 0 15,-2-2 0-15,0 2 0 0,-1 0 0 0,-1 0 0 16,1 0 0-16,-2 0 0 0,0 0 0 0,-2 0 0 16,2 0 0-16,-2-1 0 0,0 1 0 0,1-1 0 15,-3 1 0-15,0 1 0 0,-3-2 0 0,-1 2 0 16,-1-1 0-16,-17 0 0 0,32-1 0 0,-15 1 0 16,-17 0 0-16,29 0 0 0,-29 0 0 0,26 1 0 15,-26-1 0-15,20 0 0 0,-20 0 0 16,16 0 0-16,-16 0 0 0,0 0 0 0,18 0 0 15,-18 0 0-15,0 0 0 0,0 0 0 16,0 0 0-16,19 0 0 0,-19 0 0 0,0 0 0 16,0 0 0-16,0 0 0 0,0 0 0 0,0 0 0 15,0 0 0-15,0 0 0 0,0 0 0 0,0 0 0 16,0 0 0-16,0 0 0 0,0 0 0 16,0 0 0-16,0 0 0 0,0 0 0 0,0 0 0 15,0 0 0-15,0 0-5 0,17 0-40 0,-17 0-27 16,0 0-41-16,28 15-144 0,-28-15-300 0,8-23-4 15,-8 23 125-15</inkml:trace>
  <inkml:trace contextRef="#ctx0" brushRef="#br3" timeOffset="102049.9624">10575 4617 966 0,'0'0'68'15,"-21"-4"-26"-15,21 4-15 0,0 0 9 0,0 0 2 16,-14-22 10-16,14 22-3 0,0 0 1 16,0 0-8-16,-4-24-1 0,4 24-1 0,0 0 4 15,0 0-2-15,-3-25 6 0,3 25-3 0,0 0 1 16,0 0 2-16,0 0-3 0,0 0 0 0,0 0-7 15,0 0-5-15,0 0-9 0,0 0-3 0,0 0-7 16,0 0-2-16,0 0-5 0,0 0-2 0,0 0-1 16,0 0 1-16,0 0-1 0,0 0 3 0,0 0-1 15,0 0 1-15,15 20 1 16,-15-20-1-16,17 8 0 0,-17-8 0 0,21 7 0 16,-21-7 1-16,26 9-2 0,-26-9 3 0,32 10-3 15,-14-4 3-15,0 0-4 0,0 0 0 0,0 1-1 16,3 3 2-16,0-2-2 0,-1 2 2 0,2 1-2 15,1 0 2-15,-1-1-3 0,-2 1 3 0,0-1-3 16,0 0 4-16,0-1-3 0,1 0 1 16,1-1-1-16,-1 0 1 0,1-1-1 0,-2 0 2 15,2-2-1-15,-1 0 2 0,1-2 0 0,-2 1 0 16,0-2-1-16,-1 2 0 0,-19-4-2 0,29 7 3 16,-29-7-3-16,24 9 2 0,-24-9-2 0,0 0 2 15,18 18-1-15,-18-18 2 0,1 19-1 0,-1-19 2 16,-7 28-3-16,-1-11 4 0,-1 4-6 15,-3 0 6-15,-3 2-6 0,-2 4 6 16,-1 0-6-16,-2 2 10 0,0-2-4 0,0 1 7 16,1-4-3-16,-1 2-13 0,3-7 28 0,1-1-30 15,16-18 22-15,-23 21-16 0,23-21 0 0,0 0 0 16,-19 6 0-16,19-6 0 0,0 0-8 0,0 0-17 16,0 0-10-16,-16-21-27 0,16 21-12 0,-7-25-77 15,7 25-475-15,8-18 24 0,-8 18 139 0</inkml:trace>
  <inkml:trace contextRef="#ctx0" brushRef="#br3" timeOffset="110274.465">16010 4834 628 0,'0'0'206'16,"0"0"-53"-16,0 0-28 0,0 0-5 0,0 0-2 15,-19-17-12-15,19 17-15 0,0 0-24 0,0 0-27 16,0 0-23-16,0 0-11 0,0 0 1 15,0 0 1-15,-20 10 8 0,20-10 6 16,0 0 2-16,0 0 2 0,0 0-1 0,0 0-2 16,-21-3-4-16,21 3-6 0,0 0-5 0,0 0-4 15,-13-19 0-15,13 19 2 0,0 0 1 0,0 0 2 16,0 0 1-16,-18-17-1 0,18 17 3 0,0 0 1 0,0 0 2 0,0 0 1 16,0 0-2-16,0 0-1 0,0 0-4 0,0 0 3 15,0 0-1-15,0 0 0 16,0 0-7-16,0 0-4 0,0 0 0 0,0 0 0 15,0 0 0-15,0 0 0 0,0 0 0 0,0 0 0 16,0 0 0-16,0 0 0 0,0 0 0 0,0 0 0 16,13 18 0-16,-13-18 0 0,17 18 0 0,-17-18 0 15,18 23 0-15,-18-23 0 0,21 24 0 0,-21-24 0 16,26 23 0 0,-26-23 0-16,24 23 0 0,-24-23 0 15,23 23 0-15,-23-23 0 0,22 23 0 0,-22-23 0 16,23 23 0-16,-23-23 0 0,26 22 0 0,-26-22 0 15,22 22 0-15,-22-22 0 0,23 23 0 0,-23-23 0 16,25 24 0-16,-25-24 0 0,27 25 0 0,-27-25 0 16,29 27 0-16,-29-27 0 0,29 31 0 0,-29-31 0 15,33 33 0-15,-16-16 0 0,1 0 0 0,-1 0 0 16,2 0 0-16,-1 1 0 0,0-1 0 16,0 1 0-16,3 0 0 0,-1 0 0 0,-2 0 0 15,1-1 0-15,-1 1 0 0,1 2 0 0,1-2 0 16,-1 3 0-16,0-1 0 0,1-1 0 15,0 3 0-15,1-2 0 0,0 0 0 0,-1 1 0 16,1-1 0-16,1 1 0 0,2 2 0 0,-1-1 0 16,2 2 0-16,0 0 0 0,-1 1 0 15,3 1 0-15,0-1 0 0,1 2 0 0,0-1 0 16,-1 2 0-16,1 0 0 0,1 1 0 0,0 0 0 16,1 0 0-16,2 1 0 0,-3-1 0 0,0 2 0 15,2 0 0-15,-1 0 0 0,1 1 0 0,1-1 0 16,-1 1 0-16,0-1 0 0,2 2 0 0,0 1 0 15,2-2 0-15,-2 1 0 0,2 1 0 16,0 0 0-16,-3 2 0 0,4-2 0 16,-1 0 0-16,-1 1 0 0,2-1 0 0,-3 1 0 15,3 0 0-15,-1 1 0 0,0-2 0 0,2 2 0 16,-2 1 0-16,1-1 0 0,3 4 0 0,0-2 0 16,2 0 0-16,1 2 0 0,-2 0 0 0,1-2 0 0,-1 5 0 0,3-3 0 0,-2 0 0 15,-1-1 0-15,2 0 0 0,-2 0 0 0,1 0 0 16,1 0 0-16,-1 1 0 0,0 0 0 15,1 0 0-15,0 0 0 0,2 0 0 0,-1-1 0 16,-2-1 0-16,0 1 0 0,-2-1 0 16,1-1 0-16,-2 1 0 0,1-2 0 0,0 1 0 15,-1 0 0-15,-2 0 0 0,2-1 0 0,-1-1 0 16,1 1 0-16,2 0 0 0,-2 0 0 0,1 3 0 16,-1-2 0-16,-2 3 0 0,1-2 0 0,-1-3 0 15,-1 0 0-15,1-1 0 0,-1 0 0 16,-2-1 0-16,2 3 0 0,-2-4 0 0,0 2 0 15,1 0 0-15,-1-1 0 0,1-1 0 0,-2 2 0 16,2-3 0-16,-1 2 0 0,0 0 0 0,0-1 0 16,-1 1 0-16,-1 1 0 0,2-1 0 0,0-3 0 15,1 3 0-15,-2-1 0 0,-1 0 0 0,1 0 0 16,-1-2 0-16,0 2 0 16,0-1 0-16,0 0 0 0,-1-1 0 0,2 1 0 15,1 1 0-15,1 0 0 0,0 0 0 0,-1 0 0 16,1 0 0-16,0-1 0 0,-1 1 0 0,-1-1 0 15,0 2 0-15,0 0 0 0,2-2 0 0,-1 2 0 16,-1-2 0-16,0 1 0 0,0-2 0 0,-1 0 0 16,0 0 0-16,0-1 0 0,0 2 0 0,0-1 0 15,1 0 0-15,1 1 0 0,1 0 0 16,-3 0 0-16,2-1 0 0,-1 1 0 0,-2-1 0 16,2 0 0-16,0 0 0 0,-2 1 0 15,2-1 0-15,-2 0 0 0,0-1 0 0,1 0 0 16,-3-2 0-16,1 0 0 0,0 4 0 0,0-1 0 15,2 0 0-15,-1 2 0 0,2-3 0 0,-2-2 0 16,2 2 0-16,-1 0 0 0,0 1 0 0,0 1 0 16,1 0 0-16,0 2 0 0,-2-2 0 15,3 1 0-15,-3-2 0 0,2 2 0 0,-3-3 0 16,0 0 0-16,0 0 0 0,-1-1 0 0,2-1 0 16,-2 0 0-16,1 3 0 0,0-2 0 0,-1 1 0 15,0 0 0-15,0-2 0 0,1 0 0 0,-1 0 0 16,1 0 0-16,-1-1 0 0,0 2 0 0,-2-1 0 15,0 1 0-15,2-2 0 0,-2 2 0 16,1-1 0-16,-1-2 0 0,0 0 0 16,-2 1 0-16,1-2 0 0,-1 1 0 0,-1-1 0 15,1 1 0-15,-1-1 0 0,2 0 0 0,0-2 0 16,0 2 0-16,0-1 0 0,0 0 0 0,0 2 0 16,-1-2 0-16,1 2 0 0,0 0 0 0,0-2 0 15,-1 1 0-15,-1-1 0 0,0 0 0 0,0 0 0 16,0-2 0-16,-1 2 0 0,0-3 0 15,0 2 0-15,0 0 0 0,-1-2 0 0,0 1 0 16,0-1 0-16,0 1 0 0,-3-2 0 0,0 1 0 16,1-2 0-16,-1-1 0 0,0 2 0 0,0-1 0 15,0 0 0-15,1-1 0 0,-2 0 0 16,1 1 0-16,0-2 0 0,-1 1 0 0,0-1 0 16,0 1 0-16,0-2 0 0,3 0 0 0,-3 2 0 15,2-2 0-15,0 2 0 0,0 3 0 16,-1-1 0-16,3 0 0 0,0 1 0 0,-3-2 0 15,1 0 0-15,-2 1 0 0,3 1 0 0,-1 0 0 16,1 0 0-16,-1 0 0 0,2 0 0 0,-1-1 0 16,1 2 0-16,1-1 0 0,-2-1 0 0,0 2 0 15,-2-3 0-15,2 0 0 0,-1 2 0 0,1-2 0 16,0 0 0-16,0 1 0 0,-2 1 0 16,2 0 0-16,-3 0 0 0,2-1 0 0,3-1 0 15,-1 1 0-15,2 2 0 0,1 1 0 16,0 1 0-16,1 0 0 0,-3-3 0 0,0 1 0 15,-2-1 0-15,3 3 0 0,-1 1 0 0,0-1 0 16,-1 0 0-16,-3-2 0 0,-1-4 0 0,1 1 0 16,1-1 0-16,-1 1 0 0,-1 0 0 0,2 2 0 15,-2-3 0-15,2 1 0 0,-19-18 0 16,36 38-62-16,-36-38-57 0,55 48-310 0,-43-31-204 16,7-1 8-16,-19-16 447 0</inkml:trace>
  <inkml:trace contextRef="#ctx0" brushRef="#br3" timeOffset="112852.8915">23471 12466 851 0,'-24'9'193'0,"24"-9"-49"16,0 0-52-16,0 0-20 0,-27 2-13 0,27-2-8 16,0 0-5-16,0 0-11 0,-22-6-8 0,22 6-7 15,0 0-5-15,0 0-7 0,0 0 3 0,-18-5 1 16,18 5 2-16,0 0 3 0,0 0-3 0,0 0 3 16,-17 5 0-16,17-5-2 0,0 0 5 0,0 0-2 15,0 0-1-15,-14 19 3 0,14-19-3 16,0 0 1-16,0 0-5 0,0 0 1 0,-2 19-7 15,2-19 0-15,0 0 2 0,0 0-2 0,25 7-2 16,-25-7 0-16,25 5-3 0,-25-5 0 0,28 3 2 16,-28-3 2-16,26 1-3 0,-8 3 2 15,-1 0-4-15,1-1-1 0,0 2 0 0,0 0-2 16,1 1 1-16,0 1 3 0,-1 2-2 0,0 0 3 16,1 1-5-16,-2 1 3 0,2 0 1 15,-1 1-1-15,-1-1-2 0,2 0 3 0,-19-11-5 16,34 22-13-16,-16-15 17 0,1 1-16 0,1-2 17 15,1-3 0-15,-1 0 0 0,3-1 2 0,-2-5 0 16,-2 3 0-16,3-3 0 0,-1 3-3 0,0 0 0 16,2 0-1-16,-5-2 1 0,-1 4-1 0,-17-2 0 15,32 1-1-15,-32-1 1 0,24 5 1 16,-24-5 25-16,17 6-27 0,-17-6 23 0,0 0-21 16,0 0-3-16,0 0 8 0,0 0-5 0,13 19 1 15,-13-19 0-15,0 0-1 0,0 0 1 0,0 0 3 16,0 0-3-16,-20 5 0 0,20-5-1 15,0 0 2-15,-20-16-16 0,20 16 15 0,-13-24-18 16,6 6 33-16,1-3-11 0,-2-3 12 0,2-3-9 16,0-2-9-16,2-1 4 0,-2-1-2 15,2-2 2-15,-1 0-7 0,0 1 8 0,1-1-11 16,-1 0 11-16,-1 2-8 0,0 2 5 0,0 1-3 16,0 2 4-16,0 1-6 0,0 1 6 0,0 2-6 15,-2 3 6-15,2 1-6 0,6 18 3 0,-13-30-3 16,13 30-17-16,-9-22 9 0,9 22-23 0,0 0 27 15,-9-17-39-15,9 17-2 0,0 0-75 0,-25-19-459 16,25 19-3-16,0 0 13 16</inkml:trace>
  <inkml:trace contextRef="#ctx0" brushRef="#br3" timeOffset="114013.7497">17610 6777 975 0,'-26'11'84'0,"26"-11"-16"0,0 0-23 0,-21 10-7 15,21-10-9-15,0 0-3 0,-23-9 5 16,23 9 5-16,0 0 7 0,0 0 1 0,-20-21 1 16,20 21-8-16,0 0 0 0,0 0-4 0,-6-23-1 15,6 23 2-15,0 0 2 0,5-17 0 0,-5 17 2 16,0 0-5-16,8-24-1 0,-8 24-9 16,0 0-1-16,20-19-5 0,-20 19-2 0,20-12-4 15,-20 12-3-15,22-6-4 0,-22 6-1 0,25 1 3 16,-25-1-3-16,28 13 7 0,-28-13-2 0,30 21 1 15,-11-5-4-15,3 1 0 0,-2 4-4 0,2 2 4 16,0 2-4-16,0 3 6 0,0 1-6 0,-1 2 6 16,-1 1-8-16,0-1 8 0,-1-2-5 15,1-1-12-15,-3-6 31 0,-2-3-31 16,2-6 30-16,-17-13-13 0,32 18-4 0,-15-15 4 16,1-7 0-16,-18 4 2 0,29-21-13 0,-14 2 10 15,-4-7-6-15,2-6 0 0,0-8 0 0,-1-3 0 16,-1-4 0-16,0-3 0 0,-2-2 0 0,0-1 0 31,-1 1 0-31,1-1 0 0,-3 2 0 0,0 3 0 0,-2 5 0 0,-3 5 0 0,0 4 0 16,-2 6 0-16,0 5 0 0,-4 2-13 0,5 21-39 15,-15-28-34-15,21 47-173 0,-25-30-379 0,19 11 37 16,0 0 204-16</inkml:trace>
  <inkml:trace contextRef="#ctx0" brushRef="#br3" timeOffset="115216.9339">5089 4600 797 0,'0'0'142'0,"0"0"-16"0,0 0-32 16,9-21-17-16,-9 21-19 0,0 0-7 0,0 0-8 15,0 0-9-15,0 0-10 0,-20-12-8 0,20 12-3 16,0 0-2-16,-17 0 2 0,17 0 5 0,0 0 6 16,-20-3 7-16,20 3 3 0,0 0 3 0,0 0 2 15,-24 0-2-15,24 0-1 0,0 0-5 0,0 0-5 16,-17-2-4-16,17 2-2 0,0 0-1 16,0 0 0-16,0 0-3 0,0 0-2 15,-17-8-2-15,17 8 1 0,0 0-3 0,0 0 1 16,0 0-4-16,0 0-4 0,0 0-4 0,0 0-1 15,0 0-1-15,0 0 1 0,0 0 1 0,0 0 1 16,19 20 0-16,-19-20 2 0,20 13-3 0,-20-13 3 16,26 17-1-16,-26-17 0 0,34 16-1 0,-13-7 1 15,2 0-3-15,-1 1 3 0,2-2-1 16,0 1 1-16,1-1-2 0,3 0 3 0,0 1-3 16,1-2 2-16,0 0-1 0,0-2 0 0,-1 1 0 15,2-1 1-15,-2 1-1 0,2 0 0 0,-4 2-1 16,1 0 2-16,-3-1-2 0,0 3 2 15,-5 0-2-15,-1-1 2 0,-18-9-2 0,29 22 2 16,-29-22-2-16,19 24 3 0,-19-24-2 0,7 26 4 16,-7-26-3-16,-5 29 3 0,-1-12-3 15,-5 0 4-15,-1 1-2 0,-3 1 4 0,-4 0-2 16,-3 3 4-16,-2 0-3 0,-3-2 3 0,-1 1-4 16,0 0 2-16,-1-5-4 0,0 0-16 0,3-4 15 15,0 2-16-15,5-4 27 0,0-1-10 0,3-2 6 16,18-7-9-16,-25 9-2 0,25-9-15 0,0 0-17 15,-22-4-57-15,36 28-240 0,-14-24-304 16,2-18-35-16,-2 18 404 0</inkml:trace>
  <inkml:trace contextRef="#ctx0" brushRef="#br4" timeOffset="129825.7646">1088 4911 1805 0,'-19'-12'25'15,"19"12"-13"-15,0 0-9 0,-17-7-3 0,17 7 1 16,0 0 0-16,0 0 3 0,-17-6 0 0,17 6 1 16,0 0-1-16,0 0-1 0,-19-5 2 0,19 5 0 15,0 0 0-15,0 0 1 0,0 0 1 0,-19-7 1 16,19 7-1-16,0 0 1 0,0 0-2 0,0 0-2 15,0 0-1-15,-17-7-2 0,17 7-2 0,0 0-1 16,0 0-1-16,0 0 1 0,0 0 1 0,0 0 1 16,0 0 1-16,0 0 0 0,0 0 1 15,0 0 1-15,0 0 1 0,0 0-1 0,0 0 1 16,0 0-1-16,0 0 1 0,0 0 1 0,0 0-3 16,0 0 0-16,0 0 0 0,0 0-3 0,0 0 1 15,0 0-1-15,0 0-1 0,0 0-2 0,0 0 1 16,0 0-3-16,0 0 0 0,0 0-1 0,0 0 1 15,0 0 1-15,0 0 2 0,0 0 1 0,0 0 1 16,0 0 0-16,0 0 1 0,0 0 1 0,19 10 0 16,-19-10 2-16,0 0 0 0,0 0 0 0,20 8 0 15,-20-8 1-15,0 0 1 0,18 7-2 0,-18-7 2 16,0 0-1-16,24 10 1 0,-24-10 0 16,21 7 1-16,-21-7 0 0,23 8 2 0,-23-8-1 15,29 12 2-15,-12-4 0 0,0-1 1 0,3 0 1 16,1 3-2-16,-1-2-1 0,5 3-2 0,-1-1-4 15,3 1-2-15,-1 0 0 0,2 0 0 0,2-1 0 16,0 2 0-16,3 1 0 0,0 0 0 0,1-1 0 16,1 1 0-16,1 1 0 0,3 0 0 0,0 1 0 15,3 0 0-15,-1 1 0 0,2-1 0 0,-1 0 0 16,1 1 0-16,0 0 0 0,2 1 0 0,2-2 0 16,-1 4 0-16,2-1 0 0,1-1 0 0,2 1 0 15,2-1 0-15,0 1 0 0,3 2 0 0,2 2 0 16,2 0 0-16,-2 1 0 0,1-1 0 15,0-1 0-15,1 0 0 0,3 2 0 0,3-1 0 16,-1 1 0-16,4 1 0 0,-4 0 0 0,2-1 0 16,-5 0 0-16,0 1 0 0,1-1 0 0,-4 1 0 15,0-2 0-15,1 0 0 0,0 0 0 0,0-1 0 16,0 1 0-16,-2 0 0 0,-1-1 0 0,-2-1 0 16,0 1 0-16,-3-1 0 0,0 1 0 0,0-2 0 15,-1-1 0-15,0-2 0 0,-3 0 0 0,7 2 0 16,0 1 0-16,1 3 0 0,1 0 0 0,-5-2 0 15,1 0 0-15,-2-1 0 0,1 0 0 0,0 2 0 16,3-2 0-16,0 2 0 0,-2-1 0 16,3 0 0-16,-2-1 0 0,-1 3 0 0,1-3 0 15,-1 2 0-15,-1-2 0 0,-2-1 0 0,1 2 0 16,-2-1 0-16,2-1 0 0,3 1 0 0,-3 0 0 16,2 0 0-16,-2-1 0 0,0-1 0 0,0 2 0 15,0-2 0-15,2 3 0 0,-2-2 0 0,1 0 0 16,2 2 0-16,2 0 0 0,0 0 0 0,1 1 0 15,-1 0 0-15,-2-2 0 0,2 0 0 0,-1 1 0 16,-1-1 0-16,-1 0 0 0,-1 1 0 0,-1-1 0 16,-1 0 0-16,1 1 0 0,2-2 0 0,-2 0 0 15,0 0 0-15,-1 0 0 0,-2-1 0 0,1 0 0 16,-2 1 0-16,1-1 0 0,-2 0 0 0,0 0 0 16,-2 0 0-16,2 0 0 0,3 0 0 15,-2 1 0-15,2-1 0 0,0 0 0 0,-1-1 0 16,1 0 0-16,2 3 0 0,-1-2 0 0,0-1 0 15,0 1 0-15,-2 2 0 0,2-1 0 0,0 1 0 16,2 0 0-16,2 0 0 0,-3-1 0 0,2 0 0 16,-2 0 0-16,-1 1 0 0,1 1 0 0,-1-1 0 15,0 0 0-15,-1 1 0 0,-1-1 0 0,1 0 0 16,1 1 0-16,0-2 0 0,0 1 0 0,1 1 0 16,0-2 0-16,0 0 0 0,-1 0 0 0,0-1 0 15,-1 1 0-15,1 0 0 0,-1 0 0 0,0-1 0 16,0 1 0-16,0-2 0 0,1 1 0 0,0 0 0 15,0 0 0-15,1 2 0 0,0-2 0 16,0 3 0-16,0-1 0 0,-4-2 0 0,2 2 0 16,-3-3 0-16,2 1 0 0,-1-1 0 0,4 1 0 15,-1-1 0-15,-1 1 0 0,2 2 0 0,-3-3 0 16,0 3 0-16,0-2 0 0,-1 1 0 0,0-1 0 16,-2 2 0-16,-1-2 0 0,0 2 0 15,-1-1 0-15,1-1 0 0,0 1 0 0,2-3 0 16,-1 2 0-16,0-3 0 0,-1 2 0 0,-3 0 0 15,2 0 0-15,-1 0 0 0,1 1 0 0,2-2 0 16,-2 2 0-16,-1-3 0 0,1 2 0 0,0 0 0 16,1 0 0-16,1 0 0 0,1 1 0 15,2 2 0-15,-1 0 0 0,1-2 0 0,-3 1 0 16,1-1 0-16,0 0 0 0,-1-1 0 16,0-1 0-16,-1 1 0 0,-1 1 0 0,-1 0 0 15,2 0 0-15,0-1 0 0,-1-2 0 0,0 2 0 16,0-2 0-16,-2 1 0 0,-1-1 0 0,-1 2 0 15,0-1 0-15,1 0 0 0,0 1 0 0,-3-2 0 16,0 1 0-16,0 0 0 0,0 0 0 0,4 0 0 16,-1-1 0-16,2 1 0 0,-2-1 0 15,3 1 0-15,-2 1 0 0,1-1 0 0,-1 0 0 16,-1-1 0-16,2 0 0 0,-2 0 0 0,0 1 0 16,-2-1 0-16,-1 2 0 0,1-2 0 15,0 2 0-15,1-1 0 0,1-1 0 0,-1 1 0 16,-2-1 0-16,1-1 0 0,-2 2 0 0,0-2 0 15,-1 2 0-15,0-2 0 0,1 0 0 0,-1 2 0 16,0-2 0-16,0 2 0 0,1-2 0 16,-2 0 0-16,0 1 0 0,1 0 0 0,0-1 0 15,-1 2 0-15,3-1 0 0,0-1 0 0,2-1 0 16,-1 0 0-16,-3 0 0 0,1 1 0 0,-2-1 0 16,2 1 0-16,-1 1 0 0,-1-2 0 0,1 0 0 15,-3 0 0-15,1-1 0 0,-1 2 0 16,1-2 0-16,-2 1 0 0,2 0 0 0,0-1 0 0,0 1 0 15,-2-2 0-15,1 1 0 16,0 0 0-16,-1 0 0 0,1 0 0 0,-1-1 0 16,1 0 0-16,-4 1 0 0,1-1 0 0,0 1 0 15,2-2 0-15,0 1 0 0,0 1 0 0,-2-2 0 16,0 2 0-16,0 0 0 0,1 0 0 0,-1 0 0 16,0 0 0-16,0 0 0 0,0 0 0 0,1-2 0 15,0 2 0-15,-2-1 0 0,1 0 0 16,-3-1 0-16,0 0 0 0,-2 0 0 0,-1 0 0 15,-1-1 0-15,-3 0 0 0,-1-1 0 0,-1-1 0 16,0 0 0-16,-17-6 0 0,29 11 0 0,-29-11 0 16,27 11 0-16,-27-11 0 0,25 9 0 0,-25-9 0 15,24 10 0-15,-24-10 0 0,24 10 0 16,-24-10 0-16,23 8 0 0,-23-8 0 0,22 10 0 16,-22-10 0-16,25 8 0 0,-25-8 0 15,23 8 0-15,-23-8 0 0,22 8 0 0,-22-8 0 16,19 8 0-16,-19-8 0 0,19 5 0 0,-19-5 0 15,17 5 0-15,-17-5 0 0,0 0 0 0,24 9 0 16,-24-9 0-16,17 6 0 0,-17-6 0 0,21 6 0 16,-21-6 0-16,22 8 0 0,-22-8 0 0,21 9 0 15,-21-9 0-15,19 6 0 0,-19-6 0 0,20 6 0 16,-20-6 0-16,21 7 0 0,-21-7 0 16,23 8 0-16,-23-8 0 0,23 9 0 15,-23-9 0-15,21 7 0 0,-21-7 0 0,18 6 0 16,-18-6 0-16,18 7 0 0,-18-7 0 0,18 7 0 15,-18-7 0-15,0 0 0 0,22 7 0 0,-22-7 0 16,0 0 0-16,18 6 0 0,-18-6 0 0,0 0 0 16,17 6 0-16,-17-6 0 0,0 0 0 15,0 0 0-15,19 8 0 0,-19-8 0 0,0 0 0 16,23 9 0-16,-23-9 0 0,18 7 0 0,-18-7 0 16,17 7 0-16,-17-7 0 0,18 6 0 0,-18-6 0 15,18 8 0-15,-18-8 0 0,21 7 0 0,-21-7 0 16,21 7 0-16,-21-7 0 0,0 0 0 15,17 6 0-15,-17-6 0 0,0 0 0 0,0 0 0 16,0 0 0-16,0 0 0 0,0 0 0 16,0 0 0-16,0 0 0 0,0 0 0 0,0 0 0 15,0 0 0-15,0 0 0 0,0 0 0 0,0 0 0 16,22 7 0-16,-22-7 0 0,0 0 0 0,22 9 0 16,-22-9 0-16,19 7 0 0,-19-7 0 0,23 9 0 15,-23-9 0-15,27 8 0 0,-27-8-15 0,36 24-181 16,-36-24-427-16,0 0-25 0,0 0 84 0</inkml:trace>
  <inkml:trace contextRef="#ctx0" brushRef="#br4" timeOffset="135513.3818">16188 10336 675 0,'0'0'117'15,"-10"17"-41"-15,-7-14 33 0,17-3 1 0,-24 10 7 16,24-10-36-16,-20 6-50 0,20-6-11 0,-18 2-7 15,18-2-8-15,0 0 0 0,-22 0-1 0,22 0-3 16,0 0-1-16,0 0-7 0,0 0-13 16,0 0-22-16,0 0-19 0,0 0-22 15,0 0 6-15,0 0 29 0,0 0 31 0,0 0 43 16,0 0 22-16,0 0 7 0,0 0 4 0,0 0-2 16,0 0-1-16,0 0-1 0,0 0-4 0,0 0-10 15,0 0-7-15,-22-4-5 0,22 4 3 0,0 0 8 16,0 0 7-16,0 0 2 0,0 0-5 0,-21 10-10 15,21-10-8-15,0 0-8 0,0 0-5 16,0 0-4-16,0 0-2 0,0 0-1 0,0 0-3 16,0 0 0-16,0 0 3 0,0 0 0 0,0 0 3 15,0 0 2-15,0 0 1 0,0 0 0 0,0 0 2 16,0 0-3-16,19 2-1 0,-19-2-2 0,0 0-2 16,0 0-1-16,0 0-2 0,18-1 1 15,-18 1 0-15,0 0-2 0,0 0 1 16,0 0-1-16,23 0 1 0,-23 0 1 0,0 0-1 15,27-1 0-15,-27 1 1 0,25 0-4 0,-25 0 4 16,32 0 2-16,-13 0-2 0,1 0 3 0,2 1-2 16,1-2-2-16,1 1 0 0,0-1 0 0,1 1-1 15,1 0 0-15,1 0 0 0,0 0 1 0,2 0-1 16,2 0 0-16,-1-1 1 0,0 1-3 0,1 0 0 16,0 0 0-16,1 0 0 0,2-2 0 15,0 1 0-15,1 1 0 0,2-1 0 0,2 1 0 16,0-1 0-16,0 1 0 0,2 0 0 0,-2 0 0 15,1 0 0-15,1 0 0 0,0 0 0 16,-1-1 0-16,0 2 0 0,1-1 0 0,-1-1 0 16,2 1 0-16,-1 0 0 0,2 0 0 0,-2 0 0 15,0 0 0-15,3-2 0 0,-1 2 0 0,0 0 0 16,0 0 0-16,2 0 0 0,0-1 0 16,0 1 0-16,1 0 0 0,-2-1 0 0,3 1 0 15,0 0 0-15,1-1 0 0,4 1 0 0,2-1 0 16,2 1 0-16,-1 0 0 0,1 0 0 0,1 0 0 15,-1 0 0-15,1-2 0 0,-2 2 0 0,-1-1 0 16,0 1 0-16,2-1 0 0,1 1 0 0,-1 0 0 16,0-1 0-16,-1 1 0 0,-1 0 0 15,2 0 0-15,-1-2 0 0,0 2 0 16,1 0 0-16,1 0 0 0,-1-1 0 0,1 1 0 16,2 0 0-16,1-1 0 0,0 1 0 0,-1 0 0 15,0 0 0-15,-2 0 0 0,0 0 0 0,0-1 0 16,-1 1 0-16,2 0 0 0,1 0 0 0,-1 0 0 15,0-1 0-15,-2 1 0 0,2 0 0 0,-1 0 0 16,-1 0 0-16,-3-2 0 0,1 2 0 16,-1-1 0-16,1 1 0 0,0 0 0 0,2 0 0 15,-5 1 0-15,2-1 0 0,-1 0 0 0,-1 0 0 16,1-1 0-16,-1 1 0 0,-1 0 0 0,-1 0 0 16,1 0 0-16,0 0 0 0,2-1 0 15,2 1 0-15,-3 0 0 0,1-1 0 0,-3 0 0 16,-1 1 0-16,-2 0 0 0,1 0 0 0,-2 0 0 15,-3-2 0-15,2 2 0 0,-4 0 0 16,1 0 0-16,1 2 0 0,-1-4 0 0,3 2 0 16,-3 0 0-16,2 0 0 0,-3 0 0 0,1 0 0 15,-1 0 0-15,2 0 0 0,-2 0 0 0,-1 2 0 16,-1-2 0-16,-1-2 0 0,1 2 0 0,-2 0 0 16,2 0 0-16,0 0 0 0,2 2 0 0,0-4 0 15,0 4 0-15,2-2 0 0,-2-3 0 16,0 4 0-16,0-1 0 0,1-1 0 0,-2 2 0 15,1-2 0-15,-1 1 0 0,0 0 0 16,0 0 0-16,0 0 0 0,1 0 0 0,3-1 0 16,2 1 0-16,0 0 0 0,0-1 0 0,1 1 0 15,-1 0 0-15,0 0 0 0,2 0 0 0,-2 0 0 16,0-1 0-16,-1 1 0 0,-1-2 0 0,-2 2 0 16,0-1 0-16,1 1 0 0,0 0 0 15,3-1 0-15,-1 1 0 0,0 0 0 0,-2-1 0 16,1 1 0-16,1 0 0 0,-2 0 0 0,1 0 0 15,-2 0 0-15,1-2 0 0,-1 2 0 0,0 0 0 16,1 0 0-16,1-1 0 0,-1 0 0 0,0 1 0 16,2-1 0-16,-1 1 0 0,-1 0 0 0,1-1 0 15,-1 1 0-15,0-2 0 0,-1 2 0 16,0 0 0-16,-2 0 0 0,1-1 0 16,-2 1 0-16,1 0 0 0,-2-1 0 0,0 1 0 15,1-1 0-15,-2 1 0 0,1 0 0 0,-2-1 0 16,0 1 0-16,0 0 0 0,-3-2 0 0,1 2 0 15,0 0 0-15,-3 0 0 0,0-1 0 0,-1 1 0 16,-2 0 0-16,1 0 0 0,-2-1 0 0,2 2-23 16,-3-7-34-16,6 11-18 0,-14-22-74 15,31 29-263-15,-28-29-175 0,6-3-15 0,-1 2 461 16</inkml:trace>
  <inkml:trace contextRef="#ctx0" brushRef="#br4" timeOffset="136894.6435">23407 10116 838 0,'0'0'244'0,"0"0"-93"15,-30 5-50-15,30-5 0 0,-17 10-17 0,17-10-17 16,0 0-26-16,0 0-10 0,0 0-14 0,0 0-7 16,0 0-8-16,0 0-3 0,0 0 4 15,0 0 2-15,0 0 10 0,0 0 11 0,0 0 4 16,-8 17 1-16,8-17 1 0,0 0-8 0,0 0-2 15,24 5-2-15,-24-5-1 0,21 5-2 0,-21-5 0 16,27 4-3-16,-27-4-3 0,34 5-19 0,-15-2 15 16,0-1-17-16,3 2 15 0,-2-2-2 0,1 0-3 15,-1 3 2-15,1-1 20 0,1 2-21 16,-3-1 21-16,-1 1-21 0,-1 0-1 0,-17-6 1 16,28 13-1-16,-28-13 1 0,24 14-2 0,-24-14 1 15,0 0 0-15,19 16 2 0,-19-16-1 0,0 0 3 16,0 17-1-16,0-17 0 0,0 0-1 15,-17 27 3-15,17-27-3 0,-22 23 5 0,22-23-7 16,-30 27 0-16,11-12 0 0,0 3 0 0,-2 1 0 16,-1 1 0-16,1-1 0 0,0 2 0 15,3-5 0-15,18-16 0 0,-26 22 0 0,26-22 0 16,0 0-1-16,0 0-62 0,0 0-126 0,13-33-450 16,15 6-10-16,-6-10 144 0</inkml:trace>
  <inkml:trace contextRef="#ctx0" brushRef="#br4" timeOffset="137905.4504">17907 10301 1637 0,'0'0'41'0,"0"0"-15"0,0 0-21 16,0 0-1-16,0 0-1 0,-3-18 4 15,3 18 1-15,0 0 1 0,0 0 1 0,0 0 0 16,0 0-1-16,0 0 1 0,0 0 1 0,0 0 0 16,0 0 2-16,0 0 4 0,0 0 1 0,0 0 2 15,0 0 2-15,0 0-3 0,0 0 1 0,-15-17-3 16,15 17 1-16,0 0-6 0,0 0-1 0,0 0-2 15,0 0-3-15,0 0 0 0,0 0-1 0,-2-19 1 16,2 19-3-16,0 0 2 0,0 0-2 16,-7-18 1-16,7 18 2 0,0 0-3 15,0 0-1-15,-9-17-1 0,9 17-1 0,0 0 0 16,0 0 0-16,0 0 0 0,-19-10 0 0,19 10 0 16,0 0 0-16,0 0 0 0,-19-1 0 0,19 1 0 15,0 0 0-15,0 0 0 0,0 0 0 0,-18 2 0 16,18-2 0-16,0 0 0 0,0 0 0 0,0 0 0 15,0 0 0-15,0 0 0 0,0 0 0 16,17 3 0-16,-17-3 0 0,25 0 0 0,-25 0 0 16,33 0 0-16,-13 0 0 0,0 0 0 0,2 0 0 15,0 1 0-15,0 3 0 0,0 1 0 0,1 1 0 16,-4 1 0-16,0 0 0 0,-2 3 0 0,-17-10 0 16,28 19 0-16,-28-19 0 0,15 21 0 0,-15-21 0 15,4 24 0-15,-4-24 0 16,-7 30 0-16,-3-13 0 0,-2 1 0 0,-3 0 0 15,-3 2 0-15,-3-1 0 0,-2 0 0 0,-2 0 0 16,0-1 0-16,0-1 0 0,-2 0 0 0,0-4 0 16,3-1 0-16,0-1 0 0,2-3 0 0,2 0 0 15,2-4 0-15,0 0 0 0,18-4 0 0,-27 2 0 16,27-2 0-16,-18-7-52 0,18 7-143 0,0 0-442 16,0 0 6-16,-12-35 100 0</inkml:trace>
  <inkml:trace contextRef="#ctx0" brushRef="#br4" timeOffset="138901.7941">14062 9468 973 0,'0'0'141'0,"0"0"-64"0,0 0-15 15,-23-8 3-15,23 8 7 0,0 0 2 0,0 0-3 16,-28 3-8-16,28-3-10 0,0 0-7 0,0 0-9 16,-25 5-5-16,25-5-8 0,0 0-3 15,0 0-2-15,0 0-1 0,0 0-2 0,0 0 2 16,0 0-4-16,0 0 2 0,-12-18 0 15,12 18 1-15,0 0-3 0,0 0 2 0,3-21-7 16,-3 21 4-16,0 0-5 0,3-19 2 0,-3 19-3 16,0 0 1-16,0 0-1 0,0 0 3 0,0 0-10 15,0 0 0-15,0 0 0 0,0 0 0 0,0 0 0 16,0 0 0-16,0 0 0 0,0 0 0 16,0 0 0-16,0 0 0 0,0 0 0 0,9 19 0 15,-9-19 0-15,10 17 0 0,-10-17 0 0,13 17 0 16,-13-17 0-16,18 18 0 0,-18-18 0 0,24 19 0 15,-24-19 0-15,25 19 0 0,-25-19 0 0,23 19 0 16,-23-19 0-16,25 23 0 0,-25-23 0 0,20 26 0 16,-20-26 0-16,12 30 0 15,-8-13 0-15,-3 1 0 0,-1 1 0 0,-2 2 0 16,-2 1 0-16,-2-1 0 0,-2 0 0 0,0-2 0 16,-3-1 0-16,-1-1 0 0,12-17 0 0,-23 25 0 15,23-25 0-15,-21 14 0 0,21-14 0 0,-17 5 0 16,17-5 0-16,-17-2 0 0,17 2 0 0,0 0 0 15,-25-14 0-15,25 14 0 0,-20-19 0 0,20 19 0 16,-18-22 0-16,18 22 0 0,-17-22 0 16,17 22 0-16,-10-17-4 0,10 17-7 0,0 0 1 0,0 0 1 0,0 0-1 0,0 0-1 15,0 0-7-15,0 0-9 0,0 0-11 0,0 0-21 16,0 0-34-16,0 0-67 0,-17 2-259 0,17-2-163 16,17 14 51-16,-17-14 467 0</inkml:trace>
  <inkml:trace contextRef="#ctx0" brushRef="#br4" timeOffset="139863.7497">8013 7176 1545 0,'0'0'77'0,"0"0"-25"16,-4 17-13-16,4-17-7 0,0 0 1 15,0 0-3-15,0 0 1 0,0 0-4 0,0 0-1 16,0 0-6-16,0 0 0 0,0 0-5 0,0 0-1 16,0 0-4-16,0 0 1 0,0 0-2 15,0 0 2-15,0 0-4 0,0 0 2 0,15 20-4 16,-15-20 2-16,0 0-3 0,18 25 1 0,-18-25-3 16,17 17-1-16,-17-17 0 0,21 21 3 15,-21-21-4-15,25 24 0 0,-25-24 0 0,29 26 0 16,-12-11 0-16,2 3 0 0,1 1 0 0,1 2 0 15,1 1 0-15,-1-2 0 0,-2 2 0 0,-1 0 0 16,-1-2 0-16,-3 1 0 0,-2-2 0 0,-1-1 0 16,-4-1 0-16,-7-17 0 0,9 29 0 0,-9-29 0 15,-3 25 0-15,3-25 0 0,-13 20 0 0,13-20 0 16,-29 18 0-16,8-8 0 0,-3-3 0 16,-6 3 0-16,-2 0 0 0,-4 0 0 0,-3 3 0 15,-1-3 0-15,-2 2 0 0,-1 1 0 16,1 0 0-16,-1 1 0 0,4 0 0 0,6-3 0 15,8-4 0-15,6-2 0 16,19-5 0-16,-19 2-6 0,19-2-109 0,0 0-444 16,0 0-115-16,16-34 39 0</inkml:trace>
  <inkml:trace contextRef="#ctx0" brushRef="#br5" timeOffset="154122.4223">21565 10338 535 0,'-7'17'142'0,"7"-17"-37"0,0 0-21 16,0 0-7-16,0 0-7 0,0 0-18 0,0 0-14 15,0 0-20-15,0 0-7 0,0 0 6 0,0 0 10 16,0 0 12-16,0 0 3 0,0 0-8 0,0 0 8 16,22 6 4-16,-22-6 5 15,0 0-1-15,0 0-12 0,0 0-11 0,12-20-2 16,-12 20-1-16,0 0 0 0,0 0 1 0,0 0-1 16,0 0-4-16,7-21 0 0,-7 21-5 0,0 0 0 15,0 0-2-15,0-19 0 0,0 19-4 0,0 0-3 16,-2-18-2-16,2 18 1 0,0 0-3 0,-3-24 5 15,3 24-4-15,0-20 3 0,0 20-3 0,0-21 4 16,0 21-3-16,2-23-24 0,-2 23 47 16,0-21-47-16,0 21 46 0,-2-21-17 0,2 21-3 15,-1-23 5-15,1 23-5 0,-3-22 5 0,3 22-6 16,-4-22 3-16,4 22-4 0,-5-23 3 0,5 23-5 16,-6-25 3-16,6 25-4 0,-4-28 3 0,4 28-4 15,2-29 5-15,-2 29-5 0,1-32 4 16,-1 32-5-16,1-32 6 0,0 15-5 0,-1 17 5 15,3-33-3-15,-1 15 4 0,-1 1-5 16,1 0 4-16,0-1-6 0,-2 18 6 0,4-33-5 16,-2 17 5-16,-1-1-4 0,0-2 2 0,-1 19-4 15,2-32 5-15,-2 32-4 0,0-32 2 0,0 32 0 16,0-29 3-16,0 29-4 0,-3-30 3 0,3 30-5 16,-1-29-18-16,1 29 38 0,-1-28-35 0,1 28 35 15,-3-29-15-15,3 29-5 0,-1-30 1 16,1 30 0-16,-1-29 3 0,1 29-4 0,-1-28 8 15,1 28-8-15,0-28 4 0,0 28-4 0,1-29 3 16,-1 29-4-16,2-29 5 0,-2 29-4 16,5-28 4-16,-5 28-4 0,1-26 3 0,-1 26-3 15,2-26 6-15,-2 26-7 0,0-24 5 0,0 24-4 16,0-20-2-16,0 20 3 0,-2-22 2 0,2 22-2 16,-1-24 7-16,1 24-7 0,-2-22 4 15,2 22-4-15,-1-22 3 0,1 22-2 0,0-19 2 16,0 19 0-16,-2-17-1 0,2 17-1 0,0 0 0 15,-1-19-3-15,1 19 3 0,0 0-1 0,0 0 1 16,-1-19-1-16,1 19 0 0,0 0 0 0,0 0-1 16,0 0 2-16,0 0-1 0,0 0 0 0,0-19 1 15,0 19-2-15,0 0 1 0,0 0-2 16,5-18 4-16,-5 18-3 0,0 0 2 0,6-17 0 16,-6 17-1-16,0 0 1 0,5-18 0 15,-5 18-3-15,0 0 2 0,3-18-1 0,-3 18 2 16,0 0 0-16,0 0-1 0,0 0-1 0,0 0 1 15,0 0-2-15,0 0 0 0,0 0-4 0,0 0-4 16,0 0-5-16,0 0-9 0,0 0-16 0,-2 25-30 16,2-25-82-16,0 0-441 0,0 0 9 15,5 17 60-15</inkml:trace>
  <inkml:trace contextRef="#ctx0" brushRef="#br5" timeOffset="155229.6126">21385 10062 265 0,'5'-21'178'0,"-5"21"-14"16,0 0 7-16,0 0-32 0,0 0 3 16,-5-25-8-1,5 25-10-15,0 0-18 0,0 0-18 0,0 0-21 16,0 0-8-16,-7-22-6 0,7 22-10 0,0 0-4 16,0 0-9-16,-9-18-6 0,9 18-9 0,0 0-1 15,0 0-2-15,0-22 2 0,0 22 0 0,0 0 3 16,5-18-6-16,-5 18 3 0,0 0-4 15,4-18-4-15,-4 18 0 0,0 0-3 16,0 0 0-16,5-17 1 0,-5 17 2 0,0 0 1 0,0 0 1 16,0 0-2-16,0 0 0 0,0 0-4 0,0 0 1 0,0 0 1 15,0 0-2-15,0 0 2 0,6 18-2 0,-6-18 0 16,6 20 0-16,-6-20-3 0,11 26 4 0,-11-26-6 16,15 35 6-16,-4-15-3 0,-2 3 1 15,3 2-3-15,1 0 6 0,-2 1-9 0,2 0-5 16,-1-1 28-16,-1-1-31 0,0-1 31 15,0-1-14-15,-3-1-8 0,1-1 7 0,-3-2-4 16,-6-18 0-16,11 28 0 0,-11-28 1 0,10 17-2 16,-10-17 3-16,0 0-2 15,18 4 1-15,-18-4 3 0,0 0 2 0,22-27 0 0,-14 8-5 0,2-5 0 0,1-4 0 16,0-3 0-16,-1-3 0 0,1-1 0 0,1 0 0 16,0-1 0-16,-1 2 0 0,2 2 0 15,-2 3 0-15,-1 0 0 0,1 4 0 0,-4 1 0 16,2 1 0-16,-2 3 0 0,0 3 0 0,-7 17 0 15,12-22 0-15,-12 22-11 0,0 0-30 0,17-9-20 16,-17 9-12-16,0 0-98 0,0 0-420 0,8 24-6 16,-8-24 96-16</inkml:trace>
  <inkml:trace contextRef="#ctx0" brushRef="#br5" timeOffset="155995.2786">22194 9558 1648 0,'0'0'87'0,"7"-25"-60"0,-7 25 8 0,0 0 0 15,0 0-7-15,0 0 5 0,0 0-9 16,0 0-5-16,0 0-5 0,0 0-5 0,0 0-16 16,0 0 15-16,2 28-18 0,-5-10 33 0,2 4-19 15,0 5 14-15,-2 1-14 0,2 4-8 16,0 1 7-16,0 4-9 0,-1 0 10 0,2-1-10 15,0-2 6-15,-1 0-15 0,-1-5-3 0,4 0-21 16,-4-12-8-16,13 10-65 0,-11-27-175 0,0 0-301 16,0 0-17-16,26-9 327 0</inkml:trace>
  <inkml:trace contextRef="#ctx0" brushRef="#br5" timeOffset="156542.1772">22483 9699 1453 0,'-17'9'192'0,"17"-9"-122"15,-8 18-26-15,8-18-6 0,-6 18-3 0,6-18 1 16,0 22-19-16,0-22 1 0,-5 23-7 0,5-23-1 16,-2 19-1-16,2-19-1 0,0 18-4 0,0-18 0 15,0 0-5-15,2 22 5 0,-2-22-1 0,0 0 1 16,0 0 1-16,0 0 1 0,0 0-1 15,18 7 0-15,-18-7 2 0,0 0-4 0,14-17 2 16,-14 17 0-16,8-18 1 0,-8 18-4 0,13-28 3 16,-13 28-6-16,15-30 4 0,-15 30-3 0,12-29 2 15,-12 29-1-15,9-25 4 0,-9 25-4 16,5-21 3-16,-5 21 0 0,0 0 1 0,0 0 0 16,1-17 0-16,-1 17-5 0,0 0 0 0,0 0 0 15,0 0 0-15,0 0 0 0,-6 18 0 16,6-18 0-16,-3 22 0 0,3-22 0 0,0 24 0 15,0-24 0-15,3 27 0 0,-3-27 0 0,6 28 0 16,-6-28 0-16,12 21 0 0,-12-21 0 0,18 15 0 16,-18-15 0-16,26 5 0 0,-26-5 0 0,27-6 0 15,-27 6 0-15,31-16 0 0,-14 4 0 0,0-1 0 16,0-4 0-16,1-4 0 0,-1 1 0 0,1-1 0 16,-1-1 0-16,-3 2 0 0,-2-1 0 15,0 3 0-15,-12 18 0 0,14-28 0 16,-14 28 0-16,0 0 0 0,8-19 0 0,-8 19 0 15,0 0 0-15,0 0 0 0,0 0 0 0,-12 26 0 16,6-7 0-16,-1 2 0 0,0 3 0 0,-1 2 0 16,1-1 0-16,0 1 0 0,1-5 0 0,3 1 0 15,2-4-4-15,3 1-24 0,-2-19-10 16,15 25-29-16,-15-25-60 0,30 20-142 0,-30-20-324 16,23-4 0-16,-1 5 266 0</inkml:trace>
  <inkml:trace contextRef="#ctx0" brushRef="#br5" timeOffset="156917.2099">23076 9623 1661 0,'0'0'59'0,"-20"-2"-11"0,20 2-4 0,0 0 5 16,-26-2-9-16,26 2-9 0,0 0-10 0,-24 12 0 15,24-12-6-15,0 0 1 0,-19 16-4 0,19-16 1 16,0 0-2-16,-16 24-5 0,16-24-6 0,-10 23 0 15,10-23 0-15,-6 25 0 0,6-25 0 0,3 22 0 16,-3-22 0-16,3 20 0 0,-3-20 0 16,0 0 0-16,16 24 0 0,-16-24 0 0,0 0 0 15,18 12 0-15,-18-12 0 0,0 0 0 16,24-2 0-16,-24 2 0 0,18-10 0 0,-18 10 0 16,17-21 0-16,-17 21 0 0,19-31 0 0,-10 14 0 15,-1-2 0-15,-2-1 0 0,2 1 0 0,-2 0 0 16,-1-1 0-16,-1 2 0 0,-4 18 0 15,8-31 0-15,-8 31 0 0,5-22 0 0,-5 22 0 16,0 0 0-16,0 0 0 0,0 0 0 0,0 0 0 16,0 0 0-16,-4 19 0 0,-1 1 0 0,1 1 0 15,0 6 0-15,0 2-4 0,-1-2-16 0,1 3-13 16,1-6-6-16,5 6-25 0,-2-30-46 0,16 51-138 16,-16-51-336-16,7 24-9 0,-7-24 242 0</inkml:trace>
  <inkml:trace contextRef="#ctx0" brushRef="#br5" timeOffset="157339.0934">23352 9601 1510 0,'-18'18'305'0,"-1"-19"-248"0,19 1-13 15,-24 7-11-15,24-7-1 0,-21 12-11 0,21-12-4 16,-18 16-8-16,18-16 3 0,-15 21-6 0,15-21-5 15,-9 24-1-15,9-24 0 0,-1 27 0 0,1-27 0 16,3 24 0-16,-3-24 0 0,10 17 0 16,-10-17 0-16,0 0 0 0,22 15 0 0,-22-15 0 15,18 2 0-15,-18-2 0 0,22-8 0 16,-22 8 0-16,25-15 0 0,-25 15 0 0,24-26 0 16,-24 26 0-16,21-30 0 0,-21 30 0 0,15-28 0 15,-15 28 0-15,11-25 0 0,-11 25 0 0,9-22 0 16,-9 22 0-16,0 0 0 0,4-17 0 0,-4 17 0 15,0 0 0-15,0 0 0 0,0 0 0 0,0 0 0 16,-15 27 0-16,15-27 0 0,-16 36 0 0,6-12 0 16,0 2 0-16,-3 3 0 0,2 0 0 15,-1 0 0-15,1 2 0 0,0-2 0 16,0 0 0-16,1 0 0 0,1-3 0 0,0-1 0 16,2-5 0-16,1-1 0 0,6-19 0 0,-9 26 0 15,9-26 0-15,0 0 0 0,-5 17 0 0,5-17 0 16,0 0-35-16,0 0-9 0,0 0-33 0,-12-37-72 15,36 27-419-15,-27-13-66 0,9 1 95 0</inkml:trace>
  <inkml:trace contextRef="#ctx0" brushRef="#br5" timeOffset="157729.7393">23528 9662 1399 0,'1'18'384'0,"-1"-18"-342"0,0 0-13 0,0 0-7 16,0 0 10-16,0 0-7 0,0 0-8 0,12-17-6 16,-12 17-6-16,13-18 1 0,-13 18-6 0,15-22 3 15,-15 22-1-15,20-25 0 0,-20 25-1 16,23-25-17-16,-23 25 15 0,21-24-11 0,-21 24 41 15,18-22-11-15,-18 22 18 0,17-21-23 0,-17 21-13 16,12-23 0-16,-12 23 0 0,-1-21 0 0,1 21 0 16,0 0 0-16,-20-23 0 0,20 23 0 15,-20-10 0-15,20 10 0 0,-25 2 0 0,25-2 0 16,-28 14 0-16,28-14 0 0,-30 34 0 0,14-15 0 16,3 4 0-16,0 0 0 0,2 2 0 15,2 1 0-15,5 1 0 0,2-4 0 0,2-3 0 16,2-3 0-16,-2-17 0 0,16 24 0 0,-16-24 0 15,32 13 0-15,-11-15 0 0,5 0 0 0,2-8 0 16,11 4 0-16,-19-34-337 0,33 32-346 0,-12-16 24 16,11 2 292-16</inkml:trace>
  <inkml:trace contextRef="#ctx0" brushRef="#br5" timeOffset="158687.1307">879 11027 1537 0,'0'0'78'15,"16"-18"-8"-15,-16 18-12 0,0 0-7 0,10-24-5 16,-10 24-7-16,0 0-7 0,0 0-2 0,0 0-1 15,0 0 2-15,0 0-4 0,0 0-8 16,0 0-19-16,15 30 0 0,-13-8 0 0,-1 7 0 16,-1 5 0-16,-1 4 0 0,1 5 0 15,-2 0 0-15,0 4 0 0,-1 3 0 0,-1 1 0 16,-1 2 0-16,-1 3 0 0,2-1 0 0,0-4 0 16,1-4 0-16,3-3 0 0,0-8-25 0,6 0-20 15,-1-7-3-15,8 2-27 0,-13-31-99 0,27 26-432 16,-27-26-28-16,33 9 195 0</inkml:trace>
  <inkml:trace contextRef="#ctx0" brushRef="#br5" timeOffset="159248.4575">1379 11310 1781 0,'-21'29'57'16,"21"-29"-18"-16,-16 25-5 0,16-25-6 0,-14 29-2 15,14-29-4-15,-15 33-19 0,8-15 23 0,0 2-30 16,-1-3 28-16,1-1-13 0,1 1-11 0,6-17 0 16,-11 29 0-16,11-29 0 0,-7 23 0 0,7-23 0 15,0 0 0-15,-2 25 0 0,2-25 0 0,0 0 0 16,0 0 0-16,0 0 0 0,19 14 0 16,-19-14 0-16,0 0 0 0,25-24 0 0,-25 24 0 0,22-32 0 0,-10 12 0 0,-1-4 0 15,3-2 0-15,-3 1 0 0,1-2 0 0,-3 2 0 16,1 0 0-16,-1 2 0 0,-2 3 0 0,-2 3 0 15,-5 17 0-15,7-28 0 0,-7 28 0 0,0 0 0 16,4-18 0-16,-4 18 0 0,0 0 0 0,0 0 0 16,0 0 0-16,0 0 0 0,-4 26 0 15,4-26 0-15,-4 29 0 0,3-11 0 0,1 0 0 16,0 3 0-16,3-4 0 0,0-1 0 0,-3-16 0 16,12 26 0-16,-12-26 0 0,16 19 0 0,-16-19 0 15,21 12 0-15,-21-12 0 0,29 2 0 0,-9-7 0 16,0-4 0-16,1-3 0 0,3-4 0 15,-1-3 0-15,2-3 0 0,-2-1 0 0,0 0 0 16,-4 0 0-16,0 2 0 0,-5 1 0 16,0 1 0-16,-14 19 0 0,19-29 0 0,-19 29 0 15,0 0 0-15,9-17 0 0,-9 17 0 0,0 0 0 16,0 0 0-16,0 0 0 0,0 0 0 0,-10 27 0 16,5-11 0-16,0 7 0 0,-1 2 0 0,1 1 0 15,-1 2 0-15,4 0 0 0,-2 0 0 0,4 1 0 16,1-1 0-16,3-1 0 0,1-1 0 31,2-2 0-31,3-5 0 0,3 1-26 0,-13-20-19 0,37 30-22 0,-37-30-52 0,57 20-175 0,-39-28-307 16,12 6-15-16,2-2 338 0</inkml:trace>
  <inkml:trace contextRef="#ctx0" brushRef="#br5" timeOffset="159641.3015">2240 11294 1415 0,'0'0'298'0,"-21"3"-192"0,21-3-40 16,-21-3-18-16,21 3-14 0,-24 2-4 0,24-2-8 16,-25 2-3-16,25-2-10 0,-25 7-9 0,25-7 0 15,-24 11 0-15,24-11 0 0,-21 15 0 0,21-15 0 16,-18 18 0-16,18-18 0 0,-13 20 0 0,13-20 0 16,-6 27 0-16,6-27 0 0,-2 30 0 0,2-30 0 15,4 30 0-15,-4-30 0 0,10 27 0 16,-10-27 0-16,17 18 0 0,-17-18 0 0,24 12 0 15,-24-12 0-15,29 5 0 0,-29-5 0 0,31-6 0 16,-31 6 0-16,30-16 0 0,-13 5 0 0,-17 11 0 16,31-24 0-16,-31 24 0 0,25-26 0 0,-25 26 0 15,16-33 0-15,-11 16 0 0,-3-1 0 0,-2 18 0 16,3-33 0-16,-3 33 0 16,-2-25 0-16,2 25 0 0,-6-20 0 0,6 20 0 15,0 0 0-15,0 0 0 0,0 0 0 0,-19-9 0 16,19 9 0-16,-9 19 0 0,3-2 0 0,1 6 0 15,1 4 0-15,-3 3 0 0,3 3 0 0,0-1 0 16,2 1 0-16,3-2 0 0,1-4 0 0,5-3 0 16,3-3 0-16,5-3 0 0,2-5-9 0,7 0-34 15,-2-9-16-15,11 7-36 0,-17-28-114 16,35 19-383-16,-26-11-6 0,9 0 157 0</inkml:trace>
  <inkml:trace contextRef="#ctx0" brushRef="#br5" timeOffset="160123.474">2741 11288 1714 0,'-31'-22'108'0,"31"22"-41"0,-26-10-14 16,26 10-13-16,-28 2-5 0,28-2-8 0,-31 16-24 15,31-16-3-15,-31 29 0 0,16-10 0 0,1 3 0 16,1 2 0-16,2 3 0 0,3 1 0 0,2-1 0 31,2 2 0-31,3 0 0 0,0-3 0 0,3-3 0 0,2-4 0 0,-4-19 0 0,16 28 0 0,-16-28 0 31,26 17 0-31,-9-15 0 0,2-2 0 16,1-6 0-16,3-2 0 0,1-6 0 0,1-2 0 0,-1-6 0 0,2-1 0 0,-1-7 0 0,0-3 0 16,-2-1 0-16,0-1 0 0,-5 1 0 0,-2 3 0 15,-5 2 0-15,-2 2 0 0,-6 3 0 0,0 1 0 16,-6 2 0-16,-3 4 0 0,6 17 0 16,-13-25 0-16,13 25 0 0,0 0 0 0,-25-1 0 15,25 1 0-15,-21 26 0 0,8-3 0 16,1 10 0-16,-1 6 0 0,1 7 0 0,-2 7 0 15,1 2 0-15,2 7 0 0,0-1 0 0,1 0 0 16,3-1 0-16,-2-4 0 0,5 0 0 0,-2-3 0 16,1-2 0-16,0-3 0 0,1-3 0 0,2-5 0 15,-1-5 0-15,1-3 0 0,-3-6 0 0,0-2 0 16,-2-3 0-16,1-4 0 0,6-17 0 0,-12 23 0 16,12-23 0-16,0 0 0 0,-25 11 0 15,25-11 0-15,-19-8 0 0,19 8 0 0,-26-24 0 16,12 6 0-16,-1-1 0 0,2-4 0 15,2 0 0-15,-1-3 0 0,3 3 0 0,-1-2 0 16,5 1 0-16,1-2 0 0,4 5 0 0,-3-8-84 16,26 29-212-16,-39-34-289 0,34 18-44 0,-8-3 177 15</inkml:trace>
  <inkml:trace contextRef="#ctx0" brushRef="#br5" timeOffset="160545.3662">3094 11487 1620 0,'0'0'279'0,"-21"0"-234"0,21 0-18 15,0 0-1-15,0 0-9 0,0 0-2 0,0 0-5 31,23 4-2-31,-23-4-8 0,32-13 0 0,-13 2 0 16,7-3 0-16,-1-4 0 0,3 1 0 0,3-6 0 0,-2 2 0 0,0-3 0 0,0 0 0 16,-3 1 0-16,-3 0 0 0,-5 2 0 0,-3 3 0 15,-6 1 0-15,-9 17 0 0,8-24 0 0,-8 24 0 16,0 0 0-16,-20-23 0 0,20 23 0 0,-29-8 0 16,11 5 0-16,-3 4 0 0,-1 4 0 15,-1 4 0-15,0 4 0 0,0 5 0 0,0 4 0 16,2 4 0-16,0 5 0 0,3 1 0 15,2 3 0-15,3 2 0 0,3-2 0 0,2 1 0 16,4-5 0-16,3-1 0 0,3-6 0 0,4-4 0 16,5-2 0-16,-11-18 0 0,33 25 0 0,-10-21 0 15,5-1 0-15,1-9 0 0,10-3 0 0,0-8 0 16,10 4-41-16,-14-33-247 0,37 24-382 0,-21-10 32 16,9 3 229-16</inkml:trace>
  <inkml:trace contextRef="#ctx0" brushRef="#br5" timeOffset="160842.3396">4318 11218 1847 0,'0'-22'64'0,"0"22"-20"0,-6-18-2 16,6 18-6-16,0 0-22 0,0 0-14 15,-17-5 0-15,17 5 0 0,0 0 0 32,-21 25 0-32,21-25 0 0,-15 32 0 0,6-9 0 15,3 3 0-15,-1 0 0 0,1 2 0 0,1-1 0 16,1-1 0-16,4 0 0 0,1-3 0 0,3-2 0 15,1-4 0-15,-5-17-25 0,18 22-43 0,11 6-194 16,-29-28-368-16,28 1-42 0,-28-1 283 0</inkml:trace>
  <inkml:trace contextRef="#ctx0" brushRef="#br5" timeOffset="161014.1637">4197 10935 1391 0,'-3'21'69'0,"3"-21"-38"0,0 0-15 0,4 21-12 16,-4-21-4-16,24 10-10 0,-24-10-15 16,40 9-32-16,-40-9-34 0,49 4-50 0,-49-4-63 15,51-3-115-15,-17 10-81 0,-12-19 137 0,27 24 263 16</inkml:trace>
  <inkml:trace contextRef="#ctx0" brushRef="#br5" timeOffset="161311.0471">4848 10976 747 0,'17'20'354'15,"-17"-20"-100"-15,0 18-54 0,-19-16-75 0,18 20-25 16,-20-11-29-16,8 11-10 0,-10-7-22 0,2 8-3 16,-5-1-12-16,2 2-1 0,0 0-10 0,2-2-13 15,1 0 0-15,2-3 0 0,2-1 0 0,3-1 0 16,14-17 0-16,-13 27 0 0,13-27 0 0,0 0 0 31,6 23 0-31,-6-23 0 0,18 10 0 0,-18-10 0 0,28 3 0 0,-10-4 0 0,4-3 0 16,1 0 0-16,3 0 0 0,-2-1 0 0,1 1 0 15,-2 1 0-15,-3 2 0 0,-3 2 0 0,-17-1 0 16,24 8 0-16,-24-8 0 0,12 17 0 16,-12-17 0-16,5 24 0 0,-5-24 0 0,-5 33 0 15,0-15 0-15,-2 2 0 0,-2-1 0 0,-1 2 0 32,-2-1 0-32,1-1 0 0,0 1 0 0,11-20 0 0,-20 30 0 0,20-30 0 0,-13 22-24 15,13-22-62-15,14 25-229 0,-14-25-321 0,0 0-25 16,12-17 337-16</inkml:trace>
  <inkml:trace contextRef="#ctx0" brushRef="#br5" timeOffset="161498.539">5256 10986 1886 0,'-22'-33'161'0,"22"33"-161"0,-17 3 0 15,17-3 0-15,-17-2 0 0,17 2 0 0,-22 3 0 16,22-3 0-16,-27 2 0 0,27-2 0 0,-20 4 0 16,-2-28-299-16,22 24-386 0,-19 5 14 15,19-5 280-15</inkml:trace>
  <inkml:trace contextRef="#ctx0" brushRef="#br5" timeOffset="161654.8312">5216 11287 2047 0,'0'0'0'0,"-23"29"0"16,23-29 0-16,-17 16 0 0,17-16 0 0,0 0 0 15,0 0 0-15,0 0 0 0,0 0 0 0,0 0 0 16,0 0 0-16,-19-16-61 0,45 17-546 0,-26-1-77 16,0-19 29-16</inkml:trace>
  <inkml:trace contextRef="#ctx0" brushRef="#br5" timeOffset="162264.2034">974 12581 1641 0,'0'0'294'0,"0"0"-251"0,0 0-20 15,0 0-5-15,5 17 2 0,-5-17-12 0,20 5-8 0,-20-5 0 0,31 5 0 0,-11-2 0 32,1-3 0-32,5 0 0 0,3-1 0 0,4-1 0 0,1-2 0 0,2-1 0 0,1-1 0 15,3 4-41-15,-4-7-19 0,13 23-115 0,-26-23-490 16,21 12 31-16,-9-6 163 0</inkml:trace>
  <inkml:trace contextRef="#ctx0" brushRef="#br5" timeOffset="163123.6477">2168 12511 1272 0,'0'0'178'0,"-11"-21"-81"0,11 21-20 31,0 0-12-31,0 0-7 0,-1-17-3 16,1 17-12-16,0 0-9 0,0 0-9 0,0 0-8 0,0 0-4 0,0 0 1 0,0 0 3 0,0 0 0 15,0 0-1-15,5 25-5 0,-3-8-2 0,-1 3-7 16,1 3 4-16,0 2-7 0,-1 2 6 31,1 0-5-31,-2 3-4 0,1-3 23 0,-1-2-23 16,0-4 10-16,0-3-6 0,0-18 0 0,0 30 0 15,0-30 0-15,0 0 0 0,1 20 0 0,-1-20 0 0,0 0 0 0,0 0 0 0,0 0 0 32,0 0 0-32,0 0 0 0,8-20 0 0,-8 20 0 0,5-32 0 0,-3 12 0 0,0-3 0 0,-2-4 0 15,0 2 0-15,0-4 0 0,-1 3 0 0,-2 1 0 16,1 2 0-16,-1 1 0 0,0 2 0 0,0 2 0 16,2 1 0-16,1 17 0 0,-2-24 0 0,2 24 0 15,3-17 0-15,-3 17 0 0,0 0 0 16,0 0 0-16,20-15 0 0,-20 15 0 15,22-5 0-15,-22 5 0 0,33-3 0 0,-13 1 0 32,3-1-11-32,4 2-38 0,-3-8-22 0,17 22-116 15,-41-13-426-15,48-8-7 0,-20 3 125 0</inkml:trace>
  <inkml:trace contextRef="#ctx0" brushRef="#br5" timeOffset="163514.4531">2673 12596 1772 0,'0'0'43'0,"0"0"-19"0,0 0-3 16,0 0-1-16,0 0 1 0,17-8-2 16,-17 8-3-16,25-6-5 0,-8 1 3 0,4 2-5 15,3-2 1-15,-1 1-2 0,2-2 0 0,0 3-3 16,0-3 4-16,-2 0-1 0,-3 0 4 0,0-1-2 15,-20 7-3-15,30-14-7 0,-30 14 0 0,19-17 0 16,-19 17 0-16,0 0 0 0,6-21 0 0,-6 21 0 16,0 0 0-16,-17-21 0 0,17 21 0 0,-24-17 0 15,24 17 0-15,-30-12 0 0,13 9 0 16,-2 1 0-16,-2 1 0 0,1 4 0 0,-1 1 0 16,0 2 0-16,0 4 0 0,1-1 0 0,1 5 0 15,2 1 0-15,17-15 0 0,-28 33 0 16,28-33 0-16,-14 33 0 0,14-33 0 0,-3 29 0 15,3-29 0-15,11 24 0 0,-11-24 0 0,25 22 0 16,-8-15 0-16,2-1 0 0,5-2 0 16,1-4 0-16,5 0 0 0,2-5-1 0,7 1-62 15,-2-9-23-15,22 24-153 0,-29-31-408 0,22 11 27 16,-7-5 230-16</inkml:trace>
  <inkml:trace contextRef="#ctx0" brushRef="#br5" timeOffset="163877.5881">3293 12423 1686 0,'0'0'134'0,"-45"7"-95"0,24 0-5 0,-2-3-2 0,4 4-1 15,1-2-4-15,0 3-1 0,18-9-7 0,-29 20 0 16,29-20-19-16,-19 26 0 0,19-26 0 0,-10 30 0 16,10-30 0-16,1 31 0 0,-1-31 0 0,9 33 0 15,-9-33 0-15,18 25 0 0,-18-25 0 16,27 14 0-16,-10-11 0 0,0-1 0 0,4-6 0 15,-1-2 0-15,1-3 0 0,-2 0 0 16,0-1 0-16,-1-3 0 0,-18 13 0 0,30-29 0 16,-16 12 0-16,-2-1 0 0,-2-2 0 0,0 0 0 15,-2-2 0-15,-1 0 0 0,-1 3 0 0,-2 2 0 16,-4 17 0-16,3-27 0 0,-3 27 0 0,0 0 0 16,0 0 0-16,0 0 0 0,0 0 0 15,0 0 0-15,0 0 0 0,-17 10 0 0,17-10 0 16,-7 35 0-16,3-12 0 0,2 0 0 0,2 1 0 15,0-1 0-15,4-1 0 0,-1-4 0 0,-3-18 0 16,20 26 0-16,-20-26 0 0,31 7 0 0,-7-10 0 16,-1-6-25-16,9-5-32 0,-4-17-47 0,30 25-235 15,-32-36-297-15,21 9 24 0,-7-5 339 0</inkml:trace>
  <inkml:trace contextRef="#ctx0" brushRef="#br5" timeOffset="164033.8447">3933 11916 1861 0,'-17'6'81'0,"17"-6"-25"0,-28 36-14 16,12-8-35-16,-2 7-7 0,-2 7 0 0,0 4 0 16,0 5 0-16,1 0 0 0,2 0 0 15,3-3 0-15,1-2 0 0,4-2 0 0,2-7 0 16,5-2 0-16,3-3 0 0,6-2 0 0,-1-7-24 16,11 10-105-16,-17-33-370 0,10 21-131 0,-10-21-37 15,30 12 570-15</inkml:trace>
  <inkml:trace contextRef="#ctx0" brushRef="#br5" timeOffset="164503.4642">1022 13570 2028 0,'21'9'19'0,"-21"-9"-19"0,0 0 0 0,27 6 0 0,-8-6 0 15,4-4 0-15,3 1 0 0,2-3 0 16,1-2 0-16,5 1 0 0,3-3 0 0,4 1 0 16,0-2 0-16,4 4-49 0,-3-8-37 0,19 27-140 15,-23-26-406-15,17 12-19 0,-6 0 249 0</inkml:trace>
  <inkml:trace contextRef="#ctx0" brushRef="#br5" timeOffset="164800.3468">2313 13371 1901 0,'0'0'56'16,"0"0"-20"-16,0 0 2 0,-18-1-22 16,18 1-16-16,0 0 0 0,-4 23 0 0,1-7 0 15,0 7 0-15,-1 5 0 0,1 1 0 0,-4 0 0 16,3 2 0-16,0-2 0 0,0 0 0 0,1 0 0 16,-1-5 0-16,4-1-15 0,0-23-38 15,7 32-31-15,-7-32-105 0,0 0-452 0,17-1 1 16,-17 1 216-16</inkml:trace>
  <inkml:trace contextRef="#ctx0" brushRef="#br5" timeOffset="165269.1349">2368 13112 1997 0,'-27'15'41'15,"27"-15"-32"-15,-26 14-9 0,26-14 0 16,0 0 0-16,-17 17 0 0,17-17 0 15,0 0 0-15,5 17 0 0,-5-17 0 0,21 11 0 16,-21-11 0-16,30 12 0 0,-12-6 0 0,1 0 0 16,1 0 0-16,2 2 0 0,-1 2 0 0,1 1 0 15,-2 1 0-15,0 3 0 0,-1-2 0 0,-19-13 0 16,30 33 0-16,-20-15 0 0,-2 1 0 0,-3 0 0 16,-2 0 0-16,-3-1 0 0,0 1 0 15,-1-1 0-15,-3 2 0 0,1 0 0 0,-2-1 0 16,-1 2 0-16,0-2 0 0,1 0 0 0,5-19 0 15,-7 27 0-15,7-27 0 0,-4 20 0 0,4-20 0 16,0 0 0-16,0 0 0 0,0 0 0 0,0 0 0 16,21-4 0-16,-21 4 0 0,22-27 0 15,-10 7 0-15,3-6 0 0,1 0 0 0,1-3 0 16,2-1 0-16,-2-1 0 0,0 1 0 16,-2 4 0-16,2 4 0 0,-3 2 0 0,-14 20 0 15,24-26 0-15,-24 26 0 0,0 0 0 0,0 0 0 16,17-10 0-16,-17 10 0 0,0 0 0 0,-1 30 0 15,-1-10 0-15,-3 3 0 0,1 0 0 0,-1 2 0 16,1 3 0-16,0-3 0 0,2 2 0 0,1-4 0 16,4-1 0-16,3-3 0 0,2-2-30 15,-8-17-15-15,27 28-10 0,-27-28-29 0,51 30-167 16,-51-30-351-16,38 2-16 0,-11 0 257 16</inkml:trace>
  <inkml:trace contextRef="#ctx0" brushRef="#br5" timeOffset="165581.6955">3119 13366 1737 0,'0'0'67'0,"-27"-10"-24"0,27 10 8 0,0 0-10 16,0 0 1-16,-18 11-13 0,18-11-2 0,0 0-17 16,-6 24-10-16,6-24 0 0,2 23 0 0,-2-23 0 15,10 25 0-15,-10-25 0 0,12 26 0 0,-12-26 0 16,14 28 0-16,-14-28 0 0,14 28 0 15,-14-28 0-15,15 25 0 0,-15-25 0 16,12 20 0-16,-12-20 0 0,0 0 0 0,0 0 0 16,22 18 0-16,-22-18 0 0,0 0 0 0,0 0 0 15,0 0 0-15,18-22 0 0,-18 22 0 0,11-34 0 16,-4 13 0-16,1-4 0 0,3-2 0 0,0 0 0 16,0-2 0-16,0 2 0 0,-1-1 0 0,1 5 0 15,-2 3 0-15,2 3 0 0,-5 0 0 16,-6 17-26-16,13-30-26 0,-13 30-55 0,0-32-194 15,0 32-325-15,0 0-23 0,0 0 364 0</inkml:trace>
  <inkml:trace contextRef="#ctx0" brushRef="#br5" timeOffset="166253.6061">3435 13458 1707 0,'0'0'68'0,"0"0"-19"16,0 0-4-16,0 0 1 0,17 10-9 0,-17-10-2 15,23 1-10-15,-23-1-5 0,31-11-7 16,-12 2-11-16,2-1-2 0,3-1 0 0,1-3 0 16,-1-1 0-16,-1-1 0 0,-2-1 0 15,-2 0 0-15,-2 0 0 0,-17 17 0 0,26-30 0 16,-26 30 0-16,13-23 0 0,-13 23 0 0,3-22 0 15,-3 22 0-15,-10-17 0 0,10 17 0 0,-18-17 0 16,18 17 0-16,-27-12 0 0,27 12 0 0,-34-8 0 16,13 5 0-16,0 4 0 0,1 4 0 15,-1 3 0-15,0 4 0 0,3 1 0 0,0 4 0 16,3 2 0-16,1 2 0 0,3 4 0 0,1-1 0 16,3 2 0-16,2-2 0 0,1-2 0 0,5 0 0 15,2-2 0-15,2-3 0 0,-5-17 0 0,20 25 0 16,-20-25 0-16,32 14 0 0,-13-12 0 0,5-3 0 15,4-3 0-15,0-3 0 0,3-3 0 16,2-3 0-16,1-1 0 0,0-3 0 16,-1-2 0-16,1 1 0 0,-4 0 0 0,1 1 0 15,-6 3 0-15,-2 0 0 0,-4 5 0 0,-19 9 0 16,26-12 0-16,-26 12 0 0,0 0 0 0,0 0 0 16,0 0 0-16,0 0 0 0,10 25 0 0,-15-7 0 15,0 2 0-15,-2 0 0 0,0 3 0 0,-2 0 0 16,2 0 0-16,0-1 0 0,1-2 0 15,0-1 0-15,2-3 0 0,4-16 0 0,-6 27 0 16,6-27 0-16,0 0 0 0,2 18 0 0,-2-18 0 16,0 0 0-16,0 0 0 0,0 0 0 15,0 0 0-15,17-28 0 0,-17 28 0 0,10-30 0 16,-5 12 0-16,-1-3 0 0,0 2 0 0,0-1 0 16,-2 0 0-16,2 1 0 0,-1 2 0 0,-3 17 0 15,4-30 0-15,-4 30 0 0,7-25 0 16,-7 25 0-16,6-16 0 0,-6 16 0 0,0 0 0 15,0 0 0-15,0 0 0 0,19-17 0 0,-19 17 0 16,0 0 0-16,22-5 0 0,-22 5 0 0,19-7 0 16,-19 7 0-16,25-14 0 0,-25 14-2 0,29-22-74 15,5 31-185-15,-40-44-186 0,31 25-165 0,-8-8-17 16,-7-18 610-16</inkml:trace>
  <inkml:trace contextRef="#ctx0" brushRef="#br5" timeOffset="166472.405">4351 12828 1807 0,'0'0'76'0,"-21"11"-17"16,21-11-15-16,-26 25-5 0,11-6-17 0,2 4-22 15,-2 4 0-15,0 4 0 0,3 6 0 16,1 0 0-16,2 2 0 0,3 2 0 0,-1 0 0 16,4 0 0-16,2 2 0 0,-1-3 0 0,4-2 0 15,0 0 0-15,3-6 0 0,1-3 0 16,5-3 0-16,1-4 0 0,4-3-8 0,-16-19-33 0,39 35-91 15,-39-35-60-15,35 19-204 0,-35-19-235 16,20-8 70-16,-1 14 476 0</inkml:trace>
  <inkml:trace contextRef="#ctx0" brushRef="#br5" timeOffset="166659.8764">4251 13192 1973 0,'0'0'69'16,"-22"-3"-64"-16,22 3-5 0,0 0 0 0,0 0 0 15,0 0 0-15,0 0 0 0,0 0 0 0,0 0 0 16,0 0 0-16,19 0 0 0,-2-4 0 16,5-5 0-16,3 1 0 0,3-1 0 15,4-3 0-15,3 2 0 0,0-3 0 0,3 5 0 16,-3-3-20-16,3 3-40 0,-6-4-19 0,15 23-105 16,-47-11-354-16,52-15-82 0,-21 13 75 0</inkml:trace>
  <inkml:trace contextRef="#ctx0" brushRef="#br5" timeOffset="167034.9461">4633 13331 1744 0,'-7'17'52'16,"7"-17"-17"-16,0 0-2 0,0 0 6 0,24 9-3 0,-24-9-4 15,23-1-5-15,-23 1 4 16,32-7-13-16,-13 1-18 0,2-4 0 0,1-1 0 15,-1 1 0-15,2-4 0 0,-4 1 0 0,1-2 0 16,-1 2 0-16,-19 13 0 0,29-29 0 0,-29 29 0 16,17-20 0-16,-17 20 0 0,0 0 0 0,-1-19 0 15,1 19 0-15,0 0 0 0,-25-15 0 0,25 15 0 16,-28-3 0-16,11 3 0 0,-2 0 0 0,0 4 0 16,2-2 0-16,0 4 0 0,17-6 0 15,-31 16 0-15,31-16 0 0,-24 22 0 0,24-22 0 16,-18 28 0-16,11-11 0 0,-1 1 0 0,5 0 0 15,-1 2 0-15,3-1 0 0,3-3 0 16,-2-16 0-16,11 30 0 0,-11-30 0 0,24 20 0 16,-7-10 0-16,3-5 0 0,4-1 0 0,2-4 0 15,3 0 0-15,1-4-3 0,8 0-54 16,-6-11-36-16,18 24-105 0,-35-39-283 0,25 22-164 16,-5-1 76-16,-9-14 569 0</inkml:trace>
  <inkml:trace contextRef="#ctx0" brushRef="#br5" timeOffset="167378.6638">5251 13246 1658 0,'-39'-3'116'16,"39"3"-44"-16,-29 1-14 0,29-1-12 15,-32 6-4-15,32-6-10 0,-29 13-9 16,29-13-23-16,-29 22 0 0,29-22 0 0,-23 29 0 16,13-12 0-16,10-17 0 0,-13 31 0 0,9-14 0 15,4-17 0-15,-1 32 0 0,1-32 0 0,7 24 0 16,-7-24 0-16,0 0 0 0,27 19 0 0,-27-19 0 15,31-5 0-15,-10-4 0 0,2-7 0 0,5-6 0 16,-1-3 0-16,3-8 0 0,1-2 0 16,-1-5 0-16,3-2 0 0,-1 1 0 0,-2-3 0 15,-2 4 0-15,-2-1 0 0,-3 3 0 0,-5 0 0 16,-4 2 0-16,-5 3 0 0,-5 2 0 0,-4 3 0 16,-4 1 0-16,-3 4 0 0,-2 4 0 15,9 19 0-15,-18-18 0 0,18 18 0 0,-26 12 0 16,26-12 0-16,-35 42 0 0,13-8 0 15,0 6 0-15,0 5 0 0,4 3 0 0,1 0 0 16,6 3 0-16,2-4 0 0,7-3 0 0,0-5 0 16,6-3 0-16,-1-5 0 0,9 4 0 0,-12-35-196 15,42 58-174-15,-42-58-195 0,24 29-67 0,-1-3 349 16</inkml:trace>
  <inkml:trace contextRef="#ctx0" brushRef="#br5" timeOffset="373979.0502">1224 14654 1799 0,'0'0'77'16,"0"0"-37"-16,-18 10-10 0,18-10-15 0,0 0-1 15,0 0-1-15,0 0 0 0,0 0-2 0,0 0 1 16,0 0-4-16,0 0 5 0,18-3-11 0,-18 3-2 16,31-5 0-16,-8-3 0 0,6-4 0 0,5-5 0 15,7 0 0-15,4-2 0 0,5-1 0 16,1 2 0-16,0 1 0 0,-2 4 0 0,-6 6 0 15,-8-1-13-15,-2 17-84 0,-27-26-156 0,16 33-386 16,-22-16-29-16,6 21 292 0</inkml:trace>
  <inkml:trace contextRef="#ctx0" brushRef="#br5" timeOffset="375495.0232">2686 14548 1395 0,'-13'-19'113'0,"13"19"-35"0,0 0-27 15,7-17-21-15,-7 17-1 0,0 0 1 0,-11-21 7 16,11 21-6-16,0 0 2 0,-21-12-7 0,21 12 0 16,-26-5-4-16,6 4-3 0,1 2-3 15,-6 1-2-15,0 2 2 0,-2 1-1 16,2 4-1-16,-3 2 2 0,2 4-4 0,-1 0 1 15,2 4-14-15,-2 1 13 0,2 6-12 0,-1 1 0 16,2 4 0-16,2 2 0 0,1 1 0 0,2-1 0 16,4 2 0-16,3-4 0 0,3 1 0 0,5-4 0 15,4-4 0-15,6-7 0 0,-6-17 0 0,25 19 0 16,-3-20 0-16,6-9 0 0,10-4 0 16,4-12 0-16,8-7 0 0,6-10 0 0,1-10 0 15,5-11 0-15,-1-4 0 0,2-7 0 0,-1 0 0 16,0-1 0-16,-2 1 0 0,-8 7 0 0,-6 5 0 15,-10 8 0-15,-10 5 0 0,-11 7 0 0,-8 3 0 16,-7 6 0-16,-6 5 0 0,-3 5 0 16,-4 6 0-16,13 18 0 0,-28-22 0 0,28 22 0 15,-34 5 0-15,16 6 0 0,-1 4 0 16,-3 9 0-16,-1 8 0 0,0 10 0 0,-2 9 0 16,1 6 0-16,3 3 0 0,1 4 0 0,1 0 0 15,6 2 0-15,1-6 0 0,7-4 0 0,4-5 0 16,7-7 0-16,6-7 0 0,6-5 0 0,5-5 0 15,6-5 0-15,-1-4-30 0,8-2-27 0,-5-10-17 16,13 11-46-16,-24-34-111 0,25 20-397 16,-13-4 35-16,-2-7 280 0</inkml:trace>
  <inkml:trace contextRef="#ctx0" brushRef="#br5" timeOffset="375682.5576">3269 14422 1875 0,'-4'34'61'0,"-6"-11"-33"0,3 2-7 0,-3 2-11 16,4-1-10-16,1 1 25 0,0-1-29 0,2 1 25 15,-1 1-15-15,2-2-7 0,-1 0 6 0,3-4-7 16,0-4 4-16,0-18-2 0,8 25-8 0,-8-25-8 16,0 0-22-16,29 22-42 0,-32-45-179 0,23 25-405 15,-20-2 24-15,24-20 299 0</inkml:trace>
  <inkml:trace contextRef="#ctx0" brushRef="#br5" timeOffset="376315.6155">3434 14206 1651 0,'-27'22'25'16,"27"-22"-26"-16,-17 28 0 0,17-28-7 0,-2 23-3 15,2-23-16-15,0 0-23 0,24 29-28 0,-24-29-7 16,25 12 12-16,-25-12 30 0,30 10 31 16,-11-4 19-16,1-1 8 0,3 3 14 0,-5-5 12 15,8 6 6-15,-26-9 7 0,37 14-1 0,-37-14-5 16,26 18 10-16,-26-18-8 0,8 25 4 16,-8-25-11-16,-3 34-4 0,3-34-4 0,-15 39-1 15,3-20 1-15,0 5-27 0,-4 0 24 0,0 5-31 16,-1 2 26-16,1 0-2 0,-2-1-9 0,1 1-7 15,0-4-9-15,3-4 0 0,3-3 0 0,11-20 0 16,-9 21 0-16,9-21 0 0,0 0 0 0,17-3 0 16,-17 3 0-16,23-22 0 0,-7-1 0 15,2-5 0-15,3-6 0 0,2-2 0 16,-1-4 0-16,1 0 0 0,-1-2 0 0,-1 0 0 16,-2 3 0-16,-1 3 0 0,-2 3 0 0,-4 4 0 15,-2 5 0-15,-1 2 0 0,-9 22 0 0,9-25 0 16,-9 25 0-16,0 0 0 0,0 0 0 0,0 0 0 15,-6 18 0-15,-1 0 0 0,-4 7 0 0,-1 6 0 16,-4 2 0-16,1 1 0 0,0 1 0 16,1-2 0-16,4 0 0 0,3-3 0 0,4-3 0 15,4-5 0-15,-1-22 0 0,13 28 0 0,-13-28 0 16,34 11 0-16,-8-13 0 0,3-7 0 0,5-8 0 16,2-3 0-16,2-4 0 0,3-3 0 0,1-2 0 15,-1-1 0-15,-1-3 0 0,-2 2 0 16,-3 3 0-16,-3 1 0 0,-4 5 0 0,-4 3 0 15,-3 3 0-15,-21 16 0 0,25-18 0 16,-25 18 0-16,0 0 0 0,0 0 0 0,0 0 0 16,-8 28 0-16,-2-7 0 0,-4 4 0 0,-2 8 0 15,-2 3 0-15,-2 3 0 0,2-1 0 0,2 1 0 16,0 0 0-16,5-3 0 0,3-6 0 16,4-1 0-16,4-8 0 0,9-4 0 0,-9-17 0 0,31 20-79 0,-23-44-267 0,28 28-309 15,-14-15 24-15,11-2 296 0</inkml:trace>
  <inkml:trace contextRef="#ctx0" brushRef="#br5" timeOffset="376503.1263">4599 14343 1937 0,'-12'34'67'0,"-12"0"-42"0,1 2-7 15,2 2-18-15,1-1 0 0,2 2 0 0,2-2 0 16,2 0 0-16,2-4 0 0,3-2 0 0,3-6 0 15,6-6 0-15,0-19 0 0,12 21 0 0,-12-21 0 16,24 4-38-16,-24-4-35 0,39-8-59 0,-39-18-377 16,26 10-135-16,-7-11 39 0</inkml:trace>
  <inkml:trace contextRef="#ctx0" brushRef="#br5" timeOffset="376956.2845">4765 14204 1950 0,'-19'12'42'0,"19"-12"-26"15,0 0 0-15,0 0 0 0,-2 21-9 0,2-21-7 16,0 0 0-16,0 0 0 0,21 15 0 0,-21-15 0 16,0 0 0-16,20 15 0 0,-20-15 0 0,0 0 0 15,21 18 0-15,-21-18 0 0,0 0 0 16,12 27 0-16,-12-27 0 0,2 28 0 0,-2-28 0 15,-8 33 0-15,1-12 0 0,-2 1 0 0,-1 1 0 16,1 0 0-16,-1 0 0 0,0-3 0 16,0 0 0-16,10-20 0 0,-10 26 0 0,10-26 0 15,0 0 0-15,4 19 0 0,-4-19 0 0,20-3 0 16,-20 3 0-16,29-21 0 0,-8 4 0 0,1-4 0 16,4-4 0-16,1-1 0 0,2-2 0 0,-1 1 0 15,-2 1 0-15,-2 0 0 0,-2 1 0 0,-3 0 0 16,0 0 0-16,-5 5 0 0,0 0 0 15,-14 20 0-15,20-25 0 0,-20 25 0 0,0 0 0 16,0 0 0-16,0 0 0 0,0 0 0 16,-4 25 0-16,-5-4 0 0,-2 3 0 0,-2 5 0 15,-1-2 0-15,1 2 0 0,0 0 0 0,2 0 0 16,1-1 0-16,6 0 0 0,1-3 0 0,4-1 0 16,2-3 0-16,4-3 0 0,-7-18 0 0,25 30 0 15,-25-30 0-15,40 18-30 0,-23-25-95 16,32 24-371-16,-27-29-130 0,13 9-20 0,-9-5 523 15</inkml:trace>
  <inkml:trace contextRef="#ctx0" brushRef="#br5" timeOffset="377162.5265">5397 14252 1889 0,'-26'19'78'15,"26"-19"-38"-15,-12 25-16 0,6-8-8 0,1 1-16 16,2 3 0-16,-1 0 0 0,0 4 0 0,2 0 0 15,-1 0 0-15,1 1 0 0,1-2 0 0,0 0 0 16,2 0 0-16,-2-3 0 0,3-2 0 0,0-2 0 16,-2-17 0-16,11 23 0 0,-11-23 0 0,17 12-45 15,-17-12-45-15,30 10-115 0,-30-10-419 16,20-27-27-16,-20 27 220 0</inkml:trace>
  <inkml:trace contextRef="#ctx0" brushRef="#br5" timeOffset="377633.0342">5508 14031 1950 0,'0'0'57'15,"-27"19"-34"-15,27-19-6 0,-25 21-17 0,25-21 0 16,-14 18 0-16,14-18 0 0,0 0 0 0,0 0 0 16,-1 21-31-16,1-21-12 0,0 0-3 0,28 1 3 15,-8-1 14-15,1-5 0 0,9 3-2 0,-4-8-8 16,12 9-5-16,-9-9-13 0,12 14-16 15,-15-15-29-15,17 22-27 0,-21-20-17 0,15 21 17 16,-16-10 48-16,2 5 48 0,-5 5 74 16,-18-12 68-16,21 25 41 0,-21-25 35 0,-4 26 0 15,-17-25-39-15,20 18-23 0,-17-9-41 0,18-10-19 16,-29 28-62-16,29-28-1 0,-34 22 0 0,15-12 0 31,0-2 0-31,1 1 0 0,-2-1 0 0,2-1 0 16,18-7 0-16,-29 13 0 0,29-13 0 0,0 0 0 15,-20 16 0-15,20-16 0 0,0 0 0 16,3 18 0-16,-3-18 0 0,0 0 0 0,22 21 0 16,-22-21 0-16,29 12 0 0,-11-9 0 0,4 0 0 15,2-2 0-15,2-1 0 0,1 1 0 0,0-1 0 16,4 0 0-16,-1 0 0 0,2 1 0 0,-2 1 0 16,1 0 0-16,-6 0 0 0,0 2 0 0,-7 1 0 15,-18-5 0-15,24 13 0 0,-24-13 0 16,4 20 0-16,-4-20 0 0,-11 26 0 15,2-9 0-15,-4 1 0 0,-2 3 0 0,-2 1 0 16,-3-1 0-16,0 3 0 0,1-3 0 0,1 0 0 16,-1-2 0-16,5-2 0 0,14-17 0 0,-20 23 0 15,20-23 0-15,0 0 0 0,0 0-119 0,21-9-482 16,-17-12-42-16,11 1-16 0</inkml:trace>
  <inkml:trace contextRef="#ctx0" brushRef="#br5" timeOffset="378071.9056">6495 13722 2032 0,'-18'21'15'16,"4"0"-15"-16,3 2 0 0,2 1 0 0,1 1 0 15,2 2 0-15,0 1 0 0,0 0 0 0,1 2 0 16,-1-1 0-16,4 1 0 0,-2 3 0 0,2-1 0 15,1 2 0-15,-1-1 0 0,1 0 0 0,0-2 0 16,1-1 0-16,0-2 0 0,0-2 0 0,1-4 0 16,0-5 0-16,-1-17 0 0,8 26 0 0,-8-26 0 15,0 0 0-15,0 0 0 0,22 11 0 16,-22-11 0-16,20-14 0 0,-20 14 0 0,32-35 0 16,-12 11 0-16,6-6 0 0,2-2 0 0,1 2 0 15,3-1 0-15,1-1 0 0,-1 3 0 0,-1 1 0 16,-1 6 0-16,-3 3 0 0,-3 5 0 0,-3 3 0 15,-4 5 0-15,-17 6 0 0,22 4 0 16,-22-4 0-16,11 23 0 0,-10-4 0 16,-1 5 0-16,-4 6 0 0,0 3 0 0,-4 2 0 15,0-1 0-15,-1-1 0 0,1-1 0 0,2 1 0 16,-2-4 0-16,6-1 0 0,1-7 0 0,3-1 0 16,-2-20 0-16,15 24 0 0,-15-24 0 0,30 11 0 15,-30-11-90-15,60 2-395 0,-60-2-167 0,42-24 29 16,-17 14 427-16</inkml:trace>
  <inkml:trace contextRef="#ctx0" brushRef="#br5" timeOffset="378466.564">7147 14135 1990 0,'-43'32'57'0,"43"-32"-57"15,-23 24 0-15,23-24 0 0,-13 22 0 16,13-22 0-16,-4 20 0 0,4-20 0 0,4 17 0 15,-4-17 0-15,0 0 0 0,23 17 0 0,-23-17 0 16,27 6 0-16,-10-6 0 0,2-2 0 0,2-3 0 16,2-1 0-16,0-4 0 0,3 0 0 0,-2-2 0 15,4-1 0-15,-3-3 0 0,0-1 0 0,-2 0 0 16,-4 0 0-16,0 0 0 0,-19 17 0 16,20-30 0-16,-20 30 0 0,4-22 0 15,-4 22 0-15,-10-18 0 0,10 18 0 0,-20-13 0 16,20 13 0-16,-35-5 0 0,17 4 0 0,-4 1 0 15,0 5 0-15,-2 2 0 0,-1 4 0 0,0 5 0 16,0 2 0-16,2 4 0 0,1 2 0 0,3 0 0 16,4 3 0-16,1-1 0 0,3 2 0 0,2 3 0 15,4-2 0-15,2-1 0 0,5 1 0 0,4-4 0 16,2-5 0-16,6-2 0 0,5-7 0 16,9-1 0-16,4-7 0 0,9-3 0 0,5-6 0 15,6-3 0-15,4-5 0 0,4-1 0 0,0-6 0 16,3 2 0-16,-5-9-54 0,11 16-108 0,-33-28-388 15,26 21-74-15,-15-10 10 0</inkml:trace>
  <inkml:trace contextRef="#ctx0" brushRef="#br5" timeOffset="378825.9518">7903 14041 1964 0,'-30'0'83'16,"-4"-3"-83"-16,3 7 0 0,2 2 0 0,3 6 0 15,-2-1 0-15,2 7 0 0,-2 2 0 0,1 0 0 16,3 4 0-16,3-3 0 0,5-3 0 0,4 1 0 15,12-19 0-15,-7 27 0 0,7-27 0 0,9 25 0 16,-9-25 0-16,20 18 0 0,-20-18 0 16,29 10 0-16,-9-9 0 0,1-2 0 0,2-5 0 15,1-2 0-15,2-7 0 0,1-2 0 16,4-6 0-16,1-2 0 0,0-7 0 0,2-3 0 16,0-5 0-16,3 0 0 0,-3-2 0 0,-1 1 0 15,-4 0 0-15,-3-1 0 0,-6 0 0 0,-4 1 0 16,-6 3 0-16,-5-1 0 0,-5 1 0 0,-4 5 0 15,-2 1 0-15,-1 8 0 0,7 24 0 16,-13-27 0-16,13 27 0 0,0 0 0 0,0 0 0 16,-14 27 0-16,9 1 0 0,-1 9 0 0,-3 13 0 15,0 8 0-15,-4 5 0 0,3-2 0 0,1 2 0 16,2-2 0-16,2-4 0 0,4-3 0 0,2-6 0 16,4-6 0-16,4-5 0 0,1-5 0 15,7-3 0-15,-1-8 0 0,6 0 0 16,-3-10 0-16,8 8-33 0,-27-19-367 0,33-5-241 15,-33 5-28-15,36-7 366 0</inkml:trace>
  <inkml:trace contextRef="#ctx0" brushRef="#br5" timeOffset="378982.2598">8458 14371 2047 0,'-18'10'0'0,"-2"-2"0"0,3-2 0 0,17-6 0 16,-29 10 0-16,29-10 0 0,-18 2 0 15,18-2 0-15,0 0 0 0,-12-18 0 0,12 18-316 0,0 0-372 16,21-23 19-16,-14 3 296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21:43:07.72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2741 774 1847 0,'28'-16'114'0,"-28"16"-74"0,0 0-16 15,0 0-14-15,0 0-3 0,0 0-4 0,-18 27-1 16,9-10-2-16,-1 3 0 0,-3 7 0 0,0-3 0 16,-2 3 0-16,-2 2 0 0,0 0 0 0,-4 3 0 15,-2 2 0-15,-1 5 0 0,-3 3 0 16,0 6 0-16,1 2 0 0,0 0 0 16,2 4 0-16,3-2 0 0,4-7 0 0,4-1 0 15,4-14 0-15,7-4 0 0,5-1 0 0,8-7 0 16,6-5 0-16,5-3 0 0,7-7 0 0,9-5 0 15,8-3 0-15,5-6 0 0,9-6 0 0,1-6 0 16,6-1 0-16,-2-2-15 0,2 1-36 16,-5-5-34-16,12 18-81 0,-35-19-359 0,28 12-124 15,-11 3 94-15</inkml:trace>
  <inkml:trace contextRef="#ctx0" brushRef="#br0" timeOffset="653.5063">3444 1307 2006 0,'0'0'9'0,"0"0"-9"16,23 5 4-16,-6-11 4 0,4-1 3 0,2 2-2 16,-3 0-9-16,3 2 0 0,-1-1 0 0,0 0 0 15,-1 1 0-15,0-3 0 0,-1 1 0 16,-1-2 0-16,-1-2 0 0,-1 1 0 0,-17 8 0 15,30-21 0 1,-30 21 0-16,22-23 0 0,-22 23 0 0,16-29 0 0,-16 29 0 16,11-33 0-16,-11 33 0 0,-3-29 0 0,3 29 0 15,-14-21 0-15,14 21 0 0,-29-20 0 0,10 14 0 16,0 3 0-16,-4 1 0 0,0 7 0 16,-4 5 0-16,1 3 0 0,0 3 0 0,0 4 0 15,2 3 0-15,1 6 0 0,2 2 0 16,4 1 0-16,4 0 0 0,3-3 0 0,6-3 0 15,4-1 0-15,6-8 0 0,-6-17 0 0,31 24 0 16,-6-18 0-16,7-6 0 0,6-5 0 0,5-5 0 16,6-5 0-16,3-1 0 0,3-4 0 0,0-1 0 15,-3 0 0-15,-1 1 0 0,-5 0 0 0,-3 1 0 16,-7 0 0-16,-6 3 0 0,-6 1 0 16,-7 7 0-16,-17 8 0 0,21-13 0 0,-21 13 0 15,0 0 0-15,0 0 0 0,0 0 0 16,0 0 0-16,0 0 0 0,-17-8 0 0,17 8 0 15,-30 21 0-15,11-3 0 0,-3 7 0 0,-1 4 0 16,0 4 0-16,1-3 0 0,4 2 0 0,2-2 0 16,5-1 0-16,4-4 0 0,2-4 0 0,5-21 0 15,7 25 0-15,-7-25 0 0,20 9 0 16,-20-9 0-16,31-5 0 0,-10-2 0 0,4-8 0 16,3-7 0-16,4-4 0 0,0-6 0 0,2-3 0 15,-3 4 0-15,1-1 0 0,-3 3 0 0,-5 4 0 16,-2 2 0-16,-3 5 0 0,-19 18 0 0,23-26 0 15,-23 26 0-15,0 0 0 0,0 0 0 0,0 0 0 16,0 0 0-16,0 0 0 0,0 0 0 16,-5 33 0-16,-5-9 0 0,2 4 0 15,-3 5 0-15,2-5 0 0,5 2 0 0,3 1 0 16,7-4 0-16,2-1 0 0,7-3 0 0,2-6 0 16,10-2-22-16,1-14-75 0,26 17-162 0,-26-29-367 15,24 7-29-15,-8-5 268 0</inkml:trace>
  <inkml:trace contextRef="#ctx0" brushRef="#br0" timeOffset="997.2753">4917 1107 2042 0,'-19'-10'5'0,"0"5"-5"0,-1 3 0 16,1 3 0-16,-2 2 0 0,1 4 0 16,-5 2 0-16,3 1 0 0,-1 4 0 0,3 2 0 15,3-3 0-15,2 4 0 0,15-17 0 0,-20 28 0 16,20-28 0-16,-3 30 0 0,3-30 0 15,10 28 0-15,-10-28 0 0,23 24 0 0,-23-24 0 16,33 20 0-16,-13-13 0 0,2 0 0 0,2 2 0 16,2-3 0-16,-2-1 0 0,-1-1 0 0,-1-1 0 15,-2-4 0-15,-2 3 0 0,0-2 0 0,-18 0 0 16,29 2 0-16,-29-2 0 0,19 4 0 0,-19-4 0 16,0 0 0-16,0 0 0 0,0 0 0 15,4 23 0-15,-4-23 0 0,-19 29 0 16,3-8 0-16,-4 2 0 0,-5 2 0 0,-3-2 0 15,-2 1 0-15,-1-2 0 0,3 2 0 0,3-2 0 16,5-6 0-16,20-16 0 0,-19 13 0 0,19-13 0 16,0 0-14-16,29-7-106 0,-30-32-250 0,34 22-292 15,-3-13 13-15,13-8 418 0</inkml:trace>
  <inkml:trace contextRef="#ctx0" brushRef="#br0" timeOffset="1341.0475">5255 1217 1596 0,'-21'49'438'16,"-3"-28"-425"-16,7-3-13 0,17-18 0 15,-13 25 0-15,13-25 0 0,0 0 0 16,26 15 0-16,-26-15 0 0,35 1 0 0,-7-6 0 16,5-6 0-16,7-6 0 0,2-1 0 0,1-2 0 15,-1-1 0-15,0 3 0 0,-3-1 0 0,-4-1 0 16,-5 2 0-16,-6-1 0 0,-5 2 0 0,-4 0 0 15,-15 17 0-15,17-28 0 0,-17 28 0 0,0-24 0 16,0 24 0-16,-13-22 0 0,13 22 0 16,-28-13 0-16,8 10 0 0,-3 3 0 0,-5 5 0 15,-1 5 0-15,-4 1 0 0,-1 9 0 0,0 3 0 16,1 5 0-16,0 4 0 0,4-2 0 16,4 3 0-16,4-1 0 0,6 3 0 0,3 0 0 15,6-1 0-15,5-2 0 0,8-6 0 0,5-3 0 16,10-7 0-16,4-4 0 0,9-5 0 0,4-6 0 15,8-2 0-15,0-11-28 0,17 7-109 16,-21-35-185-16,26 23-344 0,-5-8 62 0,-3-9 315 16</inkml:trace>
  <inkml:trace contextRef="#ctx0" brushRef="#br0" timeOffset="1606.6917">6056 1036 1585 0,'-22'26'462'0,"-13"-19"-462"0,1 6 0 0,-1 2 0 16,2 3 0-16,0 1 0 15,2 4 0-15,2 3 0 0,5-4 0 0,5-2 0 16,8-2 0-16,11-18 0 0,2 27 0 0,-2-27 0 16,27 22 0-16,-8-16 0 0,4-2 0 0,4-2 0 15,3-4 0-15,6-2 0 0,1-2 0 0,0-3 0 16,-3 2 0-16,-5 0 0 0,-5 3 0 0,-4 4 0 16,-20 0 0-16,27 1 0 0,-27-1 0 15,0 0 0-15,0 0 0 0,-4 27 0 0,4-27 0 16,-27 30 0-16,5-9 0 0,-4 2 0 15,-5 0 0-15,0 0 0 0,-2 0 0 0,2-2 0 0,1-1 0 16,7 3 0-16,-4-11-8 0,27 20-288 0,-28-24-344 16,28-8-41-16,0 0 260 0</inkml:trace>
  <inkml:trace contextRef="#ctx0" brushRef="#br0" timeOffset="2356.75">7884 1560 1687 0,'0'0'62'0,"0"0"-18"0,-21-18-5 16,21 18-2-16,0 0-1 0,0 0-7 0,-16-23-5 15,16 23-4-15,0 0-3 0,-21-19 1 0,21 19 0 16,-22-15-2-16,22 15-16 0,-32-8 0 15,13 0 0-15,-2 4 0 0,-2-4 0 0,0-3 0 16,-4 3 0-16,1-5 0 0,2-4 0 16,0-3 0-16,2-3 0 0,0-3 0 0,0-6 0 15,0-4 0-15,0-4 0 0,2-3 0 0,1-5 0 16,6-1 0-16,2 0 0 0,4 2 0 0,3 6 0 16,4 4 0-16,6 4 0 0,1 2 0 15,8 5 0-15,3-2 0 0,2 5 0 0,2 3 0 16,2 1 0-16,0 4 0 0,2-3 0 0,-1-3 0 15,-2 4 0-15,3 0 0 0,-2 5 0 0,-2 5 0 16,-2 1 0-16,-3 7 0 0,-17-1 0 0,24 16 0 16,-24-16 0-16,12 36 0 0,-13-10 0 0,-4 6 0 15,-6 5 0-15,-5 2 0 0,-7 4 0 16,-4 0 0-16,-5 5 0 0,-4 1 0 16,-3 6 0-16,1 5 0 0,-1 3 0 0,1 2 0 15,-2-6 0-15,6-1 0 0,3-9 0 0,9-7 0 16,7-7 0-16,9-8 0 0,6-7 0 0,0-20 0 15,24 29 0-15,1-20 0 0,12-8 0 0,9-8 0 16,15-5 0-16,2-11 0 0,21 11-144 0,-28-28-434 16,33 8-112-16,-10-6 56 0</inkml:trace>
  <inkml:trace contextRef="#ctx0" brushRef="#br0" timeOffset="3059.8823">8724 1006 1717 0,'15'-19'64'16,"-15"19"-39"-16,0 0-3 0,0 0 19 15,0 0 6-15,0 0 2 0,0 0-12 0,0 0-14 16,0 0-9-16,-26 20-9 0,26-20-2 0,-28 35-3 16,12-7 0-16,-3 5 0 0,1 3 0 0,-3 3 0 15,0 1 0-15,1 1 0 0,0 1 0 0,-2-2 0 16,3 3 0-16,3-7 0 0,0 0 0 15,5-6 0-15,4-7 0 0,7-23 0 0,-4 23 0 16,4-23 0-16,0 0 0 0,24 0 0 0,-24 0 0 16,28-17 0-16,-8-2 0 0,3-9 0 15,5-11 0-15,3-6 0 0,4-9 0 0,-2-1 0 0,0-2 0 16,-4 6 0-16,-6 3 0 0,-5 7 0 16,-3 1 0-16,-6 6 0 0,-1 2 0 15,-3 3 0-15,-3 6 0 0,-1-2 0 0,-3 6 0 16,2 19 0-16,-6-23 0 0,6 23 0 0,0 0 0 15,0 0 0-15,0 0 0 0,-21 7 0 0,21-7 0 16,-8 24 0-16,4-6 0 0,3 0 0 0,1 2 0 16,3-2 0-16,5-1 0 0,-8-17 0 0,25 29 0 15,-5-20 0-15,4 1 0 0,6-3 0 0,2-1 0 16,7-6 0-16,2-2 0 0,3-4 0 16,3-4 0-16,1-2 0 0,-3-1 0 0,-3-3 0 15,-3-1 0-15,-6 4 0 0,-5 2 0 16,-6 3 0-16,-4 0 0 0,-18 8 0 0,19-6 0 15,-19 6 0-15,0 0 0 0,0 0 0 0,0 0 0 16,0 0 0-16,-15 24 0 0,3-7 0 0,-4 6 0 16,-1 5 0-16,-1 7 0 0,0 2 0 0,0 1 0 15,3 1 0-15,4 0 0 0,2-3 0 16,6-2 0-16,3-5 0 0,3-7 0 0,7 1 0 16,2-5 0-16,6-1 0 0,1-3 0 0,9-3 0 15,0-10-67-15,15 8-85 0,-22-38-187 0,34 21-281 16,-15-7 9-16,-4-9 354 0</inkml:trace>
  <inkml:trace contextRef="#ctx0" brushRef="#br0" timeOffset="3216.1397">9845 1057 2026 0,'-24'1'21'16,"24"-1"-21"-16,-28-1 0 0,28 1 0 0,-25 12 0 16,25-12 0-16,-27 25 0 0,11-5 0 0,1 3 0 15,3 5 0-15,0 2 0 0,1 1 0 0,3 6 0 16,0-4 0-16,4 3 0 0,0-3 0 0,4-2 0 15,2-4 0-15,7 1-18 0,-9-28-75 16,36 51-156-16,-36-51-380 0,23 23-24 0,-1-15 249 16</inkml:trace>
  <inkml:trace contextRef="#ctx0" brushRef="#br0" timeOffset="4850.6582">10095 1003 2047 0,'-18'15'0'0,"18"-15"0"0,0 0 0 0,0 0 0 15,0 0 0-15,-8 22 0 0,8-22 0 0,4 24 0 16,-2-7 0-16,3 0 0 0,-1 5 0 0,-1 1 0 16,0 1 0-16,-2 1 0 0,0-2 0 15,-1 5 0-15,-2-1 0 0,-2 1 0 0,-1-2 0 16,1 0 0-16,-1-3 0 0,-1 0 0 15,0-5 0-15,6-18 0 0,-9 25 0 0,9-25 0 16,0 0 0-16,0 0 0 0,0 0 0 0,0 0 0 16,0 0 0-16,7-19 0 0,-1-1 0 0,4-4 0 15,3-4 0-15,3-2 0 0,1 0 0 0,2-1 0 16,-4 0 0-16,2-3 0 0,-1 7 0 16,0-5 0-16,0 1 0 0,-2 3 0 0,2 4 0 15,-4 3 0-15,-12 21 0 0,22-22 0 0,-22 22 0 16,0 0 0-16,17-9 0 0,-17 9 0 0,0 0 0 15,0 0 0-15,0 0 0 0,16 18 0 0,-16-18 0 16,11 17 0-16,-11-17 0 0,16 18 0 0,-16-18 0 16,25 18 0-16,-8-8 0 0,2-2 0 15,1 2 0-15,1-2 0 0,3 2 0 16,-1-3 0-16,2 3 0 0,-1-3 0 0,0-1 0 16,1-1-1-16,-1-2-14 0,-2 0 8 0,-1 0 0 15,-21-3 8-15,29 7 3 0,-29-7 2 0,0 0 9 16,18 12-11-16,-18-12-4 0,0 0 0 0,0 0 0 15,-6 17 0-15,6-17 0 0,0 0 0 0,0 0 0 16,-19 23 0-16,19-23 0 0,-14 18 0 16,14-18 0-16,-17 25 0 0,17-25 0 0,-17 37 0 15,7-20 0-15,3 2 0 0,7-19 0 16,-13 30 0-16,13-30 0 0,-6 28 0 0,6-28 0 16,-3 19 0-16,3-19 0 0,0 0 0 0,0 0 0 15,0 0 0-15,0 0 0 0,25-13 0 0,-25 13 0 16,21-30 0-16,-6 7 0 0,-2-1 0 0,2-3 0 15,-3 0 0-15,-2-3 0 0,0 0 0 16,-1 0 0-16,-1-3 0 0,-1 2 0 0,-1-4 0 16,1 2 0-16,-1 1 0 0,0 7 0 0,1 4 0 15,-7 21 0-15,7-25 0 0,-7 25 0 0,0 0 0 16,0 0 0-16,0 0 0 0,0 0 0 0,0 0 0 16,0 0 0-16,18 5 0 0,-18-5 0 0,20 13 0 15,-20-13 0-15,31 17 0 0,-10-11 0 16,1-2 0-16,4-1 0 0,2 1 0 15,5 0 0-15,3-1 0 0,1-1 0 0,2-1 0 16,0-1 0-16,-1 0 0 0,-3 1 0 0,-2 0 0 16,-3 0 0-16,-4 3 0 0,-2-2 0 0,-7 2 0 15,-17-4 0-15,18 7 0 0,-18-7 0 0,0 0 0 16,0 0 0-16,0 0 0 0,0 0 0 0,-25 17 0 16,8-14 0-16,17-3 0 0,-35 7 0 15,14-1 0-15,-1 1 0 0,-1 7 0 0,0-2 0 16,0 3 0-16,0 1 0 0,-1 0 0 0,0 3 0 15,3 3 0-15,2 2 0 0,3 2 0 0,3-1 0 16,3-1 0-16,4-2 0 0,4 3 0 16,3-5 0-16,4 3 0 0,3-2 0 0,3-3 0 15,4-1 0-15,2-6 0 0,3-1 0 0,6-6 0 16,2-6 0-16,0-4 0 0,1-7 0 16,-3-1 0-16,-2-5 0 0,0 2 0 0,-2-2 0 15,0-5 0-15,-1-1 0 0,-5-6 0 0,-1 2 0 16,0 0 0-16,-5 3 0 0,1-5 0 0,-2 1 0 15,-1 0 0-15,1 2 0 0,-1 0 0 0,-2 7 0 16,-3 1 0-16,-3 20 0 0,0-23 0 0,0 23 0 16,0 0 0-16,0 0 0 0,0 0 0 15,0 0 0-15,0 0 0 0,-18 14 0 0,18-14 0 16,0 0 0-16,1 24 0 0,-1-24 0 16,13 20 0-16,-13-20 0 0,24 21 0 0,-24-21 0 15,33 17 0-15,-15-9 0 0,1 1 0 0,2-3 0 16,1-3 0-16,-1 1 0 0,-1 0 0 0,1 2 0 15,-4 0 0-15,-17-6 0 0,29 9 0 0,-29-9 0 16,20 12 0-16,-20-12 0 0,9 19 0 16,-9-19 0-16,0 24 0 0,0-24 0 0,-11 31 0 15,2-13 0-15,-3 1 0 0,-2-1 0 0,0 2 0 16,14-20 0-16,-24 37 0 0,24-37 0 0,-19 31 0 16,19-31 0-16,-12 23 0 0,12-23 0 0,0 0 0 15,0 0 0-15,0 0 0 0,0 0 0 16,0 0 0-16,0 0 0 0,0 0 0 0,19-22 0 15,-4-3 0-15,2 2 0 0,4-10 0 0,2 4 0 0,-1-1 0 0,-3 2 0 16,-1 0 0-16,1 0 0 0,-4-1 0 0,0 4 0 16,-2 0 0-16,-2 3 0 0,-3 4 0 0,-8 18 0 15,9-23 0-15,-9 23 0 0,0 0 0 16,0 0 0-16,0 0 0 0,0 0 0 0,0 0 0 16,0 0 0-16,21-3 0 0,-4 8 0 0,2-4 0 15,9 4 0-15,-3-5-64 0,11-1-29 16,-10-5-14-16,21 4-49 0,-25-15-98 0,30 14-48 15,-26-8-73-15,3 5-50 0,0-2 308 0,-3-1 272 16,5 6 153-16,-5-7 173 0,6 17-148 0,-32-7-135 16,19-1-34-16,-19 1-34 0,0 0-38 0,0 0-60 15,0 0-32-15,-19-22 0 0,19 22 0 0,-19-3 0 16,19 3 0-16,-24 0 0 0,24 0 0 16,-27 4 0-16,27-4 0 0,-28 13 0 15,28-13 0-15,-28 14 0 0,28-14 0 0,-24 22 0 16,24-22 0-16,-17 26 0 0,17-26 0 0,-9 29 0 15,9-29 0-15,2 31 0 0,-2-31 0 0,13 26 0 16,-13-26 0-16,23 20 0 0,-5-12 0 0,4-5 0 16,4-3 0-16,5-2 0 0,2-2 0 0,1 4 0 15,0-5 0-15,-2 2 0 0,-4 3 0 16,-5-1 0-16,-23 1 0 0,27 13 0 0,-27-13 0 16,6 20 0-16,-6-20 0 0,-10 29 0 0,-2-7 0 15,-6 0 0-15,-4 3 0 0,-2-1 0 0,-2 0 0 16,2-1 0-16,-2-1 0 0,2 0 0 0,-2-1 0 15,8 4 0-15,-3-12 0 0,24 16-213 16,-27-44-139-16,45 33-136 0,-21-18-69 0,0 0 121 16,39 5 436-16</inkml:trace>
  <inkml:trace contextRef="#ctx0" brushRef="#br0" timeOffset="4978.8275">12594 1258 1952 0,'-17'7'95'0,"-5"-8"-95"0,1-6 0 0,1-3 0 16,0-3 0-16,1-4 0 0,-3 0 0 0,5 5 0 15,-4-5 0-15,21 17-8 16,-31-37-378-16,31 37-241 0,23-23-73 0,-23 23 375 16</inkml:trace>
  <inkml:trace contextRef="#ctx0" brushRef="#br0" timeOffset="15110.3446">919 3021 1280 0,'26'-6'444'0,"-26"6"-413"0,0 0-12 0,-15-21 2 15,15 21 3-15,0 0 7 0,0 0-3 0,-18-15-5 16,18 15-4-16,0 0-2 0,-26 1-1 0,26-1 0 16,-24 11-2-16,24-11-1 0,-32 22 3 15,15-8-3-15,0 3 2 0,0 5-8 0,1 2-7 16,-1 3 0-16,2 2 0 0,1-2 0 16,2 1 0-16,2-5 0 0,5-1 0 0,5-22 0 15,2 25 0-15,-2-25 0 0,22 11 0 0,-2-11 0 16,5-7 0-16,5-10 0 0,4-8 0 0,6-9 0 15,5-7 0-15,3-6 0 0,1-6 0 0,0-2 0 16,0-3 0-16,-2 0 0 0,-2 1 0 16,-3 4 0-16,-5 2 0 0,-4 4 0 0,-6 4 0 15,-7 6 0-15,-6 4 0 0,-4 9 0 0,-7 5 0 16,-3 19 0-16,-2-20 0 0,2 20 0 0,0 0 0 16,-26 10 0-16,26-10 0 0,-34 41 0 0,12-7 0 15,-4 11 0-15,-4 4 0 0,1 7 0 0,0 1 0 16,1-2 0-16,3 1 0 15,3-3 0-15,3-2 0 0,8-4 0 0,3-7 0 16,8-2 0-16,4-7-25 0,8 2-47 0,-3-13-14 16,24 26-249-16,-33-46-256 0,40 32-23 0,-12-17 291 15</inkml:trace>
  <inkml:trace contextRef="#ctx0" brushRef="#br0" timeOffset="15422.8918">1593 3239 1777 0,'0'0'79'0,"-22"-15"-35"0,22 15-3 16,-23-13-8-16,23 13 2 0,-23-9-10 16,23 9-12-16,-26-1-13 0,26 1 0 0,-24 6 0 15,24-6 0-15,-20 15 0 0,20-15 0 0,-15 26 0 16,10-9 0-16,-1 3 0 0,3 0 0 0,3 2 0 16,1-1 0-16,3-2 0 0,-4-19 0 15,9 29 0-15,-9-29 0 0,20 20 0 0,-20-20 0 16,28 10 0-16,-28-10 0 0,32-3 0 0,-32 3 0 15,33-20 0-15,-33 20 0 0,31-34 0 0,-17 13 0 16,-1-4 0-16,-2-1 0 0,-4-1 0 0,-2 1 0 16,-4 0 0-16,-3 1 0 0,-2 1 0 0,-2 2 0 15,-1 2 0-15,-3 2 0 0,10 18 0 16,-20-26 0-16,20 26 0 0,-22-14 0 0,22 14 0 16,-19-2 0-16,19 2 0 0,0 0-46 15,0 0-37-15,2 44-156 0,-2-44-351 0,0 0-20 16,15 25 132-16</inkml:trace>
  <inkml:trace contextRef="#ctx0" brushRef="#br0" timeOffset="20666.2227">5461 2505 1286 0,'0'0'191'0,"-15"-33"107"15,15 33-252-15,-24-18-8 0,24 18-7 0,-21-10 0 16,21 10-3-16,-27 1-1 0,10 5-4 0,-4 4-5 16,-1 7-1-16,-3 6-6 0,-5 7-9 0,-1 6-2 15,-1 4 0-15,-4 5 0 0,3 4 0 16,-2 0 0-16,3 1 0 0,4-3 0 0,3-2 0 15,5-4 0-15,8-3 0 0,5-4 0 0,5-5 0 16,10-3 0-16,3-5 0 0,7-1 0 16,5-3 0-16,5-3 0 0,5-4 0 0,7-2 0 15,-1-4 0-15,9-3 0 0,-1-6-16 0,7 4-57 16,-6-17-47-16,24 24-112 0,-18-26-417 0,8 1 55 16,-3 4 232-16</inkml:trace>
  <inkml:trace contextRef="#ctx0" brushRef="#br0" timeOffset="21259.9848">5894 2777 1782 0,'-64'15'76'0,"44"-2"-31"15,-4-4-10-15,3 6 4 0,-2 0-8 0,3 6 1 16,-4 1-25-16,3 2-7 16,1 3 0-16,3-1 0 0,3 0 0 0,3-1 0 15,3-3 0-15,6-3 0 0,2-19 0 0,8 29 0 16,-8-29 0-16,21 18 0 0,-21-18 0 0,34 8 0 15,-13-11 0-15,2-2 0 0,0-3 0 0,0-4 0 16,1-3 0-16,-2-3 0 0,3-1 0 0,-2-4 0 16,0-1 0-16,0-3 0 0,-1 0 0 15,-1-1 0-15,-3 3 0 0,-2 1 0 0,-2 2 0 16,-4 3 0-16,-3 1 0 0,-7 18 0 0,9-29 0 16,-9 29 0-16,2-20 0 0,-2 20 0 0,0 0 0 15,0 0 0-15,0 0 0 0,0 0 0 16,0 0 0-16,0 0 0 0,0 0 0 0,0 0 0 15,20-5 0-15,-20 5 0 0,31-4 0 0,-10 1 0 16,2-2 0-16,4 2 0 0,-1-2 0 16,1 2 0-16,0 2 0 0,-4 1 0 0,-2 3 0 15,-4 0 0-15,-17-3 0 0,24 17 0 0,-24-17 0 16,12 24 0-16,-12-24 0 0,4 33 0 0,-6-11 0 16,-2 0 0-16,-5 1 0 0,0 1 0 0,-2 0 0 15,-3 1 0-15,1 1 0 0,-2-1 0 0,1-2 0 16,-1-1 0-16,3-3 0 0,12-19 0 0,-15 26 0 15,15-26 0-15,0 0 0 0,0 0 0 16,0 0 0-16,21 3 0 0,-21-3 0 16,33-24 0-16,-11 5 0 0,1-5 0 0,4-3 0 15,1-2 0-15,2 0 0 0,-4 0 0 0,0 2 0 16,-3 2 0-16,1 1 0 0,-4-1 0 0,1 4 0 16,-3 0-15-16,-2 4-7 0,-16 17-6 0,21-24 8 15,-21 24-2-15,0 0 6 0,0 0 2 16,0 0 6-16,0 0 3 0,-3 17-1 0,3-17 5 15,-11 28-4-15,11-28 4 0,-7 28-4 0,7-28 3 16,-1 24-3-16,1-24 3 0,9 17-5 0,-9-17-3 16,17 11-9-16,-17-11-13 0,27 8-21 0,-27-8-37 15,40 11-174-15,-40-11-292 0,28-10-15 0,-7 10 304 16</inkml:trace>
  <inkml:trace contextRef="#ctx0" brushRef="#br0" timeOffset="21760.0657">6611 2823 1707 0,'0'0'79'0,"0"0"-27"0,0 0-1 0,0 0-8 15,0 0-6-15,0 0-8 0,0 0-4 0,0 0-6 16,0 0-14-16,0 0-5 0,0 0 0 0,0 0 0 16,0 0 0-16,-5 21 0 0,5-21 0 0,-3 23 0 15,3-23 0-15,-6 32 0 0,1-15 0 0,0 1 0 16,5-18 0-16,-10 30 0 0,10-30 0 0,-5 22 0 15,5-22 0-15,0 0 0 0,0 18 0 16,0-18 0-16,0 0 0 0,0 0 0 0,17 6 0 16,-17-6 0-16,18-7 0 0,5 19-185 0,-28-29-473 15,5 17-7-15,25-21 127 0</inkml:trace>
  <inkml:trace contextRef="#ctx0" brushRef="#br0" timeOffset="23170.0713">7247 2814 1519 0,'6'-20'63'0,"-6"20"-18"0,-4-18 6 16,4 18 6-16,0 0 1 0,-8-17-11 0,8 17-11 15,-20-8-5-15,20 8-5 0,-25 2 0 16,6 1-5-16,0 4-1 0,-5 1-5 0,-3 5 6 15,-2 1-10 1,-3 3-11-16,-1 2 0 0,0 0 0 0,2 0 0 16,0 3 0-16,2-1 0 0,4 0 0 0,3 0 0 15,5-2 0-15,6 1 0 0,3-3 0 0,10 1 0 16,4-1 0-16,5 0 0 0,7-2 0 0,5 0 0 16,5-3 0-16,7-2 0 0,2-7 0 0,8 0 0 15,-3-11-65-15,19 17-116 0,-31-26-466 16,32 7 12-16,-7-8 117 0</inkml:trace>
  <inkml:trace contextRef="#ctx0" brushRef="#br0" timeOffset="23561.3805">7636 2789 2047 0,'-25'-3'0'0,"2"0"0"0,3 2 0 15,1-1 0-15,2 2 0 0,-1 0 0 0,0 4 0 16,-2 0 0-16,1 3 0 0,-2 3 0 0,4 2 0 15,0 2 0-15,1 4 0 0,1 2 0 0,0 3 0 16,2 2 0-16,2 0 0 0,2 2 0 0,3-2 0 16,4 0 0-16,3-5 0 0,4-2 0 0,-5-18 0 15,20 26 0-15,-2-15 0 0,0-5 0 16,4-2 0-16,0-4 0 0,3-3 0 16,-1-6 0-16,2-2 0 0,-1-4 0 0,0-3 0 0,2-4 0 15,-2-1 0-15,1-4 0 0,-2 1 0 0,-3-1 0 16,-2-1 0-16,-3 4 0 0,-4-1 0 15,-2 2 0-15,-3 3 0 0,-2 2 0 0,-5 18 0 0,5-22 0 16,-5 22 0-16,0 0 0 0,0 0 0 16,0 0 0-16,0 0 0 0,-17 16 0 15,17-16 0-15,-18 39 0 0,5-14 0 0,1 5 0 16,0 1 0-16,1-1 0 0,3-1 0 0,3-2 0 16,2-3 0-16,7-1 0 0,2-6 0 0,5 0 0 15,-11-17 0-15,32 21-10 0,-15-17-48 0,13 9-67 16,-23-36-182-16,25 26-304 0,-9-15-8 0,3-5 303 15</inkml:trace>
  <inkml:trace contextRef="#ctx0" brushRef="#br0" timeOffset="23833.4919">8069 2777 1825 0,'-10'-17'50'0,"10"17"-11"0,0 0 6 16,-17-10 8-16,17 10-18 0,0 0-35 0,-21 10 0 15,21-10 0-15,-14 23 0 0,14-23 0 16,-12 35 0-16,5-12 0 0,3 1 0 0,0 3 0 15,0-2 0-15,3 2 0 0,1-3 0 0,4 0 0 16,-1-3 0-16,3-2 0 0,2-2 0 0,-8-17 0 16,17 26 0-16,-17-26 0 0,19 16 0 15,-19-16 0-15,23 5 0 0,-23-5 0 0,30-10 0 16,-13-2 0-16,1-5 0 0,1-4 0 0,1-6 0 16,-2-2 0-16,-2-1 0 0,1-1 0 15,-4 2 0-15,-1 0 0 0,-2 3 0 0,-4-3 0 16,1 2 0-16,-4-1 0 0,1 5 0 0,-2-1 0 15,-2 24-27-15,-2-49-134 0,26 47-425 0,-24 2-70 16,0-21 40-16</inkml:trace>
  <inkml:trace contextRef="#ctx0" brushRef="#br0" timeOffset="24177.3351">8365 2844 1863 0,'0'0'79'16,"-7"21"-60"-16,7-21 5 0,0 0 8 0,0 0-2 16,21 18-30-16,-21-18 0 0,28 1 0 15,-8-4 0-15,5-5 0 0,4-1 0 0,3-2 0 16,3-2 0-16,0-3 0 0,2 0 0 0,-6-2 0 16,-3 1 0-16,-6 3 0 0,-4-2 0 0,-18 16 0 15,22-24 0-15,-22 24 0 0,4-21 0 0,-4 21 0 16,0 0 0-16,-21-20 0 0,21 20 0 0,-28-3 0 15,10 6 0-15,-4 4 0 0,-1 2 0 16,-3 7 0-16,1 4 0 0,-2 1 0 16,3 5 0-16,1 0 0 0,2 2 0 0,4 1 0 15,2-2 0-15,6-2 0 0,3-1 0 0,4-3 0 16,5-3 0-16,-3-18 0 0,18 28 0 0,-18-28 0 16,33 17 0-16,-8-11 0 0,1-9 0 0,13 18-101 15,-28-42-346-15,30 24-219 0,-3-12-12 0,3-9 524 16</inkml:trace>
  <inkml:trace contextRef="#ctx0" brushRef="#br0" timeOffset="24708.6197">6400 3595 1980 0,'-3'-16'43'16,"3"16"-25"-16,0 0-12 0,0 0-6 0,0 0 0 16,9 19 0-16,-9-19 0 0,10 35 0 15,-6-12 0-15,-2 4 0 0,-2 4 0 0,-2 3 0 16,-2 2 0-16,-2 2 0 0,0-2 0 0,-1 1 0 16,-1 0 0-16,2-3 0 0,3-3 0 0,0-2 0 15,3-5 0-15,4-2 0 0,1-5 0 0,6 0-45 16,-11-17-49-16,32 23-83 0,-32-23-413 0,20-7-47 15,-1-3 134-15</inkml:trace>
  <inkml:trace contextRef="#ctx0" brushRef="#br0" timeOffset="25099.227">6752 3799 1701 0,'0'0'255'0,"-17"0"-218"15,17 0-16-15,0 0 1 0,0 0-11 0,0 0-11 16,0 0 0-16,-6 17 0 0,6-17 0 0,0 0 0 15,15 21 0-15,-15-21 0 0,23 12 0 16,-23-12 0-16,35 8 0 0,-15-7 0 0,3-1 0 16,4-3 0-16,1-1 0 0,1-2 0 0,2-2 0 15,-1 0 0-15,-2-2 0 0,-2 1 0 0,-3 0 0 16,-4-1 0-16,-19 10 0 0,26-18 0 0,-26 18 0 16,0 0 0-16,17-19 0 0,-17 19 0 0,0 0 0 15,-8-19 0-15,8 19 0 16,-18-13 0-16,18 13 0 0,-28-7 0 0,11 6 0 15,-4 2 0-15,1 5 0 0,-1 1 0 0,-1 4 0 16,2 4 0-16,-1 2 0 0,1 1 0 0,3 1 0 16,2 2 0-16,2 1 0 0,2-3 0 0,5 2 0 15,4-2 0-15,3 0 0 0,4-1 0 0,2-1 0 16,-7-17 0-16,28 28 0 0,-8-17 0 0,0-3 0 16,5-4 0-16,0 0 0 0,6-4 0 15,0-1 0-15,3-3 0 0,-1-3 0 0,2-2 0 16,0-4 0-16,2-2 0 0,-2-3 0 0,4 0-21 15,-2-9-30-15,8 15-89 0,-27-34-120 16,34 27-327-16,-26-10-30 0,2-1 247 0</inkml:trace>
  <inkml:trace contextRef="#ctx0" brushRef="#br0" timeOffset="25427.3677">7545 3679 1911 0,'0'0'56'0,"-25"25"-21"15,25-25-1-15,-22 32-23 0,11-14-11 0,0 0 0 16,2 3 0-16,-1 0 0 0,2 1 0 0,0 0 0 15,0 0 0-15,2-3 0 0,1 0 0 0,1-2 0 16,4-17 0-16,-1 27 0 0,1-27 0 0,0 0 0 16,0 0 0-16,14 17 0 15,-14-17 0-15,0 0 0 0,27-6 0 0,-27 6 0 16,26-21 0-16,-10 3 0 0,2-4 0 0,0-2 0 16,2-1 0-16,-2-2 0 0,0-1 0 0,-1 2 0 15,-1 2 0-15,-2 1 0 0,-1 1 0 0,-2 4 0 16,-2 1 0-16,-9 17 0 0,15-22 0 0,-15 22 0 15,0 0 0-15,0 0 0 0,0 0 0 0,0 0 0 16,0 0 0-16,18 12 0 0,-18-12 0 16,7 31 0-16,-3-10 0 0,2 3 0 0,-1-1 0 15,4 3 0-15,0-2 0 0,7 0 0 0,1-2 0 16,6-3 0-16,2-3-3 0,5 1-40 0,-5-18-95 16,33 28-260-16,-32-30-212 0,19 5-26 15,-3 1 418-15</inkml:trace>
  <inkml:trace contextRef="#ctx0" brushRef="#br0" timeOffset="25771.1533">8258 3680 2018 0,'-17'-12'29'0,"-4"10"-29"0,0 0 0 16,1 1 0-16,20 1 0 0,-31 1 0 0,31-1 0 15,-27 5 0-15,27-5 0 0,-24 11 0 16,24-11 0-16,-21 18 0 0,21-18 0 0,-21 28 0 15,13-11 0-15,1 1 0 0,2-1 0 16,5-17 0-16,-4 30 0 0,4-30 0 0,7 27 0 16,-7-27 0-16,16 23 0 0,-16-23 0 0,26 16 0 15,-26-16 0-15,31 8 0 0,-11-6 0 0,2-3 0 16,0-1 0-16,1-3 0 0,-3 0 0 0,2-1 0 16,-1 1 0-16,-2 0 0 0,-19 5 0 15,28-8 0-15,-28 8 0 0,0 0 0 0,20-4 0 16,-20 4 0-16,0 0 0 0,0 0 0 0,0 0 0 15,0 0 0-15,-11 23 0 0,11-23 0 0,-18 29 0 16,5-9 0-16,-1 0 0 0,-2 1 0 0,1 2 0 16,2-4 0-16,2 2 0 0,11-21 0 15,-16 31 0-15,16-31 0 0,-2 21 0 0,2-21-67 16,16 17-102-16,-32-42-236 0,34 25-234 16,-18 0 28-16,18-39 456 0</inkml:trace>
  <inkml:trace contextRef="#ctx0" brushRef="#br0" timeOffset="27383.1326">10424 2535 1442 0,'-1'-23'78'0,"1"23"-35"16,7-35-7-16,-7 35-4 0,-2-32 12 0,2 32-2 15,-13-25 2-15,13 25-8 0,-26-21 3 0,26 21-7 16,-40-12 2-16,17 12-4 0,-6 2-4 0,-1 5 0 16,-1 2-2-16,-2 7 2 0,-2 1-13 0,-1 4-13 15,1 3 0-15,1 2 0 0,0 2 0 0,1 1 0 16,3 4 0-16,1 0 0 0,4 3 0 15,5 3 0-15,0 0 0 0,4 3 0 16,4-2 0-16,6-2 0 0,4-2 0 0,4 0 0 0,5-6 0 16,4-4 0-16,5-3 0 0,5-6 0 0,6-1 0 15,2-8 0-15,7 0 0 0,1-8 0 16,5-3-39-16,1-8-14 0,8 5-25 0,-11-15-29 16,20 17-41-16,-27-29-28 0,25 25 29 0,-23-20 31 15,13 11 68-15,-11-3 37 0,-3 0 17 16,-4 3-7-16,-6 0-1 0,-7 2-10 0,-17 15 4 15,23-23 5-15,-23 23 27 0,0 0 34 0,-11-26 44 16,11 26 26-16,-27 0 6 0,27 0-12 0,-37 15-26 16,20-2-18-16,-13-8-22 0,9 8-7 0,-6-1-16 15,5 4-3-15,0 0-9 0,3 3-9 0,-1 0-12 16,4 3 0-16,0-1 0 0,4 1 0 0,3-2 0 16,1-1 0-16,5-2 0 15,3-17 0-15,2 28 0 0,-2-28 0 0,16 22 0 16,-16-22 0-16,32 12 0 0,-13-11 0 0,3-2 0 0,2-3 0 15,0-3 0-15,3-2 0 0,-1-4 0 16,-2 0 0-16,-1-1 0 0,-2-2 0 0,-2 0 0 16,-2 2 0-16,-17 14 0 0,27-31 0 0,-27 31 0 15,17-31 0-15,-17 31 0 0,10-30 0 16,-10 30 0-16,2-26 0 0,-2 26 0 0,-3-20 0 16,3 20 0-16,0 0 0 0,-10-20 0 0,10 20 0 15,0 0 0-15,0 0 0 0,0 0 0 0,0 0 0 16,0 0 0-16,12-16 0 0,-12 16 0 0,23-11 0 15,-5 1 0-15,2 3 0 0,2-2 0 0,2 0 0 16,-1 1 0-16,2 1 0 0,-2 3 0 0,0 3 0 16,-4 2 0-16,-19-1 0 15,28 6 0-15,-28-6 0 0,17 15 0 0,-17-15 0 16,9 25 0-16,-8-8 0 0,-3 3 0 0,-2 3 0 16,-6 1 0-16,-1 4 0 0,-3 1 0 0,-2 1 0 15,-2 0 0-15,-2-3 0 0,3-3 0 0,1-2 0 16,16-22 0-16,-19 29 0 0,19-29 0 0,0 0 0 15,0 0 0-15,0 0 0 0,0 0 0 0,24-1 0 16,-4-14 0-16,3-4 0 0,2-4 0 16,3-4 0-16,3-1 0 0,-1-2 0 0,0 2 0 15,0 0 0-15,-2 4 0 0,-3 0 0 0,1 3 0 16,-6 5 0-16,-1 2 0 0,-19 14 0 0,24-14 0 16,-24 14 0-16,0 0 0 0,0 0-12 0,1 23 2 15,-1-23 10-15,-19 36-5 0,5-13 7 0,0 1-3 16,-3 3 5-16,2-2-3 0,3 2 5 15,2-3-5-15,3-4 4 0,4 1-5 0,3-4 3 16,0-17-5-16,15 25 2 0,-15-25-8 16,35 16-6-16,-8-6-39 0,-9-24-100 0,36 37-214 15,-43-41-143-15,26 16-77 0,0 6 241 0</inkml:trace>
  <inkml:trace contextRef="#ctx0" brushRef="#br0" timeOffset="28052.324">11405 2923 1222 0,'19'-10'78'0,"-19"10"-57"0,0 0 7 0,0 0 19 16,0 0 16-16,-1-23 10 0,1 23 0 15,0 0-3-15,0 0-8 0,2-19-5 0,-2 19-9 16,0 0-4-16,6-17-5 0,-6 17-5 0,0 0-4 16,0 0-5-16,0 0-4 0,-2-19-9 0,2 19-12 15,0 0 0-15,0 0 0 0,0 0 0 0,0 0 0 16,0 0 0-16,0 0 0 0,0 0 0 15,0 0 0-15,0 0 0 0,0 0 0 0,0 0 0 16,-3 23 0-16,3-23 0 0,-3 31 0 16,0-11 0-16,1-1 0 0,-2 1 0 0,2 2 0 15,-1 1 0-15,0 0 0 0,0 0 0 0,1 0 0 16,-1 0 0-16,2 0 0 0,0-4 0 0,3 0 0 16,-2-19 0-16,9 26 0 0,-9-26 0 0,21 13 0 15,-21-13 0-15,33-3 0 0,-13-7 0 0,2-4 0 16,2-8 0-16,3-6 0 0,0-3 0 15,1-3 0-15,-1 0 0 0,-3 0 0 0,-3 0 0 16,-3 3 0-16,-5 2 0 0,-2 2 0 0,-5 3 0 16,-1 1 0-16,-2 1 0 0,-3 3 0 0,-2 1 0 15,2 18 0-15,-2-28 0 0,2 28 0 0,0 0 0 16,-6-19 0-16,6 19 0 0,0 0 0 0,0 0-33 16,0 0-92-16,23 35-187 0,-40-39-173 0,17 4-158 15,13 29 195-15,-13-29 448 0</inkml:trace>
  <inkml:trace contextRef="#ctx0" brushRef="#br0" timeOffset="28420.8066">11834 2904 2017 0,'0'0'30'0,"0"0"-30"0,-18 11 0 16,18-11 0-16,0 0 0 0,0 0 0 0,0 0 0 15,17 12 0-15,-17-12 0 0,23-2 0 0,-5 1 0 16,1-4 0-16,1-1 0 0,2-1 0 0,1-1 0 16,0-2 0-16,3 0 0 0,-3 1 0 0,-3-2 0 15,-3 1 0-15,-17 10 0 0,25-17 0 16,-25 17 0-16,0 0 0 0,12-22 0 16,-12 22 0-16,0 0 0 0,-6-24 0 0,6 24 0 15,0 0 0-15,-22-19 0 0,22 19 0 0,-26-3 0 16,26 3 0-16,-28 5 0 0,28-5 0 0,-30 14 0 15,30-14 0-15,-32 23 0 0,32-23 0 0,-29 31 0 16,13-13 0-16,4 3 0 0,1-2 0 0,1 0 0 16,6 1 0-16,0-2 0 0,5-1 0 15,-1-17 0-15,12 29 0 0,-12-29 0 0,28 20 0 16,-9-14 0-16,4-1 0 0,0-4 0 0,7-2 0 16,2-6 0-16,8 5-47 0,-15-27-178 0,38 37-206 15,-39-29-183-15,12 3 1 0,9 13 497 0</inkml:trace>
  <inkml:trace contextRef="#ctx0" brushRef="#br0" timeOffset="28608.3229">12483 2693 1621 0,'-17'41'355'0,"-8"-24"-334"0,-1 5 2 0,-2 2-3 16,1 4-13-16,-2 1-7 0,1 1 0 0,0 2 0 15,3 0 0-15,2 1 0 0,1-4 0 0,6-2 0 16,1-6 0-16,8-2 0 0,7-19 0 0,-6 29 0 15,6-29 0-15,7 17 0 0,-7-17 0 16,0 0 0-16,23-8-30 0,-23 8-32 0,21-37-77 16,16 34-318-16,-27-24-194 0,8 1 40 0,-1 9 515 15</inkml:trace>
  <inkml:trace contextRef="#ctx0" brushRef="#br0" timeOffset="28748.96">12318 2844 1822 0,'-18'-19'162'0,"18"19"-99"0,0 0-63 15,0 0 0-15,0 0 0 0,0 0 0 16,-17-2 0-16,17 2 0 0,0 0 0 0,4 20 0 15,-4-20 0-15,15 22 0 0,-15-22 0 0,27 24 0 16,-7-13 0-16,1-1 0 0,5-1 0 0,-1-3 0 16,3 7 0-16,-7-19-86 0,28 37-359 0,-49-31-212 15,37 17-1-15,-15 1 458 0</inkml:trace>
  <inkml:trace contextRef="#ctx0" brushRef="#br0" timeOffset="29499.0135">10013 3834 2047 0,'0'0'0'16,"0"0"0"-16,0 0 0 0,0 0 0 0,0 0 0 15,0 0 0-15,0 0 0 0,0 0 0 0,0 0 0 16,0 0 0-16,0 0 0 0,-9 28 0 16,7-12 0-16,2 4 0 0,-1 2 0 0,-2 2 0 15,0-1 0-15,-1 1 0 0,1-1 0 16,0-1 0-16,2-3 0 0,1-19 0 0,3 27 0 16,-3-27 0-16,0 0 0 0,0 0 0 0,23 12 0 15,-23-12 0-15,17-9 0 0,-17 9 0 0,23-26 0 16,-9 4 0-16,5-7 0 0,1-4 0 0,3-2 0 15,-1-1 0-15,1-3 0 0,-2 2 0 16,-3 2 0-16,-1 1 0 0,-2 5 0 0,-4 3 0 16,-1 3 0-16,-4 5 0 0,-6 18 0 0,7-22 0 15,-7 22 0-15,0 0 0 0,0 0 0 0,0 0 0 16,0 0 0-16,-5 20 0 0,5-20 0 0,-11 36 0 16,4-15 0-16,1 4 0 0,0-2 0 0,2 1 0 15,3-1 0-15,2-1 0 16,3-4 0-16,-4-18 0 0,18 28 0 0,-18-28 0 15,33 13 0-15,-10-12 0 0,4-4 0 0,3-6 0 16,4-4 0-16,4-4 0 0,0-2 0 0,3-3 0 16,-2-1 0-16,-2-1 0 0,0 1 0 0,-5 0 0 15,-4 3 0-15,-4 2 0 0,-5 3 0 0,-2 4 0 16,-17 11 0-16,20-14 0 0,-20 14 0 0,0 0 0 16,0 0 0-16,0 0 0 0,0 0 0 15,-5 27 0-15,0-8 0 0,-5 6 0 0,1 4 0 16,-4 1 0-16,3 2 0 0,0 0 0 0,4-2 0 15,0 2 0-15,4-5 0 0,4 0 0 0,3-3 0 16,2-4 0-16,7-1 0 0,-14-19 0 16,38 24 0-16,-16-23-8 0,23 21-247 0,-35-49-152 15,41 35-129-15,-21-24-59 0,-3-14 350 0</inkml:trace>
  <inkml:trace contextRef="#ctx0" brushRef="#br0" timeOffset="29686.5843">11204 3687 2047 0,'-18'10'0'0,"1"1"0"0,17-11 0 16,-27 30 0-16,16-10 0 0,1 4 0 15,-1 1 0-15,3 5 0 0,0 1 0 16,4 0 0-16,0 2 0 0,3-1 0 0,2-1 0 16,0-2 0-16,4-3 0 0,0-4 0 0,3-4 0 15,-8-18 0-15,26 25 0 0,-26-25-156 0,49 14-316 16,-49-14-173-16,41-18-1 0,-16 13 519 0</inkml:trace>
  <inkml:trace contextRef="#ctx0" brushRef="#br0" timeOffset="30952.1859">11322 3559 2047 0,'0'0'0'16,"-6"20"0"-16,6-20 0 0,6 16 0 0,-6-16 0 15,17 17 0-15,-17-17 0 0,23 19 0 16,-23-19 0-16,27 18 0 0,-27-18 0 0,28 19 0 16,-28-19 0-16,29 21 0 0,-29-21 0 0,19 26 0 15,-19-26 0-15,8 34 0 0,-7-15 0 0,-1 3 0 16,-4 2 0-16,1 3 0 0,-6-2 0 0,1 3 0 16,-3-2 0-16,1-2 0 0,0-1 0 0,0-5 0 15,10-18 0-15,-13 26 0 0,13-26 0 16,0 0 0-16,0 0 0 0,0 0 0 0,0 0 0 15,0 0 0-15,0 0 0 0,0 0 0 16,0 0 0-16,13-32 0 0,-4 10 0 0,3-2 0 16,0-3 0-16,0 2 0 0,2-2 0 0,-4 2 0 15,-1 1 0-15,2-1 0 0,-2 4 0 0,-1 1 0 16,0 2 0-16,-8 18 0 0,12-24 0 0,-12 24 0 16,0 0 0-16,12-17 0 0,-12 17 0 15,0 0 0-15,0 0 0 0,18 0 0 0,-18 0 0 16,22 4 0-16,-22-4 0 0,35 1 0 0,-14-2 0 15,1-2 0-15,5 1 0 0,1-2 0 0,1 1 0 16,0 0 0-16,1 0 0 0,-1 0 0 0,-1 1 0 16,-1 1 0-16,-5 2 0 0,-2 0 0 0,-20-1 0 15,26 5 0-15,-26-5 0 0,0 0 0 16,0 0 0-16,14 20 0 0,-14-20 0 16,-5 20 0-16,5-20 0 0,-14 28 0 0,4-10 0 15,-4 1 0-15,0 3 0 0,-2 1 0 0,1 0 0 16,-1 0 0-16,4-2 0 0,1 1 0 0,3-2 0 15,2-2 0-15,6-18 0 0,-5 28 0 0,5-28 0 16,0 0 0-16,1 17 0 0,-1-17 0 0,0 0 0 16,0 0 0-16,0 0 0 0,0 0 0 15,23-23 0-15,-14 6 0 0,0-4 0 0,2-2 0 16,-1-1 0-16,0-2 0 0,-2 2 0 0,0-1 0 16,-1 1 0-16,-2 1 0 0,0 1 0 0,-1 1 0 15,0 2 0-15,0 2 0 0,-4 17 0 16,6-28 0-16,-6 28 0 0,7-17 0 0,-7 17 0 15,0 0 0-15,0 0 0 0,21-12 0 0,-21 12 0 16,23-5 0-16,-6 3 0 0,2 0 0 16,6-1 0-16,-1 1 0 0,3 1 0 0,-2-2 0 15,1 3 0-15,-1-1 0 0,1 1 0 0,-1 1 0 16,-1-1 0-16,-3 0 0 0,0 0 0 0,-4 0 0 16,-17 0 0-16,26 1 0 0,-26-1 0 0,0 0 0 15,0 0 0-15,0 0 0 0,0 0 0 0,0 0 0 16,-10 17 0-16,10-17 0 0,-29 17 0 15,9-5 0-15,0 2 0 0,-2 4 0 0,1 0 0 16,-1 4 0-16,3 1 0 0,1 0 0 16,2 2 0-16,2 2 0 0,1-3 0 0,3 1 0 15,5-4 0-15,2-1 0 0,5-2 0 0,-2-18 0 16,12 29 0-16,-12-29 0 0,20 23 0 0,-20-23 0 16,25 15 0-16,-25-15 0 0,31-1 0 0,-12-5 0 15,1-4 0-15,1-2 0 0,1-5 0 16,0-1 0-16,0-5 0 0,0-1 0 0,-1-3 0 15,-2-1 0-15,-2 2 0 0,-2-3 0 0,-5 2 0 16,-2-1 0-16,-2 4 0 0,-3 0 0 0,-2 3 0 16,-2 4 0-16,1 17 0 0,-5-26 0 0,5 26 0 15,-9-17 0-15,9 17 0 0,0 0 0 16,0 0 0-16,-19-5 0 0,19 5 0 0,0 0 0 16,0 0 0-16,0 0 0 0,-6 18 0 15,6-18 0-15,0 0 0 0,18 18 0 0,-18-18 0 16,23 9 0-16,-23-9 0 0,27 6 0 0,-27-6 0 15,29 3 0-15,-29-3 0 0,30 4 0 0,-30-4 0 16,31 9 0-16,-31-9 0 0,24 10 0 0,-24-10 0 16,18 19 0-16,-18-19 0 0,14 26 0 0,-14-26 0 15,5 34 0-15,-7-12 0 0,0 0 0 16,-3 3 0-16,-5 0 0 0,-1 1 0 0,-3 0 0 16,-2-1 0-16,3-1 0 0,-3-3 0 0,2-2 0 15,14-19 0-15,-21 29 0 0,21-29 0 16,0 0 0-16,-13 17 0 0,13-17 0 0,0 0 0 15,0 0 0-15,0 0 0 0,9-23 0 0,1 6 0 16,3-5 0-16,4-5 0 0,1-1 0 0,3-2 0 16,1 0 0-16,2-1 0 0,0-1 0 15,2 1 0-15,1-1 0 0,-1 3 0 0,0 4 0 16,-2 3 0-16,1 3 0 0,-2 2 0 0,-1 2 0 16,-2 4 0-16,-3 0 0 0,3 9 0 0,-20 2 0 15,34 6-25-15,-34-6-190 0,28 19-43 0,-28-19-9 16,6 28 21-16,-6-28 19 0,-7 37 11 0,3-12 3 15,-3-3-3-15,18 26 53 0,-39-27 163 0</inkml:trace>
  <inkml:trace contextRef="#ctx0" brushRef="#br1" timeOffset="34716.7718">14564 2525 1420 0,'-2'-26'92'16,"2"26"-19"-16,8-20-1 0,-8 20-10 0,9-22-7 15,-9 22-14-15,3-16-7 0,-3 16-9 16,0 0 2-16,-8-19-3 0,8 19 2 0,0 0-3 15,-22-7 2-15,22 7-3 0,-22 7-3 16,22-7-12-16,-34 20-7 0,12-3 0 0,-3 2 0 16,-3 4 0-16,-2 2 0 0,0 4 0 0,-2 2 0 15,3 2 0-15,1-1 0 0,3 1 0 0,3-4 0 16,5-2 0-16,6 0 0 0,5-4 0 0,4 0 0 16,5-4 0-16,5 1 0 0,5-2 0 15,4-1 0-15,2-3 0 0,5-2 0 0,6-3 0 16,5-3 0-16,3-4 0 0,4-2 0 0,-1-5-36 15,6 5-36-15,-11-14-22 0,14 15-34 0,-26-27-81 16,27 28-198-16,-21-15-123 0,-4-3 40 0,4 9 410 16</inkml:trace>
  <inkml:trace contextRef="#ctx0" brushRef="#br1" timeOffset="35326.1764">14793 2778 997 0,'0'0'324'0,"-4"-18"-95"16,4 18-81-16,0 0-51 0,0 0-31 16,-27-27-20-16,27 27-9 0,-24-12-10 0,24 12-1 15,-23-7-3-15,23 7 0 0,-24-1-19 0,24 1-4 16,-26 7 0-16,26-7 0 0,-27 17 0 0,27-17 0 15,-28 28 0-15,17-10 0 0,0 1 0 0,2 0 0 16,3 1 0-16,1-1 0 0,3-1 0 0,2 0 0 16,0-18 0-16,11 29 0 0,-11-29 0 15,22 22 0-15,-22-22 0 0,30 15 0 0,-30-15 0 16,32 7 0-16,-13-8 0 0,-2-3 0 0,1-3 0 16,1-3 0-16,1-1 0 0,-2-2 0 15,0-1 0-15,-1-2 0 0,-17 16 0 0,29-32 0 16,-29 32 0-16,22-27 0 0,-22 27 0 0,11-23 0 15,-11 23 0-15,3-20 0 0,-3 20 0 0,0 0 0 16,-10-19 0-16,10 19 0 0,0 0 0 16,0 0 0-16,0 0 0 0,0 0 0 0,0 0 0 15,0 0 0-15,0 0 0 0,0 0 0 0,0 0 0 16,0 0 0-16,0 0 0 0,27-12 0 0,-10 8 0 16,2 2 0-16,2-3 0 0,1 1 0 0,0-1 0 15,0 3 0-15,-3 0 0 0,2 0 0 0,-4 2 0 16,-17 0 0-16,28 5 0 0,-28-5 0 15,0 0 0-15,22 11 0 0,-22-11 0 16,0 0 0-16,4 21 0 0,-4-21 0 0,-1 19 0 16,1-19 0-16,-8 29 0 0,-1-11 0 0,0 2 0 15,-2 0 0-15,-2-1 0 0,1 2 0 0,0-2 0 16,1-1 0-16,3-1 0 0,8-17 0 0,-9 20 0 16,9-20 0-16,0 0 0 0,0 0 0 0,0 0 0 15,21 5 0-15,-21-5 0 0,27-21 0 16,-9 4 0-16,1-6 0 0,3-1 0 0,1-3 0 15,2 2 0-15,-1 1 0 0,-3 1 0 0,-2 2 0 16,-3 3 0-16,-16 18 0 0,25-27 0 0,-25 27 0 16,0 0 0-16,17-15 0 0,-17 15 0 0,0 0 0 15,0 0 0-15,-2 17 0 0,2-17 0 16,-6 30 0-16,1-7 0 0,-2 1 0 0,-2 3 0 16,2-1 0-16,0 0 0 0,4-2 0 15,4-2 0-15,2-3 0 0,7-2 0 0,-10-17 0 16,29 22 0-16,-10-17 0 0,9-1 0 0,-1-12-22 15,23 22-246-15,-36-43-119 0,44 34-119 0,-29-17-82 16,-4-17 313-16</inkml:trace>
  <inkml:trace contextRef="#ctx0" brushRef="#br1" timeOffset="35935.6433">15618 2831 997 0,'0'0'86'0,"0"0"-52"15,0 0 3-15,-17-11 8 0,17 11 0 0,0 0-13 16,0 0-12-16,0 0-10 0,0 0-11 0,0 0-7 15,0 0-7-15,0 0-3 0,0 0 1 16,0 0 4-16,0 0 5 0,0 0-1 16,0 0 0-16,0 0 1 0,0 0 5 0,0 0 8 15,0 0 4-15,0 0 12 0,0 0 8 0,0 0 11 16,0 0 4-16,-9-18 6 0,9 18-1 0,0 0 2 16,0 0 0-16,0 0-5 0,0 0-8 0,0 0-7 15,0 0-8-15,0 0-6 0,0 0-2 0,-2-19 0 16,2 19-2-16,0 0 1 0,0 0-2 15,0 0 1-15,0 0-3 0,0 0 4 0,0 0 3 16,0 0 3-16,0 0 4 0,13-18 2 0,-13 18 4 16,0 0-2-16,0 0 2 0,0 0-5 15,0 0 1-15,0 0-12 0,0 0-14 0,0 0 0 16,0 0 0-16,15 20 0 0,-15-20 0 0,2 18 0 16,-2-18 0-16,0 27 0 0,0-27 0 0,-4 34 0 15,2-16 0-15,-1 1 0 0,-1 1 0 16,1-2 0-16,2 0 0 0,1-18 0 0,0 27 0 15,0-27 0-15,0 0 0 0,11 20 0 0,-11-20 0 16,0 0 0-16,20 1 0 0,-20-1 0 0,17-13 0 16,-17 13 0-16,21-25 0 0,-9 8 0 0,1-1 0 15,0-4 0-15,0 0 0 0,0 0 0 0,-2 0 0 16,0 2 0-16,0-1 0 0,-1 2 0 0,0-2 0 16,-10 21 0-16,17-33 0 0,-17 33 0 15,17-29-2-15,-17 29-109 0,6-36-202 16,23 44-239-16,-29-8-56 0,16-21 148 0</inkml:trace>
  <inkml:trace contextRef="#ctx0" brushRef="#br1" timeOffset="36373.1654">15975 2871 1748 0,'0'0'52'0,"6"19"-16"0,-6-19 5 16,29-3 5-16,-12-6-8 0,5 3-13 0,-1-2-8 15,3-1-4-15,-2 0 2 0,2-1-4 0,-2-2-6 16,0 2-5-16,-1-3 0 0,-3 2 0 0,-1-2 0 15,-17 13 0-15,23-22 0 0,-23 22 0 0,12-21 0 16,-12 21 0-16,3-17 0 0,-3 17 0 16,0 0 0-16,-15-23 0 0,15 23 0 15,-22-13 0-15,22 13 0 0,-29-7 0 0,12 7 0 16,-1 4 0-16,-4 2 0 0,1 3 0 0,-2 3 0 16,1 3 0-16,3 2 0 0,-1 1 0 0,2 0 0 15,3 1 0-15,3 2 0 0,1-2 0 0,6 1 0 16,3-1 0-16,2-1 0 0,4 0 0 15,-4-18 0-15,19 32 0 0,-2-19 0 0,5-2 0 16,6 0 0-16,4-5 0 0,4 0 0 0,2-4 0 16,2 2 0-16,1-5 0 0,4 4 0 0,-11-10-94 15,20 20-102-15,-36-37-190 0,39 28-154 0,-15-11-38 16,-11-13 326-16</inkml:trace>
  <inkml:trace contextRef="#ctx0" brushRef="#br1" timeOffset="37048.3884">16814 2719 860 0,'0'0'192'0,"0"0"-56"16,0 0-7-16,0 0-12 0,0 0-19 0,0 0-14 15,0 0-16-15,0 0-13 0,0 0-12 16,0 0-3-16,0 0-6 0,0 0-5 0,0 0-7 16,0 0-4-16,0 0-5 0,0 0 0 0,0 0-5 15,0 0 1-15,0 0-5 0,0 0 1 0,0 0 0 16,0 0 2-16,0 0 2 0,0 0 2 16,0 0 3-16,0 0 2 0,0 0-8 0,0 0-8 15,0 0 0-15,0 0 0 0,0 0 0 0,0 0 0 16,0 0 0-16,-18 12 0 0,18-12 0 15,-30 20 0-15,13-6 0 0,-2 1 0 0,-2 3 0 16,1 2 0-16,-3-1 0 0,1-1 0 0,0-1 0 16,3-1 0-16,19-16 0 0,-25 24 0 0,25-24 0 15,0 0 0-15,0 0 0 0,0 0 0 0,0 0 0 16,0 0 0-16,0 0 0 0,0 0-4 0,0 0-90 16,11-36-158-16,21 36-253 0,-25-22-125 15,5 4 69-15,5 17 561 0</inkml:trace>
  <inkml:trace contextRef="#ctx0" brushRef="#br1" timeOffset="37220.2571">16600 2713 2010 0,'0'0'37'0,"-21"1"-37"0,21-1 0 0,0 0 0 15,4 24 0-15,-4-24 0 0,11 22 0 0,-11-22 0 16,23 24 0-16,-23-24 0 0,30 23 0 16,-11-12 0-16,0-1 0 0,0-1 0 0,2 1 0 15,-1-3 0-15,-2 3 0 0,-1-2 0 0,-17-8 0 16,29 21 0-16,-29-21 0 0,24 23 0 0,-24-23 0 15,19 26 0-15,-19-26-101 0,23 40-282 0,-44-43-112 16,21 3-142-16,1 36 207 0,-24-42 430 16</inkml:trace>
  <inkml:trace contextRef="#ctx0" brushRef="#br1" timeOffset="37779.0638">15116 3528 1791 0,'0'0'199'0,"0"0"-170"16,0 0-6-16,-1-17-18 0,1 17-5 15,0 0 0-15,0 0 0 0,0 0 0 0,0 0 0 16,0 0 0-16,0 0 0 0,0 0 0 0,-4 26 0 15,2-1 0-15,-3 7 0 0,-2 6 0 0,-3 3 0 16,-1 1 0-16,0 2 0 0,0-1 0 16,1 2 0-16,2-3 0 0,1-1 0 0,1-2 0 15,4-5 0-15,2-4-23 0,10 3-71 0,-10-33-83 16,34 39-304-16,-34-39-144 0,34 10 33 16,-5 3 538-16</inkml:trace>
  <inkml:trace contextRef="#ctx0" brushRef="#br1" timeOffset="38482.195">15351 3774 2005 0,'-38'26'30'0,"38"-26"-19"0,-17 19-10 16,17-19-1-16,-3 20 0 0,3-20 0 0,7 18 0 15,-7-18 0-15,23 15 0 0,-23-15 0 0,35 12 0 16,-14-8 0-16,3-3 0 0,3-1 0 0,1-1 0 15,0-1 0-15,2-2 0 0,-2-2 0 0,-2 0 0 16,-2-1 0-16,-7-2 0 0,-17 9 0 16,24-17 0-16,-24 17 0 0,11-17 0 0,-11 17 0 15,0-20 0-15,0 20 0 0,-6-23 0 0,6 23 0 16,-14-23 0-16,14 23 0 0,-25-17 0 0,25 17 0 16,-30-10 0-16,12 8 0 0,0 2 0 0,-2 5 0 15,-1 2 0-15,2 5 0 0,-4 3 0 16,1 4 0-16,1 3 0 0,2 2 0 0,3 0 0 15,3 0 0-15,3-1 0 0,1-1 0 16,6-1 0-16,4-3 0 0,4-1 0 0,-5-17 0 16,22 26 0-16,-5-16 0 0,5-3 0 0,3-3 0 15,7-2 0-15,1-4 0 0,6-2 0 0,-1-3 0 16,5 0 0-16,0-5 0 0,-1-1 0 0,-2-1 0 16,-1 2-24-16,-5-6-23 0,4 8-18 0,-15-14-17 15,12 21-91-15,-30-32-68 0,30 34 3 16,-32-25 65-16,15 11 126 0,-18 15 188 0,1-29 62 15,-1 29 26-15,0 0-35 0,0 0-63 0,0 0-51 16,0 0-32-16,-23-13-10 0,23 13-12 16,-18 7-26-16,18-7 0 0,-21 14 0 0,21-14 0 15,-22 23 0-15,22-23 0 0,-17 27 0 0,17-27 0 16,-14 28 0-16,14-28 0 0,-11 28 0 0,11-28 0 16,-3 23 0-16,3-23 0 0,0 0 0 15,6 21 0-15,-6-21 0 0,0 0 0 0,0 0 0 16,18 8 0-16,-18-8 0 0,0 0 0 0,25-14 0 15,-25 14 0-15,24-21 0 0,-24 21 0 0,28-31 0 16,-13 13 0-16,-3 0 0 0,3 0 0 0,-4 0 0 16,2 1 0-16,-13 17 0 0,24-30 0 0,-24 30 0 15,21-23 0-15,-21 23 0 0,17-15 0 16,-17 15 0-16,0 0 0 0,18-6 0 16,-18 6 0-16,0 0 0 0,20 12 0 0,-20-12 0 15,13 20 0-15,-13-20 0 0,14 29 0 0,-6-11 0 16,-8-18 0-16,18 34 0 0,-7-17 0 0,6 1 0 15,1-5-19-15,14 16-140 0,-32-29-169 0,54 17-67 16,-54-17-49-16,45-19-51 0,3 33 289 0,-28-37 206 16</inkml:trace>
  <inkml:trace contextRef="#ctx0" brushRef="#br1" timeOffset="38794.709">16606 3701 2024 0,'-46'9'23'0,"46"-9"-23"0,-29 4 0 16,29-4 0-16,-25 11 0 0,25-11 0 16,-23 14 0-16,23-14 0 0,-16 17 0 0,16-17 0 15,-3 17 0-15,3-17 0 0,3 18 0 0,-3-18 0 16,0 0 0-16,26 23 0 0,-26-23 0 0,29 10 0 16,-12-8 0-16,2 0 0 0,2-1 0 0,0-2 0 15,-2 1 0-15,0 0 0 0,-19 0 0 0,26 0 0 16,-26 0 0-16,0 0 0 0,20 6 0 15,-20-6 0-15,0 0 0 0,0 0 0 16,3 17 0-16,-3-17 0 0,-9 23 0 0,9-23 0 16,-22 33 0-16,7-14 0 0,-2 1 0 0,0-2 0 15,0 2 0-15,3-3 0 0,3 0 0 0,11-17 0 16,-13 29 0-16,-4-40-214 0,42 37-187 0,-41-45-68 16,34 15-151-16,6 7 278 0,-22-41 342 0</inkml:trace>
  <inkml:trace contextRef="#ctx0" brushRef="#br1" timeOffset="40169.7575">19146 2430 1815 0,'0'0'97'0,"0"0"-44"0,-26 4-13 16,5-7 1-16,21 3-40 0,-34-9-1 15,16 5 0-15,-2-4 0 0,1 2 0 0,-1 0 0 16,2 3 0-16,0-1 0 0,0 4 0 0,1 1 0 16,-2 4 0-16,0 5 0 0,-1 7 0 0,-4 4 0 15,-1 8 0-15,-5 6 0 0,1 7 0 16,-2 2 0-16,-1 6 0 0,2-2 0 0,3 1 0 16,2-7 0-16,8-3 0 0,5-7 0 0,6-1 0 15,6-6 0-15,5-2 0 0,6-3 0 16,4-3 0-16,8-1 0 0,5-4 0 0,6-2 0 15,6-5 0-15,4 1 0 0,2-5 0 0,5 1 0 16,-2-2 0-16,3-2 0 0,-2-2 0 0,0 1 0 16,-1-6 0-16,0 3-21 0,-3-5-14 0,2 2-2 15,-8-8-19-15,4 9-18 0,-20-18-51 0,20 31-118 16,-43-37-71-16,31 31-76 0,-32 1-64 0,7-30 157 16,-7 30 299-16,-7-30 304 0,7 30 186 15,-21-28 38-15,21 28-202 0,-23-6-164 16,23 6-61-16,-32-8-33 0,32 8-19 0,-36 2-51 15,16 1 0-15,1 2 0 0,-1 1 0 0,2 1 0 16,18-7 0-16,-32 21 0 0,32-21 0 0,-29 30 0 16,17-12 0-16,1 4 0 0,1 1 0 0,3 1 0 15,0 1 0-15,2-3 0 0,3 1 0 16,3-2 0-16,1-2 0 0,-2-19 0 0,12 31 0 16,-12-31 0-16,25 20 0 0,-25-20 0 0,33 13 0 15,-16-10 0-15,0-3 0 0,1-3 0 0,-18 3 0 16,33-13 0-16,-33 13 0 0,31-25 0 0,-14 7 0 15,0-1 0-15,-1-2 0 0,1-2 0 0,-2 0 0 16,-2 0 0-16,-2 0 0 0,-2 1 0 16,-2 3 0-16,-2-1 0 0,-5 20 0 15,7-30 0-15,-7 30 0 0,7-22 0 0,-7 22 0 16,0 0 0-16,0 0 0 0,9-18 0 0,-9 18 0 16,0 0 0-16,0 0 0 0,0 0 0 0,21-9 0 15,-21 9 0-15,17-2 0 0,-17 2 0 0,21-1 0 16,-21 1 0-16,24 0 0 0,-24 0 0 0,23 3 0 15,-23-3 0-15,24 3 0 0,-24-3 0 0,21 4 0 16,-21-4 0-16,17 8 0 0,-17-8 0 16,0 0 0-16,20 17 0 0,-20-17 0 0,10 20 0 15,-10-20 0-15,4 27 0 0,-7-10 0 0,0 3 0 16,-3-1 0-16,-3 2 0 0,-1 0 0 16,-3 1 0-16,0 0 0 0,-3 1 0 0,0-3 0 15,0 0 0-15,3-2 0 0,13-18 0 0,-18 22 0 16,18-22 0-16,0 0 0 0,0 0 0 15,0 0 0-15,0 0 0 0,0 0 0 0,0 0 0 16,27-17 0-16,-8 1 0 0,3-3 0 0,4-4 0 16,0 0 0-16,2-2 0 0,-3 1 0 0,2 3 0 15,-1 0 0-15,-1 2 0 0,0 2 0 0,-5 3 0 16,-2 4 0-16,0 1 0 0,-18 9 0 16,24-6 0-16,-24 6 0 0,0 0 0 0,19 7 0 15,-19-7 0-15,0 0 0 0,6 27 0 16,-6-27 0-16,3 26 0 0,-3-26 0 0,3 32 0 15,-3-32 0-15,7 33 0 0,-7-33 0 0,14 31 0 16,-14-31 0-16,24 28 0 0,-24-28 0 0,36 22 0 16,-16-15 0-16,6 4-35 0,-8-17-102 0,24 26-92 15,-35-39-62-15,41 36-19 0,-34-34 33 0,22 13 77 16,-8-7 17-16,-8-14-45 0,22 23 72 0,-31-35 156 16</inkml:trace>
  <inkml:trace contextRef="#ctx0" brushRef="#br1" timeOffset="40372.8709">20427 2765 1831 0,'0'0'146'0,"0"0"-97"0,-26-5-28 16,26 5-21-16,-28 12 0 0,10-2 0 15,1 4 0-15,-2 1 0 0,1 2 0 16,-2-1 0-16,2 4 0 0,2-1 0 0,1 2 0 16,2-2 0-16,6 2 0 0,1-2 0 0,3 0 0 15,4-1 0-15,-1-18 0 0,10 31 0 0,-10-31 0 16,24 23 0-16,-5-15 0 0,5-2 0 0,3-3 0 15,6-2 0-15,-2-5 0 0,8 2 0 0,-2-6 0 16,6 8-67-16,-17-25-162 0,36 36-129 0,-44-42-47 16,33 27-59-16,-11 0 24 15,-26-26 357-15</inkml:trace>
  <inkml:trace contextRef="#ctx0" brushRef="#br1" timeOffset="40747.9131">20877 2823 1590 0,'-16'-22'457'16,"16"22"-457"-16,-25 2 0 0,25-2 0 16,-30 10 0-16,11 0 0 0,0 1 0 0,-3 1 0 15,0 2 0-15,0 1 0 0,0 3 0 0,-1 1 0 16,2 3 0-16,-2 0 0 0,5-1 0 0,2 0 0 16,1-4 0-16,8 0 0 0,7-17 0 0,-6 25 0 15,6-25 0-15,5 18 0 0,-5-18 0 16,0 0 0-16,24 16 0 0,-24-16 0 15,31-1 0-15,-12-4 0 0,4-3 0 0,3-2 0 16,-2-3 0-16,0-2 0 0,1 1 0 0,-5-2 0 16,-1 1 0-16,-2 1 0 0,-17 14 0 0,24-27 0 15,-24 27 0-15,16-19 0 0,-16 19 0 0,0 0 0 16,0 0 0-16,0 0 0 0,0 0 0 0,0 0 0 16,0 0 0-16,0 0 0 0,0 0 0 0,0 0 0 15,-10 28 0-15,10-28 0 0,-10 29 0 16,10-29 0-16,-6 28 0 0,6-28 0 0,-1 24 0 15,1-24 0-15,6 23 0 0,-6-23 0 16,0 0 0-16,34 30-92 0,-34-30-115 0,39 11-97 16,-40-33-43-16,40 31 38 0,-39-9 35 0,36-34 13 15,3 35 9-15,-27-35 252 0</inkml:trace>
  <inkml:trace contextRef="#ctx0" brushRef="#br1" timeOffset="41044.7732">21233 2778 1596 0,'-18'28'451'0,"18"-28"-451"0,0 0 0 0,-17 3 0 16,17-3 0-16,0 0 0 0,-22 25 0 0,22-25 0 16,-17 30 0-16,11-11 0 0,-2 2 0 0,0 3 0 15,1 1 0-15,1 1 0 16,1-1 0-16,3-3 0 0,-1-3 0 0,3 1 0 16,0-20 0-16,3 30 0 0,-3-30 0 0,10 20 0 15,-10-20 0-15,0 0 0 0,25 11 0 0,-25-11 0 16,27-8 0-16,-27 8 0 0,31-26 0 0,-13 8 0 15,2-4 0-15,2-2 0 0,-2-1 0 0,1-1 0 16,0 1 0-16,-3 0 0 0,-1 2 0 0,-2-1 0 16,-3 4 0-16,-2 1 0 0,0 2 0 15,-10 17 0-15,13-28 0 0,-13 28 0 0,0 0 0 16,1-19 0-16,-1 19-125 0,0 0-128 0,11 21-94 16,-34-35-17-16,23 14 43 0,7 23 44 0,-7-23-36 15,0 0 267-15</inkml:trace>
  <inkml:trace contextRef="#ctx0" brushRef="#br1" timeOffset="41451.0411">21560 2917 2047 0,'0'0'0'0,"0"0"0"0,0 0 0 0,-18 10 0 15,18-10 0-15,0 0 0 0,0 0 0 0,0 0 0 16,0 0 0-16,21 7 0 0,-21-7 0 15,27 0 0-15,-9-1 0 0,3-2 0 0,3 0 0 16,1-1 0-16,2-1 0 0,2-1 0 16,-1-1 0-16,-2 0 0 0,-2-1 0 0,-4 0 0 15,-2-1 0-15,-18 9 0 0,24-14 0 0,-24 14 0 16,17-16 0-16,-17 16 0 0,5-17 0 0,-5 17 0 16,0 0 0-16,-22-21 0 0,22 21 0 0,-36-10 0 15,13 10 0-15,-4 3 0 0,-4 4 0 16,0 3 0-16,-3 5 0 0,0 1 0 0,1 3 0 15,0 3 0-15,3 0 0 0,3 2 0 0,4 0 0 16,3-1 0-16,8-1 0 0,5-2 0 0,4-3 0 16,7 0 0-16,-4-17 0 0,18 28 0 0,-18-28 0 15,38 22 0-15,-14-16 0 0,7 0 0 16,0-3 0-16,9 2 0 0,3-6 0 0,11 6 0 16,-11-18-39-16,33 31-244 0,-41-40-45 15,40 40-41-15,-37-32 56 0,8 9 66 0,-2 10-62 16,-32-30 151-16,31 41 158 0</inkml:trace>
  <inkml:trace contextRef="#ctx0" brushRef="#br1" timeOffset="42268.5193">19207 3811 1752 0,'0'0'176'0,"-24"-14"-157"0,24 14 5 0,-18-12-3 16,18 12 11-16,0 0-9 0,-22-8-23 0,22 8 0 16,-18 2 0-16,18-2 0 0,-20 12 0 0,20-12 0 15,-22 22 0-15,22-22 0 0,-22 35 0 0,11-13 0 16,-2 1 0-16,2 5 0 0,-1 0 0 0,1 2 0 15,1 0 0-15,3 0 0 0,-2 1 0 16,3-2 0-16,0 0 0 0,1-3 0 0,0 0 0 16,3-6 0-16,2-2 0 0,0-18 0 0,6 20 0 15,-6-20 0-15,0 0 0 0,0 0 0 0,21-3 0 16,-21 3 0-16,18-24 0 0,-5 3 0 0,2-4 0 16,1-6 0-16,1-2 0 0,-1-2 0 15,-1-3 0-15,0 0 0 0,1-1 0 0,-3 2 0 16,1-1 0-16,-1 3 0 0,-2 1 0 15,-1 3 0-15,-1 0 0 0,-1 6 0 0,-2 4 0 16,-6 21 0-16,8-24 0 0,-8 24 0 0,0 0 0 16,0 0 0-16,0 0 0 0,0 0 0 0,0 0 0 15,4 21 0-15,-4-4 0 0,1 2 0 0,-1 0 0 16,1 1 0-16,1 0 0 0,1 0 0 0,3 0 0 16,2 0 0-16,3-3 0 0,1-1 0 15,-12-16 0-15,31 26 0 0,-9-18 0 0,4-2 0 16,3-4 0-16,5-5 0 0,1-2 0 0,3-4 0 15,-2-3 0-15,1-2 0 0,-3-4 0 0,-2 1 0 16,-2-1 0-16,-3-1 0 0,-4 2 0 16,-4 0 0-16,-2 1 0 0,-17 16 0 0,22-23 0 15,-22 23 0-15,0 0 0 0,0 0 0 0,0 0 0 16,0 0 0-16,0 0 0 0,0 0 0 16,0 0 0-16,-6 26 0 0,-6-6 0 0,-3 6 0 15,-2 5 0-15,-1 2 0 0,0 2 0 0,2 2 0 16,3-1 0-16,1 0 0 0,4-3 0 0,3-4 0 15,7 0 0-15,0-7 0 0,10 0 0 0,-1-5 0 16,7-3 0-16,3-3 0 0,5-1-30 0,-6-18-98 16,25 23-95-16,-33-43-78 0,43 38-20 15,-37-34 41-15,21 12 57 0,-8-4 39 0,-11-17-72 16,25 29 156-16,-34-33 100 0</inkml:trace>
  <inkml:trace contextRef="#ctx0" brushRef="#br1" timeOffset="42427.9948">20037 3945 1992 0,'0'0'55'0,"0"0"-55"0,0 0 0 15,-20 0 0-15,20 0 0 0,-22 19 0 0,22-19 0 0,-24 32 0 16,13-12 0-16,4 2 0 0,2 2 0 16,1 0 0-16,3 2 0 0,0-1 0 0,3 1 0 15,2-2 0-15,2 0 0 0,2-5 0 0,1 0 0 16,2-3 0-16,-11-16 0 0,27 22 0 0,-27-22 0 16,29 15 0-16,-29-15-81 0,40 15-205 15,-52-39-99-15,46 30-116 0,-34-6-84 0,6-40 377 16</inkml:trace>
  <inkml:trace contextRef="#ctx0" brushRef="#br1" timeOffset="42896.6747">20352 3927 2047 0,'0'0'0'16,"0"0"0"-16,0 0 0 0,0 0 0 0,0 0 0 15,0 0 0-15,0 0 0 0,0 0 0 16,0 0 0-16,8 25 0 0,-8-25 0 0,-2 26 0 16,-2-9 0-16,-2 1 0 0,0 0 0 0,-3 2 0 15,1 3 0-15,-1-1 0 0,2 1 0 0,-1 0 0 16,3-2 0-16,-1-2 0 0,2-2 0 0,4-17 0 16,-4 27 0-16,4-27 0 0,3 18 0 15,-3-18 0-15,0 0 0 0,0 0 0 0,17 12 0 16,-17-12 0-16,0 0 0 0,24-18 0 0,-24 18 0 15,26-29 0-15,-11 9 0 0,-1 0 0 0,-1-2 0 16,-1-1 0-16,-1 1 0 0,-1 0 0 0,-4-1 0 16,0 2 0-16,-5-2 0 0,1-1 0 15,-4 1 0-15,0-2 0 0,0 2 0 0,-2 0 0 16,3 4 0-16,1 19 0 0,-4-25 0 16,4 25 0-16,0 0 0 0,0 0 0 0,0 0 0 15,0 0 0-15,0 0 0 0,0 0 0 0,28 4 0 16,-7 0 0-16,7-1 0 0,2-2 0 0,6-2 0 15,5-2 0-15,0 1 0 0,4-4 0 0,2 3 0 16,-4-4 0-16,3 3 0 0,-12-14-22 0,19 29-217 16,-39-36-39-16,31 40-43 0,-47-33 9 15,2 18 75-15,0 0-16 0,-4-29-19 0,4 29 160 16,-29-13 112-16</inkml:trace>
  <inkml:trace contextRef="#ctx0" brushRef="#br1" timeOffset="43052.9361">20211 3761 2047 0,'0'0'0'0,"-25"-3"0"0,25 3 0 15,-17-8 0-15,17 8 0 0,0 0 0 0,0 0 0 16,9-18 0-16,-9 18 0 0,28-12 0 0,-8 4 0 16,10 12-53-16,-22-29-283 0,42 43-147 0,-27-24-174 15,7 2 140-15,14 23 517 0</inkml:trace>
  <inkml:trace contextRef="#ctx0" brushRef="#br1" timeOffset="44006.0904">20930 3869 2047 0,'0'0'0'0,"-9"19"0"0,9-19 0 16,-8 26 0-16,8-26 0 0,-8 30 0 0,4-13 0 15,2 2 0-15,-1 2 0 0,2 2 0 0,-1-2 0 16,-1 2 0-16,2 3 0 0,-3-2 0 0,1 0 0 16,-1 1 0-16,-1-3 0 0,2 0 0 15,-1-5 0-15,4-17 0 0,-1 23 0 0,1-23 0 16,0 0 0-16,0 0 0 0,0 0 0 0,0 0 0 16,17-9 0-16,-17 9 0 0,18-33 0 15,-6 10 0-15,2-4 0 0,-3-1 0 0,3 2 0 16,-2 1 0-16,-1 0 0 0,0 1 0 0,-5-2 0 15,3 3 0-15,-2-1 0 0,-1 3 0 0,3 0 0 16,-2 2 0-16,-7 19 0 0,12-28 0 0,-12 28 0 16,0 0 0-16,0 0 0 0,0 0 0 0,0 0 0 15,22-16 0-15,-22 16 0 0,24 2 0 16,-7 0 0-16,2-2 0 0,5 0 0 0,0-2 0 16,4 2 0-16,0-2 0 0,0 2 0 0,1-1 0 15,-2 1 0-15,0 0 0 0,0 0 0 16,-4 0 0-16,-4 0 0 0,-19 0 0 0,28 1 0 15,-28-1 0-15,0 0 0 0,0 0 0 0,0 0 0 16,0 0 0-16,0 0 0 0,0 0 0 0,-19 13 0 16,19-13 0-16,-31 11 0 0,31-11 0 15,-34 18 0-15,17-4 0 0,-2 0 0 0,1 3 0 16,-1 2 0-16,1 2 0 0,2 2 0 0,2 1 0 16,0 0 0-16,5 1 0 0,0-1 0 0,4-1 0 15,5-3 0-15,3 1 0 0,3-3 0 0,5-1 0 16,-11-17 0-16,25 22 0 0,-8-15 0 15,1-5 0-15,3 0 0 0,1-4 0 0,0-4 0 16,-1-1 0-16,-3-5 0 0,-1-1 0 16,0-5 0-16,-1-2 0 0,1-2 0 0,0-3 0 15,-1 0 0-15,-2-1 0 0,1 0 0 0,-3-1 0 16,0 2 0-16,-2-2 0 0,-3 2 0 0,-1 0 0 16,0 4 0-16,-3 4 0 0,-3 17 0 0,0-23 0 15,0 23 0-15,0 0 0 0,0 0 0 0,0 0 0 16,0 0 0-16,0 0 0 0,0 0 0 15,0 0 0-15,0 0 0 0,0 0 0 0,0 0 0 16,3 22 0-16,-3-22 0 0,0 0 0 0,26 16 0 16,-26-16 0-16,24 10 0 0,-24-10 0 15,29 7 0-15,-12-2 0 0,0-1 0 0,0-1 0 16,0 2 0-16,-17-5 0 0,28 12 0 0,-28-12 0 16,21 19 0-16,-21-19 0 0,13 19 0 0,-13-19 0 15,5 25 0-15,-5-25 0 0,-5 34 0 16,-2-14 0-16,-3 1 0 0,-2 0 0 0,-2 1 0 15,-2-1 0-15,0 0 0 0,0 1 0 0,3-4 0 16,2-1 0-16,11-17 0 0,-11 24 0 0,11-24 0 16,0 0 0-16,0 0 0 0,0 0 0 0,0 0 0 15,0 0 0-15,0 0 0 0,0 0 0 0,24-25 0 16,-10 6 0-16,0-1 0 0,2-2 0 0,2 2 0 16,1-1 0-16,0-1 0 15,3 0 0-15,0 1 0 0,2-1 0 0,3 1 0 16,0 2 0-16,2 1 0 0,-1-1 0 0,6 5 0 15,-7-4 0-15,13 14 0 0,-20-22-185 0,30 32-59 16,-33-36 2-16,32 33 11 0,-24-25 23 0,18 16 6 16,-5-9 22-16,8 4 31 0,-1 4 8 0,0-9 11 15,13 23-4-15,-30-26 134 0</inkml:trace>
  <inkml:trace contextRef="#ctx0" brushRef="#br1" timeOffset="44131.0928">22589 3839 2047 0,'-20'12'0'0,"1"-17"0"0,2-4 0 16,-1 1 0-16,1-1 0 0,17 9 0 15,-22-17 0-15,22 17 0 0,0-19 0 0,0 19 0 16,21-20 0-16,7 23-44 0,-26-28-227 0,38 39-70 16,-42-40-47-16,34 28 69 0,-32-2-25 15,18-26 5-15,21 39 339 0</inkml:trace>
  <inkml:trace contextRef="#ctx0" brushRef="#br1" timeOffset="45614.5077">912 5159 1582 0,'0'0'53'0,"0"0"3"15,0 0-28-15,0 0-22 0,-15-18 4 0,15 18 0 16,0 0-1-16,0 0 20 0,0 0-6 0,0 0-2 16,0 0-4-16,-17 1-1 0,17-1-2 0,0 0-4 15,0 0-5-15,0 0-2 0,0 0 16 0,0 0-19 16,3 22 17-16,-3-22-15 0,11 17-4 15,-11-17 3-15,19 21-2 0,-19-21 1 0,30 21-3 16,-11-10 5-16,3 0-3 0,4-2 2 0,7-1 0 16,4-1 1-16,9-2-1 0,5-1 2 0,6-3 1 15,6-2 0-15,5-3 1 0,8-2-1 16,8-1 2-16,7-3-1 0,5-1 1 0,9-2-3 16,-1-2 1-16,4 0-4 0,8-2 5 15,3 3-5-15,5 0-12 0,3-1 31 0,-2 2-33 16,4-1 33-16,3 3-16 0,3 1-2 0,2 2 1 15,-1-1-1-15,4 2 0 0,2 1-1 0,3 1 2 16,2 0-3-16,6 1 2 0,2 0-1 0,0-2 2 16,4 0-1-16,4 0 4 0,3 1 1 0,3 0 3 15,5 1-3-15,-3 1 1 0,6 0-3 0,1 1-2 16,4 1 1-16,0-2-3 0,2 1 0 16,4 2 0-16,3-2 0 0,1 4 0 15,0-1 0-15,8-1 0 0,-4 1 0 0,5 0 0 16,1 1 0-16,-1-1 0 0,5-1 0 0,8-3 0 15,3 1 0-15,6-4 0 0,9 0 0 0,-3-4 0 16,3 0 0-16,9 1 0 0,-3-3 0 0,10 0 0 16,2-3 0-16,5-1 0 0,8 1 0 0,-3-2 0 15,4 0 0-15,0 0 0 0,1 1 0 16,-1 3 0-16,0 0 0 0,-3 2 0 0,-1 1 0 16,5 2 0-16,-2 3 0 0,0 1 0 0,-2 2 0 15,-8 3 0-15,-3 0 0 0,-7 0 0 16,-5 3 0-16,0 1 0 0,4 0 0 15,3-1 0-15,4 1 0 0,3 0 0 0,-3 1 0 16,1-1 0-16,-5-1 0 0,3 0 0 0,3 2 0 16,4 1 0-16,2-1 0 0,8-2 0 15,1-1 0-15,-1-2 0 0,8 0 0 0,-6-3 0 16,0-2 0-16,0-1 0 0,1-1 0 0,3 0 0 16,4 1 0-16,2 2 0 0,3-3 0 0,3 0 0 15,-7-3 0-15,-1 0 0 0,-5-1 0 0,-7 0 0 16,-2 1 0-16,-10-1 0 0,-3 0 0 0,-9 2 0 15,-9-2 0-15,-6 3-12 16,-21-8-71-16,-1 25-121 0,-50-38-164 0,15 35-180 16,-35-14-29-16,-27-11 323 0</inkml:trace>
  <inkml:trace contextRef="#ctx0" brushRef="#br1" timeOffset="46575.4648">3796 2381 1702 0,'0'0'64'0,"0"0"-21"0,0 0-13 15,0 0-12-15,0 0-7 0,0 0-6 0,0 0-3 16,0 0-1-16,0 0 0 0,-8 17 2 0,8-17-3 16,2 34 4-16,-3-11-6 0,1 4 8 15,-1 5-9-15,-1 3 10 0,-1 6 11 0,1 7-33 16,-1 1 32-16,1 7-31 0,-1 1 7 15,2 3 17-15,-1 4-17 0,2 3 19 0,0 7-18 16,1 3 1-16,0 5 22 0,0 5-19 0,1 2 17 16,0 4 3-16,-1 0-25 0,2 5 24 0,-1 6-7 15,2 2-12-15,-1 4 11 0,2 4-12 0,1 1-6 16,-1 2 6-16,1 6 8 0,-1 3-7 0,0 0 6 16,0 2 12-16,0 6-13 0,0 3-5 0,-1 2 7 15,1 4-5-15,0 0-11 0,1-1 13 16,2 3 4-16,1 1-2 0,3-1 3 0,4 1-3 15,3-1 2-15,0 0-2 0,3-2 2 0,0-2-5 16,3 5 1-16,1 1-2 0,1 2 1 16,-1 2 2-16,-1 1-3 0,-2 4 3 0,-1 3-2 15,-5 1-2-15,-1 0 0 0,-2 4 0 0,-3 3-2 16,1 1 1-16,-2 3-2 0,-2 1 4 0,-1 6-1 16,-3 0 4-16,0 1-4 0,-3 0 4 15,-1 2 13-15,-1 2-10 0,0-1-5 0,1 1 6 16,-1 6-12-16,1 0 7 0,1 4-6 0,1 1-10 15,1 0 12-15,2 8 7 0,1 7 5 0,0 3-3 16,-1 3-10-16,2 0-2 0,-1 2 3 0,1 4 13 16,2 6-9-16,-1 1-2 0,2 0 0 0,-3-2 0 15,3-7 0-15,-1-2 0 0,-2-9 0 16,3-5 0-16,-2-6 0 0,4-11 0 0,2-9 0 16,3-9 0-16,3-9 0 0,2-8-2 15,4-5-24-15,-3-12-20 0,8 3-39 0,-15-33-104 16,37 39-249-16,-34-30-188 0,11-4 35 0,8 16 548 15</inkml:trace>
  <inkml:trace contextRef="#ctx0" brushRef="#br1" timeOffset="47508.1348">9098 2231 1601 0,'-28'34'-10'0,"8"-10"-46"0,13 20-35 16,-9-13 22-16,10 14 30 0,1 3 64 0,-3 0 47 16,10 14-28-16,-8 0 26 0,11 19-36 15,-9-1-9-15,8 18 25 0,-7 1-33 0,7 15 6 16,-3 4 12-16,4 14-13 0,-4 0 3 0,4 9 15 16,-4 7-20-16,4 6-5 0,0 3-1 0,1 7 0 15,-1 7-6-15,2 4 2 0,-1 7-4 0,3 6-11 16,-3 5 12-16,3 7 11 0,-2 13 7 0,0 5-8 15,2 6-15-15,3 5-2 0,-1 2 4 16,2 9 2-16,3 5 14 0,1 6 3 16,1 9-5-16,2 0-11 0,0 8-7 0,3 4 0 15,1 3 0-15,1 8 0 0,2 2 0 0,2 7 0 16,0 9 0-16,-1 1 0 0,0 11 0 0,-1 4 0 16,-3 9 0-16,-2 6 0 0,-1 3 0 0,-3 5 0 15,-3-4 0-15,-2-3 0 0,-4-3 0 0,-3-4 0 16,-5-4 0-16,-2-6 0 0,-2-15 0 15,0-12 0-15,3-21 0 0,1-14 0 0,6-20 0 16,4-17 0-16,6-21 0 0,7-20 0 0,13-28 0 16,5-28-33-16,18-24-35 0,-2-37-25 0,29 3-123 15,-26-61-237-15,28-4-150 0,5-16 23 16,-6-38 580-16</inkml:trace>
  <inkml:trace contextRef="#ctx0" brushRef="#br1" timeOffset="48195.6729">13541 2315 1522 0,'0'0'-62'0,"0"0"-30"0,19 7-18 0,-19-7 24 16,17 6 40-16,-17-6 41 0,24 23 30 0,-7 1 16 15,-6 3-8-15,5 12 0 0,-4 5 2 0,1 11-18 16,-2 8 14-16,4 12-14 0,-8 1 23 16,10 20 15-16,-13-1 0 0,14 23 34 0,-14 3-18 15,9 18-12-15,-11 2 3 0,11 18-12 16,-10 9-12-16,5 15 0 0,-6 12-12 0,4 14-17 16,-6 7 4-16,4 19-5 0,-4 14 16 0,-2 15 5 15,4 21-10-15,-4 8-10 0,2 16-9 0,0 6 0 16,-2 8 0-16,-2 9 0 0,-2 5 0 15,-1 10 0-15,0 5 0 0,-1 8 0 0,5 11 0 16,-1-1 0-16,3 13 0 0,2 0 0 0,3 0 0 16,-1 7 0-16,5-9 0 0,3-2 0 0,3-6 0 15,6-6 0-15,4-6 0 0,5-8 0 0,6-2 0 16,6-5 0-16,5-10 0 0,5-7 0 0,6-16 0 16,0-12 0-16,4-14 0 0,0-14-16 15,3-14-31-15,-4-18-4 0,13 3-105 16,-37-49-234-16,29 11-242 0,-8-16 24 0,-7-35 462 15</inkml:trace>
  <inkml:trace contextRef="#ctx0" brushRef="#br1" timeOffset="48851.937">17700 2183 1860 0,'3'23'8'0,"-9"3"5"0,5 5-16 0,2 7 8 16,5 11-9-16,5 6 15 0,2 12-12 0,4 9 2 16,0 11 25-16,3 16-20 0,-1 11 12 15,2 15 6-15,-2 17-16 0,0 12-1 0,-5 10-1 16,0 12-14-16,-5 9 14 0,0 13 8 0,-4 13 7 15,-2 10-4-15,-2 9-17 0,2 13-3 16,-3 10 0-16,1 15 3 0,0 17 9 0,1 13 0 16,-2 16-9-16,1 12 0 0,1 15 0 0,-1 6 0 15,2 14 0-15,2 7 0 0,-2 10 0 0,5 4 0 16,3 0 0-16,-2-1 0 0,5-6 0 0,-1 1 0 16,-1-4 0-16,3-3 0 0,3-4 0 0,2-7 0 15,4-8 0-15,5-9 0 0,4-6 0 0,3-8 0 16,5-3 0-16,0-7-14 0,4-3-26 15,0-9-8-15,6 6-23 0,-12-19-30 16,17 16-45-16,-31-37-99 0,35 16-278 0,-18-7-25 16,-14-23 238-16</inkml:trace>
  <inkml:trace contextRef="#ctx0" brushRef="#br1" timeOffset="50117.7009">1187 5801 1206 0,'30'0'191'0,"-36"-17"-97"0,6 17-21 15,9-25-58-15,-9 25 18 0,13-27-24 0,-13 27 18 16,11-20 0-16,-11 20-4 0,0 0 7 0,0 0 0 16,5-18 5-16,-5 18-2 0,0 0-3 0,0 0-7 15,-17 1-2-15,17-1-5 0,-23 8 2 0,23-8 3 16,-32 17 2-16,14-6 0 0,-4 1 0 15,-1 2-18-15,-3-1 13 0,3 1-18 16,1 1 0-16,-1 1 0 0,5-2 0 0,0 1 0 16,18-15 0-16,-27 25 0 0,27-25 0 0,-15 22 0 15,15-22 0-15,-2 28 0 0,3-10 0 0,3 1 0 16,1 2 0-16,1-1 0 0,2 2 0 0,2 0 0 16,1-3 0-16,2-1 0 0,-13-18 0 0,23 24 0 15,-23-24 0-15,27 9 0 0,-27-9 0 16,33-7 0-16,-11-5 0 0,1-7 0 0,4-7 0 15,-2-6 0-15,3-5 0 0,-1-3 0 0,0-4 0 16,-1 2 0-16,-2 2 0 0,-3 2 0 0,0 2 0 16,-4 5 0-16,-1 3 0 0,-5 4 0 0,-1 6 0 15,-10 18 0-15,13-26 0 0,-13 26 0 16,0 0 0-16,0 0 0 0,0 0 0 0,0 0 0 16,-1 20 0-16,-4 2 0 0,-4 11 0 15,1 6 0-15,-3 5 0 0,-1 2 0 0,0-3 0 16,1 0 0-16,2-6 0 0,5-7 0 0,4-6 0 15,5-5 0-15,-5-19 0 0,28 19 0 0,-6-14-2 16,5-8-33-16,5-1-8 0,-2-11-22 0,14 13-64 16,-24-36-151-16,40 39-160 0,-31-24-140 0,8-1 108 15,10 18 472-15</inkml:trace>
  <inkml:trace contextRef="#ctx0" brushRef="#br1" timeOffset="50446.611">1866 5684 1754 0,'0'0'76'0,"0"0"-37"15,-12 25-8-15,12-25-2 0,-17 25-1 0,17-25 0 16,-18 31-21-16,8-13 26 0,1 3-32 0,-1-1 20 16,3 1-21-16,-1-1 0 0,2-1 0 15,6-19 0-15,-7 32 0 0,7-32 0 0,0 23 0 16,0-23 0-16,0 0 0 0,0 0 0 0,0 0 0 16,22 10 0-16,-22-10 0 0,20-15 0 0,-20 15 0 15,30-33 0-15,-13 8 0 0,2-2 0 0,2-4 0 16,1 1 0-16,-2 0 0 0,2 1 0 0,-3 2 0 15,-2 3 0-15,-2 3 0 0,-15 21 0 0,23-25 0 16,-23 25 0-16,0 0 0 0,0 0 0 16,17-11 0-16,-17 11 0 0,0 0 0 15,0 21 0-15,0-21 0 0,-3 34 0 0,0-13 0 16,1 4 0-16,0-1 0 0,2-1 0 0,1-2 0 16,4 0 0-16,-1-2 0 0,7 1 0 0,-11-20-34 15,31 29-8-15,-14-21-17 0,14 12-51 0,-31-20-103 16,61 14-163-16,-61-14-118 0,40-6-58 15,-3 22 386-15</inkml:trace>
  <inkml:trace contextRef="#ctx0" brushRef="#br1" timeOffset="50829.7063">2470 5729 1592 0,'-15'-39'221'0,"15"39"-164"0,-10-27-10 0,10 27-11 15,-7-19 4-15,7 19-6 0,0 0-14 0,0 0-20 16,0 0 0-16,0 0 0 0,-10 17 0 15,10-17 0-15,-7 39 0 0,3-11 0 0,0 2 0 16,0 1 0-16,0 1 0 0,3-3 0 0,-1-5 0 16,3-2 0-16,1-5 0 0,-2-17 0 0,12 25 0 15,-12-25 0-15,19 12 0 0,-19-12 0 0,22-1 0 16,-22 1 0-16,29-18 0 0,-12 2 0 16,1-5 0-16,1-4 0 0,1-2 0 0,-1 0 0 15,1-1 0-15,-2 2 0 0,-1 3 0 0,-2 3 0 16,-3 3 0-16,-12 17 0 0,18-24 0 0,-18 24 0 15,0 0 0-15,0 0 0 0,17 0 0 0,-17 0 0 16,0 38 0-16,-2-6 0 0,-2 9 0 16,-3 9 0-16,-1 5 0 0,-1 7 0 0,-2 4 0 15,-3 2 0-15,-3 2 0 0,-1-1 0 0,-3-1 0 16,1-2 0-16,-1-6 0 0,0-6 0 16,0-5 0-16,-1-8 0 0,0-5 0 0,-1-6 0 15,2-4 0-15,2-3 0 0,0-8 0 0,1-5 0 16,18-10 0-16,-28-1 0 0,28 1-188 0,-28-29-155 15,28 29-82-15,-7-43-57 0,3 1-32 0,24 22 420 16</inkml:trace>
  <inkml:trace contextRef="#ctx0" brushRef="#br1" timeOffset="54526.2008">4239 5567 538 0,'0'0'62'0,"0"0"-69"0,0 0 160 0,17-3 61 15,-30-15 54-15,30 30 16 0,-17-12-215 16,0 0-36-16,0 0-9 0,-4-20-3 16,4 20 4-16,0 0-3 0,3-21 1 0,-3 21-3 15,0 0-3-15,0 0-3 0,6-18 0 0,-6 18-3 16,0 0 3-16,0 0 0 0,0 0 0 0,0 0 2 15,0 0 0-15,0 0-1 0,5 21-2 0,-5-21-1 16,0 24-5-16,0-24 2 0,-3 28-3 0,3-11 4 16,-2 1-3-16,3 2 2 0,-1 4-4 15,1 3 6-15,2 1-6 0,0 0-9 0,0-1 24 16,1 0-28-16,3-4 27 0,-1 0-14 0,2-4-4 16,-8-19 3-16,21 29-4 0,-21-29 4 0,27 12-1 15,-27-12 3-15,29-1 3 0,-29 1-9 16,31-17 0-16,-31 17 0 0,32-34 0 0,-17 13 0 15,-1-1 0-15,0-3 0 0,-1-3 0 0,-1 0 0 16,0-2 0-16,-1-1 0 0,0 4 0 16,-2 0 0-16,-1 4 0 0,-2 0-29 0,2 6-5 15,-5 0-9-15,-3 17-13 0,8-30-35 0,9 36-87 16,-32-29-309-16,15 23-118 0,17-5 82 0</inkml:trace>
  <inkml:trace contextRef="#ctx0" brushRef="#br1" timeOffset="54776.1749">4893 5545 1760 0,'0'0'113'0,"0"0"-82"15,0 0-10-15,0 0 3 0,0 0-3 16,0 0-3-16,0 0-7 0,0 0-7 0,0 0 0 15,-12 29-5-15,7-11 4 0,-1 3-3 0,0 2 4 16,1 2-5-16,-1 0 6 0,0 2-9 0,0 0-8 16,2-3 24-16,3-2-26 0,2-3 26 0,-1-19-19 15,9 30-12-15,-9-30-14 0,19 21-45 0,-19-21-92 16,35 6-236-16,-35-6-213 0,27-28 5 16,0 21 550-16</inkml:trace>
  <inkml:trace contextRef="#ctx0" brushRef="#br1" timeOffset="55201.4301">5034 5466 1885 0,'-8'17'68'0,"8"-17"-55"0,0 0-4 16,0 0 5-16,0 0 4 0,1 20 3 0,-1-20-2 15,0 0-19-15,0 0 0 0,22 19 0 0,-22-19 0 16,0 0 0-16,24 14 0 0,-24-14 0 0,17 13 0 15,-17-13 0-15,0 0 0 0,24 25 0 0,-24-25 0 16,8 24 0-16,-8-24 0 0,2 32 0 0,-3-14 0 16,-1 0 0-16,-2-1 0 0,-1 0 0 15,5-17 0-15,-12 30 0 0,12-30 0 0,-10 22 0 16,10-22 0-16,0 0 0 0,0 0 0 0,0 0 0 16,0 0 0-16,0 0 0 0,0 0 0 0,0 0 0 15,0 0 0-15,17-22 0 0,-17 22 0 16,20-29 0-16,-9 12 0 0,1 0 0 0,-12 17 0 15,19-31 0-15,-19 31 0 0,18-27 0 0,-18 27 0 16,12-20 0-16,-12 20 0 0,0 0 0 16,8-23 0-16,-8 23 0 0,0 0 0 0,6-23 0 15,-6 23 0-15,0 0 0 0,10-20 0 0,-10 20 0 16,0 0 0-16,21-13 0 0,-21 13 0 0,25-6 0 16,-5 3-6-16,-3-3-46 0,9 8-29 0,-10-23-76 15,34 36-200-15,-41-40-116 0,23 17-104 0,1 4 234 16,-21-25 343-16</inkml:trace>
  <inkml:trace contextRef="#ctx0" brushRef="#br1" timeOffset="55388.9393">5708 5205 1821 0,'-18'10'66'0,"18"-10"-5"0,-19 2-7 0,19-2-9 15,-19 11-45-15,19-11 0 0,-22 26 0 0,11-8 0 16,1 5 0-16,0 3 0 0,-1 3 0 15,2 1 0-15,1 3 0 0,1 2 0 0,0 1 0 16,3-2 0-16,1 1 0 0,1 1 0 0,0-4 0 16,2 1 0-16,0-3 0 0,2-2 0 0,0-3 0 15,1-4 0-15,4-2 0 0,-7-19-53 0,21 32-51 16,-34-49-269-16,38 26-252 0,-25-9 11 0,11-23 337 16</inkml:trace>
  <inkml:trace contextRef="#ctx0" brushRef="#br1" timeOffset="55859.7336">5504 5487 1948 0,'0'0'40'15,"-18"6"-21"-15,18-6-4 0,0 0-1 16,0 0-3-16,0 0-11 0,0 0 0 16,23 16 0-16,-23-16 0 0,30-2 0 0,-9 0 0 15,1-2 0-15,0 1 0 0,1-3 0 0,0 1 0 16,-1-1 0-16,1 2 0 0,-1-1 0 0,-3 2 0 15,-2 0 0-15,-17 3 0 0,25-1 0 0,-25 1 0 16,0 0 0-16,17 6 0 0,-17-6 0 0,0 0 0 16,0 0 0-16,6 21 0 0,-6-21 0 0,-2 18 0 15,2-18 0-15,-3 22 0 0,3-22 0 16,-9 23 0-16,9-23 0 0,-6 25 0 16,6-25 0-16,-2 24 0 0,2-24 0 0,0 18 0 0,0-18 0 15,0 0 0-15,8 21 0 0,-8-21 0 16,0 0 0-16,0 0 0 0,23 5 0 0,-23-5 0 15,20-7 0-15,-20 7 0 0,23-15 0 0,-23 15 0 16,25-19 0-16,-25 19 0 0,25-20 0 16,-25 20 0-16,20-19 0 0,-20 19 0 0,16-18 0 15,-16 18 0-15,14-17 0 0,-14 17 0 0,0 0 0 16,13-23 0-16,-13 23 0 0,0 0 0 0,0 0 0 16,0 0 0-16,0 0 0 0,0 0 0 0,0 0 0 15,0 0 0-15,0 0 0 0,11 24 0 0,-11-24 0 16,4 24 0-16,-4-24 0 0,7 28 0 0,-7-28 0 15,15 25 0-15,-15-25 0 16,25 21-33-16,-4-8-50 0,-21-13-74 0,53 17-143 16,-48-36-81-16,43 31-36 0,-20-12-56 0,-11-23 271 15,30 33 202-15</inkml:trace>
  <inkml:trace contextRef="#ctx0" brushRef="#br1" timeOffset="56375.399">6403 5530 1741 0,'-31'-18'118'0,"31"18"-81"0,-14-20-9 16,14 20-6-16,-17-21 2 0,17 21-2 15,-20-11 2-15,20 11 0 0,-21 0-17 0,21 0-7 16,-23 11 0-16,23-11 0 0,-26 24 0 0,26-24 0 16,-28 35 0-16,15-15 0 0,1-1 0 15,1 2 0-15,4-3 0 0,2 0 0 0,5-18 0 16,-3 28 0-16,3-28 0 0,6 19 0 0,-6-19 0 16,0 0 0-16,23 16 0 0,-23-16 0 15,24-1 0-15,-24 1 0 0,30-12 0 0,-30 12 0 16,32-21 0-16,-32 21 0 0,33-25 0 0,-33 25 0 15,28-26 0-15,-28 26 0 0,21-23 0 0,-21 23 0 16,13-18 0-16,-13 18 0 0,0 0 0 0,0 0 0 16,0 0 0-16,0 0 0 0,0 0 0 0,0 0 0 15,0 0 0-15,0 0 0 0,0 0 0 0,0 0 0 16,-7 27 0-16,7-27 0 0,-6 31 0 16,6-31 0-16,-4 28 0 0,4-28 0 15,6 21 0-15,-6-21 0 0,0 0 0 0,26 13 0 16,-26-13 0-16,30-9-6 0,-11 0-26 0,0-6-2 15,4 1-7-15,-3-8-5 0,7 6-24 0,-11-18-37 16,20 23-58-16,-33-36-121 0,36 34-35 0,-36-23-38 16,15 4-8-16,-3 6 219 0,-5-5 256 0,1 8 148 15,-7-3 160-15,-4 26-74 0,-5-45-124 16,5 45-69-16,0-29-27 0,0 29-20 0,0 0-23 16,0 0-12-16,0 0-22 0,-22 0-10 0,22 0-17 15,-17 29 1-15,6-8-13 0,1 4-6 0,-1 4 0 16,0 4 0-16,2 2 0 0,-2 2 0 0,3 1 0 15,1-3 0-15,2-3 0 0,3 0 0 16,1-3 0-16,2-4 0 0,5-2 0 16,-1-5 0-16,6 1-46 0,-11-19-70 0,29 23-35 15,-34-43-183-15,37 30-177 0,-14-6-69 0,-18-4 272 16</inkml:trace>
  <inkml:trace contextRef="#ctx0" brushRef="#br1" timeOffset="56500.3604">6788 5665 1581 0,'-19'9'318'0,"8"13"-290"0,-1 0-14 0,1 0-15 16,2-3 24-16,9-19-45 0,-12 35 5 0,12-35-119 15,0 0-518-15,6 21 17 0,-6-21 141 16</inkml:trace>
  <inkml:trace contextRef="#ctx0" brushRef="#br1" timeOffset="58891.2736">7321 5559 1384 0,'0'0'99'0,"0"0"-28"16,0 0 1-16,-18-6-4 0,18 6-16 0,-17-2-10 16,17 2-6-16,-21-1-1 0,21 1-4 0,-26 3 0 15,26-3-2-15,-30 9-1 0,30-9-3 0,-30 13-4 16,30-13-4-16,-30 16-11 0,30-16-6 16,-23 18 0-16,23-18 0 0,-14 17 0 0,14-17 0 15,-8 18 0-15,8-18 0 0,0 19 0 0,0-19 0 16,6 19 0-16,-6-19 0 0,0 0 0 15,25 18 0-15,-25-18 0 0,26 5 0 0,-26-5 0 16,33-4 0-16,-16-1 0 0,2-1 0 0,0-4 0 16,2 0 0-16,-1-5 0 0,2-2 0 15,-1-2 0-15,0-1 0 0,-2-1 0 0,-1-2 0 16,-2 0 0-16,-4 0 0 0,2 0 0 0,-2 1 0 16,-4 0 0-16,0 3 0 0,-3 1 0 0,-5 18 0 15,3-28 0-15,-3 28 0 0,0-17 0 0,0 17 0 16,0 0 0-16,0 0 0 0,0 0 0 0,0 0 0 15,0 0 0-15,0 0 0 0,-11 31 0 0,6-8 0 16,-1 4 0-16,1 2 0 16,-1 4 0-16,1-3 0 0,4 1 0 0,1 0 0 15,3-2 0-15,3-4 0 0,6 0 0 0,-2-8-56 16,15 11-81-16,-25-28-172 0,43 7-240 0,-25-7-82 16,6-7 267-16</inkml:trace>
  <inkml:trace contextRef="#ctx0" brushRef="#br1" timeOffset="59094.4162">7852 5462 1854 0,'-12'20'107'0,"12"-20"-91"16,-22 25-7-16,14-6 5 0,-3 2-5 0,2 4-1 16,-2 1-5-16,2 1 4 0,0-1-4 0,2 1 4 15,2-2-7-15,2 0 3 0,2-5-8 16,1-3-11-16,0-17 24 0,9 18-45 0,-9-18 20 15,20 7-36-15,2 3-61 0,-25-39-241 0,23 22-278 16,-5-10 5-16,0-11 439 0</inkml:trace>
  <inkml:trace contextRef="#ctx0" brushRef="#br1" timeOffset="59641.3736">7945 5347 1842 0,'-10'17'19'15,"10"-17"-15"-15,0 0-1 0,0 0 1 0,4 16-5 16,-4-16 2-16,0 0-3 0,23 8-6 0,-23-8-1 16,25 1-6-16,-8-1-3 0,-17 0-1 0,36-1 2 15,-36 1 4-15,35 2 6 0,-18 1 4 0,0 0 5 16,-17-3 4-16,27 11 5 0,-27-11 11 16,14 21 5-16,-14-21 8 0,6 27 1 0,-3-10 0 15,-3-17-8-15,-5 33 0 0,1-16-10 0,-1 1-1 16,-1 0-3-16,1 2-8 0,-2-2-6 0,0 0 0 15,0-1 0-15,7-17 0 0,-9 26 0 0,9-26 0 16,0 0 0-16,-5 21 0 0,5-21 0 16,0 0 0-16,0 0 0 0,0 0 0 15,0 0 0-15,22-16 0 0,-22 16 0 0,19-28 0 16,-5 10 0-16,0-2 0 0,0-1 0 0,-1 1 0 16,-1 1 0-16,-12 19 0 0,19-30 0 0,-19 30 0 15,12-22 0-15,-12 22 0 0,0 0 0 0,0 0 0 16,0 0 0-16,0 0 0 0,0 0 0 0,0 0 0 15,0 0 0-15,0 0 0 0,2 19 0 0,-2-19 0 16,-7 27 0-16,7-27 0 0,-3 26 0 16,3-26 0-16,4 19 0 0,-4-19 0 0,0 0 0 15,23 20 0-15,-23-20 0 0,29 3 0 0,-10-5 0 16,1-4 0-16,5-3 0 0,1-2 0 16,1-1 0-16,1 1 0 0,-1-2 0 0,0 2 0 15,-5 2 0-15,-2-1 0 0,-3 3 0 0,-17 7 0 16,20-9 0-16,-20 9 0 0,0 0 0 0,0 0 0 15,0 0 0-15,0 0 0 0,0 0 0 16,-3 23 0-16,3-23 0 0,-13 28 0 0,13-28 0 16,-16 30 0-16,11-12 0 0,5-18 0 0,4 46-201 15,-28-52-181-15,45 42-68 0,-21-36-136 0,-17 7 159 16,39 22 427-16</inkml:trace>
  <inkml:trace contextRef="#ctx0" brushRef="#br1" timeOffset="60340.5375">9423 5549 1646 0,'0'0'88'0,"-7"-25"-65"16,7 25-1-16,10-23 0 0,-10 23 10 0,11-17-2 15,-11 17-4-15,0 0-4 0,0 0-2 0,0 0 1 16,0 0 0-16,0 0 0 0,0 0-7 0,4 22-1 16,-4-22-5-16,-2 32 3 0,2-15-4 15,0 0-7-15,0-17 0 0,2 32 0 0,-2-32 0 16,2 30 0-16,-2-30 0 0,5 27 0 15,-5-27 0-15,8 23 0 0,-8-23 0 0,0 0 0 16,16 21 0-16,-16-21 0 0,17 4 0 0,-17-4 0 16,23-3 0-16,-23 3 0 0,25-13 0 0,-25 13 0 15,23-21 0-15,-23 21 0 0,20-28 0 0,-20 28 0 16,20-34 0-16,-12 15 0 0,2 1 0 0,-3-2 0 16,3 2 0-16,-4-2 0 0,3 0 0 15,-3 0 0-15,0 0 0 0,0 2-5 0,-6 18-48 16,11-29-23-16,-11 29-41 0,6-20-79 0,21 35-197 15,-27-15-170-15,0 0 17 0,18 8 449 0</inkml:trace>
  <inkml:trace contextRef="#ctx0" brushRef="#br1" timeOffset="60559.2945">9921 5481 1864 0,'0'0'56'0,"0"0"-20"0,-1 17-3 15,1-17 3-15,0 0-14 0,1 18-22 0,-1-18 0 16,-3 18 0-16,3-18 0 0,-3 24 0 0,3-24 0 16,-4 29 0-16,4-29 0 0,-5 32 0 0,2-15 0 15,3-17 0-15,-6 30 0 16,6-30 0-16,-7 27 0 0,7-27 0 0,0 24 0 16,0-24 0-16,0 0 0 0,5 18 0 0,-5-18-17 15,0 0-62-15,33 7-114 0,-43-38-249 0,31 20-171 16,-5-6-10-16,-1-17 544 0</inkml:trace>
  <inkml:trace contextRef="#ctx0" brushRef="#br1" timeOffset="60966.2446">10171 5385 1902 0,'0'0'124'16,"-17"2"-110"-16,17-2-7 0,0 0-7 0,0 0 0 15,0 0 0-15,0 0 0 0,0 0 0 16,0 0 0-16,0 0 0 0,6 20 0 0,-6-20 0 15,8 18 0-15,-8-18 0 0,6 24 0 16,-6-24 0-16,5 31 0 0,-4-12 0 0,-1 2 0 16,0 2 0-16,-1 1 0 0,-3 2 0 0,-1 1 0 15,-2-2 0-15,1 2 0 0,-1-3 0 0,2-1 0 16,0-5 0-16,5-18 0 0,-3 23 0 0,3-23 0 16,0 0 0-16,0 0 0 0,0 0 0 0,0 0 0 15,22 3 0-15,-22-3 0 0,22-28 0 0,-7 6 0 16,-1-5 0-16,3 0 0 0,2-1 0 15,-4 0 0-15,0 0 0 0,-2 4 0 0,-3 0 0 16,1 2 0-16,-5-1 0 0,-1 3 0 0,0 0 0 16,-4 3 0-16,-1 17 0 0,4-28 0 15,-4 28 0-15,0 0 0 0,-3-18 0 0,3 18 0 16,0 0 0-16,0 0 0 0,0 0 0 0,0 0 0 16,0 0 0-16,0 0 0 0,8 20 0 15,-8-20 0-15,19 15 0 0,-19-15 0 0,33 10 0 16,-14-9 0-16,7 2 0 0,-1-9-44 0,18 20-154 15,-32-40-153-15,44 39-56 0,-38-34-76 0,13-1 9 16,16 24 385-16</inkml:trace>
  <inkml:trace contextRef="#ctx0" brushRef="#br1" timeOffset="61184.9724">10902 5169 1685 0,'-26'-7'289'0,"26"7"-256"0,0 0 7 15,0 0-40-15,-20 14 0 0,20-14 0 0,-8 22 0 16,3-5 0-16,0 3 0 0,1 5 0 0,-1 2 0 16,0 2 0-16,-1 2 0 0,-2 0 0 0,-1 3 0 15,1 1 0-15,-1 0 0 0,1-2 0 16,-1 1 0-16,1-4 0 0,2-1 0 0,-2-3 0 16,4 0 0-16,0-7 0 0,4-1 0 0,0-18-12 15,8 32-129-15,-23-50-185 0,43 37-178 0,-28-19-144 16,3-21 233-16</inkml:trace>
  <inkml:trace contextRef="#ctx0" brushRef="#br1" timeOffset="61669.375">10686 5413 2047 0,'0'0'0'0,"0"0"0"15,0 0 0-15,0 0 0 0,0 0 0 0,0 0 0 16,0 0 0-16,21 10 0 0,-21-10 0 0,36-4 0 15,-13 1 0-15,1-1 0 0,4 0 0 16,-1 1 0-16,0-2 0 0,2 2 0 0,-2-1 0 16,0 2 0-16,-3 1 0 0,-1 2 0 15,-2 1 0-15,-3 0 0 0,-18-2 0 0,23 6 0 16,-23-6 0-16,0 0 0 0,0 0 0 0,12 19 0 16,-12-19 0-16,0 0 0 0,-10 22 0 0,10-22 0 15,-13 21 0-15,13-21 0 0,-13 20 0 0,13-20 0 16,-11 21 0-16,11-21 0 0,-9 20 0 15,9-20 0-15,-5 20 0 0,5-20 0 0,0 0 0 16,6 22 0-16,-6-22 0 0,0 0 0 0,19 14 0 16,-19-14 0-16,19 2 0 0,-19-2 0 0,27-4 0 15,-27 4 0-15,32-12 0 0,-15 3 0 0,1-1 0 16,-1 1 0-16,1-3 0 0,0 0 0 16,-18 12 0-16,32-26 0 0,-32 26 0 15,25-25 0-15,-25 25 0 0,24-24 0 0,-24 24 0 16,17-19 0-16,-17 19 0 0,0 0 0 0,0 0 0 15,0 0 0-15,0 0 0 0,0 0 0 0,0 0 0 16,0 0 0-16,2 17 0 0,-2-17 0 0,-16 38 0 16,9-18 0-16,-2 3 0 0,2-2 0 0,5-1 0 15,-1-3 0-15,6 2 0 0,-3-19-25 0,17 36-93 16,-17-36-98-16,28 23-139 0,-28-23-38 16,24-6-10-16,-1 14-30 0,-19-30 330 0,38 33 103 15</inkml:trace>
  <inkml:trace contextRef="#ctx0" brushRef="#br1" timeOffset="62044.3705">11675 5397 1960 0,'19'-12'52'0,"-19"12"-36"0,-18-20-4 16,18 20-5-16,-18-12-7 0,18 12 0 0,-22-4 0 16,22 4 0-16,-25 9 0 0,25-9 0 0,-28 20 0 15,13-3 0-15,0 2 0 0,-1 3 0 0,3 2 0 16,-1 0 0-16,3 1 0 0,2-2 0 0,3-2 0 15,1-2 0-15,4-1 0 0,1-18 0 0,6 30 0 16,-6-30 0-16,12 19 0 16,-12-19 0-16,20 8 0 0,-20-8 0 0,28-3 0 0,-9-3 0 15,0-4 0-15,1-2 0 0,-2-3 0 16,-1-1 0-16,-3-1 0 0,2-1 0 0,0 1 0 16,-3 0 0-16,-13 17 0 0,20-30 0 0,-20 30 0 15,13-22 0-15,-13 22 0 0,0 0 0 0,0 0 0 16,0 0 0-16,0 0 0 0,0 0 0 0,0 0 0 15,-25 23 0-15,25-23 0 0,-16 35 0 16,10-18 0-16,1 0 0 0,5-17 0 0,-1 30 0 16,1-30 0-16,6 23 0 0,-6-23 0 0,0 0 0 15,27 18 0-15,-27-18 0 0,28-3 0 0,-4 7-106 16,-19-33-137-16,41 37-125 0,-44-46-38 0,39 24 0 16,-9 2 0-16,-19-31 295 0</inkml:trace>
  <inkml:trace contextRef="#ctx0" brushRef="#br1" timeOffset="62216.2448">12122 5131 2003 0,'0'0'44'0,"-32"16"-44"0,32-16 0 0,-29 32 0 15,13-12 0-15,1 3 0 0,-1 5 0 0,4 2 0 16,1 2 0-16,2 0 0 0,3 3 0 0,1-1 0 16,3 0 0-16,1-3 0 0,2-5 0 15,4 0 0-15,0-6 0 0,7 4 0 0,-12-24-265 16,22 34-159-16,-22-34-157 0,0 0-14 15,19 33 414-15</inkml:trace>
  <inkml:trace contextRef="#ctx0" brushRef="#br1" timeOffset="62856.8889">12644 5503 1479 0,'-12'26'476'16,"-7"-29"-424"-16,2 1-19 0,-1 1-26 0,18 1-7 15,-33 5 0-15,15 1 0 0,0 1 0 16,0 2 0-16,1 3 0 0,17-12 0 0,-31 25 0 16,19-8 0-16,12-17 0 0,-22 32 0 0,22-32 0 15,-11 30 0-15,11-30 0 0,0 20 0 0,0-20 0 16,0 0 0-16,20 17 0 0,-20-17 0 0,28-1 0 16,-11-4 0-16,3-3 0 0,2-4 0 0,1-3 0 15,2-3 0-15,-2-2 0 0,-1-3 0 16,1 0 0-16,-1-2 0 0,-3 2 0 0,0 0 0 15,0-2 0-15,-6 0 0 0,0-1 0 16,-3 2 0-16,-1 4 0 0,-2 0 0 0,-3 2 0 16,-4 18 0-16,3-29 0 0,-3 29 0 0,-3-17 0 15,3 17 0-15,0 0 0 0,0 0 0 0,0 0 0 16,-23 13 0-16,23-13 0 0,-19 33 0 0,8-10 0 16,0 5 0-16,0 2 0 0,1 0 0 15,2 1 0-15,2-5 0 0,5 1 0 0,1-4 0 16,6 0 0-16,1-4 0 0,8-1 0 0,-15-18-13 15,41 27-56-15,-24-28-36 0,20 21-79 0,-31-42-129 16,41 39-41-16,-47-17-71 0,38-30-11 0,2 37 289 16</inkml:trace>
  <inkml:trace contextRef="#ctx0" brushRef="#br1" timeOffset="63044.3942">13052 5511 1755 0,'-23'-30'161'0,"23"30"-119"0,-2-27-13 0,2 27-5 15,-5-19-2-15,5 19-8 0,0 0-14 0,0 0 0 16,-17-6 0-16,17 6 0 0,0 0 0 0,-19 30 0 15,10-12 0-15,0 3 0 0,2 3 0 0,0 0 0 16,-2 0 0-16,3 2 0 0,0 0 0 0,1 0 0 16,3-3 0-16,-1-3 0 0,3-20 0 15,4 29 0-15,-4-29 0 0,18 18-9 0,-18-18-48 16,21-3-40-16,7 17-105 0,-36-45-216 0,32 22-166 16,-24 9-8-16,22-48 505 0</inkml:trace>
  <inkml:trace contextRef="#ctx0" brushRef="#br1" timeOffset="63591.2814">13097 5351 1977 0,'0'0'70'0,"0"0"-70"16,0 0 0-16,0 0 0 0,0 0 0 0,0 0 0 16,13 21 0-16,-13-21 0 0,0 0 0 0,21 19 0 15,-21-19 0-15,20 17 0 0,-20-17 0 0,18 18 0 16,-18-18 0-16,15 22 0 0,-15-22 0 0,9 27 0 15,-9-27 0-15,3 30 0 16,-3-30 0-16,-4 31 0 0,4-31 0 0,-9 32 0 16,9-32 0-16,-14 30 0 0,14-30 0 0,-13 26 0 15,13-26 0-15,0 0 0 0,0 0 0 0,0 0 0 16,0 0 0-16,0 0 0 0,0 0 0 0,0 0 0 16,0 0 0-16,16-20 0 0,-16 20 0 0,23-32 0 15,-11 12 0-15,2 1 0 0,0 1 0 16,-2-2 0-16,0 2 0 0,-1 0 0 15,-11 18 0-15,20-29 0 0,-20 29 0 0,13-22 0 0,-13 22 0 16,0 0 0-16,0 0 0 0,0 0 0 0,0 0 0 16,0 0 0-16,0 0 0 0,0 0 0 15,5 17 0-15,-5-17 0 0,-6 29 0 0,6-29 0 16,-5 27 0-16,5-27 0 0,0 18 0 0,0-18 0 16,0 0 0-16,11 17 0 0,-11-17 0 15,0 0 0-15,23 4 0 0,-23-4 0 0,19-8 0 16,-19 8 0-16,22-13 0 0,-22 13 0 0,25-19 0 15,-25 19 0-15,23-25 0 0,-23 25 0 0,24-26 0 16,-24 26 0-16,19-19 0 0,-19 19 0 0,0 0 0 16,0 0 0-16,19-15 0 0,-19 15 0 0,0 0 0 15,0 0 0-15,0 0 0 0,-2 27 0 0,2-27 0 16,-7 32 0-16,1-11 0 0,0 3 0 16,-4-2 0-16,4 2 0 0,-5 0 0 15,5 0 0-15,-2-3 0 0,4 3 0 0,-2-7 0 16,17 17-123-16,-28-37-154 0,40 40-67 0,-40-46-35 15,35 25 97-15,-18-16 13 0,0 0 2 0,42 10 162 16,-39-35 105-16</inkml:trace>
  <inkml:trace contextRef="#ctx0" brushRef="#br1" timeOffset="64569.2584">16409 5221 1847 0,'0'0'53'0,"0"0"-41"0,-13 28-2 0,-4-7-9 16,-4 7 9-16,-6 6-7 0,-5 6 8 0,-8 4-9 16,-5 2 10-16,-6 1-10 0,-1 0 14 0,-4-4-11 15,1 0 9-15,3-3-9 0,2-5 4 0,5-3 9 16,5-3-30-16,7-6 26 16,5-5-33-16,11-3 0 0,17-15-33 0,-11 17-82 15,-12-36-375-15,23 19-141 16,15-17 42-16</inkml:trace>
  <inkml:trace contextRef="#ctx0" brushRef="#br1" timeOffset="64725.5166">15841 5474 2047 0,'0'0'0'0,"0"0"0"0,0 0 0 0,22 0 0 16,-3 4 0-16,11 1 0 0,6 0 0 0,9-1 0 15,9-4 0-15,5 0 0 0,7-4 0 0,6 2 0 16,2 0 0-16,5 0 0 0,3 4 0 0,0 1 0 15,2 8 0-15,-4-4 0 0,20 27-219 0,-42-37-244 16,30 34-173-16,-20-12 2 0,-9-6 540 0</inkml:trace>
  <inkml:trace contextRef="#ctx0" brushRef="#br1" timeOffset="65174.7678">21210 5237 2047 0,'-31'0'0'0,"-1"3"0"0,0 7 0 16,-1 7 0-16,1 6 0 0,-6 7 0 15,-2 8 0-15,-6 4 0 0,-5 5 0 0,-5 3 0 16,-3 0 0-16,-4 0 0 0,0 1 0 0,1-4-8 16,3 0-14-16,5-7-38 0,15 1-1 15,-6-23-72-15,39 26-272 0,-16-33-196 0,22-11-8 16,0 20 462-16</inkml:trace>
  <inkml:trace contextRef="#ctx0" brushRef="#br1" timeOffset="65331.0237">20594 5645 2039 0,'0'0'8'0,"17"-21"-8"15,-17 21 0-15,0 0 0 0,0 0 0 16,17 4 0-16,0 5 0 0,6 5 0 16,5 5 0-16,7 1 0 0,4 3 0 0,6 0 0 15,6-2 0-15,9-1 0 0,5-4 0 0,16 0 0 16,1-6 0-16,14 7 0 0,-18-34-311 0,32 34-328 15,-29-18-17-15,-9 4 216 0</inkml:trace>
  <inkml:trace contextRef="#ctx0" brushRef="#br1" timeOffset="66861.0813">704 6728 1167 0,'-7'-27'408'0,"7"27"-347"0,0 0-22 15,0 0-12-15,0 0-4 0,0 0-2 0,0 0-8 16,0 0-7-16,1-17-2 0,-1 17-1 16,0 0 2-16,27-9 1 0,-27 9 1 0,28-7 0 15,-28 7-1-15,32-2 0 0,-12 3-2 0,0 2-1 16,2 2 0-16,1 1 3 0,1 1-4 0,0 2 4 16,1 2-5-16,3 1 3 0,0 2-4 0,2-2 4 15,0 1-4-15,4 0 4 0,3 0-3 0,0 0 3 16,2-2-4-16,4 0 3 0,2-2-1 15,3 0 2-15,5-4 0 0,3 1 2 0,6-5-1 16,2 0 2-16,7-3-2 0,5-1 1 16,4-3 1-16,4 1-4 0,3-2 1 0,0-1-3 15,7-2 3-15,2 0-2 0,3 1 2 0,1 0-3 16,-1 1 0-16,-2 0-3 0,4 1 4 0,3 1 0 16,0 0 0-16,2 1 1 0,-3 2-2 0,-3 0-2 15,6 2 3-15,-2 0 0 0,1 2 0 16,1-1 1-16,-3 1-4 0,-2 2 2 0,2-1 0 15,0 2 0-15,1-1 0 0,4 2 1 0,-2 0-2 16,1-1 2-16,3 0 0 0,2 1 1 0,1 0-2 16,5 0 1-16,-2 0-2 0,2 0 1 0,3-1-1 15,2 1 2-15,2 1-2 0,3-1 1 0,-3 0-1 16,3 0 2-16,2-3 0 0,5 1 0 16,-2-3-1-16,5 0 0 0,2-3 0 15,3 1 0-15,3-2 0 0,3-1-2 0,4 1 3 16,0-3-2-16,1 1 3 0,2 0-2 0,-1 2 1 15,0-2-2-15,1 1 2 0,0-1-2 0,-2 2 2 16,0 0-1-16,2 1 1 0,0 2-1 0,2-3-1 16,0 3 2-16,2-1-1 0,2 0 1 0,0 0-1 15,3-1 0-15,-2 0 0 0,1-2 0 16,1-1 1-16,0 1-1 0,2-4 2 0,2 1-2 16,0 1 0-16,2-3-1 0,6 3 1 0,0-2 0 15,2 1 2-15,-2 1-2 0,6 1 4 0,-2-1-3 16,-5 4 1-16,-3-2 0 0,-1 4-2 15,-3 0 0-15,-3 1-2 0,2 1 2 0,1 0-1 16,0 1-1-16,0 1 1 0,3 0 0 0,3 0-1 16,-1-1 2-16,3 0 0 0,0 0-2 15,-6-2 1-15,4 1 0 0,1-2 1 0,1-1 1 16,3-1-1-16,0-2 0 0,5 0-1 0,6 1-1 16,-2-2 0-16,5 0 0 0,-3 1 2 0,0 0-2 15,-2 0 5-15,-4 0-3 0,-2 2 1 0,-4 0 0 16,3 1-1-16,-2 0 0 0,-3 1 0 0,1 1 0 15,1 0 0-15,-3 1-1 0,0 1 0 0,1-1 1 16,-5-1 1-16,2-1-2 16,0-1 1-16,-4 0 0 0,3-2 0 0,-3 0 3 15,4-2-1-15,3 0-3 0,0-3 0 0,3 1 0 16,5-2 0-16,2-1 0 0,-1 3 0 0,0-1 0 16,-1 2 0-16,-2 2 0 0,-5 0 0 0,0 3 0 15,-7 1 0-15,0 1 0 0,-5 1 0 0,-2 0 0 16,-5 0 0-16,-5 3 0 0,-3 1 0 15,-5-1 0-15,-6 1 0 0,-3 1 0 0,-7-2 0 16,-3-2 0-16,-5 3-37 0,-10-10-31 0,8 25-102 16,-38-42-230-16,15 26-242 0,-14-9 49 0,-18-16 457 15</inkml:trace>
  <inkml:trace contextRef="#ctx0" brushRef="#br1" timeOffset="75811.3554">4761 6412 1474 0,'0'0'67'16,"19"-2"156"-16,-19 2-210 0,0 0 18 0,-2-21-21 15,2 21 21-15,0 0 5 0,0 0-6 0,0 0-5 16,0 0-28-16,0 0 11 0,0 0-22 0,-9 19 35 15,9-19-18-15,-9 27 15 0,4-9-12 0,-1 4-6 16,1 0 9-16,-1 1-5 0,1 2 7 16,1-2-4-16,1 0 3 0,1-2-6 15,2-3 1-15,0-18-4 0,8 26 1 0,-8-26-2 16,18 16 2-16,-18-16-1 0,27 7 3 0,-27-7-1 16,31-2 2-16,-12-3-5 0,0-5 0 0,2-2 0 15,1-2 0-15,1-4 0 0,1-3 0 0,0-1 0 16,-1-1 0-16,-1 0 0 0,-2 0 0 0,-2 3 0 15,-2 2 0-15,-2 1 0 0,-14 17 0 0,20-23 0 16,-20 23 0-16,0 0-2 0,0 0 3 16,0 0 0-16,0 0-1 0,0 0 0 0,0 0 0 15,0 0 0-15,0 0 0 0,0 0 0 0,4 17 0 16,-4-17 0-16,-4 23 0 0,4-23 0 16,-1 25 0-16,1-25 0 0,3 24 0 0,-3-24 0 15,11 22-20-15,-11-22-9 0,14 18-14 0,-14-18-29 16,0 0-60-16,46 33-201 0,-46-33-263 15,23-7-9-15,-4 9 389 0</inkml:trace>
  <inkml:trace contextRef="#ctx0" brushRef="#br1" timeOffset="76389.4723">5460 6327 1647 0,'-12'-19'75'0,"12"19"-36"15,0 0-3-15,0 0-5 0,-19 5-8 16,19-5-5-16,-14 18-8 0,14-18 1 15,-17 30-3-15,11-12-19 0,0 2 39 0,2 3-34 16,2-1 32-16,-1 3-12 0,1 0-11 0,1 1 7 16,0-3-4-16,2 0 5 0,-1-4-4 0,2-1 3 15,-2-18-4-15,3 28 4 0,-3-28-7 0,6 18 3 16,-6-18-4-16,0 0-1 0,0 0 4 0,18 11 1 16,-18-11 0-16,0 0 0 0,17-18-6 15,-17 18 0-15,16-29 0 0,-8 9 0 0,1-2 0 16,-1-3 0-16,0 0 0 0,-1-2 0 0,-1 2 0 15,0 0 0-15,-2 2 0 0,-2 1 0 0,1-1 0 16,-1 2 0-16,2 2 0 0,-2 0 0 16,3 2 0-16,-5 17 0 0,11-31 0 0,-11 31 0 15,12-19 0-15,-12 19 0 0,0 0 0 16,21-11 0-16,-21 11 0 0,0 0 0 0,23 10 0 16,-23-10 0-16,17 16 0 0,-17-16 0 0,19 21 0 15,-19-21 0-15,21 27 0 0,-21-27 0 0,21 27 0 16,-21-27 0-16,19 26 0 0,-19-26 0 0,15 28 0 15,-15-28 0-15,7 29 0 0,-7-29 0 0,-1 28 0 16,1-28 0-16,-11 25 0 0,11-25 0 0,-17 20 0 16,17-20 0-16,-21 13 0 0,21-13 0 15,-23 7 0-15,23-7 0 0,-25 1 0 0,25-1 0 16,-27-3 0-16,27 3 0 0,-26-6 0 16,26 6 0-16,-23-8 0 0,23 8 0 0,-22-6 0 15,22 6 0-15,-17-3 0 0,17 3 0 0,0 0 0 16,-20 13 0-16,20-13 0 0,-16 34 0 0,5-9 0 15,0 7 0-15,-3 4 0 0,1 1 0 0,1 5 0 16,-1-3 0-16,0 1 0 0,4-3 0 16,0-3 0-16,4-2 0 0,2-3 0 0,3-3 0 15,3-3 0-15,-3-23 0 0,16 33-52 0,-16-33-35 16,35 22-59-16,-41-45-255 0,33 24-183 0,-9-8-23 16,-1-12 438-16</inkml:trace>
  <inkml:trace contextRef="#ctx0" brushRef="#br1" timeOffset="76811.3862">5770 6470 1750 0,'0'0'126'16,"0"0"-98"-16,0 0-3 0,0 0-3 0,0 0 4 15,0 0-4-15,0 0 2 0,11 17-8 16,-11-17-8-16,0 28-8 0,1-10 0 0,-3 0 0 15,1 2 0-15,-2 0 0 0,0 1 0 0,-1-1 0 16,0 3 0-16,1-1 0 0,2 1 0 16,-2-3 0-16,3-1 0 0,-1-2 0 0,1-17 0 15,0 19 0-15,0-19 0 0,0 0 0 0,0 0 0 16,0 0 0-16,0 0 0 0,0 0 0 0,0 0 0 16,18-22 0-16,-11 5 0 0,-1-5 0 15,3-1 0-15,1-2 0 0,-2 1 0 0,2-2 0 16,0 1 0-16,-2 0 0 0,0 0 0 0,-1 0 0 15,-1 2 0-15,-1-1 0 0,0 2 0 0,-4 2 0 16,2 1 0-16,-3 19 0 0,5-25 0 0,-5 25 0 16,0 0 0-16,0 0 0 0,0 0 0 0,0 0 0 15,0 0 0-15,21 5 0 0,-21-5 0 16,15 20 0-16,-15-20 0 0,23 22 0 16,-23-22 0-16,30 17 0 0,-10-10 0 0,1-1-33 15,1-4-15-15,8 6-26 0,-12-18-49 0,24 29-107 16,-37-42-167-16,29 21-191 0,-6-1 90 0,-12-19 443 15</inkml:trace>
  <inkml:trace contextRef="#ctx0" brushRef="#br1" timeOffset="76998.878">6314 6364 1749 0,'0'0'77'16,"0"0"-20"-16,0 0-8 0,-21 9-6 0,21-9-13 16,0 0-5-16,-17 21-16 0,17-21-1 0,-11 28-8 15,6-10 0-15,-1 4 0 0,0 3 0 16,0 0 0-16,0 3 0 0,1 0 0 0,2-3 0 15,-1 1 0-15,3-3 0 0,-1-5 0 0,5-1 0 16,-3-17 0-16,10 27 0 0,-10-27 0 16,0 0 0-16,23 12-30 0,-23-12-35 0,16-22-80 15,20 30-283-15,-26-33-193 0,9 4 3 0,1 4 479 16</inkml:trace>
  <inkml:trace contextRef="#ctx0" brushRef="#br1" timeOffset="77639.5009">6423 6199 1647 0,'0'0'127'0,"0"0"-114"0,-6 17-7 0,6-17 3 15,20 11-4-15,-20-11-3 0,28 12-7 0,-28-12-10 16,39 10-19-16,-21-11-12 0,12 9-16 0,-10-13-13 16,13 16-11-16,-15-16-4 0,13 14 11 0,-12-10 23 15,5 5 30-15,-7-1 23 0,-17-3 14 16,28 8 25-16,-28-8 35 0,0 0 33 0,0 0 20 15,10 23-4-15,-10-23-27 0,0 0-25 0,-28 18-17 16,28-18-11-16,-21 19-4 0,21-19-7 0,-22 20-5 16,22-20-16-16,-24 23-8 0,24-23 0 0,-21 23 0 15,21-23 0-15,-16 25 0 0,16-25 0 16,-14 26 0-16,14-26 0 0,-8 24 0 0,8-24 0 16,-1 18 0-16,1-18 0 0,0 0 0 15,10 21 0-15,-10-21 0 0,0 0 0 0,25 11 0 16,-25-11 0-16,22 0 0 0,-22 0 0 0,25-9 0 15,-25 9 0-15,25-13 0 0,-25 13 0 0,27-20 0 16,-27 20 0-16,26-22 0 0,-26 22 0 0,23-27 0 16,-23 27 0-16,22-29 0 0,-22 29 0 0,18-27 0 15,-18 27 0-15,14-22 0 0,-14 22 0 16,0 0 0-16,17-20 0 0,-17 20 0 0,0 0 0 16,0 0 0-16,0 0 0 0,2 17 0 0,-2-17 0 15,-6 34 0-15,-1-10 0 0,0 5 0 16,-3 4 0-16,1 5 0 0,-3 3 0 0,1 4 0 15,0 1 0-15,-3 1 0 0,2-2 0 0,0-4 0 16,-1-2 0-16,2-3 0 0,1-3 0 0,0-4 0 16,3-4 0-16,1-4 0 0,1-4 0 15,5-17 0-15,-5 20 0 0,5-20 0 0,0 0 0 16,0 0 0-16,0 0 0 0,0 0 0 0,0 0 0 16,5-17 0-16,0 0 0 0,0-3 0 0,1-3 0 15,1-1 0-15,2-2 0 0,-2 2 0 0,1 0 0 16,2 0 0-16,-1 1 0 0,-2 0 0 0,3 0 0 15,-2 1 0-15,1 1 0 0,0 3 0 16,2 1 0-16,-11 17 0 0,20-30 0 16,-20 30 0-16,19-24 0 0,-19 24 0 0,23-28 0 15,-23 28 0-15,30-34 0 0,-10 19 0 0,-3-14-96 16,22 30-159-16,-39-45-148 0,40 28-186 0,-18-6-11 16,-6-22 497-16</inkml:trace>
  <inkml:trace contextRef="#ctx0" brushRef="#br1" timeOffset="78045.7617">7338 5979 1959 0,'18'6'60'0,"-18"-6"-32"15,-28 21-28-15,28-21 0 0,-29 31 0 0,13-13 0 16,2 4 0-16,-2 2 0 0,4 3 0 16,-1 2 0-16,2 1 0 0,0 3 0 0,2 1 0 15,-2 1 0-15,4 3 0 0,-1 0 0 16,3-2 0-16,-1-2 0 0,3-2 0 0,-2-3 0 15,2-3 0-15,3-3 0 0,2-5 0 0,-2-18 0 16,6 22 0-16,-6-22 0 0,0 0 0 0,0 0 0 16,23 7 0-16,-23-7 0 0,18-17 0 0,-18 17 0 15,26-35 0-15,-12 11 0 0,2 0 0 0,0-3 0 16,0 3 0-16,-4 0 0 0,-1 2 0 16,-3 0 0-16,-1 3 0 0,1 2 0 0,-8 17 0 15,13-25 0-15,-13 25 0 0,0 0 0 16,0 0 0-16,0 0 0 0,0 0 0 0,0 0 0 15,11 18 0-15,-11 0 0 0,0 6 0 0,0 2 0 16,-2-1 0-16,0 0 0 0,1 0 0 0,0-4 0 16,3-1 0-16,3-3 0 0,-5-17 0 0,14 25 0 15,-14-25 0-15,22 13 0 0,-22-13 0 16,30-1 0-16,-12-7 0 0,7-2 0 0,-5-14-83 16,23 23-162-16,-37-49-111 0,44 42-59 0,-38-38 5 15,15 1 28-15,16 27 227 0,-30-36 155 0</inkml:trace>
  <inkml:trace contextRef="#ctx0" brushRef="#br1" timeOffset="78202.3886">7787 6064 1709 0,'0'0'226'0,"-10"29"-182"0,-2-10-7 15,-3 5-10-15,-1 4-23 0,-2 6-4 0,0 5 0 16,-2 1 0-16,5 3 0 0,0-1 0 0,3 0 0 16,3-5 0-16,2-2 0 0,2-1 0 0,0-5 0 15,4-2 0-15,0-6 0 0,3-1-27 0,-2-20-20 16,12 31-49-16,-12-31-65 0,21 18-234 0,-21-18-202 15,0 0 10-15,0 0 451 0</inkml:trace>
  <inkml:trace contextRef="#ctx0" brushRef="#br1" timeOffset="78327.4629">7632 6417 1922 0,'0'0'116'0,"-12"-35"-107"16,3 18-9-16,9 17 0 0,-9-32 0 0,9 32 0 16,-5-20 0-16,5 20 0 0,0 0 0 15,0 0 0-15,10-22 0 0,-10 22 0 0,21-12 0 16,-1 7 0-16,-3-4 0 0,16 19-146 15,-30-39-277-15,46 33-161 0,-17-17-66 0,5-9 407 16</inkml:trace>
  <inkml:trace contextRef="#ctx0" brushRef="#br1" timeOffset="78990.9086">9713 6375 1965 0,'0'0'37'16,"-3"-17"-18"-16,3 17-8 0,0 0 2 16,0 0-11-16,18-5-2 0,-18 5 0 15,0 0 0-15,3 18 0 0,-3-18 0 0,-5 23 0 16,5-23 0-16,-11 29 0 0,5-12 0 0,6-17 0 16,-13 31 0-16,13-31 0 0,-6 28 0 0,6-28 0 15,5 18 0-15,-5-18 0 0,0 0 0 0,28 12 0 16,-28-12 0-16,32-3 0 0,-10-4 0 0,1-3 0 15,3-5 0-15,2 0 0 0,-1-4 0 16,1-1 0-16,-2-1 0 0,-2 0 0 0,-3 0 0 16,-1 0 0-16,-3 3 0 0,-17 18 0 0,27-30 0 15,-27 30 0-15,13-20 0 0,-13 20 0 0,0 0 0 16,0 0 0-16,5-17 0 0,-5 17 0 0,0 0 0 16,0 0 0-16,0 0 0 0,-21 26 0 0,21-26 0 15,-17 34 0-15,8-13 0 0,1 0 0 16,2 1 0-16,1 1 0 0,4-2 0 15,1-1 0-15,4 0 0 0,-4-20 0 0,18 30 0 16,-18-30 0-16,30 20 0 0,-13-17-49 0,14 8-57 16,-20-31-100-16,36 37-178 0,-47-17-147 0,37-25-35 15,-3 26 362-15</inkml:trace>
  <inkml:trace contextRef="#ctx0" brushRef="#br1" timeOffset="79555.1298">10455 6246 1831 0,'0'0'63'0,"-21"-14"-38"0,21 14 1 16,0 0 0-16,-23 7-1 0,23-7-5 0,-16 19-2 16,16-19-5-16,-16 27-13 0,10-10 0 0,0 1 0 15,1 4 0-15,0-2 0 0,3 5 0 0,0-2 0 16,0 1 0-16,4 0 0 0,-2-1 0 16,-2-2 0-16,2-2 0 0,0-2 0 0,0-17 0 15,4 25 0-15,-4-25 0 0,0 0 0 0,7 20 0 16,-7-20 0-16,0 0 0 0,0 0 0 0,0 0 0 15,17-11 0-15,-17 11 0 0,13-26 0 0,-5 7 0 16,1-2 0-16,-1-3 0 0,2 0 0 0,-3-1 0 16,-2 2 0-16,0 0 0 0,-3-2 0 15,-2 4 0-15,1-2 0 0,2 0 0 16,-1 2 0-16,2-1 0 0,1 3 0 0,0 1 0 16,-5 18 0-16,12-27 0 0,-12 27 0 0,0 0 0 15,22-14 0-15,-22 14 0 0,0 0 0 0,19 5 0 16,-19-5 0-16,0 0 0 0,22 21 0 0,-22-21 0 15,13 25 0-15,-13-25 0 0,11 30 0 0,-11-30 0 16,10 31 0-16,-6-14 0 0,-3 0 0 16,-1 0 0-16,0 0 0 0,-1 0 0 0,1-17 0 15,-6 31 0-15,6-31 0 0,-14 28 0 0,14-28 0 16,-22 26 0-16,22-26 0 0,-25 17 0 0,25-17 0 16,-26 10 0-16,26-10 0 0,-26 4 0 0,26-4 0 15,-26 0 0-15,26 0 0 0,-24-1 0 0,24 1 0 16,-22 2 0-16,22-2 0 0,-23 11 0 0,23-11 0 15,-21 24 0-15,9-4 0 0,-1 4 0 16,-1 5 0-16,1 4 0 0,2 3 0 0,-1 4 0 16,1 2 0-16,0 0 0 0,0-3 0 15,0-3 0-15,5-5 0 0,2-6 0 0,8-3 0 16,-4-22 0-16,21 25 0 0,-21-25-4 0,43 12-119 16,-33-40-140-16,42 37-124 0,-36-43-94 0,24 10-51 15,8 15 276-15,-26-38 256 0</inkml:trace>
  <inkml:trace contextRef="#ctx0" brushRef="#br1" timeOffset="79930.1269">10973 6231 2027 0,'0'0'20'0,"0"0"-20"0,-21 0 0 0,21 0 0 16,-16 18 0-16,16-18 0 15,-19 31 0-15,9-13 0 0,2 3 0 0,0 0 0 16,1 1 0-16,2 3 0 0,-1-2 0 0,4 2 0 15,-2-1 0-15,2-1 0 0,-2-1 0 0,2-1 0 16,0-2 0-16,1-1 0 0,1-1 0 0,0-17 0 16,0 23 0-16,0-23 0 0,0 0 0 0,0 0 0 15,0 0 0-15,0 0 0 0,0 0 0 0,0 0 0 16,0 0 0-16,18-18 0 0,-12 1 0 16,-1-1 0-16,1-3 0 0,0-1 0 0,-1 2 0 15,1-3 0-15,-1 0 0 0,1 2 0 0,-2 0 0 16,2 0 0-16,0 2 0 0,-1 2 0 15,-5 17 0-15,13-28 0 0,-13 28 0 0,0 0 0 16,17-17 0-16,-17 17 0 0,0 0 0 0,0 0 0 16,0 0 0-16,0 0 0 0,24 14 0 15,-24-14 0-15,0 0 0 0,26 14 0 0,-26-14 0 16,31 3 0-16,-9-3 0 0,-3-7-42 0,16 14-101 16,-26-36-136-16,41 43-96 0,-42-42-68 0,23 11-37 15,5 19 196-15,-27-31 284 0</inkml:trace>
  <inkml:trace contextRef="#ctx0" brushRef="#br1" timeOffset="80101.9972">11362 6215 1913 0,'-19'19'83'16,"19"-19"-45"-16,-22 22-25 0,22-22-13 16,-25 29 0-16,12-11 0 0,-2 3 0 15,3 2 0-15,0 0 0 0,2 2 0 0,1-2 0 16,1 0 0-16,5 0 0 0,0-2 0 0,3-1 0 16,1-3 0-16,-1-17 0 0,5 26 0 0,-5-26 0 15,0 0 0-15,21 20 0 0,-21-20 0 0,19-1 0 16,-19 1 0-16,30-13 0 0,-30 13-20 0,37-21-119 15,-42-21-176-15,43 42-112 0,-40-34-128 16,14 5 8-16,10 19 504 0</inkml:trace>
  <inkml:trace contextRef="#ctx0" brushRef="#br1" timeOffset="80227.0005">11317 6036 1731 0,'0'0'129'16,"0"0"-61"-16,-23-5-15 0,23 5-17 15,0 0-12-15,-21 6-18 0,21-6-6 16,0 0 0-16,0 0 0 0,15 23-6 0,-15-23-23 15,24 20-49-15,-24-20-182 0,32-5-350 0,-32 5-32 16,33 5 221-16</inkml:trace>
  <inkml:trace contextRef="#ctx0" brushRef="#br1" timeOffset="80914.5188">11855 6369 1476 0,'-39'-29'191'0,"39"29"-117"0,0 0-14 16,0 0-7-16,-14-17-9 15,14 17-11-15,0 0 3 0,-22-13-7 0,22 13 0 16,-22-2-7-16,22 2-22 0,-24 6 0 0,24-6 0 16,-25 15 0-16,25-15 0 0,-30 20 0 0,30-20 0 15,-25 24 0-15,25-24 0 0,-21 28 0 0,21-28 0 16,-16 29 0-16,16-29 0 0,-6 21 0 0,6-21 0 15,0 0 0-15,9 17 0 0,-9-17 0 0,0 0 0 16,23 8 0-16,-23-8 0 0,22-5 0 16,-22 5 0-16,30-13 0 0,-13 3 0 15,1-2 0-15,0-1 0 0,2-2 0 0,-3 0 0 0,0-2 0 16,0 0 0-16,-3 0 0 0,-14 17 0 0,24-32 0 16,-24 32 0-16,18-26 0 0,-18 26 0 15,10-21 0-15,-10 21 0 0,0 0 0 0,0 0 0 16,0 0 0-16,0 0 0 0,0 0 0 0,0 0 0 15,-18 8 0-15,18-8 0 0,-21 35 0 16,9-11 0-16,2 4 0 0,-2 4 0 0,2 5 0 16,-1 1 0-16,0 5 0 0,0 1 0 0,0 1 0 15,2 1 0-15,-1 2 0 0,-1 0 0 0,0-1 0 16,0-4 0-16,0-4 0 0,3-5 0 0,0-3 0 16,1-4 0-16,1-4 0 0,0-5 0 0,6-18 0 15,-15 27 0-15,15-27 0 0,0 0 0 16,-15 12 0-16,15-12 0 0,0 0 0 15,-20-24 0-15,20 24 0 0,-19-36 0 0,9 15 0 16,3-1 0-16,-2-2 0 0,4 1 0 0,-1-4 0 16,2 4 0-16,0-5 0 0,4 4 0 0,-3-2 0 15,3 1 0-15,0 0 0 0,6 7-16 0,-7-10-117 16,27 33-119-16,-35-38-91 0,43 42-48 0,-33-27 15 16,10-3-8-16,21 25 233 0,-30-32 151 15</inkml:trace>
  <inkml:trace contextRef="#ctx0" brushRef="#br1" timeOffset="81336.4043">12286 5939 2047 0,'0'0'0'0,"-24"12"0"16,24-12 0-16,-26 27 0 0,12-8 0 0,-2 4 0 15,0 5 0-15,-1 1 0 0,4 4 0 0,-2 1 0 16,2-1 0-16,1 1 0 0,-1 3 0 0,1-4 0 16,3 4 0-16,-2-5 0 0,3 2 0 15,2-5 0-15,3-2 0 0,3-5 0 0,1-4 0 16,-1-18 0-16,8 26 0 0,-8-26 0 16,13 17 0-16,-13-17 0 0,0 0 0 0,25 5 0 15,-25-5 0-15,24-16 0 0,-24 16 0 0,26-30 0 16,-11 11 0-16,-1-2 0 0,2 1 0 0,-3-1 0 15,-1 3 0-15,-1 1 0 0,-11 17 0 0,19-30 0 16,-19 30 0-16,17-22 0 0,-17 22 0 16,0 0 0-16,0 0 0 0,0 0 0 0,17-10 0 15,-17 10 0-15,2 19 0 0,-2-19 0 0,1 33 0 16,-1-13 0-16,0 0 0 0,0 1 0 0,-1-3 0 16,5 0 0-16,-4-18 0 0,7 28 0 0,-7-28 0 15,16 17 0-15,-16-17 0 0,27 4 0 0,-27-4-38 16,45-3-137-16,-45-31-94 0,46 40-86 15,-44-46-1-15,35 22 40 0,-9-1 6 16,-17-26 83-16,32 33 227 0</inkml:trace>
  <inkml:trace contextRef="#ctx0" brushRef="#br1" timeOffset="81523.9925">12724 5975 1987 0,'-11'17'58'15,"-6"4"-56"-15,2 4-2 0,1 4 0 16,-4 4 0-16,1 2 0 0,0 0 0 0,0 0 0 15,3 0 0-15,1-2 0 0,3-3 0 0,3-2 0 16,2-3 0-16,4 0 0 0,1-5 0 16,3 0 0-16,-3-20 0 0,9 29-62 0,-26-46-225 15,42 38-225-15,-25-21-96 0,0 0 31 0,22 0 577 16</inkml:trace>
  <inkml:trace contextRef="#ctx0" brushRef="#br1" timeOffset="81680.1796">12527 6219 2047 0,'0'0'0'0,"0"0"0"0,0 0 0 0,22 1 0 16,-22-1 0-16,30-3 0 0,-10 1 0 0,2-3 0 15,3-1 0-15,2-1 0 0,1 1 0 16,-1 0 0-16,-3-2 0 0,4 5 0 16,-5-6 0-16,9 20-10 0,-26-37-318 0,41 40-116 15,-43-33-99-15,18 3-14 0,12 28 393 0</inkml:trace>
  <inkml:trace contextRef="#ctx0" brushRef="#br1" timeOffset="91633.5305">768 7670 818 0,'0'0'243'0,"0"0"-53"15,0 0-49-15,-7-23-55 0,7 23 2 0,0 0-49 16,0 0 10-16,0 0-9 0,-18-17-13 0,18 17-3 15,0 0-7-15,-26-6 0 0,26 6-1 16,-22 5 4-16,22-5 2 0,-25 11 2 16,25-11-16-16,-28 17 35 0,28-17-39 0,-29 23 32 15,29-23-20-15,-28 31-5 0,14-14 4 0,2 2-8 16,2 2 5-16,1 1-8 0,3-1 5 0,1 0-5 16,4-3 2-16,2-1-5 0,-1-17 2 0,12 28-5 15,-12-28 3-15,24 19-2 0,-24-19 3 0,33 9 0 16,-13-11 2-16,3-4-3 0,2-3-1 0,2-6 0 15,0-3 0-15,1-6 0 0,-2-6 0 16,4-4 0-16,0-6 0 0,0-4 0 0,3-2 0 16,0-4 0-16,-3-2 0 0,1 0 0 0,-2 0 0 15,-5 3 0-15,-3 4 0 0,-3 4 0 16,-6 4 0-16,-3 4 0 0,-4 7 0 0,-3 3 0 16,-2 23 0-16,-2-27 0 0,2 27 0 0,0 0 0 15,0 0 0-15,-21 11 0 0,11 8 0 16,-4 10 0-16,-1 9 0 0,-3 6 0 0,0 6 0 15,-2 3 0-15,0 4 0 0,1 1 0 0,2-2 0 16,6-2 0-16,4-4 0 0,5-5 0 0,4-8-12 16,10-6-27-16,0-10-20 0,19 4-57 0,-31-25-148 15,52-4-372-15,-21 1 30 0,3-4 292 0</inkml:trace>
  <inkml:trace contextRef="#ctx0" brushRef="#br1" timeOffset="91930.4143">1342 7663 1768 0,'0'0'87'15,"-18"-4"-64"-15,18 4-7 0,-19 2 0 0,19-2 1 16,0 0 0-16,-17 10-1 0,17-10 11 16,0 0-19-16,-14 25 13 0,14-25-19 0,-5 29-2 15,5-12 3-15,3 2-3 0,0-3 5 0,2 1-3 16,1 0 2-16,-6-17-3 0,15 28 1 0,-15-28-1 15,17 19 3-15,-17-19-3 0,19 14 0 16,-19-14 1-16,17 6 1 0,-17-6-3 0,0 0 0 16,0 0 0-16,0 0 0 0,18-13 0 15,-18 13 0-15,4-27 0 0,-1 5 0 0,2-3 0 16,-2-5-3-16,5 2-23 0,-4-4-14 0,4 6-17 16,-6-3 24-16,7 9-49 0,-10-10 7 0,1 30-77 15,-3-47-201-15,12 29-209 0,-9 18-8 0,1-30 477 16</inkml:trace>
  <inkml:trace contextRef="#ctx0" brushRef="#br1" timeOffset="92305.4225">2127 7234 1842 0,'-23'-1'37'0,"6"5"-19"0,17-4 1 16,-33 14-1-16,33-14 7 0,-35 29-6 0,14-8 1 15,-3 1-5-15,-1 1 4 0,-2 1-6 0,2 0-11 16,-1 3-2-16,2-1 0 0,0 2 0 16,-1 0 0-16,3-1 0 0,3-2 0 0,3-3 0 0,4-2 0 15,2-3 0-15,10-17 0 16,-7 24 0-16,7-24 0 0,0 0 0 0,0 0 0 15,15 19 0-15,-15-19 0 0,20 0 0 0,-20 0 0 16,36-9 0-16,-15 3 0 0,5-5 0 0,1 0 0 16,0 0 0-16,0 2 0 0,1 1 0 0,-2 5 0 15,-2 3 0-15,-3 5 0 0,1 4 0 0,-5 6 0 16,0 4 0-16,-2 4 0 0,-2 5 0 0,0-1-4 16,1 3-16-16,-3-2-24 0,6 4-23 15,-17-32-65-15,46 62-229 0,-46-62-259 0,47 34 4 16,-10-14 434-16</inkml:trace>
  <inkml:trace contextRef="#ctx0" brushRef="#br1" timeOffset="92915.3265">3255 7238 1537 0,'-9'-42'91'0,"9"42"-22"15,-4-43-9-15,4 24-11 0,-7-9 0 0,4 8-12 16,-5-3-27-16,-1 6 11 0,9 17-20 0,-28-27 32 16,12 18-14-16,-1 2 12 0,0 6-19 0,-1 4-3 15,-1 5-1-15,-3 5-14 0,0 8 23 16,-4 6-22-16,1 8 10 0,-3 8-5 0,1 7 0 15,0 2 0-15,2 3 0 0,3 0 0 0,1 0 0 16,4 0 0-16,3-2 0 0,4-3 0 16,5-3 0-16,4-2 0 0,3-5 0 0,4-4 0 15,4-6 0-15,2-6 0 0,5-2 0 0,1-9-28 16,6 2-25-16,-6-15-30 0,15 12-58 0,-31-36-150 16,24 21-338-16,-26 3 51 0,25-32 335 15</inkml:trace>
  <inkml:trace contextRef="#ctx0" brushRef="#br1" timeOffset="93071.5973">2785 7550 1908 0,'-26'1'70'0,"3"-2"-12"0,6 4-47 0,17-3-11 15,-17 2 0-15,17-2 0 0,0 0 0 16,0 0 0-16,0 0 0 0,32 5 0 0,-9-6 0 16,11-4 0-16,5-4 0 0,9-5 0 15,8-4 0-15,6-2 0 0,3-4 0 0,10 14-80 16,-32-33-386-16,33 27-211 0,-9-9 5 0,7-4 521 15</inkml:trace>
  <inkml:trace contextRef="#ctx0" brushRef="#br1" timeOffset="93636.882">6001 7566 1932 0,'0'0'31'0,"0"0"-12"0,0 0-9 0,0 0 1 16,11-21 4-16,-11 21 6 0,37-14-13 15,-13 6-8-15,8 1 0 0,3 0 0 0,5-1 0 16,5-2 0-16,5-1 0 0,6 0 0 0,3-2 0 15,8-3 0-15,4 0 0 0,10-2 0 0,7-2 0 16,4 1 0-16,6-1 0 0,-1 3 0 0,0-2-28 16,11 11-63-16,-19-27-156 0,19 32-408 0,-9-9 18 15,-2 4 249-15</inkml:trace>
  <inkml:trace contextRef="#ctx0" brushRef="#br1" timeOffset="94136.8951">10640 7341 2047 0,'0'0'0'15,"0"0"0"-15,35-6 0 0,-2 5 0 16,12-4 0-16,7 0 0 0,9-2 0 0,3-3 0 15,8 2 0-15,3-1 0 0,8-1 0 0,3 0 0 16,6 0 0-16,1-2 0 0,7 1 0 0,-1-4 0 16,10 15-91-16,-25-26-438 0,29 21-150 0,-12-8 36 15,0-2 539-15</inkml:trace>
  <inkml:trace contextRef="#ctx0" brushRef="#br1" timeOffset="100420.9696">14165 7238 1456 0,'-10'-18'116'0,"10"18"-24"15,7-17-12-15,-7 17-13 0,10-23-10 0,-10 23-12 16,13-21-15-16,-13 21-10 0,11-16-8 0,-11 16-5 15,0 0 0-15,0 0 5 0,0 0 4 16,0 0 6-16,0 0-14 0,0 0-8 0,9 21 0 16,-9-21 0-16,-3 34 0 0,1-16 0 0,1 2 0 15,1-1 0-15,-1 2 0 0,1 0 0 0,0 0 0 16,1-2 0-16,2-1 0 0,0-1 0 16,-3-17 0-16,8 28 0 0,-8-28 0 0,11 22 0 15,-11-22 0-15,0 0 0 0,25 19 0 0,-25-19 0 16,20 6 0-16,-20-6 0 0,21-2 0 15,-21 2 0-15,21-10 0 0,-21 10 0 0,21-16 0 16,-21 16 0-16,18-22 0 0,-18 22 0 0,15-30 0 16,-8 14 0-16,1-5 0 0,1-1 0 0,1-1 0 15,1-2 0-15,1-1 0 0,1 0 0 0,3 2 0 16,-3-1-17-16,3 7-23 0,-5-5-25 0,9 15-23 16,-18-19-45-16,32 38-275 0,-34-11-141 15,19-14-29-15,0 18 410 0</inkml:trace>
  <inkml:trace contextRef="#ctx0" brushRef="#br1" timeOffset="100624.1059">14675 7207 1705 0,'0'0'108'0,"0"0"-40"16,0 0-5-16,0 0-7 0,0 0-9 16,0 0-47-16,0 0 0 0,0 0 0 15,0 0 0-15,0 0 0 0,0 0 0 0,0 0 0 0,0 0 0 16,0 0 0-16,0 0 0 0,3 21 0 0,-3-21 0 15,-2 33 0-15,-2-14 0 0,2 3 0 0,-3-1 0 16,1 1 0-16,1-2 0 0,0 1 0 16,1-3 0-16,4 0-23 0,-2-18-27 0,11 30-68 15,-11-30-261-15,0 0-238 0,0 0-5 16,18-11 385-16</inkml:trace>
  <inkml:trace contextRef="#ctx0" brushRef="#br1" timeOffset="100999.1102">14906 7195 1718 0,'0'0'129'0,"0"0"-58"16,0 0-16-16,0 0-14 0,0 0-8 15,0 0-33-15,0 0 0 0,0 0 0 0,0 0 0 0,0 0 0 16,0 18 0-16,0-18 0 0,0 0 0 16,6 23 0-16,-6-23 0 0,4 21 0 0,-4-21 0 15,2 31 0-15,-2-14 0 0,0 3 0 0,-2 1 0 16,0-1 0-16,-1 1 0 0,-1-3 0 0,0 0 0 15,1-1 0-15,3-17 0 0,-6 27 0 16,6-27 0-16,0 0 0 0,-4 19 0 0,4-19 0 16,0 0 0-16,0 0 0 0,0 0 0 0,0 0 0 15,21-28 0-15,-21 28 0 0,14-31 0 0,-5 10 0 16,0 1 0-16,1-2 0 0,1-1 0 0,-1 0 0 16,0 0 0-16,-1 0 0 0,0 1 0 0,-1 2 0 15,1 0 0-15,-2 2 0 0,0 1 0 16,-7 17 0-16,13-24 0 0,-13 24 0 15,0 0 0-15,0 0 0 0,18-11 0 0,-18 11 0 16,0 0 0-16,24 6 0 0,-24-6 0 0,27 5 0 16,-27-5 0-16,39 4-69 0,-39-4-94 0,57 3-279 15,-57-3-153-15,43-12-9 0,-18 13 431 0</inkml:trace>
  <inkml:trace contextRef="#ctx0" brushRef="#br1" timeOffset="101186.617">15552 6942 1518 0,'-9'-43'410'0,"9"43"-364"0,0 0-11 16,-17 2-4-16,17-2-24 0,0 0-7 0,-22 25 0 15,14-8 0-15,-1 6 0 0,1 4 0 0,0 4 0 16,1 3 0-16,1 0 0 0,-1 4 0 16,1 0 0-16,-1-1 0 0,3 1 0 0,-1-2 0 15,2-2 0-15,0-4 0 0,4 1-5 0,-6-13-77 16,18 20-111-16,-32-34-321 0,29 17-112 0,-10-21 27 15</inkml:trace>
  <inkml:trace contextRef="#ctx0" brushRef="#br1" timeOffset="101717.8787">15372 7224 1867 0,'-26'-4'62'0,"26"4"-20"16,-22-2-8-16,22 2 1 0,0 0-28 0,0 0-7 15,0 0 0-15,0 0 0 0,0 0 0 0,0 0 0 16,5 18 0-16,-5-18 0 0,22 6 0 16,-22-6 0-16,30 3 0 0,-11-1 0 0,-1-4 0 15,1 1 0-15,1 0 0 0,-1 0 0 0,-1-2 0 16,2 1 0-16,-3-1 0 0,0 0 0 0,-17 3 0 16,30-10 0-16,-30 10 0 0,25-11 0 15,-25 11 0-15,20-11 0 0,-20 11 0 0,0 0 0 16,0 0 0-16,17-15 0 0,-17 15 0 0,0 0 0 15,0 0 0-15,0 0 0 0,0 0 0 16,0 0 0-16,0 0 0 0,0 0 0 0,-6 17 0 16,6-17 0-16,-7 19 0 0,7-19 0 0,-7 24 0 15,7-24 0-15,-10 30 0 0,6-13 0 0,4-17 0 16,-7 33 0-16,7-33 0 0,-2 28 0 0,2-28 0 16,4 22 0-16,-4-22 0 0,0 0 0 0,21 19 0 15,-21-19 0-15,22 1 0 0,-22-1 0 16,33-12 0-16,-13 2 0 0,4-3 0 0,0-3 0 15,1-1 0-15,2-2 0 0,0 0 0 0,-2-2 0 16,-1 2 0-16,-4 1 0 0,-1 1 0 16,-19 17 0-16,29-31 0 0,-29 31 0 0,18-19 0 15,-18 19 0-15,0 0 0 0,0 0 0 0,0 0 0 16,0 0 0-16,0 0 0 0,0 0 0 0,-20 7 0 16,20-7 0-16,-19 28 0 0,19-28 0 15,-21 35 0-15,12-18 0 0,1 3 0 0,8-20 0 16,-7 31 0-16,7-31 0 0,1 27 0 0,-1-27 0 15,17 21-37-15,-17-21-69 0,34 26-129 0,-39-43-152 16,35 25-197-16,-11-7 31 0,-19-1 409 0</inkml:trace>
  <inkml:trace contextRef="#ctx0" brushRef="#br1" timeOffset="102092.8893">16152 7220 1787 0,'0'0'117'16,"0"0"-68"-16,-11-24-12 0,11 24-6 0,-15-17-6 15,15 17-24-15,0 0-1 0,-21-11 0 0,21 11 0 16,0 0 0-16,-22 13 0 0,22-13 0 0,-17 22 0 16,17-22 0-16,-18 34 0 0,8-16 0 15,1 3 0-15,1-2 0 0,3-1 0 0,-1 0 0 16,6-18 0-16,-4 28 0 0,4-28 0 0,6 18 0 16,-6-18 0-16,0 0 0 0,24 7 0 0,-24-7 0 15,24-8 0-15,-24 8 0 0,30-22 0 16,-13 8 0-16,2-4 0 0,-1-3 0 0,0-1 0 15,-1 0 0-15,0 1 0 0,-2 0 0 0,-2 1 0 16,-1 0 0-16,-3 2 0 0,-9 18 0 16,13-27 0-16,-13 27 0 0,0 0 0 0,0 0 0 15,0 0 0-15,0 0 0 0,0 0 0 0,0 0 0 16,0 0 0-16,-12 33 0 0,6-12 0 0,0 2 0 16,0-2 0-16,0 1 0 0,1-1 0 0,1-3 0 15,4-18 0-15,0 28 0 0,0-28 0 0,0 0 0 16,16 17 0-16,-16-17 0 0,23-3 0 0,-5 0-40 15,-10-20-108-15,33 30-181 0,-42-42-147 16,30 17-130-16,-4-2 159 0,-12-22 447 16</inkml:trace>
  <inkml:trace contextRef="#ctx0" brushRef="#br1" timeOffset="102249.1435">16593 6881 1562 0,'-8'22'464'0,"8"-22"-443"15,-19 18-21-15,19-18 0 0,-20 37 0 16,8-13 0-16,1 5 0 0,-1 3 0 0,2 3 0 15,-1 1 0-15,3 0 0 0,-2 0 0 0,-1-2 0 16,3-1 0-16,-2-4 0 0,6-3 0 0,1-4 0 16,4 1 0-16,-1-23-131 0,17 36-348 0,-17-36-182 15,4 18 25-15,-4-18 497 0</inkml:trace>
  <inkml:trace contextRef="#ctx0" brushRef="#br1" timeOffset="103842.9396">14351 7930 1791 0,'0'0'42'0,"0"0"-14"0,0 0-3 0,0 0 4 0,0 0 5 16,0 0 0-16,0 0-7 0,28-1-5 15,-28 1-7-15,31-4-15 0,-13 2 0 0,3-1 0 16,0-2 0-16,-1 2 0 0,1-1 0 16,-1 0 0-16,-2 0 0 0,1-1 0 0,-1 0 0 15,-18 5 0-15,28-10 0 0,-28 10 0 0,18-11 0 16,-18 11 0-16,0 0 0 0,14-18 0 0,-14 18 0 15,0 0 0-15,-3-18 0 0,3 18 0 0,0 0 0 16,-18-16 0-16,18 16 0 0,-22-8 0 0,22 8 0 16,-27-3 0-16,27 3 0 0,-28 5 0 15,28-5 0-15,-29 14 0 0,29-14 0 16,-29 23 0-16,29-23 0 0,-28 31 0 0,15-13 0 16,-1 3 0-16,3-1 0 0,1 2 0 0,3-1 0 15,2-2 0-15,3-2 0 0,2-17 0 0,1 25 0 16,-1-25 0-16,0 0 0 0,27 21 0 0,-27-21 0 15,34 0-32-15,-10 0-34 0,-7-13-34 0,19 16-62 16,-29-35-125-16,33 23-269 0,-12-4 2 16,-5-10 265-16</inkml:trace>
  <inkml:trace contextRef="#ctx0" brushRef="#br1" timeOffset="104171.0863">14821 7869 1280 0,'17'12'203'16,"-17"-12"-56"-16,0 0-25 0,0 0-30 0,0 0-26 15,0 0-26-15,0 0-9 0,-21-10-8 0,21 10-3 16,0 0-4-16,0 0-9 0,-21 20-7 15,21-20 0-15,-9 21 0 0,9-21 0 16,-6 24 0-16,6-24 0 0,-4 29 0 0,4-29 0 16,-3 29 0-16,3-29 0 0,0 22 0 0,0-22 0 15,0 0 0-15,7 21 0 0,-7-21 0 0,0 0 0 16,0 0 0-16,19 0 0 0,-19 0 0 0,19-13 0 16,-19 13 0-16,24-24 0 0,-24 24 0 0,24-30 0 15,-12 13 0-15,-12 17 0 0,24-30 0 16,-24 30 0-16,20-28 0 0,-20 28 0 0,18-22 0 15,-18 22 0-15,0 0 0 0,18-16 0 16,-18 16 0-16,0 0 0 0,0 0 0 0,0 0 0 16,0 0 0-16,19 10 0 0,-19-10 0 0,0 0 0 15,12 23 0-15,-12-23 0 0,0 0 0 0,12 22 0 16,-12-22 0-16,0 0 0 0,23 17 0 0,-23-17-19 16,28 3-80-16,-27-27-145 0,37 20-372 15,-25-14 1-15,9 1 162 0</inkml:trace>
  <inkml:trace contextRef="#ctx0" brushRef="#br1" timeOffset="104358.5758">15361 7539 1876 0,'-43'6'80'0,"43"-6"-44"16,0 0-8-16,-21 29-3 0,21-29-23 16,-14 35-2-16,6-12 0 0,1 2 0 0,1 1 0 15,-1 3 0-15,1 0 0 0,2 3 0 0,-1 0 0 16,3-1 0-16,1-1 0 0,2-2 0 0,1-3 0 15,4 0 0-15,3-2 0 0,-1-3 0 0,7-1-41 16,-15-19-41-16,35 28-56 0,-35-28-104 0,34-1-362 16,-17 4 17-16,2-8 235 0</inkml:trace>
  <inkml:trace contextRef="#ctx0" brushRef="#br1" timeOffset="105546.1142">15578 7811 1919 0,'0'0'57'0,"-28"-6"-24"0,28 6-1 0,-28-1-26 16,28 1-6-16,-28 7 0 0,28-7 0 16,-28 16 0-16,28-16 0 0,-29 25 0 0,16-8 0 15,-2 0 0-15,2 3 0 0,0 0 0 0,0 2 0 16,5 0 0-16,1-2 0 0,2 0 0 0,5-20 0 16,-3 30 0-16,3-30 0 0,8 22 0 0,-8-22 0 15,0 0 0-15,29 12 0 0,-29-12 0 0,31-3 0 16,-11-3 0-16,-1-2 0 0,3-4 0 15,0-4 0-15,1-2 0 0,0-3 0 0,-2 0 0 16,2-2 0-16,-4 1 0 0,1 1 0 16,-4 2 0-16,-3 0 0 0,-2-1 0 0,-2 2 0 15,-9 18 0-15,11-29 0 0,-11 29 0 0,3-19 0 16,-3 19 0-16,0 0 0 0,0 0 0 0,0 0 0 16,-17-3 0-16,17 3 0 0,-13 17 0 0,13-17 0 15,-18 32 0-15,7-13 0 0,0 3 0 16,1-2 0-16,1 2 0 0,2 0 0 0,2-4 0 15,3 1 0-15,2-19 0 0,3 27 0 0,-3-27 0 16,17 17 0-16,-17-17 0 0,31 7 0 0,-12-7 0 16,3-1 0-16,4-5 0 0,-1 0 0 0,3-5 0 15,1-1 0-15,-2-1 0 0,1-2 0 16,-2 2 0-16,-4-2 0 0,0 3 0 0,-4-1 0 16,-1 2 0-16,-17 11 0 0,23-16 0 15,-23 16 0-15,0 0 0 0,0 0 0 0,0 0 0 16,0 0 0-16,0 0 0 0,0 0 0 0,0 0 0 15,-10 21 0-15,10-21 0 0,-19 34 0 0,8-15 0 16,0 3 0-16,0 0 0 0,1-1 0 0,2 0 0 16,0-3 0-16,8-18 0 0,-7 25 0 0,7-25 0 15,0 0 0-15,1 20 0 0,-1-20 0 16,0 0 0-16,0 0 0 0,20-1 0 0,-20 1 0 16,19-15 0-16,-19 15 0 0,22-25 0 15,-22 25 0-15,23-34 0 0,-11 16 0 0,-2-2 0 16,1 2 0-16,-2 0 0 0,-1 0 0 0,-8 18 0 15,13-30 0-15,-13 30 0 0,10-22 0 0,-10 22 0 16,0 0 0-16,6-17 0 0,-6 17 0 0,0 0 0 16,0 0 0-16,0 0 0 0,0 0 0 15,0 0 0-15,0 0 0 0,0 0 0 0,22-3 0 16,-22 3 0-16,21 3 0 0,-21-3 0 0,27 1 0 16,-27-1 0-16,32 1 0 0,-13-1 0 0,-1 0 0 15,-1 0 0-15,0-1 0 0,-17 1 0 0,25-1 0 16,-25 1 0-16,0 0 0 0,20 0 0 0,-20 0 0 15,0 0 0-15,0 0 0 0,0 0 0 0,0 0 0 16,0 0 0-16,0 0 0 16,0 0 0-16,0 0 0 0,-16-19 0 0,16 19 0 15,0 0 0-15,-10-19 0 0,10 19 0 0,0 0 0 16,-11-17 0-16,11 17 0 0,0 0 0 0,0 0 0 16,-20-3 0-16,20 3 0 0,0 0 0 0,-26 26 0 15,26-26 0-15,-19 32 0 0,10-14 0 0,2 4 0 16,0 0 0-16,1 3 0 0,2-1 0 15,3-2 0-15,1-2 0 0,0-20 0 0,5 30 0 16,-5-30 0-16,13 16 0 0,-13-16 0 0,22 4 0 16,-22-4 0-16,30-11 0 0,-13 0 0 0,0-3 0 15,0-3 0-15,-1-4 0 0,-3 0 0 0,1-2 0 16,-2 0 0-16,-2 2 0 0,-2-1 0 16,-2 3 0-16,-1 0 0 0,0-1 0 0,-1 2 0 15,-4 18 0-15,5-30 0 0,-5 30 0 16,1-20 0-16,-1 20 0 0,0 0 0 0,0 0 0 15,0 0 0-15,-12 19 0 0,3 0 0 0,-1 5 0 16,-2 5 0-16,-2 7 0 0,-1 4 0 0,-1 6 0 16,-1 3 0-16,1 4 0 0,-1 0 0 0,3 2 0 15,-1 1 0-15,2-4 0 0,1-4 0 0,2-6 0 16,4-6 0-16,1-6 0 0,1-4 0 0,2-7 0 16,2-19 0-16,-1 22 0 0,1-22 0 15,0 0 0-15,0 0 0 0,0 0 0 16,0 0 0-16,2-28 0 0,-1 9 0 0,2-7 0 15,-1-4 0-15,2-5 0 0,1 0 0 0,1-5 0 16,-1 0 0-16,2 3 0 0,3-4 0 0,-2 4 0 16,3 1 0-16,3 2 0 0,-1 1 0 0,4 6 0 15,-1 1 0-15,0 7 0 0,-3 0 0 16,4 8 0-16,-17 11 0 0,33-11-42 0,-36-11-208 16,41 41-110-16,-46-43-30 0,40 31-12 0,-15 1 0 15,-17-29 202-15,34 34 200 0</inkml:trace>
  <inkml:trace contextRef="#ctx0" brushRef="#br1" timeOffset="105889.8706">16470 7877 2047 0,'0'0'0'16,"0"0"0"-16,0 0 0 0,3 19 0 0,-3-19 0 15,19 4 0-15,-19-4 0 0,26-2 0 0,-26 2 0 16,30-7 0-16,-30 7 0 0,31-11 0 0,-31 11 0 15,31-13 0-15,-31 13 0 0,24-18 0 0,-24 18 0 16,17-22 0-16,-17 22 0 0,12-23 0 16,-12 23 0-16,6-25 0 0,-6 25 0 0,4-27 0 15,-4 27 0-15,-1-25 0 0,1 25 0 16,-4-21 0-16,4 21 0 0,0 0 0 0,0 0 0 16,0 0 0-16,-24-2 0 0,24 2 0 0,-19 20 0 15,19-20 0-15,-18 32 0 0,8-13 0 0,1 0 0 16,-1 1 0-16,4 0 0 0,1-2 0 15,5-18 0-15,-1 28 0 0,1-28 0 0,8 17 0 16,-8-17 0-16,0 0 0 0,26 7 0 0,-26-7 0 16,27-8 0-16,-9 1 0 0,-1-4 0 0,5 4-39 15,-4-13-49-15,20 19-58 0,-31-38-177 0,45 33-186 16,-24-14-60-16,-3-6 197 0</inkml:trace>
  <inkml:trace contextRef="#ctx0" brushRef="#br1" timeOffset="106202.3768">16949 7669 1979 0,'-18'17'68'0,"18"-17"-68"0,-30 14 0 16,30-14 0-16,-28 19 0 0,28-19 0 0,-29 27 0 16,29-27 0-16,-26 30 0 0,16-12 0 0,10-18 0 15,-17 33 0-15,11-16 0 0,6-17 0 0,-11 30 0 16,11-30 0-16,-5 24 0 0,5-24 0 0,0 0 0 16,0 0 0-16,23 12 0 0,-23-12 0 15,32-14 0-15,-9 2 0 0,1-4 0 0,2-3 0 16,0-4 0-16,0-4 0 0,1-3 0 0,-1-1 0 15,1-2 0-15,0 1 0 0,-3 0 0 16,-2 2 0-16,-2 1 0 0,-5 1 0 0,-1 2 0 16,-3 1 0-16,-2 4 0 0,-1 3 0 0,-8 18 0 15,8-20 0-15,-8 20 0 0,0 0 0 16,0 0 0-16,-12 30 0 0,0-7 0 0,-3 6 0 16,-2 6 0-16,-3 1 0 0,-1 8 0 0,-2 1 0 15,1 2 0-15,-1 0 0 0,5 1 0 0,-16-19-121 16,36 34-235-16,-40-48-45 0,46 34-78 0,-16-10-39 15,-12-28 347-15,33 31 171 0</inkml:trace>
  <inkml:trace contextRef="#ctx0" brushRef="#br1" timeOffset="106866.0893">14700 8466 1650 0,'6'-27'242'0,"-6"27"-199"0,0 0-15 15,0 0 4-15,0 0-3 0,0 0-6 0,0 0-23 16,0 0 0-16,-11 22 0 0,11-22 0 0,-13 23 0 16,13-23 0-16,-15 29 0 0,8-12 0 0,0 0 0 15,0 0 0-15,7-17 0 0,-9 30 0 0,9-30 0 16,-1 20 0-16,1-20 0 0,0 0 0 16,16 23 0-16,-16-23 0 0,19 10 0 15,-19-10 0-15,27 4 0 0,-27-4 0 0,31 1 0 16,-12-2 0-16,-2-2 0 0,1-2 0 0,-1 1 0 15,-17 4 0-15,28-16 0 0,-28 16 0 0,24-22 0 0,-24 22 0 16,21-28 0-16,-21 28 0 0,19-32 0 16,-9 15 0-16,-10 17 0 0,16-33 0 0,-16 33 0 15,12-29 0-15,-12 29 0 0,7-23 0 16,-7 23 0-16,0 0 0 0,0 0 0 0,0 0 0 16,0 0 0-16,0 0 0 0,0 0 0 0,2 17 0 15,-2-17 0-15,-3 33 0 0,2-15 0 0,-1 1 0 16,-1 2 0-16,-1 2 0 0,4 0 0 0,-1-2 0 15,5 2 0-15,0-5 0 0,3-1 0 0,-7-17-11 16,25 29-99-16,-25-29-110 0,39 15-162 16,-39-15-225-16,32-9 51 0,-4 18 396 0</inkml:trace>
  <inkml:trace contextRef="#ctx0" brushRef="#br1" timeOffset="107375.3777">15227 8538 1836 0,'-3'-18'85'15,"3"18"-44"-15,0 0-7 0,0 0-4 0,0 0-9 16,0 0-21-16,-18-14 0 0,18 14 0 16,0 0 0-16,0 0 0 0,-8 18 0 0,8-18 0 15,-4 24 0-15,4-24 0 0,-4 35 0 0,2-15 0 16,-2 5 0-16,2-1 0 0,-1 0 0 0,1 0 0 16,1 0 0-16,-2-3 0 0,2 1 0 0,1-22 0 15,0 28 0-15,0-28 0 0,0 0 0 0,9 16 0 16,-9-16 0-16,0 0 0 0,0 0 0 15,0 0 0-15,17-19 0 0,-17 19 0 0,9-28 0 16,-1 9 0-16,-1-2 0 0,0 0 0 16,1-2 0-16,-4 0 0 0,1-2 0 0,0 3 0 15,-1-1 0-15,1 1 0 0,1-1 0 0,0 2 0 16,0 3 0-16,0-1 0 0,0 2 0 0,-6 17 0 16,16-30 0-16,-16 30 0 0,0 0 0 0,22-21 0 15,-22 21 0-15,0 0 0 0,20-1 0 16,-20 1 0-16,17 6 0 0,-17-6 0 0,21 10 0 15,-21-10 0-15,20 15 0 0,-20-15 0 0,15 20 0 16,-15-20 0-16,9 24 0 0,-9-24 0 0,-2 29 0 16,2-29 0-16,-10 30 0 0,0-13 0 0,-1 0 0 15,-3 2 0-15,-2 1 0 0,-3-2 0 0,1 1 0 16,0-2 0-16,0-1 0 0,-2-2 0 16,3-2 0-16,0-1 0 0,17-11 0 0,-25 17 0 15,25-17 0-15,-19 16 0 0,19-16 0 0,-13 18 0 16,13-18 0-16,-6 23 0 0,6-23 0 15,-4 34 0-15,3-12 0 0,-1 2 0 0,-1 4 0 16,1 1 0-16,-2 2 0 0,1 2 0 0,-2-1 0 16,1 2 0-16,-1-5 0 0,4 4-24 0,1-33-113 15,5 53-414-15,-5-53-17 0,-5 26-46 16</inkml:trace>
  <inkml:trace contextRef="#ctx0" brushRef="#br1" timeOffset="107859.7454">15756 8522 1736 0,'-22'3'149'16,"22"-3"-93"-16,-12 23-21 0,12-23-2 0,-14 29-11 15,6-10-6-15,1 2-16 0,-1 2 0 0,0 1 0 16,2-1 0-16,-2 1 0 0,2-2 0 15,3-2 0-15,-1 1 0 0,4-21 0 0,-4 28 0 16,4-28 0-16,0 0 0 0,9 19 0 0,-9-19 0 16,0 0 0-16,18-5 0 0,-18 5 0 0,14-18 0 15,-14 18 0-15,13-31 0 0,-6 11 0 0,1-1 0 16,0 0 0-16,-2-1 0 0,-1-1 0 16,0 3 0-16,-3-3 0 0,2 1 0 0,-2 1 0 0,1 1 0 15,0 3 0-15,-3 17 0 0,8-29 0 16,-8 29 0-16,8-19 0 0,-8 19 0 15,0 0 0-15,17-16 0 0,-17 16 0 0,0 0 0 16,29-5 0-16,-29 5 0 0,26-1 0 0,-26 1 0 16,34 5-104-16,-34-27-156 0,33 34-313 0,-33-12-40 15,25-12 117-15</inkml:trace>
  <inkml:trace contextRef="#ctx0" brushRef="#br1" timeOffset="108047.2997">16071 8519 1979 0,'0'0'57'0,"-18"35"-46"0,10-17-11 16,2 4 0-16,1 1 0 0,0 1 0 0,1 0 0 16,-1-3 0-16,2-2 0 0,1-2 0 15,2-17 0-15,5 27 0 0,-5-27 0 16,0 0 0-16,17 19 0 0,-17-19 0 0,0 0 0 16,22-7 0-16,-5 8-130 0,-29-36-402 0,32 23-111 15,-14-14-5-15</inkml:trace>
  <inkml:trace contextRef="#ctx0" brushRef="#br1" timeOffset="108156.6466">16110 8204 1946 0,'0'0'19'16,"0"0"-19"-16,0 0-9 0,-12 22-31 0,12-22-58 16,23 23-380-16,-23-23-177 0,17 7 64 15,-17-7 498-15</inkml:trace>
  <inkml:trace contextRef="#ctx0" brushRef="#br1" timeOffset="108781.6463">16610 8455 1839 0,'-33'-3'68'0,"33"3"-24"16,-32-7-6-16,32 7-1 0,-28 1-16 0,28-1-21 15,-31 11 0-15,14-1 0 0,-3 3 0 0,3 3 0 16,0 1 0-16,1 5 0 0,-1 1 0 0,3 6 0 16,-2 0 0-16,2 0 0 0,2 0 0 0,2-4 0 15,4-3 0-15,5-4 0 0,1-18 0 16,11 19 0-16,-11-19 0 0,28 4 0 0,-7-9 0 15,-1-3 0-15,6-2 0 0,1-5 0 0,1-3 0 16,-2 0 0-16,0-5 0 0,-5 0 0 16,1 0 0-16,-5 0 0 0,-3 4 0 0,0 0 0 15,-6 2 0-15,-8 17 0 0,10-25 0 0,-10 25 0 16,0 0 0-16,0 0 0 0,0 0 0 16,0 0 0-16,0 0 0 0,-18 3 0 0,18-3 0 15,-16 28 0-15,6-9 0 0,0 4 0 0,-1 5 0 16,2 1 0-16,-1 6 0 0,-1 1 0 0,0 3 0 15,1 2 0-15,1 2 0 0,0 3 0 0,2-1 0 16,1 0 0-16,2-2 0 0,2-1 0 0,-2-4 0 16,2-3 0-16,-2-2 0 0,0-6 0 0,2-3 0 15,-1-6 0-15,3-18 0 0,-3 24 0 16,3-24 0-16,0 0 0 0,0 0 0 16,0 0 0-16,0 0 0 0,0 0 0 0,-3-17 0 15,3 17 0-15,0-36 0 0,0 11 0 0,4-3 0 16,1-4 0-16,3 0 0 0,0-3 0 0,-1-2 0 15,1 1 0-15,1-1 0 0,-2-1 0 0,2-1 0 16,0 3 0-16,1 1 0 0,1 4 0 0,0 6 0 16,0 5 0-16,-11 20 0 0,24-27 0 15,-24 27 0-15,30-13 0 0,-13 10 0 0,-17 3 0 16,35-6 0-16,-35 6-166 0,51 2-147 0,-52-29-65 16,43 38-41-16,-42-11-76 0,28-33 220 0,12 36 275 15</inkml:trace>
  <inkml:trace contextRef="#ctx0" brushRef="#br1" timeOffset="109125.4225">17089 8242 1989 0,'20'5'58'0,"-20"-5"-58"0,-26 23 0 16,12-5 0-16,2 5 0 0,-1 1 0 0,1 3 0 16,-3 2 0-16,3 3 0 0,-3 3 0 0,2 2 0 15,-1-2 0-15,1 2 0 0,1-1 0 0,0-2 0 16,3-1 0-16,2-5 0 0,0-4 0 15,3-3 0-15,2-5 0 0,2-16 0 0,1 20 0 16,-1-20 0-16,0 0 0 0,17 3 0 0,-17-3 0 16,19-16 0-16,-19 16 0 0,28-31 0 15,-13 13 0-15,-1-1 0 0,1-3 0 0,-2 3 0 16,1-2 0-16,-2 3 0 0,-2 1 0 0,-10 17 0 16,17-24 0-16,-17 24 0 0,0 0 0 0,13-17 0 15,-13 17 0-15,0 0 0 0,0 0 0 16,0 0 0-16,12 27 0 0,-12-27 0 0,1 32 0 15,-1-12 0-15,-1 1 0 0,0-1 0 0,1 1 0 16,1-2 0-16,3-3 0 0,-4-16 0 0,19 26 0 16,-19-26 0-16,33 8 0 0,-15-11 0 0,7 0 0 15,-11-23-176-15,33 22-365 0,-34-31-21 0,32 19 26 16</inkml:trace>
  <inkml:trace contextRef="#ctx0" brushRef="#br1" timeOffset="109297.2841">17692 8296 2047 0,'-17'28'0'0,"-1"1"0"0,-1 1 0 15,1 5 0-15,-2 2 0 0,0-1 0 16,1 1 0-16,0 1 0 0,5-1 0 0,-1-4 0 16,5 0 0-16,10-33-105 0,7 42-454 0,-7-42-111 15,2 19 27-15</inkml:trace>
  <inkml:trace contextRef="#ctx0" brushRef="#br1" timeOffset="109469.1646">17445 8428 1780 0,'17'23'267'16,"-17"-23"-267"-16,0 0 0 0,16-23 0 0,-16 23 0 15,34-27 0-15,-11 12 0 0,7-3 0 0,6-1 0 16,7-3 0-16,6-4 0 0,11 3 0 0,-2-8 0 15,26 27-186-15,-41-47-272 0,22 30-217 16,-9-5-2-16,-21-17 627 0</inkml:trace>
  <inkml:trace contextRef="#ctx0" brushRef="#br1" timeOffset="111624.5646">622 10003 500 0,'0'0'202'0,"0"0"-96"0,0 0 0 16,0 0-1-16,21 8 7 0,-21-8-17 0,22 3-11 15,-22-3-13-15,28 0-4 0,-28 0-2 0,38-2-4 16,-21-2-8-16,11 5-13 0,-4-6-9 0,6 5-7 16,0-4-2-16,5 5-3 0,1-3-2 15,4 2-3-15,1 1-3 0,2 0-4 0,2 2-2 16,3 2-2-16,2 0-2 0,1 1 1 16,1 1 0-16,1 0 2 0,6-1-1 0,2 1 5 0,6-1-1 15,8-1 2-15,5-1 1 0,8-2-2 0,4-2-1 16,7-1 0-16,7-2 0 0,7-4 0 15,8-2 1-15,9-1-2 0,3-3-1 0,6 0-2 16,6 0 3-16,3 1-4 0,2 0 2 16,4 1-4-16,1 0 0 0,2 3-1 0,3-2 4 31,0 3-2-31,3 1 2 0,1 0-2 0,3 2 2 16,2 2-2-16,0 1 2 0,0 1-1 0,2 0 1 15,1 1-1-15,-2 0 1 0,0 2 0 0,6-2 4 16,2 2 1-16,3-3 4 0,4 0 2 0,10-2 2 15,3-3-3-15,8-1 0 0,5 1-12 16,1-2-1-16,3 2 0 0,8 0 0 0,0-1 0 16,2 1 0-16,3-2 0 0,-1 1 0 0,9 1 0 15,3-1 0-15,3 5 0 0,3-1 0 0,0 2 0 16,-3 2 0-16,-2 0 0 0,-7 5 0 0,4 0 0 16,-1 1 0-16,0 3 0 0,8 1 0 0,-3 2 0 15,3-2 0-15,2 0 0 0,-8-1 0 0,8-3 0 16,2 1 0-16,6-2 0 0,11-2 0 15,8-1 0-15,14-1 0 0,0-2 0 16,12-1 0-16,-5 0 0 0,4-2 0 0,8-1 0 16,4 0 0-16,6-1 0 0,6-1 0 0,0-1 0 15,-1 1 0-15,-1-1 0 0,0 0 0 0,1 1 0 16,4 1 0-16,1-1 0 0,0 1 0 0,-2 0 0 16,-1 2 0-16,-3 0 0 0,2-1 0 15,1 1 0-15,3-1 0 0,5 2 0 0,-1 1 0 16,2-1 0-16,-2 1 0 0,6 0 0 0,2 0 0 15,3 0 0-15,3 1 0 0,1 2 0 0,-2-2 0 16,-4 2 0-16,-2 1 0 0,-6 0 0 0,-3 0 0 16,-5 1 0-16,-8 5-21 0,-19-10-75 15,12 31-245-15,-42-29-304 0,-2 6 0 0,-13 4 347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26/06/2015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6928630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Revisit finding d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for: f&lt;0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find the images for concave 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Find d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for: d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&lt;f, d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=f, f&lt;d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&lt;2f, d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=2f, d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&gt;2f  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predict the nature of the images with ray diagrams for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convex lenses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how to do the above with 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find the answer in a shorter period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Draw up a table to compare and contrast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concave and convex mirrors and lenses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similarities in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to reduce the amount of memory work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Unit 12 for HW and set a due date.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do exam-style questions involving 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880" y="217800"/>
              <a:ext cx="9317880" cy="5937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440" y="201240"/>
                <a:ext cx="9330840" cy="5962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8119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800" y="128520"/>
              <a:ext cx="9393480" cy="6594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040" y="111960"/>
                <a:ext cx="9412200" cy="661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7359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0080" y="224640"/>
              <a:ext cx="9821520" cy="5937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3520" y="208080"/>
                <a:ext cx="9840600" cy="595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1226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697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is </a:t>
            </a:r>
            <a:r>
              <a:rPr lang="en-NZ" sz="10800" smtClean="0">
                <a:solidFill>
                  <a:srgbClr val="FFFF00"/>
                </a:solidFill>
              </a:rPr>
              <a:t>Hetal’s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711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6378861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4400" y="214560"/>
              <a:ext cx="9541440" cy="5941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5040" y="199080"/>
                <a:ext cx="9553320" cy="595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9674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117000" y="161640"/>
              <a:ext cx="9567000" cy="6151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19520" y="145080"/>
                <a:ext cx="9572040" cy="6184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842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7760" y="174600"/>
              <a:ext cx="9693720" cy="5104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3000" y="158040"/>
                <a:ext cx="9711000" cy="5133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2337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6960" y="104040"/>
              <a:ext cx="9152640" cy="6049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440" y="87480"/>
                <a:ext cx="9157680" cy="608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8126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1520" y="162720"/>
              <a:ext cx="9491400" cy="6363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8200" y="146520"/>
                <a:ext cx="9507240" cy="638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370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8741</TotalTime>
  <Words>318</Words>
  <Application>Microsoft Office PowerPoint</Application>
  <PresentationFormat>On-screen Show (4:3)</PresentationFormat>
  <Paragraphs>55</Paragraphs>
  <Slides>13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270</cp:revision>
  <dcterms:created xsi:type="dcterms:W3CDTF">2006-08-16T00:00:00Z</dcterms:created>
  <dcterms:modified xsi:type="dcterms:W3CDTF">2015-06-25T21:46:52Z</dcterms:modified>
</cp:coreProperties>
</file>