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61" r:id="rId2"/>
    <p:sldId id="257" r:id="rId3"/>
    <p:sldId id="258" r:id="rId4"/>
    <p:sldId id="449" r:id="rId5"/>
    <p:sldId id="450" r:id="rId6"/>
    <p:sldId id="451" r:id="rId7"/>
    <p:sldId id="452" r:id="rId8"/>
    <p:sldId id="453" r:id="rId9"/>
    <p:sldId id="45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2:47:19.34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12008 4430 1921 0,'-26'16'55'0,"19"4"-31"0,1 10 2 15,5 10-30-15,1 10 22 0,3 8-16 0,-2 5 3 16,1 3-5-16,-5-2 0 0,1-5 0 0,-1-14 0 15,3-13 0-15,0-32 0 0,22 8 0 0,7-34 0 16,16-27 0-16,22-37 0 16,18-41 0-16,27-35 0 0,29-32 0 0,33-24 0 15,29-16 0-15,29-13 0 0,18-7 0 0,26-4 0 16,9-6 0-16,5 13 0 0,-14-3 0 0,3 43-214 16,-65-13-383-16,-10 31-92 0,-32 18 143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2:56:58.40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3877 6516 1281 0,'-28'-10'170'15,"31"27"20"-15,-3-17-140 0,-20 0-22 0,20 0-9 16,-17 2-2-16,17-2 0 0,0 0 2 0,0 0-1 15,0 0-2-15,0 0-5 0,0 0-5 16,0 0-3-16,0 0-1 0,0 0 1 0,0 0 2 16,0 0 1-16,0 0 1 0,24 8 0 0,-24-8 0 15,32 2-1-15,-12 1-1 0,3-3 0 0,4 1 0 16,4 0 0-16,0 2-1 0,6-1-2 0,2 2 1 16,4 1-1-16,5-1 4 0,-2 0 2 0,6 0 1 15,-2-1-1-15,4 0-1 0,2-1-2 16,2 1 1-16,3-2-2 0,0-1 3 15,4 0-1-15,3 0 0 0,3 1-1 0,4 0 0 16,1 2-2-16,-1-2-1 0,-1 2-1 0,1 1 1 16,-1 1-2-16,-3 0 2 0,6 0-1 0,0 1 0 15,-2 0 0-15,0 0 0 0,-2 1-2 0,-2-1 3 16,0 0-2-16,-1-1 0 0,2-3 2 0,0-2 0 16,-2-1-1-16,2-1 1 0,-4-2-1 15,-1-2 0-15,-3 0 1 0,-2-1-2 0,-3-2 2 16,-1 2-3-16,-1-1 4 0,-1-2-4 0,-4 1 1 15,-2 0-3-15,-3 0-6 0,-5-2-11 0,-1 7-14 16,-10-10-48-16,16 34-186 0,-26-26-362 16,3 9-20-16,-24-3 317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3:20:50.9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7188 7266 858 0,'0'0'399'0,"0"0"-118"0,0 0-193 15,0 0-23-15,0 0-5 0,0 0-9 0,0 0-5 16,0 0-14-16,0 0-9 0,-6 17-12 0,6-17 1 16,0 35-4-16,3-6 7 0,-3 5-4 0,2 0 12 15,-3-2-4-15,2-4 7 0,-1-10-7 0,0-18-19 16,0 0 0-16,22 5 0 0,-1-21 0 0,10-10 0 15,13-19 0-15,14-18 0 0,15-25 0 0,17-21 0 16,17-19 0-16,13-12 0 0,15-12 0 0,9-2 0 16,3 2 0-16,-2 7 0 0,-5 19 0 0,-17 13 0 15,-2 44-213-15,-34-21-482 0,-17 25 20 0,-26 3 212 16</inkml:trace>
  <inkml:trace contextRef="#ctx0" brushRef="#br0" timeOffset="874.9676">7090 8398 1591 0,'0'0'75'0,"6"-23"-25"16,-6 23-17-16,0 0-6 0,0 0 4 0,0 0 5 15,0 0 4-15,0 0-3 0,0 0-8 0,0 0-13 16,1 17-1-16,-1-17-7 0,2 28 5 0,0-7-4 16,1 7 7-16,-1 1-7 0,0 0 3 0,0 2-12 15,0-4 0-15,-1-4 0 0,-1-23 0 0,7 22 0 16,-7-22 0-16,28-12 0 0,-1-12 0 0,11-22 0 15,14-26 0-15,17-25 0 0,19-24 0 16,22-27 0-16,17-16 0 0,24-13 0 16,13-9 0-16,17-3 0 0,4-3 0 0,3 12 0 15,-9-3-43-15,0 34-661 0,-25 0 3 0,-15 21 103 16</inkml:trace>
  <inkml:trace contextRef="#ctx0" brushRef="#br0" timeOffset="6595.3576">4069 9940 1245 0,'-32'-4'150'0,"32"4"-34"0,0 0-25 0,0 0-14 15,-19 0-11-15,19 0-10 0,0 0-6 0,0 0-12 16,0 0-5-16,0 0-10 0,0 0-4 16,0 0-6-16,-5-17-4 0,5 17-3 0,0 0 1 15,18-8-2-15,-18 8 3 0,29-7-2 16,-9 0 1-16,7 3 0 0,2-4 0 0,6 1-1 15,3 0-4-15,4-3-2 0,2 2 0 0,1-2 0 16,1-1 0-16,1 2 0 0,-2-1 0 0,-2 0 0 16,0 2 0-16,-3 0 0 0,1 2 0 15,-1 0 0-15,-2 0 0 0,-1 1 0 0,-3 1 0 16,-1-1 0-16,-4 0 0 0,-1 0 0 0,-4 0 0 16,-3 0 0-16,-4 1 0 0,-17 4 0 0,26-8 0 15,-26 8 0-15,0 0 0 0,0 0 0 0,0 0 0 16,0 0 0-16,0 0-13 0,0 0-9 0,0 0-9 15,0 0-11-15,0 0-12 0,0 0-29 16,0 23-66-16,-25-35-302 0,25 12-147 16,0 0 51-16,0 0 491 0</inkml:trace>
  <inkml:trace contextRef="#ctx0" brushRef="#br0" timeOffset="7162.1969">4103 10353 1643 0,'0'0'40'0,"0"0"-17"15,0 0-8-15,0 0 1 0,0 0 6 0,0 0 7 16,0 0 5-16,0 0 0 0,0 0-3 16,0 0 1-16,0 0-6 0,17 4 1 15,-17-4-8-15,5 27 0 0,-5-27-3 0,2 26 4 0,-2-26-19 16,0 0-1-16,8 17 0 0,-8-17 0 15,0 0 0-15,20 0 0 0,-20 0 0 0,25-6 0 16,-25 6 0-16,32-13 0 0,-15 6 0 0,0-3 0 16,0-1 0-16,-17 11 0 0,35-30 0 0,-16 8 0 15,3-7 0-15,5-12 0 0,7-12 0 16,6-15 0-16,12-17 0 0,6-13 0 0,20-11 0 16,5-21-50-16,36 19-337 0,-14-39-278 0,16-2 0 15,-6-6 386-15</inkml:trace>
  <inkml:trace contextRef="#ctx0" brushRef="#br1" timeOffset="26163.0069">23344 8312 1027 0,'0'0'377'0,"-21"5"-366"16,21-5-5-16,-27-4-6 0,27 4 0 16,-27-2 3-16,27 2 7 0,-33-3 16 0,33 3-20 15,-33-1 36-15,33 1-30 0,-35-1 23 0,35 1-8 16,-40-4-4-16,21 6 2 0,-6-6-3 16,5 4 5-16,-6-4-2 0,3 5-1 0,-5-4-2 15,1 4-4-15,-2-6-4 0,0 6-3 0,-4-3-3 16,-4 6-2-16,-4-1-2 0,-1 2-1 0,-6 0-3 15,-2-1 3-15,-2-1-1 0,-5 2 1 0,-3 0-3 16,1 1 2-16,-5-1-2 0,1 1 2 0,-2-1-2 16,-2 1 3-16,-8 0-1 0,1-1 2 15,-5-1 0-15,-1 2 2 0,-3-2 0 0,2 1 2 16,-3-1-2-16,1-1 1 0,-3 0-2 16,-3-2 1-16,1-1 0 0,0 0 1 0,0-1-1 15,4-2-2-15,-1 0-1 0,1-1-1 0,-3-1-1 16,0-1 0-16,-2 0 1 0,4-1-1 0,-1-2 1 15,0 1-2-15,-1 1 2 0,-4-2-3 0,1 2 3 16,-4-2-3-16,0 0-20 0,-1-1 40 16,-3 0-41-16,-2 2 40 0,-6 1-18 0,-4 1-3 15,-2 0 2-15,-2 1 0 0,-3-1 1 0,-2 1 0 16,-2 0 2-16,0-1-2 0,1 0 2 0,1 0-3 16,-1-1 2-16,-1-1 0 0,3 0 3 0,4-1-3 15,0 1 4-15,4-2-5 0,-1-1 4 16,-1 0-4-16,4-1 4 0,1 2-2 0,-1-3 3 15,1 3-3-15,-2 0 2 0,0 0-3 16,-2-1 2-16,4 2-3 0,-1-1 2 0,-3 0-3 16,3 1 2-16,-4-1-2 0,2 1 1 0,0 1-2 15,2 1 3-15,-3-1-3 0,3 1 4 0,-1 0-3 16,0 1 2-16,2 0-2 0,-1 0 0 0,0 0 0 16,1 1 0-16,-1 0 0 0,-1 1 1 0,2 0-1 15,-2 1 1-15,-4 0 1 0,0 0 1 16,1 3-1-16,0-1 1 0,4 1-2 0,-2 1 0 15,-2 2 2-15,5-1-1 0,0 0 1 0,0 2-1 16,6-2 1-16,0 2-2 0,-2 1 1 16,1 0-3-16,1 1 2 0,0 0 0 0,4 1 0 15,-3 2 1-15,0-2 2 0,2 3-5 0,-2-2 3 16,4 0-2-16,0 1 1 0,0-2 0 0,1 2 3 16,1-2-5-16,2 0 4 0,1 2-4 15,4-2 2-15,1-1 0 0,5 1 0 0,-1-2-1 16,1 1 1-16,2-1-2 0,1 1 2 0,0 0-3 15,4 1 3-15,-1 2-1 0,0-1 2 0,2 3-1 16,-2-1 1-16,-1 2-3 0,0 0 2 0,-1 1-3 16,2 1 4-16,-1 1-3 0,2 1 4 0,1 1-3 15,-1 2-17-15,0 1 36 0,0-1-37 16,1 0 35-16,1-2-14 0,6 0-5 16,4 0 4-16,3-1-3 0,1-2 3 0,2 0-1 15,1 0 1-15,2-2-3 0,2 0 3 0,1 0-3 16,3-3 2-16,1 1-1 0,1-1 2 0,2 0-3 15,3 0 3-15,0 0-3 0,1 2 4 0,0-2-3 16,0 2 2-16,0 0-2 0,0 1 3 0,-1 2-4 16,-1-1 3-16,-1 3-3 0,1-3 2 15,0 3-2-15,-1-3 5 0,1 0-5 0,2 1 3 16,1-1-2-16,2-2 2 0,-1 1-3 0,2 0 4 16,-1-1-3-16,0 0 3 0,1 0-2 0,0-2 1 15,0 1-1-15,-1-2 2 0,1 1-3 16,-1-1 3-16,2 1-1 0,-3-1 1 0,2 1-1 15,2-1 0-15,-1-2-1 0,2 1 2 0,2-2-3 16,1 1 4-16,1-1-3 0,1 0 2 16,1-1-2-16,1 1 0 0,-2-2-1 0,2 1 1 15,-1-1-1-15,1 0 2 0,0-1-2 0,0-1 1 16,-1 2-1-16,1-3-20 0,-2 1 20 0,-1-1-18 16,4 0 19-16,-3 0-2 0,0-1 2 0,0 1 19 15,-1-1-20-15,2-1 22 0,-2 1-21 0,0 0-1 16,0 0 1-16,0 0 0 0,0-2 1 15,0 3 0-15,0 0 1 0,-1-1-1 0,-1 2 0 16,0 0-1-16,0 1 1 0,-1 0 0 16,1 0 0-16,-2 2-19 0,2-3 18 0,-3 3-19 15,1 0 18-15,-1 0-1 0,1 1 17 0,-1 0-16 16,-1 1 17-16,2-1-17 0,1-1 0 0,0-1 1 16,1 1 0-16,-1-1 1 0,3-1-1 0,0 0 2 15,0-2-3-15,0 0 1 0,2 0 0 16,-2-1-1-16,1 1 2 0,0 0-1 0,0 0 1 15,-1 0 0-15,0 0-1 0,1 0 0 0,-1 0 1 16,1 0 0-16,0 1-3 0,0-1 1 0,1 1-1 16,-1 0 1-16,1 1 0 0,1 0 2 0,0 1-1 15,1-1-1-15,1 2 0 0,0-1 1 16,0 2 0-16,1 0 1 0,0 0-2 0,0 0 2 16,-1-1-2-16,2 0 2 0,1 1-2 15,-1 0 1-15,3-2 1 0,-2 1-1 0,2 0 0 16,-1-1 2-16,0 1-3 0,1 1 2 0,0 0-1 15,1-2 1-15,0 2-1 0,0 0 3 0,17-5-2 16,-32 11 3-16,15-4-4 0,17-7 0 0,-28 16 0 16,28-16 0-16,-22 17-1 0,22-17 3 0,-18 18-3 15,18-18 1-15,-12 22-1 0,12-22 3 16,-9 25-4-16,9-25 3 0,-5 29-4 0,5-29 3 16,-2 28-2-16,2-28 3 0,-2 31-3 0,2-31 5 15,-5 32-6-15,1-15 5 0,4-17-4 16,-6 30 3-16,6-30-1 0,-10 32 2 0,4-15-3 15,0 3 5-15,-1-2-5 0,0 1 3 0,-1-1-3 16,0 1 4-16,0-1-5 0,1 1-13 0,7-19 32 16,-11 31-34-16,8-14 33 0,-1 0-14 15,1 1-5-15,0-1 5 0,3-17-5 0,-3 29 4 16,3-29-3-16,0 25 3 0,0-25-3 0,2 21 3 16,-2-21-2-16,2 20 1 0,-2-20-2 0,1 18 2 15,-1-18-1-15,0 0 1 0,3 17 0 0,-3-17 2 16,0 0-3-16,0 0 2 0,0 0 0 0,0 17-1 15,0-17 2-15,0 0 1 0,0 0-1 0,0 0 0 16,0 0-1-16,0 0-1 16,0 0 0-16,0 0 2 0,0 0-2 0,-16 18 1 15,16-18-1-15,0 0 1 0,0 0-2 0,0 0 0 16,0 0 0-16,-11 17 1 0,11-17-1 0,0 0 1 16,0 0-1-16,0 0 0 0,0 0 3 0,0 0-2 15,0 0 0-15,0 0 1 0,0 0-2 0,0 0 1 16,0 0 0-16,0 0 1 0,0 0-1 15,0 0 1-15,0 0-1 0,0 0 0 0,0 0 1 16,0 0 0-16,0 0 1 0,0 0-1 0,0 0 1 16,0 0-1-16,0 0 1 0,0 0-1 0,0 0 0 15,0 0 2-15,0 0-3 0,0 0 1 16,0 0 0-16,0 0-1 0,0 0 0 0,0 0 1 16,0 0-1-16,0 0 1 0,0 0 0 0,0 0-2 15,0 0 1-15,0 0 0 0,0 0-1 16,0 0 1-16,0 0 0 0,0 0 0 0,0 0 0 15,0 0 1-15,0 0-1 0,0 0 1 0,0 0-2 16,0 0 3-16,0 0-2 0,0 0 1 0,0 0 1 16,0 0 0-16,0 0-1 0,0 0 2 0,0 0-2 15,0 0 0-15,0 0 2 0,0 0-3 0,0 0 2 16,0 0-3-16,0 0 2 0,0 0 0 0,0 0 0 16,0 0 0-16,0 0-2 0,0 0 0 15,0 0-1-15,0 0 1 0,0 0 1 16,0 0 0-16,0 0 0 0,0 0 0 0,0 0-1 15,0 0 1-15,-4 19-1 0,4-19 2 0,0 0-2 16,0 0 1-16,-3 19 0 0,3-19 0 0,0 0 0 16,-5 20 1-16,5-20-2 0,-5 17 2 0,5-17-2 15,-6 19 2-15,6-19-2 0,-9 21 3 16,9-21-3-16,-8 23 1 0,8-23 0 0,-10 23 1 16,10-23-3-16,-8 21 5 0,8-21-5 0,-9 19 2 15,9-19-1-15,-10 16 1 0,10-16 0 0,0 0 2 16,-13 20-3-16,13-20 2 0,0 0-1 0,-17 17 0 15,17-17 0-15,0 0 1 0,0 0-1 0,-23 22 1 16,23-22-2-16,0 0 1 0,-23 18-1 16,23-18 1-16,-19 12 0 0,19-12 1 15,-18 12-2-15,18-12 2 0,-18 11-3 0,18-11 2 16,-20 11 0-16,20-11 1 0,-21 7-1 0,21-7 0 16,-24 7-2-16,24-7-10 0,-25 9 12 0,25-9-12 15,-28 7 13-15,28-7-3 0,-30 5 1 0,30-5 1 16,-33 7 16-16,16-3-18 0,-2-1 18 0,1 2-18 15,-1-1 0-15,-1-1 3 0,1 1-1 0,-2 1-1 16,-1 0 2-16,0-1-1 0,2 2-2 16,-2-1 4-16,1 0-2 0,0 1 1 0,1-2-2 15,-1-1 1-15,0 1-1 0,1-3 1 16,-2 1 1-16,0-1-2 0,0 0 2 0,0-1-1 16,-1 0-1-16,1 0 1 0,-1 0 0 0,0 0 0 15,0 0 1-15,-1-1-1 0,-2 1 0 0,2 0 0 16,-2 1-3-16,1-1 0 0,-1 0 0 15,1 1 1-15,-2 2 1 0,0-2 0 0,0 2 0 16,1 0 0-16,-2 0 0 0,0 1-1 0,0 0 1 16,0 1 0-16,-3-2 1 0,1 2 0 0,-2-1-1 15,1-1 2-15,-1 1-1 0,0 0 0 0,0-2 0 16,-1 0 1-16,0 1 0 0,1-2-2 0,-1-1 1 16,2-1-1-16,-1 0 1 0,3-1 2 0,-1 1-1 15,0-1 1-15,4-2-1 16,0-1-1-16,1 0 2 0,1-2-2 0,1 2 2 15,0-2-2-15,0 0 1 0,1 0-3 0,2-2 2 16,-4 1 1-16,4-2 0 0,-1 1-2 0,0 0 3 16,1-2-4-16,-1 1-16 0,2 1 17 0,-3-1-18 15,4-1 31-15,-3 1-11 0,1-1 11 0,2 1-12 16,-3-1-4-16,2-1 3 0,-2-1-2 0,1 1 4 16,-1-1-1-16,0 2 3 0,-1-1-5 15,1 1 5-15,0 2-4 0,-1-2 2 0,1 1-1 16,-1 0 1-16,1 2-1 0,-1-1 1 0,0 2-2 15,-1 1 2-15,0 0-1 0,-1 0 0 0,0 1 0 16,1 2-1-16,0-1 2 0,-3 0 0 16,1 2-1-16,-1-2 1 0,1 2-2 0,-1-1 0 15,-1 1 1-15,3 1-1 0,-1 0-1 16,-1-2 3-16,0 1-1 0,2-2 0 0,-1 2 0 16,2-2 1-16,-2 3-2 0,2-2 2 0,1 1-1 15,0 0 1-15,2-2 0 0,-2 2 0 0,1 0 0 16,-1 0-1-16,2 1 0 0,-2-2 0 0,0 1 1 15,1 1-1-15,0-1 0 0,1 1 0 0,-1 0 0 16,0 1 0-16,-1 0 0 0,2 1-1 0,-1 0 2 16,0 1-1-16,0-2 0 0,-1 1-1 15,0-1-1-15,0 0 1 0,0 0 1 0,1 0-1 16,2 0 1-16,-1 0 1 0,2 0-1 16,0 1 0-16,0-1 2 0,-1 0-2 0,1 1 1 15,18-1-1-15,-33 1 0 0,16 1 1 0,17-2-1 16,-33 2-1-16,33-2 0 0,-32 4 0 0,15-3 2 15,17-1 0-15,-33 5 0 0,33-5-1 0,-33 6 0 16,33-6-1-16,-30 6 1 0,13-2-1 16,17-4 2-16,-35 8-1 0,17-6 2 0,1 3-1 15,0-2 0-15,17-3-1 0,-31 6 0 0,31-6-1 16,-31 2 1-16,31-2 0 0,-28 3 0 0,28-3-1 16,-29 1 1-16,29-1 0 0,-28 0-1 0,28 0 1 15,-28-1 1-15,28 1 0 0,-27 1 0 16,27-1 0-16,-26 2-1 0,26-2 0 15,-27 4 1-15,27-4-1 0,-28 5 1 0,28-5-1 16,-26 4 1-16,26-4-1 0,-24 9 0 0,24-9 1 16,-23 10-1-16,23-10-1 0,-24 13 1 0,24-13-1 15,-25 14 2-15,25-14-1 0,-23 16 1 0,23-16-1 16,-22 16 1-16,22-16-1 0,-22 16 1 0,22-16-1 16,-22 14 1-16,22-14-1 0,-18 13 1 0,18-13-2 15,-19 16 1-15,19-16-1 0,-18 17 2 16,18-17-2-16,-18 18 4 0,18-18-2 0,-15 22-10 15,15-22 29-15,-16 34-27 0,9-10 26 16,2 6-13-16,0 7-8 0,1 2 8 0,1 6-7 16,-4 5 7-16,3 2-10 0,-1 2 10 0,-3 2-10 15,1 1 9-15,0 0-9 0,-4 2-6 0,0-1 18 16,0 1-17-16,0-5 17 0,0-1-2 0,-1-8-11 16,1 3 8-16,-2-5-7 0,2-3 7 15,-3 0-6-15,3-6 8 0,-1-2-6 0,0 0 5 16,1-3-4-16,-1-1 4 0,2-3-5 0,-1-2-11 15,3-1 23-15,-2 0-24 0,2-2 25 0,-1 1-10 16,-1-1-4-16,3-1 4 0,-2 1-5 0,2-1 4 16,-1 3-4-16,0-1 4 0,2 1-5 0,0-1 3 15,0 1-2-15,2-1 3 16,2-1-4-16,1-3 4 0,1 0-5 0,0-17 4 16,2 30-3-16,-2-30 2 0,6 31-1 0,-6-31 3 15,9 26-2-15,-9-26 3 0,10 24-2 0,-10-24 2 16,9 26-3-16,-9-26 3 0,11 28-1 0,-11-28 2 15,10 30-3-15,-5-13 3 0,-2 0-3 0,1 2 2 16,0 3-3-16,-1-3-11 0,0 3 25 0,-1 0-24 16,0 3 24-16,-2 3-9 0,-2 1-5 15,0 0 5-15,-1 2-6 0,-1 1 3 0,-1 2-9 16,-3-2 2-16,1 2-14 0,-3-4-5 0,4 5-35 16,-7-12-23-16,18 26-311 0,-19-25-254 0,3 1 38 15,-1 1 469-15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2:33:25.57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15203 4759 343 0,'0'0'128'0,"0"0"-7"0,0 0-1 16,0 0 5-16,0 0-123 0,0 0-48 0,0 0 31 15,0 0 85-15,18-1 110 0,-18 1 35 0,0 0-52 16,0 0-110-16,0 0-22 0,0 0-12 16,0 0 2-16,0 0 10 0,0 0 5 15,0 0-1-15,0 0-1 0,0 0-6 0,20-5-2 16,-20 5-3-16,0 0-4 0,22-5-2 0,-22 5-4 16,23-4 0-16,-6 3-1 0,0-2-1 0,5 0-1 15,1-1 1-15,5 3-2 0,4-2 0 0,1 1-2 16,2 0-1-16,4 0 0 0,1-1-2 0,4 2-2 15,0 1 0-15,1 0-2 0,-1 1 0 0,1 2 2 16,-2-2-1-16,-1 1-2 0,-1-1-1 16,-1-1-5-16,0 0-5 0,-2-2-4 0,2 1-7 15,-3-6-6-15,4 2-3 0,-6-9-13 0,9 8-15 16,-14-17-44-16,21 27-127 0,-30-26-196 16,17 7-108-16,2 7 163 0</inkml:trace>
  <inkml:trace contextRef="#ctx0" brushRef="#br0" timeOffset="1234.3455">15159 13655 1267 0,'0'0'119'0,"0"0"-34"0,0 0-31 16,0 0-11-16,-9-18 2 0,9 18 2 15,0 0 1-15,0 0-7 0,20-9-9 0,-20 9-4 16,22-2-2-16,-22 2-1 0,31-2-5 0,-10 2-2 15,2-3-3-15,4 1-2 0,4-2-1 0,6 0-4 16,4-3-3-16,5 0-4 0,8-2-5 16,1-1-15-16,5 5-23 0,-7-11-48 0,20 31-162 15,-31-28-338-15,15 12-19 0,-6 1 264 0</inkml:trace>
  <inkml:trace contextRef="#ctx0" brushRef="#br0" timeOffset="2999.9882">16121 4733 1088 0,'0'-23'74'0,"0"23"-57"16,0 0-14-16,8-22-10 0,-8 22 1 0,0 0-1 15,10-19 8-15,-10 19 8 0,0 0 8 0,0 0 9 16,0 0 11-16,0 0 4 0,0 0 3 16,0 0 2-16,0 0-1 0,0 0-2 0,0 0 0 15,0 0-2-15,0 0-3 0,0 0-1 16,0 0-4-16,0 0-3 0,0 0-5 0,0 0-4 15,0 0-6-15,0 0-3 0,0 0-3 0,0 0 0 16,0 0-1-16,0 0 1 0,0 0-1 0,0 0 1 16,0 0-2-16,0 0-1 0,0 0 0 0,17-2 0 15,-17 2-1-15,0 0 0 0,18 18-1 0,-18-18 2 16,17 17-4-16,-17-17 3 0,22 18-5 16,-22-18 3-16,28 23-4 0,-28-23 4 15,29 27-3-15,-29-27 4 0,32 30-5 0,-15-12 5 16,0 0-6-16,-2 2 6 0,-1-1-6 0,1 0 5 15,-2 2-6-15,0-1 6 0,0 2-6 0,0 0 7 16,-1 2-7-16,0 2 8 0,1-1-7 0,-1 0 6 16,-3 3 14-16,4 0-36 0,-4 2 35 0,1 2-35 15,0-1 15-15,-1 2 8 0,2-2-8 16,0 1 8-16,2-2-8 0,0 0 8 0,1 2-9 16,4-1 9-16,-1 3-9 0,2-1 9 0,2-1-10 15,-1 2 9-15,1 0-8 0,1 1 9 0,0 1-9 16,1 1-14-16,-2 0 33 0,-1 1-33 0,1-1 33 15,0 3-9-15,-2 0-11 0,1 0 12 16,-3 1-13-16,1 0 12 0,-1-1-12 0,0 2 12 16,-1-1-10-16,-2 0 11 0,0 2-10 15,-1-1 10-15,-1 2-9 0,3 0-9 0,-2 0 32 16,1 1-30-16,0-1 29 0,-3 1-10 0,1 0-14 16,2-2 12-16,-1 1-12 0,0 1 11 0,1-2-13 15,-1 1 13-15,0 1-13 0,1-2 13 0,-1 2-13 16,1 1-6-16,-2-1 28 0,2 2-28 0,0-1 28 15,0 1-9-15,0 0-13 0,-2-1 13 16,0 2-13-16,0-1 12 0,-1 2-12 0,-1-1 12 16,-2 2-12-16,0 1 12 0,-2-2 12 0,0 4-28 15,-1-2 28-15,-2 1-27 0,1 0 4 16,-2-1 13-16,0 2-14 0,-1-2 14 0,0 1-14 16,-1 0 13-16,0 0-13 0,-1-1 13 0,-2 4 6 15,1 1-26-15,0-3 26 0,-1 3-26 0,2-7 7 16,0 1 13-16,1 1-12 0,0-2 12 15,0 1-13-15,3-2 12 0,0 1-12 0,0-2 11 16,0 0-11-16,-1 3-10 0,1-1 29 0,-1 1-29 16,1 1 29-16,-2-1-7 0,0 1-12 0,0 1 13 15,-2-1-13-15,0 0 12 0,-2 1-12 0,0-1 13 16,-2 2-15-16,0-1-4 0,-2 1 24 0,-2 0-25 16,-1 0 27-16,1 2-6 0,-2-1-13 0,-1-2 12 15,2 0-11-15,-1-1 11 16,1 1-13-16,0 0 12 0,2 1-13 0,1-2-2 15,1 0 26-15,1 0-26 0,0-2 26 0,0 1-11 16,-1-1-13-16,1 0 12 0,0-1-11 0,0-1 11 16,0 1-11-16,-1-1 13 0,2 1-14 0,-4 3-11 15,1-2 27-15,0 2-26 0,-3-1 27 0,1-1-4 16,-2 0-12-16,1-2 13 0,-3 4-13 16,-1 0 12-16,-1 1-12 0,-2-2 12 0,0 0-12 15,0 0 12-15,-2-1 6 0,0 2-27 0,1 0 27 16,0 0-27-16,0-1 10 0,1-3 12 0,-3 1-13 15,3-4 12-15,0 0-12 0,1-1 11 16,1 0-9-16,-1 0 9 0,0 3-11 0,1-1 11 16,-1-1 9-16,2-1-28 0,-2-2 28 0,1 3-27 15,0-2 9-15,1-1 8 0,0 0-9 16,-1-1 9-16,1 0-9 0,-2 0 9 0,-1 0-10 16,-2-1 9-16,-1 2-9 0,-2-1 10 0,-1 1-10 15,-3 1-9-15,-2-1 29 0,-1 3-28 0,-4-1 29 16,-2 1-8-16,-2-2-12 0,1 1 13 0,-3-1-12 15,-1 0 12-15,-3 2-11 0,2-1 10 0,-2 2-9 16,2-3 9-16,2 2-5 0,0 1-14 0,4-4 27 16,2 0-27-16,3-2 24 15,1-3-7-15,4-1-9 0,2-2 3 0,2-3-14 16,1-5-9-16,8 7-48 0,-15-30-122 0,22 22-437 16,5-24 9-16,-21 12 195 0</inkml:trace>
  <inkml:trace contextRef="#ctx0" brushRef="#br0" timeOffset="4875.03">15334 4792 710 0,'0'0'214'0,"0"0"-57"0,0 0-34 0,0 0-33 16,-17-4-20-16,17 4-15 0,0 0-15 15,0 0-9-15,0 0-4 0,0 0-2 16,-20 16-3-16,20-16-3 0,0 0-5 0,0 0-1 16,-23 19-4-16,23-19 2 0,0 0-2 0,-20 23 3 15,20-23 1-15,-17 18 6 0,17-18-4 0,-21 21 1 16,21-21-8-16,-24 25 1 0,24-25-5 0,-28 33 9 16,13-15-3-16,0 4 6 0,-2-1-5 0,2 5 7 15,-6-1-9-15,3 4 9 0,-3 0 15 16,2 3-39-16,-2-2 36 0,1 3-39 0,1-2 11 15,1 0 8-15,1 1-10 0,1-1 10 0,0 1-11 16,1-1 9-16,1 3-12 0,-1 0 9 0,-1 2-10 16,1 0 9-16,-1 3-9 0,-1 0 11 0,-1 3-11 15,-2 2 12-15,1 2 9 0,-3 1-29 0,-1 0 30 16,-2 3-27-16,-3-2 9 16,3 2 17-16,-6 0-12 0,2 0 14 0,1 1-14 15,0-2 12-15,2 0-12 0,-1-1 11 0,1-1-13 16,6 0-10-16,0-3 25 0,4 0-28 0,2-3 27 15,-1-1-11-15,4-2-9 0,0 0 9 0,3 0-9 16,-1 1 9-16,1 0-9 0,0 0 9 0,-1 0-9 16,0 1 9-16,-2 1-9 0,1 2 11 0,2 0 5 15,-3 2-25-15,0 0 26 0,0 1-27 16,-1-1 10-16,0 0 11 0,0 1-11 0,-2-1 9 16,1 1-10-16,0-1 11 0,0 1-11 0,1-1 11 15,1 1-10-15,3 1 9 0,-1-4 10 16,3 2-24-16,0-3 21 0,2-1-19 0,2 1 3 15,2-4 8-15,0 1-9 0,2-2 9 0,1 2-8 16,2 1 8-16,-2-1-8 0,2-1 9 0,-1 0-10 16,0 1 10-16,-2-1-9 0,2 2-12 15,-3 3 26-15,1 0-25 0,-1 2 25 0,-1 0-5 16,0-3-10-16,-2 0 10 0,1 1-9 0,-2 0 9 16,1 1-9-16,1-1 10 0,-2 1-12 0,1-2 11 15,1-1-9-15,1 0 8 0,0-1-8 0,1 0-13 16,1-1 25-16,1 0-25 0,2-2 27 0,-1 3-4 15,1-1-9-15,-1-1 8 16,0 1-10-16,-1 1 9 0,0 1-8 0,-1 0 9 16,-1 2-11-16,1 0 11 0,-2 3-9 0,1 0-8 15,-1 0 26-15,0 0-25 0,1-1 24 0,-2 2-8 16,1-1-10-16,-1 1 10 0,-1 0-11 0,2-2 12 16,-1 0-11-16,1 1 10 0,0-1-9 0,-1 3 9 15,1 0-11-15,0-1-5 0,0-2 24 0,1 2-23 16,0-3 24-16,3-1-8 0,0-1-10 15,1 0 8-15,1-2-8 0,0-1 8 0,2 3-9 16,-1-3 10-16,1 4-11 0,-1-2 11 0,-1 2-9 16,0 2 10-16,0 4 3 0,-1-1-25 0,0 2 23 15,0-1-23-15,-3-3 10 0,2 0 12 0,-2 0-11 16,0 1 11-16,0 3-11 0,-1-3 10 16,1 2-11-16,-1-1 11 0,0 0-10 0,0 0-9 15,0 0 25-15,1-1-24 0,-1-3 24 16,1 1-5-16,3-1-11 0,0-4 10 0,2-2-9 15,1 0 9-15,3-3-8 0,-1-1 8 0,1 0-8 16,3 0 6-16,-2-1-6 0,3 0 5 0,-1 0-6 16,1 1 7-16,1-2 10 0,-2 0-26 0,1 0 27 15,-2-1-27-15,0 0 9 0,1 2 7 0,-1-2-7 16,2 1 7-16,-3 0-6 0,-1 1 6 16,0-2-8-16,0 3 8 0,-1-2-7 0,-1-1 9 15,0 0-7-15,-1 1 5 0,1-1-6 16,1 1 6-16,-1-1-6 0,1 1-8 0,1-3 26 15,-1-1-27-15,2-2 27 0,-1-2-12 0,1 2-6 16,1-3 5-16,1 1-4 0,-1-1 4 0,0-1-4 16,1-1 5-16,-1 1-5 0,2 0 4 0,-2-2-4 15,3 1 3-15,1 0-4 0,-1-3 5 16,1 0-6-16,1 0 6 0,3-1-5 0,-1 0 5 16,4 0-4-16,-3-1 3 0,3 0-3 0,2 3 2 15,0 0-3-15,2 2 6 0,0 0-5 0,-1 2 5 16,1 1-6-16,-3 3-14 0,2 1 29 0,0 0-28 15,-2 1 27-15,-1-1-8 0,1 1-9 16,-3 0 4-16,1 1-8 0,-3-2 2 0,2 1-11 16,-3-4-1-16,1 3-17 0,-3-5-6 15,5 7-19-15,-10-12-6 0,14 12-24 0,-26-30-17 16,41 43-59-16,-41-43-76 0,39 18-150 0,-10-4-95 16,-29-14 259-16</inkml:trace>
  <inkml:trace contextRef="#ctx0" brushRef="#br0" timeOffset="6312.5304">15229 4869 791 0,'0'0'109'0,"0"0"-31"15,0 0-3-15,0 0-17 0,0 0 4 16,0 0 4-16,-12-19-3 0,12 19-12 0,0 0-9 16,0 0-10-16,0-23-2 0,0 23-5 0,0 0 1 15,6-19-1-15,-6 19 3 0,0 0 2 0,-1-20 6 16,1 20 1-16,0 0 0 0,0 0-3 0,0 0-5 16,0 0-8-16,-2-18-4 0,2 18-6 0,0 0-2 15,0 0-3-15,-9-22-1 0,9 22-3 16,-4-17 1-16,4 17-3 0,0-21 2 15,0 21-2-15,0-27 4 0,0 10-4 0,2-1 5 16,-1-3-6-16,0-1 5 0,-1-2-5 0,1 0 7 16,-1-1 17-16,0-3-37 0,1 0 37 0,-1-2-36 15,0 1 13-15,-1-4 10 0,1 2-10 0,-2-2 11 16,2 0-10-16,-1-1 9 0,-1-1-10 0,1 0 10 16,-1-1-11-16,-1 0 9 0,2-1-10 15,-1-1 8-15,0-1-9 0,0-2 10 0,1 1 12 16,-2-2-31-16,2 0 30 0,0 1-30 0,0-1 8 15,-1 3 11-15,0-1-12 0,1 1 11 0,-2-1-11 16,2 0 11-16,-1 1-11 0,2 0 11 16,-1 1-11-16,1-1 11 0,0-1-11 0,0 0-11 15,1 1 33-15,1-2-31 0,1 1 31 0,-1 0-12 16,3 1-10-16,0 1 9 0,0-1-9 16,2 2 11-16,0-1-10 0,2 1 10 0,0-1-9 15,2 2 10-15,0 1-10 0,2 0 9 0,-1-1-9 16,0 2 8-16,1 0-8 0,2 1-16 0,-1 4 34 15,2 0-35-15,1 3 35 0,0 0-13 0,2 1-6 16,0 3 6-16,0 0-6 0,1 3 7 0,2 0-7 16,-2 2 5-16,2 2-4 0,-1 2 2 0,2 2-3 15,-1 1 4-15,0 2-3 16,0 2 3-16,-2 0-2 0,0 3 1 0,1 1-1 16,-1 3-1-16,-1 0 2 0,0 3-2 0,-1 1 3 15,2 1-1-15,-1 1 3 0,1 2-2 0,0 1 4 16,0 1-2-16,-2 3 3 0,0 1-3 0,0 2 4 15,-2 3-5-15,0 1 5 0,-1 2-5 0,-1 4 4 16,-2 0-4-16,2 2-11 0,-4 1 32 16,-1 3-31-16,1-1 30 0,-1 4-13 0,-1 0-10 15,-1 1 9-15,1-1-8 0,0 3 8 0,-1-2-8 16,3 2 7-16,-1-1-9 0,2-2 8 0,0 1-8 16,1 0 9-16,1-2-9 0,0 1 6 0,3-2-8 15,1 0-9-15,0 0 30 0,2 0-27 16,-1-3 28-16,0 3-13 0,0-2-8 0,-1 1 8 15,-1-1-7-15,0 0 7 0,-1 1-7 16,-3 1 8-16,-1 0-8 0,0-1 8 0,-4 1-8 16,0 3 9-16,-1-1-8 0,-1 1 7 0,-1 2-7 15,-3 1-8-15,0-1 25 0,-1 1-25 0,-2-2 25 16,-2 1-10-16,0-1-8 0,-2-1 6 0,2-1-6 16,-1 1 6-16,0-1-8 0,0-1 4 0,3-1-12 15,-3-3 2-15,5 1-17 0,-3-7-1 0,6 7-24 16,-6-13-5-16,14 12-36 0,-11-31-43 15,21 46-197-15,-21-46-251 0,12 24 41 0,4-5 390 16</inkml:trace>
  <inkml:trace contextRef="#ctx0" brushRef="#br0" timeOffset="6500.0711">16406 4461 1748 0,'0'0'241'15,"-24"3"-236"-15,24-3-3 0,-25 13-3 0,25-13 1 16,-17 7 2-16,17-7 0 0,0 0-2 0,0 0 0 16,-17 8-3-16,17-8-4 0,0 0-14 0,0 0-12 15,0 0-26-15,0 0-13 0,0 0-46 16,0 0-257-16,0 0-181 0,0 0-33 16,-5-32 424-16</inkml:trace>
  <inkml:trace contextRef="#ctx0" brushRef="#br1" timeOffset="32041.3698">13943 8624 760 0,'15'17'189'0,"-15"-17"-85"0,0 0-38 0,0 0-4 16,0 0 10-16,0 0 10 0,0 0 3 15,0 0-7-15,0 0-15 0,0 0-19 16,0 0-17-16,0 0-15 0,0 0-8 0,0 0-4 16,-21 10 2-16,21-10-1 0,-24 9 2 0,7-4-1 15,0 1 5-15,-5-1 4 0,1 2 4 0,-9-2 2 16,1 2 0-16,-4-3-5 0,-3 2-3 0,-5-2-6 15,-3 1 2-15,-6-2-1 0,-1 2 4 0,-6-1 2 16,-3 2 5-16,-8 0 2 0,-4 2 1 16,-8-1-3-16,-6 3 2 0,-7 0-7 0,-2 1 3 15,-7 0-4-15,-1 3 1 0,-10-2-2 0,-8 3 0 16,-3-2-3-16,-3 3 3 0,-7-2-4 16,-2 1-21-16,-7-3 36 0,1 2-38 0,-1-4 37 15,-1 2-15-15,1-3-1 0,-3-2-1 0,1-1-2 16,-2-1 2-16,1-4-2 0,-1 0 3 0,-3-2 0 15,2-2-2-15,-4 0 1 0,-3-2-3 16,-2-3 2-16,-1 2-3 0,-2-2 4 0,-3 1-3 16,-3 1-16-16,-3-1 16 0,0 2-19 0,-1 2 40 15,-3 3-24-15,-4-1 21 0,-2 4-21 0,-3-2-21 16,-6 4 21-16,-4 1-18 0,-2 1 41 0,-5 1-18 16,-1 1 17-16,4-1-17 0,-6 2-2 0,-2 2 0 15,1 0 0-15,0 3 6 0,-3-2-6 0,3 0 7 16,-4 1-2-16,-7-1 0 15,6-1-1-15,3 0 3 0,2-1-4 0,6 0 6 16,1-3-4-16,2 1 3 0,5-4-4 0,4 0 0 16,-1-3-1-16,0 2-1 0,1-3 1 0,1 0-1 15,3-1-1-15,1-1 1 0,5 1-2 0,-1 0 0 16,3-1-2-16,0-2 0 0,2 2-2 0,-2-3-4 16,5 2-1-16,2-3-6 0,1 0-5 15,-1-4-10-15,9 1-11 0,-5-11-22 0,21 12-33 16,-17-31-119-16,36 18-381 0,-8-3 42 0,5-9 307 15</inkml:trace>
  <inkml:trace contextRef="#ctx0" brushRef="#br1" timeOffset="33588.2639">14779 5480 326 0,'0'0'146'15,"0"0"11"-15,0 0 25 0,0 0 2 0,17-4-13 16,-17 4-51-16,0 0-54 0,-17-4-39 15,17 4-13-15,-18 4 0 0,18-4 2 0,-28 5 5 16,28-5 8-16,-36 8-1 0,15-2-3 0,-6-2-9 16,-2 2-8-16,-5-2-8 0,-4-1 0 0,-3 1-1 15,-5-2 0-15,-5 2 1 0,-5-2 6 0,-8 1 6 16,2 0 11-16,-9-5 10 0,4 7 6 0,-11-8 2 16,4 8-2-16,-9-7-10 15,-2 4 0-15,-5-3-5 0,-1 2-2 0,-5-3-1 16,2 1-7-16,-3-2-5 0,-4 2-5 0,-3-1 0 15,-4-1-3-15,-1 1 0 0,-3-1-1 0,-6 2-2 16,-5 0-2-16,-5 1 0 0,-1 0-1 0,-4 0-1 16,-5 0 3-16,-2-1-2 0,-4 0 0 0,-3-1 1 15,-4 1 0-15,-3 0 3 0,0 0 2 0,-3 1-1 16,-2-2 3-16,0 2-1 0,-3-1 1 16,-2 0 2-16,-4 2-4 0,-2-1-1 0,-6 3 0 15,-5 0-2-15,-2 2 3 0,-6 1-1 0,-1 1 2 16,-3 2 0-16,3-1 4 0,-3 1-1 15,-3-1 3-15,2-3-4 0,-1 0 1 0,-2-3-4 16,-3-2-1-16,2-3 1 0,1-4-3 0,0-3 1 16,5-5-2-16,0-2 3 0,-3-3-6 0,2-3 6 15,0-4-6-15,-1-1 6 0,0-2-11 16,0 1 6-16,-4-2-12 0,-1 2 5 0,0-4-13 16,-1 8 2-16,-12-6-16 0,4 12 5 0,-11-6 13 15,5 13-19-15,-6-3 26 0,-5 11-14 0,-7 2 9 16,-3 4 9-16,-8 6-21 0,2 1 27 0,2 6-21 15,-3 1 22-15,3 3 6 0,-2 0-8 0,1 1-2 16,5 4-16-16,-7-6-14 16,14 12-59-16,-9-20-86 0,26 17-213 0,4-3-104 15,-8-19 216-15</inkml:trace>
  <inkml:trace contextRef="#ctx0" brushRef="#br1" timeOffset="35385.1658">14513 12646 846 0,'18'-2'162'15,"-18"2"-81"-15,0 0-31 0,0 0-30 0,0 0 38 16,11-18-15-16,-11 18 54 0,0 0 3 15,0 0-12-15,0 0-8 0,0 0-32 0,0 0-12 16,0 0-9-16,-18-7-3 0,18 7-3 0,0 0-3 16,-24-4-4-16,24 4-2 0,-26-1-2 15,26 1 0-15,-34-1-2 0,15-1-1 0,-3 2-4 16,-1-2-1-16,-3 1-2 0,-3-2 1 0,-3 1 1 16,-2-2 1-16,-2 1 0 0,-4-1 1 0,-3-1-1 15,-2 0 2-15,-2 0-2 0,-7 1 0 0,-3-1-2 16,-5-1 1-16,-7 2-2 0,-4-1 2 0,-8 2-1 15,-5-1 1-15,-3 2-1 0,-6-1-3 16,-4 2 1-16,-6 0 0 0,-6 0 1 16,-4-1-2-16,-6 1-1 0,-1 1 1 0,-10 0-4 15,0 0 1-15,-5-1 1 0,-1 1-1 0,-2-1 3 16,-4-1-2-16,-4 1 1 0,-4 0 1 0,-4-3-1 16,-2 2 4-16,-2-2-1 0,-4 1 2 0,-5-1-1 15,-2 1 2-15,0-1-2 0,-3 1 1 0,-4 1-1 16,-3 1 2-16,-2 1-1 0,-2 1-1 15,-5 0 3-15,-2 0-2 0,-4 2 1 0,-1-1 2 16,5 0-3-16,-3 0 0 0,-2 0 5 0,2 0-3 16,1 0 0-16,-2-1 3 0,4-1-3 0,-4 0 1 15,-3-1 1-15,3-1-3 0,0-1-2 0,1 0 2 16,-1 0-5-16,1-1 2 0,3 0-2 16,-3-1-3-16,6-1 3 0,-6 0-1 0,-5 1-4 15,1-1 5-15,0 1-3 0,-3 0 0 16,1 0-1-16,-3 2-1 0,-5-1-3 0,2 4 1 15,-2 0 0-15,-4 4 2 0,1-1 3 0,-3 5-1 16,-4-2 5-16,2 2-1 0,3 1 4 0,-2 0-5 16,6 3 3-16,1 0-5 0,-5 0-3 0,6 2-7 15,3-5-4-15,4 6-16 0,-1-8 2 0,8 7-12 16,-5-13-28-16,25 23-113 0,-19-16-396 16,19-3 27-16,7 3 254 0</inkml:trace>
  <inkml:trace contextRef="#ctx0" brushRef="#br1" timeOffset="36510.1935">8717 12340 1538 0,'0'0'66'15,"0"0"-24"-15,0 0-14 0,-22 2-5 0,22-2-4 16,0 0-5-16,0 0-4 0,0 0-5 0,0 0 0 15,0 0 3-15,0 0 3 0,0 0 4 0,17 12 3 16,-17-12-1-16,23 3-1 0,-23-3 0 0,34 0-2 16,-14 0-3-16,4 0-1 0,0-1-2 15,3 1 1-15,1-2-1 0,2 2 1 0,3-3-1 16,1 2-3-16,3 0 0 0,-1 0 0 16,2-2 0-16,0 2 0 0,-1 0-1 0,0 1-4 15,-2 0 1-15,0 1-3 0,-3 1 2 0,0 2 2 16,-3 0-2-16,-1-1 2 0,-3 3-2 0,0-1 1 15,-2 1-2-15,-1 3 1 0,0-2-1 16,-2 3 2-16,2-1-2 0,0 1 3 0,1-2-2 16,-2 1 2-16,-1-1-3 0,2 0 3 0,0 0-3 15,0-1 1-15,0 2 0 0,-1-1 1 0,1 0-1 16,-3 0 1-16,-2-1-1 0,-17-7 0 0,27 16-2 16,-27-16 2-16,0 0 0 0,14 22 3 0,-14-22 0 15,-8 17 3-15,8-17-3 0,-32 23 3 0,7-9-4 16,-9 2 3-16,-4 0-3 15,-5 1 3-15,-5-2-4 0,-3 3-11 0,-2-1 29 16,-3 2-28-16,-2-4 28 0,0 0-14 0,2-3-3 16,1-1 2-16,4-2-3 0,2 0 0 0,4-2-7 15,4-1-3-15,5 0-8 0,3-5-10 0,11 2-14 16,0-9-28-16,22 6-56 0,-24-18-194 0,24 18-315 16,17-10 54-16,-3-8 377 0</inkml:trace>
  <inkml:trace contextRef="#ctx0" brushRef="#br1" timeOffset="37416.4377">8656 8680 1755 0,'0'0'30'15,"0"0"-19"-15,-17-2-12 0,17 2-2 16,0 0 3-16,0 0 5 0,0 0 7 0,27 6 3 15,-27-6-1-15,23 2-1 0,-23-2 0 0,30 1-3 16,-13-1 1-16,4 1-1 0,1-1 1 0,2 1-1 16,-1-1 0-16,3 3-1 0,-1-2-2 0,2 1-1 15,0 2-2-15,0 1 0 0,-2 0-1 0,1 1 0 16,-1 0-1-16,1 2 4 0,1 1-2 16,1 2 4-16,0-1-3 0,0 4 3 15,0-1-6-15,-1 0 3 0,0 1-4 0,0-1 0 16,-4 0 0-16,0 2 2 0,-3-2-4 0,-2 0 4 15,-18-13-4-15,28 29-17 0,-28-29 32 0,17 33-31 16,-13-16 34-16,-4 1-12 0,-7 2-3 0,0-1 3 16,-6 4-6-16,-5 2 5 0,-6 3-5 0,-5 0 5 15,-4 2-6-15,-3-1 6 0,-4 1-7 16,-2 1 7-16,1-1-6 0,-1-2 6 0,4-1-7 16,3-4 6-16,4-3-8 0,7-6 0 0,6-2-15 15,18-12-24-15,0 0-57 0,-27-15-150 0,27 15-380 16,25-23-2-16,0-3 296 0</inkml:trace>
  <inkml:trace contextRef="#ctx0" brushRef="#br1" timeOffset="38166.4512">8949 5263 1541 0,'-30'-13'83'0,"30"13"-25"0,0 0-4 0,0 0 0 16,-17-4-8-16,17 4-4 0,0 0-13 0,0 0-12 15,0 0-8-15,0 0-3 0,0 0 3 16,0 0 7-16,19 18-1 0,-19-18 6 0,34 15-5 16,-11-8 0-16,7-1-4 0,5 0-9 0,6-1-3 15,5 0 0-15,2-1 0 0,4 0 0 0,-1 2 0 16,1-1 0-16,3 3 0 0,-1-4 0 0,0 4 0 15,-2-1 0-15,-3 3 0 0,-5 2 0 0,-2 3 0 16,-6 4 0-16,-4 2 0 0,-6 3 0 16,-9 5 0-16,-9 5 0 0,-14 7 0 15,-10 7 0-15,-13 2 0 0,-9 6 0 0,-8 1 0 16,-5 0 0-16,-9 0 0 0,-1-3 0 0,-6-3 0 16,-4 0 0-16,0-4 0 0,3-5 0 0,5-2 0 15,8-6 0-15,10-4 0 0,6-6 0 0,14-4 0 16,6-11 0-16,19-9-90 0,0 0-558 0,0 0-20 15,51-20 28-15</inkml:trace>
  <inkml:trace contextRef="#ctx0" brushRef="#br1" timeOffset="717612.3034">13140 8816 490 0,'10'17'37'0,"-10"-17"-2"0,0 0 163 0,0 0 5 16,0 0-161-16,0 0-28 0,0 0-13 0,0 0-3 16,0 0 1-16,0 0 4 0,0 0 12 0,0 0 21 15,0 0 20-15,0 0 6 0,0 0 0 0,0 0-15 16,0 0-9-16,0 0-4 0,0 0-2 15,0 0-2-15,14-17-2 0,-14 17 0 0,0 0-5 16,0 0-2-16,0 0-7 0,0 0-4 0,0 0-4 16,0 0-3-16,0 0-1 0,0 0-2 15,20-12 2-15,-20 12-1 0,0 0 1 0,0 0 0 16,24 6 3-16,-24-6 3 0,20 4 7 0,-20-4 8 16,26 4 2-16,-26-4 4 0,40-3-2 15,-14-2-2-15,7 3-5 0,1-5 1 0,6-1-6 16,3-3 0-16,5 1-6 0,6-4 2 0,5 2-6 15,5-1 4-15,6 0-5 0,4 0 2 0,8 1-5 16,4 0 2-16,3 1-2 0,8 1 0 0,3 0-3 16,4 0 2-16,6 3-4 0,1 0 4 0,-2 1-2 15,4 2 0-15,1 0 0 0,2 3 1 0,2 1 0 16,1 1 1-16,3 2 2 16,4-1 0-16,8 1 1 0,3-1 0 0,4-1-1 15,14-3 4-15,4-2-2 0,9-3 4 0,11 1 1 16,2-5 4-16,9 0-1 0,7-1 4 0,8 0-6 15,3-3 2-15,9 1-5 0,6-2 2 0,13 0-5 16,19-2 4-16,5 0-5 0,11-1 4 0,4-2-6 16,1 1 3-16,5 0-5 0,-1 2 3 0,5 0-5 15,7 2 4-15,0 2-5 0,8-2-16 16,3 2 35-16,-4 0-36 0,-1 3 40 0,-3 3-19 16,-2 1 1-16,-3 1 1 0,2 1-4 0,-1 0 2 15,4 0-2-15,-3-1 2 0,-1 0 0 16,6-2 1-16,-1-1-2 0,9-2 2 0,0-1-4 15,7-1 4-15,1-2-2 0,2 0 6 0,-3-1-4 16,2 1 6-16,2 0-6 0,4 1 1 16,-7 0-12-16,4-1-13 0,-6-2-41 0,-22-7-87 15,-28-13-70-15,-113 8 221 0</inkml:trace>
  <inkml:trace contextRef="#ctx0" brushRef="#br1" timeOffset="719565.4734">15091 5466 909 0,'0'0'168'16,"0"0"-144"-16,0 0-47 0,0 0-13 0,0 0 60 15,0 0 86-15,0 0 35 0,0 0 5 0,0 0-71 16,0 0-40-16,0 0-22 0,0 0-13 0,0 0-4 15,0 0 1-15,0 0-1 0,0 0 1 0,0 0-1 16,0 0 0-16,0 0-1 0,0 0-1 0,0 0 1 16,0 0-1-16,18 5 1 0,-18-5 1 15,0 0 1-15,19 6 0 0,-19-6 1 0,17 4 1 16,-17-4 0-16,25 1 0 0,-25-1 3 16,31 0 1-16,-12 0 3 0,-1-1 2 0,2 2-1 15,0-2 0-15,1 3-2 0,-1-2-4 0,3 3-1 16,-1-2-3-16,0 3 1 0,1 0-2 0,0 0 2 15,2 2-2-15,-2 0 1 0,-1 0-1 0,0 1 1 16,-1 2-2-16,4-3 3 0,-1 1-3 16,2 0 2-16,-2-1-2 0,2-1 2 0,-1 0-2 15,3-1 0-15,0-1-4 0,-1-1-2 0,4 0-6 16,-3-3-9-16,6 4-12 0,-7-7-14 0,11 8-18 16,-10-11-5-16,12 10 5 0,-8-12 7 0,10 8 20 15,-4-6 7-15,6 3 12 0,-4-2 6 0,4 0 7 16,-2-1-9-16,2 4-18 15,-5-6-35-15,6 10-50 0,-12-11-71 0,6 7-107 16,4 12-50-16,-24-18 224 0</inkml:trace>
  <inkml:trace contextRef="#ctx0" brushRef="#br1" timeOffset="721237.4413">16959 5648 225 0,'-13'-24'-86'0,"13"24"-52"15,-29-27 138-15</inkml:trace>
  <inkml:trace contextRef="#ctx0" brushRef="#br1" timeOffset="721315.5632">16883 5478 422 0,'0'0'89'16,"0"0"-44"-16,0 0-25 0,-1-16-42 0,1 16-91 15,-10-19-93-15,10 19-28 0,0 0 234 16</inkml:trace>
  <inkml:trace contextRef="#ctx0" brushRef="#br1" timeOffset="722378.1098">16641 5331 544 0,'0'0'-29'0,"0"0"-32"0,0 0 90 16,0 0 44-16,-12-19 26 0,12 19-2 16,0 0-23-16,0 0-46 0,0 0-16 0,0 0 0 15,0 0 16-15,0 0 11 0,0 0 9 0,0 0-3 16,0 0-12-16,0 0-3 0,-19-2 5 0,19 2 12 15,0 0 14-15,2 22 8 0,-2-22-2 0,0 0-5 16,0 0-8-16,-4 24-4 0,4-24-9 16,0 0 0-16,0 0-10 0,0 0-2 0,0 0-8 15,0 0 0-15,0 0-2 0,-7 18-2 16,7-18-4-16,0 0-2 0,0 0-5 0,0 0-2 16,0 0-1-16,0 0-1 0,0 0 2 0,0 0 0 15,0 0 0-15,0 0 0 0,0 0-2 0,0 0-2 16,0 0 0-16,0 0 0 0,2 19 0 0,-2-19 3 15,0 0-2-15,0 0 5 0,7 19-1 0,-7-19 2 16,0 0 0-16,0 0-2 0,0 0-1 16,0 0-4-16,0 0-1 0,0 0 0 0,0 0 0 15,0 0 2-15,0 0-1 0,0 0 1 0,17 5 0 16,-17-5 0-16,0 0 0 0,0 0 1 0,0 0-1 16,0 0 0-16,0 0 2 0,0 0-2 15,0 0 3-15,0 0 1 0,0 0 1 0,0 0 1 16,0 0-2-16,0 0-1 0,0 0-1 0,0 0 0 15,0 0 1-15,0 0 2 0,0 0 0 16,0 0 1-16,0 0 1 0,0 0-1 0,0 0 0 16,0 0-2-16,0 0-2 0,0 0-2 0,0 0-2 15,0 0-1-15,0 0 1 0,0 0 0 0,0 0-1 16,0 0 1-16,0 0 1 0,0 0 1 0,0 0-1 16,0 0 0-16,18 13-1 0,-18-13 1 0,0 0-1 15,22 5 2-15,-22-5 0 0,22 6 0 16,-22-6 1-16,28 6 0 0,-28-6-2 15,32 8 2-15,-11-4-1 0,1 2-1 0,0 0 0 16,2 0 0-16,3 3-1 0,2-1 2 0,2 2-2 16,1-2 2-16,2 3-3 0,4 0 5 0,2 1-3 15,4 3 4-15,3-1-4 0,3 3 4 0,3 1-4 16,1 2 3-16,5 0-6 0,3 1 6 0,2 1-6 16,6 2-16-16,2 0 34 0,4 4-33 15,3 2 32-15,4 5-9 0,5 4-10 0,4 4 11 16,7 6-11-16,7 0 11 0,4 6-13 0,-2 0 13 15,7 3-15-15,1 3 16 0,4 2 5 0,2 1-23 16,1 0 23-16,1 2-23 0,2 3 3 16,7 4 18-16,1 4-16 0,5 3 21 0,5 6-14 15,1-1 0-15,2 0 19 0,6 3-18 0,4-3 15 16,7 5 2-16,5 1-21 0,7 3 2 16,4 1 8-16,7 3-8 0,7 0 0 0,1 3 0 15,3 3 0-15,1 1 0 0,7 6 0 0,6-1 0 16,2 0 0-16,6 5 0 0,3-1 0 0,8 4 0 15,10 5 0-15,11 0 0 0,7 3 0 0,1 2 0 16,10 5 0-16,5 4 0 0,5 2 0 0,7 2 0 16,0 7 0-16,-1-2-11 0,3 5-27 15,-10-8-20-15,12 17-55 0,-21-29-116 0,20 21-349 16,-20-7-24-16,2-15 185 0</inkml:trace>
  <inkml:trace contextRef="#ctx0" brushRef="#br1" timeOffset="724409.4617">19936 6546 800 0,'-22'-26'287'0,"22"26"-197"15,-18-8-21-15,18 8-18 0,-17-7-5 0,17 7-5 16,0 0-4-16,-22-9-6 0,22 9-3 0,0 0-2 16,-23-10 2-16,23 10 4 0,0 0 3 15,0 0 2-15,-22-9-2 0,22 9-2 0,0 0-3 16,0 0-4-16,0 0-1 0,0 0-4 0,0 0-5 16,0 0-3-16,0 0-9 0,0 0-3 0,0 0-1 15,0 0 2-15,0 0 2 0,0 0 4 0,0 0 0 16,-8 23 3-16,8-23-2 0,8 20 5 0,-8-20-3 15,12 23 6-15,-12-23-7 0,20 29 3 16,-20-29-8-16,27 32 5 0,-11-15-8 16,1 3 4-16,-1-1-5 0,1 3 3 0,0 2-5 15,1-1 6-15,-1 0-6 0,4 1 6 0,-2-1-6 16,0 1 5-16,0-1-6 0,-1 0 4 0,1 0-4 16,-2 0 4-16,1 0-4 0,-2 0 5 0,-3 1-6 15,-2 1-12-15,-4-1 31 0,-2 2-30 0,-4 1 30 16,-4 2-12-16,-5 1-8 0,-5 0 8 0,-8-1-7 15,-4 0 8-15,-6-1-7 0,-4-1 6 16,-1-3-6-16,-2-5 7 0,-1-3-2 0,2-4 7 16,1-3 3-16,3-4 2 0,3-4-9 0,2-2-6 15,3-4 0-15,4-3 0 0,2-1 0 0,19 9 0 16,-28-22 0-16,28 22-11 0,-17-25-14 16,17 25-14-16,-9-20-15 0,3 3-43 0,26 33-283 15,-20-16-201-15,0 0-3 0,0 0 309 16</inkml:trace>
  <inkml:trace contextRef="#ctx0" brushRef="#br1" timeOffset="725284.5303">24564 9016 1116 0,'-22'-18'198'0,"22"18"-54"0,-17-6-36 0,17 6-20 15,0 0-18-15,0 0-10 0,-25-10-15 0,25 10-7 16,0 0-8-16,0 0-3 0,0 0-8 0,0 0-3 16,0 0-5-16,0 0-3 0,0 0 1 0,0 0 2 15,17-6-2-15,-17 6 3 0,35 6-4 0,-11-1 1 16,2 2-4-16,3 2 1 0,0 4-6 0,2-1 0 16,-1 4 0-16,-2 3 0 0,-1-1 0 15,-4 4 0-15,-4 0 0 0,-2 1 0 0,-4 0 0 16,-5 1 0-16,-5 2 0 0,-5 1 0 0,-4 1-1 15,-5 0 2-15,-3-2-3 0,-5 3 4 0,-4 0-5 16,-6 0 6-16,-5 2-7 0,-4-4 8 0,-5 2-6 16,-6-3-8-16,-2-2 22 0,-4 1-18 15,0-4 12-15,3 0-6 0,4-3 0 0,5-5 0 16,8-1 0-16,6-3 0 0,9-2 0 16,20-7-41-16,0 0-64 0,-33-14-226 0,33 14-301 15,17-3 37-15,3-8 253 0</inkml:trace>
  <inkml:trace contextRef="#ctx0" brushRef="#br1" timeOffset="726518.926">19418 8244 877 0,'-25'-17'134'16,"25"17"-13"-16,0 0-50 0,0 0 14 16,0 0-11-16,0 0-5 0,-18-11-12 0,18 11-10 15,0 0-11-15,0 0-14 0,0 0-5 0,0 0-1 16,0 0 5-16,0 0 8 0,0 0 11 0,0 0 2 16,0 0 4-16,0 0-9 0,7-16-1 0,-7 16-8 15,0 0 1-15,14-17-6 0,-14 17 0 16,0 0-6-16,12-17 0 0,-12 17-6 0,0 0 0 15,0 0-5-15,0 0-1 0,0 0-5 0,0 0 0 16,0 0 0-16,0 0 0 0,0 0 0 0,19 18 0 16,-19-18 0-16,16 28 0 0,-4-11 0 0,3-1 0 15,4 3 0-15,6-4 0 0,3 2 0 0,4-1 0 16,7-4 0-16,3 1 0 0,3-4 0 16,2-3 0-16,2 0 0 0,1 0 0 15,2 0 0-15,0-1 0 0,-1 0 0 0,-6 2 0 16,-5 0 0-16,-8 4 0 0,-10 2 0 0,-22-13 0 15,18 35 0-15,-25-13 0 0,-11 4 0 0,-13 4 0 16,-14 6 0-16,-11 7 0 0,-8 0 0 0,-8 1 0 16,-3 0 0-16,-4 0 0 0,1-2 0 0,2-1 0 15,5-2 0-15,9-6 0 0,9-4 0 16,13-9 0-16,12-5 0 0,28-15 0 0,0 0 0 16,39 28-432-16,-7-48-190 0,38 11-40 0,0-20 332 15</inkml:trace>
  <inkml:trace contextRef="#ctx0" brushRef="#br1" timeOffset="727362.7027">24705 8069 1056 0,'19'-11'100'16,"-19"11"-50"-16,0 0-23 0,-5-24 4 0,5 24 8 15,0 0 17-15,-2-20 7 0,2 20 4 0,0 0 1 16,-20-30-1-16,20 30-3 0,-12-17-3 0,12 17-10 16,-17-14-7-16,17 14-7 0,-20-10-3 0,20 10-3 15,-19-5-3-15,19 5-4 0,-17-1-6 16,17 1-3-16,0 0-5 0,-20 4-4 0,20-4-6 15,0 0 0-15,0 0 0 0,3 26 0 16,-3-26 0-16,15 25 0 0,-15-25 0 0,32 24 0 0,-8-13 0 16,6-2 0-16,2 1 0 0,4-2 0 15,1 2 0-15,2-1 0 0,0-1 0 0,0-1 0 16,-1 2 0-16,-5-1 0 0,-4 2 0 16,-1 0 0-16,-6 0 0 0,-3 1 0 0,-19-11 0 15,22 27 0-15,-22-27 0 0,-5 30 0 0,-8-10 0 16,-7-1 0-16,-8 3 0 0,-4 3 0 0,-9-1 0 15,-2 2 0-15,-4-1 0 0,-1-2 0 0,-1 0 0 16,2-2 0-16,1 0 0 0,3-3 0 0,6 1-18 16,2-6-15-16,10 7-40 0,-13-22-100 0,33 25-430 15,-22-19 3-15,27-4 54 0</inkml:trace>
  <inkml:trace contextRef="#ctx0" brushRef="#br1" timeOffset="728222.1155">14913 12628 235 0,'0'0'5'0,"0"0"-145"15,-34 5 41-15,34-5 99 0</inkml:trace>
  <inkml:trace contextRef="#ctx0" brushRef="#br1" timeOffset="728331.5411">14806 12649 760 0,'0'0'148'0,"0"0"-61"15,0 0-39-15,0 0-27 0,0 0-14 0,0 0-24 16,-18 5-45-16,18-5-98 0,0 0-110 0,-17 4-88 16,17-4 155-16</inkml:trace>
  <inkml:trace contextRef="#ctx0" brushRef="#br1" timeOffset="728675.2638">14672 12709 544 0,'0'0'251'0,"-19"9"-52"16,1-15-52-16,18 6-31 0,-21 1-21 0,21-1-16 15,-17-1-15-15,17 1-10 0,0 0-14 16,0 0-8-16,-20-9-7 0,20 9-7 0,0 0-3 15,0 0-3-15,-6-18-30 0,6 18 26 0,0 0-28 16,0 0 27-16,5-17 0 0,-5 17-2 0,0 0-1 16,0 0-2-16,0 0 1 0,0 0-2 0,0 0 0 15,20-8 3-15,-20 8 0 0,0 0 3 0,17 2 3 16,-17-2 1-16,20 1 2 0,-20-1 2 16,31 0 4-16,-11 0-4 0,0-5 4 0,7 3-7 15,-1-5-2-15,5 0-5 0,3-2-1 0,2-1-3 16,6-2 2-16,4 0-5 0,0-2 3 15,6-1-4-15,1 1 5 0,1-3-5 0,6 0 5 16,1-1-5-16,3 0 2 0,2-1-10 0,6 4-2 16,-3-2-14-16,8 5-4 0,-6-5-6 0,6 6 5 15,-6-4 1-15,4 6 13 0,-3-3 2 16,6 1 17-16,-2 0-1 0,3 1 6 0,1-1-2 16,-3-2 0-16,1 1-3 0,-1-3 6 0,-1 0-5 15,2-4 5-15,1-1-10 0,3-3 4 0,-3-6-35 16,7 17-100-16,-24-18-370 0,16 5-60 0,-5 2 151 15</inkml:trace>
  <inkml:trace contextRef="#ctx0" brushRef="#br1" timeOffset="729253.4461">17063 12134 765 0,'0'0'166'0,"0"0"-111"0,-18 9-30 16,18-9-1-16,0 0 0 0,0 0 5 0,0 0 0 16,0 0-8-16,0 0-8 0,0 0-6 15,0 0-7-15,-18-14-8 0,18 14-17 16,0 0-56-16,-17 0-63 0,17 0-135 0,0 0-53 16,-19 9 44-16,26 11 288 0</inkml:trace>
  <inkml:trace contextRef="#ctx0" brushRef="#br1" timeOffset="729472.1907">16809 12350 894 0,'0'0'80'0,"0"0"-60"0,0 0-19 0,5-18-3 15,-5 18 2-15,0 0 1 0,19-11 1 16,-19 11-4-16,19-8-16 0,-19 8-43 0,20-11-112 16,-20 11-142-16,16-18-45 0,11 24 294 0</inkml:trace>
  <inkml:trace contextRef="#ctx0" brushRef="#br1" timeOffset="729659.7714">16822 12348 1315 0,'0'0'66'0,"0"0"-37"16,-18 13-22-16,18-13-11 0,0 0-7 0,0 0-22 16,-22 5-37-16,22-5-92 0,0 0-129 15,0 0-136-15,0 0 14 0,0 0 408 0</inkml:trace>
  <inkml:trace contextRef="#ctx0" brushRef="#br1" timeOffset="730425.3812">16726 12425 295 0,'0'0'143'0,"-17"1"-13"0,17-1-7 0,0 0 1 16,0 0-13-16,0 0-19 0,0 0-23 0,0 0-17 15,-18-3-4-15,18 3-4 0,0 0-11 16,0 0-8-16,0 0-8 0,0 0-7 16,0 0-7-16,0 0-4 0,0 0-1 0,0 0 2 15,0 0 1-15,0 0 2 0,0 0-3 0,0 0 3 16,-6 17-2-16,6-17 1 0,0 0 1 0,0 0 1 15,0 0-1-15,0 0 5 0,0 0 1 0,-4 18 4 16,4-18 2-16,0 0 5 0,0 0 4 16,0 0 3-16,0 0 2 0,0 0-1 0,0 0-4 15,0 0 1-15,0 0-4 0,-11 17-4 0,11-17-5 16,0 0-6-16,0 0-4 0,0 0-3 0,0 0 1 16,0 0 1-16,0 0 2 0,0 0 2 0,0 0 4 15,0 0 6-15,0 0 3 0,22 2 3 0,-22-2 4 16,0 0-4-16,25-11 2 0,-25 11-6 15,28-14-1-15,-10 4-4 0,4-5 1 16,2 2-3-16,0-5 6 0,7 0-6 0,-2-6 6 16,5 0-7-16,1-5 7 0,5-3-10 0,4-4 8 15,2-2-13-15,2-4 8 0,-1 0 8 0,3-2-32 16,0 1 31-16,2-2-30 0,4-2 11 0,4-2 14 16,3-2-13-16,1 1 14 0,5-2-14 0,0-2 12 15,0 1-12-15,4-2 14 0,1-3 5 0,4 0-24 16,6-2 25-16,1 1-24 0,6 0 4 15,3-5 16-15,2-3-16 0,6-3 15 0,2-4-16 16,6-4 2-16,8-3 17 0,4-6-15 16,4-2 14-16,2-3-2 0,5-2-19 0,0-2 12 15,1-3-6-15,1-1 0 0,0 1 0 0,-1-3 0 16,0 3-1-16,-2-1 2 0,-3-2-1 0,1-1 0 16,2 2 0-16,-5 0 0 0,2 2 0 15,1 1 0-15,1-1 0 0,1 0 0 0,4 0 0 16,-1 2 0-16,3-1 0 0,3 2 0 0,1 1 0 15,3-2 0-15,-2 3 0 0,3 1 0 0,3 3 0 16,1 1 0-16,1 2 0 0,4-2 0 0,2-1 0 16,3-1 0-16,4-1 0 0,4-2 0 0,4-2 0 15,9-4 0-15,0-7 0 0,4-3 0 0,2 0 0 16,5-2 0-16,0 2 0 0,-3 1 0 16,-3-6-8-16,-2 7-49 0,-6-8-10 15,13 18-60-15,-25-21-57 0,28 35-171 0,-36-25-210 16,8 4 61-16,3 14 325 0</inkml:trace>
  <inkml:trace contextRef="#ctx0" brushRef="#br1" timeOffset="731487.8978">23621 7359 1587 0,'-42'7'91'0,"42"-7"-29"0,0 0-27 15,0 0-6-15,0 0-3 0,0 0 0 0,0 0 1 16,0 0 2-16,0 0-1 0,0 0-2 0,18 6-3 15,-18-6-6-15,33-11-1 0,-12 3-4 0,1-2 0 16,3 1-11-16,2-3-1 0,0 1 0 16,1 1 0-16,0 2 0 0,-3-1 0 15,-2 4 0-15,-3 0 0 0,-3 3 0 0,-17 2 0 16,28-1 0-16,-28 1 0 0,18 3 0 0,-18-3 0 16,0 0 0-16,17 8 0 0,-17-8 0 0,0 0 0 15,0 0 0-15,16 18 0 0,-16-18 0 0,0 0 0 16,24 17 0-16,-24-17 0 0,27 13 0 0,-9-6 0 15,4-2 0-15,3 0 0 0,1-1 0 16,5-3 0-16,-1-2 0 0,4-3 0 0,3-1 0 16,2-1 0-16,1-1 0 0,0 0 0 0,1-1 0 15,-2 2 0-15,-1 0 0 0,-5 1 0 0,-4 2 0 16,-5 2 0-16,-6 1 0 0,-18 0 0 16,21 7 0-16,-21-7 0 0,0 0 0 0,-7 30 0 15,7-30 0-15,-34 36-4 0,7-12-3 0,-5 1-2 16,-5 1 10-16,-5 4-5 0,-3 3 8 15,-3 2-6-15,-5 4 8 0,0 3 9 0,-2 2-16 16,2-2 2-16,0 0-1 0,3-2 0 0,5-5 0 16,9-3 0-16,9-7 0 0,11-5-3 0,16-20-30 15,3 31-85-15,-3-31-404 0,24-10-96 0,-1-7 17 16</inkml:trace>
  <inkml:trace contextRef="#ctx0" brushRef="#br1" timeOffset="745865.806">22544 8179 1203 0,'-20'-8'291'16,"20"8"-223"-16,0 0-24 0,-10 20-16 0,10-20-1 15,0 0 5-15,-14 21-2 0,14-21 1 0,-9 23-8 16,9-23 2-16,-15 27 15 0,8-6-41 15,7-21 44-15,-22 35-38 0,22-35 20 16,-23 29 7-16,23-29-11 0,-17 18 1 0,17-18-9 16,0 0-1-16,0 0-3 0,0 0 1 0,0 0-2 15,0 0-2-15,16-29-6 0,-16 29 0 0,26-37 0 16,-10 14 0-16,1-1 0 0,1-2 0 0,1 2 0 16,0 0 0-16,-2 0 0 0,-1 1 0 0,-4 1 0 15,-2 0 0-15,-2 4 0 0,-5 0 0 16,-3 18 0-16,-3-29 0 0,3 29 0 0,-17-18 0 15,17 18 0-15,-29-6 0 0,12 8 0 0,-3 4 0 16,-1 5 0-16,-2 2 0 0,0 4 0 0,1 3 0 16,0 1 0-16,2 3 0 0,1 2 0 0,3-1 0 15,0 1 0-15,3-2 0 0,4-1 0 16,2 0 0-16,2-4 0 0,3 0 0 0,3 0 0 16,1-2 0-16,3-1 0 0,-5-16 0 15,19 30 0-15,-19-30 0 0,29 27 0 0,-12-13 0 16,0-3 0-16,3-2 0 0,1-2 0 0,1-2 0 15,0-2 0-15,-1-5 0 0,-1-2 0 0,0-5 0 16,-2-3 0-16,-18 12 0 0,30-34 0 0,-17 11 0 16,-2-6 0-16,-3-1 0 0,-2-5 0 0,-1-3 0 15,-3 3 0-15,-3 0 0 0,-4 3 0 16,-2 0 0-16,-3 4 0 0,-2 3 0 0,-1 3 0 16,-3 2 0-16,-2 0 0 0,-1 5 0 15,1 2 0-15,0 6 0 0,1 4 0 0,0 5 0 16,0 4 0-16,17-6 0 0,-31 28 0 0,16-8 0 15,1 6 0-15,2 2 0 0,0 2 0 0,3 3 0 16,1-3 0-16,2 1 0 0,2-1 0 0,3 1 0 16,1-6 0-16,2 2 0 0,3-6 0 15,3-4 0-15,3 0 0 0,-11-17 0 0,28 20 0 16,-28-20 0-16,32 6 0 0,-13-7 0 0,-1-3 0 16,-1-3 0-16,-17 7 0 0,30-26 0 0,-16 6 0 15,-1-1 0-15,-2-2 0 0,-1-1 0 0,-4 3 0 16,-4 2 0-16,-2 1 0 0,0 18 0 0,-8-25 0 15,8 25 0-15,-20-16 0 0,20 16 0 16,-23-7 0-16,23 7 0 0,-27 1 0 16,27-1 0-16,-22 3 0 0,22-3 0 0,0 0 0 15,-21-2-93-15,38 13-515 0,-17-11-30 0,1-17 27 16</inkml:trace>
  <inkml:trace contextRef="#ctx0" brushRef="#br1" timeOffset="746490.8302">22443 5546 1432 0,'0'0'292'16,"-43"-43"-245"-16,16 10-13 0,-6-7 8 0,5 5-12 16,-6-2 10-16,6 6-17 0,-1 3-1 15,3 8-6-15,-1 2 4 0,2 7 0 0,-2 4-2 16,-1 2-7-16,1 4-11 0,3 4 0 0,-1 4 0 16,0 8 0-16,0 7 0 0,-3 7 0 0,-1 8 0 15,-2 7 0-15,-2 7 0 0,1 7 0 0,-4 7 0 16,2 6 0-16,-1 7 0 0,1 3 0 0,1 0 0 15,1 2 0-15,6-3 0 0,1-3 0 16,7 0 0-16,4-7 0 0,5-3 0 0,5-4 0 16,7-6 0-16,2-6 0 0,7-7 0 0,-1-9-14 15,11 2-82-15,-22-37-117 0,36 33-397 16,-36-33 8-16,33 8 91 0</inkml:trace>
  <inkml:trace contextRef="#ctx0" brushRef="#br1" timeOffset="746693.9948">21363 6210 1709 0,'-1'38'264'15,"-23"-29"-217"-15,0 3-20 0,4-2-27 0,20-10 0 16,-21 12 0-16,21-12 0 0,0 0 0 0,0 0 0 16,0 0 0-16,32 0 0 0,-14-3 0 15,7-2 0-15,4-1 0 0,2-2 0 16,6 1 0-16,1-3 0 0,4 3 0 0,-3-6-62 15,12 14-57-15,-24-32-202 0,29 32-276 0,-17-13 7 16,12 7 233-16</inkml:trace>
  <inkml:trace contextRef="#ctx0" brushRef="#br1" timeOffset="747022.1059">22340 6026 1837 0,'-27'10'57'0,"-2"-4"-22"15,3 5-2-15,-4 0-3 0,3 5 3 0,-4 0-11 16,0 5-22-16,0 2 0 0,-1 1 0 16,2 4 0-16,2 3 0 0,1 2 0 0,4 3 0 15,2 1 0-15,7-1 0 0,4-2 0 16,5 0 0-16,6-7 0 0,3-4 0 0,4-4 0 16,-8-19 0-16,31 26 0 0,-9-17 0 0,3-7 0 15,3-3 0-15,0-6 0 0,1-5 0 0,3-5 0 16,0-5 0-16,-1-7 0 0,0-5 0 0,-2-7 0 15,-1-2 0-15,1-2 0 0,-1-3 0 0,-3 4 0 16,-3-1 0-16,-5 4 0 0,-3 2 0 0,-7 6 0 16,-5 3 0-16,-3 7 0 15,-6 4 0-15,7 19 0 0,-20-26 0 0,20 26 0 16,-26-4-33-16,26 4-33 0,-32 15-17 0,24 9-31 16,-22-25-99-16,36 36-243 0,-24-21-71 0,13 7 16 15,2 5 468-15</inkml:trace>
  <inkml:trace contextRef="#ctx0" brushRef="#br1" timeOffset="747303.3798">22886 5945 972 0,'-17'-22'480'0,"17"22"-196"0,0 0-212 15,-19-1-16-15,0-5-13 0,19 6 1 0,-35-5-7 16,17 7-6-16,-4 1-7 0,0 3-20 15,1 3-4-15,2 0 0 0,-1 5 0 0,1 0 0 16,1 4 0-16,1 3 0 0,2 2 0 0,2 4 0 16,3 0 0-16,4 1 0 0,1 0 0 0,4-3 0 15,2 0 0-15,5-2 0 0,5-2 0 0,4-1 0 16,3-3 0-16,4-5 0 0,3-1 0 0,2-5 0 16,3-3 0-16,0-3 0 0,5 0 0 0,-3-8-54 15,8 7-53-15,-20-35-169 0,27 30-295 16,-21-18-29-16,12 6 162 0</inkml:trace>
  <inkml:trace contextRef="#ctx0" brushRef="#br1" timeOffset="747662.7574">23203 5805 1971 0,'-17'12'59'0,"-2"0"-42"0,1 4-17 0,-1 3 0 15,2 3 0-15,0 1 0 0,0 2 0 0,2 3 0 16,0 1 0-16,2 1 0 0,2 4 0 0,1-1 0 15,3 1 0-15,1 0 0 0,2-3 0 0,1-3 0 16,5 0 0-16,1-5 0 0,5-3 0 0,-8-20 0 16,24 28 0-16,-5-21 0 0,2-4 0 0,5-6 0 15,3-5 0-15,2-7 0 16,5-4 0-16,-1-6 0 0,0-4 0 0,-1-3 0 16,-2-4 0-16,-3-3 0 0,-1 1 0 0,-4-4 0 15,-3 5 0-15,-3-1 0 0,-3 3 0 0,-4 3 0 16,-5 1 0-16,-4 5 0 0,-2 3 0 0,-3 4 0 15,3 19 0-15,-11-25 0 0,11 25 0 0,-17-3 0 16,17 3 0-16,-25 17 0 0,10 2 0 0,0 9 0 16,-1 6 0-16,2 6 0 0,0-1 0 15,6 1 0-15,0-2 0 0,7-3 0 0,4-5 0 16,6-3 0-16,4-5 0 0,6-3 0 0,3-7 0 16,7-1 0-16,-2-9 0 0,8 3-86 15,-12-21-54-15,29 20-419 0,-31-25-50 0,13 9 39 16</inkml:trace>
  <inkml:trace contextRef="#ctx0" brushRef="#br1" timeOffset="748006.5448">23864 5607 1804 0,'-33'-34'95'0,"35"11"-46"16,-7-1-1-16,5 24-8 0,-3-29-29 0,3 29-11 16,0 0 0-16,0 0 0 0,-18-3 0 0,18 3 0 15,-16 29 0-15,5-7 0 0,0 6 0 0,-1 4 0 16,1 2 0-16,0 3 0 0,1-2 0 15,3-1 0-15,2-3 0 0,3-2 0 16,3-5 0-16,2-2 0 0,6-4 0 0,-9-18 0 16,22 28 0-16,-22-28 0 0,27 17 0 0,-27-17 0 15,30 7 0-15,-30-7 0 0,25 0 0 0,-25 0 0 16,21-5 0-16,-21 5 0 0,0 0 0 0,21-8 0 16,-21 8 0-16,0 0 0 0,0 0 0 0,0 0 0 15,0 0 0-15,2 26 0 0,-4-7 0 16,-4 1 0-16,-2 4 0 0,-1 3 0 0,-3 1 0 15,-1 2 0-15,1 0 0 0,-1-1 0 0,0 0 0 16,0 0 0-16,0-2 0 0,1-2 0 0,1-2 0 16,1-3 0-16,4-4 0 0,6-16 0 0,-8 26 0 15,8-26 0-15,0 0 0 0,0 0 0 16,17 39-347-16,-17-39-330 0,0 0 45 16,6-31 242-16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2:33:37.13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14790 4141 318 0,'0'0'1'0,"-18"4"-31"16,18-4-11-16,0 0 4 0,-26 6 8 0,26-6 3 15,0 0-25-15,-18 8-40 0,18-8 78 0</inkml:trace>
  <inkml:trace contextRef="#ctx0" brushRef="#br0" timeOffset="781.1883">14705 4154 572 0,'0'0'232'0,"-19"-1"-32"16,19 1-37-16,0 0-34 0,0 0-24 0,0 0-14 16,0 0-21-16,0 0-25 0,0 0-13 0,0 0-8 15,0 0-6-15,0 0-3 0,0 0-2 16,0 0-4-16,0 0-2 0,19-4-3 0,-19 4-1 15,0 0-1-15,0 0-1 0,0 0 0 16,17-1 0-16,-17 1 1 0,0 0 0 0,0 0 0 16,20 3 1-16,-20-3 0 0,0 0 1 0,20 6 0 15,-20-6 1-15,19 4 0 0,-19-4 0 0,21 5-1 16,-21-5 1-16,27 5 1 0,-27-5-6 0,40 3 0 16,-14 0 5-16,-2 0 0 0,4 4 5 0,-6-7 1 15,4 1-6-15,0-2-2 0,4 1 1 16,-1-1-1-16,1 1-1 0,2-2 1 0,-1 1-1 15,3 0 0-15,-1 0 0 0,1 0 0 0,0 2 0 16,2-1-1-16,-1 0 1 0,0 0 0 16,0 1-1-16,2 0 1 0,-1 2 0 0,1-1-2 15,1 0 2-15,-1 1-1 0,3-2 0 0,1 0 0 16,-3 1 0-16,4-1 0 0,-1 0 0 0,-1-1 0 16,2-1 0-16,-1 1-1 0,0-1 0 15,1-1 1-15,0 1-1 0,2 0 3 0,0 0 0 16,-2-1 0-16,3 2 0 0,-1-1-3 0,-1 0 0 15,-1 0 0-15,1-2 1 0,-1 2 0 0,0 1 0 16,-2-1-1-16,-2 0 0 0,0 0 0 0,-1 1 0 16,1-2 1-16,1 2-1 0,-1-1 0 0,1 1 1 15,-1-1 0-15,1 0-1 0,0 0 1 16,-1-2-1-16,1-1 0 0,1 1 0 16,0-1 1-16,0-1-1 0,1 2 1 0,-2-3-1 15,1 1 1-15,2-1-1 0,-1-1 1 0,3-2 1 16,-2 2 1-16,5 1-3 0,-4-1 2 0,4 1-3 15,-4-1 2-15,1 1-1 0,0 2 1 0,-2-1-2 16,1 0 2-16,-3 0-1 0,-1 3 0 0,-1-2 0 16,-2 3-1-16,2 0 1 0,-2 1 0 15,1-2 0-15,-1 2 1 0,2-1-2 0,-1 1 0 16,0-1 1-16,0 1 0 0,-2 0 0 0,0 0 1 16,-2 0-1-16,2 0 0 0,-1 1 0 0,-1-1 0 15,-1 0 0-15,1 0 1 0,0 0 0 16,-1 0-1-16,3 0 1 0,-1 0-1 0,-2-1-1 15,2 0 0-15,2 0 0 0,-3 1 0 0,-1-2 1 16,-1 1 1-16,-1 1-2 0,-1-1 2 16,-1 1-2-16,-1 0 2 0,1 0-1 0,-1-1 1 15,0 1 0-15,-2 0-1 0,-1 0 0 0,1 1 0 16,-3-1 1-16,0 0-1 0,-1 1 0 0,1-1 0 16,0 1 0-16,-1 1 0 0,0-2 0 0,0 2-1 15,-1-1 0-15,1 0 1 0,-2 2-3 0,1-2 1 16,-2 0 0-16,-1 2 0 0,-17-3 1 15,31 3-2-15,-31-3-4 0,27 5-9 0,-27-5-17 16,24 6-33-16,-24-6-53 0,27 9-121 16,-27-9-243-16,0 0-62 0,23-4 168 0</inkml:trace>
  <inkml:trace contextRef="#ctx0" brushRef="#br0" timeOffset="2921.8199">19578 4089 1211 0,'-18'-1'34'0,"18"1"-30"0,0 0-11 15,0 0-1-15,0 0 9 0,0 0 0 16,0 0 0-16,0 0-1 0,0 0-2 16,0 0-1-16,17-4-2 0,-17 4 1 0,0 0 2 15,0 0 4-15,0 0 5 0,0 0 7 0,0 0 4 16,0 0 7-16,0 0 5 0,-12 21 7 0,12-21 7 16,0 0 2-16,-23 9-6 0,23-9-2 0,0 0-13 15,-21 16-5-15,21-16-6 0,-17 12 1 0,17-12-5 16,-20 13 4-16,20-13-3 0,-21 16 1 15,21-16-3-15,-22 18 0 0,22-18-4 0,-23 22 3 16,23-22-6-16,-23 24 4 0,23-24-4 0,-26 24 4 16,26-24-4-16,-27 25 6 0,27-25-4 15,-25 25 3-15,25-25-1 0,-26 27 3 0,26-27-3 0,-24 27 5 16,24-27-6-16,-21 26 3 0,21-26-6 16,-16 24 2-16,16-24-4 0,-13 25 5 0,13-25-5 15,-12 27 3-15,12-27-3 0,-10 27 3 16,10-27 20-16,-11 29-44 0,11-29 44 0,-12 27-44 15,12-27 19-15,-12 29 6 0,12-29-4 0,-12 32 5 16,12-32-5-16,-14 33 6 0,6-15-3 0,0 0 8 16,-4-1-4-16,3 2 7 0,9-19-7 0,-22 35 5 15,11-17-8-15,0 3 5 0,-1-1-6 0,1 1 3 16,0 1-7-16,0-2 6 0,-1 2-7 0,1 0 6 16,0 0-7-16,0-1 7 0,-1 2-7 15,1 2 7-15,-1-1-6 0,-1 1 6 16,1-1-7-16,0 2-17 0,-3 2 39 0,2-2-38 15,-2 2 38-15,0 0-13 0,1-2-10 0,0 3 10 16,-1-1-8-16,0 0 9 0,0-1-7 0,0-1 9 16,-1 0-8-16,0 3 6 0,2-1-7 0,-1-1 8 15,2 2-10-15,1-1 8 0,-2 0-8 16,2 1 7-16,0-1-8 0,1 2 8 0,1-1-8 16,-1 1 8-16,2-1 12 0,-1 2-36 0,0-2 35 15,1 1-35-15,-1 0 15 0,-1 2 8 0,0-2-7 16,0 0 6-16,0-1-6 0,0 1 7 0,1 0-8 15,-2 2 9-15,0-2-9 0,0-1 9 16,-3 1-8-16,1 1 7 0,-1-2-7 0,0 1 8 16,2 0-7-16,0-1 7 0,1 0-8 15,2 0-11-15,1-2 33 0,1 1-34 0,2-2 34 16,-3 2-14-16,3 0-8 0,0 0 7 0,1 0-8 16,0-2 8-16,2 2-7 0,-2-1 5 0,1-1-6 15,1 2 7-15,-1 1-6 0,-1-1 6 0,-1 0-6 16,0-1 7-16,-3 2-9 0,1 0 9 0,-1 1-7 15,-2 0 7-15,2 0-8 0,-2 0-12 0,-1 0 32 16,-1 2-32-16,0-1 33 0,1 2-13 16,0 0-8-16,1-2 8 0,-1 1-6 0,1-2 7 15,1 0-8-15,1-1 8 0,2 1-8 16,1-1 7-16,0 0-8 0,0 0 7 0,0 0-7 16,0 2 8-16,1-1-8 0,-1 1 7 0,0 1-8 15,0-1 9-15,1-1 17 0,0 3-32 0,0-2 32 16,1 1-33-16,-1-1 7 0,1 2 9 15,-1-2-8-15,-1 1 8 0,1-1-8 0,0 2 8 16,0 0-7-16,0-1 6 0,2 0-6 0,-1-3 7 16,1 0-9-16,1 0 9 0,0-1-8 0,0 2 8 15,2-1-9-15,2 0 10 0,-2 0-10 0,0 2-13 16,0 1 36-16,0 0-35 0,0 1 33 0,1-3-12 16,-2 1-8-16,1-1 8 0,0-1-7 0,0 0 7 15,0 1-8-15,-2 2 7 16,1-1-8-16,0 2 9 0,-1-2-8 0,0-1 9 15,0 2-9-15,-1-2 8 0,1 3-8 0,0-2 8 16,-1 2-8-16,1 1-14 0,2-2 34 0,-2 2-33 16,0-1 31-16,2 1-9 0,-2 0-10 0,-1 1 11 15,1 0-11-15,-1 0 10 0,1 0-9 0,-2 0 8 16,2-1-7-16,-1 0 9 0,1 1-8 0,1-1 9 16,0-1-9-16,-1 2 10 0,1 1-9 15,1-3-10-15,1 0 31 0,1 1-33 0,-1-1 32 16,0 3-14-16,1 0-10 0,0-1 11 0,-1 2-11 15,1-4 9-15,-1 1-8 0,1 1 8 0,0-1-7 16,-1 0 8-16,1 1-10 0,-1 0 9 16,-1 0-9-16,0 0 9 0,1 2-8 0,-1-2-10 15,0 0 31-15,1 0-29 0,-1 0 28 16,0 1-10-16,0 2-10 0,0-2 9 0,0-1-9 16,1 1 10-16,1 2-9 0,-1-2 9 0,1 0-8 15,-1 1 8-15,2-2-8 0,-1 0 9 0,1 1-8 16,0 0 8-16,1 3 7 0,0 0-26 0,1-1 26 15,-1 0-27-15,1-3 10 0,0 0 9 0,0 1-9 16,0-1 9-16,1 0-8 0,0 3 8 0,-1-2-10 16,2 2 9-16,-2 0-10 0,0-2 9 15,1 1-8-15,-1 0 9 0,0 1-9 16,-3 2-11-16,3-1 26 0,-1 1-26 0,1-1 26 16,-1 1-5-16,0 0-10 0,1-1 8 0,0 1-7 15,1-4 6-15,0 2-6 0,1-1 8 0,1-1-8 16,0 2 8-16,1 1-7 0,0-2 8 0,2 2-8 15,1-4-9-15,2 0 26 0,0 2-26 0,1-2 25 16,2 5-9-16,-1-1-9 0,1-1 8 16,0-2-7-16,-1 0 6 0,0 0-7 0,1 1 7 15,-3-1-7-15,2 0 8 0,0 1-7 0,0-1 7 16,1 0-7-16,-3 2 6 0,0-1-7 0,0 3-6 16,1 0 25-16,-2 0-25 0,0-1 24 0,0-2-14 15,0 0 0-15,0 0 0 0,1-1 0 0,0 3 0 16,0-3 0-16,3 2 0 15,-1-2 0-15,1-2 0 0,1 0 0 0,1 1 0 16,1-2 0-16,2 3 0 0,-2-3 0 0,3 2 0 16,-2 1 0-16,2-1 0 0,0-2 0 0,0-1 0 15,1-1 0-15,-3 0 0 0,3-1 0 0,-1-1 0 16,-1-1 0-16,-1-1 0 0,1 1 0 0,0 0 0 16,0-1 0-16,0-2 0 0,0 2 0 0,-1-2 0 15,-1 1 0-15,0-3 0 0,-1-1 0 16,2 3 0-16,-4-4 0 0,2 1 0 0,0-1 0 15,-2 1 0-15,1-3 0 0,-1 3 0 0,0-3 0 16,0 0 0-16,-1 1 0 0,1-2 0 16,-1-1 0-16,1-2 0 0,0 0 0 0,1 0 0 15,-1-2 0-15,0 0 0 0,-17-13 0 0,32 23 0 16,-32-23 0-16,30 21 0 0,-30-21 0 0,28 18 0 16,-28-18-6-16,25 14 0 0,-25-14 0 15,21 12 2-15,-21-12 1 0,17 13 2 0,-17-13-2 16,0 0 3-16,20 16-1 0,-20-16 0 0,0 0 0 15,0 0 0-15,17 15 0 0,-17-15 0 0,0 0-2 16,0 0-4-16,0 0-7 0,0 0-6 0,0 0-11 16,0 0-14-16,21 10-44 0,-33-33-123 0,12 23-374 15,0 0-16-15,12-18 200 0</inkml:trace>
  <inkml:trace contextRef="#ctx0" brushRef="#br0" timeOffset="3718.7084">19707 14248 342 0,'-18'-13'183'0,"18"13"9"15,0 0-19-15,-20-9-19 0,20 9-28 0,0 0-15 16,0 0-9-16,-24-6-10 0,24 6-7 16,0 0-15-16,0 0-12 0,-19-10-12 0,19 10-8 15,0 0-5-15,0 0-6 0,0 0-4 0,-20-17-6 16,20 17-5-16,0 0-6 0,-17-12-2 0,17 12-2 16,-17-6-1-16,17 6 0 0,-18-5 1 0,18 5 0 15,-22-2-1-15,22 2 1 0,-28-3 0 0,28 3-1 16,-30-2 1-16,30 2-1 15,-34-1 1-15,14 0 0 0,-1 1-1 0,-3 0 2 0,-1 1-1 16,-1-1 3-16,-3 1-1 0,0 0 0 16,-2 0-1-16,0 1 0 0,-1-1 0 0,-1 1 1 15,-2-1-1-15,1 1 0 0,-3-1 0 0,0 0 0 16,-1-1-1-16,-1 0 1 0,0-1 0 0,0 1-1 16,-2 0 1-16,1 0-1 0,-3 0-1 0,1 1 1 15,-1-1-1-15,2 1 0 0,-2 2 0 16,1-2-1-16,-1 0 1 0,0 1 0 0,0 0 0 15,-2 0 0-15,0 1-1 0,0-1 1 0,-2 2 0 16,2-2 1-16,-1-1-1 0,1 2-1 0,0-2-1 16,3 0 0-16,-1 1 1 0,2 0 2 0,-1-1-2 15,2-1 1-15,-2 0-2 0,-1 0 1 0,1-1 0 16,-1 1 0-16,0-2 0 0,2 2-1 16,-3-1 0-16,1 1 0 0,-2 0 1 15,1 0-1-15,-1 1 2 0,1-1 0 0,0 3-1 16,0-2 0-16,-1 0 0 0,-1 2 0 0,1-1 1 15,-2-1-1-15,1 2 1 0,-1-1-1 0,-1 1-2 16,0-1 1-16,-2 2-1 0,4-1 0 0,0 1 2 16,0 0 0-16,1 0 0 0,-1 0 1 0,-1 1-1 15,-1-2 2-15,0 2-3 0,0 0 2 16,1-1 0-16,1 1-1 0,1-3-2 0,1 0 1 16,1 0-2-16,0 0 1 0,2 1 2 0,-1-2 0 15,2-1 0-15,0 1 1 0,0-1 0 0,1 0 0 16,-1 1 0-16,-1-1-1 0,-1 0 0 15,1-1-1-15,1 0 1 0,-3 1 0 0,1-1 0 16,1 1 2-16,0 0-1 0,2 0 0 0,0 0 0 16,2 1-1-16,-1-1 0 0,0 1 0 15,1 0 0-15,0-1 0 0,1 0 1 0,1 1-2 16,0-1 1-16,1 2 0 0,3-2-1 0,0 0 1 16,4-3-4-16,2 1-7 0,3 1-13 0,-1-7-25 15,23 8-64-15,-45-20-165 0,45 20-331 0,-21-12 10 16,21 12 302-16</inkml:trace>
  <inkml:trace contextRef="#ctx0" brushRef="#br0" timeOffset="4359.3589">14822 14327 1315 0,'-17'-2'50'0,"17"2"-29"0,-21 0-11 0,21 0 1 15,-18-4 7-15,18 4 4 0,0 0 4 0,-21-6-3 16,21 6-5-16,0 0-6 0,-18-15-2 15,18 15-5-15,0 0 0 0,-12-19-5 0,12 19 2 16,0 0-4-16,-14-18 2 0,14 18-2 0,0 0 2 16,0 0-1-16,-21-17 0 0,21 17 0 0,0 0 1 15,-20-7 1-15,20 7 2 0,0 0 0 16,-23-4 1-16,23 4 2 0,0 0 1 0,-23-1 2 16,23 1 4-16,-17 1 3 0,17-1 2 0,-20 2 2 15,20-2 1-15,-18 1-1 0,18-1-2 0,-17 0-1 16,17 0-2-16,-18-1-5 0,18 1-1 0,0 0-3 15,-21-2 0-15,21 2-1 0,0 0-2 16,0 0-2-16,0 0-2 0,0 0-3 0,0 0-3 16,0 0 1-16,0 0 1 0,0 0 2 15,0 0 1-15,0 0-2 0,0 0 0 0,0 0-1 16,0 0 1-16,0 0 1 0,21-15 0 0,-21 15-2 16,0 0-1-16,0 0-5 0,23-3-7 0,-23 3-12 15,0 0-26-15,0 0-32 0,33 6-66 0,-33-6-123 16,0 0-208-16,18-8 8 0,-18 8 364 0</inkml:trace>
  <inkml:trace contextRef="#ctx0" brushRef="#br0" timeOffset="5906.2404">14706 14289 1347 0,'-30'-3'105'0,"30"3"-41"0,0 0-30 15,-20 12 0-15,20-12 1 0,0 0-2 0,-25 2-6 16,25-2-11-16,0 0-8 0,-20-2-5 0,20 2-3 16,0 0-2-16,-17-2-1 0,17 2-1 0,0 0-2 15,0 0-1-15,0 0 1 0,-20-8 2 0,20 8 2 16,0 0 2-16,0 0 1 0,0 0 1 0,0 0 2 16,0 0 2-16,0 0 1 0,0 0 1 0,-17-10 0 15,17 10 0-15,0 0-3 0,0 0-1 16,0 0 0-16,0 0-2 0,0 0-2 15,0 0 0-15,0 0-1 0,0 0 2 0,0 0-2 16,0 0 2-16,0 0-2 0,0 0 2 0,0 0-1 16,3 17 0-16,-3-17 1 0,0 0 0 0,0 0 1 15,20-4 1-15,-20 4 1 0,0 0 1 0,27-11 0 16,-27 11-1-16,20-14 0 0,-20 14-2 16,26-20 3-16,-26 20-3 0,29-24 3 0,-29 24-4 15,29-26 4-15,-29 26-4 0,33-29 4 0,-15 13-6 16,1 0 7-16,-2-2-6 0,1 0 5 15,1 0-5-15,-1-2 5 0,2 2-5 0,-3-1 5 16,2 1-5-16,-2 0 6 0,3-2 16 0,-1 1-42 16,1 0 42-16,-1-2-42 0,1 0 17 0,0 2 6 15,2-3-7-15,-2 2 7 0,2-3-7 16,-3 1 6-16,1-1-7 0,0 1 8 0,1 0-6 16,-3 2 7-16,2-2-7 0,-2-2 7 0,0 1-6 15,0-2 6-15,-1 0-7 0,0 2 9 0,0-1-8 16,2 0 7-16,-1-1-7 0,1-2 6 0,1 0-8 15,-1 0 10-15,2-2-9 0,1-2-12 0,0 1 37 16,1 0-38-16,-1 0 38 0,-2-1-16 0,2 2-10 16,-1-1 10-16,0 0-11 0,-3 1 10 15,0 0-8-15,-1 0 8 0,0-1-9 16,-1-1 8-16,-1 1-8 0,-2 0 9 0,0 0-8 16,-2-3 9-16,1 2-10 0,-1-2 9 0,2-1-8 15,-2 1-17-15,-1 0 38 0,0-3-36 0,1 1 35 16,-1-1-8-16,0 0-12 0,-2 0 13 0,2-1-11 15,-3 0 12-15,3 2-11 0,-2-3 10 16,3 1-11-16,-1-2 8 0,1 0-9 0,0-1 10 16,-1 1-12-16,-1-3 11 0,1 4 10 0,0-3-32 15,1 1 32-15,0-3-32 0,1 1 10 0,0 1 11 16,1-1-11-16,0 0 11 0,-2 1-12 0,1 1 12 16,0-1-12-16,-1-2 12 0,1 0-11 0,-1 0 11 15,0-3-11-15,0 2-8 0,0 0 32 16,-2 0-32-16,2 1 33 0,-1 0-11 15,0 0-14-15,1 0 15 0,0-1-16 0,0-1 13 16,1 0-12-16,-1 0 12 0,-1 3-12 0,0-1 13 16,0-1-13-16,1-2-5 0,0 0 29 0,0 0-31 15,0 1 31-15,1 2-13 0,0-1-12 0,0 2 12 16,-1-2-13-16,0 2 13 0,0-3-12 0,0 3 12 16,1-1-12-16,-1 0 12 0,-1 0-11 0,2-1-14 15,-1 2 31-15,1-3-32 0,-1 1 31 16,0 0-4-16,-1-1-14 0,0 1 13 0,-1 1-12 15,0-1 13-15,1 1-11 0,-2-1 10 0,1 0-12 16,-1 0 12-16,-2-1-13 0,2 2-8 16,-4 0 32-16,1-1-32 0,0 1 31 0,0-1-9 15,-3 0-13-15,1 2 13 0,-1-1-12 0,1 1 12 16,-2 0-11-16,-1-1 11 0,1 0-11 16,-2-1 13-16,1 1-12 0,-2-2 11 0,0 0 12 15,0-1-30-15,-1 2 28 0,0 0-28 0,-1-1 6 16,2 3 12-16,-2-2-11 0,2 0 11 0,-1-1-12 15,1 0 11-15,-1 0-11 0,1 1 10 0,0-1-12 16,-1 0 12-16,1-2 9 0,-1 0-28 0,1 0 28 16,-2 1-28-16,0 2 8 0,0 2 11 0,-1-2-11 15,-1 2 12-15,1-1-10 16,-1-1 10-16,-2 0-10 0,1 2 11 0,0 0-11 16,0-1 11-16,-1 0-10 0,1-1-10 0,-2 1 27 15,1-1-27-15,1 1 26 0,-3-1-6 0,4 1-12 16,-1 0 11-16,-1 1-11 0,1 0 9 0,-2-2-10 15,1 2 11-15,-1-2-11 0,2 1 10 0,-1 0-9 16,0 1-10-16,-1 0 25 0,-1-2-25 0,-1 2 27 16,0 0-8-16,-1-1-9 0,0 2 9 15,-1 0-11-15,0-1 12 0,-2-1-10 0,1 1 9 16,-2 0-9-16,1-1 9 0,0 0-10 0,-2 1 11 16,0-3 7-16,0 1-25 0,-2 2 25 0,2-2-26 15,-1 2 8-15,2 1 11 0,-2 1-11 16,1 0 10-16,0 0-9 0,-1 0 8 0,0 0-8 15,0 0 9-15,0 2-9 0,0-1 8 16,0 0-9-16,-3 2-9 0,0 1 28 0,1 1-27 16,-2-1 26-16,-2 1-8 0,-1 0-9 0,1 1 7 15,0 1-7-15,-3 0 8 0,0 0-7 0,0-1 6 16,1 2-6-16,0-2 6 0,0 1-6 0,0 1 7 16,0-2-8-16,1 1 7 0,0 0-7 0,2-2 7 15,0 0-7-15,0 0-9 0,2 0 26 0,1 0-27 16,-1 1 28-16,2-1-11 0,0 1-7 15,-1 2 8-15,0-1-8 0,1 2 7 0,-2 0-6 16,0 1 6-16,1 1-6 0,-2-1 6 16,0 1-6-16,2 1 5 0,0-1-5 0,0 0 6 15,1 1-7-15,-2-1 7 0,2 1-7 0,-1 0-10 16,1 2 29-16,-1 0-30 0,1 1 29 0,-1 2-13 16,0 0-5-16,0 0 5 0,1 3-6 0,1-1 3 15,1 0-5-15,2 3 2 0,0-1-6 16,4 1 2-16,-1-2-8 0,4 2 2 0,-2-2-4 15,3 3 4-15,-2-3-4 0,9 20 1 0,-11-35-13 16,11 35-11-16,-11-27-11 0,11 27-14 0,-14-27-77 16,14 27-287-16,0 0-117 0,0 0 1 0</inkml:trace>
  <inkml:trace contextRef="#ctx0" brushRef="#br0" timeOffset="8731.6485">16403 4307 648 0,'0'0'120'0,"0"0"-41"0,-16 25 11 0,16-25-3 16,0 0 7-16,0 0-11 0,0 0-19 0,0 0-18 16,0 0-5-16,0 0 9 0,0 0 8 15,-4-17 6-15,4 17-7 0,10-17-4 0,-10 17-16 16,12-24-8-16,-12 24-13 0,16-30-4 0,-16 30-7 15,17-34 4-15,-7 16-6 0,-3-2 7 0,2 3-4 16,-2-2 7-16,1 2-5 0,-1-1 7 0,1 0-8 16,-3-2 5-16,2 1-7 0,-2-3 4 15,0 2-8-15,0-3 6 0,0-1-8 0,1-3 7 16,0-1 15-16,-1-1-40 0,0 0 39 16,-1 0-40-16,2-2 16 0,1-1 9 0,0 1-10 15,-1-1 10-15,0 1-10 0,-1-1 10 0,1 0-10 16,-1-2 11-16,1 1-11 0,-1 1 10 0,0-1-9 15,1-1 10-15,0 1-11 0,0 1 11 0,0-1-11 16,-1 1-15-16,-2-1 37 0,2 0-38 0,0 2 38 16,-1-2-13-16,1 2-9 0,0-1 9 15,-1 2-9-15,3-1 8 0,-1 0-8 0,1 1 8 16,-1-3-9-16,3 3 10 0,-1-2-10 16,3 0 11-16,-1 1-10 0,2-2 10 0,-1 2-11 15,2-2 10-15,1 3-10 0,-1 1 10 0,0 2 12 16,2 0-40-16,0 2 39 0,-1 0-41 0,1 0 19 15,1 5 5-15,-2-1-6 0,2 3 5 0,0 0-4 16,-16 18 5-16,31-33-3 0,-12 19 4 16,-19 14-4-16,34-30 6 0,-16 15-5 0,3 2 4 15,-1-2-3-15,2 2 3 0,0 0-3 0,0 2 4 16,0 1-3-16,0 3 3 0,0 1-3 0,-2 2 2 16,1 2-1-16,0 2-1 0,-2 1-1 0,0 4-3 15,0-1 1-15,-1 4-2 0,-18-8 4 0,30 22-3 16,-30-22 7-16,27 29-4 0,-15-11 6 15,-1 0-5-15,0 1 6 0,-2 3-8 16,0 1 10-16,1 0-8 0,-1 3 8 0,0-1-8 16,2 2 9-16,0-1 19 0,1 1-43 0,2-2 43 15,-1 2-42-15,2-3 15 0,2 3 7 0,0-2-7 16,1 0 8-16,0 1-10 0,2-2 8 0,-1 1-8 16,2 2 7-16,0 0-8 0,-1 0 9 0,0 2-10 15,-1 0 11-15,-1 0-10 0,-1 2 10 16,-1-1-10-16,0 1 9 0,-3 1-8 0,1 0 9 15,-1 1-10-15,-1 1-14 0,2 0 40 0,-2 2-38 16,0 0 40-16,-1 2-11 0,-2-1-8 16,0 2 13-16,-1 0-14 0,0-1 11 0,-2 0-13 15,3 2 11-15,-6-4-10 0,3 2 9 0,-1-5-13 16,1 0 8-16,-1 0-11 0,0-4 9 0,-1 0-8 16,1-3-14-16,-2 0 37 0,0-3-42 15,0 0 31-15,-4-6-33 0,7 6-35 0,-6-23-50 16,11 36-181-16,-11-36-262 0,0 0-17 0,0 0 304 15</inkml:trace>
  <inkml:trace contextRef="#ctx0" brushRef="#br0" timeOffset="8903.616">18114 3808 1971 0,'0'0'1'15,"-27"4"-14"-15,27-4-5 0,-22-2-3 0,22 2 2 16,0 0-8-16,-23-14-33 0,23 14-119 0,0 0-405 16,0 0 4-16,0 0 110 0</inkml:trace>
  <inkml:trace contextRef="#ctx0" brushRef="#br1" timeOffset="30572.5762">15541 5515 504 0,'0'0'-59'16,"0"0"-71"-16,0 0 166 0,20 5 209 0,-20-5 43 15,0 0 19-15,0 0-215 0,0 0-20 0,0 0-11 16,0 0-1-16,0 0-3 0,0 0-2 15,0 0-8-15,0 0-7 0,0 0-10 0,0 0-8 16,0 0-6-16,0 0-2 0,0 0 2 0,0 0-1 16,-16-17 1-16,16 17-2 0,0 0-2 0,0 0-1 15,0 0-3-15,0 0-2 0,0 0-1 0,0 0-2 16,0 0-2-16,0 0-2 0,0 0-1 0,0 0-3 16,-20-4-3-16,20 4-3 0,-25 4-5 15,5-3-1-15,-3 4-2 0,-6-4 2 16,-3 4-1-16,-6-3 3 0,-2 3-1 0,-7-1 4 15,-6 0 3-15,-6 0 5 0,-7 1 3 0,-6 0 6 16,-6-3 1-16,-3 4 5 0,-8-2 1 0,-1 1 2 16,-7-2-1-16,-8 2 0 0,-7-1 1 0,-2 1-1 15,-10-1-2-15,0 4 3 0,-10-3-2 0,-2 3 2 16,-4-2-3-16,-1 1-2 0,-4-1-4 16,0 2 1-16,-5-4-3 0,-1 1 2 0,-3-1-2 15,-4-2-1-15,-4 0 0 0,-2-1-1 0,-7-2 1 16,0-1 2-16,-2-2 2 0,-2 0-1 15,-2-2 1-15,0 0-2 0,-3-1 1 0,-1-3-4 16,-1 1 0-16,-2 0-4 0,-3-1 2 0,-7 2-4 16,-3-1 4-16,-7 1-3 0,-2 0 3 0,-3 2-2 15,-7 0 3-15,-5 1-2 0,-1 2 3 16,0-1 0-16,-1 1-1 0,2-2 0 0,-5 1 2 16,-6 0 0-16,1 0 7 0,-2 1 0 0,2-2 2 15,8 2 1-15,-4-3-2 0,3 2-3 0,-1-2 1 16,-3-1-6-16,4 0 0 0,4-3-1 0,-1 0 0 15,9-2 0-15,0 0 1 0,-2-1-2 0,6-1 3 16,1 1-4-16,4 0 2 0,5-1-4 16,-1 2 1-16,-2 0-7 0,1 3 0 15,1 0-7-15,2 6-6 0,-1-1-5 0,2 8-5 16,-6-1-6-16,9 9-2 0,-4-3-6 0,7 11-16 16,-9-10-25-16,23 27-93 0,-21-18-345 0,19 5-25 15,9 5 209-15</inkml:trace>
  <inkml:trace contextRef="#ctx0" brushRef="#br1" timeOffset="31994.4513">16619 8888 1248 0,'0'0'133'0,"0"0"-29"16,0 0-42-16,0 0 12 0,8-22-6 16,-8 22-8-16,0 0-6 0,0 0-13 0,0 0-8 15,0 0-10-15,0 0-3 0,2-19-7 0,-2 19-4 16,-17-7-5-16,17 7-3 0,-30-4-3 0,6 2-5 15,-2 0-4-15,-7 2-6 0,-8-4-4 0,0 4-7 16,-10-3 0-16,1 4-3 0,-9-3 5 0,-3 2 5 16,-6-2 8-16,-3 1 7 0,-2 1 5 0,-5 0 2 15,-2 0 2-15,-6 0 1 0,-5 0 1 16,-5 0 5-16,-1 3 4 0,-5-5 4 16,3 4 2-16,-10-4 3 0,-1 2 0 0,-9-2 2 15,-1 2-2-15,-6-2-3 0,-5-1-5 0,-7 1 4 16,-3-1-2-16,-10-2 3 0,-2 2-3 0,-6-3-5 15,-3 0-5-15,-3 1-2 0,-6 0-3 0,-3 0 0 16,-4 0-2-16,-7 2 0 0,-7 0-3 0,-7 1 1 16,-4-1-1-16,-7 2 0 0,-2 0-1 15,-3 1-1-15,-9 0 1 0,2 0 0 0,-1 1 0 16,-1-1 2-16,4 1 0 0,-5 1 0 0,-2-1 0 16,-8 0 1-16,-2 0 0 0,0 1 0 0,0-1 1 15,3 1-1-15,6 1 3 0,-2-1-1 0,-4 0 1 16,1 2-1-16,-3-2 0 0,0 0-1 0,6-1 1 15,-2-1-1-15,4 0 0 16,1-3 0-16,-2 1-3 0,4-2 2 0,-2 1-2 16,2-1-1-16,-1 2 1 0,-7-2-1 0,-1 2 1 15,-2 0 2-15,-4 1-3 0,3 0 2 0,-1 1-3 16,-1 1 0-16,1 2 2 0,-10 2-5 0,1 1 3 16,-7 2-2-16,-4-1 0 0,9 3 0 0,-2 0-1 15,6 1-4-15,7 1 4 0,1 1-7 0,10-1 1 16,6 3-21-16,-3-11-24 0,24 18-48 15,-16-25-431-15,37 9-68 0,10-6 80 0</inkml:trace>
  <inkml:trace contextRef="#ctx0" brushRef="#br1" timeOffset="33291.3469">16005 12652 630 0,'0'0'190'15,"0"0"-36"-15,0 0-37 0,0 0-47 0,0 0-43 16,0 0-17-16,-18-8-7 0,18 8-7 0,0 0-7 16,-22-4-19-16,22 4-34 0,-21-1-43 0,21 1-67 15,-17 5-66-15,17-5-49 0,0 0 8 0,-35-2 281 16</inkml:trace>
  <inkml:trace contextRef="#ctx0" brushRef="#br1" timeOffset="33902.4507">15874 12701 1327 0,'0'0'99'0,"0"0"-45"16,0 0-16-16,0 0-11 0,-22-7-4 0,22 7-3 15,0 0 0-15,-18-6-4 0,18 6-6 0,-22-4-4 16,22 4-4-16,-29-5-3 0,10 3-30 16,-4-2 23-16,-3 3-32 0,-11-3 28 0,-3 3 3 15,-8-3 6-15,-4 1 5 0,-4-1 0 16,-5-1 3-16,-2 4 2 0,-6-4 5 0,-2 4 3 16,-7-3 4-16,-4 3 0 0,-9-1 1 0,-2 2-1 15,-8-1 0-15,0 2-1 0,-11-2-1 0,-2 3 1 16,-11-2 2-16,1 5 1 0,-10-3 1 0,0 3-2 15,-9-3 1-15,-2 3-1 0,-11-1-1 0,-1 2-1 16,-8-2-4-16,-3 2-22 0,-8-2 19 16,-5 3-24-16,-7-1 40 0,2 0-19 0,-6 0 17 15,-4-2-18-15,-1 0-5 0,-3 0-1 0,-5-2-3 16,1 2 3-16,-5-2-1 0,-8-1 2 0,5 1 0 16,-4-1 0-16,1-1 0 15,4 0 0-15,-10-1 1 0,3-1 1 0,-7 2-3 0,-8 0 4 0,3 0-4 16,-2 2 0-16,1 0 5 0,0 0-2 0,-2 2 0 15,-10 2 4-15,3 0-6 0,-10 3 5 16,4 0-1-16,2 2 1 0,-1 0-8 16,3 0 3-16,-4-1-6 0,0 1 1 0,-1-3 1 15,-8 0-1-15,3 1 0 0,-4-2 1 0,3-1-2 16,1-1 3-16,0-1 1 0,1-2 0 0,-5-1 2 16,3 1 1-16,-5-2-2 0,-3 0 2 0,6-2-3 15,-2 2-2-15,4-2 1 0,10 2-2 0,-2-1-4 16,9-1 1-16,2 2-1 0,-1-1-7 15,8 0-3-15,4 0-9 0,14 3-11 0,5-8-32 16,16 24-108-16,-19-22-404 0,30 12-46 0,2-3 181 16</inkml:trace>
  <inkml:trace contextRef="#ctx0" brushRef="#br1" timeOffset="34746.2293">10022 12274 1486 0,'0'0'105'15,"0"0"-36"-15,-22-21-14 0,22 21-5 0,0 0-5 16,0 0-5-16,0 0-9 0,0 0-8 15,0 0-10-15,0 0-6 0,0 0-6 0,0 0 1 16,0 0-1-16,0 0 4 0,0 0 0 0,0 0 2 16,28 16-2-16,-28-16 2 0,33 17-3 0,-13-6 2 15,5 1-4-15,1 0 4 0,5 0-4 0,3 1 3 16,1 1-2-16,3-1 2 0,2 0-4 16,1 2 4-16,3-2-5 0,-1 2 3 0,1 2-2 15,2 0 2-15,-4-1-3 0,1 3 2 16,-2-1-3-16,-4 1 3 0,-2 3-4 0,-5 0 4 15,-3 2-5-15,-6 0 5 0,-4 1-4 0,-6-2-11 16,-6 0 28-16,-5 0-27 0,-5 0 28 0,-6 2-12 16,-9-4-5-16,-2 2 7 0,-6-3-6 0,-6-1 4 15,-6-1-3-15,-6-2 1 0,-7 0-3 0,-5-1 4 16,-5-1-4-16,0-1 5 0,1-1-5 16,2 0 4-16,6-2-3 0,4 1 0 0,6-2 0 15,5-1-1-15,6-1-5 0,6-2-7 0,9-2-11 16,18-3-23-16,0 0-35 0,-22-19-98 0,52 19-448 15,-11-13 9-15,14-3 188 0</inkml:trace>
  <inkml:trace contextRef="#ctx0" brushRef="#br1" timeOffset="35621.2246">10308 8579 1460 0,'0'0'96'0,"0"0"-51"0,0 0-19 0,0 0-2 16,0 0 6-16,0 0 11 0,19 18 5 0,-19-18-6 15,0 0-5-15,23 10-7 0,-23-10-4 0,27 10-3 16,-10-7 0-16,1 1-4 0,4 0-1 0,0-3-1 16,2 1-2-16,2 1 0 0,2-1-1 15,1 1-1-15,3-1 2 0,-2 0-13 0,2 2 0 16,-1 1 0-16,2 0 0 0,1 1 0 0,1 1 0 16,3 0 0-16,-1 0 0 0,0 2 0 15,1 1 0-15,1-1 0 0,0 2 0 0,0-2 0 16,0 2 0-16,-3-2 0 0,1 1 0 0,-6 1 0 15,0-3 0-15,-7 2 0 0,-5-2 0 0,-19-8 0 16,24 17 0-16,-24-17 0 0,2 20 0 16,-2-20 0-16,-17 26 0 0,-1-8 0 0,-5 5 0 15,-10 2 0-15,-5 2 0 0,-7 2 0 0,-4-1 0 16,-3 2 0-16,-3 1 0 0,-1-1 0 0,1 0 0 16,-1-2 0-16,4-4 0 0,6-2 0 0,6-4 0 15,10-5 0-15,7-3 0 0,23-10 0 0,0 0-9 16,0 0-60-16,0 0-77 0,45-12-476 15,-17-10-17-15,17 2 78 0</inkml:trace>
  <inkml:trace contextRef="#ctx0" brushRef="#br1" timeOffset="36402.4854">10635 5348 1234 0,'-26'-28'138'0,"26"28"-92"0,0 0-14 0,-6-21 3 16,6 21 12-16,0 0 5 0,-19-24 2 15,19 24-4-15,0 0-10 0,-19-12-5 0,19 12-5 16,0 0-3-16,-24-13-4 0,24 13-4 16,0 0-1-16,0 0-4 0,0 0 1 0,-17-18 0 15,17 18 0-15,0 0 0 0,0 0-2 0,0 0-2 16,0 0-2-16,0-17-2 0,0 17-2 0,0 0-1 16,0 0-2-16,0 0 0 0,0 0 1 0,17 14 2 15,-17-14 0-15,17 22 3 0,-17-22-3 0,23 32 5 16,-7-16-6-16,4 4-4 0,1-1 0 0,4 2 0 15,4-1 0-15,4 0 0 0,2-1 0 16,4 0 0-16,2-1 0 0,1 1 0 0,1-2 0 16,4-3 0-16,-1 1 0 0,1-2 0 15,-1-1 0-15,-1 0 0 0,-3 1 0 0,-6-1 0 16,-7 2 0-16,-7 0 0 0,-22-14 0 0,19 28 0 16,-19-28 0-16,-13 32 0 0,-7-13 0 0,-7 1 0 15,-9 2 0-15,-6 0 0 0,-6 1 0 16,-4-1 0-16,-3 1 0 0,-3-2 0 0,2 1 0 15,2-1 0-15,-1-2 0 0,6-1 0 0,4 0 0 16,6-2 0-16,10-1 0 0,5-6 0 0,24-9 0 16,-21 14-14-16,41 17-287 0,-20-31-336 0,30-2-25 15,1-4 230-15</inkml:trace>
  <inkml:trace contextRef="#ctx0" brushRef="#br1" timeOffset="743958.0086">15749 5581 787 0,'0'0'125'0,"0"0"-67"0,0 0-32 0,0 0-8 15,0 0-1-15,0 0 7 0,0 0 3 0,0 0-1 16,0 0-8-16,0 0-3 0,0 0-8 0,0 0-1 16,0 0 1-16,18-2 1 0,-18 2 9 0,0 0 10 15,0 0 15-15,20 11 12 0,-20-11 3 0,19 6 1 16,-19-6-11-16,29 2-5 0,-12-5-6 0,10 5-1 16,-2-8-1-16,10 5-1 0,2-8 1 0,8 6-7 15,2-6-3-15,8 3-9 0,1-4-3 0,5 3-5 16,0-3 0-16,3 3-5 0,1-1 3 15,-1 1-3-15,-1-1 4 0,-2 3 1 0,0-1 4 16,0 2 3-16,2-3 8 0,6 5 1 0,-1-4 0 16,9 1-7-16,2-1-8 0,0-1-6 0,3 0 0 15,0-1-4-15,5 0 2 0,3-1-4 0,3-1 1 16,5-4-7-16,2 1-3 0,0-5-19 0,10 7-26 16,-13-19-64-16,28 30-258 0,-29-27-161 0,8 10-8 15,-10 1 344-15</inkml:trace>
  <inkml:trace contextRef="#ctx0" brushRef="#br1" timeOffset="745316.791">18651 5497 205 0,'0'0'16'0,"0"0"-11"16,0 0 3-16,20 2 17 0,-20-2 22 15,18-8 11-15,-18 8 4 0,18-9-13 0,-18 9-12 16,19-7-3-16,-19 7 13 0,0 0 25 0,25-6 21 16,-25 6 17-16,0 0 3 0,18-9-6 15,-18 9-1-15,0 0-8 0,34 2-7 0,-34-2-10 16,24-9-17-16,-24 9-9 0,32-14-13 0,-32 14-4 16,43-20-7-16,-21 4 1 0,9 3-7 0,1-7 5 15,7 1-7-15,1-8 6 0,9 0-9 0,3-7 4 16,6-1-10-16,7-5-13 0,5 0 36 0,7-6-26 15,12 0 27-15,3-6-10 0,10-1-22 16,7-1 5-16,1-2-14 0,6 0 11 16,4 0-12-16,4-2 13 0,4-4-13 0,7-1-3 15,6-1 20-15,5-3-20 0,7 3 20 0,4-3-7 16,5-2-8-16,4 0 4 0,2-3-3 0,4 0-6 16,-1-2 15-16,4-1-16 0,0-2 14 0,3-1-4 15,2 0-15-15,6-3 17 0,4-2-17 0,1-1-1 16,1-2 18-16,6-2-15 0,0-1 17 15,3 1 6-15,-3 0-20 0,-4 1 19 0,-1-2-18 16,2 2-3-16,-2 1 17 0,-7 5-19 0,-2 3 17 16,-7 4-3-16,-4 3-28 0,-2 7 0 0,-14-5-48 15,9 26-64-15,-40-39-222 0,14 34-230 0,-12-2 4 16,-17-6 377-16</inkml:trace>
  <inkml:trace contextRef="#ctx0" brushRef="#br1" timeOffset="746848.2017">16413 9076 470 0,'0'0'66'0,"0"0"5"0,-17-15 34 15,17 15 4-15,0 0 19 0,0 0-3 0,-19 0-7 16,19 0-19-16,0 0-16 0,0 0-17 0,0 0-15 15,0 0-9-15,0 0-11 0,0 0-4 0,0 0-3 16,0 0 4-16,0 0 0 0,0 0 2 16,0 0-3-16,0 0-7 0,21-3-5 0,-21 3-6 15,26-13-2-15,-26 13-6 0,29-15 2 0,-29 15-5 16,33-17 2-16,-33 17-7 0,32-18-1 16,-32 18-9-16,31-14-4 0,-31 14-10 0,25-14-1 15,-25 14-6-15,23-13-5 0,-23 13 22 0,25-12-27 16,-25 12 25-16,20-11-14 0,-20 11 10 0,0 0 14 15,22-13 9-15,-22 13 7 0,0 0 2 16,19-10 0-16,-19 10-1 0,0 0 4 0,0 0 1 16,0 0 6-16,0 0 3 0,0 0 5 0,0 0 3 15,0 0-26-15,0 0 28 0,0 0-28 0,-25-7 29 16,25 7 0-16,-25 5 0 0,25-5-3 0,-27 6-3 16,27-6 20-16,-27 6-30 0,27-6 20 0,-22 4-27 15,22-4-1-15,-17 3 0 0,17-3 1 0,0 0 0 16,0 0 1-16,0 0 2 15,0 0-25-15,0 0 25 0,0 0-24 0,0 0 24 16,12-18 1-16,-12 18-2 0,26-6 1 0,-26 6-2 16,33-5 0-16,-11 3-1 0,2-1 0 0,4 2-1 15,1-1 2-15,6 3-1 0,6-2-1 0,2 2 0 16,5-2-1-16,4 1 1 0,3 0 0 0,3 0 0 16,4 0 3-16,4 0-3 0,6-4 2 15,4 2-2-15,8-2 0 0,7-1-2 0,7 2 1 16,5-1-3-16,5-2 1 0,5 2-1 0,8-1 1 15,5-1-2-15,7 3 1 0,7-2-2 0,4 2 1 16,5 1 1-16,3 0 0 0,1 0-1 0,4 2 0 16,-1 0 0-16,-1 2 0 0,3 0 0 15,-1 0-1-15,1 2 0 0,0 1-1 0,5-1 0 16,4-2-1-16,2 2 1 0,6-3 0 16,4 0 0-16,6-1-2 0,6 0-3 0,7 0 0 15,3-2-1-15,3-1 1 0,3 1 2 0,5-2 2 16,4-2 1-16,5 0 4 0,6 0 0 0,0-1 2 15,6-2 0-15,5 1 1 0,6-2-1 0,5 0 3 16,-3 1-2-16,4-1 1 0,1 2-2 0,-6-1 7 16,5 1-4-16,-7 2 5 0,4 1-5 0,-2 2 0 15,-3 2-4-15,2 2-1 0,-6 2-2 16,-8 3-6-16,-6 0 2 0,-8 4-10 0,-7-1-4 16,5 7-24-16,-11-11-42 0,5 26-171 15,-6-17-396-15,-25-10 24 0,-10 12 339 0</inkml:trace>
  <inkml:trace contextRef="#ctx0" brushRef="#br1" timeOffset="747816.9027">16087 12811 497 0,'-17'-11'33'16,"17"11"-22"-16,0 0-13 0,0 0-10 0,0 0-2 15,-21-15-4-15,21 15-2 0,0 0-2 0,0 0 7 16,-18-4 6-16,18 4 14 0,0 0 24 15,-21-2 21-15,21 2 43 0,0 0 12 0,-17-7 20 16,17 7-17-16,0 0-13 0,0 0-30 0,0 0-19 16,0 0-27-16,-1-20-26 0,1 20-19 0,0 0-66 15,2-22-28-15,-2 22-62 0,0 0-20 0,0 0-33 16,0 0-18-16,5-20 202 0</inkml:trace>
  <inkml:trace contextRef="#ctx0" brushRef="#br1" timeOffset="748160.668">15999 12710 541 0,'0'0'193'0,"3"-19"-19"0,-3 19-27 0,0 0-29 15,0 0-22-15,0 0-22 0,0 0-16 0,0 0-15 16,0 0-15-16,0 0-8 0,0 0-5 0,0 0-1 16,0 0 1-16,0 0 1 0,23-2 1 0,-23 2 0 15,0 0-1-15,17 7-5 0,-17-7 1 0,0 0-6 16,23 13-22-16,-23-13 20 0,0 0-23 16,24 16 25-16,-24-16 6 0,24 12 3 0,-5-6 6 15,-1-1-2-15,9 1 0 0,-1-4-7 0,7 3-2 16,0-4-6-16,6 3 0 0,-1-3 0 0,5 1 2 15,4-1-1-15,4 0 1 0,-1 1-4 16,1 1-3-16,-1 0-2 0,-1 2-1 0,5 3 0 16,-1-2 0-16,0 1-4 0,-1 0 0 0,0 3-5 15,-1-3 3-15,3 4-4 0,-4-1 5 16,1 2 0-16,-1 0 6 0,0 0-1 0,-2 0 5 16,3 0-3-16,-1 0 6 0,1 1-5 0,0 1 5 15,-1-1-5-15,1 2 4 0,2-1-4 0,-1 1 4 16,1-1-6-16,2 1 5 0,0-3-5 0,1-1 3 15,3-1-3-15,1 0 2 0,3 0-11 0,-2-4-9 16,3 6-29-16,-9-13-40 0,19 21-116 16,-26-15-269-16,10-2-14 0,8 7 180 15</inkml:trace>
  <inkml:trace contextRef="#ctx0" brushRef="#br1" timeOffset="751223.3046">18839 13269 567 0,'0'0'174'0,"-1"-18"-71"0,1 18-40 15,-5-17 4-15,5 17-14 0,0 0 17 16,-13-24-9-16,13 24-13 0,0 0-16 0,0-17-14 15,0 17-7-15,0 0-8 0,0 0 0 0,4-17-2 16,-4 17 0-16,0 0 0 0,0 0 1 0,0 0 0 16,0 0 3-16,4-17 2 0,-4 17 5 0,0 0 4 15,0 0 2-15,0 0-2 0,0 0-4 0,0 0-6 16,0 0-5-16,0 0-2 0,0 0-1 0,0 0 2 16,0 0 0-16,0 0 3 0,0 0-2 15,0 0 3-15,0 0 0 0,0 0 3 0,0 0 1 16,-9 20 4-16,9-20 1 0,0 0 4 15,0 0 1-15,8 19 4 0,-8-19-2 0,0 0 4 16,0 0-3-16,14 20 1 0,-14-20-2 0,0 0 1 16,18 16-3-16,-18-16 4 0,17 15 0 0,-17-15 2 15,24 17 0-15,-7-3 3 0,-17-14-2 16,38 30-25-16,-12-13 42 0,8 7-44 0,6 1 39 16,11 4-13-16,13 1-9 0,10 6 9 0,11 3-11 15,15 7 11-15,11 5-16 0,16 4 11 0,18 7-17 16,8 6 12-16,13 4 1 0,14 8-21 0,10 6 18 15,7 3-19-15,14 6-3 0,3 1 22 0,6 7-24 16,11 2 5-16,6 7 10 0,5 5-11 0,12 2 9 16,-1 3 12-16,10 7-11 15,3 1-7-15,5 4 5 0,8 1-5 0,5 1 4 16,5 3-9-16,0 2 2 0,0-2-11 0,5 5-27 16,-5-8 7-16,5 14-22 0,-14-15-39 0,18 25-87 15,-38-33-248-15,20 6-155 0,-5 12 100 0,-28-33 490 16</inkml:trace>
  <inkml:trace contextRef="#ctx0" brushRef="#br1" timeOffset="752676.5966">18762 5530 1546 0,'0'0'90'16,"0"0"-49"-16,0 0-24 0,0 0-10 0,0 0-4 16,0 0-4-16,0 0-11 0,0 0-37 15,0 0-85-15,-23-16-214 0,23 16-180 0,0 0 8 16,0 0 409-16</inkml:trace>
  <inkml:trace contextRef="#ctx0" brushRef="#br1" timeOffset="752910.9023">18390 5708 1395 0,'-7'33'361'0,"7"-33"-327"16,-23 16-21-16,23-16 15 0,-13 18-42 0,13-18 49 15,-6 19-43-15,6-19 18 0,-2 17-1 0,2-17-8 16,0 0 1-16,-6 23-5 0,6-23 0 0,0 0-9 15,-15 19-6-15,15-19-12 0,-17 10-14 0,17-10-21 16,-22 7-34-16,22 14-58 0,-29-32-107 16,29 11-204-16,-16 24 10 0,-6-25 214 0</inkml:trace>
  <inkml:trace contextRef="#ctx0" brushRef="#br1" timeOffset="753067.1413">18021 6158 1440 0,'-17'5'83'0,"17"-5"-35"0,-14 22-16 0,14-22 3 15,-16 19-4-15,16-19-5 16,0 0-12-16,-18 22-6 0,18-22-6 0,0 0 0 16,-18 18-4-16,18-18 0 0,0 0-11 0,-19 10-14 15,19-10-39-15,0 0-53 0,-3 18-112 0,-14-27-201 16,17 9-42-16,0 0 120 0</inkml:trace>
  <inkml:trace contextRef="#ctx0" brushRef="#br1" timeOffset="753785.9322">16404 7308 1723 0,'0'0'153'0,"-25"15"-130"0,25-15-19 0,-31 14-6 15,31-14 2-15,-29 15-2 0,29-15 2 0,-28 17-4 16,28-17-2-16,-26 15-14 0,26-15-17 0,-21 20-52 16,-7-31-104-16,36 29-278 0,-8-18-99 0,-27 5 62 15</inkml:trace>
  <inkml:trace contextRef="#ctx0" brushRef="#br1" timeOffset="754317.196">14462 8639 1690 0,'0'0'88'0,"-38"23"-64"16,19-16-14-16,-1 1-6 0,2 1 0 0,-1-1-7 15,-1-1-5-15,3 4-19 0,-5-7-18 0,14 16-72 16,-28-30-185-16,36 10-247 0,-29 19-16 16,7-20 362-16</inkml:trace>
  <inkml:trace contextRef="#ctx0" brushRef="#br1" timeOffset="755848.5167">18977 13439 1760 0,'3'-23'287'16,"-3"23"-287"-16,0 0 0 0,2-19-7 0,-2 19-13 16,0 0-12-16,0 0-16 15,4-26-45-15,-4 26-103 0,0 0-329 0,0 0-110 16,0 0 145-16</inkml:trace>
  <inkml:trace contextRef="#ctx0" brushRef="#br1" timeOffset="756020.4858">18445 13067 1902 0,'-36'-18'36'0,"4"0"-33"16,0 0-3-16,-1 0-8 0,5 2-1 0,-1-1-12 15,5 6-17-15,-8-11-44 0,32 22-84 16,-56-33-250-16,38 18-185 0,-2 0 50 0,-8-15 503 16</inkml:trace>
  <inkml:trace contextRef="#ctx0" brushRef="#br1" timeOffset="772208.6239">18577 5728 1883 0,'0'0'143'0,"0"0"-154"15,0 0-7-15,0 0 5 0,0 0-1 16,0 0-10-16,-7 20-53 0,-11-44-171 0,18 24-346 16,0 0-40-16,0 0 242 0</inkml:trace>
  <inkml:trace contextRef="#ctx0" brushRef="#br1" timeOffset="772380.5938">18029 6073 1979 0,'-28'14'20'0,"2"-2"-20"0,2 0-1 16,3 0-3-16,1-1-3 0,1 2-18 0,-4-8-32 15,14 23-123-15,-32-28-436 0,41 0 6 0,-36 18 112 16</inkml:trace>
  <inkml:trace contextRef="#ctx0" brushRef="#br1" timeOffset="772568.0158">17102 6555 2047 0,'-35'14'0'16,"4"0"0"-16,3-4 0 0,4-1 0 16,1-2 0-16,1-1 0 0,1 0 0 0,3-1 0 15,-2-4 0-15,20-1-87 0,-47-15-181 0,47 15-378 16,-34 1 20-16,34-1 207 0</inkml:trace>
  <inkml:trace contextRef="#ctx0" brushRef="#br1" timeOffset="772724.3567">16161 6851 1958 0,'-60'17'47'0,"23"1"-27"0,-1-1-16 16,3 0 1-16,2 0-6 0,1 0 2 0,0 1-11 16,0-1-9-16,4 6-34 0,-15-24-125 0,20 26-451 15,-15-16 5-15,12 5 104 0</inkml:trace>
  <inkml:trace contextRef="#ctx0" brushRef="#br1" timeOffset="772896.1742">14742 7546 1985 0,'-36'11'16'0,"1"-1"-17"0,3-2-11 0,1-1-12 15,5 5-35-15,-11-12-27 0,21 26-111 0,-37-23-389 16,29 9 25-16,-9-3 87 0</inkml:trace>
  <inkml:trace contextRef="#ctx0" brushRef="#br1" timeOffset="773068.0619">13583 7981 1933 0,'-39'21'47'16,"-3"1"-37"-16,3-5-5 0,2 1-11 0,0-3 0 16,3 2-19-16,-3-5-12 0,6 8-39 15,-13-22-74-15,33 19-405 0,-23-11-59 0,6 1 89 16</inkml:trace>
  <inkml:trace contextRef="#ctx0" brushRef="#br1" timeOffset="773208.7178">12566 8339 1965 0,'-45'19'34'0,"1"0"-12"16,2 1-14-16,0-1 2 0,2 2-7 0,0-2 1 15,-1 0-4-15,2-1 1 0,1 1-8 16,0-4-8-16,7 5-30 0,-12-11-39 0,21 29-155 16,-23-31-390-16,15 11 10 0,-8-3 211 0</inkml:trace>
  <inkml:trace contextRef="#ctx0" brushRef="#br1" timeOffset="773396.1975">11164 8890 1713 0,'-20'18'50'16,"-23"-3"-2"-16,4 0-63 0,0 1 15 0,0 0 3 16,-1-2-9-16,1 1 0 0,2 2-13 15,-4-5-8-15,6 7-20 0,-9-10-11 16,12 11-21-16,-13-15-7 0,16 16-12 0,-16-18 7 15,13 14-5-15,-11-12 0 0,11 10-7 0,-9-11 4 16,10 9-19-16,-3-9-18 0,0 0-88 0,18 17-98 16,-27-31 235-16</inkml:trace>
  <inkml:trace contextRef="#ctx0" brushRef="#br1" timeOffset="773552.4578">9635 9450 2047 0,'-41'23'0'0,"-1"-4"0"15,5 1 0-15,0-3 0 0,3-3 0 16,-2 1 0-16,0-3 0 0,0 1 0 0,-5 0 0 16,3 3 0-16,-10-11-68 0,20 18-616 0,-25-15 16 15,8 10 42-15</inkml:trace>
  <inkml:trace contextRef="#ctx0" brushRef="#br1" timeOffset="774880.6376">8989 9862 1695 0,'0'21'194'0,"-17"-16"-178"0,0-2-10 0,17-3-8 15,-33 5-3-15,33-5-10 0,-34 4-18 16,34-4-35-16,-46 4-74 0,46-4-375 15,-33 21-84-15,4-12 74 0</inkml:trace>
  <inkml:trace contextRef="#ctx0" brushRef="#br1" timeOffset="775036.879">8005 10274 1839 0,'-46'14'61'0,"2"5"-18"16,-3-3-18-16,6 0-4 0,-1-2-11 0,2 1-3 15,1-2-6-15,0 2 0 0,-1-1-8 16,-1 0-2-16,2 1-20 0,-5-7-25 0,11 15-53 16,-27-34-191-16,26 26-320 0,-10-5 23 0,1-5 305 15</inkml:trace>
  <inkml:trace contextRef="#ctx0" brushRef="#br1" timeOffset="775177.5081">6471 10847 1840 0,'-82'23'84'0,"32"3"-38"16,-2-3-23-16,3 0-1 0,3-3-12 0,2-2-2 16,2 0-12-16,-1-3-1 0,3 0-17 0,-2-5-21 15,11 13-74-15,-28-19-492 16,31 8-38-16,-10-11 62 0</inkml:trace>
  <inkml:trace contextRef="#ctx0" brushRef="#br1" timeOffset="775333.7701">4716 11462 2001 0,'-66'25'46'0,"-18"15"-46"0,4-1 0 0,6-2 0 16,1-5 0-16,4-1 0 0,2-5-6 0,6 6-78 16,-16-36-240-16,24 29-344 0,-11-13 3 15,10-2 366-15</inkml:trace>
  <inkml:trace contextRef="#ctx0" brushRef="#br1" timeOffset="783974.799">18661 13101 1564 0,'0'0'82'0,"0"0"-62"15,0 0-24-15,-17-10-3 0,17 10 5 0,-30-15 1 16,9 3 3-16,-3-2-10 0,-2 3-32 0,-11-14-50 16,13 18-45-16,-24-25-41 0,19 19 8 0,-24-17-12 15,11 4-100-15,3 8-49 0,-20-22 82 0</inkml:trace>
  <inkml:trace contextRef="#ctx0" brushRef="#br1" timeOffset="789646.913">18739 12984 1750 0,'-18'6'127'0,"18"-6"-114"16,0 0-21-16,-27-6-6 0,10-4 2 0,-5-6-1 15,-1 2 0-15,-5-8-33 0,9 16-71 0,-29-30-216 16,23 21-258-16,-6-3 40 0,-3-5 360 0</inkml:trace>
  <inkml:trace contextRef="#ctx0" brushRef="#br1" timeOffset="789834.4194">18031 12513 1694 0,'-33'-13'72'0,"33"13"-39"0,0 0-28 0,0 0-4 16,-15 6-1-16,15-6 2 0,-21-5-1 0,21 5-2 15,-28-7-12-15,8 0-16 0,3 4-15 0,-11-9-11 16,8 7-10-16,-18-16-26 0,16 18-72 16,-28-27-180-16,13 9-153 0,5 7 21 0,-15-20 443 15</inkml:trace>
  <inkml:trace contextRef="#ctx0" brushRef="#br1" timeOffset="789943.8009">17010 11892 504 0,'-31'-23'-71'0,"-6"-15"-172"0,17 25 54 0,-25-27 189 16</inkml:trace>
  <inkml:trace contextRef="#ctx0" brushRef="#br1" timeOffset="790209.4355">15625 10973 1773 0,'-20'7'40'0,"20"-7"-40"16,-21 14-13-16,21-14-5 0,-24 5-8 0,24-5-23 16,-30-1-50-16,30 20-157 0,-32-25-252 0,32 6-25 15,-35 2 223-15</inkml:trace>
  <inkml:trace contextRef="#ctx0" brushRef="#br1" timeOffset="790396.9823">14808 10636 770 0,'-29'8'255'16,"10"-14"-236"-16,-1-2-44 0,1 2-2 0,-4-5 0 15,1 1 16-15,-2-5-17 0,3 4-54 0,-6-7-98 16,-1-6-120-16,28 24-35 0,-53-35 307 0</inkml:trace>
  <inkml:trace contextRef="#ctx0" brushRef="#br1" timeOffset="790615.708">13677 10017 1325 0,'-21'-12'72'0,"21"12"-47"0,-27-14-20 16,27 14-4-16,-32-20 3 0,15 11-5 0,-2-1-9 15,-7-7-47-15,26 17-86 0,-47-21-168 0,20 6-153 16,10 12 21-16,-19-23 441 0</inkml:trace>
  <inkml:trace contextRef="#ctx0" brushRef="#br1" timeOffset="791006.3664">12092 9051 1299 0,'-2'20'60'0,"2"-20"-49"16,0 0-7-16,-18 9-2 0,18-9-3 0,0 0-17 15,-28-4-45-15,28 4-130 0,-22 3-158 0,2-13-116 16,20 10 185-16</inkml:trace>
  <inkml:trace contextRef="#ctx0" brushRef="#br1" timeOffset="791209.5019">11672 8924 1739 0,'0'0'9'0,"-19"1"-6"16,19-1-3-16,0 0 1 0,0 0-2 0,-25-2 1 16,25 2 21-16,-24-11-48 0,3-5-7 15,21 16-73-15,-40-30-1 0,40 30-58 0,-57-41-92 16,28 13-202-16,2 9-29 0,-15-20 367 16</inkml:trace>
  <inkml:trace contextRef="#ctx0" brushRef="#br1" timeOffset="791397.0004">10996 8496 1022 0,'0'0'10'0,"-29"-13"-22"0,29 13 8 0,-31-19 7 16,13 8 6-16,0-1-4 0,0 2-3 0,-1-5-6 15,1 2 4-15,0-1-3 0,-2 1 6 16,2-1 23-16,0 1-11 0,0 1 30 0,-2-2-14 15,2 4-4-15,-3-2-10 0,2 2-36 16,19 10-69-16,-40-16-120 0,20-5-170 0,20 21-31 16,-40-21 320-16</inkml:trace>
  <inkml:trace contextRef="#ctx0" brushRef="#br1" timeOffset="791553.294">10056 7924 846 0,'-21'-6'13'0,"2"-2"-74"16,19 8-51-16,-37-10-24 0,18 0-39 0,19 10-31 15,-48-23 38-15,48 23 168 0</inkml:trace>
  <inkml:trace contextRef="#ctx0" brushRef="#br1" timeOffset="791647.003">9566 7684 421 0,'-18'-11'23'15,"-2"-1"-33"-15,1-1-11 0,-1 1-8 0,-3-4-19 16,2 3-23-16,-4-6-30 0,8 9-38 0,-14-19 115 16</inkml:trace>
  <inkml:trace contextRef="#ctx0" brushRef="#br1" timeOffset="791772.0481">9147 7403 237 0,'-24'-15'67'0,"2"2"-44"0,3 1-13 0,-2-2-6 15,2 3 7-15,0 1 19 0,0-1 13 0,1 1 11 16,-1 0-2-16,1-1-12 0,-1 2-11 0,1-1-6 15,-2-1-9-15,-1 2-9 0,-1-5-52 0,-2-5-159 16,24 19-86-16,-50-29 196 0</inkml:trace>
  <inkml:trace contextRef="#ctx0" brushRef="#br1" timeOffset="791975.1385">8329 6999 1363 0,'-26'-6'119'16,"26"6"-99"-16,-24-2-26 0,6-4-4 16,-2-2 2-16,-1-4-4 0,-1-2 2 0,-4-4-20 15,7 6-21-15,-13-13-31 0,13 12-4 0,-17-15 4 16,12 5 37-16,-9-5 18 0,2-1 28 0,-1-3-3 16,-2 1 9-16,2 1-9 0,-1 0-20 0,-1-6-108 15,3 1-218-15,12 18-46 0,-21-21 232 16</inkml:trace>
  <inkml:trace contextRef="#ctx0" brushRef="#br1" timeOffset="792131.4407">7485 6350 1030 0,'-22'-17'157'0,"22"17"-69"15,-34-21-25-15,34 21-4 0,-40-29 8 0,40 29-9 16,-45-34-6-16,24 18-22 0,-6-3-9 0,4 2-16 16,-1-1-1-16,0 0-8 0,-1-1 3 0,0 0-11 15,1 2-5-15,-6-5-24 0,10 9-20 16,-14-12-24-16,14 15-24 0,-16-18-27 0,19 21-56 15,-19-16-89-15,8-4-127 0,28 27 122 0,-52-35 286 16</inkml:trace>
  <inkml:trace contextRef="#ctx0" brushRef="#br1" timeOffset="792318.9212">6420 5699 656 0,'-21'-14'154'16,"21"14"-23"-16,-34-20-27 0,34 20-14 0,-35-18-15 15,35 18-8-15,-37-20-3 0,37 20-8 0,-35-18-7 16,35 18-15-16,-38-20-9 0,19 11-11 0,-2-2-4 16,-1 1-7-16,0 1-5 0,-3-7-22 0,4 9-34 15,-14-17-71-15,35 24-203 0,-37-16-179 16,1-8 36-16,36 24 475 0</inkml:trace>
  <inkml:trace contextRef="#ctx0" brushRef="#br1" timeOffset="792459.5573">5480 5203 1297 0,'-22'-6'31'0,"3"0"-6"15,-1 0-30-15,-2-3 21 0,1 1-30 0,-2-2-7 16,4 3-16-16,-7-9-31 0,26 16-62 0,-44-19-86 16,27 7-110-16,17 12-65 0,-48-28 231 0</inkml:trace>
  <inkml:trace contextRef="#ctx0" brushRef="#br1" timeOffset="792647.0891">4351 4613 742 0,'-33'-7'226'16,"6"-11"-73"-16,27 18-37 0,-37-17-17 15,37 17-28-15,-39-19-28 0,19 8 0 0,-4 0-68 16,-9-15-50-16,16 20-244 0,-12-16-215 0,-10-13 34 16,12 18 461-16</inkml:trace>
  <inkml:trace contextRef="#ctx0" brushRef="#br1" timeOffset="792818.9294">3326 3810 1943 0,'0'0'29'0,"-22"7"-21"0,4-12-7 16,-3-5-6-16,-6-8 2 0,-3-7-10 0,-4-2-10 15,-6-12-32-15,7 14-90 0,-38-33-327 0,25 14-147 16,-12-5 21-16,-4-8 551 0</inkml:trace>
  <inkml:trace contextRef="#ctx0" brushRef="#br1" timeOffset="796963.0393">11452 8733 1144 0,'0'0'219'16,"0"0"-74"-16,0 0-37 0,0 0-26 0,-11-27-17 16,11 27-18-16,0 0-7 0,-4-18-9 15,4 18-3-15,0 0-7 0,-11-18 1 0,11 18-4 16,0 0-1-16,0 0-1 0,0 0-3 0,0 0-2 15,-21 5-4-15,21-5-2 0,-20 19-2 0,20-19 0 16,-25 30-3-16,10-9 2 0,2 0-2 0,-2 1 0 16,-1 1 0-16,3-1 0 0,1-2 0 15,2-3 0-15,10-17 0 0,-10 23-4 0,10-23 3 16,0 0-19-16,0 0 20 0,23 4 21 0,-23-4-18 16,26-13-2-16,-26 13-1 0,34-23 0 0,-15 9 0 15,2-5 0-15,1 1 0 0,0 0 0 16,0-1 0-16,-2-1 0 0,-1 2 0 0,-4 1 0 15,-15 17 0-15,25-29 0 0,-25 29 0 0,13-26 0 16,-13 26 0-16,4-24 0 0,-4 24 0 16,-4-27 0-16,4 27 0 0,-8-25 0 0,8 25 0 15,-14-17 0-15,14 17 0 0,0 0 0 0,-25-14 0 16,25 14 0-16,-20 0 0 0,20 0 0 0,-20 9 0 16,20-9 0-16,-22 18 0 0,22-18 0 0,-22 30 0 15,12-13 0-15,0 2 0 0,2 0 0 0,1-1 0 16,2 0 0-16,0 0 0 0,2-1 0 15,3-17 0-15,-1 31 0 0,1-31 0 0,3 27 0 16,-3-27 0-16,9 21 0 0,-9-21 0 0,17 12 0 16,-17-12 0-16,25 6 0 0,-25-6 0 15,26-2 0-15,-26 2 0 0,28-7 0 0,-28 7 0 16,27-16 0-16,-27 16 0 0,26-23 0 0,-26 23 0 16,20-29 0-16,-20 29 0 0,15-30 0 0,-15 30 0 15,7-28 0-15,-7 28 0 0,0-25 0 16,0 25 0-16,-2-22 0 0,2 22 0 0,-10-17 0 15,10 17 0-15,0 0 0 0,-18-17 0 0,18 17 0 16,0 0 0-16,-23-1 0 0,23 1 0 0,-20 6 0 16,20-6 0-16,-17 17 0 0,17-17 0 0,-19 27 0 15,19-27 0-15,-22 34 0 0,12-16 0 0,0 2 0 16,2 1 0-16,1-1 0 0,1-3 0 16,6-17 0-16,-5 29 0 0,5-29 0 15,3 19 0-15,-3-19 0 0,0 0 0 0,0 0 0 16,23 15 0-16,-23-15 0 0,22-5 0 0,-22 5 0 15,25-12 0-15,-25 12 0 0,23-19 0 0,-23 19 0 16,18-22 0-16,-18 22 0 0,12-20 0 0,-12 20 0 16,0 0 0-16,4-20 0 0,-4 20 0 0,0 0 0 15,0 0 0-15,0 0 0 0,-11-17 0 16,11 17 0-16,0 0 0 0,0 0 0 0,0 0 0 16,-17-20-60-16,17 20-221 0,0 0-359 0,0 0 7 15,11-32 201-15</inkml:trace>
  <inkml:trace contextRef="#ctx0" brushRef="#br1" timeOffset="797728.6812">10658 6817 1522 0,'-16'-19'53'15,"16"19"-16"-15,0 0-7 0,-1-19-4 16,1 19 2-16,0 0-2 0,0 0-1 0,0 0-1 15,-1-17 1-15,1 17 1 0,0 0-3 0,0 0-1 16,0 0-5-16,0 0-1 0,0 0 0 0,3 24 1 16,-3-24-2-16,4 20 3 0,-4-20-5 0,6 29 3 15,-4-10-6-15,3 3 3 0,0 4-6 16,0 3 4-16,1 2-6 0,0 2-10 0,1-2 16 16,2 2-11-16,-2-1 0 0,3-2 0 0,-1-4 0 15,0-3 0-15,1-5 0 0,-10-18 0 0,22 25 0 16,-22-25 0-16,25 9 0 0,-25-9 0 0,24-4 0 15,-24 4 0-15,24-19 0 0,-24 19 0 0,23-36 0 16,-11 11 0-16,0-6 0 0,-1-2 0 0,1-5 0 16,1-1 0-16,0 0 0 15,2 0 0-15,-2 1 0 0,0 3 0 0,-2 4 0 16,-2 2 0-16,-2 1 0 0,-1 4 0 0,-1 2 0 16,-1 3 0-16,-4 19 0 0,7-28-24 0,-7 28-28 15,5-18-39-15,12 32-106 0,-34-23-395 0,17 9-22 16,0 0 138-16</inkml:trace>
  <inkml:trace contextRef="#ctx0" brushRef="#br1" timeOffset="797978.6893">11255 6760 1705 0,'27'14'87'0,"-27"-14"-38"15,0 0-2-15,0 0-1 0,0 0-4 0,0 0-6 16,0 0-6-16,18 12-25 0,-18-12-5 15,2 19 0-15,-2-19 0 0,2 32 0 0,-4-11 0 16,-1 5 0-16,-2 2 0 0,0 4 0 0,-1 1 0 16,-1 0 0-16,-1 0 0 0,0-2 0 0,-1-1 0 15,3-4 0-15,1-3 0 0,3-3 0 0,2-20 0 16,2 20 0-16,-2-20 0 0,0 0-25 0,21-8-32 16,1 9-95-16,-29-41-296 0,33 16-196 0,-10-15 18 15,4-12 532-15</inkml:trace>
  <inkml:trace contextRef="#ctx0" brushRef="#br1" timeOffset="798384.9619">11501 6483 1849 0,'-20'21'70'0,"20"-21"-39"16,-12 29 0-16,12-29-9 0,-5 27 2 0,5-27-7 15,5 25-14-15,-5-25-3 0,12 25 0 0,-12-25 0 16,20 28 0-16,-20-28 0 0,23 29 0 0,-23-29 0 15,26 34 0-15,-13-15 0 0,-1 1 0 0,-1-1 0 16,-3 2 0-16,0-1 0 0,-4 3 0 16,-1 1 0-16,-2 3 0 0,-3 0 0 0,-2 0 0 15,-3 1 0-15,-1-1 0 0,1-2 0 16,0-1 0-16,1-4 0 0,-2-3 0 0,8-17 0 16,-7 19 0-16,7-19 0 0,0 0 0 0,0 0 0 15,0 0 0-15,0 0 0 0,17-16 0 0,-17 16 0 16,16-29 0-16,-5 9 0 0,-1-3 0 0,2-1 0 15,-2-3 0-15,0 2 0 0,-1-2 0 0,-2 2 0 16,2-2 0-16,-3 3 0 0,-1 0 0 0,-2 2 0 16,0 1 0-16,-2 1 0 0,0 0 0 15,-1 20 0-15,8-27 0 0,-8 27 0 0,0 0 0 16,12-21 0-16,-12 21 0 0,0 0 0 16,22-14 0-16,-22 14 0 0,23-14 0 0,-23 14 0 15,33-14 0-15,-15 8 0 0,1-3 0 0,3 4-42 16,-2-7-16-16,11 12-43 0,-22-32-153 0,26 27-375 15,-12-10 33-15,8 0 230 0</inkml:trace>
  <inkml:trace contextRef="#ctx0" brushRef="#br1" timeOffset="798588.0983">12264 6291 1831 0,'-40'4'67'0,"40"-4"-36"0,-25 0-1 0,25 0-3 16,-22 6-3-16,22-6-8 15,-21 17-7-15,21-17 1 0,-21 35-8 0,13-11-2 16,-1 5 0-16,3 4 0 0,0 4 0 0,1 4 0 16,3 5 0-16,0 3 0 0,0 1 0 0,1 2 0 15,0 2 0-15,0-2 0 0,2-3 0 0,-1 0 0 16,1-3 0-16,2-5 0 0,0-3-4 0,-3-15-96 16,25 31-252-16,-32-35-276 0,20 8-28 0,-9-6 350 15</inkml:trace>
  <inkml:trace contextRef="#ctx0" brushRef="#br1" timeOffset="799103.7249">11970 6722 1856 0,'-28'29'142'0,"28"-29"-107"0,-18 9-21 16,18-9-14-16,0 0 0 0,0 0 0 0,0 0 0 15,28-1 0-15,-9-5 0 0,7 1 0 0,2-3 0 16,3 1 0-16,2-2 0 0,3 1 0 0,-4 0 0 16,1-1 0-16,-1 1 0 0,-3 1 0 0,-1 2 0 15,-4 2 0-15,-3-1 0 0,-4 3 0 16,-17 1 0-16,22 1 0 0,-22-1 0 16,0 0 0-16,0 0 0 0,0 0 0 0,6 18 0 15,-6-18 0-15,-7 18 0 0,7-18 0 0,-14 27 0 16,14-27 0-16,-14 33 0 0,5-16 0 0,2 2 0 15,0 1 0-15,0 1 0 0,3 1 0 0,0-2 0 16,3 1 0-16,2-1 0 0,1-1 0 0,4-1 0 16,-6-18 0-16,21 26 0 0,-21-26 0 15,31 14 0-15,-14-13 0 0,1-2 0 0,3-4 0 16,-1-4 0-16,2-3 0 0,-2-2 0 0,-1-3 0 16,-1-1 0-16,0-2 0 0,0 0 0 0,-3-2 0 15,-1-1 0-15,-2 0 0 0,0-1 0 0,-1 1 0 16,-1-1 0-16,1 0 0 0,-2 1 0 15,1 0 0-15,1 3 0 0,-2 2 0 16,-9 18 0-16,14-23 0 0,-14 23 0 0,0 0 0 16,0 0 0-16,0 0 0 0,0 0 0 0,6 17 0 15,-6-17 0-15,-6 38 0 0,1-13 0 0,-2 0 0 16,1 2 0-16,-3-4 0 0,5 1 0 0,0-2 0 16,5-3 0-16,-1-19 0 0,10 33 0 0,-10-33 0 15,24 26-42-15,-24-26-237 0,32-6-358 0,-32 6-25 16,41-8 236-16</inkml:trace>
  <inkml:trace contextRef="#ctx0" brushRef="#br1" timeOffset="799525.6262">13139 6659 1977 0,'-25'0'60'0,"25"0"-50"0,-32-6-10 16,32 6 0-16,-34 0 0 0,14 2 0 0,1 3 0 15,-2 1 0-15,-1 3 0 0,3 3 0 0,-3 1 0 16,2 4 0-16,1 1 0 0,1 1 0 0,2 2 0 16,-1-1 0-16,5 1 0 0,2 0 0 0,4-2 0 15,3-1 0-15,3-1 0 0,4 0 0 0,-4-17 0 16,17 28 0-16,-17-28 0 0,32 19 0 16,-12-14 0-16,2-4 0 0,5-2 0 15,0-4 0-15,2-2 0 0,2-4 0 0,1-4 0 16,0 0 0-16,-1-3 0 0,-1-1 0 0,-4 0 0 15,-3 0 0-15,-2-1 0 0,-5 2 0 0,-4-2 0 16,-2 2 0-16,-3-3 0 0,-2 3 0 0,-3 0 0 16,0 1 0-16,-2 17 0 0,0-30 0 0,0 30 0 15,-3-23 0-15,3 23 0 0,0 0 0 16,0 0 0-16,0 0 0 0,0 0 0 0,0 0 0 16,0 0 0-16,-19 29 0 0,15-6 0 0,-1 4 0 15,2 5 0-15,-2-2 0 0,2 3 0 0,0-4 0 16,1-1 0-16,4-7 0 0,4-3 0 15,-6-18 0-15,22 20-5 0,-22-20-141 0,48-7-411 16,-31-12-110-16,11 4 41 0</inkml:trace>
  <inkml:trace contextRef="#ctx0" brushRef="#br1" timeOffset="799697.4847">13676 6151 1829 0,'-36'10'200'0,"25"9"-182"15,-4 6-18-15,2 8 0 0,-4 6 0 16,0 7 0-16,-1 4 0 0,-2 8 0 0,-1 3 0 16,2 1 0-16,1-2 0 0,3-2 0 15,7-6 0-15,2-6 0 0,6-2 0 0,-2-11 0 16,10 13-7-16,-8-46-327 0,7 34-316 0,-3-16-38 16,-4-18 321-16</inkml:trace>
  <inkml:trace contextRef="#ctx0" brushRef="#br1" timeOffset="800541.2549">11146 9839 1071 0,'0'0'305'0,"-8"-26"-89"0,8 26-158 0,-25-24-1 16,25 24 1-16,-28-23-4 0,28 23-6 0,-36-18-7 16,17 11-13-16,-8 3-7 0,-1 2-4 0,-1 5-7 15,-1 3 2-15,-2 5-3 0,0 5 5 0,-2 3-4 16,0 5 5-16,3 5-12 0,0 5-3 0,2 5 0 16,1 4 0-16,1 3 0 0,1 4 0 15,0 3 0-15,2 4 0 0,1 2 0 16,2 3 0-16,2 2 0 0,2 0 0 0,-1 1 0 15,4-2 0-15,3-5 0 0,4-3 0 0,4-7 0 16,3-3 0-16,5-4 0 0,1-7-10 0,8-4-35 16,-14-30-36-16,41 46-105 0,-41-46-434 0,30 8-32 15,-8-13 200-15</inkml:trace>
  <inkml:trace contextRef="#ctx0" brushRef="#br1" timeOffset="800791.2606">10278 10515 1779 0,'0'0'227'16,"-32"9"-186"-16,32-9-41 0,-20 7 0 15,20-7 0-15,0 0 0 0,0 0 0 16,17-2 0-16,-17 2 0 0,35-6 0 0,-9 0 0 16,3-2 0-16,4 0 0 0,3-2 0 0,2-1 0 15,2 2 0-15,2-2 0 0,0 4-8 0,0-3-35 16,1 9-10-16,-5-9-19 0,8 17-37 0,-20-19-39 15,22 30-44-15,-29-29-40 0,24 31-20 0,-23-21 19 16,13 11 24-16,-8-2 39 0,-2-5 41 16,4 9 1-16,-27-12 60 0,45 10 68 0</inkml:trace>
  <inkml:trace contextRef="#ctx0" brushRef="#br1" timeOffset="801103.7676">11127 10465 460 0,'27'-14'277'0,"-29"-7"-15"16,22 24-31-16,-32-28-34 0,12 25-35 15,0 0-32-15,0 0-34 0,-1-22-27 0,1 22-15 16,-17-5-17-16,17 5-6 0,-28 1-8 0,11 3-5 15,-3 2-18-15,0 4 0 0,-2 2 0 16,-1 5 0-16,-2 1 0 0,4 5 0 0,-1 1 0 16,1 3 0-16,3 1 0 0,2-2 0 0,3 1 0 15,3-1 0-15,4-1 0 0,3-4 0 0,3-3 0 16,0-18 0-16,11 29 0 0,-11-29 0 0,23 21 0 16,-23-21 0-16,37 12 0 0,-14-12 0 0,4-3 0 15,2-6 0-15,3-3 0 0,2-5 0 0,0-2 0 16,1-3 0-16,-4-1 0 15,0-2 0-15,-6-2 0 0,-1 2 0 0,-5-1 0 16,-3 2 0-16,-5-1 0 0,-5 2 0 0,-4 1 0 16,-4 2 0-16,2 20 0 0,-15-31 0 0,15 31 0 15,-29-25 0-15,11 15 0 0,-5 1 0 0,1 3 0 16,0 2 0-16,2 2-9 0,1 1-20 0,19 1-4 16,-27 5-19-16,27 12-60 0,-20-35-216 15,20 18-306-15,0 0 28 0,18 16 363 0</inkml:trace>
  <inkml:trace contextRef="#ctx0" brushRef="#br1" timeOffset="801369.4035">11796 10304 1642 0,'-28'-10'146'0,"28"10"-80"15,0 0-22-15,0 0-1 0,-18-11-7 0,18 11-2 16,-24-2-10-16,24 2-12 0,-36 3-12 0,16 4 0 15,-2-1 0-15,1 4 0 0,-3 3 0 0,1 1 0 16,-2 3 0-16,2 1 0 0,1 0 0 0,3 3 0 16,-1-1 0-16,5 3 0 0,1 2 0 0,3-1 0 15,5 0 0-15,4-1 0 0,4-1 0 16,4-3 0-16,5-1 0 0,-11-18 0 16,34 29 0-16,-13-18 0 0,5-1 0 0,1-5 0 15,6-2 0-15,-1-5 0 0,4-2 0 0,-2-8-5 16,19 18-208-16,-33-24-448 0,28 5 12 0,-10-8 131 15</inkml:trace>
  <inkml:trace contextRef="#ctx0" brushRef="#br1" timeOffset="801728.7839">12098 10249 1949 0,'0'0'58'0,"-33"14"-24"15,33-14-28-15,-30 20-6 0,30-20 0 0,-26 34 0 16,14-12 0-16,1 2 0 0,0 4 0 15,1 2 0-15,2 4 0 0,-2 0 0 16,4 3 0-16,-3 0 0 0,4-2 0 0,2 0 0 16,3-4 0-16,2-4 0 0,3-5 0 0,-5-22 0 15,22 27 0-15,-4-22 0 0,3-4 0 0,4-7 0 16,3-6 0-16,4-7 0 0,3-8 0 0,3-5 0 16,1-6 0-16,4-4 0 0,-2-4 0 0,-2-1 0 15,-4 2 0-15,-6 3 0 0,-4 3 0 0,-6 5 0 16,-4 3 0-16,-4 2 0 0,-3 6 0 15,-3 3 0-15,-5 20 0 0,4-25 0 0,-4 25 0 16,0 0 0-16,0 0 0 0,-22-4 0 0,22 4 0 16,-20 28 0-16,7-2 0 0,-2 7 0 15,-2 4 0-15,1 4 0 0,-1 1 0 0,0 2 0 16,3 0 0-16,2 0 0 0,1-4 0 0,6-3 0 16,2-6 0-16,11-5 0 0,-8-26-8 15,39 46-271-15,-39-46-381 0,36 4 13 0,-13-8 195 16</inkml:trace>
  <inkml:trace contextRef="#ctx0" brushRef="#br1" timeOffset="802056.9605">12784 10153 2017 0,'-22'-16'30'0,"5"10"-30"0,-2 2 0 0,0 5 0 15,-3 4 0-15,1 4 0 0,-2 5 0 0,-1 6 0 16,1 4 0-16,-1 5 0 0,-2 2 0 0,4 3 0 15,-1 0 0-15,5 0 0 0,4-4 0 0,7-3 0 16,5-4 0-16,7-3 0 0,-5-20 0 0,24 28 0 16,-5-18 0-16,6-5 0 0,3-4 0 0,3-4 0 15,5-4 0-15,0-3 0 0,-2 0 0 16,0 0 0-16,-7 3 0 0,-5 2 0 0,-5 2 0 16,-17 3 0-16,20 6 0 0,-20-6 0 0,0 0 0 15,7 28 0-15,-12-11 0 0,-3 3 0 0,-4 3 0 16,-1 1 0-16,-5 0 0 0,-1 2 0 15,-3 1 0-15,-1-2 0 0,-2 2 0 0,-1-4 0 16,4-2 0-16,1-6 0 0,21-15 0 16,-31 23 0-16,31-23 0 0,-22 10 0 0,26 7-159 15,-31-41-343-15,27 24-146 0,3-21-4 0,-7-9 567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2:57:09.51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1424 942 1385 0,'0'0'446'16,"0"0"-392"-16,-20 11-23 0,20-11-8 0,0 0-15 15,0 0 1-15,0 0 0 0,11-21 0 16,-11 21-4-16,32-24 3 0,-7 11-4 0,10-5 1 16,5 1-4-16,7-1 3 0,4-3-6 0,3 4 9 15,2 0-10-15,-2 5 6 0,0 6-7 0,-3 0 1 16,-5 4-1-16,-6 3 1 0,-6 1 2 0,-7 3-1 16,-6 4 4-16,-21-9-5 0,20 25 7 0,-20-7-1 15,-4 3 5-15,-7 5-5 0,-6 2 6 0,-7 5-12 16,-5-1 7-16,-7 4-5 0,-3 2 8 0,-4 3-5 15,0 5 11-15,-1 1-3 0,1 3-10 0,2-4 0 16,4 1 0-16,7-6 0 0,4-2 0 0,7-5 0 16,6-5 0-16,4-6 0 0,5-4 0 0,4-19 0 15,11 29 0-15,-11-29 0 0,37 20 0 16,-7-17 0-16,8-3 0 0,7-6 0 0,5-5 0 16,5-4-4-16,2-5-18 0,5 0-3 0,-1-3-15 15,7 2-6-15,-8-8-36 0,19 17-60 0,-27-29-154 16,18 24-327-16,-2 4 62 0,-9-7 356 0</inkml:trace>
  <inkml:trace contextRef="#ctx0" brushRef="#br0" timeOffset="625.0063">3248 1215 1348 0,'-16'-29'426'0,"16"29"-366"0,0 0-17 16,0 0-20-16,-19 9-2 0,19-9-4 0,0 0-2 16,-15 19-31-16,15-19 31 0,-17 28-35 0,7-9 33 15,-2 2-5-15,-2-1-6 0,-1 3 6 0,-2 2-9 16,0 4 9-16,0-3-8 0,-1 5 8 0,-1-6-6 15,2-2 7-15,2-1-6 0,1-4 6 16,14-18-4-16,-22 25 1 0,22-25-2 0,0 0-2 16,0 0-1-16,0 0-2 0,0 0-1 0,0 0 5 15,0 0 0-15,0 0-1 0,14-23 5 0,-3 3-6 16,2-8 6-16,2-6-6 0,2-1 6 0,0-4-7 16,0 2 0-16,-1 2 0 0,-2 1 0 0,-2 4 0 15,-2 3 0-15,-1 2 0 0,-2 4 0 0,-1 4 0 16,-6 17 0-16,8-17 0 0,-8 17 0 0,0 0 0 15,0 0 0-15,0 0 0 0,0 0 0 0,0 0 0 16,2 19 0-16,-2-19 0 0,1 34 0 0,0-12 0 16,0-1 0-16,3-1 0 0,0-2 0 15,2-1 0-15,-6-17 0 0,24 29 0 0,-6-20 0 16,3-1 0-16,3-7 0 0,5-1 0 0,2-2 0 16,3-5 0-16,4-3 0 0,2-1 0 0,1-4 0 15,0-1 0-15,-2 0 0 0,-1-2 0 0,-4 2 0 16,-2-1 0-16,-6 2 0 0,-1 0 0 0,-6 3 0 15,-19 12 0-15,28-18 0 0,-28 18 0 0,0 0 0 16,18-11 0-16,-18 11 0 0,0 0 0 0,0 0 0 16,0 0 0-16,-7 24 0 0,1-6 0 15,0 6 0-15,-1 3 0 0,-2 2 0 0,1-1 0 16,0 2 0-16,4 0 0 0,1 1 0 0,3-1 0 16,5-2 0-16,3-1-24 0,6 1-22 0,0-7-10 15,11 4-27-15,-25-25-57 0,64 33-328 16,-37-27-135-16,8 2 9 0,5 6 562 0</inkml:trace>
  <inkml:trace contextRef="#ctx0" brushRef="#br0" timeOffset="1000.1019">4375 1163 1684 0,'-18'3'61'15,"-12"-1"-11"-15,5 7-10 0,-6-1 10 0,5 8-33 16,-5 1 31-16,3 3-42 0,-3 5 24 15,3 4-7-15,0 1-10 0,3 7 6 16,0 1-13-16,2 3-6 0,4-1 0 0,2-4 0 16,5-3 0-16,4-2 0 0,7-4 0 0,4-1 0 15,4-5 0-15,4-2 0 0,-11-19 0 0,35 23 0 16,-11-17 0-16,4-6 0 0,5-9 0 0,5-8 0 16,1-4 0-16,3-8 0 0,1 0 0 0,0-3 0 15,-2-4 0-15,-5 0 0 0,-2 1 0 16,-3-1 0-16,-4 2 0 0,-3 1 0 0,-5-1 0 15,-2 4 0-15,-4 2 0 0,-4 2 0 0,-5 6 0 16,-4 20 0-16,0-24 0 0,0 24 0 0,0 0 0 16,-22-3 0-16,22 3 0 0,-27 19 0 0,13-1 0 15,-2 5 0-15,-2 6 0 0,3 5 0 0,0 0 0 16,3 2 0-16,4-2 0 16,2-1 0-16,4-2 0 0,6-2 0 0,5-2 0 15,3-7 0-15,7 2 0 0,2-6-32 0,7-2-24 16,-3-8-12-16,17 14-80 0,-28-38-345 0,31 18-135 15,-4-8 14-15</inkml:trace>
  <inkml:trace contextRef="#ctx0" brushRef="#br0" timeOffset="1203.1439">5081 1236 1904 0,'-22'19'48'0,"-1"7"-16"16,1 6-7-16,0 2-7 0,1 9 2 0,-2-4-20 15,4 4 0-15,-2-1 0 0,2-2 0 0,4-2 0 16,3 0 0-16,6-4 0 0,6-4 0 0,3-3 0 16,6-10 0-16,-9-17 0 0,29 23 0 15,-6-20-46-15,0-10-15 0,15 11-99 0,-16-30-498 16,18-1 22-16,-6-12 151 0</inkml:trace>
  <inkml:trace contextRef="#ctx0" brushRef="#br0" timeOffset="1625.019">5253 1059 1927 0,'0'0'54'16,"8"22"-47"-16,-8-22 8 0,3 24 6 0,-3-24 2 16,22 21-23-16,-22-21 0 0,23 16 0 0,-23-16 0 15,32 18 0-15,-14-7 0 0,0-2 0 0,-1 5 0 16,-17-14 0-16,31 27 0 0,-21-10 0 15,-1 2 0-15,-4 0 0 0,-1 3 0 0,-4-1 0 16,-4 6 0-16,-2-3 0 0,-2 4 0 0,-2-4 0 16,0 0 0-16,-2-1 0 0,2-1 0 0,-1 0 0 15,3-4 0-15,8-18 0 0,-15 28 0 16,15-28 0-16,0 0 0 0,-6 19 0 0,6-19 0 16,0 0 0-16,17-8 0 0,-17 8 0 0,27-22 0 15,-8 1 0-15,4-3 0 0,2-2 0 16,2-6 0-16,-1 0 0 0,1 0 0 0,-1-1 0 15,-3 3 0-15,0 2 0 0,-1 2 0 0,-4 4 0 16,0 3 0-16,-18 19 0 0,28-22 0 0,-28 22 0 16,0 0 0-16,0 0 0 0,0 0 0 0,0 0 0 15,15 23 0-15,-18-5 0 0,1 4 0 0,-3 4 0 16,-1 7 0-16,2 0 0 0,-2 2 0 16,5 0 0-16,-1-2 0 0,4 0 0 15,3-2 0-15,5-1 0 0,3-5 0 0,9 3-86 16,-22-28-92-16,58 52-190 0,-58-52-139 0,45 21-92 15,-7 4 291-15</inkml:trace>
  <inkml:trace contextRef="#ctx0" brushRef="#br0" timeOffset="2187.5257">6673 1344 1009 0,'29'9'226'0,"-18"-26"12"0,-11 17-209 15,20-18 0-15,-20 18-3 0,31-23 9 16,-12 15-5-16,-19 8-2 0,26-18-8 0,-26 18 1 16,17-11 2-16,-17 11 3 0,0 0 7 0,0 0-2 15,0 0 8-15,0 0-9 0,11 22 5 16,-11-22-14-16,-9 31 2 0,2-9-10 0,-2 2 7 16,-1 3-9-16,-1 2 10 0,-4 0-10 0,3 2 8 15,-3-2-19-15,1 1 0 0,0-3 0 0,2-3 0 16,1-1 0-16,3-4 0 0,2 0 0 15,6-19 0-15,-7 25 0 0,7-25 0 0,0 0 0 16,0 0 0-16,0 0 0 0,0 0 0 0,19-1 0 16,-19 1 0-16,19-34 0 0,-7 10 0 0,3-4 0 15,-2 0 0-15,1-2 0 0,-3-3 0 0,-2 1 0 16,0-5 0-16,-2 0 0 0,0-4 0 0,2-2 0 16,2 1 0-16,0 1 0 0,2 3 0 15,3 7 0-15,-1 2 0 0,0 8 0 16,-15 21 0-16,25-25 0 0,-25 25 0 0,20-6 0 15,-20 6 0-15,26 4 0 0,-9-2 0 0,1 3 0 16,2 1 0-16,5-1 0 0,0 2 0 0,1 3 0 16,-1-3-35-16,5 5-44 0,-6-7-11 0,19 13-83 15,-43-18-314-15,47 13-98 0,-13 2-12 0</inkml:trace>
  <inkml:trace contextRef="#ctx0" brushRef="#br0" timeOffset="2593.7913">7564 1159 1801 0,'0'0'47'0,"-38"-8"-6"0,20 8-4 0,-6-1 6 16,2 2-9-16,-7 2-2 0,3 3-20 0,-4 2-12 15,1 7 0-15,-2 3 0 0,1 4 0 16,-2 5 0-16,2 4 0 0,1 0 0 0,2 4 0 16,5-3 0-16,4-1 0 0,6-3 0 0,3-1 0 15,3-4 0-15,5-2 0 0,4-3 0 0,-3-18 0 16,19 29 0-16,-19-29 0 0,36 19 0 0,-10-16 0 15,4-4 0-15,3-5 0 0,5-2 0 0,2-5 0 16,0-5 0-16,2-2 0 0,-1-3 0 16,-3-3 0-16,-2 0 0 0,-3-2 0 0,-4 0 0 15,-4-1 0-15,-3 2 0 0,-4 4 0 16,-4 2 0-16,-5 0 0 0,-2 3 0 0,-7 18 0 16,3-25 0-16,-3 25 0 0,0 0 0 0,0 0 0 15,0 0 0-15,-22-6 0 0,22 6 0 0,-19 24 0 16,5-4 0-16,0 5 0 0,1 1 0 0,-1 4 0 15,3-3 0-15,3 1 0 0,3 0 0 16,4-4 0-16,2 0 0 0,1-2 0 0,7-2 0 16,-1 1 0-16,7-4-6 0,-15-17-21 0,39 24-6 15,-16-19-2-15,6 1-5 0,-2-9-5 0,7 3-2 16,-5-12-18-16,17 11-31 0,-15-27-55 0,29 22-306 16,-17-11-113-16,-10-12 96 0</inkml:trace>
  <inkml:trace contextRef="#ctx0" brushRef="#br0" timeOffset="3031.3082">8144 1218 1732 0,'0'0'109'0,"0"0"-53"0,-22-13-4 0,22 13 6 16,-29 0-24-16,29 0-28 0,-32 12-6 0,14 0 0 15,1 5 0-15,0 1 0 0,1 5 0 0,3 2 0 16,1 7 0-16,2-2 0 0,3 1 0 0,2-3 0 16,5-4 0-16,2-3 0 0,7-1 0 15,-9-20 0-15,21 28 0 0,-21-28 0 0,30 16 0 16,-13-14 0-16,2-3 0 0,2-6 0 0,1-3 0 15,1-5 0-15,0-2 0 0,0-5 0 0,0-2 0 16,-1-4 0-16,0 0 0 0,-1-1 0 16,-3 2 0-16,-2 3 0 0,-3 1 0 0,-1 4 0 15,-3-2 0-15,-9 21 0 0,11-25 0 0,-11 25 0 16,0 0 0-16,0 0 0 0,0 0 0 16,0 0 0-16,-18 20 0 0,7 3 0 0,-4 9 0 15,-4 11 0-15,-3 7 0 0,-3 4 0 0,1 8 0 16,1-1 0-16,0 7 0 0,1-1 0 0,1 0 0 15,2-1 0-15,1-7 0 0,2 4 0 0,0-5 0 16,0-6 0-16,2-3 0 0,1-14 0 0,3-5 0 16,1-8 0-16,9-22 0 0,-7 25 0 0,7-25 0 15,0 0 0-15,0 0 0 16,0 0 0-16,0 0 0 0,14-35 0 0,-2 7 0 16,5-8 0-16,3-5 0 0,3-5 0 0,-1-3 0 15,1-1 0-15,-1-5 0 0,1 3 0 0,-1-7 0 16,5-1 0-16,-1-7-56 0,7 4 0 0,-2-2-18 15,8 16-10-15,-15-11-53 0,25 32-92 0,-35-21-165 16,32 26-39-16,-21 0 75 0,-1 0 133 16</inkml:trace>
  <inkml:trace contextRef="#ctx0" brushRef="#br0" timeOffset="3343.811">8960 1201 1793 0,'0'0'78'16,"0"0"-3"-16,-31 13-54 0,7-8 28 0,-1 5-18 15,-6-2-31-15,-1 5 0 0,-2 0 0 16,0 0 0-16,1 0 0 0,4 2 0 0,2-3 0 16,6 0 0-16,4 0 0 0,17-12 0 0,-18 19 0 15,18-19 0-15,-3 21 0 0,3-21 0 0,9 22 0 16,-9-22 0-16,23 18 0 0,-5-10 0 0,2 0 0 16,2-1 0-16,3-1 0 0,-1 1 0 0,2-2 0 15,-2 0 0-15,-2 1 0 0,-1-1 0 0,-3-1 0 16,-18-4 0-16,27 10 0 0,-27-10 0 15,0 0 0-15,0 0 0 0,11 21 0 16,-11-21 0-16,0 0 0 0,-23 20 0 0,23-20 0 16,-34 22 0-16,14-11 0 0,0 0 0 0,-4 0 0 15,1-3 0-15,3 3 0 0,-2-2 0 0,22-9 0 16,-32 16-13-16,32-16-83 0,-33-3-147 0,49 27-205 16,-35-23-200-16,19-1 50 0,0 0 598 15</inkml:trace>
  <inkml:trace contextRef="#ctx0" brushRef="#br0" timeOffset="3875.0687">10399 831 1209 0,'0'0'338'0,"-28"-21"-224"15,7 0-77-15,-6-2 5 0,8 6 38 0,-4 1-18 16,6 1 16-16,-5 2-24 0,4 0-25 0,-7 2-25 15,3 6-4-15,-3 5 0 16,2 5 0-16,-1 8 0 0,0-1 0 0,0 5 0 16,0 9 0-16,-2 4 0 0,1 12 0 0,0 3 0 15,0 4 0-15,-1 2 0 0,1 7 0 0,2 2 0 16,1 4 0-16,4 1 0 0,3-1 0 0,2-3 0 16,3-5 0-16,6-5 0 0,1-6 0 0,9-5-23 15,0-10-18-15,8 2-35 0,-14-32-26 0,42 55-202 16,-42-55-341-16,28 22 37 0,-8-9 361 15</inkml:trace>
  <inkml:trace contextRef="#ctx0" brushRef="#br0" timeOffset="4609.4316">9676 1252 1751 0,'-28'-10'251'0,"11"14"-212"16,17-4-33-16,-18 7-6 0,18-7 0 0,0 0 0 15,0 0 0-15,29 17 0 0,-9-14 0 0,5 1 0 16,7-3 0-16,7-2 0 0,7 0 0 0,3-2 0 16,3 0 0-16,2-2 0 0,-2 3 0 0,0-2 0 15,-1 3 0-15,-5 0 0 0,-2-2 0 0,-6 2 0 16,-4 1 0-16,-4-3 0 0,-4 3 0 16,-3-1 0-16,-23 1 0 0,26 0 0 15,-26 0 0-15,0 0 0 0,0 0 0 0,0 0 0 16,0 0 0-16,-21 10 0 0,4-3 0 0,-5 0 0 15,-4 7 0-15,0 1 0 0,-5 4 0 0,2 6 0 16,-3-2 0-16,1 4 0 0,2-1 0 0,-1 2 0 16,9-3 0-16,2 2 0 0,5-5 0 0,6-2 0 15,6-3 0-15,2-17 0 0,11 28 0 16,-11-28 0-16,30 19 0 0,-7-12 0 0,3-5 0 16,6-4 0-16,2-5 0 0,2-5 0 0,4-5 0 15,0-6 0-15,5-2 0 0,-1-5 0 0,0 0 0 16,-4-4 0-16,-5 1 0 0,-3-1 0 0,-6 2 0 15,-8 1 0-15,-6 1 0 0,-6 0 0 16,-5 2 0-16,-3-1 0 0,-5 7 0 16,-2 3 0-16,9 19 0 0,-27-27 0 0,10 20 0 15,-1 2 0-15,-3 6 0 0,2 5 0 0,-2 3 0 16,2 1 0-16,0 0 0 0,19-10 0 0,-24 26 0 16,24-26 0-16,-6 28 0 0,6-28 0 0,15 28 0 15,-15-28 0-15,34 25 0 0,-10-14 0 0,4 1 0 16,5-4 0-16,1 2 0 0,4-2 0 0,-1 2 0 15,-3 0 0-15,-1 0 0 0,-4 2 0 16,-3-4 0-16,-3 5 0 0,-4 2 0 0,-19-15 0 16,28 29 0-16,-28-29 0 0,11 29 0 0,-11-12 0 15,0-17 0-15,-11 31 0 0,11-31 0 16,-24 29 0-16,24-29 0 0,-33 28 0 0,16-17 0 16,-1-1 0-16,18-10 0 0,-29 8 0 0,29-8 0 15,-21 4 0-15,21-4 0 0,0 0 0 0,0 0 0 16,-2-18 0-16,2 18 0 0,18-32 0 15,-1 12 0-15,5-2 0 0,3-3 0 0,5-2 0 16,1-3 0-16,0-1 0 0,-2 1 0 0,0 2 0 16,-2 2 0-16,-3-2 0 0,-1 5 0 0,-2 0 0 15,-3 5 0-15,-3 0 0 0,-15 18 0 0,25-24 0 16,-25 24 0-16,22-16 0 0,-22 16 0 0,11-23-232 16,23 25-112-16,-39-19-108 0,41 11-122 15,4 20 130-15,-40-14 444 0</inkml:trace>
  <inkml:trace contextRef="#ctx0" brushRef="#br0" timeOffset="5046.9612">12416 707 880 0,'-15'-22'310'0,"-12"5"-73"0,21-10-85 16,-22 3-41-16,28 24-14 0,-42-21-11 0,23 24-26 15,-10 1-10-15,1 10-12 0,-3 8-13 16,0 5-24-16,-3 5-1 0,-2 4 0 0,-1 5 0 16,1 8 0-16,0 4 0 0,3 4 0 0,0 1 0 15,5 3 0-15,4 2 0 0,7 5 0 0,5-2 0 16,6 0 0-16,6-6 0 0,5 0 0 0,6-8 0 15,2-5 0-15,5-7 0 0,2-7 0 16,2 0-12-16,-3-7-33 0,7 0-41 0,-26-26-200 16,32 5-336-16,-15-3-27 0,-17-2 303 0</inkml:trace>
  <inkml:trace contextRef="#ctx0" brushRef="#br0" timeOffset="5390.6948">11665 1323 2022 0,'-18'18'25'0,"18"-18"-25"16,0 0 0-16,-2 26 0 0,2-26 0 0,26 19 0 15,-5-9 0-15,2-4 0 0,6-2 0 0,6 0 0 16,3-3 0-16,3-2 0 0,2-3 0 0,1-2 0 16,2-2 0-16,0 0 0 0,1-3 0 15,3-3 0-15,-1 1 0 0,0-5 0 0,-1 0 0 16,0 2 0-16,-6 0 0 0,0-1 0 0,-8 4 0 15,-4 0 0-15,-7 1 0 0,-5 6 0 16,-18 6 0-16,17-8 0 0,-17 8 0 0,0 0 0 16,0 0 0-16,0 0 0 0,0 0 0 0,-26 21 0 15,26-21 0-15,-34 33 0 0,12-10 0 0,-1 4 0 16,-1 4 0-16,3 4 0 0,-3-1 0 16,4 1 0-16,-1-3 0 0,3 0 0 0,2-2 0 15,4 0 0-15,5-2 0 0,2 1 0 0,6-4 0 16,0-4 0-16,11 1-51 0,-12-22-81 0,47 24-293 15,-47-24-208-15,37-11 15 0,-8 6 431 0</inkml:trace>
  <inkml:trace contextRef="#ctx0" brushRef="#br0" timeOffset="5859.4473">12500 990 1561 0,'0'0'474'0,"0"0"-462"15,0 0-12-15,0 0 0 0,0 0 0 0,-2 17 0 16,2-17 0-16,0 0 0 0,28 10 0 16,-28-10 0-16,31 11 0 0,-11-6 0 0,-1 2 0 15,3 3 0-15,0-1 0 0,0 6 0 0,0-1 0 16,-3 2 0-16,-3 1 0 0,-2 2 0 0,-3 2 0 16,-4 2 0-16,-2 2 0 0,-4 3 0 0,-2 0 0 15,-3 1 0-15,-4 2 0 0,-1-2 0 16,-2 2 0-16,-1-5 0 0,-3 0 0 0,1-2 0 15,-1-2 0-15,3-4 0 0,12-18 0 16,-16 26 0-16,16-26 0 0,0 0 0 0,0 0 0 16,0 0 0-16,0 0 0 0,0 0 0 0,18-8 0 15,-18 8 0-15,36-35 0 0,-11 13 0 0,1-4 0 16,-1-4 0-16,2 1 0 0,-3 0 0 0,1 2 0 16,-3-1 0-16,1 1 0 0,-1 2 0 0,-2-3 0 15,0 7 0-15,-2 1 0 0,-18 20 0 16,28-23 0-16,-28 23 0 0,0 0 0 0,0 0 0 15,0 0 0-15,0 0 0 0,0 0 0 0,0 0 0 16,8 22 0-16,-10-4 0 0,-2 6 0 16,-1 1 0-16,-1 2 0 0,2 0 0 0,-1 2 0 15,1 0 0-15,3 0 0 0,2-2 0 0,4-1 0 16,3-2 0-16,3-3 0 0,5-1 0 0,2-4 0 16,9 0-36-16,-4-12-53 0,19 18-113 15,-30-40-182-15,41 30-81 0,-25-15-124 0,-1-18 308 16,25 29 281-16</inkml:trace>
  <inkml:trace contextRef="#ctx0" brushRef="#br0" timeOffset="6265.7074">13556 1242 1547 0,'-31'-48'448'0,"31"48"-396"0,-32-11-52 16,15 8 0-16,17 3 0 0,-28-4 0 0,28 4 0 15,-31 4 0-15,14 1 0 0,0 5 0 0,-1 1 0 16,1 2 0-16,-1 5 0 0,-1 2 0 0,0 1 0 15,2 3 0-15,2 2 0 0,2-1 0 0,2-1 0 16,1 1 0-16,4-5 0 0,4-2 0 0,2-18 0 16,5 25 0-16,-5-25 0 0,17 15 0 15,-17-15 0-15,28 10 0 0,-10-11 0 0,3-3 0 16,4-7 0-16,1-7 0 0,4-4 0 0,2-6 0 16,1-4 0-16,3-4 0 0,-1-3 0 15,1-2 0-15,-4 2 0 0,-2 0 0 0,-4 1 0 16,0-3 0-16,-3 2 0 0,0-1 0 0,-2 8 0 15,-3 2 0-15,-3 7 0 0,-3 6 0 0,-12 17 0 16,9-18 0-16,-9 18 0 0,0 0 0 16,0 0 0-16,-23 26 0 0,10-9 0 0,-4 8 0 15,-7 9 0-15,-4 3 0 0,1 6 0 0,1 1 0 16,6-1 0-16,5-1 0 0,2-2 0 0,3-5 0 16,8-1 0-16,0 0 0 0,7-4 0 0,4-2 0 15,5-4 0-15,2-6 0 0,8-1-42 0,-4-16-82 16,29 23-146-16,-36-42-94 0,42 32-98 15,-13-13-82-15,-16-24 304 0,31 28 240 16</inkml:trace>
  <inkml:trace contextRef="#ctx0" brushRef="#br0" timeOffset="6453.2078">14166 1081 1645 0,'0'0'315'0,"-20"32"-228"0,20-32-87 15,-28 13 0-15,28-13 0 0,-34 31 0 16,15-9 0-16,0 4 0 0,0 4 0 0,-2-1 0 15,3 3 0-15,-2 4 0 0,6-3 0 0,-1 0 0 16,3-2 0-16,5-4 0 0,0 1 0 0,6-4 0 16,1-2 0-16,5-3 0 0,-5-19 0 0,17 26 0 15,-17-26 0-15,32 10-44 0,-32-10-88 16,56-6-261-16,-47-17-188 0,17 3-60 0,1 5 386 16</inkml:trace>
  <inkml:trace contextRef="#ctx0" brushRef="#br0" timeOffset="9873.4739">14269 940 1950 0,'-30'1'46'0,"30"-1"-33"0,-12-18 1 15,12 18-2-15,-2-18 0 0,2 18-12 0,0 0 0 16,0 0 0-16,2-17 0 0,-2 17 0 0,0 0 0 16,0 0-26-16,0 0-29 0,0 0-94 0,42-5-344 15,-42 5-161-15,19 16 11 0,-1 3 617 0</inkml:trace>
  <inkml:trace contextRef="#ctx0" brushRef="#br0" timeOffset="10310.9648">14590 1236 1655 0,'0'0'201'15,"-19"11"-195"-15,19-11 1 0,0 0 1 0,0 0 6 16,-17 1 2-16,17-1 0 0,0 0-8 0,0 0-1 16,0 0-4-16,-17 15 3 0,17-15 2 15,-9 18 3-15,9-18-2 0,-13 30 5 0,6-12-7 16,0 6 6-16,1-1-8 0,-2 5 10 16,2-3-7-16,0 1 2 0,-1-3-10 0,1-1 0 15,0-4 0-15,6-18 0 0,-9 28 0 0,9-28 0 16,0 0 0-16,-3 18 0 0,3-18 0 0,0 0 0 15,0 0 0-15,0 0 0 0,20-14 0 0,-20 14 0 16,28-33 0-16,-8 8 0 0,3-1 0 0,4-4 0 16,1-1 0-16,-3 0 0 0,1-1 0 0,-3 3 0 15,1 2 0-15,0 0 0 0,0 4 0 16,-3 1 0-16,0 3 0 0,0 2 0 16,-3 2 0-16,-1 5 0 0,-17 10 0 0,27-13 0 15,-27 13 0-15,22-3 0 0,-22 3 0 0,18 3 0 16,-18-3 0-16,0 0 0 0,19 31 0 0,-14-12 0 15,-4 3 0-15,-1 2 0 0,0 3 0 0,-2 2 0 16,-2-4 0-16,0 5 0 0,2-1 0 0,-1 0 0 16,5 0-7-16,2-6-39 0,8 8-24 15,-12-31-78-15,35 33-394 0,-19-14-86 0,5-7 28 16</inkml:trace>
  <inkml:trace contextRef="#ctx0" brushRef="#br0" timeOffset="10842.2146">15447 1146 1879 0,'0'0'38'0,"-29"-12"-9"0,11 12-1 0,-4 0 11 16,3 6-5-16,-2 0-34 0,-1 5 0 0,-1 5 0 16,-2 3 0-16,-2 3 0 0,3 2 0 0,-1 4 0 15,0-1 0-15,5 2 0 0,0 1 0 0,4-1 0 16,4 1 0-16,5-3 0 0,3-3 0 15,4-3 0-15,3-2 0 0,4-2 0 0,-7-17 0 16,28 28 0-16,-9-20 0 0,3-3 0 0,4-2 0 16,1-6 0-16,2-2 0 0,1-4 0 15,-1-6 0-15,2-3 0 0,0-4 0 0,0-3 0 16,-1-3 0-16,1-2 0 0,-3 1 0 0,-2 2 0 16,-1-1 0-16,-6 5 0 0,-1 0 0 0,-4 3 0 15,-3 3 0-15,-11 17 0 0,12-24 0 16,-12 24 0-16,0 0 0 0,0 0 0 0,0 0 0 15,-4 17 0-15,-2 6 0 0,-1 8 0 0,-4 9 0 16,-3 7 0-16,0 5 0 0,-2 5 0 0,0 6 0 16,0 5 0-16,-1 3 0 0,0 3 0 0,-1-2 0 15,-1-3 0-15,-3 2 0 0,2-4 0 0,1-4 0 16,-1-6 0-16,5-9 0 0,-1-6 0 16,1-2 0-16,1-7 0 0,0-2 0 15,2-4 0-15,1-5 0 0,11-22 0 0,-21 26 0 16,21-26 0-16,-17 4 0 0,17-4 0 0,-11-17 0 15,11 17 0-15,-9-36 0 0,4 10 0 0,1-1 0 16,3-4 0-16,2 0 0 0,0-3 0 0,4-6 0 16,4-5 0-16,4-13 0 0,5-3 0 0,4-3 0 15,5-7 0-15,1 4 0 0,5-3 0 16,2-2 0-16,5 7 0 0,0 1-14 0,8 19-68 16,-9-11-56-16,25 33-294 0,-11-10-195 0,-2 2 12 15,6 17 477-15</inkml:trace>
  <inkml:trace contextRef="#ctx0" brushRef="#br0" timeOffset="11232.8699">16612 1300 1928 0,'0'0'20'0,"13"-24"-12"0,-13 24-4 16,19-21-3-16,-19 21 3 0,0 0 2 15,18-13 5-15,-18 13 6 0,0 0-1 0,0 0 0 16,0 0-7-16,-6 22-2 0,0-5-7 0,-2 3 0 16,1 7 0-16,-4 6 0 0,0 0 0 0,0 2 0 15,-1 1 0-15,2-1 0 0,-1-3 0 0,3-3 0 16,-1-1 0-16,3-6 0 0,4-3-2 16,-1-1-31-16,10 2-44 0,-7-20-114 0,0 0-454 15,19-3-1-15,-19 3 194 0</inkml:trace>
  <inkml:trace contextRef="#ctx0" brushRef="#br0" timeOffset="11857.8612">16888 1059 2012 0,'-24'3'7'0,"24"-3"-12"0,0 0 6 0,0 0 2 16,1 20 6-16,-1-20 1 0,0 0 0 0,19 23-10 15,-19-23 0-15,21 22 0 0,-21-22 0 16,24 24 0-16,-24-24 0 0,25 29 0 0,-13-9 0 16,-2 1 0-16,-1 4 0 0,0 0 0 0,-4-1 0 15,0 3 0-15,-4 2 0 0,0-3 0 16,-2 3 0-16,-2-1 0 0,0-1 0 0,-5-3 0 16,1 0 0-16,-1-4 0 0,-1-2 0 0,9-18 0 15,-13 26 0-15,13-26 0 0,0 0 0 0,-9 19 0 16,9-19 0-16,0 0 0 0,0 0 0 0,0 0 0 15,0 0 0-15,11-22 0 0,-11 22 0 0,22-32 0 16,-10 11 0-16,5-2 0 0,0-2 0 16,2 1 0-16,-1 0 0 0,1-1 0 15,-1 0 0-15,-1 0 0 0,2 0 0 0,-3 2 0 16,-1 2 0-16,0 4 0 0,-15 17 0 0,19-20 0 16,-19 20 0-16,0 0 0 0,0 0 0 0,0 0 0 15,0 0 0-15,0 0 0 0,4 27 0 0,-6-8 0 16,-3 1 0-16,0-1 0 0,-2 4 0 0,2-3 0 15,0 0 0-15,2-2 0 0,2 1 0 16,1-19 0-16,4 29 0 0,-4-29 0 0,13 21 0 16,-13-21 0-16,23 14 0 0,-6-12 0 0,5-2 0 15,3-3 0-15,4-7 0 0,5-2 0 0,0-4 0 16,2-2 0-16,0-3 0 0,-1 0 0 16,0-2 0-16,-3 0 0 0,-1 1 0 0,-3 2 0 15,-5 2 0-15,-2 1 0 0,-4 2 0 0,-17 15 0 16,21-21 0-16,-21 21 0 0,0 0 0 15,0 0 0-15,0 0 0 0,0 0 0 0,0 0 0 16,0 0 0-16,0 0 0 0,-14 23 0 0,5-5 0 16,-3 5 0-16,1 4 0 0,-2 1 0 0,4-1 0 15,1-2 0-15,6-1 0 0,3-1 0 0,4-3 0 16,6 2 0-16,-11-22 0 0,30 33 0 0,-10-24-20 16,9 5-65-16,-9-25-99 0,25 22-442 15,-17-17 10-15,7 6 101 0</inkml:trace>
  <inkml:trace contextRef="#ctx0" brushRef="#br0" timeOffset="12248.4968">18200 1249 1408 0,'0'0'436'16,"0"0"-402"-16,0 0 15 0,-20-25-17 16,20 25 26-16,-20-9-28 0,20 9-30 0,-30 0 0 15,13 4 0-15,0 2 0 0,-2 4 0 0,0 3 0 16,-2 2 0-16,-3 2 0 0,1 3 0 0,0 1 0 15,-2 5 0-15,2 2 0 0,3 3 0 0,0-3 0 16,3 0 0-16,5-4 0 0,5-2 0 16,3-1 0-16,4-3 0 0,5 0 0 0,2-1 0 15,-7-17 0-15,22 22 0 0,-22-22 0 16,33 9 0-16,-12-7 0 0,4-6 0 0,3-2 0 16,1-7 0-16,3-2 0 0,3-3 0 0,-1-3 0 15,2-2 0-15,-4-1 0 0,0-2 0 0,-5 0 0 16,-3 1 0-16,-3-1 0 0,-3 1 0 0,-2 1 0 15,-3 1 0-15,-3 5 0 0,-10 18 0 0,7-29 0 16,-7 29 0-16,0 0 0 0,0 0 0 16,-23-15 0-16,23 15 0 0,-19 13 0 0,19-13 0 15,-25 31 0-15,13-10 0 0,-2 5 0 0,3 3 0 16,1-1 0-16,3-2 0 0,4 0 0 16,4-2 0-16,5 0 0 0,4-1 0 0,6-2 0 15,2-6-6-15,7 1-35 0,-1-6-11 0,11 2-14 16,-6-18-51-16,28 29-309 0,-20-28-175 0,7 4 3 15,1 4 459-15</inkml:trace>
  <inkml:trace contextRef="#ctx0" brushRef="#br0" timeOffset="12685.9908">18890 1197 1925 0,'-35'4'84'0,"7"-9"-46"15,-3 4-38-15,2 1 0 0,-4 5 0 0,2 3 0 16,-2 4 0-16,2 4 0 15,2 0 0-15,4 3 0 0,0 0 0 0,6 4 0 16,1-2 0-16,3 3 0 0,5-1 0 0,3-1 0 16,3-2 0-16,3 0 0 0,1-20 0 0,10 31 0 15,-10-31 0-15,19 27 0 0,-19-27 0 0,33 17 0 16,-12-12 0-16,2-3 0 0,4-2 0 0,-1-4 0 16,2-2 0-16,2-3 0 0,-1-1 0 15,0-1 0-15,0-2 0 0,-1 0 0 0,-1-2 0 16,-4-1 0-16,0 1 0 0,-5-1 0 0,1-1 0 15,-4 0 0-15,-15 17 0 0,25-23 0 0,-25 23 0 16,0 0 0-16,0 0 0 0,0 0 0 0,0 0 0 16,0 0 0-16,2 17 0 0,-8 2 0 15,-4 2 0-15,-3 4 0 0,1 4 0 0,-4 1 0 16,1 2 0-16,0 5 0 0,-4 5 0 16,1 2 0-16,0 3 0 0,0 3 0 0,-2 0 0 15,2-6 0-15,1 4 0 0,-1-5 0 0,2 7 0 16,-4-2 0-16,1-7 0 0,2-3 0 0,0-14 0 15,3-4 0-15,3-3 0 0,11-17 0 0,-21 26 0 16,21-26 0-16,-20 13 0 0,20-13 0 0,0 0 0 16,-22-8 0-16,22 8 0 0,-7-29-32 0,7 29-158 15,-5-30-433-15,18 11-27 0,-6-11 99 16</inkml:trace>
  <inkml:trace contextRef="#ctx0" brushRef="#br0" timeOffset="13092.2643">19123 1452 1921 0,'-18'16'53'0,"18"-16"-40"16,0 0-1-16,21 1 8 0,-21-1-2 0,20 2-8 15,-20-2-10-15,34-5 0 0,-10 2 0 0,4 0 0 16,2 0 0-16,4 0 0 0,1-2 0 15,4-1 0-15,0 0 0 0,1-2 0 16,0 2 0-16,-1-3 0 0,0-3 0 0,0 1 0 16,-2-5 0-16,-6 0 0 0,-2 4-7 0,-7-5-5 15,-3 3 7-15,-19 14-1 0,21-27 7 0,-21 27-1 16,5-28 3-16,-5 28-3 0,-9-27-2 0,9 27 30 16,-24-27-28-16,24 27 0 0,-32-22 0 0,12 16 0 15,-3 4 0-15,-1 4 0 0,-2 3 0 0,-1 5 0 16,-1 2 0-16,0 3 0 0,-1 4 0 15,1 5 0-15,0 2 0 0,3 6 0 0,1-2 0 16,2 3 0-16,3-2 0 0,6-2 0 16,4-1 0-16,7-3 0 0,4-4 0 0,3-2 0 15,8-2 0-15,-13-17 0 0,37 23 0 0,-10-13 0 16,7-5 0-16,4-4 0 0,8-2-17 0,1-13-76 16,24 25-236-16,-21-31-322 0,8 8-5 15,-4-4 356-15</inkml:trace>
  <inkml:trace contextRef="#ctx0" brushRef="#br0" timeOffset="13404.7545">20067 1177 1944 0,'0'0'103'0,"-43"6"-103"16,13 7 0-16,0 2 0 0,3 0 0 16,1 0 0-16,2 1 0 0,6-2 0 15,18-14 0-15,-20 23 0 0,20-23 0 0,4 23 0 16,-4-23 0-16,24 19 0 0,-4-13 0 0,5-1 0 15,6 1 0-15,3-5 0 0,5 3 0 0,-2-3 0 16,1-2 0-16,-5 4 0 0,-5-1 0 0,-3 2 0 16,-4-2 0-16,-3 2 0 0,-18-4 0 0,23 11 0 15,-23-11 0-15,11 16 0 0,-11-16 0 16,0 22 0-16,0-22 0 0,-19 28 0 0,-1-13 0 16,-1 3 0-16,-6-1 0 0,-5 0 0 0,1-1 0 15,-5-1 0-15,1 0 0 0,2-2 0 16,2-1 0-16,1 1 0 0,4-3 0 0,5 0 0 15,0-6 0-15,21-4-37 0,-28-7-128 0,45 11-478 16,-17-4-16-16,0 0 117 0</inkml:trace>
  <inkml:trace contextRef="#ctx0" brushRef="#br0" timeOffset="14170.3877">21064 1317 1729 0,'0'0'78'0,"12"-21"-43"0,-12 21-8 15,0 0 3-15,0 0 3 0,14-19-2 0,-14 19-4 16,0 0-10-16,0 0 4 0,0 0-11 0,0 0-1 16,0 0-9-16,0 0 0 0,-3 22 0 0,-2 0 0 15,-2 4 0-15,-1 7 0 0,-2 0 0 0,0 0 0 16,0 0 0-16,1-1 0 0,-1-3 0 0,3-2 0 15,1-2 0-15,2-4 0 0,3-1 0 16,1-20 0-16,7 26-30 0,-7-26-20 0,23 21-75 16,-23-21-409-16,22-21-107 0,-1 1 6 0</inkml:trace>
  <inkml:trace contextRef="#ctx0" brushRef="#br0" timeOffset="14623.5141">21191 1062 2044 0,'-29'-3'3'0,"10"2"-3"0,19 1 0 0,-22-1 0 16,22 1 0-16,0 0 0 0,0 0 0 0,0 0 0 15,0 0 0-15,0 0 0 0,31 4 0 0,-11-2 0 16,5-1 0-16,2 0 0 0,1 2-21 0,2-1-5 16,-1 4 5-16,3 3-4 0,-4 0 8 15,0 5-1-15,-3 0 9 0,-2 1 0 0,-1 3 10 16,-5 3-5-16,-2-1-18 0,-3 3 38 15,-3 0-36-15,-6 0 38 0,0 1-10 0,-6-1-3 16,0 3 9-16,-5-2-6 0,2 1 11 0,-4-2-4 16,3-1 8-16,-4 0-8 0,1-3 6 0,1-1-6 15,-2-1-1-15,11-17-14 0,-14 23 0 0,14-23 0 16,0 0 0-16,-7 21 0 0,7-21 0 16,0 0 0-16,0 0 0 0,0 0 0 0,0 0 0 15,0 0 0-15,18-3 0 0,-18 3 0 0,28-16 0 16,-8 3 0-16,3-3 0 0,1 1 0 0,3-5 0 15,0 2 0-15,-3-2 0 0,0-2 0 0,-2 4 0 16,-1 0 0-16,0 1 0 0,-3 3 0 16,0 1 0-16,-18 13 0 0,26-16 0 0,-26 16 0 15,17-6 0-15,-17 6 0 0,0 0 0 16,0 0 0-16,0 0 0 0,15 17 0 0,-15-17 0 16,8 28 0-16,-6-6 0 0,1 3 0 0,0-1 0 15,2 3 0-15,0-4 0 0,3 2 0 0,0-2 0 16,6 4-64-16,-14-27-91 0,47 35-477 0,-30-22-24 15,13 3 117-15</inkml:trace>
  <inkml:trace contextRef="#ctx0" brushRef="#br0" timeOffset="15217.2699">23009 1317 1903 0,'-31'-10'34'0,"1"2"-12"0,-4 1 8 15,-1 2 3-15,-4 2-8 0,-1 2-25 0,-2 2 0 16,0 2 0-16,-1 2 0 0,3 4 0 0,0 0 0 16,1 4 0-16,4 2 0 0,3 5 0 15,3 3 0-15,6 1 0 0,5 0 0 0,3-1 0 16,6-2 0-16,5 2 0 0,2-1 0 0,6-4 0 15,5 1 0-15,-9-19 0 0,31 29 0 0,-9-15 0 16,4-4 0-16,3-2 0 0,1-3 0 0,3-2 0 16,1-3 0-16,0-2 0 0,0-4 0 15,0-3 0-15,0-3 0 0,0-5 0 0,-1 0 0 16,0-1 0-16,-1-2 0 0,-4-2 0 16,0 0 0-16,-3-3 0 0,1 2 0 0,-3 0 0 15,0-3 0-15,-2 3 0 0,-3-1 0 0,-1 1 0 16,-4 6 0-16,-13 17 0 0,17-22 0 0,-17 22 0 15,0 0 0-15,0 0 0 0,0 0 0 0,0 0 0 16,3 28 0-16,-5-6 0 0,-1 6 0 0,-2 6 0 16,-1-2 0-16,-1 2 0 0,0 1 0 15,1-4 0-15,3 1 0 0,0-4 0 0,7 0 0 16,0-9-53-16,22 25-204 0,-26-44-400 16,26 37 7-16,-10-20 221 0</inkml:trace>
  <inkml:trace contextRef="#ctx0" brushRef="#br0" timeOffset="16107.9275">2635 2529 1684 0,'0'0'146'0,"4"-17"-99"0,-4 17-18 15,0 0 0-15,-19-22-6 0,19 22 4 0,-17-8-8 16,17 8-3-16,-28 2-6 0,11 3-3 0,-2 2-1 15,0 5-2-15,-2 3-4 0,-1 4 0 16,0 6 0-16,-2 3 0 0,-1 5 0 16,2 2 0-16,1 3 0 0,3 0 0 0,3 0 0 15,3-4 0-15,4-3 0 0,6-3 0 0,4-3 0 16,6-2 0-16,4-3 0 0,7-4 0 0,4-3 0 16,7-4 0-16,3-5-17 0,9-3-20 0,1-9-14 15,11 6-46-15,-13-28-81 0,19 17-436 16,-9-10-5-16,4-5 186 0</inkml:trace>
  <inkml:trace contextRef="#ctx0" brushRef="#br0" timeOffset="16748.5607">3208 2561 1734 0,'-44'-4'106'0,"44"4"-48"0,-32 4-17 16,14 1-8-16,-5 3-4 0,-1 1-7 16,-1 3-4-16,-1 3-15 0,-2 4 0 15,1 5-3-15,-2 4 0 0,1 2 0 0,1 4 0 16,4 0 0-16,2 1 0 0,3 1 0 0,5-2 0 15,2-2 0-15,5-3 0 0,3-4 0 0,7-3 0 16,3-4 0-16,-7-18 0 0,29 22 0 0,-7-15 0 16,4-4 0-16,4-6 0 0,2-4 0 0,2-5 0 15,1-6 0-15,0-5 0 0,2-5 0 0,-1-4 0 16,0-3 0-16,-4-1 0 0,1-4 0 16,-4 1 0-16,-3 1 0 0,-5 3 0 0,-5 1 0 15,-4 5 0-15,-6 2 0 0,-4 4 0 0,-3 3 0 16,-4 3 0-16,5 17 0 0,-17-27 0 15,17 27 0-15,-27-14 0 0,27 14 0 0,-25-3 0 16,25 3 0-16,-23 7 0 0,23-7 0 0,0 0 0 16,-19 13 0-16,19-13 0 0,0 0 0 15,7 16 0-15,-7-16 0 0,20 14 0 0,-3-9 0 16,4-4 0-16,3-1 0 0,2-3 0 0,2-1 0 16,2 0 0-16,2-1 0 0,-1 1 0 0,0 2 0 15,-3 0 0-15,-2 2 0 0,-4 2 0 0,-1 2 0 16,-4 2 0-16,-17-6 0 0,24 19 0 0,-24-19 0 15,14 33 0-15,-11-10 0 0,-3 2 0 0,-2 7 0 16,-5-1 0-16,-3 3 0 0,-2 0 0 16,-2-2 0-16,0-3 0 0,-1-3 0 15,3-4 0-15,1-4 0 0,11-18 0 0,-13 20 0 16,13-20 0-16,0 0 0 0,0 0 0 0,0 0 0 16,0 0 0-16,29-29 0 0,-10 7 0 0,7-7 0 15,3-7 0-15,3-3 0 0,-1 0 0 0,1 0 0 16,-3 3 0-16,-3 2 0 0,-3 2 0 0,-1 3 0 15,-2 1 0-15,1 3 0 0,-3 3 0 16,-1 4 0-16,-17 18 0 0,25-23 0 0,-25 23 0 16,0 0 0-16,0 0 0 0,11 17 0 0,-13 0 0 15,0 8 0-15,-3 7 0 0,-1 2 0 0,-1 3 0 16,-1-1 0-16,4 1 0 0,-1-3 0 16,5-2 0-16,2-5 0 0,5-2 0 0,4-5 0 15,6-2 0-15,3-5 0 0,5-1-7 16,2-7-46-16,11 3-32 0,-17-24-117 0,33 17-424 15,-21-12 0-15,7-1 179 0</inkml:trace>
  <inkml:trace contextRef="#ctx0" brushRef="#br0" timeOffset="17045.4177">4446 2571 1695 0,'-18'-10'270'16,"18"10"-235"-16,-21-3 0 0,21 3-23 15,0 0-12-15,-22 9 0 0,22-9 0 0,0 0 0 16,-15 27 0-16,15-27 0 0,-4 30 0 15,4-10 0-15,1 1 0 0,2 5 0 0,1-1 0 16,1 2 0-16,0-1 0 0,0 0 0 0,1 0 0 16,-1 0 0-16,1-3 0 0,0-3 0 0,-1-3 0 15,-5-17 0-15,12 27 0 0,-12-27 0 0,18 18 0 16,-18-18 0-16,23 4 0 0,-23-4 0 16,26-16 0-16,-26 16 0 0,30-38 0 0,-10 12 0 15,3-8 0-15,2-3 0 0,3-2 0 0,0-2 0 16,-2 1 0-16,-2 0 0 0,-2 0 0 0,-3 1 0 15,0 2 0-15,-4-3 0 0,2 5 0 0,-4 0 0 16,0 5 0-16,-6 2-6 0,2 11-64 16,-14-15-76-16,27 42-342 0,-22-10-160 15,0 0 30-15,-21 24 548 0</inkml:trace>
  <inkml:trace contextRef="#ctx0" brushRef="#br0" timeOffset="17436.0508">4902 2705 1923 0,'0'0'34'0,"0"0"-14"15,0 0 6-15,0 0 1 0,0 0-10 0,0 0-17 16,27 12 0-16,-27-12 0 0,28-8 0 0,-11 1 0 16,1-1 0-16,4-1 0 0,1-2 0 15,0 0 0-15,3-1 0 0,0-1 0 0,0-2 0 16,-2-1 0-16,-1 2 0 0,-2-3 0 0,-3 0 0 15,-18 17 0-15,27-27 0 0,-27 27 0 16,12-21 0-16,-12 21 0 0,0-18 0 0,0 18 0 16,0 0 0-16,-23-17 0 0,23 17 0 0,-28 1 0 15,11 2 0-15,-2 5 0 0,-2 1 0 0,-1 3 0 16,0 5 0-16,-2 3 0 0,2 1 0 0,0 4 0 16,1-2 0-16,4 0 0 0,1 2 0 0,2-3 0 15,4 0 0-15,3-1 0 0,3-3 0 16,5-1 0-16,-1-17 0 0,14 29 0 15,-14-29 0-15,25 21 0 0,-6-16 0 0,6-2 0 16,4-5 0-16,10-4 0 0,0-6 0 0,10 0 0 16,-2-6 0-16,8 2 0 0,1-7-71 0,12 12-46 15,-24-35-205-15,20 24-346 0,-11-3 30 0,-4-3 408 16</inkml:trace>
  <inkml:trace contextRef="#ctx0" brushRef="#br0" timeOffset="17623.567">5847 2491 1350 0,'-45'-8'437'0,"45"8"-273"0,-23 17-122 0,1-5-9 15,-2 1-12-15,-2 5-21 0,-1 3 0 0,1 2 0 16,-2 2 0-16,1 3 0 0,1 1 0 0,2 4 0 16,1-1 0-16,3 1 0 0,2-3 0 0,2-1 0 15,4-1 0-15,2-4 0 0,4-2 0 16,3-5 0-16,3-17 0 0,0 19 0 16,0-19 0-16,0 0 0 0,0 0-31 0,0 0-18 15,26-4-50-15,-38-34-251 0,12 38-281 0,20-40 7 16,-14 11 362-16</inkml:trace>
  <inkml:trace contextRef="#ctx0" brushRef="#br0" timeOffset="17779.8263">5474 2647 1670 0,'-14'-29'221'0,"14"29"-117"16,-8-23-52-16,8 23-52 0,0 0 0 15,0 0 0-15,0 0 0 0,0 0 0 0,0 0 0 16,6 23 0-16,-6-23 0 0,23 35 0 0,-6-14 0 16,2 1 0-16,4-3 0 0,3 0 0 15,3-3 0-15,2-1 0 0,3-4 0 0,2-1 0 16,7 0 0-16,-3-4 0 0,11 4 0 0,-5-9 0 15,23 18-177-15,-33-34-302 0,28 16-213 0,-7-5 43 16,-9-16 600-16</inkml:trace>
  <inkml:trace contextRef="#ctx0" brushRef="#br0" timeOffset="18311.073">7332 2239 1712 0,'0'0'41'0,"14"-22"-4"15,-14 22-2-15,0 0 7 0,0 0 8 16,0 0 0-16,0 0-12 0,0 0-8 0,0 0-18 16,-11 17-12-16,11-17 0 0,-21 43 0 15,7-10 0-15,0 7 0 0,-2 5 0 0,0 2 0 16,1 2 0-16,1 0 0 0,2-1 0 0,1-2 0 15,3-2 0-15,3-1 0 0,4-3 0 0,1-1 0 16,4-5 0-16,1-4 0 0,3-2 0 0,4-4 0 16,5 1-13-16,-17-25-58 0,52 51-146 15,-35-43-448-15,12 3 22 0,-6-7 206 0</inkml:trace>
  <inkml:trace contextRef="#ctx0" brushRef="#br0" timeOffset="18732.9473">7379 2702 1930 0,'-34'23'97'15,"34"-23"-78"-15,-21 7-18 0,21-7-1 0,0 0 0 16,0 0 0-16,0 0 0 0,15 18 0 0,-15-18 0 16,32 15 0-16,-9-12 0 0,5 1 0 0,7-3 0 15,1-2 0-15,5-3 0 0,0-2 0 0,2-2 0 16,-1-2 0-16,2-2 0 0,-3-3 0 15,-1-3 0-15,1 0 0 0,-3-2 0 0,-1 0 0 16,-5 0 0-16,-2-1 0 0,-5-1 0 0,-4 2 0 16,-6-1 0-16,-6 3 0 0,-4 1 0 15,-3 0 0-15,-6 0 0 0,4 17 0 0,-17-29 0 16,17 29 0-16,-32-18 0 0,12 15 0 0,-2 1 0 16,-3 6 0-16,-1 2 0 0,-2 5 0 0,-3 5 0 15,1 4 0-15,-2 6 0 0,1 4 0 16,0 1 0-16,2 4 0 0,0-1 0 0,6 1 0 15,2-1 0-15,6-1 0 0,4-4 0 0,5-3 0 16,5-1 0-16,5-4 0 0,6 0 0 0,4-3 0 16,7-2 0-16,3-2 0 0,5-4 0 0,2-3 0 15,6-4 0-15,2-6 0 0,6-2 0 0,3-4 0 16,3-3 0-16,0-3 0 0,0-2 0 16,-1-1 0-16,-1 0-22 0,-7-6-33 15,4 7-18-15,-15-18-64 0,22 33-216 0,-25-27-237 16,1 4-24-16,-1 8 412 0</inkml:trace>
  <inkml:trace contextRef="#ctx0" brushRef="#br0" timeOffset="19061.0745">8391 2564 1865 0,'-18'7'67'0,"18"-7"-29"15,-27 27-2-15,16-10-21 0,-4 0 11 16,3 3-26-16,-1 2 0 0,1 1 0 0,0 1 0 16,1-1 0-16,2 1 0 0,1-1 0 0,2-2 0 15,-1-1 0-15,4 0 0 0,-1-2 0 0,4-18 0 16,-2 29 0-16,2-29 0 0,0 0 0 0,0 18 0 15,0-18 0-15,0 0 0 0,0 0 0 16,0 0 0-16,19-12 0 0,-19 12 0 0,23-27 0 16,-4 7 0-16,-1-4 0 0,4-3 0 15,-2-2 0-15,2 0 0 0,0 0 0 0,-2 0 0 16,-1 3 0-16,-2 3 0 0,-1 3 0 0,-2 2 0 16,-14 18 0-16,21-29 0 0,-21 29 0 0,0 0 0 15,17-18 0-15,-17 18 0 0,0 0 0 0,0 0 0 16,0 0 0-16,10 25 0 0,-10-25 0 0,7 33 0 15,-3-13 0-15,0 6 0 0,-2 0 0 0,4 1 0 16,-1-1 0-16,6 1 0 16,1-3 0-16,6 0 0 0,4-5-19 0,7 2-54 15,-8-18-61-15,34 28-335 0,-29-27-155 0,13 3 21 16,-1 3 479-16</inkml:trace>
  <inkml:trace contextRef="#ctx0" brushRef="#br0" timeOffset="19420.465">9095 2542 1978 0,'-19'-5'31'15,"-1"0"-6"-15,20 5-12 0,-30-2-13 0,30 2 0 16,-26 1 0-16,26-1 0 0,-23 10 0 16,23-10 0-16,-23 22 0 0,23-22 0 0,-23 30 0 15,13-13 0-15,1 0 0 0,0 0 0 16,2 1 0-16,2-1 0 0,2 0 0 0,3-17 0 15,4 28 0-15,-4-28 0 0,15 21 0 0,-15-21 0 16,22 15 0-16,-22-15 0 0,32 8 0 0,-12-7 0 16,3-2 0-16,4-4 0 0,2 2 0 0,1-1 0 15,2 3 0-15,-3 0 0 0,-2 2 0 0,-5 1 0 16,-22-2 0-16,28 11 0 0,-28-11 0 0,8 20 0 16,-8-20 0-16,-6 30 0 0,-4-11 0 15,-3 2 0-15,-6-2 0 0,-3 2 0 0,-1-1 0 16,-2 0 0-16,2-2 0 0,2-3 0 15,3 0 0-15,18-15 0 0,-25 22 0 0,25-22 0 16,0 0 0-16,0 0 0 0,-4 21-119 0,-4-47-217 16,31 26-292-16,-23 0-23 0,29-38 339 0</inkml:trace>
  <inkml:trace contextRef="#ctx0" brushRef="#br0" timeOffset="19623.582">9550 2894 2047 0,'0'0'0'0,"0"0"0"15,0 0 0-15,0 0 0 0,0 0 0 0,0 0 0 16,0 0 0-16,0 0 0 0,0 0 0 0,0 0 0 16,0 0 0-16,0 0 0 0,0 0 0 0,0 0 0 15,2-23 0-15,-2 23 0 0,3-25-160 0,-3 25-530 16,0 0 0-16,2-22 184 0</inkml:trace>
  <inkml:trace contextRef="#ctx0" brushRef="#br1" timeOffset="24936.1559">2912 3591 1145 0,'0'0'213'0,"21"-20"-185"16,-21 20-16-16,19-8-1 0,-19 8 6 0,31-6 4 16,-31 6 3-16,34-4-4 0,-17 3-7 15,5 2-3-15,-1-1-3 0,4 3 5 0,-2-5 5 16,6 7 7-16,-2-6 8 0,8 5 3 0,-3-7 0 16,9 4-1-16,-1-4-5 0,8 2-4 0,1-5-2 15,7 2-6-15,-1-3-1 0,9 1-3 16,-1-3 1-16,5 3-4 0,0-4 0 0,3 2-4 15,0-2-1-15,4 2-3 0,1 1 1 0,3-1-3 16,0 2 1-16,3 1-1 0,-4 1 1 0,1 0-1 16,2 0 1-16,-1 1 0 0,4 0 0 0,4 0-1 15,-2 0 1-15,4 1-2 0,-3-2 1 0,1 1 1 16,4-2-1-16,-2 1 0 0,4-1 2 16,5 0-3-16,-2-1 3 0,2 0-2 15,0 0 0-15,1 0 0 0,2 0 1 0,3 0-2 16,-2 0 2-16,1 0-2 0,-1 0 2 0,-2 0 1 15,1 1 1-15,1 0 0 0,-2 3 0 0,-1-1-3 16,-1 3 1-16,-7 2 0 0,2-1 0 0,-1 1 1 16,-3 2 0-16,3 1 0 0,-7-2-2 0,-2 1 2 15,0 1-3-15,-3 0 2 0,0-1-2 16,-1 3 2-16,-2-1-2 0,-3-2 1 0,-1 0 0 16,-4 0 1-16,-1-2-1 0,-3 0 0 0,1 0-2 15,-2-2 1-15,-2 0 0 0,1-3-2 0,-6 1 1 16,-1-2 0-16,-2 1-1 0,-2-3 1 15,-1 1 2-15,-5-1-2 0,-1-2 4 0,2 1-3 16,-2-1 3-16,0 0-2 0,-1 0 1 0,-1 1-2 16,-3 1-3-16,-4-3-13 0,2 9-22 15,-14-17-68-15,16 22-520 0,-19-9 39 0,1 4 71 16</inkml:trace>
  <inkml:trace contextRef="#ctx0" brushRef="#br1" timeOffset="26326.8277">2758 2257 661 0,'39'-10'183'15,"13"16"2"-15,-12-18-35 0,20 19-29 0,-14-16-36 16,16 13-16-16,-8-10-13 0,10 8-10 0,-4-9-7 16,10 9-9-16,-4-6-6 0,4 5-3 0,2-3-5 15,4 2-2-15,-2-1-1 0,5 2-3 0,-3-2-1 16,2 2 0-16,2 0-1 0,1 0-2 0,1 2-2 15,5 0 0-15,-2 1-2 0,2 0 1 0,1 0-2 16,-2 1 1-16,6 0-2 0,0 1 3 16,3-1-3-16,2-1 2 0,0-1 1 0,4 2 0 15,4-2 0-15,-3-1 3 0,6 0-1 0,5 0 0 16,-1-4 0-16,3 2-2 0,4-1 2 0,0-1-2 16,3 1 2-16,2-1-3 0,-3 0 1 15,0 2 1-15,2 0-1 0,-1 1 0 0,2-1 0 16,0 0-1-16,2 0 3 0,-2 0-2 15,-1 0 1-15,2 0-1 0,-1 1-2 0,-1 1 2 16,4-2-1-16,2-2 0 0,1 1-1 0,3 0 0 16,1-2 2-16,2 1 0 0,1-2 2 0,3 2-1 15,4 0 1-15,-3-2-1 0,4 2 2 0,2-2-1 16,-4 0-1-16,2 2 1 0,0 1-2 0,-1-1 2 16,0 1 0-16,-1 2-1 0,0 1-1 0,-1 1-2 15,-1 0-1-15,0-1 1 0,4 1 0 16,-1-1 0-16,2-1 0 0,2 0 1 15,-1-1 0-15,1 0 0 0,0-1 0 0,2 0 0 16,-2 0-1-16,0 0 0 0,-4-1 0 0,1 0 0 16,0-1 0-16,-3 0 0 0,2-1 1 0,0 1 0 15,1 1 1-15,-2 0-2 0,3 0 0 0,2 0-1 16,-6 2 0-16,1 2 2 0,0-2 0 16,-6 1 2-16,0 1-3 0,-2 1 2 0,-6 0-1 15,-1 2 0-15,0-3-1 0,-1 2 2 0,0 0-3 16,-2-2 2-16,7 1-2 0,-2-2 1 0,1 1 1 15,2-1-2-15,-1-1 3 0,3 0-1 0,-1 0 0 16,0-1-1-16,-1 0 2 0,-2 0-2 0,1-2 0 16,-1 3 1-16,-5-1-1 0,0 1 2 15,2 1-1-15,-4 1 0 0,0-1-1 16,0 0 0-16,-1 1-2 0,0 1 3 0,-1 0-2 16,3 1 2-16,-4 0-1 0,2 1-1 0,0-1 1 15,0 1 1-15,-3 1-1 0,3-1 1 0,-4-1-3 16,3 1 2-16,-1-3-1 0,1 0 1 0,-2 1 0 15,-1-1-1-15,-1-1 0 0,-2 1-1 0,-2-4 0 16,1 1 0-16,-5-1 1 0,3-1 1 0,-3 0 0 16,-2 0-2-16,-2 1 1 0,-2-2 0 15,-1 1 0-15,-4-2 1 0,0 0 0 0,-4-1 0 16,-3 2 0-16,-2 1 0 0,-4-2 0 16,2 1-1-16,-4 1 1 0,-1-2-1 0,-1 1 0 15,1 1 0-15,-3 0 1 0,1 1 0 0,-2-2 1 16,-2 0-2-16,-1 1 0 0,-2-1 0 0,0 1 0 15,-2-2 0-15,-2 0 1 0,0 0-1 16,-7-1 1-16,0 1-2 0,-3-1 2 0,-5 0-3 16,-3 1 2-16,-6-1-3 0,-3 1-3 0,-7 0-8 15,-2 2-11-15,-8-4-15 0,-2 8-16 0,-24-1-42 16,37 9-331-16,-37-9-139 0,0 0-11 0,0 0 366 16</inkml:trace>
  <inkml:trace contextRef="#ctx0" brushRef="#br1" timeOffset="28076.8569">1329 9820 910 0,'86'-17'172'0,"21"20"-32"16,-9-17-45-16,18 12-26 0,-6-10-10 0,14 9-9 16,-4-8 3-16,16 8-10 0,-2-6-7 15,12 6-8-15,1-3-10 0,10 2-6 0,3-1 1 16,5-1-3-16,5 0 0 0,5 1 0 0,5-3 0 16,8-1-5-16,9 0 2 0,6 0-6 0,12 0 2 15,10 0-5-15,2 2 0 0,9-3 0 0,9 2 1 16,2-2-1-16,14 2 7 0,4-2-5 15,11 0 8-15,5 2-4 0,10-2 0 16,7 2-3-16,2 0 2 0,7 2-1 0,5-1-19 16,8 2 47-16,11-3-40 0,13 0 48 0,7-4-15 15,11 3-2-15,1-6 3 0,12 2-6 0,8-3 3 16,16 2-6-16,15-3 4 0,10 0-8 0,7-4 3 16,7 1-9-16,11-3 4 0,13-3-6 0,12 1 4 15,7-3-7-15,8-1 6 0,6-1-7 0,18-2 11 16,1 0-5-16,13-2 11 0,3 0-8 15,15 1-8-15,11 3 0 0,-7 2 0 0,-1 5 0 16,9 3 0-16,1 5 0 0,8 7 0 0,0 7 0 16,-13 7 0-16,-2 6 0 0,-17 5 0 15,-16 3 0-15,-8 7 0 0,-17-2-14 0,4 22-151 16,-35-22-481-16,-12 7-30 0,-23-5 131 0</inkml:trace>
  <inkml:trace contextRef="#ctx0" brushRef="#br1" timeOffset="30061.2285">14587 3042 264 0,'-1'32'246'0,"5"-12"36"16,-4-20-8-16,6 39-180 0,-10-22-20 0,11 10-1 15,-7-6 0-15,6 9-22 0,-4-6 8 0,4 7-52 16,-6-2 13-16,6 7-25 0,-5-3 12 0,4 5 13 16,-3-2-11-16,3 5 15 0,-2 0-14 0,3 4 12 15,-4-1-17-15,3 4 13 0,0 2-19 0,0 0 16 16,0 5 7-16,-1 2-30 0,-1 0 31 16,3 3-32-16,-2 0 5 0,0 5 20 15,1-1-19-15,0 3 19 0,-1 5-22 0,1 0 21 16,-2 7 0-16,1 3-25 0,-2 0 24 0,0 4-22 15,0 0-2-15,-1 6 32 0,-1 4-1 0,2 4-15 16,-5 0 19-16,4 6-19 0,-2-2-10 0,0 1 33 16,1 4-5-16,1 2-14 0,-2-2 13 0,3 4-18 15,0-1-15-15,1-1 31 0,3 4-11 16,2-1-13-16,0-1 13 0,2 3-13 0,1-1-12 16,1 0 9-16,1 5 12 0,1 0-12 0,1-1 13 15,1 3 12-15,-1 5-13 0,2 2-7 0,-3 1 8 16,2 4-6-16,-2 3-16 0,-1 6 14 15,-2 3 3-15,1 5-1 0,-3 4 1 0,-1 1 2 16,-2 4 1-16,-1 2-1 0,-1 3-1 16,1 5 2-16,1 3-3 0,1 1 5 0,-2 2 17 15,1 3-13-15,0 2-8 0,0 1 6 0,0 6-16 16,0 3 7-16,0 2-8 0,0 6-14 0,3-2 17 16,-1 6 9-16,3 6 8 0,0 3-4 0,0 2-12 15,0 0-7-15,-2-1 7 0,-1 4 14 0,1 7 1 16,2-1-2-16,1 3-18 0,1-2-4 0,3-4 7 15,0 5-5-15,2-3 22 0,2 2-3 16,1 2 2-16,1-6-3 0,3-1-17 0,-1-7-6 16,2-6-1-16,-2-5 2 0,5 1-20 15,-7-18-52-15,19 16-95 0,-30-32-415 0,21 3-18 16,-2-4 220-16</inkml:trace>
  <inkml:trace contextRef="#ctx0" brushRef="#br1" timeOffset="32217.4886">14993 8587 1038 0,'0'0'172'16,"0"0"-91"-16,0-21-19 0,0 21-3 0,0 0 1 15,13-18-9-15,-13 18-13 0,0 0-14 0,7-21-9 16,-7 21-9-16,0 0 1 0,0 0 3 0,0 0 11 15,0 0 11-15,0 0 5 0,0 0-2 16,0 0-11-16,0 0-8 0,0 0-7 16,0 0 1-16,0 0-1 0,0 0 4 0,-22 14 0 15,22-14 2-15,0 0-1 0,-18 18-1 0,18-18-2 16,0 0 0-16,-22 19-3 0,22-19 0 0,-16 17-4 16,16-17 3-16,-16 22-3 0,16-22 4 0,-16 24-4 15,16-24 3-15,-17 27-5 0,17-27 3 0,-15 30-4 16,15-30 3-16,-16 29-2 0,7-12 4 15,2 0-2-15,0 3 3 0,-1-2-5 0,0 3 5 16,0-1-6-16,0 2 5 0,-1 1-5 16,1 1-14-16,1-2 29 0,-1 1-30 0,1-1 32 15,2-1-12-15,-1-2-4 0,1 1 3 0,0-1-4 16,3 0 7-16,0-2-5 0,0 0 5 0,2 0-5 16,0 0-3-16,3 1 0 0,2 4 0 0,-1 2 0 15,3 4 0-15,0 2 0 0,1 4 0 16,0 1 0-16,-1 2 0 0,0 2 0 0,1 2 0 15,-1 1 0-15,1 1 0 0,0 0 0 0,-1 1 0 16,-1 2 0-16,1 1 0 0,1 0 0 0,-1 0 0 16,0 0 0-16,2-1 0 0,0 1 0 0,1-1 0 15,2 0 0-15,2-1 0 0,2-1 0 0,3-3 0 16,2-4 0-16,2-5-31 0,6-1-25 0,-5-20-54 16,33 23-262-16,-24-39-205 15,21 9-30-15,-4-9 314 0</inkml:trace>
  <inkml:trace contextRef="#ctx0" brushRef="#br1" timeOffset="32905.0805">15100 8769 1396 0,'0'0'27'16,"0"0"-15"-16,-14-24-5 0,14 24-5 15,0 0 6-15,7-19 4 0,-7 19 11 0,0 0 5 16,0 0 7-16,0 0 3 0,4-17 0 0,-4 17 1 16,0 0-1-16,0 0-5 0,0 0-3 0,0 0-5 15,0 0-1-15,0 0-2 0,0 0-3 0,0 0-1 16,0 0 1-16,0 0-3 0,-15-18 5 0,15 18-3 16,0 0-2-16,0 0-4 0,0 0-4 15,0 0-2-15,0 0-2 0,0 0 4 16,0 0 0-16,18 0 1 0,-18 0 0 0,26 8-3 15,-9 3-3-15,4 5 0 0,0 5-4 0,3 8 5 16,-3 4-6-16,-1 2-12 0,-3 4 25 0,-4 1-24 16,-2 3 24-16,-2 3-5 0,-3 3-9 0,-2 3 9 15,-2 3-11-15,-2 3 12 0,-1 8-12 0,-3 3 10 16,-1 4-8-16,-2 3-3 0,1 3 15 0,-3 0-13 16,-2-2 8-16,3-1-4 0,-4-3 0 15,0-2 0-15,-2-5 0 0,0-6-8 0,-1-7 9 16,0-9-30-16,3-10 21 0,0-9-20 0,5-3-6 15,7-22-7-15,-14 24-22 0,14-24-39 16,0 0-81-16,-19-7-328 0,19 7-64 0,0-24 110 16</inkml:trace>
  <inkml:trace contextRef="#ctx0" brushRef="#br1" timeOffset="33061.2616">15294 9843 872 0,'0'0'401'0,"-1"19"-470"0,4 1-240 16,-3-20 3-16,0 0 38 0,-16 19 13 15,16-19 190-15,0 0 65 0</inkml:trace>
  <inkml:trace contextRef="#ctx0" brushRef="#br1" timeOffset="49909.9195">19007 8929 615 0,'0'0'122'0,"0"0"8"0,0 0 5 16,0 0-8-16,-25-9-4 0,25 9-13 0,0 0-19 16,0 0-8-16,-25 21-125 0,25-21-6 0,-21 4 92 15,21-4-30-15,0 0 130 0,-8 32-23 16,8-32-86-16,-21 23 2 0,21-23-17 0,-21 28-2 16,21-28-6-16,-16 30 5 0,16-30-4 0,-11 28 0 15,11-28-7-15,-1 19 0 0,1-19-6 0,0 0 2 16,18 18-3-16,-18-18 1 0,22 5-1 0,-22-5 1 15,28-2 0-15,-11-2-1 0,2-2 2 0,0-2-2 16,3-2 2-16,0-1-3 0,0-2 3 0,-2-2-5 16,1 1 4-16,-3-2-4 0,1 0 3 0,-19 16-4 15,24-31 6-15,-24 31-4 0,16-30-14 0,-16 30 18 16,1-26-16-16,-1 26 39 0,-11-20-19 0,11 20 19 16,-20-17-19-16,20 17-2 0,-29-11 1 0,29 11-2 15,-34-5-1-15,16 6 1 0,-3 2 1 16,1 3 1-16,-2 1 1 0,0 2-19 0,0 0 22 15,1 6-19-15,1-2 37 0,1 4-17 0,2-3 12 16,17-14-14-16,-28 30-5 0,28-30 2 0,-15 27-4 16,15-27 1-16,-4 23-3 0,4-23 1 0,7 21-1 15,-7-21 2-15,20 16-2 0,-20-16 2 0,29 10-3 16,-11-6 3-16,4-3-1 0,1-2 0 0,1-3 0 16,2 0-1-16,0-2 1 0,-1-3-3 0,-1-1 4 15,-1 0-2-15,-1-3 2 0,-2 0-2 0,-3 1 3 16,-17 12-3-16,25-25 4 0,-25 25-3 0,11-23 4 15,-11 23-1-15,-1-21-15 0,1 21 16 0,-13-17-17 16,13 17 17-16,-25-14 0 0,25 14 16 16,-29-11-16-16,29 11 17 0,-34-6-18 0,16 5 2 15,0 1-1-15,-1 2-3 0,0 3 0 0,1 3 0 16,0 0 0-16,-1 4 0 0,2 1 0 0,17-13 0 16,-29 33 0-16,17-16 0 0,12-17 0 0,-16 31 0 15,16-31 0-15,-2 27 0 0,2-27 0 0,13 20 0 16,-13-20 0-16,24 15 0 0,-7-11 0 0,3 0 0 15,1-4 0-15,2-2 0 0,1-2 0 0,0-2 0 16,2-2-18-16,-3-5-21 0,2 5-12 0,-9-11-31 16,10 17-31-16,-27-31-142 0,18 31-325 15,-17 2 39-15,-3-18 174 0</inkml:trace>
  <inkml:trace contextRef="#ctx0" brushRef="#br1" timeOffset="52738.0767">10534 9513 333 0,'0'0'180'16,"0"0"9"-16,-1 18 4 0,1-18-13 0,0 0-26 16,-21 0-31-16,21 0-23 0,0 0-23 0,0 0-17 15,-22 12-13-15,22-12-8 0,0 0-5 0,0 0-8 16,0 0-5-16,-17 6-6 0,17-6-1 0,0 0-2 16,0 0-4-16,0 0-1 0,0 0-2 0,0 0-2 15,0 0-26-15,0 0 24 0,0 0-2 16,0 0 1-16,17-5 23 0,-17 5-24 15,0 0 1-15,0 0-27 0,0 0 27 0,0 0-24 16,18 14 24-16,-18-14 2 0,0 0-1 0,0 0 0 16,0 0-1-16,0 0 3 0,0 0-1 0,0 0 1 15,19 11 3-15,-19-11 1 0,0 0 1 0,0 0 1 16,0 0-2-16,19-16 22 0,-19 16-46 0,0 0 43 16,13-22-45-16,-13 22 21 0,6-18 2 15,-6 18-2-15,3-19 1 0,-3 19-1 0,-4-19 3 16,4 19-2-16,0 0 5 0,-18-21-2 0,18 21 1 15,-21-10-3-15,21 10 2 0,-26-5-3 16,26 5 1-16,-31 0 1 0,31 0-2 0,-31 5 1 16,13-1-2-16,1 2 1 0,17-6-2 0,-30 12 5 15,30-12-2-15,-22 15 2 0,22-15 2 0,-17 16-3 16,17-16-1-16,0 0 2 0,-16 21-5 16,16-21 2-16,0 0-1 0,8 23-21 0,-8-23 38 15,17 18-37-15,-17-18 37 0,25 18-16 0,-8-10-3 16,1 1 2-16,4-2-2 0,0-2 2 0,1-3-1 15,2-2-1-15,-1-2 1 0,0-3-1 0,-2-1 1 16,-1-2 0-16,-4-2 2 0,0 0-3 0,-17 10-14 16,27-26 35-16,-27 26-36 0,18-33 36 0,-13 14-16 15,-2-1-7-15,0 1 5 0,-4 0-6 16,-3 1 5-16,-2 1-3 0,6 17 3 16,-22-29-4-16,22 29 5 0,-32-20-5 0,13 14 3 15,-2 1-3-15,1 3 1 0,-2 2 0 0,1 2 1 16,-1 2 3-16,0 3-3 0,3 3 4 0,1 1-5 15,1 2 4-15,17-13-3 0,-28 34 5 0,17-15-5 16,2 2 3-16,4-3-3 0,2 1 3 16,1 1-3-16,4-3-15 0,-2-17 31 0,11 31-32 15,-11-31 32-15,25 25-15 0,-25-25 0 0,34 19 1 16,-13-15 0-16,1-1 0 0,1-3-1 0,1 0 0 16,-1-4 0-16,-1-2 2 0,-1-1 0 0,-2-2-2 15,-19 9 3-15,29-19-2 0,-29 19-15 16,21-20 32-16,-21 20-32 0,10-23 30 0,-10 23-13 15,2-25-4-15,-2 25 0 0,-9-20 0 16,9 20 0-16,-19-21 0 0,19 21 0 0,-24-15 0 16,24 15 0-16,-32-11 0 0,32 11 0 0,-34-3 0 15,16 4 0-15,0 3 0 0,0 1 0 0,-1 1 0 16,1 2 0-16,1 2 0 0,0 2 0 0,0 3 0 16,17-15 0-16,-32 30-1 0,19-13 2 0,13-17-10 15,-19 33 14-15,19-33-21 0,-6 30-14 0,6-30-32 16,17 38-119-16,-17-38-435 0,25 16-33 15,-8-12 161-15</inkml:trace>
  <inkml:trace contextRef="#ctx0" brushRef="#br1" timeOffset="53378.7194">11006 10275 1426 0,'-3'-21'92'0,"3"21"-41"0,11-22 4 0,-11 22 1 16,7-27-5-16,-7 27 12 0,2-29-51 0,-2 29 34 16,-6-33-43-16,2 16 18 0,-5-5 7 0,2 4-10 15,-5-4 3-15,0 2-13 0,-4-1 1 0,-1 1-7 16,0 0 4-16,-1 2-3 0,-1 1 6 0,1 2-4 15,-2 0 7-15,-1 4-6 16,-2 4 3-16,3 3-2 0,1 5-1 0,-1 2 3 16,3 4-3-16,-1 3 1 0,18-10-7 0,-30 31 0 15,14-8 0-15,1 5 0 0,3 7 0 0,0 6 0 16,2 5 0-16,3 7 0 0,0 3 0 0,1 5 0 16,0 0 0-16,-1 1 0 0,0-2 0 0,2-3 0 15,0 0 0-15,1-7 0 0,1-2-15 0,1-4-31 16,3 0 13-16,-4-10-45 0,13 7-2 15,-10-41-85-15,17 38-419 0,-17-38 3 0,5 24 117 16</inkml:trace>
  <inkml:trace contextRef="#ctx0" brushRef="#br1" timeOffset="53566.2206">10294 10534 1829 0,'-19'0'58'0,"-3"-4"-8"0,22 4-12 0,-24 2-8 15,24-2-6-15,0 0-6 0,0 0-18 0,0 0 0 16,17 19 0-16,3-16 0 0,8 1 0 0,10-5 0 16,7-2 0-16,10-3 0 0,5-4 0 0,6 1 0 15,1-7-10-15,11 16-138 0,-28-21-504 0,30 9-12 16,-11-9 92-16</inkml:trace>
  <inkml:trace contextRef="#ctx0" brushRef="#br1" timeOffset="54581.853">19545 9787 1385 0,'16'-18'92'0,"-16"18"-39"0,0 0-7 15,-8-30 11-15,8 30 4 0,-5-19 1 0,5 19-7 16,-8-22-18-16,8 22-12 0,-11-25 2 16,11 25-1-16,-14-27 0 0,14 27 1 0,-24-28-1 15,24 28-2-15,-33-24-6 0,16 15-18 16,-2 1 0-16,1 1 0 0,-1 3 0 0,1 3 0 16,-1 2 0-16,-1 3 0 0,3 1 0 0,-2 4 0 15,2 2 0-15,17-11 0 0,-26 33 0 0,11-11 0 16,3 3 0-16,1 4 0 0,-1 5 0 0,2 5 0 15,1 3 0-15,1 4 0 0,2 5 0 16,0-1 0-16,1 5 0 0,-1-2 0 0,2 3 0 16,-1-1 0-16,2-1 0 0,-1-2 0 0,2-4 0 15,-2-3 0-15,3-4 0 0,-2-6 0 0,3-1-32 16,-1-9-18-16,6 5-39 0,-5-30-50 0,12 41-250 16,-12-41-218-16,0 0 45 0,-5 21 384 15</inkml:trace>
  <inkml:trace contextRef="#ctx0" brushRef="#br1" timeOffset="54769.3771">18971 10187 1819 0,'-9'-21'112'0,"-11"11"-53"0,20 10-11 0,-25-6-39 16,25 6-9-16,0 0 0 0,-19 4 0 0,19-4 0 16,0 0 0-16,0 0 0 0,22 19 0 15,-4-10 0-15,8-3 0 0,8-1 0 0,5-2 0 16,7-2 0-16,6-2 0 0,3-2 0 0,1-3 0 15,4 2 0-15,-1-5 0 0,11 19-124 16,-18-24-555-16,12 14 31 0,-16-11 53 0</inkml:trace>
  <inkml:trace contextRef="#ctx0" brushRef="#br2" timeOffset="64775.6956">1040 5395 907 0,'0'0'89'0,"18"5"-34"15,-18-5-7-15,0 0-5 0,0 0 0 0,23 1-1 16,-23-1 1-16,17 1-2 0,-17-1-8 0,19 1-2 15,-19-1-11-15,20-1-9 0,-20 1-5 0,19 1-1 16,-19-1-3-16,22 4 1 0,-22-4-1 0,24 4 0 16,-24-4-1-16,26 7 1 0,-26-7-1 0,30 8 1 15,-30-8-2-15,32 13 2 0,-32-13-1 16,33 10 4-16,-15-4 2 0,4 1 6 16,-3-3 0-16,7 2 5 0,0-3 2 0,5 3 3 15,1-5 1-15,5 4-1 0,2-5-6 0,6 2-1 16,2-3-6-16,4 1-1 0,0-1-2 0,3 1-4 15,4 0 0-15,-1 0-1 0,2 0-1 0,2-1 0 16,2-1 1-16,3 0 0 0,2 1 0 0,4 0 0 16,0-1 0-16,2 1-2 0,0 1 0 0,0 0 0 15,3 0 0-15,3 1 2 0,2-1 0 16,3 2 1-16,-1-2-1 0,3-2-1 0,-3 2-1 16,2-1 2-16,7 1 0 0,-1-1-1 0,4 0 2 15,4 0 1-15,0-2 0 0,0 2 3 16,3-1-2-16,2-1 0 0,3 0 0 0,5 1-3 15,-1-1 2-15,1 1-2 0,4 1 1 0,-2 1 0 16,3 1-1-16,2 1 1 0,-2-2-2 16,0 1 1-16,3-1 1 0,2 1 0 0,-1 0 1 15,4 1-2-15,-2-1-1 0,0 1-1 0,2-1 0 16,4 1 1-16,-2-1-1 0,1-1 1 0,4 0 1 16,-3 0-1-16,2 0 1 0,2 0-1 0,-1-1 1 15,0 1 0-15,1-3 0 0,1 2 1 0,-2 0-1 16,-2 0 3-16,3-1 1 0,0 1 0 0,-2-1 3 15,3 0-3-15,0 0 1 0,1 2 0 16,2-1-1-16,0 0 1 0,1-1-2 16,0 1 0-16,-3 1-2 0,1 0-2 0,-5 1 0 15,-2-1 1-15,2 3-1 0,-2-1 1 0,-2-1-1 16,-1 2 0-16,-1-2 2 0,-1 0-1 0,3-1 1 16,-1 0 0-16,0-1-2 0,-2-1 0 0,3-1 2 15,2 1 0-15,-2-2 0 0,0 2 0 0,-1-2 2 16,-1 2 0-16,-1-2 1 0,-1 0-1 15,-4 1-1-15,-3-1 0 0,-1 1 0 0,-1-1 0 16,-3-1-1-16,-3 2-2 0,0-1 0 0,-6-1 0 16,0 1 1-16,1 1-2 0,-3-2 2 0,-2 0-1 15,0 0 0-15,-4 2 0 0,1-2 0 0,1-1-1 16,-4 1 1-16,0-1-2 0,-5 2 3 16,-2-1-2-16,1 1 2 0,-5 0-2 15,-1-1 1-15,-1 1-2 0,-7 1 2 0,-3 2-2 16,-5-1 1-16,-9 1-6 0,-4 4-6 0,-9-5-12 15,-3 8-20-15,-12-10-26 0,6 18-54 0,-31-32-165 16,19 25-260-16,-22-7 26 0,0 0 242 0</inkml:trace>
  <inkml:trace contextRef="#ctx0" brushRef="#br2" timeOffset="65728.8086">10750 5301 616 0,'-12'-18'270'0,"12"18"-136"16,0 0 3-16,0 0-3 0,0 0-18 0,0 0-20 16,0 0-31-16,0 0-27 0,0 0-16 0,0 0-7 15,0 0 1-15,0 0 2 0,0 0 4 0,-2-17 0 16,2 17 1-16,0 0-2 0,0 0-1 16,0 0-3-16,1-20-1 0,-1 20-1 0,0 0-1 15,0 0 0-15,0 0-3 0,0 0-4 0,0 0-4 16,0 0-4-16,0 0-3 0,0 0 0 0,0 0 1 15,0 0 2-15,17 5 0 0,-17-5 3 0,25 11-1 16,-5-6 3-16,4 1 0 0,3-1 3 16,3-2-1-16,6 2 2 0,4-2 0 0,2-1 1 15,5-1 0-15,1 0 1 0,2 1-2 16,4 0-1-16,-2 0-2 0,0 3 0 0,-2 0 0 16,-1 0 2-16,-2 1-3 0,-2 0 1 0,-2 1-4 15,-6 2 0-15,0 0-1 0,-6 4 1 0,-3-1-2 16,-3 3 3-16,-5 2-4 0,-3 3 7 0,-6-1-6 15,-2 2 6-15,-8-1-5 0,-1 1 4 0,-3-2-4 16,-6 2 2-16,-3-2-1 0,-5 2 1 16,-4 0-3-16,-2 1 6 0,-3 0-5 0,-3 1 4 15,0-1-5-15,-4 1 6 0,0 0-7 16,1-4-11-16,-4-1 29 0,2 0-31 0,0-1 31 16,3 1-17-16,3-2-4 0,3-3-4 0,7 2-15 15,0-9-17-15,13 11-40 0,-14-26-102 0,19 9-441 16,1 17 32-16,-1-17 137 0</inkml:trace>
  <inkml:trace contextRef="#ctx0" brushRef="#br2" timeOffset="68791.3461">14817 5290 343 0,'0'0'108'0,"0"0"-17"0,0 0 18 16,0 0-6-16,-23-14 12 0,23 14-21 0,0 0-8 15,0 0-24-15,0 0-17 0,-13-18-14 0,13 18-8 16,0 0-6-16,0 0 0 0,0 0 0 0,0 0 1 16,0 0 1-16,0 0 1 0,0 0-2 15,-18-15-3-15,18 15-3 0,0 0-6 0,0 0-3 16,0 0-1-16,0 0-1 0,0 0 1 16,0 0-1-16,0 0-1 0,0 0 0 0,0 0 0 15,0 0 0-15,0 0 0 0,0 0 0 0,0 0-1 16,0 0 2-16,0 0 1 0,0 0 2 0,0 0 4 15,0 0 5-15,0 0 5 0,0 0 3 0,0 0-116 16,0 0 99-16,0 0 17 0,0 0 8 0,-6-22 124 16,6 22-103-16,0 0-23 0,0 0-15 15,0 0-10-15,0 0-1 0,0 0 1 16,0 0 2-16,0 0 0 0,0 0 0 0,0 0-2 16,0 0-1-16,0 0 0 0,0 0 0 0,0 0 1 15,0 0 0-15,0 0 1 0,0 0-1 0,0 0 2 16,0 0 0-16,17 13 2 0,-17-13 2 0,0 0 0 15,0 0 1-15,0 0 1 0,0 0-1 0,0 0 0 16,0 0 1-16,19 6-2 0,-19-6 0 16,0 0-3-16,0 0 1 0,0 0-2 0,0 0 0 15,14 17 0-15,-14-17 1 0,0 0 0 0,0 0 2 16,15 17-2-16,-15-17 2 0,0 0-3 0,16 17 3 16,-16-17-1-16,0 0 2 0,22 16-1 15,-22-16 1-15,20 13-5 0,-20-13 1 0,27 16-4 0,-27-16 2 16,30 15-2-16,-11-5 2 0,-2 0-2 15,1 1 3-15,-1 0-3 0,1 1 4 16,-1-1-6-16,3 1 5 0,-1 0-4 0,-1 0 3 16,1 0-2-16,-1 1 3 0,0-1-4 0,3-1 4 15,-1 1-5-15,1 0 5 0,1 2-4 0,-1-2 4 16,-1 1-4-16,1 0 4 0,-2 1-3 0,1 1 3 16,-1 1-5-16,2 2 6 0,2 2-6 0,-1 0 6 15,2 2-7-15,-1 2-15 0,4 2 37 16,-1-1-37-16,-1 2 36 0,5 2-12 0,-4 0-10 15,3 2 10-15,1 0-9 0,-1 1 8 0,-1-1-6 16,0 1 8-16,-1-2-8 0,1 2 10 16,1-2-10-16,-1 1 8 0,0-2-8 0,1 3 8 15,-1-2-8-15,2 0 8 0,1 2-8 0,-1-2 9 16,3 1 11-16,1 1-32 0,1-1 31 0,2 1-34 16,0-2 11-16,1 2 8 0,0 1-8 15,1-1 10-15,-2-1-8 0,2 2 7 0,1 1-8 16,3-1 9-16,-3 4-10 0,-2-2 9 0,-2-1-8 15,0 1 8-15,0-3-8 0,1 3 9 0,-2-1-9 16,1-1-11-16,-2 0 31 0,0-2-32 0,-2-2 33 16,1 1-13-16,-2-1-6 0,0 2 7 0,-2-2-8 15,3 0 8-15,-2 1-7 0,3 1 7 16,0 1-8-16,1 2 8 0,1 1-9 16,-1 0 10-16,0 2-9 0,1-1 9 0,1 3-9 15,-1 0 9-15,1-3-11 0,3 0-8 0,-2-2 32 16,1-2-32-16,-3 0 33 0,0-1-15 0,-1-1-8 15,-1-2 7-15,0-1-6 0,1 0 6 0,0 1-6 16,0 2 6-16,0 2-7 0,-1-1 7 0,0 0-7 16,-2 1 8-16,3-2-8 0,-1 2 9 15,1-1-7-15,3 2 5 0,0-1-7 0,2 2-9 16,0-1 29-16,0 1-24 0,-1-2 28 0,2-1-13 16,-1-1-10-16,2-1 6 0,-1 0-6 0,-1 0 7 15,1 0-7-15,-1 0 6 0,0 1-7 0,0 0 7 16,1-1-7-16,-1 0 7 0,1-2-7 15,0 1 7-15,1-1-7 0,-1 0 6 0,-1 1-6 16,0 0 6-16,0 1 10 0,-2 0-25 16,2 2 24-16,-1 1-25 0,2 2 10 0,-1 0 8 15,1 1-7-15,1 1 8 0,1 1-7 0,0 3 8 16,2 1-9-16,1 3 5 0,1 1-3 0,3 1 0 16,-2 1 0-16,1 2-4 0,0 2 8 0,0 0-6 15,0 0 4-15,2 1-2 0,0 1 0 0,2-1 0 16,2 1 0-16,1 1 0 0,-2-1 0 15,2 2 0-15,-2 1 0 0,3 0 0 0,-1-1 0 16,-3 1 0-16,3-3 0 0,-3 0 0 16,2 1 0-16,1 0 0 0,-1 0 0 0,4 2 0 15,-2 1 0-15,-1 0 0 0,1 1 0 0,0 2 0 16,1 1 0-16,-2 0-2 0,2-1 4 0,1-4-2 16,0 6 0-16,3 0 0 0,0 3 0 0,1 2 0 15,0 0 0-15,3 1-3 0,0 0 6 16,0 2-7-16,2-2 8 0,1-1-4 0,3 4 0 15,1-3 0-15,1 4 0 0,1-1 0 0,0-2 0 16,-1 1 0-16,0-1 0 0,-1-1 0 0,1 0 0 16,0-1 0-16,-2 1 0 0,5 2 0 0,-2 0 0 15,1 2 0-15,1 0 0 0,-1 0 0 0,2-1 0 16,1 2 0-16,3 2 0 0,4 0 0 16,0 1 0-16,0 0 0 0,-1 1 0 15,-2-2 0-15,2-1 0 0,0-4 0 0,1-1 0 16,-3-2 0-16,0 0 0 0,-4-1 0 0,-4-3-8 15,-3-4-21-15,-3-5 17 0,-6-5-29 0,1-3 24 16,-6-8-15-16,1 0-11 0,-9-10-1 0,5 3-27 16,-19-19-26-16,18 23-139 0,-31-29-287 0,10 0-10 15,-4 0 173-15</inkml:trace>
  <inkml:trace contextRef="#ctx0" brushRef="#br2" timeOffset="69525.735">21826 11929 800 0,'0'0'112'0,"0"0"-6"0,-27 5-31 0,27-5 3 15,0 0 8-15,0 0 8 0,-23-11-7 16,23 11-13-16,0 0-14 0,0 0-14 0,-19-3-8 15,19 3-7-15,0 0-3 0,0 0-4 0,0 0-3 16,0 0-2-16,0 0-3 0,0 0-2 0,0 0-2 16,0 0-2-16,-18 3-1 0,18-3 2 0,0 0 1 15,0 0 2-15,0 0 0 0,0 0 0 0,0 0-1 16,0 0-2-16,0 0-1 0,0 0 0 0,0 0-1 16,25 21 1-16,-25-21 0 0,35 12-1 15,-8-5-4-15,3 5 1 0,9 1-4 16,5 3 2-16,3 5-2 0,7-1-16 0,2 2 31 15,1 2-30-15,0 0 30 0,-4 4-12 0,1-1-7 16,-4 1 7-16,0-3-5 0,-3-1 7 0,-2-2-8 16,-2-3 8-16,-6-4-3 0,-1-4 2 0,-8-5-3 15,-7-3-3-15,-4-5 0 0,-17 2 0 16,16-19 0-16,-13 2 0 0,-6-5 0 0,-3-5 0 16,-7-5 0-16,-5-7 0 0,-7-3 0 0,-6-7 0 15,-6-4 0-15,-3-5 0 0,-1-4 0 0,-1 0 0 16,2 1 0-16,1 3 0 0,3 5 0 0,2 3 0 15,5 7 0-15,1 2-41 0,12 18-66 0,-22-16-450 16,38 39-80-16,-21-33 33 0</inkml:trace>
  <inkml:trace contextRef="#ctx0" brushRef="#br2" timeOffset="100270.705">6862 4735 535 0,'-12'-21'131'0,"12"21"-6"15,1-19 12-15,-1 19-123 0,0 0-22 0,17-4 140 16,-17 4-4-16,0 0 94 0,0 0 7 16,0 0-164-16,0 0-24 0,-19 10-6 0,19-10-12 15,-17 14-3-15,17-14-10 0,0 0-2 0,-17 17-4 16,17-17 0-16,0 0-5 0,-5 21 1 0,5-21-3 15,2 24 4-15,-2-24-3 0,7 33 5 0,-3-14-5 16,2 0 7-16,-1 2-6 0,3 2 7 0,-3-3-5 16,-1 1 5-16,1-2-6 0,-1 2 5 0,-2-3-5 15,1 0 4-15,-3-18-3 0,3 29 3 0,-3-29-1 16,2 20 3-16,-2-20 3 0,0 0 3 0,0 0 3 16,0 0 5-16,0 0 3 0,0 0-7 0,0 0-1 15,-6-26-10-15,6 26-2 0,-9-34-4 16,5 13 4-16,1-5-6 0,0 1 6 0,2-4-6 15,1-1 8-15,1-2-8 0,2-2 8 0,-2-1-7 16,1-2 6-16,1-1-7 0,2-2 7 0,1 2-8 16,5 0-7-16,0 3 25 0,3 1-24 0,3 4 26 15,0 1-11-15,4 2-6 0,1 4 6 0,0 2-7 16,1 2 5-16,-1 1-5 0,2 5 4 0,-6 2-5 16,1 3 3-16,-2 2-4 0,-17 6-1 0,26-4-1 15,-26 4-3-15,20 5 1 0,-20-5-6 0,13 19-1 16,-9-2 0-16,-2 4 8 0,-2 3-2 0,-2 5 15 15,-3 2-11-15,-4 2-11 0,-3 1 32 16,0 1-30-16,-4-1 32 0,-1 0-10 0,-1-2-9 16,0-2 9-16,-3-2-8 0,-2-1 7 0,1-3-6 15,1-1 5-15,0-4-5 0,-1 1 5 0,1-5-5 16,3 0 2-16,18-15-3 0,-29 22 1 0,29-22-2 16,-21 15 0-16,21-15-4 0,0 0-1 0,-17 23-3 15,17-23 4-15,-6 26-1 0,2-8 7 0,2 5-3 16,-2 5 5-16,2 4-8 0,-3 5 10 0,-1 3 9 15,-2 2-27-15,1 0 22 0,-1-3-42 0,5 1-7 16,-5-14-21-16,16 16-88 0,-27-29-443 0,19-13-32 16,13 19 161-16</inkml:trace>
  <inkml:trace contextRef="#ctx0" brushRef="#br2" timeOffset="100755.0995">7676 4477 1577 0,'-33'4'42'0,"33"-4"-12"0,-38 12 6 16,38-12-14-16,-40 23 53 0,24-5-45 0,-8-2 31 16,6 5-24-16,-4 2-19 0,1 2 3 0,-1 1-14 15,3 1 8-15,3-2-7 0,3-1 6 0,2-2-10 16,5-4 2-16,6-18-7 0,0 27 0 0,0-27-1 16,17 12 4-16,-17-12 5 0,29 1 1 0,-7-7 2 15,2-2-2-15,2-4-1 0,2-5-3 0,0-1-2 16,1-3-2-16,0-2 0 0,-2-1 0 0,-3 0 0 15,-3 1 0-15,-3 2 0 0,-3 3 0 16,-15 18 0-16,19-28 0 0,-19 28 0 0,0 0 0 16,7-22-7-16,-7 22 7 0,0 0 0 0,0 0-3 15,-17 2 12-15,17-2-12 0,0 0-1 0,-25 29 3 16,14-12 1-16,1 1 5 0,2 1-5 0,0 2 3 16,3-2-5-16,4-2 1 0,1 0-5 0,0-17 2 15,10 23-10-15,-10-23-4 0,22 14-4 0,-22-14-5 16,34 5-7-16,-16-11-15 0,11 7-24 0,-9-20-43 15,26 26-129-15,-30-26-299 0,22 2-37 0,2 5 272 16</inkml:trace>
  <inkml:trace contextRef="#ctx0" brushRef="#br2" timeOffset="101036.3872">8213 4492 1273 0,'-17'-5'221'0,"16"25"-118"0,1-20-15 15,-23 29-59-15,23-29 12 0,-22 40-24 0,6-19 21 16,8 7 8-16,-7-4-19 0,4 2 0 0,-2-1-13 15,4-1 6-15,0-5-3 0,3 2 7 16,6-21-7-16,-11 30 3 0,11-30-6 0,-5 19-3 16,5-19-11-16,0 0 0 0,0 0 0 0,0 0 0 15,0 0 0-15,0 0 0 0,18-19 0 0,-18 19 0 16,21-30 0-16,-8 6 0 0,2-3 0 0,-1-3 0 16,2-2 0-16,-1 2 0 0,-1-1 0 0,0 0 0 15,-1 2 0-15,-1 1 0 0,-1 3 0 16,0 3 0-16,-4 3 0 0,-7 19 0 15,14-25 0-15,-14 25 0 0,0 0 0 0,12-20 0 16,-12 20-38-16,0 0-11 0,17 3-19 0,-17-3-26 16,28 21-199-16,-28-21-328 0,21 8 32 0,-21-8 295 15</inkml:trace>
  <inkml:trace contextRef="#ctx0" brushRef="#br2" timeOffset="101520.7208">8826 4379 1695 0,'0'0'13'0,"0"0"1"16,-20 17 3-16,20-17 14 0,0 0 10 16,0 0-2-16,0 0-2 0,0 0-14 0,0 0-6 15,0 0 0-15,0 0 4 0,0 0-1 0,-15 17 3 16,15-17-5-16,0 0-1 0,-24 10-13 0,24-10-4 15,-32 13 0-15,15-2 0 0,-2 1 0 0,-2 4 0 16,-1-1 0-16,0 4 0 0,-1 1 0 0,0 1 0 16,1 4 0-16,-2 0 0 0,2 2 0 15,0 0 0-15,4-3 0 0,3-2 0 16,5-5 0-16,10-17 0 0,-9 23 0 0,9-23 0 16,0 0 0-16,13 16 0 0,-13-16 0 0,28 3 0 15,-7-7 0-15,3-4 0 0,5-4 0 0,4-6 0 16,4-3 0-16,1-3 0 0,3-4 0 0,-2 0 0 15,-3 0 0-15,-1 1 0 0,-6 1 0 0,-2 2 0 16,-6 1 0-16,-4 4 0 0,-4 0 0 16,-13 19 0-16,12-25 0 0,-12 25 0 0,0 0 0 15,-12-17 0-15,12 17 0 0,0 0 0 0,-26 4 0 16,26-4 0-16,-24 20 0 0,11-3 0 0,0 3 0 16,1 3 0-16,-1 2 0 0,5 2 0 0,-1 0 0 15,3 1 0-15,1-1 0 0,2-2 0 0,3-2 0 16,3-3 0-16,-3-20-1 0,20 26-31 15,-20-26-20-15,35 10 1 0,-14-14-2 16,12 8-41-16,-22-32-316 0,24 14-220 0,-4-11 30 16,4-7 477-16</inkml:trace>
  <inkml:trace contextRef="#ctx0" brushRef="#br2" timeOffset="101739.4758">9449 3964 1973 0,'-17'20'36'0,"-1"4"-19"16,0 6 4-16,-2 4-21 0,2 7 0 16,-3 3 0-16,-1 4 0 0,-1 2 0 0,1 2 0 15,3 0 0-15,1 1 0 0,2 0 0 0,4-2 0 16,2-3 0-16,4-4 0 0,6-6 0 0,2-5 0 16,7-6 0-16,3-8 0 0,5-3-5 15,5-9-24-15,3-3-10 0,2-14-20 0,12 1-10 16,-15-30-91-16,25 12-462 0,-14-13 26 0,4-5 129 15</inkml:trace>
  <inkml:trace contextRef="#ctx0" brushRef="#br2" timeOffset="101926.9848">9809 3760 1636 0,'0'0'236'0,"-29"25"-178"0,11 7-12 0,-6 4 9 15,4 11-39-15,-5 5-16 0,1 5 0 0,1 2 0 16,1 2 0-16,3 0 0 0,3 0 0 0,1 1 0 15,4-4 0-15,3-1 0 0,3-1 0 0,4-4 0 16,2-3 0-16,5-6 0 0,1-5 0 0,6-3-8 16,-1-9-46-16,11 11-92 0,-23-37-184 15,20 17-324-15,-20-17 18 0,30 3 418 0</inkml:trace>
  <inkml:trace contextRef="#ctx0" brushRef="#br2" timeOffset="102270.7279">9849 4509 1801 0,'0'0'89'0,"0"0"-103"0,-7 19 42 0,7-19-8 16,17 4 1-16,-17-4 0 0,31-5-27 0,-10 0 17 16,2-2-19-16,5-3 32 0,3-3-17 0,-2-2 13 15,1-2-15-15,-3 0-5 0,-1-1 4 0,-3 0-4 16,-3 0 2-16,-3 0-2 0,-3-2 4 0,-5 2-3 15,-2 1 5-15,-7 17-4 0,1-31 3 16,-1 31-2-16,-14-23-2 0,14 23-1 16,-28-13 0-16,9 11 0 0,-3 6 0 0,-4 6 0 15,0 3 0-15,-3 5 0 0,-3 6 0 0,0 4 0 16,-2 6 0-16,1 3 0 0,2 3 0 0,4 0 0 16,5-2 0-16,6-2 0 0,7-3 0 0,6-3 0 15,7-5 0-15,6-3 0 0,4-5 0 16,6-7 0-16,6-4 0 0,8-6 0 0,10-6 0 15,4-8 0-15,6-5 0 0,4-8 0 0,5-3 0 16,-1-12 0-16,22 24-284 0,-32-36-384 0,22 12-10 16,-12-4 262-16</inkml:trace>
  <inkml:trace contextRef="#ctx0" brushRef="#br2" timeOffset="102442.6062">10697 3831 2047 0,'-25'24'0'0,"1"8"0"15,1 5 0-15,0 5 0 0,-1 5 0 0,-2 2 0 16,3 3 0-16,2 1 0 0,3 1 0 0,5-4 0 16,3-1 0-16,4-1 0 0,5-3 0 15,4-3 0-15,5-4 0 0,5-6 0 0,3-4 0 0,7 3 0 16,-5-19-118-16,20 13-580 0,-10-13 32 16,11 3 102-16</inkml:trace>
  <inkml:trace contextRef="#ctx0" brushRef="#br2" timeOffset="102786.3698">11491 4366 1913 0,'25'-23'34'0,"-25"23"-15"0,11-17-4 16,-11 17 5-16,0 0-4 0,20-11-5 0,-20 11-4 16,0 0 1-16,0 0-4 0,8 23-4 0,-8-6 0 15,-1 2 0-15,-4 4 0 0,2 1 0 0,-2 3 0 16,0 0 0-16,-1 2 0 0,1-1 0 0,0-2 0 15,3 0 0-15,0-4 0 0,2 0 0 16,2-5-39-16,6 1-23 0,-8-18-38 0,34 31-333 16,-34-31-197-16,27-5-4 0,-8 1 486 0</inkml:trace>
  <inkml:trace contextRef="#ctx0" brushRef="#br2" timeOffset="103223.8868">11917 4223 1871 0,'-5'17'96'0,"5"-17"-76"0,0 0 0 16,11 25 6-16,-11-25-12 0,0 0-14 0,12 20 0 16,-12-20 0-16,0 0 0 0,11 22 0 15,-11-22 0-15,0 0 0 0,17 20 0 16,-17-20 0-16,0 0 0 0,18 22 0 0,-18-22 0 15,10 18 0-15,-10-18 0 0,7 22 0 0,-7-22 0 16,5 26 0-16,-5-26 0 0,1 26 0 0,-1-26 0 16,-4 23 0-16,4-23 0 0,-2 18 0 0,2-18 0 15,0 0 0-15,-5 17 0 0,5-17 0 0,0 0 0 16,0 0 0-16,0 0 0 0,0 0 0 16,0 0 0-16,0 0 0 0,0 0 0 0,0 0 0 15,17-16 0-15,-17 16 0 0,15-17 0 0,-15 17 0 16,19-26 0-16,-19 26 0 0,26-31 0 0,-26 31 0 15,28-32 0-15,-28 32 0 0,33-33 0 16,-18 16 0-16,-15 17 0 0,32-24 0 0,-32 24 0 16,27-10 0-16,-27 10 0 0,18 3 0 15,-18-3 0-15,0 0 0 0,22 20 0 0,-22-20 0 16,14 30 0-16,-7-10 0 0,0 0 0 0,-1 1 0 16,4 1 0-16,-1-4 0 0,6 4-10 0,-15-22-86 15,46 54-182-15,-46-54-351 0,46 28-11 0,-14-14 247 16</inkml:trace>
  <inkml:trace contextRef="#ctx0" brushRef="#br2" timeOffset="104536.3809">16719 5884 1893 0,'0'0'14'0,"-13"-26"-9"16,13 26 6-16,-17-22 4 0,17 22 5 0,-23-12-1 16,23 12-8-16,-32-1-3 0,12 6-6 15,1 3 1-15,-3 3 0 0,-1 4 4 0,-3 1 0 16,1 4 10-16,-1 1-5 0,2 2-12 15,1 2 0-15,3-1 0 0,5 2 0 0,3-1 0 16,4-2 0-16,6-2 0 0,4-2 0 0,-2-19 0 16,16 28 0-16,-16-28 0 0,34 20 0 0,-11-12 0 15,6-5 0-15,1-3 0 0,1-2 0 0,1-4 0 16,1-5 0-16,-2-2 0 0,0-6 0 16,-2-2 0-16,-2-4 0 0,-4 0 0 0,-3-2 0 15,-3 2 0-15,-3 0 0 0,-4-2 0 0,-7 3 0 16,-4 0 0-16,-3 2 0 0,-3 1 0 0,-5 2 0 15,-2 2 0-15,14 17 0 0,-32-25 0 16,15 16 0-16,17 9 0 0,-30-12 0 0,30 12 0 16,-23-2 0-16,23 2 0 0,0 0 0 0,0 0 0 15,0 0 0-15,0 0 0 0,0 0 0 16,0 0 0-16,10 18 0 0,-10-18 0 0,32 7 0 16,-12-5 0-16,3-2 0 0,3 0 0 0,2 0 0 15,0-1 0-15,-3 0 0 0,2 0 0 0,-1 1 0 16,-3-1 0-16,-1 1 0 0,-4 0 0 0,-18 0 0 15,29 2 0-15,-29-2 0 0,18 2 0 0,-18-2 0 16,0 0 0-16,0 0 0 0,0 0 0 16,0 0 0-16,10 20 0 0,-10-20 0 0,-4 19 0 15,4-19 0-15,-9 30 0 0,3-11 0 0,-3-1 0 16,-1 1 0-16,2 2 0 0,-2-3 0 16,2 0 0-16,8-18 0 0,-12 28 0 0,12-28 0 15,0 0 0-15,-3 20 0 0,3-20 0 0,0 0 0 16,0 0 0-16,23 6 0 0,-23-6 0 0,23-11 0 15,-23 11 0-15,34-23 0 0,-14 6 0 16,2-3 0-16,1-1 0 0,-1-2 0 0,1 0 0 16,-4 2 0-16,1 1 0 0,-4 3 0 0,-16 17 0 15,23-23 0-15,-23 23 0 0,0 0 0 0,0 0 0 16,0 0 0-16,0 0 0 0,0 0 0 0,0 0 0 16,7 32 0-16,-11-13 0 0,-1 3 0 0,2 2 0 15,-1 0 0-15,0-1 0 0,2-1 0 16,1-3 0-16,3-2 0 0,-2-17 0 15,14 27 0-15,-14-27 0 0,24 12 0 0,-5-13 0 16,7-5 0-16,3-7 0 0,10-4 0 0,0-11-23 16,14 6-97-16,-28-24-456 0,36 13-67 0,-19-17 24 15</inkml:trace>
  <inkml:trace contextRef="#ctx0" brushRef="#br2" timeOffset="104708.2615">17846 5328 1738 0,'-47'5'279'0,"40"27"-249"0,-15 5-30 16,2 6 0-16,2 1 0 0,3 3 0 16,2 2 0-16,1 0 0 0,3 2 0 0,5 0 0 15,0 0 0-15,3-3 0 0,1-2 0 0,1-2 0 16,4-4 0-16,0-7-6 0,7 6-88 16,-12-39-226-16,13 36-315 0,-13-36 1 0,5 29 277 15</inkml:trace>
  <inkml:trace contextRef="#ctx0" brushRef="#br2" timeOffset="104880.2282">17592 5724 1724 0,'-23'37'323'0,"23"-37"-323"16,0 0 0-16,0 0 0 0,0 0 0 0,0 0 0 15,0 0 0-15,27 6 0 0,-5-3 0 0,8-2 0 16,5 0 0-16,10 2 0 0,2-6 0 0,16 17-124 15,-13-26-543-15,24 15 3 0,-11-13 73 0</inkml:trace>
  <inkml:trace contextRef="#ctx0" brushRef="#br2">18828 5599 1579 0,'19'14'305'0,"-19"-14"-291"0,-6-22-13 0,6 22 5 15,3-22 4-15,-3 22 14 0,0 0 5 0,0 0 5 16,0 0-6-16,0 0-11 0,0 0-17 0,0 0 0 16,0 0 0-16,0 0 0 0,8 36 0 0</inkml:trace>
  <inkml:trace contextRef="#ctx0" brushRef="#br2" timeOffset="105567.6425">18593 6050 2047 0,'-17'9'0'15,"17"-9"0"-15,-18 18 0 0,18-18 0 0,0 0 0 16,7 23 0-16,-7-23 0 0,31 10 0 16,-7-10 0-16,6-4 0 0,8-2 0 0,7-5 0 15,5-2 0-15,5-4 0 0,4-1 0 0,-2-6-41 16,7 8-48-16,-18-25-101 0,23 26-435 0,-24-13 23 16,7 8 103-16</inkml:trace>
  <inkml:trace contextRef="#ctx0" brushRef="#br2" timeOffset="105958.2733">19336 5661 1546 0,'-21'24'235'0,"3"13"31"0,0-22-266 0,3 3 0 16,2 2 0-16,0 2 0 0,0 2 0 0,4 4 0 16,-1 3 0-16,1 2 0 0,1 2 0 0,2 1 0 15,-1 0 0-15,2 3 0 0,0 1 0 0,0 0 0 16,0 0 0-16,0-2 0 0,2-1 0 15,0-3 0-15,3-7 0 0,1-1 0 0,2-6 0 16,3-3 0-16,-6-17 0 0,15 22 0 0,-15-22 0 16,17 10 0-16,-17-10 0 0,20-2 0 0,-20 2 0 15,23-14 0-15,-23 14 0 0,31-32 0 0,-13 12 0 16,1-3 0-16,1-1 0 0,1-3 0 16,-2 2 0-16,0-1 0 0,1 3 0 15,-3 2 0-15,-2 1 0 0,-15 20 0 0,20-29 0 16,-20 29 0-16,0 0 0 0,18-18 0 0,-18 18 0 15,0 0 0-15,0 0 0 0,3 18 0 0,-3-18 0 16,-3 33 0-16,0-11 0 0,-1 1 0 0,1 2 0 16,0-1 0-16,1 0 0 0,-1-1 0 0,3 2 0 15,1-5 0-15,4 1 0 0,-5-21 0 0,19 30 0 16,-19-30-65-16,35 24-31 0,-35-24-479 16,28 6-52-16,-28-6 26 0</inkml:trace>
  <inkml:trace contextRef="#ctx0" brushRef="#br2" timeOffset="106645.7903">19778 6206 1350 0,'-20'-13'592'0,"20"13"-554"16,-22 10-11-16,22-10 2 0,-17 12-18 0,17-12-11 16,0 0 0-16,-14 22 0 0,14-22 0 0,-6 18 0 15,6-18 0-15,-3 20 0 0,3-20 0 0,-2 20 0 16,2-20 0-16,0 18 0 0,0-18 0 0,0 0 0 15,1 22 0-15,-1-22 0 0,0 0 0 0,0 0 0 16,0 0 0-16,0 0 0 0,18 9 0 16,-18-9 0-16,0 0 0 0,20-20 0 15,-20 20 0-15,12-23 0 0,-12 23 0 0,11-27 0 16,-11 27 0-16,9-31 0 0,-9 31 0 0,7-33 0 16,-6 15 0-16,0 1 0 0,1 0 0 0,1-1 0 15,-1 0 0-15,3 1 0 0,-1 0 0 0,3 0 0 16,-7 17 0-16,16-27 0 0,-16 27 0 0,23-20 0 15,-23 20 0-15,28-11 0 0,-28 11 0 16,29-4 0-16,-29 4 0 0,29 4 0 0,-29-4 0 16,25 8 0-16,-25-8 0 0,20 11 0 0,-20-11 0 15,19 12 0-15,-19-12 0 0,17 10 0 0,-17-10 0 16,0 0 0-16,23 11 0 0,-23-11 0 16,0 0 0-16,18 1 0 0,-18-1 0 0,0 0 0 15,0 0 0-15,0 0 0 0,0 0 0 0,13-22 0 16,-13 22 0-16,0 0 0 0,-1-18 0 15,1 18 0-15,0 0 0 0,0 0 0 0,0 0 0 16,-22-17 0-16,22 17 0 0,-20 4 0 0,20-4 0 16,-28 17 0-16,9-1 0 0,1 3 0 0,-4 4 0 15,0 5 0-15,2 0 0 0,-1-1 0 0,5 2 0 16,3 0 0-16,2-1 0 0,5-1 0 0,3-3 0 16,4-1 0-16,4-5 0 0,-5-18 0 15,21 30 0-15,-21-30 0 0,35 17 0 0,-14-13 0 16,5-5 0-16,1-5 0 0,5-5 0 15,3-5 0-15,4-3 0 0,0-4 0 0,-4-1 0 16,0-3 0-16,-6 2 0 0,-5-2 0 0,-3 2 0 16,-7 0 0-16,-4 2 0 0,-6 3 0 0,-3-2 0 15,-5 3 0-15,-3-1 0 0,-4 2 0 0,11 18 0 16,-35-28 0-16,13 18 0 0,-4 2 0 16,0 6 0-16,-2 3 0 0,-3 5 0 0,1 5 0 15,1 1 0-15,4 1 0 0,5 2 0 0,20-15 0 16,-26 28 0-16,26-28 0 0,-2 22 0 0,2-22 0 15,17 14 0-15,-17-14-88 0,45 22-216 0,-45-22-319 16,39-11 16-16,-21 2 183 0</inkml:trace>
  <inkml:trace contextRef="#ctx0" brushRef="#br2" timeOffset="107036.4117">20428 5977 1778 0,'0'0'74'0,"0"0"-16"0,0 0-5 0,0 0-3 16,0 0-16-16,0 0-34 0,0 0 0 16,-10 20 0-16,10-20 0 0,-7 28 0 0,1-10 0 15,0 4 0-15,0 1 0 0,0 5 0 0,-1 1 0 16,0 0 0-16,0 0 0 0,2-1 0 16,0 1 0-16,3-3 0 0,1-3 0 0,3-2 0 15,-2-21 0-15,10 26 0 0,-10-26 0 0,19 16 0 16,-19-16 0-16,31 1 0 0,-12-8 0 0,4-5 0 15,3-5 0-15,2-2 0 0,2-5 0 16,3-3 0-16,-1-1 0 0,-1-2 0 0,-3 2 0 16,-3 0 0-16,-6 2 0 0,-3 0 0 0,-3 2 0 15,-2 1 0-15,-1 0 0 0,-3 1 0 0,1 2 0 16,-2 2 0-16,-6 18 0 0,7-25 0 0,-7 25 0 16,0 0 0-16,0 0 0 0,0 0 0 0,0 0 0 15,-2 23 0-15,-3-3 0 0,0 2 0 16,-1 2 0-16,1 2 0 0,0 1 0 15,0-2 0-15,1 2 0 0,1-4 0 0,2 1 0 16,2-3 0-16,4-1 0 0,-5-20-37 0,23 39-88 16,-23-39-296-16,23 12-144 0,-23-12-27 0,28 5 286 15</inkml:trace>
  <inkml:trace contextRef="#ctx0" brushRef="#br2" timeOffset="107489.5492">21053 5984 1535 0,'-39'-17'512'16,"21"22"-512"-16,1 2 0 0,0 3 0 0,-1 2 0 15,18-12 0-15,-34 30 0 0,20-11 0 0,2 2 0 16,3 0 0-16,1 0 0 0,2 0 0 16,4-3 0-16,2-18 0 0,3 30 0 0,-3-30 0 15,15 23 0-15,-15-23 0 0,22 14 0 0,-22-14 0 16,27 2 0-16,-27-2 0 0,30-8 0 0,-13-1 0 15,0-4 0-15,0-1 0 0,0-2 0 0,0-3 0 16,-2 0 0-16,1-2 0 0,-3 2 0 16,-2 0 0-16,-11 19 0 0,17-30 0 0,-17 30 0 15,10-21 0-15,-10 21 0 0,0 0 0 0,0 0 0 16,0 0 0-16,0 0 0 0,0 0 0 16,-15 34 0-16,5-10 0 0,-3 6 0 0,-3 4 0 15,-1 7 0-15,-2 4 0 0,-1 7 0 0,-1 5 0 16,0 2 0-16,0 0 0 0,0-2 0 0,4-2 0 15,1-8 0-15,4-5 0 0,3-7 0 0,0-5 0 16,3-5 0-16,1-6 0 0,5-19 0 16,-6 22 0-16,6-22 0 0,0 0 0 0,0 0 0 15,0 0 0-15,0 0 0 0,5-32 0 0,-1 11 0 16,2-6 0-16,2-2 0 0,2-3 0 0,1 0 0 16,-1-1 0-16,0-3 0 0,1-2 0 0,3-2 0 15,-2-4 0-15,5-2-13 0,-4-7-55 16,15 15-83-16,-29-32-270 0,39 38-121 0,-25-12-34 15,7 5 301-15</inkml:trace>
  <inkml:trace contextRef="#ctx0" brushRef="#br2" timeOffset="107895.7998">21498 5460 1827 0,'-17'32'220'0,"0"-21"-220"16,17-11 0-16,-25 27 0 0,14-8 0 15,1 1 0-15,-1 4 0 0,3 2 0 0,-2 3 0 16,1 1 0-16,2 4 0 0,-1 2 0 0,-1 2 0 16,1 2 0-16,-2 1 0 0,1 2 0 15,0 1 0-15,-1-2 0 0,1-1 0 0,3-3 0 16,4-6 0-16,2-5 0 0,5-8 0 0,-5-19 0 15,14 24 0-15,-14-24 0 0,22 8 0 0,-22-8 0 16,31-11 0-16,-13-2 0 0,5-7 0 0,3-3 0 16,1-5 0-16,0 1 0 0,-1-2 0 0,-2 0 0 15,-2 3 0-15,-3 3 0 0,-2 3 0 16,-17 20 0-16,26-28 0 0,-26 28 0 16,0 0 0-16,19-14 0 0,-19 14 0 0,0 0 0 15,-1 33 0-15,-2-11 0 0,-5 6 0 0,0 2 0 16,-2 3 0-16,0-1 0 0,2 1 0 0,-1-3 0 15,4-1 0-15,1-3 0 0,5-1 0 0,-2-4 0 16,9 10-16-16,-8-31-280 0,-7 18-363 0,7-18-30 16,0 0 303-16</inkml:trace>
  <inkml:trace contextRef="#ctx0" brushRef="#br2" timeOffset="108427.0796">18715 5466 1205 0,'13'25'554'0,"-13"-25"-487"0,5 25-7 15,-5-5-15-15,6 12 1 0,-5 7-16 0,0 5 0 16,-2 10-20-16,-2 5-10 0,-5 6 0 0,2 5 0 15,-2 3 0-15,-1 2 0 0,-1-3 0 0,1-1 0 16,0-5 0-16,3-5 0 0,4-8 0 0,3-6 0 16,5-6 0-16,-4-13-71 0,22 14-103 0,-24-42-455 15,29 32-12-15,-29-32 110 0</inkml:trace>
  <inkml:trace contextRef="#ctx0" brushRef="#br2" timeOffset="109395.8195">22854 5805 1143 0,'0'0'556'0,"17"-44"-522"16,-9 23 29-16,-11-10-44 0,7 6 14 0,-9-6 12 15,3 4-14-15,-7-1 7 0,2 4-12 0,-7 2-1 16,-1 5-11-16,-4 3 1 0,1 5-10 16,-3 4-5-16,2 7 0 0,-3 3 0 0,1 4 0 15,-3 6 0-15,0 2 0 0,-1 3 0 0,1 6 0 16,0 4 0-16,2 2 0 0,0 6 0 16,3 2 0-16,3 1 0 0,4 6 0 0,-1 2 0 15,5 1 0-15,2 5 0 0,2-2 0 0,4 1 0 16,1-2 0-16,2-1 0 0,-1-5 0 15,4-2 0-15,0-3 0 0,4-1 0 0,-3-10-81 16,9 4 1-16,-16-34-101 0,32 30-385 0,-32-30-13 16,0 0 20-16</inkml:trace>
  <inkml:trace contextRef="#ctx0" brushRef="#br2" timeOffset="109880.1982">22268 6170 1922 0,'0'0'45'0,"-17"-6"-8"0,17 6-10 16,0 0-11-16,0 0-16 0,0 0 0 0,0 0 0 16,0 0 0-16,20-5 0 0,-20 5 0 0,32-3 0 15,-10-1 0-15,4-1 0 0,3 0 0 0,1-1 0 16,5-2 0-16,2 1 0 0,2-3 0 0,5-1 0 16,-3 0 0-16,1-1 0 0,-1 0 0 15,-3 1 0-15,-2 0 0 0,-4 2 0 0,-4 0 0 16,-6 3 0-16,-5 1 0 0,-17 5 0 0,18-3 0 15,-18 3 0-15,0 0 0 0,0 0 0 16,0 0 0-16,0 0 0 0,0 0 0 0,-11 18 0 0,11-18 0 16,-24 26 0-16,5-9 0 0,2 3 0 15,-2 0 0-15,-2 2 0 0,2 1 0 16,1 1 0-16,3 0 0 0,3 0 0 0,3 2 0 16,3-2 0-16,3-2 0 0,4-3 0 0,5-1 0 15,-6-18 0-15,19 29 0 0,-19-29 0 0,31 22 0 16,-12-13 0-16,3-6 0 0,1-3 0 0,0-3 0 15,0-6 0-15,0-4 0 0,-1-3 0 0,0-4 0 16,1-2 0-16,-3-2 0 0,-2-2 0 0,-3 1 0 16,-6 1 0-16,-3-1 0 0,-4 1 0 15,-5 1 0-15,0 0 0 0,-5 0 0 0,-3 0 0 16,-1 2 0-16,-2-1 0 0,0 4 0 16,14 18 0-16,-27-26 0 0,27 26 0 0,-20-9 0 15,20 9 0-15,0 0 0 0,-22 9 0 0,22-9-38 16,-3 17-13-16,12 0-21 0,-9-17-34 0,35 33-322 15,-35-33-141-15,31 15 19 0,-14-7 318 0</inkml:trace>
  <inkml:trace contextRef="#ctx0" brushRef="#br2" timeOffset="110114.5776">23545 5995 2032 0,'0'0'15'0,"0"0"-15"15,-31-23 0-15,13 19 0 0,-3-1 0 0,-3 4 0 16,-1 1 0-16,-1 4 0 0,0 2 0 0,-1 4 0 16,-1 2 0-16,1 3 0 0,0 4 0 0,2 2 0 15,3 2 0-15,4 1 0 0,3-1 0 0,7-2 0 16,4 0 0-16,4-3 0 0,6 0 0 0,-6-18 0 16,26 31 0-16,-7-16 0 0,4-4 0 0,4-2 0 15,3-1 0-15,3-5 0 0,5 0 0 16,-3-8 0-16,14 10-130 0,-35-22-470 0,36 12-32 15,-21-10 2-15</inkml:trace>
  <inkml:trace contextRef="#ctx0" brushRef="#br2" timeOffset="110473.9594">23793 6000 1622 0,'-44'-5'339'15,"44"5"-282"-15,0 0-40 0,-20 20-5 0,20-20-12 16,-22 23 0-16,22-23 0 0,-21 32 0 0,11-13 0 15,1 2 0-15,0 1 0 0,2-2 0 0,1 2 0 16,2-2 0-16,1-1 0 0,1 0 0 0,2-19 0 16,5 28 0-16,-5-28 0 0,14 20 0 0,-14-20 0 15,20 10 0-15,-20-10 0 16,28-4 0-16,-8-3 0 0,2-3 0 0,1-4 0 16,5-4 0-16,-2-2 0 0,2-1 0 0,0-2 0 15,-1-2 0-15,-1 1 0 0,-3 0 0 0,0 1 0 16,-2 1 0-16,-3 2 0 0,0 0 0 0,-18 20 0 15,26-30 0-15,-26 30 0 0,0 0 0 0,13-17 0 16,-13 17 0-16,0 0 0 0,0 0 0 0,0 0 0 16,-13 27 0-16,3-10 0 0,-1 5 0 15,-2 2 0-15,-1 0 0 0,2 0 0 0,-1-1 0 16,5 1 0-16,1-3 0 0,5 1 0 0,0-5 0 16,6 1 0-16,-4-18 0 0,23 29-99 0,-23-29-172 15,33 0-333-15,-33 0-8 0,41-11 152 16</inkml:trace>
  <inkml:trace contextRef="#ctx0" brushRef="#br2" timeOffset="110770.8337">24292 5942 1950 0,'-31'-9'97'0,"6"16"-97"15,3 2 0-15,5 1 0 0,17-10 0 0,-22 18 0 16,22-18 0-16,-6 17 0 0,6-17 0 15,11 18 0-15,-11-18 0 0,27 19 0 0,-9-10 0 16,4 0 0-16,1-1 0 0,2-1 0 16,1 0 0-16,-2-1 0 0,1 1 0 0,-3 1 0 15,-3-2 0-15,-19-6 0 0,28 15 0 0,-28-15 0 16,13 21 0-16,-13-21 0 0,-2 28 0 0,2-28 0 16,-20 34 0-16,6-14 0 0,-4 3 0 0,-4 1 0 15,-3 1 0-15,-3-1 0 0,-2-1 0 16,0 0 0-16,-1-2 0 0,4-1 0 0,6-2 0 15,1-5 0-15,20-13 0 0,-22 20 0 0,22-20 0 16,0 0-459-16,0 0-208 0,0 0 9 0,15-19 396 16</inkml:trace>
  <inkml:trace contextRef="#ctx0" brushRef="#br2" timeOffset="110927.0875">24557 6324 2047 0,'-7'35'0'0,"7"-35"0"16,-25-19 0-16,25 19 0 0,-15-27 0 0,15 27 0 16,-14-29 0-16,14 29-37 0,-24-27-605 0,24 27-9 15,7-26-20-15</inkml:trace>
  <inkml:trace contextRef="#ctx0" brushRef="#br3" timeOffset="130995.379">10518 2627 1338 0,'9'-38'231'0,"-9"38"-208"0,-4-25-25 15,4 25-10-15,-14-23 4 0,14 23 0 0,-21-15 11 16,21 15 4-16,-37-1 5 0,14 7 6 0,-7-1 10 15,2 10 13-15,-11-7 10 0,8 11 8 16,-10-5-4-16,7 7-27 0,-7-4 34 0,4 6-44 16,1-1 28-16,6 1-14 0,5 0-16 15,8 4-7-15,3-1-9 0,7 5 0 0,6 4 0 16,2 1 0-16,6 5 0 0,4 0 0 0,3 1 0 16,3 2 0-16,1-3 0 0,4-1 0 0,3 0 0 15,1-5-22-15,4 0-12 0,-3-11-57 0,19 20-85 16,-26-26-465-16,24 2-16 0,-2-5 232 0</inkml:trace>
  <inkml:trace contextRef="#ctx0" brushRef="#br3" timeOffset="131261.0122">10900 2678 1932 0,'-29'-7'29'0,"29"7"-21"0,0 0-4 16,0 0-5-16,2 23 5 0,1-6-3 0,0 5 4 15,-2 5-5-15,-1 2 5 0,-1 2-6 0,-1 3 8 16,-3 2-8-16,0 2 9 0,-2-1-10 0,-2 0 8 16,1-1-9-16,-1-1 8 0,1-1-9 15,-2-1 6-15,1-2-9 0,2-2 3 16,2-1 1-16,-1-6-45 0,6 3 7 0,0-25-90 15,7 48-174-15,-7-48-299 0,-2 23-22 0,2-23 392 16</inkml:trace>
  <inkml:trace contextRef="#ctx0" brushRef="#br3" timeOffset="131448.5528">10668 3057 1911 0,'0'0'63'0,"-24"-19"-37"16,24 19-11-16,0 0-6 0,0 0 1 0,0 0 1 15,19-4-9-15,-19 4-2 0,30-2 0 16,-8-1 0-16,4 2 0 0,4-2 0 0,3-1 0 16,4 0 0-16,-1-2 0 0,3 3-27 0,-3-5-22 15,10 8-40-15,-12-18-54 0,31 32-165 16,-16-24-318-16,-2-1 39 0,10 12 370 0</inkml:trace>
  <inkml:trace contextRef="#ctx0" brushRef="#br3" timeOffset="131682.922">11585 2807 1928 0,'0'0'51'0,"0"0"-28"0,0 0-1 0,0 0 1 16,0 0-23-16,0 0 0 0,0 0 0 0,0 0 0 15,0 0 0-15,0 0 0 0,-7 27 0 0,4-11 0 16,-2 7 0-16,-1 4 0 0,-1 2 0 0,0 4 0 15,0 1 0-15,0 1 0 0,0 0 0 0,1 0 0 16,-1 0 0-16,5-2 0 0,1-4 0 16,3 0 0-16,1-6 0 0,5 0-3 0,-8-23-84 15,31 48-127-15,-31-48-424 0,30 14-34 16,-9-14 240-16</inkml:trace>
  <inkml:trace contextRef="#ctx0" brushRef="#br3" timeOffset="132464.1513">12408 2984 1199 0,'0'0'407'0,"23"-15"-338"0,-23 15-56 16,0 0 4-16,0 0 18 0,0 0 14 0,0 0 8 16,0 0-10-16,0 0-19 0,0 0-13 0,0 0-8 15,-23 13 1-15,23-13-1 16,-26 20 2-16,26-20 1 0,-30 25 2 0,13-9-1 16,2 1 4-16,-1 1-4 0,2 1 3 0,1 1-7 15,0-4-7-15,13-16 0 0,-17 31 0 0,17-31 0 16,-7 19 0-16,7-19 0 0,0 0 0 0,0 0 0 15,0 0 0-15,0 0 0 0,0 0 0 0,17 12 0 16,-17-12 0-16,0 0 0 0,26-23 0 0,-26 23 0 16,26-29 0-16,-11 11 0 0,0-1 0 15,-1-3 0-15,2 0 0 0,-1-1 0 0,0 0 0 16,-1 0 0-16,-1 1 0 0,-1 2 0 0,-2 1 0 16,0 2 0-16,-10 17 0 0,13-29 0 0,-13 29 0 15,0 0 0-15,0 0 0 0,0 0 0 16,0 0 0-16,0 0 0 0,0 0 0 0,0 0 0 15,0 0 0-15,0 0 0 0,-2 29 0 0,2-29 0 16,-5 32 0-16,5-32 0 0,-1 32 0 16,1-32 0-16,6 25 0 0,-6-25 0 0,18 24 0 15,-18-24 0-15,32 20 0 0,-12-14 0 0,5-3 0 16,2-2 0-16,3-2 0 0,1-4 0 0,2-1 0 16,1-2 0-16,-3-2 0 0,-2-1 0 0,-2-1 0 15,-3-1 0-15,-1 0 0 0,-4 2 0 0,-19 11 0 16,28-22 0-16,-28 22 0 0,16-17 0 15,-16 17 0-15,0 0 0 0,0 0 0 16,3-18 0-16,-3 18 0 0,0 0 0 0,0 0 0 16,-19 6 0-16,19-6 0 0,-18 17 0 0,18-17 0 15,-19 27 0-15,9-11 0 0,10-16 0 0,-16 33 0 16,13-16 0-16,3-17 0 0,-2 30-1 0,2-30-45 16,11 35-51-16,-11-35-209 0,0 0-330 0,20 20-14 15,-20-20 340-15</inkml:trace>
  <inkml:trace contextRef="#ctx0" brushRef="#br3" timeOffset="133120.424">13290 2922 1061 0,'7'18'393'0,"-45"-39"-3"0,13 24-360 0,-5-2-10 16,6 5 8-16,-1 0 4 0,3 5 2 0,-3-1-8 15,3 3-3-15,2 0-13 0,3 3-10 0,17-16 0 16,-26 31 0-16,19-14 0 0,3 2 0 0,3-3 0 16,5 3 0-16,2-2 0 0,-6-17 0 0,25 31 0 15,-6-19 0-15,1-1 0 0,3-1 0 16,2-4 0-16,-1-3 0 0,0-1 0 0,1-4 0 16,-3-3 0-16,-1-1 0 0,0-3 0 15,-3-2 0-15,1-4 0 0,-19 15 0 0,30-35 0 16,-17 16 0-16,-2-2 0 0,-2 0 0 0,-3 0 0 15,-1 2 0-15,-4-1 0 0,-1 0 0 0,-2 2 0 16,-2 1 0-16,0 0 0 0,4 17 0 0,-9-27 0 16,9 27 0-16,-7-17 0 0,7 17 0 15,0 0 0-15,0 0 0 0,0 0 0 0,0 0 0 16,0 0 0-16,0 0 0 0,19 1 0 0,-19-1 0 16,29 10 0-16,-12-5 0 0,1 2 0 0,2-1 0 15,0 2 0-15,1-1 0 0,0 0 0 0,-1 0 0 16,-1 1 0-16,-2-1 0 0,-17-7 0 0,29 17 0 15,-29-17 0-15,22 15 0 0,-22-15 0 16,15 17 0-16,-15-17 0 0,7 23 0 16,-7-23 0-16,0 25 0 0,0-25 0 0,-8 24 0 15,8-24 0-15,-14 26 0 0,14-26 0 0,-20 27 0 16,20-27 0-16,-23 24 0 0,23-24 0 0,-23 22 0 16,23-22 0-16,-18 16 0 0,18-16 0 0,0 0 0 15,0 0 0-15,0 0 0 0,0 0 0 0,0 0 0 16,0 0 0-16,0 0 0 0,20-9 0 15,-20 9 0-15,34-28 0 0,-13 11 0 0,0-2 0 16,-1-1 0-16,0 0 0 0,-2 2 0 0,-2 0 0 16,-3 0 0-16,0 1 0 0,-5 0 0 0,-1 0 0 15,-7 17 0-15,8-27 0 0,-8 27 0 0,3-21 0 16,-3 21 0-16,0 0 0 0,0 0 0 16,0 0 0-16,0 0 0 0,0 0 0 0,0 0-14 15,0 0-49-15,19-3-54 0,13 20-429 16,-32-17-92-16,22 12 20 0</inkml:trace>
  <inkml:trace contextRef="#ctx0" brushRef="#br3" timeOffset="133479.7931">14010 3015 1509 0,'-36'-22'368'0,"36"22"-296"0,-19-3-52 0,19 3 1 16,0 0 4-16,0 0 1 0,-17 0-20 15,17 0-6-15,0 0 0 0,0 0 0 0,22 14 0 16,-22-14 0-16,28 11 0 0,-9-6 0 0,3 0 0 16,2-2 0-16,3 0 0 0,1-1 0 0,1-1 0 15,0-1 0-15,1-2 0 0,-4-2 0 16,-1-1 0-16,-5-1 0 0,-20 6 0 0,28-11 0 16,-28 11 0-16,0 0 0 0,9-19 0 0,-9 19 0 15,-11-18 0-15,11 18 0 0,-23-17 0 0,23 17 0 16,-36-13 0-16,16 9 0 0,-3 2 0 0,0 2 0 15,-2 2 0-15,0 3 0 0,-1 2 0 0,-1 4 0 16,2 2 0-16,-1 2 0 0,2 3 0 16,3 0 0-16,2 2 0 0,4-2 0 15,7 0 0-15,3 0 0 0,5-18 0 0,7 31 0 16,-7-31 0-16,28 23 0 0,-3-15 0 0,1-3 0 16,7-4 0-16,1-6 0 0,9 2 0 0,-7-12-93 15,31 24-299-15,-30-28-278 0,5 1 45 0,-5-4 359 16</inkml:trace>
  <inkml:trace contextRef="#ctx0" brushRef="#br3" timeOffset="133745.435">14338 2542 1766 0,'-5'18'221'0,"5"-18"-181"0,0 0-28 15,-4 24-4-15,4-24-8 0,28 28 0 0,-9-12 0 16,1 1 0-16,1 2 0 0,1 3 0 15,0 2 0-15,-3 2 0 0,-2 0 0 0,-2 1 0 16,-3-2 0-16,-4 2 0 0,-1-1 0 0,-6 2 0 16,-2 2 0-16,-3 2 0 0,-1-1 0 0,-5 1 0 15,-1-3 0-15,-1 0 0 0,-4-3 0 0,-2 1 0 16,-3 0 0-16,-2-4 0 0,0 0 0 0,0-3 0 16,2-3 0-16,1-1 0 0,2-5 0 0,18-11 0 15,-31 21 0-15,31-21 0 16,-28 10-36-16,38 18-256 0,-37-32-322 0,27 4-64 15,0 0 252-15</inkml:trace>
  <inkml:trace contextRef="#ctx0" brushRef="#br4" timeOffset="150138.9247">1133 6572 602 0,'0'0'200'0,"0"0"-45"0,0 0-30 16,0 0-19-16,0 0-11 0,14 19-8 0,-14-19-62 16,0 0 41-16,14 19-18 0,-14-19-5 0,0 0 48 15,17 11-61-15,-17-11-5 0,0 0-2 0,0 0-5 16,17 9-4-16,-17-9-4 0,0 0-3 0,18 7-4 16,-18-7 0-16,0 0-2 0,25 13 0 0,-25-13-1 15,19 11 1-15,-19-11-2 0,22 14 3 16,-22-14-2-16,27 14 1 0,-10-6-1 15,1 1 2-15,2 1-2 0,1-2 2 0,3 2-2 16,2-1 2-16,2 1-3 0,1-1 3 0,6 0-2 16,1 1 3-16,3 0-3 0,5 0 3 0,-1 0-3 15,5 1 3-15,-1 0-4 0,2 0 4 0,2 1-5 16,1 0 4-16,1 1-3 0,0 2 3 0,-1-1-3 16,1 2 3-16,0 1-3 0,1 0 5 15,-1 1-6-15,2 0 5 0,-1 0 17 16,-1 0-39-16,2-1 39 0,-2 2-39 0,1-1 17 0,-1 0 4 15,1 0-4-15,1 0 4 0,-1 1-3 0,3 0 5 16,-1-1-5-16,2 0 6 0,-3 0-8 16,1 0 6-16,-1 0-6 0,1 0 6 0,1 2-6 15,-1-3 5-15,1 0-5 0,-1 1 6 0,1-1-4 16,2 1 5-16,-2 0-5 0,1 0 3 16,2 0-5-16,-2-1 5 0,1 0-4 0,-1 3 4 15,2-2-4-15,-1 0 4 0,4 0-4 0,2 1 6 16,-2-1-5-16,3 2 5 0,-3-2-6 0,2 0-15 15,-2-1 39-15,1 1-39 0,1 1 39 0,-2 0-19 16,3-1-5-16,-1 1 6 0,0-2-5 0,-2 1 5 16,0 2-7-16,0-2 5 0,1-1-4 0,0-2 4 15,1 1-4-15,-3 0 7 16,3 1-6-16,2 0 4 0,-1 0-4 0,-1-1 3 16,1 1-5-16,-1 0 7 0,-3 1-7 0,0-1 6 15,0 0-6-15,-3 0 6 0,2 0-4 0,0 1 5 16,-3 1-7-16,1 0 6 0,-2-1-6 0,0 0 6 15,-1 0-5-15,-1 0 6 0,1 1-7 0,-3-1 6 16,2 2-6-16,1 0-16 0,-3-1 40 16,3 0-39-16,-1-1 38 0,1 1-17 0,-1-2-5 15,-2-1 5-15,1 1-5 0,-1 2 5 0,-1-1-6 16,-2 0 6-16,0 0-5 0,-1-2 6 0,-2 1-6 16,1 1 5-16,-3-1-5 0,2 1 5 15,-2 1-5-15,0-1 5 0,1 0-5 0,2 1 5 16,-1-4-6-16,1 1 6 0,0 1-7 0,3-1 8 15,3-2-7-15,2 2 6 0,-2-2-5 16,1 3 4-16,0 0-3 0,0-1 4 0,1 0-5 16,-1 1 5-16,1-2-5 0,-1 4 5 0,1-1-5 15,-1-1-20-15,0 1 41 0,0 1-40 0,-1-1 39 16,-2 4-15-16,-2-3-6 0,-1 2 6 0,-2-2-7 16,-1 2 7-16,2-2-6 0,-1 2 5 0,0-2-5 15,0-1 5-15,3 2-6 0,1-2 7 0,0 1-6 16,1-1 6-16,-1 0-6 0,2 2 7 15,0-2-7-15,1-1 6 0,-1 1-6 16,2 0 5-16,1-1-4 0,0-1 5 0,5 1-3 16,-3 1 3-16,-1 0-4 0,1 0 5 0,-2 1-7 15,0 0 6-15,0 0-5 0,-2 0 6 0,-2 3 15 16,-1-3-39-16,-1 1 39 0,-3 0-40 0,1 0 17 16,-2 0 6-16,-2 1-6 0,1-1 6 15,-3 0-5-15,0 0 6 0,0 1-5 0,1-2 5 16,1-1-6-16,2 2 6 0,-1-2-5 0,0 1 5 15,1-1-5-15,2-1 5 0,1 0-5 0,2-1 6 16,-1-2-5-16,3 3 5 0,-2 0-6 0,0-1 5 16,4 0-4-16,0 1 4 0,0-1-4 0,1 3 4 15,-1-1-4-15,-3-1 5 0,5 0-5 16,-1 1 5-16,-3-1-3 0,0 1 4 16,-4 0-7-16,-2 0-17 0,2-1 40 0,-2 1-40 15,2 0 40-15,-3 2-17 0,-1-1-7 0,0-1 6 16,0 0-6-16,0 0 8 0,1 2-6 0,-1-3 5 15,0 1-4-15,-2-2 3 0,-1 1-6 0,1-2 5 16,0 2-5-16,0-1 5 0,2 1-4 0,-1-1 5 16,0-1-3-16,0 0 1 0,-1-1-2 0,2 0 3 15,0 0-3-15,3-1 4 0,-2 1-4 16,1-2 4-16,1 1-5 0,-1 0 5 0,2 1-4 16,1 0 3-16,-2 1-3 0,1-2 3 15,-1-1-2-15,-3 0 1 0,2 0-1 0,-2 2 3 16,-1-2-3-16,1 1 4 0,-3-1-4 0,0 0 3 15,-1 0-5-15,0 2-22 0,0-1 41 0,-1 0-40 16,0 1 41-16,-1-2-14 0,1-1-6 16,-1-1 4-16,0 1-3 0,0 0 3 0,-1 0-4 15,1-1 3-15,-1 1-4 0,0-2 4 0,-2 2-3 16,1-1 3-16,-2 2-2 0,-2-2 2 0,-3 2-3 16,-1-3 2-16,-1 1-2 0,0-1 1 0,-4-1-4 15,-3 0 3-15,0 0-3 0,-3 0 4 0,-1 2-3 16,0-3 4-16,-17-7-3 0,32 16 4 0,-15-9-2 15,-17-7 2-15,32 13-2 16,-32-13 3-16,32 15-3 0,-32-15 2 0,35 19-2 16,-18-10 1-16,1-1-1 0,0 1 3 0,-1-2-5 15,0-1 0-15,-17-6-8 0,28 10-1 0,-28-10-3 16,20 6 3-16,-20-6 2 0,0 0 3 0,19 6 0 16,-19-6 2-16,0 0-1 0,0 0 1 0,0 0-1 15,0 0-7-15,0 0-18 0,0 0-16 0,0 0-26 16,0 0-36-16,0 0-102 0,0 0-172 15,0 0-75-15,0 0 18 0,0 0 429 0</inkml:trace>
  <inkml:trace contextRef="#ctx0" brushRef="#br4" timeOffset="151092.0527">13313 10505 1638 0,'0'0'72'0,"0"0"-31"0,23-8-9 15,-23 8-4-15,18-2 1 0,-18 2 2 0,24 0-4 16,-24 0-4-16,31 4-3 0,-31-4-6 0,36 7-2 16,-15-1-1-16,3 1-2 0,3 2-1 0,1 0 0 15,4 3-3-15,0 2 2 0,4 0-3 0,1 1 1 16,0-1-5-16,1 2 3 0,-2 0-3 16,-2-1 2-16,-2 2-3 0,-3-3 2 0,-5-1-3 15,-1 0 4-15,-6-2-4 0,-17-11 2 0,15 21-4 16,-15-21 3-16,-15 19-3 0,-7-8 4 0,-8-1-1 15,-10 3-20-15,-9 0 34 0,-7 2-31 16,-7 0 33-16,-6 1-6 0,-3 0-4 0,0 0 5 16,-1-2-6-16,6-1 2 0,4 1-4 0,7-3 2 15,10 1-5-15,7-1-3 0,12-1-12 16,10-1-13-16,17-9-34 0,0 0-105 0,28 25-471 16,3-21 17-16,20 4 119 0</inkml:trace>
  <inkml:trace contextRef="#ctx0" brushRef="#br4" timeOffset="153607.7167">15142 11224 526 0,'0'0'145'0,"0"0"-43"16,0 0-55-16,0 0-32 0,0 0-21 0,0 0-9 16,0 0 5-16,0 0 6 0,0 0 6 0,0 0 3 15,0 0 1-15,0 0 3 0,0 0 7 0,0 0 10 16,0 0 9-16,0 0 10 0,0 0 3 0,0 0 1 16,0 0-8-16,0 0-1 0,0 0-3 0,0 0 3 15,0 0 2-15,0 0-2 0,0 0-5 16,0 0-9-16,0 0-10 0,0 0-7 0,0 0-6 15,0 0-2-15,0 0-3 0,3 17 1 0,-3-17 1 16,0 0 0-16,0 0-1 0,0 0 1 0,0 0 0 16,0 0-1-16,-9 17 2 0,9-17-2 0,0 0 0 15,0 0 2-15,0 0-2 0,0 0 3 16,0 0 1-16,0 0 1 0,0 0 5 0,0 0 6 16,0 0 9-16,0 0 7 0,0 0 1 15,18 12 0-15,-18-12-5 0,0 0-5 0,0 0-2 16,0 0-7-16,0 0-2 0,0 0-5 0,0 0-1 15,0 0-1-15,0 0 0 0,0 0-1 0,0 0 2 16,0 0-3-16,0 0 0 0,0 0-3 0,0 0 0 16,0 0-2-16,0 0-3 0,0 0-2 0,17-14-8 15,-17 14-4-15,0 0-2 0,0 0-1 16,0 0 3-16,0 0 5 0,0 0 4 0,0 0 4 16,0 0 3-16,0 0 0 0,0 0-2 15,0 0 1-15,0 0 2 0,0 0 2 0,-13 17 1 16,13-17 0-16,0 0-1 0,0 0-3 0,0 0-5 15,0 0-2-15,-19 9 0 0,19-9 4 0,0 0 4 16,0 0 5-16,0 0 2 0,0 0 3 0,-17 3 1 16,17-3 1-16,0 0 0 0,0 0 0 15,0 0-1-15,0 0 1 0,0 0 1 0,0 0 2 16,0 0 3-16,0 0 0 0,18-11 2 0,-18 11-1 16,0 0 1-16,20-3 0 0,-20 3 0 0,0 0-1 15,22-7-3-15,-22 7-2 0,18-2-4 0,-18 2-2 16,18-2-2-16,-18 2-1 0,21 0 0 0,-21 0-1 15,23-1 1-15,-23 1-1 0,26-1 0 16,-26 1 1-16,32 0 1 0,-13 0 0 16,0 0 3-16,4 0 0 0,2-1 1 0,0 1-1 15,2-3-2-15,1 3-2 0,1 0 1 0,0-1-1 16,2 1-1-16,-1 0 1 0,2 0-2 0,2-1 1 16,0 1-1-16,3 0 1 0,4-2 1 0,0 0-1 15,4-1 1-15,0-1-1 0,4 0 0 0,0 0 0 16,6-2 0-16,1 1 2 0,4-1 1 15,2 0-1-15,1-2 1 0,1 1-5 0,3 0 3 16,0 1-1-16,0-1 3 0,1 2 0 0,3-3 2 16,2 2-1-16,-2-1 1 0,2 0-4 0,-1 0 3 15,1-1-3-15,-1 1 3 0,0 0 0 16,-1 1 0-16,0 1-2 0,1 1 1 0,2 1-1 16,-1-2 2-16,2 1 1 0,-1-1 2 0,1 2-2 15,0-2 3-15,0 0-3 0,2-1 2 16,4 2-4-16,0-2 2 0,1 0-3 0,0 0 1 15,-1 0-2-15,1-1 1 0,-1 2-4 0,2-2 3 16,3 1-3-16,-2-1 2 0,1-1-1 0,-1 0 1 16,-2 1-2-16,3-1 3 0,-2 1-2 0,-1 0 3 15,5 0-3-15,-2-1 2 0,2 2-2 0,-1-1 2 16,-1 0-2-16,3 1 3 0,1 1-2 0,2-1 3 16,2 1 0-16,0-1 1 0,0 1-1 15,2-1 1-15,1 1-1 0,2 0 0 16,3 2-2-16,-1-1 0 0,1 1-1 0,-1-1 0 15,-1 0-1-15,4-1 2 0,2 2-2 0,0 0 1 16,2 0 0-16,0-2 1 0,-2 1-2 0,3-1 1 16,2 1-2-16,1-2-13 0,0 1 14 0,-2-1-15 15,1-2 41-15,2 4-25 0,1-4 25 16,-3 4-22-16,2 0-1 0,0-1 2 0,-1 0-1 16,1-1 2-16,2 1-3 0,-2 2 1 0,-1-2-3 15,0 1 0-15,-1 1-2 0,1-2 1 0,-3 0-2 16,-4 1 3-16,-4 1-1 0,0 0-1 0,-4 0 0 15,0-1 0-15,-2 0-1 0,-4 1 3 16,-3-1-3-16,0 1 2 0,-2-2-2 0,-1 1 1 16,1 2-2-16,-1-2 2 0,-3 2-1 15,-3-2 0-15,-4 0 0 0,0 2-1 0,-2-3-1 16,0 1-6-16,-3-2-9 0,0 4-16 0,-9-8-20 16,6 12-41-16,-27-23-66 0,26 21-326 0,-31-10-99 15,-3-1 70-15</inkml:trace>
  <inkml:trace contextRef="#ctx0" brushRef="#br4" timeOffset="154279.5776">23184 10518 1050 0,'-18'-9'229'0,"18"9"-115"15,0 0-31-15,0 0-11 0,0 0 1 0,0 0 2 16,0 0-4-16,0 0-11 0,0 0-10 0,0 0-9 15,0 0-7-15,0 0-6 0,0 0-2 16,0 0-4-16,18 2-4 0,-18-2-17 0,0 0-1 16,0 0 0-16,0 0 0 0,0 0 0 0,18-8 0 15,-18 8 0-15,0 0 0 0,0 0 0 16,0 0 0-16,0 0 0 0,0 0 0 0,0 0 0 16,0 0 0-16,0 0 0 0,0 0 0 0,25 9 0 15,-25-9 0-15,34 7 0 0,-8 0 0 0,6-1 0 16,7 3 0-16,6-1 0 0,5 0 0 0,4-1 0 15,6-1 0-15,2 0 0 0,3 0 0 0,1 1 0 16,0 1 0-16,-3 0 0 0,-7 0 0 0,-1 3 0 16,-10 1 0-16,-7 2 0 0,-9 0 0 15,-10 0 0-15,-19-14 0 0,12 30 0 16,-19-11 0-16,-11 5 0 0,-10 5 0 0,-7 5 0 16,-10 2 0-16,-6 3 0 0,-5 0 0 0,-5-2 0 15,-4 1 0-15,2-2 0 0,1-1 0 0,4 0 0 16,2-2 0-16,4-2 0 0,4-3 0 0,7-2 0 15,8-2 0-15,7-4 0 0,12 1 0 0,14-21 0 16,1 39-69-16,-1-39-456 0,32 12-116 16,-2-12-25-16,15-5 521 0</inkml:trace>
  <inkml:trace contextRef="#ctx0" brushRef="#br4" timeOffset="167362.0401">2067 6153 1648 0,'4'-17'77'0,"-4"17"-25"0,18-21-16 15,-18 21-14-15,15-19-3 0,-15 19-3 0,0 0 4 16,0 0 1-16,0 0 2 0,0 0-2 0,0 0-7 16,0 0-6-16,-22 28-6 0,7-11-1 0,-1 6-2 15,-4 5 4-15,-1 5-7 0,-2 3 8 0,-1 6-9 16,-1 2-7-16,0 3 23 0,-2 1-23 0,1 2 21 16,0-1-10-16,0 2-13 0,2-4 5 0,4 1-19 15,1-10 3-15,10 2-28 0,0-16-11 0,21 9-59 16,-12-33-172-16,18 4-294 0,12-1-8 15,3-16 423-15</inkml:trace>
  <inkml:trace contextRef="#ctx0" brushRef="#br4" timeOffset="167705.8037">2381 6535 1733 0,'-22'5'40'0,"5"10"-5"0,-4-2-14 0,4 5 7 16,-3-2-5-16,3 6 6 0,-3-3-10 0,4 4 2 15,1 0-9-15,2 1 2 0,1 0-6 0,4-2 4 16,2-1-4-16,2-4 4 0,4-17-5 0,0 25 1 16,0-25-3-16,10 18-1 0,-10-18-2 15,17 15 1-15,-17-15 0 0,23 7-3 0,-23-7 0 16,28-1 0-16,-28 1 0 0,33-9 0 0,-15 2 0 16,4-3 0-16,-2-2 0 0,1-1 0 0,0 0 0 15,-3 1 0-15,-1-1 0 0,0 3 0 0,-17 10 0 16,26-22 0-16,-26 22 0 0,20-16 0 0,-20 16 0 15,0 0 0-15,17-8 0 0,-17 8 0 0,0 0 0 16,0 0 0-16,0 0 0 0,9 23 0 0,-9-23 0 16,7 23 0-16,-7-23 0 0,10 30 0 0,-10-30-12 15,12 31-5-15,-12-31-8 0,18 32-1 0,-4-13-14 16,-14-19-8-16,28 39-38 0,-28-39-41 0,32 43-228 16,-32-43-258-16,24 29 54 0,-5-6 421 15</inkml:trace>
  <inkml:trace contextRef="#ctx0" brushRef="#br4" timeOffset="168065.1982">3651 6534 1737 0,'42'-8'69'0,"-42"8"-28"0,0 0-14 0,0 0-12 16,0 0 0-16,0 0-1 0,0 0 3 0,-7 17-2 15,7-17-1-15,-11 30-5 0,2-10-1 16,0 5-8-16,-1 2 7 0,0 5-9 0,0 2 7 15,-1 1-6-15,-1 0 6 0,0-1-7 0,-2 1 7 16,0 1-9-16,0 2 8 0,0 0-11 0,0 0-10 16,-1-1 20-16,0 0-32 0,3-1 19 15,-4-5-22-15,7 4-22 0,-7-14-21 0,20 15-81 16,-31-37-244-16,27 1-200 0,3 23 29 0,-3-23 522 16</inkml:trace>
  <inkml:trace contextRef="#ctx0" brushRef="#br4" timeOffset="168252.6859">3488 6873 1799 0,'-36'-11'67'0,"36"11"-14"15,-34 0-12-15,34 0-9 0,-28 5-8 0,28-5-7 16,0 0-9-16,-19 6-7 0,19-6-4 16,0 0-3-16,0 0-5 0,0 0 4 15,23 8 4-15,-6-4 4 0,6-4 3 0,7-2-1 16,6-1-8-16,6-4-11 0,5 0-16 0,-1-7-24 15,8 11-46-15,-18-23-64 0,33 27-300 0,-28-14-155 16,4-5 66-16,6 13 555 0</inkml:trace>
  <inkml:trace contextRef="#ctx0" brushRef="#br4" timeOffset="168643.3175">4116 6638 1688 0,'14'18'113'0,"-40"-4"-60"16,9 7-7-16,-6 0-12 0,4 6 3 15,-5-1-9-15,3 3-1 0,-3 3-10 0,1 4-13 16,0 0-4-16,0 5 0 0,-1-1 0 16,-1 0 0-16,2 0 0 0,0 0 0 0,1-4 0 15,2 2 0-15,0-3 0 0,4-4 0 0,3-4 0 16,3-3 0-16,4-7 0 0,6-17 0 0,1 22 0 16,-1-22 0-16,0 0 0 0,28 12 0 0,-28-12 0 15,32-4 0-15,-12-4 0 0,1-4 0 0,5-5 0 16,2-5 0-16,0-1 0 0,0-2 0 0,0-1 0 15,0 2 0-15,-3 1 0 0,-2 1 0 16,-2 4 0-16,-3 4 0 0,-18 14 0 0,25-17 0 16,-25 17 0-16,0 0 0 0,0 0 0 15,0 0 0-15,0 0 0 0,5 18 0 0,-5-18 0 16,-10 32 0-16,3-9 0 0,-2 0 0 0,1 3 0 16,-2-2 0-16,0 1 0 0,2 0 0 0,0-1 0 15,3-4 0-15,3 1 0 0,1-3 0 16,4 0 0-16,-3-18-8 0,11 32-38 0,-11-32-9 15,25 21-35-15,-25-21-67 0,41 9-292 0,-41-9-166 16,35-10 35-16,-7 13 534 0</inkml:trace>
  <inkml:trace contextRef="#ctx0" brushRef="#br4" timeOffset="169596.448">4358 7247 1708 0,'-17'-10'84'0,"17"10"-30"0,0 0-19 0,-24 18-6 16,24-18-16-16,-24 23-3 0,24-23-1 0,-28 31 5 15,13-12-1-15,0 1 4 0,-2 1-5 0,2 0 1 16,-1 2-5-16,2-1 9 0,1-2-6 0,2-4-11 16,11-16 0-16,-13 26 0 0,13-26 0 0,0 0 0 15,-1 20 0-15,1-20 0 0,0 0 0 0,0 0 0 16,23-3 0-16,-23 3 0 0,28-22 0 16,-9 5 0-16,3-2 0 0,1-2 0 15,0-1 0-15,0 2 0 0,0-2 0 0,-2-1 0 0,0 1 0 16,-3-1 0-16,-1 2 0 0,-1-1 0 0,0 1 0 15,-2 4 0-15,-14 17 0 0,27-29 0 16,-27 29 0-16,21-18 0 0,-21 18 0 0,0 0 0 16,19-7 0-16,-19 7 0 0,0 0 0 15,18 6 0-15,-18-6 0 0,0 0 0 0,26 22 0 16,-26-22 0-16,22 17 0 0,-22-17 0 0,27 17 0 16,-27-17 0-16,30 15 0 0,-30-15 0 0,30 14 0 15,-30-14 0-15,28 13 0 0,-28-13 0 0,26 10 0 16,-26-10 0-16,18 7 0 0,-18-7 0 0,0 0 0 15,0 0 0-15,0 0 0 0,0 0 0 0,0 0 0 16,-19 17 0-16,19-17 0 0,-31 9 0 16,13-2 0-16,-3-3 0 0,-2 5 0 15,1-1 0-15,-1 3 0 0,1 2 0 0,0 1 0 16,2 2 0-16,-1 3 0 0,3-1 0 0,1 3 0 16,2-1 0-16,6-1 0 0,2 1 0 0,4-2 0 15,3-18 0-15,8 27 0 0,-8-27 0 0,23 18 0 16,-6-12 0-16,4-3 0 0,2-3 0 0,3-3 0 15,1-5 0-15,0-2 0 0,4-5 0 16,2-3 0-16,-2 0 0 0,3-4 0 0,-2-1 0 16,-2 0 0-16,-2-2 0 0,-5 1 0 0,-4-1 0 15,-7 5 0-15,-5-1 0 0,-3 2 0 0,-4 1 0 16,0 0 0-16,0 18 0 0,-6-29 0 16,6 29 0-16,0 0 0 0,-23-19 0 0,23 19 0 15,-22 2 0-15,22-2 0 0,-25 11 0 16,25-11 0-16,-21 15 0 0,21-15 0 0,-14 21 0 15,14-21 0-15,-2 24 0 0,2-24 0 0,9 24 0 16,-9-24 0-16,24 20 0 0,-24-20 0 0,32 15 0 16,-13-10 0-16,1 0 0 0,2 0 0 0,1-2 0 15,0 1 0-15,-1 0 0 0,-2-3 0 0,-3 1 0 16,-17-2 0-16,23 1 0 0,-23-1 0 0,0 0 0 16,0 0 0-16,0 0 0 0,0 0 0 15,0 0 0-15,0 0 0 0,0 0 0 0,0 0 0 16,-4 19 0-16,4-19 0 0,-17 17 0 0,17-17 0 15,-23 29 0-15,7-13 0 0,2 4 0 16,-2 0 0-16,1 3 0 0,1 3 0 0,2-2 0 16,1 0 0-16,3-3 0 0,6-4 0 0,2-17 0 15,5 23 0-15,-5-23 0 0,20 12 0 0,-20-12 0 16,36-3 0-16,-12-4 0 0,4-5 0 16,4-4 0-16,3-6 0 0,4-1 0 0,1-2 0 15,-1 1 0-15,0-2 0 0,-4 4 0 0,-1 0 0 16,-2 1 0-16,-6 3 0 0,-2 2 0 0,-24 16 0 15,29-24 0-15,-29 24 0 0,0 0 0 0,0 0 0 16,0 0 0-16,0 0 0 0,0 0 0 0,0 0 0 16,-20 30 0-16,6-10 0 15,-5 3 0-15,2 1 0 0,2-1 0 0,4 0 0 16,1-3 0-16,6 1 0 0,2-2 0 0,7 1 0 16,-5-20-9-16,20 30-35 0,-20-30-37 0,45 30-75 15,-45-30-363-15,38 1-136 0,-6 3 73 0</inkml:trace>
  <inkml:trace contextRef="#ctx0" brushRef="#br4" timeOffset="170096.4582">5695 7501 1948 0,'-17'-9'72'0,"-1"1"-45"0,-1 0-27 0,-3 3 0 0,1 2 0 16,-5 3 0-16,0 3 0 0,-3 2 0 0,3 5 0 15,-2 0 0-15,2 4 0 0,2 2 0 16,2 1 0-16,1 3 0 0,3 2 0 0,2 1 0 15,5-1 0-15,5-3 0 0,6-19 0 16,4 29 0-16,-4-29 0 0,23 24 0 0,-6-15 0 16,4-4 0-16,2-3 0 0,2-2 0 0,2-2 0 15,0-3 0-15,1-2 0 0,-3-2 0 0,0-3 0 16,-1 0 0-16,-3-1 0 0,-2-2 0 0,-2 2 0 16,-17 13 0-16,28-27 0 0,-28 27 0 0,18-24 0 15,-18 24 0-15,11-20 0 0,-11 20 0 16,0 0 0-16,0 0 0 0,0 0 0 15,0 0 0-15,-18 1 0 0,18-1 0 0,-29 25 0 16,10-4 0-16,-2 2 0 0,-4 5 0 0,0 4 0 16,-2 4 0-16,-2 6 0 0,0 1 0 0,-3 3 0 15,-1 2 0-15,0 1 0 0,0-1 0 0,1-4 0 16,1-6 0-16,3-1 0 0,4-6 0 0,2-2 0 16,3-5 0-16,2-4 0 0,17-20 0 15,-25 23 0-15,25-23 0 0,0 0 0 0,0 0 0 16,0 0 0-16,0 0 0 0,0-32 0 0,9 12 0 15,3-4 0-15,3-3 0 0,-1-1 0 0,2-1 0 16,1-1 0-16,0-2 0 0,5 0 0 0,-1-6 0 16,5 0 0-16,6-5 0 0,3 0 0 15,5 0 0-15,5 2 0 0,2 6 0 0,-2 4 0 16,-4 5 0-16,-8 5 0 0,-5 2 0 16,-6 4 0-16,2 1 0 0,-2 1 0 0,7 9-65 15,-21-27-186-15,42 39-243 0,-22-26-167 0,4 4 86 16,10 15 575-16</inkml:trace>
  <inkml:trace contextRef="#ctx0" brushRef="#br4" timeOffset="170424.6281">6223 7286 1358 0,'-20'25'455'0,"-14"-2"-221"0,5 0-234 0,-3 2 0 15,-1 5 0-15,-3 2 0 0,1 2 0 0,-2-2 0 16,7 2 0-16,1-3 0 0,3 0 0 0,4-3 0 15,3-4 0-15,4 0 0 0,2-4 0 0,3-1 0 16,10-19 0-16,-13 29 0 0,13-29 0 16,-2 17 0-16,2-17 0 0,0 0 0 0,19 2 0 15,-19-2 0-15,26-13 0 0,-7 1 0 0,3-2 0 16,1-3 0-16,0 3 0 0,-1-2 0 0,0 0 0 16,0 1 0-16,-1 0 0 0,1-1 0 0,1 4 0 15,-3 1 0-15,-3 3 0 0,-17 8 0 0,25-10 0 16,-25 10 0-16,0 0 0 0,20 4 0 15,-20-4 0-15,0 18 0 0,0-18 0 16,-10 34 0-16,-2-12 0 0,1 4 0 0,-6 0 0 16,4 0 0-16,-4-11-73 0,26 31-243 0,-41-43-149 15,29 25-201-15,-4-5 140 0,7-23 526 0</inkml:trace>
  <inkml:trace contextRef="#ctx0" brushRef="#br4" timeOffset="171080.8432">7430 7603 1085 0,'0'0'568'16,"-9"-24"-406"-16,9 24-98 0,-15-41-9 0,4 19-17 15,-6-4 5-15,1 1-15 0,-5 0-24 0,0 1-4 16,-6 0 0-16,0 4 0 0,-1 6 0 0,1 3 0 16,1 6 0-16,-1 4 0 0,0 5 0 0,-2 5 0 15,-1 8 0-15,-6 6 0 0,-1 7 0 0,-2 7 0 16,-2 5 0-16,5 5 0 0,1 3 0 15,3 4 0-15,3-2 0 0,3 3 0 0,2-1 0 16,6-1 0-16,1-1 0 0,2-2 0 16,5-2 0-16,1-4 0 0,3-2 0 0,2-3 0 15,4-3 0-15,0-5-16 0,7 1-49 0,-5-9 1 16,11 5-5-16,-13-28-65 0,19 31-58 0,-19-31-213 16,0 0-187-16,0 0 83 0,-2-27 509 0</inkml:trace>
  <inkml:trace contextRef="#ctx0" brushRef="#br4" timeOffset="171533.9728">6659 7883 1946 0,'-42'-9'77'15,"42"9"-53"-15,-19-6-24 0,19 6 0 0,0 0 0 16,0 0 0-16,0 0 0 0,0 0 0 0,0 0 0 16,0 0 0-16,0 0 0 15,24 5 0-15,-7-1 0 0,3-1 0 0,3 1 0 16,5 0 0-16,2-1 0 0,4 1 0 0,1-1 0 15,1 1 0-15,3 0 0 0,0-1 0 0,-1 1 0 16,0 0 0-16,-2-1 0 0,-2 1 0 0,-4-2 0 16,-4 1 0-16,-3-1 0 0,-3 0 0 0,-20-2 0 15,26 4 0-15,-26-4 0 0,0 0 0 16,0 0 0-16,0 0 0 0,0 0 0 0,0 0 0 16,-1 22 0-16,1-22 0 0,-27 23 0 0,7-7 0 15,-5 2 0-15,0 0 0 0,-2 1 0 0,0 1 0 16,2 0 0-16,0 1 0 0,4-1 0 0,1 0 0 15,7-2 0-15,13-18 0 0,-14 30 0 16,14-30 0-16,3 23 0 0,-3-23 0 0,18 17 0 16,-18-17 0-16,34 12 0 0,-8-10 0 15,2-4 0-15,3-4 0 0,3-5 0 0,-1-2 0 16,0-3 0-16,0-1 0 0,-5-1 0 0,-2-1 0 16,-4-1 0-16,-3 0 0 0,-5 2 0 0,-3-2 0 15,-4 1 0-15,-2-1 0 0,-2-1 0 0,-4-2 0 16,-1 0 0-16,-3 0 0 0,2 5 0 0,3 18 0 15,-12-26 0-15,12 26 0 0,0 0 0 0,-19-9 0 16,19 9-20-16,0 0-72 0,-4 36-99 16,-21-46-180-16,43 40-112 0,-18-30 1 15,-17 9 75-15,39 21 407 0</inkml:trace>
  <inkml:trace contextRef="#ctx0" brushRef="#br4" timeOffset="171955.87">7722 8100 1319 0,'0'0'626'0,"0"0"-552"0,0 0-46 0,-23-15-28 15,23 15 0-15,-19-16 0 0,19 16 0 0,-21-11 0 16,21 11 0-16,-26-6 0 0,26 6 0 0,-28 1 0 16,28-1 0-16,-31 9 0 0,31-9 0 15,-32 18 0-15,15-6 0 0,17-12 0 16,-29 33 0-16,16-17 0 0,2 4 0 0,2-1 0 15,2 2 0-15,3-3 0 0,3 1 0 0,5-2 0 16,2 1 0-16,5-1 0 0,-11-17 0 0,32 28 0 16,-11-21 0-16,5-1 0 0,2-3 0 0,2-3 0 15,2-3 0-15,0-1 0 0,-1-5 0 0,-2-1 0 16,-2 2 0-16,-3-4 0 0,-2 1 0 0,-2 0 0 16,-20 11 0-16,29-19 0 0,-29 19 0 15,18-15 0-15,-18 15 0 0,0 0 0 0,0 0 0 16,0 0 0-16,0 0 0 0,0 0 0 0,0 0 0 15,0 0 0-15,0 0 0 0,0 0 0 16,-23 30 0-16,23-30 0 0,-22 33 0 0,10-12 0 16,-2-2 0-16,2 3 0 0,-1-3 0 0,4 3 0 15,-2-3 0-15,7 3 0 0,-1-5 0 16,5 1 0-16,0-18-24 0,13 32-77 0,-13-32-122 16,35 20-161-16,-35-20-99 0,31-6-28 0,-2 12 191 15</inkml:trace>
  <inkml:trace contextRef="#ctx0" brushRef="#br4" timeOffset="172283.9997">8401 8192 1489 0,'-19'-28'404'0,"19"28"-328"16,0 0-18-16,-23-6-38 0,23 6-20 0,-32 4 0 16,11 1 0-16,-1 3 0 0,-5 2 0 0,2 3 0 15,-2 1 0-15,1 1 0 0,1 2 0 0,2 3 0 16,1-5 0-16,5 2 0 0,17-17 0 0,-21 26 0 15,21-26 0-15,-1 20 0 0,1-20 0 0,0 0 0 16,28 21 0-16,-10-16 0 0,6-4 0 16,2-2 0-16,2-2 0 0,1 0 0 15,0-1 0-15,-1 2 0 0,-3-1 0 0,-5 2 0 16,-1 0 0-16,-19 1 0 0,25 3 0 0,-25-3 0 16,0 0 0-16,0 0 0 0,9 18 0 0,-9-18 0 15,-13 21 0-15,13-21 0 0,-28 33 0 0,10-16 0 16,-2 2 0-16,-2-1 0 0,-3 0 0 15,2 0 0-15,1-1 0 0,0-1 0 0,4 0 0 16,1-5 0-16,17-11 0 0,-28 15-7 0,33 16-265 16,-35-48-155-16,30 17-227 0,0 0 37 0,-10-22 548 15</inkml:trace>
  <inkml:trace contextRef="#ctx0" brushRef="#br4" timeOffset="173237.1143">7833 8183 611 0,'0'0'504'0,"-14"-23"-194"16,14 23-210-16,0 0-9 0,0 0-10 0,0 0-7 15,0 0-10-15,-19-5-15 0,19 5-16 16,0 0-11-16,0 0-6 0,0 0-3 0,-17 25 2 15,17-25 1-15,-12 22 2 0,12-22 0 0,-16 27-6 16,16-27-12-16,-13 31 0 0,13-31 0 0,-13 31 0 16,13-31 0-16,-6 31 0 0,6-31 0 15,0 25 0-15,0-25 0 0,9 21 0 0,-9-21 0 16,18 20 0-16,-18-20 0 0,24 16 0 0,-24-16 0 16,31 10 0-16,-14-6 0 0,0-2 0 15,0-2 0-15,-17 0 0 0,32-8 0 0,-32 8 0 16,27-15 0-16,-27 15 0 0,26-22 0 0,-26 22 0 15,22-29 0-15,-22 29 0 0,15-33 0 0,-15 33 0 16,8-29 0-16,-8 29 0 0,-1-23 0 0,1 23 0 16,0 0 0-16,-10-20 0 0,10 20 0 0,0 0 0 15,0 0 0-15,-23 14 0 0,23-14 0 16,-22 32 0-16,9-9 0 0,-2 4 0 0,2 2 0 16,2-1 0-16,3 1 0 0,2 0 0 15,5-1 0-15,1-2 0 0,7-1 0 0,3-5 0 16,10 2 0-16,0-12-63 0,31 27-394 0,-20-34-211 15,16 6 15-15,1-5 448 0</inkml:trace>
  <inkml:trace contextRef="#ctx0" brushRef="#br4" timeOffset="175409.0202">18448 11306 1122 0,'0'0'298'16,"-25"-9"-168"-16,25 9-43 0,0 0-24 0,-21 8-16 15,21-8-7-15,-21 1-8 0,21-1-3 0,-23 2 1 16,23-2 1-16,-28 3-5 0,28-3-1 0,-29 5-8 16,29-5 1-16,-23 7-1 0,23-7 1 0,-22 11-3 15,22-11-13-15,-19 16-2 0,19-16 0 0,-16 23 0 16,16-23 0-16,-11 29 0 0,11-29 0 16,-6 33 0-16,6-16 0 0,2 1 0 15,3 0 0-15,-5-18 0 0,14 29 0 0,-14-29 0 16,18 20 0-16,-18-20 0 0,24 10 0 0,-24-10 0 15,26-1 0-15,-26 1 0 0,34-12 0 0,-15 2 0 16,1-4 0-16,-1-5 0 0,-1-1 0 0,-1-4 0 16,0-3 0-16,-2-1 0 0,-2 0 0 0,0 1 0 15,-3 1 0-15,-2 2 0 0,-1 3 0 16,-4 3 0-16,-3 18 0 0,0-23 0 0,0 23 0 16,0 0 0-16,0 0-2 0,-25-8 0 0,25 8-2 15,-22 10 1-15,22-10-8 0,-23 17 2 0,23-17-9 16,-19 22 3-16,19-22-4 0,-14 25 7 0,14-25-11 15,-3 18-8-15,3-18-27 0,0 0-24 16,22 24-26-16,-22-24-47 0,29 7-201 16,-29-7-179-16,24-1 44 0,-1 14 379 0</inkml:trace>
  <inkml:trace contextRef="#ctx0" brushRef="#br4" timeOffset="175752.7878">18705 11320 668 0,'8'-34'305'0,"16"36"-31"0,-32-27-67 16,29 26-63-16,-26-19-35 0,5 18-26 0,0 0-17 15,0 0-16-15,15-21-9 16,-15 21-10-16,0 0-5 0,0 0-8 0,0 0-6 0,0 0-3 16,0 0-5-16,-21 25-4 0,21-25 0 15,-13 31 0-15,7-10 0 0,-1 2 0 0,5 2 0 16,-2 0 0-16,2 1 0 0,0 0 0 0,0-1 0 16,5-2 0-16,0-3 0 0,-3-20 0 0,21 25 0 15,-21-25 0-15,34 9 0 0,-14-10 0 16,3-4 0-16,2-4 0 0,2-3 0 0,0-3 0 15,-1-4 0-15,0-1 0 0,-2-3 0 0,1 1 0 16,-2 2 0-16,-3-1 0 0,-1 3 0 0,-6 1 0 16,-13 17 0-16,17-21 0 0,-17 21 0 0,0 0 0 15,0 0 0-15,0 0 0 0,0 0 0 0,0 0 0 16,0 0 0-16,-7 26 0 0,7-26 0 0,-11 34 0 16,5-13 0-16,0 1 0 15,1-1 0-15,2 1 0 0,2-4 0 0,1-18 0 16,5 27 0-16,-5-27-18 0,18 13-25 0,-18-13-27 15,33 1-45-15,-32-34-242 0,26 25-284 0,-10-12 37 16,3-6 406-16</inkml:trace>
  <inkml:trace contextRef="#ctx0" brushRef="#br4" timeOffset="175924.6802">19429 10977 1712 0,'1'40'104'0,"-16"-14"-68"15,7 8-6-15,-3 3-17 0,3 3 7 16,2 0-19-16,0-1 6 0,4 4-35 0,-4-2 9 16,6 5-14-16,-6-6-18 0,8 6 8 15,-16-29-162-15,15 18-391 0,-2-12 13 0,1-23 219 16</inkml:trace>
  <inkml:trace contextRef="#ctx0" brushRef="#br4" timeOffset="176112.2004">19357 11293 1984 0,'0'0'51'0,"-23"-1"-39"0,23 1-12 15,0 0 0-15,0 0 0 0,0 0 0 16,0 0 0-16,0 0 0 0,19 10 0 0,1-8 0 16,3-3 0-16,6-2 0 0,4-3 0 0,4 1 0 15,6-3 0-15,9 1-5 0,2-8-40 0,18 15-94 16,-31-23-498-16,37 14-7 0,-7-12 68 0</inkml:trace>
  <inkml:trace contextRef="#ctx0" brushRef="#br4" timeOffset="176862.1633">20586 11400 1498 0,'22'3'149'0,"-22"-3"-91"0,0 0 7 16,-5-28-9-16,5 28-13 0,0 0-5 0,0 0-12 15,0 0 2-15,0 0-7 0,0 0 3 0,0 0-4 16,0 0-1-16,0 0-17 0,0 0-2 16,15 17 0-16,-15-17 0 0,-5 29 0 0,5-29 0 15,-7 33 0-15,3-14 0 0,-2 2 0 0,1 1 0 16,0-2 0-16,0 1 0 0,1-1 0 0,0-2 0 15,4-18 0-15,-3 29 0 0,3-29 0 0,0 0 0 16,0 17 0-16,0-17 0 0,0 0 0 0,0 0 0 16,0 0 0-16,18-21 0 15,-18 21 0-15,14-34 0 0,-3 12 0 0,-2-2 0 16,-1-3 0-16,1-1 0 0,-2 1 0 0,-1-2 0 16,0 1 0-16,-1 0 0 0,0 1 0 0,0 1 0 15,-2 0 0-15,2 3 0 0,0 0 0 0,2 3 0 16,2-1 0-16,2 2 0 0,2 1 0 0,-13 18 0 15,33-29 0-15,-15 17 0 0,-1 3 0 0,2 3 0 16,0 1 0-16,-2 4 0 0,1 1 0 16,-1 2 0-16,0 3 0 0,-17-5 0 0,31 15 0 15,-31-15 0-15,22 25 0 0,-22-25 0 0,13 33 0 16,-11-14 0-16,-2-1 0 0,-2 3 0 0,-2 1 0 16,-3 1 0-16,-3 2 0 0,-2 0 0 15,-4 1 0-15,-1 0 0 0,-2 1 0 0,-1-3 0 16,-2 2 0-16,1-5 0 0,-1 1 0 0,0-4 0 15,1-1 0-15,0-2 0 0,2 1 0 16,1-3 0-16,18-13 0 0,-31 31 0 0,31-31 0 16,-24 34 0-16,13-13 0 0,1 0 0 0,4 6 0 15,0 2 0-15,3 5 0 0,-1 1 0 0,-1 6 0 16,0 3 0-16,-1 2 0 0,-1 1 0 0,-2-1 0 16,1 0 0-16,-3-4 0 0,1 0 0 0,-2-4 0 15,3-2-26-15,-3-10-36 0,16 9-83 16,-30-38-342-16,43 27-63 0,-17-24-33 15,4-18 390-15</inkml:trace>
  <inkml:trace contextRef="#ctx0" brushRef="#br4" timeOffset="177471.5435">21625 11194 1752 0,'-22'2'94'16,"4"-3"-65"-16,-3-2-9 0,2 3 0 15,-4-2 7-15,3 6 3 0,-3-3 1 0,0 5-4 16,-4 1-10-16,2 3-17 0,-1 1 0 0,2 1 0 16,1 1 0-16,2 3 0 0,0 0 0 15,3 3 0-15,2 1 0 0,2 1 0 0,1 0 0 16,5-1 0-16,3-1 0 0,5-19 0 0,1 27 0 15,-1-27 0-15,15 19 0 0,-15-19 0 0,31 8 0 16,-9-8 0-16,4-2 0 0,2-7 0 16,5-3 0-16,2-4 0 0,4-5 0 0,3-4 0 15,1-2 0-15,0-4 0 0,-2 2 0 0,-2-2 0 16,-4 3 0-16,-3 1 0 0,-4 4 0 0,-5 4 0 16,-5 1 0-16,-18 18 0 0,22-23 0 0,-22 23 0 15,0 0 0-15,0 0 0 0,0 0 0 0,0 0 0 16,-21 11 0-16,21-11 0 0,-28 35 0 15,11-13 0-15,0 4 0 0,0 3 0 16,1 0 0-16,2 4 0 0,4 0 0 0,0-1 0 16,4-1 0-16,4-2 0 0,4-4 0 0,3-4 0 15,7-3 0-15,5-5 0 0,6-2 0 0,4-8 0 16,7-3-15-16,-2-13-48 0,20 16-83 0,-21-28 12 16,26 22-1-16,-20-21 42 0,12 7 51 0,-10-16-218 15,4 6-230-15,3 6 0 0,-6-12 312 16</inkml:trace>
  <inkml:trace contextRef="#ctx0" brushRef="#br4" timeOffset="177737.1775">22485 11194 923 0,'-30'6'426'0,"32"28"-74"0,-29-24-253 15,14 10-32-15,-9-2-17 0,3 5-5 16,-1-2-11-16,0 4-6 0,2-1-8 0,1 3-17 16,4-3-3-16,1 0 0 0,3 1 0 15,4-4 0-15,0-3 0 0,5-18 0 0,-2 26 0 16,2-26 0-16,0 0 0 0,0 0 0 0,0 0 0 15,23 2 0-15,-23-2 0 0,19-19 0 0,-19 19 0 16,21-36 0-16,-10 14 0 0,0-4 0 0,1-3 0 16,1 0 0-16,0-1 0 0,-1 0 0 0,1 1 0 15,1 0 0-15,-1 0 0 0,3 1 0 16,0 0 0-16,-2 3 0 0,2-1 0 0,0 3 0 16,0 7 0-16,-1-1 0 0,-15 17 0 15,26-19 0-15,-26 19 0 0,19-7-14 0,-19 7-37 16,0 0-40-16,33 32-123 0,-33-32-410 0,8 21 10 15,-8-21 176-15</inkml:trace>
  <inkml:trace contextRef="#ctx0" brushRef="#br4" timeOffset="178190.3048">23203 11170 157 0,'0'0'-10'16,"0"0"-27"-16,0 0-13 0,-9-20 382 0,17 41 90 15,-37-37 37-15,34 38 26 0,-37-28-364 16,32 6-63-16,-35 0-18 0,18 1-8 16,-1-3-2-16,18 2-22 0,-32-3-8 0,32 3 0 15,-30-2 0-15,30 2 0 0,-29 0 0 0,29 0 0 16,-26 7 0-16,26-7 0 0,-24 16 0 0,24-16 0 16,-25 24 0-16,25-24 0 0,-23 33 0 0,12-14 0 15,3 2 0-15,0 0 0 0,2 1 0 0,3-1 0 16,2-3 0-16,1-1 0 0,0-17 0 15,6 24 0-15,-6-24 0 0,17 12 0 0,-17-12 0 16,25 0 0-16,-25 0 0 0,33-16 0 0,-15 3 0 16,3-1 0-16,-2-3 0 0,0-2 0 15,-2 0 0-15,-3 0 0 0,0 1 0 0,-2-1 0 16,-12 19 0-16,17-29 0 0,-17 29 0 0,10-20 0 16,-10 20 0-16,0 0 0 0,0 0 0 0,1-18 0 15,-1 18 0-15,0 0 0 0,0 0 0 16,0 0 0-16,-11 18 0 0,11-18 0 0,-5 25 0 15,4-8 0-15,0 1 0 0,1 1 0 0,2 1 0 16,0-2 0-16,4-1 0 0,1 0 0 0,-7-17 0 16,21 30 0-16,-21-30 0 0,32 26 0 0,-10-14 0 15,-1-6-49-15,7 1 4 0,-10-18-63 0,27 21-394 16,-20-23-114-16,8 4 13 0,-4-3 480 16</inkml:trace>
  <inkml:trace contextRef="#ctx0" brushRef="#br4" timeOffset="178409.0952">23810 10815 1691 0,'-30'6'190'0,"24"14"-133"16,-9-3 6-16,4 4-29 0,-2 5-22 0,2 3-12 16,-1 2 0-16,0 2 0 0,-1 2 0 0,1 5 0 15,0 0 0-15,1 2 0 0,-1 2 0 0,2-2 0 16,-1 0 0-16,3 0 0 0,-1-5 0 0,4-2 0 15,3-8 0-15,2-6 0 0,0-21 0 16,11 25 0-16,-11-25-11 0,25 3-63 0,3 6-75 16,-31-33-404-16,33 16-66 0,-18-19 40 15</inkml:trace>
  <inkml:trace contextRef="#ctx0" brushRef="#br4" timeOffset="178627.832">24006 10836 1928 0,'-23'42'60'0,"14"-13"-40"0,2 5 4 15,-1-1-10-15,0 2-13 0,0 0-1 0,-1 4 0 16,0-1 0-16,0 2 0 0,-1-1 0 0,3-3 0 16,0-1 0-16,-1-1 0 0,1-1 0 0,2 0 0 15,0-2 0-15,2 2 0 0,2-4 0 0,-2-3 0 16,4-2 0-16,1-7 0 0,2 1-8 15,-4-18-86-15,27 32-202 0,-27-32-298 0,22-4-20 16,-22 4 174-16</inkml:trace>
  <inkml:trace contextRef="#ctx0" brushRef="#br4" timeOffset="179096.5656">24176 11271 1255 0,'0'0'583'0,"0"0"-510"16,0 0-31-16,0 0-8 0,21 6-4 15,-21-6-1-15,19 2-28 0,-19-2-1 0,25 0 0 16,-25 0 0-16,30-2 0 0,-13-1 0 0,1-1 0 15,2-1 0-15,-2-2 0 0,0 0 0 16,1-2 0-16,-1 0 0 0,-1-2 0 0,-17 11 0 16,25-24 0-16,-25 24 0 0,14-23 0 0,-14 23 0 15,0-19 0-15,0 19 0 0,-9-16 0 16,9 16 0-16,-17-15 0 0,17 15 0 0,-25-10 0 16,25 10 0-16,-31-9 0 0,14 5 0 0,17 4 0 15,-30-5 0-15,12 9 0 0,18-4 0 0,-31 13 0 16,14-1 0-16,17-12 0 0,-31 34 0 0,15-13 0 15,2 2 0-15,2 2 0 0,3 0 0 0,2 2 0 16,3-3 0-16,2 0 0 0,5-2 0 0,2-1 0 16,-5-21 0-16,22 29 0 0,-22-29 0 15,36 15 0-15,-12-13 0 0,3-5 0 16,5-4 0-16,1-4 0 0,4-2 0 0,3-7 0 16,3 1 0-16,1-8 0 0,1 3 0 0,-5-6-16 15,11 16-158-15,-36-34-345 0,30 29-93 0,-20-15 16 16,3 0 467-16</inkml:trace>
  <inkml:trace contextRef="#ctx0" brushRef="#br4" timeOffset="179299.6913">24844 10848 1972 0,'0'0'75'0,"-24"-7"-75"16,24 7 0-16,0 0 0 0,-16 23 0 0,16-23 0 16,-9 30 0-16,4-9 0 0,1 2 0 15,-1 3 0-15,0 3 0 0,0 3 0 0,-2 4 0 16,-1 3 0-16,1 1 0 0,-1 2 0 15,0-1 0-15,0 1 0 0,-1 1 0 0,1 0 0 16,-1-1 0-16,2 0 0 0,-4-2 0 0,5-3 0 16,-3-2 0-16,6 3-8 0,3-38-172 0,3 53-380 15,-3-53-93-15,2 29 11 0</inkml:trace>
  <inkml:trace contextRef="#ctx0" brushRef="#br4" timeOffset="179455.9656">24895 11396 1805 0,'-17'41'242'0,"-4"-26"-242"15,-7-7 0-15,3-1 0 0,3-2 0 0,22-5 0 16,-29 6 0-16,29-6 0 0,-17 0-39 0,17 0-25 16,0 0-60-16,0 0-526 0,9-20 28 15,-9 20 75-15</inkml:trace>
  <inkml:trace contextRef="#ctx0" brushRef="#br3" timeOffset="202853.3144">14956 9370 712 0,'0'0'159'0,"0"0"-84"0,0 0-22 0,0 0-16 16,0 0-1-16,0 0-6 0,0 0-1 16,0 0-4-16,0 0-8 0,0 0-4 0,0 0 0 15,0 0 8-15,0 0 5 0,17-17 6 0,-17 17 0 16,0 0-4-16,0 0-1 0,18-5-6 0,-18 5-3 16,0 0 0-16,0 0 0 0,0 0 6 0,0 0 8 15,0 0 10-15,0 0 1 0,0 0-7 0,0 0-10 16,0 0-14-16,0 0-5 15,-12 19-4-15,12-19 1 0,-18 12-1 0,18-12 1 16,-26 18-3-16,26-18 4 0,-35 23-5 0,12-9 5 16,-5 4-6-16,-2 4 6 0,-5 2-8 0,-1 4-16 15,-7 2 43-15,-4 3-38 0,-6 0 41 0,-4 5-12 16,-6 1-15-16,-5 5 13 0,-3-1-16 0,-3 3 17 16,-6-1-12-16,1 0 16 0,-7-1-15 0,-3 4 14 15,-7-1-18-15,-4 1-10 0,-7 3 33 16,-3 3-33-16,-5 1 34 0,-3 3-3 0,-7-1-14 15,-7 3 20-15,-7-1-21 0,-6 3 17 0,-10 3-22 16,-5 7-4-16,-9 1 27 0,-9 9-21 0,-8-1 21 16,-5 3 3-16,-8 2-23 0,-10 0 20 15,-4 5-19-15,-1 1-2 0,-1 3 11 0,3 3-14 16,-5-1 11-16,-3 0 3 0,-2-1-19 0,-4-1 3 16,4 5 12-16,-3 0-13 0,-6 1 13 15,-1 0 5-15,-6 1-26 0,-4 0 12 0,-2 3 7 16,-6 4-8-16,-6-2 12 0,1 2-11 0,-8-1 0 15,-3 1-3-15,-6-1 5 0,-2 4-10 0,-6-1 8 16,2-2 9-16,-3 1-17 0,-7-4 2 0,7 3 12 16,-4 0-11-16,10-3 8 0,5 3 7 0,5 1-21 15,10-1 5-15,7 1 7 0,14 1-11 16,9-4 7-16,12-3 0 0,22 0-28 16,15-7-8-16,23 1-3 0,11-19-61 0,38 22-233 15,-5-37-286-15,27-2 9 0,13-8 385 0</inkml:trace>
  <inkml:trace contextRef="#ctx0" brushRef="#br3" timeOffset="204040.9182">8550 12109 1669 0,'0'0'69'0,"0"0"-26"0,0 0-19 15,19 0-4-15,-19 0 1 0,23-6 2 16,-5 2 0-16,10 2 2 0,1-4-7 0,10 3 1 16,2-3-4-16,8 0-1 0,4 1-19 15,5-1 14-15,6 0-15 0,3 2 14 0,5 0 4 16,2 2 11-16,0 0-18 0,3 0-2 0,-8 2-2 15,-2 0-14-15,-10 2 15 0,-6-2 0 0,-7 2-2 16,-6 0 1-16,-9 2-1 0,-7 0 1 0,-22-4-3 16,22 8-1-16,-22-8 17 0,0 0-13 15,0 0 10-15,-17 23-11 0,17-23 0 0,-31 21 0 16,12-7 0-16,-3 2 0 0,-2 3 0 0,-2 4 0 16,-4 5 0-16,-4 5 0 0,-2 3 0 0,-1 4 0 15,-5 0 0-15,-2 2 0 0,-1-1 0 0,-3-2 0 16,-3-2 0-16,2-2 0 0,0-1 0 15,2-2 0-15,4-2 0 0,1 0-19 16,5-1 1-16,1-5-42 0,13 7 0 0,-11-33-181 16,26 24-412-16,8-22 35 0,0 0 241 0</inkml:trace>
  <inkml:trace contextRef="#ctx0" brushRef="#br3" timeOffset="369025.4248">14800 9654 937 0,'0'0'186'0,"0"0"-63"0,0 0-50 0,0 0-18 16,0 0 1-16,0 0 2 0,0 0-4 0,0 0-6 15,0 0-13-15,0 0-7 0,0 0-9 0,0 0-2 16,0 0-7-16,0 0-1 0,0 0 0 0,0 0 4 16,0 0 7-16,0 0 7 0,0 0 4 0,21-6-1 15,-21 6-5-15,24-21-4 0,-24 21-3 0,35-33-8 16,-14 14-19-16,4-1 33 0,3-3-36 16,3 0 33-16,2-5-13 0,1 1-10 0,3-4 9 15,4 0-7-15,0 0 8 0,4-2-7 16,2-1 9-16,3-2-9 0,2-2 10 0,6 0-9 15,2-2 11-15,7-1-10 0,4-4 9 0,3 0-10 16,4-2-7-16,2-2 23 0,5 0-24 0,5-3 23 16,9-1-8-16,4-2-10 0,4-2 4 15,5-2-3-15,4-1 0 0,2-2 0 0,6-3 0 16,6-1 0-16,1-3 0 0,4 1 0 0,6-1 0 16,0-4 0-16,9-2 0 0,2-5 0 0,7-2 0 15,4-5 0-15,7-4 0 0,9 1 0 0,5-6 0 16,5 0-2-16,10-3 4 0,1-6-2 0,3-1 0 15,1-2 0-15,5-2 0 0,1 0 0 0,4-3 0 16,3-3 0-16,-1-1 0 16,7-2 0-16,3 0 0 0,4-2 0 0,6 0 0 15,-4-2 0-15,-6 0 0 0,-2 5 0 0,-6-2 0 16,-2 2 0-16,4-1 0 16,-2 3 0-16,-4 1 0 0,-1 5 0 0,-4 1 0 0,-2 0 0 0,-3 4 0 0,-6 4 0 15,-11 5 0-15,-7 5-2 0,-11 9-8 16,-7 3-22-16,-9 9 14 0,-10 3-2 0,-5 10-35 15,-15 0 15-15,0 17-59 0,-27-18-109 16,6 28-361-16,-19-3-17 0,-4 4 179 0</inkml:trace>
  <inkml:trace contextRef="#ctx0" brushRef="#br3" timeOffset="371556.7354">22891 4974 1715 0,'-17'-7'47'16,"17"7"-11"-16,0 0-8 0,0 0-6 0,0 0-4 15,0 0-2-15,0 0-3 0,0 0-2 0,0 0-2 16,0 0-1-16,0 0 0 0,0 0 2 0,0 0-1 15,29-19 2-15,-10 12 0 0,5 0 2 0,5-1-1 16,4-4 5-16,4-2-4 0,6-1 3 16,6-2-12-16,0-3-4 0,6 2 0 0,0 0 0 15,1 1 0-15,0 4 0 0,-3 1 0 0,-3 3 0 16,-4 6 0-16,-4 3 0 0,-7 3 0 0,-3 7 0 16,-6 3 0-16,-5 5 0 0,-5 7 0 15,-10 5 0-15,-6 2 0 0,-9 6 0 0,-8 3 0 16,-7 3 0-16,-6 2 0 0,-6 2 0 15,-4-1 0-15,-1-2 0 0,-2-3 0 0,2-6 0 16,1-3 0-16,2-4 0 0,6-5 0 0,6-3 0 16,6-5 0-16,20-16 0 0,-20 12-28 0,38 14-331 15,-18-26-299-15,22-12 2 0,-5 0 311 0</inkml:trace>
  <inkml:trace contextRef="#ctx0" brushRef="#br3" timeOffset="372712.9504">1812 13982 1427 0,'0'0'282'0,"0"0"-232"0,0 0-29 15,0 0-16-15,0 0-2 0,0 0 1 0,13 24 7 16,-13-24 1-16,9 29 6 0,-4-6-4 15,2 6 5-15,-1 3-10 0,4 5 8 16,-1 3-15-16,4 1 9 0,-1 2-12 0,1 3 10 16,2 4-13-16,-1-1 13 0,0 3-14 0,0 0-9 15,-2-2 27-15,1 0-30 0,0-7 27 0,-1-3-10 16,1-6-14-16,1-10-1 0,3-2-23 0,-17-22-35 16,44 32-215-16,-44-32-316 0,31-7 0 0,-14-1 336 15</inkml:trace>
  <inkml:trace contextRef="#ctx0" brushRef="#br3" timeOffset="373087.9717">2281 14347 1606 0,'0'0'70'0,"0"0"-27"0,-19 8-9 16,19-8-4-16,0 0-4 0,0 0-1 0,-3 18-4 15,3-18-1-15,0 0-3 0,0 0-2 0,14 20-1 16,-14-20 0-16,0 0-1 0,17 25 1 0,-17-25-2 15,11 19-1-15,-11-19 0 0,12 23 0 0,-12-23-1 16,10 26 1-16,-10-26-3 0,9 26 0 0,-9-26-5 16,10 26-13-16,-10-26 10 0,11 17-14 0,-11-17 12 15,0 0-1-15,19 6 1 0,-19-6 15 16,21-11-12-16,-21 11 15 0,26-32-15 0,-13 7-1 16,0-6 0-16,1-6 0 0,-1 0 0 0,0-2 0 15,1 2 0-15,-2 2 0 0,1 1 0 16,1 4 0-16,-2 5 0 0,-1 5 0 0,-11 20 0 15,18-23 0-15,-18 23 0 0,0 0 0 0,20 0 0 16,-20 0 0-16,11 23 0 0,-5-5 0 0,0 2 0 16,-1 5 0-16,1 0 0 0,0 0 0 15,0-2 0-15,2-2 0 0,3-3 0 0,-11-18-30 16,29 24-38-16,-29-24-64 0,45 0-514 0,-26-6-9 16,9 5 140-16</inkml:trace>
  <inkml:trace contextRef="#ctx0" brushRef="#br3" timeOffset="373603.5899">3876 13671 1477 0,'-25'-12'288'0,"25"12"-207"16,-20-4-62-16,20 4-6 0,-30-2 2 0,30 2 0 16,-29-2 2-16,29 2 1 0,-29 6-3 0,29-6-3 15,-30 17-2-15,30-17 2 0,-32 31-5 16,16-11 4-16,0 3-2 0,3 4 5 0,0 2-3 15,2 2-8-15,1 2-3 0,3-3 0 0,2-2 0 16,2-4 0-16,3-7 0 0,0-17 0 0,8 22 0 16,-8-22 0-16,17 6 0 0,-17-6 0 0,25-11 0 15,-8-1 0-15,1-6 0 0,2-6 0 0,1-7 0 16,0-3 0-16,3-3 0 0,-1-1 0 16,0 1 0-16,-1 2 0 0,-2 2 0 15,-3 4 0-15,-2 5 0 0,-4 5 0 0,-11 19 0 16,14-22 0-16,-14 22 0 0,0 0 0 0,0 0 0 15,0 0 0-15,0 0 0 0,0 0 0 0,9 31 0 16,-9-10 0-16,0 6 0 0,1 2 0 0,-1 1 0 16,0 0 0-16,3 1 0 0,-1 0 0 0,3-5 0 15,1-4 0-15,-6-22 0 0,15 22 0 16,-15-22 0-16,22 1 0 0,-22-1-1 0,32-25-46 16,-10 5-20-16,-8-18-39 0,26 22-270 0,-27-33-263 15,13 6 57-15,-11-9 354 0</inkml:trace>
  <inkml:trace contextRef="#ctx0" brushRef="#br3" timeOffset="373791.0887">4263 13020 846 0,'0'-29'160'0,"-17"-11"-25"16,17 40 22-16,-20-45 26 0,20 45-32 15,0 0-36-15,0 0-33 0,0 0-40 0,-18 20-9 16,18-20-14-16,-10 40 4 0,6-9-7 0,4 7 5 16,0 4-7-16,4 5 8 0,-2 5-13 0,4 1-8 15,-1 7 16-15,4-1-23 0,-1-2 13 0,1-2-7 16,2-8 0-16,-2-4 0 0,2-3 0 0,3-6-1 15,0-7-8-15,2-6 2 0,1-4-35 16,-17-17-17-16,29 17-33 0,-29-17-94 0,32-10-326 16,-32 10-79-16,12-25 44 0</inkml:trace>
  <inkml:trace contextRef="#ctx0" brushRef="#br3" timeOffset="373947.3449">4259 13402 1747 0,'-28'-5'88'0,"28"5"-20"16,-25-2-18-16,25 2-4 0,0 0-11 15,0 0-22-15,0 0-13 0,0 0 0 0,0 0 0 16,0 0 0-16,0 0 0 0,32 0 0 0,-10-8 0 16,3-6 0-16,7-5 0 0,0-4 0 0,3-3 0 15,1-1 0-15,4 2 0 0,-1-4 0 0,11 10-80 16,-27-28-382-16,30 28-204 0,-14-6 2 0,6 1 490 16</inkml:trace>
  <inkml:trace contextRef="#ctx0" brushRef="#br3" timeOffset="374634.8484">5466 12493 1516 0,'0'0'103'0,"-3"-33"-67"15,3 33-3-15,-3-30 8 0,3 30-2 0,3-21 4 16,-3 21 0-16,0 0-7 0,0 0-4 0,0 0-10 16,7 21-9-16,-7-21-5 0,4 34-2 0,-1-5-5 15,2 6 6-15,0 7-11 0,1 7-3 0,1 4 23 16,-1 4-21-16,2 2 22 0,-2 1-7 0,1 2-14 16,-2 1 12-16,1-3-13 0,-1 0 11 15,1-5-13-15,2-6 14 0,1-7-14 0,2-7-9 16,1-10 25-16,0-4-35 0,3-4-6 0,-15-17-145 15,28-6-483-15,-28 6 13 0,20-19 193 0</inkml:trace>
  <inkml:trace contextRef="#ctx0" brushRef="#br3" timeOffset="374806.7346">5497 13024 1467 0,'0'0'284'0,"0"0"-52"16,-23 3-184-16,23-3-32 0,0 0-16 0,0 0 0 15,0 0 0-15,0 0 0 0,0 0 0 0,4-21 0 16,-4 21 0-16,26-34 0 0,-8 12 0 0,3-3 0 16,3-3 0-16,-1-5 0 0,5 4 0 0,-6-13-100 15,24 28-328-15,-24-29-243 16,10 10 42-16,-9-3 411 0</inkml:trace>
  <inkml:trace contextRef="#ctx0" brushRef="#br3" timeOffset="375213.0317">6012 12174 1535 0,'-25'-10'298'0,"25"10"-200"0,-20 34-62 15,7-13 0-15,0 1-9 0,2 2-10 0,1 2-17 16,0 2 0-16,3 3 0 0,1 3 0 0,1 3 0 16,2 2 0-16,3 2 0 0,2 3 0 0,3-1 0 15,1 3 0-15,0-2 0 0,2-1 0 16,1-3 0-16,-1-3 0 0,2-6 0 0,1-4 0 15,-1-3 0-15,2-6 0 0,-1-1 0 16,-11-17 0-16,26 22 0 0,-26-22 0 0,31 6 0 16,-31-6 0-16,28-10 0 0,-28 10 0 0,24-21 0 15,-13 5 0-15,-1-5 0 0,1-4 0 0,-3-6 0 16,1-1 0-16,-1-1 0 0,-2 2 0 0,0-1 0 16,-1 3 0-16,0 1 0 0,-1 5 0 0,1 4 0 15,-5 19 0-15,7-22 0 0,-7 22 0 0,0 0 0 16,0 0 0-16,0 0 0 0,0 0 0 15,18 23 0-15,-10-5 0 0,-1 4 0 16,0 1 0-16,2 1 0 0,-1 3 0 0,2-3 0 16,1 0 0-16,1-1 0 0,1-2 0 0,4-3 0 15,0-4 0-15,4-1 0 0,-1-5 0 0,3-2 0 16,-3-6 0-16,6 2-51 0,-26-2-50 0,47-1-74 16,-47-16-351-16,26 11-75 0,-26 6 59 15</inkml:trace>
  <inkml:trace contextRef="#ctx0" brushRef="#br3" timeOffset="375556.7361">6542 12594 1536 0,'19'37'346'0,"-40"-26"-284"0,21-11-38 16,0 0-5-16,22 19 2 16,-22-19 6-16,28-1-15 0,-10-4-12 0,3-2 0 15,2-4 0-15,2-3 0 0,3-4 0 0,3-4 0 16,-1 0 0-16,-1-3 0 0,-1 1 0 0,-3 1 0 15,-3 1 0-15,-5 2 0 0,-3 0 0 0,-2 4 0 16,-12 16 0-16,11-27 0 0,-11 27 0 0,-5-18 0 16,5 18 0-16,-18-15 0 0,18 15 0 0,-34-13 0 15,12 8 0-15,-2 2 0 0,-3 1 0 16,-1 4 0-16,0 2 0 0,0 6 0 0,0 3 0 16,4 7 0-16,2 1 0 0,3 5 0 15,2 0 0-15,2 5 0 0,5 1 0 0,4 2 0 16,5 0 0-16,5 0 0 0,4-5 0 0,4-1 0 15,5-9 0-15,6-4 0 0,2-8 0 0,9-7 0 16,4-7 0-16,3-7 0 0,9-7 0 16,1-10 0-16,8-1 0 0,-1-15 0 0,29 20-482 15,-33-29-183-15,15 7-3 0,-1-5 437 0</inkml:trace>
  <inkml:trace contextRef="#ctx0" brushRef="#br3" timeOffset="376947.3835">4503 14586 1634 0,'0'0'25'15,"0"0"-15"-15,0 0 24 0,-13-18-37 16,13 18 32-16,0 0-12 0,0 0 3 0,0 0 17 15,0 0-4-15,0 0 5 0,0 0-28 0,0 0 15 16,-2 22-21-16,2-22-2 0,8 25 5 0,-2-5-3 16,1 1 7-16,-1 2-5 0,2 4 8 15,-2-2-5-15,1 3 6 0,-1-1-7 0,1-3 5 16,-2 0-7-16,0-1 7 0,-1-2-6 0,-2-4 2 16,-2-17-5-16,5 25 1 0,-5-25-4 0,0 0-1 15,0 0 0-15,0 0 0 0,0 0 0 0,0 0 0 16,0 0 0-16,0 0 0 0,1-21 0 0,-4 2 0 15,-2-4 0-15,0-3 0 0,0-1 0 16,1-1 0-16,-1-1 0 0,2-1 0 16,-2 0 0-16,1-2 0 0,1 1 0 0,-1-1 0 15,3 0 0-15,2 0 0 0,1 2 0 0,4 2 0 16,4 2 0-16,0 3 0 0,2 3 0 0,1 3 0 16,-13 17 0-16,28-20 0 0,-28 20 0 0,32-10 0 15,-14 10 0-15,-18 0 0 0,33 7 0 0,-16 1 0 16,-17-8 0-16,32 21 0 0,-32-21 0 15,29 29 0-15,-29-29 0 0,23 32 0 0,-13-15 0 16,-2 0 0-16,0 1 0 0,-2-1 0 0,-3 1 0 16,0-1 0-16,-3 1 0 0,-1 0 0 0,-4-1 0 15,-1 1 0-15,-3-1 0 0,9-17 0 16,-25 33 0-16,10-15 0 0,-3-2 0 0,1-1 0 16,-2 1 0-16,2-1 0 0,17-15 0 0,-30 30 0 15,18-13 0-15,0 2 0 0,1 2 0 16,2 2 0-16,3 1 0 0,1 4 0 0,3 2 0 15,3 1 0-15,0 4 0 0,2 0 0 0,2 4 0 16,-1 0 0-16,5 1 0 0,-2 0 0 0,3-4 0 16,0-3 0-16,2-4 0 0,0-5 0 0,4-2 0 15,-16-22-27-15,38 32-58 0,-32-50-187 0,23 24-384 16,-29-6 55-16,38-27 196 0</inkml:trace>
  <inkml:trace contextRef="#ctx0" brushRef="#br3" timeOffset="377338.0081">5156 14362 1509 0,'0'0'455'0,"0"0"-437"0,0 0-6 0,-21 14 7 0,21-14 3 15,-23 7-10-15,23-7-12 0,-24 17 0 0,24-17 0 16,-27 23 0-16,27-23 0 0,-24 30 0 0,14-12 0 15,0 2 0-15,4 0 0 0,0 2 0 16,3 1 0-16,0 1 0 0,3 0 0 0,1-1 0 16,3-1 0-16,2-3 0 0,-6-19 0 15,18 29 0-15,-18-29 0 0,24 17 0 0,-24-17 0 16,30 4 0-16,-13-8 0 0,4-2 0 0,-3-5 0 16,1-2 0-16,1-4 0 0,-4-5 0 0,-1-3 0 15,-1-2 0-15,0-3 0 0,-1-2 0 0,-3-2 0 16,0-1 0-16,-2-2 0 0,-4 7 0 0,-1 0 0 15,-2 7 0-15,-3 1 0 0,-2 4 0 0,4 18 0 16,-15-30 0-16,15 30 0 0,-19-21 0 16,19 21 0-16,-18-9 0 0,18 9 0 0,0 0 0 15,-21 6 0-15,21-6 0 0,-10 19 0 16,10-19 0-16,-5 24-33 0,5-24-12 0,0 18-11 16,0-18-29-16,0 0-73 0,36 12-301 0,-36-12-95 15,20-23 27-15,-20 23 398 0</inkml:trace>
  <inkml:trace contextRef="#ctx0" brushRef="#br3" timeOffset="377541.1811">5555 13807 1598 0,'-5'-23'96'15,"5"23"-25"-15,3-20 1 0,-3 20-8 0,0 0-6 16,0 0-14-16,0 0-12 0,-19 13-20 0,19-13-12 16,-14 33 0-16,5-7 0 0,4 5 0 15,2 5 0-15,0 6 0 0,1 2 0 16,2 4 0-16,0 3 0 0,2-1 0 0,3 0 0 15,0-1 0-15,1-5 0 0,1-2 0 0,1-7 0 16,3-4 0-16,1-7 0 0,2-4 0 0,5-6 0 16,-19-14-17-16,36 13-93 0,-33-36-347 0,25 23-156 15,-15-16-3-15,10-6 383 0</inkml:trace>
  <inkml:trace contextRef="#ctx0" brushRef="#br3" timeOffset="378056.7677">5808 14145 1494 0,'-28'-1'420'15,"49"7"-343"-15,-21-6-42 0,0 0-14 16,0 0-21-16,0 0 0 0,0 0 0 0,0 0 0 16,20 3 0-16,-20-3 0 0,23-17 0 0,-23 17 0 15,31-30 0-15,-13 10 0 0,0-2 0 0,1 0 0 16,-1 0 0-16,0 2 0 0,-2-1 0 0,0 3 0 15,-3 1 0-15,-13 17 0 0,21-27 0 0,-21 27 0 16,11-20 0-16,-11 20 0 0,0 0 0 16,0 0 0-16,-6-17 0 0,6 17 0 0,-19 4 0 15,19-4 0-15,-28 10 0 0,28-10 0 0,-29 22 0 16,29-22 0-16,-31 32 0 0,16-12 0 0,-1 3 0 16,2 4 0-16,3 2 0 0,1 0 0 0,3 1 0 15,2-1 0-15,2-3 0 0,5-4 0 16,0-2 0-16,4-2 0 0,-6-18 0 15,18 29 0-15,-18-29 0 0,27 18 0 0,-9-17 0 16,2-2 0-16,3-5 0 0,1-6 0 0,5-1 0 16,3-8 0-16,6-1 0 0,1-7 0 0,12 9-31 15,-31-26-554-15,37 16-74 0,-14-14 14 0</inkml:trace>
  <inkml:trace contextRef="#ctx0" brushRef="#br3" timeOffset="379072.423">6826 13850 1947 0,'0'0'100'0,"0"0"-100"0,-17 0 0 0,17 0 0 16,0 0 0-16,0 0 0 0,-11-17 0 0,11 17 0 16,0 0 0-16,-7-24 0 0,7 24 0 15,-4-19 0-15,4 19-11 0,-1-25-117 0,1 25-533 16,0 0-5-16,6-21 86 0</inkml:trace>
  <inkml:trace contextRef="#ctx0" brushRef="#br3" timeOffset="379994.31">8027 13326 1596 0,'-23'-4'57'15,"23"4"-26"-15,0 0-8 0,0 0-3 0,0 0 2 16,0 0 4-16,0 0-16 0,11-17 47 15,-11 17-46-15,20-9 41 0,-20 9-22 0,33-15-11 16,-14 6 2-16,5-1-7 0,3-5 0 0,2 0-4 16,4-5 5-16,5-3-7 0,2-2 3 0,4-4-11 15,2-1 0-15,3-3 0 0,2-2 0 0,2 0 0 16,3 0 0-16,2 2 0 0,1 5-8 0,-1 3-17 16,2 4-8-16,-5 0-24 0,5 11-14 0,-12-11-38 15,25 35-197-15,-31-25-262 16,15 13-10-16,-7-1 287 0</inkml:trace>
  <inkml:trace contextRef="#ctx0" brushRef="#br3" timeOffset="380713.0775">10078 11959 1470 0,'0'0'181'0,"0"0"-139"16,0 0-15-16,0 0-4 0,0 0-4 0,0 0-4 15,0 0 0-15,-3 25-4 0,13-5 4 0,2 4 11 16,2 4-38-16,-2 2 33 0,2 4-32 16,-1 4 14-16,0 3 12 0,0-1-12 0,-1 1 10 15,-1-1-13-15,0-1 9 0,1-3-13 0,-1-4 8 16,2-1-11-16,-2-7-3 0,3 1-29 16,-14-25-31-16,37 47-245 0,-37-47-315 0,30 15 63 15,-30-15 321-15</inkml:trace>
  <inkml:trace contextRef="#ctx0" brushRef="#br3" timeOffset="381009.9424">10468 11987 1641 0,'-24'-1'225'15,"27"26"-201"-15,-26 2 5 0,0 0-35 0,1-3 32 16,3 1-7-16,-1-2-6 0,5-1 4 0,0-1-9 15,2-3 1-15,13-18-5 0,-17 28 2 0,17-28-4 16,0 0 0-16,-8 18-2 0,8-18-1 0,0 0 1 16,0 0 2-16,23 2 2 0,-23-2 1 15,33-4-1-15,-13 2 0 0,2-3 0 0,0-1-3 16,1 1 0-16,2-1 0 0,-2 3-2 0,0-1 1 16,0 2-2-16,2 0-4 0,-2 1-3 0,-1 0-11 15,2 5-22-15,-7-7-12 0,7 9-14 16,-24-6-26-16,42 14-99 0,-42-14-358 0,0 0-33 15,27 6 165-15</inkml:trace>
  <inkml:trace contextRef="#ctx0" brushRef="#br3" timeOffset="381369.3218">10792 12020 1535 0,'-17'8'200'0,"17"-8"-156"0,-15 20-13 15,15-20-21-15,0 0 39 0,-5 19-44 0,5-19 31 16,0 0-20-16,0 0-5 0,26 7 4 16,-26-7-1-16,24-4 0 0,-24 4-15 0,35-15 27 15,-15 0-31-15,-1 0 25 0,2-5-14 0,1 0-6 16,0-2 5-16,0-1-7 0,-3 3 6 0,-1 0-5 16,-3 3 2-16,-15 17-2 0,21-25 2 0,-21 25 0 15,9-18 3-15,-9 18 0 0,0 0 1 16,0 0-5-16,-16-18 0 0,16 18 0 0,-24-2 0 15,24 2 0-15,-33 6 0 0,14 0 0 0,1 3 0 16,-3 1 0-16,1 3 0 0,2 0 0 0,0 3 0 16,2 1 0-16,2 0 0 0,-1 0 0 0,3 0 0 15,12-17 0-15,-16 29 0 0,16-29 0 0,-2 25 0 16,2-25 0-16,7 23 0 16,-7-23 0-16,19 16 0 0,-19-16 0 0,32 12 0 15,-14-8 0-15,2-1 0 0,-2-3 0 0,6 1-14 16,-3-5-59-16,8 14-74 0,-29-10-475 0,29-2-47 15,-29 2 148-15</inkml:trace>
  <inkml:trace contextRef="#ctx0" brushRef="#br3" timeOffset="382431.8246">11266 11893 1599 0,'17'2'77'0,"-17"-2"-18"16,19-4 0-16,-19 4-3 0,25-14-6 0,-25 14-16 15,26-24-4-15,-26 24-10 0,31-34-2 0,-15 14-8 16,2-3 3-16,-1-2-8 0,0 0 5 0,0 0-7 16,-4-2 1-16,0 3-5 0,-3 0 2 0,0 2-2 15,-2 0 2-15,-2 3-1 0,-6 19 0 0,3-26 0 16,-3 26 0-16,0 0 0 0,-12-20 0 15,12 20 0-15,-19-3 0 0,19 3 0 0,-30 10 0 16,11 1 0-16,-3 3 0 0,0 7 0 0,-1 2 0 16,2 2 0-16,2 2 0 0,1 2 0 0,-1 0 0 15,6 1 0-15,0-1 0 0,5 0 0 0,4-2 0 16,2-3 0-16,4-3 0 0,4-3 0 16,-6-18 0-16,23 26 0 0,-6-19 0 0,2-4 0 15,4-4 0-15,4-5 0 0,4-4 0 16,1-7 0-16,4-3 0 0,-1-6 0 0,4 0 0 15,1-5 0-15,4 4 0 0,-1-4 0 0,4 2 0 16,-1-1 0-16,-1 0-9 0,0 0-13 0,-3-1 4 16,-3-1-15-16,0 5 7 0,-10-1-8 0,-1 8 12 15,-7-1 21-15,-21 21-33 0,26-26 47 0,-26 26-34 16,0 0 27-16,5-22 13 0,-5 22 4 16,0 0 10-16,-19 1-3 0,19-1 5 0,-24 6-5 15,24-6 0-15,-27 11-29 0,27-11-1 16,-23 17 0-16,23-17 0 0,-21 19 0 0,21-19 0 15,-14 22 0-15,14-22 0 0,-9 25 0 0,9-25 0 16,-1 32 0-16,2-14 0 0,2 1 0 0,-1 3 0 16,2 0 0-16,-1 1 0 0,2 1 0 0,0-3 0 15,-1-1 0-15,0-3 0 0,-4-17 0 16,7 27 0-16,-7-27 0 0,0 0 0 0,8 20 0 16,-8-20 0-16,0 0 0 0,0 0 0 0,0 0 0 15,0 0 0-15,14-18 0 0,-14 18 0 0,5-29 0 16,-3 7 0-16,2-1 0 0,-1-1 0 0,1-2 0 15,1-1 0-15,0-1 0 0,0-1 0 16,-1-1 0-16,1-1 0 0,1-1 0 0,0-1 0 16,2 2 0-16,-2-2 0 0,2 2 0 15,0 2 0-15,3 1 0 0,1 5 0 0,-1 4 0 16,2 2 0-16,-13 17 0 0,24-21 0 0,-24 21 0 16,23-9 0-16,-23 9 0 0,24-3 0 0,-24 3 0 15,25 5 0-15,-25-5 0 0,23 11 0 0,-23-11 0 16,18 18 0-16,-18-18 0 0,14 23 0 0,-14-23 0 15,8 28 0-15,-8-28 0 0,2 30 0 16,-5-13 0-16,-1 0 0 0,-2 1 0 0,0-1 0 16,-3 1 0-16,-1-1 0 0,-2 0 0 0,0 1 0 15,12-18 0-15,-28 30 0 0,13-13 0 16,15-17 0-16,-28 28 0 0,28-28 0 0,-27 25 0 16,27-25 0-16,-22 25 0 0,22-25 0 0,-17 24 0 15,17-24 0-15,-12 30 0 0,9-11 0 0,-1 3 0 16,1 2 0-16,2 4 0 0,1 1 0 15,3 1 0-15,-2 3 0 0,1 1 0 0,2 1 0 16,1 3 0-16,-2-3 0 0,4-3 0 0,-1-3 0 16,0-6 0-16,3-3 0 0,-9-20 0 0,20 21-25 15,-20-21-70-15,33 16-140 0,-38-41-266 0,33 20-63 16,-12-13-52-16</inkml:trace>
  <inkml:trace contextRef="#ctx0" brushRef="#br3" timeOffset="382791.2032">12646 11025 1956 0,'0'0'63'0,"-17"7"-35"16,17-7-28-16,-19 18 0 0,19-18 0 16,-21 29 0-16,9-6 0 0,-1 1 0 0,-1 3 0 15,1-2 0-15,1 1 0 0,2-3 0 0,0 1 0 16,3-2 0-16,2-3 0 0,1-2 0 0,4-17 0 15,2 24 0-15,-2-24 0 0,0 0 0 0,17 17 0 16,-17-17 0-16,18 4 0 0,-18-4 0 0,23-4 0 16,-23 4 0-16,30-11 0 0,-13 1 0 15,0 2 0-15,2-3 0 0,-1 1 0 16,0 2 0-16,-1 1 0 0,-17 7 0 0,28-8 0 16,-28 8 0-16,18 3 0 0,-18-3 0 0,0 0 0 15,14 24 0-15,-14-24 0 0,0 29 0 0,-4-11 0 16,-1 2 0-16,0 0 0 0,-2 2 0 0,0 1 0 15,-1 0 0-15,-1 0 0 0,1-1 0 0,1-4 0 16,5-1 0-16,2-17 0 0,5 38-255 16,-22-45-353-16,17 7-62 0,0 0 157 0</inkml:trace>
  <inkml:trace contextRef="#ctx0" brushRef="#br3" timeOffset="384338.1091">15846 9687 1324 0,'-15'-24'324'0,"15"24"-278"0,0 0-19 16,0 0-7-16,0 0-3 0,0 0-3 0,0 0-1 16,0 0 7-16,0 0 2 0,17 26 7 0,-17-26-3 15,20 30-1-15,-11-14-9 0,2 3 4 0,0-1-7 16,-1 0 5-16,-1 0-5 0,-1 0 3 0,-2 0-5 15,0 0 4-15,-6-18-3 0,6 29-6 0,-6-29-6 16,4 19 0-16,-4-19 0 0,0 0 0 16,0 0 0-16,0 0 0 0,0 0 0 15,0 0 0-15,0 0 0 0,-5-28 0 0,3 10 0 16,-1-4 0-16,2-2 0 0,-1-4 0 0,2-2 0 16,1-2 0-16,-1 0 0 0,0-1 0 0,0 1 0 15,-1 1 0-15,-1 3 0 0,0 3 0 0,-2 3 0 16,2 0 0-16,-1 5 0 0,3 17 0 0,-2-26 0 15,2 26 0-15,0 0 0 0,2-18 0 16,-2 18 0-16,0 0 0 0,0 0 0 0,17-13 0 16,-17 13 0-16,22-8 0 0,-22 8 0 0,32-16 0 15,-10 8 0-15,1-5 0 0,6 3-1 16,-1-6-48-16,6 6-16 0,-5-9-10 0,14 13-40 16,-27-31-186-16,26 26-261 0,-14-10 13 0,4 3 220 15</inkml:trace>
  <inkml:trace contextRef="#ctx0" brushRef="#br3" timeOffset="384541.2245">16495 9119 1757 0,'21'3'100'0,"-21"-3"-51"0,0 0-8 15,-21-1 1-15,21 1-1 0,0 0-24 0,0 0-17 16,0 0 0-16,0 0 0 0,-5 17 0 0,5-17 0 16,8 25 0-16,-3-5 0 0,1-1 0 15,-1 3 0-15,1 1 0 0,1 1 0 0,0-1 0 16,2-2 0-16,-1-1 0 0,-1-2 0 15,-7-18 0-15,19 31 0 0,-19-31 0 0,22 22 0 16,-22-22 0-16,20 14 0 0,-20-14-59 0,22-5-55 16,15 7-424-16,-34-22-82 0,-3 20 54 0</inkml:trace>
  <inkml:trace contextRef="#ctx0" brushRef="#br3" timeOffset="384681.8696">16503 8819 1914 0,'0'0'37'15,"-31"-15"-13"-15,31 15-6 0,-25-12-8 0,25 12 1 16,0 0-9-16,0 0-6 0,0 0-5 0,0 0-5 16,0 0-8-16,22-14-1 0,-5 9-13 15,12 11-44-15,-20-32-237 0,30 31-255 16,-14-14-13-16,12 4 232 0</inkml:trace>
  <inkml:trace contextRef="#ctx0" brushRef="#br3" timeOffset="385197.5193">17199 8766 2019 0,'-18'6'28'0,"-3"0"-28"15,0-2 0-15,1 2 0 0,-2 1 0 0,0 0 0 16,0 2 0-16,2 1 0 0,0 2 0 16,20-12 0-16,-33 30 0 0,23-13 0 0,-1 0 0 15,3 4 0-15,3-2 0 0,4 4 0 0,4-2 0 16,2-2 0-16,3-1 0 0,-8-18 0 0,23 26 0 15,-23-26 0-15,33 12 0 0,-14-11 0 16,5-3 0-16,1-4 0 0,1-5 0 0,-1-5 0 16,2-2 0-16,-4-4 0 0,3-2 0 0,-5 0 0 15,0-2 0-15,-1 1 0 0,-5 1 0 0,0 1 0 16,-2 1 0-16,-2 0 0 0,-1 3 0 0,-3-1 0 16,-7 20 0-16,12-31 0 0,-12 31 0 0,8-23 0 15,-8 23 0-15,0 0 0 0,0 0 0 16,0 0 0-16,0 0 0 0,0 0 0 15,0 0 0-15,7 29 0 0,-7-6 0 0,1 7 0 16,1 4 0-16,0 7 0 0,0 6 0 0,3 7 0 16,1 4 0-16,3 3 0 0,1 2 0 0,1-1 0 15,-2 0 0-15,2-3 0 0,-1-4 0 0,0-3 0 16,-2-4 0-16,-1-7 0 0,-2-5 0 0,-1-5 0 16,-4-6 0-16,-1-6 0 0,1-19 0 0,-6 21 0 15,6-21 0-15,0 0 0 0,0 0 0 16,-21-10 0-16,21 10 0 0,-19-32 0 0,8 9 0 15,-2-2 0-15,4-5 0 0,-1-2 0 16,1-3 0-16,1-1 0 0,2 0 0 0,0-4 0 16,1-1 0-16,-1-5 0 0,3-1 0 0,0-5 0 15,5 4-46-15,-7-16-94 0,26 35-184 0,-34-41-202 16,26 15-48-16,-13 3 138 0</inkml:trace>
  <inkml:trace contextRef="#ctx0" brushRef="#br3" timeOffset="385572.5012">17752 8017 2047 0,'27'-15'0'0,"-27"15"0"15,0 0 0-15,-6 28 0 0,4-10 0 16,-3 4 0-16,-1 6 0 0,-1 2 0 16,1 8 0-16,0-1 0 0,1 7 0 0,0 0 0 15,1 4 0-15,1 1 0 0,0 0 0 0,2-1 0 16,0 3 0-16,1 0 0 0,0-4 0 0,1-4 0 15,0-5 0-15,4-10 0 0,1-4 0 0,0-7 0 16,-6-17 0-16,22 18 0 0,-22-18 0 0,27-7 0 16,-27 7 0-16,34-31 0 0,-17 7 0 15,0-5 0-15,1-4 0 0,-2-4 0 0,2-1 0 16,-3 2 0-16,-1 2 0 0,0 4 0 0,-5 3 0 16,0 4 0-16,-2 4 0 0,-7 19 0 0,9-24 0 15,-9 24 0-15,0 0 0 0,0 0 0 16,0 0 0-16,0 0 0 0,0 0 0 0,8 21 0 15,-4-3 0-15,-2 2 0 0,3 1 0 16,1-2 0-16,-6-19 0 0,17 29 0 0,-17-29 0 16,23 17 0-16,-23-17 0 0,33 4 0 0,-12-9 0 15,3-2 0-15,-1-9 0 0,10 7-39 0,-23-37-282 16,40 38-206-16,-36-26-44 0,17 0-12 0,7 11 578 16</inkml:trace>
  <inkml:trace contextRef="#ctx0" brushRef="#br3" timeOffset="385759.9913">18441 7933 1685 0,'-15'21'362'15,"7"14"-362"-15,2 3 0 0,1 2 0 0,3 2 0 16,-2 0 0-16,3 3 0 0,-1-3 0 0,4 2 0 16,0-4 0-16,3-4 0 0,2-2 0 0,2-8 0 15,1 0 0-15,-1-8 0 0,-9-18 0 16,19 25 0-16,-19-25-5 0,0 0-401 0,21 10-214 15,-21-10 6-15,0 0 213 0</inkml:trace>
  <inkml:trace contextRef="#ctx0" brushRef="#br3" timeOffset="385916.2593">18274 8241 1540 0,'3'-20'490'0,"-12"-9"-473"15,9 29-17-15,0 0 0 0,-15-19 0 0,15 19 0 16,4-18 0-16,-4 18 0 0,17-24 0 0,-17 24 0 15,31-31 0-15,-10 18 0 0,-1-4 0 0,6 4 0 16,-2-7-9-16,17 22-174 0,-24-34-385 0,36 20-57 16,-17-12 12-16</inkml:trace>
  <inkml:trace contextRef="#ctx0" brushRef="#br3" timeOffset="386806.8783">19568 7586 1251 0,'0'0'588'0,"0"0"-566"0,0 0-10 15,0 0 4-15,0 0 1 0,19-18 3 0,-19 18-7 16,0 0 2-16,0 0 2 0,0 0 10 15,0 0 0-15,0 0-5 0,0 0-22 0,0 0 0 16,-13 20 0-16,13-20 0 0,-14 32 0 0,5-11 0 16,1 3 0-16,-2 1 0 0,0 3 0 0,-1 1 0 15,3 1 0-15,-1 1 0 0,3-2 0 0,3-1 0 16,0-4 0-16,3-3 0 0,3-1 0 16,-3-20 0-16,13 26 0 0,-13-26 0 0,22 14 0 15,-22-14 0-15,32 0 0 0,-15-5 0 16,3-5 0-16,1-3 0 0,1-3 0 0,1-2 0 15,-2-4 0-15,-2-1 0 0,-2-2 0 0,-1-2 0 16,-3 0 0-16,-1-3 0 0,-3 3 0 0,-3 1 0 16,-2 2 0-16,-5 2 0 0,-3 4 0 0,-3-2 0 15,-2 3 0-15,-3-1 0 0,0 1 0 0,12 17 0 16,-31-29 0-16,31 29 0 0,-28-20 0 16,28 20 0-16,-19-8 0 0,19 8 0 0,0 0 0 15,0 0 0-15,0 0 0 0,0 0 0 16,0 0 0-16,0 0 0 0,0 0 0 0,0 0 0 15,27-23 0-15,-9 16 0 0,4-2 0 0,0 1 0 16,2-2 0-16,2 1 0 0,-2 3 0 0,0 0 0 16,0 5 0-16,-2 0 0 0,-1 2 0 0,-1 3 0 15,-3-1 0-15,-17-3 0 0,29 11 0 16,-29-11 0-16,24 14 0 0,-24-14 0 0,0 0 0 16,20 21 0-16,-20-21 0 0,3 20 0 0,-3-20 0 15,-1 20 0-15,1-20 0 0,-5 21 0 0,5-21 0 16,-8 23 0-16,8-23 0 0,-9 20 0 0,9-20 0 15,0 0 0-15,-6 19 0 0,6-19 0 0,0 0 0 16,0 0 0-16,0 0 0 0,0 0 0 16,23-26 0-16,-23 26 0 0,16-29 0 15,-6 12 0-15,-1-1 0 0,1-3 0 0,1 1 0 16,0-1 0-16,2 1 0 0,1 0 0 0,-2 2 0 16,1 1 0-16,-13 17 0 0,23-25 0 0,-23 25 0 15,21-16 0-15,-21 16 0 0,18-3 0 0,-18 3 0 16,17 6 0-16,-17-6 0 0,20 15 0 0,-20-15 0 15,19 27 0-15,-19-27 0 0,16 31 0 16,-16-31 0-16,13 32 0 0,-13-32 0 0,15 33 0 16,-15-33 0-16,18 26 0 0,-18-26 0 0,26 22-81 15,-26-22-120-15,40 13-227 0,-41-30-75 0,25 17-50 16,-3 1 273-16</inkml:trace>
  <inkml:trace contextRef="#ctx0" brushRef="#br3" timeOffset="387463.1375">21432 6673 1315 0,'-4'27'421'0,"-13"-27"-206"0,17 0-189 16,-31 8-5-16,31-8 1 0,-32 14 0 0,15-5-17 15,0 5-5-15,-4 0 0 0,-1 4 0 0,-1 3 0 16,-1 1 0-16,2 3 0 0,-1 2 0 0,3 2 0 15,2 1 0-15,3 0 0 0,3-1 0 16,5-2 0-16,3-5 0 0,5-3 0 0,-1-19 0 0,11 28 0 16,-11-28 0-16,26 13 0 0,-8-11 0 15,3-3 0-15,3-4 0 0,2-4 0 16,-1-3 0-16,4-3 0 0,-3-2 0 0,2-2 0 16,-3-3 0-16,-1-1 0 0,-1-2 0 0,-3-1 0 15,2 0 0-15,-5-2 0 0,0 1 0 0,-3 2 0 16,-2 2 0-16,-4 2 0 0,-5 3 0 0,-3 18 0 15,-3-29 0-15,3 29 0 0,-14-19 0 0,14 19 0 16,-21-11 0-16,21 11 0 0,-18 5 0 16,18-5 0-16,-14 25 0 0,6-6 0 0,2 8 0 15,0 2 0-15,1 7 0 0,2 6 0 0,3 5 0 16,3 5 0-16,1 5 0 0,-1 4 0 16,2 1 0-16,1 0 0 0,1-3 0 0,2-5 0 15,-1-1 0-15,2-3 0 0,-1-3 0 0,-2-2 0 16,-2-4 0-16,0-2 0 0,-4-7 0 0,-1 1 0 15,-3-8 0-15,-1-2 0 0,0-4 0 16,4-19 0-16,-7 21 0 0,7-21 0 0,0 0 0 16,0 0 0-16,-22-7 0 0,22 7 0 0,-14-35 0 15,6 8 0-15,3-2 0 0,1-7 0 0,6 1-42 16,-5-11-39-16,18 18-86 0,-35-37-229 0,45 36-76 16,-38-29-15-16,11 0 86 0</inkml:trace>
  <inkml:trace contextRef="#ctx0" brushRef="#br3" timeOffset="387822.5193">21961 6621 1733 0,'0'0'150'0,"0"0"-80"0,0 0-12 16,0 0-22-16,-20 10-36 0,20-10 0 0,-23 24 0 16,23-24 0-16,-32 33 0 0,18-14 0 15,-3 3 0-15,1 1 0 0,0 1 0 0,0-1 0 16,0 0 0-16,4 0 0 0,3-1 0 0,1-2 0 15,3-1 0-15,3-3 0 0,2-16 0 0,5 28 0 16,-5-28 0-16,13 20 0 0,-13-20 0 16,20 13 0-16,-20-13 0 0,23 6 0 0,-23-6 0 15,28-1 0-15,-28 1 0 0,31-12 0 0,-31 12 0 16,31-21 0-16,-31 21 0 0,25-28 0 16,-25 28 0-16,17-31 0 0,-11 14 0 0,-2-1 0 15,-3 0 0-15,1-1 0 0,-5 1 0 0,1 0 0 16,-2 0 0-16,-2 0 0 0,0 0 0 0,-4 0 0 15,2 1 0-15,-5-1 0 0,13 18 0 0,-21-31 0 16,21 31 0-16,-17-23 0 0,17 23 0 0,0 0 0 16,0 0 0-16,0 0-5 0,0 0-59 0,2-17-34 15,24 38-133-15,-39-38-196 16,40 34-61-16,-27-17 0 0,0 0 243 0</inkml:trace>
  <inkml:trace contextRef="#ctx0" brushRef="#br3" timeOffset="388025.7327">22128 6653 1850 0,'0'0'91'0,"0"0"-22"0,11-17-32 16,-11 17-37-16,0 0 0 0,0 0 0 0,0 0 0 15,0 0 0-15,0 0 0 0,0 0 0 0,0 0 0 16,0 28 0-16,-1-11 0 0,2 2 0 16,-1 4 0-16,0 2 0 0,0 2 0 0,-1-1 0 0,0 0 0 15,0-1 0-15,2-3 0 0,0-3 0 16,-1-19 0-16,10 26 0 0,-10-26 0 0,0 0 0 15,29 7 0-15,-29-7-69 0,33-8-131 16,-42-31-281-16,36 28-66 0,-15-19-57 0,-1-15 459 16</inkml:trace>
  <inkml:trace contextRef="#ctx0" brushRef="#br3" timeOffset="388416.2885">22294 6419 1633 0,'0'0'294'0,"0"0"-174"15,0 0-120-15,0 0 0 0,11 18 0 0,-11-18 0 16,23 8 0-16,-6-6 0 0,1 1 0 0,3 0 0 16,-1 1 0-16,1 1 0 0,0 1 0 15,-2 2 0-15,-2 2 0 0,0 2 0 0,-17-12 0 16,23 31 0-16,-15-12 0 0,-3 0 0 0,-3 1 0 16,-2 1 0-16,-2 2 0 0,-3-1 0 15,-1 1 0-15,-2 0 0 0,0-3 0 0,-2 1 0 16,2-2 0-16,8-19 0 0,-15 27 0 0,15-27 0 15,0 0 0-15,0 0 0 0,0 0 0 0,0 0 0 16,0 0 0-16,0 0 0 0,24-20 0 0,-9 3 0 16,1-3 0-16,1-3 0 0,0 0 0 0,0 0 0 15,1 1 0-15,-1 3 0 0,-1 1 0 16,0 1 0-16,-16 17 0 0,30-28 0 16,-30 28 0-16,26-17 0 0,-26 17 0 0,17-6 0 15,-17 6 0-15,0 0 0 0,18 5 0 0,-18-5 0 16,0 0 0-16,11 18 0 0,-11-18 0 0,11 21 0 15,-11-21 0-15,16 20 0 0,-16-20-36 0,17 21-52 16,2 0-39-16,-19-21-177 0,29 21-115 0,-29-21-31 16,25 10-6-16,-4 7 290 0</inkml:trace>
  <inkml:trace contextRef="#ctx0" brushRef="#br3" timeOffset="388806.9067">23105 6491 1751 0,'-32'2'185'0,"32"-2"-106"16,-28 0-47-16,28 0-32 0,-30 4 0 16,30-4 0-16,-35 12 0 0,15-1 0 15,2 1 0-15,-2 5 0 0,3 0 0 0,2 1 0 0,-2 0 0 16,3 0 0-16,3 0 0 0,4-1 0 0,7-17 0 16,-6 28 0-16,6-28 0 0,10 18 0 0,-10-18 0 15,20 11 0-15,-20-11 0 0,32-2 0 0,-13-3 0 16,1-4 0-16,2 0 0 0,0-3 0 0,0-1 0 15,-2 0 0-15,0 0 0 0,-2-2 0 16,-18 15 0-16,28-25 0 0,-28 25 0 16,21-23 0-16,-21 23 0 0,12-22 0 0,-12 22 0 15,0 0 0-15,8-18 0 0,-8 18 0 0,0 0 0 16,0 0 0-16,0 0 0 0,0 0 0 0,-6 22 0 16,6-22 0-16,-7 37 0 0,2-13 0 0,-1 8 0 15,-3 3 0-15,-2 7 0 0,1 4 0 0,-4 5 0 16,0 2 0-16,-1 4 0 0,-2 4 0 15,0-3 0-15,1-3 0 0,0-2 0 0,0-7 0 16,4-4 0-16,0-10 0 0,6-5 0 0,0-8 0 16,6-19 0-16,-5 22 0 0,5-22-70 0,0 0-137 15,22 6-164-15,-23-28-246 0,11-2 49 16,4 3 355-16</inkml:trace>
  <inkml:trace contextRef="#ctx0" brushRef="#br3" timeOffset="388978.7802">23541 6714 1828 0,'13'-27'219'0,"-13"27"-219"0,0 0 0 0,0 0 0 16,0 0 0-16,-22 14 0 0,22-14 0 0,-25 10 0 15,25-10 0-15,-20 5 0 0,20-5 0 0,0 0 0 16,0 0 0-16,-22-6 0 0,22 6 0 16,0 0-251-16,0 0-425 0,-20-19 16 0,20 19 201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3:06:55.16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1047 635 560 0,'0'0'148'0,"-6"18"100"16,6-18 15-16,5-19-168 0,-5 19-26 0,2-17-9 15,-2 17-6-15,0 0-4 0,0 0 1 0,0 0-8 16,5 19-8-16,-5-19-8 0,0 0-10 0,-4 23-5 16,4-5 10-16,-1 2-28 0,0 3-20 15,-2 3 18-15,2 2-30 0,1 9 34 0,1-1 14 16,2 1-16-16,-1-2 17 0,1 3-16 0,-1-5 12 15,-1 10-16-15,1-3 16 0,-1 6-17 0,-1 0-23 16,0 1 20-16,-4-10-67 0,9 13-11 0,-16-26-69 16,23 21-206-16,-11-9-123 0,-1-36 45 0,8 51 444 15</inkml:trace>
  <inkml:trace contextRef="#ctx0" brushRef="#br0" timeOffset="500.0402">762 848 1351 0,'0'0'415'0,"-33"14"-377"0,33-14-18 0,0 0-6 16,0 0-7-16,0 0 2 0,10-24 0 0,7 10 5 16,7-3-7-16,9-8 7 0,9 2-8 0,5-4 13 15,10-10 18-15,4 0-17 0,2-8 19 0,2 5-36 16,0 8-2-16,-1 5-10 0,-5 4-1 0,-4 4 3 15,-5 7 1-15,-9 2 12 0,-4 9 0 0,-7 2-9 16,-8 7 5-16,-22-8-2 0,28 31-1 0,-22-6 11 16,-2 3-6-16,-6 13-5 0,-2 5 3 15,-5 1-3-15,-1 4-25 0,-3-5 17 0,-2-3-12 16,1 3 8-16,0-2 23 0,0-2-13 0,0-1 15 16,1 2-8-16,2 0 11 0,-1-2-12 0,3 2-10 15,2-8 21-15,1-1-28 0,4-7 26 0,0 0-10 16,5-7-4-16,0-3 3 0,-3-17-5 0,13 22 3 15,-13-22 0-15,17 11-2 0,-17-11 1 0,20 0 2 16,-20 0 2-16,23-10 3 0,-23 10 2 0,30-24-3 16,-12 4 4-16,1-7-4 0,2-2-9 0,1-5 25 15,0-1-25-15,1 2 23 0,-1 0-11 0,0 1-7 16,-3 4 0-16,-1 2 0 0,-2 5 0 0,0 3 0 16,-16 18 0-16,23-27 0 0,-23 27 0 15,0 0 0-15,21-13 0 0,-21 13 0 0,0 0-2 16,0 0 3-16,8 21 0 0,-8-21-1 0,5 34 0 15,-5-9 0-15,-3 3 0 0,-2 4-4 0,0 2-15 16,-1 1 6-16,2-1-3 0,-1-5-36 0,6 4 18 16,-4-10-51-16,12 9-25 0,-9-32-58 0,21 32-413 15,-12-13 8-15,-9-19 182 0</inkml:trace>
  <inkml:trace contextRef="#ctx0" brushRef="#br0" timeOffset="859.4">2095 1121 1834 0,'0'0'52'0,"-22"-4"-34"15,22 4-18-15,0 0-1 0,0 0 2 16,0 0 1-16,0 0 3 0,10 19 0 0,-10-19 2 16,25 6-3-16,-6-5 4 0,5-4-2 0,4 0-3 15,4-4 6-15,3-3-6 0,3 0 5 0,1-3-5 16,-2-2 1-16,0 0-4 0,-4-1 5 0,-7 3-6 15,-4 1 4-15,-4 1-1 0,-18 11 9 0,20-18 2 16,-20 18 7-16,0 0-6 0,-3-22-5 0,3 22-9 16,-23-9 0-16,4 7 0 0,-7 3 0 15,-3 4 0-15,-6 6 0 0,-4 5 0 16,-2 2 0-16,-2 6 0 0,-1 5 0 0,4 4 0 16,2 3 0-16,4 1 0 0,9-4 0 0,5 0 0 15,9-7 0-15,5-3 0 0,9-5 0 0,4-1 0 16,-7-17 0-16,38 26 0 0,-10-20 0 0,7-6 0 15,10-2-35-15,2-10-40 0,17 9-19 16,-13-29-152-16,27 21-397 0,-4-5 47 0,2-5 239 16</inkml:trace>
  <inkml:trace contextRef="#ctx0" brushRef="#br0" timeOffset="1734.3897">3537 915 1583 0,'0'0'18'16,"0"0"2"-16,0 0 9 0,0 0 6 0,0 0-1 15,-18 22-13-15,18-22-2 0,-11 29-10 0,4-7 12 16,-4 3-7-16,1 8 12 0,-3 3-9 0,2 7 6 15,-2 1-1-15,2 2-35 0,-2-1 30 0,3-1-29 16,-3-4 19-16,4-3 13 0,0-7-13 0,4-3 5 16,3-10-10-16,2-17 0 0,1 19-4 15,-1-19 1-15,0 0 0 0,0 0 6 0,0 0 4 16,23-8 1-16,-23 8 5 0,21-39-7 0,-9 6 3 16,4-5-9-16,1-7 9 0,0-3 15 0,1 0-23 15,-2 0 15-15,-3 1-18 0,1 2 0 16,-6 5 0-16,-1 2 0 0,-2 5 0 0,-1 0 0 15,-4 4 0-15,-1 1 0 0,0 5 0 16,-2 5 0-16,3 18 0 0,-8-20 0 0,8 20 0 16,0 0 0-16,0 0 0 0,0 0 0 0,0 0 0 15,0 0 0-15,-15 26 0 0,15-26 0 0,1 29 0 16,3-12 0-16,-4-17 0 0,13 32 0 0,-13-32 0 16,28 29 0-16,-7-17 0 0,3-1 0 0,4-5 0 15,3 0 0-15,1-5 0 0,5-2 0 0,2-3 0 16,2-2 0-16,2-4 0 0,-1-3 0 15,0-4 0-15,-2-1 0 0,-1-2 0 0,-3 0 0 16,-2 0 0-16,-5-2 0 0,-4 1 0 16,-3 3 0-16,-8 1 0 0,-14 17 0 0,20-17 0 15,-20 17 0-15,0 0 0 0,0 0 0 0,0 0 0 16,0 0 0-16,0 0 0 0,0 0 0 0,-17 20 0 16,7 0 0-16,0 6 0 0,-2 1 0 0,0 4 0 15,0-1 0-15,1 4 0 0,1-4 0 16,2 0 0-16,0 2 0 0,6 2 0 0,1 1 0 15,4-2 0-15,2 1-8 0,6-5-31 0,-1-2-40 16,10 1 1-16,-20-28-88 0,52 26-422 0,-29-16 4 16,5-2 80-16</inkml:trace>
  <inkml:trace contextRef="#ctx0" brushRef="#br0" timeOffset="2140.6498">4599 1039 1833 0,'0'0'55'0,"-44"5"-21"0,16 1-5 16,-6 0 8-16,5 3-1 0,-4 2-13 0,3 4-23 15,1-1 0-15,1 7 0 0,2-2 0 16,3 2 0-16,4-1 0 0,4 1 0 0,4 0 0 16,4-2 0-16,3-1 0 0,4-1 0 15,0-17 0-15,11 25 0 0,-11-25 0 0,27 20 0 16,-9-12 0-16,4-3 0 0,2-3 0 0,2-2 0 15,3-4 0-15,1-1 0 0,2-5 0 0,0-2 0 16,-1-4 0-16,-3-3 0 0,-1 0 0 0,-1-2 0 16,-3 3 0-16,-1-2 0 0,-4 1 0 15,-2-1 0-15,-4 0 0 0,-1 1 0 0,-11 19 0 16,11-30 0-16,-11 30 0 0,2-21 0 0,-2 21 0 16,0 0 0-16,-11-17 0 0,11 17 0 0,0 0 0 15,-18 5 0-15,18-5 0 0,-17 19 0 0,5-2 0 16,1 4 0-16,-1 3 0 0,1 0 0 15,1 2 0-15,3-1 0 0,2 0 0 16,4-3 0-16,2-1 0 0,5-4 0 0,-6-17 0 16,23 25 0-16,-4-15-23 0,1-4-22 0,7 0-14 15,-5-15-38-15,27 19-234 0,-24-23-262 0,15 4-26 16,-2-3 340-16</inkml:trace>
  <inkml:trace contextRef="#ctx0" brushRef="#br0" timeOffset="2328.1517">5182 1053 1984 0,'-25'23'27'0,"25"-23"-16"16,-28 25 4-16,17-7-5 0,11-18-10 15,-26 35 0-15,13-12 0 0,1-2 0 0,3 4 0 16,1-5 0-16,1 2 0 0,3 0 0 0,1-2 0 16,1 0 0-16,2-2 0 0,0 0 0 0,3 0 0 15,-3-18-7-15,7 30-36 0,-7-30-25 16,18 26-74-16,-18-26-357 0,0 0-151 0,0 0 43 15</inkml:trace>
  <inkml:trace contextRef="#ctx0" brushRef="#br0" timeOffset="2734.426">5399 946 1981 0,'0'0'23'15,"0"0"-18"-15,-6 17-1 0,6-17 7 0,0 0 8 16,0 0-15-16,1 24-4 0,-1-24 0 0,3 17 0 16,-3-17 0-16,2 24 0 0,-2-24 0 0,0 30 0 15,-1-12 0-15,1 2 0 0,-2 3 0 16,-1 0 0-16,-2 1 0 0,1 0 0 0,-1-2 0 16,-1 2 0-16,-2-3 0 0,3-2 0 0,5-19 0 15,-8 28 0-15,8-28 0 0,0 0 0 0,-1 19 0 16,1-19 0-16,0 0 0 0,0 0 0 0,22-12 0 15,-22 12 0-15,29-25 0 0,-10 3 0 16,4-4 0-16,3 0 0 0,1-1 0 0,-1 1 0 16,1 0 0-16,-1 1 0 0,-3 2 0 15,-1 1 0-15,-3 8 0 0,-2 0 0 0,-17 14 0 16,29-14 0-16,-29 14 0 0,22-6 0 0,-22 6 0 16,0 0 0-16,22 7 0 0,-22-7 0 0,9 22 0 15,-6-5 0-15,0 4 0 0,-2 0 0 0,1 3 0 16,-2 0 0-16,4 2 0 0,-3-1 0 0,4 2-12 15,-5-10-105-15,26 15-259 0,-26-32-245 16,11 35-27-16,-2-18 376 0</inkml:trace>
  <inkml:trace contextRef="#ctx0" brushRef="#br0" timeOffset="3562.5501">6635 955 1666 0,'24'-20'36'0,"-24"20"-5"0,8-20-18 0,-8 20 5 15,10-16-4-15,-10 16 5 0,0 0-10 0,0 0 9 16,0 0 5-16,0 0 8 0,0 0 2 0,0 0-10 15,0 0-6-15,0 0-12 0,0 0 0 16,-8 27 1-16,3-8 6 0,0 0-4 0,2 4 14 16,-2 1-11-16,1 6 7 0,-1 2-9 0,2 3-9 15,-1 0 0-15,0 1 0 0,2-1 0 16,1 1 0-16,-1-2 0 0,1 0 0 0,0-6 0 16,0-4 0-16,2-3 0 0,-1-21 0 0,4 29 0 15,-4-29 0-15,0 0 0 0,0 0 0 0,0 0 0 16,0 0 0-16,0 0 0 0,0 0 0 0,0 0 0 15,17-27 0-15,-11 3 0 0,0-6 0 0,1-4 0 16,3 0 0-16,-2-3 0 0,3-1 0 16,0-1 0-16,0-1 0 0,0 2 0 0,0-3 0 15,0 2 0-15,1-1 0 0,2 1 0 16,0-1 0-16,2-1 0 0,2 5 0 0,2 3 0 16,-1 4 0-16,2 12 0 0,-3 0 0 0,-18 17 0 15,33-14 0-15,-33 14 0 0,30-1 0 0,-30 1 0 16,34 8 0-16,-17 2 0 0,0 0 0 0,0 0 0 15,2 1 0-15,-19-11 0 0,32 27 0 16,-32-27 0-16,28 34 0 0,-15-14 0 0,-13-20 0 16,21 31 0-16,-21-31 0 0,14 27 0 0,-14-27 0 15,2 27 0-15,-2-27 0 0,-11 28 0 0,11-28 0 16,-26 24 0-16,7-13 0 0,-1-1 0 0,-5 0 0 16,-4-1 0-16,1 1 0 0,-2-3 0 15,-1-1 0-15,3-1 0 0,3 1 0 0,1-3 0 16,4 3 0-16,3-1 0 0,17-5 0 15,-19 10 0-15,19-10 0 0,0 0 0 0,-8 22 0 16,8-22 0-16,11 18 0 0,-11-18 0 0,25 22 0 16,-8-9 0-16,2-2 0 0,4 0 0 0,3 1 0 15,3 1 0-15,0 0 0 0,2 2 0 0,0-2 0 16,0 1 0-16,-2-2 0 0,2 0 0 0,-3-4-36 16,6 3-33-16,-11-13-50 0,27 19-280 15,-29-15-177-15,8 4-42 0,-1 4 389 0</inkml:trace>
  <inkml:trace contextRef="#ctx0" brushRef="#br0" timeOffset="3984.441">7585 1115 1909 0,'0'0'49'0,"-29"-13"-30"15,10 10 1-15,0 0 11 0,1 4-12 0,-3 0-19 16,-1 0 0-16,-2 4 0 0,1 0 0 0,2 3 0 15,0 2 0-15,2 1 0 0,1 2 0 0,-1 3 0 16,5 3 0-16,-1 1 0 0,3-1 0 0,2 2 0 16,3-1 0-16,2-2 0 0,3 0 0 0,2-18 0 15,7 31 0-15,-7-31 0 16,21 24 0-16,-4-16 0 0,2 0 0 0,3-7 0 16,2-1 0-16,2-5 0 0,1-3 0 0,1-3 0 15,3-4 0-15,0-4 0 0,-1-2 0 0,-1-2 0 16,2-2 0-16,-3-1 0 0,-2 1 0 0,-3 1 0 15,-3-2 0-15,-4 7 0 0,-4-1 0 0,-4 3 0 16,-8 17 0-16,11-28 0 0,-11 28 0 16,0 0 0-16,2-20 0 0,-2 20 0 0,0 0 0 15,0 0 0-15,-19 8 0 0,19-8 0 0,-17 25 0 16,6-4 0-16,2 0 0 0,-2 4 0 0,3 1 0 16,1 1 0-16,2-3 0 0,5 0 0 0,1-3 0 15,5-1 0-15,2 0 0 0,4-2 0 16,-12-18-1-16,33 26-36 0,-15-18-7 0,10 1-22 15,-9-17-56-15,30 21-231 0,-29-22-210 16,16 0-42-16,2 4 350 0</inkml:trace>
  <inkml:trace contextRef="#ctx0" brushRef="#br0" timeOffset="4453.1778">8083 1040 1969 0,'-24'10'33'16,"-2"-1"-5"-16,6 7-11 0,-1 0-17 15,3 2 0-15,2-1 0 0,3 1 0 16,2 1 0-16,3 1 0 0,5-2 0 0,3-18 0 16,3 31 0-16,-3-31 0 0,19 23 0 0,-19-23 0 15,34 14 0-15,-11-13 0 0,2-2 0 0,2-3 0 16,2-3 0-16,2-2 0 0,-1-4 0 0,-1-2 0 16,2-3 0-16,-1-3 0 0,-1 0 0 15,-2-2 0-15,-1 0 0 0,-5 0 0 0,-1-1 0 16,-3 0 0-16,-4 3 0 0,0-1 0 0,-6 5 0 15,-7 17 0-15,10-25 0 0,-10 25 0 0,0 0 0 16,0 0 0-16,-7-17 0 0,7 17 0 0,0 0 0 16,-21 16 0-16,21-16 0 0,-22 31 0 0,7-9 0 15,-2 9 0-15,-1 7 0 0,0 7 0 16,-2 8 0-16,-1 3 0 0,2 2 0 16,0 6 0-16,-1-3 0 0,3 2 0 0,0-1 0 15,2-3 0-15,2-1 0 0,1-6 0 0,-1-3 0 16,0-6 0-16,4-4 0 0,-2-5 0 0,2-6 0 15,1-5 0-15,2-7 0 0,6-16 0 0,-9 19 0 16,9-19 0-16,0 0 0 0,0 0 0 0,0 0 0 16,-7-26 0-16,6 8 0 0,1-5 0 0,1-5 0 15,2-2 0-15,3-3 0 0,3 0 0 16,0-5 0-16,3-2 0 0,0-2 0 0,4-5 0 16,1-2 0-16,1-4 0 0,3 1 0 15,0-2-15-15,6 3-14 0,-2 1-27 0,4 10-6 16,-7-3 11-16,13 21-135 0,-29-22-219 0,21 22-185 15,-2 2-13-15,-5-4 554 0</inkml:trace>
  <inkml:trace contextRef="#ctx0" brushRef="#br0" timeOffset="4797.0219">8892 989 1904 0,'-25'6'55'0,"5"-4"-25"0,-2-2 2 0,3 2-6 16,-4-1-26-16,-1 3 0 0,0-1 0 0,1 2 0 15,2 0 0-15,3 0 0 0,1 1 0 16,17-6 0-16,-27 16 0 0,27-16 0 16,-14 20 0-16,14-20 0 0,0 26 0 0,0-26 0 15,12 25 0-15,-12-25 0 0,23 24 0 0,-23-24 0 16,32 21 0-16,-15-12 0 0,0 1 0 0,2-4 0 16,-1 1 0-16,-18-7 0 0,32 14 0 0,-32-14 0 15,26 18 0-15,-26-18 0 0,20 14 0 0,-20-14 0 16,0 0 0-16,17 26 0 0,-17-26 0 15,4 23 0-15,-4-23 0 0,-7 28 0 0,7-28 0 16,-20 32 0-16,6-15 0 0,-2 0 0 0,-2-1 0 16,0-3 0-16,1 0 0 0,17-13 0 0,-28 20 0 15,28-20 0-15,-17 12 0 0,17-12 0 16,0 0-47-16,0 0-44 0,0 0-191 0,0 0-340 16,-7-23-38-16,7 23 316 0</inkml:trace>
  <inkml:trace contextRef="#ctx0" brushRef="#br0" timeOffset="5359.4607">10278 645 1479 0,'-26'1'256'0,"14"-19"-176"0,-14 1-13 0,10-5-8 15,-8 1-4-15,4 2-25 0,-2 2-9 16,3 5-21-16,0 5 0 0,0 4 0 0,2 5 0 16,0 6 0-16,0 4 0 0,-1 5 0 0,0 11 0 15,0 9 0-15,-1 6 0 0,1 6 0 16,0 0 0-16,0 3 0 0,1 0 0 0,0 2 0 16,-1-1 0-16,3 3 0 0,-1 1 0 0,2 3 0 15,2 2 0-15,4-4 0 0,1-2 0 0,3-7 0 16,3-7 0-16,3-3 0 0,5-10-22 15,1-6-2-15,5-2-14 0,-13-21-7 0,30 24-11 16,-30-24-21-16,36 5-44 0,-35-29-91 0,28 15-320 16,-12-1-42-16,-11-15 229 0</inkml:trace>
  <inkml:trace contextRef="#ctx0" brushRef="#br0" timeOffset="6078.1967">9701 1124 1804 0,'-26'-5'104'0,"26"5"-42"0,-28-3-14 15,28 3-19-15,0 0-29 0,0 0 0 0,0 0 0 16,0 0 0-16,0 0 0 0,0 0 0 0,22-1 0 16,-1 0 0-16,6 0 0 0,4-3 0 0,8-3 0 15,4-1 0-15,3 1 0 0,4-1 0 0,1-1 0 16,1 1 0-16,-1-1 0 0,-1 0 0 16,-1 3 0-16,-7 1 0 0,-4 1 0 0,-5 2 0 15,-5 1 0-15,-5-1 0 0,-6 2 0 0,-17 0 0 16,0 0 0-16,17 3 0 0,-17-3 0 0,0 0 0 15,0 0 0-15,-26 25 0 0,7-13 0 16,-3 4 0-16,-3 3 0 0,-3 2 0 0,-2 1 0 16,0 1 0-16,1 1 0 0,0 0 0 0,3 1 0 15,4 0 0-15,5-4 0 0,5 2 0 16,6-6 0-16,5 4 0 0,1-21 0 0,12 30 0 16,-12-30 0-16,33 23 0 0,-8-16 0 0,6-4 0 15,5-7 0-15,2-3 0 0,3-8 0 0,0-3 0 16,2-1 0-16,0-3 0 0,-3-1 0 0,-4-1 0 15,-4 1 0-15,-5-2 0 0,-7 3 0 0,-6 0 0 16,-3 3 0-16,-8-1 0 0,-3 2 0 16,-3 1 0-16,-6 0 0 0,9 17 0 0,-25-31 0 15,25 31 0-15,-35-27 0 0,16 18 0 16,1 5 0-16,18 4 0 0,-31-5 0 0,31 5 0 16,-20 0 0-16,20 0 0 0,0 0 0 0,0 0 0 15,0 0 0-15,0 0 0 0,0 0 0 0,22 19 0 16,-22-19 0-16,36 13 0 0,-13-7 0 0,5 0 0 15,0 1 0-15,1 0 0 0,1 3 0 16,-5-1 0-16,1 2 0 0,-5 0 0 0,-1 1 0 16,-20-12 0-16,28 29 0 0,-18-12 0 0,-3 3 0 15,-2 0 0-15,-4 1 0 0,-3 2 0 0,-3 0 0 16,-4 1 0-16,-1-1 0 0,-2 2 0 0,-2-2 0 16,-1-1 0-16,-1-4 0 0,16-18 0 15,-24 24 0-15,24-24 0 0,0 0 0 0,-19 17 0 16,19-17 0-16,0 0 0 0,0 0 0 15,0 0 0-15,12-28 0 0,-4 12 0 0,6-6 0 16,3-2 0-16,3-4 0 0,3 0 0 0,3 0 0 16,-2-1 0-16,2 3 0 0,-2 0 0 0,-2 2 0 15,-3 1 0-15,1 0 0 0,-3-2 0 0,0 3 0 16,-1-2 0-16,0 7 0 0,-3-1 0 0,-13 18 0 16,24-22 0-16,-24 22-31 0,19-17-115 15,7 13-3-15,-26 4-112 0,50-14-143 0,-21 17-96 16,1-3-28-16,22 15 501 0</inkml:trace>
  <inkml:trace contextRef="#ctx0" brushRef="#br0" timeOffset="6640.7524">12332 775 1614 0,'-17'-14'52'0,"17"14"-11"15,-32-27-27-15,32 27 85 0,-34-17-26 16,17 7 9-16,-5-4-10 0,1-1-72 0,-1 5 0 16,1 5 0-16,-2 4 0 0,0 4 0 0,-1 6 0 15,0 4 0-15,-2 1 0 0,2 6 0 0,1 0 0 16,-1 7 0-16,4 6 0 0,2 2 0 0,-1 3 0 16,3 2 0-16,3 0 0 0,3 3 0 0,3-1 0 15,5 3 0-15,3-2 0 0,4 1 0 16,3-4 0-16,3-1 0 0,1-3 0 0,3-1 0 15,1-6 0-15,-3-3 0 0,1-4 0 0,-14-22 0 16,23 31-11-16,-23-31-38 0,18 20-14 16,-18-20-22-16,0 0-72 0,0 0-234 0,0 0-221 15,0 0 31-15,-10-23 484 0</inkml:trace>
  <inkml:trace contextRef="#ctx0" brushRef="#br0" timeOffset="6968.8354">11743 1094 1701 0,'0'0'302'16,"0"0"-276"-16,0 0-21 0,0 0 2 0,0 0-2 16,0 0-4-16,28-2-1 0,-28 2 0 0,30-6 0 15,-11 1 0-15,3-1 0 0,1 0 0 16,2 1 0-16,0 0 0 0,2 2 0 16,1-2 0-16,0 0 0 0,0 1 0 0,1 1 0 15,-2 2 0-15,0 2 0 0,-2-1 0 0,-2 0 0 16,-1 1 0-16,-1 0 0 0,-2 3 0 0,0-2 0 15,-2 3 0-15,-17-5 0 0,26 9 0 0,-26-9 0 16,21 9 0-16,-21-9 0 0,0 0 0 0,22 16 0 16,-22-16 0-16,0 0 0 0,12 19 0 15,-12-19 0-15,1 19 0 0,-1-19 0 0,-3 22 0 16,3-22 0-16,-6 28 0 0,0-11 0 0,-2 1 0 16,1 2 0-16,-2-1 0 0,1 0 0 15,-1 0 0-15,1-1 0 0,2-1-2 0,6-17-14 16,-9 27-15-16,9-27-14 0,-3 25-27 0,3-25-93 15,0 0-407-15,0 0-50 0,18-3 101 0</inkml:trace>
  <inkml:trace contextRef="#ctx0" brushRef="#br0" timeOffset="7156.3548">12488 843 2047 0,'0'0'0'15,"-28"2"0"-15,11-2 0 16,17 0 0-16,-19 6 0 0,19-6 0 0,0 0 0 16,0 0 0-16,0 0 0 0,0 0-27 0,0 0-17 15,0 0-12-15,12 17-40 0,-12-17-176 0,0 0-380 16,17-7 34-16,-17 7 337 0</inkml:trace>
  <inkml:trace contextRef="#ctx0" brushRef="#br0" timeOffset="7562.5904">12629 994 1934 0,'0'0'23'0,"-22"13"-12"16,22-13 10-16,-14 19 5 0,14-19 4 15,-11 27-28-15,6-6-2 0,-1-1 0 0,2 3 0 16,-1 0 0-16,3 2 0 0,-1-1 0 0,1 0 0 15,0-1 0-15,-1-1 0 0,1-2 0 0,-1-2 0 16,3-18 0-16,-2 27 0 0,2-27 0 0,0 0 0 16,7 19 0-16,-7-19 0 0,0 0 0 0,0 0 0 15,22-4 0-15,-22 4 0 0,17-20 0 0,-17 20 0 16,22-34 0-16,-9 14 0 0,2-3 0 16,1-1 0-16,1-1 0 0,1-1 0 15,-1 3 0-15,-2-1 0 0,-1 2 0 0,1-2 0 16,-1 4 0-16,1 1 0 0,-15 19 0 0,26-27 0 15,-26 27 0-15,23-15 0 0,-23 15 0 0,17-4 0 16,-17 4 0-16,0 0 0 0,20 10 0 0,-20-10 0 16,0 0 0-16,14 28 0 0,-14-28 0 15,3 33 0-15,-4-11 0 0,0 1 0 0,0 1 0 16,-2 2 0-16,2-1 0 0,0-2 0 0,3 1 0 16,0-2 0-16,4-1-17 0,-2-4-31 0,10 2-22 15,-14-19-38-15,40 31-223 0,-40-31-222 0,27 10-65 16,-1-3 317-16</inkml:trace>
  <inkml:trace contextRef="#ctx0" brushRef="#br0" timeOffset="7968.8576">13308 999 1951 0,'-34'6'67'15,"14"-7"-48"-15,0 1-9 0,3 0-10 0,-3 1 0 16,3 0 0-16,-2 2 0 0,-1 3 0 0,2 0 0 15,-2 6 0-15,1 1 0 0,1 5 0 16,0 3 0-16,1 3 0 0,3-2 0 0,3 0 0 16,3 1 0-16,4-2 0 0,3-1 0 0,2-2 0 15,-1-18 0-15,16 26 0 0,-16-26 0 16,35 16 0-16,-11-15 0 0,4-3 0 0,5-4 0 16,3-5 0-16,0-5 0 0,0-4 0 0,2-3 0 15,0-1 0-15,0-4 0 0,-1-1 0 16,0-3 0-16,-2 2 0 0,-3 2 0 0,-3 0 0 15,-5 7 0-15,-6-4 0 0,-3 2 0 0,-5 0 0 16,-3-1 0-16,-5 1 0 0,-2 2 0 0,-2 2 0 16,2 19 0-16,-11-25 0 0,11 25 0 0,-21-5 0 15,21 5 0-15,-28 21 0 0,11-7 0 0,-2 6 0 16,-1 1 0-16,1 2 0 0,2 5 0 0,1 1 0 16,4 0 0-16,2-1 0 15,3-1 0-15,5-1 0 0,3 3 0 0,4-5 0 16,4 2 0-16,1-4 0 0,7-2 0 0,0-5 0 15,12 3-98-15,-29-18-214 0,59-4-249 0,-29 8-76 16,-1-8 199-16</inkml:trace>
  <inkml:trace contextRef="#ctx0" brushRef="#br0" timeOffset="8172.0622">13856 1010 2047 0,'-22'5'0'0,"22"-5"0"15,-30 13 0-15,30-13 0 0,-29 25 0 0,29-25 0 16,-23 35 0-16,12-14 0 0,2-2 0 16,2 3 0-16,1 1 0 0,2-4 0 15,2 3 0-15,2-2 0 0,1-1 0 0,3-1 0 16,-1 0 0-16,7 0-33 0,-10-18-34 0,17 34-48 16,-17-34-230-16,0 0-299 0,0 0 25 0,0 0 396 15</inkml:trace>
  <inkml:trace contextRef="#ctx0" brushRef="#br0" timeOffset="8578.2315">14006 932 1829 0,'0'0'124'0,"0"0"-109"15,0 0 2-15,17-6 14 0,-17 6 0 0,0 0-31 16,0 0 0-16,17 23 0 0,-17-23 0 0,0 0 0 15,17 27 0-15,-17-27 0 0,8 21 0 16,-8-21 0-16,5 24 0 0,-5-24 0 0,-1 28 0 16,1-28 0-16,-6 31 0 0,1-14 0 0,0 1 0 15,-1-1 0-15,0 0 0 0,-1 0 0 0,7-17 0 16,-12 28 0-16,12-28 0 0,-8 18 0 0,8-18 0 16,0 0 0-16,0 0 0 0,0 0 0 0,0 0 0 15,0 0 0-15,22 7 0 16,-22-7 0-16,21-17 0 0,-21 17 0 0,27-28 0 15,-27 28 0-15,28-26 0 0,-28 26 0 0,28-28 0 16,-28 28 0-16,23-30 0 0,-23 30 0 0,20-31 0 16,-20 31 0-16,25-24 0 0,-25 24 0 0,24-18 0 15,-24 18 0-15,22-7 0 0,-22 7 0 0,0 0 0 16,23 6 0-16,-23-6 0 0,0 0 0 0,10 26 0 16,-10-26 0-16,6 32 0 0,-1-12 0 15,-5-20-36-15,9 36-24 0,-9-36-13 0,21 36-96 16,-21-36-177-16,17 16-222 0,1-1-14 0,-18-15 370 15</inkml:trace>
  <inkml:trace contextRef="#ctx0" brushRef="#br0" timeOffset="8953.2346">14689 1024 1948 0,'-19'-3'44'0,"-2"-2"-17"16,2 5 1-16,-3 0-28 0,0 2 0 0,-4 3 0 15,2 1 0-15,1 3 0 0,1 4 0 0,1 1 0 16,3 6 0-16,-1-1 0 0,3 2 0 0,3-3 0 16,3 1 0-16,6 1 0 0,3-4 0 15,1-16 0-15,11 31 0 0,-11-31 0 16,21 21 0-16,-21-21 0 0,31 16 0 0,-14-11 0 16,3-6 0-16,-1-3 0 0,2-3 0 0,1-3 0 15,0 1 0-15,2-3 0 0,-3-3 0 0,-1 0 0 16,-3 3 0-16,-17 12 0 0,28-21 0 0,-28 21 0 15,20-16 0-15,-20 16 0 0,0 0 0 0,0 0 0 16,0 0 0-16,0 0 0 0,0 0 0 16,5 17 0-16,-12 1 0 0,-1 4 0 0,-2 4 0 15,-2 3 0-15,-3 6 0 0,-2 4 0 0,0 3 0 16,-2 3 0-16,-2 1 0 0,-3-1 0 0,0 0 0 16,2-3 0-16,1-1 0 0,4-1 0 15,1-11-13-15,7 0-49 0,-10-24-60 0,31 30-221 16,-35-36-228-16,23 1-30 0,0 0 267 0</inkml:trace>
  <inkml:trace contextRef="#ctx0" brushRef="#br0" timeOffset="9109.4955">13968 744 2047 0,'-40'2'0'0,"2"-3"0"0,9 3 0 15,2-3 0-15,27 1-158 0,-46 12-469 0,46-12-65 16,-27 9 123-16</inkml:trace>
  <inkml:trace contextRef="#ctx0" brushRef="#br0" timeOffset="9625.1642">15520 689 1880 0,'0'0'27'0,"4"-17"-17"0,-4 17-1 16,0 0 10-16,0 0 3 0,0 0-1 0,-9 22-5 15,9-22-8-15,-16 30 18 0,5-9-34 0,0 6-9 16,-2 3 18-16,3 6-25 0,-2-1 43 0,2-1 5 16,1-4-11-16,1 2-12 0,1-3-1 0,2 2 0 15,2 2 0-15,0-2 0 0,4 0 0 0,1-2 0 16,0-4 0-16,2 0 0 0,0 0 0 15,1-3-38-15,4 0 6 0,-9-22-28 16,14 34-23-16,-14-34-35 0,20 23-120 0,-20-23-320 16,0 0-40-16,8 17 277 0</inkml:trace>
  <inkml:trace contextRef="#ctx0" brushRef="#br0" timeOffset="9781.3714">15370 1023 1762 0,'-29'-4'115'0,"29"4"-50"0,0 0-22 15,0 0-14-15,0 0-9 0,0 0-7 0,0 0-13 16,18-13 0-16,-18 13 0 0,32-5 0 0,-10 3 0 16,3-2 0-16,3 1 0 0,3-1 0 0,3 0 0 15,1 0 0-15,3-2-15 0,-5-7-61 16,13 7-108-16,-46 6-420 0,51-19-49 0,-17 13 139 16</inkml:trace>
  <inkml:trace contextRef="#ctx0" brushRef="#br0" timeOffset="10187.6449">16039 671 2047 0,'-31'21'0'0,"14"-12"0"0,17-9 0 0,-31 19 0 16,31-19 0-16,-27 19 0 0,27-19 0 15,-25 37 0-15,11-12 0 0,4 1 0 0,-3 0 0 16,2-1 0-16,0 3 0 0,2 1 0 0,-1-3 0 15,0 3 0-15,1 3 0 0,0 1 0 0,1-2 0 16,1 4 0-16,3-5 0 0,-1-1 0 0,5-2 0 16,1-5 0-16,3-5 0 0,-4-17 0 15,13 24 0-15,-13-24 0 0,19 14 0 0,-19-14 0 16,26-1 0-16,-26 1 0 0,34-12 0 0,-18 1 0 16,5-5 0-16,0-3 0 0,1-5 0 0,4-3 0 15,-2 1 0-15,0 0 0 0,0 2 0 0,-3 2 0 16,-1 4 0-16,-2 0 0 0,-18 18 0 0,29-22 0 15,-29 22 0-15,17-6 0 0,-17 6 0 16,0 0 0-16,0 0 0 0,0 0 0 16,3 30 0-16,-6-11 0 0,0 4 0 0,-3 2 0 15,-2 3 0-15,1-2 0 0,2 1 0 0,-1-2 0 16,6-3 0-16,1 0 0 0,8-4 0 0,-9-18 0 16,27 30 0-16,-27-30-20 0,43 21-86 0,-43-21-157 15,54-6-239-15,-27-1-90 0,1-2 29 0,9 16 563 16</inkml:trace>
  <inkml:trace contextRef="#ctx0" brushRef="#br0" timeOffset="10531.3927">16432 1085 1991 0,'0'0'19'0,"-2"18"-16"15,2-18-4-15,3 19 8 0,-3-19 1 16,0 0 5-16,22 21-6 0,-22-21-7 0,32 8 0 15,-13-5 0-15,3-1 0 0,2-4 0 0,0-1 0 16,1-3 0-16,1-2 0 0,-1-2 0 0,1-2 0 16,-1-2 0-16,0-2 0 0,-4 0 0 0,1 0 0 15,-2 2 0-15,-20 14 0 0,24-27 0 0,-24 27 0 16,5-22 0-16,-5 22 0 0,-9-20 0 0,9 20 0 16,-21-19 0-16,21 19 0 0,-37-9 0 15,15 10 0-15,-2 4 0 0,-3 1 0 16,-1 5 0-16,-1 4 0 0,0 2 0 0,-2 2 0 15,2 6 0-15,2 2 0 0,4 4 0 0,8-2 0 16,1 0 0-16,7-3 0 0,3-2 0 0,8-1 0 16,3-3 0-16,9-3 0 0,5-2 0 0,8-4 0 15,1-8 0-15,12 3 0 0,-8-20-125 16,35 24-319-16,-28-15-167 0,21 4-32 0,5 5 420 16</inkml:trace>
  <inkml:trace contextRef="#ctx0" brushRef="#br0" timeOffset="11375.1389">17715 1063 1603 0,'0'0'202'0,"0"0"-173"0,0 0-1 16,0 0 5-16,0 0 14 0,0 0-2 0,-10 18-14 16,10-18-15-16,0 0-13 0,-25 26 2 0,25-26 0 15,-27 29-5-15,27-29 0 16,-29 32 0-16,14-15 0 0,1 3 0 0,-1-4 0 15,3 3 0-15,12-19 0 0,-22 31 0 0,22-31 0 16,-12 22 0-16,12-22 0 0,0 0 0 0,-3 19 0 16,3-19 0-16,0 0 0 0,0 0 0 0,0 0 0 15,19 10 0-15,-19-10 0 0,0 0 0 0,18-11 0 16,-18 11 0-16,21-18 0 0,-21 18 0 0,24-28 0 16,-12 10 0-16,1-1 0 0,-2 0 0 15,2-1 0-15,-4-2 0 0,0 3 0 0,-1-1 0 16,0 0 0-16,-4 3 0 0,3 0 0 0,-7 17 0 15,6-29 0-15,-6 29 0 0,3-17 0 0,-3 17 0 16,0 0 0-16,0 0 0 0,0 0 0 16,0 0 0-16,0 0 0 0,0 0 0 0,0 0 0 15,0 0 0-15,0 0 0 0,-5 24 0 16,5-24 0-16,3 23 0 0,-3-23 0 0,10 24 0 16,-10-24 0-16,18 20 0 0,-18-20 0 0,25 12 0 15,-25-12 0-15,33 9 0 0,-13-6 0 0,2-2 0 16,1-3 0-16,2-4 0 0,1-2 0 0,2 1 0 15,-2-5 0-15,-1 0 0 0,-1-3 0 0,-2 1 0 16,-1 1 0-16,-1-2 0 0,-3 7 0 0,0-5 0 16,-17 13 0-16,27-15 0 0,-27 15 0 15,18-12 0-15,-18 12 0 0,0 0 0 16,0 0 0-16,0 0 0 0,0 0 0 0,0 0 0 16,0 0 0-16,0 0 0 0,3 24 0 0,-7-5 0 15,0 2 0-15,0 3 0 0,0 1 0 0,2 0 0 16,-1 1 0-16,1-2 0 0,3 3 0 0,-1-2 0 15,5 1 0-15,1-4-23 0,6 3-43 0,-12-25-41 16,43 47-197-16,-43-47-166 0,24 22-137 16,-1-6 138-16,-23-16 469 0</inkml:trace>
  <inkml:trace contextRef="#ctx0" brushRef="#br0" timeOffset="11781.4243">18639 1116 1744 0,'0'0'138'0,"-17"-24"-118"16,17 24 2-16,-24-12 14 0,24 12-1 0,-27-5 4 16,27 5-26-16,-34 5-13 0,17 0 0 0,-1 2 0 15,1 0 0-15,0 4 0 0,0 1 0 0,-3 4 0 16,2 3 0-16,-3 1 0 0,2 3 0 0,1 1 0 16,-1 0 0-16,5 3 0 0,1-2 0 0,3 0 0 15,2 0 0-15,4-2 0 0,1-2 0 16,6-2 0-16,-3-19 0 0,17 29 0 0,-17-29 0 15,35 17 0-15,-8-14 0 0,3-6 0 0,3-5 0 16,5-6 0-16,-2-6 0 0,2-1 0 16,-2-5 0-16,1 0 0 0,-3-1 0 0,-6 0 0 15,-4 1 0-15,-4 3 0 0,-6-1 0 0,-3 2 0 16,-4 1 0-16,-3 1 0 0,-3 2 0 0,-2 1 0 16,1 17 0-16,-10-29 0 0,10 29 0 15,0 0 0-15,-19-17 0 0,19 17 0 0,0 0 0 16,-21 8 0-16,21-8 0 0,-17 24 0 0,6-7 0 15,1 6 0-15,0 3 0 0,2 0 0 0,1 5 0 16,3-2 0-16,3-2 0 0,1 1 0 0,1-1 0 16,2-3 0-16,0-1 0 0,3 0 0 0,-1-6-25 15,7 2-44-15,-12-19-43 16,35 36-170-16,-35-36-141 0,0 0-175 0,0 0 61 16,0 0 537-16</inkml:trace>
  <inkml:trace contextRef="#ctx0" brushRef="#br0" timeOffset="12640.8021">19201 1166 2012 0,'-19'-11'31'0,"2"1"-27"15,0 1-4-15,17 9 0 0,-31-16 0 16,31 16 0-16,-33-9 0 0,15 8 0 0,-4 4 0 16,2 1 0-16,-4 5 0 0,0 2 0 15,0 0 0-15,1 6 0 0,1 0 0 0,0 3 0 16,1 2 0-16,2 1 0 0,2 0 0 0,3 1 0 15,3-2 0-15,8 0 0 0,2-6 0 0,5 3 0 16,-4-19 0-16,24 27 0 0,-6-14 0 0,1-4 0 16,7-6 0-16,-1-2 0 0,6-2 0 0,2-8 0 15,2 1 0-15,0-4 0 0,-1-4 0 16,-2-1 0-16,-1-2 0 0,-1-2 0 0,-4 0 0 16,-3 1 0-16,-2 1 0 0,-4 0 0 0,-3 1 0 15,-5 1 0-15,-9 17 0 0,10-26 0 16,-10 26 0-16,-1-18 0 0,1 18 0 0,0 0 0 15,0 0 0-15,-20-14 0 0,20 14 0 0,0 0 0 16,-23 16 0-16,23-16 0 0,-25 34 0 0,9-10 0 16,-1 4 0-16,0 3 0 0,0 9 0 15,-1 4 0-15,-1 1 0 0,-1 5 0 0,-2-1 0 16,1 3 0-16,-2 5 0 0,0-2 0 0,1-3 0 16,0-3 0-16,5-7 0 0,0-3 0 0,2-6 0 15,1 0 0-15,0-6 0 0,4-1 0 0,10-26 0 16,-22 33 0-16,22-33 0 0,-20 16 0 0,20-16 0 15,-17 6 0-15,17-6 0 0,-19-8 0 16,19 8 0-16,-20-25 0 0,14 8 0 16,-1-8 0-16,6 2 0 0,-2-5 0 0,8 4-56 15,-7-19-87-15,32 34-168 0,-40-44-150 0,31 22-125 16,-2 1 97-16,-16-28 489 0</inkml:trace>
  <inkml:trace contextRef="#ctx0" brushRef="#br0" timeOffset="13047.0464">19421 1271 1888 0,'-16'17'67'0,"16"-17"-48"0,0 0-15 15,0 0 4-15,0 0 2 0,0 0 3 16,0 0 1-16,19 6 0 0,-19-6-4 0,30-7-10 15,-12 2 0-15,2-2 0 0,2-1 0 0,-3 0 0 16,1-1 0-16,0 1 0 0,-1 0 0 0,0-2 0 16,-2-1 0-16,1 0 0 0,-18 11 0 0,31-26 0 15,-31 26 0-15,24-27 0 0,-24 27 0 0,16-23 0 16,-16 23 0-16,8-24 0 0,-8 24 0 16,0-18 0-16,0 18 0 0,0 0 0 0,-19-10 0 15,19 10 0-15,-31 10 0 0,10-1 0 0,-4 7 0 16,-3 2 0-16,1 3 0 0,0 4 0 15,0 0 0-15,1 2 0 0,3-3 0 0,4 0 0 16,5-4 0-16,5-1 0 0,9-19 0 0,-5 30 0 16,5-30 0-16,12 22 0 0,-12-22 0 0,31 11 0 15,-6-9 0-15,3-3 0 0,7 0 0 16,0-9 0-16,10 6-18 0,-17-27-210 0,32 34-247 16,-39-18-144-16,9 4-10 0,-2 14 552 0</inkml:trace>
  <inkml:trace contextRef="#ctx0" brushRef="#br0" timeOffset="13547.0393">17488 1067 2030 0,'0'0'17'0,"0"0"-17"0,0 0 0 0,0 0 0 15,0 0 0-15,0 0 0 0,0 0 0 0,-27 29 0 16,11-11 0-16,-2 6 0 0,-3 4 0 0,0 0 0 16,1 1 0-16,0-2 0 0,6-1 0 0,3-4 0 15,6-3 0-15,5-19-26 0,4 30-27 0,-4-30-18 16,24 26-80-16,-24-26-279 0,18-10-206 16,6 5 51-16,-2-17 491 0</inkml:trace>
  <inkml:trace contextRef="#ctx0" brushRef="#br0" timeOffset="13672.0456">17483 856 2041 0,'0'0'-8'0,"-21"9"-8"0,21-9-7 16,0 0-4-16,0 0-21 0,0 0-26 0,0 0-456 15,21-2-101-15,-21 2 0 0</inkml:trace>
  <inkml:trace contextRef="#ctx0" brushRef="#br0" timeOffset="15656.4645">20917 834 1269 0,'0'0'323'0,"0"0"-300"15,-24-29-15-15,24 29 8 0,-17-29 9 0,17 29 16 16,-18-21 1-16,18 21-1 0,-21-15-10 0,21 15-22 16,-20-12 16-16,20 12-10 0,-20-12 17 0,20 12 6 15,-26-9-9-15,26 9-4 0,-24 4-8 16,24-4-4-16,-26 9-1 0,26-9-3 0,-29 17-5 16,29-17-4-16,-33 33 0 0,16-7 0 0,1 4 0 15,2 5 0-15,2 3 0 0,-2-1 0 0,3-1 0 16,-1 3 0-16,1 1 0 0,3 1 0 0,2 1 0 15,2 1 0-15,2-5 0 0,2-3 0 0,0-1-11 16,4-5-14-16,-1 0-1 0,4-2-11 16,-3-5 0-16,6 1-5 0,-10-23-1 15,15 29-7-15,-15-29-15 0,17 18-35 0,-17-18-48 16,0 0-167-16,21 2-226 0,-21-2 19 0,0 0 438 16</inkml:trace>
  <inkml:trace contextRef="#ctx0" brushRef="#br0" timeOffset="16406.4543">20500 1196 1592 0,'-19'-13'74'0,"19"13"-11"0,0 0-4 16,0 0-12-16,-21-12-7 0,21 12-18 0,0 0-16 15,0 0-6-15,0 0 1 0,0 0 1 16,23 9 4-16,-23-9 4 0,30 6 0 0,-10-3-2 16,4-4 2-16,2 1-5 0,3-3 4 0,2 1-5 15,-1-2 0-15,2-1-2 0,0 2 0 0,-3-2 1 16,-1 1 2-16,-1-1 0 0,-4 3 3 15,0-3-3-15,-2 0 4 0,-3-1-5 0,-18 6 4 16,32-13-5-16,-32 13 4 0,23-12 2 0,-23 12-4 16,0 0-5-16,16-18 0 0,-16 18 0 0,0 0 0 15,0 0 0-15,0 0 0 0,0 0 0 0,0 0 0 16,0 0 0-16,0 0 0 0,-25 2 0 0,25-2 0 16,-26 26 0-16,7-10 0 0,0 5 0 15,-2 0 0-15,2 0 0 0,-1 2 0 16,5-2 0-16,-1-3 0 0,5 0 0 0,11-18 0 15,-14 29 0-15,14-29 0 0,4 26 0 0,-4-26 0 16,17 19 0-16,-17-19 0 0,33 10 0 0,-12-6 0 16,3-2 0-16,4-5 0 0,5-6 0 0,-2 0 0 15,2-7 0-15,0 2 0 0,-1-1 0 0,-2-3 0 16,-2 0 0-16,-1 1 0 0,-5 0 0 16,-5 0 0-16,-17 17 0 0,19-30 0 0,-19 30 0 15,1-30 0-15,-1 30 0 0,-13-30 0 0,13 30 0 16,-26-29 0-16,26 29 0 0,-34-26 0 0,16 16 0 15,1 3 0-15,17 7 0 0,-28-8 0 16,28 8 0-16,0 0 0 0,-18-4 0 0,18 4 0 16,0 0 0-16,0 0 0 0,0 0 0 0,0 0 0 15,29 6 0-15,-11-5 0 0,5 2 0 16,3-3 0-16,3-1 0 0,0-1 0 0,3-1 0 16,-3 4 0-16,2 0 0 0,-5 3 0 0,-1 2 0 15,-5 1 0-15,-3 2 0 0,-17-9 0 0,22 26 0 16,-16-8 0-16,-5 4 0 0,-3 2 0 0,-3 3 0 15,-3 1 0-15,-4-2 0 0,-2 1 0 0,-2-2 0 16,-1-3 0-16,-1 2 0 0,1-3 0 16,1-2 0-16,16-19 0 0,-23 26 0 0,23-26 0 15,0 0 0-15,0 0 0 0,0 0 0 0,0 0 0 16,0 0 0-16,0 0 0 0,16-28 0 16,1 8 0-16,4-3 0 0,2-2 0 0,5-4 0 15,-2 1 0-15,1 2 0 0,1 1 0 0,-5 0 0 16,-3 2 0-16,0 0 0 0,-1 2 0 0,-2 2 0 15,-3 1 0-15,0 1 0 0,-14 17 0 16,26-25 0-16,-26 25 0 0,22-15 0 0,-22 15 0 16,20-5 0-16,-20 5 0 0,27 1 0 0,-8 3 0 15,-1-1 0-15,9 4-83 0,-8-12-72 0,31 13-190 16,-50-8-170-16,51 0-66 0,-17 11 214 0</inkml:trace>
  <inkml:trace contextRef="#ctx0" brushRef="#br0" timeOffset="16828.3317">22605 1018 1777 0,'-19'0'225'0,"19"0"-212"0,-19-13-6 16,19 13 6-16,-19-13-1 0,19 13-12 15,-22-11 0-15,22 11 0 0,-29-7 0 0,12 5 0 16,-4 2 0-16,-1 3 0 0,-3 3 0 0,-2 0 0 15,-2 4 0-15,-2 2 0 0,-3 2 0 0,0 7 0 16,-1 2 0-16,1 4 0 0,2 1 0 16,3 1 0-16,5-2 0 0,4-2 0 0,9-5 0 15,5-3 0-15,6-17 0 0,5 30 0 0,-5-30 0 16,26 23 0-16,-4-17 0 0,3-5 0 16,6-3 0-16,4-6 0 0,3-5 0 0,3-4 0 15,1-3 0-15,1-3 0 0,-2-2 0 0,-3 1 0 16,-4 0 0-16,-3 0 0 0,-8 5 0 0,-4 0 0 15,-19 19 0-15,24-24 0 0,-24 24 0 0,0 0 0 16,0 0 0-16,0 0 0 0,0 0 0 0,0 0 0 16,0 0 0-16,0 0 0 0,0 0 0 0,-7 22 0 15,2 0 0-15,0 1 0 16,1 1 0-16,2 1 0 0,5-2 0 0,2-1 0 16,6-1 0-16,-1-3 0 0,6-1 0 0,-16-17 0 15,37 25-32-15,-37-25-167 0,47 17-137 0,-47-17-77 16,29-2-129-16,-4 14 70 0,-25-12 420 0</inkml:trace>
  <inkml:trace contextRef="#ctx0" brushRef="#br0" timeOffset="17640.8416">6074 2011 1081 0,'0'0'237'0,"6"-35"139"16,-6 35-328-16,-2-30-55 0,2 30 56 0,-6-27-43 15,6 27 32-15,0 0 1 0,-26-17-12 0,9 16-4 16,-1 6-8-16,-6 3-3 0,-3 5-16 16,-2 3 41-16,-2 4-35 0,1 9 38 0,0 5-14 15,0 0-24-15,4 4-2 0,-2-3 0 0,3-1 0 16,6-2 0-16,3-2 0 0,8-5 0 0,4-3 0 15,8-3 0-15,5 0 0 0,8-6 0 0,8-2 0 16,6-6 0-16,6-8 0 0,8-4 0 16,6-9-19-16,10-1-30 0,1-12-26 15,15 15-47-15,-23-33-139 0,19 25-356 0,-7-7 20 16,-9-6 291-16</inkml:trace>
  <inkml:trace contextRef="#ctx0" brushRef="#br0" timeOffset="18250.2282">6530 1965 1845 0,'-36'7'53'0,"5"12"-6"0,-5-2-15 0,4 4 8 16,-3 0-15-16,3-2-20 0,2 2-5 16,3 2 0-16,1 1 0 0,4 0 0 0,1 0 0 15,4 1 0-15,5-3 0 0,4 3 0 0,5-5 0 16,4 3 0-16,4-3 0 0,-5-20 0 16,23 31 0-16,-4-20 0 0,6-3 0 0,3-4 0 15,3-5 0-15,1-5 0 0,2-4 0 0,-2-1 0 16,-1-5 0-16,-3 0 0 0,-2-3 0 0,-3-1 0 15,-1 0 0-15,-2 0 0 0,-2-2 0 16,-5 0 0-16,-2 1 0 0,-4-1 0 0,-2 2 0 16,-1 0 0-16,-4-1 0 0,-2 3 0 0,0-5 0 15,1 1 0-15,-2 3 0 0,1 1 0 0,2 18 0 16,0-19 0-16,0 19 0 0,0 0 0 0,0 0 0 16,11-17 0-16,-11 17 0 0,0 0 0 0,27-9 0 15,-27 9 0-15,28-2 0 16,-28 2 0-16,29 3 0 0,-29-3 0 0,30 7 0 15,-30-7 0-15,31 10 0 0,-31-10 0 0,26 14 0 16,-26-14 0-16,21 23 0 0,-11-6 0 0,-2 0 0 16,-8-17 0-16,14 33 0 0,-14-33 0 0,8 32 0 15,-5-15 0-15,-2 1 0 0,-1 0 0 0,-3 1 0 16,0 0 0-16,-1-3 0 0,4-16 0 0,-13 32 0 16,13-32 0-16,-19 29 0 0,19-29 0 15,-21 23 0-15,21-23 0 0,-17 13 0 0,17-13 0 16,0 0 0-16,0 0 0 0,0 0 0 0,0 0 0 15,0 0 0-15,7-25 0 0,5 8 0 16,3-4 0-16,3 0 0 0,2-4 0 0,4 1 0 16,-3 0 0-16,1 0 0 0,-2 1 0 0,-1-4 0 15,1 8 0-15,-3-2 0 0,-1 3 0 0,-16 18 0 16,24-22 0-16,-24 22 0 0,0 0 0 16,17-9 0-16,-17 9 0 0,0 0 0 0,2 19 0 15,-2-19 0-15,2 24 0 0,0-6 0 0,-2-18 0 16,5 38 0-16,0-21 0 0,2 2 0 0,4-1 0 15,2 0 0-15,-13-18 0 0,36 29 0 0,-14-18 0 16,7 1-17-16,0-7-47 0,15 11-51 0,-22-30-156 16,42 36-115-16,-34-26-166 0,14-4-1 15,10 18 465-15</inkml:trace>
  <inkml:trace contextRef="#ctx0" brushRef="#br0" timeOffset="18468.9807">7683 1972 1992 0,'-48'-13'29'0,"24"6"-3"0,0 1-26 0,2 2 0 16,0 2 0-16,2 2 0 0,-3 2 0 16,-1 4 0-16,0 2 0 0,0 2 0 0,2 4 0 15,1 8 0-15,1 0 0 0,1 4 0 0,6-1 0 16,3-5 0-16,7 0 0 0,3-2 0 0,3 2 0 16,7-2 0-16,3-1 0 0,7-3 0 0,4-2 0 15,3-2 0-15,7 0 0 0,-1-5 0 16,6-1 0-16,-2-5 0 0,6 4-51 0,-7-12-38 15,14 19-64-15,-29-36-162 0,31 24-255 16,-16-3-21-16,-6-14 314 0</inkml:trace>
  <inkml:trace contextRef="#ctx0" brushRef="#br0" timeOffset="18844.021">8016 2024 1923 0,'-17'-29'67'16,"17"29"-26"-16,-30-21-25 0,30 21-16 0,-30-11 0 15,13 8 0-15,-2 2 0 0,1 1 0 16,0 4 0-16,0 2 0 0,-1 4 0 0,0 9 0 15,-1 1 0-15,0 6 0 0,0 2 0 16,2-2 0-16,1 1 0 0,1 1 0 0,3-3 0 16,3-1 0-16,3-2 0 0,4-1 0 0,3-21 0 15,6 29 0-15,-6-29 0 0,24 23 0 0,-7-17 0 16,3-3 0-16,6-5 0 0,3-5 0 0,6-5 0 16,3-7 0-16,3-1 0 0,-1-4 0 15,-1-2 0-15,-2 0 0 0,-4-1 0 0,-3 0 0 16,-3-4 0-16,-6 4 0 0,-3 1 0 0,-5-1 0 15,-13 27 0-15,11-33 0 0,-11 33 0 0,0 0 0 16,-8-20 0-16,8 20 0 0,0 0 0 0,-25 4 0 16,25-4 0-16,-26 26 0 0,26-26 0 0,-31 39 0 15,19-14 0-15,0-3 0 0,3 5 0 16,3-7 0-16,5 1 0 0,2-3 0 16,5-1 0-16,-6-17 0 0,19 28 0 0,-19-28 0 15,31 18 0-15,-13-12 0 0,5-1 0 0,1-7 0 16,4 2-24-16,-4-10-62 0,14 16-62 0,-25-38-133 15,38 39-77-15,-34-31-110 0,10-2-57 0,13 23 369 16</inkml:trace>
  <inkml:trace contextRef="#ctx0" brushRef="#br0" timeOffset="19125.2582">8515 1937 1886 0,'0'0'64'16,"-19"-6"-37"-16,19 6 0 0,0 0-5 0,-17 11-5 15,17-11-13-15,-8 21-4 0,6-3 0 16,1 4 0-16,-1 2 0 0,1 3 0 0,0-5 0 15,-1 1 0-15,0 3 0 0,0 0 0 0,1 1 0 16,-1-3 0-16,2 0 0 0,0-3 0 16,2 0 0-16,0-4 0 0,-2-17 0 0,10 26 0 15,-10-26 0-15,0 0 0 0,18 12 0 0,-18-12 0 16,18-7 0-16,-18 7 0 0,27-25 0 0,-11 5 0 16,2-6 0-16,2-2 0 0,1-1 0 0,-1-1 0 15,-1 0 0-15,-2 3 0 0,-2-1 0 0,-2-2 0 16,-2 1 0-16,0 0 0 0,-1 1 0 15,1 7 0-15,-1 2 0 0,-10 19-36 0,18-34-41 16,1 42-119-16,-36-35-141 0,39 47-106 16,-22-20-176-16,-17 3 281 0,31 24 338 0</inkml:trace>
  <inkml:trace contextRef="#ctx0" brushRef="#br0" timeOffset="19469.0052">8790 2126 1580 0,'11'18'292'0,"-11"-18"-250"0,0 0-2 16,22-1 1-16,-5 1 1 0,0-5-32 0,5-1-10 15,3 0 0-15,4-4 0 0,2 0 0 16,-2-3 0-16,1-1 0 0,1-1 0 0,-2-4 0 16,0 3 0-16,-1 1 0 0,-2-4 0 15,-3 7 0-15,-3-3 0 0,-1 3 0 0,-19 12 0 16,26-23 0-16,-26 23 0 0,13-17 0 0,-13 17 0 15,0 0 0-15,-9-18 0 0,9 18 0 0,-22-7 0 16,5 9 0-16,-2 3 0 0,-6 3 0 0,-1 4 0 16,-4 0 0-16,0 3 0 0,0 3 0 0,-1 5 0 15,2 2 0-15,2 2 0 0,4-4 0 16,5-4 0-16,7-2 0 0,11-17 0 0,-5 28 0 16,5-28 0-16,14 26 0 0,-14-26 0 0,32 23 0 15,-11-17 0-15,6-2 0 0,2-3 0 16,7-2 0-16,3-5 0 0,10 0 0 0,0-12 0 15,21 20-162-15,-28-46-169 0,44 45-82 0,-37-39-87 16,6-8-20-16,28 34 400 0</inkml:trace>
  <inkml:trace contextRef="#ctx0" brushRef="#br0" timeOffset="20015.9648">10250 1762 1607 0,'26'-12'92'16,"-26"12"-35"-16,12-21-18 0,-12 21-4 0,0 0-6 15,17-19 0-15,-17 19-4 0,0 0 2 0,0 0-3 16,0 0 0-16,0 0-3 0,-6 27-4 0,0-9 0 16,-1 4-13-16,-2 5-4 0,-2 5 0 15,2 3 0-15,-4 2 0 0,2 0 0 16,0 6 0-16,2 1 0 0,1-3 0 0,4 1 0 15,0-7 0-15,3-3 0 0,1-1 0 0,2-4 0 16,4-2 0-16,2-2 0 0,4 0-19 0,-12-23-29 16,30 35-29-16,-30-35-67 0,50 23-259 0,-31-25-221 15,6-3 23-15,5 9 471 0</inkml:trace>
  <inkml:trace contextRef="#ctx0" brushRef="#br0" timeOffset="20406.5064">10395 2104 1983 0,'-28'2'26'16,"28"-2"-22"-16,0 0-1 0,0 0 3 15,0 0 2-15,-2 18 0 0,2-18 1 0,20 9-9 16,-3-3 0-16,5-4 0 0,4-1 0 0,4-4 0 16,4-1 0-16,3-1 0 0,2-3 0 0,0 1 0 15,-2-2 0-15,1-2 0 0,-3-1 0 0,-2-7 0 16,-2 6 0-16,-3-4 0 0,-7-1 0 0,-1 7 0 15,-20 11 0-15,23-28 0 0,-23 28 0 0,7-21 0 16,-7 21 0-16,-7-25 0 0,7 25 0 16,-19-23 0-16,19 23 0 0,-32-12 0 0,11 10 0 15,-3 3 0-15,-2 2 0 0,-2 1 0 16,0 5 0-16,-1 2 0 0,0 2 0 0,0 5 0 16,1-1 0-16,0 5 0 0,4 4 0 0,-1 3 0 15,6 4 0-15,4-4 0 0,6-2 0 0,5-3 0 16,5-2 0-16,6-3 0 0,6-1 0 15,5-5 0-15,5 1 0 0,5-5 0 0,5-2 0 16,3-3 0-16,2-5 0 0,3-1 0 0,1-4 0 16,3-3 0-16,-2-2 0 0,2 0 0 0,-5-4 0 15,3 3-42-15,-8-8-24 0,5 11-14 0,-15-19-51 16,21 31-117-16,-42-40-113 0,22 19-224 0,-4 9 80 16,-21-25 477-16</inkml:trace>
  <inkml:trace contextRef="#ctx0" brushRef="#br0" timeOffset="20734.6329">11221 1948 1771 0,'-21'2'84'0,"21"-2"-27"0,0 0-22 0,-22 10 0 16,22-10-17-16,0 0 2 0,-22 23-8 0,15-4 3 16,-3 0-15-16,2 4 0 0,-1 1 0 0,0-2 0 15,1 1 0-15,4 2 0 0,-4-1 0 0,3 2 0 16,-1-3 0-16,-1 1 0 0,0-2 0 0,-1-1 0 16,2-1 0-16,6-20 0 0,-6 29 0 15,6-29 0-15,0 0 0 0,5 18 0 0,-5-18 0 16,0 0 0-16,23-10 0 0,-23 10 0 0,27-28 0 15,-9 8 0-15,2-3 0 0,2-2 0 0,1-1 0 16,0 0 0-16,0-1 0 0,-1 0 0 16,-2 2 0-16,0 1 0 0,-3-3 0 0,-2 1 0 15,-1 5 0-15,-1 0 0 0,-13 21 0 16,24-19 0-16,-24 19 0 0,0 0 0 0,19-6 0 16,-19 6 0-16,0 0 0 0,11 25 0 0,-11-25 0 15,5 34 0-15,-3-12 0 0,0-3 0 0,0 8 0 16,0-5 0-16,6 0 0 0,-1-4 0 0,4 1 0 15,-11-19 0-15,32 30-45 0,-32-30-39 0,55 30-142 16,-55-30-132-16,54-3-181 0,-22 3-43 0,-9-19 370 16</inkml:trace>
  <inkml:trace contextRef="#ctx0" brushRef="#br0" timeOffset="21062.7925">11810 1963 1968 0,'-22'-5'39'0,"0"-1"-42"15,5 4 27-15,17 2-5 0,-29-4-19 0,29 4 0 16,-24 5 0-16,24-5 0 0,-17 13 0 16,17-13 0-16,-9 28 0 0,9-28 0 0,-2 34 0 15,4-14 0-15,3-3 0 0,1 5 0 0,1-5 0 16,4 0 0-16,-11-17 0 0,25 30 0 0,-25-30 0 16,32 24 0-16,-15-15 0 0,1-1 0 0,2-2 0 15,0-1 0-15,0-1 0 0,-1-2 0 16,1-1 0-16,-1-1 0 0,-2 2 0 15,-17-2 0-15,28 1 0 0,-28-1 0 0,0 0 0 16,18 7 0-16,-18-7 0 0,0 0 0 0,0 0 0 16,-3 19 0-16,3-19 0 0,-17 23 0 0,17-23 0 15,-32 31 0-15,13-16 0 0,-1 1 0 0,1-3 0 16,19-13 0-16,-31 26 0 0,31-26 0 0,0 0 0 16,-17 23 0-16,17-23 0 0,0 0-116 0,0 0-187 15,33 13-106-15,-33-13-185 0,20-23 26 16,16 36 512-16</inkml:trace>
  <inkml:trace contextRef="#ctx0" brushRef="#br0" timeOffset="21203.4754">12266 2349 2047 0,'23'4'0'0,"-23"-4"0"0,0 0 0 16,0 0 0-16,-20-19 0 0,20 19 0 15,-10-17 0-15,10 17 0 0,-6-18 0 0,6 18 0 16,-1-21-40-16,22 41-297 0,-39-36-251 0,18 16-77 15,0 0 249-15</inkml:trace>
  <inkml:trace contextRef="#ctx0" brushRef="#br1" timeOffset="25266.9659">6170 2820 1196 0,'23'-14'63'0,"-23"14"-56"16,0 0-13-16,0 0-4 0,0 0-1 0,0 0 3 16,0 0 4-16,0 0 2 0,0 0 2 15,0 0-1-15,0 0 2 0,0 0 3 0,0 0 2 16,0 0 4-16,0 0 3 0,19 0 3 0,-19 0 4 16,17-5 4-16,-17 5 0 0,25-9 3 0,-25 9-5 15,31-9 0-15,-13 6 0 0,-18 3-16 16,32-11-60-16,-11 11 62 0,4 4 5 0,-5-5 13 15,7 12 57-15,-27-11-66 0,33 2-8 0,-16 2-4 16,1 1-1-16,2-1-2 0,-1 4 1 16,2-2-1-16,1 2 4 0,2-2 0 0,2 2 5 15,0-2 2-15,7 0 5 0,-1-2-3 0,8 1 2 16,-1-2-5-16,6 0 0 0,0-3 0 0,4 3-1 16,0-4-1-16,4 1-2 0,1-2-2 0,1 1-2 15,3 1-2-15,1-1 0 0,-1 1 0 0,3 0 0 16,-1 0 0-16,0 1 1 0,1 0-1 0,0-1 1 15,0 2-2-15,1-1 0 16,0 0 0-16,0 0 0 0,4 0 0 0,0-1 1 0,1-1 1 16,4 0 0-16,-2 0 2 0,1 0 1 15,1-2 2-15,0 1-1 0,2-1 0 0,2 1-1 16,2-3 0-16,1 3-2 0,-3-2 2 0,0 0-1 16,1 1 0-16,-1 0 0 0,1 1 1 0,0 0-2 15,1-1-1-15,-1 2 1 0,0-2-1 16,-2 2-1-16,-2 0 0 0,0 1-1 0,1 0-1 15,-3 0 1-15,4-1 0 0,2 0-2 0,-3-1 2 16,2 2-1-16,-1-2 0 0,-3-2 1 0,3 1 0 16,0-2-1-16,2 0 0 0,3-1-1 0,-2 0 2 15,4-1 0-15,-2-1 2 0,1 0-1 16,0 1 2-16,-1-2-3 0,2 2 4 0,0 1-3 16,-3 0 2-16,1 0-2 0,-7 0-1 15,-3 1-1-15,-3 1 1 0,-6 2-1 0,-2 1-1 16,-6 2 0-16,-3 0-4 0,-4 2-2 0,-5 1-5 15,-4-1-4-15,-2 5-1 0,-5-4-1 0,1 3 0 16,-6-2-2-16,3 2-4 0,-7-3 1 0,3 4-3 16,-4-5-2-16,4 8-14 0,-23-11-45 0,46 13-224 15,-29-9-223-15,-17-4-16 0,35 4 415 0</inkml:trace>
  <inkml:trace contextRef="#ctx0" brushRef="#br1" timeOffset="26735.7366">1776 1931 597 0,'0'0'33'0,"0"0"-41"0,-1-17 115 15,1 17 106-15,0 0-16 0,25 0 50 0,-25 0-186 16,0 0 14-16,4-27-26 0,-4 27-14 0,24-14-15 16,-6 8-12-16,1 1 0 0,7 2-3 0,2-2 0 15,2 3-3-15,3-2 0 0,2 0-1 0,3 2-1 16,2-1 1-16,3 1-1 0,3 0 0 16,4-3 2-16,1 1-1 0,4 1 0 0,2-2-1 15,0 0 2-15,4 0-3 0,2-1 4 0,3 1-3 16,2 0 2-16,1 2-3 0,3-2-3 0,2 2-1 15,0 0 1-15,3 0-1 0,1 0 10 0,-2 0-1 16,6 0 3-16,0 1 0 0,4-1 4 0,3 2-3 16,1-2 3-16,4 2-3 15,-1 0-3-15,1 1 0 0,6 0 1 0,0 2 1 16,2-1-3-16,4 3 2 0,-3 0-6 0,1 1 2 16,4-2 3-16,-1 3 3 0,1 0-2 0,1-1 0 15,1 2-7-15,2-1 1 0,1 2-2 0,1-2 5 16,3 0-4-16,2-1 2 0,2-3-1 0,-1 2 2 15,6-3 2-15,6 1 1 0,0-3 1 0,3 1-2 16,2 0 0-16,-1 0 0 0,0-1 0 16,3 1 0-16,-2-1 1 0,-1 1 0 0,-1 0 1 15,1 0-1-15,-3 0-1 0,0 1-11 16,0 1-2-16,1 1 0 0,-1-1 0 0,2 0 9 16,0 2 2-16,-2 1 0 0,4 0-1 0,-1 0 1 15,1-2 4-15,2 2 1 0,0-1-2 0,2-2 1 16,0-1-7-16,-2 1 2 0,9-2 0 0,-2 0 1 15,1-2-1-15,2 1-1 0,2-2 0 16,2 0 0-16,2-1 2 0,0 2 0 0,1 0 0 16,-1 0 1-16,-1 0-1 0,-2 1-3 0,0 0 6 15,-4 1-1-15,-2 1 1 0,0 1 0 0,-5 1-7 16,-2-1 2-16,0 3-3 0,-4 0 2 0,-2 2 0 16,0-1 0-16,1 1-2 0,3-1 2 0,1-1-1 15,1 1 6-15,3 0-2 0,1-1 2 16,2-2-3-16,2-1 0 0,-1-1 0 15,0-1 0-15,0-1 1 0,-2 1-1 0,-1-1 13 16,-5 0-1-16,1-2 1 0,-2 2-1 0,-3-3-10 16,0 2-5-16,-4-1 1 0,4 0 0 0,-4-1 1 15,-1 1-1-15,0-1 1 0,-3 0-1 0,0 2 1 16,0 1 3-16,-2-1 0 0,-2 0-5 0,-1 2 1 16,1 0-1-16,-2-1 0 0,1 2 4 15,1-2-2-15,0-2 0 0,2 2 0 0,1 0-1 16,1 0 2-16,0-2-1 0,2 1 1 0,3-3-2 15,1 1 1-15,-1 0-1 0,0-1 3 0,1-1-2 16,-1 1 1-16,-2 0-2 0,-2 0 2 16,-2 2-10-16,-3-2 2 0,0 1 0 0,-6 1 0 15,-3 0 8-15,-3 2 3 0,-4 1-2 0,-3 0 0 16,0 0 1-16,-5 0-2 0,-1 0-1 16,1 0 1-16,-3 1 1 0,-1-1 0 0,2 1 1 15,-2-1-1-15,1 0-1 0,0-1 0 0,-3-1-1 16,1-2 2-16,-2-1-2 0,-2 2 2 0,2-5-3 15,-5 2 3-15,-1 0-2 0,-2-1 3 0,-3 0-1 16,-1-2 2-16,0 3-4 0,-6-3 4 0,2 1-3 16,-5 2 2-16,-4-1-2 0,-1 1-1 15,-1 0 1-15,-4 1-1 0,-1 1-1 16,-7 0 0-16,-2 1 0 0,-6 1 0 0,-8 1-2 16,-4-1 0-16,-7 1-2 0,-4 0-2 0,-21 1-2 15,27 1-6-15,-27-1-5 0,0 0-8 0,0 0 0 16,0 0-1-16,0 0 6 0,0 0 3 0,0 0 3 15,0 0-6-15,0 0-8 0,7 27-51 0,-31-44-239 16,24 17-210-16,-18 11-21 0,18-11 366 16</inkml:trace>
  <inkml:trace contextRef="#ctx0" brushRef="#br2" timeOffset="42172.1593">21513 9431 1185 0,'0'0'120'15,"6"-20"-43"-15,-6 20-2 0,0 0-11 16,0 0-2-16,0 0 2 0,0 0-10 0,0 0-8 15,0 0-10-15,-8-18-7 0,8 18-6 0,0 0-4 16,0 0-4-16,0 0-4 0,0 0-1 16,0 0-2-16,0 0-1 0,0 0 1 0,0 0-1 15,0 0-2-15,0 0 0 0,0 23-3 0,0-23 1 16,0 20-1-16,0-20 1 0,-4 20-3 0,4-20 3 16,-3 21-1-16,3-21 1 0,-2 17-1 15,2-17-1-15,0 0 0 0,4 18 0 0,-4-18-1 16,0 0 0-16,0 0-1 0,18 6 2 0,-18-6-1 15,0 0 1-15,23-4 1 0,-23 4-3 0,0 0 3 16,26-17-3-16,-26 17 5 0,18-17-3 0,-18 17 2 16,18-20-4-16,-18 20 3 0,15-23-4 15,-15 23 4-15,12-23-3 0,-12 23 4 0,8-22-2 16,-8 22 1-16,0 0-1 0,0-22 3 16,0 22-3-16,0 0 3 0,0 0-1 0,-18-16 0 15,18 16-1-15,0 0 1 0,-23-1 1 0,23 1 1 16,-21 6 0-16,21-6 2 0,-22 12-1 0,22-12-1 15,-23 19 2-15,23-19-3 0,-20 24 2 0,20-24-3 16,-17 26 1-16,17-26-4 0,-11 27 0 0,11-27 0 16,-3 25 0-16,3-25 0 0,5 18 0 15,-5-18 0-15,0 0 0 0,22 19 0 0,-22-19 0 16,23 6 0-16,-23-6 0 0,31-2 0 0,-31 2 0 16,32-7 0-16,-15 0 0 0,-17 7 0 15,32-19 0-15,-32 19 0 0,28-23 0 0,-28 23 0 16,21-21 0-16,-21 21 0 0,13-18 0 0,-13 18 0 15,0 0 0-15,4-19 0 0,-4 19 0 0,0 0 0 16,0 0 0-16,-20-16 0 0,20 16 0 16,-20-1 0-16,20 1 0 0,-25 4 0 0,25-4 0 15,-25 9 0-15,25-9 0 0,-25 12 0 0,25-12 0 16,-19 13 0-16,19-13 0 0,0 0 0 0,-20 22 0 16,20-22 0-16,0 0 0 0,0 0 0 0,-1 18 0 15,1-18 0-15,0 0 0 0,17 8 0 0,-17-8 0 16,18 0 0-16,-18 0 0 0,26-7 0 15,-26 7 0-15,28-14 0 0,-28 14 0 16,24-17 0-16,-24 17 0 0,20-14 0 0,-20 14 0 16,0 0 0-16,0 0 0 0,0 0 0 0,0 0 0 15,8-19 0-15,-8 19 0 0,0 0 0 0,0 0 0 16,0 0 0-16,-18-18 0 0,18 18-1 0,0 0-73 16,0 0-71-16,-17-41-270 0,40 47-73 0,-23-6-117 15,5-32 287-15</inkml:trace>
  <inkml:trace contextRef="#ctx0" brushRef="#br2" timeOffset="44140.9071">22307 10507 1177 0,'-7'-24'176'0,"7"24"-82"0,-5-28-11 15,5 28-31-15,-5-31-9 0,5 31-10 0,-10-32 2 16,10 32-6-16,-13-31 3 0,13 31-10 0,-18-35 2 16,8 18-10-16,-2-1 2 0,12 18-3 0,-29-27 3 15,29 27-3-15,-33-17 3 0,33 17-2 0,-35-5-2 16,16 8-2-16,-1 1-5 0,0 5 1 0,0 2-1 16,-2 2 3-16,-3 3-4 0,2 2 4 0,0 4-5 15,1 1 4-15,2 3-5 16,1 5 7-16,2 2-6 0,3 4 10 0,0 4-11 0,5 1 8 15,0 5-12-15,4 2 10 0,4 4-15 16,1 4-9-16,4 0 22 0,-1 2-24 0,2-4 21 16,0-6-9-16,2-1-26 0,-3-13-19 0,13 12-63 15,-17-47-178-15,5 39-322 0,3-20 11 0,-8-19 333 16</inkml:trace>
  <inkml:trace contextRef="#ctx0" brushRef="#br2" timeOffset="44344.0155">21579 10817 1895 0,'0'0'37'15,"-28"-19"-16"-15,28 19 7 0,0 0-13 16,0 0-5-16,0 0-2 0,17 3 0 16,1-9 3-16,8-5 3 0,5 1-14 0,7-5 0 15,8 0 0-15,5-2 0 0,6 0 0 0,5-3 0 16,2 3 0-16,0-4 0 0,4 7-50 0,-13-14-81 15,26 18-466-15,-31-12-48 0,9 8 35 0</inkml:trace>
  <inkml:trace contextRef="#ctx0" brushRef="#br2" timeOffset="47828.4352">11285 9719 426 0,'5'-23'91'0,"-5"23"-36"16,0 0-7-16,11-23-12 0,-11 23 5 0,0 0-18 15,9-19-3-15,-9 19-5 0,0 0-3 0,0 0-3 16,0 0-2-16,0 0-2 0,1-18 1 0,-1 18-1 16,0 0 3-16,0 0-3 0,0 0-2 0,0 0-3 15,0 0-3-15,-18 1 0 0,18-1-2 0,0 0 1 16,0 0-3-16,0 0 1 0,-19 14-1 15,19-14 1-15,0 0 3 0,0 0 3 0,-18 13 2 16,18-13 4-16,0 0 4 0,0 0 4 16,0 0 7-16,0 0 5 0,-18 17 13 0,18-17 6 15,0 0 4-15,0 0 8 0,0 0 3 0,0 0-1 16,0 0 5-16,-9 21-13 0,9-21-10 0,0 0-6 16,0 0-8-16,0 0-6 0,0 0-5 0,0 0-6 15,-19 12-4-15,19-12-1 0,0 0-3 16,0 0 2-16,-15 17 0 0,15-17 3 0,0 0 0 15,-13 20 5-15,13-20-1 0,0 0 4 0,-15 23-1 16,15-23 4-16,0 0-1 0,-2 18 4 0,2-18-2 16,0 0 0-16,0 0-1 0,0 0-1 0,22 11-12 15,-22-11 15-15,19 9-1 0,-19-9-1 0,0 0 8 16,25 0-18-16,-25 0-3 16,20-14-3-16,-20 14 2 0,27-19-3 0,-27 19 3 15,29-23-5-15,-29 23 4 0,26-25-4 0,-26 25 3 16,23-27-3-16,-23 27 4 0,17-25-4 0,-17 25 5 15,8-21-5-15,-8 21 4 0,0 0-4 0,0-23 5 16,0 23-4-16,0 0 2 0,0 0-2 0,-24-17 0 16,24 17-1-16,-21-1 1 0,21 1 2 0,-25 5-1 15,25-5 4-15,-30 9-2 0,30-9 1 16,-31 14-2-16,31-14 0 0,-25 12 0 0,25-12 0 16,-19 13-3-16,19-13 3 0,0 0-3 0,-13 22 1 15,13-22-1-15,-4 24 2 0,4-24-3 16,-1 28 5-16,0-11-6 0,2 1 6 0,0 1-6 15,3 1 6-15,-2-3-5 0,-2-17 5 0,10 25-5 16,-10-25 4-16,15 19-2 0,-15-19 4 0,0 0-2 16,23 18 4-16,-23-18-1 0,0 0 3 15,22 2 2-15,-22-2 0 0,0 0 2 0,24-11-3 16,-24 11 1-16,0 0-3 0,21-23 1 0,-21 23-4 16,9-18 2-16,-9 18-3 0,7-22 3 0,-7 22-3 15,1-23 2-15,-1 23-3 0,-6-21 1 0,6 21-2 16,-10-18 1-16,10 18-3 0,0 0 1 0,-22-19-1 15,22 19 0-15,-17-6-1 16,17 6 2-16,-17-4-3 0,17 4 1 0,0 0 0 16,-24 7 0-16,24-7 1 0,0 0-1 0,-23 16 2 15,23-16-1-15,0 0 3 0,-17 21-3 0,17-21 1 16,0 0-1-16,-7 19 2 0,7-19-3 0,0 0 4 16,7 21-2-16,-7-21 2 0,0 0-1 0,17 15 1 15,-17-15 0-15,19 8 1 0,-19-8-2 0,26 4 1 16,-26-4 0-16,31 2 0 0,-13-4-1 15,1 0 1-15,0-2 0 0,1-2-2 0,-2-1 3 16,0 0-3-16,-18 7 1 0,30-18-1 0,-30 18 2 16,20-17-2-16,-20 17 3 0,0 0-3 0,5-17 3 15,-5 17-2-15,0 0 0 0,-23-10-2 16,23 10-1-16,-30 1 1 0,12 3-1 0,-2 2 1 16,0 1-2-16,-1 3 3 0,1 2-3 0,-1-1 3 15,2 2-6-15,-1-2-2 0,20-11-18 16,-29 21-15-16,25-1-57 0,-20-27-139 0,22 26-346 15,2-19 0-15,-11 17 243 0</inkml:trace>
  <inkml:trace contextRef="#ctx0" brushRef="#br2" timeOffset="49297.2485">11675 10773 229 0,'0'0'245'0,"18"-12"-52"0,-22-9 78 16,4 21 22-16,3-27-222 0,-3 27-15 15,-3-29-13-15,3 29-15 0,-5-31-8 0,5 31-13 16,-8-29 0-16,8 29-5 0,-15-26 5 0,15 26-6 15,-19-27 6-15,19 27-6 0,-25-20 6 0,25 20 2 16,-29-20 10-16,29 20 8 0,-33-13 10 16,33 13 1-16,-39-6 1 0,21 8-3 0,-9-3-4 15,7 6 1-15,-8-3-3 0,3 7 1 0,-2-4-6 16,5 3-2-16,-3-1-6 0,3 4-3 16,2 1-7-16,1 0 0 0,4 5-7 0,1 3 5 15,5 4-7-15,-1 4 7 0,1 4-5 0,0 7-16 16,1 3 32-16,1 7-31 0,0 0 28 0,1 3-5 15,0 3-14-15,-1 3 14 0,3 2-16 0,0 1 15 16,2 2-17-16,2-7 15 0,0 0-15 0,1-4-11 16,2-4 24-16,1-3-36 0,2-1 22 0,-2-9-18 15,7 2-23-15,-10-14-4 0,15 9-37 16,-16-32-55-16,23 35-207 0,-23-35-197 16,0 0 23-16,29 25 494 0</inkml:trace>
  <inkml:trace contextRef="#ctx0" brushRef="#br2" timeOffset="49484.7221">10951 11185 1809 0,'-21'4'48'0,"-1"-4"-7"0,22 0-16 0,-19 7-12 16,19-7-6-16,0 0-3 0,0 0 3 0,10 21-1 15,-10-21 2-15,32 11-3 0,-6-9 0 16,6-3-2-16,5-4-1 0,8-3 0 0,6-4-8 15,7 0-17-15,-2-9-37 0,16 23-123 16,-20-27-454-16,16 10 7 0,-10-4 185 0</inkml:trace>
  <inkml:trace contextRef="#ctx0" brushRef="#br2" timeOffset="49625.3284">12438 11242 1911 0,'0'0'40'0,"1"17"-22"0,-1-17-23 16,0 0-17-16,0 0-55 0,-8-26-224 0,8 26-321 15,8-17-13-15,-8 17 329 0</inkml:trace>
  <inkml:trace contextRef="#ctx0" brushRef="#br3" timeOffset="57141.0698">801 6944 435 0,'0'0'120'0,"0"0"-13"0,15-18-28 15,-15 18-13-15,0 0-23 0,17-1-5 16,-17 1-9-16,0 0-5 0,0 0-9 0,0 0-4 16,0 0-3-16,18 3 2 0,-18-3 0 0,0 0 4 15,0 0 1-15,0 0 5 0,0 0 4 0,23 7 16 16,-23-7 6-16,0 0 5 0,17-3-3 16,-17 3-11-16,21-1-8 0,-21 1-5 0,23-3-4 15,-23 3-3-15,25-3-1 0,-8 2-2 0,-17 1-1 16,33-6-3-16,-16 2 0 0,3 3-3 15,-2-2 0-15,4 1-3 0,0 0 0 0,1-1-1 16,0 2 0-16,3 1 0 0,-2-1-1 0,1 1-1 16,3 0 0-16,0 1 0 0,2 0-1 0,0 2 0 15,-1-2 1-15,3 0 0 0,2 0-1 0,1-1 2 16,3 0-1-16,1 0-1 0,2-1 3 0,2 0-2 16,2 0 1-16,2-2 1 0,0 1 0 15,5 0 2-15,-3-1 3 0,5 2 0 0,-2-3 4 16,4 2-2-16,0-1-1 0,4 1-1 15,1-1 0-15,2 1-2 0,1-1 0 0,2 1-1 16,0 1-3-16,2 0 0 0,0-1 0 0,1 1-2 16,3 0 1-16,1 0 2 0,3 0 0 0,2-2-1 15,1 1 1-15,2-1-3 0,-2 0 1 0,1 0 1 16,3 0 2-16,0-1 0 0,3 0 1 16,0 1 0-16,-1-1 1 0,0 1 0 0,-1-1 1 15,0 1 0-15,0 1 2 0,1 0-1 0,-1-1 0 16,2 1-1-16,-1-1-2 0,-1 3-1 0,3-1-1 15,-2 1 0-15,2 0 0 0,2 1 0 0,0-1 0 16,1 0-1-16,-5 2-1 0,5-2 0 0,-1 0 0 16,-2-2 0-16,5 1 1 0,0 0 0 15,0-1 0-15,3-2-1 0,0-1 1 16,-1 0-3-16,3 0 3 0,2 1-1 0,-2-2 2 16,1-1-1-16,-2 0 1 0,2 1-2 0,0-2 3 15,2-1-1-15,1 1 2 0,1 1-1 0,-2-2 2 16,0 2-3-16,2 0 2 0,-1 2-2 0,-2 0 1 15,1 2-2-15,-4 1-1 0,-2 0-1 0,1 0 1 16,-4 2 0-16,3-1 2 0,-1 1-2 16,-2-1 0-16,1 1 0 0,-1 0 0 0,-1-1 0 15,3 0 1-15,2-1 0 0,-1 0 0 16,2 0-1-16,-4-2 0 0,2 0-1 0,2 1 2 16,1-1-1-16,1-1 1 0,3 0-1 0,-4-1 2 15,-1 1-2-15,5-1 1 0,0 2-1 0,0-2 1 16,1 1-1-16,-1 0 1 0,-1 0-1 0,-1 0 2 15,0 3-1-15,-3-2 1 0,1 3-2 16,-2 0 1-16,-1-1-1 0,-2 2-1 0,-3 0 0 16,0 0 1-16,-2 0-1 0,-2 2 0 0,2-2 1 15,-5 0 0-15,1 1-1 0,-1-2 1 0,-1 1-1 16,-1-2 2-16,3 2 0 0,-4-2 0 0,3 1-1 16,-6 0 0-16,0-2-1 0,1 1 2 0,-5-1-1 15,1 0 4-15,0 2-2 0,-2-2 1 16,-1 1-1-16,-4-1-3 0,1 2 1 15,-3-1 0-15,1 0 0 0,0 0 0 0,-1 1-1 16,1 0 0-16,0-2 0 0,-2 2 1 0,1 0 0 16,0 0 0-16,-2-1-1 0,-3 1 0 0,1 1 0 15,-3 0 1-15,-2-1-2 0,-2 2 0 0,1-1-2 16,-4 0-4-16,-2-2-6 0,-2 3-8 0,-5-5-12 16,4 9-12-16,-11-11-14 0,9 13-18 15,-17-15-16-15,14 15-6 0,-19-15-2 0,13 11 24 16,-12-8 26-16,6 5 26 0,-3-1 21 0,0-1 9 15,0-1 1-15,1 1 2 0,0 1 1 0,0-2 1 16,1 3 0-16,-3-3 4 0,2 3-5 16,-3-3-1-16,0 3-4 0,-3 0-2 0,1 0-2 15,-3 3-10-15,-18-3-56 0,39-1-274 0,-19 8-59 16,-20-7-15-16</inkml:trace>
  <inkml:trace contextRef="#ctx0" brushRef="#br3" timeOffset="58031.7338">14230 6728 695 0,'19'-16'99'0,"-19"16"-45"0,0 0-27 16,23-11-12-16,-23 11-4 0,0 0-4 0,20-8 0 16,-20 8-1-16,0 0 4 0,0 0 5 0,0 0 3 15,0 0 15-15,0 0 7 0,0 0 13 16,8-20 15-16,-8 20-1 0,0 0 7 0,0 0-9 16,0 0-6-16,0 0-10 0,-8-19-10 0,8 19-11 15,0 0-9-15,0 0-8 0,0 0-5 0,0 0-5 16,20-19 3-16,-20 19-4 0,23-9 3 15,-23 9-2-15,28-7 0 0,-28 7-1 0,32-5 1 16,-32 5-1-16,32-4 1 0,-32 4-1 16,30-1 0-16,-30 1-1 0,27 1 1 0,-27-1-1 15,23 3-1-15,-23-3-6 0,23 8-24 0,-23-8-49 16,30 11-160-16,-30-11-220 0,20-3-28 0,-1 6 219 16</inkml:trace>
  <inkml:trace contextRef="#ctx0" brushRef="#br3" timeOffset="58719.197">12681 6333 1231 0,'-2'-18'172'0,"2"18"-99"16,0 0-22-16,0 0-9 0,0-21-6 15,0 21-6-15,0 0-8 0,0 0-6 0,0 0-5 16,0 0-6-16,0 0-2 0,0 0-2 0,22-11 1 16,-22 11-1-16,0 0 3 0,28-2 1 0,-28 2 2 15,33-2 0-15,-13 0 2 0,5-1-1 16,3 1 0-16,3 1-1 0,5-2-1 0,3 2 0 16,1-1 1-16,2 0 0 0,-2 1 1 0,4 2 1 15,-5 2 0-15,2 0 2 0,-3 2-1 0,-1 4 1 16,-3-1-3-16,0 3 0 0,-5 1-5 0,-2 1 2 15,-5 2-4-15,-4 1 3 0,-5 1-5 0,-1 0-17 16,-4 1 41-16,-5 0-42 16,-2 1 42-16,-5 2-17 0,-5 0-8 0,-3 1 9 15,-8 1-10-15,-4 1 8 0,-7-1-8 0,-5 2 9 16,-4-2-7-16,-5 0 8 0,-2 1-6 0,-4 2 6 16,-4 2-3-16,0 0 8 0,-2-1-4 0,3-3 6 15,3-1-8-15,5 0 5 0,6 0-12 0,6 1 6 16,5 0-10-16,3-1 6 0,8-2-12 0,18-21-13 15,-13 37-34-15,-4-47-283 0,29 29-273 16,-12-19-11-16,18-2 342 0</inkml:trace>
  <inkml:trace contextRef="#ctx0" brushRef="#br3" timeOffset="59844.2113">14830 6735 1295 0,'0'0'104'16,"0"0"-70"-16,0 0-28 0,0 0-11 0,0 0-11 15,0 0-36-15,0 0-138 0,0 0-268 0,0 0-6 16,0 0 211-16</inkml:trace>
  <inkml:trace contextRef="#ctx0" brushRef="#br3" timeOffset="60359.8697">14828 6724 706 0,'0'0'137'16,"17"-6"-46"-16,-17 6-25 0,18-5-13 0,-18 5 1 15,23-5-6-15,-23 5-14 0,30-4-10 0,-13 1-12 16,0-1-5-16,1 1-5 0,1-1 2 0,2 1-3 16,1-2 2-16,3 0-1 0,2-1 6 0,4 1 12 15,-2-7 24-15,12 10 19 0,-8-15 17 0,18 14-3 16,-8-14-10-16,12 9-20 0,-3-7-10 16,6 4-16-16,-1-3-4 0,5 2-10 15,-1 0-1-15,1 1-7 0,-1 2 0 0,-2 1-8 16,2 3-2-16,-1-5-11 0,5 7-6 0,-5-9-18 15,14 13-33-15,-15-20-46 0,24 26-205 0,-19-16-123 16,4 0-18-16,7 9 310 0</inkml:trace>
  <inkml:trace contextRef="#ctx0" brushRef="#br3" timeOffset="61312.9804">16072 6563 536 0,'0'0'228'0,"0"0"-87"0,0 0-34 0,0 0-3 16,17 10-8-16,-17-10-3 0,0 0-16 16,0 0-19-16,0 0-16 0,21-15-11 15,-21 15-2-15,22-8 3 0,-3 7 5 0,1-9-1 16,10 6-3-16,0-6-6 0,10 2-10 0,2-3-2 16,6 2-5-16,5-3 1 0,6 1-4 0,1-3 2 15,2 2-6-15,2-2 2 0,1 1 15 0,2-1-45 16,-3 2 44-16,-1 0-46 0,1 0 22 0,-3 1-1 15,-6-2-8-15,0 3-8 0,-9-4-11 16,3 5-2-16,-10-5-3 0,2 5 6 0,-9-3 4 16,0 5 9-16,-7-4 6 0,-2 4 10 0,-2-1 2 15,-3 1 6-15,-1 1-1 0,-17 6 6 0,34-11-2 16,-17 5 0-16,1 1-4 0,1 2-2 16,-1-1-4-16,-1 2-3 0,0-1-3 0,0 8-24 15,-17-5-84-15,36-5-302 0,-36 5-84 16,22-5 23-16</inkml:trace>
  <inkml:trace contextRef="#ctx0" brushRef="#br3" timeOffset="64391.2285">11416 9883 1672 0,'0'0'57'0,"0"0"-41"0,0 0-17 0,0 0-3 16,0 0 3-16,18-11 1 0,-18 11-1 0,20-10-4 16,-20 10-24-16,34-13-51 0,-27-15-93 0,31 30-176 15,-19-21-181-15,4-7 15 0,16 17 459 0</inkml:trace>
  <inkml:trace contextRef="#ctx0" brushRef="#br3" timeOffset="64578.6428">12441 9242 1358 0,'0'0'60'16,"23"-18"-39"-16,-23 18-11 0,19-12-6 0,-19 12 0 16,22-14-3-16,-22 14 0 0,29-16-6 15,-12 8-13-15,-1-9-51 0,15 15-110 0,-19-21-134 16,11 2-179-16,13 15 110 0,-19-29 382 0</inkml:trace>
  <inkml:trace contextRef="#ctx0" brushRef="#br3" timeOffset="64750.5313">13626 8653 1151 0,'24'-25'365'0,"3"26"-292"16,-27-1-37-16,36-11-10 0,-36 11-11 0,31-10-4 15,-31 10-3-15,30-11-6 0,-13 5-5 0,-17 6-19 16,37-9-47-16,-31-13-118 0,30 21-260 0,-18-9-90 16,-2-7 116-16</inkml:trace>
  <inkml:trace contextRef="#ctx0" brushRef="#br3" timeOffset="64906.7764">14712 8146 1551 0,'36'-2'34'0,"-36"2"-36"15,22-11-26-15,-4 9-9 0,-18 2-9 0,40-12-38 16,-28-10-136-16,16 7-258 0,6 8-30 0,-12-17 327 16</inkml:trace>
  <inkml:trace contextRef="#ctx0" brushRef="#br3" timeOffset="65078.6515">15830 7624 1541 0,'0'0'3'16,"0"0"4"-16,0 0-4 0,18-5-4 0,-18 5 2 15,22-17-6-15,-22 17-9 0,29-28-40 16,2 23-78-16,-20-26-131 0,23 12-178 0,0 4-45 15,-12-21 328-15</inkml:trace>
  <inkml:trace contextRef="#ctx0" brushRef="#br3" timeOffset="65281.7811">16935 6895 1829 0,'0'0'45'0,"0"0"-34"0,5-21-12 16,-5 21-4-16,0 0-2 0,11-17-6 0,-11 17-19 15,23-17-36-15,-21-9-87 0,33 24-289 16,-23-16-139-16,8 0 40 0,7 8 510 16</inkml:trace>
  <inkml:trace contextRef="#ctx0" brushRef="#br3" timeOffset="66391.1669">17460 6435 1189 0,'0'0'31'0,"0"0"-58"0,0 0-14 0,0 0 3 16,0 0 10-16,0 0 18 0,0 0 3 0,0 0-5 15,17-5 0-15,-17 5 4 0,0 0 7 0,0 0 11 16,18-9 4-16,-18 9 5 0,0 0 6 15,18-19 13-15,-18 19 8 0,0 0 14 0,29-13 3 16,-29 13-31-16,19-13 25 0,-19 13-34 0,19-16 17 16,-19 16 0-16,24-17-9 0,-24 17 0 15,33-24-9-15,-15 8-1 0,7 2-11 0,0-3 1 16,6-1-5-16,-1-4 5 0,5 1-6 0,2-2 8 16,2 0-8-16,3-4 9 0,3-1-6 0,2-4 11 15,5 2-9-15,-1-4 12 0,9 2-12 0,-5-5 9 16,7 0-10-16,2-3 7 0,-1 0 13 0,3-1-38 15,2 0 32-15,3-2-36 0,6 1 9 16,0 0 12-16,2 1-14 0,-1-2 13 0,-1 1-12 16,1-3 13-16,3 2-13 0,1-3 13 15,2 0-13-15,0-3 14 0,5-1 8 0,-5-2-30 16,2 0 33-16,-1-4-28 0,2 4 11 0,-1-2 21 16,4-1-15-16,-5-1 17 0,5 2-15 0,-2-5 14 15,-1 1-14-15,2-4-6 0,3 2 20 0,3-3-26 16,4 2 21-16,-2 2-8 0,0-1-16 15,3-1 13-15,2 2-13 0,4-2 12 0,3 1-12 16,2 1 11-16,-1-2 1 0,0 1-14 0,0 0 12 16,2 1-6-16,2 1-5 0,-1 1 10 0,-2-2-11 15,2 1 11-15,0-3-13 0,2 2 14 0,1-2-13 16,-3-2-6-16,-1 0 21 0,2-1-21 16,-1 1 20-16,-1 0-1 0,-1 0-14 0,-7 3 15 15,-1-1-14-15,-2 1 14 0,-2 2-12 16,-8 1-8-16,-2 3 23 0,-5 2-25 0,-7 4 26 15,-3 2-6-15,-7 4-9 0,-2 2 7 0,-4 4-11 16,-4 3 3-16,-2 0-14 0,-6 8 0 0,-7-2-18 16,2 10-11-16,-10-8-30 0,10 23-76 0,-33-24-303 15,18 17-132-15,-8 0 40 0,-11-12 490 0</inkml:trace>
  <inkml:trace contextRef="#ctx0" brushRef="#br3" timeOffset="67063.0522">21744 3605 1623 0,'0'0'77'0,"0"0"-46"0,0 0-23 16,0 0-6-16,7-17 5 0,-7 17 8 15,0 0 6-15,25-6 3 0,-25 6-2 0,28-8-4 16,-9 3-3-16,4 0-1 0,2-1 1 0,5 0-4 16,-1-3 2-16,4 2-4 0,2-2 2 0,0 0 1 15,2-2 2-15,2 0-3 0,-1 0 1 0,2-1-2 16,0 0 3-16,0 0-2 0,1-2 3 0,2 2-4 16,-1-3-6-16,2 2-4 0,0-1 0 0,-1 4 0 15,-3 0 0-15,-4 3 0 0,-3 1 0 16,-6 2 0-16,-4 1 0 0,-5 3 0 15,-18 0 0-15,21 8 0 0,-21-8 0 0,0 0 0 16,2 29 0-16,-8-11 0 0,-5 4 0 0,-2 3 0 16,-7 5 0-16,-3 4 0 0,-3 4 0 0,-4 4 0 15,0 2 0-15,0 0 0 0,-3 2 0 0,1-2 0 16,2-1 0-16,-1 0 0 0,5-3 0 16,2-3 0-16,7-2 0 0,4-5 0 0,9 3-45 15,4-33-83-15,21 41-436 0,-21-41-56 0,19 19 12 16</inkml:trace>
  <inkml:trace contextRef="#ctx0" brushRef="#br3" timeOffset="67219.3581">23017 4149 2047 0,'0'0'0'0,"-18"9"0"0,18-9 0 0,0 0 0 16,0 0 0-16,0 0 0 0,0 0-25 0,1 18-240 15,-1-18-354-15,0 0-24 0,-22-25 149 0</inkml:trace>
  <inkml:trace contextRef="#ctx0" brushRef="#br4" timeOffset="101289.1299">21678 9451 38 0,'0'0'22'0,"0"0"-7"16,0 0-9-16,0 0-13 0,0 0-16 0,8-17-21 16,-8 17 38-16</inkml:trace>
  <inkml:trace contextRef="#ctx0" brushRef="#br4" timeOffset="101476.5861">21703 9416 159 0,'0'0'71'0,"0"0"-2"0,0 0-16 0,0 0-12 16,0 0-22-16,0 0-11 0,0 0-8 15,0 0-2-15,0 0 2 0,17-7 0 16,-17 7-2-16,0 0-1 0,0 0-1 0,0 0-6 15,0 0-24-15,18-3-32 0,-18 3-30 0,0 0-44 16,0 0 78-16,0 0 62 0</inkml:trace>
  <inkml:trace contextRef="#ctx0" brushRef="#br5" timeOffset="114264.5144">15684 11877 80 0,'0'0'36'16,"0"0"8"-16,0 0-74 0,21-11-25 15,-21 11-13-15</inkml:trace>
  <inkml:trace contextRef="#ctx0" brushRef="#br5" timeOffset="116405.0789">15742 11870 386 0,'0'0'51'0,"0"0"-23"0,0 0-15 0,0 0-2 15,0 0-2-15,0 0-1 0,0 0 2 0,0 0 1 16,0 0-4-16,0 0-1 0,0 0-11 0,0 0-6 15,-7 17-5-15,7-17-3 0,0 0 6 0,0 0 6 16,0 0 6-16,0 0 2 16,0 0 3-16,0 0 4 0,0 0 3 0,0 0 9 15,0 0 10-15,0 0 21 0,0 0 22 0,0 0 26 16,0 0-3-16,0 0 1 0,0 0-19 0,0 0-7 16,0 0-5-16,4 19 4 0,-4-19-6 0,0 0 0 15,0 0-6-15,0 0-7 0,-21 8-9 0,21-8-5 16,0 0-7-16,0 0-1 0,0 0-1 0,0 0-1 15,0 0 0-15,0 0-3 0,0 0-1 16,-14 18 0-16,14-18-4 0,0 0-2 0,0 0-2 16,0 0-4-16,0 0-1 0,0 0-1 0,0 0 0 15,0 0-1-15,0 0 0 0,0 0-2 16,0 0-1-16,0 0 0 0,0 0-1 0,0 0 0 16,0 0-1-16,-17 15 0 0,17-15-1 0,0 0 0 15,0 0 0-15,0 0 0 0,-17 16-1 16,17-16 0-16,0 0 0 0,0 0 0 0,-21 17 0 15,21-17 3-15,0 0-3 0,-20 16 2 0,20-16-1 16,0 0 1-16,-23 17-1 0,23-17 2 0,0 0-2 16,-24 15 2-16,24-15-1 0,-17 9 1 0,17-9-2 15,-20 10 1-15,20-10-2 0,-18 7-19 0,18-7 20 16,-17 6-19-16,17-6 19 0,-19 5 1 0,19-5-3 16,-20 6 2-16,20-6 18 0,-18 5-17 15,18-5 18-15,-17 3-19 0,17-3-1 16,-19 6 1-16,19-6-2 0,-20 5 1 0,20-5-2 15,-21 5 1-15,21-5 0 0,-19 6 1 0,19-6-1 16,-19 6 1-16,19-6-1 0,-20 6 1 0,20-6-1 16,-22 5 1-16,22-5-1 0,-22 5 0 0,22-5 1 15,-24 5 0-15,24-5 1 0,-23 6 1 0,23-6 0 16,-23 6 1-16,23-6-2 0,-27 6 2 16,27-6-3-16,-27 7 1 0,27-7 0 0,-28 10 0 15,28-10-2-15,-28 8 1 0,28-8-2 0,-31 10 2 16,31-10-1-16,-32 12 0 0,32-12-1 0,-33 12 2 15,16-6-3-15,0 1 3 0,0 1-1 0,0-1 1 16,-1 0-1-16,0 0 0 0,-1 1 0 16,1-1 0-16,0-1-1 0,1-1 2 15,17-5-1-15,-32 11 1 0,32-11 1 0,-29 10 0 16,29-10 0-16,-28 8 2 0,28-8-2 0,-24 6 2 16,24-6-2-16,-25 6 1 0,25-6-1 0,-24 7 0 15,24-7-1-15,-24 6 1 0,24-6-2 0,-25 9 2 16,25-9 0-16,-26 8-2 0,26-8 0 0,-31 10 0 15,31-10-2-15,-31 12 4 0,31-12-3 0,-31 12 2 16,14-6-1-16,17-6 0 0,-34 12 0 16,17-7 0-16,0 1 0 0,0 0 1 0,0-1-1 15,17-5 1-15,-34 11-1 0,17-6 0 16,0 1 0-16,17-6 0 0,-33 12 0 0,16-7 0 16,-1 2 0-16,0-1 0 0,1-1 0 0,-2 1 0 15,1-1 0-15,0 2 0 0,0 0 0 0,-1 2 0 16,1-1 0-16,-1 0 0 0,-1 1 0 0,1 1 0 15,-2-2 0-15,0 2 0 0,0-2 0 16,-1 2 0-16,0-2 0 0,1 2 0 0,-1 0 0 16,2-2 0-16,-1 2 0 0,0-2 0 0,1 1 0 15,0-1 0-15,-1-1 0 0,4 2 0 0,0-1 0 16,-1 0 0-16,1-1 0 0,-1 0 0 0,1-1 0 16,0 1 0-16,17-7 0 0,-32 13 0 0,15-6 0 15,0 0 0-15,17-7 0 16,-33 17 0-16,16-9 0 0,0 1 0 0,0-1 0 15,-1 1 0-15,1 1 0 0,0-1 0 0,-1 0 0 16,1 2 0-16,0-3 0 0,0 2 0 0,-2-1 0 16,19-9 0-16,-32 16 0 0,32-16 0 0,-31 13 0 15,31-13 0-15,-28 11 0 0,28-11 0 0,-24 10 0 16,24-10 0-16,-23 7 0 0,23-7 0 0,-23 9 0 16,23-9 0-16,-25 9 0 0,25-9 0 15,-24 10 0-15,24-10 0 0,-24 10 0 0,24-10 0 16,-26 12 0-16,26-12 0 0,-28 13 0 0,28-13 0 15,-27 15 0-15,27-15 0 0,-29 14 0 16,29-14 0-16,-28 13 0 0,28-13 0 0,-25 15 0 16,25-15 0-16,-26 13 0 0,26-13 0 0,-24 15 0 15,24-15 0-15,-23 13 0 0,23-13 0 0,-25 11 0 16,25-11 0-16,-21 10 0 0,21-10 0 16,-22 9 0-16,22-9 0 0,-22 9 0 0,22-9 0 15,-26 9 0-15,26-9 0 0,-29 13 0 0,29-13 0 16,-30 13 0-16,30-13 0 0,-36 12 0 0,19-5 0 15,0-1 0-15,0 0 0 0,0 2 0 0,-1-2 0 16,0 2 0-16,-2-2 0 0,2 1 0 0,-3 2 0 16,1-2 0-16,0 0 0 0,-2 1 0 15,3 0 0-15,-3 1 0 0,0-1 0 0,-1 0 0 16,1 1 0-16,0-1 0 0,0 3 0 16,2-1 0-16,-2 0 0 0,0 1 0 0,-1-2 0 15,0 3 0-15,0-2 0 0,1 1 0 0,0 0 0 16,-4-2 0-16,3 1 0 0,-1 0 0 0,-1-1 0 15,1 0 0-15,-1-1 0 0,0 1 0 0,1-1 0 16,0 1 0-16,-2-1 0 0,2 1 0 16,-3-1 0-16,0 2 0 0,-1-2 0 0,0 2 0 15,-1 0 0-15,1-1 0 0,-1 2 0 0,1-1 0 16,-1 2 0-16,1-1 0 0,0 0 0 0,0 0 0 16,0 1 0-16,-2-1 0 0,-1 1 0 0,0 1 0 15,0-2 0-15,0 1 0 0,-1 1 0 0,-1-1 0 16,0 0 0-16,0 2 0 0,-1-1 0 15,0-1 0-15,0 1 0 0,0 2 0 16,0-1 0-16,1 0 0 0,0-1 0 0,2 0 0 16,-1 0 0-16,1 0 0 0,0 0 0 0,-3 0 0 15,3 0 0-15,-2 0 0 0,0 1 0 0,-1-2 0 16,0 4 0-16,-2-1 0 0,1-1 0 0,0 2 0 16,-2 0 0-16,2-1 0 0,-1 1 0 0,-1 0 0 15,2-2 0-15,1 1 0 0,0 1 0 16,1-1 0-16,0-1 0 0,0 0 0 0,-1-1 0 15,1 1 0-15,2 0 0 0,-2-1 0 16,0 2 0-16,-1-2 0 0,1 2 0 0,-1-3 0 16,1 1 0-16,-1 2 0 0,2-2 0 0,-3 2 0 15,1-1 0-15,2-1 0 0,-1 1 0 0,0 1 0 16,0 0 0-16,0-1 0 0,0 3 0 0,-1 0 0 16,0 0 0-16,0 0 0 0,-1 1 0 15,1-1 0-15,-1-1 0 0,-1 1 0 0,0 0 0 16,2-3 0-16,-3 3 0 0,3 0 0 0,0 0 0 15,-1 0 0-15,1 0 0 0,0 0 0 0,1-1 0 16,1 1 0-16,0-2 0 0,-1 2 0 0,0 0 0 16,-1-1 0-16,1-2 0 0,0 0 0 0,-1 0 0 15,1 2 0-15,-1-2 0 0,1 1 0 16,1 1 0-16,-1-2 0 0,-1 1 0 16,1 0 0-16,0 0 0 0,0 1 0 0,2-1 0 15,-2 1 0-15,0 0 0 0,-2-1 0 0,1 1 0 16,0 1 0-16,-2 1 0 0,2 0 0 0,-1-1 0 15,1 2 0-15,0-3 0 0,-1 3 0 0,1-2 0 16,-1-1 0-16,3 1 0 0,0-2 0 0,0-1 0 16,2 1 0-16,0-2 0 0,0 2 0 15,2-2 0-15,0 0 0 0,1 1 0 0,-3 0 0 16,1-1 0-16,-1 1 0 0,-2 0 0 0,2 1 0 16,-2-1 0-16,0 0 0 0,1 0 0 0,-2-1 0 15,0 2 0-15,-1 1 0 0,-1-1 0 0,1 0 0 16,-1 2 0-16,0 0 0 0,1-2 0 15,2 2 0-15,-1-1 0 0,1 0 0 0,-3 0 0 16,1-2 0-16,0 1 0 0,-1-1 0 16,2 1 0-16,-1-1 0 0,1-1 0 0,-1 1 0 15,1-1 0-15,-1-2 0 0,0 2 0 0,0-2 0 16,1 1 0-16,3 0 0 0,-2 0 0 0,1-1 0 16,0 1 0-16,0-1 0 0,0 0 0 0,-1 0 0 15,1 2 0-15,-3-2 0 0,1 1 0 0,-1 0 0 16,-2 2 0-16,2-1 0 0,-1 0 0 15,-1 2 0-15,-1-1 0 0,1 1 0 0,0 1 0 16,0-1 0-16,1 0 0 0,1-1 0 16,1 0 0-16,5-1-13 0,0-5-19 0,8 6-23 15,-4-17-51-15,24 32-171 0,-22-36-305 0,22 7-16 16,0 0 215-16</inkml:trace>
  <inkml:trace contextRef="#ctx0" brushRef="#br5" timeOffset="117936.8396">11852 13136 1272 0,'-36'-12'347'0,"36"12"-248"0,0 0-66 15,0 0-11-15,0 0-7 0,0 0-2 16,0 0 2-16,0 0-1 0,0-17-2 0,0 17-4 16,0 0-5-16,0 0 0 0,0 0-4 0,0 0-2 15,0 0-2-15,0 0 0 0,0 0 0 0,0 0 5 16,0 0 2-16,0 0 0 0,23 7 0 0,-23-7 0 16,23 3 1-16,-23-3 2 0,33-1 1 0,-11-1 2 15,-1-1 1-15,6-1-1 0,1-2 5 0,5 1-3 16,1-2 3-16,4 0-4 0,1-2 1 15,1 1-4-15,1 1 1 0,3-1-3 0,0 2 0 16,1 3 0-16,-2-2 1 0,2 2-3 16,-2 1 1-16,-4 2-3 0,-3 1 1 0,0 2-1 15,-5 0 0-15,1 2 1 0,-4 1-1 0,0 0 1 16,-4 0-1-16,-2 1 2 0,-1 0-2 0,-4-1 1 16,-17-6-1-16,28 12 3 0,-28-12 0 0,17 12 3 15,-17-12 2-15,0 0 3 0,0 0 0 16,6 24 2-16,-6-24-3 0,-13 18-8 0,13-18-2 15,-25 23 0-15,8-10 0 0,-2 3 0 0,-6 3 0 16,-4 2 0-16,-6 3 0 0,-4 5 0 0,-4 4 0 16,-3 4 0-16,-2 3 0 0,-2 3 0 0,-1 0 0 15,0 1 0-15,-1-1 0 0,3 2 0 0,1-2 0 16,6-5 0-16,6-5 0 16,6-9 0-16,11-5 0 0,19-19 0 0,-19 22 0 15,19-22-21-15,0 0-36 0,20-12-45 0,25 12-412 16,-22-27-126-16,18-1 19 0</inkml:trace>
  <inkml:trace contextRef="#ctx0" brushRef="#br5" timeOffset="124327.5035">15805 11972 201 0,'0'0'57'0,"0"0"-20"15,0 0-7-15,0 0 14 0,0 0 2 16,0 0 7-16,0 0-12 0,0 0-6 0,0 0-13 15,0 0-6-15,0 0-9 0,18-15-2 0,-18 15-4 16,0 0-1-16,0 0 0 0,0 0 0 16,0 0-1-16,18 1 2 0,-18-1 0 0,0 0 0 15,0 0-1-15,0 0 3 0,0 0 0 0,0 0 5 16,0 0-1-16,0 0 0 0,0 0-2 0,0 0-4 16,0 0-2-16,0 0-1 0,0 0-2 15,0 0-6-15,0 0-22 0,0 0-49 0,0 0-89 16,21 14-82-16,-21-14 174 0</inkml:trace>
  <inkml:trace contextRef="#ctx0" brushRef="#br5" timeOffset="125724.5121">15734 11964 226 0,'0'0'48'0,"0"0"-29"0,0 0 0 15,0 0 2-15,0 0 4 0,0 0-3 0,0 0 1 0,0 0-4 0,0 0 16 16,0 0 13-16,0 0 13 0,0 0-125 0,0 0-31 16,0 0 137-16,21 21 17 0,-21-21 124 0,0 0 37 15,0 0-171-15,0 0-16 0,0 0-23 0,0 0-7 16,17-3-2-16,-17 3 1 0,0 0 0 15,0 0 0-15,0 0-1 0,0 0 0 16,0 0 0-16,0 0 0 0,0 0-1 0,0 0 1 16,0 0-1-16,0 0 2 0,0 0 1 0,17 13 7 15,-17-13 8-15,0 0 10 0,0 0 8 0,0 0 3 16,18-4-5-16,-18 4-5 0,0 0-7 0,23-5-5 16,-23 5-6-16,18-7-4 0,-18 7-2 15,20-6-3-15,-20 6 1 0,22-5-1 0,-22 5-1 16,24-5-1-16,-24 5 0 0,23-2-1 0,-23 2 1 15,26-5-2-15,-26 5 1 0,29-4-1 0,-29 4 1 16,30-5-1-16,-12 2 2 0,2-1-1 16,2-2 2-16,1 0-1 0,4-1 5 0,-1-2-6 15,6 0 7-15,0-1-2 0,3-2-1 0,1 1 1 16,1-2 1-16,2-1-5 0,0 1 4 16,2 0-5-16,0-1 4 0,1 2-3 0,-1-1 4 15,-1 1-3-15,2 0 2 0,-4-1-4 0,3 3 4 16,-4-1-5-16,2 3 5 0,-2-1-4 0,-2 1 2 15,-1 2-1-15,-4 0 2 0,2 1 0 0,-3 0 5 16,-1 1 2-16,-1 1 6 0,1 0 1 0,-3-2 0 16,3 4-4-16,-3-4 0 0,0 3-2 0,0-3 1 15,0 1-2-15,0-2 3 0,0 0-4 16,1 0 0-16,-1 1-4 0,-1-1-1 16,1 2-1-16,-2-1 0 0,-1 0-2 0,-3 0 1 15,-1 1-3-15,-18 4-2 0,30-4-10 0,-30 4-17 16,17-2-21-16,-17 2-34 0,0 0-26 0,18 11-35 15,-18-11-15-15,0 0-67 0,0 0-95 0,-17 9 6 16,25 10 318-16</inkml:trace>
  <inkml:trace contextRef="#ctx0" brushRef="#br5" timeOffset="132568.3681">17608 11675 1288 0,'0'0'84'16,"0"0"-41"-16,0 0-22 0,0 0-16 0,0 0-5 15,0 0-1-15,0 0-3 0,0 0-1 0,0 0-2 16,0 0-2-16,0 0-1 0,0 0 1 16,0 0 4-16,0 0 4 0,0 0 6 0,0 0 7 15,0 0 7-15,0 0 7 0,0 0 7 16,21-6 4-16,-21 6 0 0,0 0-2 0,0 0-4 16,0 0-2-16,0 0-5 0,17-12-3 0,-17 12-6 15,0 0-5-15,0 0-4 0,0 0-3 0,0 0-2 16,0 0-2-16,0 0-1 0,0 0-2 15,0 0 1-15,0 0-1 0,0 0 0 0,0 0 2 16,0 0-1-16,0 0 2 0,0 0 0 0,0 0 0 16,0 0 1-16,0 0-1 0,0 0 2 0,0 0 2 15,0 0 2-15,0 0 1 0,0 0 0 0,0 0 0 16,17-2 0-16,-17 2-3 0,0 0 2 16,0 0-2-16,20-6 1 0,-20 6-1 0,0 0 0 15,19-2 0-15,-19 2-2 0,0 0 1 16,19 4-2-16,-19-4 1 0,17 4-1 0,-17-4 0 15,23 6 0-15,-23-6 0 0,31 2 1 0,-11-1 0 16,2-1 1-16,5-1 0 0,3-2 2 0,7-1 0 16,5-2 4-16,5 0 1 0,6-4 2 0,9 0-4 15,1-2 2-15,8-1-5 0,-1-3 4 0,6 3-4 16,0-3 3-16,4 2-5 0,5-1 4 0,2 1-3 16,2 2 4-16,2 0-5 0,-3 2 3 15,2 0-4-15,5 1 3 0,-3 1-2 0,3 2-22 16,2 1 44-16,-2 3-44 0,1 1 43 15,1-2-21-15,2 2 0 0,3 0 2 0,4-1-1 16,0-1 0-16,4 2-1 0,5-1 1 0,1-2-2 16,6 0 3-16,6-1-3 0,1 1 1 0,4-2-1 15,8-1 1-15,3 0-1 0,3-1 1 16,3-1-2-16,3 1 2 0,1-1-2 0,3 1 4 16,1-1-1-16,0 1 4 0,2 2-2 0,-2-1 3 15,-1 1-3-15,-2 0 4 0,0 1-3 0,-3 1 0 16,-1 3-1-16,-3 0-3 0,-1 1 0 0,-1 0-1 15,-2 2 0-15,-7 2-2 0,-2 1 0 0,-6 1 0 16,-1 0-1-16,-9 1 1 0,-4 0 2 0,0 0-4 16,-6 2 2-16,-4 1-3 15,-4-1 1-15,-8 2-2 0,-3 0-1 0,-1 0-6 16,-5-1 0-16,-3 0-10 0,-4-1 1 0,-2 3 10 16,-8-6-56-16,4 11 11 0,-22-21-78 0,24 32-129 15,-35-24-218-15,12 2-84 0,3 12 250 0</inkml:trace>
  <inkml:trace contextRef="#ctx0" brushRef="#br5" timeOffset="133568.3894">23270 11088 1280 0,'-1'-25'112'0,"1"25"-43"16,0 0-20-16,24 5-7 0,-24-5 8 0,26 1 2 15,-26-1-5-15,30 5-6 0,-13-2-11 0,8 5-3 16,0-3-6-16,6 5-2 0,1-4-3 0,4 3 0 16,1-1-3-16,4 0 0 0,0-1-4 0,1 2 1 15,0-2-6-15,-2 1 2 0,-4 1-2 16,-3-1 0-16,-5 1-2 0,-5-1 2 0,-4 1-3 15,-19-9 4-15,21 18-3 0,-21-18 4 0,2 19-2 16,-2-19 2-16,-23 31-6 0,1-11 6 0,-7 3-5 16,-8 5 7-16,-7 2-3 0,-4 4-13 15,-7 3 29-15,-2 5-27 0,-5-1 27 0,-2 1-6 16,-1-3-12-16,0-4 7 0,3-4-11 0,6-4 4 16,7-4-13-16,6-9-9 0,15 1-34 15,-2-20-74-15,30 5-481 0,0 0-22 0,21-2 36 16</inkml:trace>
  <inkml:trace contextRef="#ctx0" brushRef="#br2" timeOffset="154746.5964">896 10141 863 0,'0'0'266'0,"21"4"-52"0,-21-4-95 16,0 0-20-16,0 0-76 0,0 0-10 0,0 0-4 15,0 0-1-15,0 0-2 0,0 0-1 16,0 0-2-16,22 0 0 0,-22 0-1 0,17 8 0 15,-17-8-2-15,19 7 2 0,-19-7-1 0,23 7 1 16,-23-7 29-16,27 9-29 0,-27-9 27 16,28 8-49-16,-28-8 20 0,29 11-21 0,-29-11 20 15,33 10 3-15,-16-5-3 0,1-2 4 0,2 0-1 16,2-1-1-16,2-2 1 0,1 0 0 0,3-1 2 16,4 0 1-16,2-4 3 0,1 1-2 15,3-2 1-15,5 1-1 0,-1-1-1 0,3 0 19 16,3 0-48-16,0 0 46 0,3 1-49 0,3 2 27 15,-2-2 1-15,2 0-2 0,0 1 1 0,0 1-1 16,3-2 2-16,-1 1-3 0,2-1 2 0,1 2-2 16,3-1 2-16,0-1 0 0,2 0 2 0,2-1-1 15,1 1-1-15,0-2-1 0,0 1 2 16,-1-1-1-16,5 0 1 0,-2-1 2 16,2 2 1-16,2 0-1 0,-3-1 4 0,3 2-4 15,-3-1 3-15,-1 3-2 0,0-2 0 0,-2 1-1 16,1 0 2-16,0 2-3 0,0 0 2 0,2 2-2 15,-3-2-1-15,1 4 0 0,-4-2-1 0,1 1 2 16,-1-1-2-16,-2 0 1 0,4-1 2 0,-1 1-2 16,0-2 2-16,2 2-1 0,-4-1 0 15,0 0-1-15,1 0 1 0,-4-2-1 0,4 1 0 16,-4 1 2-16,5-3 1 0,-2 3-1 0,-1-2 2 16,1 2-4-16,-2 0 2 0,-1 1 0 15,-1 0-2-15,0 1 1 0,-3 2-1 0,-4-1 0 16,4 2 1-16,-3 2 1 0,1-1-2 0,1 1 1 15,-4 0-3-15,0 1 2 0,-1-1-1 0,-2 1 2 16,1 1-3-16,-2-2 3 0,1 0-2 16,0-2 0-16,2 0 0 0,1 1 4 0,2-3 0 15,3 1 1-15,-3-3-1 0,4-1-3 0,2-1 0 16,-1-1-1-16,0-1 1 0,2-1-1 0,1-1 2 16,-2 0-2-16,6 1 4 0,0-1-1 0,1 1 1 15,1 1-2-15,-1-1 0 0,-1 1-3 0,0 2 2 16,1-1-1-16,-2 2 1 0,0-1-2 0,1 0 0 15,1 1 0-15,-4 0 0 0,3 1 0 16,-2 0 1-16,-2 0 0 0,-1 1 0 16,-2-1 0-16,2 1 1 0,-3-1-1 0,3 0 0 15,-1-1 1-15,1 0 0 0,2 0 0 0,-3-2 0 16,2 2 1-16,-1-1-1 0,1-1 0 0,-1 1 1 16,0 1-2-16,2-2 2 0,1 1-3 0,2 1 2 15,0-2-1-15,0 3 1 0,2-1 0 16,0 1 0-16,1-1-1 0,0 0 0 0,-4 1 0 15,6-2 1-15,-1 2 0 0,0-2 1 0,3 0-1 16,-3-1 0-16,-1 0-2 0,3-1 2 0,-2 0-1 16,1-1 2-16,1 1-3 0,1-2 2 0,0 0-2 15,0-2 2-15,-1 2-2 0,-1-1 3 16,-2 0-2-16,-1-1 1 0,-2 1-1 0,2 0 1 16,-1 1-3-16,0-1 4 0,-1 1-4 15,-2-2 2-15,1 4 1 0,0 0 0 0,-2 0 0 16,-1 3 0-16,-1-1-1 0,-1 2 1 0,1 0 0 15,-3 0 1-15,1 1 0 0,-2-1 0 0,-1 2-2 16,0-2 2-16,-1 3-1 0,1-3-1 0,-1 1 1 16,0 0-2-16,0-1 4 0,1 1 0 0,3-1 0 15,-1 0-1-15,1-1-1 0,0 1-1 0,0 0 3 16,0-1-2-16,1 1 0 0,0 1 0 16,0-2-1-16,2 2 3 0,1-2-1 0,-3 0 0 15,3-1-1-15,-3 2-1 0,0 0 1 16,1-1 0-16,-3 2 0 0,-1-2-2 0,-3 2 1 15,1 2 1-15,-2-2-1 0,0 2 1 0,1-2 0 16,-3 0-2-16,1 0 2 0,-3 0-1 0,2-1 1 16,0 0 0-16,0 0-1 0,0 0 3 15,-2 0-1-15,3-1 1 0,1 1 1 0,1-1 1 16,1 0-1-16,-2 2 0 0,-1-1-1 0,1 0-1 16,1 1-1-16,-1 0 0 0,-1 2 1 0,0-1-1 15,-2 1 0-15,-1-1-1 0,0 0 1 0,0 1-1 16,1-1 0-16,0 1 0 0,2-2 1 0,0-1-1 15,1 1 1-15,0-1 0 0,1-1 0 16,1 0 0-16,0-1-1 0,-1-1 1 16,1 0-1-16,3 0 1 0,1-1-1 0,1 1 0 15,0-1-1-15,0 2 2 0,0-2-1 0,0 1 2 16,-1 1-2-16,-1-2 1 0,-1 3 0 0,1 0-1 16,-1 1 1-16,-1 0 0 0,1 1 0 0,-3-1 0 15,1 1 0-15,0 1 0 0,-1-2-1 0,1 1 0 16,-2-1 1-16,3 1 0 0,-2-2-1 0,4 0 1 15,2-2-1-15,0 1 1 0,6-2 0 16,-2 2 1-16,3-1-2 0,3 0 0 0,-2-1-2 16,2-1 2-16,0 0 0 0,4 1 0 0,3-1-1 15,-3 1 1-15,2-1-1 0,-2 0 2 16,0 1-2-16,0-2 2 0,-1-1-1 0,1 3 0 16,-2-2 1-16,2 0 1 0,2-2-2 0,-1 2 2 15,1 0-2-15,1 0 1 0,-1 0 0 16,2 0 0-16,-3-1-3 0,5 0 2 0,1 1-2 15,-2-2 3-15,3 0 0 0,0 2 1 0,-3-2-3 16,1 2 2-16,-2 2-1 0,0 0 2 0,2-1-1 16,-4 3 1-16,2-1-2 0,-3 1 1 0,0-1-2 15,-1 2 1-15,-2-1-1 0,1-1 0 0,-1 1 1 16,1 0 0-16,0-2-1 0,0 0 1 0,-1-1-1 16,1 1 1-16,-1-1 0 0,3 0 1 15,0 0 0-15,0 0 1 0,2 0-1 16,-3 2-1-16,1 0 0 0,-1 1-1 0,-3 0-1 15,1 0 1-15,-3 0 1 0,0 2 0 0,1 0 0 16,-4 0-1-16,-1 2 0 0,-2 0 1 0,-1-1 0 16,0 1-2-16,0-1 3 0,1 2-2 0,-1-1 0 15,1-1 1-15,5 1-1 0,-3-2 1 0,5-2 0 16,3 1 0-16,0-2-1 0,3-1 1 16,2 0-1-16,4 0 1 0,3-1-2 0,3-3 1 15,3 0-2-15,2 1-17 0,-2-3 38 0,6 2-38 16,0-2 37-16,3 0-16 0,3-2-2 0,-1 0 3 15,2-1-4-15,2 2 3 0,-1-2-2 16,2 2 2-16,0 0-2 0,-2 1 1 0,0 3-2 16,-1 0 2-16,-2-1 0 0,0 2 2 15,1 0-2-15,-2 1 1 0,1 1-2 0,-3-1 1 16,1 2-4-16,-3 0 0 0,2 0 1 0,0 2 0 16,-1-3 3-16,-1 3-1 0,-1-1 0 0,3-1 0 15,0 1-1-15,-1 1 1 0,0-2-5 0,-3 3-3 16,-3 0-8-16,5 2-11 0,-7-4-10 0,5 8-28 15,-19-15-62-15,26 24-316 0,-35-19-124 0,5 8 43 16,-6 1 404-16</inkml:trace>
  <inkml:trace contextRef="#ctx0" brushRef="#br2" timeOffset="156074.7734">16484 2465 245 0,'-14'-22'-69'0,"14"22"-52"0,-11-19 67 0,11 19 54 16</inkml:trace>
  <inkml:trace contextRef="#ctx0" brushRef="#br2" timeOffset="157934.1323">16437 2372 178 0,'-16'-21'19'0,"16"21"-18"15,0 0 12-15,0 0-1 0,-11-19-9 0,11 19-7 16,0 0-14-16,0 0 2 0,-16-21 8 0,16 21 8 16,0 0 19-16,0 0 4 0,-19-13 0 0,19 13 9 15,0 0 15-15,-20-7 32 0,20 7 34 16,0 0 18-16,-17-9-14 0,17 9-20 0,0 0-27 15,0 0-21-15,-9-24-13 0,9 24-8 0,0-17 0 16,0 17-2-16,2-19-1 0,-2 19-7 0,5-20-3 16,-5 20-9-16,0 0 1 0,8-22-3 0,-8 22 3 15,0 0 2-15,0 0 14 0,0 0 19 16,4-18 27-16,-4 18 14 0,0 0-4 0,0 0-14 16,0 0-22-16,0 0-14 0,0 0-5 15,0 0-2-15,0 0-5 0,0 0 0 0,-6 17-2 16,6-17 0-16,0 0-4 0,0 0-1 0,0 22-3 15,0-22 1-15,2 17-4 0,-2-17 2 0,7 23-5 16,-7-23 3-16,6 29-4 0,-3-12 4 0,0 2-6 16,0 3 6-16,-1 1-7 0,-1 1 7 0,-1 3-7 15,0-1 9-15,0 3-8 0,-1 2 9 16,-2 0-10-16,2 2 11 0,-2-2 15 0,1 2-38 16,1-2 40-16,1 3-36 0,-1-4 14 0,2 2 11 15,0-2-11-15,0-1 8 0,2-3-10 16,0 0 7-16,1-2-8 0,1 0 6 0,-1 1-9 15,2 0 7-15,-3-1-7 0,2 0 5 0,0 2-7 16,0 0 9-16,0 1-9 0,0 1 9 0,-2 1-8 16,0 1 6-16,-1 2-7 0,1-1-13 15,-1 2 38-15,0 2-34 0,1 0 35 0,-1 0-14 16,-2 0-10-16,1 0 12 0,1 0-12 0,-1 0 9 16,1 1-10-16,0 1 11 0,-2-1-9 0,2-2 9 15,-1 1-9-15,2-1 10 0,-1 1-11 0,0 1 10 16,1 0-9-16,1 2-11 0,-1-3 36 0,2 1-35 15,0-1 32-15,1 2-11 0,0-1-13 0,0-1 11 16,-1 1-9-16,0-1 8 16,-1 2-10-16,-1 1 10 0,0 1-10 0,-1 1 10 15,-3 1-10-15,1 0 11 0,-1 3-11 0,-2-2-11 16,2 0 31-16,0 1-30 0,0-5 31 0,1 4-6 16,0-4-11-16,1 0 10 0,1-1-10 0,-1-1 9 15,3 1-11-15,-1 1 9 0,-1-1-9 0,0 0 8 16,1 2-9-16,-2-2 9 0,1 3-11 15,1 0-12-15,-2 0 30 0,0 2-29 0,-1-2 29 16,0 0-5-16,2-1-11 0,-2-3 9 0,0 1-8 16,1-1 10-16,-1 1-10 0,1 1 9 0,0-1-8 15,0 1 9-15,1-2-6 0,-1 2 7 0,0-2-10 16,3 1 7-16,-2 1 8 0,2-3-27 16,-2 0 25-16,2 1-25 0,-2-1 10 0,1 0 8 15,-1 2-8-15,1-1 9 0,-1 0-10 16,-1 2 9-16,2-1-10 0,-2 1 9 0,1 0-8 15,0 1 8-15,-1 1-8 0,-1 0 10 0,1-1-9 16,0-1-7-16,0 0 25 0,2-3-26 0,-1-1 28 16,1-3-10-16,-2 1-6 0,0-5 4 0,2 1-5 15,-2 0 0-15,-1-1 0 0,1 2 0 0,0 0 0 16,-1 1 0-16,0-1 0 0,-1 0 0 0,0 1 0 16,-2 2 0-16,1 0 0 0,-1 2 0 15,-1 0 0-15,0 1-4 0,-1-1 8 16,0 2-5-16,2 1 2 0,0 0-1 0,-1 1 0 15,1-3 0-15,0-1 0 0,1-2 0 0,0-2 0 16,2-1 0-16,0 0 0 0,1-1 0 0,0 0 0 16,-1-1 0-16,1 0 0 0,0 1 0 0,2 0 0 15,-1 2 0-15,1 1 0 0,-2 0 0 16,0 0 0-16,0 2 0 0,-1 0 0 0,2 2 0 16,-2 0 0-16,-2 1 0 0,0 0 0 0,1 3 0 15,-3 1 0-15,3 1 0 0,-2 2 0 0,0-1 0 16,0-1 0-16,1 0 0 0,-2 0 0 0,1 2 0 15,0-1 0-15,1-1 0 0,-1-2 0 16,2-2 0-16,1-2 0 0,0 0 0 0,1-1 0 16,1 0 0-16,-1 2 0 0,0 1 0 15,1 0 0-15,0 1 0 0,0-1 0 0,2 1 0 16,-3 0 0-16,1 2 0 0,0 0 0 0,-1 1 0 16,1 2 0-16,-1-1 0 0,1 0 0 0,-1 1 0 15,-1-1 0-15,-1 1 0 0,-1 0 0 0,1 0 0 16,-1 2 0-16,-1 1 0 0,2 0 0 0,0 0 0 15,1-1 0-15,0-1 0 0,0-3 0 0,-1 1 0 16,1-4 0-16,0 2 0 0,1 0 0 16,0-1 0-16,2 0 0 0,-1-2 0 0,0 2 0 15,2-1 0-15,0 2 0 0,-1 0 0 16,1 0 0-16,1 2 0 0,0 1 0 0,0-1 0 16,-2 0 0-16,1 1 0 0,0-2 0 0,-1 1 0 15,1 2 0-15,-2-2 0 0,1 2 0 0,-1 0 0 16,1 0 0-16,-1-1 0 0,0 1 0 15,1-2 0-15,1 2 0 0,-2-1 0 0,2 1 0 16,-1-2 0-16,1-1 0 0,1-1 0 0,1-1 0 16,-1-2 0-16,2 2 0 0,-2 1 0 0,0 1 0 15,1 2 0-15,0 0 0 0,0-1 0 0,0 3 0 16,1 1 0-16,-2 0 0 0,1 0 0 0,-2 1 0 16,0 0 0-16,-1 2 0 0,-2-2 0 15,3 0 0-15,-1-1 0 0,-2 1 0 16,1 0 0-16,-1 2 0 0,1 2 0 0,0-2 0 15,-1-1 0-15,2 1 0 0,-1-2 0 0,1-1 0 16,0 0 0-16,1-1 0 0,-2-1 0 0,2 1 0 16,0 0 0-16,-1 0 0 0,2 1 0 0,-1 1 0 15,-1 0 0-15,3 1 0 0,-2 2 0 0,-1-1 0 16,0 2 0-16,0 0 0 0,-1-1 0 0,-1 0 0 16,1 1 0-16,-2 0 0 0,0 1 0 15,0 1 0-15,0-2 0 0,-2 1 0 0,1 2 0 16,0 0 0-16,0 0 0 0,-1-1 0 0,0 1 0 15,2-2 0-15,-1 1 0 0,0 0 0 16,1 0 0-16,0 3 0 0,1-1 0 0,0 1 0 16,0 0 0-16,0-2 0 0,1 2 0 0,-1-2 0 15,3 2 0-15,-2-2 0 0,0 1 0 16,1-1 0-16,-2 2 0 0,1-1 0 0,1 1 0 16,-1 0 0-16,1-1 0 0,-2 1 0 0,0-3 0 15,0 3 0-15,2-2 0 0,-2 2 0 0,1-2 0 16,2 2 0-16,-1-2 0 0,-1 2 0 0,0-1 0 15,1 1 0-15,-1 2 0 0,2-2 0 0,-2-1 0 16,1 1 0-16,0 0 0 0,1 1 0 0,1 1 0 16,-1 2 0-16,2 1 0 0,-1-1 0 15,-1 0 0-15,3 1 0 0,-3-2 0 16,1 0 0-16,0-2 0 0,0 0 0 0,-1-1 0 16,0-2 0-16,1 1 0 0,0-2 0 0,1-1 0 15,-1-1 0-15,1-2 0 0,2-3 0 0,-1 1 0 16,0-2 0-16,2 0 0 0,-2-2 0 0,1 1 0 15,1 1 0-15,-1-2 0 0,3 3 0 0,-2 5 0 16,-1 0 0-16,2 1 0 0,-3 1 0 16,2 0 0-16,-1 0 0 0,0 2 0 0,-1-1 0 15,-2-2 0-15,-1-3 0 0,-2-7 0 0,-1-6 0 16,-3-14 0-16,3-5-44 0,-1-17-42 0,0 0-137 16,-18-18-321-16,20-11-72 0,-9-18 83 0</inkml:trace>
  <inkml:trace contextRef="#ctx0" brushRef="#br2" timeOffset="181453.4802">16157 9265 880 0,'0'0'87'0,"1"-18"-1"0,-1 18-22 0,0 0-8 16,0 0 0-16,0 0-7 0,0 0-7 0,0 0-4 15,0 0 2-15,0 0 5 0,0 0 4 0,0 0 5 16,0 0-3-16,0 0-11 0,0 0-6 15,0 0-12-15,0 0-6 0,0 0-2 0,0 0-49 16,0 0 55-16,21-9 7 0,-21 9-4 16,20 9 47-16,-20-9-55 0,17-1-7 0,-17 1 0 15,18-2 2-15,-18 2 1 0,23-1 4 0,-23 1 3 16,25-1-1-16,-25 1-3 0,31-2-2 0,-31 2-3 16,31 0-1-16,-14 0-1 0,1 0-1 0,-1 0-3 15,2 0-1-15,0-2 0 0,1 1-2 0,2 0 2 16,-3-1-1-16,2-1 1 0,-2 1-2 0,2-1 1 15,-3 1-1-15,2-2 0 16,-3 2 1-16,1-1 0 0,-1 1-1 0,-17 2 0 16,30-4 0-16,-30 4 0 0,26 2 0 0,-26-2-1 15,19 3 1-15,-19-3-1 0,0 0 1 0,21 9 1 16,-21-9-1-16,0 0-1 0,18 9 2 0,-18-9-2 16,0 0 2-16,20 8 0 0,-20-8-1 0,0 0 1 15,25 0 1-15,-25 0-2 0,17-4 0 0,-17 4 1 16,19-5-2-16,-19 5 2 0,17-7-2 15,-17 7 1-15,17-7 0 0,-17 7 0 0,0 0 1 16,20-11-1-16,-20 11 0 0,0 0 0 0,0 0 0 16,0 0-1-16,0 0 0 0,0 0-3 0,0 0-3 15,0 0-3-15,0 0-2 0,0 0 0 16,0 0 3-16,0 0 4 0,0 0 3 0,0 0 2 16,-17 1 1-16,17-1 0 0,0 0 0 15,0 0-1-15,0 0 0 0,0 0 0 0,0 0-2 16,0 0 0-16,0 0 1 0,0 0-1 0,0 0 0 15,0 0 1-15,0 0-2 0,0 0 0 0,0 0 0 16,0 0-2-16,0 0 1 0,0 0-1 0,0 0 2 16,0 0 1-16,0 0 1 0,0 0 0 0,0 0 1 15,0 0 1-15,0 0 1 0,0 0 0 0,0 0 0 16,0 0-1-16,0 0-1 0,0 0 0 16,0 0 0-16,0 0-1 0,0 0 1 0,0 0-2 15,0 0-6-15,0 0-17 0,0 0-21 16,23 10-57-16,-41-30-190 0,18 20-263 0,0 0-6 15,0 0 246-15</inkml:trace>
  <inkml:trace contextRef="#ctx0" brushRef="#br2" timeOffset="184359.7876">16831 9292 648 0,'0'0'237'0,"0"0"-148"0,0 0-21 0,0 0 4 16,0 0 10-16,18-11 1 0,-18 11-14 15,0 0-13-15,0 0-9 0,0 0-8 16,0 0-1-16,0 0-4 0,16-17-6 0,-16 17-3 15,0 0-4-15,0 0-1 0,0 0-1 0,0 0 2 16,0 0 5-16,0 0 1 0,0 0 1 0,21 1-4 16,-21-1-5-16,0 0-5 0,17-7-2 0,-17 7-2 15,19-6 0-15,-19 6-1 0,24-10 1 0,-24 10-3 16,30-11 1-16,-30 11-3 0,31-8 2 16,-31 8-3-16,32-10 0 0,-15 6-3 0,-17 4 0 15,29-7-2-15,-29 7 1 0,22-4-1 0,-22 4 1 16,0 0-1-16,18 0-1 0,-18 0-2 0,0 0 0 15,0 0 0-15,0 0 1 0,0 0 2 16,0 0 0-16,0 0 1 0,0 0-1 0,0 0 1 16,-11 17-1-16,11-17-1 0,0 0 0 0,0 0-2 15,0 0-1-15,0 0-3 0,0 0-3 16,0 0 0-16,0 0 0 0,0 0 3 0,0 0 1 16,0 0 0-16,0 0 2 0,0 0 1 0,0 0 1 15,0 0 2-15,0 0 1 0,0 0 0 0,0 0 1 16,0 0 0-16,0 0 2 0,0 0 2 0,0 0 0 15,0 0 0-15,0 0-1 0,0 0-2 0,0 0 1 16,0 0 0-16,0 0 2 0,0 0 0 16,0 0-1-16,0 0-1 0,0 0 0 0,0 0-1 15,0 0 2-15,0 0-2 0,0 0-1 16,0 0-1-16,0 0-2 0,0 0 1 0,0 0-2 16,0 0 1-16,0 0 2 0,0 0 0 0,0 0 0 15,0 0 2-15,0 0-2 0,0 0 3 0,0 0 0 16,17-3 0-16,-17 3 2 0,0 0-1 0,0 0 1 15,0 0-1-15,0 0 1 0,0 0 1 16,0 0 0-16,0 0 1 0,0 0-1 0,0 0-1 16,0 0-2-16,0 0 0 0,0 0 0 0,0 0 0 15,0 0 1-15,0 0 1 0,0 0-1 0,0 0 1 16,0 0-1-16,0 0-1 0,-18 13-1 0,18-13 1 16,0 0 0-16,0 0 0 0,-18 18-1 0,18-18 1 15,0 0-2-15,0 0 1 0,-20 17-2 16,20-17 1-16,0 0-1 0,0 0 1 15,-17 21-1-15,17-21 2 0,0 0-2 0,0 0 1 16,-15 20-1-16,15-20 0 0,0 0 0 0,-15 18 0 16,15-18 0-16,0 0 1 0,-13 21 0 0,13-21 0 15,0 0 0-15,-16 19 0 0,16-19 0 0,0 0 2 16,-15 20-3-16,15-20 2 0,0 0-2 0,-12 20 0 16,12-20 0-16,0 0 2 0,-13 24-2 15,13-24 2-15,0 0-3 0,-13 23 2 0,13-23-2 16,-9 17 3-16,9-17-3 0,0 0 4 0,-12 26-4 15,12-26 3-15,-10 18 0 0,10-18 2 16,-10 18-2-16,10-18-16 0,-8 17 16 0,8-17-16 16,-9 17 33-16,9-17-15 0,0 0 14 0,-13 24-16 15,13-24-2-15,0 0 1 0,-9 23-1 0,9-23 0 16,0 0 0-16,-3 21-1 0,3-21 1 16,0 0 1-16,-4 20-2 0,4-20 3 0,0 0-3 15,-3 19 3-15,3-19-2 0,0 0 2 0,-6 20-1 16,6-20 0-16,0 0 0 0,-8 23 1 0,8-23-3 15,0 0 4-15,-11 22-2 0,11-22 2 0,0 0-3 16,-10 21 0-16,10-21 0 0,0 0 0 0,-7 22 0 16,7-22 0-16,0 0 0 0,-1 23 0 15,1-23 0-15,0 0 0 0,3 22 0 16,-3-22 0-16,0 0 0 0,6 18 0 0,-6-18 0 16,0 0 0-16,10 17 0 0,-10-17 0 0,0 0 0 15,0 0 0-15,3 19 0 0,-3-19 0 0,0 0 0 16,1 17 0-16,-1-17 0 0,0 0 0 0,-1 20 0 15,1-20 0-15,0 0 0 0,-4 18 0 0,4-18 0 16,0 0 0-16,-3 20 0 0,3-20 0 16,0 0 0-16,4 18 0 0,-4-18 0 0,0 0 0 15,6 19 0-15,-6-19 0 0,0 0 0 0,11 21 0 16,-11-21 0-16,0 0 0 0,11 18 0 0,-11-18 0 16,0 0 0-16,0 0 0 0,9 22 0 15,-9-22 0-15,0 0 0 0,0 0 0 0,7 21 0 16,-7-21 0-16,0 0 0 0,0 0 0 0,6 22 0 15,-6-22 0-15,0 0 0 0,6 18 0 16,-6-18 0-16,0 0 0 0,9 23 0 0,-9-23 0 16,0 0 0-16,11 19 0 0,-11-19 0 0,0 0 0 15,17 17 0-15,-17-17-8 0,0 0 7 0,17 11 1 16,-17-11-1-16,0 0 0 0,18 6 0 0,-18-6 1 16,0 0 0-16,18 5 0 0,-18-5 12 0,0 0-12 15,0 0 0-15,18 3 0 0,-18-3 0 16,0 0 0-16,0 0 0 0,0 0 0 0,0 0 0 15,0 0 0-15,19 14 0 0,-19-14 0 16,0 0 0-16,9 17 0 0,-9-17 0 0,0 0 0 16,11 21 0-16,-11-21 0 0,0 0 0 0,11 20 0 15,-11-20 0-15,0 0 0 0,0 0 0 0,16 20 0 16,-16-20 0-16,0 0 0 0,0 0 0 0,0 0 0 16,19 9 0-16,-19-9 0 0,0 0 0 15,0 0 0-15,0 0 0 0,0 0 0 0,19 3 0 16,-19-3 0-16,0 0 0 0,0 0 0 0,0 0 0 15,0 0 0-15,0 0 0 0,0 0 0 0,0 0 0 16,15 19 0-16,-15-19 0 0,0 0 0 0,0 0 0 16,0 0 0-16,0 0 0 0,0 0 0 0,0 0 0 15,0 0 0-15,0 0 0 0,0 0 0 0,0 0 0 16,0 0 0-16,0 0 0 16,-17 9 0-16,17-9 0 0,0 0 0 0,0 0 0 15,0 0 0-15,0 0 0 0,0 0 0 0,0 0 0 16,0 0 0-16,-18 3 0 0,18-3 0 0,0 0 0 15,0 0 0-15,0 0 0 0,0 0 0 0,-19 6 0 16,19-6 0-16,0 0 0 0,0 0 0 0,0 0 0 16,-17 1 0-16,17-1 0 0,0 0 0 15,0 0 0-15,0 0 0 0,0 0 0 0,-19-7 0 16,19 7 0-16,0 0 0 0,0 0 0 0,-20-6 0 16,20 6 0-16,0 0 0 0,-27-2 0 15,27 2 0-15,-25 4 0 0,25-4 0 0,-31 7 0 16,14-2 0-16,-1-1 0 0,0 1 0 0,-2-1 0 15,2-1 0-15,-2 0 0 0,2 1 0 0,0-3 0 16,0 2 0-16,1-2 0 0,0-1 0 16,17 0 0-16,-32 1 0 0,32-1 0 0,-30-1 0 15,30 1 0-15,-32 1 0 0,32-1 0 0,-29 3 0 16,29-3 0-16,-32 3 0 0,32-3 0 0,-33 5 0 16,33-5 0-16,-32 4 0 0,15-4 0 0,0 1 0 15,-3 0 0-15,2 0 0 0,0 0 0 0,-2-1 0 16,-1 0 0-16,2 2 0 0,-4-2 0 0,1 1 0 15,0-1 0-15,0 1 0 0,2-1 0 16,-1 1 0-16,0 0 0 0,1 1 0 16,1-2 0-16,1 0 0 0,18 0 0 0,-29 1 0 15,29-1 0-15,-21 1 0 0,21-1 0 0,0 0 0 16,-17-2 0-16,17 2 0 0,0 0 0 0,0 0 0 16,0 0 0-16,0 0 0 0,0 0 0 0,0 0 0 15,0 0 0-15,0 0 0 0,0 0 0 16,0 0 0-16,0 0 0 0,0 0 0 0,0 0 0 15,0 0 0-15,0 0 0 0,0 0 0 0,0 0 0 16,0 0 0-16,0 0 0 0,0 0 0 0,0 0 0 16,0 0 0-16,0 0 0 0,0 0 0 0,0 0 0 15,0 0 0-15,0 0 0 0,0 0 0 0,0 0 0 16,0 0 0-16,0 0 0 0,0 0 0 16,0 0 0-16,0 0 0 0,0 0 0 15,0 0 0-15,0 0 0 0,0 0 0 0,17-12 0 16,-17 12 0-16,0 0 0 0,0 0 0 0,0 0 0 15,0 0 0-15,0 0 0 0,0 0 0 0,0 0 0 16,0 0 0-16,18-19 0 0,-18 19 0 0,0 0 0 16,19-13 0-16,-19 13 0 0,0 0 0 0,23-22 0 15,-23 22 0-15,18-17 0 0,-18 17 0 0,22-20 0 16,-22 20 0-16,22-23 0 0,-22 23 0 16,22-28 0-16,-22 28 0 0,18-29 0 15,-18 29 0-15,18-30 0 0,-18 30 0 0,17-32 0 16,-17 32 0-16,16-29 0 0,-16 29 0 0,18-27 0 15,-18 27 0-15,17-25 0 0,-17 25 0 0,15-25 0 16,-15 25 0-16,12-22 0 0,-12 22 0 0,11-19 0 16,-11 19 0-16,7-21 0 0,-7 21 0 15,6-18 0-15,-6 18 0 0,3-19 0 0,-3 19 0 16,0-20 0-16,0 20 0 0,-3-21 0 0,3 21 0 16,-2-23 0-16,2 23 0 0,-4-24 0 0,4 24 0 15,0-25 0-15,0 25 0 0,3-23 0 0,-3 23 0 16,3-23 0-16,-3 23 0 0,6-21 0 0,-6 21 0 15,6-22 0-15,-6 22 0 0,7-22 0 16,-7 22 0-16,3-22 0 0,-3 22 0 16,0-21 0-16,0 21 0 0,-3-22 0 0,3 22 0 15,-5-24 0-15,5 24 0 0,-6-25 0 0,6 25 0 16,-10-24 0-16,10 24 0 0,-12-24 0 0,12 24 0 16,-12-22 0-16,12 22 0 0,-14-22 0 0,14 22 0 15,-12-22 0-15,12 22 0 0,-12-21 0 0,12 21 0 16,-12-21 0-16,12 21 0 0,-10-23 0 0,10 23 0 15,-5-23 0-15,5 23 0 0,-6-24 0 16,6 24 0-16,-6-25 0 0,6 25 0 0,-6-24 0 16,6 24 0-16,-11-21 0 0,11 21 0 0,-15-20 0 15,15 20 0-15,-14-19 0 0,14 19 0 16,-21-13 0-16,21 13 0 0,-24-10 0 0,24 10 0 16,-29-7 0-16,29 7 0 0,-37-7 0 0,19 3 0 15,1 3 0-15,17 1 0 0,-20 2 0 16,20-2 0-16,0 0 0 0,0 0 0 0,0 0 0 15,0 0 0-15,0 0 0 0,0 0 0 0,0 0-13 16,0 0-72-16,45 31-370 0,-45-31-173 0,31 0 11 16,-31 0 369-16</inkml:trace>
  <inkml:trace contextRef="#ctx0" brushRef="#br0" timeOffset="193000.499">16500 9896 566 0,'9'-17'93'0,"-9"17"-26"0,0 0-10 16,17-11 5-16,-17 11-1 0,17-4-11 15,-17 4-14-15,17-6-16 0,-17 6-6 16,0 0-2-16,20-8 7 0,-20 8 12 0,0 0 10 15,0 0 13-15,17-3 8 0,-17 3 4 0,0 0-8 16,0 0 2-16,0 0-5 0,0 0-5 0,0 0 1 16,0 0-11-16,0 0-6 0,0 0-4 0,0 0-6 15,0 0-6-15,10-17-6 0,-10 17-4 0,0 0-2 16,0 0 0-16,0 0-1 0,0 0-1 16,0 0-3-16,0 0 0 0,0 0 0 0,0 0 0 15,0 0 1-15,0 0-1 0,-17-5 0 0,17 5 0 16,0 0 2-16,0 0 0 0,0 0 0 0,-21 1 2 15,21-1-1-15,0 0-1 0,0 0 0 0,0 0-34 16,-19 11 19-16,19-11 0 0,0 0 2 16,-18 16 31-16,18-16-18 0,-22 9-3 0,22-9 1 15,-31 15-3-15,12-5 4 0,0-1-3 16,-5 2 1-16,-1 1-3 0,-6 0 4 0,-1 3-5 16,-7-1 3-16,-3 3-6 0,-4 0 5 0,-4 3-7 15,-3-1 6-15,-4 4-6 0,-4 0 9 0,-6 3-8 16,-4 0 10-16,-6 3 21 0,-9 0-43 0,-4 4 42 15,-3 0-42-15,-7 3 12 0,-4 2 11 0,-6 2-12 16,-9 1 12-16,-6 4-13 0,-6 1 15 16,-6 2-14-16,-9 3 16 0,-7 1-17 0,-5 0 18 15,-9 7 6-15,-3 3-31 0,-4 0 33 0,-5 3-29 16,-4-3 8-16,-2 3 22 0,-5-2-20 16,-1 2 20-16,-7 2-22 0,1-2 21 0,-10 5 3 15,-7 3-31-15,-4-1 27 0,-2 3-27 0,-3-2 0 16,-1-1 25-16,-7 5-21 0,-8 0 23 0,1 5 1 15,-8 5-21-15,-1 0 21 0,-3 4-22 16,-4 2-2-16,-4 2 25 0,-8 7-3 0,-2 5-16 16,-7 4 15-16,-1 5-12 0,-5 1-13 0,-1 2 36 15,-5 8-17-15,-6 1-8 0,5 3 6 0,-5 1-12 16,6-3 11-16,1 2-11 0,1-2 7 0,3 2-7 16,-2-4-18-16,3-2 21 0,3 1 8 0,2 0-4 15,2-3 14-15,2 1 11 0,-3-2-11 16,10-1-13-16,-3-2 10 0,1 2-13 15,7-6-10-15,1-1 27 0,7 1-12 0,7-3-11 16,5 0 5-16,7-4-20 0,5-2-28 0,-2-17-2 16,27 19-137-16,-22-34-324 0,33 2-60 0,12-5 124 15</inkml:trace>
  <inkml:trace contextRef="#ctx0" brushRef="#br0" timeOffset="195250.5321">16366 9999 826 0,'0'0'52'0,"0"0"45"15,0 0-29-15,0 0-7 0,0 0 82 0,0 0-90 16,0 0-19-16,0 0-18 0,0 0-8 0,0 0-3 16,2-18 0-16,-2 18 0 0,0 0-2 0,0 0-1 15,0 0-1-15,0 0-2 0,0 0 0 16,0 0 0-16,0 0 0 0,-17 0 0 0,17 0 1 16,0 0 1-16,0 0 0 0,-17 8 1 0,17-8 1 15,0 0 0-15,0 0 5 0,0 0 2 0,0 0 1 16,0 0-1-16,0 0-4 0,0 0-2 15,0 0 2-15,0 0 8 0,0 0 12 0,0 0 10 16,0 0 6-16,0 0 0 0,0 0-2 0,21-6-6 16,-21 6-3-16,26-13-8 0,-26 13 0 15,33-17-7-15,-14 5 1 0,7 1-7 0,2-3 2 16,2-1-7-16,3-3 4 0,3-1-7 0,5-2 4 16,4-2-6-16,8-2 7 0,7-2-8 0,4-3 9 15,7-3-10-15,4-3 10 0,5-3-11 0,7 1-13 16,1-2 36-16,7-4-33 0,7 1 35 0,6-6-8 15,6 0-13-15,4-5 18 0,7-1-14 0,9-5 16 16,11-2-17-16,7-5 16 16,11-3 3-16,7-5-23 0,7 0 20 0,11-2-20 15,5-2-2-15,5-3 18 0,4-3-20 0,7-6-1 16,5 1 13-16,3-2-13 0,4 1 16 0,3 3 6 16,4 1-18-16,8 1 20 0,4-2-18 0,6 3 0 15,-3 0 6-15,-1 4-7 0,-3 5 0 0,-4 1 0 16,-1 2 0-16,-1 1 0 0,-3 2 0 15,1 2 0-15,-2 4 0 0,-4 2 0 0,-10 3 0 16,-7 5 0-16,-7-2-32 0,-3 5-9 0,-11-6-34 16,2 20-73-16,-41-25-410 0,21 21-42 0,-21-13 40 15</inkml:trace>
  <inkml:trace contextRef="#ctx0" brushRef="#br0" timeOffset="197543.6483">20594 7937 1127 0,'0'0'468'0,"0"0"-373"0,0 0-36 0,0 0-16 15,0 0-9-15,0 0-3 0,0 0 0 0,-17-19-4 16,17 19-5-16,0 0-5 0,0 0-3 16,0 0-3-16,0 0-1 0,0 0-1 0,0 0-3 15,0 0-1-15,0-17-1 0,0 17-1 0,0 0-1 16,0 0 2-16,0 0 1 0,0 0 0 0,0 0 2 16,0 0-1-16,17-3-4 0,-17 3-2 15,0 0 0-15,18 5 0 0,-18-5 0 0,25 5 0 16,-6-4 0-16,4 0 0 0,3-1 0 0,7-1 0 15,4-1 0-15,5-1 0 0,5 0 0 0,1-2 0 16,3-1 0-16,3 0 0 0,1-1 0 16,2 2 0-16,0-1 0 0,0 2 0 0,-1-1 0 0,-3 3 0 15,-1-1 0-15,-6 2 0 16,-1 0 0-16,-8 2 0 0,-5 0 0 0,-5 2 0 16,-8 0 0-16,-19-3 0 0,20 10 0 0,-20-10 0 15,-3 17 0-15,3-17 0 0,-18 27 0 0,18-27 0 16,-36 35 0-16,11-13 0 0,-4 1 0 0,-3 2 0 15,-5 2 0-15,-3 0 0 0,-3 4 0 0,-3-2 0 16,0 1 0-16,1-2 0 0,5-2 0 0,4-3 0 16,8 0 0-16,8-6 0 0,20-17 0 15,-20 29 0-15,20-29 0 0,5 20 0 0,-5-20 0 16,23 13-51-16,-23-13-98 0,37 0-492 0,-37 0 36 16,49-12 5-16</inkml:trace>
  <inkml:trace contextRef="#ctx0" brushRef="#br5" timeOffset="205426.1582">15865 11957 1356 0,'-18'-8'142'0,"18"8"-40"0,0 0-63 16,0 0-8-16,0 0 3 0,1 17-2 16,-1-17 27-16,0 0-17 0,0 0-20 0,12-22-15 15,-12 22-5-15,0 0-4 0,16-21-2 0,-16 21-6 16,18-16-10-16,-18 16-17 0,26-15-28 0,-20-6-64 16,28 30-220-16,-34-9-204 0,32-22 32 15,-10 17 344-15</inkml:trace>
  <inkml:trace contextRef="#ctx0" brushRef="#br5" timeOffset="205879.2942">16623 11597 1712 0,'0'0'56'15,"0"0"-26"-15,18-12-13 0,-18 12-5 0,0 0-1 16,0 0-2-16,0 0-3 0,0 0-2 15,0 0-4-15,17-14 0 0,-17 14-2 16,0 0-1-16,0 0-5 0,0 0-3 0,20-13-6 16,-20 13-1-16,19-15-8 0,-2 8-4 0,-17 7-17 15,37-20-13-15,-25-2-22 0,18 15-1 0,-14-16 28 16,16 9-6-16,-10-7 34 0,10 6-31 0,-9-9-32 16,12 12-41-16,-15-11 6 0,12 9 14 0,-8-4 49 15,3 4 46-15,-2 2 16 0,-1 0 8 16,-1 1-2-16,-4 0 1 0,2 2-5 0,-3 2 0 15,1 0-4-15,-19 7 0 0,33-12-8 0,-33 12 2 16,27-10 4-16,-27 10 26 0,24-5 49 0,-24 5 48 16,22-5 38-16,-22 5 6 0,0 0-18 0,11-16-32 15,-11 16-27-15,0 0-19 0,25-4-13 16,-25 4-10-16,0 0-9 0,18-16-5 16,-18 16-7-16,17-11-1 0,-17 11-7 0,20-17-1 15,-20 17-7-15,26-20-1 0,-26 20-5 0,32-21 1 16,-14 10-4-16,1 3 0 0,2-3-9 0,1 3-6 15,-4-3-13-15,8 6-11 0,-9-8-16 0,11 11-22 16,-15-16-42-16,25 25-81 0,-32-32-62 0,30 27-92 16,-15-9-48-16,-4-7 65 0,18 20 336 0</inkml:trace>
  <inkml:trace contextRef="#ctx0" brushRef="#br5" timeOffset="206035.5905">18019 10910 546 0,'0'0'236'16,"33"-4"-28"-16,-33 4-9 0,17-1-45 0,-17 1-34 15,0 0-28-15,0 0-22 0,18-4-13 0,-18 4-14 16,0 0-4-16,0 0-8 0,21-7-5 16,-21 7-6-16,0 0-5 0,19-13-6 0,-19 13-6 15,21-12 0-15,-21 12-11 0,29-15-11 0,-29 15-24 16,37-11-49-16,-37-18-164 0,26 26-323 0,-26 3 25 16,32-23 235-16</inkml:trace>
  <inkml:trace contextRef="#ctx0" brushRef="#br5" timeOffset="206238.691">18746 10686 1705 0,'0'0'26'0,"22"0"-18"15,-22 0-4-15,20-5-3 0,-20 5 1 0,24-8 0 16,-24 8-1-16,27-12-13 0,-8 10-34 15,-14-18-102-15,30 21-313 0,-35-1-101 0,27-21 54 16</inkml:trace>
  <inkml:trace contextRef="#ctx0" brushRef="#br5" timeOffset="206426.1764">19708 10310 1662 0,'27'-17'48'0,"-27"17"-19"16,26-12-10-16,-26 12 1 0,29-12-4 0,-29 12-2 15,33-16-9-15,-14 6-2 0,-1-1-10 0,5 4-11 16,-4-10-12-16,13 22-115 0,-27-29-300 16,22 17-138-16,-4-5 27 0</inkml:trace>
  <inkml:trace contextRef="#ctx0" brushRef="#br5" timeOffset="206613.6783">20590 9998 1652 0,'25'-18'91'15,"-25"18"-62"-15,20-12-19 0,-20 12-4 0,21-9 0 16,-21 9 0-16,24-10-1 0,-24 10-8 0,27-14-23 15,-4 16-65-15,-24-27-267 0,29 20-209 16,-9-7 6-16,4-6 363 0</inkml:trace>
  <inkml:trace contextRef="#ctx0" brushRef="#br5" timeOffset="206785.6024">21575 9617 1802 0,'0'0'32'16,"0"0"-13"-16,-17 11-14 0,17-11-6 0,0 0-2 15,0 0-6-15,0 0-17 0,0 0-44 16,35 8-213-16,-35-8-256 0,21-18-52 0,-21 18 256 16</inkml:trace>
  <inkml:trace contextRef="#ctx0" brushRef="#br5" timeOffset="207285.5747">21442 9572 664 0,'0'0'-233'0,"0"0"-103"16,0 0 242-16</inkml:trace>
  <inkml:trace contextRef="#ctx0" brushRef="#br1" timeOffset="311488.9444">7298 5838 98 0,'0'0'10'0,"0"0"-10"0,0 0 6 15,0 0 14-15,0 0 13 0,0 0 9 0,0 0 3 16,0 0-2-16,0 0-12 0,0 0-4 0,18-9-10 16,-18 9-5-16,0 0-6 0,0 0-2 15,15-20-2-15,-15 20-4 0,0 0-2 16,0 0-1-16,17-19-3 0,-17 19-4 0,0 0-3 15,0 0 2-15,0 0 3 0,0 0 9 0,0 0 12 16,0 0 10-16,0 0 18 0,0 0 13 0,0 0 4 16,0 0-2-16,0 0-12 0,0 0-4 0,0 0-2 15,0 0 6-15,0 0 6 0,8 17 5 0,-8-17-1 16,-1 22-18-16,2-5-105 0,-2 0-24 16,7 4 88-16,2 8 54 0,-11-10 108 0,13 16 16 15,-20-12-83-15,10 6-49 0,-5-5-13 0,3 2-6 16,-3-2-11-16,2 0 8 0,-2-5-1 0,3 3 8 15,2-22-8-15,-6 34 1 0,6-34-10 16,-6 28 1-16,6-28-7 0,-5 20 3 0,5-20-4 16,0 0 2-16,-5 21 0 0,5-21 2 0,0 0-1 15,0 0 2-15,0 0 0 0,-5 17 0 16,5-17 2-16,0 0-2 0,0 0-2 0,0 0-1 16,0 0-4-16,0 0-2 0,-17-10 1 0,17 10 0 15,0 0 4-15,-11-25-1 0,11 25 2 0,-7-28-3 16,4 11 5-16,1-1-5 0,1-1 7 0,1-2-4 15,-1-2 6-15,1 0-7 0,-2-2 7 0,2-2-10 16,2-2 9-16,-1-4-12 0,1 2 11 16,1-4-12-16,0 0 10 0,3 0 12 15,3 1-13-15,1 0 12 0,1 4-39 0,1 2 16 16,0 5-19-16,0 1 19 0,1 4 6 0,-13 18-3 16,25-29 5-16,-25 29-2 0,20-22 4 0,-20 22-2 15,20-15 3-15,-20 15-2 0,21-16 2 0,-21 16-3 16,0 0 4-16,24-20 1 0,-24 20 2 0,0 0 2 15,22-9 3-15,-22 9 2 0,17-1 5 16,-17 1 6-16,18 7 3 0,-18-7 1 0,20 19-9 16,-20-19-2-16,17 29-11 0,-8-12 2 0,-3 0-7 15,0 2 6-15,-2 0-5 0,-1-1 5 0,-5 0-6 16,2 1 7-16,-5 1 19 0,3 1-41 0,-4-1 43 16,1 3-42-16,-2-2 18 0,-1 1 5 15,-1-3-8-15,-2 1 5 0,-3-2-7 0,1-1 4 16,13-17-7-16,-33 30 5 0,16-17-6 15,-2-2 3-15,-3 0-4 0,1-2 0 0,-1 0-7 16,-1-4-9-16,6 6-34 0,-14-21-97 0,31 10-384 16,0 0-45-16,-31-2 209 0</inkml:trace>
  <inkml:trace contextRef="#ctx0" brushRef="#br1" timeOffset="315301.4945">8106 5879 164 0,'0'0'89'15,"0"0"1"-15,0 0-13 0,0 0-8 0,13-20-13 16,-13 20-13-16,0 0-11 0,8-19-10 0,-8 19-6 15,0 0-3-15,10-21-4 0,-10 21-2 0,0 0-1 16,7-20 1-16,-7 20 1 0,0 0 3 16,4-22 1-16,-4 22 6 0,0 0 1 0,1-24 2 15,-1 24-1-15,0 0-5 0,1-22-6 0,-1 22-1 16,0 0-1-16,-3-17 0 0,3 17-2 0,0 0-4 16,0 0-10-16,-20-6-5 0,20 6 0 0,-17 3 6 15,17-3 13-15,-19 7 12 0,19-7 9 16,-22 14 3-16,22-14 7 0,-23 17 3 15,23-17 7-15,-23 23 1 0,23-23 3 0,-22 28-6 16,12-10-22-16,10-18 21 0,-23 34-19 0,8-17 19 16,8 7 3-16,-6-4-11 0,6 7 0 0,-4-4-12 15,5 8 3-15,-3-4-11 0,4 5 7 0,-4-2-12 16,4 5 9-16,-3-5-12 0,2 3 8 0,-1-3-9 16,0-1 8-16,0-1-10 0,2-4 7 0,0-4-10 15,5-20 3-15,-1 25-8 0,1-25 0 16,0 0-8-16,0 0-5 0,17 16-7 0,-17-16-1 15,0 0 4-15,21-16 5 0,-21 16 9 16,17-22 1-16,-17 22 5 0,17-30-6 0,-9 12 8 16,-1 0-6-16,-1-3 7 0,1 1-3 0,-2-3 7 15,1 0-7-15,-1-1 8 0,-2-1-9 0,1-2 9 16,0-2-7-16,-2-2 7 0,3-1-9 0,-1-2 8 16,-2-1-11-16,3 2 11 0,0 2-10 15,1 5 11-15,1 7 19 0,-7 19-17 0,14-22 28 16,-14 22-10-16,0 0-17 0,0 0 31 0,0 0-24 15,0 0 11-15,13 21-5 0,-13-21-14 0,4 29 2 16,-4-12-9-16,1 2 6 0,-1 2-7 0,1 5 6 16,0 6-5-16,3 4 12 0,-2 5-11 0,1 3 13 15,-2 0-14-15,3 1 11 16,-1-3-16-16,2-3 10 0,2-4-16 0,1-8-10 16,10 7-84-16,-18-34-421 0,0 0-69 0,28 9 67 15</inkml:trace>
  <inkml:trace contextRef="#ctx0" brushRef="#br1" timeOffset="315848.3917">8190 5961 1262 0,'0'0'2'0,"0"0"-12"0,0 0-1 0,0 0 2 16,0 0 8-16,0 0 7 0,0 0 0 15,0 0 2-15,19-7-2 0,-19 7-2 0,0 0 0 16,0 0 1-16,0 0 3 0,0 0 8 16,0 0 12-16,0 0 10 0,21 15 6 0,-21-15 0 15,5 23-2-15,-5-23-12 0,5 32 4 0,-5-14-11 16,4 5 4-16,-4-2-9 0,2 4 4 0,-3-3-8 16,2 1 5-16,-4-4-8 0,1 2 4 0,-2-4-5 15,2 1 2-15,2-18-4 0,-6 29 3 16,6-29-7-16,-3 21 2 0,3-21-5 0,0 0 0 15,0 0-2-15,-4 17-1 0,4-17-2 0,0 0-1 16,0 0 0-16,0 0 1 0,0 0 2 0,0 0 1 16,0 0 4-16,0-26-2 0,0 26 3 15,-1-35-5-15,1 12 5 0,1-1-8 0,0-4 8 16,2-4-8-16,-1-2 8 0,2-1-9 0,1 2 9 16,2 1-10-16,3 7 9 0,1 2-9 15,2 5 8-15,0 1-6 0,-13 17 3 0,28-28-7 16,-11 19-11-16,-17 9-31 0,37-13-67 0,-36-14-127 15,27 20-304-15,-7 5 16 0,-14-16 319 0</inkml:trace>
  <inkml:trace contextRef="#ctx0" brushRef="#br1" timeOffset="317754.6471">8752 5949 146 0,'0'0'98'0,"0"0"8"15,0-22-9-15,0 22 6 0,0 0-7 16,-6-22 12-16,6 22-8 0,0 0 2 16,0 0-13-16,-7-21-3 0,7 21-17 0,0 0-8 15,0 0-14-15,0 0-4 0,0 0-2 0,-17-20 1 16,17 20-2-16,0 0-6 0,0 0-7 0,-20-6-8 16,20 6-5-16,0 0-3 0,-18-2-2 0,18 2 1 15,0 0-1-15,-25 3 1 0,25-3 0 0,-19 11-2 16,19-11 2-16,-20 16-4 0,20-16 4 15,-22 21-1-15,22-21 4 0,-22 26-2 0,13-9 3 16,9-17-6-16,-17 35 5 0,10-14-8 0,1 3 6 16,0 1-8-16,1 4 7 0,0 0-9 15,0 4 9-15,2-2-8 0,0 3 9 0,3-1-10 16,1 0 9-16,2-3-11 0,2-4 6 0,1-3-8 16,2-3 5-16,-8-20 18 0,25 28-41 0,-25-28 40 15,31 18-43-15,-13-15 18 0,1-3-3 16,0-2-2-16,-2-6 18 0,3-3-44 0,-20 11 43 15,32-32-40-15,-16 10 21 0,1 2 9 0,-2-4-5 16,-2-2 9-16,-2 1-5 0,-1-2 8 0,-2 2-5 16,-1-2 8-16,-3 2-8 0,0-2 9 0,-1-1-9 15,-2-1 9-15,-2 0-9 0,-1-1 8 0,0 0-9 16,-2 0 8-16,2 1-8 0,-2 2 10 16,2 4-6-16,0 4 7 0,2 19-4 15,0-24 3-15,0 24-1 0,0 0 3 0,0 0 1 16,0 0 2-16,0 0 2 0,0 0-3 0,0 0-1 15,0 0-6-15,0 0-1 0,0 24-2 0,0-24 4 16,0 35-5-16,0-12 7 0,0 1-7 0,2 4 8 16,-1 3-9-16,3 6 11 0,-1 4-10 0,2 3 13 15,-1 2-11-15,2 1 14 0,-3-3-12 16,2-2 9-16,0-3-10 0,1-4-13 0,3-3 31 16,-1-6-35-16,2-3 33 0,0-5-18 0,-10-18-5 15,22 23 3-15,-22-23-3 0,23 10 1 0,-23-10-1 16,25-5-1-16,-25 5 0 0,25-18-3 0,-25 18 3 15,24-29-5-15,-14 10-18 0,-2-3 39 16,2-1-39-16,-3-4 38 0,2 1-15 0,-3-3-7 16,0-2 10-16,-1 0-9 0,0-3 11 15,-2-2-9-15,3-2 12 0,-1-4-11 0,1 0 13 16,2-3-11-16,-1 1 12 0,3 1-13 0,-1 0 14 16,1 0 10-16,0 3-34 0,-2 3 35 0,0 1-36 15,-1 5 15-15,-2 3 8 0,-2 2-8 0,-1 4 8 16,-1 3-6-16,-1 19 7 0,1-30-5 0,-1 30 3 15,-4-19-2-15,4 19 1 0,0 0-2 16,-8-22 2-16,8 22-2 0,0 0 1 0,0 0-1 16,-20-13 3-16,20 13 3 0,0 0 0 0,0 0 0 15,0 0-3-15,-19 22 0 0,19-22-3 0,-5 36 6 16,5-7-8-16,3 4 10 0,-1 3-11 16,2 2 10-16,-1 0 10 0,1 0-33 0,-2-2 32 15,1-1-33-15,-1-2 12 0,1-1 8 0,-1 0-8 16,1-2 8-16,-2 0-7 0,1-1 8 15,-1-1-8-15,1 0 8 0,-1 0-7 0,1-2 7 16,-1-1-6-16,2-1 6 0,-2-2-7 0,2-2 6 16,-1-1-7-16,-2-19 5 0,7 29-5 0,-7-29 2 15,12 17-2-15,-12-17 1 0,17 5-2 0,-17-5 0 16,26-6-1-16,-26 6-2 0,27-20 3 0,-27 20-3 16,28-32 6-16,-14 14-4 0,1 1 6 15,-2-1-5-15,2 1 7 0,-2-1-7 16,1 0 6-16,-2-2-5 0,0 0 5 0,-1-2-6 15,0-1 6-15,-1-1-7 0,-1 0 7 0,2-3-10 16,-1 1 8-16,0-4-8 0,-1 0 7 0,-1 0-7 16,-1-1 10-16,-1-2 13 0,0-2-35 0,-1 0 36 15,0 1-35-15,0 1 14 0,-2 4 10 0,1 5-8 16,0 5 7-16,-4 19-5 0,6-22 4 16,-6 22 0-16,0 0 5 0,0 0 2 0,0 0 2 15,0 0-1-15,0 0-4 0,0 0-1 0,0 0-4 16,0 0 0-16,-12 18-3 0,12-18 3 15,-9 23-3-15,9-23 3 0,-7 30-3 0,3-12 4 0,2 3-5 16,-1 4 7-16,2 4 16 0,0 6-35 16,1 4 33-16,2 5-31 0,0 0 8 0,0 4 14 15,0-2-11-15,2 0 13 0,-3-4-12 16,2-1 10-16,-2-6-10 0,1-2 6 0,2-5-8 16,0-3 6-16,1-2-7 0,2-3 5 0,0-3-5 15,-7-17 4-15,18 28-4 0,-18-28 3 0,20 22-1 16,-20-22 2-16,22 17-3 0,-22-17 3 0,23 11-3 15,-23-11 1-15,22 6-1 0,-22-6-1 0,23-1-2 16,-23 1-1-16,25-12-1 0,-25 12-1 0,26-23 2 16,-13 4-3-16,2-2 6 0,1-5-5 15,2-2 8-15,-1-1-7 0,1-1 8 16,0 0-8-16,-2 0 8 0,0-2-8 0,-3 2 10 16,-2-1-8-16,0 2 9 0,0 1-8 0,-2 0 7 15,-2 3-7-15,0-1 7 0,-2 1-8 0,-1 1 7 16,-2 1-7-16,0 0 6 0,-2 1 17 0,-2 1-39 15,0 2 40-15,-1 1-40 0,3 18 18 16,-3-23 6-16,3 23-2 0,0 0 2 0,0 0 0 16,0 0 0-16,0 0 0 0,-23 6-1 0,23-6 2 15,-16 23-4-15,16-23 5 0,-20 34 17 0,11-15-38 16,-2 2 40-16,0 3-39 0,-3-1 16 0,3 3 7 16,-1 3-7-16,3 4 8 0,-1 3-9 0,3 5 10 15,0 3-13-15,1 2 13 0,0 0-12 16,3 0 13-16,-1-4-11 0,2 1 10 15,2-5-11-15,2-4 7 0,2-5 12 0,4-5-35 16,2-4 34-16,-10-20-38 0,22 24 16 0,-22-24-1 16,31 7-1-16,-12-9-2 0,3-3 2 0,-1-6-2 15,1-2-20-15,0-7 41 0,0-1-38 0,-1-5 40 16,2-3-12-16,0-1-8 0,0-4 9 0,-1-1-10 16,1-3 9-16,0 0-11 0,-1-2 11 0,0-4-12 15,-1 2 13-15,-2-4-15 0,-1 1 13 16,-2-3-15-16,0 2 13 0,-4-4 9 0,-2 2-30 15,-3 2 34-15,0 4-32 0,-3 3 15 0,-1 8 12 16,-1 5-7-16,-3 6 10 0,1 20-3 16,-1-20 7-16,1 20 2 0,0 0 4 0,0 0-2 15,0 0-4-15,0 0-3 0,0 0-9 0,-15 20 1 16,15-20-4-16,-10 29 3 0,3-10-3 16,1 5 6-16,-1 4-8 0,-1 7 8 0,1 10 13 15,3 9-29-15,2 12 29 0,2 7-21 0,2 3 4 16,1 2 23-16,0-2-15 0,2-2 17 0,-1-5-18 15,4-6-5-15,2-9 17 0,2-7-29 0,4-10 18 16,2-12-23-16,7-5-27 0,-5-21-48 0,36 13-413 16,-27-27-132-16,8-7-16 0,-3 0 577 0</inkml:trace>
  <inkml:trace contextRef="#ctx0" brushRef="#br1" timeOffset="318364.0699">11042 5965 1280 0,'0'0'156'16,"0"-17"-149"-16,0 17 1 0,0-18-1 0,0 18 5 16,6-21 3-16,-6 21 6 0,6-22-2 0,-6 22 5 15,9-19-3-15,-9 19 1 0,0 0-2 16,17-12 0-16,-17 12 0 0,0 0-3 0,25 24 4 16,-25-24-7-16,20 41 5 0,-12-14-8 15,2 7 10-15,-4-1-9 0,3 6 13 0,-6-1-9 16,6 3 11-16,-4-4-13 0,2 1 7 0,-1-4-16 15,1-5 4-15,1-4-15 0,-2-6-2 0,5-2-28 16,-11-17-32-16,28 26-116 0,-28-26-390 0,0 0-14 16,15-21 169-16</inkml:trace>
  <inkml:trace contextRef="#ctx0" brushRef="#br1" timeOffset="318582.7933">11351 5642 1911 0,'-38'19'-1'16,"38"-19"-10"-16,-19 17 0 0,19-17-9 0,-3 18 3 15,3-18-5-15,2 19-11 0,6 0-34 0,-8-19-137 16,0 0-286-16,26 14-126 0,-26-14 198 0</inkml:trace>
  <inkml:trace contextRef="#ctx0" brushRef="#br1" timeOffset="319067.1656">11467 5997 1567 0,'0'0'45'0,"0"0"-26"0,0 0-5 16,-5 17-5-16,5-17 2 0,0 0 2 0,7 18 4 15,-7-18-5-15,9 26 1 0,-5-9-12 16,2 1 4-16,-1 0-7 0,0-1 5 0,-1 0-6 15,-4-17 6-15,5 29-5 0,-5-29 3 0,1 25-2 16,-1-25 3-16,-3 21-2 0,3-21 3 0,0 0-4 16,-4 18 1-16,4-18-5 0,0 0-4 0,0 0-2 15,0 0-1-15,0 0 4 0,0 0 2 0,-9-24 6 16,9 24-2-16,-5-24 6 0,5 24-6 0,-2-34 7 16,3 14-6-16,1-3 6 0,2-1-7 15,0-2 7-15,-1-1-8 0,2 2 8 16,-1-1-8-16,1 2 8 0,0 2-5 0,0 0 7 15,2 4-5-15,-2 0 9 0,-5 18-6 0,15-29 5 16,-15 29-3-16,19-18 2 0,-19 18 3 0,19-7 7 16,-19 7 10-16,20 7 2 0,-20-7 6 0,24 28-13 15,-11-2 3-15,1 7-16 0,4 7 7 0,-2 7-15 16,1 4 11-16,-3 1-15 0,1-2 11 16,-2-2-14-16,1-6 4 0,2-1-25 0,-4-13-24 15,21 21-164-15,-33-49-453 0,37 25 41 0,-12-20 229 16</inkml:trace>
  <inkml:trace contextRef="#ctx0" brushRef="#br1" timeOffset="324989.137">18093 2824 1154 0,'0'0'40'0,"-17"11"-19"0,17-11 2 16,0 0-1-16,0 0 0 0,0 0-9 0,-2-21-5 15,2 21-5-15,0 0 0 0,10-19-4 0,-10 19 2 16,0 0-3-16,12-21 1 0,-12 21 0 0,0 0 1 15,9-19-1-15,-9 19 1 0,0 0 0 0,0 0 2 16,6-19-1-16,-6 19 2 0,0 0-3 16,0 0 2-16,0-19-1 0,0 19 1 15,0 0 1-15,0 0 3 0,-2-16-2 0,2 16 3 16,0 0 2-16,0 0 10 0,0 0 6 0,-12-19 8 16,12 19 2-16,0 0 2 0,0 0-2 0,0 0-3 15,-18-3-5-15,18 3-8 0,0 0-8 0,-19 2-6 16,19-2-1-16,0 0-2 0,-17 10 2 0,17-10-1 15,0 0 1-15,-20 17-3 0,20-17 4 0,0 0-1 16,-21 28 6-16,21-28-3 0,-12 25 6 16,12-25-4-16,-11 37 6 0,5-15-7 0,3 7 6 15,1 2-12-15,0 1 8 0,0 4-13 16,4 1 11-16,-1-2-13 0,1-4 11 0,1-2-11 16,0-6 8-16,3-3-6 0,-6-20 4 0,15 26-5 15,-15-26 4-15,24 16-2 0,-24-16 2 0,29 12 1 16,-29-12 1-16,32 8-1 0,-32-8 2 0,32 4-3 15,-32-4 0-15,28-2-1 0,-28 2-2 16,23-9 1-16,-23 9-2 0,19-17 3 0,-19 17-3 16,17-34 5-16,-7 10-6 0,1-4 6 0,-1-4-12 15,1-2 12-15,-2-4-12 0,0 2 14 0,-2 1-9 16,-2 2 12-16,-4 3-9 0,-2 0 10 0,-4 0-11 16,-2 1 9-16,-4-2-10 0,-1 4 8 0,-3 1-11 15,1 7-1-15,-3 2 8 16,17 17-23-16,-32-13 19 0,32 13-30 0,-35 7-5 15,35-7-3-15,-36 23-27 0,25-3-4 0,-10-15-69 16,21 21-95-16,-17-18-104 0,17-8-126 0,0 24 262 16</inkml:trace>
  <inkml:trace contextRef="#ctx0" brushRef="#br1" timeOffset="325567.2477">18386 2763 1684 0,'0'0'10'0,"0"0"-22"0,0 0-5 16,0 0 0-16,0 0 6 0,0 0 11 16,0 0 1-16,0 0 0 0,0 0 1 0,0 0 0 15,0 0-1-15,0 0 2 0,0 0 0 0,0 0 2 16,0 0 3-16,19 11 2 0,-19-11-1 0,8 23 1 16,-8-23-6-16,11 40 5 0,-6-13-9 0,2 5 9 15,-1 5-11-15,2 0 11 0,-4-1-11 16,3-2 11-16,-4-2-10 0,2-2 10 0,-1-5-11 15,-1 0 8-15,1-7-8 0,-4-18 5 16,8 26-6-16,-8-26 3 0,0 0-1 0,24 11 3 16,-24-11 4-16,23-13-2 0,-23 13 5 0,31-35-9 15,-14 11 5-15,0-3-9 0,2-2 8 0,-1-1-8 16,-2 0 6-16,-2-1-11 0,0 2 0 0,-6-3-23 16,4 5-14-16,-13-15-55 0,18 22-57 0,-31-29-144 15,17 13-222-15,6 9 45 0,-20-24 379 16</inkml:trace>
  <inkml:trace contextRef="#ctx0" brushRef="#br1" timeOffset="325785.9995">18838 2529 1716 0,'30'13'13'0,"-30"-13"-14"16,0 0-1-16,0 0 2 0,0 0 5 0,11 19-1 15,-11-19 3-15,13 26 22 0,-4-7-47 0,0 7 43 16,2 4-43-16,2 2 14 0,-1 6 10 0,1 1-12 16,2 2 11-16,-1 2-16 0,-2 0 7 0,3 0-25 15,-6-7-6-15,6 7-44 0,-15-20-35 16,21 19-83-16,-21-42-105 0,4 32-135 16,10-7-19-16,-14-25 360 0</inkml:trace>
  <inkml:trace contextRef="#ctx0" brushRef="#br1" timeOffset="326020.4666">18823 2935 1846 0,'-17'-2'18'15,"17"2"-9"-15,0 0-7 0,0 0-6 0,0 0 1 16,0 0 2-16,0 0 1 0,21 0 0 16,-21 0-2-16,35-12-4 0,-10 2-7 0,3-9-23 15,14 8-36-15,-17-26-102 0,29 19-404 0,-14-3-1 16,-5-7 173-16</inkml:trace>
  <inkml:trace contextRef="#ctx0" brushRef="#br1" timeOffset="326473.5994">19690 2425 1773 0,'0'0'0'0,"0"0"-5"0,0 0-2 0,0 0-1 15,0 0 5-15,0 0 1 0,0 0 3 16,2 19 0-16,-2-19 2 0,14 26-5 16,-4-8 4-16,2 7-8 0,1 7 9 0,3 6 13 0,-1 7-39 15,2 2 32-15,-4 2-40 0,4-1 5 16,-7-6 5-16,4 5-34 0,-9-15-19 0,13 15-69 15,-24-29-71-15,26 16-158 0,-13-6-100 0,-7-28 129 16,16 35 343-16</inkml:trace>
  <inkml:trace contextRef="#ctx0" brushRef="#br1" timeOffset="327098.5149">19728 2796 1643 0,'0'0'22'15,"-19"9"-6"-15,19-9-10 0,0 0-5 0,0 0 1 16,0 0-1-16,0 0 0 0,14 16-3 0,-14-16 2 16,0 0-1-16,22 3-3 0,-22-3-6 0,22-10-10 15,-22 10-8-15,25-20-15 0,-4 11-8 0,-11-11-15 16,10 10-2-16,-10-12-1 0,7 11 17 15,-8-7 13-15,-9 18 25 0,17-29 33 0,-17 29-12 16,8-30 26-16,-7 13-12 0,-1 17 5 0,0-36-13 16,0 36 25-16,-1-40-19 0,1 40 17 0,-5-39 7 15,5 39-6-15,-10-34 6 0,10 34-8 16,-8-25 0-16,8 25-10 0,0 0-6 0,-9-20-6 16,9 20-4-16,0 0-5 0,0 0-3 0,0 0-3 15,0 0-2-15,0 0 1 0,0 0 3 16,0 0 5-16,2 21-1 0,-2-21 5 0,7 31-3 15,-1-8 6-15,-1 4-7 0,2 6-15 0,0 4 38 16,2 6-36-16,0-4 35 0,-1 5-12 0,-1-7-13 16,1 0 10-16,-2-5-12 0,1-4 8 0,-1-4-12 15,1-4 6-15,-7-20-7 0,17 28 3 0,-17-28-5 16,21 13-3-16,-21-13-9 0,22-3 0 0,-22 3 2 16,22-13 2-16,-22 13 11 15,18-24-3-15,-18 24 7 0,16-33-5 0,-9 15 8 16,-2-2-6-16,0-1 7 0,-1-3-7 0,-3-2 8 15,1-4-10-15,2-1 10 0,-2-4 14 0,2-3-40 16,1 2 41-16,2 3-41 0,0 4 18 0,2 7 8 16,-9 22-6-16,19-25 11 0,-19 25 2 0,19 0 7 15,-19 0 4-15,17 18-4 0,-9-1 1 16,-1 3-9-16,3 7-21 0,-3 2 37 0,2 4-39 16,-2 0 35-16,2 1-16 0,-2-2-10 0,2 0 8 15,-2-3-10-15,0-3 9 0,2-2-11 0,0-3 0 16,2 0-17-16,-11-21-14 0,24 31-36 0,-24-31-34 15,27 23-111-15,-27-23-196 0,0 0-120 16,31-7 114-16,-31-16 421 0</inkml:trace>
  <inkml:trace contextRef="#ctx0" brushRef="#br1" timeOffset="327754.786">20506 2535 1419 0,'0'0'111'0,"0"0"-81"16,0 0-4-16,0 0-5 0,0 0-3 16,0 0 2-16,0 0-1 0,-10 17-1 0,10-17-4 15,8 34 1-15,-6-11 16 0,2 3-47 0,1 2 40 16,-1 5-43-16,4-1 15 0,-3 5 10 16,1-2-10-16,-1-3 10 0,-1-1-10 0,0-5 7 15,1-2-8-15,-1-4 7 0,0-3-9 0,-4-17 2 16,10 24-7-16,-10-24-4 0,0 0-13 15,17 6-3-15,-17-6 3 0,0 0 4 0,18-17 18 16,-18 17 2-16,10-30 9 0,-6 10-3 0,-2-1 8 16,1-1-3-16,-2-2 7 0,1-1-7 0,1-1 6 15,-1-3-11-15,2-4 7 0,2-3-13 0,1-2 10 16,2-2 10-16,4 2-43 0,-1 3 38 0,6 9-51 16,-3 1 11-16,6 13 0 0,-21 12-4 0,33-20 11 15,-33 20 10-15,30-6 14 16,-30 6 7-16,27-2 5 0,-27 2 4 0,23 1 0 15,-23-1 1-15,22 3-1 0,-22-3-4 0,22 2-2 16,-22-2-2-16,23 2-2 0,-23-2-1 0,20 5 0 16,-20-5 0-16,17 10-1 0,-17-10 4 0,13 17-1 15,-13-17 4-15,7 25-2 0,-5-8 5 0,-2-17-5 16,0 38 8-16,-3-19 22 0,1 6-45 0,-2 0 39 16,1 4-45-16,1 0 11 0,-2 1 6 15,3 1-9-15,-2 1 10 0,3-2-12 0,2-1 10 16,0-2-10-16,1-3 7 0,1-4-8 0,-4-20 4 15,14 32-13-15,-14-32-4 0,19 17-12 16,-19-17-5-16,23 2-3 0,-23-2-4 0,26-11-10 16,-20-6-18-16,13 9-10 0,-14-16-5 0,12 6 21 15,-9-9 17-15,3 3 34 0,-3-4 7 16,-1 3 21-16,1-2 1 0,-6-1 19 0,4 5 1 16,-11-7 16-16,7 7 14 0,-11-7-21 0,4 4 6 15,-5-5-51-15,2 4 11 0,-3 1-26 0,2 4 17 16,9 22-1-16,-17-24-6 0,17 24-7 0,0 0-11 15,0 0-10-15,-24 11-16 0,24-11-16 0,-11 24-5 16,12-6 9-16,-1-18-71 0,-7 18-162 0,17 8-129 16,-10-26 166-16</inkml:trace>
  <inkml:trace contextRef="#ctx0" brushRef="#br1" timeOffset="328036.0264">21288 2552 1473 0,'0'0'48'0,"0"0"-15"0,0 0-6 16,16-18-6-16,-16 18 0 0,0 0-10 0,23-8-4 16,-23 8-3-16,18 6-1 0,-18-6 1 0,20 19-2 15,-8-3 3-15,-2 9 18 0,-1 4-46 0,2 5 38 16,-4 2-41-16,1 1 14 0,-2-3 15 0,-4-2-8 16,2-5 8-16,-3-4-6 0,2-3 7 0,-3-20-7 15,4 29 6-15,-4-29-3 0,0 0 4 16,16 19 0-16,-16-19 7 0,0 0-2 15,20 3 1-15,-20-3-1 0,0 0-6 0,17-21 3 16,-17 21-5-16,11-28 3 0,-8 10-5 0,0-4 5 16,-1-3-10-16,1-4 4 0,-3-9-23 0,6 5-12 15,-10-17-11-15,13 12-51 0,-14-16 31 0,18 20-57 16,-17-13-105-16,9 7-233 0,15 27-29 0,-20-21 386 16</inkml:trace>
  <inkml:trace contextRef="#ctx0" brushRef="#br1" timeOffset="328536.08">21759 2448 1561 0,'0'0'13'0,"0"0"1"0,0 0 12 0,0 0 7 16,0 0 8-16,0 0-2 0,0 0-6 15,0 0-5-15,0 0-6 0,0 0-8 0,0 0-8 16,0 0-6-16,0 0-8 0,0 0-5 0,0 0-1 15,0 0 1-15,-23 25 6 0,23-25 2 0,-17 36 8 16,6-9-4-16,-2 2 11 0,1 4 16 0,0 2-38 16,1 1 36-16,1 2-37 0,2-2 11 0,-1 0 11 15,1-4-11-15,1-6 7 0,2-3-8 16,2-6 4-16,3-17-8 0,4 22-3 16,-4-22-13-16,0 0-8 0,29 10-9 0,-29-10-5 15,24-14 1-15,-14-3-4 0,8 4 13 0,-7-8 5 16,4 2 20-16,-2-3 6 0,-2 1 17 0,0-1-5 15,-3-2 13-15,1 1-4 0,-4-3 9 0,4 3 16 16,-8-6-47-16,4 4 43 0,-3-7-45 0,2 3 18 16,-3-3 13-16,3 3-12 0,-3-2 10 15,3 7-11-15,-2 1 6 0,3 6-10 0,-5 17 1 16,8-23-5-16,-8 23 0 0,0 0 0 0,0 0 7 16,20-7 5-16,-20 7 4 0,11 17 3 15,-11-17-7-15,14 38-2 0,-5-13-11 0,-1 3 6 16,2 2-11-16,-1 3 10 0,-2 3 16 0,0 3-36 15,-2-1 36-15,0 5-34 0,-3-2 8 0,2 0 11 16,-4 0-11-16,-1 0 10 0,-3-2-12 16,-1-2 12-16,0-2-13 0,-2-2 7 0,0-3-13 15,-3-4 3-15,3-1-16 0,-5-8-4 0,6 5-30 16,-11-21-40-16,23 26-138 0,-30-32-287 0,24 5-22 16,0 0 189-16</inkml:trace>
  <inkml:trace contextRef="#ctx0" brushRef="#br1" timeOffset="329004.8326">22189 2334 1815 0,'0'0'19'0,"0"0"-12"0,0 0-2 15,0 0 0-15,5 22 4 0,-5-22-3 0,11 20 1 16,-11-20-6-16,15 29 2 0,-7-10-4 0,3 4 4 16,2 3-6-16,1 7 8 0,0 7-10 0,0 2-8 15,-1 4 33-15,-2-1-34 0,-2-3 32 0,-3-2-15 16,-3-4-13-16,-1-4 12 0,-2-4-7 16,-2-7 8-16,0-3-6 0,2-18 0 15,-1 21-13-15,1-21-12 0,0 0-14 0,0 0 1 16,0 0 12-16,0 0 15 0,0 0 20 0,3-19 4 15,-3 19 5-15,3-31-4 0,-3 12 4 0,3 0-10 16,0-7 6-16,0 0-11 0,0-7 5 0,1-4-11 16,-1-3-19-16,0-5 35 0,0-2-37 0,0-3 35 15,-1 2-4-15,2 2-14 0,1 7 15 16,0 6-8-16,1 9 6 0,1 6-6 0,-7 18 6 16,0 0 2-16,19-14 8 0,-19 14 10 0,15 17 0 15,-4 1 1-15,-1 5-10 0,2 7 1 16,-1 7-13-16,3 8 8 0,0 4-13 0,0 3-9 15,1-3 32-15,-1-1-32 0,1-4 31 0,-2-4-20 16,3-4-30-16,-7-14-29 0,14 17-120 0,-23-39-404 16,11 26-27-16,-11-26 197 0</inkml:trace>
  <inkml:trace contextRef="#ctx0" brushRef="#br1" timeOffset="330332.9291">17162 3712 1743 0,'0'0'6'0,"0"0"-6"16,0 0-3-16,0 0-2 0,0 0 3 0,0 0 2 15,0 0 0-15,0 0 0 0,12-20 0 0,-12 20-2 16,17-7-1-16,-17 7-3 0,22-6-2 0,-22 6-1 15,20-3 0-15,-20 3 0 0,20 2 2 16,-20-2 0-16,0 0-3 0,21 12 3 16,-21-12 0-16,0 0 5 0,15 26 2 0,-15-26 5 15,10 32-2-15,-4-13 6 0,-1 4-5 0,1 3 7 16,-1-1 18-16,0 3-41 0,-1-4 45 0,2 4-40 16,-2-5 15-16,4 3 9 0,-1-1-11 0,2 0 7 15,-2-1-10-15,0-2 6 0,0-2-8 0,1-1 5 16,-2-1-7-16,-6-18 4 0,11 30-4 15,-11-30 4-15,7 23-4 0,-7-23 4 0,6 17-3 16,-6-17 1-16,0 0-3 0,0 0-1 0,0 0-2 16,0 0-1-16,0 0 4 0,0 0 0 0,0 0 6 15,12-28-3-15,-10 5 3 0,1-5-6 0,1-6 8 16,-1-4-11-16,1-6 12 0,0-4 6 16,-2-3-34-16,1-2 29 0,-1 3-36 0,-2 3 1 15,5 10-2-15,-9-3-35 0,15 23-43 16,-23-22-110-16,12 39-259 0,23-23-58 0,-26 2 224 15</inkml:trace>
  <inkml:trace contextRef="#ctx0" brushRef="#br1" timeOffset="330598.5631">17756 3718 1623 0,'0'0'12'0,"0"0"-13"16,0 0 2-16,0 0 2 0,0 0 5 0,0 0 2 15,19 18 3-15,-19-18-2 0,7 22 1 16,-1-4-7-16,3 5 3 0,-1 8 17 0,3 4-42 16,-1 3 39-16,-1 2-38 0,1-2 10 0,-1 1 13 15,-3-4-12-15,0-2 9 0,0-4-14 0,-4-6 3 16,4 0-16-16,-6-23-12 0,10 32-49 0,-10-32-77 15,0 0-201-15,0 0-153 0,0 0 15 0,21 2 479 16</inkml:trace>
  <inkml:trace contextRef="#ctx0" brushRef="#br1" timeOffset="330817.3409">17815 3363 1794 0,'-26'8'-17'0,"26"-8"-7"0,0 0-1 0,-19 8-8 16,19-8-23-16,0 0-49 0,9 19-126 0,-9-19-196 15,0 0-112-15,0 0 203 0</inkml:trace>
  <inkml:trace contextRef="#ctx0" brushRef="#br1" timeOffset="331332.9638">18023 3744 1643 0,'-25'9'13'16,"25"-9"-10"-16,-8 17-5 0,8-17 5 0,-1 24-2 15,1-24 4-15,2 30-5 0,-2-30 4 16,4 31 22-16,-4-31-45 0,6 33 45 0,-3-15-46 16,1 0 18-16,2 3 7 0,-2 0-7 0,2 3 7 15,-1 0-7-15,-2 1 5 0,1-3-6 0,-1 0 7 16,-2-4-6-16,0 0 7 0,-1-18-6 0,-1 28 4 15,1-28-3-15,-1 17 2 0,1-17 1 0,0 0 1 16,0 0 1-16,0 0-2 0,0 0-1 16,0 0-2-16,0 0 2 0,-5-26-2 0,3 8 5 15,2-2-5-15,-1-4 6 0,1-2-7 16,-1 0 7-16,0-2-8 0,0-2 7 0,-1-4 12 16,2-1-40-16,2-3 37 0,-1-2-38 0,1-1 6 15,6 4-6-15,-6-8-48 0,17 21-56 0,-22-25-150 16,23 21-229-16,0 10-12 0,-14-13 346 0</inkml:trace>
  <inkml:trace contextRef="#ctx0" brushRef="#br1" timeOffset="331567.3606">18287 3580 1142 0,'0'0'44'16,"0"0"2"-16,0 0 15 0,0 0 8 0,0 0-5 15,0 0-17-15,0 0-19 0,19 3-11 0,-19-3-10 16,0 0-4-16,0 0-1 15,0 0 0-15,0 0 4 0,18-2 7 0,-18 2 3 16,0 0 5-16,8 27-4 0,-2-4 1 0,-3 3-11 16,5 6 9-16,-3 0-11 0,2 3 11 0,-1 0-13 15,1 3 9-15,2-3 11 0,-2 0-40 0,-2-2 36 16,1-6-42-16,-1 0 4 0,-3-10-11 0,8 6-37 16,-10-23-33-16,15 27-79 0,-15-27-100 15,0 0-175-15,0 0 19 0,0 0 315 0</inkml:trace>
  <inkml:trace contextRef="#ctx0" brushRef="#br1" timeOffset="331973.5852">18268 3949 1552 0,'0'0'13'0,"0"0"-10"16,0 0-5-16,0 0-2 0,0 0 3 0,0 0 5 15,3-17 2-15,-3 17 22 0,18-26-25 0,-18 26 21 16,21-26-23-16,-21 26-3 0,25-22-21 0,-25 22 22 16,25-17-22-16,-25 17 23 0,18-12 2 0,-18 12-1 15,0 0 2-15,0 0 2 16,18-10 3-16,-18 10 1 0,0 0 5 0,0 0-1 16,0 0 2-16,0 0-3 0,0 0-2 0,0 0-3 15,0 0-1-15,21-2 0 0,-21 2 1 0,0 0 4 16,0 0 5-16,18 14 6 0,-18-14 2 0,13 24-20 15,-7-5 37-15,2 5-46 0,-1 1 33 0,2 4-18 16,-2-2-11-16,0-1 8 0,0-1-10 16,0-4 7-16,-1-1-6 0,0-3 4 0,-6-17-4 15,13 25 1-15,-13-25-3 0,17 13-1 0,-17-13-2 16,21 3-3-16,-21-3 1 0,25-11-1 0,-25 11 7 16,32-25-3-16,-15 6 5 0,1-2-5 15,2-2 5-15,-2-4-7 0,-1 2 7 0,-3-4-15 16,2 3 2-16,-7-6 0 0,5 6-62 0,-14-11 15 15,16 15-91-15,-28-24-88 0,25 18-152 16,-10 0-102-16,-12-10 174 0</inkml:trace>
  <inkml:trace contextRef="#ctx0" brushRef="#br1" timeOffset="332536.0856">19121 3814 1350 0,'14'-20'13'0,"-14"20"-5"0,7-20-3 0,-7 20 3 16,8-23-1-16,-8 23 4 0,4-18-3 0,-4 18 4 16,-2-19-5-16,2 19 3 0,-6-17 0 15,6 17 4-15,0 0-2 0,-17-21 1 0,17 21-7 16,0 0-4-16,-23-9-5 0,23 9 0 0,-18-3-2 15,18 3 3-15,-23 3 1 0,23-3 0 0,-26 9 4 16,26-9 1-16,-28 17 8 0,11-6 5 0,5 6 12 16,-6-1 1-16,7 7 10 0,-5-3-8 15,8 8 1-15,-3-1 7 0,5 4-48 0,0 0 33 0,3 1-42 16,1-3 14-16,2-1 9 16,1-3-10-16,1-4 6 0,3-4-9 0,-5-17 0 15,14 23-12-15,-14-23-6 0,20 8-6 0,-20-8-2 16,27-8 3-16,-27 8-2 0,33-25 3 0,-17 0-9 15,7 5 8-15,-5-9-1 0,3 1 19 0,-2-2 29 16,2-1-33-16,-3 2 48 0,-2-1-37 0,-1 5 21 16,-6-4 13-16,3 6-4 0,-8-6 10 0,3 7-8 15,-5-5 7-15,1 6-12 0,-4-5 4 16,3 6-7-16,-4-1 2 0,2 21-5 0,1-22 1 16,-1 22-4-16,0 0 1 0,0 0 9 15,0 0 4-15,0 0 1 0,12 29-4 0,-3-6-5 0,-3 6-15 16,1 5 6-16,-1 5-11 0,-1 1 9 15,-1 1-12-15,-2-1-11 0,-2-3 32 0,-1-2-35 16,0-4 34-16,-2-5-18 0,5-3-13 16,-2-23-7-16,8 33-21 0,-8-33-15 0,18 21-36 15,-18-21-25-15,21 7-64 0,-28-25-132 0,7 18-189 16,27-10 35-16,-32-15 416 0</inkml:trace>
  <inkml:trace contextRef="#ctx0" brushRef="#br1" timeOffset="332770.4611">19441 3430 1799 0,'23'-3'32'0,"-23"3"-12"0,0 0-3 0,0 0-5 15,-14 21 1-15,14-21-5 0,0 0 1 0,4 27-7 16,-4-27 3-16,10 31-6 0,-2-8 4 15,2 5-6-15,2 6 8 0,2 6-11 0,1 4 10 16,0 8-18-16,-3-1 11 0,-1 2 1 0,-5-6-38 16,1 2 14-16,-10-18-69 0,15 16-60 0,-31-34-255 15,21 10-192-15,0-1 59 0,-2-22 515 0</inkml:trace>
  <inkml:trace contextRef="#ctx0" brushRef="#br1" timeOffset="333832.9804">17750 4646 1154 0,'0'0'28'16,"-22"-9"2"-16,22 9 1 0,0 0 2 0,-18-10 3 15,18 10 0-15,0 0-12 0,-23-14-4 16,23 14-8-16,0 0-5 0,-19-10-4 0,19 10 3 16,0 0 1-16,-21-6 3 0,21 6 1 0,0 0-2 15,-18 6-2-15,18-6-2 0,0 0 1 0,-20 12-1 16,20-12 4-16,0 0-2 0,-22 16 5 0,22-16 2 15,0 0 6-15,-24 17 3 0,24-17 8 0,0 0 1 16,-15 23 3-16,15-23-8 0,0 0-3 16,-11 26-9-16,13-9 0 0,-1 2-8 15,3 6 5-15,2 7-13 0,3 7 10 0,2 7-15 0,4 4 13 16,1 2-15-16,-2-3 16 0,1 0 4 16,-3-5-34-16,1-3 29 0,-2-4-44 0,3 0 5 15,-7-11-10-15,10 6-30 0,-17-32-31 0,23 50-124 16,-26-33-236-16,3-17-71 0,15 30 276 0</inkml:trace>
  <inkml:trace contextRef="#ctx0" brushRef="#br1" timeOffset="334067.3559">17483 5180 1766 0,'-32'7'-4'0,"32"-7"-6"0,0 0-4 0,0 0-2 15,0 0 8-15,-1-17 2 0,1 17 6 0,18-23 26 16,-18 23-52-16,29-33 38 0,-8 18-59 0,-5-11-11 16,13 14-36-16,-18-23-86 0,28 23-191 15,-15-7-150-15,-8-13 73 0,18 25 448 0</inkml:trace>
  <inkml:trace contextRef="#ctx0" brushRef="#br1" timeOffset="334458.0167">17854 4784 1545 0,'0'0'54'0,"-19"31"-51"16,10-9 10-16,0 1-3 0,4 5 12 15,-2-2-4-15,6 4 4 0,-2 0-14 16,3 2 6-16,0-2-16 0,2 0 8 0,0-2 10 16,0 0-41-16,5-1 38 0,-1-1-45 0,2-2 14 15,-1-6 3-15,4-1-8 0,-11-17-1 0,27 21-5 16,-27-21-1-16,33 6 1 0,-16-11 3 0,5 1 10 15,-4-5 1-15,4-1 5 0,-4-5-3 0,3 1 6 16,-2-5 23-16,1-1-20 0,-3-2 25 16,2 1-44-16,-3-1 17 0,-1 0-14 0,-2 2 18 15,-3-3 10-15,0 0-8 0,-4-2 4 0,-3 1-10 16,0-1 6-16,-6-2-8 0,0-1 13 0,-5-1-7 16,0 2 12-16,-2 1-11 0,0 2 8 0,1 6-10 15,9 18 2-15,-19-24-18 0,19 24-34 16,-18-8-60-16,18 8-149 0,-8 26-155 0,8-26-41 15,-8 26 356-15</inkml:trace>
  <inkml:trace contextRef="#ctx0" brushRef="#br1" timeOffset="334879.865">18346 4629 732 0,'0'0'157'0,"0"0"-51"0,0 0-3 15,0 0-16-15,-19-6-9 0,19 6-13 0,0 0-21 16,0 0-13-16,0 0-11 0,0 0-6 0,0 0-6 16,-18 16 3-16,18-16 0 0,0 0 2 0,-9 17 0 15,9-17 5-15,-5 21 1 0,6-4 7 0,-1-17-3 16,-2 36 3-16,-1-16-10 16,5 7 5-16,-5 1-10 0,6 6 8 0,-3 1-11 15,2 2 14-15,-1 0-11 0,3 1 13 0,-3-3-13 16,5 0 5-16,-1-3-14 0,2-6-20 0,2-1 35 15,2-6-44-15,5-2 31 0,-16-17-29 0,35 19-15 16,-35-19-30-16,45 3-70 0,-39-28-235 0,16 11-201 16,2 4 61-16,-14-24 515 0</inkml:trace>
  <inkml:trace contextRef="#ctx0" brushRef="#br1" timeOffset="335192.4609">18569 4665 1840 0,'-23'-4'5'0,"23"4"-3"0,0 0 0 16,0 0-2-16,0 0 1 0,0 0-2 0,0 0 1 15,-4 23-1-15,4-23 3 0,11 26-5 0,-4-9 6 16,2 3-6-16,2 3 5 0,1 2-5 0,0 3 6 15,0 1-8-15,2-1 9 0,-2 0-8 16,1-4 8-16,-1-1-7 0,3-4 4 16,-1-2-5-16,3-4 3 0,2-3-4 0,-1-3 2 15,4-4-2-15,-1-4 0 0,0-6 1 0,3-3-3 16,1-4-2-16,-1-5-12 0,3 1-7 0,-7-11-23 16,9 9-14-16,-16-15-25 0,14 16-8 0,-20-18-30 15,15 20-41-15,-22-21-85 0,10 11-121 16,1 8-24-16,-25-24 275 0</inkml:trace>
  <inkml:trace contextRef="#ctx0" brushRef="#br1" timeOffset="335582.997">19092 4509 1815 0,'17'6'12'16,"-17"-6"-6"-16,0 0-25 0,0 0 26 0,0 0-18 16,0 0 21-16,0 0-1 0,0 0 19 0,0 0-28 15,0 0 18-15,0 0-28 0,0 0-3 0,-21-6 17 16,21 6-45-16,0 0 44 0,-27 16-42 16,27-16 27-16,-25 29 7 0,10-12 2 0,1 4 11 15,-2-2-2-15,2 4 10 0,0-3-7 16,3 1 3-16,0-1-9 0,2-3 2 0,9-17-9 15,-4 30 4-15,4-30-6 0,7 24 2 0,-7-24-4 16,22 18-1-16,-5-9-8 0,1-7-1 0,5 5 0 16,0-3 5-16,2 3 5 0,-1 2 9 15,-2 2-2-15,2 3 7 0,-2 1-3 0,0 3 11 16,-2-1-2-16,0 2 7 0,-3-3-5 0,1 2 1 16,-18-18-9-16,31 33 2 0,-31-33-8 0,20 30 3 15,-20-30-7-15,10 22-4 0,-10-22-24 0,0 0-32 16,5 33-73-16,-28-46-162 0,23 13-229 0,0 0-40 15,-25-2 396-15</inkml:trace>
  <inkml:trace contextRef="#ctx0" brushRef="#br1" timeOffset="383277.6196">4209 11092 1157 0,'0'0'70'0,"0"0"-44"0,0 0-7 0,0 0 4 16,0 0 3-16,-18-15-1 0,18 15-6 0,0 0-10 16,0 0-7-16,0 0-4 0,0 0-1 0,0 0 0 15,0 0 1-15,0 0 2 0,0 0 8 0,19-6 11 16,-19 6 9-16,0 0-2 0,18 10-1 0,-18-10-6 16,0 0-1-16,0 0-1 0,16 25 3 0,-16-25-3 15,5 21 4-15,-5-21-3 0,5 31 5 0,-5-31-6 16,6 37 8-16,-5-18-6 0,4 6 3 15,-3-2-9-15,2 3 1 0,-2 0-11 0,1 1 6 16,-1-1-9-16,2-2 5 0,-2-1 13 0,2-1-40 16,0-2 36-16,-4-20-51 0,9 35-6 0,-9-35-48 15,17 27-141-15,-17-27-308 0,0 0-55 0,0 0 372 16</inkml:trace>
  <inkml:trace contextRef="#ctx0" brushRef="#br1" timeOffset="383511.9935">4350 10958 1864 0,'0'0'-4'0,"-28"1"-5"15,28-1-5-15,-21-1 3 0,21 1 1 0,0 0-6 16,0 0-8-16,0 0-30 0,0 0-62 0,17 9-184 16,-17-9-265-16,0 0-27 0,29-5 444 0</inkml:trace>
  <inkml:trace contextRef="#ctx0" brushRef="#br1" timeOffset="384355.7705">4587 10986 1299 0,'0'0'70'0,"0"0"-54"0,0 0-16 16,0 0 0-16,0 0 5 0,0 0 7 0,8 17 10 16,-8-17 1-16,8 18-7 15,-8-18-3-15,8 22-13 0,-8-22 2 0,9 30-5 16,-6-13 7-16,1 6-5 0,0 5 11 0,-2-2-3 15,3 6 12-15,-4-3-5 0,2 1 8 0,-5-1-11 16,2 1 8-16,-2-2-11 0,1 0 9 0,-2-4 15 16,2-2-19-16,1-4 15 0,0-18-47 0,5 27 17 15,-5-27-24-15,0 0 20 0,0 0 1 16,22 12 1-16,-22-12 1 0,19-12 1 0,-19 12 20 16,21-27-46-16,-12 8 42 0,2-2-45 0,-3-2 17 15,2-1 7-15,-3-1-6 0,0-1 14 0,-2-2-11 16,0 1 12-16,-1-4-13 0,1-1 9 0,-1-8-10 15,1 1 12-15,1-2-8 0,2 2 14 16,1 5-7-16,2 4 10 0,3 7-4 0,-1 5 8 16,-13 18 1-16,28-19 9 0,-28 19 4 15,27-5 5-15,-27 5 2 0,27 8-1 0,-27-8-1 16,25 20-9-16,-25-20-1 0,23 31-8 0,-11-9 2 16,-2 1-9-16,1 6 7 0,0 2-11 0,0 8 9 15,-1 2-13-15,-1 3 9 0,1 2-13 0,-1-3 11 16,-1 1-14-16,-2-6 4 0,3 1-10 0,-9-15-45 15,17 19-106-15,-31-25-420 0,14-18-47 0,25 19 244 16</inkml:trace>
  <inkml:trace contextRef="#ctx0" brushRef="#br1" timeOffset="384855.7666">5798 10692 1400 0,'0'0'55'0,"0"0"-16"0,0 0-13 16,0 0 7-16,0 0 7 0,0 0 1 16,0 0-3-16,0 0-5 0,0 0-12 0,0 0-8 15,17 15 0-15,-17-15-6 0,12 29 2 16,-4-4 12-16,1 6-37 0,1 3 35 0,-1 5-35 16,0-2 13-16,0 3 10 0,-2-1-13 0,-2-1 12 15,1-1-14-15,-3 1 11 0,0-2-13 0,-2-5 5 16,4 1-17-16,-3-11-7 0,7 6-33 0,-9-27-22 15,12 35-58-15,-12-35-109 0,0 0-217 0,0 0-59 16,0 0 353-16</inkml:trace>
  <inkml:trace contextRef="#ctx0" brushRef="#br1" timeOffset="385090.1571">5730 10958 1659 0,'0'0'62'16,"0"0"-51"-16,0 0-13 0,0 0-2 0,0 0 1 15,0 0 7-15,18 11 2 0,-18-11-1 0,26-4-3 16,-26 4-10-16,34-12-6 0,-15 0-12 0,7 4-8 16,-5-10-17-16,10 9-15 0,-13-14-27 0,19 18-24 15,-22-23-44-15,20 24-103 0,-22-18-56 0,4 3-44 16,11 16 143-16</inkml:trace>
  <inkml:trace contextRef="#ctx0" brushRef="#br1" timeOffset="385480.7698">6100 10711 565 0,'2'-26'242'16,"-2"26"-34"-16,-2-18-59 0,2 18-21 0,0 0-25 15,0 0-16-15,-4-18-15 0,4 18-17 0,0 0-18 16,0 0-9-16,0 0-5 0,0 0-6 0,0 0-4 16,0 0-5-16,0 0-7 0,0 0-1 0,0 0-2 15,3 21 2-15,-3-21-1 16,2 23 5-16,-2-23-4 0,6 35 7 0,-3-10-4 0,1 4-17 15,0 2 40-15,1 6-36 0,-1 0 37 16,2 4-9-16,-4-1-10 0,3 0 12 0,-4-3-14 16,0 2 7-16,1-4-11 0,0-2 7 0,0-4-10 15,2-6 7-15,1-4-8 0,-5-19 3 0,15 24-4 16,-15-24 2-16,20 12-3 0,-20-12-2 0,23 0-1 16,-23 0-5-16,22-12 1 0,-22 12-4 15,17-22 5-15,-17 22 1 0,14-31 7 0,-9 13-3 16,-1-3 6-16,1-2-5 0,-1-1 8 0,1-3-7 15,-2-2 8-15,1 2-8 0,1-4 9 0,0 0-10 16,1-3 10-16,1 1-10 0,3 2 10 0,1 6 15 16,1 0-37-16,3 6 40 0,-15 19-39 0,25-27 20 15,-25 27 3-15,23-6 3 16,-23 6 3-16,18 6 4 0,-18-6 0 0,19 21-21 16,-10-4 34-16,2 5-40 0,-2 2 33 0,2 2-17 15,-1 2-8-15,1 1 7 0,-2 4-9 0,2 1 8 16,-1 1-11-16,-3 2 6 0,1 1-14 0,-5-4 1 15,3 4-31-15,-11-17-34 0,19 23-122 0,-34-23-402 16,20-3 5-16,2 1 226 0</inkml:trace>
  <inkml:trace contextRef="#ctx0" brushRef="#br1" timeOffset="386183.9507">6853 10679 1801 0,'-15'29'14'0,"15"-29"-13"16,-12 32 2-16,7-9 18 0,4 3-37 15,0 2 41-15,2 2-35 0,0-4 13 0,1 2 6 16,1 0-12-16,-1 0 7 0,-1-1-8 16,2-1 8-16,-1-2-6 0,0-1 6 0,0-1-6 15,-1-3 6-15,0 0-6 0,-1-19 4 0,4 27-4 16,-4-27 3-16,0 0-3 0,6 21 3 0,-6-21-1 16,0 0 0-16,0 0 2 0,0 0 2 0,0 0 0 15,0 0 0-15,0 0 0 0,0-18-3 16,0 18 3-16,0-32-6 0,1 11 4 0,3-5-7 15,2 0 8-15,1-6-10 0,3-2 7 0,1-3-14 16,4-2 7-16,-1-3 6 0,7 3-37 0,-3 0 36 16,5 8-33-16,-2 4 20 0,0 7 13 0,-2 2-2 15,-19 18 7-15,32-25-4 0,-32 25 3 16,22-15-1-16,-22 15 2 0,0 0 2 0,20-8 6 16,-20 8 4-16,0 0 1 0,0 0 1 15,0 0-5-15,21 23-1 0,-21-23-4 0,8 26 1 16,-4-8-4-16,0 2 3 0,-2 2-7 0,1 4-17 15,-2-1 36-15,-1 4-37 0,1 1 36 0,-2 3-13 16,1 1-9-16,0 2 10 0,-3 2-10 0,2 0 11 16,-4 3-10-16,2-1 10 0,-2-2-10 0,1-4 10 15,4-8-11-15,0-5 7 0,4-4-10 16,-4-17 3-16,14 20-8 0,-14-20-1 0,26 2-1 16,-26-2 0-16,33-17 5 0,-16 2 1 0,1-2 7 15,-1-3-4-15,1-3 8 0,-1-4-6 16,-2-2 5-16,0 0-7 0,-5-1 8 0,-2 2-7 15,-3 0 11-15,-3-1-8 0,-2-1 10 0,0-2-11 16,-1 0 11-16,-2-1 12 0,0-3-37 0,0 1 35 16,1-2-37-16,-1 4 12 0,2 6 5 15,-2 4-12-15,3 23-3 0,-10-25-17 0,10 25-27 16,-18-8-12-16,18 8-11 0,-25 9-6 0,18 11-19 16,-19-20-85-16,18 21-163 0,2 4-133 0,-21-21 182 15</inkml:trace>
  <inkml:trace contextRef="#ctx0" brushRef="#br1" timeOffset="386543.2812">7480 10769 1548 0,'18'-15'11'0,"-18"15"0"0,26-15-2 15,-26 15-1-15,25-14 6 0,-25 14-4 0,27-15 2 16,-10 9-8-16,-17 6-2 0,31-14-5 15,-31 14-2-15,26-11-11 0,-26 11-10 0,21 0-4 16,-21 0 3-16,0 0 13 0,21 22 10 0,-21-22 11 16,5 27-1-16,-4-7 7 0,-2 3 20 0,1 6-40 15,-5-2 43-15,2 9-36 0,-4-9 18 16,3 10 15-16,-3-8-10 0,3 5 10 0,-3-7-14 16,3 0 4-16,-2-5-15 0,5-3 1 0,0-2-8 15,1-17 1-15,5 23-5 0,-5-23 2 16,0 0 0-16,23 6 2 0,-23-6 2 0,27-14 1 15,-27 14 2-15,28-27-5 0,-14 10 3 0,1-2-8 16,1-2 4-16,-3-1-10 0,2 1 4 0,-6-5-12 16,2 3 1-16,-6-7-20 0,4 7-1 0,-11-13 7 15,12 10-24-15,-15-14 1 0,16 16-78 0,-22-21-93 16,17 6-241-16,5 19-47 0,-20-22 345 16</inkml:trace>
  <inkml:trace contextRef="#ctx0" brushRef="#br1" timeOffset="387105.8092">8215 10726 1664 0,'23'-6'39'0,"-23"6"-15"0,0 0-8 0,0 0 0 16,0 0-5-16,0 0-5 0,0 0-3 0,11-19-6 15,-11 19-11-15,0 0-8 0,0 0-8 0,0 0-5 16,-5-22-4-16,5 22 5 0,0 0 9 16,0 0 10-16,-26 15 19 0,26-15 6 15,-20 27 8-15,20-27 0 0,-23 35 6 0,9-13 14 16,2 5-43-16,-3-2 39 0,4 6-38 0,-2-4 17 16,3 6 10-16,-1-3-11 0,3 3 5 0,-3-3-13 15,2-1 6-15,2-5-11 0,1-1 5 0,2-3-7 16,4-20 2-16,3 30-6 0,-3-30-2 0,18 12-4 15,-18-12-2-15,33-9 0 0,-14-7-4 16,6-1 5-16,-2-4-3 0,2-3 10 0,-2 1-2 16,2-4 13-16,-1-1-6 0,-1 0 10 0,-2-1-8 15,-3-1 13-15,0 1-6 0,-5-6-12 16,0 4 41-16,-2-6-38 0,-1 5 35 0,-2-2-15 16,-1 1-13-16,-1-1 10 0,1 4-11 0,-3 1 10 15,2 6-9-15,-2 5 4 0,-4 18-5 0,9-18 7 16,-9 18 2-16,0 0 2 0,0 0 0 15,0 0-5-15,11 30-2 0,-11-13-8 0,-2 3 5 16,0 5-9-16,-2 0 7 0,-1 3-7 0,-2 3 7 16,0 4-7-16,-2 6-15 0,1 5 32 0,1 5-30 15,-1 2 30-15,1-1-2 0,2 0-12 0,0 2 15 16,-1-2-15-16,0-2 14 0,-1 0-16 0,1-5 12 16,-2-3-14-16,2-2 11 0,-1-5 8 15,1-3-34-15,0-8 31 0,0-6-41 16,6-18 9-16,-15 22-10 0,15-22-28 0,-17 4-47 15,23 16-142-15,-30-27-314 0,24 7-45 0,-28-17 345 16</inkml:trace>
  <inkml:trace contextRef="#ctx0" brushRef="#br1" timeOffset="387621.4322">8729 10427 1708 0,'-24'3'19'0,"24"-3"-13"0,0 0-5 0,-20 2 2 16,20-2 1-16,0 0-1 0,0 0 3 0,-3 23-6 16,3-23 3-16,5 34-5 15,-2-11 6-15,2 5-7 0,0 2 8 0,1 5-10 0,-1 2 12 16,-2 5-14-16,1-1 15 0,0 2 7 16,-4 1-34-16,0-7 36 0,-1 2-34 0,-2-10 19 15,4-1 9-15,1-6-9 0,0-3 5 0,-2-19-8 16,9 24 3-16,-9-24-2 0,0 0 4 0,21 11 0 15,-21-11-1-15,0 0 0 0,24-12-5 16,-24 12 2-16,12-22-3 0,-12 22 5 0,11-31-3 16,-5 13 4-16,-1-2-5 0,1 0 5 0,0-5-5 15,1-2 6-15,4-5 18 0,1-4-35 0,3 1 34 16,2 0-35-16,0 1 9 0,2 5 9 0,3 6-6 16,0 5 9-16,-1 8-2 0,-3 5 10 0,1 8 5 15,-19-3 4-15,31 17 2 0,-31-17-7 16,24 37-2-16,-14-9-9 0,-2 5 3 15,0 4 3-15,-1 4-30 0,-1-1 23 0,-4-4-43 16,8 4-29-16,-10-40-193 0,3 24-410 0,-3-24 31 16,19 10 337-16</inkml:trace>
  <inkml:trace contextRef="#ctx0" brushRef="#br1" timeOffset="388793.7115">5431 12072 1696 0,'0'0'27'0,"0"0"-20"0,0 0-9 16,0 0-2-16,0 0 2 0,0 0 3 0,0 0 4 15,0 0 1-15,0 0-3 0,19 10 1 0,-19-10-2 16,19 18 4-16,-19-18-2 0,24 32 5 0,-11-11-7 16,2 4 8-16,0 3-9 0,-1 1 7 15,0 1-8-15,-2 2 6 0,-1-2-8 0,-2 3 9 16,-1-4-8-16,-2 1 8 0,-1-3-8 0,-2-2 9 16,0-1-8-16,-2-2 5 0,0-1-6 0,-1-3 5 15,0-18-6-15,-1 26 5 0,1-26-5 16,0 0 4-16,-5 20-3 0,5-20 1 0,0 0-3 15,0 0 0-15,0 0-1 0,-18 1-1 0,18-1 2 16,0 0-3-16,-21-23 2 0,21 23-6 16,-16-36 3-16,9 9-9 0,3-3 5 0,-2-9-13 15,5 0 8-15,-1-8-11 0,3 0 19 0,-1-7-11 16,3 0 24-16,1-1 10 0,1 2-30 0,2 3 34 16,2 6-31-16,-1 7 11 0,0 4 12 0,0 8-9 15,-3 4 8-15,-5 21-5 0,12-25 7 0,-12 25 3 16,0 0 7-16,20-4 2 0,-20 4-1 15,14 17-2-15,-14-17-8 0,17 38 2 0,-8-12-8 16,0 6 6-16,-1 3-12 0,0 1-13 16,-2-1 31-16,-1 0-33 0,-1-1 32 0,-2-1-14 15,1-1-12-15,-3-5 1 0,2 0-17 0,-7-8-9 16,9 6-39-16,-4-25-33 0,-5 35-89 0,-17-32-281 16,22-3-90-16,0 0 180 0</inkml:trace>
  <inkml:trace contextRef="#ctx0" brushRef="#br1" timeOffset="389387.4356">6156 11922 1602 0,'22'7'67'16,"-22"-7"-53"-16,0 0-18 0,0 0-3 0,0 0 2 15,0 0 2-15,0 0 4 0,0 0-1 0,0 0-2 16,0 0 0-16,17-11-1 0,-17 11 0 15,0 0-3-15,17-15-2 0,-17 15-6 0,0 0-1 16,13-17-1-16,-13 17 6 0,0 0 6 0,0 0 9 16,0 0 6-16,0 0 6 0,0 0 2 15,0 0 0-15,0 0-1 0,0 0-2 0,-11 21 1 16,11-21-5-16,-13 32 7 0,5-13-7 0,4 7 5 16,-4 0-6-16,3 2-21 0,1 2 37 0,0 3-37 15,0 0 32-15,2 2-11 0,-1-1-12 0,2-4 7 16,1-4-9-16,3-3 6 0,-1-6-10 0,-2-17 1 15,16 23-9-15,-16-23-4 0,25 5-5 0,-25-5 1 16,34-14 7-16,-17 0 3 0,3-1 11 16,-2-4-3-16,0-1 8 0,-2-1-6 15,-1 0 9-15,-2 0-5 0,-3-1 9 0,0 0-3 16,-7 1 8-16,1 1-5 0,-5 0-18 0,1 3 41 16,-4-4-41-16,0 2 37 0,-2-5-19 0,0-2-9 15,-1 1 6-15,0-2-10 0,1 1 7 0,0 2-10 16,1 2 4-16,-3 2-12 0,8 20-6 15,-13-26-16-15,13 26-23 0,0 0-21 0,0 0-14 16,-35-7-18-16,35 24-43 0,-23-16-157 0,4 2-156 16,18 22 23-16,-26-29 445 0</inkml:trace>
  <inkml:trace contextRef="#ctx0" brushRef="#br1" timeOffset="389715.5574">6570 11668 1779 0,'14'19'28'0,"-14"-19"-22"0,-5 31 0 0,3-12-2 16,2 6 11-16,0 3-1 0,2 6 10 0,-1 1-14 15,3 4 5-15,1 2-16 0,1 2 8 16,0-3 8-16,2 0-29 0,2-3 29 0,0-2-33 16,2-3 13-16,0-3 3 0,5-3-11 0,-3-7-9 15,7 2-39-15,-21-21-73 0,41 21-322 0,-41-21-152 16,25 0 13-16,-7 10 587 0</inkml:trace>
  <inkml:trace contextRef="#ctx0" brushRef="#br1" timeOffset="390121.8174">6895 12009 1763 0,'20'4'29'0,"-20"-4"-24"15,0 0-5-15,0 0 1 0,0 0 5 0,18-3 2 16,-18 3-4-16,19-12-12 0,-9-5-22 16,10 4-20-16,-12-16-23 0,18 13-13 0,-17-18-23 15,19 17-14-15,-19-19-40 0,18 18-30 0,-20-16-19 16,9 14 45-16,-10-7 63 0,0 2 112 15,-3 4 99-15,-7-6 73 0,4 27 23 0,-13-38 8 16,13 38-46-16,-13-27-30 0,13 27-35 0,-19-17-19 16,19 17-17-16,-26-7-16 0,26 7-13 0,-28-1-9 15,28 1-6-15,-32 6-5 0,32-6-1 0,-28 15-6 16,28-15 1-16,-23 31-5 0,14-10 5 0,-1 6-7 16,1 8 10-16,1 6-9 0,1 6 14 0,-2 5-9 15,3 6 14-15,-3 2-10 0,5 0-6 16,-2-3 15-16,2-3-25 0,5-8 12 15,3-4-8-15,7-9-18 0,2-13-25 0,22 10-121 16,-12-32-492-16,24-7-17 0,0-14 181 0</inkml:trace>
  <inkml:trace contextRef="#ctx0" brushRef="#br1" timeOffset="392512.4712">18783 6522 248 0,'0'0'132'0,"0"0"-29"0,17-12-13 15,-17 12-25-15,0 0-8 0,0 0-11 0,11-23 5 16,-11 23 1-16,0 0 11 0,0 0-2 0,11-20 11 16,-11 20-5-16,0 0 4 0,0 0-5 0,0 0-4 15,22-7-9-15,-22 7-9 0,0 0-8 0,0 0-6 16,21-3-3-16,-21 3 0 0,0 0 2 0,18 3 1 16,-18-3 5-16,0 0-3 15,20 21 1-15,-20-21-8 0,7 25-1 0,-4-8-11 16,2 9 3-16,-4 2-11 0,3 5 9 0,-3 4-10 15,3 4 11-15,-2 1-15 0,2 0 11 0,-1 1-16 16,2-6 10-16,2-2-17 0,-1-7-3 0,8 5-44 16,-14-33-62-16,36 42-264 0,-36-42-211 0,22 18 55 15,0 2 462-15</inkml:trace>
  <inkml:trace contextRef="#ctx0" brushRef="#br1" timeOffset="392996.849">19364 6453 701 0,'0'0'224'0,"0"0"-218"0,0 0-3 0,0 0 9 15,0 0 16-15,0 0 13 0,0 0 1 0,0 0-9 16,0 0-15-16,0 0-12 0,0 0-4 0,-16-17 4 16,16 17 13-16,0 0 14 0,0 0 18 0,0 0 8 15,0 0 5-15,0 0-33 0,-26-2 14 0,26 2-29 16,0 0 17-16,-20 17 1 0,20-17-1 0,-18 17 3 15,18-17-11-15,-20 28 1 0,9-12-13 16,2 7 1-16,-2 0-10 0,-1 4 6 0,-2-2-9 16,1 3 8-16,-3-1-9 0,1 1 10 0,0-2-9 15,0 0 8-15,-1-2-8 0,-1-2 5 0,1-3-6 16,2-2 4-16,14-17-6 0,-25 28 4 0,25-28-5 16,-19 23 4-16,19-23-4 0,0 0 1 15,-13 17-2-15,13-17 1 0,0 0-1 16,0 0 5-16,18 20-2 0,-18-20 2 0,28 15-2 15,-7-6 1-15,3 6-8 0,4-1-6 0,8 8-4 16,-9-11-61-16,24 23-102 0,-29-20-295 0,13-5-97 16,9 8 232-16</inkml:trace>
  <inkml:trace contextRef="#ctx0" brushRef="#br1" timeOffset="394262.4949">19758 6868 895 0,'0'0'141'16,"11"-29"-132"-16,-1 11-5 0,-2-3 8 0,2 2 0 16,-4-2 11-16,3 3-6 0,-5-2 0 0,3-2-15 15,-3-1-9-15,-1-4-17 0,2 6 1 0,-5-6-8 16,2 5 16-16,-3-1 4 0,-1 1 16 0,-1 3 6 15,-2 0 20-15,5 19 5 0,-11-32 23 0,11 32 31 16,-13-21-12-16,13 21-3 0,0 0-1 16,0 0-37-16,-24-20 16 0,24 20-6 0,0 0-14 15,-20 10-6-15,20-10-13 0,-18 12-2 0,18-12-4 16,-20 21 5-16,20-21-3 0,-19 31 6 0,8-13-8 16,3 4 3-16,-3 0-9 0,1 2 4 15,-1 0-6-15,2 1 6 0,0 1-8 0,1 3 7 16,2 0-8-16,3 2 8 0,0 1-9 0,3 0 9 15,0 1-9-15,4-2 8 0,1 0-9 16,2-3 9-16,3-2-9 0,1-2 7 0,2-4-5 16,3-3-19-16,3-3 41 0,1-4-43 0,2-2 42 15,-2-3-24-15,6-2-1 0,-3-6-4 0,4 1 0 16,-4-7 20-16,5 1-48 0,-5-6 43 0,5 2-46 16,-5-6 21-16,3 2 8 0,-3-4-3 0,0-1 10 15,-1-2-5-15,-2 0 11 0,-1 0-3 16,-2-1 8-16,0 1-4 0,-4-3 9 0,0 1-7 15,-3-2 9-15,0-2-8 0,-4-2 8 16,1 0-11-16,-2 0 9 0,1 0-11 0,-2 3 6 16,-1 2-7-16,0 4 8 0,-2 5-4 0,-1 17 9 15,-1-22-2-15,1 22 3 0,0 0-3 0,-10-17 3 16,10 17-2-16,0 0 0 0,0 0-1 0,0 0-5 16,0 0 1-16,-21 4-4 0,21-4 2 15,0 0-3-15,-19 22 4 0,19-22-3 0,-18 24 5 16,18-24-3-16,-20 29 5 0,11-12-4 0,1 4 6 15,0 0-6-15,2 7 6 0,-2 2-8 0,5 5 7 16,-1 3-11-16,3-1 11 0,0 1-13 16,2-2 11-16,0-3-11 0,3-4 9 0,2-3-10 15,1-5 7-15,3-4-8 0,-10-17 4 0,22 25-4 16,-22-25 1-16,28 11-3 0,-28-11 1 16,29-2-4-16,-29 2-1 0,29-15 2 0,-29 15 1 15,30-24 8-15,-30 24-2 0,30-31 7 0,-16 14-6 16,1-4 5-16,-2 1-6 0,1-2 6 0,-1 0-8 15,0-2 9-15,0 1-8 0,-1-4 8 0,-1 0-8 16,1-4 8-16,-1 0-8 0,0-1 9 0,1 0-10 16,-1-2 11-16,-1 0-11 0,-2-1 12 15,-2 4-9-15,0 1 11 0,-2 8 16 0,-4 3-38 16,0 19 45-16,0-20-41 0,0 20 24 16,0 0 2-16,0 0-2 0,0 0-5 0,0 0-23 15,-4 22 37-15,5-4-40 0,-1 8 36 0,2 8-15 16,-2 6-9-16,1 1 10 0,1 4-12 0,1 1 12 15,-1 1-12-15,1 3 13 0,-1 0-13 0,-1 2 14 16,0-1-13-16,-1 0 14 0,2-4 7 16,-1-1-29-16,0-7 31 0,3-3-32 0,-2-6 12 15,2-2 7-15,-1-5-9 0,1-5 5 0,-4-18-4 16,5 23 2-16,-5-23-5 0,0 0-1 0,0 0-3 16,0 0-2-16,0 0 6 0,-4-24-2 0,-1 5 10 15,-1-5-6-15,2-7 9 0,0-4-9 0,0 0-12 16,2-4 34-16,1-4-34 0,1-3 31 15,3-5-8-15,0-3-17 0,3-4 15 16,0-3-17-16,2 1 16 0,2 2-16 0,2 5 18 16,3 4-13-16,-1 7 13 0,0 6 11 0,-1 5-36 15,2 8 39-15,-2 3-39 0,4 6 19 0,-17 14 5 16,28-12-1-16,-28 12 3 0,27 12 1 0,-27-12-1 16,19 36-22-16,-11-12 38 0,-1 4-37 0,-2 3 35 15,-2 3-10-15,-4 1-11 0,0 1 10 16,-5-2-12-16,0 0 9 0,-4-1-10 0,0-1 8 15,-2-2-8-15,-2-1 2 0,-2-1-15 0,-5-6-4 16,7 1-28-16,-8-12-19 0,17 17-85 0,-29-35-232 16,34 7-189-16,-18 12-2 0,1-24 513 15</inkml:trace>
  <inkml:trace contextRef="#ctx0" brushRef="#br1" timeOffset="394746.8838">21242 6187 1824 0,'0'0'11'0,"0"0"-9"0,0 0-3 0,0 0 1 16,0 0 3-16,0 0 0 0,0 0-1 0,0 0-4 16,0 0-5-16,0 0-1 0,-20-3-1 15,20 3 5-15,-22 13-1 0,22-13 4 0,-29 23-2 16,12-6 3-16,-1 3-4 0,-3 3 7 0,-1 1-6 16,1 3 8-16,0-3-6 0,1 2-15 0,7-5 37 15,3-4-42-15,10-17 39 0,-7 25-23 0,7-25-4 16,0 0-5-16,0 0-1 0,22 9-1 15,-22-9 4-15,32-9 4 0,-12 1 6 0,2 2 0 16,2 1 5-16,0 5 3 0,-3 2 3 16,1 5 6-16,-22-7 1 0,34 22 5 0,-34-22-5 15,25 30 5-15,-25-30-7 0,14 35 3 0,-10-18-8 16,0 1 5-16,-6-1-8 0,2-17 5 0,-6 31-7 16,6-31 3-16,-13 28-6 0,13-28 2 0,-20 24-4 15,20-24 0-15,-23 19-6 0,23-19-5 0,-26 12-9 16,26-12-5-16,-28 6-6 0,9-8-1 15,19 2-6-15,-31 5 3 0,31-5 1 0,-32 4-9 16,32-4-47-16,-34-4-147 0,34 4-298 16,0 0-11-16,-19-15 330 0</inkml:trace>
  <inkml:trace contextRef="#ctx0" brushRef="#br1" timeOffset="395278.1288">21992 6191 1219 0,'0'0'57'0,"-21"-17"-41"0,21 17-2 0,0 0 9 16,-19-12 13-16,19 12 10 0,0 0-5 0,-17-12-11 15,17 12-10-15,0 0-10 0,0 0 0 0,-24 3 0 16,24-3 4-16,0 0 3 0,-21 24 5 15,21-24 1-15,-21 28 6 0,21-28-2 0,-24 39 4 16,9-15-7-16,6 9 5 0,-6 3 12 0,5 8-37 16,-3-2 31-16,1 4-34 0,-2-5 6 15,2-2 9-15,1-4-15 0,3-5 7 0,3-5-11 16,4-4 3-16,4-4-10 0,-3-17-2 0,22 19-11 16,-22-19-6-16,42-2-8 0,-19-11-12 0,13 4-8 15,-10-14-19-15,13 11-1 0,-16-15 4 0,7 8 31 16,-9-5 23-16,-3-2 35 0,-1 2 6 0,-10-5 19 15,6 6 23-15,-13-8-10 0,4 9 18 0,-10-8-49 16,5 4 8-16,-7-4-29 16,2 4 7-16,-2-5 3 0,2 2-13 0,0 3 1 15,-1-1-27-15,7 27-61 0,-20-40-230 0,20 40-246 16,0 0-7-16,0 0 441 0</inkml:trace>
  <inkml:trace contextRef="#ctx0" brushRef="#br1" timeOffset="395778.1533">22166 6150 1971 0,'-19'-5'11'0,"19"5"-11"0,0 0-7 16,0 0 1-16,0 0 1 0,0 0 1 0,0 0-3 16,2 19-11-16,-2-19-2 0,13 20-5 0,-13-20 8 15,17 33-5-15,-10-11 3 0,2 13-12 0,-5-2 6 16,3 9 18-16,-3-1-27 0,-2 2 43 0,-2-3-29 16,-1-3 16-16,-3-2 14 0,0-3-10 15,-1-3 11-15,-3-6-6 0,5-3 8 0,3-20-6 16,-8 28 4-16,8-28-6 0,0 0 2 15,0 0 0-15,0 0-1 0,0 0 0 0,0 0-4 16,0 0 1-16,-6-21-5 0,6 21 4 0,-3-30-2 16,0 12 3-16,3-1-6 0,0-4 5 0,1-2-9 15,3-4 7-15,1-2-11 0,1-3-13 16,0-3 38-16,1-3-35 0,2 0 38 0,1-2-10 16,2 2-10-16,-1 5 13 0,3 4-8 0,0 6 11 15,2 7-6-15,-16 18 8 0,31-21-1 0,-31 21 7 16,35 3 3-16,-35-3-3 0,33 26-1 0,-17-4-10 15,1 6 0-15,-1 3-10 0,-1 2 6 0,-2 1-9 16,0 1 7-16,-2-1 7 0,1-2-35 0,1 1 20 16,-6-11-56-16,11 14-48 0,-18-36-331 15,4 19-205-15,-4-19 49 0,20-1 498 16</inkml:trace>
  <inkml:trace contextRef="#ctx0" brushRef="#br1" timeOffset="397200.0284">18233 7686 1438 0,'0'0'13'0,"0"0"-4"0,7-20-3 16,-7 20 3-16,0 0 8 0,-9-20-22 16,9 20 30-16,0 0-33 0,0 0 21 0,-17-16-7 15,17 16-5-15,0 0-1 0,-19-12-2 0,19 12-2 16,0 0-4-16,-20-10-2 0,20 10-3 0,-19-1 4 15,19 1 4-15,-20 4 7 0,20-4 8 0,-26 9 0 16,26-9 7-16,-29 17 28 0,29-17-23 0,-32 26 33 16,19-6-44-16,-6-2 19 0,6 10-13 15,-4 0 6-15,4 6 6 0,-2 0-22 0,3 3 8 16,0-1-15-16,2 1 7 0,2-3-9 0,3-5 7 16,3-4-10-16,2-7 4 0,0-18-8 15,11 23 0-15,-11-23-7 0,25 4-3 0,-5-5-1 16,-3-9 1-16,4 0 5 0,0-6 0 0,3 1 6 15,-2-7-5-15,0 1 7 0,-1-3-8 0,-3 1 11 16,-1 1-7-16,-1 1 10 0,-1-1-4 16,-3 0 9-16,0-2-6 0,0-1 9 0,0-2-7 15,-1-1 8-15,1-1 14 0,-2 1-40 0,1 0 42 16,-2 2-38-16,0 5 23 0,-3 4 7 0,-6 17-5 16,0 0 5-16,0 0 4 0,0 0 4 0,0 0 4 15,0 0-5-15,0 0-7 0,9 26-9 0,-12-6 0 16,0 3 20-16,0 3-41 0,0 0 39 15,0 6-37-15,0 4 8 0,1 0 11 16,0 3-13-16,0 0 11 0,0-2-10 0,0 1 9 16,1-3-9-16,-1-1 10 0,1-5-11 0,0 0 10 15,-1-3-9-15,-1 0 6 0,1-2-7 0,-2-1 5 16,-1-3-11-16,-1-1-1 0,1 1-16 0,5-20-4 16,-12 33 3-16,12-33-46 0,-13 26-31 0,-12-37-128 15,25 11-214-15,-8 17-79 0,-10-29 178 16</inkml:trace>
  <inkml:trace contextRef="#ctx0" brushRef="#br1" timeOffset="397746.909">18636 7589 1788 0,'0'0'15'0,"-5"18"-6"0,5-18-5 0,0 0-4 16,0 0 2-16,0 0-2 0,0 0-1 0,-17 19-3 15,17-19-2-15,0 0-3 0,0 17 3 0,0-17-3 16,2 18-16-16,-2-18 47 0,0 27-44 0,-2-9 45 16,-1 3-22-16,1 2-8 0,-3 0 9 15,0-2-6-15,0 1 8 0,2-4-6 0,0-1 4 16,3-17-5-16,3 27 4 0,-3-27-5 0,9 25 6 16,-9-25-4-16,21 27 3 0,-21-27-2 0,26 28 2 15,-26-28-4-15,26 24 4 0,-26-24-6 16,25 13 0-16,-25-13-10 0,19 6-6 0,-19-6-9 15,0 0-6-15,28 4-4 0,-28-4 6 0,17-12 10 16,-17 12 4-16,20-23 5 0,-12 3-11 16,7 3-2-16,-6-4-3 0,5-1 17 0,-3 0 3 15,-3 0 21-15,2 2-1 0,-5-2 16 0,2 5-3 16,-7-5 11-16,0 22-4 0,1-37 1 0,-1 20 14 16,-6-1-23-16,6 18 11 0,-13-33-46 0,13 33 25 15,-17-22-23-15,17 22 29 0,-21-8 3 0,21 8-4 16,-17 2-4-16,17-2-5 0,0 0-8 0,-24 18-3 15,24-18 19-15,0 0-39 0,-16 30-12 16,-3-38-148-16,19 8-390 0,4 20 6 0,-4-20 218 16</inkml:trace>
  <inkml:trace contextRef="#ctx0" brushRef="#br1" timeOffset="398043.8354">19120 7591 1838 0,'-16'24'8'0,"16"-24"-8"0,-5 32-15 0,5-12 40 16,0 5-37-16,-1 1 37 0,2 1-18 0,-1 1-9 16,0-3 2-16,2-1-9 0,-2-2-1 0,5 0-19 15,-5-22-17-15,12 36-59 0,-12-36-118 0,0 0-338 16,0 0-11-16,0 0 254 0</inkml:trace>
  <inkml:trace contextRef="#ctx0" brushRef="#br1" timeOffset="398246.9335">19024 7478 1721 0,'-8'-23'-48'0,"8"23"-106"0,0 0-95 15,0 0-108-15,0 0-98 0,0 0 37 0,17 21 379 16</inkml:trace>
  <inkml:trace contextRef="#ctx0" brushRef="#br1" timeOffset="398481.3406">19463 7631 1809 0,'-11'42'-5'0,"7"-11"34"0,2 0-41 0,-1 1 9 16,2-2 11-16,-3-4-12 0,2-1 8 15,-1-4-11-15,0-2 1 0,3-3-13 16,0-16-11-16,2 25-27 0,-2-25-42 0,0 0-121 15,0 0-176-15,0 0-120 0,0 0 44 0,-6-27 469 16</inkml:trace>
  <inkml:trace contextRef="#ctx0" brushRef="#br1" timeOffset="398668.796">19415 7763 728 0,'0'0'224'0,"-11"-42"-85"0,12 22-46 0,-4-11-41 16,4 3-24-16,-1-6-27 0,5 3 12 0,-3-3-14 16,8 6 27-16,-5-2 15 0,8 13-5 15,-7-1 4-15,-6 18-8 0,21-14 1 0,-21 14 3 16,18 0 3-16,-18 0 1 0,17 8-4 0,-17-8-3 15,17 13-9-15,-17-13-3 0,15 21-9 16,-15-21-1-16,12 30-7 0,-6-11 2 0,-1 4-8 16,0 2 6-16,1 3-11 0,-5 0-16 0,3 2 33 15,-5-4-50-15,3 3 28 0,-8-11-44 0,12 12-54 16,-6-30-88-16,-2 23-260 0,2-23-36 16,0 0 134-16</inkml:trace>
  <inkml:trace contextRef="#ctx0" brushRef="#br1" timeOffset="399262.5556">20028 7397 1450 0,'0'0'63'0,"0"0"-17"0,0 0-4 16,-21-7 5-16,21 7-5 0,0 0-10 16,0 0-11-16,-19-1-11 0,19 1-8 0,0 0-5 15,0 0-2-15,-17 4-3 0,17-4 1 0,0 0 0 16,-18 14 4-16,18-14 0 0,-17 23 6 0,6-6-1 16,1 4 7-16,-3 3-4 0,-1 3 9 15,0 3-9-15,-1 4 10 0,-2-2 16 0,1 3-35 16,-1-3 37-16,3-1-37 0,1-4 7 0,4-3 5 15,4-4-10-15,5-20 4 0,-3 27-6 16,3-27 0-16,0 0-7 0,14 17-7 0,-14-17-6 16,22-3-8-16,-5-2 5 0,-17 5 1 0,31-22 9 15,-31 22 3-15,32-29 9 0,-32 29 1 0,29-34 9 16,-13 16-3-16,-1-3 8 0,3 2 17 0,-2-6-41 16,2 0 41-16,0-5-41 0,2 1 17 0,-1-3 9 15,0-1-10-15,1-1 9 0,-1 3-9 16,-2 2 12-16,2 6-8 0,-5 2 6 15,-14 21-5-15,23-23 3 0,-23 23-4 0,0 0 2 16,20-16-2-16,-20 16 1 0,0 0 6 0,0 0 5 16,0 0 3-16,0 0-2 0,6 29-3 0,-9-12-9 15,1 5 2-15,-3 3-9 0,0 5 6 0,-2 5-10 16,0 2 11-16,-2 5-10 0,1 1-8 0,-3 0 32 16,0 2-30-16,-1-4 31 0,-2 3-10 15,1-4-11-15,-2-2 10 0,-2-3-9 0,0-2 10 16,-1-3-10-16,0-2 7 0,1-4-9 0,0-3 4 15,0-4-6-15,17-17 2 0,-32 24-8 0,15-18-7 16,17-6-18-16,-34 4-24 0,34-4-58 0,-39-21-168 16,39 21-326-16,-28-18 6 0,6-3 342 15</inkml:trace>
  <inkml:trace contextRef="#ctx0" brushRef="#br1" timeOffset="405153.2741">14208 12966 1015 0,'0'0'91'0,"0"0"-49"16,-17-22 4-16,17 22 11 0,0 0 9 0,0 0-5 16,-9-21-13-16,9 21-18 0,0 0-13 0,0 0-12 15,0 0-1-15,6-19-4 0,-6 19 0 0,0 0 0 16,0 0 2-16,0 0 2 0,0 0 7 16,0 0 10-16,0 0 12 0,0 0 10 0,0 0 1 15,0 0-1-15,0 23-9 0,0-23-1 0,-3 31-10 16,3-6 3-16,-5-2-9 0,2 3 4 15,0 2-11-15,0 0 5 0,0 2-13 0,0 0 6 16,1-1-11-16,1-1 4 0,2-2-13 0,-1-6 0 16,5 2-21-16,-5-22-6 0,9 36-8 0,-9-36-45 15,15 30-56-15,-15-30-228 0,0 0-192 16,0 0 36-16,0 0 522 0</inkml:trace>
  <inkml:trace contextRef="#ctx0" brushRef="#br1" timeOffset="405418.8852">14359 12841 1806 0,'0'0'-12'0,"0"0"-42"0,0 0-25 15,0 0-10-15,0 0-16 0,21-4-39 0,-21 4-216 16,0 0-182-16,0 0 122 0,9-23 420 0</inkml:trace>
  <inkml:trace contextRef="#ctx0" brushRef="#br1" timeOffset="406043.8907">14464 12868 1714 0,'0'0'20'15,"0"0"-14"-15,0 0-5 0,0 0 2 0,21 7 1 16,-21-7 0-16,0 0-2 0,24 12 0 0,-24-12-5 16,19 16-1-16,-19-16-6 0,18 26 5 15,-10-7-5-15,-2-1 7 0,-1 2-5 16,-1 3 9-16,-2 1-8 0,-2 2 11 0,-1-1-7 16,-1-1 9-16,-4 2-7 0,0-2 9 0,-2-2-6 15,0-2 7-15,0-3-5 0,1 0 5 0,7-17-4 16,-14 24 1-16,14-24-3 0,0 0 0 0,-17 14-1 15,17-14-1-15,0 0-2 0,0 0 1 0,0 0-1 16,0 0-1-16,-14-20 3 0,14 20-3 16,-1-20 3-16,1 20-3 0,0-26 4 0,0 26-3 15,6-31 3-15,-2 10-6 0,3 0 3 0,0-4-9 16,3 0 6-16,0-3-11 0,3 0 8 0,-2-4-10 16,4 0 10-16,-3 0-5 0,4 0 11 15,-2 1-5-15,0 3 12 0,1 5-5 0,0 4 10 16,-15 19 1-16,27-19 7 0,-27 19 2 0,23-1-1 15,-23 1 1-15,22 11-6 0,-22-11 2 16,22 28-5-16,-11-5 3 0,-1 2-5 0,1 7 7 16,-1 2-10-16,1 4 8 0,-4 5-14 0,2-1 10 15,-2-1-14-15,2-1 10 0,0-3-14 0,1-4 2 16,4-1-28-16,-6-16-33 0,25 27-305 0,-33-43-284 16,29 20 26-16,-12-11 483 0</inkml:trace>
  <inkml:trace contextRef="#ctx0" brushRef="#br1" timeOffset="407872.0369">12581 13769 920 0,'0'0'159'15,"0"0"-91"-15,14-27-37 0,-14 27-4 0,6-19 5 16,-6 19-7-16,9-22-3 0,-9 22-11 0,6-23-3 16,-6 23-9-16,5-25-1 0,-5 25-4 0,3-26 4 15,-3 26-1-15,0-24 6 0,0 24-1 0,-3-23 5 16,3 23-4-16,-5-18 3 0,5 18-1 15,0 0 3-15,-16-17 2 0,16 17 6 0,-17-7 4 16,17 7 3-16,-21-2 1 0,21 2-1 0,-24 5 0 16,24-5 2-16,-26 14 5 0,9-8 1 15,17-6 5-15,-30 23-4 0,18-4 5 0,-6-4-7 16,7 7 3-16,-4 0-13 0,5 7 0 0,-2 2-15 16,6 5 7-16,1 5-15 0,4 2 11 15,2 5 7-15,2 0-33 0,3-3 32 0,1-1-36 16,2-1 8-16,-1-6 5 0,5 0-16 0,-4-7 4 15,7 0-20-15,-8-8-3 0,11 7-30 0,-19-29-30 16,26 43-86-16,-26-43-149 0,-3 17-155 0,20 8 83 16,-17-25 411-16</inkml:trace>
  <inkml:trace contextRef="#ctx0" brushRef="#br1" timeOffset="408653.3041">12253 14232 1494 0,'0'0'15'0,"-21"-5"-7"0,21 5-8 0,0 0 0 16,6-21-3-16,-6 21 4 0,21-25-6 0,-2 9-4 16,-1-5-20-16,11 5-17 0,-9-13-27 0,15 13-4 15,-13-14-14-15,14 14-9 0,-14-12-13 0,12 14-59 16,-11-12-3-16,4 10-4 0,-3-4 52 15,-3 3 68-15,0 2 67 0,-4 2 79 0,-17 13 58 16,22-25 38-16,-22 25 32 0,12-18-31 16,5 22-20-16,-17-4-39 0,0 0-28 0,5-23-26 15,-5 23-16-15,0 0-14 0,0 0-11 0,19-13-8 16,-19 13-9-16,0 0-5 0,0 0-3 0,20-7-3 16,-20 7 1-16,0 0 0 0,0 0 2 0,18 12-2 15,-18-12 3-15,7 23-3 0,-3-6 4 0,-1 5-7 16,0 5 7-16,-1 2 12 0,1 3-37 0,-3 1 36 15,0 0-36-15,-3 0 13 0,0-1 9 16,-2-2-8-16,0-1 8 0,-2-4-6 0,-1-3 8 16,1-1-8-16,0-4 6 0,7-17-4 15,-11 23 3-15,11-23-1 0,0 0 1 0,0 0-1 16,0 0-2-16,0 0 0 0,0 0-3 0,-11-17 2 16,11 17-3-16,7-34 3 0,-3 13-5 0,3-2 5 15,0-2-6-15,2 0 8 0,-1-4-8 0,2-2 8 16,0-1-9-16,1-1 10 0,-1-2 13 15,1 2-36-15,-1 1 37 0,3 0-36 0,-1 3 14 16,4 5 9-16,1 2-6 0,0 5 5 0,0 4-4 16,-17 13 3-16,28-17-1 0,-28 17 2 0,23-8 0 15,-23 8 3-15,17-2 1 0,-17 2 3 0,0 0 2 16,0 0 2-16,20 15 0 0,-20-15-3 0,7 20 0 16,-7-20-6-16,6 29 1 0,-5-12-6 15,1 2 4-15,-1 0-6 0,1 4 6 16,0 1-7-16,-1 1-16 0,2 2 38 0,-1 1-36 15,-1 1 36-15,3 1-14 0,0 2-9 0,2 0 10 16,-1 0-9-16,1-3 10 0,0-3-10 0,0-1 7 16,1-4-8-16,3-3 6 0,-10-18-4 0,21 26 2 15,-21-26-5-15,24 13 0 0,-24-13-5 0,28-3-1 16,-28 3-1-16,30-22-5 0,-11 6 3 16,-4-6-7-16,5 0 7 0,-3-5-5 0,2 0 14 15,-2-6-4-15,2 1 13 0,-4-2-7 0,-2 0 11 16,-5 1 14-16,-4 1-39 0,-4 1 40 0,-5 0-39 15,-4 2 15-15,-4-1 10 0,-4 3-10 16,-3 2 8-16,-1 4-6 0,-5 3 6 0,0 7-5 16,1 5 3-16,-2 4-4 0,3 7-6 0,0-1-12 15,8 15-57-15,-18-26-127 0,34 7-341 16,-21 27-43-16,21-27 334 0</inkml:trace>
  <inkml:trace contextRef="#ctx0" brushRef="#br1" timeOffset="409465.8156">13403 13760 1556 0,'0'0'25'0,"0"0"-8"16,0 0-8-16,0 0 6 0,0 0 5 15,0 0 3-15,0 0 0 0,0 0-7 0,2 26-4 16,1-9-9-16,1 3 1 0,0 2-7 0,1 2 8 16,0 3-8-16,0 0-16 0,-3 1 39 0,0 1-41 15,1-2 39-15,-2 0-17 0,0-3-7 0,1-4 6 16,0 0-6-16,-2-20 6 0,2 26-5 0,-2-26 4 16,0 0-4-16,5 18 1 0,-5-18-4 15,0 0-2-15,0 0 1 0,0 0-1 0,11-24 6 16,-11 24 0-16,4-31 7 0,-3 13-4 0,0-2 6 15,1-2-8-15,-1 0 7 0,0-3 18 16,-1 0-41-16,1 1 41 0,-1-4-41 0,0 0 16 16,1-2 8-16,-1 0-9 0,0 1 9 0,2-2-10 15,-1 4 10-15,0 2-7 0,3 4 9 0,-1 4-3 16,-3 17 5-16,9-22-3 0,-9 22 4 16,0 0 1-16,0 0 3 0,21 1 1 0,-21-1-4 15,12 19 1-15,-12-19-8 0,13 34 3 0,-6-12-8 16,-1 3 7-16,2 3-7 0,-2 4 8 0,0 3-7 15,0 2 9-15,-1-2 12 0,-1 3-34 0,-1-5 35 16,2-2-35-16,-1-2 14 0,-1-4 5 0,1-4-6 16,0-3 2-16,-4-18-4 0,8 23 3 15,-8-23-4-15,0 0 2 0,0 0-2 16,20 13-2-16,-20-13 0 0,0 0-3 0,17-14-1 16,-17 14-1-16,8-26 5 0,-8 26-2 0,7-32 8 15,-3 12-4-15,1-1 5 0,1-3-4 0,0-2-18 16,0-3 40-16,3-4-39 0,0 0 36 0,2-5-11 15,3 1-11-15,0 3 11 0,1 3-9 0,1 6 10 16,1 6-6-16,0 3 9 0,-17 16-1 16,29-14 4-16,-29 14 0 0,23-3 0 0,-23 3-1 15,23 4 1-15,-23-4 0 0,22 11-2 0,-22-11 0 16,22 18-4-16,-22-18 2 0,23 29-5 0,-10-5 4 16,-2 6-7-16,0 8 8 0,0 4-10 15,-3 3-10-15,0-3 27 0,-1-1-35 0,3-1 16 16,-3-11-35-16,10 11-80 0,-29-18-463 0,29-4-68 15,-17-18 127-15</inkml:trace>
  <inkml:trace contextRef="#ctx0" brushRef="#br1" timeOffset="410372.0725">11227 14878 1247 0,'0'0'48'0,"0"0"-30"15,-15-17 3-15,15 17 11 16,0 0 14-16,0 0 6 0,10-20-3 0,-10 20-10 16,0 0-10-16,15-17-13 0,-15 17-3 0,0 0-7 15,11-20 0-15,-11 20-4 0,0 0 1 0,15-21-5 16,-15 21 2-16,0 0 0 0,19-13-1 0,-19 13 0 16,0 0 0-16,19-1 2 0,-19 1 2 0,0 0 7 15,20 14 2-15,-20-14 5 0,12 20 0 16,-4-3 7-16,-8-17-6 0,15 38 3 0,-9-16-9 15,1 5 4-15,-1-2-9 0,2 2 7 0,-2-2-10 16,1 0 6-16,0 1-10 0,1-2 7 0,-1-2-7 16,1-3 6-16,1-2-5 0,-9-17 3 15,19 29-4-15,-19-29 3 0,19 18-3 0,-19-18 2 16,17 11-2-16,-17-11 1 0,17 5-1 0,-17-5 2 16,18-2-3-16,-18 2 1 0,17-12 0 15,-17 12-3-15,18-22 4 0,-8 5-7 0,2-3 1 16,0-4-12-16,4-1-3 0,-5-10-21 0,8 5-14 15,-12-16-34-15,18 18-30 0,-22-27-56 0,29 31-109 16,-21-6-203-16,-3-10-3 0,22 29 448 0</inkml:trace>
  <inkml:trace contextRef="#ctx0" brushRef="#br1" timeOffset="410622.0938">12056 14868 1722 0,'-13'24'72'0,"7"-7"-51"16,6-17-19-16,-11 32 4 0,6-16-2 0,3 1 8 16,2-17-4-16,-4 32 2 0,4-32-8 0,1 31 0 15,2-14-8-15,0 1 4 0,1 1-10 0,1-3 1 16,1 4-17-16,-6-20-10 0,13 34-35 15,-13-34-56-15,17 29-238 0,-17-29-244 0,0 0 71 16,17 23 497-16</inkml:trace>
  <inkml:trace contextRef="#ctx0" brushRef="#br1" timeOffset="410793.9657">11943 14596 1865 0,'0'0'-18'15,"0"0"-13"-15,0 0-7 0,0 0-9 16,0 0-13-16,0 0-42 0,25 8-402 0,-25-8-63 16,20 0 70-16</inkml:trace>
  <inkml:trace contextRef="#ctx0" brushRef="#br1" timeOffset="411247.0843">12281 14718 1744 0,'0'0'33'0,"0"0"-25"0,0 0-10 15,0 0 1-15,0 0 0 0,-9 23 3 0,9-23-1 16,9 19 0-16,-9-19-7 0,14 27-1 16,-5-10-5-16,1 1 5 0,0 4-5 0,0 1 8 15,-2 3-6-15,-1-1 9 0,0 0-6 0,-3 0 8 16,1-2-4-16,-1 0 8 0,-3-2-7 0,2-1 8 15,-2-3-7-15,0 0 7 0,-1-17-4 16,1 26 6-16,-1-26-1 0,1 17 1 0,-1-17-3 16,0 0 0-16,0 0-3 0,0 0-1 15,0 0 3-15,0 0-2 0,0 0 4 0,0 0-1 16,13-18-1-16,-13 18-5 0,11-32 4 0,-7 13-8 16,1-2 8-16,0-3-7 0,0 0 5 0,0-5-9 15,1-3 4-15,-1-4-14 0,6 1 5 0,-4-7-19 16,9 5 3-16,-5-7-23 0,11 12-7 0,-13-15-21 15,22 29-86-15,-27-23-152 0,10 14-212 0,13 20 53 16,-24-23 477-16</inkml:trace>
  <inkml:trace contextRef="#ctx0" brushRef="#br1" timeOffset="411481.4661">12819 14498 1771 0,'23'2'16'0,"-23"-2"-10"15,0 0-7-15,0 0 1 0,-4 17 4 0,4-17-1 16,4 31-18-16,0-11 38 0,-1 5-42 0,2 6 37 16,-1 4-14-16,-1 6-11 0,0 2 13 15,-2 3-13-15,-1 0 11 0,0-1-15 16,-2-3 8-16,0 1-25 0,-5-11-6 0,11 10-56 15,-4-42-93-15,-1 39-338 0,2-14-82 0,-1-25 271 16</inkml:trace>
  <inkml:trace contextRef="#ctx0" brushRef="#br1" timeOffset="411918.9697">12652 14839 1761 0,'0'0'32'16,"0"0"-22"-16,12-21-8 0,-12 21-2 0,19-15 2 15,-19 15-3-15,33-18 2 0,-14 4-8 0,4 1-7 16,-1-8-16-16,7 6-8 0,-7-11-15 16,11 12 2-16,-10-12-8 0,9 11 12 0,-10-10 25 15,7 7-4-15,-6-2 32 0,1 2-32 0,-1 2 29 16,-3 0-15-16,2 6 28 0,-22 10 13 0,31-15 5 15,-31 15 5-15,22-5-3 0,-22 5 0 0,0 0-3 16,0 0-2-16,20 11-1 0,-20-11-8 0,3 20-2 16,-3-20-10-16,1 29-23 0,1-12 39 15,-1 5-42-15,-1 2 39 0,0 4-15 16,0 4-10-16,-1 3 12 0,-1 2-11 0,1-1 10 16,0-1-10-16,-1-2 11 0,-1-3-12 0,3-2 9 15,0-5-9-15,3-4 5 0,-3-19-6 0,11 30 4 16,-11-30-4-16,24 14 3 0,-24-14-1 0,34 1-1 15,-13-6 0-15,2-4-4 0,3-3 2 0,1-4-8 16,2-1-3-16,-3-6-15 0,2 4-2 16,-9-9-8-16,3 4 11 0,-7-5-6 0,2 6 3 15,-11-14-46-15,13 24-82 0,-26-33-168 0,11 13-205 16,8 10 52-16,-22-22 481 0</inkml:trace>
  <inkml:trace contextRef="#ctx0" brushRef="#br1" timeOffset="412512.7207">13940 14551 1643 0,'-50'-14'19'0,"50"14"-12"0,-18-12-2 16,18 12 1-16,0 0 4 0,-22-22-3 0,22 22 1 15,-16-20-7-15,16 20-1 0,-15-19-4 0,15 19 1 16,-17-13-3-16,17 13-3 0,-20-4-2 0,20 4-2 16,-22 6 3-16,22-6 4 0,-25 17 5 15,8-4 2-15,0 4 6 0,-3 3-4 0,1 3 8 16,-1 1 18-16,3 4-38 0,-2-1 41 0,3 5-39 15,-2-3 15-15,3 2 6 0,-1-3-11 0,4 0 6 16,0-4-11-16,1-2 6 0,4-4-8 0,7-18 4 16,-9 28-6-16,9-28 1 0,0 0-8 15,0 0-2-15,12 17-3 0,-12-17-1 0,17-11 6 16,-17 11 2-16,26-23 10 0,-26 23-2 16,29-29 8-16,-12 14-5 0,-2-1 7 0,2-3-6 15,-1-1 9-15,-1 1-8 0,0-4 8 0,1 2-6 16,-2-3 6-16,2 0-7 0,-1-2 9 0,-1 0 15 15,1-3-39-15,-3 2 39 0,2-2-41 0,-2 2 14 16,0 2 10-16,0 2-9 0,-2 5 8 0,-10 18-5 16,19-21 7-16,-19 21 1 0,0 0 4 15,20 8 3-15,-20-8-4 0,7 24 0 0,-5-5-6 16,1 3 1-16,-3 3-5 0,0 3 3 0,-1 5 14 16,-1 1-36-16,-1 1 32 0,2 2-32 15,-1-2 9-15,1 0 11 0,2-2-10 0,2-3 6 16,-1-1-8-16,2-3 4 0,2-1-10 0,0-4 2 15,2 0-13-15,-8-21-6 0,16 31-18 0,-16-31-9 16,16 22-37-16,-16-22-63 0,18 11-216 16,-18-11-187-16,0 0 40 0,26 8 519 0</inkml:trace>
  <inkml:trace contextRef="#ctx0" brushRef="#br1" timeOffset="412747.1017">14140 14372 1826 0,'0'0'23'0,"0"0"-9"0,0 0-12 0,0 0 0 0,0 0 1 16,0 0 2-16,18-1 2 0,-18 1 1 0,14 23-4 16,-5-5 0-16,-1 6-7 0,3 6 8 0,0 6-10 15,-1 5-12-15,0 3 31 0,0 5-30 16,-4-1 27-16,-1-2-8 0,-3-1-18 0,-3-6 4 15,4-1-24-15,-6-12-20 0,16 16-111 0,-34-25-360 16,24 1-85-16,-3-18 141 0</inkml:trace>
  <inkml:trace contextRef="#ctx0" brushRef="#br1" timeOffset="413465.8621">13884 15342 1284 0,'8'-19'102'0,"-11"2"-85"0,3 17-12 15,-1-33 5-15,1 33 24 0,-1-34-12 16,1 34 19-16,0-34-49 0,0 17 17 0,0 17-31 16,-3-32 21-16,3 32 4 0,-5-29-4 0,5 29 7 15,-7-21-2-15,7 21 5 0,0 0 1 16,0 0 3-16,-21-12-2 0,21 12-1 0,-17 4-2 15,17-4-4-15,-18 11 3 0,18-11-1 0,-19 23 8 16,19-23 1-16,-22 40 10 0,10-16 22 0,6 10-42 16,-5 1 36-16,3 8-40 0,-1 2 7 0,2 3 12 15,0 2-16-15,2 0 12 0,-1-1-16 0,4-2 12 16,-1 2-16-16,3-3 12 0,2-3-15 0,0-3 10 16,3-5 10-16,1-5-45 15,5-1 25-15,-7-9-61 0,11 9-12 0,-15-29-50 16,21 36-152-16,-21-36-237 0,0 0-36 0,17 31 425 15</inkml:trace>
  <inkml:trace contextRef="#ctx0" brushRef="#br1" timeOffset="413669.0344">13704 15620 1591 0,'8'24'94'0,"-8"-24"-91"0,0 0-12 0,0 0 0 16,0 0 4-16,19 2 4 0,-19-2-11 15,23-15-33-15,1 15-55 0,-17-26-71 0,29 27-102 16,-25-24-104-16,8-1-65 0,17 21 199 0,-30-31 243 16</inkml:trace>
  <inkml:trace contextRef="#ctx0" brushRef="#br1" timeOffset="414012.7428">14086 15367 901 0,'0'0'200'0,"0"0"-36"0,0 0-36 0,5-18-20 16,-5 18-21-16,0 0-21 0,0 0-19 16,0 0-14-16,0 0-12 0,0 0-7 15,0 0-4-15,0 0-6 0,0 0-3 0,0 0-4 16,-18-3-1-16,18 3-1 0,-5 20 3 0,5-20-3 16,-7 35 7-16,0-12-7 0,1 3 8 0,2 0-8 15,-3 5 8-15,1 4-8 0,2 1 10 0,-1 5-10 16,0 0 13-16,2-1-12 0,1-2 12 15,2-6-12-15,2-5 8 0,6-7 16 0,-8-20-44 16,23 27 45-16,-23-27-49 0,37 10 21 0,-16-14 19 16,7-2-52-16,-4-6 43 0,7 0-49 0,-4-6 25 15,2-1 8-15,-1-2 0 0,-3-1 12 0,0-1-5 16,-3 0 8-16,-4 1-6 0,-4-1 8 0,1 1-4 16,-5 1 9-16,-1 0-5 0,-4-1 10 15,0 3-7-15,-6-3 5 0,1 1-10 16,-4-5 5-16,-1 2-9 0,-2-1 4 0,-1 0-10 15,-2 2 6-15,-4 3-8 0,4 3 9 0,10 17-7 16,-26-19-2-16,26 19-6 0,-24 1-10 0,5-1-20 16,12 18-50-16,-18-22-82 0,23 24-258 0,-9 4-81 15,-12-18 188-15</inkml:trace>
  <inkml:trace contextRef="#ctx0" brushRef="#br1" timeOffset="414450.2447">14605 15309 1756 0,'-28'0'18'0,"28"0"-8"0,0 0-8 0,-18 0 1 16,18 0-4-16,0 0 0 0,0 0-1 0,0 0-5 15,0 0-1-15,0 0-5 0,15 20-3 0,-15-20-1 16,0 0 4-16,16 28 0 0,-16-28 9 0,4 26 1 15,-2-9 7-15,-2-17-4 0,0 33 6 0,0-15-4 16,0 2 7-16,-2 1-4 0,4 1 8 16,-2 0-9-16,2 2 7 0,1 1-10 0,3 2 8 15,0-1-8-15,1 1 7 0,2 0-9 0,0 0 8 16,1-2-11-16,1-2 7 0,1-3-12 0,-12-20-3 16,28 29 6-16,-28-29-51 0,34 19-32 15,-34-19-141-15,33-15-269 0,-15 16-79 0,-9-18 290 16</inkml:trace>
  <inkml:trace contextRef="#ctx0" brushRef="#br1" timeOffset="414825.2645">14942 15276 1742 0,'-18'16'22'16,"18"-16"-14"-16,0 0-8 0,0 0 0 0,0 0 6 15,-4 22-1-15,4-22 4 0,10 30-6 0,-4-9 1 16,0 4-8-16,2 6 7 0,-2 4-10 0,-1 0 11 16,-1 5-11-16,0-3 12 0,0 2-13 15,-1-3 12-15,1-2-10 0,0-5 9 0,2-2-8 16,0-6 7-16,2-1-7 0,-8-20 2 0,21 24-3 15,-21-24 1-15,26 5-5 0,-26-5-2 0,29-12-2 16,-29 12-4-16,28-29 6 0,-15 9 0 0,0 0 13 16,1-3-2-16,-2-3 12 0,1 1-6 0,-2-3 11 15,0 0-12-15,0-2 6 16,-2-2-15-16,0-2 3 0,-3-6-21 0,3 2-1 16,-7-9-26-16,8 11-2 0,-11-15 2 0,12 20-27 15,-16-13-24-15,5 44-154 0,13-25-245 0,-20 4 10 16,7 21 388-16</inkml:trace>
  <inkml:trace contextRef="#ctx0" brushRef="#br1" timeOffset="415247.134">15513 15185 1584 0,'0'0'33'0,"14"-18"3"0,-14 18-3 16,0 0-5-16,3-24-2 0,-3 24-6 16,0 0-4-16,-8-19-11 0,8 19-4 0,0 0-6 15,0 0-3-15,-25-18-4 0,25 18 3 0,-18 3 2 16,18-3 4-16,-25 14 6 0,25-14-3 0,-31 29 8 16,12-9-2-16,0 3-15 0,-1-2 42 0,2 5-44 15,0-1 38-15,2 0-21 0,3-3-10 0,2-1 6 16,2-3-8-16,9-18 3 0,-5 27-7 15,5-27 0-15,8 21-3 0,-8-21 5 16,19 21 1-16,-19-21 8 0,28 23-2 0,-28-23 5 16,33 30-4-16,-13-12 6 0,-2-1-5 0,0 3 7 15,-1-4-5-15,0 1 5 0,-2 2-6 0,-15-19 5 16,28 31-6-16,-28-31 2 0,26 23-3 0,-26-23 2 16,22 16-2-16,-22-16 0 0,18 11-6 0,-18-11-6 15,0 0-15-15,0 0-6 0,18 2-1 16,-18-2 5-16,0 0 9 0,0 0-1 0,0 0-7 15,-30-8-16-15,30 8-31 0,-28 4-38 0,27 14-131 16,1-18-269-16,-36 2 28 0,36-2 383 0</inkml:trace>
  <inkml:trace contextRef="#ctx0" brushRef="#br1" timeOffset="418715.945">18238 12274 1332 0,'-34'-23'82'16,"34"23"-55"-16,0 0-21 0,-5-21-6 0,5 21 6 16,-1-17-5-16,1 17 2 0,0-21-6 0,0 21 0 15,1-29-10-15,-1 29-1 0,0-31-7 0,0 31 5 16,0-25 24-16,0 25-20 0,-5-23 20 0,5 23-19 16,-10-23 1-16,10 23 9 0,-13-18 2 0,13 18 10 15,0 0 1-15,-27-17 4 0,27 17 8 16,-24 0-1-16,24 0 6 0,-26 10 2 15,26-10 4-15,-25 19-3 0,25-19-24 0,-23 27 16 16,14-8-23-16,-2 4 14 0,3 7 4 0,-3 3-12 16,4 6 9-16,-1 0-15 0,6 4 14 0,-2-2-17 15,3 1 12-15,2-2-14 0,2-4 9 0,2-1-11 16,2-4 10-16,4-5-11 0,2-4 8 0,3-4-7 16,3-4 5-16,3-5-4 0,0-2 3 15,3-3-2-15,-1-4 2 0,0-1 0 0,0-4-1 16,1-3 2-16,-2-5-4 0,0-2 2 0,-1-6-9 15,1-1 4-15,-2-3-7 0,2-2 10 0,-3-2-6 16,0-2 15-16,-2-2-8 0,-2-2 13 16,-3 0-9-16,-3-1 14 0,-1-2-8 0,-7 0 13 15,0 3-11-15,-4-3 10 0,-2 4 10 0,-4 0-40 16,-1 2 35-16,-2 0-39 0,2 4 14 16,-2 6 7-16,11 22-6 0,-20-22 2 0,20 22-3 15,-18 5-5-15,18-5-2 0,-18 26-19 0,18-26-32 16,-12 50-149-16,-9-30-358 0,11-3-3 0,11 9 318 15</inkml:trace>
  <inkml:trace contextRef="#ctx0" brushRef="#br1" timeOffset="419419.0612">18568 12039 1595 0,'0'0'19'0,"0"0"-17"0,0 0-7 0,0 0 1 16,0 0 1-16,0 0 4 0,0 0 0 0,7 18-1 15,-7-18-4-15,0 0-23 0,13 27 23 0,-13-27-20 16,10 33 22-16,-5-9 8 0,0 4-8 0,0 2 10 16,-2 1-11-16,1 3 12 0,-2-2-10 0,1 2 13 15,-1-4-10-15,3 0 13 0,-1-3-10 16,2-2 10-16,-1-3-10 0,2-3 6 16,1-2-8-16,-8-17 4 0,19 24-6 0,-19-24 4 15,22 14-1-15,-22-14 1 0,25 1 1 0,-25-1 0 16,28-10 3-16,-28 10-1 0,27-18 4 0,-27 18-4 15,23-19 4-15,-23 19-7 0,14-23 2 0,-14 23-7 16,10-32 3-16,-7 10-9 0,0 1 4 0,-1-7-14 16,2 0-4-16,-4-11-30 0,11 10-20 15,-16-23-54-15,24 24-62 0,-28-30-115 0,16 11-166 16,9 18-3-16,-24-25 455 0</inkml:trace>
  <inkml:trace contextRef="#ctx0" brushRef="#br1" timeOffset="419669.0628">19039 11926 1318 0,'0'0'132'0,"0"0"-62"0,0 0-23 16,21-2-9-16,-21 2-3 0,0 0-7 0,21 0-8 15,-21 0-7-15,0 0-8 0,22 5-2 0,-22-5-2 16,0 0-1-16,22 14 0 0,-22-14 2 0,12 27-3 15,-6-4 4-15,0 8 17 16,-1 5-38-16,0 4 36 0,-3 3-33 0,0 2 10 16,-2-1 14-16,-2-1-12 0,0-1 13 0,-3-3-12 15,0-3 12-15,-1-3-14 0,1-5 8 0,1-3-15 16,1-8-5-16,5 5-47 0,-2-22-120 0,0 0-359 16,0 0-56-16,0 0 274 0</inkml:trace>
  <inkml:trace contextRef="#ctx0" brushRef="#br1" timeOffset="419872.2398">18859 12194 1705 0,'0'0'185'16,"0"0"-178"-16,0 0-6 0,0 0-2 0,0 0-1 0,25-18 4 0,-3 13-2 15,6-2-4-15,4-5-18 0,11 3-26 0,-9-16-40 16,32 30-245-16,-27-23-283 0,8-1 23 0,3 12 401 16</inkml:trace>
  <inkml:trace contextRef="#ctx0" brushRef="#br1" timeOffset="420653.4881">19905 12204 1593 0,'0'0'63'0,"0"0"-33"16,0 0-13-16,0 0-8 0,0 0-3 0,0 0-4 15,0 0 1-15,0 0-3 0,0 0 3 16,0 17-5-16,3 1 6 0,0 5-6 0,1 6 7 15,1 5-9-15,1 4 11 0,-2 5-13 0,-1 0 13 16,0 1-14-16,-3-2 15 0,-2 0-14 0,-1-2 12 16,-1-1 16-16,-2-1-38 0,0-6 38 0,0 0-39 15,-1-8 15-15,1-1 8 0,-2-4-6 0,3-2 9 16,5-17-3-16,-11 25 4 0,11-25-2 0,0 0 0 16,0 0-5-16,-18 15-4 15,18-15-5-15,0 0-5 0,0 0 2 0,-22-28-1 16,22 28 7-16,-9-35-3 0,5 12 8 0,1-3-8 15,2-5 10-15,0-6 11 0,1-4-37 0,1-3 35 16,3-7-35-16,1 2 11 0,2-4 18 0,2-3-16 16,2-1 17-16,1 1-17 0,1 3 17 0,3 5-15 15,0 4 16-15,1 8 11 0,-1 7-39 0,1 8 43 16,0 7-43-16,0 5 22 0,0 5 5 16,0 4-2-16,0 3 0 0,2 6 1 0,-2 2 19 15,1 4-42-15,-4 5 41 0,0 4-41 0,-1 4 15 16,-5 2 6-16,-3 0-7 0,-3 2 7 0,-4-2-8 15,-3-1 8-15,-3 0-10 0,-5 0 8 16,-1-1-14-16,-2-2 4 0,0 1-14 0,-6-5-6 16,8 4-32-16,-15-17-44 0,25 27-144 15,-30-27-243-15,14-1-44 0,14 11 243 0</inkml:trace>
  <inkml:trace contextRef="#ctx0" brushRef="#br1" timeOffset="421309.7947">20606 12141 1395 0,'-23'-10'328'0,"23"10"-319"15,0 0-10-15,0 0-4 0,0 0 1 0,-17-18 1 16,17 18 1-16,0 0-9 0,0-22-6 16,0 22 17-16,1-18-24 0,-1 18 23 0,0-17-15 0,0 17 1 15,0 0 5-15,-9-18 4 16,9 18-21-16,0 0 26 0,-22-8-23 0,22 8 27 15,-24-3 1-15,24 3 4 0,-29 5 3 0,29-5 6 16,-34 8 29-16,34-8-19 0,-34 17 24 0,34-17-48 16,-32 25 18-16,32-25-25 0,-31 32 14 0,16-9 6 15,-3 1-11-15,1 5 7 0,0 3-11 0,-2 1 8 16,0 0-12-16,0 1 10 0,-2 0-11 0,4-2 9 16,2-2-10-16,3-1 9 0,2-4-9 15,4-2 8-15,3-2-9 0,3-3 5 0,0-18-6 16,8 28 2-16,-8-28-5 0,17 15 0 15,-17-15-2-15,21 4 1 0,-21-4-1 0,27-7 0 16,-27 7 0-16,30-21-1 0,-30 21 6 0,32-31-2 16,-17 11 11-16,0 0-5 0,1-3 11 0,-2-1-8 15,1-2 8-15,0-1-8 0,-1-2 9 0,0-1-10 16,0 0 10-16,0-1-10 0,-1-2 10 16,2 1-10-16,-2-4 9 0,0 1-11 0,1 1-15 15,-2 2 38-15,0 2-40 0,0 4 41 0,0 8-18 16,-12 18-3-16,22-13 4 0,-22 13 2 0,0 0 3 15,22 15 2-15,-22-15-2 0,10 32 2 0,-7-10 16 16,1 4-41-16,-3 3 36 0,1 4-36 0,-4 3 14 16,1 4 10-16,-1 0-12 15,0 0 12-15,2-3-14 0,-1 0 9 0,2-5-12 16,1-5 3-16,4 0-21 0,-6-27-14 0,20 43-73 16,-20-43-161-16,0 0-289 0,0 0-27 0,17 6 381 15</inkml:trace>
  <inkml:trace contextRef="#ctx0" brushRef="#br1" timeOffset="421669.0865">20754 12037 1818 0,'0'0'10'15,"0"0"-5"-15,0 0-4 0,-19 14 1 16,19-14 21-16,0 0-43 0,0 0 44 0,-4 26-44 16,4-26 18-16,4 34 5 0,-2-9-8 0,2 5 9 15,-1 8-9-15,0 2 11 0,-1 2-11 0,-1 0 11 16,1-1-12-16,-2-2 11 0,0-4-10 0,0-3 9 16,1-6-8-16,0-2 8 0,2-4-7 0,-3-20 5 15,4 25-5-15,-4-25 2 0,0 0-2 16,0 0 0-16,0 0 1 0,0 0 2 0,0 0 2 15,0 0-2-15,7-30 4 0,-7 8-7 0,-3-2 8 16,2-1-6-16,-2-1 9 0,3-2-7 16,0-3 6-16,2-3-8 0,3-3 7 0,2-7-14 15,4-4 11-15,0-8-23 0,5 2-25 0,-6-10 1 16,20 25-136-16,-32-10-361 0,22 13-44 0,2 16 148 16</inkml:trace>
  <inkml:trace contextRef="#ctx0" brushRef="#br1" timeOffset="423306.4101">21393 11988 1250 0,'0'0'16'0,"-19"-18"-7"0,19 18-1 0,-12-17 1 16,12 17 12-16,0 0 8 0,-28-20 13 0,28 20 4 16,-22-5 5-16,22 5-3 0,-23 6-7 0,23-6-6 15,-24 16-7-15,24-16-3 0,-26 26-6 16,14-5 4-16,-5 1 16 0,4 6-43 0,-5 2 39 16,1 6-40-16,-2 4 11 0,3 2 13 0,-1 1-14 15,4 0 14-15,0-1-15 0,3 0 10 0,3-6-15 16,3-3 8-16,5-6-10 0,4-5 7 0,2-5-6 15,-7-17 4-15,21 23-3 0,-21-23 2 0,28 8-1 16,-28-8 1-16,32-6 1 16,-15-3-2-16,1-3 3 0,0-4-4 0,2-2 4 15,-2-3-4-15,0-3 6 0,2-1-9 0,-5-3 10 16,0-1-10-16,0-3 8 0,-2 2-8 0,-2-4 9 16,0-1-10-16,-1-1 11 0,-2-4-11 0,-1 4-13 15,-1-1 35-15,-2 4-34 0,0 2 35 0,-1 5-13 16,1 6-7-16,-4 20 5 0,4-17-2 0,-4 17 2 15,0 0 2-15,0 0 0 0,-2 19 4 16,0-2-1-16,1 7 6 0,-3 1-3 0,3 7-11 16,-3-2 33-16,4 6-34 0,-2 2 27 0,1 0-14 15,-1 1-13-15,0-3 8 0,1 1-10 0,0-2 7 16,1-3-12-16,0-4-3 0,6 1-28 16,-6-29-32-16,25 59-231 0,-25-59-319 0,23 27 24 15,-23-27 258-15</inkml:trace>
  <inkml:trace contextRef="#ctx0" brushRef="#br1" timeOffset="423759.5381">21817 11767 1604 0,'-28'-6'29'0,"28"6"-2"15,0 0-2-15,0 0 3 0,0 0 5 16,0 0 3-16,0 0-4 0,-6 19 4 0,2-2-5 16,6 11 4-16,-4 4-9 0,4 9 4 0,-2 5-14 15,2 3-12-15,-1 3 21 0,0 3-25 0,1-3 19 16,-2-1-8-16,0-4-14 0,-2-4 6 0,4-4-4 15,-1-4 2-15,2-5-3 0,1-6-3 0,6-2-18 16,-10-22-13-16,27 30-51 0,-27-30-157 16,25-6-369-16,-25 6-10 0,26-12 210 0</inkml:trace>
  <inkml:trace contextRef="#ctx0" brushRef="#br1" timeOffset="425040.7982">22092 11759 1175 0,'-10'-23'135'0,"10"23"-18"0,0 0-24 0,0 0-9 15,0 0-18-15,0 0-13 0,-16 17-9 0,16-17-2 16,-8 23-8-16,5-5-2 0,-1 1-10 0,2 4-1 16,-1 4-7-16,3 7 5 0,-2 4-8 0,4 8-8 15,0 1 25-15,2 5-27 0,-1-1 21 0,1 2-6 16,0-3-14-16,-2-2 11 0,1-3-13 15,-2-4 0-15,-1 0 0 0,1-4 0 16,-2-5 0-16,1 0 0 0,1-6 0 0,0-1 0 16,0-6 0-16,-1-19 0 0,9 26 0 0,-9-26 0 15,0 0 0-15,21 11 0 0,-21-11 0 0,24-12 0 16,-24 12 0-16,30-28 0 0,-14 12 0 0,1-4 0 16,-1 1 0-16,0-1 0 0,-2 1 0 0,1 0 0 15,-2-3 0-15,1 0 0 0,-1-1 0 16,-1-1-2-16,-1 0 4 0,0 0-4 0,0 0 4 15,0-1-5-15,-1 0 6 0,1-2-7 0,0-2 8 16,-2 0-7-16,2-1 6 0,-1-1-6 16,0 0-12-16,-3 1 27 0,-1 1-25 0,-2 1 26 15,-2 3-10-15,-1 4-4 0,-1 4 3 0,0 17-2 16,-4-21 2-16,4 21-2 0,0 0 0 0,0 0 0 16,-20-17 0-16,20 17 0 0,0 0 0 15,0 0 0-15,0 0 0 0,-19 21 0 0,15-4 0 16,-2 4 0-16,1 6 0 0,-1 3 0 0,0 4 0 15,1 4 0-15,-1 3 0 0,1 5 0 0,-1-1 0 16,1-1 0-16,0-3 0 0,3-5 0 0,1-7 0 16,2-3 0-16,5-6 0 0,-6-20 0 0,16 30 0 15,-16-30 0-15,23 18 0 0,-23-18 0 0,28 11 0 16,-28-11 0-16,29 4 0 0,-29-4 0 16,30-1 0-16,-30 1 0 0,31-6 0 15,-31 6 0-15,30-12 0 0,-13 1 0 0,2-3 0 16,-1-4 0-16,2-3 0 0,2-4 0 0,1-4 0 15,-1-1 0-15,3-3 0 0,-3 0 0 0,-2-1 0 16,-2 0 0-16,-3 0 0 0,-2 0 0 0,-2 4 0 16,-3 0 0-16,-3-2 0 0,-2 1 0 15,-2-4 0-15,2-2 0 0,-2 2 0 0,-1-1 0 16,1 3 0-16,-2 4 0 0,1 6 0 0,0 23 0 16,-1-24 0-16,1 24 0 0,0 0 0 0,0 0 0 15,0 0 0-15,-11 35 0 0,7-6 0 16,1 9 0-16,-1 9 0 0,-1 6 0 0,0 5 0 15,0 5 0-15,0-2 0 0,1-2 0 0,0-4 0 16,3-5 0-16,3-5 0 0,4-9 0 16,8-6 0-16,1-7 0 0,7-6 0 0,3-5 0 15,1-6 0-15,1-3 0 0,2-4 0 0,-1-4 0 16,-1-3 0-16,-3-4 0 0,6 8-52 0,-34-25-504 16,29 19-103-16,-17-12 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3:16:41.8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816 680 1465 0,'-3'-22'107'15,"3"22"-108"-15,0 0 3 0,0 0 3 0,0 0 2 16,0 0 6-16,0 0 7 0,0 0 6 0,0 0-3 15,0 0-5-15,0 0-5 0,0 0-4 0,-12 24 2 16,12-24 3-16,-1 27 16 0,1-27-23 16,0 26-24-16,-1-8 18 0,2 3-31 15,-2 6 36-15,2-1 8 0,-2 3-9 0,0 1 7 16,-2 2-14-16,2 2 16 0,-3-3-17 0,-1 7 15 16,-1 2-16-16,0 1 13 0,-2 5-15 0,0-4-15 15,0-1 39-15,-1 0-39 0,2-6 39 0,0-1-12 16,2-6-12-16,1-4 10 0,3-4-8 0,1-20 4 15,1 24-6-15,-1-24 1 0,0 0 2 0,0 0 4 16,0 0 13-16,18-6 5 0,-18 6 5 16,11-35-7-16,-4 7-1 0,-3-5-15 0,1-3 8 15,0-2 14-15,-1 0-33 0,-2-1 31 0,-1 0-29 16,-1-2 6-16,-2 2 12 0,0 0-13 16,-2 1 11-16,0-1-15 0,1 3 14 0,0-1-12 15,3-1 11-15,1-1-11 0,1 4-22 0,0 1 55 16,4 3-17-16,1 0 21 0,7-2 11 0,4 0-43 15,4 2-3-15,2 9-1 0,5 5 2 16,-1 5-3-16,4 4 9 0,0-1-1 0,-1 7 1 16,3-1 4-16,-3 7-5 0,2 4 1 0,-1 4-6 15,-1 5-2-15,-3 6 1 0,-1 0 3 0,-3 4 0 16,-2 3 4-16,-4 2-19 0,-5-2 24 0,-3-2-21 16,-5 1-22-16,-5-1 34 0,-5 5-38 0,-5-1 32 15,-5-3 9-15,-2-1-8 0,-5 1 10 16,-1-4-8-16,-3 0 13 0,-2 0-11 15,0 1 9-15,-1-3-8 0,1 0 4 0,4-3-3 16,0-6 3-16,4-2-7 0,2-3 6 0,18-9-3 16,-25 9 0-16,25-9 3 0,0 0-2 0,-18 0-3 15,18 0 0-15,0 0 3 0,0 0 1 0,1-18-1 16,-1 18 0-16,12-17 1 0,-12 17 0 0,21-18 3 16,-21 18 0-16,32-18 2 0,-12 11-7 15,0-1 4-15,2 5-4 0,0 3 3 0,2 3 3 16,0 6-5-16,1 3 10 0,-2 4-7 0,0 3 4 15,-1 0-2-15,0 3-1 0,-1 2-5 0,-1 3-17 16,1 1 20-16,-4-3-35 0,1 1 12 16,-5-7-40-16,10 3-21 0,-23-22-28 0,53 38-218 15,-35-30-239-15,9-1-22 0,3-1 392 0</inkml:trace>
  <inkml:trace contextRef="#ctx0" brushRef="#br0" timeOffset="406.1941">1924 998 1821 0,'-65'7'41'15,"46"-7"-17"-15,-3 1-4 0,2 0 0 0,-3 1 7 16,3 1-1-16,-4 0-3 0,3 3-4 16,-3 1-9-16,3 4 4 0,-1 1-12 0,1 5-2 15,2 1 0-15,0 4 0 0,1 1 0 0,1 3 0 16,1 3 0-16,3 0 0 0,2 2 0 0,4-4 0 15,3-1 0-15,5-2 0 0,4-6 0 0,-5-18 0 16,21 29 0-16,-21-29 0 0,34 18 0 16,-14-14 0-16,6-6 0 0,3-2 0 0,2-8 0 15,4-5 0-15,3-4 0 0,-3-5 0 0,3-1 0 16,-3-1 0-16,-2-1 0 0,-2-1 0 0,-2 2 0 16,-2 0 0-16,-5 5 0 0,-5-1 0 0,-3 5 0 15,-5-2 0-15,-9 21 0 0,10-27 0 0,-10 27 0 16,0 0 0-16,0 0 0 0,0 0 0 15,0 0 0-15,-18-10 0 0,18 10 0 16,-19 17 0-16,9 0 0 0,-4 6 0 0,1 3 0 16,-1 2 0-16,2 0 0 0,3 0 0 0,1-2 0 15,3 2 0-15,7-4 0 0,0-2 0 0,7-3-16 16,-9-19-24-16,26 32-15 0,-26-32-27 0,44 25-74 16,-44-25-223-16,35-8-245 0,-8 8 57 0,0-13 440 15</inkml:trace>
  <inkml:trace contextRef="#ctx0" brushRef="#br0" timeOffset="937.3754">2385 1063 1809 0,'0'0'68'0,"-33"9"-21"0,33-9-9 0,-32 12-5 16,32-12-6-16,-28 17-8 0,28-17-13 15,-25 24-6-15,25-24 0 0,-19 28 0 0,12-12 0 16,2 4 0-16,3-1 0 0,1 1 0 0,2-2 0 15,-1-18 0-15,7 29 0 0,-7-29 0 0,18 19 0 16,-18-19 0-16,28 8 0 0,-11-6 0 0,3-5 0 16,-1 0 0-16,2-5 0 0,1 0 0 0,0-3 0 15,1-2 0-15,1-3 0 0,0-1 0 16,0-2 0-16,1-1 0 0,-1 0 0 16,2-1 0-16,-1 0 0 0,2-2 0 0,-1-3 0 15,1 3 0-15,-3 4 0 0,-2 2 0 0,-4 5 0 16,-18 12 0-16,19-17 0 0,-19 17 0 0,0 0 0 15,0 0 0-15,0 0 0 0,0 0 0 0,0 0 0 16,-12 30 0-16,4-7 0 0,-4 6 0 0,-3 10 0 16,-1 8 0-16,-1 7 0 0,0 6 0 15,0 7 0-15,-1 3 0 0,0 7 0 0,-3 4 0 16,1 1 0-16,2 0 0 0,-1-4 0 0,3-6 0 16,1-5 0-16,2-10 0 0,3-7 0 0,4-11 0 15,3-11 0-15,0-8 0 0,3-20 0 16,-1 22 0-16,1-22 0 0,0 0 0 0,0 0 0 15,0 0 0-15,-4-20 0 0,2 0 0 0,-2-5 0 16,3-11 0-16,0-3 0 0,2-5 0 16,0 2 0-16,0 1 0 0,3-1 0 0,-2-2 0 15,3-2 0-15,1-6 0 0,4-4 0 0,2 0 0 16,5-2 0-16,3 7 0 0,2 4 0 0,1 4 0 16,0 3 0-16,0 8 0 0,-4 1 0 0,2 10 0 15,-5-2-52-15,6 7-55 0,-11-12-15 0,35 18-312 16,-22-9-189-16,13 2 48 0,9 10 442 15</inkml:trace>
  <inkml:trace contextRef="#ctx0" brushRef="#br0" timeOffset="1374.8478">3670 896 1440 0,'7'-17'43'0,"-8"-3"7"0,10 2-9 16,-9 1 7-16,0 17-14 0,4-26 11 0,-4 26-1 15,0 0 5-15,0 0-2 0,0 0-4 16,0 0-12-16,0 0-8 0,0 0-5 0,-19 13-9 16,13 4 7-16,0 3-11 0,0 6 10 0,0 1-9 15,0 3 6-15,0 3-9 0,1 3 4 0,0 3-8 16,1 4 12-16,-1 1-12 0,3-1-17 15,-3 0 19-15,1-2-25 0,2-4 23 0,-2 1 4 16,2-4-9-16,2-4 5 0,0-2-7 0,1-4 1 16,4-5-9-16,-5-19-14 0,11 29-16 15,-11-29-28-15,21 19-60 0,-30-41-179 0,9 22-298 16,26-9 35-16,-22-11 400 0</inkml:trace>
  <inkml:trace contextRef="#ctx0" brushRef="#br0" timeOffset="1687.2952">3631 830 1848 0,'0'0'63'0,"-17"-2"-16"15,17 2-20-15,0 0-10 0,0 0-6 0,0 0-4 16,0 0-2-16,0 0 2 0,26-3-2 0,-8 3 3 16,5 1-6-16,4-5-2 0,4 4 0 0,3-2 0 15,3 3 0-15,1 0 0 0,-2 2 0 0,1 2 0 16,-3-2 0-16,-3 8 0 0,0 1 0 15,-6 2 0-15,-2 1 0 0,-5 1 0 0,-3 3 0 16,-6 4 0-16,-7 3 0 0,-7 3 0 16,-6 6 0-16,-6 5 0 0,-5 7 0 0,-4 4 0 0,-5-1 0 15,0 0 0-15,-5 1 0 0,0-5 0 0,-1-1 0 16,1-7 0-16,2-1 0 0,5-8 0 0,2-3 0 16,5-6 0-16,4-6 0 0,18-14 0 15,-27 15-6-15,27-15-30 0,0 0-16 16,0 0-49-16,-9-34-114 0,34 20-405 0,-12-12-2 15,9-6 228-15</inkml:trace>
  <inkml:trace contextRef="#ctx0" brushRef="#br0" timeOffset="1890.4436">4308 1046 1653 0,'-9'23'249'0,"-8"0"-234"0,3 2 3 0,1 1 1 15,3 2-21-15,-2 1 32 0,1 2-34 16,-1 1 19-16,0 0-4 0,0 0-14 0,2-1 7 16,1-1-10-16,2-1 9 0,1-3-7 0,1-3 1 15,3-4-7-15,2-19-16 0,3 29-16 16,-3-29-22-16,21 18-57 0,-21-18-404 0,17-13-97 16,0 5 38-16</inkml:trace>
  <inkml:trace contextRef="#ctx0" brushRef="#br0" timeOffset="2046.6618">4370 857 1918 0,'0'0'48'16,"-26"0"-14"-16,26 0-23 0,0 0-4 0,0 0-6 16,0 0-6-16,0 0-3 0,0 0-13 0,0 0-16 15,17 4-57-15,23-9-477 0,-17 3-54 0,13 2-17 16</inkml:trace>
  <inkml:trace contextRef="#ctx0" brushRef="#br0" timeOffset="2452.8377">4841 1078 1686 0,'-24'23'325'0,"-9"-10"-291"16,3 3-32-16,-1-1-2 0,4 5 0 15,2 1 0-15,-1 1 0 0,4 1 0 0,1 3 0 16,4-3 0-16,2 1 0 0,3-3 0 0,4-1 0 16,4-3 0-16,4-17 0 0,2 28 0 0,-2-28 0 15,17 21 0-15,-17-21 0 0,32 11 0 0,-12-11 0 16,3-2 0-16,4-8 0 0,4-3 0 0,0-7 0 16,3-1 0-16,3-7 0 0,-2-1 0 0,3-4 0 15,-2-2 0-15,-2 1 0 16,-2-1 0-16,-3 1 0 0,-3 0 0 0,-2 3 0 0,-3 3 0 15,-2 4 0-15,-2 5 0 0,-5 2 0 16,-12 17 0-16,16-22 0 0,-16 22 0 0,0 0 0 16,0 0 0-16,0 0 0 0,0 0 0 0,0 0 0 15,-29 18 0-15,13 0 0 0,-2 3 0 0,-2 8 0 16,2 1 0-16,0 4 0 0,2 0 0 0,4 0 0 16,5-4 0-16,3-3 0 0,6-1 0 15,4-5 0-15,8-1 0 0,2-3 0 0,7-5-1 16,1-6-61-16,11 3-34 0,-10-26-95 0,33 28-179 15,-35-26-134-15,20 4-92 0,3 14 370 0</inkml:trace>
  <inkml:trace contextRef="#ctx0" brushRef="#br0" timeOffset="2952.7817">5540 1038 1911 0,'-36'7'98'15,"10"-8"-60"-15,-2 2-38 0,4 3 0 0,-3 2 0 16,3 3 0-16,-3 2 0 0,0 4 0 0,3 0 0 15,1 4 0-15,2 0 0 0,2 3 0 0,4-2 0 16,2 4 0-16,2 1 0 0,5-4 0 0,4-1 0 16,3-3 0-16,-1-17 0 0,13 27 0 15,-13-27 0-15,28 20 0 0,-10-14 0 0,4-1 0 16,1-7 0-16,2-1 0 0,1-4 0 16,2-7 0-16,-1 0 0 0,2-4 0 0,-2-3 0 15,0 0 0-15,1-1 0 0,-3-4 0 0,-2 2 0 16,-1-4 0-16,-2 3 0 0,-4-1 0 0,-1 1 0 15,-2 0 0-15,-2 4 0 0,-3 3 0 0,-8 18 0 16,10-26 0-16,-10 26 0 0,0 0 0 16,0 0 0-16,0 0 0 0,0 0 0 0,0 0 0 15,-25 23 0-15,12 2 0 0,-2 6 0 0,-3 7 0 16,-2 7 0-16,-1 7 0 0,0 9 0 0,1 4 0 16,0 3 0-16,2 1 0 0,2-4 0 0,3 2 0 15,0-6 0-15,4-4 0 0,1-5 0 16,1-6 0-16,1-6 0 0,0-1 0 15,0-8 0-15,0-4 0 0,0-8 0 0,1 1 0 16,5-20 0-16,-14 24 0 0,14-24 0 0,0 0 0 16,-19 2 0-16,19-2 0 0,-15-23 0 0,7 4 0 15,-1-3 0-15,1-2 0 0,2-3 0 0,1-1 0 16,3-1 0-16,0-4 0 0,4-4 0 0,0-3 0 16,5-3 0-16,3-3 0 0,6 2 0 0,1 0 0 15,6 5 0-15,-2-1 0 0,3 9 0 16,-2-5-8-16,5 11-78 0,-10-10-51 0,26 22-122 15,-29-25-66-15,37 24-187 0,-6 2 4 0,-12-14 297 16</inkml:trace>
  <inkml:trace contextRef="#ctx0" brushRef="#br0" timeOffset="3499.5998">6023 1084 1691 0,'0'0'51'0,"0"0"-8"0,29-16-4 0,-29 16 8 16,20-3-10-16,-20 3-5 0,0 0-8 0,0 0 2 16,18 10-5-16,-18-10 4 0,0 18-14 15,0-18-11-15,-2 35 0 0,-3-13 0 0,0 6 0 16,-4 2 0-16,1 5 0 0,-4 0 0 0,1 0 0 16,-4 2 0-16,3-2 0 0,0-3 0 0,1-3 0 15,4-6 0-15,1-3 0 0,6-20 0 0,-4 24 0 16,4-24 0-16,0 0 0 0,0 0 0 15,0 0 0-15,0 0 0 0,17 5 0 0,-17-5 0 16,19-28 0-16,-4 6 0 0,0-4 0 16,0-5 0-16,1-1 0 0,-1-2 0 0,-2 1 0 15,-2 2 0-15,-1-2 0 0,-2 2 0 0,0-2 0 16,-3 3 0-16,1-2 0 0,0 7 0 0,-1 0 0 16,2 4 0-16,-7 21 0 0,10-23 0 0,-10 23 0 15,0 0 0-15,0 0 0 0,0 0 0 0,17-12 0 16,-17 12 0-16,0 0 0 0,26 2 0 15,-26-2 0-15,32 5 0 0,-13 0 0 0,6-3 0 16,2 3 0-16,4-1 0 0,3-1 0 16,3 4 0-16,-1-6 0 0,5 5-4 0,-4-5-67 15,13 6-91-15,-25-19-94 0,36 18-128 0,-34-12-153 16,7 5 44-16,13 15 354 0</inkml:trace>
  <inkml:trace contextRef="#ctx0" brushRef="#br0" timeOffset="3890.1989">6795 1080 1853 0,'-18'6'69'0,"-9"-5"-19"0,4 4-9 0,-3-1-7 16,0 3-34-16,-2 0 0 0,0 0 0 0,0 4 0 16,-1 1 0-16,2 1 0 0,-1 3 0 0,1 3 0 15,3 1 0-15,0 3 0 0,1 1 0 0,1 1 0 16,5-3 0-16,1 1 0 0,4-1 0 16,12-22 0-16,-7 33 0 0,7-33 0 15,9 24 0-15,-9-24 0 0,29 17 0 0,-7-15 0 16,3 0 0-16,4-5 0 0,4-4 0 0,3-3 0 15,2-3 0-15,2-3 0 0,1-3 0 0,-2-2 0 16,1-3 0-16,-3 0 0 0,-3-3 0 0,-2 3 0 16,-6-1 0-16,-3 3 0 0,-4-1 0 0,-5 4 0 15,-4 2 0-15,-10 17 0 0,11-27 0 16,-11 27 0-16,0 0 0 0,-4-18 0 0,4 18 0 16,0 0 0-16,-18 1 0 0,18-1 0 0,-19 20 0 15,19-20 0-15,-27 29 0 0,13-10 0 0,2-1 0 16,3 0 0-16,2 0 0 0,7-18 0 15,-4 31 0-15,4-31 0 0,9 25 0 0,-9-25 0 16,22 23 0-16,-5-16 0 0,0-1 0 0,5-1 0 16,0-5 0-16,4-1-6 0,-3-4-66 15,12 5-47-15,-22-23-71 0,36 24-130 0,-42-27-95 16,21 11-141-16,6 15 188 0,-28-22 368 0</inkml:trace>
  <inkml:trace contextRef="#ctx0" brushRef="#br0" timeOffset="4421.4165">7271 1125 1873 0,'-17'-11'74'0,"17"11"-27"16,0 0-13-16,-18 5-15 0,18-5-19 0,0 0 0 16,-22 21 0-16,22-21 0 0,-17 26 0 15,17-26 0-15,-16 31 0 0,6-11 0 0,2 0 0 16,-3 2 0-16,1 3 0 0,2-3 0 0,-2 4 0 16,3-8 0-16,0 1 0 0,3-2 0 0,4-17 0 15,-5 23 0-15,5-23 0 0,0 0 0 0,0 0 0 16,0 0 0-16,0 0 0 0,17-1 0 15,-17 1 0-15,22-29 0 0,-8 7 0 0,2-2 0 16,0-3 0-16,0 2 0 0,-1-2 0 0,-1 1 0 16,-1-2 0-16,-1 1 0 0,-1-1 0 0,-1 0 0 15,0 3 0-15,-2 1 0 0,0 1 0 0,-2 6 0 16,-6 17 0-16,8-24 0 0,-8 24 0 16,0 0 0-16,0 0 0 0,0 0 0 0,0 0 0 15,0 0 0-15,0 0 0 0,0 0 0 16,3 25 0-16,-3-25 0 0,3 26 0 0,-3-26 0 15,9 27 0-15,-9-27 0 0,16 27 0 0,-16-27 0 16,19 22 0-16,-19-22 0 0,24 18 0 0,-24-18 0 16,31 13 0-16,-14-10 0 0,2-2 0 0,-2-2 0 15,0-3 0-15,-17 4 0 0,31-11 0 0,-31 11 0 16,26-17 0-16,-26 17 0 0,25-23 0 16,-12 6 0-16,-13 17 0 0,27-32 0 0,-13 13 0 15,-14 19 0-15,25-25 0 0,-25 25 0 0,20-19 0 16,-20 19 0-16,0 0 0 0,18-16 0 15,-18 16 0-15,0 0 0 0,0 0 0 0,0 0 0 16,0 0 0-16,0 0 0 0,-7 28 0 0,7-28 0 16,-8 36 0-16,3-14 0 0,0 1 0 0,3 2 0 15,-1-1 0-15,3-1 0 0,-1 0 0 16,4-3 0-16,-1-2 0 0,4 0 0 0,-6-18 0 16,16 25 0-16,-16-25-36 0,25 19-134 0,-25-19-58 15,27-2-57-15,-27 2-49 0,14-19-74 0,5 26-28 16,-24-25 287-16</inkml:trace>
  <inkml:trace contextRef="#ctx0" brushRef="#br0" timeOffset="5046.3026">9199 712 1782 0,'-26'-19'64'0,"10"-6"-45"16,-6-4 14-16,6-3 6 0,-7 3-3 0,6 2-4 15,-6 3-6-15,1 7-14 0,-2 3-8 0,0 7-4 16,-3 3 0-16,-1 5 0 0,-2 9 0 0,-2 0 0 15,-1 10 0-15,0 5 0 0,-2 9 0 0,1 9 0 16,0-3 0-16,0 9 0 0,1-7 0 16,3 7 0-16,0-3 0 0,7-3 0 0,3 2 0 15,1 0 0-15,7 1 0 0,5 1 0 16,6 1 0-16,4 0 0 0,5-3 0 0,1-1 0 16,6-5 0-16,1-5 0 0,4-4-18 0,0-7-45 15,10 3-44-15,-30-26-160 0,57 17-208 0,-32-13-133 16,-3-6 100-16,13 17 508 0</inkml:trace>
  <inkml:trace contextRef="#ctx0" brushRef="#br0" timeOffset="5843.1116">8329 1109 2047 0,'-35'5'0'0,"35"-5"0"0,-19 2 0 16,19-2 0-16,0 0 0 0,0 0 0 0,31-5 0 15,-12 4 0-15,6-2 0 0,6-1 0 16,6-3 0-16,5 1 0 0,3-3 0 0,3 1 0 16,3-1 0-16,-1 1 0 0,0 3 0 0,1 0 0 15,-4-1 0-15,-1 1 0 0,-3 2 0 0,-4-1 0 16,-4 2 0-16,-7 0 0 0,-5 0 0 0,-5 1 0 16,-18 1 0-16,21-2 0 0,-21 2 0 0,0 0 0 15,0 0 0-15,0 0 0 0,0 0 0 0,0 0 0 16,-22 0 0-16,22 0 0 15,-30 8 0-15,10-2 0 0,0 5 0 0,-4 0 0 16,0 4 0-16,0 2 0 0,1 1 0 0,0 2 0 16,1 0 0-16,1 2 0 0,3 0 0 0,2 3 0 15,4-4 0-15,2 2 0 0,5-1 0 0,4-6 0 16,5 3 0-16,-4-19 0 0,22 25 0 0,-5-17 0 16,6 3 0-16,0-6 0 0,7 0 0 0,1-6 0 15,1-6 0-15,6-3 0 0,-5-3 0 16,3-4 0-16,-4-3 0 0,1 1 0 0,-3-5 0 15,-2 1 0-15,-2-4 0 0,-4 4 0 0,-4-2 0 16,-3 1 0-16,-7 1 0 0,-3 0 0 0,-4 1 0 16,-4 3 0-16,-2 0 0 0,5 19 0 15,-19-29 0-15,19 29 0 0,-25-19 0 0,25 19 0 16,-31-5 0-16,31 5 0 0,-29 5 0 16,29-5 0-16,-26 8 0 0,26-8 0 0,-19 11 0 15,19-11 0-15,0 0 0 0,-8 20 0 0,8-20 0 16,0 0 0-16,16 23 0 0,-16-23 0 0,25 19 0 15,-8-12 0-15,3-1 0 0,1-1 0 0,3 1 0 16,-1 0 0-16,1-2 0 0,-1 1 0 0,-1 0 0 16,-3 1 0-16,-19-6 0 0,31 14 0 0,-31-14 0 15,21 16 0-15,-21-16 0 0,14 22 0 16,-10-5 0-16,-3-1 0 0,-1 5 0 16,-4 2 0-16,-2-1 0 0,-1 1 0 0,-2 0 0 15,0-3 0-15,-1 2 0 0,0-3 0 0,1 0 0 16,9-19 0-16,-15 25 0 0,15-25 0 0,0 0 0 15,0 0 0-15,0 0 0 0,0 0 0 0,0 0 0 16,0 0 0-16,0 0 0 0,11-22 0 0,-11 22 0 16,16-31 0-16,-7 11 0 0,2 1 0 15,0-3 0-15,3 1 0 0,-2-1 0 0,2-1 0 16,1-1 0-16,3 1 0 0,3 0 0 0,1 3 0 16,2 0 0-16,1 0 0 0,0 2 0 0,2 3 0 15,-3 1 0-15,2 6 0 0,-4 2 0 0,2 3 0 16,-2 2 0-16,5 1 0 0,-4-2 0 15,11 6-30-15,-34-4-181 0,59-8-67 16,-59 8-50-16,57-17-20 0,-26 15-11 0,-8-6-46 16,35 18 318-16</inkml:trace>
  <inkml:trace contextRef="#ctx0" brushRef="#br0" timeOffset="8896.1677">10957 909 1098 0,'0'0'113'0,"0"0"-18"0,0 0 16 15,0 0-7-15,0 0-4 0,-28-3-21 0,28 3-15 16,-19 6-8-16,19-6-10 16,-28 11-8-16,11-5-6 0,-5 2-7 0,1 4 1 15,-7 2-4-15,4 3 5 0,-2-2-16 0,4 5-11 16,0 1 0-16,4 6 0 0,0 1 0 0,2 0 0 15,2-1 0-15,1 1 0 0,5-4 0 0,4 1 0 16,4-5 0-16,4-2 0 0,-4-18 0 0,21 27-15 16,-3-19-5-16,1-3-7 0,8-4 1 15,0-9-17-15,12 1-19 0,-9-17-50 0,27 14-148 16,-24-12-342-16,11-3 10 0,7 9 305 0</inkml:trace>
  <inkml:trace contextRef="#ctx0" brushRef="#br0" timeOffset="9536.719">11251 983 1810 0,'-43'12'56'15,"12"2"-18"-15,-4-5 0 0,6 5 9 0,-4-2 2 16,9 3-40-16,-1-1-9 0,5 3 0 0,3-3 0 16,17-14 0-16,-27 30 0 0,27-30 0 0,-11 28 0 15,11-28 0-15,2 30 0 0,-2-30 0 0,14 29 0 16,-14-29 0-16,25 22 0 0,-8-11 0 0,3-2 0 15,2-3 0-15,2-4 0 16,0-3 0-16,3-3 0 0,-2-3 0 0,1-4 0 16,-2-2 0-16,-2-3 0 0,-2-1 0 0,-5-2 0 15,-1-2 0-15,-3 1 0 0,-1-2 0 0,-3 3 0 16,-4-1 0-16,1 1 0 0,-3 1 0 0,-1 18 0 16,-2-29 0-16,2 29 0 0,-7-23 0 0,7 23 0 15,-11-18 0-15,11 18 0 0,0 0 0 16,0 0 0-16,0 0 0 0,-19-16 0 0,19 16 0 15,0 0 0-15,0 0 0 0,0 0 0 0,21 3 0 16,-21-3 0-16,34 0 0 0,-13-1 0 0,3-1 0 16,3-1 0-16,1 1 0 0,-1 1 0 0,-1 0 0 15,0 1 0-15,-7 1 0 0,1 0 0 16,-20-1 0-16,25 8 0 0,-25-8 0 0,0 0 0 16,19 17 0-16,-19-17 0 0,-2 21 0 15,2-21 0-15,-12 25 0 0,12-25 0 0,-22 31 0 16,9-12 0-16,0 1 0 0,-3 1 0 0,-2 2 0 15,-1-4 0-15,2 2 0 0,0-3 0 0,17-18 0 16,-23 28 0-16,23-28 0 0,0 0 0 0,0 0 0 16,0 0 0-16,0 0 0 0,32 2 0 0,-12-13 0 15,6-9 0-15,3-4 0 0,4-4 0 0,2-5 0 16,3-1 0-16,0 0 0 0,-1 4 0 16,1 1 0-16,-6 4 0 0,-2 3 0 0,-4 1 0 15,-3 5 0-15,-4 1 0 0,-19 15 0 16,23-19 0-16,-23 19 0 0,0 0 0 0,0 0 0 15,0 0 0-15,-1 21 0 0,-6-4 0 0,-3 6 0 16,-5 4 0-16,-2 2 0 0,-1 4 0 0,-2 1 0 16,0 1 0-16,3-2 0 0,6-4 0 15,5-3 0-15,8-3 0 0,3-4 0 0,9-2 0 16,-14-17-79-16,41 24-113 0,-41-24-88 0,56-2-147 16,-35-5-41-16,7-4-38 0,21 20 412 0</inkml:trace>
  <inkml:trace contextRef="#ctx0" brushRef="#br0" timeOffset="13255.7142">12566 955 614 0,'8'-17'5'0,"-8"17"-10"0,0 0 130 0,0 0 43 16,0 0 16-16,0 0 16 0,0 0-94 0,0 0-39 15,0 0-10-15,0 0-6 0,0 0 1 0,0 0-5 16,0 0-7-16,-17 15-8 0,17-15-3 0,-18 2 2 16,18-2-3-16,-27 5 3 0,27-5-3 0,-35 7-2 15,16 1 0-15,-6-1-4 16,4 0 1-16,-6 3-4 0,1 2 1 0,-2 1-6 16,0 7-7-16,0-1-7 0,3 4 0 0,0 1 0 15,4 0 0-15,1 2 0 0,6-1 0 0,0-1 0 16,4 2 0-16,3-6 0 0,5 1 0 0,3-3 0 15,-1-18 0-15,13 29 0 0,-13-29 0 0,28 21 0 16,-5-15 0-16,7-5 0 0,5-5 0 16,7-2-4-16,1-7-40 0,7 1-25 0,-11-20-92 15,17 15-504-15,-8-4 41 0,0-1 145 0</inkml:trace>
  <inkml:trace contextRef="#ctx0" brushRef="#br0" timeOffset="13677.5191">12926 988 1712 0,'0'0'19'16,"0"0"-8"-16,-21-6 13 0,21 6 7 0,0 0 1 16,-26 2 1-16,26-2-13 0,-24 6 1 0,24-6 4 15,-28 11 2-15,28-11 0 0,-31 16-4 0,14-4 0 16,-4 0-4-16,2 5-19 15,-3 3 0-15,0 0 0 0,1 2 0 0,3 0 0 16,1-3 0-16,4-1 0 0,3-1 0 0,5 0 0 16,5-17 0-16,0 27 0 0,0-27 0 0,16 20 0 15,-16-20 0-15,31 15 0 0,-9-13 0 0,6-2 0 16,3-6 0-16,1-4 0 0,4-3 0 0,1-3 0 16,1-2 0-16,1-1 0 0,-2 1 0 15,-5-3 0-15,-2 2 0 0,-6 2 0 0,-3-1 0 16,-3 2 0-16,-5-1 0 0,-13 17 0 0,17-25 0 15,-17 25 0-15,3-17 0 0,-3 17 0 0,0 0 0 16,-20-18 0-16,20 18 0 0,-22-2 0 0,22 2 0 16,-28 11 0-16,28-11 0 0,-31 27 0 15,14-8 0-15,2 3 0 0,0 0 0 0,3 2 0 16,3-2 0-16,3 0 0 0,3 0 0 16,4-5-26-16,7 2-15 0,-8-19-14 0,23 26-31 15,-23-26-65-15,43 13-273 0,-24-9-173 0,0-4-15 16,14 11 558-16</inkml:trace>
  <inkml:trace contextRef="#ctx0" brushRef="#br0" timeOffset="13974.3526">13399 976 1765 0,'0'0'50'0,"-21"-2"-31"0,21 2 6 15,-17 1 3-15,17-1 3 0,-22 9-6 0,22-9-11 16,-25 20 1-16,25-20-1 0,-23 29 3 0,23-29-1 15,-16 36 1-15,10-15-10 0,2 0-3 0,3 0-4 16,1 0 0-16,1-3 0 0,2-1 0 16,0 0 0-16,-3-17-24 0,11 25 28 0,-11-25 2 15,15 17-1-15,-15-17-2 0,19 11 0 0,-19-11 0 16,23 2-3-16,-23-2 0 0,24-11 0 0,-24 11 0 16,29-21 0-16,-29 21 0 0,33-34 0 0,-16 13 0 15,0 1 0-15,-2-2 0 0,1 1 0 0,0-1 0 16,-1 1 0-16,-2 0 0 0,0 2-4 15,-2 1-32-15,-11 18-11 0,17-35-20 16,0 20-53-16,-25-14-84 0,31 14-126 0,-30-1-179 16,7 16-40-16,18-11 369 0</inkml:trace>
  <inkml:trace contextRef="#ctx0" brushRef="#br0" timeOffset="14359.14">13648 1098 1614 0,'0'0'59'0,"0"0"-29"0,0 0-5 16,0 0 21-16,0 0 4 0,20 6-13 0,-20-6 7 16,24-6-20-16,-7 0-5 0,4 1-5 0,-2-1 5 15,4 1-8-15,-1-3 7 0,1 2-6 16,-1-4-1-16,1 0-6 0,-1 3 4 0,4-1-9 15,-3-1 0-15,0 0 0 0,-1-2 0 16,-4 0 0-16,-18 11 0 0,27-20 0 0,-27 20 0 16,13-18 0-16,-13 18 0 0,0-17 0 0,0 17 0 15,0 0 0-15,-19-21 0 0,19 21 0 0,-28-5 0 16,10 7 0-16,-6 3 0 0,0 4 0 0,-3 0 0 16,-1 6 0-16,-1 2 0 0,0 3 0 15,-1 2 0-15,3 3 0 0,-2 4 0 0,3 3 0 16,4-3 0-16,5 0 0 0,8-5 0 0,4-3 0 15,6-3 0-15,6-1 0 0,-7-17 0 0,37 25 0 16,-8-16 0-16,6-6 0 0,9-3 0 16,3-5 0-16,17 1-47 0,-21-19-507 0,32 9-115 15,-5-6-3-15</inkml:trace>
  <inkml:trace contextRef="#ctx0" brushRef="#br0" timeOffset="17675.2077">14706 678 1249 0,'0'0'394'0,"0"0"-293"0,9-23-48 0,-9 23-3 16,14-22-2-16,-14 22-4 0,0 0-7 0,19-20-13 16,-19 20-10-16,0 0 3 0,0 0-1 0,0 0-16 15,0 0 0-15,0 0 0 0,0 0 0 16,0 0 0-16,-2 18 0 0,2-18 0 0,-8 37 0 15,1-16 0-15,1 11 0 0,0 5 0 16,1 4 0-16,-1 5 0 0,-2 2 0 0,0-3 0 16,-3 0 0-16,-1 2 0 0,-2 1 0 0,0-2 0 15,-1-1 0-15,3-5 0 0,3-3 0 0,3-6 0 16,5-3 0-16,6-6-6 0,1-4-32 0,9-1-10 16,-15-17-19-16,40 22-58 0,-32-39-74 0,30 19-296 15,-19-12-89-15,-2-9 100 0</inkml:trace>
  <inkml:trace contextRef="#ctx0" brushRef="#br0" timeOffset="18065.8107">14889 1061 1706 0,'-37'11'86'16,"37"-11"-43"-16,-17 13-14 0,17-13-4 15,0 0 5-15,-11 18-5 0,11-18-6 0,0 0-5 16,0 0 0-16,15 18 3 0,-15-18-1 0,23 6 0 15,-6-5-9-15,4-1-7 0,3-1 0 0,5-1 0 16,0-3 0-16,4 0 0 0,0-1 0 0,-3 1 0 16,1-1 0-16,-2-4 0 0,-2 2 0 0,-2-2 0 15,1-1 0-15,-5 2 0 0,-3-1 0 16,-18 10 0-16,25-22 0 0,-25 22 0 16,14-23 0-16,-14 23 0 0,1-17 0 0,-1 17 0 15,-13-17 0-15,13 17 0 0,-27-13 0 0,9 10 0 16,-3 3 0-16,-1 1 0 0,-1 1 0 0,-1 4 0 15,-3 3 0-15,0 3 0 0,0 1 0 0,2 4 0 16,-1 1 0-16,2 5 0 0,3 0 0 0,2 4 0 16,2-1 0-16,5 0 0 0,2-2 0 15,7-2 0-15,3-3 0 0,0-19 0 0,16 31 0 16,-16-31 0-16,33 25 0 0,-11-17 0 0,4-3 0 16,4-4 0-16,6-3 0 0,2-3 0 15,5-4 0-15,-1-5 0 0,7 1-54 0,-7-10-15 16,14 7-100-16,-26-24-123 0,16 18-297 0,-2 2-28 15,-10-5 361-15</inkml:trace>
  <inkml:trace contextRef="#ctx0" brushRef="#br0" timeOffset="18425.1046">15708 909 1699 0,'-19'6'83'0,"0"-1"-28"16,19-5 0-16,-30 17 0 0,30-17-6 0,-30 23-22 15,30-23-6-15,-33 28-18 0,33-28-3 0,-33 33 0 16,19-15 0-16,0 1 0 0,3 1 0 0,0 0 0 15,4-1 0-15,0 0 0 16,1-1 0-16,6-18 0 0,-9 32 0 0,9-32 0 16,-2 28 0-16,2-28 0 0,0 0 0 0,6 18 0 15,-6-18 0-15,0 0 0 0,19 4 0 0,-19-4 0 16,22-10 0-16,-22 10 0 0,31-23 0 0,-13 5 0 16,3-2 0-16,0-2 0 0,1-1 0 0,0 0 0 15,1-1 0-15,0 2 0 0,-2 1 0 16,0 3 0-16,-4 6 0 0,-17 12 0 0,28-22 0 15,-28 22 0-15,17-11 0 0,-17 11 0 0,0 0 0 16,0 0 0-16,0 0 0 0,0 0 0 0,12 17 0 16,-12-17 0-16,1 22 0 0,0-5 0 0,-3 0 0 15,1 4 0-15,1 0 0 0,0 0 0 16,2-2 0-16,4-2 0 0,-6-17 0 0,17 32-42 16,-17-32-6-16,32 23-30 0,-32-23-85 15,45-5-398-15,-24 5-61 0,9-4 90 0</inkml:trace>
  <inkml:trace contextRef="#ctx0" brushRef="#br0" timeOffset="18768.8209">16184 901 1870 0,'-30'23'118'0,"6"-19"-85"15,-1-1-12-15,2 6-16 0,0-2-5 0,1 3 0 16,1-1 0-16,3 2 0 0,18-11 0 0,-29 21 0 15,29-21 0-15,-17 15 0 0,17-15 0 0,-4 17 0 16,4-17 0-16,0 0 0 0,21 23 0 0,-21-23 0 16,31 12 0-16,-9-8 0 0,4-1 0 15,2-2 0-15,2-1 0 0,2-1 0 0,-1-2 0 16,2 1 0-16,-2 0 0 0,-5 2 0 0,-3 2 0 16,-4 1 0-16,-19-3 0 0,26 6 0 0,-26-6 0 15,0 0 0-15,13 22 0 0,-13-22 0 0,-10 23 0 16,-1-5 0-16,-4-1 0 0,-3 3 0 0,-4 0 0 15,-2-2 0-15,-3 4 0 0,-1 1 0 16,1-4 0-16,2 2 0 0,1-5 0 16,4-4 0-16,20-12 0 0,-25 18 0 0,25-18 0 15,0 0-31-15,0 0-92 0,0 0-188 0,26-18-334 16,-26 18 58-16,40-37 238 0</inkml:trace>
  <inkml:trace contextRef="#ctx0" brushRef="#br0" timeOffset="19096.9257">16361 1148 1953 0,'0'0'7'0,"0"0"-5"0,-14 18 5 0,14-18-1 16,0 0 8-16,21 6-5 0,-21-6 6 16,36-3 1-16,-10-4 2 0,8-1-18 0,3-6 0 15,6 1 0-15,2-4 0 0,1 0 0 16,-1-1 0-16,-4 0 0 0,0 3 0 0,-7 0 0 15,-8 4 0-15,-5-1 0 0,-21 12 0 0,22-17 0 16,-22 17 0-16,0 0 0 0,-4-18 0 0,4 18 0 16,-22-9 0-16,5 9 0 0,-4 1 0 0,-6 5 0 15,-4 3 0-15,-1 2 0 0,0 1 0 0,-3 2 0 16,2 2 0-16,0 6 0 0,1 1 0 0,6 2 0 16,1 1 0-16,5-2 0 0,4-1 0 15,6-1 0-15,6-4 0 0,6-1 0 16,-2-17 0-16,20 29 0 0,-1-16 0 0,2-3 0 15,6-3 0-15,2-3 0 0,7-6 0 0,1-6 0 16,12 1-34-16,-13-20-134 0,23 16-495 0,-9-12 17 16,7 5 111-16</inkml:trace>
  <inkml:trace contextRef="#ctx0" brushRef="#br0" timeOffset="19409.4133">17281 971 1749 0,'-57'0'298'0,"7"6"-298"0,16 0 0 15,2 3 0-15,1-1 0 0,1 2 0 0,2-3 0 16,3 2 0-16,2-2 0 0,23-7 0 16,-27 14 0-16,27-14 0 0,0 0 0 15,0 18 0-15,0-18 0 0,0 0 0 0,28 25 0 16,-28-25 0-16,34 15 0 0,-15-7 0 0,3-4 0 16,-1 4 0-16,-1-1 0 0,-3 0 0 0,-17-7 0 15,23 17 0-15,-23-17 0 0,14 22 0 0,-14-22 0 16,8 22 0-16,-8-22 0 0,-5 24 0 0,5-24 0 15,-17 29 0-15,17-29 0 0,-26 27 0 0,9-15 0 16,-2 0 0-16,-1-3 0 0,-2 2 0 16,2-5 0-16,-2 0 0 0,3-1 0 15,1 0 0-15,18-5 0 0,-18 0 0 0,18 0 0 16,0 0 0-16,0 0 0 0,-7-19-15 0,26 25-270 16,-14-24-344-16,14 9-25 0,-19 9 191 0</inkml:trace>
  <inkml:trace contextRef="#ctx0" brushRef="#br0" timeOffset="21502.8972">1119 8399 1038 0,'0'0'91'0,"0"0"-10"0,26 4-12 16,-26-4-9-16,0 0-8 0,17-9-7 0,-17 9-7 15,0 0-11-15,26-3-10 0,-26 3-7 16,0 0-4-16,24-4-2 0,-24 4-3 0,21-2 2 15,-21 2-2-15,27-3 0 0,-27 3 0 0,30-1-2 16,-12 1 1-16,1 1-1 0,2 2 2 0,3-1-1 16,1 0 1-16,7 1 0 0,2-1-1 15,6 1 1-15,4-2 1 0,6 0 0 0,4-1 1 16,6 0-1-16,4-1 0 0,6 1-1 0,3-1 0 16,4 1 3-16,6 0 0 0,5-2 4 0,8 5 4 15,1-4 2-15,10 4 5 0,-2-2-2 0,7 2 0 16,9-2 0-16,6 3-2 0,4-4-3 0,6 2-3 15,6-2-3-15,5 0 0 0,4 0 0 16,6 0 0-16,5-1-1 0,4 0 0 16,7-2 0-16,7 2 1 0,7 0-1 0,6 0-2 15,6-1 1-15,7 2-1 0,-3-1 0 0,4 2 1 16,10 1 1-16,0 1 0 0,2 2-2 0,4 1 5 16,-1 1-1-16,8 2 6 0,5-1-1 0,6 3 3 15,4-2-4-15,3 2 4 0,3-3-2 0,10 1 4 16,-1-6-3-16,11 2-1 0,12-3-6 15,4 1 2-15,14-4-2 0,4-1-1 0,4-1 1 16,8-2-2-16,9-1 1 0,8 0-3 0,11-4 2 16,11 3-1-16,0 0 3 0,3 1 1 0,3 1 0 15,1 4 0-15,9 1 0 0,1 2-1 16,-1 2-1-16,-1 2 2 0,-1-1-6 0,3 3-2 16,14 3 0-16,3-1 0 0,0 0 0 0,-1 0 0 15,-2-3 0-15,4-1 0 0,12-1 0 16,6-5 0-16,14-1 0 0,2-5 0 0,8-2 0 15,8-6 0-15,5 1 0 0,9-4 0 0,3-1 0 16,-5 0-10-16,1 1 3 0,-4-1-2 0,12 1-2 16,-7-1-19-16,-6 5-11 0,-10-11-47 0,1 27-59 15,-33-34-299-15,9 27-193 0,-21 4 74 0,-34-12 512 16</inkml:trace>
  <inkml:trace contextRef="#ctx0" brushRef="#br0" timeOffset="23205.834">16501 2888 1324 0,'0'0'74'0,"0"0"-24"0,0 0-8 16,0 0-6-16,0 0-4 0,0 0-4 0,0 0-8 15,0 0-4-15,0 0-10 0,0 0-8 0,0 0-4 16,0 0-2-16,0 0 3 0,-15 17 8 0,15-17-2 15,-7 20 5-15,7-20-4 0,-8 28 6 0,8-28-3 16,-10 33 8-16,5-14-4 0,3 3 6 0,-3 2-7 16,4 3 8-16,-4 2-11 0,3 4 12 0,-5 0-8 15,4 6-12-15,-2 0 36 16,0 4-37-16,-1 1 34 0,2 5-13 0,-3 2-13 16,3 2 17-16,-2 3-16 0,3 2 16 0,-1 1-19 15,2 5 15-15,-3 4 3 0,4 5-25 0,-1 1 23 16,0 2-25-16,1 1-1 0,-1 3 23 0,-1 2-24 15,2 4 24-15,-2 4-3 0,-1 1-16 0,0 1 20 16,-1 6-17-16,-1-3-4 0,0 4 27 0,-2 4-7 16,0 2-12-16,-1 1 15 0,1 6-14 15,-4-4-5-15,2 5 26 0,-4 5-12 0,2 2-9 16,-2 5 6-16,-2 2-8 0,-2 4-6 0,1 2 11 16,-2 4-2-16,2 3-5 0,0 0 0 15,0 1 0-15,0 4 0 0,0 1 0 0,3 1 0 16,0 2 0-16,2 2 0 0,2 2 0 0,2 3 0 15,1 6 0-15,1 5 0 0,-1 5 0 16,1 7 0-16,2 5 0 0,0 7 0 0,-1 6 0 16,0 10 0-16,-1 6 0 0,-4 6 0 0,-1 3 0 15,-3 4 0-15,-3 6 0 0,-3 2 0 0,0 4 0 16,-5 4 0-16,1-4 0 0,0-2 0 0,1-6 0 16,4-10 0-16,5-5 0 0,4-3 0 0,6-9 0 15,4-5 0-15,4-3 0 0,2-5 0 0,3 1 0 16,2 4-13-16,-2-8-48 0,13 15-91 15,-34-25-459-15,31 17-22 0,-19-15 57 0</inkml:trace>
  <inkml:trace contextRef="#ctx0" brushRef="#br0" timeOffset="24393.2097">15607 7855 510 0,'0'0'194'0,"0"0"-69"16,-19 8-16-16,19-8-30 0,0 0-13 0,0 0-14 15,0 0-3-15,0 0-7 0,0 0-9 0,0 0-11 16,0 0-7-16,0 0-3 0,0 0 6 0,0 0 3 16,0 0 8-16,21-8 4 0,-21 8 11 0,0 0 9 15,0 0 9-15,0 0 6 0,0 0-6 0,0 0-9 16,0 0-15-16,0 0-8 0,0 0-8 0,0 0-3 15,0 0-2-15,0 0-1 16,0 0-2-16,0 0-1 0,0 0-3 0,0 0-3 16,0 0-2-16,0 0-1 0,0 0-1 0,0 0 1 15,0 0 1-15,0 0 1 0,0 0 0 0,17-5 1 16,-17 5 1-16,19 0 0 0,-19 0 1 0,29 0 0 16,-12-1-2-16,7-2 3 0,1 0-3 0,5-2-1 15,6-4 0-15,1 0-6 0,6-3 0 0,3-3 0 16,4-1 0-16,2 1 0 0,3-1 0 15,0 2 0-15,1 1 0 0,-3 3 0 0,-3 1-8 16,-5 2-8-16,-6 4 3 0,-6 1-5 0,-5 3-2 16,-5-1-13-16,-2 9-14 0,-21-9-25 0,26 13-23 15,-26-13-30-15,0 0-36 0,0 0-53 16,16 23-121-16,-16-23-80 0,0 0-23 0,-1 23 402 16</inkml:trace>
  <inkml:trace contextRef="#ctx0" brushRef="#br0" timeOffset="25768.0923">16539 7739 654 0,'0'0'71'0,"0"0"-24"0,0 0 23 0,0 0 15 15,0 0 42-15,18 1-26 0,-18-1-14 0,0 0-34 16,0 0-22-16,0 0-9 0,0 0 2 0,0 0 5 15,0 0 4-15,0 0-1 0,0 0-5 0,0 0-3 16,0 0-2-16,0 0 0 16,0 0 4-16,21-4 0 0,-21 4 2 0,0 0-3 15,0 0-5-15,0 0-4 0,0 0-5 0,0 0 0 16,0 0 2-16,0 0 5 0,0 0 2 0,0 0 2 16,0 0-3-16,0 0-3 0,0 0-5 0,10 18 0 15,-10-18-2-15,0 0 6 0,0 0-3 0,-14 20 3 16,14-20-6-16,0 0-2 0,-12 19-4 0,12-19 1 15,-7 17-4-15,7-17 3 0,-10 21-4 16,10-21 3-16,-11 24-3 0,11-24 3 0,-11 25-3 16,11-25 3-16,-13 29-3 0,4-12 5 0,9-17-3 15,-18 33 5-15,8-15-3 0,-2-1 5 16,1 1-2-16,2-1 7 0,9-17-6 0,-21 31 4 16,21-31-7-16,-20 32 3 0,20-32-4 0,-14 31 4 15,14-31-4-15,-12 31 2 0,12-31-3 0,-11 31 3 16,11-31-3-16,-12 33 4 0,7-16-5 15,5-17-14-15,-10 32 14 0,5-14-14 0,0 1 30 16,0-1-13-16,2 0 10 0,3-18-14 0,-6 31 0 16,6-31 0-16,-8 33 0 0,8-33 0 0,-8 31 0 15,3-14 0-15,0 0 0 0,5-17 0 0,-10 30 0 16,10-30 0-16,-8 27 0 0,8-27 0 0,-4 28 0 16,4-28 0-16,1 24 0 0,-1-24 0 15,2 28 0-15,-2-28 0 0,3 28 0 16,-3-28 0-16,3 26 0 0,-3-26 0 0,1 27 0 15,-1-27 0-15,0 27 0 0,0-27 0 0,1 24 0 16,-1-24 0-16,0 24 0 0,0-24 0 0,0 23 0 16,0-23 0-16,3 24 0 0,-3-24 0 0,2 23 0 15,-2-23 0-15,2 23 0 0,-2-23 0 0,4 23 0 16,-4-23 0-16,5 25 0 0,-5-25 0 16,6 22 0-16,-6-22 0 0,9 22 0 0,-9-22 0 15,12 23 0-15,-12-23 0 0,12 20 0 0,-12-20 0 16,16 21 0-16,-16-21 0 0,17 19 0 0,-17-19 0 15,17 22 0-15,-17-22 0 0,18 19 0 16,-18-19 0-16,17 19 0 0,-17-19 0 0,0 0 0 16,24 21 0-16,-24-21 0 0,0 0 0 0,25 17 0 15,-25-17 0-15,0 0 0 0,23 10 0 16,-23-10 0-16,0 0 0 0,0 0 0 0,20 0 0 16,-20 0 0-16,0 0 0 0,0 0 0 0,0 0 0 15,0 0 0-15,0 0 0 0,0 0 0 0,0 0 0 16,0 0 0-16,0 0 0 0,0 0 0 0,0 0 0 15,0 0 0-15,0 0 0 0,0 0 0 0,0 0 0 16,14 19 0-16,-14-19 0 0,0 0 0 16,0 0 0-16,0 0 0 0,0 0 0 0,0 0 0 15,0 0 0-15,0 0 0 0,0 0 0 16,0 0 0-16,0 0 0 0,0 0 0 0,0 0 0 16,0 0 0-16,0 0 0 0,0 0 0 0,0 0 0 15,0 0 0-15,0 0 0 0,0 0 0 0,0 0 0 16,0 0 0-16,-9-18 0 0,9 18 0 0,0 0 0 15,0 0 0-15,-20-14 0 0,20 14 0 16,0 0 0-16,-25-11 0 0,25 11 0 0,-22-6 0 16,22 6 0-16,-21-4 0 0,21 4 0 0,-27-2 0 15,27 2 0-15,-33 0 0 0,13 1 0 0,-1 0 0 16,-3 0 0-16,-1 2 0 0,-2-1 0 0,-1 3 0 16,-2-1 0-16,-2 0 0 0,-1 1 0 15,-1-1 0-15,0 0 0 0,0-2 0 0,-2 0 0 16,0 1 0-16,0-2 0 0,-2-1 0 15,2-1 0-15,-2 0 0 0,3-2 0 0,-2-2 0 16,2 1 0-16,1-3 0 0,1 3 0 0,2-1 0 16,0 2 0-16,2 0 0 0,2 2 0 0,2 1 0 15,2 0 0-15,2 0 0 0,0 1 0 0,4-1 0 16,17 0 0-16,-25 1 0 0,25-1 0 0,0 0 0 16,-17-1 0-16,17 1 0 0,0 0 0 15,0 0 0-15,0 0 0 0,0 0 0 0,0 0 0 16,18-7 0-16,-18 7 0 0,21-7 0 0,-21 7 0 15,20-3 0-15,-20 3 0 0,21-5 0 16,-21 5 0-16,18 0 0 0,-18 0 0 0,18 1 0 16,-18-1 0-16,0 0 0 0,21 0 0 0,-21 0-32 15,0 0-12-15,17 6-14 0,-17-6-31 0,0 0-72 16,0 0-384-16,0 0-51 0,0 0 75 16</inkml:trace>
  <inkml:trace contextRef="#ctx0" brushRef="#br0" timeOffset="26346.1177">15474 9139 1347 0,'-9'23'117'15,"9"-23"-49"-15,0 0-18 0,0 0-7 0,0 0 4 16,0 0 2-16,0 0 5 0,0 0-2 0,0 0-6 15,0 0-10-15,17-12-9 0,-17 12-7 0,0 0-6 16,0 0-5-16,0 0 0 0,18-5-1 16,-18 5 1-16,0 0 1 0,0 0 3 0,0 0 0 15,0 0-7-15,0 0-6 0,0 0 0 0,0 0 0 16,0 0 0-16,0 0 0 0,0 0 0 0,0 0 0 16,0 0 0-16,0 0 0 0,0 0 0 15,21-22 0-15,-21 22 0 0,24-22 0 0,-24 22 0 16,35-32 0-16,-15 13 0 0,3-2 0 0,0-1 0 15,1 1 0-15,-3-4 0 0,1 1 0 16,-3 1 0-16,-2-1 0 0,-2 0 0 0,-2-2 0 16,-3 1 0-16,-1-2 0 0,-2 0 0 0,-2-1 0 15,-2-2 0-15,-2-1 0 0,-1 0 0 0,0-2 0 16,-1-1 0-16,-1 2 0 0,2 2 0 0,0-1 0 16,3 3 0-16,0 2 0 0,2 0 0 0,0 2 0 15,1 1 0-15,0-1 0 0,0 0 0 16,0 2 0-16,-1 2 0 0,0 1 0 0,-2 1 0 15,-2 1 0-15,-2-1 0 0,-2-1 0 0,0 1 0 16,-4-2 0-16,0 1 0 0,-1 1 0 16,-3 1 0-16,1 0 0 0,10 17 0 0,-23-31 0 15,23 31 0-15,-23-27 0 0,23 27 0 0,-25-23 0 16,25 23 0-16,-23-17 0 0,23 17 0 0,-20-8 0 16,20 8 0-16,0 0 0 0,-21-4 0 15,21 4 0-15,0 0 0 0,0 0 0 0,0 0 0 16,0 0 0-16,0 0 0 0,0 0 0 0,0 0 0 15,0 0 0-15,0 0 0 0,0 19-56 0,0-19-33 16,12 19-138-16,-12-19-373 0,0 0 8 0,0 0 110 16</inkml:trace>
  <inkml:trace contextRef="#ctx0" brushRef="#br0" timeOffset="28174.0685">11296 8428 1184 0,'0'0'138'0,"0"0"-63"0,-18-17-12 15,18 17-6-15,0 0 4 0,0 0-1 0,0 0-12 16,0 0-11-16,-23-11-9 0,23 11-8 0,0 0-2 15,0 0 0-15,-22 1-3 0,22-1 1 0,0 0-2 16,-17 9 2-16,17-9-3 0,0 0 4 16,-19 16-4-16,19-16 1 0,-16 19-3 15,16-19 1-15,-15 25-4 0,15-25 3 0,-13 27-4 16,13-27 2-16,-9 22-7 0,9-22 2 0,0 19-4 16,0-19 0-16,0 0-1 0,10 20 1 0,-10-20-1 15,0 0 2-15,21 9-2 0,-21-9 2 0,17 3-1 16,-17-3 1-16,19-4 0 0,-19 4 0 0,25-11 3 15,-25 11-4-15,29-16 3 0,-29 16-4 0,29-19 2 16,-29 19-1-16,25-21 3 0,-25 21-2 16,19-21 1-16,-19 21-1 0,11-20 4 0,-11 20-2 15,0 0 3-15,-4-20-3 0,4 20 1 0,0 0-3 16,-22-10 2-16,22 10 0 0,-22-1 0 16,22 1 2-16,-27 5-2 0,27-5 0 0,-30 12-3 15,30-12 0-15,-32 22 0 0,32-22 0 0,-32 29 0 16,32-29 0-16,-30 32 0 0,30-32 0 0,-23 33 0 15,23-33 0-15,-13 28 0 0,13-28 0 16,-3 23 0-16,3-23 0 0,0 0 0 0,16 19 0 16,-16-19 0-16,22 5 0 0,-22-5 0 0,28-5 0 15,-11-1 0-15,1-1 0 0,1-3 0 0,0-2 0 16,-1 0 0-16,2-3 0 0,-3 1 0 0,-17 14 0 16,30-30 0-16,-30 30 0 0,22-29 0 0,-22 29 0 15,10-25 0-15,-10 25 0 16,-1-19 0-16,1 19 0 0,-6-17 0 0,6 17 0 15,0 0 0-15,-25-19 0 0,25 19 0 0,-20-10 0 16,20 10 0-16,-22-5 0 0,22 5 0 0,-22 1 0 16,22-1 0-16,-18 8 0 0,18-8 0 0,0 0 0 15,-25 19 0-15,25-19 0 0,-12 17 0 0,12-17 0 16,-10 18 0-16,10-18 0 0,-1 20 0 0,1-20 0 16,4 19 0-16,-4-19 0 0,9 18 0 15,-9-18 0-15,30 27-127 0,-30-27-510 0,23 6-29 16,-5-9 50-16</inkml:trace>
  <inkml:trace contextRef="#ctx0" brushRef="#br0" timeOffset="30251.9432">20421 8508 659 0,'-18'-15'252'16,"18"15"-80"-16,0 0-26 0,0 0-25 15,0 0-22-15,0 0-17 0,0 0-17 0,0 0-10 16,0 0-10-16,0 0-7 0,0 0-10 0,-17 8-4 16,17-8-6-16,0 0 0 0,0 0-3 0,0 0-1 15,-22 19-3-15,22-19-2 0,0 0-3 0,-11 19 0 16,11-19-2-16,0 0 0 0,-4 20-3 0,4-20 2 15,0 0-3-15,9 19 3 0,-9-19-4 16,0 0 4-16,20 15-4 0,-20-15 3 16,20 7 0-16,-20-7-1 0,24 2 2 0,-24-2 0 15,29-3-3-15,-29 3 1 0,31-9 1 0,-31 9-1 16,30-12 1-16,-30 12-1 0,31-16 4 0,-31 16-3 16,25-19 5-16,-25 19-4 0,15-21 3 0,-15 21-4 15,7-21 2-15,-7 21-1 0,1-22 3 0,-1 22 1 16,-6-22 5-16,6 22-2 0,-16-19 3 15,16 19-1-15,-23-14 0 0,23 14-1 0,-25-7-2 16,25 7-3-16,-28-1-6 0,28 1 0 0,-32 7 0 16,32-7 0-16,-32 16 0 0,15-4 0 0,17-12 0 15,-31 29 0-15,31-29 0 0,-31 33 0 16,18-16 0-16,3 1 0 0,2 1 0 0,2-1 0 16,4-1 0-16,4 0 0 0,-2-17 0 0,11 28 0 15,-11-28 0-15,23 18 0 0,-23-18 0 16,33 9 0-16,-14-8 0 0,3-2 0 0,0-3 0 15,2-1 0-15,0-3 0 0,1-2 0 0,-1-2 0 16,-1 0 0-16,-1-1 0 0,0-3 0 0,-4 1 0 16,-1 0 0-16,-17 15 0 0,22-27 0 0,-22 27 0 15,5-22 0-15,-5 22 0 0,-7-19 0 0,7 19 0 16,-19-17 0-16,19 17 0 0,-25-12 0 0,25 12 0 16,-34-3 0-16,14 7 0 0,1 0 0 15,-2 4 0-15,-1 3 0 0,1 1 0 16,-1 3 0-16,1 0 0 0,1 2 0 0,6 0 0 15,1 0 0-15,13-17 0 0,-18 29 0 0,18-29 0 16,-6 24 0-16,6-24 0 0,4 18 0 0,-4-18 0 16,0 0 0-16,21 16 0 0,-21-16 0 0,24 1 0 15,-24-1 0-15,34-7 0 0,-14 0 0 16,0-4 0-16,2-2 0 0,0-4 0 0,0-1 0 16,-3 1 0-16,0 0 0 0,-19 17 0 0,21-28 0 15,-21 28 0-15,5-19 0 0,-5 19 0 0,0 0 0 16,-14-19 0-16,14 19 0 0,-26-4 0 0,26 4 0 15,-33 2 0-15,14 2 0 0,-2 2 0 16,1 2 0-16,-2 2 0 0,2 0 0 0,2-1 0 16,18-9 0-16,-27 17 0 0,27-17 0 15,0 0 0-15,-18 7-119 0,44 9-467 0,-26-16-21 16,0 0 8-16</inkml:trace>
  <inkml:trace contextRef="#ctx0" brushRef="#br1" timeOffset="36532.5075">2467 8329 168 0,'-19'-16'127'15,"19"16"20"-15,0 0 18 0,0 0-9 0,0 0-24 16,0 0-33-16,0 0-33 0,0 0-26 16,-18-14-20-16,18 14-20 0,0 0-9 0,0 0-9 15,0 0-5-15,-14 18-12 0,14-18-11 16,0 0-20-16,0 0-20 0,-2 24-13 0,2-24 3 16,0 0 27-16,1 17 29 0,-1-17 36 0,0 0 13 15,4 18 9-15,-4-18-3 0,0 0 31 0,9 17 6 16,-9-17 25-16,0 0 1 0,0 0-2 0,0 0-3 15,0 0 7-15,0 0-5 0,20 8-134 16,-20-8 19-16,0 0 107 0,0 0 3 0,0 0 123 16,0 0-26-16,0 0-122 0,0 0-15 0,0 0 3 15,0 0-6-15,0 0-2 0,0 0 1 0,-17-14-2 16,17 14-4-16,0 0-1 0,-6-24-3 0,6 24 3 16,-2-28-3-16,1 7-16 0,4 1 38 0,-2-4-39 15,3-2 34-15,-2 0-15 16,3-2-9-16,-2-2 7 0,1-1-10 0,1 0 6 15,-1-2-9-15,-2 2 5 0,1-3-7 0,-1-2 6 16,-1-2-9-16,0 1 8 0,1-2-9 0,-1 0 8 16,0-3-8-16,0 0-10 0,2-4 23 0,0-3-23 15,1 1 22-15,0-4-3 0,0 0-13 0,1 0 12 16,3-4-10-16,-1 1 11 0,0-3-12 0,2-4 14 16,-2-1-14-16,0-1-4 0,1 0 21 15,0 0-19-15,-1 1 19 0,0-4-3 0,-1 2-13 16,-2 1 12-16,0-1-12 0,0 1 13 0,-2-3 2 15,-1 1-20-15,2 0 20 0,-3 1-20 16,2 2 5-16,-2 1 12 0,2 2-12 0,-2-1 12 16,0 0-12-16,0 0 12 0,0 0-12 0,1-3-3 15,0 2 19-15,0-1-19 0,0 2 19 0,2 0-5 16,-1-2-12-16,2 1 13 0,-2-1-14 16,1 2 14-16,0-2-12 0,0-1-2 0,-1 0 18 15,1-1-19-15,-1 4 20 0,1 0-5 0,0 2-12 16,0 2 12-16,2-1-12 0,-2 1 12 0,0-1-12 15,0 1-3-15,0 1 21 0,0 0-21 0,0 2 21 16,-1 0-7-16,1 4-10 0,-2-1 10 0,0 0-10 16,1 3 10-16,0-1-9 0,0 2 8 15,-1 0-7-15,1 0 8 0,-1 2 2 16,0 0-11-16,-1 3 6 0,-1 1-3 0,0 0-4 16,-2 4 8-16,2 1-8 0,-2 1 8 0,1 2-6 15,0 2 4-15,-2 1-3 0,2 1 2 0,-2 2-2 16,1 2 2-16,2 0-2 0,0 4 2 0,0 0-2 15,1 2 2-15,0 1-1 0,0 18 0 0,0-29 0 16,0 29 0-16,1-25 0 0,-1 25 0 16,1-19 0-16,-1 19 0 0,0 0 0 0,1-20 0 15,-1 20 0-15,0 0-15 0,0 0 14 0,0 0-15 16,0 0 16-16,0 0 0 0,0 0-1 0,0 0 1 16,0 0 0-16,0 0-1 0,0 0 1 0,0 0 0 15,0 0-1-15,0 0 2 0,0 0 0 16,0 0-2-16,0 0 1 0,0 0-1 0,0 0 0 15,0 0 2-15,0 0-1 0,0 0 16 16,0 0-15-16,0 0 16 0,0 0-17 0,0 0 1 16,0 0-1-16,0 0-14 0,0 0 16 0,0 0-17 15,0 0 17-15,0 0 0 0,0 0 0 0,0 0 1 16,0 0-1-16,0 0 0 0,0 0-1 0,0 0-2 16,-2-17 1-16,2 17 1 0,0 0-1 0,0 0 0 15,0 0 0-15,0 0 0 0,0 0 0 16,0 0 1-16,-5-17 11 0,5 17-12 0,0 0 0 15,0 0 0-15,0 0-15 0,0 0 11 0,0 0 0 16,-18 24 15-16,8-6-14 0,-2 3 15 16,-1 4-11-16,-6 5-4 0,-1 3 6 0,-5 2-7 15,0 1 8-15,-2 2-8 0,-1-2 8 0,0 1-8 16,0 0 9-16,0-3-8 0,3-4 7 0,3-4-4 16,2-5 0-16,20-21 0 0,-25 23 0 15,25-23 0-15,0 0 0 0,0 0 0 0,0 0 0 16,0 0 0-16,0 0 0 0,5-23 0 0,4 4 0 15,6-6 0-15,2-4 0 0,2-3 0 0,3-6 0 16,3 1 0-16,-1-3 0 0,2 0 0 0,-1 0 0 16,2 1 0-16,-3 1 0 0,0 1 0 0,1 1 0 15,-1 2 0-15,-1 3 0 0,-1 1 0 16,-2 3 0-16,-1 2 0 0,1 3 0 16,-2 4 0-16,-1 2 0 0,-17 16 0 0,28-19 0 15,-28 19 0-15,22-8 0 0,-22 8 0 0,0 0 0 16,24 9 0-16,-24-9 0 0,15 23 0 0,-8-4 0 15,0 4 0-15,-1 4 0 0,0 4 0 0,-2 2 0 16,0 2 0-16,-1 2 0 0,2 1 0 0,2-1 0 16,1 1 0-16,3-4 0 0,3-2 0 15,2-4 0-15,2-1 0 0,4-4 0 0,5 1 0 16,0-7-41-16,12 11-81 0,-39-28-345 0,60 15-171 16,-26-7 7-16,8-3 484 0</inkml:trace>
  <inkml:trace contextRef="#ctx0" brushRef="#br1" timeOffset="41158.7538">3081 3221 971 0,'0'0'51'16,"20"-17"-25"-16,-20 17-21 0,0 0-8 0,21-6 1 15,-21 6 2-15,0 0 1 0,21 1 1 16,-21-1-1-16,17 1 0 0,-17-1 0 0,17 4 2 16,-17-4 6-16,25 6 8 0,-25-6 12 0,30 5 11 15,-30-5 4-15,38 2 0 0,-19-4-1 0,9 5-5 16,-3-6-28-16,7 4 26 0,1-5-36 15,7 3 24-15,3-4-9 0,3 3-6 0,2-3-3 16,4 1-3-16,1 1-2 0,5-1-2 0,0 0 1 16,3 2-3-16,3-1 2 0,2 1 0 0,3 1 0 15,3 0-1-15,3 1 1 0,3 0-1 0,2 1 0 16,3 0 2-16,1 1-1 0,4 0 1 0,3-1 3 16,1-1 0-16,6 0 1 0,3 0 2 15,-2-1 3-15,7 1 5 0,1-3 4 16,6 3 3-16,0-5 2 0,8 4-1 0,-3-4 1 15,4 4-3-15,5-4-3 0,4 4-3 0,2-3-4 16,3 3-2-16,4-2-1 0,1 0-2 0,2 1-2 16,2-1-1-16,2 2 0 0,2-1 0 0,0 1 1 15,2-2-1-15,0 2-1 0,1 0-1 0,-1-1 0 16,2 0 0-16,0 1 1 0,2 0 0 16,1-2-1-16,3 1-1 0,2-1 1 0,1 0 1 15,1-1 1-15,1 1 2 0,0-2 4 0,3 1 0 16,-3-2 3-16,2 1-1 0,-1 0 2 0,0 2-2 15,1-3 1-15,3 3-2 0,0-2 5 16,2 2 0-16,-2-1-1 0,2 3-1 0,-5 0-3 16,1 1-3-16,-4 1 0 0,-1 0-1 0,-7 2-3 15,-2 0 1-15,-3 0-2 0,0 1 0 16,-6 0 2-16,0 1-1 0,1 0 0 0,-2-2 1 16,-1 1 0-16,1-2 2 0,0 0-1 0,-2 0 1 15,0-2-2-15,-2-1 2 0,-2-2 1 0,2 0-1 16,-5-1 2-16,-4-1-6 0,-2-1 3 0,-7-1-3 15,-3 0 3-15,-4-1-3 0,-8 1 2 0,-4-1-3 16,-3-1 3-16,-3 1-3 0,-5-2 2 16,-2 3-3-16,-8 0 3 0,-3 1-1 15,-1 1 1-15,-7-1-4 0,-1 2 1 0,-5-1-2 16,-6 2 0-16,-2 0 0 0,-5 2-5 0,-7 0-10 16,1 3-17-16,-13-7-35 0,15 25-153 0,-29-29-304 15,13 17-8-15,-31-8 63 0</inkml:trace>
  <inkml:trace contextRef="#ctx0" brushRef="#br1" timeOffset="41924.3128">14558 2888 1591 0,'0'0'75'0,"0"0"-14"0,0 0-21 0,0 0-10 16,0 0-4-16,0 0-5 0,15-18-3 16,-15 18-4-16,19-4-3 0,-19 4-3 0,32-1-2 15,-12 2-1-15,3 0 1 0,4 3 1 0,4 0 0 16,3 1 3-16,2-2-1 0,4 3 2 0,3-1-1 16,3 1-1-16,-1 0-3 0,4 1 0 0,-6-1-3 15,1 2 2-15,-1 0-3 0,-3 1 2 16,-2 0-1-16,-4 1 0 0,-3 1-3 0,-6 0 1 15,-5 0-3-15,-20-11 1 0,21 24-3 16,-21-24 5-16,-2 24-1 0,2-24 4 0,-41 33-2 16,5-13 3-16,-13 6-5 0,-7 1 5 0,-9 5-6 15,-6-1-10-15,-4 4 29 0,-3 4-26 0,1-3 26 16,4 4-10-16,6-1-10 0,10-3 6 0,7 1-10 16,11-6 0-16,15 0-25 0,7-9-31 0,37 23-265 15,-20-45-291-15,47 29 7 0,-2-27 229 16</inkml:trace>
  <inkml:trace contextRef="#ctx0" brushRef="#br1" timeOffset="42877.4016">11454 8694 1994 0,'0'0'26'0,"0"0"-17"0,0 0-5 16,-6-17-7-16,6 17 1 0,15-19-2 0,-15 19-4 16,23-34-17-16,-5 21-29 0,-9-16-62 0,28 34-326 15,-26-25-172-15,11 4 4 0,1 3 456 0</inkml:trace>
  <inkml:trace contextRef="#ctx0" brushRef="#br1" timeOffset="43064.7916">12334 8019 1876 0,'0'0'49'0,"0"0"-29"16,-19-8-11-16,19 8-5 0,0 0-3 0,3-18 0 16,-3 18-5-16,10-23-7 0,-10 23-14 15,18-28-21-15,-13 1-48 0,25 27-153 0,-26-30-324 16,18 5-25-16,2-1 231 0</inkml:trace>
  <inkml:trace contextRef="#ctx0" brushRef="#br1" timeOffset="43205.4929">13055 7191 1168 0,'23'-52'405'0,"-23"52"-367"0,16-25-28 0,-16 25-11 16,9-28-1-16,-5 11-7 0,-4 17-98 0,1-35-223 15,7 18-195-15,-8 17-20 0,11-40 444 0</inkml:trace>
  <inkml:trace contextRef="#ctx0" brushRef="#br1" timeOffset="43392.9737">13823 6310 1280 0,'22'-48'375'15,"-22"48"-392"-15,27-23-60 0,-26-5-67 0,31 23-136 16,-22-15-230-16,4-10 30 0,17 18 334 0</inkml:trace>
  <inkml:trace contextRef="#ctx0" brushRef="#br1" timeOffset="43580.3605">14681 5407 1778 0,'0'0'63'16,"5"-17"-36"-16,-5 17-12 0,20-28-4 0,-4 8 4 15,6-2-7-15,1-5 4 0,5-3-16 16,4 0-3-16,-2-6-10 0,10 7-75 0,-14-22-40 15,31 23-363-15,-27-14-110 0,8 3 66 0</inkml:trace>
  <inkml:trace contextRef="#ctx0" brushRef="#br1" timeOffset="43752.3063">15640 4328 1732 0,'0'0'131'15,"11"-21"-93"-15,-11 21-17 0,5-25 4 0,-5 25-6 16,11-30 0-16,-2 13-12 0,2-3-4 0,1-3-13 16,4 0-10-16,-3-6-31 0,12 12-48 0,-21-35-189 15,25 30-311-15,-12-13 20 0,5 0 231 16</inkml:trace>
  <inkml:trace contextRef="#ctx0" brushRef="#br1" timeOffset="43908.451">16347 3410 1795 0,'18'-6'54'0,"-18"6"-45"16,0 0-14-16,-1-20 2 0,1 20-10 0,0 0-33 16,7-50-183-16,10 37-381 0,-11-6 36 0,6-1 197 15</inkml:trace>
  <inkml:trace contextRef="#ctx0" brushRef="#br1" timeOffset="44080.3108">16582 3085 1854 0,'-19'-5'193'0,"19"5"-193"0,0 0 0 15,0 0 0-15,0 0 0 0,0 0-3 0,0 0-16 16,0 0-27-16,0 0-57 0,-8-43-171 15,8 43-325-15,19-20-16 0,-8 2 228 0</inkml:trace>
  <inkml:trace contextRef="#ctx0" brushRef="#br1" timeOffset="45119.406">16431 3190 1359 0,'0'0'75'0,"0"0"-37"0,-17-3-24 15,17 3-1-15,0 0-3 0,0 0-4 0,0 0-5 31,0 0-6-31,0 0-1 0,0 0 3 0,0 0 2 16,0 0 1-16,0 0 1 0,0 0-1 0,0 0 2 0,0 0 1 16,0 0 5-16,0 0 8 0,0 0 11 0,0 0 8 15,0 0 5-15,0 0-4 0,0 0-2 0,0 0-5 16,0 0-4-16,0 0-3 0,0 0-3 16,0 0-6-16,0 0-3 0,0 0-3 0,0 0-3 15,17 0-1-15,-17 0-2 0,0 0-1 0,0 0 1 16,0 0-1-16,0 0 2 0,0 0-1 0,0 0-1 15,0 0 2-15,0 0-1 0,0 0 1 16,0 0 1-16,0 0 1 0,0 0 3 0,0 0 2 16,0 0 4-16,0 0 2 0,17-4 3 0,-17 4-3 15,0 0 1-15,0 0-6 0,18-12 0 0,-18 12-5 16,0 0 2-16,22-18-3 0,-22 18 0 0,19-16-1 16,-19 16 1-16,21-17-3 0,-21 17 5 0,24-22-5 15,-24 22 5-15,30-26-3 16,-13 10 3-16,1 0-3 0,3-2 3 0,0-1-5 15,4-3 6-15,2 0-5 0,0-2 5 0,3-1-5 16,1-3 2-16,2 0-4 0,-1-1 0 0,3-1 0 16,0-2 0-16,-1 0 0 0,3-1 0 0,-1-1 0 15,2-2 0-15,1 0 0 0,-1-3 0 0,1-1 0 16,-1 0 0-16,1-1 0 0,3-4 0 0,0 2 0 16,3-3 0-16,3 0 0 0,-2 0 0 15,3 0 0-15,-1-5 0 0,2-1 0 0,1 0 0 16,0 1 0-16,0 3 0 0,-1 0 0 0,2-2 0 15,0 0 0-15,0-2 0 0,1-1 0 0,2 0 0 16,2-3 0-16,-3 4 0 0,2 2 0 16,-3 0 0-16,2-2 0 0,-2 1 0 0,-2-1 0 15,2 4 0-15,-3-3 0 0,2 5 0 0,-1 0 0 16,-1 7 0-16,-3 4 0 0,-2 4 0 16,-5 2 0-16,-2 1 0 0,-4 3 0 0,-3 0 0 15,-1 1 0-15,-3 0 0 0,-4 4 0 0,-2 4 0 16,-4 5 0-16,-17 11 0 0,26-13 0 0,-26 13 0 15,17-12 0-15,-17 12 0 0,0 0 0 0,0 0-20 16,0 0-22-16,0 0-16 0,5-20-28 0,-5 20-8 16,0 0-69-16,5-30-275 0,-5 30-126 15,0 0 1-15,-15 22 545 0</inkml:trace>
  <inkml:trace contextRef="#ctx0" brushRef="#br1" timeOffset="45806.8346">17848 1667 1573 0,'0'0'56'0,"-21"-3"-15"0,21 3-14 16,0 0 4-16,-21-11 7 0,21 11 2 15,0 0-4-15,0 0-10 0,0 0-7 0,0 0-5 16,0 0-2-16,0 0-1 0,0 0 1 0,0 0 2 16,0 0 1-16,0 0 1 0,12-20 2 15,-12 20-3-15,17-14 1 0,-17 14-5 0,21-17-5 16,-21 17-6-16,23-17 0 0,-23 17 0 0,28-19 0 15,-11 8 0-15,0-1 0 0,3 0 0 0,0-1 0 16,2-2 0-16,4 1 0 0,1-2 0 0,2 0 0 16,4-1 0-16,2-1 0 0,4 0 0 0,2-1 0 15,3-1 0-15,0 2 0 0,1 0 0 16,-2 2 0-16,-5-1 0 0,-1 3 0 16,-5 2 0-16,-2 2 0 0,-4 3 0 0,-4 2 0 15,-3 1 0-15,-19 4 0 0,24 0 0 0,-24 0 0 16,0 0 0-16,18 10 0 0,-18-10 0 0,9 21 0 15,-9-21 0-15,4 37 0 0,-2-8 0 0,-5 4 0 16,0 7 0-16,-5 6 0 0,-3 3 0 0,-1 3 0 16,-4 8 0-16,-1 1 0 0,-2 5 0 15,-2-2 0-15,1-4 0 0,-2-2 0 0,1-1 0 16,0-4 0-16,3-6 0 0,2-7 0 0,3-9 0 16,6-7 0-16,3-6 0 0,4-18 0 0,10 23 0 15,-10-23 0-15,29 1 0 0,10 20-297 0,-20-44-340 16,24 7-27-16,-7-12 216 0</inkml:trace>
  <inkml:trace contextRef="#ctx0" brushRef="#br1" timeOffset="45963.0662">19402 1929 2047 0,'-29'10'0'0,"7"-2"0"15,5-2 0-15,17-6 0 0,0 0-58 0,18 12-525 16,-18-12-97-16,0 0 3 0</inkml:trace>
  <inkml:trace contextRef="#ctx0" brushRef="#br2" timeOffset="86322.1801">2679 3782 615 0,'0'0'38'0,"-21"-15"0"0,21 15-6 0,-16-18-8 15,16 18-11-15,-8-22-7 0,8 22-4 0,-1-25-9 16,1 25-25-16,6-28-97 0,-4 1-148 15,20 29-45-15,-28-33 322 0</inkml:trace>
  <inkml:trace contextRef="#ctx0" brushRef="#br2" timeOffset="86447.1736">2827 3510 918 0,'0'0'101'0,"0"0"-119"0,0 0-215 0,0 0-127 16,25-14-47-16</inkml:trace>
  <inkml:trace contextRef="#ctx0" brushRef="#br2" timeOffset="96142.2747">2779 3280 842 0,'-21'23'209'0,"21"-23"-83"0,0 0-50 15,-28 0 16-15,28 0-4 0,0 0-9 16,0 0-8-16,-18 6-17 0,18-6-13 0,0 0-14 16,0 0-6-16,0 0-10 0,0 0-5 0,0 0-2 15,0 0-3-15,0 0-2 0,0 0 0 16,0 0 0-16,0 0 0 0,0 0 0 0,-9 19 2 15,9-19-1-15,0 21 5 0,0-21 0 0,-2 22 9 16,2-22 7-16,0 0 6 0,0 0 3 0,0 0-1 16,0 0-6-16,0 0-6 0,0 0-5 15,0 0-2-15,0 0-3 0,0 0 0 0,0 0 0 16,0 0-1-16,0 0-1 0,0 0 1 0,0 0-3 16,0 0-1-16,0 0-1 0,0 0-2 0,0 0 0 15,0 0 0-15,0 0 0 0,0 0 1 0,0 0-1 16,0 0 0-16,0 0 0 0,0 0 1 0,0 0 0 15,18 6 1-15,-18-6-1 0,0 0 0 16,17 7 0 0,-17-7 1-16,0 0 0 0,18 9 4 0,-18-9 2 15,0 0 3-15,0 0 0 0,22 11 1 0,-22-11-2 16,0 0 1-16,0 0-3 0,21 11-6 16,-21-11-1-16,0 0 0 0,20 10 0 0,-20-10 0 0,0 0 0 15,24 10 0-15,-24-10 0 0,21 8 0 0,-21-8 0 16,27 11 0-16,-27-11 0 0,33 11 0 15,-15-5 0-15,1 1 0 0,0-1 0 16,2 1 0-16,-1 1 0 0,2 1 0 0,3 0 0 16,-2 1 0-16,2 0 0 0,2 1 0 0,1 0 0 15,0 2 0-15,2 1 0 0,3-1 0 0,0 2 0 0,0-3 0 16,1 1 0-16,0 2 0 0,2-1 0 0,2-1 0 16,1 3 0-16,1-1 0 0,0-1 0 0,0 3 0 15,2-1 0-15,-3-1 0 0,2 2 0 16,2 0 0-16,-2 1 0 0,3 2 0 0,-2-2 0 15,2 1 0-15,1-1 0 0,0 2 0 0,3-1 0 16,1-1 0-16,-1 0 0 0,3 2 0 0,-4-1 0 16,2 0 0-16,1 1 0 0,-3-1 0 15,7 5 0-15,-15-6 0 0,-14-5 0 0,-25-13 0 16,26 13 0-16,9 3 0 0,26 9 0 0,20 9 0 16,4-1 0-16,-3-3 0 0,-10-4 0 15,-7 1 0-15,0-4 0 0,-4 0 0 0,-2 0 0 16,2 0 0-16,2 1 0 0,7 4 0 0,1 0 0 15,1 1 0-15,1 1 0 0,-4 0 0 0,1-1 0 16,-2-1 0-16,0 0 0 0,-1-4 0 0,-4-1 0 16,-1-1 0-16,-6-3 0 0,-3 0 0 0,-4 1 0 15,-4-2 0-15,-5-2 0 0,-3-1 0 16,-3-2 0-16,-1-1 0 0,-2-3 0 0,0 0 0 16,-1-1 0-16,-3 2 0 0,0 0 0 15,-1 0 0-15,0 1 0 0,2 1 0 0,-4-1 0 16,-1 0 0-16,2-1 0 0,-1 0 0 0,4 2 0 15,3 1 0-15,4 0 0 0,2 3 0 0,2 0 0 16,1-1 0-16,3 2 0 0,-1 1 0 0,3 2 0 16,2-1 0-16,2 2 0 0,5-1 0 15,-1 1 0-15,3 1 0 0,0-1 0 0,0 1 0 16,-1-1 0-16,-3-2 0 0,1 2 0 0,-4-2 0 16,1 0 0-16,3 2 0 0,0-1 0 0,3 3 0 15,2 0 0-15,2 2 0 0,1-1 0 0,0 0 0 16,1 0 0-16,0 2 0 0,-1-2 0 0,-2 1 0 15,-1-1 0-15,1-1 0 0,-1 1 0 16,3 1 0-16,0-1 0 0,1 0 0 16,0 1 0-16,1 3 0 0,5-1 0 0,2 2 0 15,1-1 0-15,3-2 0 0,-1 2 0 0,3 0 0 16,0 1 0-16,2 1 0 0,0 0 0 0,0-1 0 16,-1 0 0-16,0-2 0 0,-1 0 0 0,-2 2 0 15,0 1 0-15,2 3 0 0,0-1 0 0,4 2 0 16,2-2 0-16,-2-3 0 0,-1 0 0 15,-3-3 0-15,-7 1 0 0,0 1 0 0,-1 1 0 16,3 0 0-16,2 0 0 0,1 0 0 0,3 0 0 16,3 1 0-16,-1 0 0 0,-1-1 0 15,1 1 0-15,-4 0 0 0,3 0 0 0,1 1 0 16,1 1 0-16,6-1 0 0,-3 2 0 0,3-1 0 16,-4 1 0-16,1 1 0 0,2-1 0 0,-2 0 0 15,2 1 0-15,0-2 0 0,-2 0 0 16,-1 0 0-16,0-2 0 0,-3 0 0 0,0 2 0 15,-1-3 0-15,-2 1 0 0,2 0 0 0,-2 2 0 16,0-1 0-16,0-1 0 0,-3-1 0 0,-3 0 0 16,-3-1 0-16,0-1 0 0,1 1 0 0,-1-2 0 15,1 2 0-15,3 0 0 0,0-2 0 0,1 1 0 16,0 0 0-16,3 1 0 0,3 1 0 0,2 0 0 16,1 1 0-16,-2-1 0 15,-1-1 0-15,1 2 0 0,-4 0 0 0,5 0 0 16,1 2 0-16,1 0 0 0,2 0 0 0,-2 1 0 15,-5 0 0-15,1 1 0 0,-2 0 0 0,3 0 0 16,0-4 0-16,1 2 0 0,2-2 0 0,-3 0 0 16,0 2 0-16,-3-3 0 0,2 3 0 0,2 0 0 15,3-2 0-15,-3 1 0 0,2-2 0 16,-3 2 0-16,0 0 0 0,1 1 0 0,2 1 0 16,4 1 0-16,4 3 0 0,-1-2 0 0,1 0 0 15,-5-1 0-15,0-1 0 0,1 2 0 0,2-1 0 16,3 3 0-16,3-2 0 0,-3 0 0 0,0 1 0 15,0 0 0-15,-1 1 0 0,3-2 0 0,-3 0 0 16,0 1 0-16,1-1 0 0,-3 0 0 16,0 3 0-16,1-4 0 0,0 2 0 15,2 0 0-15,0-2 0 0,-2 1 0 0,-1-2 0 16,-2-1 0-16,0 1 0 0,2 1 0 0,-1-2 0 16,2 2 0-16,1 0 0 0,-1 1 0 0,-1 2 0 15,3 0 0-15,0 1 0 0,4 0 0 0,2 1 0 16,-2 1 0-16,1-1 0 0,-1-1 0 0,-1-3 0 15,3 3 0-15,4 1 0 0,1 0 0 0,3 3 0 16,-1-1 0-16,1-1 0 0,3 1 0 16,-1-1 0-16,-1 0 0 0,1 4 0 15,-3 0 0-15,0 1 0 0,2-2 0 0,-1-3 0 16,-1 1 0-16,0 0 0 0,-3 5 0 0,-1 5 0 16,5 3 0-16,-1 1 0 0,-1-1 0 0,1-2 0 15,-4-2 0-15,-4-1 0 0,3-1 0 0,2 0 0 16,1-1 0-16,3-1 0 0,-2 0 0 15,0-4 0-15,0-1 0 0,0 1 0 0,3-4 0 16,0 2 0-16,0 3 0 0,-2-1 0 0,3 1 0 16,-1 0 0-16,0-1 0 0,1 0 0 0,-1-1 0 15,-3 2 0-15,2-2 0 0,-3 0 0 0,1-1 0 16,1-1 0-16,-7 1 0 0,1-3 0 0,-3-1 0 16,-2 2 0-16,0-2 0 0,-1 0 0 15,-4 1 0-15,1 0 0 0,-4-1 0 16,-1 0 0-16,0-1 0 0,-4-5 0 0,-1 1 0 15,-2-3 0-15,-4 0 0 0,-1 0 0 0,-2 0 0 16,-3-2 0-16,0 1 0 0,-3-3 0 0,0 1 0 16,0 0 0-16,1 0 0 0,1-2 0 0,4 1 0 15,-3-1 0-15,0 1 0 0,-8-8-54 0,9 15-90 16,-30-40-160-16,45 26-191 0,-25-19-143 0,-12-22 227 16</inkml:trace>
  <inkml:trace contextRef="#ctx0" brushRef="#br2" timeOffset="97798.3776">21553 10282 622 0,'0'0'48'0,"0"0"-48"16,0 0-40-16,0 0-64 0,0 0 289 0,-18-5 69 16,18 5-3-16,0 0 16 0,0 0-173 0,0 0-48 15,0 0-18-15,0 0-1 16,0 0 1-16,0 0 2 0,0 0 1 0,-4-17-1 16,4 17-4-16,0 0-4 0,0 0-1 0,0 0-3 15,0 0 2-15,-7-17-2 0,7 17 0 0,0 0-2 16,0 0 0-16,0 0-5 0,0 0 2 0,0 0-5 15,0 0-1-15,0 0-1 0,0 0-4 0,0 0-2 16,-7 17 1-16,7-17-1 0,0 0 2 16,-2 23 0-16,2-23 1 0,5 21-2 0,-5-21 5 15,12 28-2-15,-12-28 2 0,21 34-4 0,-7-16-1 16,1 1-1-16,2 3 0 0,4 1 0 0,0 2 0 16,1 1 0-16,-1 0 0 0,4 2 0 15,-2-3 0-15,1 1 0 0,1 2 0 0,-1-2 0 16,0 3 0-16,-1 1 0 0,2 2 0 0,-3 1 0 15,-1 0 0-15,0 1 0 0,-3-1 0 16,-1-2 0-16,-1 2 0 0,-1 0 0 0,-2-3 0 16,-1 0 0-16,-1-1 0 0,-2-5 0 0,-3 2 0 15,0-6 0-15,-2-2 0 0,-4-18 0 0,7 25 0 16,-7-25 0-16,0 0 0 0,0 0 0 0,0 0 0 16,0 0 0-16,0 0 0 0,0 0 0 0,-7 17 0 15,7-17 0-15,-24 2 0 0,7-1 0 0,-3 2 0 16,-3 0 0-16,-4 2 0 0,-4 2 0 15,0 2 0-15,-4 2 0 0,-2 3 0 16,-1 2 0-16,1 3 0 0,-2 3 0 0,0 3 0 16,-2 3 0-16,0 4 0 0,-2 3 0 0,-1 0 0 15,1 0 0-15,1-2 0 0,5-6 0 0,3-2 0 16,3-4 0-16,3-3 0 0,2-3 0 0,3-4 0 16,6-4 0-16,17-7 0 0,-23 9 0 15,23-9 0-15,0 0 0 0,0 0-27 0,0 0-63 16,-16-32-74-16,38 25-459 0,-22-21 16 0,12 6 72 15</inkml:trace>
  <inkml:trace contextRef="#ctx0" brushRef="#br3" timeOffset="151477.5134">2815 3484 1057 0,'-5'-25'58'0,"6"5"-28"0,-2 4-22 0,-1-7-122 15,-9-2-347-15,28 24 4 0,-17-28 337 0</inkml:trace>
  <inkml:trace contextRef="#ctx0" brushRef="#br3" timeOffset="153430.4269">3075 3491 1540 0,'-33'8'27'0,"10"-8"-7"0,5-2-8 0,1 0-5 16,17 2-1-16,-28-5 3 0,28 5-1 0,-22-3 2 16,22 3-2-16,-19-5 0 0,19 5-3 15,-20-4 4-15,20 4 2 0,-20-3 3 0,20 3 2 16,-17-3-3-16,17 3-2 0,0 0-2 0,-23-1-3 15,23 1-1-15,0 0-2 0,-24-3-2 16,24 3 1-16,-17-1 3 0,17 1 2 0,0 0 1 16,-25-1-2-16,25 1-1 0,-18-1 0 0,18 1 0 15,0 0 1-15,-19-3 0 0,19 3-1 0,0 0 0 16,0 0-1-16,0 0-2 0,0 0-1 0,0 0-3 16,0 0-3-16,0 0-7 0,0 0-13 0,0 0-24 15,0 0-7-15,0 0 7 0,0 0 2 16,4-19 18-16,5-1-5 0,14 13-150 0,-4-17-361 15,-8-12-21-15,12 8 340 0</inkml:trace>
  <inkml:trace contextRef="#ctx0" brushRef="#br3" timeOffset="155610.3861">2956 3176 1026 0,'0'0'291'0,"21"1"-172"0,-21-1-80 16,0 0-18-16,0 0-7 0,-14 18 2 0,14-18-4 16,0 0 2-16,-14 26 21 0,14-26-26 15,-14 26 19-15,6-8-48 0,8-18 62 0,-16 40-12 16,16-40 20-16,-19 18 9 0,19-18-45 0,-21-11-5 15,21 11 0-15,-19-12-3 0,19 12-1 0,-20-4 1 16,20 4 0-16,0 0 2 0,-22-8 1 0,22 8 2 16,0 0 1-16,0 0 2 0,-17-5-1 15,17 5 3-15,0 0-3 0,0 0 1 0,0 0-3 16,0 0-2-16,0 0-2 0,0 0-2 16,0 0-2-16,0 0 1 0,0 0-2 0,0 0 1 15,0 0-3-15,0 0-1 0,0 0 0 0,0 0-1 16,0 0 1-16,0 0 0 0,0 0 0 0,0 0-2 15,0 0 2-15,0 0 0 0,0 0 1 0,28 10 2 16,-28-10-2-16,34 10 2 0,-13-3-1 0,1-1 1 16,2 1-1-16,2 2 0 0,0-2 0 15,4 2 0-15,1-1-1 0,1 2 2 0,3-2-3 16,0 3 3-16,2 0-3 0,1 1 2 0,0 0-3 16,0 0 3-16,2-1-2 0,0 0 2 15,-1 0-2-15,3 0 3 0,-1 0-4 0,3-1 4 16,-2 3-3-16,2-1 3 0,0-1-3 0,-2 2 3 15,3-1-3-15,-1 1 3 0,1 2-1 0,-1-2 2 16,1 0 0-16,-1 1 2 0,2-1-2 16,1 0 2-16,2 1-3 0,2-1 3 0,-3-1-2 15,0 1 3-15,-2-1-2 0,-1 3 0 0,3-2-1 16,-3-1-2-16,2 3-1 0,0-2 0 0,0 0 0 16,0 2 0-16,2-1 0 0,2 2 0 0,-1-3 0 15,1 3 0-15,0-1 0 0,-1-2 0 0,0 2 0 16,0-1 0-16,-3-1 0 0,1-1 0 15,-2 4 0-15,-7-1 0 0,-3-3 0 16,3 0 0-16,4-1 0 0,5 1 0 0,5 2 0 16,-4 0 0-16,-5-2 0 0,-1-3 0 0,-1 2 0 15,2 1 0-15,0 0 0 0,0 1 0 0,1-1 0 16,-2 1 0-16,1 0 0 0,0 2 0 0,2-2 0 16,0 2 0-16,2-1 0 0,3 1 0 0,0-1 0 15,1 1 0-15,2-1 0 16,-3 1 0-16,-1-1 0 0,-3-1 0 0,1 1 0 0,-1 0 0 0,1 1 0 0,1-2 0 15,0 2 0-15,1-1 0 0,-1-1 0 0,-1 2 0 16,1-2 0-16,-2 2 0 0,1-1 0 0,-1 1 0 16,-1-2 0-16,1 2 0 0,-4-2 0 0,1 0 0 15,1 1 0-15,1-2 0 0,-1 1 0 0,2 0 0 16,-2 1 0-16,1-1 0 16,0 0 0-16,-1 2 0 0,2-2 0 0,0 0 0 15,0 2 0-15,-2-3 0 0,2 2 0 0,1 0 0 16,2-1 0-16,0 2 0 0,-2-2 0 0,5 0 0 15,-2 2 0-15,1-1 0 0,-1 1 0 0,0-2 0 16,1 3 0-16,-2-2 0 0,1 1 0 0,0 0 0 16,2 0 0-16,0-1 0 0,-1 1 0 0,3-1 0 15,-1 2 0-15,0 0 0 0,-1 1 0 16,-1-3 0-16,0 2 0 0,1 0 0 0,-2-2 0 16,0 2 0-16,1-1 0 0,-1 0 0 0,0 1 0 15,1 0 0-15,0-1 0 0,-3 0 0 16,1-1 0-16,-1 1 0 0,0-1 0 0,-3 0 0 15,2-1 0-15,0 2 0 0,2-1 0 0,-2 1 0 16,2-2 0-16,0 0 0 0,-2-1 0 0,0 0 0 16,-2 1 0-16,-2-1 0 0,1 0 0 15,-1 0 0-15,0 0 0 0,-1 1 0 0,0-1 0 16,0 2 0-16,-1 0 0 0,2-1 0 0,0 1 0 16,0-2 0-16,-2 0 0 0,2 0 0 0,-3 0 0 15,1-1 0-15,-2 1 0 0,-1-1 0 0,1 0 0 16,0 0 0-16,0 1 0 0,-1 0 0 0,0 0 0 15,0 0 0-15,1 0 0 16,0-1 0-16,0 0 0 0,1 1 0 0,0-1 0 16,-1 0 0-16,-3 0 0 0,0 1 0 0,1 0 0 15,-3-2 0-15,-1 0 0 0,1 0 0 0,1 0 0 16,-2-1 0-16,1 2 0 0,-1 0 0 0,1-1 0 16,2 1 0-16,-2 0 0 0,1 0 0 0,2-1 0 15,2 0 0-15,-2 1 0 0,1 0 0 0,0 0 0 16,-2 0 0-16,1 0 0 0,-1-1 0 15,-1 1 0-15,-1-2 0 0,2 0 0 0,-4 1 0 16,-2-1 0-16,1 0 0 0,0 0 0 0,-2-1 0 16,0 1 0-16,2-1 0 0,-2 1 0 0,3-1 0 15,-1 1 0-15,-1 0 0 0,2 0 0 0,-1 0 0 16,0 1 0-16,-2 0 0 0,2-1 0 16,-2 0 0-16,2 1 0 0,-1-2 0 0,0 0 0 15,-2 2 0-15,1-1 0 0,2 0 0 16,-1 1 0-16,1-2 0 0,0 2 0 0,-1 0 0 15,2-1 0-15,2 1 0 0,-1 0 0 0,2-1 0 16,-2 1 0-16,0 1 0 0,0 0 0 0,0-1 0 16,-1 0 0-16,0 0 0 0,-1 0 0 0,1 1 0 15,1 0 0-15,-2-2 0 0,2 2 0 0,0-1 0 16,-1-1 0-16,2 2 0 0,-2-1 0 16,0-1 0-16,0-1 0 0,-2 2 0 0,2-2 0 15,-1 2 0-15,1-1 0 0,-2 1 0 16,0 0 0-16,0-2 0 0,1 2 0 0,-1-2 0 15,2 2 0-15,-1-1 0 0,-1-1 0 0,1 2 0 16,0-2 0-16,-1 2 0 0,2 0 0 0,-1-2 0 16,-1 2 0-16,1-2 0 0,-2-1 0 0,2 1 0 15,-3-1 0-15,0 0 0 0,-1-1 0 16,0 3 0-16,-2-2 0 0,-2-1 0 0,-1 1 0 16,2-1 0-16,-2 0 0 0,2 2 0 0,-3-2 0 15,0 0 0-15,1 0 0 0,-2 1 0 0,1 0 0 16,-2 0 0-16,1 0 0 0,2 0 0 0,-1 0 0 15,1-1 0-15,-1 1 0 0,0-1 0 0,1 2 0 16,-1-2 0-16,1-1 0 0,0 1 0 16,0 0 0-16,2 1 0 0,-3-1 0 15,1 0 0-15,0 0 0 0,-3 0 0 0,2 0 0 16,-1 0 0-16,0-1 0 0,-1 1 0 0,-1 0 0 16,-1-1 0-16,0 0 0 0,-1 1 0 0,1-3 0 15,-1 2 0-15,-17-5 0 0,32 11 0 0,-32-11 0 16,29 10 0-16,-29-10 0 0,31 8 0 0,-31-8 0 15,28 9 0-15,-28-9 0 0,28 8 0 16,-28-8 0-16,26 9 0 0,-26-9 0 0,27 7 0 16,-27-7 0-16,26 6 0 0,-26-6 0 0,25 8 0 15,-25-8 0-15,23 10 0 0,-23-10 0 0,27 7 0 16,-27-7 0-16,28 8 0 0,-28-8 0 16,25 7 0-16,-25-7 0 0,22 7 0 0,-22-7 0 15,22 6 0-15,-22-6 0 0,17 6 0 0,-17-6 0 16,0 0 0-16,20 4 0 0,-20-4 0 15,0 0 0-15,0 0 0 0,0 0 0 0,0 0 0 16,0 0 0-16,17 6 0 0,-17-6 0 0,0 0 0 16,0 0 0-16,0 0 0 0,0 0 0 0,0 0 0 15,17 5 0-15,-17-5 0 0,0 0 0 0,17 6 0 16,-17-6 0-16,0 0 0 0,24 7 0 0,-24-7 0 16,18 5 0-16,-18-5 0 0,0 0 0 15,25 8 0-15,-25-8 0 0,0 0 0 16,20 5 0-16,-20-5 0 0,0 0 0 0,0 0 0 15,0 0 0-15,17 4 0 0,-17-4 0 0,0 0 0 16,0 0 0-16,0 0 0 0,0 0 0 0,0 0 0 16,0 0 0-16,0 0 0 0,0 0 0 0,0 0 0 15,19 7 0-15,-19-7 0 0,17 5 0 0,-17-5 0 16,19 6 0-16,-19-6 0 0,18 5 0 16,-18-5 0-16,17 5 0 0,-17-5 0 0,0 0 0 15,19 4 0-15,-19-4 0 0,0 0 0 0,0 0 0 16,0 0 0-16,0 0 0 0,0 0 0 0,0 0 0 15,0 0 0-15,0 0 0 0,0 0 0 0,0 0 0 16,0 0 0-16,0 0 0 0,0 0 0 16,0 0 0-16,0 0 0 0,0 0 0 0,0 0 0 15,0 0 0-15,17-1 0 0,-17 1 0 16,0 0 0-16,0 0 0 0,17 5 0 0,-17-5 0 16,0 0 0-16,17 5 0 0,-17-5 0 0,0 0 0 15,0 0 0-15,17 4 0 0,-17-4 0 0,0 0 0 16,0 0 0-16,0 0 0 0,0 0 0 0,0 0 0 15,0 0 0-15,0 0 0 0,0 0 0 0,0 0 0 16,0 0 0-16,0 0 0 0,0 0-27 16,0 0-14-16,0 0-11 0,0 0 2 0,0 0-16 15,36 17-66-15,-36-17-398 0,27 15-66 0,-8-3 44 16</inkml:trace>
  <inkml:trace contextRef="#ctx0" brushRef="#br3" timeOffset="159250.654">12214 5826 592 0,'0'0'464'0,"0"0"-177"0,0 0-243 0,0 0-16 15,0 0 7-15,0 0 7 0,0 0 8 0,0 0 0 16,0 0-7-16,0 0-10 0,0 0-9 16,0 0-3-16,0 0-1 0,0 0 3 0,-18 0-1 15,18 0 4-15,0 0-1 0,0 0 2 16,0 0-2-16,0 0-1 0,0 0-8 0,0 0-2 16,0 0-7-16,0 0 0 0,0 0-3 0,0 0 1 15,0 0-2-15,0 0 0 0,0 0-2 0,0 0 0 16,0 0 1-16,0 0-1 0,0 0 0 0,0 0 0 15,0 0-1-15,11 20 2 0,-11-20-1 0,12 18 2 16,-12-18-3-16,16 27 3 0,-16-27-4 0,20 30 5 16,-20-30-5-16,22 29 5 15,-22-29-5-15,26 25 3 0,-26-25-2 0,29 21 3 0,-29-21-3 16,30 16 5-16,-30-16-2 0,24 13 2 16,-24-13-2-16,18 10-1 0,-18-10-1 0,0 0 2 15,0 0-2-15,11 19 3 0,-11-19-1 0,0 0 1 16,-16 24-2-16,16-24 0 0,-31 24-2 0,6-10 3 15,-3 3-2-15,-6 0 5 0,-3 3-3 0,-5 4 3 16,-4 2-6-16,-4 3 0 0,-2 0 0 16,1 2 0-16,1-2 0 0,7 0 0 0,8-4 0 15,7-6 0-15,11-7 0 0,17-12 0 0,0 0-49 16,0 0-577-16,34-21-10 0,-6-11-1 0</inkml:trace>
  <inkml:trace contextRef="#ctx0" brushRef="#br3" timeOffset="179347.395">16374 6854 615 0,'6'36'215'0,"-5"-19"-522"15,-1-17-31-15,-6 41 154 0</inkml:trace>
  <inkml:trace contextRef="#ctx0" brushRef="#br3" timeOffset="186143.529">16196 7145 1581 0,'0'0'100'0,"-19"4"-82"15,19-4 4-15,-19 0 0 0,19 0 6 16,0 0 5-16,0 0 4 0,0 0-1 0,0 0-1 16,-17 0-9-16,17 0-5 0,0 0-7 0,0 0-2 15,0 0-4-15,0 0 0 0,0 0-2 0,0 0 0 16,0 0-1-16,0 0-1 0,0 0-2 16,0 0 1-16,0 0-2 0,0 0 1 0,0 0-1 15,0 0-1-15,0 0 0 0,17-4-1 0,-17 4 1 16,19-1 0-16,-2 1 1 0,5 0-1 15,1-1 1-15,5 1-2 0,0-2 2 0,1 1-1 16,4 1 1-16,1-1-1 0,1 0 0 0,4-1 2 16,1 1-1-16,1 1 1 0,4-1-1 0,0 0-1 15,3 0-1-15,2-1 2 0,2 0-1 0,4 1 0 16,0 0 1-16,2-1-1 0,1 1 0 0,0 0 1 16,2 0 0-16,2 0-1 0,2-2 2 15,0 3-3-15,5-2-1 0,-1 1 0 16,3-1 0-16,1 0 1 0,-2 1 3 0,4-1-1 15,0 0-1-15,0 1 1 0,3 0-1 0,1-2 0 16,3 2 1-16,-1 0-1 0,1-2 0 0,0 1 1 16,1 0-1-16,-1-1 1 0,0 3-1 0,1-1-1 15,-2 0 1-15,2 1-1 0,-4-3 1 0,-1 2 0 16,1 0 0-16,-4 0 0 0,3-1 2 16,0 1-2-16,0 1 1 0,1-1 0 0,-4 0 1 15,0 0-2-15,0-1 0 0,-1 1 0 0,3 0 0 16,2 0 0-16,-3 0 0 0,2-1 0 0,1 1 0 15,0 0 0-15,-1 0 0 0,0 0 0 0,1-1 0 16,1 1 0-16,1 0 0 0,-1 0 0 16,-1-1 0-16,-1 1 0 0,-2 0 0 0,1 0 0 15,1 1 0-15,1-1 0 0,-2-1 0 16,0 1 0-16,-2 0 0 0,0 0 0 0,-3 0 0 16,-2 1 0-16,2-2 0 0,-1 1 0 0,0 0 0 15,3 0 0-15,-1 0 0 0,3-1 0 0,-2 1 0 16,-2 1 0-16,1-1 0 0,0 0 0 0,2-1 0 15,3 0 0-15,-1 0 0 0,0 0 0 0,1 1 0 16,-4 0 0-16,2 0 0 0,-3 0 0 16,0-1 0-16,1 1 0 0,-1 0 0 0,0 0 0 15,-1 0 0-15,-2 1 0 0,1-2 0 0,-1 1 0 16,1 0 0-16,-1 0 0 0,2 0 0 16,0-1 0-16,-4 1 0 0,1 0 0 0,-2 0 0 15,-1 1 0-15,-2 0 0 0,2-2 0 0,0 0 0 16,-1 1 0-16,1-2 0 0,1 3 0 0,-4-1 0 15,0 0 0-15,0 0 0 0,-2 0 0 16,0-1 0-16,0 2 0 0,0-1 0 0,1-1 0 16,-3 1 0-16,0-1 0 0,-3 1 0 0,-2 0 0 15,1 0 0-15,-4 1 0 0,-1-2 0 0,-3 2 0 16,0 0 0-16,0-1 0 0,-1 0 0 0,-1 1 0 16,2 0 0-16,-2 0 0 0,1 0 0 0,-2-1 0 15,-3 1 0-15,0-1 0 0,-4-1 0 16,-3 1 0-16,0 1 0 0,-3 0 0 15,0-1 0-15,-3 0 0 0,0 1 0 0,-4-1 0 16,-1 2 0-16,-3-2 0 0,-2 1 0 0,-18 0 0 16,25 1 0-16,-25-1 0 0,0 0 0 0,21 1 0 15,-21-1 0-15,0 0 0 0,0 0-16 0,0 0-7 16,0 0-7-16,0 0-5 0,21 8-31 0,-21-8-77 16,28-10-415-16,-28 10-64 0,0 0 69 15</inkml:trace>
  <inkml:trace contextRef="#ctx0" brushRef="#br3" timeOffset="190143.0949">20421 6918 1294 0,'-1'20'312'0,"1"-20"-263"15,-5-19-20-15,5 19-4 0,0 0-2 0,0 0 4 16,0 0 0-16,-14-18 0 0,14 18-5 15,0 0-2-15,0 0-3 0,0 0 0 0,-19-6 0 16,19 6-1-16,0 0 0 0,0 0-1 0,-19-3-2 16,19 3 1-16,0 0-3 0,0 0 0 0,0 0-2 15,-20-9 0-15,20 9-2 0,0 0 1 0,0 0-3 16,0 0 0-16,-7-20-3 0,7 20-2 16,0 0 0-16,0 0 0 0,0 0 0 0,3-18 0 15,-3 18 0-15,0 0 0 0,0 0 0 16,0 0 0-16,0 0 0 0,0 0 0 0,0 0 0 15,0 0 0-15,21 6 0 0,-21-6 0 0,0 0 0 16,23 11 0-16,-23-11 0 0,23 8 0 0,-23-8 0 16,33 6 0-16,-13-3 0 0,2-2 0 0,1-1 0 15,1 1 0-15,1-1 0 0,5 2 0 0,-1-1 0 16,0 0 0-16,0 1 0 0,-3 0 0 16,-2 1 0-16,-2 2 0 0,-3 1 0 0,-2 1 0 15,-17-7 0-15,30 21 0 0,-30-21 0 0,18 30 0 16,-18-30 0-16,2 35 0 0,-7-15 0 15,-1 3 0-15,-5 2 0 0,-4 2 0 0,-6 2 0 16,-2 1 0-16,-4-1 0 0,-3-1 0 0,-2-1 0 16,-2-1 0-16,-2 0 0 0,0-1 0 0,1-2 0 15,-1 0 0-15,0-3 0 0,3 2 0 16,1-3 0-16,1 2 0 0,2-2 0 0,2-1 0 16,2 2 0-16,2-2 0 0,-1-1 0 0,6 1 0 15,18-18 0-15,-25 29-4 0,25-29-79 0,0 0-451 16,0 0-100-16,20-9 35 0</inkml:trace>
  <inkml:trace contextRef="#ctx0" brushRef="#br3" timeOffset="193236.5929">16133 7211 1915 0,'0'0'21'0,"0"0"-13"0,-18 13-6 0,18-13-2 15,0 0-3-15,-17-2-17 0,17 2-48 0,-27-15-165 16,27 15-371-16,-18 2-5 0,18-2 201 0</inkml:trace>
  <inkml:trace contextRef="#ctx0" brushRef="#br3" timeOffset="193424.0215">15903 7214 1286 0,'-15'29'231'0,"15"-29"-157"15,0 0-16-15,-18-2-5 0,18 2-4 0,0 0-12 16,0 0-12-16,0 0-12 0,0 0-9 0,0 0-7 15,0 0-23-15,0 0-70 0,-30-16-294 0,30 16-211 16,0 0 23-16,0 0 443 0</inkml:trace>
  <inkml:trace contextRef="#ctx0" brushRef="#br3" timeOffset="193595.9073">15560 7268 1742 0,'-32'-2'61'0,"32"2"-39"0,0 0-5 16,0 0 0-16,-18-11-1 0,18 11-5 0,0 0-15 16,0 0-34-16,0 0-74 0,-19-37-179 0,19 37-295 15,0 0 11-15,-17-19 296 0</inkml:trace>
  <inkml:trace contextRef="#ctx0" brushRef="#br3" timeOffset="193783.3218">14812 7299 1725 0,'0'0'61'0,"0"0"-33"0,-21 0-7 16,21 0-1-16,-19-3-5 0,19 3-7 0,-17-7-14 15,17 7-32-15,-19-16-72 0,19 16-256 0,0 0-202 16,0 0-25-16,0 0 397 0</inkml:trace>
  <inkml:trace contextRef="#ctx0" brushRef="#br3" timeOffset="193955.176">14311 7221 1463 0,'-11'23'409'0,"11"-23"-389"0,-23-2-12 16,23 2 3-16,0 0 3 0,-19-5 3 15,19 5-4-15,0 0-6 0,0 0-9 0,-19-10-15 16,19 10-30-16,0 0-76 0,-30-23-260 0,30 23-245 16,0 0 35-16,-21-13 425 0</inkml:trace>
  <inkml:trace contextRef="#ctx0" brushRef="#br3" timeOffset="194111.5157">13684 7295 1398 0,'-17'14'302'0,"-5"-15"-275"0,22 1-16 0,-32-2-3 16,32 2 1-16,-29-3-1 0,29 3-4 0,-29-2-9 15,12-4-26-15,17 6-66 0,-38-11-141 0,38 11-313 16,-24 2 14-16,1-11 230 0</inkml:trace>
  <inkml:trace contextRef="#ctx0" brushRef="#br3" timeOffset="194283.2965">13152 7340 1798 0,'-27'13'65'0,"27"-13"-23"16,0 0-9-16,-22 13-8 0,22-13-9 0,-20 5-6 15,20-5-8-15,-27 4-3 0,27-4-18 0,-36-1-30 16,36 1-64-16,-53-11-322 0,36 12-197 0,-5-6 22 15,-2-9 479-15</inkml:trace>
  <inkml:trace contextRef="#ctx0" brushRef="#br3" timeOffset="194455.1389">12694 7359 2047 0,'-39'6'0'0,"39"-6"0"0,-20 0 0 0,20 0 0 15,0 0 0-15,0 0 0 0,0 0 0 16,0 0 0-16,0 0-232 0,-19-17-440 0,19 17 2 16,-16-26 198-16</inkml:trace>
  <inkml:trace contextRef="#ctx0" brushRef="#br4" timeOffset="202813.5865">12807 7525 1230 0,'-11'-21'301'15,"11"21"-223"-15,0 0-12 0,0 0-7 16,0 0-7-16,0 0-8 0,0 0-12 0,0 0-12 16,0 0-7-16,0 0-8 0,0 0-2 0,0 0-3 15,13-17-1-15,-13 17-2 0,0 0 0 0,0 0-5 16,0 0-11-16,0 0-17 0,18-2-33 0,-18 2-49 15,0 0-93-15,0 0-147 0,0 0-148 0,0 0 4 16,0 0 434-16</inkml:trace>
  <inkml:trace contextRef="#ctx0" brushRef="#br4" timeOffset="203010.4456">12826 7561 1229 0,'0'0'134'0,"0"0"-32"15,0 0-12-15,0 0-14 0,0 0-9 16,0 0-9-16,0 0-10 0,0 0-14 0,0 0-10 16,0 0-10-16,0 0-10 0,0 0-4 0,0 0-4 0,0 0-1 0,0 0 0 15,0 0-3-15,0 0-12 0,0 0-11 0,0 0-22 16,0 0-18-16,14 17-40 0,-14-17-44 0,0 0-132 16,0 0-194-16,0 0 22 0,8 34 270 0</inkml:trace>
  <inkml:trace contextRef="#ctx0" brushRef="#br4" timeOffset="203197.9113">12852 7692 999 0,'-25'-5'188'0,"25"5"-67"0,0 0-9 0,0 0-48 15,0 0 15-15,0 0-29 0,0 0 15 16,0 0 2-16,0 0-22 0,0 0-8 0,0 0-5 16,0 0-2-16,0 0-1 0,0 0-4 15,0 0-12-15,0 0-1 0,0 0-5 0,0 0 0 16,0 0-4-16,0 0-2 0,0 0-3 0,0 0-13 15,0 0-18-15,0 0-32 0,11 18-56 0,-25-37-153 16,14 19-349-16,0 0 58 0,0 0 278 0</inkml:trace>
  <inkml:trace contextRef="#ctx0" brushRef="#br4" timeOffset="203385.3771">12882 7802 1673 0,'0'23'94'15,"0"-23"-41"-15,0 0-9 0,-21 2-8 0,21-2 0 16,0 0-8-16,0 0-7 0,-17 6-7 0,17-6-6 16,0 0-4-16,0 0-2 0,0 0-1 15,0 0-1-15,0 0-1 0,0 0-3 0,0 0-5 16,0 0-5-16,0 0-9 0,0 0-17 0,0 0-29 16,0 0-60-16,8 30-160 0,-8-30-276 0,0 0-22 15,0 0 304-15</inkml:trace>
  <inkml:trace contextRef="#ctx0" brushRef="#br4" timeOffset="203572.8484">12829 8012 1405 0,'-19'2'272'16,"19"-2"-232"-16,0 0-16 0,0 0 3 0,0 0-2 15,0 0 2-15,0 0-5 0,0 0-8 0,0 0-6 16,0 0-6-16,0 0-3 0,0 0 2 15,0 0-3-15,0 0-3 0,0 0-20 0,0 0-23 16,22 3-60-16,-31-21-96 0,29 26-276 0,-20-8-88 16,0 0 143-16</inkml:trace>
  <inkml:trace contextRef="#ctx0" brushRef="#br4" timeOffset="203760.3315">12852 8105 1482 0,'-29'5'104'0,"29"-5"-26"0,0 0-31 0,0 0-6 16,0 0 0-16,0 0-5 0,0 0-3 0,0 0-12 16,0 0-10-16,0 0-4 0,0 0-2 0,0 0 0 15,0 0-3-15,13 18 0 0,-13-18-2 0,0 0 0 16,0 0-8-16,0 0-13 0,18 16-32 16,-18-16-46-16,0 0-153 0,0 0-337 15,11 18 23-15,-11-18 240 0</inkml:trace>
  <inkml:trace contextRef="#ctx0" brushRef="#br4" timeOffset="203963.4325">12874 8279 1723 0,'0'0'61'0,"0"0"-33"0,0 0 10 16,0 0-31-16,0 0 21 0,-14 17-1 0,14-17-11 15,0 0-6-15,0 0-7 0,0 0-1 0,0 0-2 16,0 0 0-16,0 0-1 0,0 0-3 0,0 0-8 15,0 0-14-15,9 26-26 0,-9-26-38 16,5 18-71-16,-22-31-86 0,32 32-218 0,-15-19-29 16,0 0 104-16</inkml:trace>
  <inkml:trace contextRef="#ctx0" brushRef="#br4" timeOffset="204119.6894">12852 8446 1212 0,'0'0'183'15,"0"0"-53"-15,0 0-6 0,0 0-30 0,0 0-17 16,0 0-12-16,0 0-17 0,0 0-6 15,0 0-14-15,0 0-6 0,0 0-8 0,0 0-6 16,0 0-8-16,0 0 0 0,0 0 0 0,0 0 0 16,0 0 0-16,0 0 0 0,0 0 0 15,0 0-1-15,0 0-19 0,0 0-16 0,0 0-27 16,0 0-67-16,0 0-339 0,0 0-150 0,0 0 2 16,0 0 526-16</inkml:trace>
  <inkml:trace contextRef="#ctx0" brushRef="#br4" timeOffset="204635.2646">12815 7528 1741 0,'0'0'111'0,"0"0"-61"0,0 0-15 0,0 0-2 16,0 0-11-16,0 0-7 0,0 0-8 15,0 0-5-15,0 0-4 0,0 0-5 16,0 0-7-16,0 0-17 0,0 0-18 0,0 0-38 16,0 0-61-16,0 0-144 0,0 0-245 0,0 0-5 15,-8 20 236-15</inkml:trace>
  <inkml:trace contextRef="#ctx0" brushRef="#br4" timeOffset="204838.4303">12726 7648 1328 0,'-29'4'118'0,"29"-4"-34"0,0 0-20 15,0 0-17-15,-20 13-11 0,20-13-9 0,0 0-11 16,0 0-7-16,0 0-6 0,0 0-5 15,0 0-1-15,0 0-24 0,0 0 22 0,0 0-25 16,-2 18 15-16,2-18 10 0,0 0-53 0,0 0-17 16,0 0-94-16,0 0-132 0,0 0-196 0,0 0 37 15,0 0 376-15</inkml:trace>
  <inkml:trace contextRef="#ctx0" brushRef="#br4" timeOffset="205041.4406">12553 7771 1741 0,'17'5'81'16,"-17"-5"-35"-16,0 0-8 0,0 0-9 0,0 0-2 15,0 0-5-15,0 0-2 0,0 0-7 0,0 0-4 16,0 0-5-16,0 0-3 0,17-20 1 16,-17 20-3-16,17-9-1 0,-17 9-11 0,20-5-16 15,-20 5-31-15,23 0-44 0,-30-24-153 0,7 24-361 16,18 5 40-16,-18-5 208 0</inkml:trace>
  <inkml:trace contextRef="#ctx0" brushRef="#br4" timeOffset="205213.2995">12703 7808 1305 0,'19'25'368'0,"-19"-25"-211"15,0 0-104-15,-22 0-16 0,22 0-3 0,0 0-9 16,0 0-5-16,0 0-9 0,0 0-7 0,0 0-5 15,0 0-5-15,0 0 0 0,0 0-1 0,0 0-3 16,0 0-10-16,20-10-16 0,-20 10-30 0,28-2-60 16,-31-25-156-16,26 27-310 0,-6-7 26 15,-17 7 271-15</inkml:trace>
  <inkml:trace contextRef="#ctx0" brushRef="#br4" timeOffset="205416.3981">13021 7784 1500 0,'-22'1'239'0,"22"-1"-57"16,0 0-149-16,-20 6-5 0,20-6-5 0,0 0-2 15,0 0-8-15,0 0-5 0,0 0-8 0,0 0 0 16,0 0 0-16,0 0 0 0,0 0 0 0,0 0-2 16,17-12-5-16,-17 12-9 0,17-2-13 0,-17 2-22 15,19 4-22-15,-19-4-54 0,22 13-188 0,-22-13-267 16,0 0-14-16,17 15 348 0</inkml:trace>
  <inkml:trace contextRef="#ctx0" brushRef="#br4" timeOffset="205588.2539">13208 7803 1291 0,'0'0'559'0,"0"0"-505"0,-17 1-13 0,17-1-15 16,0 0-6-16,0 0-9 0,0 0-5 0,-19-7-4 15,19 7-2-15,0 0-3 0,0 0-3 0,0 0-6 16,-20-4-11-16,20 4-16 0,0 0-30 0,0 0-63 16,0 0-136-16,0 0-302 0,0 0 10 15,-1-18 233-15</inkml:trace>
  <inkml:trace contextRef="#ctx0" brushRef="#br4" timeOffset="205791.4449">13142 7709 970 0,'-18'-5'486'0,"-3"-10"-294"16,21 15-118-16,-19-3-25 0,19 3-4 0,-17-5-10 15,17 5-9-15,0 0-33 0,-19-9 15 16,19 9-29-16,0 0 20 0,0 0-7 0,0 0 9 16,0 0-34-16,-16-18 13 0,16 18-8 0,0 0-36 15,0 0-3-15,0 0-64 0,0 0-77 16,0-18-124-16,0 18-164 0,0 0 27 0,0 0 469 15</inkml:trace>
  <inkml:trace contextRef="#ctx0" brushRef="#br4" timeOffset="205963.2202">12987 7594 1621 0,'0'0'96'0,"0"0"-31"0,-26-2-13 0,26 2-10 16,0 0-9-16,0 0-14 0,0 0-5 0,-18-13-10 15,18 13-7-15,0 0-7 16,0 0-19-16,-6-22-22 0,6 22-52 0,-12-21-211 16,12 21-272-16,0 0-14 0,-10-22 351 0</inkml:trace>
  <inkml:trace contextRef="#ctx0" brushRef="#br4" timeOffset="206103.8228">12826 7590 1909 0,'0'0'22'0,"0"0"-9"0,0 0-7 0,1-18 1 16,-1 18-5-16,0 0-1 0,19-24-13 0,-19 24-34 15,12-23-78-15,19 21-458 0,-31 2-61 16,17-20 91-16</inkml:trace>
  <inkml:trace contextRef="#ctx0" brushRef="#br4" timeOffset="206697.5995">12531 8884 1912 0,'0'0'21'0,"0"0"-17"0,0 0-4 0,0 0-1 15,0 0 3-15,0 0 11 0,0 0 2 16,0 0 4-16,11 30-20 0,-16-8 25 0,-1 6-33 16,-3 1 26-16,1 5-10 0,-2 2-8 0,-1 0 6 15,0 2-7-15,-1 0 6 0,0 0-8 0,0 1 8 16,1-2-10-16,0-3 4 0,2 0-21 15,1-6-4-15,6 2-34 0,2-30-33 0,10 53-145 16,-10-53-368-16,0 20 22 0,0-20 201 0</inkml:trace>
  <inkml:trace contextRef="#ctx0" brushRef="#br4" timeOffset="207275.5792">12740 9189 1251 0,'0'0'590'0,"0"0"-554"0,-17 18-13 0,17-18-3 15,0 0 1-15,0 0-7 0,-15 18-4 0,15-18-5 16,-8 18-1-16,8-18-3 0,-12 27 2 16,12-27-2-16,-11 26 5 0,11-26-2 0,-11 26 3 15,11-26-2-15,-9 17 2 0,9-17-6 0,0 0 2 16,0 0-3-16,0 0-1 0,4 17 1 0,-4-17 2 15,0 0 5-15,0 0 1 0,24-15 3 16,-24 15-3-16,22-22-8 0,-22 22 0 0,27-30 0 16,-13 13 0-16,1-1 0 0,-2 0 0 0,1 1 0 15,-2 0 0-15,-12 17 0 0,22-33 0 16,-22 33 0-16,18-26 0 0,-18 26 0 0,13-18 0 16,-13 18 0-16,0 0 0 0,0 0 0 0,0 0 0 15,0 0 0-15,0 0 0 0,0 0 0 0,0 0 0 16,0 0 0-16,17 0 0 0,-17 0 0 0,4 17 0 15,-4-17 0-15,4 19 0 0,-4-19 0 0,7 22 0 16,-7-22 0-16,9 20 0 0,-9-20 0 16,10 20 0-16,-10-20 0 0,16 17 0 15,-16-17 0-15,19 14 0 0,-19-14 0 0,21 7 0 16,-21-7 0-16,30-1 0 0,-13-1 0 0,3-4 0 16,2-3 0-16,3-2 0 0,-2-1 0 0,0 0 0 15,-1-1 0-15,-3 0 0 0,-2 0 0 0,-17 13 0 16,28-19 0-16,-28 19 0 0,0 0 0 0,20-16 0 15,-20 16 0-15,0 0 0 0,0 0 0 16,0 0 0-16,0 0 0 0,0 0 0 0,-4 20 0 16,4-20 0-16,-11 26 0 0,5-9 0 0,-3 3 0 15,1-3 0-15,1 2 0 0,-1-2 0 0,3 1 0 16,5-18 0-16,-4 34 0 0,4-34-14 0,6 28-23 16,-6-28-4-16,20 23-25 0,-20-23-22 15,37 25-121-15,-37-25-237 0,19-5-130 0,3 9 7 16,-22-4 569-16</inkml:trace>
  <inkml:trace contextRef="#ctx0" brushRef="#br4" timeOffset="207650.5651">13567 9235 1018 0,'-7'-30'299'0,"7"30"-133"0,3-28-37 16,-3 28-25-16,-2-24-17 0,2 24-18 16,-10-20-13-16,10 20-12 0,-17-13-10 0,17 13-6 15,-24-10-15-15,24 10-13 0,-26-2 0 0,26 2 0 16,-28 3 0-16,28-3 0 0,-27 9 0 0,27-9 0 15,-25 17 0-15,25-17 0 0,-23 23 0 0,23-23 0 16,-25 30 0-16,14-12 0 0,2 1 0 16,1 1 0-16,2-1 0 0,3-2 0 0,2 0 0 15,1-17 0-15,3 29 0 0,-3-29 0 0,15 22 0 16,-15-22 0-16,22 14 0 0,-22-14 0 16,29 6 0-16,-29-6 0 0,31-2 0 0,-31 2 0 15,33-11 0-15,-16 4 0 0,0-4 0 0,-17 11 0 16,32-23 0-16,-32 23 0 0,29-28 0 0,-29 28 0 15,24-26 0-15,-24 26 0 0,19-26 0 0,-19 26 0 16,13-22 0-16,-13 22 0 0,0 0 0 0,13-19 0 16,-13 19 0-16,0 0 0 0,0 0 0 15,0 0 0-15,0 0 0 0,0 0 0 16,-4 24 0-16,4-24 0 0,-8 32 0 0,2-15 0 16,1 1 0-16,1 0 0 0,2 1-24 0,2-19-29 15,3 37-25-15,-3-37-15 0,20 42-140 0,-20-42-328 16,4 22-15-16,-4-22 148 0</inkml:trace>
  <inkml:trace contextRef="#ctx0" brushRef="#br4" timeOffset="208119.3176">13928 9284 1628 0,'2'-18'122'0,"-2"18"-65"0,-24-23-16 0,24 23 4 15,-24-18-6-15,24 18-6 0,-26-12-5 16,26 12-2-16,-28-1-2 0,28 1-20 0,-26 6-4 15,26-6 0-15,-27 14 0 0,27-14 0 16,-21 20 0-16,21-20 0 0,-19 27 0 0,19-27 0 16,-17 32 0-16,17-32 0 0,-8 28 0 0,8-28 0 15,3 24 0-15,-3-24 0 0,14 18 0 0,-14-18 0 16,23 12 0-16,-23-12 0 0,30 6 0 0,-13-8 0 16,1-2 0-16,3-2 0 0,-1-4 0 0,1 1 0 15,1-3 0-15,-1-4 0 0,-2 1 0 0,-1-3 0 16,-1-1 0-16,-1 0 0 0,1-1 0 15,-4 2 0-15,0 1 0 0,-13 17 0 16,14-24 0-16,-14 24 0 0,0 0 0 0,6-17 0 16,-6 17 0-16,0 0 0 0,0 0 0 0,0 0 0 15,-16 17 0-15,16-17 0 0,-17 34 0 0,5-8 0 16,-2 5 0-16,-3 4 0 0,-2 6 0 0,-1 4 0 16,-1 4 0-16,-1 2 0 0,-1 2 0 15,1-1 0-15,2-1 0 0,0-3 0 0,1-3 0 16,-1-4 0-16,3-2 0 0,-1-4 0 0,1-4 0 15,2-3 0-15,-1-6 0 0,3-3 0 0,13-19 0 16,-22 27 0-16,22-27 0 0,0 0 0 0,-18 13 0 16,18-13 0-16,0 0 0 0,0 0 0 15,0-27 0-15,0 27 0 0,8-38 0 0,2 19-64 16,-5-16-47-16,30 29-240 0,-25-32-288 16,14 8 16-16,-2-3 365 0</inkml:trace>
  <inkml:trace contextRef="#ctx0" brushRef="#br4" timeOffset="208494.1875">14069 9339 1429 0,'0'35'429'0,"0"-35"-388"0,0 0-10 0,0 0 10 15,0 0 2-15,0 0-10 0,24 14-33 16,-24-14 0-16,33-4 0 0,-11-1 0 0,4-3 0 15,2-1 0-15,3-2 0 0,3 0 0 0,4-1 0 16,-1-1 0-16,-1-2 0 0,-3 1 0 16,-6 0 0-16,-4 1 0 0,-6 2 0 0,-17 11 0 15,19-22 0-15,-19 22 0 0,7-17 0 0,-7 17 0 16,0 0 0-16,-9-24 0 0,9 24 0 0,-21-16 0 16,21 16 0-16,-33-8 0 0,14 8 0 0,-3 4 0 15,-1 4 0-15,-2 4 0 0,1 4 0 0,1 4 0 16,1 3 0-16,1 2 0 0,4 1 0 15,4 0 0-15,2 0 0 0,5 0 0 16,6-2 0-16,5-2 0 0,5-3 0 0,-10-19 0 16,32 28 0-16,-8-21 0 0,5-1 0 0,8-4 0 15,4-5 0-15,8 0 0 0,0-7 0 0,13 16-80 16,-31-40-382-16,28 26-207 0,-13-10-10 0,-2-9 523 16</inkml:trace>
  <inkml:trace contextRef="#ctx0" brushRef="#br4" timeOffset="209353.4719">1640 9276 1085 0,'0'0'586'16,"0"0"-538"-16,0 0-10 0,-25-17-4 0,25 17-5 15,0 0-1-15,-25-17-6 0,25 17-2 16,-24-7-3-16,24 7-1 0,-28-4-1 0,28 4-2 16,-29 4-1-16,29-4-2 0,-32 9 3 0,32-9-2 15,-33 16 1-15,33-16-1 0,-29 21 1 0,29-21-4 16,-26 29-1-16,26-29-7 0,-21 32 0 15,15-15 0-15,1 0 0 0,4 1 0 0,3-1 0 16,-2-17 0-16,15 29 0 0,-15-29 0 0,29 22 0 16,-10-15 0-16,4-1 0 0,3-2 0 0,2-4 0 15,2-2 0-15,2-4 0 0,-2-5 0 0,1-1 0 16,-4-4 0-16,-1-1 0 0,-4-1 0 0,-2-2 0 16,-5 1 0-16,-2 1 0 15,-6-1 0-15,-2 2 0 0,-5-1 0 0,-3-2 0 16,-3 3 0-16,-3 0 0 0,9 17 0 0,-28-25 0 15,9 15 0-15,0 3 0 0,-2 2 0 0,-1 4-3 16,2 3-11-16,-1 2 0 0,3 2-2 0,18-6-5 16,-26 15-3-16,26-15-18 0,-8 19-33 0,8-19-47 15,22 18-306-15,-22-18-181 0,21-5 20 0,-1 4 500 16</inkml:trace>
  <inkml:trace contextRef="#ctx0" brushRef="#br4" timeOffset="209853.4262">1982 8801 1145 0,'12'19'333'0,"-31"-34"-56"0,19 15-217 0,-19 2-8 16,19-2-12-16,0 0-9 0,-20 13-12 0,20-13-7 15,-11 20-2-15,5-3-4 0,2 3-13 0,2 5 29 16,-1 4-24-16,1 4 23 0,1 3-6 0,-1 4-9 15,4 1 1-15,-2 3-7 0,1-1 0 0,0-2 0 16,-1 3 0-16,1-4 0 0,-1-3 0 16,1-2 0-16,-1-3 0 0,2-3 0 0,0-4 0 15,1-4 0-15,-2-4 0 0,-1-17 0 16,7 24 0-16,-7-24 0 0,0 0 0 0,0 0 0 16,0 0 0-16,20 10 0 0,-20-10 0 0,0 0 0 15,13-23 0-15,-13 23 0 0,11-31 0 0,-5 12 0 16,0-2 0-16,1 2 0 0,-1-1 0 0,0 1 0 15,1 1 0-15,-1 1 0 0,1 0 0 16,-7 17 0-16,15-30 0 0,-15 30 0 0,17-23 0 16,-17 23 0-16,19-12 0 0,-19 12 0 0,18-1 0 15,-18 1 0-15,21 7 0 0,-21-7 0 0,21 17 0 16,-21-17 0-16,21 27 0 0,-21-27 0 0,19 31 0 16,-19-31 0-16,12 32 0 0,-7-15 0 0,-3-1 0 15,-2 1 0-15,-2 0 0 0,-3 1 0 16,-2 1 0-16,-4-1 0 0,-3 0 0 15,-2 1 0-15,-1-4 0 0,-2-1 0 0,-2 0 0 16,2-2 0-16,-2-1 0 0,4-2 0 0,-1-4-2 16,18-5-34-16,-27 1-19 0,27-1-19 0,-17-13-49 15,38 24-292-15,-25-29-208 0,4 18 20 0,20-29 488 16</inkml:trace>
  <inkml:trace contextRef="#ctx0" brushRef="#br4" timeOffset="210103.3926">2366 9232 1283 0,'15'28'420'16,"-15"-28"-369"-16,0 0 2 0,0 0 0 0,0 0-11 15,0 0-10-15,19 24-6 0,-19-24-5 0,4 25 1 16,-4-9-2-16,1 3 3 0,-2 2-22 16,1 4-1-16,-2 0 0 0,-1 4 0 0,0 0 0 15,-1 0 0-15,-2 0 0 0,0 2 0 0,-2-3 0 16,-1 1 0-16,-1-1 0 0,0-2 0 0,0-3 0 15,1-3 0-15,0-2 0 0,9-18 0 0,-17 24 0 16,17-24 0-16,0 0 0 0,-19 17 0 0,19-17 0 16,0 0 0-16,0 0 0 0,-9-31-102 15,31 35-281-15,-23-36-279 0,13 4-12 16,-6-6 449-16</inkml:trace>
  <inkml:trace contextRef="#ctx0" brushRef="#br4" timeOffset="210243.9969">2095 9041 1982 0,'0'0'28'16,"0"0"-25"-16,0 0-2 0,12 17-3 0,-12-17-1 15,0 0-10-15,27 13-14 0,-8-3-32 0,-19-10-97 16,44-5-513-16,-19 3 26 0,7 4 202 0</inkml:trace>
  <inkml:trace contextRef="#ctx0" brushRef="#br4" timeOffset="210618.9781">2678 9351 1361 0,'6'18'287'16,"-6"-18"-41"-16,7 17-216 0,-7-17-7 0,17 5 3 15,-17-5 0-15,27-4-5 0,-27 4 3 16,34-10-21-16,-12 4-3 0,1-3 0 0,2-1 0 15,2 0 0-15,-1-2 0 0,-3 1 0 0,-6 1 0 16,-17 10 0-16,23-19 0 0,-23 19 0 16,0 0 0-16,12-20 0 0,-12 20 0 0,0 0 0 15,-11-17 0-15,11 17 0 0,-22-6 0 0,22 6 0 16,-33 2 0-16,14 3 0 0,-3 2 0 0,1 3 0 16,1 1 0-16,-1 2 0 0,2 2 0 15,-2 2 0-15,3 1 0 0,1 1 0 0,2-1 0 16,2 2 0-16,3-2 0 0,1 0 0 0,9-18 0 15,-7 31 0-15,7-31 0 0,3 27 0 0,-3-27 0 16,13 22 0-16,-13-22 0 0,25 13 0 0,-5-11 0 16,3-2 0-16,6-3 0 0,2-4 0 15,6-2 0-15,1-5-28 0,5 5-53 0,-7-15-36 16,31 30-332-16,-28-29-204 0,11 6 41 16,-2 1 506-16</inkml:trace>
  <inkml:trace contextRef="#ctx0" brushRef="#br4" timeOffset="210806.4486">3361 9226 1553 0,'-39'9'294'0,"39"-9"-230"0,-36 25-8 16,20-8-5-16,-4 2-22 0,2 2-29 15,-2 3 0-15,2 0 0 0,1 3 0 0,5 0 0 16,3-2 0-16,1-2 0 0,5-2 0 0,4-5 0 16,-1-16 0-16,8 26 0 0,-8-26 0 15,21 14 0-15,-21-14 0 0,35 3 0 0,-10-12 0 16,0-3 0-16,6-7 0 0,4-8-10 0,4 1-43 15,-6-30-199-15,25 27-390 0,-13-13-33 0,10 7 261 16</inkml:trace>
  <inkml:trace contextRef="#ctx0" brushRef="#br4" timeOffset="210978.3218">3727 8926 1951 0,'-23'37'54'0,"-2"4"-18"16,-2 1-30-16,2 2-6 0,2-1 0 0,0-1 0 15,3 2 0-15,1-2 0 16,3-1 0-16,4-1 0 0,5-1 0 0,0-3 0 16,3-2 0-16,3-5 0 0,1 0 0 0,0-7-5 15,5-3-33-15,-5-19-55 0,20 42-124 0,-20-42-418 16,0 0-44-16,0 0 300 0</inkml:trace>
  <inkml:trace contextRef="#ctx0" brushRef="#br4" timeOffset="211150.2367">3428 9241 2047 0,'-36'0'0'16,"36"0"0"-16,0 0 0 0,0 0 0 15,20-15 0-15,0 8 0 0,6-3 0 0,6 1 0 16,4-2 0-16,7-3 0 0,2 2 0 0,2 0 0 16,3 4 0-16,-3-3 0 0,5 6 0 15,-6-9 0-15,31 28-454 0,-29-25-255 0,8 9 1 16,-7 1 533-16</inkml:trace>
  <inkml:trace contextRef="#ctx0" brushRef="#br4" timeOffset="211837.5738">1230 10780 1708 0,'0'0'9'0,"7"-17"-5"0,-7 17 12 15,0 0 14-15,0 0 19 0,0 0-2 0,0 0-6 16,-3 21-33-16,-1-4 21 0,2 8-33 0,-2 6 33 16,4 5-7-16,-2 5-10 15,3 2 11-15,-1 5-14 0,0 2 6 0,-1 5-15 16,0 2 0-16,-3 1 0 0,0-1 0 0,-2 1 0 15,0-2 0-15,-1-1 0 0,1-2 0 0,1-7 0 16,0-5 0-16,4-5-23 0,1-8-4 0,7-1-28 16,-7-27-21-16,22 33-36 0,-24-50-203 0,21 19-308 15,-2-10 34-15,1-9 363 0</inkml:trace>
  <inkml:trace contextRef="#ctx0" brushRef="#br4" timeOffset="212384.3903">1587 11193 1906 0,'0'0'54'0,"0"0"-18"0,0 0-9 0,0 0-6 16,0 0-18-16,-15 24-3 0,15-24 0 15,-3 20 0-15,3-20 0 0,-3 26 0 0,3-26 0 16,-1 33 0-16,1-33 0 0,-3 33 0 0,2-14 0 16,0-1 0-16,-1 2 0 0,-2 0 0 0,2 0 0 15,-2-1 0-15,1-2 0 0,3-17 0 0,-3 23 0 16,3-23 0-16,0 0 0 0,0 0 0 0,0 0 0 15,0 0 0-15,0 0 0 0,0 0 0 0,17 2 0 16,-17-2 0-16,16-27 0 0,-5 8 0 16,1-4 0-16,0-2 0 0,2-1 0 15,0 0 0-15,-1 1 0 0,-1 1 0 0,-1 1 0 16,-1 4 0-16,-1 0 0 0,-9 19 0 0,12-25 0 16,-12 25 0-16,0 0 0 0,12-17 0 0,-12 17 0 15,0 0 0-15,0 0 0 0,0 0 0 0,0 0 0 16,2 23 0-16,-2-23 0 0,4 27 0 0,-4-27 0 15,4 30 0-15,-4-30 0 0,7 29 0 16,-7-29 0-16,11 23 0 0,-11-23 0 0,18 16 0 16,-18-16 0-16,27 7 0 0,-27-7 0 0,34-4 0 15,-15-3 0-15,4-4 0 0,2-3 0 0,0-2 0 16,1-2 0-16,-2 0 0 0,-1-1 0 0,-1 3 0 16,-4 0 0-16,-1 1 0 0,-17 15 0 15,25-24 0-15,-25 24 0 0,0 0 0 16,18-14 0-16,-18 14 0 0,0 0 0 0,0 0 0 15,0 0 0-15,0 0 0 0,-1 24 0 0,1-24 0 16,-4 29 0-16,2-10 0 0,-2 1 0 0,2-1 0 16,-2 3 0-16,3-2 0 0,1 1 0 0,1 1 0 15,1-4 0-15,3 2 0 0,-5-20 0 0,16 34 0 16,-16-34-45-16,26 34-22 0,-26-34-97 0,46 24-286 16,-46-24-177-16,35 5-8 0,-9 6 577 15</inkml:trace>
  <inkml:trace contextRef="#ctx0" brushRef="#br4" timeOffset="212774.9745">2534 11132 1821 0,'0'0'92'16,"-1"22"-52"-16,1-22-1 0,-30 31-10 0,15-12-3 15,-1 1-26-15,0 1 0 0,-1 0 0 0,3 2 0 16,-1-1 0-16,3 0 0 0,2-1 0 0,3-1 0 15,2-1 0-15,3 1 0 0,2-20 0 0,0 31 0 16,0-31 0-16,7 18 0 0,-7-18 0 0,0 0 0 16,28 15 0-16,-28-15 0 0,27-6 0 15,-10 0 0-15,0-6 0 0,1-4 0 16,1-2 0-16,1-5 0 0,-1-1 0 0,2-2 0 16,-2 0 0-16,0-2 0 0,-1 1 0 0,-2 2 0 15,-3 1 0-15,-1 0 0 0,-2-2 0 0,-3 6 0 16,-1 0 0-16,-6 20 0 0,4-25 0 0,-4 25 0 15,0 0 0-15,0 0 0 0,0 0 0 0,0 0 0 16,-19 12 0-16,19-12 0 0,-15 39 0 16,8-16 0-16,-1 6 0 0,4-3 0 0,0 2 0 15,1-1 0-15,5 0 0 0,-1-1 0 0,5 0 0 16,0-3 0-16,5-1 0 0,1-2 0 0,5-2-13 16,0-6-53-16,9 6-3 0,-26-18-101 15,71 12-299-15,-35-17-154 0,4-2-4 0,9 11 618 16</inkml:trace>
  <inkml:trace contextRef="#ctx0" brushRef="#br4" timeOffset="213228.064">3277 11152 1780 0,'-55'8'129'0,"35"-4"-88"0,-5-2-5 16,5 5-2-16,-2 1-7 0,1 1-27 0,1 2 0 15,0 1 0-15,2 3 0 0,18-15 0 16,-28 28 0-16,18-11 0 0,10-17 0 0,-13 32 0 15,13-32 0-15,0 29 0 0,0-29 0 0,10 23 0 16,-10-23 0-16,20 17 0 0,-20-17 0 16,31 10 0-16,-13-9 0 0,1-2 0 0,2-3 0 15,0-1 0-15,-1-3 0 0,1-2 0 0,-2-1 0 16,1-1 0-16,-3-1 0 0,0-3 0 0,0 0 0 16,0-2 0-16,-2 1 0 0,-1-1 0 15,-2 1 0-15,1 0 0 0,-13 17 0 0,19-29 0 16,-19 29 0-16,13-17 0 0,-13 17 0 0,0 0 0 15,0 0 0-15,0 0 0 0,0 0 0 0,0 22 0 16,-3-5 0-16,-3 6 0 0,0 7 0 0,-4 8 0 16,0 5 0-16,-1 8 0 0,-1 6 0 0,1 3 0 15,-1 3 0-15,-2-2 0 0,5-3 0 16,-2-5 0-16,1-2 0 0,2-6 0 16,-1-4 0-16,1-5 0 0,0-6 0 0,-1-3 0 15,0-7 0-15,0-1 0 0,9-19 0 0,-17 21 0 16,17-21 0-16,-18 4 0 0,18-4 0 0,-22-15 0 15,22 15 0-15,-23-33 0 0,14 12 0 0,-1-6 0 16,4 2 0-16,-2-3 0 0,6 2 0 0,0-3 0 16,3 1 0-16,-1-7-37 0,9 9-60 15,-22-33-206-15,44 38-194 0,-22-22-146 0,6 1 174 16,16 22 469-16</inkml:trace>
  <inkml:trace contextRef="#ctx0" brushRef="#br4" timeOffset="213618.63">3597 11305 1895 0,'-24'7'71'16,"24"-7"-33"-16,0 0-5 0,0 0-23 0,0 0-10 15,0 0 0-15,0 0 0 0,0 0 0 0,0 0 0 16,28-12 0-16,-9 0 0 0,4-2 0 15,2-1 0-15,-1 0 0 0,0-2 0 0,-2 0 0 16,0-1 0-16,0-1 0 0,0 0 0 16,-4 1 0-16,-1-1 0 0,-4 2 0 0,-13 17 0 15,16-29 0-15,-16 29 0 0,1-23 0 0,-1 23 0 16,-14-19 0-16,14 19 0 0,-28-8 0 0,7 9 0 16,1 4 0-16,-5 5 0 0,1 4 0 0,-3 4 0 15,0 7 0-15,1 1 0 0,1 3 0 16,2 3 0-16,3-1 0 0,2 2 0 0,4-1 0 15,4 1 0-15,5-2 0 0,4-3 0 0,5-2 0 16,3-3 0-16,6-5 0 0,-13-18 0 0,38 28 0 16,-12-22 0-16,4-5 0 0,7-2 0 0,1-7 0 15,10-1 0-15,-3-9 0 0,13 9-65 16,-26-36-269-16,47 35-219 0,-26-18-134 0,8-4 280 16</inkml:trace>
  <inkml:trace contextRef="#ctx0" brushRef="#br4" timeOffset="213946.7174">4810 11029 1817 0,'18'-26'85'0,"-18"26"-28"16,16-26-8-16,-16 26-10 0,7-18-39 15,-7 18 0-15,0 0 0 0,0 0 0 0,0 0 0 16,-17 5 0-16,17-5 0 0,-15 21 0 0,8-3 0 16,-2 2 0-16,1 2 0 0,-1 7 0 0,-2 1 0 15,2 1 0-15,-1 4 0 0,-1-5 0 0,3 0 0 16,0-1 0-16,1-3 0 0,3-2 0 0,3-1 0 15,-1-5 0-15,4 0 0 0,-2-18 0 16,12 27-84-16,-12-27-104 0,29 0-337 16,-29 0-154-16,22-17 109 0</inkml:trace>
  <inkml:trace contextRef="#ctx0" brushRef="#br4" timeOffset="214102.9537">4852 10730 1964 0,'-58'15'64'0,"36"-6"-46"16,4-2-17-16,18-7-1 0,0 0 0 0,-19 19-20 16,19-19-19-16,0 0-27 0,33 35-119 15,-33-35-400-15,17 11-66 0,4-5 151 0</inkml:trace>
  <inkml:trace contextRef="#ctx0" brushRef="#br4" timeOffset="214415.4232">5388 10896 1489 0,'0'0'236'0,"0"0"-133"0,0 0-30 0,0 0-11 16,-18 21-29-16,18-21-3 0,-28 19-9 0,9-5-21 16,-3-2 0-16,1 0 0 0,-2 2 0 0,0 1 0 15,1-1 0-15,1 3 0 0,1-2 0 0,1 1 0 16,19-16 0-16,-26 26 0 0,26-26 0 0,-11 21 0 16,11-21 0-16,0 0 0 15,7 19 0-15,-7-19 0 0,21 10 0 0,-21-10 0 16,33 5 0-16,-14-5 0 0,3 0 0 0,1-2 0 15,0 2 0-15,-1 0 0 0,-5 3 0 0,0 0 0 16,-17-3 0-16,23 10 0 0,-23-10 0 0,0 0 0 16,12 22 0-16,-12-22 0 0,-2 23 0 0,2-23 0 15,-12 29 0-15,0-11 0 0,-2 1 0 16,-2 2 0-16,1 1 0 0,-2-1 0 0,-2 1 0 16,2-1 0-16,1-1 0 0,16-20 0 0,-23 31 0 15,23-31 0-15,-8 19 0 0,8-19-108 0,18 20-294 16,-18-20-225-16,0 0-23 0,11-21 391 0</inkml:trace>
  <inkml:trace contextRef="#ctx0" brushRef="#br4" timeOffset="214602.8961">5947 10720 2047 0,'0'0'0'0,"-27"16"0"0,27-16 0 16,-18 0 0-16,18 0 0 0,-20-3 0 16,20 3 0-16,-21-2 0 0,24 22-183 0,-26-23-518 15,23 3 40-15,0 0 160 0</inkml:trace>
  <inkml:trace contextRef="#ctx0" brushRef="#br4" timeOffset="214743.5066">5841 11067 1831 0,'-4'54'216'0,"4"-54"-216"0,-18 26 0 0,18-26 0 0,0 0 0 15,0 0 0-15,-17 6 0 0,17-6 0 0,0 0 0 16,6-17 0-16,-11-13-136 0,22 20-550 0,-16-9-4 16,-1 19 156-16</inkml:trace>
  <inkml:trace contextRef="#ctx0" brushRef="#br4" timeOffset="215384.0611">3015 12265 1788 0,'15'37'207'16,"-15"-37"-180"-16,0 0-8 0,0 0-13 0,30 2-6 16,-11-4 0-16,4-3 0 0,3-1 0 0,0-3 0 15,5 1 0-15,2-4 0 0,6-1 0 0,2-2 0 16,5 0 0-16,0-3-23 0,9 5-36 0,-6-14-64 16,31 27-402-16,-22-19-115 0,3 7-13 0</inkml:trace>
  <inkml:trace contextRef="#ctx0" brushRef="#br4" timeOffset="220196.0412">4340 12111 1862 0,'0'0'48'0,"0"0"-27"0,0 0-5 0,0 0-4 15,0 0 2-15,12-25-13 0,-12 25 16 0,10-20-17 16,-10 20 24-16,12-19-16 0,-12 19 9 16,0 0-12-16,14-21-3 0,-14 21-2 0,0 0 0 15,0 0 0-15,0 0 0 0,0 0 0 0,0 0 0 16,17 21 0-16,-17-21 0 0,8 36 0 0,-3-7 0 15,0 5 0-15,0 3 0 0,0 4 0 0,-3-1 0 16,-1-2 0-16,0-6 0 0,1-5 0 0,1-5 0 16,3-5 0-16,-6-17 0 0,22 20 0 15,-22-20 0-15,29 7 0 0,-12-9 0 16,4-4 0-16,-1-6 0 0,1-5 0 0,3-6 0 16,-1-4 0-16,2-3 0 0,0-2 0 0,-1-2 0 15,-1-1 0-15,0-2 0 0,-1 0 0 0,-1 2 0 16,-6 5 0-16,0 2 0 0,-3 6 0 0,-3 1 0 15,3 1 0-15,-4-1 0 0,5 3-30 0,-6-6-41 16,16 23-104-16,-36-22-389 0,36 22-22 16,-23 1-6-16</inkml:trace>
  <inkml:trace contextRef="#ctx0" brushRef="#br4" timeOffset="220446.0353">5146 12089 1456 0,'28'0'492'0,"-28"0"-443"0,0 0-16 0,0 0-16 15,0 0-17-15,0 0 0 0,0 0 0 0,0 0 0 16,-18-3 0-16,18 3 0 0,0 0 0 0,-17 23 0 16,10-6 0-16,1 6 0 0,0 2 0 0,0 1 0 15,-2 2 0-15,1 0 0 0,1-3 0 16,1 1 0-16,1-5 0 0,2-1 0 0,2-20 0 15,2 29 0-15,-2-29-39 0,16 20-93 16,-16-20-409-16,0 0-99 0,21-31 11 0</inkml:trace>
  <inkml:trace contextRef="#ctx0" brushRef="#br4" timeOffset="220852.2381">5259 11822 2027 0,'0'0'20'16,"-17"4"-20"-16,17-4 0 0,0 0 0 0,0 0 0 16,17 4 0-16,-17-4 0 0,21 4 0 0,-21-4 0 15,28 7 0-15,-8-5 0 0,-1 1 0 0,2-1 0 16,-3 2 0-16,-18-4 0 16,27 18 0-16,-27-18 0 0,19 35 0 0,-13-14 0 15,-1 2 0-15,-2 1 0 0,-3 0 0 0,-2 1 0 16,0 2 0-16,-4 1 0 0,-1 0 0 0,-2 1 0 15,-1-2 0-15,3 0 0 0,-3 0 0 0,2-4 0 16,2-3 0-16,6-20 0 0,-10 28 0 0,10-28 0 16,0 0 0-16,0 0 0 0,0 0 0 15,0 0 0-15,0 0 0 0,23 0 0 0,-23 0 0 16,23-30 0-16,-7 7 0 0,2-3 0 0,2-3 0 16,0-1 0-16,-1 4 0 0,0-4 0 15,-4 4 0-15,-3 3 0 0,-4-1 0 0,-2 3 0 16,-1 2 0-16,-1 1 0 0,-4 18 0 0,4-28 0 15,-4 28 0-15,2-17 0 0,-2 17 0 0,0 0 0 16,0 0 0-16,0 0 0 0,0 0 0 16,0 0 0-16,23 8 0 0,-23-8 0 0,37 2 0 15,-16-12-92-15,27 28-214 0,-36-48-120 0,34 25-177 16,-12-8 8-16,-2-19 571 0</inkml:trace>
  <inkml:trace contextRef="#ctx0" brushRef="#br4" timeOffset="221070.9459">6338 11525 1090 0,'0'0'615'15,"0"0"-474"-15,-23 2-72 0,23-2-10 0,-32 24-22 16,17-5-5-16,-4 4-28 0,4 5-4 0,-2 1 0 16,2 6 0-16,0 2 0 0,2 6 0 0,2 2 0 15,0 3 0-15,0 3 0 0,1 2 0 16,-1-2 0-16,2-3 0 0,1-1 0 15,1-3 0-15,1-3 0 0,1-6 0 0,5-1 0 0,-2-9 0 16,7-1-1-16,-5-24-110 0,23 37-469 0,-23-37-26 16,0 0-30-16</inkml:trace>
  <inkml:trace contextRef="#ctx0" brushRef="#br4" timeOffset="221602.139">6000 11966 1324 0,'0'0'407'0,"-19"-15"-167"0,19 15-192 16,-21 7-20-16,21-7-28 0,0 0 0 0,-7 18 0 16,7-18 0-16,0 0 0 0,20 3 0 0,0-6 0 15,4 0 0-15,5-2 0 0,2-2 0 0,0-1 0 16,2 0 0-16,2-1 0 0,2 1 0 16,-1 0 0-16,1-1 0 0,1 2 0 0,-4 1 0 15,-3 2 0-15,-5 3 0 0,-8 2 0 16,-18-1 0-16,26 6 0 0,-26-6 0 0,0 0 0 15,0 0 0-15,14 22 0 0,-14-22 0 0,-2 17 0 16,2-17 0-16,-9 23 0 0,9-23 0 0,-14 31 0 16,5-11 0-16,1-2 0 0,-1 2 0 15,1 0 0-15,1-1 0 0,0 2 0 0,1-1 0 16,2 0 0-16,0-1 0 0,1-1 0 0,3-18 0 16,0 25 0-16,0-25 0 0,0 0 0 0,21 17 0 15,-21-17 0-15,22 2 0 0,-22-2 0 0,29-13 0 16,-11 1 0-16,3-5 0 0,2-2 0 0,2-4 0 15,3-1 0-15,-1 1 0 0,1-1 0 16,-1 0 0-16,2 1 0 0,-3-2 0 16,-1 4 0-16,-4 5 0 0,-21 16 0 0,24-22 0 15,-24 22 0-15,0 0 0 0,0 0 0 0,0 0 0 16,0 0 0-16,0 0 0 0,0 0 0 0,-11 23 0 16,11-23 0-16,-17 38 0 0,10-15 0 0,1 2 0 15,0 0 0-15,3-2 0 0,2-1 0 0,6 1 0 16,4-5 0-16,4 3 0 0,1-4 0 0,6-2 0 15,1-1 0-15,7-3 0 0,0-5 0 16,7 0-22-16,-5-7-40 0,10 5-23 0,-14-22-64 16,25 30-135-16,-29-27-146 0,9 3-163 0,7 8 172 15,-22-26 421-15</inkml:trace>
  <inkml:trace contextRef="#ctx0" brushRef="#br4" timeOffset="221961.4874">7294 12084 1144 0,'-5'-37'278'0,"22"37"-75"0,-35-26-97 15,18 26-34-15,-5-30-7 0,5 30-15 16,-12-28 1-16,12 28-11 0,-21-14-2 0,21 14-38 15,-25-4 0-15,25 4 0 0,-29 5 0 0,29-5 0 16,-31 13 0-16,31-13 0 0,-31 25 0 0,16-8 0 16,-1 0 0-16,4 3 0 0,-4-1 0 0,3 4 0 15,-3 0 0-15,1 2 0 0,1 0 0 0,3-2 0 16,4-4 0-16,7-19 0 0,-3 30 0 0,3-30 0 16,12 21 0-16,-12-21 0 15,25 13 0-15,-25-13 0 0,34 4 0 0,-16-7 0 16,4-3 0-16,1-2 0 0,2-6 0 0,2-1 0 15,1-5 0-15,1-3 0 0,2-2 0 0,0-4 0 16,1 0 0-16,0 1 0 0,-2-2 0 0,-4 3 0 16,-2-1 0-16,-6 4 0 0,-5 2 0 0,-2 3 0 15,-11 19 0-15,10-28 0 0,-10 28 0 0,0 0 0 16,0 0 0-16,0 0 0 0,0 0 0 16,-23 10 0-16,13 7 0 0,-3 5 0 0,0 6 0 15,0 2 0-15,1 2 0 0,1 0 0 0,0-3 0 16,0-3 0-16,5-5 0 0,3-4 0 0,3-17 0 15,11 22 0-15,-11-22 0 0,26 8 0 0,-6-5 0 16,2-12 0-16,8 4-39 0,-17-29-193 16,41 34-154-16,-43-43-53 0,40 20-134 15,-6 5 196-15,-23-29 377 0</inkml:trace>
  <inkml:trace contextRef="#ctx0" brushRef="#br4" timeOffset="222133.3258">8069 11383 1583 0,'-14'48'365'0,"-9"-24"-266"0,5 0-99 0,-4 3 0 16,0 6 0-16,3 5 0 0,1 6 0 16,-3 4 0-16,1 2 0 0,1 3 0 0,1 0 0 15,2-2 0-15,5-4 0 0,4-6 0 16,3-4 0-16,5-4 0 0,-1-5 0 0,10 5 0 16,-10-33-109-16,28 59-391 0,-28-59-124 0,-5 36-22 15,12-9 479-15</inkml:trace>
  <inkml:trace contextRef="#ctx0" brushRef="#br4" timeOffset="222664.5347">3303 13188 2037 0,'-20'9'10'0,"20"-9"-10"0,0 0 0 16,0 0 0-16,20 3 0 0,-20-3 0 0,18-5 0 16,-18 5 0-16,22-10 0 0,-22 10 0 15,27-13 0-15,-27 13 0 0,31-10 0 16,-14 6 0-16,4 0 0 0,0 1 0 0,5 3 0 16,1-4 0-16,5 3 0 0,3-4 0 0,5 1 0 15,0-3-38-15,10 14-92 0,-32-32-326 0,40 31-115 16,-23-12-72-16,4-2 435 0</inkml:trace>
  <inkml:trace contextRef="#ctx0" brushRef="#br4" timeOffset="223211.3394">4487 13067 2006 0,'0'0'40'0,"0"0"-39"0,0 0-1 16,0 0 0-16,0 0 0 0,-2 28 0 0,2-28 0 15,-12 33 0-15,3-12 0 16,-1 2 0-16,1 3 0 0,-1 0 0 0,-1 1 0 0,2 0 0 0,0-2 0 16,1-2 0-16,1-2 0 0,7-21 0 15,-6 26 0-15,6-26 0 0,0 0 0 0,29 6 0 16,-9-12 0-16,4-6 0 0,2-4 0 0,5-4 0 15,1-6 0-15,1-1 0 0,3-4 0 0,-2 0 0 16,1 0 0-16,-3-1 0 0,-3 2 0 0,-6 3 0 16,-3 4 0-16,-7 1 0 0,-1 6 0 0,-12 16 0 15,14-25 0-15,-14 25 0 0,0 0 0 16,0 0 0-16,0 0 0 0,0 0 0 16,0 0 0-16,0 0 0 0,-25 19 0 0,17-1 0 15,-1 3 0-15,2 5 0 0,0 3 0 0,2 2 0 16,3 3 0-16,0-1 0 0,1-1 0 0,4-1 0 15,-1-5 0-15,5 0 0 0,1-6 0 0,4 1 0 16,-12-21 0-16,34 26-9 0,-16-21-72 0,20 22-157 16,-36-50-174-16,42 28-221 0,-22-15 54 15,-4-17 485-15</inkml:trace>
  <inkml:trace contextRef="#ctx0" brushRef="#br4" timeOffset="226089.5186">5441 13079 1725 0,'-31'-4'93'0,"31"4"-54"15,-17-8-5-15,17 8-8 0,0 0 4 0,0 0-1 16,-18-18 0-16,18 18-3 0,0 0-10 0,0 0-16 16,0 0 0-16,0 0 0 0,0 0 0 15,0 0 0-15,0 0 0 0,0 0 0 0,0 0 0 16,0 0 0-16,-11 21 0 0,10-4 0 0,-3 8 0 16,1 5 0-16,-6 7 0 0,-2 4 0 15,-4 3 0-15,-3 5 0 0,0-2 0 0,-3 2 0 16,-1-3 0-16,2-2 0 0,-3-4 0 0,1-4 0 15,2-8 0-15,7-4 0 0,13-24 0 0,-11 26 0 16,11-26 0-16,0 0 0 0,0 0 0 0,0 0 0 16,0 0 0-16,18-11 0 0,-8-6 0 0,1-6 0 15,4-6 0-15,0-6 0 0,4-3 0 16,0-4 0-16,0-4 0 0,1 1 0 16,-3 0 0-16,0 2 0 0,-2 2 0 0,-3 1 0 15,-1 0 0-15,-2 1 0 0,1-1 0 0,0 0 0 16,0 3 0-16,-1 2 0 0,0 5 0 0,2 3 0 15,-1 4 0-15,2 6 0 0,-12 17 0 0,25-22 0 16,-25 22 0-16,27-9 0 0,-27 9 0 0,29 1 0 16,-11 3 0-16,2-1 0 0,-1 3 0 15,2 3 0-15,-2 2 0 0,0 1 0 0,-2 3 0 16,-3 3 0-16,0 2 0 0,-6 3 0 0,-2 2 0 16,-2 1 0-16,-5 3 0 0,-4-2 0 0,-2 4 0 15,-4 0 0-15,-5 2 0 0,-4 1 0 0,-2 0 0 16,-4 1 0-16,-3-4 0 0,-3 2 0 15,0-4 0-15,-1-4 0 0,3 0 0 0,0-4 0 16,2-3 0-16,3-3 0 0,2-6 0 16,4 1 0-16,2-4 0 0,17-6 0 0,-26 10 0 15,26-10 0-15,-19 3 0 0,19-3 0 0,0 0 0 16,0 0 0-16,0 0 0 0,-18 15 0 0,18-15 0 16,-5 25 0-16,2-3 0 0,2 10 0 0,0 6 0 15,1 7 0-15,-3 6 0 0,-2 2 0 0,-2 4 0 16,0 0 0-16,-3 0 0 0,0-2 0 15,-2 0 0-15,-1-3 0 0,1-3 0 0,-3-5 0 16,5-3 0-16,-2-10 0 0,7 4-25 0,-13-31-203 16,36 37-200-16,-18-41-227 0,0 0 37 15,15 28 526-15</inkml:trace>
  <inkml:trace contextRef="#ctx0" brushRef="#br4" timeOffset="226589.4546">6102 12958 1755 0,'0'0'91'0,"0"0"-30"16,0 0-11-16,0 0-4 0,0 0-6 0,0 0-36 16,0 0-4-16,0 0 0 0,0 0 0 0,-5 22 0 15,-2-1 0-15,-1 7 0 0,-2 5 0 16,0 4 0-16,-1 1 0 0,-1 2 0 0,0-1 0 16,-2 1 0-16,1-1 0 0,-1-3 0 0,0-3 0 15,2-4 0-15,2-6 0 0,3-4 0 0,7-19 0 16,-4 20 0-16,4-20 0 0,0 0 0 15,0 0 0-15,0 0 0 0,0 0 0 0,0 0 0 16,0 0 0-16,15-30 0 0,-9 8 0 0,1-3 0 16,2-3 0-16,2-2 0 0,0-1 0 15,1 0 0-15,-2 0 0 0,-1 1 0 0,-1 2 0 16,0-2 0-16,-2 1 0 0,3-3 0 0,-1 1 0 16,2-2 0-16,2 3 0 0,1 1 0 0,1 6 0 15,-1 3 0-15,-13 20 0 0,29-23 0 0,-29 23 0 16,28-10 0-16,-28 10 0 0,27-4 0 0,-27 4 0 15,31 2 0-15,-13 2 0 0,-1 0 0 16,2 3 0-16,-2-1 0 0,5 6-19 0,-22-12-131 16,46 31-277-16,-46-31-40 0,0 0-134 0,20 36 219 15,-20-36 382-15</inkml:trace>
  <inkml:trace contextRef="#ctx0" brushRef="#br4" timeOffset="226808.1995">6540 13062 1543 0,'4'-19'220'16,"-4"19"-119"-16,0 0-41 0,0 0-18 15,0 0-9-15,0 0-7 0,0 0-5 0,0 0-20 16,0 0-1-16,0 0 0 0,0 0 0 0,0 0 0 16,0 0 0-16,0 0 0 0,-21 29 0 0,14-11 0 15,-1 3 0-15,0 2 0 0,-2 3 0 0,2 2 0 16,-2 2 0-16,3 1 0 0,-3-1 0 0,0 1 0 16,0-3 0-16,2-4 0 0,4-4 0 15,4-20 0-15,2 24 0 0,-2-24 0 16,17 10 0-16,-17-10-63 0,31 12-204 0,-41-45-175 15,30 25-203-15,-12-11 56 0,-4-23 549 0</inkml:trace>
  <inkml:trace contextRef="#ctx0" brushRef="#br4" timeOffset="226964.439">6658 12810 1965 0,'0'0'82'0,"0"0"-82"0,0 0 0 0,-19-12 0 16,19 12 0-16,0 0 0 0,-17 2 0 0,17-2 0 15,0 0 0-15,0 0 0 0,0 0 0 16,19-10-12-16,-19 10-61 0,29 8-36 0,-29-8-102 16,39 3-340-16,-39-3 41 0,31 0-43 0</inkml:trace>
  <inkml:trace contextRef="#ctx0" brushRef="#br4" timeOffset="227511.2287">6988 12932 1532 0,'35'14'109'0,"-35"-14"-42"15,36 14-10-15,-36-14-9 0,21 6-8 0,-21-6-5 16,0 0-3-16,0 0 0 0,0 0 0 0,0 0-5 15,-18 13-2-15,-2-8-14 0,-2 4-11 0,-4 1 0 16,-2 2 0-16,-1 3 0 0,-2 0 0 0,-1 5 0 16,1 0 0-16,-2 2 0 15,1 4 0-15,1 1 0 0,3 4 0 0,-3-2 0 16,5 1 0-16,4-4 0 0,5 1 0 0,6-9 0 16,11-18 0-16,-3 28 0 0,3-28 0 0,20 13 0 15,1-13 0-15,4-5 0 0,5-1 0 0,3-4 0 16,1-4 0-16,3 0 0 0,-2-4 0 0,2-3 0 15,-1 0 0-15,1-1 0 0,-1-4 0 16,1 1 0-16,0-3 0 0,-2 1 0 0,0 2 0 16,-3 1 0-16,-2 3 0 0,-5 3 0 0,-4 2 0 15,-4 2 0-15,-17 14 0 0,23-21 0 0,-23 21 0 16,0 0 0-16,0 0 0 0,0 0 0 16,0 0 0-16,0 0 0 0,-11 18 0 0,-2 3 0 15,-2 4 0-15,-3 7 0 0,-3 3 0 0,-2 5 0 16,0 4 0-16,0 6 0 0,0 4 0 15,1 2 0-15,1 5 0 0,-3-1 0 0,3 2 0 16,0 2 0-16,1-1 0 0,-1-2 0 0,-1-1 0 16,3-7 0-16,3-6 0 0,4-8 0 0,2-5 0 15,0-8 0-15,2-3 0 0,-2-5 0 0,10-18 0 16,-16 22 0-16,16-22 0 0,0 0 0 0,0 0 0 16,0 0 0-16,-11-25 0 0,11 1 0 0,0-6 0 15,5-6 0-15,2-4 0 0,6-3 0 16,1-2 0-16,3 0 0 0,1 2 0 15,3-3 0-15,0 1 0 0,-2-1 0 0,4-1 0 16,-1 0 0-16,-1-2 0 0,0 0 0 0,-3-1 0 16,3 2 0-16,-4 2 0 0,1 5 0 0,-1 2 0 15,1 9 0-15,-1 1 0 0,3 5 0 0,-3-3 0 16,6 8-70-16,-20-27-164 0,37 40-88 16,-41-40-125-16,39 18-116 0,-6 12 153 0,-26-31 410 15</inkml:trace>
  <inkml:trace contextRef="#ctx0" brushRef="#br4" timeOffset="227917.452">7694 12613 1897 0,'-17'-3'98'16,"17"3"-56"-16,0 0-32 0,0 0-10 0,0 0 0 15,0 0 0-15,-23 15 0 16,23-15 0-16,-19 17 0 0,19-17 0 0,-25 35 0 16,13-11 0-16,-3 4 0 0,2 4 0 0,1 3 0 15,1 2 0-15,1 0 0 0,1 1 0 0,-2-1 0 16,2 2 0-16,-2-2 0 0,3 0 0 0,0-5 0 15,1-3 0-15,1-1 0 0,2-4 0 0,2-3 0 16,2-4 0-16,0-17 0 0,8 23 0 16,-8-23 0-16,0 0 0 0,27 13 0 0,-27-13 0 15,26-7 0-15,-26 7 0 0,31-16 0 0,-11 3 0 16,-1-2 0-16,3-2 0 0,0 0 0 16,-1 0 0-16,-2 2 0 0,-1 0 0 0,-1 2 0 15,-17 13 0-15,30-24 0 0,-30 24 0 0,24-23 0 16,-24 23 0-16,23-16 0 0,-23 16 0 0,22-5 0 15,-22 5 0-15,0 0 0 0,22 13 0 16,-22-13 0-16,11 23 0 0,-8-6 0 0,2 2 0 16,0 1 0-16,0 2 0 0,0-3 0 0,0 2 0 15,0-2 0-15,-1-2 0 0,-4-17 0 0,14 28 0 16,-14-28 0-16,22 11 0 0,-22-11 0 0,33-6 0 16,-9-4 0-16,-1-8 0 0,10 6-97 0,-21-32-129 15,38 37-140-15,-40-45-65 0,19 16-144 16,13 13 224-16,-26-30 351 0</inkml:trace>
  <inkml:trace contextRef="#ctx0" brushRef="#br4" timeOffset="228073.6694">8515 12467 1952 0,'-19'26'76'0,"6"-3"-57"0,0 7-19 16,-3 7 0-16,0 7 0 0,2 4 0 0,-2 3 0 15,-1 0 0-15,0 0 0 0,-1-4 0 16,1 0 0-16,0-1 0 0,2-2 0 0,0-4 0 15,3-5 0-15,5-4 0 0,2-7 0 0,8-1 0 16,-3-23-32-16,11 41-126 0,-28-50-372 0,17 9-109 16,0 0-4-16</inkml:trace>
  <inkml:trace contextRef="#ctx0" brushRef="#br4" timeOffset="228245.6728">8222 12871 2047 0,'0'0'0'0,"0"0"0"0,0 0 0 0,17-11 0 16,-17 11 0-16,36-21 0 0,-8 7 0 0,6 2 0 16,4-2 0-16,4 0 0 0,-2 1 0 0,3 2 0 15,-6-2 0-15,14 25-484 0,-40-37-87 16,23 25-132-16,-15-4 415 0</inkml:trace>
  <inkml:trace contextRef="#ctx0" brushRef="#br4" timeOffset="228745.4762">3392 14301 1627 0,'25'19'364'0,"-25"-19"-308"0,0 0-56 16,-17-1 0-16,17 1 0 0,0 0 0 0,0 0 0 15,0 0 0-15,0 0 0 0,0 0 0 16,0 0 0-16,0 0 0 0,0 0 0 0,0 0 0 15,0 0 0-15,27-1 0 0,-8 1 0 0,6-4 0 16,4-1 0-16,6-1 0 0,1-2 0 0,6-1 0 16,-2 1 0-16,1 4-10 0,-4-4-69 0,9 16-55 15,-31-32-233-15,39 37-105 0,-22-18-141 0,0-4 242 16,17 25 371-16</inkml:trace>
  <inkml:trace contextRef="#ctx0" brushRef="#br4" timeOffset="229276.6835">4546 14326 1304 0,'-13'-31'319'0,"13"31"-47"0,0 0-239 16,-19-11-12-16,19 11-1 0,-22-21-4 15,22 21-3-15,-23-14-7 0,23 14 0 0,-32-5-3 16,14 7 0-16,0 3 4 0,-3 2-1 0,2 4 3 16,-3 4-2-16,-1 2-5 0,1 1-2 0,-1 4 0 15,0-1 0-15,2 5 0 0,2 2 0 0,2 1 0 16,1-1 0-16,4-2 0 0,2-4 0 0,6-4 0 15,4-18 0-15,3 22 0 0,-3-22 0 16,19 5 0-16,-1-9 0 0,5-7 0 0,7-7 0 16,1-7 0-16,7-9 0 0,1-5 0 15,3-3 0-15,2-4 0 0,2-4 0 0,2-1 0 16,-1-1 0-16,2 2 0 0,-3-1 0 0,-1 2 0 16,-5 3 0-16,-2 3 0 0,-6 3 0 0,-3 1 0 15,-5 2 0-15,-4 3 0 0,-5 5 0 0,-1 5 0 16,-5 6 0-16,-9 18 0 0,0 0 0 15,0 0 0-15,0 0 0 0,0 0 0 0,-7 33 0 16,-3-2 0-16,-2 7 0 0,0 6 0 0,-1 4 0 16,-1 6 0-16,2 0 0 0,0 3 0 0,2 0 0 15,2-2 0-15,2 0 0 0,1-6 0 0,5-2 0 16,1-5 0-16,9-5 0 0,2-4 0 0,6-2 0 16,-1-12-49-16,21 23-212 0,-38-42-155 15,44 20-48-15,-22-14-150 0,-4-22 372 16,28 33 242-16</inkml:trace>
  <inkml:trace contextRef="#ctx0" brushRef="#br4" timeOffset="229479.764">5298 14273 1199 0,'0'0'559'0,"-25"-17"-447"16,25 17-57-16,-22-13-16 0,22 13-5 16,-19 8-10-16,19-8-6 0,-16 26-11 0,5-9-7 15,-1 3 0-15,-1 3 0 0,1 4 0 0,3 3 0 16,4 3 0-16,2 0 0 0,2 1 0 15,1-2 0-15,0-4 0 0,2-2 0 0,3-5 0 16,1-4 0-16,-6-17 0 0,25 23 0 0,-25-23 0 16,31 6-13-16,-1 3-129 0,-30-40-264 0,40 27-235 15,-23-17-4-15,6-10 446 0</inkml:trace>
  <inkml:trace contextRef="#ctx0" brushRef="#br4" timeOffset="229651.6198">5793 13992 2009 0,'-30'8'38'0,"-2"-6"-38"0,10 1 0 0,3-3 0 16,19 0 0-16,-19-9 0 0,19 9 0 0,0 0 0 16,-19-21 0-16,19 21 0 0,0 0-145 0,-37-25-424 15,37 25-115-15,0 0 36 0</inkml:trace>
  <inkml:trace contextRef="#ctx0" brushRef="#br4" timeOffset="230276.5549">5680 14271 1343 0,'0'0'661'0,"0"0"-624"0,-6 18-31 0,6-18-6 15,-13 19 0-15,13-19 0 0,-12 24 0 0,12-24 0 16,-14 30 0-16,7-13 0 0,0 4 0 0,1 0 0 16,-2 0 0-16,1 1 0 0,2-3 0 15,5-19 0-15,-7 31 0 0,7-31 0 0,0 0 0 16,1 18 0-16,-1-18 0 0,0 0 0 15,21-7 0-15,-21 7 0 0,22-26 0 0,-10 7 0 16,2-3 0-16,2-2 0 0,1-4 0 0,0 1 0 16,0 0 0-16,-1 0 0 0,-3 2 0 0,0 2 0 15,-4 1 0-15,0 0 0 0,-3 3 0 0,-1 2 0 16,-3 0 0-16,-2 17 0 0,4-26 0 16,-4 26 0-16,-3-16 0 0,3 16 0 0,0 0 0 15,0 0 0-15,0 0 0 0,-11 18 0 0,11-18 0 16,-7 29 0-16,4-11 0 0,0 0 0 0,3 0 0 15,0-1 0-15,0-17 0 0,6 29 0 0,-6-29 0 16,15 22 0-16,-15-22 0 0,25 12 0 0,-25-12 0 16,34 4 0-16,-11-7 0 0,2-3 0 15,3-1 0-15,0-3 0 0,3-3 0 16,1-3 0-16,3-1 0 0,2-2 0 0,-1-3 0 16,1-1 0-16,0-1 0 0,1 0 0 0,-1 1 0 15,-2 0 0-15,-2 3 0 0,-4 5 0 0,-4 3 0 16,-3 2 0-16,-3 5 0 0,-19 5 0 0,19 3 0 15,-19-3 0-15,4 25 0 0,-9-2 0 0,-1 5 0 16,-5 4 0-16,-1 3 0 0,-3 3 0 16,-1-1 0-16,-1 3 0 0,0-1 0 0,1-3 0 15,2-2 0-15,5-5 0 0,3-3 0 0,6-6 0 16,0-20 0-16,10 28 0 0,-10-28 0 0,29 12 0 16,-29-12-111-16,50 4-179 0,-51-36-208 15,20 18-114-15,4-1 77 0,-12-25 535 0</inkml:trace>
  <inkml:trace contextRef="#ctx0" brushRef="#br4" timeOffset="230464.0451">6749 14141 1941 0,'0'0'106'0,"0"0"-106"16,-8 26 0-16,8-26 0 0,-26 32 0 0,10-10 0 16,1 3 0-16,-2 4 0 0,0 0 0 0,1 3 0 15,0-2 0-15,1 2 0 0,1-2 0 0,2-1 0 16,-1-1 0-16,4-5 0 15,3-4 0-15,6-19 0 0,-2 25 0 0,2-25 0 16,0 0-20-16,28 15-106 0,-34-48-175 0,34 34-239 16,-18-22-99-16,-2-6 219 0</inkml:trace>
  <inkml:trace contextRef="#ctx0" brushRef="#br4" timeOffset="230620.2672">6488 13695 2047 0,'0'0'0'0,"-16"25"0"0,16-25 0 0,0 0 0 15,-13 21 0-15,13-21 0 0,0 0-63 0,32 33-341 16,-32-33-254-16,0 0 37 0,27 8 321 16</inkml:trace>
  <inkml:trace contextRef="#ctx0" brushRef="#br4" timeOffset="231010.8474">7250 14043 1360 0,'-22'-3'483'16,"22"3"-383"-16,-6 30-76 0,-5-10-2 0,-2 0-6 16,1 0 6-16,-4 0-9 0,1 1-6 15,-2 1-7-15,-1 4 0 0,-1-1 0 0,-1 2 0 16,0 0 0-16,-1 2 0 0,1 2 0 0,2-1 0 15,0 0 0-15,1-2 0 0,4-5 0 0,0-3 0 16,13-20 0-16,-8 20 0 0,8-20 0 16,0 0 0-16,0 0 0 0,28-12 0 0,-28 12 0 15,33-34 0-15,-14 10 0 0,4-5 0 16,3-4 0-16,-1-1 0 0,2-2 0 0,1 1 0 0,-2 2 0 16,0 2 0-16,-4 2 0 0,-1 3 0 0,-3 1 0 15,-1 1 0-15,-2 1 0 0,-2 3 0 0,-2 3 0 16,-11 17 0-16,16-23 0 0,-16 23 0 15,0 0 0-15,0 0 0 0,6 20 0 16,-11-1 0-16,-1 8 0 0,-1 4 0 0,-1 3 0 16,0 0 0-16,-1 1 0 0,2-2 0 0,2-2 0 15,2-3 0-15,3-1 0 0,1-5 0 0,4-1 0 16,2-3 0-16,4-1 0 0,-11-17 0 0,34 24-84 16,-34-24-69-16,53 12-297 0,-53-12-183 0,38-10 65 15,-7 10 410-15</inkml:trace>
  <inkml:trace contextRef="#ctx0" brushRef="#br4" timeOffset="231213.991">7721 14158 1934 0,'0'0'90'0,"0"0"-67"0,0 0-23 0,-13 25 0 16,13-25 0-16,-16 27 0 0,7-9 0 15,-1 4 0-15,3 3 0 0,-1 3 0 0,0 1 0 16,1-1 0-16,-1 1 0 0,-1-4 0 0,1 1 0 15,1-4 0-15,1-2 0 0,2-2 0 0,4-18 0 16,-2 26 0-16,2-26 0 0,0 0 0 0,0 0-68 16,32 19-106-16,-43-47-348 0,11 28-86 0,22-25-27 15</inkml:trace>
  <inkml:trace contextRef="#ctx0" brushRef="#br4" timeOffset="231385.8121">7789 13711 1491 0,'-38'0'435'0,"36"17"-390"15,2-17-39-15,-29 25-4 0,29-25-15 16,-14 18-17-16,20-1-49 0,-6-17-156 0,0 0-376 16,0 0-7-16,0 0 226 0</inkml:trace>
  <inkml:trace contextRef="#ctx0" brushRef="#br4" timeOffset="231713.9389">8203 13888 1595 0,'12'25'236'0,"-12"-25"-212"0,0 0-14 0,0 0-6 16,-23 21-20-16,23-21 39 0,-25 19-40 0,7-7 41 16,0 1-14-16,-5 1 0 0,2 5 11 0,-2-3 0 15,2 3 8-15,-2-4-5 0,4 3 4 0,0-3-7 16,6 2-21-16,13-17 0 0,-15 28 0 0,15-28 0 15,0 17 0-15,0-17 0 0,0 0 0 16,28 9 0-16,-11-7 0 0,4-4 0 0,3-1 0 16,2-1 0-16,2 2 0 0,1-2 0 15,-1 3 0-15,-2 0 0 0,-3 2 0 0,-3 1 0 16,-1 4 0-16,-19-6 0 0,28 14 0 0,-28-14 0 16,14 19 0-16,-14-19 0 0,-1 29 0 0,-8-11 0 15,-1 3 0-15,-6 2 0 0,-5 0 0 0,-2 2 0 16,-5 0 0-16,-2 1 0 0,-2-1 0 15,0-1 0-15,-1-2 0 0,6-2 0 0,1-6 0 16,7-3 0-16,1-6 0 0,18-5-40 0,-17-11-88 16,43 22-242-16,-35-38-246 0,22 4-3 0,7 5 346 15</inkml:trace>
  <inkml:trace contextRef="#ctx0" brushRef="#br4" timeOffset="232135.7296">8627 13653 2035 0,'-22'25'12'0,"4"2"-12"0,3 0 0 16,1 4 0-16,0 0 0 0,0 2 0 16,0 3 0-16,1-1 0 0,1 3 0 0,3-2 0 15,1-1 0-15,0 0 0 0,4 0 0 0,-4 0 0 16,2 0 0-16,0-2 0 0,1-2 0 0,2-2 0 15,0-3 0-15,3-4 0 0,3-6 0 16,-3-16 0-16,13 20 0 0,-13-20 0 0,21 3 0 16,-21-3 0-16,26-8 0 0,-26 8 0 0,30-23 0 15,-15 5 0-15,5-3 0 0,-2-2 0 16,3-1 0-16,1 0 0 0,-2 1 0 0,1 0 0 16,-2 1 0-16,-2 2 0 0,-1 1 0 0,-16 19 0 15,28-26 0-15,-28 26 0 0,23-12 0 0,-23 12 0 16,0 0 0-16,22 6 0 0,-22-6 0 0,4 23 0 15,-5-6 0-15,-4 6 0 0,-1 3 0 0,-2 5 0 16,1 1 0-16,0 1 0 0,-3 0 0 16,3-3 0-16,-2-1 0 0,3-1 0 15,0-4 0-15,4-2 0 0,2-4 0 0,0-18 0 16,7 25 0-16,-7-25-43 0,0 0-78 0,50 28-221 16,-59-45-218-16,31 10-20 0,-4-1 180 0</inkml:trace>
  <inkml:trace contextRef="#ctx0" brushRef="#br4" timeOffset="233088.7457">10499 14265 2047 0,'-44'18'0'15,"44"-18"0"-15,-34 18 0 0,34-18 0 0,-20 7 0 16,20-7 0-16,0 0 0 0,-23-8 0 0,23 8 0 15,-17-20 0-15,17 20 0 0,-13-26 0 0,13 26 0 16,-9-33-26-16,9 33-242 0,-12-33-182 0,12 33-212 16,-11-21 62-16,1-2 560 0</inkml:trace>
  <inkml:trace contextRef="#ctx0" brushRef="#br4" timeOffset="235963.4365">9214 14145 810 0,'-1'-34'179'16,"1"34"-44"-16,1-23-28 0,-1 23-16 0,-1-18-14 15,1 18-111-15,0 0-3 0,0 0 91 0,0 0 12 16,0 0 79-16,0 0-1 0,-17 1-91 0,17-1-23 15,-18 16-6-15,18-16-8 0,-15 22 1 0,15-22-7 16,-7 20 2-16,7-20-8 0,0 17 4 16,0-17-3-16,0 0 2 0,13 18 2 0,-13-18 5 15,22 6 0-15,-5-3 0 0,-17-3 0 0,37-5 0 16,-17 0-1-16,2-1 0 0,0-3-3 0,-1 1-3 16,-2-1-5-16,0 1-2 0,-19 8 0 15,29-17 0-15,-29 17 0 0,22-16 0 0,-22 16 0 16,14-17 0-16,-14 17 0 0,9-18 0 0,-9 18 0 15,3-20 0-15,-3 20 0 0,0-23 0 16,0 23 0-16,-3-22 0 0,3 22 0 0,-11-19 0 16,11 19 0-16,-20-11 0 0,20 11 0 0,-31-1 0 15,12 4 0-15,-2 7 0 0,-5 3 0 0,-1 9 0 16,-3 2 0-16,-2 4 0 0,1 3 0 0,0 0 0 16,3-1 0-16,4 1 0 0,2 0 0 0,5-2 0 15,5-5 0-15,3-4 0 0,8-3 0 16,1-17 0-16,14 22 0 0,3-15 0 0,7-2 0 15,6-5 0-15,10-2 0 0,8-7 0 16,5 0 0-16,7-5 0 0,3 3-38 0,-3-8-56 16,18 27-181-16,-21-26-383 0,11 9 13 0,-7-2 309 15</inkml:trace>
  <inkml:trace contextRef="#ctx0" brushRef="#br4" timeOffset="236494.6304">10247 14072 1681 0,'-27'-20'109'15,"27"20"-65"-15,-23-25-15 0,23 25-3 0,-29-27 5 16,29 27-3-16,-39-23-22 0,17 14 13 0,-5 0-22 16,-1 0 11-16,-2 5 1 0,-2 3 0 15,-1 5 0-15,2 4 4 0,-1 4 15 0,-1 4-27 16,3 4-1-16,-1 2 0 0,1 3 0 16,5 1 0-16,1 2 0 0,5 0 0 0,4 0 0 15,3 0 0-15,7-2 0 0,2 0 0 0,5-3 0 16,7-2 0-16,4-4 0 0,5-2 0 0,8-6 0 15,3-3 0-15,9-4 0 0,4-7 0 0,4-6 0 16,7-5 0-16,3-6 0 0,3-7 0 16,3-4 0-16,0-9 0 0,2-5 0 0,-1-4 0 15,1-1 0-15,-2 0 0 0,-3 2 0 0,-5 4 0 16,-9 3 0-16,-6 3 0 0,-8 7 0 0,-11 2 0 16,-4 2 0-16,-5 3 0 0,-6 0 0 0,-1 3 0 15,-4 4 0-15,0 19 0 0,-6-19 0 0,6 19 0 16,-19 7 0-16,6 10 0 0,-6 9 0 0,-5 11 0 15,-1 9 0-15,-3 6 0 16,1 5 0-16,2 2 0 0,3 1 0 0,3 2 0 16,5-4 0-16,5-2 0 0,9-6 0 0,6-7 0 15,10-6 0-15,7-8 0 0,10-3 0 0,5-11 0 16,14 4 0-16,-15-34-261 0,30 24-420 0,-9-18-13 16,10-2 284-16</inkml:trace>
  <inkml:trace contextRef="#ctx0" brushRef="#br4" timeOffset="236635.2472">11767 14434 2047 0,'0'0'0'0,"-12"17"0"0,12-17 0 15,-16 17 0-15,16-17 0 0,0 0 0 0,-18 7 0 16,18-7 0-16,-20-6-39 0,20 6-593 0,0 0-80 16,-8-18 49-16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24/06/2015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5223734"/>
              </p:ext>
            </p:extLst>
          </p:nvPr>
        </p:nvGraphicFramePr>
        <p:xfrm>
          <a:off x="214283" y="762000"/>
          <a:ext cx="8750332" cy="52913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a practical involving a convex and concave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light behaves in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Draw the 2 main rays used for finding images: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-for concave lenses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-for convex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images for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d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for: f&lt;0, d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&lt;f, d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=f, f&lt;d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&lt;2f, d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=2f, d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&gt;2f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predict the nature of the images with ray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to do the above with the Des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answer in a shorter period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Draw up a table to compare and contrast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concave and convex mirrors and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similarities in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to reduce the amount of memory work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Unit 12 for HW and set a due date.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exam-style questions involving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07760" y="534960"/>
              <a:ext cx="1208520" cy="1258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91200" y="532440"/>
                <a:ext cx="1227600" cy="127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373400" y="2342160"/>
              <a:ext cx="1166040" cy="52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57920" y="2329560"/>
                <a:ext cx="1186200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7520" y="2071800"/>
              <a:ext cx="8356680" cy="2453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200" y="2069280"/>
                <a:ext cx="8382240" cy="245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378861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228240" y="842040"/>
              <a:ext cx="10897200" cy="411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30760" y="826200"/>
                <a:ext cx="10912680" cy="413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220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88800" y="672480"/>
              <a:ext cx="10826640" cy="5560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91320" y="669960"/>
                <a:ext cx="10831680" cy="556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367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4400" y="214560"/>
              <a:ext cx="9541440" cy="5941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040" y="199080"/>
                <a:ext cx="9553320" cy="59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674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17000" y="161640"/>
              <a:ext cx="9567000" cy="6151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19520" y="145080"/>
                <a:ext cx="9572040" cy="618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42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7760" y="174600"/>
              <a:ext cx="9693720" cy="5104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00" y="158040"/>
                <a:ext cx="9711000" cy="513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33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2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8625</TotalTime>
  <Words>336</Words>
  <Application>Microsoft Office PowerPoint</Application>
  <PresentationFormat>On-screen Show (4:3)</PresentationFormat>
  <Paragraphs>57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266</cp:revision>
  <dcterms:created xsi:type="dcterms:W3CDTF">2006-08-16T00:00:00Z</dcterms:created>
  <dcterms:modified xsi:type="dcterms:W3CDTF">2015-06-24T03:42:46Z</dcterms:modified>
</cp:coreProperties>
</file>