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47" r:id="rId5"/>
    <p:sldId id="44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3T01:28:47.0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9505 11672 1372 0,'6'-27'83'0,"-6"27"-55"0,0 0-12 16,0 0 1-16,0 0 10 0,0 0 11 0,0 0 5 15,0 0-3-15,0 0-17 0,0 0-10 0,0 0-8 16,0 0 2-16,-11 24-1 0,11-24 5 0,-11 28-3 15,5-7 7-15,0-1-7 0,1 6 8 0,-2-1-8 16,2 3 6-16,-2 0-8 0,2 2 8 0,-1-1-7 16,0 1 7-16,0-2-6 0,1 0 6 0,0-5-6 15,2-3-17-15,3-20 36 16,-2 28-41-16,2-28 37 0,0 0-18 0,0 0-3 16,0 0 3-16,23 9-20 0,-23-9 19 0,24-19-17 15,-7 4 37-15,2-8-14 0,0-4 13 0,1-4-12 16,3-2-10-16,1-2 9 0,0-1-9 0,1 1 8 15,0-2-8-15,0 1 7 0,-1 1-10 0,0 0 8 16,-1 2-8-16,0 4 7 0,-2 4-5 0,-3 2 3 16,-1 3-4-16,-17 20 3 0,28-25-1 15,-28 25 0-15,17-11 1 0,-17 11 1 0,0 0 0 16,0 0 0-16,0 0 1 0,17 11 0 0,-17-11 0 16,6 18-1-16,-6-18 2 0,8 30-5 0,-5-9 5 15,0 2-6-15,-1 1 4 0,1 3-5 16,0 2 5-16,0 1-5 0,-2 1 5 0,0 1-7 15,0-2 6-15,1-1-8 0,-1-1 4 16,1-3-13-16,1-3-6 0,3 0-17 0,-6-22-10 16,18 34-38-16,-18-34-33 0,33 26-193 0,-33-26-292 15,28-1 72-15,-9 0 283 0</inkml:trace>
  <inkml:trace contextRef="#ctx0" brushRef="#br0" timeOffset="203.1775">10233 11731 1242 0,'4'22'299'15,"-4"-22"-178"-15,0 0-104 0,0 0-11 0,0 0-1 16,0 0 10-16,17-4 1 0,-17 4-1 0,23-10-5 16,-23 10-4-16,34-15-5 0,-13 7 1 0,1 1-3 15,3 0-2-15,-2-2-14 0,5 9-23 16,-11-12-54-16,22 29-245 0,-39-17-240 0,31 3 13 15,-31-3 451-15</inkml:trace>
  <inkml:trace contextRef="#ctx0" brushRef="#br0" timeOffset="390.7464">10113 12105 1785 0,'0'0'13'0,"0"0"-11"0,0 0 3 15,21-25 0-15,-21 25-16 0,34-20 44 0,-14 7-43 16,5 0 36-16,3-1-21 0,0-1-9 0,5 2-2 16,-3-3-15-16,10 10-38 0,-14-21-95 0,31 19-407 15,-20-5-59-15,2 2 193 0</inkml:trace>
  <inkml:trace contextRef="#ctx0" brushRef="#br0" timeOffset="734.4193">11217 11499 1497 0,'11'-21'30'0,"-11"21"8"16,21-26-16-16,-21 26 7 0,0 0 19 0,24-9-14 15,-24 9 23-15,0 0-2 0,-7 19-18 0,4 2-3 16,-6 3-12-16,1 3 6 0,-4 2-14 0,0 2 3 16,0 4-11-16,0 3 6 0,-2 2-10 0,2 1 9 15,1 1-14-15,-1-1 11 0,2-1-12 0,3 0 10 16,0-4-9-16,2-1 5 0,5-2-15 15,0-8-26-15,8 1 6 0,-8-26-79 0,30 40-103 16,-30-40-375-16,24 8-21 0,-24-8 226 0</inkml:trace>
  <inkml:trace contextRef="#ctx0" brushRef="#br0" timeOffset="906.302">11486 11784 1847 0,'-27'13'49'16,"7"-3"-35"-16,1-4-10 0,19-6-2 0,-23 9-2 16,23-9-2-16,0 0-10 0,0 0-13 0,0 0-30 15,0 0-49-15,20-2-192 0,-20 2-301 0,24-24 37 16,-6 13 296-16</inkml:trace>
  <inkml:trace contextRef="#ctx0" brushRef="#br0" timeOffset="1281.3882">11951 11505 1047 0,'0'0'589'0,"-19"-6"-521"15,19 6-35-15,-26 7-3 0,26-7-3 0,-26 14 2 16,26-14-9-16,-27 19-1 0,27-19-8 0,-26 25 5 15,26-25-5-15,-25 33 6 0,13-16-5 0,4 1 4 16,1 0-9-16,4-1 0 0,3 0-4 16,0-17-1-16,11 21-3 0,-11-21 2 15,27 13-3-15,-9-10 3 0,2-2 0 0,4 1-2 16,0-5 0-16,1 1 2 0,1-1 1 0,1-1 0 16,-2 0-1-16,-2 3-1 0,-1 1 0 0,-4 1 2 15,-18-1-2-15,27 7 1 0,-27-7 0 0,0 0 0 16,12 22 0-16,-12-22 1 0,-3 24-4 0,3-24 5 15,-14 33-5-15,5-14 4 0,-4 3-4 16,0 0 4-16,0 1-5 0,-1-2 5 0,1 1-4 16,-2-2 4-16,4-4-5 0,11-16-1 0,-18 28-16 15,18-28-10-15,0 0-35 0,0 0-62 0,0 0-442 16,11-23-56-16,-11 23 93 0</inkml:trace>
  <inkml:trace contextRef="#ctx0" brushRef="#br0" timeOffset="1487.2322">12005 11421 1724 0,'0'0'153'0,"-17"15"-141"0,17-15 24 16,0 0-22-16,0 0-5 0,0 0-2 0,0 0-16 16,0 0 16-16,19-3 0 0,-19 3-1 15,24-1-4-15,-7-1 0 0,2-4-2 0,1 0 9 16,7-3-28-16,-4-3 9 0,6 5-33 0,-2-9-16 15,13 19-59-15,-26-35-235 0,31 30-216 0,-15-9-17 16,0-4 365-16</inkml:trace>
  <inkml:trace contextRef="#ctx0" brushRef="#br0" timeOffset="1727.8758">12573 11358 1025 0,'-44'-7'435'0,"46"33"-109"16,-2-26-286-16,0 0-14 0,0 0 1 0,0 0-4 16,0 0 0-16,0 0-9 0,0 0-6 15,0 0-23-15,-11 37 30 0,10-9-31 0,-1 3 31 16,0 6-9-16,-2 1-9 0,-1 2 9 16,-1 4-10-16,-1-1 9 0,-2 2-10 0,0 0 11 15,-1-3-11-15,0-4 9 0,3-6-15 0,1-8-6 16,10 4-58-16,-4-28-88 0,0 0-425 0,18 14-25 15,-18-14 125-15</inkml:trace>
  <inkml:trace contextRef="#ctx0" brushRef="#br0" timeOffset="2193.4673">12728 11349 1660 0,'18'-8'58'16,"-18"8"-14"-16,21-10-4 0,-21 10 3 0,36-9-3 15,-14 1-5-15,4 0-13 0,-2-4 0 0,4 1-11 16,-3 2 2-16,0 3-4 0,-1 3 0 15,-2 3-3-15,-1 0-1 0,-2 1-3 0,-19-1 0 16,26 7-1-16,-26-7 1 0,0 0 0 0,11 20 0 16,-11-20 2-16,-10 23-4 0,10-23 3 0,-21 30-3 15,7-13 3-15,-2 1-4 0,-1 1-13 0,0 1 30 16,0-1-30-16,1 1 31 0,4-1-13 16,12-19-4-16,-15 29 1 0,15-29-4 0,-1 17 2 15,1-17-2-15,17 6 0 0,-17-6 3 16,33-5-2-16,-13-1 1 0,6-1 3 0,2-1 0 15,2-2-2-15,2-1 3 0,-3 3-4 0,2 3 1 16,-5 3 0-16,-1 6 1 0,-4 1 1 0,-21-5-1 16,25 23 2-16,-22-6-3 0,-4 3 0 0,-6 3 0 15,-5 4 0-15,-5 1 0 0,-3 2 0 0,-4 0 0 16,-2-1 0-16,-2 0 0 0,0-1 0 16,-1 0 0-16,3-3 0 0,1-2 0 0,2-2 0 0,6-4 0 0,0-4-9 15,17-13-49-15,-22 4-65 0,44 3-494 0,-27-24-16 16,5 17 45-16</inkml:trace>
  <inkml:trace contextRef="#ctx0" brushRef="#br0" timeOffset="3537.2152">7273 13180 1427 0,'0'0'235'16,"19"-15"-202"-16,-19 15-17 0,0 0-4 0,0 0 7 16,29-6 3-16,-29 6 6 0,36-14-4 0,-16 3-2 15,5 1-6-15,0-1-7 0,5 0-7 0,-1-2 1 16,2 1-6-16,1 0 6 0,1 1-5 16,3 4 2-16,-1 1-4 0,1 3-2 0,0 2-5 15,1 5-7-15,-1-3-3 0,4 7-11 0,-4-3 1 16,5 6-6-16,-4-5 7 0,3 6 5 0,-5-5 9 15,-2 2 6-15,-1-2 5 0,-4 2 0 0,-3-2 5 16,-2 0-1-16,-2-1 4 0,-3-1 1 0,1 0 4 16,-19-5 1-16,32 5-1 0,-32-5-1 15,30-2-3-15,-30 2-1 0,23-4-5 0,-23 4-32 16,0 0-98-16,30-21-382 0,-30 21-60 16,0 0 171-16</inkml:trace>
  <inkml:trace contextRef="#ctx0" brushRef="#br0" timeOffset="3990.3496">7857 12894 1470 0,'-5'21'258'0,"5"-21"-183"16,0 0-58-16,0 0-8 0,0 0-3 0,0 0 8 15,18-22 2-15,-18 22 8 0,35-24-3 0,-16 11 1 16,7 1-9-16,-2-2-1 0,6 3-6 0,2-2 1 16,2 1-1-16,4 0 0 0,-1 1-3 0,3 0 2 15,2 0-4-15,0 5 2 0,0 3-3 16,-1 3 1-16,-2 3 0 0,-1 2-2 0,-4 5 5 15,-3-1-5-15,-4 5 3 0,-3 1-3 16,-4 2 2-16,-4 3-2 0,-4-1 2 0,-6 2-2 16,-4-1 5-16,-4 2-6 0,-3 1 9 0,-5 1-8 15,1 4 6-15,-7 1-1 0,-2 1 4 0,-6 2-4 16,-1-1 8-16,-5-1-5 0,-3 4-7 0,-3-1 0 16,0-2 0-16,-3 1 0 0,0-5 0 15,0-1 0-15,3-3 0 0,2-3 0 0,3-3 0 16,5-6 0-16,2-5 0 0,7-6 0 0,17 0 0 15,-17-8-7-15,17 8-38 0,5-20-12 0,-1-7-32 16,29 27-215-16,-15-35-304 0,20 10 31 0,-7-1 218 16</inkml:trace>
  <inkml:trace contextRef="#ctx0" brushRef="#br1" timeOffset="22155.7803">9128 12898 1759 0,'0'0'45'0,"0"0"-13"0,18-23-6 16,-18 23-4-16,21-16-1 0,-21 16 1 0,23-15-7 15,-23 15-4-15,19-13 0 16,-19 13-8-16,0 0 4 0,19-7-2 0,-19 7 3 0,0 0 6 16,0 0 1-16,0 0 1 0,0 0-4 0,-3 21-9 15,3-21-3-15,-9 28 0 0,0-8 0 0,-1 7 0 16,-1 7 0-16,-1 8 0 0,-4 3 0 0,1 3 0 15,-4 2 0-15,0 0 0 0,-1 4 0 16,2-1 0-16,1-2 0 0,1-5 0 0,5-9 0 16,4-8 0-16,2-10 0 0,5-19 0 0,1 17 0 15,-1-17 0-15,0 0 0 0,20-3 0 0,-20 3 0 16,24-22 0-16,-8 0 0 0,2-6 0 16,4-9 0-16,4-5 0 0,2-7 0 0,2-3 0 15,2-1 0-15,-1 1 0 0,1 1 0 0,0 2 0 16,-3 1 0-16,-3 1 0 0,0 4 0 15,-3 2 0-15,-1 1 0 0,0 2 0 0,-3 3 0 16,2 4 0-16,-3 4 0 0,1 4 0 0,0 4 0 16,-2 3 0-16,0 3 0 0,-17 13 0 0,30-20 0 15,-30 20 0-15,25-6 0 0,-25 6 0 0,25 5 0 16,-25-5 0-16,26 16 0 0,-26-16 0 0,22 30 0 16,-13-9 0-16,0 3 0 0,-1 4 0 15,0 3 0-15,-1 4 0 0,0 4 0 0,-2 3 0 16,0 5 0-16,-2 4 0 0,-3 2 0 15,0 4 0-15,-3 1 0 0,-1 2 0 0,0-2 0 16,-2 1 0-16,2-4 0 0,0-5 0 0,2-6 0 16,2-11 0-16,1-3 0 0,3-6 0 0,2-4 0 15,-6-20 0-15,18 29 0 0,-18-29 0 0,24 16-21 16,-24-16-83-16,48 0-524 0,-48 0 2 16,25-21-2-16</inkml:trace>
  <inkml:trace contextRef="#ctx0" brushRef="#br1" timeOffset="22437.0621">10222 13153 1921 0,'-19'11'77'0,"19"-11"-48"0,0 0-9 0,0 0-20 15,0 0 0-15,0 0 0 0,7-18 0 0,-7 18 0 16,27-19 0-16,-10 6 0 0,3-1 0 16,3-1 0-16,3 1 0 0,5-1 0 0,0 2 0 15,3-1 0-15,1-1 0 0,1 1 0 0,-1 0 0 16,1 2 0-16,-1 2 0 0,-5 2 0 16,2 7-52-16,-13-9-48 0,17 34-209 0,-36-24-335 15,18 8 25-15,-18-8 297 0</inkml:trace>
  <inkml:trace contextRef="#ctx0" brushRef="#br1" timeOffset="22608.9763">10280 13463 1740 0,'-16'-21'307'0,"16"21"-307"0,0 0 0 0,19-17 0 15,2 6 0-15,5-6 0 0,4-1 0 0,5-7 0 16,4-3 0-16,2 0 0 15,4-4 0-15,3 3 0 0,1-3 0 0,0 3 0 16,2-1 0-16,4 7-15 0,-9-15-125 0,30 24-499 16,-32-15-28-16,9 8 82 0</inkml:trace>
  <inkml:trace contextRef="#ctx0" brushRef="#br1" timeOffset="22937.0909">11678 12614 1943 0,'21'-9'55'0,"-21"9"-36"0,0 0-10 15,-21-11 5-15,21 11-7 0,0 0-7 0,0 0 0 16,-8 22 0-16,5-5 0 0,1 6 0 0,1 6 0 15,-1 6 0-15,1 6 0 0,-2 5 0 0,-1 4 0 16,0 2 0-16,-1 2 0 0,-1 4 0 0,-1 2 0 16,-4 0 0-16,3-2 0 0,-2 0 0 0,1-2 0 15,1-9 0-15,3-5 0 0,2-8 0 16,6-6 0-16,4-4 0 0,0-7 0 0,-7-17-1 16,27 21-60-16,-1-7-75 0,-23-34-265 15,31 23-235-15,-10-16 38 0,0-8 385 0</inkml:trace>
  <inkml:trace contextRef="#ctx0" brushRef="#br1" timeOffset="23124.595">12176 13087 1833 0,'-8'24'214'15,"8"-24"-214"-15,-18 2 0 0,18-2 0 0,0 0 0 16,0 0 0-16,0 0 0 0,0 0 0 0,0 0-23 15,0 0-15-15,22-2-17 16,-22 2-40-16,47-11-297 0,-28-2-246 0,11 5 50 16,-6-4 371-16</inkml:trace>
  <inkml:trace contextRef="#ctx0" brushRef="#br1" timeOffset="23468.4164">12972 12741 1077 0,'-40'-6'434'0,"30"49"-100"0,-18-33-285 0,4 3-13 16,-5 2-11-16,2 3 2 0,-2 0-9 0,-2 1 1 15,-3 1-11-15,0 0 6 0,0 2-8 16,1 1-6-16,4-1 0 0,4-2 0 0,5-3 0 16,20-17 0-16,-19 24 0 0,19-24 0 15,0 0 0-15,0 0 0 0,30 9 0 0,-9-10 0 16,7-3 0-16,6-1 0 0,6-4 0 0,6-1 0 15,4-2 0-15,2 2 0 0,4-1 0 0,3 3 0 16,-1 2 0-16,-2 0 0 0,-6 6 0 0,-4 1 0 16,-7 4 0-16,-7 4 0 0,-9 3 0 0,-6 5 0 15,-9 4 0-15,-6 2 0 0,-7 5 0 0,-5 2 0 16,-5 4 0-16,-3 1 0 0,-5 1 0 16,-3-1 0-16,-3 3 0 0,1-2 0 15,-1-3 0-15,1-1 0 0,1-5 0 0,2-4 0 16,3-5 0-16,5-3 0 0,17-15 0 0,-17 8 0 15,17-8-5-15,0-18-76 0,17 17-93 0,-15-40-456 16,23 16 2-16,-17-16 100 0</inkml:trace>
  <inkml:trace contextRef="#ctx0" brushRef="#br1" timeOffset="23702.833">13080 12779 2047 0,'-42'16'0'0,"42"-16"0"0,-22 1 0 16,22-1 0-16,0 0 0 0,0 0 0 0,0 0 0 15,18-15 0-15,0 6 0 0,4-2 0 0,6-1 0 16,5-2 0-16,5-1 0 0,1 1 0 0,6-1 0 16,-2-2 0-16,6 1 0 0,1-3 0 0,4 1 0 15,0-3 0-15,9 11-66 0,-14-27-156 0,20 35-403 16,-16-18-25-16,-1 12 167 0</inkml:trace>
  <inkml:trace contextRef="#ctx0" brushRef="#br1" timeOffset="24343.4368">13598 12931 1590 0,'0'0'456'16,"-14"-22"-455"-16,14 22-1 0,23-28 0 0,3 9 0 15,9-7 0-15,7-2 0 0,5-3 0 0,1 2 0 16,2 1 0-16,2 5 0 0,1 1 0 0,-2 3 0 16,-1 2 0-16,-4 4 0 0,-2 4 0 0,-3 5 0 15,-7 4 0-15,-4 2 0 0,-7 4 0 0,-5 4 0 16,-18-10 0-16,17 27 0 0,-19-6 0 16,-4 3 0-16,-6 2 0 0,-4 1 0 0,-2 2 0 15,-3 0 0-15,1 1 0 0,-1-4 0 0,0 0 0 16,1-2 0-16,-1-3 0 0,0 1 0 15,2-2 0-15,2-2 0 0,17-18 0 0,-28 28 0 16,28-28 0-16,-18 14 0 0,18-14 0 0,0 0 0 16,0 0 0-16,0 0 0 0,0 0 0 0,0 0 0 15,23-22 0-15,-23 22 0 0,33-25 0 16,-12 9 0-16,5 3 0 0,2-2 0 0,2 3 0 16,2 3 0-16,2-1 0 0,3 3 0 0,-1 2 0 15,2 1 0-15,-3 4 0 0,-3 1 0 0,-2 2 0 16,-3 3 0-16,-5 1 0 0,-3 2 0 0,-19-9 0 15,20 24 0-15,-20-24 0 0,2 34 0 0,-8-14 0 16,-5 3 0-16,-5 4 0 0,-6-1 0 16,-5 3 0-16,-7 3 0 0,-3 1 0 0,-7 3 0 15,-2 0 0-15,-5 4 0 0,-3 1 0 16,-1 0 0-16,-2-1 0 0,4-1 0 0,-1-4 0 16,3-4 0-16,5-3 0 0,3-6 0 0,9-3 0 15,6-7 0-15,10-3 0 0,18-9 0 0,0 0 0 16,0 0-50-16,29-10-215 0,-7-25-379 0,28 12 5 15,-10-18 191-15</inkml:trace>
  <inkml:trace contextRef="#ctx0" brushRef="#br1" timeOffset="24935.035">15035 12781 1774 0,'0'0'273'16,"0"0"-273"-16,0 0 0 0,0 0 0 0,-2-23 0 0,2 23 0 16,26-20 0-16,-5 9 0 0,2-1 0 0,4-1 0 15,4 1 0-15,3-1 0 0,3-2 0 16,3 3 0-16,0 1 0 0,3 1 0 16,-2 3 0-16,-1 1 0 0,-1 3 0 0,-1 0 0 15,-7 6 0-15,-2-1 0 0,-7 6 0 0,-2 1 0 16,-20-9 0-16,22 26 0 0,-17-9 0 0,-7 4 0 15,-5 2 0-15,-4 4 0 0,-5 0 0 0,-3 4 0 16,-3-1 0-16,-4-1 0 0,0 0 0 0,-4 0 0 16,0 0 0-16,0 0 0 0,-2 0 0 0,-1 0 0 15,-1 0 0-15,-1-1 0 0,0 0 0 16,-1 1 0-16,2-3 0 0,1 2 0 0,3-2 0 16,3-4 0-16,3 0 0 0,3 0 0 0,4-3 0 15,3 0 0-15,3-3 0 0,11-16 0 0,-6 26 0 16,6-26 0-16,8 20 0 0,-8-20 0 0,31 14 0 15,-8-11 0-15,7-1 0 0,4-4 0 16,6-3 0-16,4-2 0 0,5-5 0 16,3-1 0-16,4-3 0 0,0 0 0 0,3-1 0 15,2 3 0-15,-2-1 0 0,-1 1 0 0,-3 2 0 16,-4 0 0-16,0 6 0 0,-6 0 0 0,-4 4 0 16,-6 1 0-16,0 8 0 0,-11-7-73 0,16 36-331 15,-40-36-245-15,34 25 37 0,-34-25 304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23/06/2015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767839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practical involving a triangular prism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behaves in prisms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“Notice” something and then use a wee trick to see it better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that odd thing is and how to see it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the range of n values for different frequencies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predict when the odd thing will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some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8280" y="4055400"/>
              <a:ext cx="3168000" cy="843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4240" y="4038840"/>
                <a:ext cx="3186720" cy="8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378861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sosceles Triangle 3"/>
          <p:cNvSpPr/>
          <p:nvPr/>
        </p:nvSpPr>
        <p:spPr>
          <a:xfrm>
            <a:off x="3429000" y="1143000"/>
            <a:ext cx="1981200" cy="1600200"/>
          </a:xfrm>
          <a:prstGeom prst="triangl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90800" y="1828800"/>
            <a:ext cx="1447800" cy="6096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371600" y="2362200"/>
            <a:ext cx="1447800" cy="60960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2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8519</TotalTime>
  <Words>274</Words>
  <Application>Microsoft Office PowerPoint</Application>
  <PresentationFormat>On-screen Show (4:3)</PresentationFormat>
  <Paragraphs>51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263</cp:revision>
  <dcterms:created xsi:type="dcterms:W3CDTF">2006-08-16T00:00:00Z</dcterms:created>
  <dcterms:modified xsi:type="dcterms:W3CDTF">2015-06-23T01:57:29Z</dcterms:modified>
</cp:coreProperties>
</file>