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47" r:id="rId5"/>
    <p:sldId id="44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2T00:15:24.35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11207 17569 1317 0,'-23'-2'21'0,"1"-4"-18"0,22 6-5 0,-32-22-4 16,32 22 6-16,-23-21 4 0,23 21 6 16,-27-20 2-16,9 11 1 0,18 9 1 0,-29-12 0 15,29 12-4-15,-35-6 3 0,17 2-4 0,-4-1 2 16,0 3-5-16,-4 2 2 0,1 3 2 0,-6 1 3 16,1 1 8-16,-7-5 1 0,6 7 4 15,-8-5 0-15,4 7 0 0,-6-7-4 0,3 3-2 16,-4-4-2-16,0 3 0 0,-3-4 1 15,2 5 2-15,-4-9-2 0,4 5 5 0,-3-2-2 16,2 1-4-16,-3-1 1 0,0 5-11 0,-2-6 2 16,-1 2-1-16,-3 2-4 0,0-2 3 0,-3 3-8 15,0 2 2-15,-2-1-4 0,-2-1 0 0,2 1 2 16,-1 1 0-16,-2-2 1 0,2 2-1 0,-3 1-1 16,-3 0 1-16,0 2-2 0,-2-1 3 0,1-2-2 15,1 0 4-15,0-3-3 0,2-3 4 16,-3-3-3-16,2 2-1 0,-2-1 3 0,0 5-3 15,1-5 0-15,0 1 1 0,1-2 2 16,2-3 0-16,0 4 4 0,2 0-2 0,1 0 0 16,-2 3-1-16,0-2-3 0,-2 2 0 0,-1 0-1 15,0 1-1-15,0 2 1 0,-1 0 1 0,2 1-2 16,-2 1 2-16,2-2-1 0,-1 2 1 0,-1 1-2 16,1 1 3-16,-2-3-4 0,2-2 4 15,-3 3-1-15,5-5 1 0,-1 3 0 0,1 0-2 16,-2-1 0-16,2-1 1 0,-1 2-1 0,0 0 2 15,-2-2 1-15,2 3 2 0,-1-2 1 0,3 0 1 16,-1 1-2-16,3-1 0 0,0-3-1 0,-2 2-1 16,-1 2-1-16,-1 0-1 0,1 2-1 0,-3-4 1 15,2 1-1-15,2 4 2 16,3-6-1-16,2 0-1 0,2-2 0 0,2-5-2 16,1 4 3-16,0-2 0 0,0-3 3 0,1 4-3 15,0-4 1-15,2-1-3 0,-1 1 2 0,3-4 1 16,1 3 3-16,1 0-4 0,0 1 1 0,-1 0-2 15,0 1 3-15,1 1-3 0,-1 3 3 0,-2-2-5 16,-1 2 3-16,0 1-2 0,-2 2 1 0,0 1-1 16,0 0 2-16,0 1 1 0,2-2-4 15,0 3 3-15,0-3-1 0,-1 0 1 0,0 4 4 16,0-1-3-16,-1 0-1 0,0 0 2 0,-1 0-3 16,1-1 5-16,0 2-2 0,0 1-1 15,1 0 1-15,2 1-2 0,0 2 0 0,-1-2 3 16,2 0-3-16,1-3 2 0,0 4-2 0,1-1-1 15,3 2 0-15,2 2 2 0,2-8-3 0,5 5 1 16,2-4-2-16,6 0 0 0,5-1-1 16,19-2-2-16,-28-1-4 0,28 1-9 0,0 0-11 15,-21-14-15-15,21 14-17 0,0 0-19 0,0 0-30 16,11-37-58-16,19 31-264 0,-10-7-118 0,-7-9 52 16</inkml:trace>
  <inkml:trace contextRef="#ctx0" brushRef="#br0" timeOffset="8816.462">7216 17925 1304 0,'0'0'126'15,"0"0"-61"-15,0 0-49 0,0 0 26 0,0 0-24 16,-5-18 34-16,5 18 3 0,0 0-11 0,0 0 0 15,0 0-11-15,0 0 3 0,0 0-11 0,0 0 1 16,0 0-8-16,0 0-1 0,0 0 3 0,0 0-3 16,0 19-23-16,0-19 35 0,2 39-41 15,-3-12 33-15,-1 1-16 0,-2 9-12 0,-2-10 9 16,-3 8-9-16,1-11 7 0,-2 3-5 0,0 4 1 16,2-7-20-16,-2 17 19 0,3-16-15 0,-2 5 4 15,6-5 37-15,3-25-24 0,-5 40 11 0,5-40-39 16,6 17-42-16,-6-17-21 0,19 13-47 0,-19-13-113 15,25-8-255-15,3-19 12 0,-17-2 162 0</inkml:trace>
  <inkml:trace contextRef="#ctx0" brushRef="#br0" timeOffset="9536.1598">8252 17647 873 0,'0'0'118'0,"6"-17"-50"16,-6 17-10-16,2-17 6 0,-2 17 9 0,0 0 9 16,0 0-3-16,0 0-5 0,0 0-11 15,0 0-13-15,0 0-11 0,0 0-13 0,0 0-7 31,-22 16-4-31,22-16 1 0,-32 40-7 0,10-6 13 16,-6 8-8-16,-3 4 16 0,-4 0-18 0,-3-2-10 16,-3 4 35-16,0-1-39 0,-6-1 39 0,4 6-17 15,-4 1-31-15,4-9 16 0,0 5-25 0,4 0 19 16,1-13 25-16,4 9-13 0,5-9 6 0,2-3-18 16,9-1-28-16,0-3-2 0,11-6-9 0,-3 0-16 15,10-23-36-15,-4 28-27 0,4-28-42 0,0 0-113 16,22 5-239-16,4-22-19 0,-25 0 458 0</inkml:trace>
  <inkml:trace contextRef="#ctx0" brushRef="#br0" timeOffset="10469.8997">8429 17993 1363 0,'0'0'101'0,"0"0"-44"16,0 0-4-16,-19-19-26 0,19 19-16 0,0 0 26 16,0 0-11-16,-15-17 17 0,15 17-11 0,0 0-10 0,0 0-19 15,0 0 12-15,0 0-15 0,0 0 0 16,0 0 5-16,0 0-16 0,0 0 14 0,0 0 4 16,25 15 3-16,-25-15 9 0,31-6-4 0,-11-2-31 15,5 3 53-15,1-2-57 0,5-3 55 0,0 2-17 0,4 0-4 16,-1 0 5-16,3-2-10 0,-2-1 1 0,-1 4-8 15,-3-1 0-15,0-2 1 0,-4 0 2 16,-4-1-3-16,-1 11-1 0,-3 5-3 0,-19-5 2 16,31 17-3-16,-31-17 3 0,17 16 4 0,-17-16-7 15,6 33 11-15,-6-16 15 0,-4 6-39 0,-3-4 26 16,-3 1-30-16,-6 7 14 0,0-5 9 0,-3 9-5 16,-3-2 1-16,-1 2-11 0,-3 1 12 0,3 0-7 15,-1-6 7-15,2 4-7 0,3-4 6 16,3-7-1-16,2 7 10 0,14-26 34 0,-13 17-59 15,13-17 40-15,0 0-78 0,0 0 12 16,11 20-21-16,8-15-57 0,-17 17-33 0,29-11-189 16,-4-20-162-16,-27 9-60 0,47-36 435 0</inkml:trace>
  <inkml:trace contextRef="#ctx0" brushRef="#br0" timeOffset="10974.8434">9864 17588 1272 0,'0'0'106'0,"0"0"-38"15,0 0-20-15,-6 20 0 0,6-20-1 0,0 0 7 16,-24 19-6-16,18 0-1 0,-10 4-9 0,3 8 2 16,-6-2-10-16,1 9 3 0,-2-9-15 0,1 11 7 15,-1 1-14-15,0 2-16 0,-1 5 25 0,1-5-29 16,-1 1 20-16,-1-1-10 0,-2 6-18 0,0-2 6 15,-1 7-11-15,2-8 19 0,0 1 2 16,-1-1-27-16,5-1 8 0,-4 2-32 16,16-8-34-16,-11-3-28 0,25-10-72 0,-19 0-144 15,12-26-250-15,28-12 80 0,-24-8 500 0</inkml:trace>
  <inkml:trace contextRef="#ctx0" brushRef="#br0" timeOffset="11682.778">10160 17940 1221 0,'0'0'127'0,"0"0"-71"15,-9-20 1-15,9 20-39 0,0 0 10 16,0 0 20-16,0 0-25 0,0 0 31 0,0 0-8 16,0 0-12-16,0 0-8 0,0 0-2 15,4 20 28-15,-2 2-63 0,-4 4 46 0,1 3-48 16,-3-7 9-16,0 3 16 0,0-3-21 0,-2 1 13 16,-2 4-15-16,0-7 8 0,0 15-5 0,0-4 5 15,1 0-29-15,-3 4 13 0,7-17-40 0,-6 3-17 16,12-4 24-16,-14 6-82 0,22-3-27 15,-19 10-176-15,8-30-201 0,0 0 144 0,8-25 394 16</inkml:trace>
  <inkml:trace contextRef="#ctx0" brushRef="#br0" timeOffset="12112.2161">10610 18006 1470 0,'0'0'146'16,"0"0"-121"-16,-10-21-22 0,10 21-2 15,0 0 10-15,0 0 14 0,-22-9-2 0,22 9 1 16,0 0-12-16,-27 10-9 0,27-10-1 16,-29 31 3-16,11-17 3 0,1 0 15 0,-6-7-12 15,6 7 13-15,-1 4-16 0,1 0 9 0,17-18-11 16,-27 29 4-16,27-29-7 0,-11 29-4 0,11-29-6 15,5 22 10-15,-5-22-11 0,25 9 4 0,-5-3 17 16,3-3-18-16,6-3 12 0,3 0 6 0,2-4-17 16,5-5 17-16,-2 4-6 0,3 1-9 15,-2 5 20-15,0-2-23 0,-4-4 4 0,0 4 4 16,-1-4-21-16,-6 17 10 0,-4-9 10 0,-5-1-2 16,-18-2 4-16,22 11 0 0,-22-11-14 15,7 22 5-15,-7-22-8 0,-6 26 16 0,-1-8-12 16,-5 2 5-16,-2-3-6 0,-3 0-34 0,-2-4 83 15,-3 0-46-15,-1 1 45 0,0 3-24 0,3-2-56 16,-3 2 26-16,23-17-25 0,-34 24 7 16,34-24-17-16,-28 17-27 0,28-17-49 0,-23 14-65 15,23-14-215-15,11-31-78 0,-29 7 83 0</inkml:trace>
  <inkml:trace contextRef="#ctx0" brushRef="#br0" timeOffset="12315.328">10686 17966 1894 0,'0'0'24'15,"0"0"2"-15,0 0-36 0,0 0 22 0,0 0 2 16,0 0-15-16,26-2 12 0,-4 1-12 0,8-2 36 16,7 0-24-16,5-13 19 0,6 1-29 0,4-3-8 15,8-8-8-15,0-1-9 0,10 8-27 16,-8-11-73-16,24 32-201 0,-17-17-353 0,-5-9 57 15,3 13 421-15</inkml:trace>
  <inkml:trace contextRef="#ctx0" brushRef="#br0" timeOffset="12471.605">11900 18271 2047 0,'0'0'0'15,"0"0"0"-15,0 0 0 0,0 0 0 0,22-16 0 16,-22 16 0-16,24-29 0 0,-14 11-13 0,-10 18-44 16,0 0-90-16,39-24-366 0,-34 6-165 0,-9-7 40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1T23:46:01.20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13587 13301 195 0,'0'0'81'15,"0"0"-28"-15,0 0 8 0,0 0 43 16,0 0 31-16,0 0 17 0,0 0 0 0,0 0-19 16,23-21-97-16,-23 21-89 0,24 0 114 0,-24 0-28 15,20-2 87-15,-20 2 40 0,1-17-124 16,-1 17-15-16,0 0-6 0,0 0 1 0,0 0 3 16,6-17 7-16,-6 17 0 0,0 0-2 0,0 0-5 15,0 0-5-15,0 0-1 0,-19-4 1 16,19 4-2-16,0 0 1 0,-17 10-3 0,17-10-1 15,0 0 0-15,-25 16-2 0,25-16 4 0,-17 18-5 16,17-18 3-16,-16 23 17 0,16-23-49 0,-12 23 46 16,12-23-48-16,-6 19 24 0,6-19 1 0,0 0-2 15,6 19 3-15,-6-19-3 0,0 0 4 0,19 12-2 16,-19-12 1-16,17 5 0 0,-17-5-1 0,21 3 0 16,-21-3 1-16,25 2-1 0,-25-2 2 15,25 0-1-15,-25 0 0 0,22-1 0 16,-22 1-1-16,20-5 0 0,-20 5 0 0,17-7 2 15,-17 7-2-15,0 0 2 0,18-16-1 0,-18 16 2 16,0 0-3-16,7-23 3 0,-7 23 27 0,0 0-48 16,-3-24 49-16,3 24-49 0,0 0 19 0,-19-21 2 15,19 21-2-15,0 0 2 0,-24-18-3 0,24 18 3 16,-19-9-4-16,19 9 5 0,-21-6 2 16,21 6-1-16,-17-5 2 0,17 5-1 0,0 0-3 15,-21 3 0-15,21-3-1 0,0 0-2 0,-17 20 1 16,17-20-2-16,-12 20 4 0,12-20 14 0,-11 26-43 15,11-26 43-15,-11 32-42 0,11-32 23 16,-10 32 4-16,10-32-5 0,-5 28 6 0,5-28-5 16,3 19 4-16,-3-19-4 0,0 0 1 15,12 19 1-15,-12-19-1 0,0 0 4 0,24 6 1 16,-24-6 0-16,19-5 0 0,-19 5 0 0,19-12 0 16,-19 12 1-16,21-14-3 0,-21 14 4 0,20-17-7 15,-20 17 4-15,19-19-3 0,-19 19 2 0,11-19-3 16,-11 19 4-16,7-18-2 0,-7 18 2 0,4-20-3 15,-4 20-16-15,0 0 16 0,-6-22-17 0,6 22 44 16,0 0-26-16,-18-17 23 0,18 17-23 16,0 0-2-16,-23-12 4 0,23 12 1 0,-19-2-2 15,19 2 1-15,-21 6-2 0,21-6-1 16,-19 14-1-16,19-14-26 0,-23 23 44 0,23-23-41 16,-23 33 41-16,13-13-10 0,0 0-6 0,2 1 7 15,0 1-8-15,3-1 8 0,3-1-7 0,1-2 4 16,1-18-4-16,6 27-1 0,-6-27 0 0,14 18 4 15,-14-18-3-15,26 9 6 0,-26-9-4 16,35-2 0-16,-15-2 4 0,4-2-2 0,-1-5 3 16,4-1-2-16,-2-7 1 0,1 1-5 0,-3-2 6 15,0-1-7-15,-2 1 4 0,-3 0-4 0,-3 1 3 16,-4 2-3-16,-11 17-11 0,9-30 11 0,-9 30-10 16,-3-21 34-16,3 21-19 0,-17-10 21 15,17 10-22-15,-31-1-22 0,12 4 21 16,-3 4-18-16,0 1 30 0,-2 5-9 0,-3 0 10 15,1 0-15-15,2 3-2 0,3-2 0 0,21-14 0 16,-25 23 0-16,25-23 0 0,0 0 0 0,-9 20 0 16,9-20 0-16,0 0-13 0,24 8-26 0,-1 2-54 15,-23-10-500-15,25-12-62 0,-8-2 40 0</inkml:trace>
  <inkml:trace contextRef="#ctx0" brushRef="#br0" timeOffset="4689.1226">13858 13505 239 0,'-13'21'17'0,"13"-21"-65"0,0 0-43 0,-2 17 217 16,2-17 81-16,0 0 53 0,-3 19 14 0,3-19-149 16,0 0-39-16,-20 6-24 0,20-6-9 0,0 0-8 15,0 0-5-15,-9 17-10 0,9-17-6 16,0 0-5-16,0 0-2 0,-6 18-4 0,6-18 0 15,0 0-2-15,0 0-2 0,0 0-2 16,0 0 2-16,0 0 6 0,0 0 5 0,0 0 7 16,17 5-1-16,-17-5 0 0,0 0-4 0,13-20 0 15,-13 20-5-15,16-20 0 0,-16 20-5 0,20-28 0 16,-4 11-6-16,0-3 2 0,4-2-6 0,1-2 5 16,5-4-7-16,1-2 8 0,3-4 18 0,4-5-36 15,4-2 35-15,6-5-34 0,3-4 6 16,9-5 14-16,8-6-17 0,7-8 21 0,8-6-23 15,4-8 25-15,6-10-5 0,7-5-20 0,3-6 16 16,10-6-16-16,6-5-7 0,3-7 10 16,5-9 9-16,7-6-5 0,5-4 7 0,9-8 3 15,4-4 2-15,6-9 2 0,8-3-1 0,6-4 3 16,6-2-7-16,6-5 1 0,6-6-8 0,0-2 1 16,6-3-8-16,-1-4 9 0,4-4 10 15,9-4-6-15,4-3-13 0,5-3-8 0,3-1 11 16,5-6 13-16,3-9 2 0,11-2-3 0,0-3-19 15,-1-1-6-15,2-1 6 0,-2-9-2 0,3-1 21 16,5-10 8-16,5-7-2 0,11 1 9 0,1-5 2 16,6-1-10-16,1 4-4 0,-4-4 5 0,3 0-15 15,-4 1-3-15,2 2 9 0,2 1-15 16,-2 8 12-16,4 3-3 0,-4 4-2 0,0 10 0 0,-15 10 0 0,-12 13-2 0,-10 12-5 16,-19 11 5-16,-13 9-7 0,-9 13-16 15,-15 8 0-15,-10 15-19 0,-17 6-6 0,-7 20-8 16,-26-8-104-16,16 35-295 0,-38-4-122 0,-4 15 31 15,-9 22 470-15</inkml:trace>
  <inkml:trace contextRef="#ctx0" brushRef="#br0" timeOffset="5829.8027">21341 5734 724 0,'18'-19'200'16,"-18"19"-58"-16,0 0-12 0,3-30-44 0,-3 30 11 15,0 0-13-15,0 0-12 0,0 0-11 0,0 0-9 16,-4-19-6-16,4 19-8 0,0 0 3 15,0 0-8-15,0 0 0 0,0 0-6 0,-13-18-4 16,13 18-5-16,0 0 0 0,-2-18-5 0,2 18 5 16,0 0-9-16,-1-22 0 0,1 22-5 0,0 0 0 15,0 0 1-15,0 0 0 0,0 0 0 0,0 0-6 16,0 0 0-16,0 0-1 0,0 0 3 0,0 0-1 16,4 24 5-16,-4-1-6 15,-3 6 6-15,3 4-9 0,-3 4-8 0,-3 6 25 16,0 1-25-16,-4 5 29 0,-1 3-11 0,-3 1-12 15,-1 2 12-15,-4 0-13 0,-1 1 15 0,-2-2-10 16,-1-1 12-16,0-2-9 0,2-1-5 0,4-7 24 16,4-4-23-16,4-10 16 0,4-6-13 0,5-23 0 15,10 20 0-15,7-20 0 0,8-4 0 0,11-10 0 16,9-9 0-16,9-11 0 0,10-8 0 16,7-11 0-16,10-5 0 0,1-4 0 0,4-2 0 15,2 1 0-15,2 1 0 0,-2 3 0 0,-2 2-3 16,-3 8-25-16,-10-3-13 0,0 18-79 15,-27-30-179-15,15 37-301 0,-23-10-5 0,1 10 255 16</inkml:trace>
  <inkml:trace contextRef="#ctx0" brushRef="#br0" timeOffset="15546.1103">13513 13514 1113 0,'0'0'129'0,"0"0"-53"0,-19-3-24 15,19 3-11-15,-20-7-11 0,20 7-7 16,-27-9-7-16,27 9-5 0,-32-7-5 16,15 3-2-16,-2 1-5 0,-1-1-2 0,-3-1-3 0,0 2-3 0,-3-1-3 0,0 2 1 15,-4-2 0-15,0 2 2 0,-4-1 1 16,0 1 1-16,-5 1 0 0,0 1 1 0,-4-3-1 15,-1 4 2-15,1-2 1 0,-2 0 7 0,3 1 8 16,-4-2 4-16,2 3 5 0,-7-5 0 16,2 5-2-16,-3-3-2 0,1 2-3 0,-4-2-2 15,-1 0-3-15,-2 0 2 0,0 1-1 0,-2-2 0 16,4 2 1-16,-5-1-3 0,0-1-2 0,0 1 2 16,-3 1 0-16,-1-2 2 0,-1 2 0 0,-5 0-1 15,3 1-1-15,-1-3 0 0,0 2-2 0,0 0-2 16,-3-2-1-16,-1 5-2 0,-2-2 1 0,-3 0-1 15,-1 1 0-15,-1-1 0 16,1 2 1-16,0 0 1 0,-1 1 1 0,-1 0 3 16,-1-1 2-16,-4 0 4 0,3 4 6 0,-4-4 0 15,8 4 5-15,-5-4-3 0,3 4-1 0,-6-2-2 16,1 2-2-16,-4-1-3 0,0 3-1 0,-2-2-4 16,0 1 0-16,-1 1-4 0,-6-2 2 0,-3 1-5 15,-2 2 4-15,-2-2-3 0,1 0 4 16,-4-1-3-16,-1 1 4 0,-2-1-3 0,2-1 1 15,-2 1-2-15,4-1 0 0,-3 1-2 0,-2-1 4 16,-3 0 1-16,2-2 0 0,-3 1-1 0,3 0 1 16,-4 1 4-16,-2 1 4 0,-5-3 0 0,3 3 5 15,-5-1-5-15,1 1 2 0,-2-2-1 16,0-1 0-16,-2 0-3 0,1 0 1 0,-3 1-8 16,-1 0-2-16,1-3 1 0,-1 0-2 15,-1-1 0-15,-3-1-1 0,-2-2 0 0,1 0 0 16,-4-2-2-16,-1 1 2 0,-3 0-1 0,-4-1-2 15,-4 1 1-15,-4 0 0 0,-5 3 0 0,-2 0-1 16,-6 2 1-16,-4 0 0 0,-5 2 4 0,-3 2 0 16,-5 1 0-16,2 0 0 0,-5 2-5 0,-2 1 6 15,1 2-4-15,1 1 3 0,0 1 0 0,0-1-4 16,5 3-2-16,2-6 3 0,4 5-9 16,3-2-7-16,5 1-16 0,2-1-6 0,7 6-39 15,-10-21-65-15,38 23-381 0,-26-17-109 16,17 6 79-16</inkml:trace>
  <inkml:trace contextRef="#ctx0" brushRef="#br0" timeOffset="16725.6089">5366 13401 822 0,'0'0'448'0,"0"0"-375"0,25-12-18 0,-25 12-2 15,0 0 8-15,0 0 10 0,0 0 3 16,0 0-19-16,0 0-9 0,0 0-26 0,0 0-7 16,0 0-5-16,-23-2 3 0,23 2 1 0,-23 4 4 15,23-4 1-15,-28 6 2 0,28-6-2 0,-28 8 5 16,11-5-4-16,17-3 1 0,-33 11-6 0,15-4-4 16,-1 1-1-16,-2 1 2 0,-5 2-4 0,2 3 3 15,-3-2-4-15,-1 2 1 0,-1 1-4 0,0-1 2 16,-3 2-5-16,0-2 4 15,-1 1-3-15,-2-2 5 0,-1 2-3 0,2-2 3 16,1-1 0-16,3-1 1 0,2-4-6 0,4-2 0 16,5-1 0-16,19-4 0 0,-20 2 0 0,20-2 0 15,0 0 0-15,0 0 0 0,0 0 0 0,0 0 0 16,0 0 0-16,26 9 0 0,-26-9 0 0,37 13 0 16,-13-5 0-16,4 2 0 0,4 2 0 15,2 0 0-15,2 0 0 0,3-1 0 0,0 1 0 16,0 2 0-16,1 0 0 0,2 2 0 0,1-2 0 15,0 0 0-15,4-2 0 0,0-1 0 0,5 2-25 16,4-3-17-16,8 9-32 0,-5-18-57 16,29 29-399-16,-28-16-101 0,11 8 47 0</inkml:trace>
  <inkml:trace contextRef="#ctx0" brushRef="#br1" timeOffset="21680.1188">13688 10442 695 0,'0'0'155'15,"0"0"-51"-15,0 0-24 0,-20 14-10 16,20-14-6-16,0 0-12 0,-1 20 0 0,1-20-11 15,0 0-6-15,-6 18-7 0,6-18 0 16,-1 17 0-16,1-17 7 0,0 21-3 0,4-2 3 16,-4-19-10-16,0 36 1 0,-2-13-12 0,5 7 11 15,-3 4-8-15,3 9 17 0,-1 6 11 0,4 12-32 16,-6 4 30-16,5 10-27 0,-8 2 4 0,6 11 25 16,-6 4-28-16,7 10 0 0,-1-1 10 0,6 9-18 15,-1 0 11-15,5 5 7 0,1 3-12 0,0 0-13 16,-1 4 5-16,-2 5-9 0,-1 5-13 15,-4 7 13-15,-3 8 5 0,-3 6-2 0,-3 7-1 16,-6 8-4-16,-3 10-2 0,-3 7 5 16,-4 12 12-16,-3 6-1 0,-2 5-11 0,-3 5-3 15,0-4 8-15,-1 1 13 0,-1 1 3 0,1-9-7 16,3-9-11-16,1-12 1 0,7-16-3 0,3-11 0 16,7-17 0-16,3-14 0 0,6-17-8 0,6-13 14 15,1-12-7-15,6-8-34 0,6-4-2 16,-8-18-73-16,28 25-238 0,-22-36-278 0,9 0-6 15,-3-2 377-15</inkml:trace>
  <inkml:trace contextRef="#ctx0" brushRef="#br1" timeOffset="22680.1647">13874 12452 406 0,'0'0'6'0,"0"0"-11"0,0 0-1 0,17-3-1 16,-17 3 2-16,0 0 5 0,0 0 2 0,0 0 0 16,0 0 3-16,0 0 16 0,0 0 23 0,0 0 27 15,0 0 23-15,0 0 5 0,0 0 0 16,0 0-3-16,0 0 4 0,0 0 2 0,0 0 4 0,0 0-7 16,0 0-11-16,-17 8-16 0,17-8-13 15,0 0-13-15,0 0-5 0,-20 6-9 16,20-6-4-16,0 0-2 0,-17 0-3 0,17 0-1 15,-17-4-2-15,17 4-2 0,-23-4-2 0,23 4 0 16,-26-3-2-16,8 1 2 0,1 2-1 0,-3-1 3 16,-2 4-2-16,-2-2 2 0,-2 3-1 0,-3-2-4 15,0 3-1-15,-3 1-6 0,-1 0-2 0,-1 1-4 16,-1 3 3-16,-2 1-2 0,1 2 3 16,-4-1-3-16,1 0 3 0,0-1-2 0,1 0 2 15,2-4 1-15,3-1 2 0,0-1-2 0,4-3 2 16,1 0-2-16,2-2-2 0,5-2 1 15,1 1-2-15,20 1 2 0,-28-5-3 0,28 5-1 16,-18-4 0-16,18 4 0 0,0 0 0 0,0 0 0 16,0 0 0-16,0 0 0 0,0 0 0 0,0 0 0 15,0 0 0-15,0 0 0 0,8-17 0 16,-8 17 0-16,0 0 0 0,17 1 0 0,-17-1 0 16,0 0 0-16,0 0 0 0,20 5 0 0,-20-5 0 15,0 0 0-15,0 0 0 0,0 0 0 0,0 0 0 16,0 0 0-16,0 0 0 0,0 0 0 0,0 0 0 15,0 0 0-15,0 0 0 0,0 0 0 0,0 0 0 16,0 0 0-16,0 0 0 0,0 0 0 16,4 18 0-16,-4-18 0 0,0 35 0 15,2-2 0-15,3 9 0 0,0 14 0 0,-2 6 0 16,-1 11 0-16,-6 7 0 0,0 6 0 0,-3 4 0 16,-3 5 0-16,-1-2 0 0,0-5 0 0,0-9 0 15,4-13-20-15,0-14-4 0,7-6-41 0,-8-25-42 16,32 16-194-16,-24-37-323 0,0 0 21 0,30-38 301 15</inkml:trace>
  <inkml:trace contextRef="#ctx0" brushRef="#br1" timeOffset="23789.5669">13660 14791 146 0,'0'0'50'0,"-20"-3"200"16,20 3 19-16,0 0 37 0,0 0-55 0,0 0-164 15,0 0-31-15,0 0-21 0,0 0-3 0,0 0 5 16,0 0 4-16,-4-19 4 15,4 19-6-15,0 0-7 0,19-13-9 0,-19 13-5 16,0 0-4-16,24-20 1 0,-24 20-2 0,25-11 3 16,-25 11-2-16,30-12-1 0,-12 7-2 0,-1-1 1 15,6 1-3-15,-1-1 1 0,4 3-3 0,2-1-1 16,1 1-1-16,3-1-1 0,2 0-1 0,0 1-1 16,0-1-1-16,1-1 0 0,0 2 0 15,1-1 1-15,0 0 0 0,2 1-1 0,2 0 0 16,-1 0 2-16,2-1 1 0,-1-2 2 0,3 0 1 15,-3-3 1-15,1 2-2 0,-2-1 2 0,0-1-1 16,0-2-18-16,-4 2 37 0,-2-3-37 16,-1 2 36-16,-3-1-19 0,-2 3-3 0,-3-2 0 15,-2 1-3-15,-4 2 2 0,-18 7-5 0,26-11 4 16,-26 11 0-16,0 0 3 0,0 0 2 16,0 0 1-16,0 0-1 0,0 0-2 0,0 0 0 15,0 0-2-15,-31 4 0 0,31-4 1 0,-29-10-2 16,12-2 3-16,1-5-2 0,-1-8 5 0,0-7-7 15,1-6 7-15,1-6-9 0,0-5 8 0,0-3-10 16,2-2 11-16,2-2-12 0,0-3-5 0,1-1 22 16,2-2-22-16,-1 1 21 0,6 0-4 0,2 4-12 15,1 3 11-15,1 6-11 0,0 4 8 16,1 8-8-16,0 10 7 0,-2 7-7 16,0 19-2-16,0 0-9 0,0 0-15 0,0 0-17 15,0 0-29-15,-33 7-72 0,47 31-309 0,-14-38-130 16,-17 42 15-16,15-11 488 0</inkml:trace>
  <inkml:trace contextRef="#ctx0" brushRef="#br1" timeOffset="24856.3616">15564 14476 1069 0,'22'-12'328'16,"-38"-12"-229"-16,16 24-51 0,2-24 9 0,-2 24 7 15,0 0 10-15,0 0-9 0,0 0-11 0,0 0-22 16,0 0-15-16,0 0-9 15,-21 21-6-15,21-21 2 0,-13 28-2 0,5-7 4 0,0 1-3 16,-1 5-14-16,0 1 36 0,0 6-31 16,-2 2 32-16,3 4-9 0,0 3-12 0,1 0 11 15,1 3-12-15,1 1 9 0,1-1-12 0,1-1 11 16,1-5-11-16,1-3 9 0,0-5-8 0,1-6-2 16,1-5 0-16,-1-21 0 0,5 21 0 0,-5-21 0 15,0 0 0-15,0 0 0 0,0 0 0 0,23-17 0 16,-17 0 0-16,0-5 0 0,0-5 0 0,-1-7 0 15,0-5 0-15,0-5 0 16,0-3 0-16,0-2 0 0,1 0 0 0,-1-1 0 16,0 2 0-16,-2 0 0 0,1 0 0 0,0 4 0 15,-2 0 0-15,3 3 0 0,-1 5 0 0,-1 4 0 16,1 7 0-16,1 3 0 0,-5 22 0 0,9-27 0 16,-9 27 0-16,0 0 0 0,0 0 0 0,20 7 0 15,-20-7 0-15,17 29 0 0,-5-5 0 16,3 4 0-16,2 3 0 0,1 5 0 0,3 5 0 15,0 2 0-15,1 3 0 0,3 1 0 0,1-1 0 16,0-4 0-16,2-3 0 0,0-4 0 0,-4-5 0 16,2-4 0-16,-2-6 0 0,-1-3 0 0,-1-6 0 15,0-4 0-15,-3-2 0 0,-2-5 0 0,0-2 0 16,-17 2 0-16,26-14 0 0,-26 14 0 0,19-24 0 16,-11 6 0-16,-3-3 0 15,-3-3 0-15,-2-5 0 0,-1-3 0 0,0-5 0 16,-1-4 0-16,-1-2 0 0,2-2 0 0,-3-2 0 15,0 2 0-15,1-1 0 0,-3 1 0 0,1 4 0 16,-1-1 0-16,1 3 0 0,-3 4 0 0,4 6 0 16,-3 1-43-16,7 28-22 0,-10-35-56 0,30 45-406 15,-20-10-53-15,0 0-19 0</inkml:trace>
  <inkml:trace contextRef="#ctx0" brushRef="#br1" timeOffset="25626.2779">16535 14653 1086 0,'0'0'116'0,"0"0"-16"0,-20-17 2 16,20 17-13-16,0 0-21 0,-22-16-25 0,22 16-12 15,-28-12-6-15,8 5 3 0,20 7 5 16,-35-6 4-16,35 6 4 0,-38 2-3 0,38-2 1 15,-37 11-9-15,20 1 1 0,-2-1-10 0,2 5 4 16,0 1-11-16,2 1 5 0,2 4-8 16,3 1 4-16,4-1-10 0,1 3-5 0,5-1 0 15,3-1 0-15,3 1 0 0,3-1 0 0,4-2 0 16,2-2 0-16,5-2 0 0,2-4 0 0,2-4 0 16,-1-5 0-16,3-4 0 0,-1-3 0 0,2-6 0 15,0-2 0-15,-1-3 0 0,-1-4 0 0,-3-3 0 16,0-5 0-16,-3-2 0 0,-2-1 0 15,-1-3 0-15,-3 0 0 0,-3-2 0 0,-1 1 0 16,-5 2 0-16,0 3 0 0,-4 3 0 0,-4 4 0 16,0 4 0-16,4 17 0 0,-19-24 0 15,19 24 0-15,-23-12 0 0,23 12 0 0,-27-3 0 0,27 3 0 16,-25 10 0-16,25-10 0 0,-23 21 0 0,23-21 0 16,-18 27 0-16,18-27 0 0,-10 33 0 0,10-33 0 15,2 30 0-15,-2-30 0 16,14 21 0-16,-14-21 0 0,25 11 0 0,-8-9 0 15,1-2 0-15,1-2 0 0,0-3 0 0,3-1 0 16,0-1 0-16,0-2 0 0,1 3 0 0,-2 0 0 16,-1 2 0-16,0 2 0 0,-20 2 0 0,33 5 0 15,-33-5 0-15,21 17 0 0,-21-17 0 0,17 32 0 16,-10-6 0-16,-4 2 0 0,0 5 0 0,-6 4 0 16,-3 1 0-16,-4 5 0 0,-1 0 0 15,0 2 0-15,-1-4 0 0,1-2 0 0,-1-5 0 16,1-8 0-16,3-5 0 0,8-21 0 15,-10 20 0-15,10-20 0 0,0 0 0 0,0 0 0 0,11-30 0 16,-3 8 0-16,3-7 0 0,2-4 0 16,0-5 0-16,0-3 0 0,1-1 0 0,-1 1 0 15,0 1 0-15,0 3 0 0,-4 2 0 16,1 0 0-16,-1 4 0 0,-2 1 0 0,0 2 0 16,-1 6 0-16,0 3 0 0,-6 19 0 0,13-27 0 15,-13 27 0-15,0 0 0 0,17-16 0 0,-17 16 0 16,0 0 0-16,23-3 0 0,-23 3 0 0,25-3 0 15,-25 3 0-15,32-8 0 0,-14 2 0 0,4-2 0 16,0-1 0-16,2 2 0 0,-1-6 0 0,5 6-3 16,-5-9-76-16,14 21-91 0,-31-36-289 15,32 31-108-15,-20-17-19 0,1-1 404 16</inkml:trace>
  <inkml:trace contextRef="#ctx0" brushRef="#br1" timeOffset="26188.8633">17514 14587 1375 0,'-37'-3'383'0,"31"25"-309"0,-13-6-54 0,3 4 1 15,-1-4-4-15,8 3 11 0,9-19-3 0,-19 35 1 16,10-14-10-16,2-1 3 0,-1 3-10 0,2-1 4 16,-2 0-5-16,3 1 5 0,2-3-13 0,-1 0 0 15,4-20 0-15,-2 29 0 0,2-29 0 16,0 0 0-16,0 0 0 0,0 0 0 15,0 0 0-15,0 0 0 0,0 0 0 0,22-19 0 16,-22 19 0-16,14-36 0 0,-4 13 0 0,-2-1 0 16,3-3 0-16,1 1 0 0,-2-1 0 0,1 1 0 15,-1-1 0-15,-2 0 0 0,1 2 0 0,-2 1 0 16,-1 1 0-16,-1 2 0 0,1-1 0 0,-2 5 0 16,-4 17 0-16,6-25 0 0,-6 25 0 0,0 0 0 15,0 0 0-15,0 0 0 0,0 0 0 16,0 0 0-16,10 25 0 0,-9-5 0 0,1 3 0 15,1 5 0-15,-1-1 0 0,-1 1 0 0,3 0 0 16,1-3 0-16,0-3 0 0,2-2 0 16,-7-20 0-16,20 26 0 0,-20-26 0 0,31 11 0 15,-14-12 0-15,4-4 0 0,1-5 0 0,1-4 0 16,1-7 0-16,3-2 0 0,1-5 0 0,1-2 0 16,1-2 0-16,-2-1 0 0,0-1 0 15,0 1 0-15,-3 4 0 0,0 2 0 0,-3 5 0 16,-2 2 0-16,-20 20 0 0,30-24 0 0,-30 24 0 15,21-8 0-15,-21 8 0 0,0 0 0 0,0 0 0 16,14 26 0-16,-14-9 0 0,-1 5 0 0,-3 4 0 16,1 3 0-16,-3 2 0 0,-2 2 0 0,2 1 0 15,1-2 0-15,1 2 0 0,1-1 0 16,1-1 0-16,1 0 0 0,2-2 0 16,1-3 0-16,3-1 0 0,0-2 0 0,3-2 0 15,-8-22 0-15,25 30 0 0,-25-30-5 0,35 11-56 16,-18-17-17-16,15 10-45 0,-26-32-123 0,37 29-241 15,-29-24-34-15,11 9 48 0</inkml:trace>
  <inkml:trace contextRef="#ctx0" brushRef="#br1" timeOffset="26845.1558">18395 14654 1555 0,'0'0'147'16,"0"0"-80"-16,-19-6-24 0,19 6-13 15,-22-10-5-15,22 10-4 0,-22-12-2 0,22 12 0 16,-23-13 1-16,23 13-1 0,-23-16 1 0,23 16-17 15,-24-16 15-15,24 16-16 0,-25-14 12 0,25 14 0 16,-28-13-3-16,28 13-11 0,-28-6 0 16,28 6 0-16,-29 2 0 0,29-2 0 0,-31 14 0 15,31-14 0-15,-31 33 0 0,15-12 0 0,2 4 0 16,-1 3 0-16,2 2 0 0,1 3 0 0,2-1 0 16,1 1 0-16,3 0 0 0,4-3 0 0,2 0 0 15,1-4 0-15,6-5 0 0,4-4 0 0,-11-17 0 16,30 20 0-16,-10-18 0 0,3-6 0 15,5-3 0-15,0-6 0 0,3-3 0 0,0-6 0 16,2-3 0-16,0-4 0 0,0-4 0 16,0-2 0-16,1-1 0 0,-1-2 0 0,-4 3 0 15,-3 0 0-15,-2 3 0 0,-4 3 0 0,-3 3 0 16,-3 4 0-16,-14 22 0 0,18-30 0 0,-18 30 0 16,0 0 0-16,0 0 0 0,0 0 0 0,0 0 0 15,0 0 0-15,-11 18 0 0,6 3 0 16,-2 6 0-16,-1 6 0 0,0 5 0 0,-1 3 0 15,1 0 0-15,1 0 0 0,2-1 0 0,0-4 0 16,4-2 0-16,2-5 0 0,1-6 0 0,6-5 0 16,-8-18 0-16,20 15 0 0,-20-15 0 0,33-11 0 15,-12-6 0-15,4-9 0 0,1-12 0 0,7-5 0 16,0-12-8-16,6-2-43 0,-3-13-13 16,10 8-50-16,-14-19-12 0,21 29-66 15,-30-24 2-15,24 29 55 0,-25-11 39 0,6 8 94 16,-5 8 47-16,-12-10 47 0,10 16 4 0,-19-15 21 15,12 18-9-15,-17-14-51 0,12 18 35 0,-14-10-44 16,12 23 20-16,-15-4 14 0,8 20-15 0,0 0-4 16,0 0-20-16,-19 34-43 0,10-10 0 0,2 8 0 15,-2 5 0-15,3 7 0 0,2 5 0 16,0 7 0-16,3 2 0 0,-1 5 0 0,1 2 0 16,1 5 0-16,3 3 0 0,0 1 0 0,1-1 0 15,-2-4 0-15,1-5 0 0,0-6 0 16,1-6 0-16,1-4 0 0,-1-8 0 0,3-4 0 15,-2-10-13-15,7 2-84 0,-12-28-191 0,22 24-185 16,-22-24-94-16,0 0-11 0,21 9 548 0</inkml:trace>
  <inkml:trace contextRef="#ctx0" brushRef="#br1" timeOffset="27017.0348">19410 14881 1865 0,'-17'18'182'0,"5"-1"-182"15,12-17 0-15,-16 20 0 0,16-20 0 16,0 0 0-16,0 0 0 0,-20 13 0 16,20-13 0-16,0 0 0 0,0 0 0 0,0 0 0 15,0 0 0-15,-19-19 0 0,19 19 0 0,-8-34-161 16,32 41-328-16,-35-30-147 0,11 23-4 0,0 0 520 16</inkml:trace>
  <inkml:trace contextRef="#ctx0" brushRef="#br2" timeOffset="56252.4706">13960 10662 717 0,'-17'-6'230'0,"17"6"-149"15,-20 5 2-15,20-5 14 0,-21 6 1 0,21-6 1 16,-20 8-8-16,20-8-12 0,0 0-18 0,-17 17-10 16,17-17-7-16,0 0-7 0,-18 1-4 0,18-1-3 15,0 0-4-15,0 0-5 0,0 0-2 0,0 0-3 16,0 0 0-16,-10-19 0 0,10 19 2 0,0 0-6 15,-3-17 3-15,3 17-4 0,0 0-1 16,0 0-1-16,0 0 1 0,0 0-3 0,0 0 1 16,0 0-6-16,0 0-2 0,0 0 0 0,0 0 0 15,0 0 0-15,0 0 0 0,0 0 0 0,17-8 0 16,-17 8 0-16,23-3 0 0,-23 3 0 0,35-7 0 16,-13 1 0-16,2-1 0 0,2-3 0 0,1 0 0 15,1 2 0-15,1-2 0 0,0 2 0 0,3-2 0 16,0 0 0-16,1 3 0 0,-1-2 0 0,0 3 0 15,2 0 0-15,-3 2 0 0,4 0 0 0,-2 0 0 16,0 2 0-16,1 2 0 0,-2 1 0 0,1 0 0 16,-2 3 0-16,2 1 0 0,-2 0 0 0,-1 1 0 15,-2 0 0-15,1 0 0 0,0 1 0 16,0 0 0-16,2 1 0 0,-1-1 0 0,1 1 0 16,0 0 0-16,2 0 0 0,-2 0 0 0,-1 2 0 15,-1 0 0-15,0 2 0 0,-1 1 0 0,-1 0 0 16,0 2 0-16,-3 0 0 0,-1 1 0 0,2 1 0 15,-4 0 0-15,-1 4 0 0,1-2 0 0,-2 2 0 16,2 1 0-16,-2-4 0 0,-1 1 0 0,1 0 0 16,-1 0 0-16,-1-3 0 0,0 0 0 0,0 0 0 15,1 0 0-15,0-2 0 0,1 1 0 0,0-3 0 16,-1 0 0-16,1 1 0 0,-2-1 0 0,1 0 0 16,-1 2 0-16,1-1 0 0,-18-13 0 15,32 30 0-15,-16-12 0 0,-3 3 0 0,2 2 0 16,-2-1 0-16,-2 2 0 0,0 2 0 0,-3 1 0 15,-2 2 0-15,0 1 0 0,-3-2 0 0,-2-1 0 16,0-3 0-16,-2-7 0 0,1-17 0 0,-1 18 0 16,1-18 0-16,0 0 0 0,0 0 0 0,4-24 0 15,-4-5-24-15,9 6-149 0,-28-32-434 0,30 12-22 16,-15-19 16-16</inkml:trace>
  <inkml:trace contextRef="#ctx0" brushRef="#br2" timeOffset="58901.3298">15164 8832 1328 0,'17'0'416'0,"-17"0"-399"0,-18-28-18 16,18 28 4-16,-26-25 5 0,12 8 20 0,14 17 3 16,-33-21 10-16,16 14-6 15,-7 1-4-15,1 2-8 0,-4 2-2 0,0 4-3 16,-3 2-1-16,0 4-1 0,-2 2-1 0,0 6-15 15,-2 2 0-15,0 5 0 0,2 2 0 0,-1 3 0 16,1 4 0-16,-1 3 0 0,-1 2 0 0,-3 4 0 16,3 3 0-16,1 2 0 0,1 0 0 0,1 2 0 15,1 1 0-15,3-1 0 0,5 0 0 16,5-2 0-16,6-1 0 0,5 0 0 0,6-3 0 16,6-1 0-16,6-2 0 0,8-2 0 0,6-3 0 15,9-2 0-15,6-6 0 0,6-5 0 16,7-5 0-16,4-7 0 0,4-6 0 0,3-7 0 0,3-7 0 15,4-6 0-15,-1-8 0 0,3-5 0 16,-1-10 0-16,-2-3 0 0,-3-9 0 0,-3-3 0 16,-5-5 0-16,-3-4 0 0,-4-1 0 15,-7 0 0-15,-5-2 0 0,-4 1 0 0,-9 2 0 16,-5 0 0-16,-9 1 0 0,-6 3 0 0,-8 8 0 16,-10 5 0-16,-8 7 0 0,-10 5 0 0,-9 3 0 15,-8 3 0-15,-4 4 0 0,-6 5 0 0,-4 7 0 16,1 5 0-16,-2 6 0 0,1 7 0 0,-1 8 0 15,3 8 0-15,1 8 0 0,3 8 0 0,0 8 0 16,3 7 0-16,4 5 0 0,4 6 0 16,5 1 0-16,6 1 0 0,9-6 0 15,6-6 0-15,9-7 0 0,9-9 0 0,9-7 0 16,11-8 0-16,12-9 0 0,7-7 0 0,13-6 0 16,2-6 0-16,8 2 0 0,-15-30-292 0,35 31-339 15,-31-19-9-15,15 11 157 0</inkml:trace>
  <inkml:trace contextRef="#ctx0" brushRef="#br2" timeOffset="59276.3561">15860 9658 1409 0,'-21'-27'292'0,"21"27"-36"16,0 0-225-16,-30 15-1 0,13-8-2 15,17-7-27-15,-32 23-1 0,32-23 0 0,-34 36 0 16,16-15 0-16,0 2 0 0,2 1 0 15,2 0 0-15,5 1 0 0,1-2 0 0,6 0 0 16,3-4 0-16,4-2 0 0,-5-17 0 0,27 24 0 16,-5-16 0-16,6-4 0 0,4-6 0 0,5-6 0 15,7-5 0-15,1-5 0 0,8-3 0 16,1-8 0-16,13 10-6 0,-21-35-281 0,45 38-184 16,-34-33-156-16,6 4 19 0,8 14 561 0</inkml:trace>
  <inkml:trace contextRef="#ctx0" brushRef="#br2" timeOffset="64232.7562">2981 1098 1020 0,'0'0'400'15,"-22"10"-280"-15,22-10-64 0,-23-4-16 0,23 4 1 16,-19-6-5-16,19 6-9 0,-20-6 1 0,20 6-11 15,-22-4 1-15,22 4 3 0,-24 5-1 16,24-5-1-16,-28 15-3 0,28-15-2 0,-29 25-4 16,29-25 3-16,-33 36-6 0,17-10-20 0,-2 4 30 15,2 4-33-15,0 1 33 0,3 6-5 16,1 1-10-16,2 6 11 0,1-2-13 0,6-2 11 16,0-1-11-16,6 1 10 0,3-2-12 0,4-3 7 15,4-2-9-15,6-8 5 0,4-4-5 0,3-4 5 16,7-4-3-16,1-5 4 0,4-5-7 15,4-5 2-15,0-5 1 0,2-8-3 0,2-2 8 16,-1-8-4-16,0-4 5 0,-1-4-7 0,-2-10 9 16,-3-5-8-16,-4-4 11 0,-2-4-11 0,-5-1 11 15,-3-5-12-15,-5 0 11 0,-4-3-12 0,-6 1 6 16,-5 3 17-16,-6 2-18 0,-6 3 18 0,-8 8-16 16,-4 0-10-16,-6 7 10 15,-6 0-10-15,-2 4 9 0,-5 2-8 0,-1 5 4 16,0 5-5-16,1 10 0 0,-1 9-3 0,3 12-1 15,0 8 6-15,0 7-2 0,-1 7 9 0,3 4-11 16,3 4 10-16,3 2-11 0,4 4 3 0,10 1-42 16,-2-9-27-16,27 10-89 0,-25-17-356 0,32 6-83 15,3-6 81-15</inkml:trace>
  <inkml:trace contextRef="#ctx0" brushRef="#br2" timeOffset="64732.7833">3270 1085 418 0,'0'0'82'0,"-17"-3"-75"0,17 3-2 0,-26 5-16 16,26-5 12-16,-32 10 7 0,15-5 40 0,17-5 57 15,-38 11 38-15,38-11 32 0,-40 13-2 16,40-13-3-16,-30 17-39 0,30-17-11 0,-22 12-44 16,22-12-11-16,0 0-6 0,-18 11-12 0,18-11-4 15,0 0-14-15,0 0 0 0,0 0-12 0,0 0-3 16,0 0-6-16,0 0-3 0,0 0-3 0,0 0-1 16,0 0 2-16,0 0 1 0,19 11-2 0,-19-11 2 15,29 11-2-15,-12-5 2 0,0 2-26 16,2 2 24-16,-2 3-26 0,-17-13 30 15,31 29-6-15,-31-29 5 0,29 32-3 0,-29-32-6 16,30 29 6-16,-13-17-6 0,0-4-5 0,6-2-14 16,-3-6-21-16,15 5-73 0,-22-33-214 0,31 17-294 15,-9-9 39-15,3-8 370 0</inkml:trace>
  <inkml:trace contextRef="#ctx0" brushRef="#br2" timeOffset="65232.7655">3853 1631 1583 0,'0'0'59'0,"5"-23"-33"16,-5 23-3-16,0 0 10 0,-3-16 3 0,3 16 5 15,0 0-5-15,-23-8-8 0,23 8-7 0,-25 5-8 16,25-5-1-16,-31 17-1 0,14-1 5 0,-1 1-2 16,0 6 4-16,-2-2-1 0,2 2 0 0,0 0-5 15,3-3 1-15,3-2-7 0,12-18 0 16,-11 28-6-16,11-28 1 0,5 19-4 0,-5-19 1 15,22 12-1-15,-4-12 1 0,5-3 1 16,4-7-4-16,5-2-10 0,3-8-13 0,6 2-25 16,-3-14-40-16,20 29-190 0,-22-33-342 0,12 13 15 15,-8 0 292-15</inkml:trace>
  <inkml:trace contextRef="#ctx0" brushRef="#br2" timeOffset="65451.608">4240 1431 1774 0,'-18'-2'15'15,"18"2"-15"-15,0 0-1 0,14-21 7 0,-14 21 7 16,24-22-1-16,-24 22 0 0,33-23-6 0,-13 11 2 16,0 3-3-16,2 1 2 0,0-1-4 15,1 1 1-15,0 1-4 0,2-1 2 0,-1 1-3 16,0 1 2-16,-3-1-5 0,0 3-11 0,-21 4-25 15,34 0-91-15,-34 0-351 0,0 0-152 0,0 0 75 16</inkml:trace>
  <inkml:trace contextRef="#ctx0" brushRef="#br2" timeOffset="65623.4308">4335 1552 1949 0,'0'0'25'0,"0"0"-22"0,0 0-8 15,0 0 7-15,0 0 4 0,0 0 5 0,30-4-3 16,-11-9 0-16,6-3-6 0,4-2 0 0,4-4-13 16,7 4-24-16,-6-15-75 0,33 16-526 15,-29-9-4-15,11 6 62 0</inkml:trace>
  <inkml:trace contextRef="#ctx0" brushRef="#br2" timeOffset="66029.6893">5519 1236 1634 0,'0'0'82'0,"0"0"-51"16,-34 7-3-16,11-2-3 0,3 7 4 0,-5-1-13 15,1 6 8-15,-4 0-8 0,1 6 10 16,-3 0-8-16,4 5 9 0,0-2-11 0,3 3 6 15,4-3-11-15,3 3 3 0,5-5-10 0,5 0 3 16,4-3-8-16,5-4 2 0,-3-17-4 0,20 27 3 16,-2-17-2-16,5-4 1 0,5-6 0 0,4-5-7 15,8-3-9-15,0-9-10 0,7 1-14 0,1-9-24 16,11 13-62-16,-22-39-206 0,21 27-270 16,-9-8 22-16,-4-4 361 0</inkml:trace>
  <inkml:trace contextRef="#ctx0" brushRef="#br2" timeOffset="66342.1694">5937 1250 1682 0,'-25'23'62'0,"9"8"-9"15,-2-2-29-15,6 5 15 0,-2-4-17 0,5 2 9 16,-2-4-10-16,2 3 4 0,2-6-12 16,3-1 7-16,3-7-5 0,1-17 3 0,4 30-13 15,-4-30 0-15,11 24-4 0,-11-24 1 16,0 0 2-16,19 10 0 0,-19-10-3 0,0 0-1 15,24-19 0-15,-24 19 0 0,22-30 0 0,-8 8 0 16,-1-4 0-16,0-1 0 0,0-2 0 0,-4-2 0 16,0 1 0-16,-3 1 0 0,-2 1 0 15,-3 2 0-15,-1 3 0 0,-4 0 0 0,0 2 0 16,4 21 0-16,-8-28 0 0,8 28 0 0,0 0 0 16,-10-20 0-16,10 20 0 0,0 0 0 0,0 0 0 15,0 0 0-15,0 0 0 0,0 0 0 0,31 18 0 16,-13-14 0-16,6-3-9 0,0-2-37 0,8-1-10 15,-3-3 10-15,14 5-47 0,-20-20-91 16,29 11-368-16,-20 0-58 0,3 0 160 16</inkml:trace>
  <inkml:trace contextRef="#ctx0" brushRef="#br2" timeOffset="66514.0705">6550 1144 1543 0,'-20'24'240'15,"12"-6"-194"-15,-4-1 6 0,5 6-39 0,-5 0 39 16,3 5-45-16,-2 1 6 0,2 3 10 0,-2 0-11 15,3 2 7-15,1-5-12 0,2 0 3 16,5-3-12-16,3-5 4 0,3-3-3 0,-6-18-1 16,17 25-4-16,-17-25-1 0,23 7-12 0,-23-7 1 15,29-9-7-15,-12-8-28 0,11 9-74 16,-29-26-458-16,30 4-41 0,-7-11 59 0</inkml:trace>
  <inkml:trace contextRef="#ctx0" brushRef="#br2" timeOffset="66639.0524">6544 886 1917 0,'0'0'30'0,"0"0"-23"0,0 0-9 15,0 0-13-15,0 0-6 0,0 0-24 0,20 2-68 16,22-18-409-16,-19 5-91 0,10-3-2 0</inkml:trace>
  <inkml:trace contextRef="#ctx0" brushRef="#br2" timeOffset="66829.2311">7088 795 1714 0,'10'38'94'0,"-32"5"-44"0,7 0 11 16,-6-2-23-16,6 5 4 0,-2 0-25 0,2 4 8 16,2-1-19-16,3 1-6 0,5-4 0 15,5-3 0-15,3-3 0 0,3-3 0 0,2-6 0 16,1-3-20-16,6-4-12 0,-15-24-11 0,28 35-36 15,-28-35-66-15,38 5-440 0,-38-5-17 0,17-9 62 16</inkml:trace>
  <inkml:trace contextRef="#ctx0" brushRef="#br2" timeOffset="67126.1346">6823 1108 1969 0,'0'0'26'0,"0"0"-21"0,-10 18-1 15,10-18 7-15,20 10 6 0,-20-10-2 16,34 1-15-16,-13-2 0 0,7-5 0 16,6-3 0-16,3-3 0 0,2-6 0 0,1 5 0 15,-1-2 0-15,-3 2 0 0,0 4 0 0,-5 1 0 16,-4 3 0-16,-4 4 0 0,-6 2 0 0,-17-1 0 16,21 4 0-16,-21-4 0 0,0 0 0 0,5 29 0 15,-10-11 0-15,-2 6 0 0,-4 1 0 0,-3 4 0 16,1 4 0-16,-2 3 0 0,1 1 0 15,2 1 0-15,2 0 0 0,3-2 0 0,3-3 0 16,3-3 0-16,2-7 0 0,1-1 0 0,6-3 0 16,-8-19 0-16,25 25 0 0,-25-25 0 15,38 4 0-15,-20-15-65 0,16 15-128 0,-19-30-442 16,15 8-5-16,-8-10 127 0</inkml:trace>
  <inkml:trace contextRef="#ctx0" brushRef="#br2" timeOffset="67268.0282">7331 952 1944 0,'-29'-14'78'16,"3"6"-53"-16,2 1-25 0,2 3 0 0,4 3 0 16,18 1 0-16,-27 1 0 0,27-1 0 0,0 0 0 15,0 0 0-15,0 0-13 0,0 0-165 0,0 0-482 16,31-14 4-16,0 12 117 0</inkml:trace>
  <inkml:trace contextRef="#ctx0" brushRef="#br2" timeOffset="67631.5417">8049 1084 1613 0,'-27'-5'125'0,"27"5"-47"15,-35 2-12-15,18 2-17 0,-9 1-10 16,2 4-10-16,-7 5-6 0,2 1 0 0,-2 5-21 16,-1 1-2-16,2 2 0 0,0 2 0 0,2 1 0 15,2 3 0-15,0 1 0 0,2 3 0 0,4-3 0 16,3-1 0-16,6-4 0 0,8-6 0 0,4-2 0 15,-1-17 0-15,22 24 0 0,-2-15 0 0,10-8 0 16,4-2 0-16,7-9 0 0,5-6 0 16,9-3 0-16,3-4 0 0,7 0-25 0,-2-4-56 15,4 7-9-15,-14-18-63 0,26 22-334 0,-26-9-93 16,-1 4-32-16</inkml:trace>
  <inkml:trace contextRef="#ctx0" brushRef="#br2" timeOffset="68006.5301">8388 1143 1820 0,'0'0'67'0,"-21"20"-24"15,21-20-3-15,-20 19-4 0,20-19-8 0,-25 25-32 16,25-25 21-16,-30 31-17 0,13-14 0 0,0 3 0 16,1-1 0-16,0 3 0 0,0-3 0 0,3 2 0 15,2-4 0-15,11-17 0 0,-8 26 0 0,8-26 0 16,0 0 0-16,14 17 0 0,-14-17 0 15,26 3 0-15,-9-6 0 0,2-4 0 0,4-6 0 16,2-4 0-16,0-4 0 0,-1-1 0 16,1 1 0-16,-3-2 0 0,-2-2 0 0,0 0 0 15,-4 2 0-15,-3 0 0 0,-2 4 0 0,-11 19 0 16,13-32 0-16,-13 32 0 0,8-23 0 0,-8 23 0 16,0 0 0-16,1-17 0 0,-1 17 0 15,0 0 0-15,0 0 0 0,0 0 0 0,-7 20 0 16,3-2 0-16,0 6 0 0,-2 6 0 0,-2 3 0 15,0 1 0-15,1 1 0 0,2 0 0 0,2-1 0 16,3-5 0-16,4-5 0 0,4-5 0 0,10-5 0 16,4-8 0-16,8-6-3 0,4-11-39 0,8-5 9 15,-1-15-38-15,23 13-217 0,-21-28-326 0,17 3-33 16,-7-5 299-16</inkml:trace>
  <inkml:trace contextRef="#ctx0" brushRef="#br2" timeOffset="68162.7852">9102 734 2047 0,'-10'38'0'0,"-23"1"0"0,0 9 0 0,7-2 0 15,1-4 0-15,0 1 0 0,3 1 0 16,2-2 0-16,7 1 0 0,9-6 0 0,6-5 0 16,12-1-29-16,-14-31-207 0,32 34-450 0,-13-15 40 15,7-2 197-15</inkml:trace>
  <inkml:trace contextRef="#ctx0" brushRef="#br2" timeOffset="69116.0255">10309 1041 1565 0,'0'0'56'16,"-29"3"-14"-16,29-3 7 0,-29 9 1 15,29-9-5-15,-34 17-6 0,16-6-6 0,-5 1-2 16,2 3 0-16,-3-1 1 0,2 7-1 0,-3-2-4 15,4 4-30-15,-3-1 22 0,4 3-26 0,-1-3 14 16,5 0-7-16,4-2 0 0,12-20 0 0,-10 31 0 16,10-31 0-16,9 19 0 0,-9-19 0 0,28 8 0 15,-9-6 0-15,6-4 0 0,0 0 0 0,4-4 0 16,3-1 0-16,3-3 0 0,-2-3 0 16,1-4 0-16,-3 0 0 0,-3-1 0 0,-2 0 0 15,-3 2 0-15,-1-2 0 0,-3 1 0 0,-4 0 0 16,-1 0 0-16,-5 0 0 0,-9 17 0 15,13-31 0-15,-13 31 0 0,1-25 0 0,-1 25 0 16,-5-16 0-16,5 16 0 0,0 0 0 0,0 0 0 16,-17-4 0-16,17 4 0 0,0 0 0 0,-18 29 0 15,18-29 0-15,-17 34 0 0,9-12 0 16,2-1 0-16,3 2 0 0,3-3 0 0,2-1 0 16,-2-19 0-16,15 30 0 0,-15-30 0 0,29 22 0 15,-8-17 0-15,2-2 0 0,3-5 0 0,5-3 0 16,2-2 0-16,1-4 0 0,-1-3 0 0,-1-2 0 15,-1-1 0-15,-1-1 0 0,-4 0 0 0,-3-1 0 16,-6 5 0-16,-17 14 0 0,25-23 0 16,-25 23 0-16,0 0 0 0,13-19 0 15,-13 19 0-15,0 0 0 0,0 0 0 0,-20-9 0 16,20 9 0-16,-21 9 0 0,21-9 0 0,-25 23 0 16,25-23 0-16,-29 37 0 0,15-15 0 0,2 1 0 15,2 0 0-15,3-4 0 0,7-19 0 0,-6 33 0 16,6-33 0-16,5 23 0 0,-5-23 0 0,0 0 0 15,21 14 0-15,-21-14 0 0,24-1 0 16,-7-4 0-16,1-7 0 0,4-4 0 0,1-3 0 16,1-3 0-16,1 1 0 0,-3-2 0 0,0-2 0 15,-2 2 0-15,-3-1 0 0,0 1 0 0,-5 1 0 16,1 3 0-16,-13 19 0 0,15-30 0 0,-15 30 0 16,0 0 0-16,10-19 0 0,-10 19 0 15,0 0 0-15,0 0 0 0,0 0 0 0,0 0 0 16,-11 16 0-16,6 3 0 0,-1 2 0 15,0 6 0-15,0 1 0 0,2-3 0 0,6-1 0 16,0-2 0-16,8 1 0 0,0-5 0 0,9-2-33 16,0-5-19-16,11-3-5 0,-5-9-17 0,21 11-83 15,-27-32-217-15,23 16-246 0,0-4 70 0,-10-10 421 16</inkml:trace>
  <inkml:trace contextRef="#ctx0" brushRef="#br2" timeOffset="69631.6041">11465 997 1492 0,'0'0'410'0,"-39"10"-352"16,18-8-13-16,-4-2-3 0,3 3-42 0,-5 3 0 16,1 4 0-16,-2 1 0 0,2 3 0 0,3 3 0 15,1 6 0-15,3 1 0 0,4 2 0 0,0 3 0 16,4-5 0-16,3 1 0 0,3 1 0 16,5-7 0-16,3 3 0 0,7-5 0 0,-10-17 0 15,29 27 0-15,-10-19 0 0,4-2 0 0,2-4 0 16,3-3 0-16,3-5 0 0,1-5 0 15,1-2 0-15,4-6 0 0,0-3 0 0,1-1 0 0,-4-2 0 16,-1-1 0-16,-4 4 0 0,-3-2 0 0,-3 1 0 16,-5 0 0-16,-5-3 0 0,0 3 0 15,-4 2 0-15,-9 21 0 0,9-25 0 16,-9 25 0-16,0 0 0 0,0 0 0 0,-17-5 0 16,17 5 0-16,-24 24 0 0,6-3 0 0,0 6 0 15,-2 7 0-15,0 6 0 0,2 4 0 0,1 4 0 16,0 6 0-16,1 5 0 0,1-4 0 0,3 3 0 15,1-6 0-15,4-6 0 0,0 3 0 0,4-6 0 16,0-3 0-16,1-3 0 0,0-6 0 16,1-7 0-16,0-4 0 0,1-20 0 0,-2 27 0 15,2-27 0-15,0 0 0 0,0 0 0 0,0 0 0 16,0 0 0-16,-8-18 0 0,4 1 0 0,-1-5 0 16,0-3 0-16,4-8 0 0,-1-1 0 15,2-2 0-15,0-1 0 0,-1-1 0 0,1-2 0 16,1-2 0-16,2-4 0 0,2 0 0 0,3 2 0 15,3 2 0-15,0 5 0 0,-1 6 0 16,0 4 0-16,1 6 0 0,-2 0 0 0,-9 21 0 16,24-27 0-16,-6 16 0 0,0-3 0 0,9 4 0 15,-4-9-97-15,27 12-212 0,-27-10-320 0,16 3 14 16,0 2 219-16</inkml:trace>
  <inkml:trace contextRef="#ctx0" brushRef="#br2" timeOffset="69819.1023">12197 648 1888 0,'-22'32'159'16,"22"-32"-159"-16,-34 26 0 0,14-10 0 0,-8 3 0 15,4 7 0-15,-6 3 0 0,3 7 0 0,1 3 0 16,2-1 0-16,2 0 0 0,2 3 0 0,0-1 0 16,6 4 0-16,0-2 0 0,7 0 0 15,4-2 0-15,5-5 0 0,4-3 0 0,5-6 0 16,3-3 0-16,1-1 0 0,7-6 0 0,-4-4-38 15,10 2-71-15,-28-14-369 0,33-14-182 0,-10 2 34 16,-2-8 491-16</inkml:trace>
  <inkml:trace contextRef="#ctx0" brushRef="#br2" timeOffset="70147.211">12103 1110 1877 0,'0'0'122'16,"-20"24"-99"-16,20-24-3 0,-3 20-15 0,3-20-5 15,10 19 0-15,-10-19 0 0,30 10 0 0,-10-9 0 16,4-2 0-16,5-3 0 0,2-2 0 0,3-4 0 16,1 0 0-16,-2-3 0 0,-2-2 0 15,1-1 0-15,-6 0 0 0,-2-1 0 0,-5 3 0 16,-5-3 0-16,-14 17 0 0,13-32 0 16,-13 32 0-16,-6-26 0 0,6 26 0 0,-27-30 0 15,7 18 0-15,-5 2 0 0,-3 4 0 0,-2 5 0 16,-4 3 0-16,-1 5 0 0,-1 4 0 0,2 5 0 15,3 3 0-15,3 3 0 0,2 2 0 0,4 3 0 16,6-2 0-16,7 1 0 0,3-2 0 16,7-1 0-16,4-1 0 0,4-2 0 0,7-3 0 15,4-2 0-15,4-6 0 0,5-3 0 0,11-3 0 16,3-7 0-16,16 2-54 0,-20-26-409 0,32 17-200 16,-1-7 1-16,0-4 458 0</inkml:trace>
  <inkml:trace contextRef="#ctx0" brushRef="#br2" timeOffset="71711.9224">13428 15093 602 0,'0'0'130'0,"-13"23"-80"0,13-23-17 16,0 0-2-16,-7 20-22 0,7-20 10 15,0 0-23-15,0 0-12 0,0 0 3 0,0 0-6 16,0 0 25-16,0 0-2 0,0 0 13 0,22-21-8 0,-22 21-3 0,18-18 0 16,-18 18-1-16,22-21 13 0,-22 21 14 0,23-22 18 15,-23 22 16-15,23-19 5 0,-23 19-9 0,23-16-10 16,-23 16-12-16,21-12-10 0,-21 12-5 0,0 0-4 15,21-10-5-15,-21 10 0 0,0 0 16 16,0 0 24-16,0 0 12 0,0 0-2 0,0 0-13 16,0 0-24-16,-7 19-8 0,7-19 2 0,0 0-2 15,-22 21 0 1,22-21 3-16,-14 21-7 0,14-21 2 0,-14 19-3 16,14-19-2-16,0 0-3 0,-15 21 2 0,15-21-4 15,0 0 0-15,0 0-2 0,0 0-1 0,0 0 1 16,0 0 0-16,0 0 5 0,0 0-1 0,0 0 1 15,0 0 0-15,-19 9-1 0,19-9-2 16,0 0 0-16,-21-2-1 0,21 2-1 0,-21-4-2 16,21 4 0-16,-28-7-2 0,9 4 0 0,-2-2-2 15,-3 1 3-15,-2-1-4 0,-3-1 2 0,-3 1 0 16,-2-2-3-16,-2 1 1 0,-2-4 3 0,-2 2-5 16,-2-3 3-16,-3 0-1 0,0-2 2 0,0-3 0 15,1-1 1-15,0-2-3 16,1-4 0-16,2-1 0 0,-1-3 0 0,-1-2 0 15,0 0 0-15,2-1 0 0,0-5 0 0,-1-2 0 16,1-1 0-16,1-3 0 0,0-1 0 0,1 0 0 16,1-5 0-16,2 0 0 0,0-3 0 0,4-1 0 15,1 1 0-15,1-4 0 0,2 0 0 0,0-2 0 16,1 0 0-16,1-1 0 0,2-1-3 0,1 2 6 16,4 3-8-16,-1 3 10 0,2 7-5 15,1 3 0-15,-1 7 0 0,1 3 0 0,1 6 0 16,1 4 0-16,15 20 0 0,-24-26-11 0,24 26-15 15,0 0-18-15,0 0-25 0,-22-30-80 0,54 33-403 16,-32-3-61-16,30-23 31 0</inkml:trace>
  <inkml:trace contextRef="#ctx0" brushRef="#br2" timeOffset="73522.2436">6273 14254 1615 0,'0'0'83'0,"-19"-19"-28"0,19 19-7 16,-17-3-4-16,17 3-6 0,-25 0-8 0,25 0-12 15,-29 1-5-15,29-1-3 0,-34 9-4 0,16-1 2 16,-2 3-1-16,0 3 3 0,-2 3-5 0,1 4 4 16,-1 2-4-16,2 3 5 0,0 4-2 0,2 3 5 15,2 4-9-15,3 0-8 0,3 4 16 0,4 4-13 16,3 0 2-16,3 3-1 0,5-1 0 15,4-1 0-15,3-3 0 0,5-5 0 0,6-5 0 16,6-8 0-16,7-8 0 0,7-8 0 0,6-10 0 16,4-10 0-16,3-11 0 0,2-10 0 15,0-7 0-15,-1-9 0 0,-1-7 0 0,-5-7 0 16,-3-4 0-16,-3-1 0 0,-9-1 0 0,-2 4 0 16,-10 1 0-16,-7 5 0 0,-8 7 0 0,-11 9 0 15,-11 5 0-15,-5 6 0 0,-9 5 0 16,-4 4 0-16,-7 5 0 0,-5 4 0 0,-2 6 0 15,-1 5 0-15,-5 6 0 0,-1 8 0 0,-4 3 0 16,0 6 0-16,3 5 0 0,1-1 0 0,5 2 0 16,7-2 0-16,9-2 0 0,11-2 0 0,20-21 0 15,-10 26 0-15,10-26 0 0,29 16 0 0,0-8 0 16,6-5 0-16,13 9-89 0,-14-33-187 0,28 34-348 16,-12-16-7-16,7 4 205 15</inkml:trace>
  <inkml:trace contextRef="#ctx0" brushRef="#br2" timeOffset="74225.5319">6143 14331 1833 0,'0'0'42'0,"0"0"-24"16,6-17 0-16,-6 17 9 0,0 0 2 0,23-19 2 15,-23 19-8-15,26-16-1 0,-26 16-18 0,29-18-4 16,-29 18 0-16,32-13 0 0,-32 13 0 0,27-8 0 16,-27 8 0-16,27 3 0 0,-27-3 0 15,28 15 0-15,-28-15 0 0,28 27 0 0,-13-8 0 16,-1 2 0-16,2 0 0 0,0 0 0 15,2 0 0-15,2-1 0 0,3-1 0 0,4 0 0 16,2-7-8-16,7 3-54 0,-3-13-13 0,21 19-106 16,-28-26-444-16,21 10 33 0,-7-7 89 0</inkml:trace>
  <inkml:trace contextRef="#ctx0" brushRef="#br2" timeOffset="75303.939">6905 14846 1179 0,'0'0'125'0,"0"0"-19"0,-8-17 4 0,8 17-1 15,0 0-19-15,0 0-20 0,0 0-17 0,0 0-11 16,0 0-9-16,10-18-8 0,-10 18-4 16,0 0-2-16,0 0 0 0,0 0-2 0,0 0-2 15,0 0-3-15,0 0-10 0,-4 17-2 0,4-17 0 16,-5 29 0-16,3-8 0 0,-1 2 0 0,1 2 0 16,-2-1 0-16,2 2 0 0,-1-2 0 0,2-1 0 15,0-3 0-15,1-3 0 0,0-17 0 0,1 27 0 16,-1-27 0-16,0 0 0 0,0 0 0 15,0 0 0-15,0 0 0 0,0 0 0 16,18 6 0-16,-18-6 0 0,9-21 0 0,-4 4 0 16,0-4 0-16,0-2 0 0,2-3 0 0,-1 1 0 15,1 1 0-15,-1-2 0 0,-1 3 0 0,0 2 0 16,0 1 0-16,-1 2 0 0,-1 0 0 0,2 1 0 16,-5 17 0-16,13-31 0 0,-5 12 0 0,-8 19 0 15,20-31 0-15,-20 31-10 0,21-35-134 16,14 34-491-16,-30-16 18 0,13 14-22 0</inkml:trace>
  <inkml:trace contextRef="#ctx0" brushRef="#br2" timeOffset="75697.6242">7210 14857 1874 0,'-17'-1'35'15,"17"1"-19"-15,0 0-2 0,0 0 3 0,0 0 4 0,19-12 0 16,-19 12-7 0,25-10-3-16,-25 10-5 0,33-12-4 15,-14 7-1-15,-1-1 4 0,1 1-9 0,-2 2 6 16,3-1-3-16,-3 2 1 0,-17 2 6 0,28-6-1 16,-28 6-3-16,17-9-2 0,-17 9 0 0,0 0 0 15,0 0 0-15,0 0 0 0,8-18 0 0,-8 18 0 16,0 0 0-16,-19-17 0 0,19 17 0 0,-23-10 0 15,23 10 0-15,-29-6 0 0,10 5 0 0,19 1 0 16,-34 3 0-16,34-3 0 0,-30 10 0 0,30-10 0 16,-29 20 0-16,29-20 0 0,-23 30 0 15,13-12 0-15,3 2 0 0,2 0 0 0,2 3 0 16,4-2 0-16,2-1 0 0,4 0 0 0,-7-20 0 16,22 29 0-16,-5-22 0 0,5-4 0 0,2-5 0 15,7-6 0-15,2-8 0 0,5-5-21 16,-2-10-47-16,15 10-59 0,-26-40-210 0,29 26-296 15,-10-13 34-15,2-2 338 0</inkml:trace>
  <inkml:trace contextRef="#ctx0" brushRef="#br2" timeOffset="75916.3584">7866 14211 1740 0,'0'0'172'15,"-16"17"-133"-15,-1-6-5 0,-2-1-5 0,2 2-3 16,17-12-19-16,-29 27-7 0,29-27 0 15,-25 32 0-15,16-12 0 0,-1 1 0 16,3 1 0-16,1 3 0 0,1 2 0 0,-1 3 0 16,2 4 0-16,-1 0 0 0,1 1 0 0,1 3 0 15,0-1 0-15,2 1 0 0,0-2 0 0,1-5 0 16,1 1 0-16,0-7 0 0,5 1 0 0,-1-6-37 16,6 1-30-16,-11-21-97 0,0 0-475 0,17 7-2 15,-17-7 143-15</inkml:trace>
  <inkml:trace contextRef="#ctx0" brushRef="#br2" timeOffset="76661.4078">7641 14544 1928 0,'-27'25'37'0,"27"-25"8"0,0 0-19 0,-4 20-15 15,4-20-11-15,0 0 0 0,23 12 0 0,-23-12 0 16,31 1 0-16,-10-7 0 0,3-1 0 0,2-5 0 15,2-1 0-15,2-2 0 0,1 0 0 0,-1-1 0 16,-1 2 0-16,-1 4 0 0,-1 1 0 16,-3 4 0-16,-2 0 0 0,-22 5 0 0,29 4 0 15,-29-4 0-15,17 15 0 0,-17-15 0 16,5 28 0-16,-7-7 0 0,-3 0 0 0,-1 5 0 16,-1 3 0-16,-4-1 0 0,1 2 0 0,-2-2 0 15,0-2 0-15,2 1 0 0,0-2 0 0,3-3 0 16,2-5 0-16,5-17 0 0,-6 25 0 0,6-25 0 15,0 0 0-15,0 0 0 0,0 0 0 0,0 0 0 16,0 0 0-16,21 0 0 0,-21 0 0 16,17-29 0-16,-5 9 0 0,1-3 0 0,1-3 0 15,-1 2 0-15,0-2 0 0,-2 0 0 0,0 1 0 16,-2 1 0-16,-2 3 0 0,0 4 0 0,-7 17 0 16,9-25 0-16,-9 25 0 0,0 0 0 15,0 0 0-15,0 0 0 0,0 0 0 0,0 0 0 16,0 0 0-16,19-6 0 0,-19 6 0 0,0 0 0 15,26 13 0-15,-26-13 0 0,24 7 0 16,-24-7 0-16,29 5 0 0,-12-5 0 0,3-1 0 16,0-3 0-16,1-2 0 0,0 0 0 0,-1 1 0 15,-1-1 0-15,-2 2 0 0,-17 4 0 0,25-8 0 16,-25 8 0-16,0 0 0 0,19-5 0 0,-19 5 0 16,0 0 0-16,0 0 0 0,0 0 0 0,0 0 0 15,-21 13 0-15,21-13 0 0,-21 10 0 16,21-10 0-16,-23 14 0 0,23-14 0 0,-25 19 0 15,25-19 0-15,-25 28 0 0,25-28 0 0,-24 35 0 16,13-16 0-16,1 1 0 0,0 3 0 0,2-2 0 16,2 1 0-16,1 0 0 0,3-4 0 0,0-1 0 15,2-17 0-15,6 25 0 0,-6-25 0 0,0 0 0 16,28 14 0-16,-28-14 0 0,32-10 0 0,-14-1 0 16,1-3 0-16,0-6 0 0,0-1 0 15,1-4 0-15,-3 0 0 0,0 0 0 0,-1-2 0 16,-4 4 0-16,0 1 0 0,-2 3 0 0,-10 19 0 15,11-28 0-15,-11 28 0 0,6-19 0 0,-6 19 0 16,0 0 0-16,0 0 0 0,0 0 0 0,0 0 0 16,0 0 0-16,0 0 0 0,-5 30 0 15,3-13 0-15,0 2 0 0,1 1 0 0,2-1 0 16,1-2 0-16,2 1 0 0,-4-18-38 16,15 31-50-16,-15-31-180 0,0 0-362 0,23 2 11 15,-5-1 216-15</inkml:trace>
  <inkml:trace contextRef="#ctx0" brushRef="#br2" timeOffset="76911.7792">8780 14583 1912 0,'-28'17'59'0,"28"-17"-13"0,-28 10-16 16,28-10-30-16,-24 15 0 0,24-15 0 15,-17 16 0-15,17-16 0 0,-9 19 0 0,9-19 0 16,-4 22 0-16,4-22 0 0,3 30 0 0,-3-30 0 16,6 33 0-16,-6-33 0 0,9 27 0 15,-9-27 0-15,15 22 0 0,-15-22 0 0,22 11 0 16,-22-11 0-16,33 4 0 0,-16-8 0 0,1-2 0 16,-1-5-28-16,2-1 1 0,0-10-18 0,6 5-21 15,-11-21-68-15,22 26-54 0,-27-27-344 0,20 4-48 16,-1 5 134-16</inkml:trace>
  <inkml:trace contextRef="#ctx0" brushRef="#br2" timeOffset="77083.6667">9171 14174 1647 0,'0'0'158'0,"-21"23"-81"16,15 1-21-16,-6 1-25 0,1 6-2 0,-1 2-13 16,0 5 6-16,-1 1-11 0,0 1-11 0,1 1 0 15,1 0 0-15,2-4 0 0,1 0 0 0,3-6 0 16,2-2 0-16,2-4 0 0,1-4 0 15,1-2-19-15,-1-19-17 0,9 39-99 0,-9-39-98 16,0 0-416-16,0 0 23 0,0 0 278 0</inkml:trace>
  <inkml:trace contextRef="#ctx0" brushRef="#br2" timeOffset="77255.5387">8986 14466 1904 0,'0'0'56'0,"0"0"-33"0,0 0-11 16,0 0 3-16,0 0-2 0,0 0-3 0,17 8-4 16,-17-8-6-16,20 9 0 0,-20-9-8 0,23 5-6 15,-23-5-15-15,30 1-7 0,-9 2-17 0,-21-3-34 16,52 7-155-16,-35-17-392 0,10 8 39 16,-4 0 255-16</inkml:trace>
  <inkml:trace contextRef="#ctx0" brushRef="#br2" timeOffset="77630.546">9244 14621 1818 0,'0'0'81'0,"-1"18"-46"16,1-18-4-16,0 0-13 0,0 0 0 0,0 0-7 15,0 0 0-15,18 15 1 0,-18-15 0 0,18-6-12 16,-18 6 0-16,23-13 0 0,-23 13 0 0,27-21 0 15,-27 21 0-15,28-24 0 0,-28 24 0 0,27-26 0 16,-27 26 0-16,23-26 0 0,-23 26 0 16,17-23 0-16,-17 23 0 0,9-17 0 15,-9 17 0-15,0 0 0 0,3-18 0 0,-3 18 0 16,0 0 0-16,0 0 0 0,0 0 0 0,-17-14 0 16,17 14 0-16,0 0 0 0,-22 4 0 0,22-4 0 15,-20 10 0-15,20-10 0 0,-21 14 0 0,21-14 0 16,-19 20 0-16,19-20 0 0,-17 24 0 0,17-24 0 15,-13 29 0-15,13-29 0 0,-3 31 0 16,3-31 0-16,2 33 0 0,-2-33 0 0,12 31 0 16,-12-31 0-16,26 25 0 0,-7-16 0 0,2-1 0 15,4-4-8-15,3-4-31 0,3 2-1 0,-2-8-10 16,9 8-23-16,-15-24-86 0,34 26-373 16,-25-20-62-16,7 2 43 0</inkml:trace>
  <inkml:trace contextRef="#ctx0" brushRef="#br2" timeOffset="78021.3061">9823 14556 1698 0,'-39'12'103'0,"39"-12"-84"16,-29 9 38-16,29-9-49 0,-21 8 12 0,21-8 1 16,-18 6-5-16,18-6 8 0,0 0-6 0,-17 10 4 15,17-10-1-15,0 0-3 0,0 0-16 16,-18 24-2-16,18-24 0 0,0 0 0 0,-10 27 0 15,10-27 0-15,-5 24 0 0,5-24 0 16,-2 26 0-16,2-26 0 0,5 22 0 0,-5-22 0 16,0 0 0-16,24 16 0 0,-24-16 0 0,27-4 0 15,-10-5 0-15,1-4 0 0,1-4 0 0,3-2 0 16,-1-4 0-16,0-2 0 0,-2-4 0 16,2-3 0-16,-2-2 0 0,-1 1 0 0,1-1 0 15,-5 0 0-15,0 4 0 0,-3-1 0 0,-2 5 0 16,0 0 0-16,-2 0 0 0,-2 3 0 0,-1 0 0 15,-2 2 0-15,-2 21 0 0,0-20 0 0,0 20 0 16,0 0 0-16,0 0 0 0,-19 25 0 16,9-2 0-16,-1 6 0 0,-4 5 0 0,0 3 0 15,-3 6 0-15,3 0 0 0,-1 3 0 16,4-1 0-16,2-4 0 0,1-3 0 0,9-7 0 16,-1-7-24-16,17 17-171 0,-16-41-401 0,13 23-73 15,-13-23 107-15</inkml:trace>
  <inkml:trace contextRef="#ctx0" brushRef="#br2" timeOffset="79380.808">9018 15191 1626 0,'13'20'263'0,"-13"-20"-228"15,0 0-6-15,0 0-12 0,22-4 0 0,-22 4 3 16,35-10-7-16,-15 4-6 0,3-1 13 0,1-4-20 16,3 0 0-16,2 0 0 0,3-2 0 15,2 1 0-15,0-2 0 0,0 3-2 0,-2 1-21 16,-1 5-21-16,-6-5-32 0,14 32-163 0,-39-22-415 16,35 8 45-16,-35-8 210 0</inkml:trace>
  <inkml:trace contextRef="#ctx0" brushRef="#br2" timeOffset="79568.2581">9115 15502 1758 0,'-18'-14'272'16,"18"14"-267"-16,0 0-5 0,23-15 4 0,-5 5 4 16,7-2-8-16,1-1 0 0,5-2 0 0,4-1 0 15,2 2 0-15,3-4-6 0,2 3-16 0,-3-2-24 16,7 11-34-16,-21-23-141 0,17 29-424 15,-9-11 48-15,5 8 168 0</inkml:trace>
  <inkml:trace contextRef="#ctx0" brushRef="#br2" timeOffset="80021.3717">10540 15097 1150 0,'-30'-5'557'0,"30"5"-513"0,-41-22-27 16,19 11-9-16,-4-1 9 0,3 5 2 16,-5-2 7-16,4 7 0 0,-3-1 4 0,3 8-1 15,0 3 3-15,3 2-4 0,-1 4 1 0,4 1 2 16,-1 2-27-16,5 3-4 0,-1 1 0 15,4 2 0-15,4-1 0 0,1 4 0 0,5-3 0 16,2-3 0-16,3 0 0 0,-4-20 0 0,20 24 0 16,-20-24 0-16,34 7 0 0,-13-8 0 0,5-7 0 15,0-4 0-15,3-3 0 0,3-8 0 16,2-4 0-16,1-3 0 0,1-4 0 0,1 1 0 16,-1-1 0-16,-4 3 0 0,-1 4 0 0,-6 3 0 15,-5 7 0-15,-20 17 0 0,25-17 0 0,-25 17 0 16,0 0 0-16,0 0 0 0,0 19 0 0,-6-1 0 15,-5 11 0-15,-4 8 0 0,-4 7 0 0,-3 5 0 16,1 5 0-16,-1 2 0 0,0 1 0 16,2 0 0-16,1 1 0 0,2-6 0 15,5-2 0-15,2-8 0 0,6-8 0 0,4-8 0 16,10-4 0-16,-10-22 0 0,33 22-18 0,-12-24-48 16,15 10-86-16,-23-33-459 0,30 7-7 0,-11-14 37 15</inkml:trace>
  <inkml:trace contextRef="#ctx0" brushRef="#br2" timeOffset="80321.2904">11037 15057 1622 0,'-27'7'425'0,"5"13"-425"0,3 3 0 0,-3 4 0 16,3 5 0-16,2 0 0 0,2 4 0 0,1 0 0 15,3 0 0-15,4-2 0 0,3-3 0 0,4-4 0 16,5-3 0-16,2-6 0 0,-7-18 0 15,22 23 0-15,-22-23 0 0,30 8 0 16,-11-9 0-16,0-5 0 0,5-3 0 0,-1-6 0 16,1-3 0-16,0-8 0 0,2-4 0 0,-1-5 0 15,2-1 0-15,-5-4 0 0,-2 3 0 0,-3-2 0 16,-4 1 0-16,-5 4 0 0,-1 2 0 0,-6 0 0 16,-2 3 0-16,-3 3 0 0,-3-1 0 15,-3 7 0-15,-2 0 0 0,12 20 0 0,-26-24 0 16,26 24 0-16,-28-5 0 0,28 5 0 0,-28 13-21 15,28-13-27-15,-20 19-48 0,37 5-483 0,-17-24-60 16,-7 19 10-16</inkml:trace>
  <inkml:trace contextRef="#ctx0" brushRef="#br2" timeOffset="80652.1294">11618 14695 1369 0,'-37'16'476'0,"3"13"-303"0,15-7-144 16,4 1-29-16,1 1 0 0,0-2 0 15,5-1 0-15,1 0 0 0,5-3 0 0,3-18 0 16,6 29 0-16,-6-29 0 0,0 0 0 0,27 22 0 16,-27-22 0-16,23 5 0 0,-23-5 0 0,28-8 0 15,-11-3 0-15,1-1 0 0,1-5 0 16,1-2 0-16,-3-3 0 0,-1 1 0 0,-3-1 0 15,-2 0 0-15,-1 1 0 0,-3 1 0 0,-3 1 0 16,-3-1 0-16,-2 1 0 0,-2 1 0 16,0 0 0-16,3 18 0 0,-14-32 0 0,14 32 0 15,-18-24 0-15,18 24 0 0,-22-16 0 0,22 16 0 16,-23-1 0-16,23 1 0 0,-27 18 0 0,27-18 0 16,-25 39-64-16,-8-37-388 0,28 32-222 0,-12-13 28 15,7-1 436-15</inkml:trace>
  <inkml:trace contextRef="#ctx0" brushRef="#br0" timeOffset="97720.7375">15827 16305 1241 0,'15'-43'358'16,"-7"25"-334"-16,-4-5-4 0,3 0-12 0,-1-3 13 16,4 5 4-16,-6-3 13 0,-4 24-1 0,9-30 3 15,-9 30-7-15,0 0 5 0,0 0 1 0,0 0-2 16,0 0-2-16,0 0-14 0,-18 7-5 0,18-7-7 16,-28 31-2-16,11-8-7 0,-1 5 0 0,-2 4 0 15,-2 3 0-15,-1 5 0 0,-1 3 0 0,-2 4 0 16,1 5 0-16,-1 3 0 0,1 4 0 0,0 0 0 15,0 2 0-15,2-3 0 0,3-4 0 0,1-3 0 16,3-10 0-16,4-6 0 0,3-8 0 0,7-8 0 16,2-19 0-16,0 0 0 0,17 15 0 15,-17-15 0-15,24-10 0 0,-24 10 0 0,33-33 0 16,-13 4 0-16,2-5 0 0,1-9 0 0,3-7 0 16,1-8 0-16,2-6 0 0,2-2 0 0,-1 2 0 15,1 2 0-15,-3 1 0 0,-2 5 0 0,0-2 0 16,-3-1 0-16,1 3 0 0,-2-1 0 0,1 1 0 15,-1 4 0-15,0 5 0 0,0 3 0 0,1 8 0 16,-2 11 0-16,-1 5 0 0,-20 20 0 0,32-10 0 16,-32 10 0-16,23 18 0 0,-11 3 0 0,-1 11 0 15,-1 9 0-15,1 6 0 0,-4 6 0 16,-1 4 0-16,-1 3 0 0,-1 1 0 0,1 2 0 16,-3 1 0-16,2 1 0 0,-2 2 0 0,2 2 0 15,-1 0 0-15,1-1 0 0,-4-7 0 0,3-8 0 16,-2-10 0-16,1-6 0 0,-1-8 0 0,4-6 0 15,-4-5-25-15,8 2-75 0,-9-20-93 0,0 0-282 16,0 0-153-16,0 0 35 0,0 0 561 0</inkml:trace>
  <inkml:trace contextRef="#ctx0" brushRef="#br0" timeOffset="97876.999">15793 16590 1975 0,'0'0'72'0,"-9"28"-72"0,9-28 0 15,-17 6 0-15,17-6 0 0,0 0 0 0,27-19 0 16,-5 10 0-16,4 1 0 0,2 0 0 0,0-1 0 16,3-1 0-16,1-4 0 0,4-3 0 0,-2-5-33 15,9 7-54-15,-12-15-28 0,33 24-430 0,-29-13-77 16,6 12 53-16</inkml:trace>
  <inkml:trace contextRef="#ctx0" brushRef="#br0" timeOffset="98064.509">16563 16382 1899 0,'-3'18'74'0,"3"-18"-27"0,-26 29-20 0,13-9-27 15,0 1 0-15,0 5 0 0,-1 4 0 0,-2 1 0 16,-1 2 0-16,2 1 0 0,0 0 0 0,2 1 0 16,2-1 0-16,2-2 0 0,3-3 0 0,2-4 0 15,4-6 0-15,0-19-26 0,14 22-22 0,4-14-38 16,-18-8-63-16,46-15-439 0,-46 15-30 0,43-32 87 15</inkml:trace>
  <inkml:trace contextRef="#ctx0" brushRef="#br0" timeOffset="98439.4926">16673 16254 1753 0,'4'47'235'0,"-5"-26"-198"0,-4-2-23 0,5-19-8 15,2 31-4-15,-2-31-2 0,13 33 0 0,-6-15 0 16,1 0 0-16,-8-18 0 0,17 34 0 0,-7-17 0 16,1 4 0-16,-1-3 0 0,1-1 0 15,0 1 0-15,-11-18 0 0,18 33 0 0,-18-33 0 16,13 27 0-16,-13-27 0 0,8 19 0 0,-8-19 0 16,0 0 0-16,0 0 0 0,0 0 0 0,0 0 0 15,0 0 0-15,0 0 0 0,0 0 0 0,11-26 0 16,-9 9 0-16,-1-3 0 0,-1-5 0 15,3 0 0-15,-1 2 0 0,3-1 0 0,0 1 0 16,2 0 0-16,-1 0 0 0,5 0 0 16,1-4 0-16,3 2 0 0,6-3 0 0,2 0 0 15,3-1 0-15,5 0 0 0,0 2 0 0,1 0 0 16,0 4 0-16,-1 4 0 0,1 3 0 0,-3 1 0 16,3 4 0-16,-4-2 0 0,5 5 0 0,-4-8 0 15,18 21-185-15,-33-43-205 0,26 29-274 0,-14-13 53 16,-1-13 415-16</inkml:trace>
  <inkml:trace contextRef="#ctx0" brushRef="#br0" timeOffset="99361.8784">9203 8958 1181 0,'30'7'433'0,"-41"-24"-283"0,11 17-59 0,0 0-41 16,-8-20 3-16,8 20-26 0,-17-23 21 0,17 23-34 15,-23-20-14-15,23 20 0 0,-32-9 0 16,14 10 0-16,-3 2 0 0,-1 8 0 0,-3 4 0 16,-1 5 0-16,-3 6 0 0,1 5 0 0,0 5 0 15,-1 6 0-15,3 2 0 0,1 2 0 0,2 3 0 16,2-1 0-16,4-3 0 0,3-8 0 0,7-5 0 15,6-12 0-15,1-20 0 0,23 23 0 0,-1-19 0 16,8-10 0-16,7-5 0 0,7-10 0 0,1-9 0 16,4-7 0-16,5-8 0 0,3-7 0 15,5-6 0-15,0-5 0 0,0-6 0 16,-3 4 0-16,-8 4 0 0,-9 8 0 0,-5 10 0 16,-9 5 0-16,-6 5 0 0,-8 8 0 0,-5 6 0 15,-9 19 0-15,0-18 0 0,0 18 0 0,0 0 0 16,-25 15 0-16,12 3 0 0,-6 11 0 0,-1 11 0 15,-3 15 0-15,0 12 0 0,0 11 0 0,0 8 0 16,2 6 0-16,2 1 0 0,2 5 0 16,3 0 0-16,3 3 0 0,3 1 0 0,2-7 0 15,0-6 0-15,3-13 0 0,3-8 0 0,1-9 0 16,1-7 0-16,-4-5 0 0,0-6 0 0,-7-5 0 16,-2-2 0-16,-6-5 0 0,-5-1 0 0,-3-5 0 15,-7-5 0-15,-1-6 0 0,-3-6 0 0,0-7 0 16,-3-9 0-16,1-6 0 0,1-12 0 15,5-9 0-15,-1-10 0 0,11-8 0 16,1-9 0-16,13-2 0 0,-1-20-121 0,29 21-96 16,-31-45-159-16,34 19-258 0,-1-5 74 0,-4-21 422 15</inkml:trace>
  <inkml:trace contextRef="#ctx0" brushRef="#br0" timeOffset="99583.9515">10081 8096 2047 0,'-3'26'0'15,"-10"-7"0"-15,0 4 0 0,0 5 0 0,1 7 0 16,-4 5 0-16,-1 7 0 0,-1 5 0 0,-2 3 0 16,-1 3 0-16,3 6 0 0,-1 6 0 15,4 1 0-15,-1 6 0 0,4 0 0 0,2 0 0 16,0 3 0-16,5-6 0 0,0-10 0 0,8-7 0 15,3-13 0-15,10-8 0 0,1-16-64 0,18 15-147 16,-35-35-377-16,50 4-26 0,-22-10 45 0</inkml:trace>
  <inkml:trace contextRef="#ctx0" brushRef="#br0" timeOffset="99936.4211">10418 8732 1970 0,'-50'11'77'0,"28"-8"-77"0,-5-2 0 15,2 4 0-15,-1 2 0 0,1 3 0 0,-2 3 0 16,1 3 0-16,1 2 0 0,2 3 0 0,-1 3 0 16,3 4 0-16,2 1 0 0,2 2 0 15,4 0 0-15,3-1 0 0,2-4 0 0,5-3 0 16,3-23 0-16,8 28 0 0,-8-28 0 0,29 10 0 16,-9-10 0-16,4-4 0 0,1-2 0 0,2-5 0 15,2-2 0-15,-2-5 0 0,2-4 0 0,-1-2 0 16,-1-5 0-16,1 1 0 0,-2 0 0 0,-2 3 0 15,-5 3 0-15,-3 3 0 0,-16 19 0 0,20-26 0 16,-20 26 0-16,0 0 0 16,0 0 0-16,0 0 0 0,0 0 0 0,0 0 0 15,0 0 0-15,-8 23 0 0,-1-3 0 0,1 3 0 16,-1 2 0-16,1 2 0 0,2-1 0 0,-3-2 0 16,6 4 0-16,-1-5 0 0,8 1 0 0,-4-24-101 15,22 37-135-15,-22-37-173 0,0 0-244 0,24-11 85 16,-14-11 489-16</inkml:trace>
  <inkml:trace contextRef="#ctx0" brushRef="#br0" timeOffset="100248.9532">10900 8629 1558 0,'-4'20'368'16,"-17"-23"-251"-16,3-2-113 0,-1 3-4 0,0 2 0 15,0 2 0-15,0 3 0 0,0 2 0 16,1 5 0-16,-2 4 0 0,2 1 0 0,2 2 0 15,1 3 0-15,3 1 0 0,3 0 0 0,3 1 0 16,2-2 0-16,5-4 0 0,-1-18 0 0,15 28 0 16,-15-28 0-16,28 17 0 0,-28-17 0 0,35 7 0 15,-14-6 0-15,0-3 0 0,4-2 0 0,-3-2 0 16,0 0 0-16,-3 0 0 0,-19 6 0 0,29-7 0 16,-29 7 0-16,18 0 0 0,-18 0 0 15,0 0 0-15,0 0 0 0,7 17 0 16,-7-17 0-16,-8 25 0 0,2-7 0 0,-2 3 0 15,-3-1 0-15,0 3 0 0,-3 0 0 0,3-2 0 16,1-1 0-16,2-1 0 0,8-19 0 0,-8 24 0 16,8-24 0-16,0 0 0 0,0 0-84 0,43-3-159 15,-45-39-203-15,32 21-190 0,-8-15 69 16,0-17 497-16</inkml:trace>
  <inkml:trace contextRef="#ctx0" brushRef="#br0" timeOffset="100577.1221">11468 8478 1775 0,'-13'26'272'0,"-19"-5"-272"0,7-7 0 16,-2-2 0-16,3 3 0 0,-2-1 0 16,2 3 0-16,2-1 0 0,1 0 0 15,4-3 0-15,17-13 0 0,-24 22 0 0,24-22 0 16,-11 17 0-16,11-17 0 0,0 0 0 0,2 20 0 16,-2-20 0-16,5 20 0 0,-5-20 0 0,9 23 0 15,-9-23 0-15,12 24 0 0,-12-24 0 0,13 22 0 16,-13-22 0-16,14 17 0 0,-14-17 0 0,0 0 0 15,24 13 0-15,-24-13 0 0,21 1 0 0,-21-1 0 16,23-8 0-16,-23 8 0 0,25-16 0 16,-25 16 0-16,21-16 0 0,-21 16 0 0,0 0 0 15,0 0 0-15,0 0 0 0,0 0 0 0,0 0 0 16,-17 6 0-16,-1 10 0 0,-5 3 0 16,-5 7 0-16,-5 2 0 0,-5 4 0 0,-6 3 0 15,-3 0 0-15,0 2 0 0,-1-5 0 0,2 0 0 16,5-4 0-16,-1-9 0 0,8 0-22 15,-7-24-132-15,31 28-259 0,-37-43-135 0,19 9-85 16,-3-2 357-16</inkml:trace>
  <inkml:trace contextRef="#ctx0" brushRef="#br0" timeOffset="108893.5656">2856 2849 747 0,'0'0'221'15,"0"0"-146"-15,0 0-37 0,0 0-5 0,0 0 9 32,0 0 17-32,0 0 11 0,0 0-8 0,0 0-14 15,0 0-12-15,0 0-9 0,-5 31 14 0,5-31 4 16,-9 38 13-16,0-20-3 0,7 13 5 0,-8-7-14 16,7 7-5-16,-5-1-17 0,5 6 2 0,-3-1-12 0,2 3 11 15,0-3-9-15,0 3-12 0,0-8 29 16,3-1-34-16,1-8 30 0,2-4-14 0,-2-17-9 15,10 17 1-15,-10-17-2 0,18 1 0 0,-18-1 3 0,30-15 2 16,-13 0 4-16,3-7-11 0,1-5-3 0,3-4 0 16,1-7 0-16,0 1 0 0,1-6 0 0,-1 2 0 15,1 1 0-15,-4 2 0 0,-2 0 0 0,-1 3 0 16,-2 2 0-16,-2 2 0 0,0 3 0 0,-2 4 0 16,-3 1 0-16,2 5 0 0,-12 18 0 15,16-22 0-15,-16 22 0 0,0 0 0 0,0 0 0 16,0 0 0-16,0 0 0 0,12 33 0 0,-8-8 0 15,0 8 0-15,-1 4 0 0,0 7 0 0,-1 3 0 16,1 4 0-16,0 1 0 0,2-1 0 0,0-2 0 16,1-2 0-16,4-2 0 0,-2-5 0 15,7-3 0-15,-4-7 0 0,5-1 0 16,-16-29-103-16,51 50-255 0,-51-50-261 0,41 15-16 16,-20-8 304-16</inkml:trace>
  <inkml:trace contextRef="#ctx0" brushRef="#br0" timeOffset="117589.7845">4085 3453 1146 0,'0'0'544'0,"0"0"-487"0,0 0-16 0,-17-18-10 16,17 18 3-16,-7-17 0 0,7 17-6 0,-9-20-4 16,9 20-7-16,-9-19-4 0,9 19-1 0,-10-21-3 15,10 21 1-15,-10-21-1 0,10 21 2 0,-9-20-1 16,9 20 2-16,0 0-7 0,-22-18-5 0,22 18 0 16,0 0 0-16,-26 0 0 0,26 0 0 0,-21 15 0 15,21-15 0-15,-25 29 0 0,10-9 0 16,2 4 0-16,-2 4 0 0,1 1 0 0,0 0 0 15,2 0 0-15,4-2 0 0,3-2 0 0,4-2 0 16,1-5 0-16,0-18 0 0,13 29 0 0,-13-29 0 16,27 19 0-16,-10-15 0 0,2-2 0 0,2-5 0 15,2-3 0-15,1-3 0 0,2-5 0 0,-2-1 0 16,1-2 0-16,-2-3 0 16,-3 1 0-16,-1 1 0 0,-1 0 0 0,-5-1 0 15,-13 19 0-15,22-29 0 0,-22 29 0 0,12-21 0 16,-12 21 0-16,0 0 0 0,0 0 0 0,0 0 0 15,0 0 0-15,0 0 0 0,0 0 0 0,0 0 0 16,-16 34 0-16,10-8 0 0,1 8 0 0,-1 6 0 16,2 2 0-16,-3 3 0 0,1-1 0 0,0 1 0 15,-1 0 0-15,0 1 0 0,-1-2 0 16,0-2 0-16,-1-3 0 0,1-4 0 0,-3-1 0 16,0-5 0-16,-1-1 0 0,-4-6 0 15,0-1 0-15,-1-4 0 0,0-3 0 0,-1-3 0 0,0-5 0 16,1-2 0-16,-2-5 0 0,2-3 0 15,17 4 0-15,-29-20 0 0,18 2-31 0,11 18-50 16,-14-59-146-16,38 49-284 0,-22-25-104 0,15 4 34 16</inkml:trace>
  <inkml:trace contextRef="#ctx0" brushRef="#br0" timeOffset="117902.2921">4584 2912 1638 0,'7'-23'67'0,"-10"-2"-4"0,3 25-12 15,3-32-11-15,-3 32-3 0,0 0 0 0,0 0-3 16,0 0-8-16,0 0-5 0,0 0-11 15,-7 17-2-15,1 4-5 0,1 7 5 0,-2 6-7 16,-1 3 2-16,1 3-3 0,1 5 0 0,-1 2 0 16,1 1 0-16,0 4 0 0,-1-1 0 0,3-1 0 15,-1-2 0-15,2-2 0 0,0-5 0 16,3-1-18-16,-3-6-11 0,7 1-20 0,-4-12-19 16,14 13-76-16,-14-36-287 0,0 0-187 0,15 24 13 15,-15-24 521-15</inkml:trace>
  <inkml:trace contextRef="#ctx0" brushRef="#br0" timeOffset="118261.9655">4771 3333 1801 0,'0'0'107'0,"-5"-17"-69"0,5 17-10 16,-28 3-4-16,28-3 6 0,-29 10-11 0,29-10-19 15,-30 20 0-15,30-20 0 0,-32 28 0 16,16-12 0-16,2 3 0 0,0 1 0 0,2 2 0 0,2 0 0 15,1 1 0-15,1 0 0 0,2-3 0 16,3 1 0-16,2-4 0 0,1-17 0 0,8 25 0 16,-8-25 0-16,18 15 0 0,-18-15 0 0,27 6 0 15,-10-8 0-15,1-1 0 0,2-4 0 16,-1-4 0-16,1 0 0 0,-2-5 0 0,1 0 0 16,-2-2 0-16,0 0 0 0,-3 1 0 0,-1 0 0 15,-13 17 0-15,20-30 0 0,-20 30 0 0,13-27 0 16,-13 27 0-16,5-20 0 0,-5 20 0 0,0 0 0 15,0 0 0-15,0 0 0 0,0 0 0 0,0 0 0 16,0 0 0-16,-17 29 0 0,11-7 0 16,-3 3 0-16,1 2 0 0,-1-1 0 15,6 2 0-15,0-5 0 0,6-1 0 0,-3-22 0 16,18 30-40-16,-18-30-44 0,42 24-115 0,-42-24-314 16,38-15-111-16,-9 6 38 0</inkml:trace>
  <inkml:trace contextRef="#ctx0" brushRef="#br0" timeOffset="118594.5193">5321 3240 1505 0,'-39'-22'450'0,"15"29"-410"0,-1 1-13 16,1 1-18-16,0 2 7 0,1 3-16 0,-1 0 0 16,3 3 0-16,-3-1 0 0,5-1 0 0,19-15 0 15,-26 26 0-15,26-26 0 0,-7 17 0 0,7-17 0 16,0 0 0-16,18 18 0 0,-18-18 0 15,32 10 0-15,-10-8 0 0,1-2 0 0,0 1 0 16,1-1 0-16,0 1 0 0,-4 2 0 0,-2-1 0 16,-18-2 0-16,30 10 0 0,-30-10 0 0,0 0 0 15,17 25 0-15,-17-25 0 0,-3 26 0 0,-4-9 0 16,-4 1 0-16,-4 2 0 0,-2 1 0 0,-1-1 0 16,-1 0 0-16,0-3 0 0,0-3 0 15,19-14 0-15,-28 20 0 0,28-20 0 16,0 0 0-16,-18 7 0 0,18-7 0 0,0 0 0 15,22-17-31-15,-22 17-20 0,41-25-37 0,-32-20-227 0,29 25-317 16,-11-10 10-16,7-1 315 0</inkml:trace>
  <inkml:trace contextRef="#ctx0" brushRef="#br0" timeOffset="118891.4031">5542 3210 1916 0,'0'0'49'0,"-24"12"-19"0,24-12-4 0,-23 13 0 15,23-13-26-15,-21 15 0 0,21-15 0 0,-18 15 0 16,18-15 0-16,0 0 0 0,-17 22 0 0,17-22 0 16,0 0 0-16,-3 19 0 0,3-19 0 15,0 0 0-15,19 19 0 0,-19-19 0 16,20 8 0-16,-20-8 0 0,28 6 0 0,-11-5 0 16,-17-1 0-16,33 5 0 0,-33-5 0 0,32 4 0 15,-32-4 0-15,27 6 0 0,-27-6 0 0,0 0 0 16,17 16 0-16,-17-16 0 0,0 18 0 0,0-18 0 15,-14 30 0-15,0-11 0 0,-3 1 0 0,-5 1 0 16,0 1 0-16,-3-1 0 0,1 0 0 16,1 0 0-16,2-4 0 0,21-17 0 0,-24 24 0 15,24-24 0-15,0 0 0 0,10 17-98 0,-15-44-190 16,46 30-237-16,-20-27-126 0,9-9 167 0</inkml:trace>
  <inkml:trace contextRef="#ctx0" brushRef="#br0" timeOffset="119375.7851">6392 2939 1147 0,'17'17'415'0,"-14"-40"-184"15,-3 23-220-15,0 0-2 0,0 0 12 16,0 0 4-16,0 0 3 0,0 0-5 16,-16 23-11-16,1 0-8 0,-3 7 4 0,-5 7-8 15,-1 5 11-15,-3 2-8 0,1 5-7 0,-2-1 27 16,2 2-26-16,-1-2 24 0,1-2-9 0,3-4-13 15,0-3 8-15,5-8-10 0,2-6 3 0,6-5-9 16,10-20-6-16,-4 24-17 0,4-24-16 0,0 0-17 16,0 0-15-16,30-9-33 0,-31-25-76 15,35 23-244-15,-16-16-118 0,-5-10 87 0</inkml:trace>
  <inkml:trace contextRef="#ctx0" brushRef="#br0" timeOffset="119500.8096">6234 3224 1337 0,'-18'-42'231'0,"18"42"-90"15,0-35-36-15,0 35-31 0,-9-22-6 16,9 22-17-16,0 0-11 0,0 0-40 0,0 0 0 15,0 0 0-15,0 0 0 0,0 0 0 0,3 17 0 16,-3-17 0-16,33 17 0 0,-11-9 0 16,6-3 0-16,3 0 0 0,4-1 0 0,1-7 0 15,14 21-211-15,-32-45-244 0,24 23-183 0,-4-7-27 16,-5-17 588-16</inkml:trace>
  <inkml:trace contextRef="#ctx0" brushRef="#br0" timeOffset="120000.8329">7218 2859 1231 0,'0'0'583'16,"0"0"-528"-16,-23 1-20 0,6-1-8 0,0 5-1 16,-3 1-7-16,0 4 1 0,-3 2-4 15,1 5 2-15,-4 0-5 0,3 1-9 0,0 1-4 16,1 1 0-16,4 0 0 0,3 1 0 0,3-1 0 15,5 0 0-15,3-2 0 0,3-1 0 0,1-17 0 16,12 29 0-16,-12-29 0 0,29 20 0 0,-8-13 0 16,2-3 0-16,4-1 0 0,2-5 0 0,3 0 0 15,-1-2 0-15,2-1 0 0,0 2 0 0,-3 0 0 16,-3 1 0-16,-6 2 0 0,-4 2 0 16,-17-2 0-16,0 0 0 0,17 22 0 15,-17-22 0-15,-5 33 0 0,-5-9 0 0,-4 1 0 0,-6 6 0 16,-3-2 0-16,-2 1 0 0,-1-1 0 15,0-3 0-15,5-1 0 0,0-6 0 0,8-2 0 16,13-17 0-16,-15 17 0 0,15-17 0 0,0 0-49 16,0 0-56-16,51 2-236 0,-46-28-244 15,23 4-53-15,1-8 310 0</inkml:trace>
  <inkml:trace contextRef="#ctx0" brushRef="#br0" timeOffset="120141.4459">7478 2603 1623 0,'-56'-25'424'0,"39"18"-424"16,0 3 0-16,17 4 0 0,-22-4 0 0,22 4 0 15,0 0 0-15,0 0 0 0,0 0 0 0,0 0-40 16,-9 25-24-16,9-25-82 0,18 22-462 0,-18-22-21 16,12 20 70-16</inkml:trace>
  <inkml:trace contextRef="#ctx0" brushRef="#br0" timeOffset="120578.9411">7602 2743 1629 0,'26'6'120'16,"-26"-6"-72"-16,0 0 0 0,0 0-3 0,0 0 3 15,0 0-11-15,4 27-6 0,-4-11-11 16,0 4 1-16,-2 4-21 0,0 4 0 0,-2 2 0 15,-1 4 0-15,-1 1 0 0,0 2 0 0,-1 0 0 16,1-2 0-16,0 0 0 0,0 0 0 0,0-2 0 16,1-3 0-16,0-2 0 0,1-4 0 0,2-4 0 15,1-1 0-15,1-19 0 0,2 21 0 0,-2-21 0 16,0 0 0-16,0 0 0 0,0 0 0 0,21-1 0 16,-21 1 0-16,17-24 0 15,-6 5 0-15,1-6 0 0,0 0 0 0,0-3 0 16,-1 2 0-16,1-2 0 0,-2 0 0 0,1 0 0 15,-1 1 0-15,1 1 0 0,0 0 0 0,1 0 0 16,0 3 0-16,1 2 0 0,3 4 0 0,-16 17 0 16,29-19 0-16,-29 19 0 0,27-5 0 0,-27 5 0 15,23 7 0-15,-23-7 0 0,23 19 0 0,-23-19 0 16,26 27 0-16,-26-27 0 0,24 34 0 16,-14-14 0-16,-2-1 0 0,0 0 0 0,-1 2 0 15,-1 2 0-15,-1-3 0 0,1 3 0 0,-5-2 0 16,2 1 0-16,-3-3 0 0,1 2-5 0,-1-21-94 15,13 42-185-15,-34-50-248 0,21 8-93 0,0 0 124 16</inkml:trace>
  <inkml:trace contextRef="#ctx0" brushRef="#br0" timeOffset="121297.7286">7478 2939 1607 0,'0'0'72'0,"0"0"-28"0,0 0-15 16,0 0-2-16,0 0 4 0,0 0 0 16,8-21-1-16,-8 21-5 0,0 0-4 0,0 0-3 15,20-17 1-15,-20 17-1 0,0 0 1 0,23-12 0 16,-23 12-4-16,0 0-3 0,22-8-4 0,-22 8-6 15,0 0-2-15,0 0 0 0,0 0 0 0,16 23 0 16,-16-23 0-16,0 32 0 0,-2-7 0 0,-3 1 0 16,-3 3 0-16,-1 4 0 15,-2-1 0-15,-1 1 0 0,-2 0 0 0,2-3 0 0,1-2 0 16,3-3 0-16,3-4 0 0,2-4 0 16,3-17-7-16,8 19-41 0,-8-19-20 0,19-6-58 15,24 12-434-15,-26-22-77 0,12-2 37 0</inkml:trace>
  <inkml:trace contextRef="#ctx0" brushRef="#br0" timeOffset="122215.1363">8739 2537 1225 0,'34'-17'408'0,"-38"-2"-309"0,4 19-76 15,-4-29 0-15,4 29-1 0,-10-25 13 16,10 25-3-16,-19-14 2 0,19 14-7 16,-33-7-7-16,11 7-5 0,-5 4-3 0,-2 3 0 15,-4 4 0-15,-2 7 6 0,-3 1-2 0,1 7-2 16,-2 0-14-16,1 4 0 0,1 2 0 0,2 2 0 15,0 2 0-15,5 2 0 0,2 0 0 0,4 0 0 16,10-2 0-16,5-2 0 0,6-1 0 16,5-1 0-16,7 0 0 0,3-2 0 0,9-4 0 15,3-4 0-15,6-5 0 0,5-5 0 0,7-6 0 16,3-4 0-16,6-9 0 0,4-5 0 0,3-7 0 16,3-4 0-16,-2-6 0 0,0-2 0 0,-6-4 0 15,-3-2 0-15,-7 0 0 0,-7-3 0 0,-5 0 0 16,-9-2 0-16,-5 0 0 0,-7 0 0 0,-6 0 0 15,-5 4 0-15,-6 1 0 0,-6 4 0 16,-6 7 0-16,-4 1 0 0,-8 4 0 0,0 4 0 16,-2 2 0-16,-3 6 0 0,0 4 0 0,0 5 0 15,-2 5 0-15,3 5 0 0,0 6 0 0,2 3 0 16,2 4 0-16,7 3 0 0,5 2 0 0,6 1 0 16,9 1 0-16,5-1 0 0,7 0 0 0,7-1 0 15,4-4 0-15,7-1 0 0,3-4 0 16,6-2 0-16,5-1 0 0,2-4 0 0,2 0 0 15,-4-2 0-15,3 1 0 0,-4-8-34 0,15 22-188 16,-37-42-116-16,36 30-221 0,-29-14-44 0,-24 1 313 16</inkml:trace>
  <inkml:trace contextRef="#ctx0" brushRef="#br0" timeOffset="122893.6153">9234 3032 1722 0,'0'0'126'0,"0"0"-91"0,-3-21-8 0,3 21 5 15,-22-17 0-15,22 17-2 0,-28-12-4 16,11 10-9-16,0 2-17 0,-1 2 0 0,-1 4 0 15,1 2 0-15,-1 1 0 0,-1 5 0 0,1 0 0 16,0 2 0-16,1 3 0 0,1 1 0 16,1 1 0-16,2 2 0 0,2 0 0 0,1-1 0 15,3-1 0-15,5-3 0 0,3-1 0 0,0-17 0 16,8 25 0-16,-8-25 0 0,25 16 0 0,-25-16 0 16,31 6 0-16,-11-9 0 0,2-1 0 15,1-6 0-15,0-2 0 0,2-4 0 0,-2-2 0 0,1-1 0 16,-1-3 0-16,-5 0 0 0,-2 1 0 15,-5 2 0-15,-2 1 0 0,-9 18 0 0,9-29 0 16,-9 29 0-16,0-19 0 0,0 19 0 0,0 0 0 16,0 0 0-16,0 0 0 0,-23-6 0 0,23 6 0 15,-16 21 0-15,7 1 0 0,1 6 0 0,-1 5 0 16,1 6 0-16,-1 5 0 0,2 2 0 0,0 2 0 16,1 1 0-16,-2-2 0 0,4-1 0 0,0-3 0 15,-1-1 0-15,1-4 0 0,1-2 0 16,-1-3 0-16,-2-4 0 0,0-2 0 0,-1-4 0 15,-2-1 0-15,9-22 0 0,-19 30 0 0,19-30 0 16,-21 15 0-16,21-15 0 0,-18 2 0 16,18-2 0-16,-20-17 0 0,20 17 0 0,-19-37 0 15,14 14 0-15,-1-7-10 0,8 6-92 0,-17-30-172 16,40 31-212-16,-24-22-141 0,9-3 80 0,14 12 547 16</inkml:trace>
  <inkml:trace contextRef="#ctx0" brushRef="#br0" timeOffset="123127.99">9487 2703 1780 0,'28'25'223'0,"-28"-25"-189"0,0 0-24 0,0 17-10 16,0-17 0-16,-12 23 0 0,5-6 0 0,-3 4 0 15,-1 1 0-15,0 2 0 0,-1 4 0 0,1-1 0 16,1 5 0-16,-1 0 0 0,2 0 0 0,0 1 0 15,2-1 0-15,-2 1 0 0,3-3 0 0,1 0 0 16,1-3 0-16,4-2 0 0,1-3 0 0,4-1 0 16,-5-21-73-16,19 37-21 0,-19-37-260 15,0 0-314-15,18-1 52 0,-18 1 375 0</inkml:trace>
  <inkml:trace contextRef="#ctx0" brushRef="#br0" timeOffset="123475">9658 3023 1385 0,'6'17'584'0,"-6"-17"-539"15,-22 9-15-15,22-9-27 0,-23 17-3 0,23-17 0 16,-26 25 0-16,26-25 0 0,-28 32 0 0,15-14 0 16,2 0 0-16,-1 0 0 0,2 1 0 0,0 1 0 15,2-2 0-15,0-1 0 0,8-17 0 0,-7 26 0 16,7-26 0-16,4 20 0 0,-4-20 0 15,0 0 0-15,22 14 0 0,-22-14 0 16,25-5 0-16,-7-3 0 0,1-3 0 0,3-3 0 16,-1-2 0-16,1-2 0 0,0 1 0 0,-1-1 0 15,-2 1 0-15,-3 0 0 0,-16 17 0 0,23-27 0 16,-23 27 0-16,12-20 0 0,-12 20 0 0,0 0 0 16,3-19 0-16,-3 19 0 0,0 0 0 0,0 0 0 15,-17-1 0-15,17 1 0 0,0 0 0 0,-24 27 0 16,24-27 0-16,-20 31 0 0,9-13 0 15,3 3 0-15,-1-3 0 0,7 0 0 0,2-18 0 16,-2 31 0-16,2-31-40 0,11 27-34 0,-11-27-107 16,30 17-301-16,-30-17-68 0,23-9-61 0,0 16 503 15</inkml:trace>
  <inkml:trace contextRef="#ctx0" brushRef="#br0" timeOffset="123771.8712">10025 2959 1534 0,'16'25'407'0,"-39"-24"-347"0,23-1-32 16,-28 8-10-16,28-8-18 0,-20 13 0 0,20-13 0 15,-10 17 0-15,10-17 0 0,-3 20 0 0,3-20 0 16,6 18 0-16,-6-18 0 0,17 19 0 16,-17-19 0-16,25 16 0 0,-25-16 0 15,30 12 0-15,-30-12 0 0,28 10 0 0,-28-10 0 16,21 7 0-16,-21-7 0 0,0 0 0 0,0 0 0 15,17 15 0-15,-17-15 0 0,0 0 0 0,-4 18 0 16,4-18 0-16,-14 21 0 0,14-21 0 0,-27 29 0 16,10-12 0-16,-1-1 0 0,1 0 0 0,0-3 0 15,17-13 0-15,-23 22 0 0,23-22 0 16,0 0 0-16,-6 18 0 0,6-18 0 0,0 0-46 16,18-41-389-16,19 47-63 0,-26-34-123 0,17 6 175 15,8 28 446-15</inkml:trace>
  <inkml:trace contextRef="#ctx0" brushRef="#br0" timeOffset="124068.7566">10373 2893 1553 0,'-53'5'455'16,"31"6"-416"-16,1 2-39 0,-1 3 0 0,1-2 0 16,2 2 0-16,2 0 0 0,17-16 0 0,-28 29 0 15,28-29 0-15,-10 20 0 0,10-20 0 0,0 0 0 16,27 19 0-16,-10-16 0 0,3-4 0 0,7-4 0 15,3-1 0-15,5-3 0 0,0 0 0 16,0 0 0-16,0 1 0 0,-4 3 0 0,0 0 0 16,-4 1 0-16,-4 4 0 0,-23 0 0 15,25 4 0-15,-25-4 0 0,0 0 0 0,-7 24 0 16,7-24 0-16,-21 30 0 0,1-8 0 0,-5 0 0 16,-3 3 0-16,-4 1 0 0,2-2 0 0,2-2 0 15,2-2 0-15,5-3 0 0,4-5 0 0,17-12 0 16,0 0 0-16,-8 21 0 0,8-21-69 15,28 4-169-15,-34-37-94 0,36 22-271 0,-8-5-12 16,-10-24 426-16</inkml:trace>
  <inkml:trace contextRef="#ctx0" brushRef="#br0" timeOffset="124256.284">10871 2767 2046 0,'0'0'1'0,"0"0"-1"0,0 0 0 16,0 0 0-16,25-18 0 0,-25 18 0 0,24-11 0 16,-5 3 0-16,4-3 0 0,7 1 0 0,0-1 0 15,5 1-6-15,-1 0-32 0,4 3-2 0,-4-9-53 16,26 32-266-16,-38-36-198 0,25 15-73 16,-15 1 307-16</inkml:trace>
  <inkml:trace contextRef="#ctx0" brushRef="#br0" timeOffset="124428.1606">10888 2959 1630 0,'0'37'417'15,"0"-37"-417"-15,0 0 0 0,0 0 0 16,0 0 0-16,28 10 0 0,-1-18 0 0,11-6 0 16,9-5 0-16,13-1 0 0,7-3 0 0,10 2 0 15,-1-14-102-15,27 33-223 0,-38-43-159 0,27 21-177 16,-6 5 187-16,-14-27 474 0</inkml:trace>
  <inkml:trace contextRef="#ctx0" brushRef="#br0" timeOffset="125162.5657">12406 2358 1514 0,'0'0'221'16,"0"0"-198"-16,0 0-4 0,0 0 10 0,0 0 9 15,-19 6 2-15,19-6-6 0,0 0-14 0,-11 20-6 16,11-20-2-16,-13 21 2 0,13-21 4 16,-14 31 4-16,8-12-1 0,-2 3-13 0,1 2-8 15,0 4 0-15,-2 0 0 0,2 2 0 0,0 0 0 16,0-1 0-16,0 0 0 0,1-1 0 0,0-3 0 15,3-3 0-15,0-4 0 0,3-18 0 0,-1 24 0 16,1-24 0-16,0 0 0 0,0 0 0 0,0 0 0 16,21-1 0-16,-21 1 0 0,18-22 0 15,-6 2 0-15,3-5 0 0,0-5 0 16,2-2 0-16,-1-6 0 0,1 2 0 0,-1-1 0 16,2 0 0-16,-2 3 0 0,-1 2 0 0,-2 2 0 15,-1 2 0-15,0 0 0 0,1 1 0 0,-1 6 0 16,0 1 0-16,-12 20 0 0,22-22 0 0,-22 22 0 15,0 0 0-15,22-7 0 0,-22 7 0 0,0 0 0 16,19 21 0-16,-19-21 0 0,20 32 0 16,-11-10 0-16,2 2 0 0,0 3 0 0,-1 2 0 15,0 0 0-15,-1 5 0 0,2 0 0 0,-2 1 0 16,3 2 0-16,-5-4 0 0,3 4 0 0,-1-4 0 16,3 1-5-16,-5-7-78 0,20 18-147 0,-27-45-204 15,14 27-209-15,-14-27 37 0,27 7 561 16</inkml:trace>
  <inkml:trace contextRef="#ctx0" brushRef="#br0" timeOffset="125568.7933">13068 2704 1928 0,'0'0'28'15,"-31"-2"-17"-15,31 2 4 0,-29-5 4 16,29 5 2-16,-26-1-1 0,26 1-15 0,-26 5-5 15,26-5 0-15,-26 8 0 0,26-8 0 16,-27 17 0-16,27-17 0 0,-26 27 0 0,12-8 0 16,2 0 0-16,0 3 0 0,2 0 0 0,2-2 0 15,2 1 0-15,3-2 0 0,3-19 0 0,3 30 0 16,-3-30 0-16,9 22 0 0,-9-22 0 0,17 16 0 16,-17-16 0-16,25 10 0 0,-25-10 0 15,30 0 0-15,-13-5 0 0,3-2 0 0,-1-3 0 16,2-3 0-16,-1-2 0 0,2-2 0 0,-1 0 0 15,-2-1 0-15,0 0 0 0,-4 1 0 0,0 0 0 16,-15 17 0-16,26-29 0 0,-26 29 0 0,17-24 0 16,-17 24 0-16,0 0 0 0,0 0 0 15,0 0 0-15,0 0 0 0,0 0 0 0,0 0 0 16,0 0 0-16,0 0 0 0,-3 23 0 16,-3-6 0-16,0 2 0 0,-2-1 0 0,3 0 0 15,-3 1 0-15,5-3 0 0,3-16 0 0,0 29 0 16,0-29-9-16,12 23-79 0,-12-23-140 0,30 11-239 15,-30-11-169-15,31-6 37 0,-2 18 580 0</inkml:trace>
  <inkml:trace contextRef="#ctx0" brushRef="#br0" timeOffset="125756.3823">13511 2746 1851 0,'-19'0'196'0,"19"0"-196"16,-29 11 0-16,29-11 0 0,-27 19 0 0,27-19 0 15,-24 27 0-15,12-10 0 0,1 0 0 0,3 0 0 16,1 0 0-16,7-17 0 0,-7 29 0 16,7-29 0-16,0 23 0 0,0-23 0 0,0 0 0 15,14 24 0-15,-14-24-13 0,23 6-55 0,-23-31-174 16,24 20-391-16,-10-13-12 0,6-3 200 0</inkml:trace>
  <inkml:trace contextRef="#ctx0" brushRef="#br0" timeOffset="126100.0858">13589 2630 1730 0,'8'50'307'16,"-8"-50"-297"-16,-6 21-10 0,6-21 0 0,7 18 0 16,-7-18 0-16,14 17 0 0,-14-17 0 0,15 17 0 15,-15-17 0-15,15 20 0 0,-15-20 0 16,11 22 0-16,-11-22 0 0,4 22 0 0,-4-22 0 15,2 20 0-15,-2-20 0 0,-3 20 0 0,3-20 0 16,0 0 0-16,-12 21 0 0,12-21 0 0,0 0 0 16,0 0 0-16,0 0 0 0,0 0 0 15,0 0 0-15,0 0 0 0,0 0 0 0,0 0 0 16,0 0 0-16,0 0 0 0,5-19 0 0,-5 19 0 16,15-28 0-16,-15 28 0 0,18-33 0 15,-10 17 0-15,0-1 0 0,-1-2 0 0,0 3 0 16,-7 16 0-16,12-33 0 0,-12 33 0 0,9-30 0 15,-9 30 0-15,5-28 0 0,-5 28 0 0,7-20 0 16,-7 20 0-16,0 0 0 0,0 0-77 0,27 3-164 16,-42-28-197-16,15 25-184 0,27-5-16 0,-25-18 608 15</inkml:trace>
  <inkml:trace contextRef="#ctx0" brushRef="#br0" timeOffset="126318.82">14476 2366 1468 0,'2'30'421'15,"-49"-21"-348"-15,21 4-49 0,1 1-6 0,0 7 2 16,1 3-5-16,1 4-7 0,-2 4-8 0,1 2 0 16,0 0 0-16,5 3 0 0,-1 0 0 0,3-1 0 15,4 0 0-15,-1-3 0 0,5-3 0 0,3-6-2 16,6-2-39-16,0-22-26 0,8 30-42 0,-8-30-60 15,0 0-76-15,21 10-349 0,-21-10 34 0,27-16 301 16</inkml:trace>
  <inkml:trace contextRef="#ctx0" brushRef="#br0" timeOffset="126459.4417">14275 2597 1880 0,'-12'-30'95'0,"12"30"-41"16,-11-16-36-16,11 16-18 0,0 0 0 0,0 0 0 15,0 0 0-15,0 0 0 0,0 0 0 0,0 0 0 16,7 25 0-16,-7-25 0 0,39 18 0 0,-12-13 0 15,12 5 0-15,-4-14-96 0,22 27-122 16,-25-41-261-16,37 19-97 0,-3 0-56 0,-3-23 587 16</inkml:trace>
  <inkml:trace contextRef="#ctx0" brushRef="#br0" timeOffset="126995.2627">15722 2282 1887 0,'0'0'42'16,"0"0"-23"-16,-18-18-4 0,18 18 0 0,-24-10 2 16,24 10-3-16,-37-2-1 0,17 4-3 0,-5 2 1 15,3 2-7-15,-1 1-4 0,1 3 0 0,2 1 0 16,-1 6 0-16,2 1 0 0,0 4 0 0,5 1 0 15,2-3 0-15,3-1 0 0,6 0 0 0,3-19 0 16,6 30 0-16,-6-30 0 0,26 23 0 16,-6-15 0-16,3-2 0 0,4-3 0 15,3-1 0-15,2-3 0 0,1-1 0 0,-2-2 0 16,0 3 0-16,-3 0 0 0,-7 1 0 0,-4 2 0 16,-17-2 0-16,21 12 0 0,-21-12 0 0,5 25 0 15,-9-5 0-15,-2 4 0 0,-3 4 0 0,-5 2 0 16,-2 3 0-16,-4-2 0 0,-2 2 0 0,1-3 0 15,0-5 0-15,4-2 0 0,5-6 0 0,12-17 0 16,-8 27 0-16,8-27 0 0,0 0 0 16,31 14 0-16,-14-24-77 0,28 23-220 0,-35-42-253 15,30 8-95-15,-5-7 168 0</inkml:trace>
  <inkml:trace contextRef="#ctx0" brushRef="#br0" timeOffset="127167.1426">16183 2349 1928 0,'-3'21'119'0,"3"-21"-119"0,-28 33 0 16,6-10 0-16,4 5 0 0,2 0 0 0,0 5 0 15,0 4 0-15,-2-1 0 0,0 3 0 0,1-1 0 16,3 0 0-16,3-1 0 0,5-3 0 0,1-3 0 16,5-4 0-16,4-6 0 0,6-1 0 0,-10-20-33 15,40 39-211-15,-40-39-367 0,25-2-33 16,-5-8 130-16</inkml:trace>
  <inkml:trace contextRef="#ctx0" brushRef="#br0" timeOffset="127587.7341">16414 2242 1668 0,'19'6'379'0,"-19"-6"-379"0,0 0 0 0,26 24 0 15,-26-24 0-15,28 16 0 0,-28-16 0 0,22 22 0 16,-22-22 0-16,15 28 0 0,-12-11 0 0,-3 0 0 16,-3 3 0-16,-2 3 0 0,-6 4 0 0,-1 1 0 15,-5 2 0-15,-5 1 0 0,0 1 0 16,-3-1 0-16,1-2 0 0,4 0 0 16,-1-5 0-16,5 1 0 0,4-6 0 0,12-19 0 15,-12 23 0-15,12-23 0 0,0 0 0 0,0 0 0 16,29 3 0-16,-12-11 0 15,7-8 0-15,6-5 0 0,4-5 0 0,3-2 0 0,2-2 0 16,-2 1 0-16,-3-1 0 0,-3 3 0 16,-1 2 0-16,-5 3 0 0,-3 1 0 15,-2 5 0-15,-20 16 0 0,28-21 0 0,-28 21 0 16,0 0 0-16,0 0 0 0,0 0 0 0,0 0 0 16,0 0 0-16,-2 31 0 0,-6-9 0 0,-2 5 0 15,-1 1 0-15,0 1 0 0,0-2 0 0,5 2 0 16,2-2 0-16,6 1 0 0,0-3 0 0,7 2 0 15,-2-7 0-15,11 10-17 0,-18-30-180 0,45 41-120 16,-45-41-224-16,32 7-75 0,-1 9 258 16</inkml:trace>
  <inkml:trace contextRef="#ctx0" brushRef="#br0" timeOffset="128016.0068">17463 2083 1245 0,'0'0'461'0,"-19"12"-133"0,0-6-315 16,-3 5-13-16,-1 5 0 0,-5 6 0 15,-1 6 0-15,-4 4 0 0,0 6 0 0,0 3 0 16,2 4 0-16,0 0 0 0,7 1 0 0,5-1 0 16,6-1 0-16,7-4 0 0,6-2 0 0,10-6 0 15,5-3 0-15,8-6 0 0,6-3 0 16,5-7 0-16,7-6 0 0,7-6 0 0,6-4 0 15,8-8 0-15,3-6 0 0,-1-6 0 0,0-6 0 16,-4-4 0-16,-4-4 0 0,-3-4 0 0,-5-2 0 16,-4 0 0-16,-6-2 0 0,-9 0 0 0,-6 1 0 15,-10-1 0-15,-6 1 0 0,-10 2 0 0,-5-2 0 16,-8-3 0-16,-4 5 0 16,-5 2 0-16,-4 5 0 0,-5 12 0 0,-3 7 0 15,-3 9 0-15,-4 12 0 0,-3 9 0 0,-3 13 0 16,0 1 0-16,4 7 0 0,4 2 0 0,7-2 0 15,8 7 0-15,8-6 0 0,6-2 0 0,8 0 0 16,8-4 0-16,7 1 0 0,8-2 0 0,5-2 0 16,9 0 0-16,3-9 0 0,10 1 0 0,-1-6 0 15,11 3 0-15,-7-11-35 0,19 17-156 16,-23-38-88-16,40 35-153 0,-24-20-173 0,7-15 101 16,21 26 504-16</inkml:trace>
  <inkml:trace contextRef="#ctx0" brushRef="#br0" timeOffset="128578.5519">18251 2619 1288 0,'0'0'574'0,"-21"5"-517"0,21-5-12 15,-23-6-7-15,23 6-3 0,-27-2-25 0,27 2-10 16,-29 5 0-16,12 2 0 0,-2 1 0 0,-2 6 0 16,0 1 0-16,1 5 0 0,-1 2 0 0,-1 3 0 15,2-1 0-15,3 0 0 0,3-1 0 0,5-3 0 16,4-3 0-16,5-17 0 0,2 27 0 16,-2-27 0-16,18 20 0 0,-18-20 0 0,32 9 0 15,-12-6 0-15,6-7 0 0,4-2 0 16,3-6 0-16,3-5 0 0,1-1 0 0,-1-5 0 15,0-1 0-15,-2-2 0 0,-4 1 0 0,-3 0 0 16,-3 0 0-16,-4 5 0 0,-4 1 0 0,-7 2 0 16,-9 17 0-16,11-22 0 0,-11 22 0 0,0 0 0 15,0 0 0-15,0 0 0 0,-17-4 0 0,17 4 0 16,-23 20 0-16,7-2 0 0,0 3 0 16,-3 5 0-16,6-1 0 0,0-1 0 0,6-2 0 15,4-2 0-15,5-1 0 0,-2-19 0 0,21 29 0 16,-21-29 0-16,42 17 0 0,-16-17-3 15,15 12-156-15,-23-37-112 0,39 22-261 0,-26-13-83 16,-1-8 149-16</inkml:trace>
  <inkml:trace contextRef="#ctx0" brushRef="#br0" timeOffset="128766.0927">18707 2588 1797 0,'-1'25'250'0,"-30"-20"-250"15,31-5 0-15,-28 10 0 0,28-10 0 0,-20 22 0 16,20-22 0-16,-21 34 0 0,10-14 0 0,1 2 0 15,3 0 0-15,2-1 0 0,3 0 0 0,3-2 0 16,1-2 0-16,4 0 0 0,-6-17 0 16,17 29 0-16,-17-29 0 0,28 20 0 15,-28-20 0-15,33 8 0 0,-27-25-161 0,33 32-158 16,-41-37-293-16,25 7-26 0,0 7 322 0</inkml:trace>
  <inkml:trace contextRef="#ctx0" brushRef="#br0" timeOffset="129109.8167">18825 2485 1674 0,'-23'-5'373'15,"23"5"-373"-15,0 0 0 0,0 0 0 0,14 23 0 16,-14-23 0-16,16 23 0 0,-16-23 0 0,18 29 0 16,-7-12 0-16,-2 1 0 0,-1 3 0 15,-2 1 0-15,-2 1 0 0,-2 2 0 0,-2-1 0 16,-1 2 0-16,-4-2 0 0,2 0 0 15,-6-1 0-15,3-1 0 0,-1-3 0 0,-1-2 0 16,8-17 0-16,-10 23 0 0,10-23 0 0,0 0 0 16,0 0 0-16,0 0 0 0,0 0 0 0,0 0 0 15,0 0 0-15,13-20 0 0,0 3 0 0,4-5 0 16,3-4 0-16,0 1 0 0,2-2 0 16,0 1 0-16,-4 2 0 0,1 1 0 0,-3 1 0 15,-2 3 0-15,2-2 0 0,0 3 0 0,1 0 0 16,-17 18 0-16,31-29 0 0,-31 29 0 15,34-18 0-15,-14 10 0 0,4 10 0 0,-4-12 0 16,15 20-87-16,-24-31-157 0,36 40-86 0,-37-38-99 16,20 9-111-16,20 19 124 0,-24-37 416 0</inkml:trace>
  <inkml:trace contextRef="#ctx0" brushRef="#br0" timeOffset="132607.2559">8314 10796 1054 0,'0'0'580'0,"11"-27"-535"15,-11 27-4-15,0 0-10 0,0 0-7 0,16-16 8 0,-16 16 1 16,0 0 3-16,0 0-3 0,0 0-2 0,3 29-29 15,-6-13 34-15,-2 6-37 0,-1 1 31 0,-2 3-10 16,0 1-9-16,-1 6-2 0,0 2-9 16,0 4 0-16,-2 2 0 0,-1 5 0 0,1-1 0 15,-1-1 0-15,1 0 0 0,2-4 0 16,1-6 0-16,2-2 0 0,1-7 0 16,5-7 0-16,0-18 0 0,7 20 0 0,-7-20 0 15,22 1 0-15,-22-1 0 0,35-20 0 0,-15 1 0 16,2-7 0-16,2-5 0 0,-1-7 0 0,5-3 0 15,1-7 0-15,2-2 0 16,3-2 0-16,-1 0 0 0,-2 3 0 0,0-1 0 16,0 3 0-16,-4-2 0 0,2 6 0 0,-3 2 0 15,-3 5 0-15,-1 8 0 0,-4 6 0 0,-18 22 0 16,25-23 0-16,-25 23 0 0,0 0 0 0,20 7 0 16,-20-7 0-16,8 30 0 0,-1-4 0 0,-3 5 0 15,1 7 0-15,0 4 0 0,-1 3 0 0,-2 0 0 16,2-2 0-16,2-2 0 0,1-3 0 15,4-1 0-15,1-2 0 0,5 0 0 0,-1-3 0 16,7-2 0-16,0-8 0 0,5 1-44 0,-9-24-125 16,23 22-456-16,-22-19-19 0,16 5 80 0</inkml:trace>
  <inkml:trace contextRef="#ctx0" brushRef="#br0" timeOffset="132810.4513">9164 10971 1775 0,'21'29'272'0,"-21"-29"-272"0,0 0 0 15,24-9 0-15,-1-1 0 0,5-6 0 0,6-3 0 16,2-2 0-16,3 0 0 0,0 0 0 16,0 2 0-16,-1-1 0 0,-2 5 0 15,-2-1 0-15,-3 3 0 0,-1 5-4 0,-9-4-51 16,14 37-264-16,-35-25-319 0,9 18-29 0,-13 0 304 15</inkml:trace>
  <inkml:trace contextRef="#ctx0" brushRef="#br0" timeOffset="132982.3872">9209 11265 2047 0,'0'0'0'0,"0"0"0"0,3-21 0 0,11 2 0 15,7-5 0-15,9-6 0 0,9-3 0 0,3 2 0 16,2-1 0-16,1 3 0 0,1 2 0 0,1 0 0 15,0 3 0-15,4 2 0 0,-2 1 0 0,4 7 0 16,-3-8-66-16,23 32-246 0,-34-28-311 16,22 13-43-16,-10 0 287 0</inkml:trace>
  <inkml:trace contextRef="#ctx0" brushRef="#br0" timeOffset="136758.634">10530 10037 1974 0,'-15'-26'33'0,"16"8"-22"15,11-5-3-15,13-2-6 0,11-3 7 0,9-4-6 16,9-4 4-16,8 0-7 0,3-3 0 0,6 2 0 16,-1 4 0-16,-1 5 0 0,-1 5 0 0,-3 9 0 15,-5 6 0-15,-8 11 0 0,-9 10 0 16,-8 13 0-16,-8 12 0 0,-7 13 0 0,-11 11 0 15,-8 7 0-15,-9 8 0 0,-8 0 0 0,-5 4 0 16,-2 2 0-16,-5-6 0 0,-4 1 0 0,0-6 0 16,-1-5 0-16,1-6 0 0,5-8 0 0,7-3 0 15,0-10 0-15,18 14-158 0,-27-29-470 0,32 6-44 16,-6-13 84 0</inkml:trace>
  <inkml:trace contextRef="#ctx0" brushRef="#br0" timeOffset="136910.0539">11490 11240 2047 0,'-8'47'0'0,"-19"-30"0"0,4-4 0 0,23-13 0 0,-18-1 0 15,18 1 0-15,5-24 0 16,-5 24 0-16,14-41 0 0,12 35-149 0,-36-46-222 16,40 38-218-16,-22-19-63 0,-1-9 367 0</inkml:trace>
  <inkml:trace contextRef="#ctx0" brushRef="#br0" timeOffset="138479.7213">19019 15606 1846 0,'0'0'29'0,"0"0"-20"16,0 0-6-16,0 0 2 0,0 0 3 15,0 0 4-15,0 0 5 0,0 0 0 0,3 30 0 16,-6-13-7-16,1 3 2 0,-2 3-5 0,1 2 4 16,-2 1-2-16,-3 0 4 0,1-1-5 15,1 2-12-15,-1-1 22 0,1 2-21 0,0 0 6 16,1 2-3-16,-3-1 0 0,4-2 0 0,-4-3 0 16,5-4 0-16,3-20 0 0,-5 27 0 0,5-27 0 15,0 0 0-15,0 0 0 0,0 0 0 0,23 4 0 16,-23-4 0-16,23-24 0 0,-7 3 0 0,3-7 0 15,3-7 0-15,4-7 0 0,2-4 0 16,3-5 0-16,1-1 0 0,2 0 0 16,1-1 0-16,-1 3 0 0,0 5 0 0,-1 4 0 15,-2 6 0-15,-5 6 0 0,0 7 0 0,-5 9 0 16,-4 6 0-16,-17 7 0 0,26 5 0 0,-26-5 0 16,19 28 0-16,-11-4 0 0,-1 5 0 0,-1 7 0 15,-1 3 0-15,1 2 0 0,-2 2 0 0,2 2 0 16,-1 1 0-16,1 1 0 0,0 0 0 15,1-2 0-15,1-1 0 0,0-2 0 0,3-6 0 16,5 1 0-16,-1-12-40 0,13 12-98 0,-28-37-385 16,28 30-112-16,-10-24 27 0</inkml:trace>
  <inkml:trace contextRef="#ctx0" brushRef="#br0" timeOffset="138682.8505">19880 15702 1701 0,'-7'31'242'0,"7"-31"-198"0,-27 13-25 16,27-13-10-16,0 0-3 0,0 0 6 0,0 0-1 15,0 0-8-15,17-2-3 0,3-6 0 0,4-3 0 16,6-3 0-16,5-4 0 0,3-3 0 16,5-1 0-16,1 2 0 0,-2-2 0 0,1 2 0 15,-2 1 0-15,-1 3 0 0,-6 2 0 0,1 6-12 16,-14-4-62-16,13 30-145 0,-34-18-430 15,22 3 1-15,-22-3 204 0</inkml:trace>
  <inkml:trace contextRef="#ctx0" brushRef="#br0" timeOffset="138870.3866">19917 16074 1983 0,'0'0'64'0,"-18"24"-64"15,18-24 0-15,0 0 0 0,0 0 0 0,17 13 0 16,2-16 0-16,5-5 0 0,6-1 0 0,2-7 0 15,7-2 0-15,4-5 0 0,3-3 0 0,4-1 0 16,2-2 0-16,3 0 0 0,-2-2 0 0,5 5 0 16,-6-3-8-16,15 20-189 15,-27-20-454-15,21 12 9 0,-11-7 94 0</inkml:trace>
  <inkml:trace contextRef="#ctx0" brushRef="#br0" timeOffset="139229.7386">21313 14681 1914 0,'27'19'133'0,"-27"-19"-133"0,0 0 0 15,0 0 0-15,9 19 0 0,-4 2 0 0,3 10 0 16,-4 13 0-16,4 7 0 0,-5 8 0 0,2 7 0 16,-5 8 0-16,0 5 0 0,-3 4 0 0,-2 3 0 15,-1 4 0-15,-4-1 0 0,-2 1 0 16,0-3 0-16,-1-3 0 0,1 0 0 15,3-9 0-15,0-6 0 0,3-13 0 0,4-10 0 16,6-12 0-16,4-11 0 0,-8-23 0 0,31 18 0 16,0-2-101-16,-26-46-218 0,42 17-304 0,-29-12-14 15,3-10 271-15</inkml:trace>
  <inkml:trace contextRef="#ctx0" brushRef="#br0" timeOffset="143226.0578">3530 4856 1140 0,'0'0'549'0,"0"0"-542"16,0 0-10-16,0 0 6 0,0 0 12 0,0 0 13 16,0 0 5-16,0 0-4 0,0 0-7 0,0 0-12 15,-19 13-1-15,19-13-1 0,-11 23 3 16,11-23 1-16,-11 34 5 0,3-16-2 0,2 4 5 16,-3 1-4-16,1 1 4 0,-2 0-4 15,3-1 2-15,-2-1-6 0,3-3-15 0,6-19 12 16,-10 30-16-16,10-30 13 0,0 0-4 0,0 0-1 15,4 17 0-15,-4-17 2 0,0 0 5 0,17-6 0 16,-17 6 3-16,22-18-10 0,-22 18-1 0,33-34 0 16,-14 12 0-16,2-3 0 0,3-2 0 15,1-2 0-15,0 2 0 0,2 1 0 0,-2 2 0 16,0 3 0-16,-3 6 0 0,-3 3 0 0,-2 4 0 16,-17 8 0-16,24-1 0 0,-24 1 0 0,0 0 0 15,22 26 0-15,-22-26 0 0,10 31 0 0,-6-12 0 16,-2 3 0-16,-3 2 0 0,0 1 0 0,-2 0 0 15,1 0 0-15,-1-3 0 0,5 0-34 16,-2-22-31-16,8 37-2 0,-8-37-115 16,33 17-362-16,-33-17-87 0,34-5 108 0</inkml:trace>
  <inkml:trace contextRef="#ctx0" brushRef="#br0" timeOffset="147326.1721">4381 5338 977 0,'-23'-26'335'0,"23"26"29"0,0 0-345 16,0 0-7-16,0 0 10 0,7-22 8 16,-7 22 9-16,0-22 1 0,0 22-4 0,-4-18-3 15,4 18-4-15,0 0-2 0,0 0-3 16,0 0 0-16,-18-16-7 0,18 16 1 0,0 0-17 16,-25 18-1-16,25-18 0 0,-26 27 0 0,11-9 0 15,2 3 0-15,-3 0 0 0,3 2 0 0,-2 2 0 16,2-1 0-16,2 0 0 0,0-1 0 0,4-1 0 15,1-4 0-15,6-18 0 0,-2 24 0 0,2-24 0 16,0 0 0-16,24 13 0 0,-24-13 0 16,34-2 0-16,-14-5 0 0,5-4 0 0,0-5 0 15,3-3 0-15,-1-3 0 0,-2-2 0 16,0 1 0-16,-2 0 0 0,-1 0 0 0,-3 1 0 16,-2 1 0-16,-2 2 0 0,-4 1 0 0,-11 18 0 15,16-29 0-15,-16 29 0 0,0 0 0 0,9-17 0 16,-9 17 0-16,0 0 0 0,0 0 0 0,-2 22 0 15,1-3 0-15,-2 8 0 0,1 5 0 16,-3 6 0-16,-1 3 0 0,-3 5 0 0,2 0 0 16,-2 3 0-16,0 0 0 0,-2-4 0 0,-1-1 0 15,-2-3 0-15,2-3 0 0,-1-4 0 0,-1-3 0 16,1-4 0-16,0-5 0 0,13-22 0 0,-25 25 0 16,25-25 0-16,-18 4 0 0,18-4 0 0,-15-20 0 15,9 1 0-15,-1-11 0 0,7-2 0 16,-4-14-86-16,30 23-401 0,-22-27-185 15,14 7 31-15,-5-4 481 0</inkml:trace>
  <inkml:trace contextRef="#ctx0" brushRef="#br0" timeOffset="147560.5523">4888 4759 2047 0,'0'0'0'15,"0"0"0"-15,-16 28 0 0,16-28 0 0,-2 31 0 16,0-12 0-16,-1 6 0 0,-3 2 0 16,-3 5 0-16,2 3 0 0,-2 4 0 0,1-1 0 15,1 4 0-15,-2 0 0 0,2 1 0 0,1 1 0 16,2-2 0-16,2-3 0 0,4-3 0 16,2-6 0-16,4-1 0 0,2-4 0 0,6-1-46 15,-16-24-14-15,40 39-31 0,-40-39-133 0,33 1-412 16,-10-1 8-16,4-5 267 0</inkml:trace>
  <inkml:trace contextRef="#ctx0" brushRef="#br0" timeOffset="147904.2913">5162 5218 1914 0,'-24'-7'38'16,"24"7"-13"-16,-31-8-3 0,31 8 4 0,-34 1-5 15,16 4-20-15,-1 1-1 0,1 3 0 0,-1 4 0 16,2 2 0-16,-2 3 0 0,2 2 0 0,2 2 0 15,0-1 0-15,2 1 0 0,3-1 0 0,1-2 0 16,3 0 0-16,6-19 0 0,-5 32 0 16,5-32 0-16,10 20 0 0,-10-20 0 0,23 12 0 15,-23-12 0-15,34 3 0 0,-13-7 0 0,1-2 0 16,1-2 0-16,1-4 0 0,1 0 0 0,-1-3 0 16,0 1 0-16,-1-1 0 0,-2-1 0 0,-2-1 0 15,0 2 0-15,-19 15 0 0,26-32 0 16,-26 32 0-16,21-28 0 0,-21 28 0 0,12-21 0 15,-12 21 0-15,0 0 0 0,0 0 0 16,0 0 0-16,0 0 0 0,0 0 0 0,0 0 0 16,0 0 0-16,-18 29 0 0,10-8 0 0,-1 1 0 15,-1 4 0-15,2-3 0 0,2 0 0 0,2-3 0 16,4 1 0-16,0-21 0 0,11 29 0 0,-11-29-58 16,30 14-30-16,-17-31-66 0,30 11-468 0,-20-10-17 15,13 1 154-15</inkml:trace>
  <inkml:trace contextRef="#ctx0" brushRef="#br0" timeOffset="148201.1641">5659 5087 1728 0,'0'0'235'0,"-27"6"-192"0,10-6-13 16,-1 2-19-16,18-2-11 0,-33 9 0 0,33-9 0 16,-30 15 0-16,30-15 0 0,-26 20 0 15,26-20 0-15,-16 18 0 0,16-18 0 0,0 0 0 16,4 20 0-16,-4-20 0 0,19 10 0 0,-19-10 0 15,31 6 0-15,-13-4 0 0,4 1 0 0,0-1 0 16,-1 1 0-16,-3 0 0 0,-18-3 0 0,28 14 0 16,-28-14 0-16,16 20 0 0,-16-20 0 0,6 29 0 15,-8-8 0-15,-4-1 0 0,-1 1 0 0,-4 1 0 16,-2-2 0-16,-1 1 0 16,0-1 0-16,-1-3 0 0,15-17 0 0,-25 24 0 15,25-24 0-15,0 0 0 0,-19 13 0 0,19-13 0 16,0 0 0-16,0 0 0 0,9-31 0 0,3 14 0 15,1-7-3-15,13 7-105 0,-25-26-384 0,31 21-188 16,-9-7 37-16,5 0 523 0</inkml:trace>
  <inkml:trace contextRef="#ctx0" brushRef="#br0" timeOffset="148576.1723">6038 5084 1872 0,'0'0'57'0,"-21"-11"-20"15,21 11-5-15,0 0 8 0,-20-11-31 0,20 11-9 16,0 0 0-16,-19-7 0 0,19 7 0 16,0 0 0-16,0 0 0 0,-19 7 0 0,19-7 0 15,-11 19 0-15,11-19 0 0,-12 31 0 0,5-10 0 16,0-2 0-16,1 0 0 0,-1-1 0 0,4-1 0 16,3-17 0-16,-4 28 0 0,4-28 0 0,4 20 0 15,-4-20 0-15,0 0 0 0,22 14 0 0,-22-14 0 16,26-2 0-16,-8-4 0 0,2-4 0 15,3-1 0-15,0-1 0 0,2 2 0 16,-2 2 0-16,-1 1 0 0,-5 3 0 0,-17 4 0 16,24 0 0-16,-24 0 0 0,0 0 0 0,13 18 0 15,-13-18 0-15,-2 30 0 0,-5-8 0 0,-3 1 0 16,-3 2 0-16,-3-2 0 0,-4 2 0 0,1-1 0 16,-2-2 0-16,2 2 0 0,-1-3 0 0,1 0 0 15,3-3 0-15,16-18 0 0,-24 26 0 0,24-26 0 16,0 0 0-16,0 0-167 0,0 0-516 15,12-17 0-15,-12 17 170 0</inkml:trace>
  <inkml:trace contextRef="#ctx0" brushRef="#br0" timeOffset="149044.9359">7369 4598 1827 0,'0'0'72'0,"0"0"-24"0,0 0-9 15,-17 6-17-15,17-6-7 0,-35 28-12 0,9-4 2 16,-6 8-5-16,-2 5 6 16,-2 4-9-16,-2 0 9 0,2 4-9 0,-1-3 9 15,2-2-10-15,2 0 8 0,5-5-8 0,4-2 3 16,6-5-14-16,3-9-6 0,10-1-37 0,5-18-32 16,15 24-365-16,-15-24-215 0,20-19 62 0,0 4 488 15</inkml:trace>
  <inkml:trace contextRef="#ctx0" brushRef="#br0" timeOffset="149185.582">7025 4746 2047 0,'-19'17'0'15,"8"5"0"-15,7 1 0 0,7 4 0 16,8-2 0-16,9 0 0 0,8-5 0 0,8-3 0 16,8-5 0-16,9-6 0 0,9-3 0 0,8-6 0 15,5 0 0-15,-1-5 0 0,4 4 0 0,-10-19-47 16,28 18-600-16,-32-9-62 0,4 7 66 15</inkml:trace>
  <inkml:trace contextRef="#ctx0" brushRef="#br0" timeOffset="159066.8214">11901 4437 1392 0,'-5'27'334'0,"5"-27"-123"16,-27-4-179-16,27 4-1 0,-19-3-4 0,19 3-7 16,0 0-20-16,0 0 0 0,0 0 0 0,0 0 0 15,0 0 0-15,19-21 0 0,-2 14 0 0,7-3 0 16,5 0 0-16,6-2 0 0,2 1 0 16,3-1 0-16,0 3 0 0,0 1 0 15,-6 2 0-15,-2 5 0 0,-8-3-23 0,3 13-69 16,-23-27-249-16,14 30-302 0,-18-12-16 0,0 0 371 15</inkml:trace>
  <inkml:trace contextRef="#ctx0" brushRef="#br0" timeOffset="159208.6788">11751 4740 2047 0,'-31'8'0'0,"31"-8"0"0,0 0 0 15,11 17 0-15,13-15 0 0,8-2 0 0,5-4 0 16,9-4 0-16,4-4 0 0,9-2 0 0,7-7-3 15,14 7-89-15,-20-28-401 0,35 19-185 0,-9-9 42 16,4-3 492-16</inkml:trace>
  <inkml:trace contextRef="#ctx0" brushRef="#br0" timeOffset="160810.7901">13477 3946 1564 0,'0'0'114'0,"0"0"-77"15,-7-28-9-15,7 28 2 0,9-19-17 0,-9 19 46 16,12-19-46-16,-12 19 40 0,0 0-21 0,17-17-9 16,-17 17 2-16,0 0-4 0,0 0 2 15,7-17-11-15,-7 17-12 0,0 0 0 16,0 0 0-16,0 0 0 0,0 0 0 0,0 0 0 16,0 0 0-16,0 0 0 0,0 0 0 0,0 0 0 15,0 0 0-15,0 0 0 0,0 0 0 0,0 0 0 16,0 0 0-16,0 0 0 0,0 0 0 0,0 0 0 15,0 0 0-15,6 19 0 0,2 10 0 0,1 14 0 16,2 10 0-16,-1 5 0 0,-2 3 0 16,0 2 0-16,-3 1 0 0,-2 3 0 0,-3-2 0 15,-1-1 0-15,-3-3 0 0,1-4 0 0,-1-4 0 16,0-5 0-16,2-3 0 0,-2-8 0 0,2-3 0 16,-2-7 0-16,3-4 0 0,0-6 0 0,3 0 0 15,-2-17 0-15,5 20 0 0,-5-20-52 16,29 18-449-16,-29-18-170 0,0 0 32 15,21-26 456-15</inkml:trace>
  <inkml:trace contextRef="#ctx0" brushRef="#br0" timeOffset="162123.3902">15247 4183 1074 0,'0'0'537'0,"-4"-19"-441"0,4 19-33 16,0 0-2-16,0 0-6 0,0 0-10 15,0 0-10-15,0 0-16 0,-18-6-13 0,18 6-5 16,-23 18-1-16,6-1-2 0,-1 6 7 0,-4 2-6 16,-3 3 4-16,0 4-5 0,-4 1 6 0,0 1-6 15,-1 3 5-15,2-2-7 0,2-2-10 0,0-2 28 16,4-1-25-16,4-3 24 0,2-3-14 0,4-3-9 15,2-4-7-15,10-17-13 0,-7 23-15 16,7-23-22-16,0 0-17 0,24 17 2 16,-24-17 2-16,26-14 10 0,-15-4 0 0,12 8 0 15,-11-14 6-15,9 8 26 0,-6-6 51 0,-1-3 29 16,7 9 48-16,-15-15-23 0,14 17 28 0,-17-15-27 16,-3 29 8-16,13-38-4 0,-13 38-19 0,7-34-2 15,-7 34-17-15,5-21-1 0,-5 21-7 0,0 0 1 16,0 0-5-16,0 0-14 0,0 0-8 15,5 22 0-15,1-4 0 0,4 6 0 0,3 2 0 16,7-1 0-16,3 1 0 0,7-3 0 0,8-5 0 16,9-4 0-16,4-8-3 0,21 17-168 0,-11-34-467 15,23 9-36-15,-9-11 114 0</inkml:trace>
  <inkml:trace contextRef="#ctx0" brushRef="#br0" timeOffset="163014.0401">16365 4048 1494 0,'-32'-27'375'0,"32"27"-330"0,0 0-38 0,0 0 1 16,-28-16 5-16,28 16 1 0,-32 2 2 15,13 4-1-15,-4 2-9 0,-3 3 2 0,-1 2-3 16,1 4 5-16,-2 1 0 0,2 3 8 15,2 0-15-15,2 2-3 0,3-4 0 0,3 0 0 16,5-2 0-16,11-17 0 0,-8 26 0 0,8-26 0 16,11 20 0-16,-11-20 0 0,25 16 0 0,-8-9 0 15,1-2 0-15,3-3 0 0,3 1 0 0,2-2 0 16,0 0 0-16,3 0 0 0,-1 2 0 16,2-2 0-16,-5 1 0 0,-2 2 0 0,-3-2 0 15,-20-2 0-15,28 8 0 0,-28-8 0 0,0 0 0 16,16 17 0-16,-16-17 0 0,-4 18 0 0,4-18 0 15,-15 24 0-15,15-24 0 0,-29 27 0 0,11-13 0 16,-2-1 0-16,1 1 0 0,-1-2 0 16,2-1 0-16,18-11 0 0,-22 15 0 0,22-15-42 15,0 0-50-15,0 0-61 0,20-4-324 16,-20 4-154-16,29-26 89 0,-6 14 433 0</inkml:trace>
  <inkml:trace contextRef="#ctx0" brushRef="#br0" timeOffset="163232.809">16870 4080 1741 0,'-18'-17'283'0,"18"17"-260"15,0 0-23-15,-27 19 0 0,27-19 0 0,-31 24 0 16,13-7 0-16,-1 3 0 0,0 6 0 16,-1 2 0-16,2 3 0 0,0 0 0 0,2 0 0 15,0-1 0-15,3-1 0 0,2-1 0 0,4-2 0 16,2-3 0-16,4-3 0 0,2-3 0 0,-1-17 0 15,11 24 0-15,-11-24-20 0,22 8-31 16,-3-2-39-16,-14-29-78 0,34 18-425 0,-26-14-41 16,8-3 144-16</inkml:trace>
  <inkml:trace contextRef="#ctx0" brushRef="#br0" timeOffset="163639.0603">16884 3926 1545 0,'30'21'355'0,"-48"-17"-305"0,18-4-35 16,0 0-4-16,0 0 11 0,18 19 3 0,-18-19-1 16,23 12-24-16,-23-12 0 0,30 9 0 0,-30-9 0 15,30 10 0-15,-30-10 0 0,29 10 0 0,-29-10 0 16,26 16 0-16,-26-16 0 0,17 21 0 0,-17-21 0 16,12 26 0-16,-12-26 0 0,5 32 0 0,-5-14 0 15,-3 3 0-15,-2 1 0 0,-1 0 0 16,0 1 0-16,-1-1 0 0,0-3 0 0,-1-1 0 15,8-18 0-15,-9 25 0 0,9-25 0 0,0 0 0 16,0 0 0-16,0 0 0 0,0 0 0 16,0 0 0-16,24 8 0 0,-24-8 0 0,27-22 0 15,-12 4 0-15,4-2 0 0,0-3 0 0,-1-3 0 16,1 1 0-16,-4 1 0 0,1 3 0 16,-1 2 0-16,-3 1 0 0,-12 18 0 0,21-32 0 15,-21 32 0-15,17-24 0 0,-17 24 0 0,0 0 0 16,0 0 0-16,0 0 0 0,0 0 0 0,0 0 0 15,0 0 0-15,0 0 0 0,14 22 0 0,-10-5 0 16,0 3 0-16,-1 4 0 0,1 2 0 0,2 0 0 16,-1 2 0-16,2 1 0 0,2-3 0 0,3 0 0 15,1-5 0-15,9 2-2 0,-5-20-137 16,32 23-431-16,-29-25-62 0,21 8 31 16</inkml:trace>
  <inkml:trace contextRef="#ctx0" brushRef="#br0" timeOffset="169405.7168">10341 3403 1921 0,'0'0'54'0,"-2"35"-4"0,2-8-28 16,2 8-22-16,-1 6 0 0,-1 5 0 15,-1 2 0-15,-4 3 0 0,-1-1 0 0,-1-2 0 16,1-2 0-16,1-5 0 0,7-1 0 0,-2-40-341 16,14 39-345-16,-14-39 23 0,31 29 307 0</inkml:trace>
  <inkml:trace contextRef="#ctx0" brushRef="#br0" timeOffset="213483.6493">8197 4715 1593 0,'0'0'100'16,"-4"-18"-53"-16,4 18-6 0,9-26-10 0,-9 26-4 15,10-26-4-15,-10 26 1 0,0 0-1 0,7-19-1 16,-7 19 0-16,0 0-6 0,0 0 2 16,0 0-2-16,0 0 2 0,0 0-4 0,0 0-2 15,0 0-12-15,0 0 0 0,0 0 0 0,-13 23 0 16,13-23 0-16,-16 20 0 0,16-20 0 0,-19 26 0 16,19-26 0-16,-18 26 0 0,18-26 0 0,-18 32 0 15,7-15 0-15,1 0 0 0,2 0 0 0,-1 0 0 16,9-17 0-16,-12 26 0 0,12-26 0 0,-2 17 0 15,2-17 0-15,0 0 0 16,16 17 0-16,-16-17 0 0,25 5 0 0,-5-6 0 16,1-5 0-16,6-2 0 0,2-1 0 0,2-2 0 15,0-1 0-15,-1 2 0 0,-4 3 0 0,-1 2 0 16,-3 3 0-16,-2 3 0 0,-3 4 0 0,-17-5 0 16,26 15 0-16,-26-15 0 0,11 28 0 0,-10-10 0 15,-2 3 0-15,-4 2 0 0,-4-1 0 16,0 1 0-16,-4-4 0 0,1-1 0 0,12-18 0 15,-22 27 0-15,22-27 0 0,0 0 0 0,-17 14 0 16,17-14 0-16,0 0 0 0,0 0-48 0,8-23-43 16,-7-6-32-16,30 25-249 0,-18-31-255 15,9 4 32-15,2 3 405 0</inkml:trace>
  <inkml:trace contextRef="#ctx0" brushRef="#br0" timeOffset="213686.8597">8727 4551 1804 0,'-3'17'77'0,"3"-17"-44"0,-17 31-3 0,9-13-11 16,2 4 5-16,0-3-10 0,0 3 4 0,-1-2-3 16,1 0-2-16,-2 0-13 0,1-1 0 0,0-1 0 15,1 0 0-15,0 0 0 0,2 0 0 0,0-1 0 16,4-17 0-16,-3 31 0 0,3-31 0 16,1 24 0-16,-1-24 0 0,0 0-29 15,0 0-25-15,27 22-28 0,-27-22-24 0,35 3-254 16,-35-3-273-16,25-26 32 0,-6 16 420 0</inkml:trace>
  <inkml:trace contextRef="#ctx0" brushRef="#br0" timeOffset="214124.3203">8823 4587 1963 0,'0'0'32'0,"0"0"-15"15,0 0-8-15,0 0 3 0,0 0 2 0,0 0-14 16,0 0 0-16,0 0 0 0,23-10 0 0,-23 10 0 15,26-10 0-15,-26 10 0 0,32-10 0 16,-32 10 0-16,29-4 0 0,-29 4 0 16,25 3 0-16,-25-3 0 0,20 8 0 0,-20-8 0 15,13 20 0-15,-13-20 0 0,9 30 0 0,-8-12 0 16,-2 2 0-16,-2 1 0 0,-2 0 0 0,-1 0 0 16,-1 1 0-16,0-1 0 0,1-2 0 0,-2-1 0 15,2-1 0-15,6-17 0 0,-6 27 0 0,6-27 0 16,0 0 0-16,5 19 0 0,-5-19 0 0,0 0 0 15,19 5 0-15,-19-5 0 0,24-10 0 16,-7-1 0-16,1-4 0 0,4-6 0 0,1-3 0 16,1-3 0-16,-1-2 0 0,2-1 0 0,-2 0 0 15,-3 0 0-15,-1-1 0 0,-2 3 0 16,-5 4 0-16,-2 1 0 0,-3 4 0 0,-7 19 0 16,7-28 0-16,-7 28 0 0,0 0 0 0,0 0 0 15,0 0 0-15,0 0 0 0,0 0 0 16,-11 33 0-16,3-7 0 0,0 8 0 0,0 3 0 15,2 0 0-15,2-1 0 0,3-3 0 0,6-2 0 16,3-4 0-16,6-2 0 0,4-4 0 0,6-3 0 16,2-7-10-16,8 0-56 0,-5-15-29 0,22 24-135 15,-27-34-395-15,21 6 2 0,-3-7 226 0</inkml:trace>
  <inkml:trace contextRef="#ctx0" brushRef="#br0" timeOffset="214546.9044">9923 4215 1967 0,'-28'-15'44'0,"6"2"-18"16,1 4-16-16,-2 3-10 0,1 6 0 0,-2 4 0 15,-3 4 0-15,0 6 0 0,1 4 0 0,-2 7 0 16,2 5 0-16,2 7 0 0,1 3 0 16,1 4 0-16,4 5 0 0,-1 0 0 0,5 3 0 15,3-2 0-15,3-2 0 0,5-3 0 0,5-6 0 16,7-5 0-16,3-7 0 0,9-4 0 15,4-6 0-15,6-6 0 0,5-5 0 0,4-7 0 0,4-7 0 16,3-6 0-16,3-6 0 0,0-8 0 16,1-5 0-16,-1-7 0 0,-3-6 0 15,0-4 0-15,-6-2 0 0,-2-2 0 0,-7 1 0 16,-7 1 0-16,-8 3 0 0,-7 3 0 0,-5 1 0 16,-8 1 0-16,-5 3 0 0,-7 4 0 0,-4 2 0 15,-6 3 0-15,-1 7 0 0,-6 6 0 0,-1 8 0 16,-2 9 0-16,-2 12 0 0,0 6 0 0,-1 8 0 15,-1 6 0-15,3 5 0 0,2 3 0 0,3-1 0 16,4 1 0-16,7-4 0 0,5-2 0 16,5-1 0-16,8-2 0 0,4-3 0 0,7-2 0 15,6-2 0-15,4-3 0 0,8-3 0 16,1-2 0-16,6-6 0 0,2 0 0 0,3-5 0 16,5 0 0-16,-4-5 0 0,5 4 0 0,-11-16-115 0,28 31-382 15,-27-27-182-15,8 11 64 0,-5 3 475 16</inkml:trace>
  <inkml:trace contextRef="#ctx0" brushRef="#br0" timeOffset="214864.5039">10421 4631 1640 0,'-11'-18'126'16,"11"18"-42"-16,0 0-8 0,11-17-4 0,-11 17-23 16,0 0-49-16,0 0 0 0,-23-12 0 0,23 12 0 15,-24 4 0-15,24-4 0 0,-32 16 0 16,13-3 0-16,1 4 0 0,-2 3 0 0,2 0 0 16,1 2 0-16,2 0 0 0,3-2 0 15,1 1 0-15,5-3 0 0,6-18 0 0,-2 30 0 16,2-30 0-16,9 23 0 0,-9-23 0 0,23 16 0 15,-23-16 0-15,36 6 0 0,-13-10 0 0,5-2 0 16,1-5 0-16,6-1 0 0,2-5 0 0,5 5-28 16,-10-28-192-16,32 36-323 0,-32-21-83 0,14 0 4 15</inkml:trace>
  <inkml:trace contextRef="#ctx0" brushRef="#br0" timeOffset="218626.9925">18715 3674 1162 0,'0'0'518'0,"0"0"-461"15,0 0-20-15,-3-22 1 0,3 22-6 0,-8-24 4 16,8 24-7-16,-6-24 0 0,6 24-8 0,-12-23 0 15,12 23-3-15,-25-18 3 0,8 11-6 0,-3 1-2 16,-1 2-13-16,-2 4 0 0,0 4 0 0,-4 2 0 16,-1 3 0-16,-2 5 0 0,-3 1 0 0,-2 5 0 15,0 0 0-15,-2 3 0 0,1 1 0 0,0 3 0 16,1 0 0-16,0 0 0 0,3 2 0 16,3-2 0-16,6-2 0 0,5-4 0 0,6-4 0 15,12-17 0-15,-6 17 0 0,6-17 0 16,0 0 0-16,32 7 0 0,-6-11 0 0,6-4 0 0,5-7 0 15,8-3 0-15,1-2 0 0,7-4 0 16,1-2 0-16,1 2 0 0,-3 0 0 0,-2 2 0 16,-3 4 0-16,-6 5 0 0,-5 0 0 15,-5 5 0-15,-7 4 0 0,-7 3 0 0,-17 1 0 16,17 7 0-16,-17-7 0 0,7 21 0 0,-7 0 0 16,-3 8 0-16,-4 7 0 0,-7 10 0 0,-4 6 0 15,-6 6 0-15,-8 5 0 0,-2 1 0 0,-4 1 0 16,-1 0 0-16,0-2 0 0,2-3 0 0,3-8 0 15,3-5 0-15,7-7 0 0,7-9 0 0,7-5 0 16,8-7 0-16,2-19 0 16,18 18 0-16,1-22 0 0,13-2-22 0,-5-29-130 15,37 22-393-15,-21-28-99 0,18 2 19 0</inkml:trace>
  <inkml:trace contextRef="#ctx0" brushRef="#br0" timeOffset="218955.1123">19333 3707 1864 0,'-32'-8'183'0,"15"19"-183"15,17-11 0-15,-30 25 0 0,14-7 0 0,2 5 0 16,-3 4 0-16,-4 6 0 0,1 5 0 0,0 3 0 16,0 5 0-16,3 0 0 0,4 0 0 15,3-4 0-15,4-2 0 0,5-5 0 16,5-5 0-16,4-6 0 0,8-4 0 0,7-6 0 15,7-5 0-15,11-8 0 0,5-4 0 0,6-10 0 16,5-5 0-16,4-9 0 0,2-8 0 0,0-5 0 16,-1-4 0-16,-2-6 0 0,-5-2 0 0,-4-1 0 15,-5 2 0-15,-9 1 0 0,-7 7 0 0,-11 2 0 16,-8 5 0-16,-11 4 0 0,-6 2 0 0,-8 3 0 16,-7 2 0-16,-4 4 0 0,-8 6 0 15,-3 9 0-15,-6 4 0 0,-1 13 0 0,-7 5 0 16,-1 11 0-16,-5-2-18 0,20 32-339 15,-38-46-73-15,35 25-207 0,-4-11 33 0,2-21 604 16</inkml:trace>
  <inkml:trace contextRef="#ctx0" brushRef="#br0" timeOffset="235159.3808">16954 4718 1700 0,'-34'2'184'0,"-5"1"-138"0,11 4-8 0,5-5-13 15,23-2-9-15,-18 4-10 0,18-4 0 0,0 0-2 16,21-3 6-16,5-1 2 0,18-6-12 0,21-12 0 15,17-12 0-15,22-15 0 0,15-13 0 0,21-12 0 16,14-4 0-16,17-5 0 0,9 1 0 0,3 2 0 16,2 4 0-16,-3 8 0 0,-9 7 0 0,-18 6 0 15,-12 7 0-15,-18 4 0 0,-9 5 0 0,-12 3 0 16,-9 5 0-16,-11 8 0 0,-12-4-36 0,6 34-303 16,-34-28-327-16,3 15 18 0,-19-6 291 0</inkml:trace>
  <inkml:trace contextRef="#ctx0" brushRef="#br0" timeOffset="235503.179">20908 3275 2047 0,'0'0'0'0,"0"0"0"0,-2-23 0 0,2 23 0 16,0 0 0-16,0 0 0 0,0 0 0 0,0 0 0 15,4 21 0-15,-2 2 0 0,0 10 0 0,-6 11 0 16,-3 4 0-16,-6 6 0 0,-4 1 0 0,-4 4 0 16,-5-2 0-16,2 4 0 0,-4-4 0 0,6-1 0 15,-2-13-107-15,28 12-538 0,-17-23-7 16,20-1 10-16</inkml:trace>
  <inkml:trace contextRef="#ctx0" brushRef="#br0" timeOffset="237347.0282">4234 6711 486 0,'0'0'93'0,"0"0"-20"0,0 0-11 0,0 0-18 16,0 0-23-16,0 0-36 0,0 0-35 0,0 0-13 15,0 0 4-15,0 0 22 0,-17-12 40 0,17 12 31 16,0 0 24-16,0 0 29 0,0 0 18 0,0 0 17 15,0 0-1-15,-6-26-2 0,6 26-18 0,0 0-15 16,0 0-13-16,0 0-14 0,0 0-6 16,1-24-2-16,-1 24-4 0,0 0 1 0,0 0-5 15,0-17-6-15,0 17-5 0,0 0-3 16,0 0-4-16,0-19-3 0,0 19-1 0,0 0-2 16,0 0-2-16,-1-21 0 0,1 21-4 0,0 0-1 15,0 0-1-15,0 0-1 0,0 0 1 0,0 0-5 16,0 0-6-16,0 0 0 0,0 0 0 0,0 0 0 15,0 0 0-15,-9 26 0 0,5-8 0 16,0 6 0-16,-3 6 0 0,0 3 0 0,-3 1 0 16,-1 1 0-16,-1-1 0 0,-1-3 0 0,1 1 0 15,0-6 0-15,1-2 0 0,3-5 0 0,8-19 0 16,-9 20 0-16,9-20 0 0,0 0 0 0,0 0 0 16,0 0 0-16,0 0 0 0,15-17 0 0,-15 17 0 15,20-30 0-15,-7 7 0 16,1-5 0-16,3-1 0 0,0-1 0 0,0 0 0 15,0-2 0-15,0 2 0 0,-1 0 0 0,-1-1 0 16,1 5 0-16,0-1 0 0,1 3 0 0,-1 1 0 16,1 1 0-16,-1 4 0 0,-16 18 0 0,31-29 0 15,-31 29 0-15,25-14 0 0,-25 14 0 0,19-3 0 16,-19 3 0-16,0 0 0 0,24 20 0 0,-24-20 0 16,16 31 0-16,-7-9 0 0,-3 4 0 15,0 2 0-15,0 5 0 0,-1 2 0 0,0 2 0 16,-4 1 0-16,-1-1 0 0,-1 0 0 15,0 0 0-15,-1-3 0 0,4-1 0 0,-1-7 0 0,5 3-45 16,-6-29-38-16,25 52-135 0,-25-52-457 16,23 12 33-16,-23-12 259 0</inkml:trace>
  <inkml:trace contextRef="#ctx0" brushRef="#br0" timeOffset="237893.9106">5053 6789 1546 0,'0'0'74'0,"-32"-4"-13"0,32 4-2 0,-25 1-2 16,25-1-7-16,-29 8-12 0,29-8-4 16,-34 15-5-16,16-6-2 0,-2 2-4 0,2 4 0 15,0 1-4-15,2 2-12 0,-1 0-7 0,4 2 0 16,2-1 0-16,2 0 0 0,9-19 0 0,-6 30 0 16,6-30 0-16,6 21 0 0,-6-21 0 0,20 9 0 15,-20-9 0-15,31-1 0 0,-11-5 0 16,2-2 0-16,3-4 0 0,1-2 0 0,0-3 0 15,0-1 0-15,-2 0 0 0,1-1 0 16,-4 1 0-16,1 2 0 0,-3 3 0 0,-1 2 0 16,-18 11 0-16,25-12 0 0,-25 12 0 0,0 0 0 15,20 2 0-15,-20-2 0 0,0 0 0 0,7 31 0 16,-8-10 0-16,-2 3 0 0,0 5 0 0,-3 3 0 16,-2 3 0-16,0 3 0 0,-2 0 0 0,-1 2 0 15,-1-2 0-15,-4 0 0 0,2-2 0 16,-1-1 0-16,0-2 0 0,1-4 0 0,-1-1 0 15,2-5 0-15,-2-1 0 0,2-4 0 16,13-18 0-16,-27 26 0 0,27-26 0 0,-23 14 0 16,23-14 0-16,0 0 0 0,-21-3 0 0,21 3 0 15,-6-17 0-15,4-1 0 0,6-1-4 0,-6-20-132 16,32 15-485-16,-26-18-43 0,15 4 43 0</inkml:trace>
  <inkml:trace contextRef="#ctx0" brushRef="#br0" timeOffset="238159.8932">5551 6418 1739 0,'-22'-7'257'15,"22"7"-238"-15,0 0 9 0,-18 13-24 0,18-13-4 16,-10 20 0-16,3-2 0 0,-2 7 0 0,-2 7 0 15,-1 4 0-15,0 2 0 0,0 4 0 0,1 2 0 16,1 0 0-16,1 1 0 0,2-2 0 0,0-2 0 16,2-1 0-16,1-1 0 0,2-4 0 15,2-1 0-15,1-4 0 0,5-2 0 0,0-4-5 16,6-1-33-16,-12-23-34 0,44 48-234 0,-44-48-330 16,39 13-20-16,-19-17 323 0</inkml:trace>
  <inkml:trace contextRef="#ctx0" brushRef="#br0" timeOffset="238535.2796">5802 6875 1544 0,'-9'-34'383'0,"9"34"-350"0,-16-17-11 0,16 17 3 16,-12-16 7-16,12 16-24 0,-9-20-8 0,9 20 0 15,0 0 0-15,0 0 0 0,-19-17 0 0,19 17 0 16,0 0 0-16,-18 5 0 0,18-5 0 15,-19 18 0-15,10-1 0 0,-4 4 0 0,0 4 0 16,1 4 0-16,0-1 0 0,1 3 0 16,0-2 0-16,1-2 0 0,4-4 0 0,1-4 0 15,5-19 0-15,1 28 0 0,-1-28 0 0,0 0 0 16,21 21 0-16,-21-21 0 0,23 0 0 0,-23 0 0 16,33-12 0-16,-12 2 0 0,2-6 0 0,-1-1 0 15,0-2 0-15,-3-2 0 0,0 1 0 16,-2-1 0-16,-1 4 0 0,-4 0 0 0,-12 17 0 15,17-20 0-15,-17 20 0 0,0 0 0 0,0 0 0 16,0 0 0-16,0 0 0 0,0 0 0 0,-8 22 0 16,-1-4 0-16,0 4 0 0,-2 1 0 0,1 2 0 15,0-3 0-15,4-2 0 0,1-2 0 0,5-18 0 16,2 28 0-16,-2-28-18 0,0 0-77 0,40 43-262 16,-41-60-197-16,28 14-85 15,-6-9 256-15</inkml:trace>
  <inkml:trace contextRef="#ctx0" brushRef="#br0" timeOffset="238834.0653">6243 6710 1925 0,'-33'25'37'0,"4"-12"1"16,-2 1 2-16,6-1-33 0,0-1-7 0,6 0 0 15,2 0 0-15,17-12 0 0,-22 21 0 0,22-21 0 16,0 0 0-16,2 23 0 0,-2-23 0 0,25 12 0 15,-7-7 0-15,4-4 0 0,3 0 0 0,3-1 0 16,0-1 0-16,-1 2 0 0,-3 1 0 0,-4 3 0 16,-3 3 0-16,-17-8 0 0,23 20 0 15,-23-20 0-15,7 28 0 0,-8-11 0 0,-5 2 0 16,-5 4 0-16,-3-1 0 0,-3 2 0 16,-4-1 0-16,-2-1 0 0,0-2 0 0,0 0 0 15,2-4 0-15,1-4 0 0,20-12 0 0,-26 11 0 16,26-11 0-16,0 0 0 0,0 0 0 0,18-40-63 15,28 37-437-15,-26-34-185 0,12 4 24 0,-4 2 524 16</inkml:trace>
  <inkml:trace contextRef="#ctx0" brushRef="#br0" timeOffset="240210.9716">6774 6695 1589 0,'-19'-6'64'0,"19"6"-16"0,-22-7-9 16,22 7-5-16,-27-3-6 0,27 3-2 0,-33 3-7 15,33-3 1-15,-36 11-4 0,19 0 0 16,-2-1-5-16,2 4 2 0,17-14-3 0,-29 28 2 16,29-28-5-16,-23 25 3 0,23-25-6 0,-11 24 2 15,11-24-4-15,1 19 1 0,-1-19-2 16,14 17 3-16,-14-17 0 0,23 14 2 0,-23-14 1 15,33 5 0-15,-15-5 0 0,4 1-2 0,1-2 1 16,0-1 0-16,0 1 0 0,0 0 0 16,-2 2-2-16,-2 2-3 0,-19-3-1 0,30 6 0 15,-30-6 0-15,17 13 0 0,-17-13 0 0,2 20 0 16,-2-20 0-16,-12 33 0 0,-1-14 0 0,-3 2 0 16,-4 1 0-16,-2 0 0 0,-1-2 0 0,0 2 0 15,1-3 0-15,0-1 0 0,2-1 0 0,1-2 0 16,19-15 0-16,-23 17 0 0,23-17 0 0,0 0 0 15,0 0 0-15,0 0-61 16,31-4-43-16,-30-30-379 0,29 20-186 0,-5-15 48 16,4-4 513-16</inkml:trace>
  <inkml:trace contextRef="#ctx0" brushRef="#br0" timeOffset="241726.8888">8118 6275 930 0,'0'0'520'0,"-17"-3"-442"16,17 3-48-16,0 0-14 0,0 0-6 0,-16 18-3 16,16-18 1-16,-18 31-8 0,3-8 6 15,-3 6 13-15,-4 4-46 0,-1 2 39 0,-4 1-40 16,-2 2 18-16,0-1 16 0,-1 0-7 0,2-3 12 15,1-3-11-15,2-2 7 0,2-1-12 16,4-4 0-16,3-1-20 0,16-23-13 0,-19 28-34 16,-1-38-119-16,20 10-86 0,0 0-167 0,7-19-35 15,20 16 422-15</inkml:trace>
  <inkml:trace contextRef="#ctx0" brushRef="#br0" timeOffset="241883.0609">7936 6389 1210 0,'18'-2'270'0,"-26"-23"-154"0,8 25-9 16,0 0-15-16,0 0-12 0,0 0-11 0,0 0-21 15,0 0-14-15,10 21-28 0,-10-21 9 0,3 31-15 16,0-11 0-16,2-1 0 0,0 1 0 0,4-4 0 16,-9-16 0-16,29 26 0 0,-6-16-20 15,0-12-52-15,22 27-181 0,-9-38-395 16,12 4-20-16,-3-7 283 0</inkml:trace>
  <inkml:trace contextRef="#ctx0" brushRef="#br0" timeOffset="242445.591">9172 5967 1218 0,'19'8'395'0,"-19"-8"-338"0,14-24-22 16,-14 24-7-16,0 0-4 0,14-23 4 16,-14 23 13-16,0 0-1 0,0 0-2 0,0 0-14 15,-10 18-15-15,10-18-7 0,-21 23 3 0,21-23 2 16,-31 37 9-16,10-18 2 0,3 5 6 0,-3 0-4 16,3-1-2-16,2 2-18 0,1-5 0 15,6-3 0-15,9-17 0 0,-11 26 0 0,11-26 0 16,3 16 0-16,-3-16 0 0,20 13 0 0,-20-13 0 15,33 6 0-15,-13-8 0 0,6 0 0 0,3-3 0 16,1-1 0-16,3 0 0 0,-1 0 0 0,-1 1 0 16,-1 2 0-16,-6 0 0 0,-3 2 0 0,-21 1 0 15,28 7 0-15,-28-7 0 0,11 19 0 0,-11-19 0 16,-3 32 0-16,-4-13 0 16,-4 3 0-16,-5 1 0 0,-1 0 0 0,-4-1 0 15,2 0 0-15,2-6 0 0,17-16 0 0,-28 26 0 16,28-26 0-16,0 0 0 0,0 0-52 0,0 0-11 15,0 0-65-15,6-49-246 0,22 29-240 0,-1-13-10 16,1-7 433-16</inkml:trace>
  <inkml:trace contextRef="#ctx0" brushRef="#br0" timeOffset="242610.9825">9666 5746 1884 0,'-18'5'53'0,"-6"2"-21"0,2 2-22 0,0 0 16 0,1 4-20 0,0 1 23 16,2 2-22-16,1 1-7 0,3 0 0 0,15-17 0 15,-19 32 0-15,19-32 0 0,-5 30 0 16,5-30-23-16,12 24-16 0,-12-24-19 16,24 14-36-16,8 11-157 0,-32-25-365 0,36-3-6 15,-6-1 279-15</inkml:trace>
  <inkml:trace contextRef="#ctx0" brushRef="#br0" timeOffset="242992.7521">9881 5909 1359 0,'0'0'348'0,"0"0"-166"0,-31 22-175 15,15-5-3-15,3 0-3 0,3 1 11 0,10-18-2 16,-12 31 8-16,12-31-2 0,-10 34 2 0,7-17-2 16,3 1 4-16,0-18-5 0,2 32 5 0,-2-32-19 15,6 25-1-15,-6-25 0 0,6 23 0 16,-6-23 0-16,0 0 0 0,12 21 0 0,-12-21 0 15,0 0 0-15,17 4 0 0,-17-4 0 0,0 0 0 16,23-14 0-16,-23 14 0 0,22-26 0 0,-9 7 0 16,1-4 0-16,0-3 0 0,3-4 0 15,0-1 0-15,2 0 0 0,-1-1 0 0,0 3 0 0,-1-1 0 16,0 2 0-16,0 1 0 0,-1 2 0 16,-1 6 0-16,-15 19 0 0,24-26 0 15,-24 26 0-15,0 0 0 0,21-2 0 0,-21 2 0 16,6 17 0-16,-4 0 0 0,-1 5 0 0,-1 3 0 15,-1 5 0-15,-1 2 0 0,-1 4 0 0,-3 0 0 16,4 4 0-16,-3-2 0 0,0 1 0 0,1-2 0 16,3-2 0-16,0-4 0 0,6 0-43 0,-5-31-47 15,31 52-329-15,-31-52-224 0,30 8 45 0,-13-9 345 16</inkml:trace>
  <inkml:trace contextRef="#ctx0" brushRef="#br0" timeOffset="243522.9219">9658 6130 1728 0,'0'0'70'0,"0"0"-29"16,3-19-10-16,-3 19-7 0,0 0-1 0,0 0 2 15,0 0-4-15,0 0-4 0,0 0-8 0,-9 23-6 16,-1-6-7-16,-1 2 6 0,-4 5-5 0,-1 2 6 16,1 2-5-16,0 1 6 0,2 0-7 0,4-3 4 15,4 0-14-15,4-8-10 0,12 5-23 16,-11-23-149-16,0 0-449 0,32-1-7 16,-4-12 234-16</inkml:trace>
  <inkml:trace contextRef="#ctx0" brushRef="#br0" timeOffset="244139.5218">10875 5425 1920 0,'0'0'19'0,"-30"-6"-16"0,30 6-2 16,-30-1 4-16,30 1 3 0,-30 7 1 16,12 3 3-16,-3 3-2 0,-1 5 5 0,-1 5-4 15,0 3 8-15,-4 4-4 0,0 5-15 0,-2 4 0 16,2 1 0-16,2 0 0 0,4-2 0 0,4-1 0 16,5-5 0-16,7-4 0 0,5-1 0 0,6-6 0 15,6-2 0-15,8-5 0 0,4-2 0 0,7-7 0 16,6-4 0-16,5-4 0 0,4-7 0 15,4-5 0-15,1-4 0 0,2-5 0 0,0-3 0 16,-1-3 0-16,0-4 0 0,-1-2 0 0,-2-2 0 16,-5 0 0-16,-3-2 0 0,-8 1 0 15,-6 2 0-15,-8 1 0 0,-6 3 0 0,-6 1 0 16,-7 3 0-16,-9 4 0 0,-7 1 0 0,-4 3 0 16,-7 4 0-16,-6 3 0 0,-6 6 0 0,-3 6 0 15,-3 7 0-15,-4 7 0 0,1 5 0 16,1 5 0-16,0 4 0 0,-1 3 0 0,3 3 0 15,4 1 0-15,6 1 0 0,8-2 0 0,9-4 0 16,7-3 0-16,8-2 0 0,8-1 0 0,6-3 0 16,8-1 0-16,6-2 0 0,8-4 0 0,3-4 0 15,10 1 0-15,-3-9 0 0,19 27-248 0,-35-33-424 16,25 9 13-16,-12-6 192 0</inkml:trace>
  <inkml:trace contextRef="#ctx0" brushRef="#br0" timeOffset="244436.3945">11414 5811 1319 0,'-23'-27'391'0,"23"27"-164"16,0 0-174-16,0 0-10 0,-27-6-29 0,27 6-14 16,-25 6 0-16,7 4 0 0,-2 2 0 15,-4 6 0-15,0 3 0 0,-1 2 0 0,-1 1 0 16,3 0 0-16,0 0 0 0,6-3 0 0,5-4 0 16,12-17 0-16,-6 27 0 0,6-27 0 0,17 16 0 15,1-13 0-15,10-4 0 0,7-9 0 0,9-2 0 16,2-14 0-16,25 26-331 0,-25-35-349 0,15 10-21 15,-14-6 367-15</inkml:trace>
  <inkml:trace contextRef="#ctx0" brushRef="#br0" timeOffset="245123.9098">12982 5615 1917 0,'0'0'48'0,"0"0"-19"15,0 0-11-15,0 0-5 0,0 0-3 0,0 0 2 16,0 0-12-16,22-10 0 0,-1 8 0 0,3-2 0 15,9 1 0-15,2-1 0 0,7-1 0 16,2 0 0-16,1 2 0 0,2 0 0 0,-2 1 0 16,0 1 0-16,-1 0-18 0,2 4-35 0,-7-8-24 15,19 28-162-15,-22-26-407 0,5 6 28 0,-8 0 223 16</inkml:trace>
  <inkml:trace contextRef="#ctx0" brushRef="#br0" timeOffset="245295.7887">13158 5864 1861 0,'-31'-2'186'0,"31"2"-186"0,0 0 0 0,27 2 0 16,1-5 0-16,6-5 0 0,10-4 0 0,4-3 0 16,8 0-36-16,4-9-13 0,32 13-493 0,-25-14-121 15,14 8 32-15</inkml:trace>
  <inkml:trace contextRef="#ctx0" brushRef="#br0" timeOffset="245581.8608">15302 5255 1697 0,'0'0'350'0,"-9"24"-350"0,9-24 0 0,-27 30 0 16,14-3 0-16,-2 4 0 0,-2 8 0 15,-2 4 0-15,-2 6 0 0,1-2 0 0,1 3 0 16,4-2 0-16,2-1 0 0,5-1 0 0,3-2 0 15,1-6 0-15,9 3-3 0,-5-41-359 0,14 43-323 0,-14-43 49 0,42 30 276 0</inkml:trace>
  <inkml:trace contextRef="#ctx0" brushRef="#br0" timeOffset="246582.0021">20000 7988 1862 0,'0'0'33'0,"0"0"-13"16,0 0 5-16,13-18 6 0,6 14-4 0,2-2-5 15,2-1-8-15,4 1-7 0,-2-3-4 0,5 2-9 16,-4-1-11-16,5 0-10 0,-4-3-27 0,8 14-51 15,-29-33-225-15,25 30-300 0,-13-9 29 0,-18 9 328 16</inkml:trace>
  <inkml:trace contextRef="#ctx0" brushRef="#br0" timeOffset="246753.9008">19832 8253 2001 0,'17'3'22'0,"-17"-3"-17"0,0 0-6 15,0 0 1-15,20 2 2 0,0-7 4 16,3-3 0-16,7-5 0 0,3-1-6 16,6-4 0-16,2-1-1 0,4 2-24 0,-4-4-26 15,7 10-46-15,-23-29-190 0,20 28-333 0,-15-9-5 16,2 3 285-16</inkml:trace>
  <inkml:trace contextRef="#ctx0" brushRef="#br0" timeOffset="247083.7734">20342 7756 1845 0,'0'0'202'16,"-19"-10"-202"-16,19 10 0 0,0 0 0 0,0 0 0 16,22 5 0-16,-22-5 0 0,29 2 0 0,-11 1 0 15,4-2 0-15,5 0 0 0,2-1 0 0,5 1 0 16,3 1 0-16,2 0 0 0,3-1 0 15,-2 4 0-15,-1 0 0 0,-1 2 0 0,-8 3 0 16,-5 2 0-16,-7 2 0 0,-6 3 0 0,-6 3 0 16,-6 0 0-16,-5 4 0 0,-6 4 0 0,-6 4 0 15,-5 0 0-15,-6 1 0 0,-3-2 0 0,-4 1 0 16,-2-2 0-16,1 0 0 0,-2 1 0 16,4-5 0-16,0 0 0 0,1-5 0 0,6 1 0 15,7-5 0-15,20-17 0 0,-20 21 0 16,20-21 0-16,0 0 0 0,0 0-88 0,35 1-258 15,-25-25-298-15,20 8 30 0,-8-5 260 0</inkml:trace>
  <inkml:trace contextRef="#ctx0" brushRef="#br0" timeOffset="248531.3295">21359 7711 1294 0,'0'0'170'0,"0"0"-84"0,-17 5-21 0,17-5-5 16,0 0-6-16,0 0-6 0,0 0-11 0,0 0-4 15,0 0-7-15,-7 18 1 0,7-18-2 0,0 0-1 16,0 0-4-16,-5 25 2 0,5-25-11 15,-2 28 9-15,2-11-10 0,0 2 5 16,0 4-15-16,0 0 0 0,-4 3 0 0,1 2 0 16,-3-2 0-16,2 2 0 0,-3-1 0 0,1-2 0 15,1-2 0-15,-1-1 0 0,2-5 0 0,4-17 0 16,-8 24 0-16,8-24 0 0,0 0 0 0,0 0 0 16,0 0 0-16,0 0 0 0,0 0 0 15,0 0 0-15,20-1 0 0,-20 1 0 0,19-23 0 16,-19 23 0-16,27-38 0 0,-11 15 0 0,0-5 0 15,2-2 0-15,1 0 0 0,-1-2 0 0,1 3 0 16,0-1 0-16,-1-1 0 0,3 1 0 0,-1-1 0 16,-1 0 0-16,-1 2 0 0,3 2 0 0,-2 1 0 15,-2 4 0-15,3 1 0 0,-4 3 0 16,1 4 0-16,-17 14 0 0,30-21 0 16,-30 21 0-16,23-7 0 0,-23 7 0 0,18 6 0 15,-18-6 0-15,20 20 0 0,-20-20 0 0,16 34 0 16,-8-13 0-16,-3 5 0 0,0 5 0 0,-3 3 0 15,0 4 0-15,-2 1 0 0,-2 0 0 0,0 1 0 16,-2-1 0-16,1 1 0 0,-2-1 0 0,0-3 0 16,0-4 0-16,1-3 0 0,3-3 0 0,2 0 0 15,-1-6 0-15,5 1 0 0,-5-21 0 16,14 31 0-16,-14-31 0 0,26 21-51 0,-26-21-142 16,33-11-433-16,-33 11-29 0,33-19 134 15</inkml:trace>
  <inkml:trace contextRef="#ctx0" brushRef="#br0" timeOffset="248922.0841">22204 7943 1547 0,'0'0'486'0,"3"-18"-472"0,-3 18-14 15,18-12 0-15,1 1 0 0,6-2 0 16,3-1 0-16,2 0 0 0,1 1 0 0,-1-1 0 16,0 3 0-16,-2 1-8 0,0 3-34 15,-5-5-22-15,10 24-89 0,-33-12-459 0,22 0-26 16,-22 0 109-16</inkml:trace>
  <inkml:trace contextRef="#ctx0" brushRef="#br0" timeOffset="249109.5049">22199 8187 1740 0,'-18'-21'297'0,"18"21"-287"0,0 0-10 0,0 0 0 15,20-14 0-15,-2 5 0 0,5-6 0 16,5-2 0-16,5-1 0 0,6-2 0 0,3-2 0 15,3 0 0-15,5-1 0 0,-2-5-12 0,10 23-154 16,-30-22-489-16,24 17-1 0,-14-7 99 0</inkml:trace>
  <inkml:trace contextRef="#ctx0" brushRef="#br0" timeOffset="249500.1393">23564 7100 1375 0,'7'-37'268'0,"-8"0"-18"0,1 37-207 0,4-27-17 15,-4 27 6-15,11-21-9 0,-11 21 3 0,0 0-22 16,0 0-4-16,0 0 0 0,0 0 0 0,0 0 0 16,6 33 0-16,-5-5 0 0,-2 8 0 0,-2 7 0 15,3 5 0-15,-1 2 0 0,1 1 0 0,-1 2 0 16,1-1 0-16,-1 0 0 0,1 0 0 15,0-1 0-15,0 0 0 0,1-2 0 0,0 0 0 16,2-3 0-16,1-3 0 0,1-5 0 0,4-2 0 16,-3-9-58-16,12 8-61 0,-18-35-255 0,15 24-261 15,-15-24 24-15,20 21 362 0</inkml:trace>
  <inkml:trace contextRef="#ctx0" brushRef="#br0" timeOffset="249797.0216">23127 8137 1690 0,'-17'7'130'0,"17"-7"-90"0,0 0-10 0,21 4 7 16,-21-4 4-16,39-8 1 0,-12 1-5 15,8-3-37-15,6 1 0 0,4-5 0 0,5 2 0 16,5-1 0-16,6-3 0 0,4 2 0 0,5-2 0 16,4 1 0-16,5-1 0 0,2 0 0 0,0 0 0 15,-3 4 0-15,-3 1 0 0,0 0 0 16,1 3 0-16,3-3 0 0,-1 1 0 0,3-1 0 16,-1 2 0-16,-2-2 0 0,-1 6 0 0,-8-4-25 15,0 11-53-15,-17-19-81 0,13 22-477 0,-25-7 13 16,-1 10 98-16</inkml:trace>
  <inkml:trace contextRef="#ctx0" brushRef="#br0" timeOffset="250312.7328">23290 8616 1857 0,'-42'2'97'15,"42"-2"-52"-15,-34 6-13 0,17-2-16 0,0 2-16 16,0 0 0-16,0 0 0 0,17-6 0 0,-34 19 0 16,17-7 0-16,-2 4 0 0,1 0 0 0,1 2 0 15,0 1 0-15,0 1 0 0,1 0 0 0,2 1 0 16,1-2 0-16,4-1 0 0,1-1 0 0,8-17 0 16,-6 23 0-16,6-23 0 0,0 0 0 15,15 21 0-15,-15-21 0 0,27 4 0 0,-10-4 0 16,6-3 0-16,2-2 0 0,6-1 0 0,3 0 0 15,0 0 0-15,1 1 0 0,-3 1 0 16,-3 3 0-16,-5 2 0 0,-3 4 0 0,-4 2 0 16,-17-7 0-16,21 20 0 0,-21-20 0 0,6 31 0 15,-8-9 0-15,-4 0 0 0,-2 1 0 0,-5 1 0 16,-5-1 0-16,1 0 0 0,-2-4 0 16,2-2 0-16,17-17 0 0,-28 24 0 0,28-24 0 15,0 0 0-15,-21 11 0 0,21-11 0 0,0 0-76 16,0 0-37-16,11-47-148 0,16 35-353 0,-11-19 46 15,11 0 154-15</inkml:trace>
  <inkml:trace contextRef="#ctx0" brushRef="#br0" timeOffset="250500.3201">23631 8688 1246 0,'7'23'526'0,"-7"-23"-459"0,-24 29-22 15,24-29-2-15,-26 39 2 0,13-17-12 0,2 2-5 16,-1 1-14-16,1 2-14 0,1-3 0 0,0 3 0 15,1-2 0-15,1 0 0 0,5-2 0 0,2-2 0 16,2-3 0-16,-1-18 0 0,3 30 0 16,-3-30 0-16,8 23-34 0,-8-23-29 0,18 15-57 15,-29-38-243-15,29 24-280 0,-18-1 51 0,22-30 361 16</inkml:trace>
  <inkml:trace contextRef="#ctx0" brushRef="#br0" timeOffset="250906.4957">23756 8674 1553 0,'16'32'448'0,"-16"-32"-422"0,0 0-14 0,0 0-4 16,0 0-8-16,23-6 0 0,-23 6 0 0,20-2 0 16,-20 2 0-16,0 0 0 0,21 3 0 0,-21-3 0 15,0 0 0-15,0 0 0 0,16 27 0 16,-16-27 0-16,0 31 0 0,-3-9 0 15,-2 0 0-15,-1 2 0 0,-4 2 0 0,-1-2 0 16,1 1 0-16,-2-3 0 0,1 0 0 0,1-5 0 16,10-17 0-16,-14 24 0 0,14-24 0 0,0 0 0 15,0 0 0-15,0 0 0 0,0 0 0 0,0 0 0 16,22-1 0-16,-22 1 0 0,29-28 0 0,-10 8 0 16,1-1 0-16,2-2 0 0,0-3 0 15,2 2 0-15,-3 2 0 0,0 3 0 0,-2 3 0 16,-19 16 0-16,33-23 0 0,-33 23 0 0,20-8 0 15,-20 8 0-15,0 0 0 0,0 0 0 0,18 19 0 16,-18-19 0-16,3 34 0 0,-3-11 0 16,-4 4 0-16,-2 3 0 0,-1 1 0 0,-2 1 0 15,2-3 0-15,3 1 0 0,0-6 0 0,5 2 0 16,0-8 0-16,7 2 0 0,-8-20-63 16,39 35-371-16,-39-35-167 0,22-3-56 0,-22 3 366 15</inkml:trace>
  <inkml:trace contextRef="#ctx0" brushRef="#br0" timeOffset="251833.9856">24837 8426 1701 0,'0'0'107'0,"-8"-20"-53"0,8 20-15 0,-12-18-10 16,12 18 1-16,0 0 0 0,-22-20-1 16,22 20-1-16,-21-3-28 0,21 3 0 15,-26 9 0-15,26-9 0 0,-31 21 0 0,13-4 0 16,-2 3 0-16,-1 1 0 0,2 5 0 0,-2 1 0 15,1 2 0-15,1 3 0 0,1 2 0 0,1 2 0 16,3 3 0-16,0-1 0 0,4-2 0 0,6-1 0 16,2-4 0-16,6 0 0 0,6-4 0 15,6-4 0-15,3-3 0 0,7-7 0 0,5-7 0 16,4-6 0-16,7-8 0 0,2-5 0 0,3-7 0 16,0-5 0-16,1-6 0 0,-1-5 0 0,1 0 0 15,-4-3 0-15,-3-2 0 0,-3 1 0 0,-10-1 0 16,-4 3 0-16,-7 5 0 0,-6 0 0 0,-6 3 0 15,-5 3 0-15,-6 2 0 0,-5 2 0 16,-5 3 0-16,-2 1 0 0,-4 0 0 16,0 4 0-16,-4 3 0 0,1 6 0 0,-4 5 0 15,-2 6 0-15,0 5 0 0,-1 5 0 0,3 6 0 0,1-1 0 0,5 4 0 16,3 0 0-16,6 3 0 0,4-2 0 0,4-2 0 16,5-1 0-16,3-1 0 0,4-1 0 15,6 0 0-15,3-2 0 0,3 0 0 0,4-4 0 16,4 2 0-16,-1-7 0 0,7 5 0 15,-10-19-30-15,27 31-522 0,-30-26-135 0,4 9 29 16,-23-9 539-16</inkml:trace>
  <inkml:trace contextRef="#ctx0" brushRef="#br0" timeOffset="252227.3596">25222 8906 1792 0,'-20'-4'56'0,"20"4"-1"16,0 0-9-16,-24-5-14 0,24 5 2 0,-26-1-25 15,26 1 14-15,-33 10-23 0,16-2 0 0,-5 4 0 16,2 3 0-16,-1 3 0 0,-1 3 0 16,5 0 0-16,0 1 0 0,3 1 0 0,4 0 0 15,0-2 0-15,7-2 0 0,3-19 0 0,4 29 0 16,-4-29 0-16,25 22 0 0,-8-14 0 0,7-3 0 15,3-3 0-15,2-3 0 0,3-4 0 16,3 2 0-16,0-6 0 0,8 6 0 0,-10-26-174 0,20 26-489 16,-20-15 8-16,6 8 101 0</inkml:trace>
  <inkml:trace contextRef="#ctx0" brushRef="#br0" timeOffset="254572.2073">20976 10522 1463 0,'24'14'362'0,"-64"-19"-317"0,23-2-36 0,-3-5-4 16,-2-1-1-16,-5-4 7 0,1 1-4 0,-5-2 4 15,-3 2-3-15,-5-3 11 0,-3 2-4 16,-3-4 5-16,0-2-6 0,3-3-2 0,1-2-5 16,2-5 4-16,1-1-10 0,5-1-12 0,3 0 26 15,4-1-27-15,5 1 27 0,6 1-8 0,5 1-8 16,7 2 7-16,6 1-6 0,7-2 4 0,5 1-4 16,7-3 0-16,5-2 0 0,7-1 0 0,5 0 0 15,6-4 0-15,6 1 0 0,3-1 0 0,3 3 0 16,-2 8 0-16,-6 8 0 0,-7 8 0 15,-7 5 0-15,-11 8 0 0,-7 5 0 16,-17-4 0-16,6 30 0 0,-14-4 0 0,-9 8 0 16,-11 9 0-16,-6 7 0 0,-10 7 0 0,-5 4 0 15,-5 4 0-15,-2 4 0 0,-1 4 0 0,1 0 0 16,5-1 0-16,7-3 0 0,5-8 0 0,11-6 0 16,8-9 0-16,10-10 0 0,12-7 0 15,9-7 0-15,13-10 0 0,10-6 0 0,13-10 0 16,8-5 0-16,12-7 0 0,9-6 0 0,6 0 0 15,2-7 0-15,9 22-166 0,-21-26-491 0,14 15-13 16,-19-6 117-16</inkml:trace>
  <inkml:trace contextRef="#ctx0" brushRef="#br0" timeOffset="255306.621">20699 11002 1144 0,'0'0'529'0,"0"0"-496"15,17-15-22-15,-17 15 7 0,0 0 12 0,0 0 7 16,0 0 3-16,-20-5-9 0,20 5-11 0,-31 18-9 16,11-3 4-16,-6 1-3 0,0 4 10 15,-6 1 0-15,6 5 6 0,-4-1-4 0,4 2-4 16,1-1-20-16,2-2 0 0,9-3 0 0,3-5 0 16,11-16 0-16,-4 25 0 0,4-25 0 15,0 0 0-15,30 18 0 0,-9-18 0 0,5-3 0 16,3-1 0-16,5-5 0 0,2 1 0 0,3-2 0 15,4-1 0-15,-2 1 0 0,-1 1 0 0,-4 0 0 16,-6 3 0-16,-6 4 0 0,-4 3 0 0,-20-1 0 16,20 8 0-16,-20-8 0 0,-2 23 0 0,-6-4 0 15,-6 2 0-15,-4 4 0 0,-4 2 0 0,-5 1 0 16,-1 1 0-16,-1-1 0 0,0-1 0 16,1-3 0-16,5-5 0 0,3-3 0 15,20-16 0-15,-21 17 0 0,21-17 0 0,0 0-26 16,0 0-45-16,26-18-35 0,-28-22-359 0,42 23-108 15,-17-21-8-15,11-2 357 0</inkml:trace>
  <inkml:trace contextRef="#ctx0" brushRef="#br0" timeOffset="255509.815">21157 11121 1543 0,'-36'16'495'16,"18"8"-493"-16,3-2 5 0,3 0-7 0,3 1 0 15,2 0 0-15,-2 2 0 0,2 1 0 16,0-1 0-16,2-1 0 0,3-1 0 16,0-4 0-16,1-2-3 0,1-17-20 0,5 26-14 15,-5-26 19-15,0 0-37 0,23 22-4 0,-23-22-68 16,29-5-390-16,-29 5-83 0,23-24 59 0</inkml:trace>
  <inkml:trace contextRef="#ctx0" brushRef="#br0" timeOffset="255931.6239">21312 10962 1635 0,'25'35'369'0,"-25"-35"-331"15,0 0-33-15,-6 17-5 0,6-17 0 16,0 0 0-16,0 0 0 0,0 0 0 0,20 12 0 16,-20-12 0-16,0 0 0 0,19 8 0 0,-19-8 0 15,0 0 0-15,20 14 0 0,-20-14 0 0,0 0 0 16,17 19 0-16,-17-19 0 0,6 22 0 15,-6-22 0-15,2 30 0 0,-4-13 0 0,0 2 0 16,0 1 0-16,-3-1 0 0,0-1 0 0,-1 1 0 16,-2 0 0-16,3-3 0 0,-1 3 0 0,6-19 0 15,-6 26 0-15,6-26 0 0,-4 17 0 0,4-17 0 16,0 0 0-16,0 0 0 0,0 0 0 16,24-2 0-16,-24 2 0 0,25-24 0 15,-12 4 0-15,3-2 0 0,2-1 0 0,-2 0 0 16,1 1 0-16,-1-4 0 0,-2 3 0 0,2 1 0 15,-4 2 0-15,2 3 0 0,-14 17 0 0,18-28 0 16,-18 28 0-16,0 0 0 0,0 0 0 0,0 0 0 16,0 0 0-16,0 0 0 0,0 0 0 0,0 0 0 15,15 30 0-15,-15-7 0 0,-4 4 0 0,3-1 0 16,-1-1 0-16,4 0 0 0,-1-3 0 16,3 0 0-16,2-3 0 0,5 0 0 0,-11-19 0 15,32 28 0-15,-13-24-34 0,23 24-295 0,-24-37-319 16,23 10 31-16,-13-9 199 0</inkml:trace>
  <inkml:trace contextRef="#ctx0" brushRef="#br0" timeOffset="256431.6322">22169 10823 1214 0,'11'-21'554'0,"-11"21"-453"0,11-35-61 0,-11 35 7 16,7-29 5-16,-7 29-14 0,3-24-37 16,-3 24-1-16,-6-18 0 0,6 18 0 15,0 0 0-15,-28-10 0 0,28 10 0 0,-27 6 0 16,10 4 0-16,17-10 0 0,-35 32 0 0,16-9 0 16,-1 3 0-16,0 3 0 0,0 1 0 0,0 1 0 15,2 1 0-15,2 2 0 0,1-2 0 0,3 1 0 16,3 0 0-16,1-2 0 0,7-4 0 0,2 1 0 15,7-5 0-15,4-5 0 0,6-1 0 16,3-6 0-16,7-3 0 0,1-3 0 0,4-4 0 16,1-5 0-16,3-3 0 0,0-4 0 0,-1-7 0 15,0-2 0-15,0-6 0 0,-2-3 0 0,-2-1 0 16,-4-4 0-16,-3-2 0 0,-2-2 0 0,-2 0 0 16,0-2 0-16,-5-1 0 0,-4 4 0 15,-6 1 0-15,-6 6 0 0,-5 3 0 0,-5 4 0 16,-3 0 0-16,-4 3 0 0,-3 3 0 15,-2 0 0-15,-1 7 0 0,-2 4 0 0,-2 6 0 16,0 5 0-16,-2 6 0 0,0 6 0 0,1 4 0 16,0 4 0-16,2 0 0 0,3 3 0 0,6-2 0 15,4 3 0-15,6-3 0 0,5-2 0 0,10-2 0 16,1-5 0-16,10 1 0 0,0-5 0 0,7 2 0 16,-1-7 0-16,4 4 0 0,-7-17-95 15,31 32-413-15,-32-29-148 0,10 10-4 0,-8 4 533 16</inkml:trace>
  <inkml:trace contextRef="#ctx0" brushRef="#br0" timeOffset="256737.2584">22541 11112 1364 0,'0'0'649'0,"0"0"-615"0,-27 13-34 16,27-13 0-16,-23 1 0 0,23-1 0 15,-22 7 0-15,22-7 0 0,-24 19 0 0,24-19 0 16,-24 27 0-16,24-27 0 0,-21 34 0 16,11-16 0-16,3 2 0 0,2-1 0 0,3 0 0 15,2 0 0-15,0-19 0 0,6 27 0 0,-6-27 0 16,11 17 0-16,-11-17 0 0,22 11 0 0,-22-11 0 15,28 4 0-15,-28-4 0 0,34-6 0 0,-34 6 0 16,37-13 0-16,-20-3 0 0,22 29-351 16,-33-40-291-16,21 14-15 0,-10-5 261 0</inkml:trace>
  <inkml:trace contextRef="#ctx0" brushRef="#br0" timeOffset="257003.9042">22856 10899 2000 0,'0'0'46'15,"16"-17"-45"-15,-16 17-1 0,26-19 0 16,-26 19 0-16,28-15 0 0,-28 15 0 0,25-8 0 15,-25 8 0-15,26-3 0 0,-26 3 0 0,29-1 0 16,-29 1 0-16,29 0 0 0,-29 0 0 0,27 0 0 16,-27 0-22-16,24-1-41 0,-6 12-45 0,-24-36-219 15,6 25-324-15,0 0 83 0,17 0 261 0</inkml:trace>
  <inkml:trace contextRef="#ctx0" brushRef="#br0" timeOffset="257156.6293">22879 10993 1522 0,'11'30'504'0,"-11"-30"-483"0,-14 22-21 0,14-22 0 16,0 0 0-16,0 0 0 0,11 18 0 0,-11-18 0 15,23-1 0-15,-6-4 0 0,3-2 0 16,8-1 0-16,3-3 0 0,5 3-13 0,-3-13-100 16,32 22-415-16,-30-28-78 0,18 13-24 0</inkml:trace>
  <inkml:trace contextRef="#ctx0" brushRef="#br0" timeOffset="257518.4903">24185 10006 1739 0,'0'0'308'15,"0"0"-308"-15,0 0 0 0,0 0 0 0,-9 18 0 16,9-18 0-16,-2 19 0 0,2 0 0 15,-2 5 0-15,2 6 0 0,-1 4 0 0,1 5 0 16,-1 4 0-16,-1 7 0 0,0 0 0 16,1 2 0-16,-2-2 0 0,3-2 0 0,0-2 0 15,0-5 0-15,3-3 0 0,0-1 0 0,5-3 0 16,-3-4 0-16,6 10-44 0,-11-40-283 0,7 40-341 16,-7-21 45-16,5-1 239 0</inkml:trace>
  <inkml:trace contextRef="#ctx0" brushRef="#br0" timeOffset="257765.1437">23777 11048 1771 0,'-10'20'276'0,"10"-20"-276"0,0 0 0 16,32-10 0-16,-4 1 0 0,9-2 0 0,8-2 0 15,4-3 0-15,3-1 0 0,2-1 0 0,1 1 0 16,-1-1 0-16,1 2 0 0,-3 3 0 0,1 3 0 16,-4 0 0-16,5 4 0 0,-3 0 0 0,1 4 0 15,-3 2 0-15,-2 2 0 0,-4 1-35 16,3 12-58-16,-24-28-230 0,16 31-336 0,-14-8 43 16,0 2 296-16</inkml:trace>
  <inkml:trace contextRef="#ctx0" brushRef="#br0" timeOffset="258343.3939">24049 11650 1201 0,'-25'-24'427'0,"25"24"-158"0,0 0-228 15,0 0-15-15,-23-6 0 0,23 6-1 16,0 0-3-16,-19-3-12 0,19 3-10 0,0 0 0 16,-19 12 0-16,19-12 0 0,-14 17 0 0,14-17 0 15,-7 23 0-15,7-23 0 0,-5 32 0 0,4-15 0 16,-3 1 0-16,2 2 0 0,-2 2 0 15,1 2 0-15,0-1 0 0,0 0 0 0,1-2 0 16,1-1 0-16,0-3 0 0,1-17 0 0,1 27 0 16,-1-27 0-16,0 0 0 0,0 0 0 0,23 13 0 15,-23-13 0-15,19-11 0 0,-19 11 0 0,24-25 0 16,-8 7 0-16,-2-6 0 0,3-2 0 0,2-4 0 16,-1 2 0-16,-1-2 0 0,0 1 0 0,-1 0 0 15,-2 0 0-15,0 0 0 16,-1 1 0-16,2 0 0 0,-2 2 0 0,2 0 0 15,-1 3 0-15,-2 3 0 0,-12 20 0 0,30-29 0 16,-30 29 0-16,27-11 0 0,-27 11 0 0,25 2 0 16,-25-2 0-16,27 18 0 0,-27-18 0 0,24 37 0 15,-8-17 0-15,-7 5 0 0,1 2 0 0,-1 1 0 16,-2 3 0-16,-2 2 0 0,-2 0 0 0,-1 1 0 16,-1-1 0-16,-2 1 0 0,1 0 0 15,-2 0 0-15,0-3 0 0,2 0 0 0,-4-4 0 16,4-1 0-16,0-7 0 0,5-2 0 0,-5-17 0 15,23 28-202-15,-36-55-265 0,41 26-97 0,-20-18-83 16,2-16 481-16</inkml:trace>
  <inkml:trace contextRef="#ctx0" brushRef="#br3" timeOffset="264172.9756">21359 7054 1443 0,'17'-8'71'0,"-17"8"-49"0,11-24-18 0,-11 24-23 0,7-23 21 16,-7 23-21-16,2-22 26 15,-2 22 1-15,-10-17-3 0,10 17 2 0,-17-10 9 16,17 10 14-16,-22-8 6 0,22 8 11 0,-23-5-6 15,23 5-6-15,-23-5-9 0,23 5-7 0,-20-4-6 16,20 4 0-16,0 0 2 0,-19-6 2 0,19 6 2 16,0 0 6-16,0 0-6 0,-17-7 6 0,17 7-5 15,0 0-5-15,0 0-1 0,0 0-7 0,-21-2 1 16,21 2-1-16,-18 1-2 0,18-1 0 16,-29 5-2-16,9 1 1 0,-4 1 1 15,-5 3 1-15,-4 3 2 0,-4 0-1 0,-4 4-1 0,-4 4-6 16,-2-1 0-16,-4 3 0 0,-4 5 0 0,0 1 0 15,-3 5 0-15,-1 5 0 0,2 1 0 16,0 2 0-16,4 3 0 0,1 2 0 0,1 3 0 16,4 3 0-16,1 0 0 0,1 1 0 0,5 0 0 15,3-2 0-15,6 0 0 0,3-5 0 0,6 0 0 16,5-4 0-16,7-3 0 0,7 0 0 0,8-2 0 16,6-2 0-16,4-1 0 0,6-1 0 15,2-1 0-15,2-1 0 0,2 2 0 0,2-2 0 16,-1 1 0-16,-1 0 0 0,-2 0 0 0,-1-3 0 15,-5-6 0-15,-2-2 0 0,-6-4 0 0,-11-18 0 16,12 26 0-16,-12-26 0 0,0 0 0 16,-4 19 0-16,4-19 0 0,0 0 0 0,-20 2 0 15,20-2 0-15,-29-6 0 0,8 1 0 0,-3 3 0 16,-4 0 0-16,-4 2 0 0,-6 3 0 0,-4 3 0 16,-7 6 0-16,-4 4 0 0,-5 5 0 0,1 3 0 15,-2 4 0-15,2 5 0 0,-2 6 0 0,1 4 0 16,-1 5 0-16,0 1 0 0,0 7 0 15,2 3 0-15,1 4 0 0,2 5 0 16,3-2 0-16,4 5 0 0,6-2 0 0,6-1 0 16,3 3 0-16,8-2 0 0,4 0 0 0,6-1 0 15,5-3 0-15,6-3 0 0,6-2 0 0,5-6 0 16,5-1 0-16,5-4 0 0,5-2 0 0,8 0 0 16,1-1 0-16,6-2 0 0,4-3 0 0,-1-5 0 15,3-6 0-15,2-2 0 0,-4-7 0 16,2-6 0-16,-2-3 0 0,-5-4 0 0,0-6 0 15,-6-2 0-15,-1-2 0 0,-5-4 0 0,-4-2 0 16,-3-4 0-16,-18 12 0 0,26-29 0 0,-26 29 0 16,9-31 0-16,-9 31 0 0,-3-27 0 15,3 27 0-15,-19-20 0 0,19 20 0 0,-31-17 0 16,13 11 0-16,-2 3 0 0,1 4 0 0,-1 4 0 16,1 7 0-16,-1 6 0 0,1 9 0 15,-3 9 0-15,-1 9 0 0,-4 8 0 0,0 5 0 16,-1 5 0-16,2 4 0 0,1 2 0 0,2 2 0 15,5 4 0-15,3-1 0 0,6 1 0 0,6-5 0 16,4-4 0-16,8 0 0 0,4-5 0 0,7-3 0 16,6-2 0-16,8-5 0 0,5-3 0 0,8-2 0 15,2-2 0-15,6-6 0 0,2-2 0 16,4-5 0-16,4-2 0 0,5-2 0 0,3-4 0 16,4-5 0-16,1-4 0 0,-4-5 0 15,2-4 0-15,-3-2 0 0,-3-3 0 0,-2 0 0 16,-1-2 0-16,-3-1 0 0,-1-2 0 0,-6 1 0 15,-3-2 0-15,-5 0 0 0,-6 1 0 0,-6 0 0 16,-4 2 0-16,-6 2 0 0,-7 2 0 0,-3 2 0 16,-17-3 0-16,21 8 0 0,-21-8 0 15,11 21 0-15,-9-4 0 0,2 3 0 0,-2 3 0 16,2 5 0-16,0 2 0 0,0 4 0 0,1 4 0 16,4 0 0-16,2 5 0 0,3-1 0 0,6 0 0 15,4 1 0-15,5-1 0 0,7-2 0 0,3 1 0 16,6-3 0-16,6-2 0 0,3-3 0 15,7-3 0-15,5-2 0 0,1-4 0 0,6-4 0 16,2-3 0-16,8-5 0 0,4-4 0 16,3-7 0-16,3-4 0 0,0-6 0 0,-3-3 0 15,3-6 0-15,-2-2 0 0,1-3 0 0,1-2 0 16,-4-3 0-16,-3 1 0 0,-6-2 0 0,-6 2 0 16,-3 0 0-16,-4 3 0 0,-8 2 0 0,-5 5 0 15,-11 4 0-15,-7 2 0 0,-10 5 0 0,-26 6 0 16,25-3 0-16,-25 3 0 0,0 0 0 15,-5 21 0-15,5-21 0 0,-23 36 0 0,7-12 0 16,-3 5 0-16,-3 3 0 0,-1 1 0 16,-1 2 0-16,2 2 0 0,2 1 0 0,3 0 0 15,5 0 0-15,4-3 0 0,5-4 0 0,8-2 0 16,5-2 0-16,7-4 0 0,6-4 0 0,8-3 0 16,8-6 0-16,8-4 0 0,5-6 0 0,6-4 0 15,7-4 0-15,4-7 0 0,6-3 0 16,7-3 0-16,5-2 0 0,8-4 0 0,0-4 0 15,0-2 0-15,1-4 0 0,-3 1 0 0,1-2 0 16,0 0 0-16,-5 3 0 0,-4 0 0 0,-8 4 0 16,-11 4 0-16,-7 4 0 0,-9 2 0 0,-8 5 0 15,-8 5 0-15,-7 7 0 0,-27 4 0 0,24 2 0 16,-24-2 0-16,-6 23 0 0,-6-5 0 16,-5 6 0-16,-5 3 0 0,-2 2 0 15,-3 2 0-15,0 0 0 0,-1-1 0 0,3 0 0 16,1-1 0-16,2-2 0 0,5-3 0 0,3-4 0 15,6-3 0-15,8-17 0 0,2 28 0 0,-2-28 0 16,24 16 0-16,-4-12 0 0,4-4 0 0,7-3 0 16,5-7 0-16,8-3 0 0,7-6 0 0,4-8 0 15,6-5 0-15,1-8 0 0,3-6 0 16,2-6 0-16,-2-2 0 0,-3-4 0 0,-3-3 0 16,-3-6 0-16,-5-2 0 0,-1 0 0 0,-6 2 0 15,-8 4 0-15,-5 1 0 0,-13 4 0 0,-6 1 0 16,-8 2 0-16,-8-1 0 0,-4-1 0 15,-6 0 0-15,-5 2 0 0,-2 0 0 0,-4 2 0 16,-3 3 0-16,-2 4 0 0,0 7 0 0,1 6 0 16,-2 6 0-16,3 6 0 0,2 5 0 15,0 4 0-15,5 4 0 0,2 4 0 0,19 4 0 16,-27-4 0-16,27 4 0 0,0 0 0 0,0 0 0 16,0 0 0-16,0 0 0 0,19-13 0 0,0 4 0 15,6-5 0-15,6-7 0 0,5-9 0 0,7-4 0 16,6-7 0-16,2-5 0 0,2-2 0 0,3-4 0 15,-2-3 0-15,-2-2 0 0,-1-1 0 0,-5-2 0 16,-2-2 0-16,-5 0 0 0,-7 2 0 16,-7 1 0-16,-8-1 0 0,-5 5 0 15,-6-1 0-15,-3 3 0 0,-7 1 0 0,-3 1 0 16,-5-1 0-16,-3 0 0 0,-3 1 0 0,-4 1 0 16,-1 5 0-16,-3 5 0 0,0 2 0 0,-1 8 0 15,0 1 0-15,-1 4 0 0,-2 4 0 0,3 3 0 16,1 4 0-16,4 1 0 0,2 3 0 15,20 10 0-15,-28-19 0 0,28 19 0 0,-14-16 0 16,14 16 0-16,-1-20 0 0,1 20 0 0,11-31 0 16,1 11 0-16,2-1 0 0,2-4 0 0,2-1 0 15,4-2 0-15,-2-5 0 0,1-1 0 0,-2-3 0 16,-2-2 0-16,-2 1 0 0,-4 0 0 0,-4 1 0 16,-3 0 0-16,-5 0 0 0,-3-1 0 15,-2 3 0-15,-5 0 0 0,-2 3 0 16,-4 1 0-16,-3 1 0 0,-2 1 0 0,-3 4 0 15,-4-1 0-15,-2 5 0 0,0 2 0 0,-1 2 0 16,0 5 0-16,1 1 0 0,0 5 0 0,2 2 0 16,1 2 0-16,6 2 0 0,3 0 0 0,19 0 0 15,-27 5 0-15,27-5 0 0,0 0 0 0,0 0 0 16,0 0 0-16,0 0 0 0,0 0 0 0,0 0 0 16,23-12 0-16,-23 12 0 0,35-24 0 15,-13 5 0-15,3-6 0 0,-1-4 0 0,0-3 0 16,-1-3 0-16,-1 1 0 0,-6 0 0 15,-3 1 0-15,-6 2 0 0,-4-1 0 0,-4 2 0 16,-6 0 0-16,-4-2 0 0,-5 2 0 0,-5 0 0 16,-2 1 0-16,-5 4 0 0,-2-2 0 0,-3 0 0 15,-5 4 0-15,-2 0 0 0,-4 4 0 16,-4 3 0-16,-2 5 0 0,-2 7 0 0,-4 0 0 16,3 8 0-16,-3-3 0 0,6 4 0 0,-3-16-55 15,31 29-277-15,-36-37-305 0,30 6-33 0,2-2 318 16</inkml:trace>
  <inkml:trace contextRef="#ctx0" brushRef="#br3" timeOffset="265548.0533">21070 7060 1508 0,'-4'-26'387'15,"4"26"-319"-15,0 0-42 0,16-17 7 16,-16 17-19-16,19-12-3 0,-19 12-11 15,36-12 0-15,-13 4 0 0,5 0 0 0,3-2 0 16,7-1 0-16,5-3 0 0,4-1 0 0,6-2 0 16,7-2 0-16,3-2 0 0,3-3 0 0,5-1 0 15,2-2 0-15,6-2 0 0,2-1 0 0,2-4 0 16,3 1 0-16,-1 0 0 0,-2-1 0 0,0 1 0 16,-6 0 0-16,1 3 0 0,-4 4 0 15,-5 3 0-15,-7 4 0 0,-9 9 0 0,-7 2 0 16,-7 6 0-16,-6 6 0 0,-6 4 0 0,-7 7 0 15,-1 5 0-15,-5 5 0 0,0 8 0 0,-3 2 0 16,-3 4 0-16,1 3 0 0,-1 2 0 16,-1 2 0-16,2-2 0 0,-1-2 0 0,3-7 0 0,2-4 0 15,2-4 0-15,6-8 0 16,6-3 0-16,6-8 0 0,7-7 0 0,6-5 0 16,5-10 0-16,6-5 0 0,3-8 0 0,3-2 0 15,3-5 0-15,2-2 0 0,5-5 0 0,0 0 0 16,1 0 0-16,0 1 0 0,-3 1 0 0,-2 4 0 15,-7 4 0-15,-5 2 0 0,-3 6 0 0,-7 5 0 16,-2 4 0-16,-2 6 0 0,-7 5 0 0,-1 8 0 16,-4 6 0-16,-3 7 0 0,-5 8 0 15,-5 6 0-15,-3 7 0 0,-6 5 0 0,-2 4 0 16,-5 4 0-16,-2 4 0 0,-2 2 0 0,-1 0 0 16,-1 0 0-16,1-1 0 0,2-2 0 15,3-6 0-15,4-5 0 0,8-6 0 0,7-8 0 16,6-6 0-16,10-6 0 0,8-6 0 0,6-8 0 15,10-8 0-15,4-5 0 0,9-8 0 0,4-5 0 16,6-3 0-16,4-4 0 0,-2 0 0 16,0 0 0-16,1 0 0 0,-5 2 0 0,-4 5 0 15,-2 3 0-15,-11 3 0 0,-5 5 0 0,-9 8 0 16,-10 3 0-16,-4 8 0 0,-10 4 0 0,-8 8 0 16,-4 4 0-16,-8 7 0 0,-6 8 0 0,-6 6 0 15,-3 2 0-15,-8 5 0 0,-4 1 0 0,-3 3 0 16,-3-1 0-16,-6 0 0 15,3-1 0-15,-4 0 0 0,1 0 0 0,2-2 0 16,0-5 0-16,5-4 0 0,3-4 0 0,5-6 0 16,4-7 0-16,6-4 0 0,4-3 0 0,3-19 0 15,5 27 0-15,-5-27 0 0,17 15 0 0,-17-15 0 16,28 1 0-16,-10-5 0 0,2-3 0 0,2-3 0 16,2-1 0-16,0-1 0 0,3-2 0 0,0 0 0 15,-2 1 0-15,-3 2 0 0,0 3 0 16,-4 1 0-16,-18 7 0 0,26-2 0 0,-26 2 0 15,0 0 0-15,13 22 0 0,-11-5 0 0,-5 7 0 16,-3 6 0-16,-3 9 0 0,-3 3 0 16,-5 3 0-16,0 4 0 0,-5-1 0 0,-1 3 0 15,0 0 0-15,1-2 0 0,4 0 0 0,3-4 0 16,6-5 0-16,3-2 0 0,4-7 0 0,6-2 0 16,1-2 0-16,5-3 0 0,1-3 0 15,3-4 0-15,-14-17 0 0,32 21 0 0,-14-15 0 16,2 1 0-16,0-3 0 0,1 0 0 0,-2 0 0 15,-2-1 0-15,-17-3 0 0,30 10 0 0,-30-10 0 16,17 22 0-16,-17-22 0 0,1 37 0 0,-5-11 0 16,-7 5 0-16,-2 5 0 0,-7 4 0 0,-3 4 0 15,-4 0 0-15,-3 2 0 0,1 2 0 16,-4-4 0-16,1 1 0 0,-3-3 0 0,-1 0 0 16,2-3 0-16,3 0 0 0,3-1 0 15,5-3 0-15,4-1 0 0,2-4 0 0,2-1 0 16,5-3 0-16,4-3 0 0,1-3 0 0,5-20 0 15,2 29 0-15,-2-29 0 0,9 24 0 0,-9-24 0 16,16 19 0-16,-16-19 0 0,17 16 0 0,-17-16 0 16,0 0 0-16,20 16 0 0,-20-16 0 15,0 0 0-15,0 0 0 0,0 0 0 0,0 0 0 16,0 0 0-16,0 0-9 0,0 0-104 0,0 0-150 16,-22-23-137-16,22 23-235 0,-5-21 81 0,-15-3 482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22/06/2015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891136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practical involving refracting 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something odd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what the odd thing is and what it is 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name of the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a clever little “trick” to find the location of the odd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predict when the odd thing will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View the notes in the Green Book for the odd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take on the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some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104455"/>
              </p:ext>
            </p:extLst>
          </p:nvPr>
        </p:nvGraphicFramePr>
        <p:xfrm>
          <a:off x="533400" y="304800"/>
          <a:ext cx="8094663" cy="65232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5160" y="6285600"/>
              <a:ext cx="3085200" cy="41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19680" y="6273000"/>
                <a:ext cx="3110400" cy="43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ubChord"/>
          <p:cNvSpPr>
            <a:spLocks noEditPoints="1" noChangeArrowheads="1"/>
          </p:cNvSpPr>
          <p:nvPr/>
        </p:nvSpPr>
        <p:spPr bwMode="auto">
          <a:xfrm rot="8082965">
            <a:off x="2195513" y="2216758"/>
            <a:ext cx="5184775" cy="5184775"/>
          </a:xfrm>
          <a:custGeom>
            <a:avLst/>
            <a:gdLst>
              <a:gd name="G0" fmla="+- 0 0 0"/>
              <a:gd name="G1" fmla="sin 10800 14745600"/>
              <a:gd name="G2" fmla="cos 10800 14745600"/>
              <a:gd name="G3" fmla="sin 10800 2949120"/>
              <a:gd name="G4" fmla="cos 10800 294912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G10" fmla="+/ G5 G7 2"/>
              <a:gd name="G11" fmla="+/ G6 G8 2"/>
              <a:gd name="T0" fmla="*/ 3163 w 21600"/>
              <a:gd name="T1" fmla="*/ 3163 h 21600"/>
              <a:gd name="T2" fmla="*/ 10799 w 21600"/>
              <a:gd name="T3" fmla="*/ 10799 h 21600"/>
              <a:gd name="T4" fmla="*/ 18436 w 21600"/>
              <a:gd name="T5" fmla="*/ 18436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3163" y="3163"/>
                </a:moveTo>
                <a:cubicBezTo>
                  <a:pt x="1137" y="5188"/>
                  <a:pt x="0" y="79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3664" y="21600"/>
                  <a:pt x="16411" y="20462"/>
                  <a:pt x="18436" y="18436"/>
                </a:cubicBezTo>
                <a:close/>
              </a:path>
            </a:pathLst>
          </a:custGeom>
          <a:solidFill>
            <a:srgbClr val="F3C00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60" y="233280"/>
              <a:ext cx="9587880" cy="587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880" y="217800"/>
                <a:ext cx="9592920" cy="590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8383</TotalTime>
  <Words>295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258</cp:revision>
  <dcterms:created xsi:type="dcterms:W3CDTF">2006-08-16T00:00:00Z</dcterms:created>
  <dcterms:modified xsi:type="dcterms:W3CDTF">2015-06-22T01:37:56Z</dcterms:modified>
</cp:coreProperties>
</file>