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3"/>
  </p:notesMasterIdLst>
  <p:sldIdLst>
    <p:sldId id="261" r:id="rId2"/>
    <p:sldId id="257" r:id="rId3"/>
    <p:sldId id="258" r:id="rId4"/>
    <p:sldId id="444" r:id="rId5"/>
    <p:sldId id="445" r:id="rId6"/>
    <p:sldId id="481" r:id="rId7"/>
    <p:sldId id="446" r:id="rId8"/>
    <p:sldId id="447" r:id="rId9"/>
    <p:sldId id="448" r:id="rId10"/>
    <p:sldId id="449" r:id="rId11"/>
    <p:sldId id="450" r:id="rId12"/>
    <p:sldId id="451" r:id="rId13"/>
    <p:sldId id="452" r:id="rId14"/>
    <p:sldId id="453" r:id="rId15"/>
    <p:sldId id="454" r:id="rId16"/>
    <p:sldId id="455" r:id="rId17"/>
    <p:sldId id="456" r:id="rId18"/>
    <p:sldId id="457" r:id="rId19"/>
    <p:sldId id="458" r:id="rId20"/>
    <p:sldId id="459" r:id="rId21"/>
    <p:sldId id="460" r:id="rId22"/>
    <p:sldId id="461" r:id="rId23"/>
    <p:sldId id="462" r:id="rId24"/>
    <p:sldId id="463" r:id="rId25"/>
    <p:sldId id="464" r:id="rId26"/>
    <p:sldId id="465" r:id="rId27"/>
    <p:sldId id="466" r:id="rId28"/>
    <p:sldId id="467" r:id="rId29"/>
    <p:sldId id="468" r:id="rId30"/>
    <p:sldId id="469" r:id="rId31"/>
    <p:sldId id="470" r:id="rId32"/>
    <p:sldId id="471" r:id="rId33"/>
    <p:sldId id="472" r:id="rId34"/>
    <p:sldId id="473" r:id="rId35"/>
    <p:sldId id="474" r:id="rId36"/>
    <p:sldId id="475" r:id="rId37"/>
    <p:sldId id="476" r:id="rId38"/>
    <p:sldId id="477" r:id="rId39"/>
    <p:sldId id="478" r:id="rId40"/>
    <p:sldId id="479" r:id="rId41"/>
    <p:sldId id="480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7T21:09:09.663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9191 8220 808 0,'0'0'51'0,"0"0"-94"0,18 11 131 0,-18-11-15 16,0 0 145-16,-3-18 14 0,3 18-125 15,0 0-27-15,0 0-24 0,0 0-15 0,0 0-8 16,0 0-2-16,0 0-4 0,11-21-2 0,-11 21-5 16,0 0-3-16,0 0-3 0,0 0 2 0,0 0-2 15,0 0-1-15,0 0-5 0,0 0-1 0,0 0-1 16,0 0-3-16,0 0-1 0,0 0-4 0,0 0 0 15,-17 6-2-15,17-6 3 0,-25 21-2 0,7-5 6 16,-5 4 17-16,-6 8-35 0,-4 2 38 0,-5 6-29 16,-7 1 14-16,-5 0 11 0,-8 0-9 0,-6 1 8 15,-12 3-9-15,-8 4 9 0,-11 3-13 0,-7 3-5 16,-10 2 0-16,-8 4 0 0,-14 5 0 16,-12 6 0-16,-13 4 0 0,-11 6 0 0,-15 3 0 15,-7 5 0-15,-15 6 0 0,-12 2 0 0,-7 9 0 16,-12 5 0-16,-7 6 0 0,-7 6 0 15,-12 6 0-15,-9 5 0 0,-13 7 0 0,-11 4 0 16,-8 4 0-16,-6 4 0 0,-9 5 0 0,-7 5 0 16,-6 0 0-16,-9 4 0 0,-5 1 0 0,-7 3 0 15,-4 2 0-15,-4 2 0 0,-2-1 0 0,-3 2 0 16,-3 5 0-16,1-1 0 0,-7 3 0 0,-2 4 0 16,0-1 0-16,-11 5 0 0,-3 7 0 0,-1-3-21 15,28 4-26-15,4 0-11 0,23 8-71 16,3-19-227-16,74-51 356 0,92-50 0 15,164-56 0-15</inkml:trace>
  <inkml:trace contextRef="#ctx0" brushRef="#br0" timeOffset="1171.6643">5577 9738 890 0,'0'0'49'0,"-20"-12"-40"15,20 12-9-15,-18-12-3 0,18 12 3 0,-22-10 4 16,22 10 24-16,-26-8-1 0,7 3 9 0,19 5 0 16,-36 0 8-16,36 0 18 0,-39 6 17 15,39-6 4-15,-34 8-11 0,34-8-9 0,-32 7-12 16,32-7 0-16,-24 7-8 0,24-7-1 0,-18 2-7 16,18-2-1-16,0 0-6 0,-20 4 0 15,20-4 0-15,0 0 0 0,-17-3-2 0,17 3-1 16,0 0-4-16,0 0-2 0,0 0-6 0,0 0-1 15,0 0-5-15,0 0-4 0,0 0 0 0,0 0 1 16,0 0 2-16,0 0 5 0,23 1-1 16,-23-1 1-16,34 6-1 0,-8-2 0 0,5-3-1 15,5 2-9-15,4-3 0 0,5-2 0 0,5 0 0 16,2-2 0-16,2-2 0 0,0-2 0 0,1-2 0 16,0 1 0-16,-1-2 0 0,0 1 0 0,1 1 0 15,-3 2 0-15,0 2 0 0,-3 3 0 0,-4 2 0 16,-4 1 0-16,-7 3 0 0,-3 3 0 15,-7 3 0-15,-2 4 0 0,-5 3 0 16,-1 3 0-16,-4 3 0 0,-2 1 0 0,-4 1 0 16,-1 2 0-16,-3 2 0 0,-1-3 0 0,-1 3 0 15,-2-1 0-15,-3-1 0 0,0-2 0 0,-3-2 0 16,0 1 0-16,-1-3 0 0,-4 1 0 0,-1-2 0 16,-2 0 0-16,-2-1 0 0,-3-2 0 0,-2 0 0 15,-4 0 0-15,-3 0 0 0,-4 2 0 16,-2 0 0-16,-2 1 0 0,-3 1 0 0,0 2 0 15,0 3 0-15,1 0 0 0,-1 3 0 0,3 1 0 16,0 1 0-16,3-1 0 0,2 2 0 0,4-6 0 16,7 0-23-16,-3-17-86 0,35 9-547 15,-10-18-17-15,0 0 88 0</inkml:trace>
  <inkml:trace contextRef="#ctx0" brushRef="#br0" timeOffset="773525.8818">9230 8279 339 0,'0'0'127'0,"-17"9"-15"0,17-9-11 0,0 0-89 16,0 0-52-16,-21 8-18 0,21-8-27 0,-8 17 124 15,8-17 23-15,0 0-2 0,-18 12-3 0,18-12-69 16,0 0-17-16,0 0-21 0,0 0-21 0,-15 18-12 15,15-18 0-15,0 0 8 0,0 0 25 0,0 0 19 16,0 0 22-16,0 0 15 0,12 19 15 0,-12-19 20 16,0 0 25-16,0 0 17 0,0 0 25 15,21 6-6-15,-21-6 9 0,0 0-17 0,0 0-1 16,17 1-15-16,-17-1 0 0,0 0-12 0,0 0-2 16,0 0-11-16,0 0-8 0,0 0-10 0,0 0-10 15,0 0-9-15,0 0-7 0,0 0-3 0,0 0-3 16,2-18-2-16,-2 18 1 0,0 0-2 0,0 0 1 15,0 0 0-15,0 0 0 0,0 0 0 0,0 0-1 16,0 0 2-16,-17-11-1 0,17 11 2 0,0 0 1 16,0 0 1-16,0 0 1 0,0 0 1 15,0 0 2-15,0 0 0 0,0 0 0 0,0 0-1 16,0 0-3-16,0 0-2 0,0 0-2 16,4-18 0-16,-4 18-2 0,0 0 1 0,0 0 0 15,0 0-2-15,0 0 2 0,0 0-3 0,17 3 0 16,-17-3 1-16,0 0 0 0,0 0 3 0,0 0-1 15,19 0 1-15,-19 0 0 0,0 0 30 0,26-7-30 16,-26 7 29-16,27-11-29 0,-27 11-2 16,33-10 2-16,-13 4-2 0,1 2 3 0,3-2-2 15,3-3 2-15,1 2-3 0,2-2-24 0,2 2 24 16,1 0-24-16,2-2 23 0,3 2 4 0,0 0-4 16,2-2 3-16,2 1-2 0,3-2 4 0,5 2-3 15,0-2 2-15,2-1-2 0,3 0 4 0,2-1-5 16,3 0 5-16,1-1-5 0,2-2 7 0,1 1-4 15,2-3 8-15,4 1-1 16,1-1 9-16,6 0-4 0,-4-2 8 0,8 0-7 16,-3-3 5-16,5 3-10 0,-1-2 4 0,1 4-8 15,3-1 3-15,4 2-7 0,0 0 4 0,4 1-9 16,-2-1 5-16,2 0-9 0,2 1 4 0,1-1-11 16,3 3 0-16,-3-4-10 0,1 6 2 0,-3-4-1 15,1 4 12-15,-3 0 26 0,0 1-16 16,0 0 24-16,-3-1-19 0,1 1-2 0,-1 1-25 15,0 0 30-15,0-2-23 0,4 3 32 0,-3-4 5 16,7 3-3-16,-6-4 1 0,5 2-7 0,3-3 1 16,3 1-7-16,1-2 4 0,6 0-8 0,-3 0 6 15,3-1-7-15,3-1 4 0,1 1-6 16,1 0 6-16,1 1-6 0,-4-1 6 0,-1-1-6 16,-2-1 5-16,2 0-5 0,-4 0 5 15,0-1-6-15,-2 1 7 0,-6-1-6 0,2 1 5 16,-1 1-5-16,-3-1 5 0,1 1-5 0,-8-1 7 15,-2 0-7-15,1-1 7 0,-2 1-6 0,-5 1 5 16,0 0-5-16,-7 0 4 0,1 2 19 0,-8-2-47 16,-5 4 46-16,-5-2-47 0,-5 2 23 0,-5 1 4 15,0 1-5-15,-7 0 4 0,-3 2-4 0,-6 1 4 16,0 2 0-16,-5 1-1 0,-4 0-2 16,-1 2 1-16,-4 0-4 0,-18 3-2 0,29-2-4 15,-29 2-7-15,21-1-3 0,-21 1-4 16,0 0-1-16,23 3 0 0,-23-3 1 0,0 0 0 15,21-3 1-15,-21 3-6 0,17-7-18 0,0 12-39 16,-17-5-111-16,23-17-199 0,-23 17-60 0,23-14 141 16</inkml:trace>
  <inkml:trace contextRef="#ctx0" brushRef="#br0" timeOffset="774297.4926">17100 7011 686 0,'0'0'145'0,"0"0"-27"0,-17-16-29 16,17 16-23-16,0 0-8 0,0 0-9 16,0 0-11-16,0 0-9 0,0 0-8 0,0 0-6 15,17-1-3-15,-17 1 0 0,0 0-27 0,22 1 40 16,-22-1-20-16,24-1 35 0,-24 1 3 15,34-5-5-15,-34 5-5 0,41-10-6 0,-19 1 3 16,6 5-3-16,0-7 5 0,5 5-5 0,-4-5 1 16,6 5-6-16,-1-4-4 0,4 4-6 15,0-1-3-15,1 0-6 0,0 1 1 0,-2 0-3 16,1 1 1-16,-1 1-3 0,-5 2 0 0,1-1-2 16,-4 5-2-16,-4-2-1 0,-3 2-4 0,-5 1 2 15,-17-3-3-15,23 6 1 0,-23-6-2 0,0 0 1 16,17 8 2-16,-17-8 5 0,0 0 3 0,0 0 3 15,0 0 2-15,0 0-3 0,0 0-2 16,0 0-4-16,0 0-9 0,0 0-14 16,0 0-23-16,-17-31-45 0,35 37-137 0,-18-6-227 15,7-25 5-15,-7 25 135 0</inkml:trace>
  <inkml:trace contextRef="#ctx0" brushRef="#br0" timeOffset="775268.0267">14543 7301 1038 0,'0'0'464'0,"0"0"-448"15,0 0-3-15,0 0 3 0,15-17 5 16,-15 17 4-16,0 0 4 0,0 0-2 0,0 0-5 16,0 0-4-16,0 0-2 0,18-12-1 0,-18 12 5 15,0 0 4-15,0 0 2 0,20 1 4 0,-20-1-3 16,23 1-1-16,-6-3-1 0,7 3-3 0,2-6-2 16,9 3-3-16,4-5-3 0,5-1-4 0,7-1-3 15,5-2-3-15,4-2 1 16,4-1-2-16,-1 0 4 0,1 0-4 0,1 2 2 0,-1 3-4 15,0 1 2-15,-6 4-3 0,-1 1-1 16,-7 3 0-16,-9 3-1 0,-8 3 0 0,-11 2-2 16,-22-8 1-16,17 30-4 0,-24-10 5 0,-9 3-3 15,-7 1 6-15,-6 1-2 0,-3 3 6 0,-3 1-7 16,-1 1 9-16,-4 2-8 0,0-1 11 0,-2-1-2 16,-1 2 4-16,-1-3-1 0,1 0-6 15,0-3-5-15,4-3 0 0,5-1 0 0,4-4 0 16,6-2 0-16,5-3-5 0,19-13 10 0,-23 17-36 15,23-17-23-15,0 0-168 0,0 0-416 0,0 0 19 16,33-14 137-16</inkml:trace>
  <inkml:trace contextRef="#ctx0" brushRef="#br0" timeOffset="776882.74">18175 6705 238 0,'0'0'143'16,"-20"12"-28"-16,20-12-33 0,-18 14-4 0,18-14-10 15,-19 16 5-15,19-16-3 0,-19 19-24 0,19-19-12 16,-15 21-3-16,15-21 5 0,-14 18-6 0,14-18 3 16,0 0-24-16,-12 19-15 0,12-19-15 15,0 0-19-15,0 0-31 0,0 0-38 0,0 0-23 16,0 0-16-16,0 0 34 0,0 0 35 0,0 0 46 16,0 0 31-16,17 5 19 0,-17-5 8 0,0 0 10 15,0 0 26-15,0 0 32 0,0 0 24 0,0 0-5 16,0 0-17-16,0 0-51 0,0 0-24 15,1 17-15-15,-1-17-2 0,0 0-2 0,-6 17-2 16,6-17-19-16,0 0-10 0,0 0-4 16,0 0-3-16,-6 20 15 0,6-20 6 0,0 0 3 15,0 0-15-15,0 0-25 0,0 0-30 0,0 0-87 16,0 0-21-16,0 0 91 0,0 0 31 0,0 0 112 16,0 0 46-16,0 0-16 0,0 0 19 0,0 0 2 15,0 0 8-15,0 0-23 0,0 0 3 0,0 0-5 16,0 0 3-16,-17-8-15 0,17 8-9 15,0 0-14-15,0 0-3 0,0 0-8 0,0 0 2 16,0 0-3-16,0 0 1 0,0 0-2 0,0 0-2 16,0 0-1-16,0 0-2 0,0 0 0 15,0 0 5-15,0 0 0 0,0 0 1 0,0 0-5 16,0 0-5-16,0 0-4 0,0 0-4 0,0 0-1 16,0 0-4-16,0 0-1 0,0 0-3 0,0 0-1 15,0 0 1-15,-11-18 0 0,11 18 2 16,0 0 1-16,0 0-1 0,0 0 1 0,0 0-1 15,0 0-2-15,0 0 1 0,0 0-2 0,0 0 1 16,0 0-1-16,0 0 1 0,0 0-1 0,0 0-1 16,0 0-1-16,0 0-1 0,0 0 1 0,0 0 1 15,0 0 0-15,0 0 1 0,-18 3-1 0,18-3 1 16,0 0-1-16,0 0 1 0,0 0 0 0,0 0 1 16,-17 7 1-16,17-7 0 15,0 0 2-15,0 0-1 0,0 0 2 0,0 0-1 16,0 0-2-16,0 0-3 0,0 0-1 0,0 0-1 15,0 0 2-15,0 0 2 0,0 0 2 0,0 0 3 16,0 0 3-16,0 0-1 0,0 0 7 0,0 0-6 16,0 0 1-16,0 0 0 0,0 0-7 0,17-7-1 15,-17 7 1-15,18-13-5 0,-18 13 3 16,26-16-3-16,-8 6 0 0,3-2-4 0,4-2-1 16,2-2-11-16,6 1 0 0,-2-6-9 0,7 5 9 15,0-6 0-15,4 0 13 0,4-1-1 0,2-1 9 16,3-2-6-16,4-1 9 0,3-2-7 15,5-3 12-15,4 1-9 0,1-4 11 0,6-2 13 16,2-4-39-16,3 1 37 0,5-6-37 0,7 2 11 16,5-6 14-16,5-2-17 0,4-4 17 15,4 0-19-15,2-6 19 0,4-2-20 0,7-3-4 16,4 0 30-16,2-6-29 0,7 2 27 0,4-3-4 16,4-1-24-16,4 0 23 0,5-3-23 0,3 1-3 15,2-2 25-15,3 1-26 0,2 2 26 0,0 1 1 16,-1 0-22-16,0 1 23 0,1 0-23 0,-2-1 24 15,2-2-2-15,1-3-25 0,2 3 25 0,6-3-29 16,0-2 4-16,7-1 24 0,0-5-25 16,1 1 0-16,5-3 22 0,1-1-21 15,-3 0 19-15,-1-4 10 0,1 2-29 0,-1-1 27 16,1-4-5-16,-4 0-20 0,-1 0 18 0,3 4-20 16,-2 2-4-16,2 1 28 0,-3-1-29 0,-2 5 2 15,-1 0 20-15,-3 7-25 0,-6 1 19 0,-1 10-11 16,-9-4-39-16,-2 17-16 0,-24-21-104 15,14 20-366-15,-16 6 9 0,-17-12 148 0</inkml:trace>
  <inkml:trace contextRef="#ctx0" brushRef="#br0" timeOffset="777529.5427">22874 3962 2012 0,'0'0'35'16,"0"0"-35"-16,6-21 0 15,-6 21 0-15,0 0 0 0,0 0 0 0,11-24 0 16,-11 24 0-16,0 0 0 0,23-19 0 0,-23 19 0 16,29-16 0-16,-7 5 0 0,6-1 0 0,5-2 0 15,5-2 0-15,7-1 0 0,7-1 0 0,7 1 0 16,5-2 0-16,6 0 0 0,2 0 0 0,6 0 0 15,3-1 0-15,4 2 0 0,4 0 0 0,0 4 0 16,0 0 0-16,-4 3 0 0,-6 3 0 16,-5 3 0-16,-6 3 0 0,-6 2 0 0,-7 3 0 15,-10 5 0-15,-7 4 0 0,-13 5 0 0,-8 3 0 16,-11 7 0-16,-8 7 0 0,-13 7 0 16,-9 7 0-16,-10 9 0 0,-9 6 0 0,-7 3 0 15,-7 4 0-15,-7 3 0 0,-7 0 0 0,-3 0 0 16,-6-1 0-16,-3-3 0 0,0-2 0 15,2-4 0-15,7-5 0 0,11-6 0 0,9-11 0 16,14-2 0-16,5-26-66 0,37 20-561 0,-2-33-18 16,0 0 4-16</inkml:trace>
  <inkml:trace contextRef="#ctx0" brushRef="#br1" timeOffset="976752.3247">5560 8346 455 0,'0'0'120'0,"0"0"-35"16,0 0-37-16,0 0-27 0,17-9-12 0,-17 9-6 15,0 0-4-15,0 0-3 0,0 0-3 0,0 0 0 16,0 0 2-16,14 19 3 0,-14-19-7 16,0 0 21-16,0 0 9 0,0 0 47 15,21 18-11-15,-21-18-108 0,20 15 113 0,-20-15-8 16,26 15 25-16,-26-15 134 0,27-3-126 0,-27 3-8 16,27-2-17-16,-27 2-19 0,33-5-9 0,-33 5-8 15,35-5-8-15,-35 5-7 0,34-3-4 0,-34 3-3 16,33-4-1-16,-15 4 0 0,-1 0-2 0,1 0 0 15,1 1-1-15,-1-1 1 0,0 2-1 0,0-2 1 16,2 1 0-16,0-1 2 0,2 0-2 16,0-1 2-16,1-2 0 0,2 2-2 0,-1 0 2 15,0-2-2-15,1 1-1 0,1-2 2 0,1 2 0 16,0-3 2-16,1 3-1 0,-1-3 2 16,2 1-3-16,-2 2 1 0,1-2-2 0,0 2 1 15,-2-2-1-15,2 2 2 0,-1-1-3 0,1 2 0 16,-1 0-2-16,2 0-1 0,-1 1-2 15,2 0-1-15,-1 0 1 0,1 1 1 0,-1 0 1 16,1-1 2-16,-1 1 0 0,2-1 0 0,0 0 2 16,0 0-1-16,-1-1 1 0,3 0-1 0,-1 0 1 15,1-1 0-15,1 1-2 0,-2-1 3 0,1-1-2 16,1 1 2-16,0-1-1 0,3 0 1 0,-1-1 25 16,1 1-24-16,-1-2 23 0,0 2-23 0,0-2-3 15,-1 3 1-15,2 0-2 16,-1 2 0-16,-2-3-2 0,3 3 0 0,-4-1-6 15,3 3-5-15,-4-3-4 0,3 5-3 0,-6-4 2 16,4 2 6-16,-3-1 6 0,2 2 4 0,0-2 4 16,-2 0 0-16,1 2 2 0,-1-2 2 0,0 0 1 15,-2 0 1-15,3 1-25 0,-1-2 25 0,2 0 2 16,-1-2 0-16,3 1 27 0,-1-2-26 0,4 0-4 16,-2-2 0-16,1 0-2 0,0 1 0 15,1-1-2-15,1-2-24 0,0 2 23 0,2-3-24 16,0 4 23-16,3-1 2 0,-2 0-2 0,3 1 1 15,0 1-1-15,-4 0 0 0,1 1-2 0,0 1-1 16,0-1-3-16,-1 2 1 0,-1 2 0 0,-3-1 0 16,-1 0 2-16,1 1 0 0,-4 1 1 15,2 2 0-15,-2-2 1 0,1 2 0 16,-3 0 2-16,-2 1 25 0,3-1-24 0,-3 2 23 16,1-3-23-16,0-1-2 0,0 1 2 0,0-2-1 15,2 1 0-15,0-2 0 0,0 1-1 0,3 0 0 16,-1-1 2-16,1 0-2 0,-1-1 1 0,2 1-1 15,-1-1 1-15,4 2-1 0,-1-1-27 0,1 0 28 16,0 0-28-16,-1 0 27 0,0 1 1 0,-2 0-3 16,0 3 2-16,0-3-2 0,-1 4-1 15,-3-2 1-15,1-2-2 0,-1 3-1 0,0-1 2 16,-1 1-2-16,-1-2 4 0,1 1-1 16,0 0 2-16,2 0 0 0,-2 0 0 0,3 0 0 15,0-1 2-15,-2 0 0 0,2-1 0 0,0 2 2 16,0-1 0-16,-2 0 1 0,2 2 1 0,-1-3-1 15,1 2 0-15,-2-1-2 0,2 1 2 0,0-2-3 16,-1 2 1-16,0-3-1 0,1 2 1 16,0-2-1-16,2 0 2 0,1-1 1 0,1 1 0 15,1-2 1-15,1 2 1 0,0-2-1 0,1 2-1 16,-1-1-1-16,0 1 0 0,1 1-2 0,0-2 1 16,0 1-2-16,2-1 1 0,-2 1-1 0,-1 0 0 15,0 0-1-15,-2 2 1 0,1-2 0 0,1 2 0 16,0-2 1-16,0 0 1 0,-3-1 2 15,4 1 3-15,-2-2 3 0,2 2 3 16,-1-3-1-16,4 2 0 0,-3-3-1 0,2 3-4 16,0-2-1-16,-1 1-3 0,0-1-1 0,0 2-1 15,0 0-1-15,-1 0 0 0,0 0 0 0,-1 2-2 16,-1-1-3-16,-2 0-5 0,0 3-6 0,-6-3-5 16,0 4-4-16,-5-4-1 0,0 6-3 0,-7-6-1 15,4 7-10-15,-22-8-17 0,34 12-56 16,-34-12-80-16,21 1-244 0,-21-1-23 0,0 0 111 15</inkml:trace>
  <inkml:trace contextRef="#ctx0" brushRef="#br1" timeOffset="984376.3302">14434 6805 427 0,'0'0'49'0,"0"0"-35"0,0 0 111 0,0 0 43 16,23 0 25-16,-23 0-60 0,0 0-85 0,0 0-21 15,0 0-7-15,0 0-2 0,0 0-3 16,0 0-3-16,0 0-2 0,0 0-2 16,0 0-3-16,0 0 3 0,0 0 1 0,0 0 4 15,0 0 1-15,0 0-2 0,0 0 0 0,0 0 2 16,0 0 4-16,0 0 5 0,0 0 3 0,0 0 0 16,0 0-4-16,17-16-6 0,-17 16-3 0,0 0-3 15,17-2-2-15,-17 2 1 0,0 0 0 16,21-1 1-16,-21 1 1 0,0 0 1 0,23 2 0 15,-23-2-1-15,17 4 1 0,-17-4 1 0,18 3 1 16,-18-3 1-16,21 5 0 0,-21-5-3 0,20 5 0 16,-20-5-1-16,22 6-2 0,-22-6-2 0,23 4 0 15,-23-4-2-15,25 3 3 0,-25-3 2 0,24 3 2 16,-24-3 5-16,26-1 1 0,-26 1 0 16,29-3-3-16,-29 3-1 0,31-3-2 15,-31 3-1-15,33-4 0 0,-33 4 0 0,33-4-2 16,-33 4 0-16,32-2-1 0,-32 2-2 0,31-4-1 15,-31 4-2-15,33-2-2 0,-33 2 2 0,31 1-3 16,-31-1 1-16,26 4 0 0,-26-4-1 0,25 3 1 16,-25-3-1-16,24 4-1 0,-24-4 1 0,23 2 1 15,-23-2 0-15,22 3 0 0,-22-3 0 0,23 0 0 16,-23 0-1-16,27 0 1 0,-10-1-1 16,1-2 1-16,2 1 1 0,0 1 0 0,1-2-1 15,1 1 0-15,0-1 1 0,1 1-1 16,0-1 2-16,0 2-1 0,3-1 0 0,-1 1-1 0,2 1 0 15,0 0 0-15,-1 0 0 0,1 0-1 16,-1 0 0-16,0 1 0 0,-1 0-1 0,2 1 1 16,-2 0-1-16,1-1 2 0,-1 1-1 15,-1-1 0-15,1 1 0 0,-3 0 0 0,1-1-1 16,0 1 1-16,-1-1 0 0,1 0 1 0,-2 0 0 16,0 0 0-16,1 1 0 0,0-1-1 0,0 1 0 15,1-1 0-15,2 1 0 0,-1 0 1 0,0-1-1 16,1 2 1-16,0-1-1 0,-1 1 0 0,1 0-1 15,0 1 0-15,-2-1-1 0,3 2 1 0,-2 0-1 16,-1 0 2-16,0 0-1 16,1 0 2-16,-1-1-2 0,-1 1 2 0,-1-1 0 15,3 0 0-15,-1-2-1 0,2 0 1 0,2 0-3 16,-2 0 2-16,2-1 0 0,-2 0 0 0,1-1 0 16,1 0 0-16,0 0 1 0,2-1-1 0,-1 0 0 15,0 0 1-15,1 0 0 0,2-1-2 0,-2 1 1 16,2 0-1-16,1-1 1 0,1 0 1 0,0 1-1 15,-3 0 0-15,2 0-1 0,-1-1 0 16,1 2 0-16,1 0 1 0,0 0 1 0,-1 0 0 16,1-1 0-16,1 1-1 0,2-2 1 0,-1 1-2 15,2-1 1-15,2 1-2 0,0 0 2 16,4-1-1-16,-2-1 0 0,3 1 1 0,0-1 1 16,0 1 0-16,1 0 0 0,0-2-1 0,1 1 1 0,0 0-1 15,1 0 3-15,0 0-3 0,0 2 2 16,-1-1 1-16,2 1-2 0,0 0-1 15,0 1 0-15,-1 0-2 0,-1 0 3 0,1 1-1 16,0 0-1-16,-2 1 1 0,0 0-1 0,0-1 1 16,0 0-1-16,-1-1 1 0,2 2 0 0,0-2 0 15,0 0 0-15,3 1-1 0,-1-2 2 0,0 1-1 16,1 0-1-16,-1 0 1 0,1-2 1 0,0 2-2 16,-1-1 2-16,2 1 0 0,0 0-1 15,1 0 0-15,0 0 1 0,3 0-2 16,-3 1 1-16,0 1 0 0,0-1-1 0,-1 1 1 15,-1 1-1-15,-2-1 1 0,0 1 0 0,-3 0 1 16,1 1-1-16,0-1 1 0,0 1-1 0,0 0 1 16,-1-1 0-16,2 0 0 0,-2 0 1 0,2 0-1 15,-3-1-1-15,2-1 0 0,2 1 1 0,-2-1-2 16,0 0 1-16,-1 0 1 0,1-1-1 16,-1 0 1-16,1 0 0 0,0 0-1 0,-2 0 0 15,2 0 1-15,-2 0 0 0,0-1-1 0,-3 0 0 16,-1 0-1-16,-2 1 2 0,-1-2-1 0,-1 1 0 15,-2 0 0-15,-3 0 0 0,-2 1 0 0,-2-1 0 16,-1-1 0-16,-2 1 1 0,0 0-1 16,-1 1 0-16,-1-3 0 0,-2 2 0 15,0 0 0-15,-1 0 2 0,-18 1-4 0,32-3 3 16,-32 3-2-16,29-2-1 0,-29 2 2 0,23-1-1 16,-23 1-3-16,0 0-3 0,17-3-7 0,-17 3-15 15,0 0-11-15,0 0-17 0,0 0-21 0,0 0-67 16,-25-8-105-16,25 8-238 0,0 0-38 0,0 0 198 15</inkml:trace>
  <inkml:trace contextRef="#ctx0" brushRef="#br1" timeOffset="988618.3761">21711 6730 812 0,'0'0'-3'0,"-20"-24"-49"16,20 24-3-16,0 0-27 0,0 0-31 0,-19-18 17 15,19 18 19-15,0 0 73 0,-19-9 144 0,19 9 19 16,-17-7 9-16,17 7-15 0,0 0-45 0,0 0 7 16,-26-19-1-16,26 19-22 0,0 0-16 0,0 0-19 15,-8-21-14-15,8 21-3 0,0 0-2 16,0 0-6-16,-5-24 0 0,5 24-6 0,0 0 0 15,-1-17-2-15,1 17 1 0,0 0-1 0,-3-23 1 16,3 23-3-16,0 0-1 0,1-17-2 16,-1 17-4-16,0 0 3 0,0 0-3 0,0 0 0 15,0-17 0-15,0 17 1 0,0 0-4 0,0 0 2 16,0 0-4-16,0 0-3 0,0 0-6 16,0 0-1-16,0 0 0 0,-10 17 0 0,10-17 0 15,-7 26 0-15,4-10 0 0,-1 4 0 0,-1 4 0 16,2 3 0-16,-3 3 0 0,-2 1 0 0,0 1 0 15,-3-2 0-15,0-1 0 0,-1-1 0 0,3-5 0 16,3-5 0-16,6-18 0 0,-5 21 0 0,5-21 0 16,0 0 0-16,0 0 0 0,20-3 0 0,-20 3 0 15,23-22 0-15,-23 22 0 0,29-35 0 16,-13 11 0-16,1-3 0 0,-1-2 0 16,-1-2 0-16,1 2 0 0,-1-1 0 0,-1 3 0 15,2 1 0-15,-1 1 0 0,-2 2 0 0,1 3 0 16,-3 2 0-16,-11 18 0 0,18-28 0 0,-18 28 0 15,0 0 0-15,0 0 0 0,17-15 0 0,-17 15 0 16,0 0 0-16,6 18 0 0,-6-18 0 0,6 34 0 16,-4-9 0-16,1 2 0 0,-2 5 0 15,-1 2 0-15,0 1 0 0,0 1 0 0,1 0 0 16,0-2 0-16,2-2 0 0,2-5 0 0,0-5 0 16,4 1 0-16,-9-23-20 0,28 33-69 15,-28-33-72-15,47 8-433 0,-47-8-34 0,40-5 74 0</inkml:trace>
  <inkml:trace contextRef="#ctx0" brushRef="#br1" timeOffset="989316.7239">22115 6610 1659 0,'-24'-7'260'0,"24"7"-250"15,-17-8 4-15,17 8 4 0,0 0 6 0,-19-2 4 16,19 2-8-16,0 0-6 0,-20 11-14 15,20-11 0-15,-15 17 0 0,15-17 0 0,-14 29 0 16,7-8 0-16,0 2 0 0,4 1 0 16,-2 1 0-16,1 1 0 0,3-2 0 0,1 0 0 15,1-1 0-15,3-2 0 0,3-3 0 0,-7-18 0 16,19 28 0-16,-19-28 0 0,27 12 0 0,-27-12 0 16,31 1 0-16,-14-5 0 0,0-4 0 0,1-3 0 15,-18 11 0-15,33-33 0 0,-16 12 0 16,0-4 0-16,0-2 0 0,-1-4 0 0,-4-1 0 15,0-1 0-15,-1 0 0 0,-3 2 0 0,0 1 0 16,-5 2 0-16,-3 1 0 0,-1 3 0 0,-3 4 0 16,0 1 0-16,4 19 0 0,-19-27 0 0,19 27 0 15,-24-14 0-15,24 14 0 0,-27 4 0 0,27-4 0 16,-30 19 0-16,30-19 0 0,-29 31 0 16,14-15 0-16,3 3 0 0,1-2 0 15,11-17 0-15,-12 27 0 0,12-27 0 0,3 20 0 16,-3-20 0-16,20 13 0 0,-20-13 0 0,32 7 0 15,-11-6 0-15,3-1 0 0,0 0 0 0,0 0 0 16,-1 0 0-16,0 2 0 0,0 0 0 0,-1 2 0 16,-1 1 0-16,-3 1 0 0,-18-6 0 0,26 15 0 15,-26-15 0-15,13 21 0 0,-13-21 0 16,6 25 0-16,-6-25 0 0,0 28 0 0,0-28 0 16,-8 30 0-16,8-30 0 0,-15 31 0 0,15-31 0 15,-14 29 0-15,14-29 0 0,-13 23 0 16,13-23 0-16,-9 17 0 0,9-17 0 0,0 0 0 15,0 0 0-15,6 16 0 0,-6-16 0 0,0 0 0 16,0 0 0-16,22-7 0 0,-22 7 0 0,17-14 0 16,-17 14 0-16,20-27 0 0,-7 9 0 15,-3-3 0-15,3 0 0 0,-2-4 0 0,0 0 0 16,-3 1 0-16,1 0 0 0,-3 1 0 0,-2 1 0 16,0-1 0-16,1 1 0 0,-1 2 0 0,1-1 0 15,1 4 0-15,-6 17 0 0,8-27 0 0,-8 27 0 16,0 0 0-16,12-18 0 0,-12 18 0 0,0 0 0 15,0 0 0-15,0 0 0 0,21 8 0 16,-21-8 0-16,0 0 0 0,23 9 0 0,-23-9 0 16,23 4-25-16,-23-4-20 0,28 0-14 15,-6 7-24-15,-21-26-124 0,32 28-372 0,-33-9 37 16,26-3 36-16</inkml:trace>
  <inkml:trace contextRef="#ctx0" brushRef="#br1" timeOffset="989866.38">22773 6533 1660 0,'-11'22'243'0,"11"-22"-213"16,0 0-8-16,0 0-4 0,-16 22 6 0,16-22-5 15,-8 19 0-15,8-19-7 0,-9 25-12 0,9-25 0 16,-10 32 0-16,6-13 0 0,-1-1 0 16,1 3 0-16,-1 1 0 0,2-2 0 0,-1 1 0 15,0-2 0-15,1-2 0 0,3-17 0 16,-5 27 0-16,5-27 0 0,0 17 0 0,0-17 0 15,0 0 0-15,0 0 0 0,0 0 0 0,0 0 0 16,17-4 0-16,-17 4 0 0,9-21 0 0,-9 21 0 16,14-34 0-16,-8 13 0 0,1-4 0 0,-1-2 0 15,2 0 0-15,-4 0 0 0,3 1 0 0,-3 2 0 16,2-2 0-16,-2 1 0 0,1-1 0 16,0 4 0-16,0 1 0 0,0 4 0 0,-5 17 0 15,8-21 0-15,-8 21 0 0,0 0 0 0,0 0 0 16,0 0 0-16,0 0 0 0,0 0 0 15,0 0 0-15,10 26 0 0,-10-26 0 0,2 25 0 16,-2-25 0-16,4 27 0 0,-4-27 0 0,5 24 0 16,-5-24 0-16,13 19 0 0,-13-19 0 0,23 14 0 15,-23-14 0-15,36 2 0 0,-15-6 0 16,3-2 0-16,2 0 0 0,1-4 0 0,1-1 0 16,0 1 0-16,-2-1 0 0,-1 1 0 0,-1 2 0 15,-2-1 0-15,-2 2 0 0,-20 7 0 0,23-11 0 16,-23 11 0-16,0 0 0 0,0 0 0 0,0 0 0 15,0 0 0-15,0 0 0 0,0 0 0 16,-12 27 0-16,12-27 0 0,-23 31 0 16,9-10 0-16,1-1 0 0,2 3 0 0,0-2 0 15,4 1 0-15,1-2 0 0,3 0 0 0,2-2 0 16,3 1 0-16,-2-19 0 0,11 33 0 0,-11-33 0 16,18 29 0-16,-18-29-59 0,31 20-44 0,-27-38-135 15,31 27-342-15,-35-9-25 0,44-18 144 0</inkml:trace>
  <inkml:trace contextRef="#ctx0" brushRef="#br1" timeOffset="990288.9258">23552 6535 1421 0,'-8'-31'340'16,"8"31"-268"-16,0 0-32 0,0 0-4 16,-17-10 0-16,17 10-1 0,0 0-6 0,0 0-3 15,0 0-14-15,0 0-12 0,-18-13 0 0,18 13 0 16,0 0 0-16,0 0 0 0,0 0 0 15,-17 0 0-15,17 0 0 0,0 0 0 0,-17 7 0 16,17-7 0-16,-17 11 0 0,17-11 0 0,-22 20 0 16,22-20 0-16,-27 31 0 0,12-10 0 0,3-1 0 15,-1 2 0-15,-1 0 0 0,2 2 0 0,3-1 0 16,-1 1 0-16,3-1 0 0,3-1 0 0,0-3 0 16,4-19 0-16,3 29 0 0,-3-29 0 15,12 17 0-15,-12-17 0 0,19 7 0 16,-19-7 0-16,29-6 0 0,-10-3 0 0,0-6 0 15,2-4 0-15,-1-4 0 0,2-4 0 0,-1-3 0 16,0-3 0-16,-2 1 0 0,-2-1 0 0,0 1 0 16,-2 2 0-16,-3 1 0 0,0 3 0 0,-5 1 0 15,-2 6 0-15,-3 2 0 0,-2 17 0 0,-2-23 0 16,2 23 0-16,0 0 0 0,0 0 0 16,0 0 0-16,0 0 0 0,0 0 0 0,-22 24 0 15,19-3 0-15,-2 4 0 0,1 2 0 0,1 3 0 16,0 2 0-16,1-2 0 0,-1 1 0 0,2-3 0 15,4-3 0-15,-1-5 0 0,6-2 0 0,-8-18 0 16,28 18 0-16,-20-43-257 0,27 31-374 0,-20-24-9 16,17 7 122-16</inkml:trace>
  <inkml:trace contextRef="#ctx0" brushRef="#br1" timeOffset="990480.5896">24077 5982 1623 0,'-26'-29'347'0,"26"29"-270"0,0 0-77 0,-19 16 0 16,19-16 0-16,-20 38 0 0,10-10 0 16,-1 7 0-16,1 5 0 0,-1 2 0 0,0 8 0 15,0 2 0-15,-3 4 0 0,5 5 0 16,-2-3 0-16,1-1 0 0,4-6 0 0,0-7 0 16,5-4 0-16,-1-9 0 0,7 1 0 0,-7-15-45 15,33 15-561-15,-31-32-62 0,10 21 35 0</inkml:trace>
  <inkml:trace contextRef="#ctx0" brushRef="#br1" timeOffset="1.0063E6">6799 8481 772 0,'0'0'252'0,"0"0"-191"0,0 0-47 0,0 0-13 16,0 0 7-16,0 0 10 0,12-19 0 16,-12 19 9-16,0 0-3 0,15-18 6 0,-15 18 9 15,0 0 9-15,18-13 7 0,-18 13 4 0,0 0-10 16,9-26-3-16,-9 26-11 0,0 0-5 0,0 0-3 16,15-24-1-16,-15 24-3 0,0 0-40 0,0 0-4 15,0 0 26-15,20-16 9 0,-20 16 47 0,0 0 1 16,0 0-31-16,0 0-13 0,0 0-10 15,0 0-3-15,-17 4 0 0,17-4 3 16,0 0-3-16,-26 13 2 0,26-13-3 0,-24 15 3 16,24-15-5-16,-29 24 5 0,29-24-5 0,-33 34 5 15,14-14-5-15,0 6 8 0,-1 0-8 0,0 7 12 16,1 3-8-16,0 7 13 0,1 4-9 0,2 3 12 16,-1 6-12-16,2 5-7 0,-1 0 19 0,1 7-24 15,1-3 18-15,3-2-5 0,2-4-15 16,5-4 12-16,4-6-13 0,5-3 10 0,7-4-12 15,5-6 8-15,8-4-9 0,4-3 7 0,7-4-8 16,6-6 2-16,6-4-16 0,6-12-11 0,9 3-48 16,-17-40-232-16,26 22-303 0,-9-13-28 15,6-10 361-15</inkml:trace>
  <inkml:trace contextRef="#ctx0" brushRef="#br1" timeOffset="1.00743E6">4895 9160 1429 0,'-10'-24'256'16,"34"16"-187"-16,-24 8-44 0,-3-29-7 0,0 9 4 16,7-2-4-16,-3-5 5 0,3 3-12 0,-2-1 2 15,-1 1-11-15,1 3-17 0,-5 2 36 16,3 19-37-16,-7-28 39 0,7 28-18 0,-11-17-3 16,11 17-1-16,-17-6 2 0,17 6 2 0,-26 4 2 15,26-4 3-15,-31 14-1 0,11-2-5 16,0 5-19-16,-4 4 34 0,-1 4-29 0,-3 4 33 15,-1 5-7-15,-2 2-10 0,2 2 11 0,1-1-8 16,3 1 8-16,2-2-10 0,2 0 5 0,4 0-11 16,2-2-1-16,7 0 0 0,3-2 0 15,5-3 0-15,4 0 0 0,4-4 0 0,4-2 0 16,3-4 0-16,3-3 0 0,4-5-1 0,2-5-15 16,5-6 13-16,4-5 17 0,4-7-12 0,4-8 2 15,3-9-4-15,3-10 0 0,1-6 0 0,2-4 0 16,-3-6 0-16,-2-3 0 0,-2-1 0 0,-6-3 0 15,0 2 0-15,-8-1 0 0,-5 2 0 0,-5 6 0 16,-11 4 0-16,-7 9 0 0,-7 8 0 16,-5 4 0-16,-9 6 0 0,-4 2 0 15,-5 5 0-15,-6 4 0 0,-2 6 0 0,-1 8 0 16,-1 5 0-16,0 8 0 0,-3 7 0 0,0 7 0 16,-1 7 0-16,2 5 0 0,3 5 0 0,2 4 0 15,4 1 0-15,5-1 0 0,9-7 0 0,5-5 0 16,8-10 0-16,7-7 0 0,-2-22 0 15,28 23 0-15,-1-20 0 0,5-6 0 0,9-6 0 16,2-5 0-16,8-2-36 0,0-7-29 0,11 10-35 16,-22-28-137-16,27 26-386 0,-16-9 22 0,2 2 217 15</inkml:trace>
  <inkml:trace contextRef="#ctx0" brushRef="#br1" timeOffset="1.00768E6">5365 9137 1613 0,'0'0'45'0,"0"0"-12"0,22 8 9 0,-22-8-3 16,0 0-1-16,0 0-11 15,11 26-8-15,-11-26-9 0,0 34 7 0,-4-14-5 16,2 3 6-16,-5 0-7 0,-1 1-1 0,0 0-9 15,1 1 3-15,-1-1-6 0,2-2 6 0,3-6-13 16,3-16 0-16,-2 20-17 0,2-20-8 0,0 0-21 16,0 0-26-16,30-9-81 0,-39-16-341 0,26 1-73 15,4-2 91-15</inkml:trace>
  <inkml:trace contextRef="#ctx0" brushRef="#br1" timeOffset="1.00809E6">5483 8978 1878 0,'0'0'18'16,"0"0"-13"-16,-22 15-6 0,22-15-5 15,0 0-3-15,0 0-1 0,0 0-1 0,0 0 0 16,0 0-3-16,0 0-5 0,27-5-2 0,-27 5-8 16,27-1-10-16,-27 1-13 0,29 2-9 0,-29-2-4 15,28 6 3-15,-28-6 4 0,24 9 6 0,-24-9 15 16,20 12 16-16,-20-12 15 0,0 0 14 0,23 26 13 15,-23-26 15-15,8 22 20 0,-8-22 10 0,3 27 9 16,-3-27-10-16,-3 28-1 0,3-28-15 16,-6 31-6-16,6-31-10 0,-5 36 4 0,5-36-9 15,-3 33 6-15,3-33-12 0,-4 24-3 16,4-24-6-16,0 0-2 0,0 0-3 0,0 0-2 16,0 0 7-16,22 1 5 0,-22-1-13 0,21-29-5 15,-8 6 0-15,3-3 0 0,2-3 0 0,2-3 0 16,0 1 0-16,0 2 0 0,-2 3 0 15,-2 6 0-15,-16 20 0 0,25-27 0 0,-25 27 0 16,0 0 0-16,21-1 0 0,-21 1 0 0,7 22 0 16,-3-3 0-16,-2 4 0 0,0 4 0 0,-2 1 0 15,0-1 0-15,1 1 0 0,0-5 0 0,3-1 0 16,-4-22-20-16,19 31-70 0,-18-47-185 0,26 19-382 16,-7-14 15-16,10-3 280 0</inkml:trace>
  <inkml:trace contextRef="#ctx0" brushRef="#br1" timeOffset="1.00944E6">11751 7890 1482 0,'-25'-2'65'15,"25"2"-53"-15,0 0-8 0,0 0 6 0,0 0 13 16,-8-19 15-16,8 19 10 0,0 0 3 15,0-17-2-15,0 17-5 0,0 0-6 0,0 0-5 16,0 0-3-16,0 0-4 0,0 0-4 16,0 0 0-16,21-2-5 0,-21 2 2 0,0 0-5 15,28 17-14-15,-28-17 0 0,28 17 0 0,-11-9 0 16,-17-8 0-16,33 23 0 0,-15-9 0 0,-1-1 0 16,0 1 0-16,-17-14 0 0,28 29 0 0,-28-29 0 15,21 33 0-15,-15-15 0 0,-3 2 0 16,-4-1 0-16,-4 3 0 0,-3 1 0 0,-6 2 0 15,-1 4 0-15,-6 1 0 0,-5 3 0 0,0 2 0 16,-5 0 0-16,0 1 0 0,0-4 0 0,2-3 0 16,4-5 0-16,1-7 0 0,11 0-30 0,-4-23-94 15,17 6-515-15,0 0 2 0,23-24 21 0</inkml:trace>
  <inkml:trace contextRef="#ctx0" brushRef="#br1" timeOffset="1.01022E6">12550 8052 1568 0,'0'0'59'0,"0"0"-40"0,0 0-2 15,0-19 3-15,0 19 9 0,0 0 2 0,-11-19 0 16,11 19-5-16,0 0-3 0,0 0-3 15,-18-14 0-15,18 14-2 0,0 0 2 0,-17-5-2 16,17 5 1-16,0 0-2 0,-24 0-1 0,24 0-1 16,-19 9-2-16,19-9 2 0,-19 17-3 0,19-17 0 15,-22 24-3-15,22-24-9 0,-22 29 0 0,22-29 0 16,-16 32 0-16,11-15 0 0,1 0 0 16,2 1 0-16,1 2 0 0,2-2 0 0,2 1 0 15,2 1 0-15,1-2 0 0,2 0 0 16,-8-18 0-16,23 29 0 0,-23-29 0 0,32 19 0 15,-13-14 0-15,2-7 0 0,2-7 0 0,3-5 0 16,-1-7 0-16,3-3 0 0,0-4 0 0,-1-5 0 16,1-2 0-16,-4-1 0 0,1-1 0 0,-5-3 0 15,-3 0 0-15,-2-1 0 0,-2 0 0 0,-3 3 0 16,-4 3 0-16,-3 2 0 0,-6 3 0 16,-2 2 0-16,-4 4 0 0,-2 2 0 15,-5 4 0-15,-1 3 0 0,-3 5 0 0,-3 5 0 0,-2 6 0 16,-2 8 0-16,-2 4 0 0,-2 9 0 15,0 4 0-15,-3 6 0 0,1 3 0 0,1 0 0 16,3 0 0-16,5-1 0 0,4-3 0 0,7 0 0 16,7-5 0-16,5-5 0 0,5-3 0 0,-4-18 0 15,32 19 0-15,-6-16 0 0,8-6 0 16,6-6 0-16,6-1 0 0,-2-17-89 0,30 18-543 16,-28-18-25-16,11 10 21 0</inkml:trace>
  <inkml:trace contextRef="#ctx0" brushRef="#br1" timeOffset="1.01098E6">13004 8151 1366 0,'0'0'98'16,"0"0"-60"-16,0 0 2 0,2-22 16 16,-2 22 9-16,0 0 1 0,0 0-14 0,0 0-13 15,0 0-12-15,-22 5-8 0,22-5-1 0,0 0 0 16,-16 21 1-16,16-21-2 0,-12 22 1 0,12-22-4 15,-13 26 1-15,13-26-3 0,-12 32 1 0,12-32-3 16,-9 33-21-16,9-33 31 0,-6 31-33 16,6-31 31-16,0 23-12 0,0-23-5 0,9 18 1 15,-9-18-3-15,0 0 4 0,19 8-1 16,-19-8-2-16,17-5 0 0,-17 5 0 0,20-14 0 16,-20 14 0-16,24-25 0 0,-12 6 0 0,2 1 0 15,-2-5 0-15,0 3 0 0,-2 0 0 0,-3 1 0 16,-1 0 0-16,-1 1 0 0,-2 1 0 0,-3 17 0 15,2-29 0-15,-2 29 0 0,-5-21 0 0,5 21 0 16,0 0 0-16,-17-13 0 0,17 13 0 0,0 0 0 16,-25 9 0-16,25-9 0 0,-20 21 0 15,20-21 0-15,-21 27-2 0,21-27-10 16,-12 25-2-16,12-25-16 0,-5 19-9 0,5-19-26 16,0 0-14-16,26 31-74 0,-34-48-156 0,29 18-242 15,-4-2-20-15,-17 1 350 0</inkml:trace>
  <inkml:trace contextRef="#ctx0" brushRef="#br1" timeOffset="1.01134E6">13282 8112 1821 0,'-24'15'45'0,"24"-15"-25"0,0 0 3 0,-18 16 1 16,18-16 0-16,0 0-7 0,-11 19-5 0,11-19-5 15,-3 19 0-15,3-19 1 0,2 22 0 0,-2-22 2 16,4 20-3-16,-4-20 1 15,9 16-2-15,-9-16-6 0,0 0 0 0,21 20 0 16,-21-20 0-16,17 5 0 0,-17-5 0 0,19-2 0 16,-19 2 0-16,20-8 0 0,-20 8 0 0,19-15 0 15,-19 15 0-15,19-20 0 0,-19 20 0 0,20-26 0 16,-20 26 0-16,16-24 0 0,-16 24 0 0,12-21 0 16,-12 21 0-16,10-20 0 0,-10 20 0 0,0 0 0 15,7-18 0-15,-7 18 0 0,0 0 0 16,0 0 0-16,0 0 0 0,0 0 0 0,0 0 0 15,0 0 0-15,-4 19 0 0,4-19 0 0,-3 25 0 16,3-25 0-16,-4 25 0 0,4-25 0 16,0 23 0-16,0-23 0 0,2 21 0 0,-2-21 0 15,0 0 0-15,11 20 0 0,-11-20-3 0,0 0-39 16,25 11-36-16,-25-11-67 0,31-17-433 16,-31 17-58-16,21-23 72 0</inkml:trace>
  <inkml:trace contextRef="#ctx0" brushRef="#br1" timeOffset="1.01158E6">13697 7947 1834 0,'-32'2'90'16,"32"-2"-47"-16,0 0-15 0,-8 24-2 0,8-24-8 15,-6 22-10-15,6-22-8 0,-6 28 0 0,6-28 0 16,-6 33 0-16,3-14 0 0,1 2 0 0,-2 0 0 15,-1 0 0-15,0 2 0 0,-1-3 0 0,0 2 0 16,1-1-4-16,0-1-15 0,1-3-17 0,4-17 37 16,-9 27-49-16,9-27 15 0,0 0-51 15,7 31-67-15,-22-56-135 0,15 25-318 0,0 0 48 16,14-29 330-16</inkml:trace>
  <inkml:trace contextRef="#ctx0" brushRef="#br1" timeOffset="1.01172E6">13651 8025 1625 0,'0'0'353'0,"-31"11"-284"0,31-11-69 16,-19 10 0-16,19-10 0 0,-18 14 0 0,18-14 0 16,-15 19 0-16,15-19 0 0,0 0 0 0,-7 18 0 15,7-18 0-15,0 0 0 0,18 5 0 0,-18-5 0 16,32-9 0-16,-12-1 0 0,8 0 0 0,0-7 0 16,11 9-22-16,-28-23-600 0,33 18-50 0,-13-12 10 15</inkml:trace>
  <inkml:trace contextRef="#ctx0" brushRef="#br1" timeOffset="1.035E6">11458 2083 1756 0,'0'0'190'0,"0"0"-161"16,0 0-25-16,10 19-8 0,-10-19-1 16,0 22-1-16,1-2 13 0,0 7-7 0,-1 7 6 15,-2 2-8-15,-1 6 8 0,1 5-9 0,0 2 11 16,-1 4-13-16,2 1 13 0,0 5 5 16,-1 0-26-16,2-1 24 0,0 1-29 0,3-3-2 15,-2-5-3-15,8 1-35 0,-8-19-27 0,23 19-105 16,-24-52-276-16,9 39-133 0,13-18 59 0,-22-21 540 15</inkml:trace>
  <inkml:trace contextRef="#ctx0" brushRef="#br1" timeOffset="1.03521E6">12036 2494 1709 0,'-22'-18'83'0,"22"18"-37"15,0 0-13-15,0 0-6 0,-7 26-7 0,0-5-3 16,-3 5-5-16,-4 7-16 15,0 4 29-15,-1 7-32 0,-2 1 27 0,2 4-7 16,1-1-11-16,2-3 11 0,-1-1-12 0,5-4 8 16,2-5-12-16,2-4 6 0,4-4-12 0,4-5-1 15,4-4-20-15,-8-18-27 0,31 22-41 0,-31-22-27 16,48 3-235-16,-27-15-241 0,2-14 37 0,10 3 400 16</inkml:trace>
  <inkml:trace contextRef="#ctx0" brushRef="#br1" timeOffset="1.03537E6">12135 2285 1789 0,'-20'-27'46'0,"-5"14"-10"0,0 0 0 16,3 10 0-16,0 0-1 0,5 7-3 15,17-4-14-15,-28 7-10 0,28-7-12 0,0 0-7 16,0 0-12-16,-6 21-7 0,6-21-9 16,30 14-10-16,2 0-18 0,-8-17-27 0,25 29-93 15,-26-32-249-15,21 10-143 0,5 12 63 0,-11-23 516 16</inkml:trace>
  <inkml:trace contextRef="#ctx0" brushRef="#br1" timeOffset="1.03583E6">12649 2543 1917 0,'-21'15'59'0,"-2"-6"-8"0,2 2-31 16,-3 0-20-16,2 3 0 0,-2 1 0 0,-2 2 0 16,2 4 0-16,-1 3 0 0,2 0 0 15,3 3 0-15,-1-1 0 0,5-1 0 0,2-5 0 16,6-3 0-16,8-17 0 0,-5 19 0 0,5-19 0 15,0 0 0-15,24 12 0 0,-24-12 0 0,31-2 0 16,-11-3 0-16,2-4 0 0,1-4 0 16,0-3 0-16,2-4 0 0,1-4 0 0,-3 0 0 15,0-3 0-15,-2 1 0 0,-2 1 0 0,-1 0 0 16,-2 1 0-16,-2 2 0 0,-2 1 0 0,-1 5 0 16,-11 16 0-16,18-22 0 0,-18 22 0 0,0 0 0 15,0 0 0-15,0 0 0 0,17 26 0 16,-16 0 0-16,-1 9 0 0,-1 10 0 0,-5 8 0 15,-4 9 0-15,-4 5 0 0,-2 5 0 16,-1 4 0-16,0 1 0 0,1 2 0 0,3-5 0 16,-1-7 0-16,3-3 0 0,3-10 0 0,0-6 0 15,4-8 0-15,0-7 0 0,1-7 0 0,1-7 0 16,2-19 0-16,-2 20 0 0,2-20 0 0,0 0 0 16,0 0 0-16,-2-17 0 0,2-2 0 0,0-9 0 15,3-10 0-15,0-7 0 0,5-4 0 0,-2-3 0 16,4 0 0-16,-1-1 0 15,2-2 0-15,0 1 0 0,0-1 0 0,1 0 0 0,3 4 0 16,-1 1 0-16,2 7 0 0,-1 4 0 16,3 5 0-16,-3 3 0 0,1 1 0 0,-2 1 0 15,7 3 0-15,-5-5-57 0,14 15-54 0,-21-35-265 16,25 29-237-16,-8-7-1 0,6-2 339 0</inkml:trace>
  <inkml:trace contextRef="#ctx0" brushRef="#br1" timeOffset="1.03622E6">13287 1946 2029 0,'-21'-6'18'0,"21"6"-18"0,0 0 0 15,-20 7 0-15,20-7 0 0,-14 17 0 16,14-17 0-16,-18 41 0 0,7-11 0 16,1 5 0-16,0 2 0 0,0 0 0 0,-2 2 0 15,1 3 0-15,-1 3 0 0,-1 2 0 0,0 3 0 16,0 1 0-16,-1-1 0 0,2 1 0 0,0-3 0 15,1 0 0-15,1-10 0 0,3 0 0 0,3-9 0 16,3-6 0-16,5-6 0 0,-4-17 0 0,12 17 0 16,-12-17 0-16,23 0 0 0,-23 0 0 0,33-17 0 15,-11-1 0-15,2-9 0 0,2-6 0 16,3-3 0-16,-1-1 0 0,1-3 0 0,-2 3 0 16,-2 2 0-16,-3 1 0 0,-1 5 0 0,-4 3 0 15,-4 3 0-15,1 6 0 0,-14 17 0 0,15-21 0 16,-15 21 0-16,0 0 0 0,0 0 0 15,0 0 0-15,3 23 0 0,-3-3 0 0,0 8 0 16,-1 4 0-16,-4 4 0 0,0 4 0 16,0-1 0-16,0-5 0 0,4-3 0 0,2-5 0 15,6-4 0-15,2-4 0 0,7-1 0 0,1-8 0 16,6 1 0-16,-4-17-52 0,20 15-105 0,-31-38-283 16,29 20-217-16,-8-8 100 0,-2-13 374 0</inkml:trace>
  <inkml:trace contextRef="#ctx0" brushRef="#br1" timeOffset="1.03639E6">13837 2142 1746 0,'-23'-23'268'0,"23"23"-235"15,-20 22-33-15,8-3 0 0,-3 5 0 0,2 9 0 16,-5 4 0-16,1 7 0 0,0 1 0 0,2 2 0 16,2 1 0-16,2-1 0 0,2-1 0 0,2-2 0 15,5-4 0-15,-1-2 0 0,4-1 0 0,1-7 0 16,5 0 0-16,-7-30-127 0,19 29-546 15,-19-29 17-15,24 19 66 0</inkml:trace>
  <inkml:trace contextRef="#ctx0" brushRef="#br1" timeOffset="1.03653E6">13625 2460 1919 0,'-2'-27'128'0,"-6"9"-128"15,8 18 0-15,-4-22 0 0,4 22 0 0,0 0 0 16,0 0 0-16,0 0 0 0,0 0 0 0,18-14 0 15,-18 14 0-15,39-9 0 0,-14-2 0 0,20 21-156 16,-20-22-492-16,35 21 95 0,-11-22-68 0</inkml:trace>
  <inkml:trace contextRef="#ctx0" brushRef="#br1" timeOffset="1.0368E6">14875 2363 1830 0,'-52'-11'217'0,"52"11"-217"16,0 0 0-16,0 0 0 0,0 0 0 0,0 0 0 16,0 0 0-16,0 0 0 0,0 0 0 0,-10 23 0 15,9-1 0-15,1 6 0 0,-5 4 0 0,-1 5 0 16,-1 0 0-16,-2 1 0 0,1-2 0 0,1-2 0 15,2-2 0-15,2-5 0 0,7-1 0 0,0-8 0 16,7 1 0-16,-11-19-107 0,46 16-510 16,-46-16-14-16,39-17-14 0</inkml:trace>
  <inkml:trace contextRef="#ctx0" brushRef="#br1" timeOffset="1.03723E6">15014 2073 2047 0,'-45'30'0'0,"26"-17"0"0,19-13 0 16,-19 20 0-16,19-20 0 0,5 22 0 0,-5-22 0 15,25 15 0-15,-4-9 0 0,7-5-29 16,8 3-3-16,-1-6-4 0,7 3 2 0,-1-6 1 16,4 4 9-16,-3-3 4 0,2 2 8 0,-4-2-1 15,0 3 2-15,-7-1 2 0,-6 3 5 0,-7 1 15 16,-20-2 17-16,21 10 18 0,-21-10 10 15,0 0 4-15,0 0-15 0,-13 23-34 0,13-23-11 16,-18 13 0-16,18-13 0 0,-24 13 0 0,24-13 0 16,-28 19 0-16,11-10 0 0,17-9 0 0,-32 27 0 15,16-10 0-15,-1 0 0 0,2 1 0 0,2-1 0 16,2 0 0-16,5 0 0 0,6-17 0 0,-3 24 0 16,3-24 0-16,11 19 0 0,-11-19 0 15,26 16 0-15,-26-16 0 0,36 6 0 0,-13-6 0 16,4-1 0-16,1-4 0 0,0 1 0 15,-4 2 0-15,-3 1 0 0,-4 3 0 0,-17-2 0 16,18 10 0-16,-18-10 0 0,4 18 0 0,-4-18 0 16,-11 33 0-16,-2-12 0 0,-4 2 0 0,-3 4 0 15,-4 0 0-15,-2-2 0 0,0 0 0 0,-1-1 0 16,1-3 0-16,7 1 0 0,-1-9 0 16,20-13 0-16,-25 15 0 0,36 14-290 0,-36-41-271 15,25 12-109-15,0 0 145 0</inkml:trace>
  <inkml:trace contextRef="#ctx0" brushRef="#br1" timeOffset="1.03777E6">12987 3579 1374 0,'26'4'452'0,"-49"-6"-346"0,23 2-62 15,0 0-9-15,0 0 0 0,0 0-34 16,0 0-1-16,-14-17 0 0,14 17 0 0,0 0 0 16,0 0 0-16,-27 0 0 0,27 0 0 0,-28 12 0 15,9-1 0-15,-4 5 0 0,-2 3 0 0,-2 4 0 16,-1 2 0-16,0 1 0 0,2 2 0 0,-1-2 0 16,3 1 0-16,4-2 0 0,6-2 0 0,4-5 0 15,10-18 0-15,-5 26 0 0,5-26 0 16,0 0 0-16,28 20 0 0,-9-16 0 15,5-4 0-15,4-2 0 0,1-3 0 0,2-4 0 0,3 2 0 16,0 0 0-16,0 1 0 0,-4 2 0 16,-5 0 0-16,-4 4 0 0,-21 0 0 0,24 4 0 15,-24-4 0-15,0 0 0 0,10 18 0 0,-10-18 0 16,-7 26 0-16,-2-7 0 0,-5 3 0 0,-5 2 0 16,-3 0 0-16,0 0 0 0,2-3 0 15,2-1 0-15,18-20 0 0,-26 27 0 0,26-27 0 16,0 0 0-16,0 0 0 0,0 0-27 0,17-21-145 15,30 21-310-15,-32-36-105 0,22-3-51 0,5 3 498 16</inkml:trace>
  <inkml:trace contextRef="#ctx0" brushRef="#br1" timeOffset="1.03796E6">13603 3131 2047 0,'-36'28'0'0,"36"-28"0"16,-28 24 0-16,13-6 0 0,-1 6 0 0,1 7 0 15,-4 5 0-15,1 5 0 0,0 5 0 0,5 1 0 16,-2 3 0-16,4 1 0 0,0 1 0 0,1-2 0 16,5 2 0-16,-1-2 0 0,8-1 0 15,1-3 0-15,3 0 0 0,2-9-60 0,10 5-32 16,-18-42-288-16,24 42-251 0,-24-42 48 16,37 25 283-16</inkml:trace>
  <inkml:trace contextRef="#ctx0" brushRef="#br1" timeOffset="1.0387E6">13776 3579 1619 0,'0'0'254'0,"-19"-21"-80"0,19 21-174 0,-25 0 0 16,25 0 0-16,-28 16 0 0,28-16 0 0,-33 30 0 16,16-7 0-16,3 2 0 0,-1 6 0 0,3 0 0 15,0 2 0-15,1 0 0 0,5 0 0 16,2-3 0-16,5-1 0 0,2-4 0 0,3-4 0 15,4-4 0-15,-10-17 0 0,29 22 0 16,-6-18 0-16,2-6 0 0,7-5 0 0,2-7 0 16,4-7 0-16,2-5 0 0,1-7 0 0,3-3 0 15,-4-6 0-15,3 1 0 0,-8-2 0 0,-3 2 0 16,-4 0 0-16,-5 1 0 0,-5 2 0 0,-6 6 0 16,-6 3 0-16,-5 4 0 0,-4 6 0 0,3 19 0 15,-22-27 0-15,22 27 0 0,-29-8 0 16,12 9 0-16,-2 3 0 0,1 3 0 0,1 3 0 15,17-10 0-15,-28 24 0 0,28-24 0 0,-17 30 0 16,17-30 0-16,0 28 0 0,0-28 0 16,17 27 0-16,-17-27 0 0,37 19 0 0,-14-14 0 0,5-3 0 15,3-3 0-15,1-1 0 0,6-3 0 16,-1-3 0-16,2 0 0 0,2-1 0 0,-6 0 0 16,-2 0 0-16,-8 2 0 0,-3 0 0 15,-22 7 0-15,23-6 0 0,-23 6 0 0,0 0 0 16,0 0 0-16,0 0 0 0,0 0 0 0,0 0 0 15,0 0 0-15,-21 12 0 0,21-12 0 0,-24 20 0 16,10-3 0-16,-2 5 0 0,-1 4 0 0,2 1 0 16,2 1 0-16,1-1 0 0,2 1 0 0,3-3 0 15,3-1 0-15,3-1 0 0,3-4 0 0,3-2 0 16,-5-17 0-16,18 25 0 16,-18-25 0-16,31 8 0 0,-11-12 0 0,5-4 0 15,1-7 0-15,4-4 0 0,5-6 0 0,-4-4 0 16,4-3 0-16,-1 0 0 0,-2-2 0 0,-4 2 0 15,-1 1 0-15,-6 1 0 0,-4 4 0 0,-1 4 0 16,-5 6 0-16,-11 16 0 0,14-22 0 0,-14 22 0 16,0 0 0-16,0 0 0 0,0 0 0 15,0 0 0-15,-3 28 0 0,-1-9 0 0,3 6 0 16,-2 3 0-16,1 2 0 0,2-1 0 0,0-1 0 16,3-4 0-16,4-3 0 0,-1 0 0 0,-6-21 0 15,14 27 0-15,-14-27 0 0,22 17 0 16,-22-17 0-16,21 5 0 0,-21-5 0 0,19-10 0 15,-19 10 0-15,26-21 0 0,-26 21 0 0,27-33 0 16,-14 12 0-16,1-2 0 0,1-3 0 16,-2-2 0-16,1 1 0 0,-3-2 0 0,2 5 0 15,-4-7 0-15,14 15-93 0,-29-35-192 0,26 26-376 16,-17-13 44-16,3-3 227 0</inkml:trace>
  <inkml:trace contextRef="#ctx0" brushRef="#br1" timeOffset="1.03906E6">15654 3294 1695 0,'-2'-21'255'0,"2"21"-158"16,0 0-97-16,0 0 0 0,0 0 0 16,0 0 0-16,-4 20 0 0,4-20 0 15,-25 38 0-15,9-12 0 0,-1 4 0 0,2 3 0 16,-4 1 0-16,2 1 0 0,0 1 0 0,-1 1 0 15,4-2 0-15,3-5 0 0,3-2 0 0,3-8 0 16,7-2 0-16,-2-18 0 0,14 26 0 0,-14-26 0 16,34 8-11-16,-23-34-185 0,34 18-410 0,-25-18-53 15,15-1 85-15</inkml:trace>
  <inkml:trace contextRef="#ctx0" brushRef="#br1" timeOffset="1.03943E6">15847 3233 2047 0,'-10'24'0'0,"10"-24"0"0,11 22 0 16,-11-22 0-16,10 25 0 0,-10-25 0 0,11 29 0 16,-6-12 0-16,-3 0 0 0,1 1 0 0,-2 0 0 15,0 2 0-15,-3 1 0 0,-1 1 0 0,0 1 0 16,-3-1 0-16,-2-3 0 0,2-2 0 0,6-17 0 15,-7 23 0-15,7-23 0 0,0 0 0 16,0 0 0-16,0 0 0 0,0 0 0 0,17 1 0 16,-17-1 0-16,22-24 0 0,-6 4 0 0,2-5 0 15,4-4 0-15,1 0 0 0,-1 1 0 16,0 2 0-16,-2 0 0 0,0 5 0 0,-2 1 0 16,-2 3 0-16,-16 17 0 0,24-20 0 0,-24 20 0 15,0 0 0-15,21-6 0 0,-21 6 0 0,0 0 0 16,8 17 0-16,-8-17 0 0,5 32 0 0,-4-5 0 15,-3 2 0-15,1 6 0 0,-4-1 0 16,1 3 0-16,-3-1 0 0,7 6 0 0,-16-20-106 16,36 34-236-16,-30-34-321 0,18 7 46 0,1 1 299 15</inkml:trace>
  <inkml:trace contextRef="#ctx0" brushRef="#br1" timeOffset="1.0401E6">14531 4586 1275 0,'0'0'536'0,"0"0"-405"16,0 0-66-16,-16-23-25 0,16 23-40 0,0 0 0 15,-24-18 0-15,24 18 0 0,-28-7 0 0,9 5 0 16,-1 4 0-16,1 1 0 0,-2 2 0 0,-1 1 0 15,0 4 0-15,-1 2 0 0,-1 4 0 0,0 2 0 16,-1 5 0-16,1 1 0 0,1 2 0 0,1 3 0 16,2 3 0-16,1-2 0 15,3 2 0-15,4-3 0 0,3-3 0 0,7-4 0 16,6-4 0-16,-4-18 0 0,23 28 0 0,-4-18 0 16,3-4 0-16,6-4 0 0,1-3 0 0,5-5 0 15,4-5 0-15,-1-5 0 0,3-2 0 0,0-5 0 16,-2-1 0-16,-3-3 0 0,-2 1 0 0,-4 0 0 15,-5 2 0-15,-1 2 0 0,-6 2 0 0,-2 0 0 16,-15 20 0-16,18-27 0 0,-18 27 0 16,0 0 0-16,0 0 0 0,0 0 0 0,0 0 0 15,0 0 0-15,0 0 0 0,0 24 0 0,-1-1 0 16,-2 6 0-16,0 5 0 0,-1 4 0 16,2 5 0-16,-1 4 0 0,1 2 0 0,-1 6 0 15,0 3 0-15,-1 1 0 0,0 2 0 0,-2-3 0 16,0-4 0-16,-1-2 0 0,-1-3 0 0,-3-5 0 15,-2-3 0-15,-1-2 0 0,-1-4 0 16,-2-6 0-16,0-1 0 0,-4-7 0 0,0-4 0 16,-3-5 0-16,-1-5 0 0,1-5 0 0,-2-4 0 15,1-5 0-15,-1-8 0 0,4-3 0 0,-1-9 0 16,10-2 0-16,-1-9 0 0,13 3 0 0,-6-22-148 16,36 29-136-16,-35-29-342 0,29 4 1 0,1-6 262 15</inkml:trace>
  <inkml:trace contextRef="#ctx0" brushRef="#br1" timeOffset="1.04033E6">15162 4319 1647 0,'0'0'400'0,"0"0"-400"0,0 0 0 16,0 0 0-16,0 0 0 0,0 0 0 15,0 0 0-15,0 0 0 0,-23 13 0 0,23-13 0 16,-24 40 0-16,9-12 0 0,0 3 0 0,-2 4 0 15,1 1 0-15,2 3 0 0,0 1 0 0,3 2 0 16,0 0 0-16,4-1 0 0,0-4 0 16,7-1 0-16,0-4 0 0,8 1 0 0,-2-14-46 15,23 26-251-15,-29-45-166 0,24 15-153 0,-7-9 30 16,-17-6 548-16</inkml:trace>
  <inkml:trace contextRef="#ctx0" brushRef="#br1" timeOffset="1.04069E6">15543 4518 1852 0,'-5'28'195'0,"-17"-28"-195"0,2 5 0 16,-2 2 0-16,-3 4 0 0,2 2 0 0,-1 4 0 16,1 4 0-16,2 3 0 0,1 3 0 15,0 2 0-15,3-2 0 0,4 1 0 0,3-2 0 16,3-2 0-16,4-2 0 0,3-3 0 0,5-2 0 15,-5-17 0-15,20 28 0 0,-20-28 0 0,29 14 0 16,-10-11 0-16,2-6 0 0,3-4 0 16,2-5 0-16,2-5 0 0,2-5 0 15,-1-3 0-15,-2-2 0 0,1-2 0 0,-5 0 0 0,0 2 0 16,-2 1 0-16,-5 3 0 0,-3 1 0 0,-2 3 0 16,-11 19 0-16,15-28 0 0,-15 28 0 0,0 0 0 15,4-17 0-15,-4 17 0 0,0 0 0 16,0 0 0-16,-8 18 0 0,8-18 0 0,-15 32 0 15,3-8 0-15,2 4 0 0,2-2 0 16,2 2 0-16,0-6 0 0,7 2 0 0,-2-3 0 16,7 2 0-16,-6-23-62 0,23 38-155 0,-23-38-92 15,22 0-306-15,-22 0 49 0,29-12 289 0</inkml:trace>
  <inkml:trace contextRef="#ctx0" brushRef="#br1" timeOffset="1.041E6">16122 4437 2047 0,'-39'13'0'0,"17"-4"0"15,0-1 0-15,3 6 0 0,-3 0 0 0,0 6 0 16,-1 0 0-16,1 3 0 0,1 1 0 0,4-2 0 16,5-1 0-16,5-3 0 0,7-18 0 15,-3 31 0-15,3-31 0 0,15 22 0 0,-15-22 0 16,33 12 0-16,-10-11 0 0,2-2 0 0,6-5 0 15,2-2 0-15,2-3 0 0,-1-1 0 0,-1 2 0 16,-4-1 0-16,-5 4 0 0,-2 0 0 16,-22 7 0-16,25-5 0 0,-25 5 0 0,0 0 0 0,0 0 0 15,0 0 0-15,-2 21 0 0,2-21 0 16,-14 27 0-16,14-27 0 0,-21 31 0 16,21-31 0-16,-22 31 0 0,22-31 0 0,-18 30 0 15,18-30 0-15,-2 31-116 0,-15-40-136 0,44 35-153 16,-27-26-206-16,0 0 65 0,42-6 430 0</inkml:trace>
  <inkml:trace contextRef="#ctx0" brushRef="#br1" timeOffset="1.0413E6">16639 4310 1976 0,'0'0'71'0,"-17"20"-71"0,17-20 0 16,-22 12 0-16,22-12 0 0,-17 18 0 0,17-18 0 15,-11 20 0-15,11-20 0 0,-3 21 0 0,3-21 0 16,4 22 0-16,-4-22 0 0,9 24 0 16,-9-24 0-16,13 23 0 0,-13-23 0 0,13 20 0 15,-13-20 0-15,11 23 0 0,-11-23 0 0,6 22 0 16,-6-22 0-16,3 22 0 0,-3-22 0 0,-4 24 0 16,4-24 0-16,-2 22 0 0,2-22 0 0,1 17 0 15,-1-17 0-15,0 0 0 0,1 23 0 0,-1-23 0 16,0 0 0-16,-2 20 0 0,2-20 0 15,0 0 0-15,-16 23 0 0,16-23 0 16,-18 14 0-16,18-14 0 0,-22 15-27 0,-9-27-175 16,33 36-145-16,-46-41-130 0,18 16-126 0,3 11 213 15,-24-31 390-15</inkml:trace>
  <inkml:trace contextRef="#ctx0" brushRef="#br1" timeOffset="1.04245E6">1964 2277 1274 0,'0'0'418'0,"0"0"-333"0,0 0-48 0,-10 28-11 15,4-11-14-15,4 6 2 0,-2 5-10 0,1 2 4 16,0 8-11-16,-1 3 10 0,1 8-13 0,-2 4-7 15,0 5 29-15,0 5-28 0,-1 0 25 0,-1 3-4 16,-2-2-19-16,1-3 18 0,0 0-19 16,0-6 14-16,3 0-25 0,-2-9 2 0,9 1-18 15,-6-19-73-15,27 20-160 0,-23-48-307 16,25 32 1-16,-7-23 316 0</inkml:trace>
  <inkml:trace contextRef="#ctx0" brushRef="#br1" timeOffset="1.04265E6">2340 2860 1820 0,'15'-20'54'0,"-15"-5"-21"0,3 6-10 0,-4 0 3 16,1 19-1-16,-2-23 1 0,2 23-5 0,0 0-7 15,-18 0-9-15,18 0-5 0,-24 28 0 0,9-4 0 16,1 6 0-16,-1 5 0 0,0 5 0 0,0 5 0 16,1 1 0-16,0 3 0 0,1-2 0 0,4-1 0 15,3-3 0-15,2-6 0 16,5-5-8-16,5-7 6 0,3-6-22 0,7-2-14 15,-16-17-42-15,41 16-52 0,-41-16-448 0,34-19-53 16,-12-3 84-16</inkml:trace>
  <inkml:trace contextRef="#ctx0" brushRef="#br1" timeOffset="1.0428E6">2557 2518 1515 0,'-57'-25'450'0,"35"26"-418"16,2-1-9-16,2 3-7 0,18-3-5 0,-23 9-11 15,23-9 0-15,0 0 0 0,-7 22-3 0,7-22-12 16,18 23-24-16,-18-23-20 0,42 30-56 0,-42-30-333 16,35 7-169-16,-11 2 6 0,2-6 472 15</inkml:trace>
  <inkml:trace contextRef="#ctx0" brushRef="#br1" timeOffset="1.04331E6">3011 2912 1668 0,'-49'-12'296'0,"22"19"-244"0,-3-3-21 0,1 2-31 16,-2-2 0-16,2 2 0 0,0 2 0 0,0 3 0 16,2 5 0-16,2 2 0 0,0 2 0 15,5 6 0-15,0 2 0 0,3 3 0 0,4 3 0 16,3 0 0-16,4-4 0 0,5-5 0 16,3-5 0-16,-2-20 0 0,23 25 0 0,-4-18 0 15,4-7 0-15,5-3 0 0,2-8 0 0,4-6 0 16,3-7 0-16,1-6 0 0,0-7 0 0,2-1 0 15,-3-2 0-15,-1 0 0 0,-3 0 0 0,-5 0 0 16,-2 4 0-16,-6 2 0 0,-3 2 0 16,-3 6 0-16,-6 2 0 0,-1 4 0 0,-7 20 0 15,5-25 0-15,-5 25 0 0,0 0 0 0,0 0 0 16,0 0 0-16,-14 39 0 0,4-7 0 0,-1 13 0 16,-4 9 0-16,-3 10 0 0,0 8 0 0,-3 10 0 15,-1 6 0-15,3 9 0 0,0 3 0 16,0 1 0-16,5-3 0 0,-2-6 0 15,1-6 0-15,2-10 0 0,3-6 0 0,4-11 0 16,1-8 0-16,3-10 0 0,1-8 0 0,-1-9 0 16,1-4 0-16,1-20 0 0,0 0 0 0,0 0 0 15,0 0 0-15,0 0 0 0,0 0 0 0,-6-41 0 16,6 5 0-16,2-11 0 0,3-6 0 0,3-5 0 16,0-2 0-16,-1 0 0 0,2 1 0 0,-1-1 0 15,1 4 0-15,0 0 0 0,0 2 0 16,1 2 0-16,2 2 0 0,3 6 0 0,-1 4 0 15,5 5 0-15,0 3 0 0,4 3 0 0,-1-1 0 16,5 4 0-16,0-2 0 0,5 4 0 16,0-4 0-16,8 9-33 0,-13-44-344 0,31 51-169 15,-30-22-111-15,17 1 224 0</inkml:trace>
  <inkml:trace contextRef="#ctx0" brushRef="#br1" timeOffset="1.04371E6">3706 2353 2047 0,'0'0'0'0,"-36"25"0"0,13-11 0 0,1 5 0 16,-1 4 0-16,1 6 0 0,-1 5 0 0,1 6 0 15,3 3 0-15,3 3 0 16,0 1 0-16,4 2 0 0,2 2 0 0,2 1 0 0,3 0 0 16,0 0 0-16,2 0 0 0,3-2 0 15,0-2 0-15,2-3 0 0,1-5 0 0,2-5 0 16,4-7 0-16,2-4 0 0,2-7 0 0,-13-17 0 15,30 21 0-15,-13-18 0 0,0-7 0 0,3-4 0 16,1-5 0-16,-1-8 0 0,3-6 0 0,-1-5 0 16,0-6 0-16,1-3 0 0,-2 1 0 15,-2-1 0-15,0 1 0 0,-5 4 0 0,0 0 0 16,-2 4 0-16,-3 6 0 0,0 3 0 0,-3 6 0 16,-6 17 0-16,0 0 0 0,0 0 0 0,0 0 0 15,0 0 0-15,0 0 0 0,5 27 0 0,-6 4 0 16,-1 6 0-16,0 3 0 0,-2 1 0 15,4-2 0-15,2-2 0 0,1-2 0 0,5-3 0 16,2-3 0-16,4-6 0 0,3-5 0 16,2-5 0-16,4-3 0 0,2-9 0 0,3-2 0 15,1-10 0-15,5-5 0 0,0-10 0 0,7 2-59 16,-15-26-121-16,27 28-81 0,-39-39-230 0,21 11-85 16,-1 5 97-16,-17-20 479 0</inkml:trace>
  <inkml:trace contextRef="#ctx0" brushRef="#br1" timeOffset="1.04389E6">4332 2358 1794 0,'1'23'168'0,"-23"-1"-101"0,2 12-49 16,-3 6-18-16,1 7 0 0,-1 6 0 15,1 5 0-15,1 1 0 0,2 3 0 0,4-3 0 16,1-1 0-16,4-2 0 0,3-4 0 0,3-4 0 16,4-3 0-16,3-4 0 0,2-4 0 0,3-4 0 15,1-6 0-15,3-5 0 0,-12-22-4 16,25 26-46-16,-25-26-53 0,43 13-325 0,-43-30-210 15,0 17 38-15,15-22 377 0</inkml:trace>
  <inkml:trace contextRef="#ctx0" brushRef="#br1" timeOffset="1.04404E6">4137 2880 1493 0,'0'0'483'0,"-26"-27"-412"0,14 6-71 16,1 1 0-16,11 20 0 0,-7-26 0 16,7 26 0-16,0 0 0 0,9-17 0 15,-9 17 0-15,19-7 0 0,-2 4 0 0,5-2 0 16,5 4 0-16,2-3 0 0,4 4 0 0,1-4 0 15,7 7 0-15,-7-14-74 0,21 18-67 0,-21-34-181 16,45 42-135-16,-19-23-98 0,6-7 58 0,14 20 497 16</inkml:trace>
  <inkml:trace contextRef="#ctx0" brushRef="#br1" timeOffset="1.04433E6">5239 2767 1591 0,'0'0'420'0,"20"-13"-395"16,-20 13-14-16,10-28-11 0,-10 28 0 0,0 0 0 15,15-18 0-15,-15 18 0 0,0 0 0 0,0 0 0 16,-9 28 0-16,3-8 0 0,-2 8 0 0,-3 5 0 15,-1 4 0-15,-1 2 0 0,0 2 0 16,0-1 0-16,2-3 0 0,2-2 0 16,4-3 0-16,3-2 0 0,4-6 0 0,3-1 0 15,-5-23 0-15,17 30 0 0,-17-30-60 0,37 21-130 16,-41-49-285-16,32 23-123 0,-15-16-17 0,1-17 507 16</inkml:trace>
  <inkml:trace contextRef="#ctx0" brushRef="#br1" timeOffset="1.04473E6">5278 2491 1423 0,'-31'-13'358'0,"31"13"-256"15,0 0-74-15,23 23-10 0,-23-23-4 16,37 16-5-16,-10-9-11 0,2-1-4 0,5-1-7 16,2-2-2-16,5 2-10 0,-1-3 1 0,3 5-12 15,-5-5-1-15,2 8 1 0,-7-4 11 16,0 2 8-16,-6 2 18 0,-4-1 33 0,-1 0-23 15,-22-9 26-15,28 16-42 0,-28-16 35 0,0 0-4 16,-6 20 27-16,6-20 11 0,-24 22-22 0,24-22-4 16,-34 26-38-16,16-12 0 0,-4 1 0 0,-1 2 0 15,-2 0 0-15,2 3 0 0,-2-1 0 0,6 0 0 16,1-2 0-16,18-17 0 0,-19 24 0 16,19-24 0-16,1 17 0 0,-1-17 0 0,22 13 0 15,-5-11 0-15,8-2 0 0,3-1 0 16,5-5 0-16,3-1 0 0,2-2 0 0,-1 1 0 15,0 3 0-15,-4 1 0 0,-4 6 0 0,-5 1 0 16,-7 5 0-16,-17-8 0 0,16 23 0 0,-16-23 0 16,-5 35 0-16,-2-14 0 0,-8 5 0 0,-3-1 0 15,-1 3 0-15,-6-4 0 0,1 4 0 16,-3-3 0-16,0 4 0 0,-4-8 0 0,16 20-193 16,-32-41-168-16,20 25-299 0,-2-14 21 0,1-13 446 15</inkml:trace>
  <inkml:trace contextRef="#ctx0" brushRef="#br1" timeOffset="1.04531E6">2586 4113 1980 0,'7'-34'18'0,"-18"8"-7"0,-3-3 5 16,3 0-2-16,-3 1-6 0,-2 0-8 16,-4 1 0-16,-3 3 0 0,-1 2 0 0,0 4 0 15,-2 4 0-15,3 5 0 0,-1 8 0 0,2 6 0 16,-3 7 0-16,2 7 0 0,0 9 0 16,-1 10 0-16,0 5 0 0,-1 8 0 0,2 6 0 15,1 4 0-15,3 5 0 0,3 3 0 0,1 3 0 16,4 1 0-16,3 2 0 0,2-1 0 0,5-4 0 15,2-4 0-15,5-6 0 0,2-7 0 0,7-6 0 16,1-8 0-16,7-4 0 0,-4-10-70 16,14 6-61-16,-33-31-300 0,32 16-186 0,-32-16-2 15,24-2 441-15</inkml:trace>
  <inkml:trace contextRef="#ctx0" brushRef="#br1" timeOffset="1.04552E6">1902 4639 1694 0,'0'0'353'0,"0"0"-353"0,0 0 0 16,0 0 0-16,0 0 0 0,23-3 0 15,-5-1 0-15,6-2 0 0,6-4 0 16,5-3 0-16,7-4 0 0,6-2 0 0,7-2 0 16,3-1 0-16,4 0-3 0,0 1-21 0,2 4-33 15,-4-5-5-15,6 11-7 0,-13-7-1 0,10 14-12 16,-20-19-58-16,29 28-268 0,-28-13-161 0,-2 3 62 15,-1 11 452-15</inkml:trace>
  <inkml:trace contextRef="#ctx0" brushRef="#br1" timeOffset="1.04585E6">2965 4430 1849 0,'0'0'79'0,"-32"11"-11"0,15-8-30 16,-1-1-25-16,0 1-13 0,-3 1 0 0,-1 2 0 16,0 1 0-16,0 3 0 0,0 2 0 0,0 2 0 15,2 6 0-15,-1 3 0 0,3 3 0 16,0 5 0-16,2 0 0 0,2 2 0 15,2-1 0-15,4 0 0 0,3-6 0 0,4-1 0 16,3-6 0-16,-2-19 0 0,17 28 0 0,-17-28 0 16,28 14 0-16,-10-10 0 0,2-5 0 0,3-3 0 15,0-4 0-15,2-4 0 0,1-4 0 0,0-2 0 16,-2-4 0-16,1-3 0 0,0-1 0 0,-2-2 0 16,-1-1 0-16,-3 0 0 0,-2 0 0 0,-1 0 0 15,-4 3 0-15,0 1 0 0,-3 5 0 16,-2 2 0-16,-7 18 0 0,10-22 0 0,-10 22 0 15,0 0 0-15,0 0 0 0,0 0 0 0,0 0 0 16,-6 27 0-16,2-6 0 0,-3 7 0 16,1 5 0-16,-1 1 0 0,3 1 0 0,-1-4 0 15,5 3 0-15,2-6 0 0,7 0 0 0,3-5 0 16,9-2 0-16,-3-11-79 0,21 15-110 16,-39-25-99-16,63-9-319 0,-35 3 17 0,3-11 297 15</inkml:trace>
  <inkml:trace contextRef="#ctx0" brushRef="#br1" timeOffset="1.04617E6">3522 4305 1385 0,'-17'18'371'16,"-14"-7"-96"-16,9-6-259 0,2 4-16 16,0 4 0-16,0 4 0 0,1 3 0 0,0 3 0 15,3 4 0-15,3-2 0 0,4 1 0 0,4-3 0 16,5-3 0-16,5-3 0 0,-5-17 0 0,24 28 0 15,-4-18 0-15,2-3 0 0,3-2 0 0,2-4 0 16,1-1 0-16,1-2 0 0,-1-2 0 0,0-2 0 16,-1 1 0-16,-4 0 0 0,-2 1 0 15,-21 4 0-15,25-9 0 0,-25 9 0 0,0 0 0 16,0 0 0-16,0 0 0 0,0 0 0 0,0 0 0 16,0 0 0-16,5 19 0 0,-5-19 0 0,-10 28 0 15,4-10 0-15,-2 0 0 0,0 1 0 16,0-2 0-16,3-1 0 0,5-16 0 0,-5 25 0 15,5-25 0-15,6 17 0 0,-6-17 0 16,17 7 0-16,-17-7-53 0,36-4-64 0,-34-28-132 16,43 34-167-16,-39-23-176 0,20-10 29 0,10 10 507 15</inkml:trace>
  <inkml:trace contextRef="#ctx0" brushRef="#br1" timeOffset="1.04635E6">4077 3934 1268 0,'-20'3'635'0,"5"19"-554"0,-7 6-50 16,0 7 1-16,-1 5-32 0,1 4 0 0,2 5 0 16,1 2 0-16,2 2 0 0,4 2 0 0,2-3 0 15,3 0 0-15,3 0 0 0,2-4 0 16,6-2 0-16,0-6 0 0,8-4-5 0,-5-14-86 16,28 23-341-16,-34-45-202 0,27 28-12 0,-27-28 408 15</inkml:trace>
  <inkml:trace contextRef="#ctx0" brushRef="#br1" timeOffset="1.04652E6">3820 4291 2047 0,'-20'28'0'0,"20"-28"0"16,0 0 0-16,0 0 0 0,0 0 0 0,20-21 0 15,-20 21 0-15,37-12 0 0,-10 2 0 0,5 2 0 16,-2-3 0-16,5 4 0 0,-4-10-3 0,26 31-369 15,-35-32-297-15,20 11 8 0,-9-4 320 0</inkml:trace>
  <inkml:trace contextRef="#ctx0" brushRef="#br1" timeOffset="1.0469E6">4872 4264 1604 0,'-25'-3'443'0,"25"3"-443"15,0 0 0-15,-12 17 0 0,12-17 0 0,-12 35 0 16,2-9 0-16,-1 3 0 0,-1 4 0 0,-1 2 0 16,1-1 0-16,1 1 0 0,0-4 0 0,2 0 0 15,3-4 0-15,4-5 0 0,4-2 0 0,-2-20 0 16,15 27 0-16,-15-27 0 0,30 11-45 15,-30-11-65-15,61-1-350 0,-44-24-157 0,13 5-18 16,-5-8 456-16</inkml:trace>
  <inkml:trace contextRef="#ctx0" brushRef="#br1" timeOffset="1.0473E6">4992 4131 1642 0,'0'0'405'0,"-20"-3"-405"0,20 3 0 15,0 0 0-15,0 0 0 0,21 20 0 0,-21-20 0 16,27 15 0-16,-27-15 0 0,35 15 0 0,-15-7 0 16,-1 1 0-16,-1 2 0 0,-1 0 0 0,-17-11 0 15,27 25 0-15,-27-25 0 0,21 27 0 0,-21-27 0 16,10 29 0-16,-10-29 0 0,2 33 0 16,-4-16 0-16,-1 0 0 0,-2 0 0 0,0-1 0 15,5-16 0-15,-9 27 0 0,9-27 0 0,0 0 0 16,-9 19 0-16,9-19 0 0,0 0 0 15,0 0 0-15,0 0 0 0,0 0 0 0,26-27 0 16,-14 10 0-16,4-5 0 0,1-3 0 0,1 0 0 16,3 0 0-16,-3 0 0 0,0 2 0 0,1 0 0 15,1 0 0-15,-2 2 0 0,0 2 0 16,-1 3 0-16,0 3 0 0,-17 13 0 0,26-15 0 16,-26 15 0-16,17-1 0 0,-17 1 0 0,0 0 0 15,15 18 0-15,-15-18 0 0,7 33 0 0,-5-11 0 16,0 4 0-16,-4-2 0 0,2 5 0 0,-2-1 0 15,1 1 0-15,-3-1 0 0,4 1 0 16,-4-7 0-16,14 13-109 0,-10-35-131 0,17 42-144 16,-17-42-264-16,17 6 127 0,8 8 377 15</inkml:trace>
  <inkml:trace contextRef="#ctx0" brushRef="#br1" timeOffset="1.04793E6">6764 4056 1144 0,'0'0'553'0,"0"0"-428"16,-15-19-54-16,15 19-14 0,-13-21-9 15,13 21-11-15,-23-18-25 0,23 18-12 16,-33-11 0-16,13 9 0 0,-1 2 0 0,-1 2 0 15,-1 4 0-15,-2 3 0 0,1 3 0 0,-2 2 0 16,0 6 0-16,-1 2 0 0,0 3 0 0,-2 4 0 16,2 5 0-16,-3 3 0 0,2 3 0 0,0 3 0 15,2-5 0-15,4 1 0 0,5-4 0 0,5-6 0 16,6-2 0-16,6-7 0 0,5-2 0 16,-5-18 0-16,29 23 0 0,-3-17 0 0,4-6 0 15,7-6 0-15,4-8 0 0,5-8 0 0,4-5 0 16,2-5 0-16,2-4 0 0,-2-1 0 0,0 0 0 15,-7 0 0-15,-3 2 0 0,-9 0 0 16,-7 4 0-16,-4 2 0 0,-6 2 0 0,-5 5 0 0,-5 6 0 16,-6 16 0-16,0-26 0 0,0 26 0 15,0 0 0-15,-24-16 0 0,24 16 0 16,-26 5 0-16,26-5 0 0,-30 23 0 0,14-5 0 16,0 7 0-16,2 2 0 0,-1 4 0 0,3 1 0 15,5 2 0-15,0-4 0 0,5 2 0 0,3-6 0 16,5 0 0-16,3-3 0 0,7 0 0 0,1-4 0 15,7-2 0-15,3-5 0 0,7-2 0 0,-1-10-7 16,15 11-139-16,-19-32-55 0,35 33-96 16,-41-42-169-16,19 8-54 0,6 10 111 0,-21-28 409 15</inkml:trace>
  <inkml:trace contextRef="#ctx0" brushRef="#br1" timeOffset="1.0481E6">7304 4036 2047 0,'0'0'0'0,"0"0"0"15,-26 18 0-15,26-18 0 0,-23 20 0 16,12-3 0-16,0 5 0 0,2 2 0 0,1 3 0 16,2 3 0-16,1 3 0 0,3-1 0 0,-1 2 0 15,1-1 0-15,2-2 0 0,1 0 0 0,4-4 0 16,-1-4 0-16,4-1 0 0,-8-22 0 0,25 29-21 16,-25-29-70-16,43 27-223 0,-46-47-235 0,27 17-54 15,-9-14 135-15</inkml:trace>
  <inkml:trace contextRef="#ctx0" brushRef="#br1" timeOffset="1.04848E6">7586 3851 1695 0,'19'58'291'0,"-15"-39"-230"0,-6 0-61 16,-3 2 0-16,2 3 0 0,-2 2 0 0,-1 0 0 15,-1 2 0-15,1 1 0 0,-3 1 0 0,3 2 0 16,-1-2 0-16,1 1 0 0,-1-2 0 0,1-1 0 16,1-2 0-16,1-2 0 0,0-2 0 0,2-4 0 15,2-18 0-15,0 25 0 0,0-25 0 16,0 0 0-16,0 0 0 0,17 7 0 16,-17-7 0-16,17-19 0 0,-6 1 0 0,4-6 0 15,-2-5 0-15,2-3 0 0,-2 0 0 0,-1 1 0 16,-1 1 0-16,-1 2 0 0,-2 3 0 0,-2 2 0 15,-1 2 0-15,1 3 0 0,0 1 0 0,-6 17 0 16,15-25 0-16,-15 25 0 0,18-18 0 0,-18 18 0 16,27-11 0-16,-9 6 0 0,5 0 0 0,4 0 0 15,4-1 0-15,1-1 0 16,7 1 0-16,-1-6 0 0,7 8 0 0,-13-24-99 0,33 36-303 16,-48-48-74-16,31 17-134 0,-4 7 151 15,-25-30 459-15</inkml:trace>
  <inkml:trace contextRef="#ctx0" brushRef="#br2" timeOffset="1.05806E6">4792 10944 1553 0,'0'0'146'0,"5"-19"-10"0,-5 19-108 15,0 0-19-15,0 0-6 0,0 0 2 0,0 0 3 16,0 0 3-16,10 28 6 0,-9-8-6 0,-1 3 5 16,-3 4-12-16,-2 5 9 0,-1 2-14 15,-2 3 12-15,0-2-7 0,-1 2 8 0,2-6-4 16,2 2 5-16,2-3-5 0,0-1 3 0,4-4-5 15,5-4 4-15,-6-21-6 0,20 25-3 0,-2-20-1 16,4-4 0-16,7-7 0 0,5-6 0 0,4-7 0 16,2-5 0-16,3-8 0 0,0-4 0 15,0-5 0-15,1 0 0 0,1-4 0 0,-5 1 0 16,0 2 0-16,-5 1 0 0,-1 5 0 16,-3 2 0-16,-6 5 0 0,-2 5 0 0,-2 5 0 15,-21 19-7-15,28-23 8 0,-28 23-4 0,0 0 1 16,0 0 4-16,0 0-1 0,16 28 4 0,-19-7-4 15,1 3 1-15,-2 6-2 0,-1 3 0 0,1 2 0 16,-1 2 0-16,1 1 0 0,2-1 0 0,2-1 0 16,3-6 0-16,2-5 0 0,4-2 0 0,-9-23 0 15,20 29 0-15,-20-29 0 0,34 17 0 16,-14-16 0-16,2-2 0 0,-2-6 0 16,1-3 0-16,0-4 0 0,-1-3 0 0,1-4 0 15,2-3 0-15,-2-4 0 0,1-2 0 0,-3-2 0 16,-3-1 0-16,-1 1 0 0,-4 0 0 0,-3 1 0 15,-1 0 0-15,1 1 0 0,-3-2 0 0,2 3 0 16,-2-4 0-16,3 3-12 0,0-2-28 16,4 9-40-16,-10-11-41 0,26 34-147 0,-21-26-345 15,14 13 57-15,-4 3 200 0</inkml:trace>
  <inkml:trace contextRef="#ctx0" brushRef="#br2" timeOffset="1.05844E6">6253 10471 1880 0,'-2'20'53'0,"2"-20"-14"0,-14 22-6 0,14-22-2 15,-12 30-20-15,6-10-11 0,-1 4 0 0,-1 5 0 16,0 2 0-16,1 6 0 0,-2 1 0 0,2 5 0 16,1 4 0-16,1 4 0 0,-1 1 0 0,1-3 0 15,-2-2 0-15,-1 0 0 0,2-2 0 0,3-2 0 16,0-8 0-16,3-8 0 0,1-6 0 15,-1-21 0-15,8 24 0 0,-8-24 0 0,0 0 0 16,26 5 0-16,-26-5 0 0,28-18 0 16,-11 1 0-16,0-5 0 0,4-8 0 0,0-3 0 0,-1-3 0 15,1 0 0-15,-1 3 0 0,0 2 0 16,-1 3 0-16,-2 2 0 0,-2 6 0 0,-15 20 0 16,21-24 0-16,-21 24 0 0,0 0 0 15,0 0 0-15,17 14 0 0,-17 4 0 0,1 5 0 16,-1 5 0-16,-1 2 0 0,1 1 0 0,0 1 0 15,0 2 0-15,2 0 0 0,1-3 0 0,3-2 0 16,1-4 0-16,4-4 0 0,1-4 0 0,5-2 0 16,2-7 0-16,5 0-27 0,-5-14-63 0,24 21-162 15,-43-15-372-15,47-20 31 0,-16 4 133 0</inkml:trace>
  <inkml:trace contextRef="#ctx0" brushRef="#br2" timeOffset="1.05906E6">6731 10974 2038 0,'-21'23'9'0,"4"0"-9"0,5-4 0 15,5-1 0-15,7-18 0 0,0 31 0 16,0-31 0-16,14 22 0 0,-14-22 0 0,32 10 0 16,-9-10 0-16,3-2 0 0,3-6 0 0,1-2 0 15,-1-5 0-15,2-3 0 0,-3 1 0 0,-1-1 0 16,-2-1 0-16,-1-1 0 0,-3 0 0 15,-3-2 0-15,-4 1 0 0,-2 2 0 0,-6 1 0 16,-4 1 0-16,-2 17 0 0,-6-29 0 16,6 29 0-16,-23-22 0 0,6 14 0 0,-1 5 0 15,-3 4 0-15,-2 5 0 0,3 5 0 0,-2 5 0 16,0 2 0-16,1 5 0 0,0 4 0 0,3 2 0 16,1 3 0-16,3 2 0 0,3 0 0 0,2 2 0 15,4-3 0-15,5-4 0 0,4-3 0 0,3-7 0 16,-7-19 0-16,28 25 0 0,-8-17 0 0,1-5 0 15,5-4 0-15,0-4 0 16,3-2 0-16,2-4 0 0,2-2 0 0,-1-3 0 16,1-6 0-16,-7-1 0 0,0-1 0 0,-2-1 0 15,-3 3 0-15,0 1 0 0,-6 4 0 0,-15 17 0 16,22-26 0-16,-22 26 0 0,0 0 0 0,0 0 0 16,0 0 0-16,0 0 0 0,0 0 0 0,0 0 0 15,0 0 0-15,0 0 0 0,-1 30 0 0,-5-9 0 16,-1 2 0-16,-1 4 0 0,2-1 0 15,0-1 0-15,4-1 0 0,1-7 0 0,1-17 0 16,4 23 0-16,-4-23 0 0,0 0 0 0,21 11 0 16,-21-11 0-16,0 0 0 0,24-16 0 0,-14-1 0 15,1-3 0-15,3-8 0 0,-1-2 0 0,3-3 0 16,2 1 0-16,-2 0 0 0,3 3 0 0,-2 0 0 16,0 4 0-16,-1 2 0 15,-4 3 0-15,-12 20 0 0,25-24 0 0,-25 24 0 16,0 0 0-16,18 4 0 0,-18-4 0 0,5 25 0 15,-5-7 0-15,0 5 0 0,-2-1 0 0,2 2 0 16,2-2 0-16,3 0 0 0,1-4 0 0,6 0 0 16,-12-18 0-16,41 41-226 0,-41-41-186 0,26 0-229 15,-26 0 10-15,26-16 495 0</inkml:trace>
  <inkml:trace contextRef="#ctx0" brushRef="#br2" timeOffset="1.0595E6">8548 10300 1858 0,'10'-36'65'0,"-10"36"-19"0,6-30-7 0,-6 30-2 16,0 0-35-16,0 0-2 0,0 0 0 0,0 0 0 15,0 0 0-15,3 37 0 0,-5-4 0 16,-2 7 0-16,-1 8 0 0,1 7 0 0,-3 4 0 16,1 2 0-16,0 4 0 0,1-1 0 0,-2-3 0 15,1 0 0-15,2-6 0 0,1-5 0 16,4-5 0-16,1-7 0 0,6-6 0 0,1-7 0 16,6-4 0-16,-15-21 0 0,39 20-35 0,-18-23-47 0,14 9-52 15,-24-39-220-15,27 22-250 0,-13-13 28 16,2-6 315-16</inkml:trace>
  <inkml:trace contextRef="#ctx0" brushRef="#br2" timeOffset="1.05969E6">8887 10589 2047 0,'-18'17'0'0,"0"5"0"0,3 0 0 16,2 4 0-16,2 2 0 0,2 1 0 15,1 1 0-15,3 7 0 0,0 0 0 16,1 3 0-16,4 1 0 0,-1 0 0 0,4-2 0 15,-1 0 0-15,0-2 0 0,0-3 0 0,3 0 0 16,1-6 0-16,2-4 0 0,3-7 0 0,-11-17-2 16,26 12-74-16,-1-5-46 0,-25-7-9 0,45-7-137 15,-30-17-316-15,7-2 56 0,1-4 193 0</inkml:trace>
  <inkml:trace contextRef="#ctx0" brushRef="#br2" timeOffset="1.05986E6">8931 10344 1900 0,'0'0'61'16,"-10"29"-39"-16,10-29-5 0,-7 24-8 15,7-24-2-15,6 19-7 0,-6-19 0 16,23 17-3-16,-23-17-5 0,34 16-8 0,-16-11-14 16,9 9-33-16,-9-16-52 0,30 33-223 0,-21-25-282 15,8 5 26-15,1 7 366 0</inkml:trace>
  <inkml:trace contextRef="#ctx0" brushRef="#br2" timeOffset="1.06037E6">9487 10688 1862 0,'-22'13'185'0,"5"-13"-185"16,-3-3 0-16,0 1 0 0,-2-3 0 0,-1 1 0 0,0 1 0 16,1-1 0-16,-1-1 0 0,3 4 0 15,-1 3 0-15,1 3 0 0,-1 6 0 0,-1 6 0 16,2 4 0-16,1 10 0 0,-1 4 0 0,1 6 0 15,1 1 0-15,2 0 0 0,2-2 0 16,5-7 0-16,3-5 0 0,6-6 0 0,5-5 0 16,-5-17 0-16,22 22 0 0,-22-22 0 0,35 8 0 15,-12-10 0-15,4-7 0 0,3-4 0 0,4-6 0 16,3-7 0-16,-2-5 0 0,2-3 0 0,-3-4 0 16,-1 2 0-16,-3-1 0 0,-3 3 0 0,-5 4 0 15,-4 3 0-15,-4 5 0 0,-4 5 0 16,-10 17 0-16,0 0 0 0,10-17 0 15,-10 17 0-15,0 0 0 0,-13 21 0 0,4-3 0 16,-1 9 0-16,-3 6 0 0,1 6 0 0,-2 5 0 16,0 4 0-16,-1 5 0 0,1 7 0 0,-2 6 0 15,0 4 0-15,0 4 0 0,3-3 0 0,2 1 0 16,0-5 0-16,1-6 0 0,2-5 0 0,0-12 0 16,4-6 0-16,0-7 0 0,1-7 0 15,2-7 0-15,1-17 0 0,0 0 0 0,0 17 0 16,0-17 0-16,0 0 0 0,0 0 0 0,0 0 0 15,-8-26 0-15,3 9 0 0,-2-7 0 0,-1-8 0 16,3-3 0-16,2-5 0 0,0-5 0 0,3 1 0 16,4-6 0-16,1 0 0 0,3-3 0 15,3-2 0-15,1-3 0 0,4-2 0 0,2 2 0 16,4 1 0-16,1 9 0 0,-1 2 0 16,4 6 0-16,-4 1 0 0,5 4 0 0,-3 0 0 15,4 4 0-15,-5-11-96 0,23 31-205 0,-39-43-150 16,36 27-126-16,-17-4 4 0,-8-17 525 0</inkml:trace>
  <inkml:trace contextRef="#ctx0" brushRef="#br2" timeOffset="1.06076E6">9962 10188 1860 0,'-24'12'187'0,"8"11"-187"15,3 2 0-15,1 5 0 0,1 2 0 0,0 1 0 16,0 0 0-16,0 5 0 0,1-2 0 0,-1 3 0 15,1 1 0-15,2-2 0 0,-3 2 0 0,1 0 0 16,2 0 0-16,-3 3 0 0,2-6 0 16,2 3 0-16,0-5 0 0,-1-4 0 0,3 0 0 15,2-10 0-15,2-2 0 0,1-19 0 0,7 20 0 16,-7-20 0-16,0 0 0 0,22 3 0 0,-22-3 0 16,19-16 0-16,-19 16 0 0,23-34 0 0,-9 10 0 15,0-3 0-15,1-4 0 0,0-1 0 0,-1 0 0 16,1-1 0-16,-1 2 0 0,1 2 0 15,-2 3 0-15,-1 3 0 0,2 4 0 16,-14 19 0-16,19-27 0 0,-19 27 0 0,0 0 0 16,17-5 0-16,-17 5 0 0,5 19 0 0,-2 0 0 15,-5 5 0-15,2 6 0 0,-1 4 0 0,-1-1 0 16,-1-1 0-16,3-1 0 0,0-5 0 0,5-2 0 16,0-5 0-16,-5-19 0 0,19 21 0 0,-19-21 0 15,28-2-76-15,4 13-135 0,-32-47-104 16,41 34-176-16,-31-24-100 0,8-14 229 0,19 23 362 15</inkml:trace>
  <inkml:trace contextRef="#ctx0" brushRef="#br2" timeOffset="1.06093E6">10411 10189 1916 0,'0'0'87'0,"-4"19"-51"0,-1 1-28 15,1 3-8-15,0 7 0 0,-2 5 0 0,1 0 0 16,0 4 0-16,-1 2 0 0,1 1 0 0,-1 3 0 15,1-2 0-15,0-1 0 0,2-3 0 0,0 0 0 16,2-1 0-16,0-3 0 0,0-1 0 0,-3-8-54 16,9 7-24-16,-5-33-65 0,14 57-316 0,-14-57-124 15,-3 31-35-15,5-12 507 0</inkml:trace>
  <inkml:trace contextRef="#ctx0" brushRef="#br2" timeOffset="1.06112E6">10231 10600 1907 0,'-26'-23'140'0,"26"23"-140"0,-19-18 0 0,19 18 0 16,0 0 0-16,0 0 0 0,0 0 0 15,0 0 0-15,0 0 0 0,0 0 0 0,0 0 0 16,24-10 0-16,-3 6 0 0,2-5 0 0,10-1 0 16,2-4 0-16,10 2 0 0,1-6 0 0,20 21-171 15,-32-40-264-15,34 31-223 0,-12-11 12 0,-2-10 510 16</inkml:trace>
  <inkml:trace contextRef="#ctx0" brushRef="#br2" timeOffset="1.06161E6">11429 10523 1974 0,'0'0'64'0,"0"0"-55"0,-22-12-9 15,22 12 0-15,-21 2 0 0,21-2 0 0,-33 17 0 16,13-4 0-16,-3 3 0 0,-3 3 0 0,-1 3 0 16,-1 1 0-16,0 3 0 0,2 0 0 0,0 1 0 15,4-3 0-15,4 0 0 0,5-5 0 16,3-2 0-16,10-17 0 0,-2 20 0 0,2-20 0 16,20 5 0-16,-3-8 0 0,6-3 0 15,4-2 0-15,5-8 0 0,1-1 0 0,3-2 0 16,0 0 0-16,1 3 0 0,-4 2 0 0,-3 3 0 15,-5 4 0-15,-7 5 0 0,-18 2 0 0,20 5 0 16,-20-5 0-16,4 19 0 0,-4-19 0 0,-11 35 0 16,1-10 0-16,-3 4 0 0,-3 2 0 0,-1 0 0 15,-2-2 0-15,2-2 0 0,1-4 0 0,3-5 0 16,13-18 0-16,-13 19 0 0,13-19 0 16,0 0 0-16,22-2-35 0,-13-25-120 0,35 27-238 15,-32-37-216-15,22 6-31 0,3-5 426 16</inkml:trace>
  <inkml:trace contextRef="#ctx0" brushRef="#br2" timeOffset="1.0618E6">12003 10026 1648 0,'-13'26'399'0,"13"-26"-399"0,-27 28 0 16,11-6 0-16,-2 7 0 0,-3 5 0 0,0 4 0 15,-1 5 0-15,4 0 0 0,4 2 0 0,-1 2 0 16,3-1 0-16,1 3 0 0,0-2 0 0,2 1 0 15,1-2 0-15,2-1 0 0,2-3 0 0,4-2 0 16,1-4 0-16,10 1-60 16,-11-37-121-16,39 47-415 0,-39-47-23 0,34 31 29 15</inkml:trace>
  <inkml:trace contextRef="#ctx0" brushRef="#br2" timeOffset="1.06262E6">12197 10430 1781 0,'-40'4'266'0,"22"0"-266"16,-1 2 0-16,-2 4 0 0,0 3 0 0,2 3 0 15,-2 2 0-15,3 4 0 0,0 2 0 0,2 1 0 16,1 2 0-16,4 0 0 0,2-2 0 0,3 0 0 16,2-2 0-16,4-3 0 0,4-3 0 15,-4-17 0-15,17 26 0 0,-17-26 0 16,29 17 0-16,-9-12 0 0,4-6 0 0,1-8 0 15,2-3 0-15,1-6 0 0,-1 0 0 0,-3-4 0 16,1-1 0-16,0-1 0 0,-3 0 0 0,-1-3 0 16,-3 3 0-16,-5 0 0 0,-2 1 0 0,-3 0 0 15,-2 1 0-15,-2 0 0 0,-1 3 0 0,-2 0 0 16,-1 0 0-16,0 19 0 0,-5-29 0 0,5 29 0 16,-6-19 0-16,6 19 0 0,0 0 0 15,0 0 0-15,0 0 0 0,0 0 0 0,0 0 0 16,0 0 0-16,0 0 0 0,0 0 0 15,0 0 0-15,12 21 0 0,-12-21 0 0,0 0 0 0,25 13 0 16,-25-13 0-16,26 4 0 0,-26-4 0 16,32 1 0-16,-32-1 0 0,34-5 0 0,-15 3 0 15,-1-3 0-15,2 1 0 0,-20 4 0 0,30-6 0 16,-30 6 0-16,22-4 0 0,-22 4 0 16,0 0 0-16,0 0 0 0,0 0 0 0,0 0 0 15,0 0 0-15,0 0 0 0,0 0 0 0,-2 26 0 16,2-26 0-16,-16 28 0 0,16-28 0 0,-20 31 0 15,11-13 0-15,-1 2 0 0,0 0 0 0,1-1 0 16,2 0 0-16,3-2 0 0,4-17 0 0,-4 26 0 16,4-26 0-16,6 18 0 15,-6-18 0-15,0 0 0 0,24 16 0 0,-24-16 0 16,31 0 0-16,-12-4 0 0,3-2 0 0,2-2 0 16,2-4 0-16,2-2 0 0,1-1 0 0,0-2 0 15,2 0 0-15,-5-1 0 0,-1 1 0 0,-1 0 0 16,-4 1 0-16,-3 2 0 0,-17 14 0 0,28-25 0 15,-28 25 0-15,17-15 0 0,-17 15 0 0,0 0 0 16,0 0 0-16,0 0 0 0,0 0 0 16,0 0 0-16,-9 18 0 0,9-18 0 0,-17 33 0 15,9-13 0-15,-1 3 0 0,2 2 0 0,-1 0 0 16,4 1 0-16,0 0 0 0,3-2 0 0,3-1 0 16,3-4 0-16,2-1 0 0,-7-18 0 0,22 23 0 15,-22-23 0-15,27 9 0 0,-10-10 0 16,1-3 0-16,0-5 0 0,2-3 0 0,-3-2 0 15,0-2 0-15,-4-4 0 0,1-2 0 16,-6-1 0-16,1-1 0 0,-3-2 0 0,-1 2 0 16,-2-1 0-16,-1 0 0 0,-1 1 0 0,-1 1 0 15,1 2 0-15,0-2 0 0,0 2 0 0,3 3 0 16,0 1 0-16,-4 17 0 0,14-25 0 0,-14 25 0 16,20-17 0-16,-20 17-23 0,37 2-227 0,-45-25-89 15,44 46-84-15,-36-23-25 0,0 0 5 16,37 7 323-16</inkml:trace>
  <inkml:trace contextRef="#ctx0" brushRef="#br2" timeOffset="1.06301E6">13507 10287 1988 0,'-24'13'44'0,"24"-13"-29"0,-29-1-15 15,29 1 0-15,-29 2 0 0,29-2 0 0,-32 13 0 16,32-13 0-16,-28 20 0 0,28-20 0 0,-26 29 0 16,17-12 0-16,-2 1 0 0,2 3 0 0,2-2 0 15,2 0 0-15,3 0 0 0,2-19 0 16,2 29 0-16,-2-29 0 0,12 19 0 16,-12-19 0-16,23 10 0 0,-23-10 0 0,30 1 0 15,-30-1 0-15,31-7 0 0,-14 1 0 0,-17 6 0 16,32-13 0-16,-32 13 0 0,27-9 0 0,-27 9 0 15,18-4 0-15,-18 4 0 0,0 0 0 0,0 0 0 16,0 0 0-16,0 0 0 0,0 0 0 0,10 17 0 16,-10-17 0-16,-10 23 0 0,10-23 0 15,-18 29 0-15,18-29 0 0,-26 33 0 0,13-15 0 16,-1 0 0-16,2 1 0 0,0 1 0 0,12-20 0 16,-18 31 0-16,18-31 0 0,-8 24 0 15,8-24 0-15,3 21 0 0,-3-21-217 0,0 0-154 16,0 0-156-16,20-13-55 0,5 15 233 0</inkml:trace>
  <inkml:trace contextRef="#ctx0" brushRef="#br2" timeOffset="1.06363E6">14663 10388 1897 0,'-2'-22'60'0,"2"22"-27"0,0 0-8 0,-25-10-3 16,25 10-12-16,-32 2-10 0,10 3 0 0,-2 4 0 16,-2 1 0-16,-2 4 0 0,-1 3 0 15,-2 2 0-15,-2 3 0 0,1 3 0 0,-1 2 0 16,3 2 0-16,1 2 0 0,1 1 0 0,2-4 0 15,7-2 0-15,3-5 0 0,16-21 0 0,-10 25 0 16,10-25 0-16,0 0 0 0,32 11 0 0,-10-15 0 16,5-3 0-16,4-9 0 0,6-4 0 0,4-7 0 15,5-4 0-15,2-4 0 0,-1-3 0 16,0-3 0-16,-2-2 0 0,-4 0 0 16,-6 2 0-16,-6 1 0 0,-3 1 0 0,-5 2 0 15,-3 1 0-15,-5 4 0 0,-5 4 0 0,-3 2 0 16,-4 3 0-16,-3 1 0 0,0 3 0 0,2 19 0 15,-13-27 0-15,13 27 0 0,0 0 0 0,-21-7 0 16,21 7 0-16,-16 19 0 0,5 1 0 0,0 7 0 16,-1 6 0-16,-2 6 0 0,2 3 0 15,0 0 0-15,1 3 0 0,1 0 0 0,2-4 0 16,4 1 0-16,1-3 0 0,5-1 0 0,3-7 0 16,6-1 0-16,1-8 0 0,6-3 0 0,0-8-5 15,15 12-176-15,-33-23-90 0,59 9-69 16,-50-29-115-16,28 12 34 0,1 8 48 0,-21-29 373 0</inkml:trace>
  <inkml:trace contextRef="#ctx0" brushRef="#br2" timeOffset="1.06441E6">15042 10322 1989 0,'0'0'58'0,"-21"-12"-58"0,4 9 0 16,0 3 0-16,17 0 0 0,-33 10 0 0,33-10 0 15,-31 21 0-15,31-21 0 0,-27 32 0 0,16-12 0 16,3 1 0-16,0 6 0 0,3 0 0 15,3 2 0-15,1 0 0 0,2-1 0 0,1-3 0 16,5-1 0-16,0-3 0 0,4-4 0 0,-11-17 0 16,29 21 0-16,-11-13 0 0,2-6 0 15,0-3 0-15,1-4 0 0,1-3 0 0,0-5 0 16,-3-1 0-16,-1-4 0 0,0-3 0 0,-5-3 0 16,-1 0 0-16,-1-2 0 0,-3 0 0 0,-1-2 0 15,-3 1 0-15,0 1 0 0,-1-1 0 16,-1 1 0-16,-1-1 0 0,-1 0 0 0,-2 2 0 15,-1 2 0-15,1 2 0 0,2 21 0 0,-5-26 0 16,5 26 0-16,0 0 0 0,0 0 0 0,0 0 0 16,0 0 0-16,0 0 0 0,0 0 0 0,0 0 0 15,-5 19 0-15,5-19 0 0,9 22 0 0,-9-22 0 16,17 17 0-16,-17-17 0 0,25 16 0 16,-8-12 0-16,3 0 0 0,0-1 0 15,3-3 0-15,1-2 0 0,0 0 0 0,-1-1 0 16,0 0 0-16,-3-1 0 0,-2 2 0 0,-18 2 0 15,25-5 0-15,-25 5 0 0,0 0 0 0,0 0 0 16,0 0 0-16,0 0 0 0,0 0 0 0,0 0 0 16,-9 25 0-16,9-25 0 0,-25 32 0 0,11-13 0 15,0-1 0-15,1 3 0 0,-2-1 0 16,4 1 0-16,3 2 0 0,-1-1 0 0,5-1 0 16,1 0 0-16,3-21 0 0,5 30 0 0,-5-30 0 15,12 18 0-15,-12-18 0 0,20 8 0 0,-20-8 0 16,29-6 0-16,-10-2 0 0,6-4 0 15,3-5 0-15,2-6 0 0,3-4 0 0,3-4 0 16,2-1 0-16,1 0 0 0,0 1 0 0,-5 2 0 16,-5 2 0-16,-5 4 0 0,-4 5 0 15,-20 18 0-15,22-25 0 0,-22 25 0 0,0 0 0 16,0 0 0-16,0 0 0 0,0 0 0 0,-20 21 0 16,7-2 0-16,-1 4 0 0,-1 2 0 0,1 0 0 15,1 2 0-15,0 1 0 0,3-3 0 0,1 2 0 16,3-2 0-16,3-3 0 0,1-3 0 0,2-19 0 15,8 27 0-15,-8-27 0 0,19 13 0 0,-19-13 0 16,27 1 0-16,-27-1 0 0,30-10 0 16,-30 10 0-16,32-23 0 0,-14 7 0 15,-2-2 0-15,-1-2 0 0,-3 0 0 0,0-2 0 16,-2 3 0-16,-2-2 0 0,-2 2 0 0,-2 1 0 16,-3-2 0-16,0 3 0 0,2 0 0 0,-2 0 0 15,-1 17 0-15,5-32 0 0,-5 32 0 0,9-33 0 16,-9 33 0-16,16-28 0 0,-16 28 0 15,12-27-190-15,14 41-84 0,-36-38-41 0,36 42 0 16,-26-18 14-16,0 0 19 0,0 0-18 0,0 0 231 16</inkml:trace>
  <inkml:trace contextRef="#ctx0" brushRef="#br2" timeOffset="1.06482E6">16036 10160 2039 0,'0'0'8'0,"0"0"-8"0,0 0 0 16,0 0 0-16,0 0 0 0,1 23 0 0,-1-23 0 15,-9 27 0-15,3-9 0 0,0 2 0 0,-1 4 0 16,1 3 0-16,-2 2 0 0,-1 0 0 0,-1 1 0 16,-1 1 0-16,1-2 0 15,4-2 0-15,0-4 0 0,4-3 0 0,2-20 0 16,2 24 0-16,-2-24 0 0,0 0 0 0,18 7 0 15,-18-7 0-15,26-18 0 0,-8 0 0 0,2-8 0 16,5-4 0-16,3-4 0 0,0-1 0 0,1 0 0 16,0 0 0-16,-3 0 0 0,1 1 0 0,-3 3 0 15,-2 1 0-15,-1 1 0 0,-3 2 0 16,-4 3 0-16,0 2 0 0,-14 22 0 0,16-25 0 16,-16 25 0-16,0 0 0 0,0 0 0 0,0 0 0 15,-4 19 0-15,-3 0 0 0,-4 7 0 0,0 3 0 16,-1 5 0-16,0-2 0 0,3 4 0 0,-2 0 0 15,6 0 0-15,0-7 0 0,8 0 0 0,-1-9 0 16,12 2 0-16,-14-22-72 0,40 36-190 16,-40-36-46-16,45 13-18 0,-45-13 34 15,37-13 11-15,-7 16 7 0,-15-26 43 0,32 28 231 16</inkml:trace>
  <inkml:trace contextRef="#ctx0" brushRef="#br2" timeOffset="1.06497E6">16568 10482 2047 0,'-8'24'0'16,"-15"4"0"-16,6-3 0 0,-4-1 0 16,6-1 0-16,4-6 0 0,11-17 0 0,-7 27 0 15,7-27 0-15,20 12 0 0,-19-32-167 0,45 39-299 16,-46-19-206-16,45-21 35 0,-2 22 533 16</inkml:trace>
  <inkml:trace contextRef="#ctx0" brushRef="#br2" timeOffset="1.06537E6">17243 10239 2047 0,'0'0'0'0,"0"0"0"15,0 0 0-15,0 0 0 0,0 0 0 0,0 0 0 16,0 0 0-16,0 0 0 0,0 0 0 16,0 0 0-16,-13 31 0 0,6-9 0 0,-3 7 0 15,0 3 0-15,-2 2 0 0,-1 0 0 16,-1 0 0-16,2-3 0 0,2 0 0 0,3-7 0 16,5-2 0-16,2-22 0 0,1 29 0 0,-1-29 0 15,18 13-2-15,-17-34-211 0,38 35-250 0,-27-40-175 16,16 2 20-16,3 2 506 0</inkml:trace>
  <inkml:trace contextRef="#ctx0" brushRef="#br2" timeOffset="1.06553E6">17314 9775 2047 0,'0'0'0'0,"-23"12"0"15,23-12 0-15,0 0 0 0,0 0 0 0,0 0 0 16,0 0 0-16,18-18 0 0,0 13 0 0,0-5-27 15,12 6-50-15,-12-20-94 0,28 26-444 0,-22-13 11 16,9 10 52-16</inkml:trace>
  <inkml:trace contextRef="#ctx0" brushRef="#br2" timeOffset="1.06572E6">17753 9704 1961 0,'-17'12'41'16,"13"5"-18"-16,2 5-1 0,-1 3-22 15,2 4 0-15,0 6 0 0,0 4 0 0,-1 5 0 16,1 4 0-16,-1 4 0 0,0 2 0 0,0 3 0 16,-2 0 0-16,0-3 0 0,-3 0 0 0,0-6 0 15,1-6 0-15,1-2 0 0,2-6 0 0,0-2 0 16,-2-13-42-16,11 6-54 0,-6-25-84 0,0 0-451 16,0 0 15-16,0 0 135 0</inkml:trace>
  <inkml:trace contextRef="#ctx0" brushRef="#br2" timeOffset="1.06588E6">17579 10135 2047 0,'0'0'0'0,"-14"-23"0"0,14 23 0 0,-21-9 0 15,21 9 0-15,0 0 0 0,0 0 0 0,0 0 0 16,0 0 0-16,1 19 0 0,16-13 0 0,7 1 0 16,8-5 0-16,5-3 0 0,5-3 0 15,5-2 0-15,-1-5 0 0,8 4 0 0,-7-22-39 16,29 39-324-16,-43-43-191 0,32 24-94 0,-9 3 206 15</inkml:trace>
  <inkml:trace contextRef="#ctx0" brushRef="#br2" timeOffset="1.06657E6">18733 9855 1922 0,'34'-24'66'0,"-28"3"-25"15,-6 21-23-15,12-26-18 0,-12 26 0 0,0 0 0 16,0 0 0-16,0 0 0 0,0 0 0 0,0 0 0 16,-25 29 0-16,15-9 0 0,1 5 0 0,1 4 0 15,1 2 0-15,-2 3 0 0,3 3 0 0,0 5 0 16,-1 2 0-16,3 2 0 0,-1 0 0 15,2-1 0-15,-1 0 0 0,-2-5 0 16,2-1 0-16,-2-2 0 0,1-1 0 0,-3-5 0 16,2-3 0-16,0-6 0 0,2-5 0 0,4-17 0 15,-3 19 0-15,3-19 0 0,0 0 0 0,0 0 0 16,0 0 0-16,0 0 0 0,0 0 0 0,9-19 0 16,-9 19 0-16,12-36 0 0,-5 10 0 0,3-1 0 15,0-4 0-15,1 2 0 0,1 0 0 16,-1 0 0-16,1 1 0 0,3 3 0 0,0 1 0 15,0 4 0-15,2 4 0 0,-17 16 0 0,28-20 0 16,-28 20 0-16,27-3 0 0,-27 3 0 0,23 10 0 16,-23-10 0-16,24 27 0 0,-12-9 0 0,-2 3 0 15,-1 4 0-15,-2 1 0 0,-1 0 0 0,-1 1 0 16,-3-2 0-16,-2-1 0 0,-1 2 0 16,-4-2 0-16,0-1 0 0,-3-1 0 15,-3-3 0-15,-2 0 0 0,-3-2 0 0,16-17 0 16,-36 28 0-16,17-18 0 0,1-3 0 0,18-7 0 15,-26 1 0-15,26-1 0 0,0 0 0 0,-19-22 0 16,19 22 0-16,0-32 0 0,0 32 0 0,2-52-164 16,27 48-122-16,-40-41-63 0,45 38-107 0,-25-15 40 15,-3-11 41-15,24 24 375 0</inkml:trace>
  <inkml:trace contextRef="#ctx0" brushRef="#br2" timeOffset="1.06722E6">19115 10379 2047 0,'0'0'0'0,"0"0"0"16,0 0 0-16,0 0 0 0,0 0 0 15,28 1 0-15,-28-1 0 0,25-12 0 0,-8 3 0 16,0-1 0-16,3-3 0 0,-2-1 0 0,0-1 0 16,1-1 0-16,-2 0 0 0,1-1 0 0,-4 0 0 15,-14 17 0-15,22-31 0 0,-22 31 0 0,8-25 0 16,-8 25 0-16,-4-17 0 0,4 17 0 0,0 0 0 15,-22-14 0-15,22 14 0 0,-23-7 0 16,23 7 0-16,-28-3 0 0,28 3 0 0,-32 3 0 16,32-3 0-16,-30 9 0 0,30-9 0 15,-26 17 0-15,26-17 0 0,-20 24 0 0,12-7 0 16,1 1 0-16,2 2 0 0,2-1 0 0,0 1 0 16,3 0 0-16,3-2 0 0,3-1 0 0,-6-17 0 15,19 27 0-15,-19-27 0 0,29 15 0 0,-9-11 0 16,0-3 0-16,4-2 0 0,0-3 0 15,4-3 0-15,2-2 0 0,3-4 0 0,1-1 0 16,1-2 0-16,-1-1 0 0,1 0 0 0,-5-1 0 16,-5 4 0-16,-1-1 0 0,-7 3 0 0,-17 12 0 15,25-18 0-15,-25 18 0 0,0 0 0 0,0 0 0 16,0 0 0-16,0 0 0 0,0 0 0 0,0 19 0 16,0-19 0-16,-19 35 0 0,5-13 0 15,2 2 0-15,-1 1 0 0,-1 0 0 16,3-1 0-16,1-1 0 0,2-2 0 0,2-2 0 15,6-19 0-15,-4 24 0 0,4-24 0 0,0 0 0 16,0 0 0-16,26 7 0 0,-26-7 0 0,29-19 0 16,-9 1 0-16,3-3 0 0,4-3 0 0,-1-2 0 15,5-2 0-15,-3-1 0 0,1-1 0 0,0-1 0 16,-1 2 0-16,0 3 0 0,-2 3 0 16,-6 2 0-16,0 3 0 0,-3 6 0 0,-17 12 0 15,23-16 0-15,-23 16 0 0,0 0 0 16,0 0 0-16,0 0 0 0,3 27 0 0,-3-27 0 0,-13 35 0 15,3-15 0-15,2 2 0 0,-1-1 0 16,2 1 0-16,2-4 0 0,4 0 0 0,1-18 0 16,2 29 0-16,-2-29 0 0,19 19 0 0,-19-19 0 15,36 11-39-15,-16-16-43 0,16 17-66 16,-24-32-82-16,38 34-53 0,-37-37-46 0,26 22-32 16,-7 0 34-16,-16-22 80 0,21 25 247 0</inkml:trace>
  <inkml:trace contextRef="#ctx0" brushRef="#br2" timeOffset="1.06759E6">20245 10189 1701 0,'-17'14'346'16,"17"-14"-346"-16,-30-15 0 0,30 15 0 0,-28-16 0 16,28 16 0-16,-23-11 0 15,23 11 0-15,0 0 0 0,-22-1 0 0,22 1 0 16,0 0 0-16,-15 19 0 0,15-19 0 0,-8 28 0 16,3-7 0-16,-1 3 0 0,1 0 0 0,1 1 0 15,1 1 0-15,3-2 0 0,0-3 0 0,0-2 0 16,0-19 0-16,6 27 0 0,-6-27 0 0,17 15 0 15,-17-15 0-15,22 6 0 0,-22-6 0 16,32-9 0-16,-12-3 0 0,5-7 0 0,4-5 0 16,4-6 0-16,2-3 0 0,4-4 0 0,-1-3 0 15,2 2 0-15,-2 1 0 0,-3 1 0 0,-1-1 0 16,-3 2 0-16,0 0 0 0,-4 6 0 0,-2 1 0 16,-5 8 0-16,-20 20 0 0,24-24 0 15,-24 24 0-15,0 0 0 0,0 0 0 0,-15 25 0 16,1-4 0-16,-3 5 0 0,-3 6 0 15,0 3 0-15,-2 2 0 0,1 2 0 0,2 1 0 16,2 0 0-16,2-5 0 0,5-1 0 0,3-8 0 16,8 1 0-16,2-8 0 0,6-2 0 0,-9-17 0 15,37 23 0-15,-18-25-113 0,27 21-102 0,-35-38-55 16,47 34-27-16,-40-35 17 0,24 14-2 0,-3-4 27 16,-13-20-70-16,26 26 316 0</inkml:trace>
  <inkml:trace contextRef="#ctx0" brushRef="#br2" timeOffset="1.06788E6">20967 10098 1997 0,'0'0'50'16,"0"0"-50"-16,-27-1 0 0,10 8 0 0,17-7 0 15,-31 21 0-15,31-21 0 0,-30 30 0 0,17-12 0 16,2-1 0-16,3 3 0 0,1-4 0 16,7-16 0-16,0 31 0 0,0-31 0 0,11 20 0 15,-11-20 0-15,24 11 0 0,-24-11 0 0,31 3 0 16,-11-5 0-16,-2-3 0 0,2 1 0 0,2-5 0 15,1 2 0-15,2 0 0 0,0-1 0 0,-2 2 0 16,-4 2 0-16,-19 4 0 0,24-4 0 0,-24 4 0 16,0 0 0-16,0 0 0 0,10 18 0 15,-10-18 0-15,-10 24 0 0,0-7 0 16,-2 0 0-16,-2 4 0 0,-2-3 0 0,2 0 0 16,-1-1 0-16,15-17 0 0,-24 29 0 0,24-29 0 15,-24 10-136-15,39 17-165 0,-38-45-46 0,41 39-54 16,-18-21 34-16,-9-26 22 0,30 35 196 0</inkml:trace>
  <inkml:trace contextRef="#ctx0" brushRef="#br2" timeOffset="1.06847E6">22167 9352 1984 0,'21'-23'45'16,"-21"23"-27"-16,13-28-18 0,-13 28 0 0,0 0 0 15,0 0 0-15,0 0 0 0,0 0 0 0,9 28 0 16,-15 4 0-16,0 10 0 0,-4 7 0 0,-1 9 0 15,2 5 0-15,-3 6 0 0,1 4 0 0,0 1 0 16,-1-4 0-16,3 0 0 0,-2-2 0 0,3-3 0 16,2-5 0-16,3-4 0 0,1-5 0 0,1-6 0 15,1-7 0-15,4-4 0 0,1-6 0 16,3-4 0-16,-8-24-24 0,27 34-107 16,-32-51-170-16,34 22-338 0,-29-5 42 0,17-27 243 15</inkml:trace>
  <inkml:trace contextRef="#ctx0" brushRef="#br2" timeOffset="1.06893E6">21970 9917 2047 0,'0'0'0'0,"-25"0"0"0,25 0 0 16,0 0 0-16,0 0 0 0,0 0 0 0,0 0 0 16,0 0 0-16,18 17 0 0,4-17 0 0,5-1 0 15,5-4 0-15,9-3 0 0,5-1 0 0,2-2 0 16,4-1 0-16,1 0 0 0,3-2 0 15,-1 2 0-15,2-1 0 0,-2 2 0 16,-4 0 0-16,-4 3 0 0,-8 3 0 0,-7 0 0 16,-8 4 0-16,-6 1 0 0,-18 0 0 0,0 0 0 15,0 0 0-15,0 0 0 0,3 28 0 0,-3-28 0 16,-32 31 0-16,10-10 0 0,-5 0 0 0,1 5 0 16,-2 2 0-16,-2 2 0 0,2 3 0 0,2 2 0 15,1 1 0-15,6 0 0 0,3-4 0 0,6-3 0 16,7-5 0-16,4-5 0 0,-1-19 0 15,22 29 0-15,-1-21 0 0,5-2 0 0,5-6 0 16,5-4 0-16,3-5 0 0,2-5 0 0,3-5 0 16,-1-4 0-16,-4-4 0 0,-4-1 0 15,-3-1 0-15,-7 1 0 0,-4 1 0 0,-7 1 0 16,-3 2 0-16,-6 1 0 0,-6 2 0 0,-1 1 0 16,-6-1 0-16,-1 1 0 0,-4 2 0 0,-1-2 0 15,0 2 0-15,-3 1 0 0,17 17 0 16,-32-24 0-16,32 24 0 0,-30-11 0 0,30 11 0 15,-17 3 0-15,17-3 0 0,0 0 0 0,-6 18 0 16,6-18-15-16,15 23-111 0,-15-23-87 0,29 19-70 16,-29-19-45-16,28 1-50 0,-9 5 20 0,-19-6 13 15,53 8 345-15</inkml:trace>
  <inkml:trace contextRef="#ctx0" brushRef="#br2" timeOffset="1.0694E6">23078 9920 1499 0,'-7'-20'382'0,"7"20"-262"0,0 0-74 16,0 0-46-16,0 0 0 0,0 0 0 0,0 0 0 15,0 0 0-15,0 0 0 0,-22-16 0 0,22 16 0 16,0 0 0-16,-24 5 0 0,24-5 0 0,-20 16 0 16,20-16 0-16,-17 31 0 0,9-9 0 0,-2 3 0 15,1 3 0-15,1 1 0 0,1 1 0 16,2-1 0-16,1-1 0 0,4-4 0 0,1-3 0 16,-1-21 0-16,12 29 0 0,-12-29 0 0,21 17 0 15,-21-17 0-15,28 4 0 0,-8-9 0 0,-1-5 0 16,3-3 0-16,-1-3 0 0,-2-4 0 15,2-3 0-15,-3-3 0 0,1 0 0 0,-2 0 0 16,-1 1 0-16,-4 2 0 0,-1 2 0 0,-2 2 0 16,-3 2 0-16,-6 17 0 0,10-27 0 15,-10 27 0-15,0 0 0 0,8-18 0 0,-8 18 0 16,0 0 0-16,0 0 0 0,0 0 0 0,-3 23 0 16,0-6 0-16,-1 4 0 0,1 3 0 0,-1 2 0 15,1 1 0-15,1 2 0 0,0 0 0 0,2-4 0 16,0 1 0-16,2-6 0 0,6-3 0 0,-8-17 0 15,17 27 0-15,-17-27 0 0,25 11 0 16,-25-11 0-16,33-3 0 0,-16-3 0 16,1-4 0-16,-18 10 0 0,32-33 0 0,-18 14 0 0,0-4 0 15,-2 0 0-15,0-2 0 0,-1-1 0 16,1-1 0-16,-3 1 0 0,-1 0 0 0,0 2 0 16,-1 3 0-16,-1 0 0 0,1 2 0 0,-2-1 0 15,-5 20 0-15,14-30 0 0,-14 30 0 0,12-23-28 16,6 31-153-16,-29-30-75 0,37 44-44 15,-26-22-16-15,0 0-2 0,0 0 30 0,0 0-47 16,21 40 311-16</inkml:trace>
  <inkml:trace contextRef="#ctx0" brushRef="#br2" timeOffset="1.07048E6">23827 9941 1999 0,'0'0'48'15,"-19"-12"-48"-15,19 12 0 0,0 0 0 0,-20-16 0 16,20 16 0-16,-18-8 0 0,18 8 0 0,-18-4 0 16,18 4 0-16,-23 7 0 0,23-7 0 0,-31 17 0 15,31-17 0-15,-34 29 0 0,16-8 0 0,-1 2 0 16,-1 5 0-16,1 2 0 0,0 3 0 16,0-1 0-16,3 1 0 0,2-3 0 15,1-1 0-15,7-5 0 0,3-2 0 0,3-4 0 0,0-18 0 16,9 24 0-16,-9-24 0 0,25 11 0 15,-25-11 0-15,33-6 0 0,-12-2 0 0,4-6 0 16,3-1 0-16,1-7 0 0,-1-2 0 0,0-3 0 16,-3-1 0-16,-1-1 0 0,-3 2 0 0,-4-1 0 15,-2 2 0-15,-5 2 0 0,-2 0 0 16,-2 2 0-16,-1 2 0 0,1 1 0 0,-6 19 0 16,3-27 0-16,-3 27 0 0,-4-17 0 0,4 17 0 15,0 0 0-15,0 0 0 0,0 0 0 0,0 0 0 16,0 0 0-16,-5 20 0 0,5-20 0 0,0 29 0 15,0-12 0-15,1 1 0 0,1-1 0 0,0 0 0 16,-2-17 0-16,13 30 0 0,-13-30 0 16,24 26 0-16,-24-26 0 0,30 17 0 15,-11-11 0-15,0-1 0 0,1 0 0 0,2-2 0 16,0 0 0-16,1-1 0 0,0-2 0 0,-1 0 0 16,-1-1 0-16,-3 1 0 0,-1 0 0 0,-17 0 0 15,27 2 0-15,-27-2 0 0,0 0 0 0,0 0 0 16,17 4 0-16,-17-4 0 0,0 0 0 0,0 0 0 15,-7 25 0-15,7-25 0 0,-17 27 0 16,8-9 0-16,-2 0 0 0,0 3 0 0,0-1 0 16,0-2 0-16,2-1 0 0,9-17 0 0,-14 25 0 15,14-25 0-15,0 0 0 0,0 0 0 0,0 0 0 16,0 0 0-16,0 0 0 0,23-16 0 0,-13-1 0 16,0-4 0-16,0-4 0 0,1-2 0 15,-2 1 0-15,0 0 0 0,-2 1 0 0,-1 1 0 16,0-2 0-16,-1 2 0 0,1 1 0 15,0 1 0-15,0 3 0 0,3 2 0 0,-9 17 0 16,8-22 0-16,-8 22 0 0,0 0 0 0,0 0 0 16,0 0 0-16,0 0 0 0,0 0 0 0,23-5 0 15,-23 5 0-15,19 8 0 0,-19-8 0 0,25 8 0 16,-25-8 0-16,31 9 0 0,-14-6 0 0,3 1 0 16,1 1 0-16,0-3 0 0,2 2 0 15,-1-4 0-15,-2 1 0 0,-1-2 0 0,-19 1 0 16,24-3 0-16,-24 3 0 0,0 0 0 15,0 0 0-15,0 0 0 0,0 0 0 0,0 0 0 16,0 0 0-16,-18-12 0 0,18 12 0 0,-23-3 0 16,23 3 0-16,-25-2 0 0,25 2 0 0,-25 5 0 15,25-5 0-15,-28 10 0 0,28-10 0 0,-28 18 0 16,28-18 0-16,-29 32 0 0,15-12 0 16,-2 3 0-16,2 2 0 0,-2 2 0 0,1 1 0 15,2-1 0-15,2-1 0 0,3-4 0 0,3-2 0 16,5-20 0-16,2 27 0 0,-2-27 0 0,22 10 0 15,-1-10 0-15,2-5 0 0,4-6 0 0,1-3 0 16,3-6 0-16,6-4 0 0,-1-5 0 0,3-4 0 16,1-3 0-16,-1-1 0 0,0-2 0 15,-1-2 0-15,-3 1 0 0,-2 1 0 16,-4-1 0-16,-5 1 0 0,-1 1 0 0,-3-2 0 16,-4 1 0-16,-2 0 0 0,-4 4 0 0,-1 4 0 15,-6 7 0-15,-3 24 0 0,0-22 0 0,0 22 0 16,0 0 0-16,-18 17 0 0,6 3 0 0,-4 8 0 15,-5 9 0-15,-2 3 0 0,-1 4 0 0,-2 2 0 16,1 3 0-16,-1-1 0 0,4 2 0 16,3-6 0-16,7 2 0 0,1-7 0 0,10-2 0 15,-1-9 0-15,14 4-13 0,-12-32-152 16,38 38-37-16,-38-38-31 0,45 14-10 0,-45-14 59 16,51-6 40-16,-24-8 4 0,8 5-14 0,1-5-57 15,-6-11-25-15,14 18 115 0</inkml:trace>
  <inkml:trace contextRef="#ctx0" brushRef="#br2" timeOffset="1.07078E6">24995 9872 2047 0,'-26'5'0'15,"7"-5"0"-15,2 2 0 0,-2 4 0 0,0 4 0 16,0 2 0-16,-2 4 0 0,1 2 0 0,3 1 0 16,2 3 0-16,2-3 0 0,4 1 0 0,1-2 0 15,5-1 0-15,3-17 0 0,5 27 0 16,-5-27 0-16,17 19 0 0,-17-19 0 15,23 10 0-15,-23-10 0 0,30 4 0 0,-12-4 0 16,-1 0 0-16,0-2 0 0,3 0 0 0,-3-2 0 16,0 1 0-16,-17 3 0 0,26-1 0 0,-26 1 0 15,0 0 0-15,0 0 0 0,17 14 0 0,-17-14 0 16,0 0 0-16,-5 26 0 0,5-26 0 0,-15 26 0 16,15-26 0-16,-22 31 0 0,22-31 0 15,-27 31 0-15,27-31 0 0,-26 28 0 0,26-28 0 16,-21 26 0-16,-1-32-193 0,32 32-94 0,-36-43-31 15,41 37-15-15,-15-20 60 0,0 0-10 0,0 0-11 16,-15-23 229-16</inkml:trace>
  <inkml:trace contextRef="#ctx0" brushRef="#br2" timeOffset="1.07142E6">22637 10623 1937 0,'0'0'61'15,"0"0"-22"-15,0 0-29 0,0 0-10 0,0 0 0 16,0 0 0-16,0 0 0 0,28 0 0 15,-4-4 0-15,6 2 0 0,7-3 0 0,7 0 0 16,7-1 0-16,6-2 0 0,6 1 0 16,5-1 0-16,4 2 0 0,7 1 0 0,3 1 0 15,1 2 0-15,1 2 0 0,-1 2 0 0,1 1 0 16,1 0 0-16,1 2 0 0,3-1 0 0,-6 2 0 16,-2-1 0-16,-4 1 0 0,-8 2 0 15,-1-4 0-15,-4-1 0 0,-5-3 0 0,1-4 0 16,-7-1 0-16,1-3 0 0,-4-2 0 0,-5-1 0 15,-3 0 0-15,-5-4 0 0,-3 1 0 0,-6-1 0 16,-4 4-25-16,-15-12-107 0,17 29-393 0,-43-36 112 16,17 30-123-16,0 0 121 0</inkml:trace>
  <inkml:trace contextRef="#ctx0" brushRef="#br2" timeOffset="1.0726E6">3210 11732 576 0,'0'0'213'16,"-19"-13"-26"-16,19 13-32 0,0 0-27 0,0 0-19 16,-27-10-17-16,27 10-12 0,0 0-10 0,0 0-3 15,-24 3-8-15,24-3-4 0,0 0-5 16,0 0-9-16,0 0-7 0,0 0-4 0,-18 9-6 16,18-9-1-16,0 0-1 0,0 0-2 0,0 0-8 15,0 0-12-15,0 0 0 0,0 0 0 0,0 0 0 16,0 0 0-16,0 0 0 0,0 0 0 15,0 27 0-15,1-9 0 0,-1 7 0 0,0 8 0 16,0 8 0-16,-1 5 0 0,-1 6 0 0,-3 5 0 16,-1 3 0-16,-1 2 0 0,-1 0 0 0,-1-2 0 15,1-5 0-15,-1-7 0 0,3-4 0 0,2-11 0 16,4-1-29-16,-2-12-36 0,14 11-55 0,-12-31-110 16,19 11-298-16,-19-11-95 0,0 0 172 15</inkml:trace>
  <inkml:trace contextRef="#ctx0" brushRef="#br2" timeOffset="1.07279E6">2911 12292 1952 0,'0'0'47'16,"-28"18"-16"-16,28-18-14 0,0 0-17 16,0 0 0-16,0 0 0 0,0 0 0 0,0 0 0 15,20 15 0-15,-1-20 0 0,7-4 0 0,3-4 0 16,6-5 0-16,2-4 0 0,1-6 0 0,5-1 0 15,-2-6 0-15,4-1-15 0,-3-2-20 0,6 6-56 16,-16-19-56-16,31 27-432 0,-27-17-68 0,4 6 115 16</inkml:trace>
  <inkml:trace contextRef="#ctx0" brushRef="#br2" timeOffset="1.07319E6">3586 11634 1533 0,'0'21'377'0,"0"-21"-348"16,0 0-2-16,0 0-4 0,-15 18 1 16,15-18-2-16,-4 30-10 0,1-7-12 0,1 6 0 15,-2 4 0-15,0 3 0 0,-2 4 0 0,0 5 0 16,0 2 0-16,-2 2 0 0,0 3 0 16,1 0 0-16,-3 0 0 0,2-1 0 0,-1-4 0 15,2-4 0-15,0-5 0 0,2-4 0 0,1-6 0 16,3-4 0-16,1-24 0 0,4 27 0 0,-4-27 0 15,0 0 0-15,24-4 0 0,-24 4 0 16,33-32 0-16,-10 6 0 0,1-9 0 0,3-5 0 16,-1-3 0-16,2-2 0 0,-2 0 0 0,0 4 0 15,-2 4 0-15,-2 4 0 0,-4 6 0 0,1 7 0 16,-19 20 0-16,23-26 0 0,-23 26 0 0,0 0 0 16,0 0 0-16,0 0 0 0,17 26 0 0,-17-6 0 15,0 7 0-15,-2 4 0 0,0 4 0 16,0 5 0-16,0-1 0 0,2-1 0 15,3-3 0-15,0-8 0 0,8 0 0 0,0-6 0 16,8-4 0-16,1-7 0 0,6-1 0 0,1-9-38 16,8 6-59-16,-17-31-130 0,38 34-114 0,-43-40-117 15,32 16-68-15,-4 8 167 0,-24-28 359 0</inkml:trace>
  <inkml:trace contextRef="#ctx0" brushRef="#br2" timeOffset="1.07354E6">4131 12176 1782 0,'-20'7'212'0,"20"-7"-192"16,-10 18-9-16,10-18 2 0,0 0-4 0,19 14-9 0,-19-14 0 15,33-5 0-15,-11-4 0 0,4-2 0 16,5-1 0-16,2-5 0 0,2-2 0 16,0-4 0-16,2-2 0 0,-1 2 0 0,-1-3 0 15,-2 1 0-15,-6 0 0 0,-5-1 0 0,-6 6 0 16,-5 1 0-16,-6 3 0 0,-5 16 0 0,-3-25 0 15,3 25 0-15,-22-17 0 0,4 13 0 0,-5 1 0 16,-4 4 0-16,-4 3 0 0,-2 6 0 0,-3 5 0 16,1 6 0-16,0 7 0 0,0 2 0 15,2 4 0-15,1 2 0 0,4 3 0 0,3 2 0 16,5-1 0-16,3 1 0 0,6-4 0 16,8-4 0-16,5-5 0 0,4-5 0 0,9-5 0 15,4-6 0-15,8-3 0 0,6-7 0 0,4-4 0 16,6-7 0-16,6-3 0 0,-1-5 0 0,9-1 0 15,-1-6 0-15,11 6-65 0,-16-27-169 0,42 39-105 16,-46-44-142-16,40 26-71 0,-10 7 177 16,-24-30 375-16</inkml:trace>
  <inkml:trace contextRef="#ctx0" brushRef="#br2" timeOffset="1.07408E6">5415 12073 1870 0,'0'0'93'0,"0"0"-62"0,0 0-4 15,-11-19-5-15,11 19-18 0,0 0-4 0,0 0 0 16,0 0 0-16,0 0 0 0,0 0 0 16,0 0 0-16,0 0 0 0,0 0 0 0,0 0 0 15,-3 19 0-15,3-19 0 0,-2 34 0 0,-1-12 0 16,-1 2 0-16,-1 3 0 0,0-2 0 0,0 2 0 16,-1-2 0-16,1-2 0 0,1-5 0 15,4-18 0-15,-4 27 0 0,4-27 0 0,0 0 0 16,0 0 0-16,0 0 0 0,18 7 0 0,-18-7 0 15,21-18 0-15,-21 18 0 0,30-34 0 0,-11 10 0 16,0-3 0-16,0-3 0 0,1 0 0 0,-2-3 0 16,0 0 0-16,-1 3 0 0,-1 1 0 0,2 3 0 15,-3 3 0-15,0 0 0 0,-2 3 0 0,-13 20 0 16,21-28 0-16,-21 28 0 16,0 0 0-16,22-10 0 0,-22 10 0 0,0 0 0 15,12 20 0-15,-9-2 0 0,-1 6 0 0,-1 7 0 16,-4 0 0-16,0 5 0 0,-2 3 0 0,1 1 0 15,-1 0 0-15,5-1 0 0,0-6 0 0,6-2 0 16,2-7 0-16,5-4 0 0,-13-20 0 0,39 26-38 16,-18-23-19-16,10 2-16 0,-6-14-12 15,15 7-19-15,-17-27-76 0,33 28-72 0,-26-29-214 16,12 6-16-16,7 4 173 0</inkml:trace>
  <inkml:trace contextRef="#ctx0" brushRef="#br2" timeOffset="1.07471E6">6162 11953 1684 0,'-17'19'327'15,"-11"-22"-291"-15,2 3-36 0,1 1 0 16,-1 2 0-16,2 0 0 0,2 5 0 16,1-1 0-16,3 5 0 0,1 0 0 0,17-12 0 15,-28 33 0-15,18-14 0 0,1 3 0 0,1 6 0 16,5-2 0-16,1 5 0 0,4-1 0 0,3-1 0 16,3-3 0-16,5-1 0 0,3-5 0 0,1-4 0 15,4-5 0-15,2-4 0 0,4-2 0 0,2-5 0 16,1-5 0-16,1-3 0 0,-2-7 0 0,-1-2 0 15,-4-3 0-15,1-5 0 0,-3-2 0 16,-4-2 0-16,-2-4 0 0,-2 0 0 16,-4 4 0-16,-3 0 0 0,-2 3 0 0,-4 0 0 15,-1 0 0-15,-3 1 0 0,-3 4 0 0,-3 2 0 16,9 19 0-16,-19-27 0 0,19 27 0 0,-21-14 0 16,21 14 0-16,-17-1 0 0,17 1 0 0,0 0 0 15,-18 10 0-15,18-10 0 0,0 0 0 16,0 0 0-16,7 20 0 0,-7-20 0 0,19 6 0 15,-19-6 0-15,30 2 0 0,-12-7 0 0,1 1 0 16,4-2 0-16,2-1 0 0,-1 2 0 0,2 0 0 16,-3 0 0-16,0 3 0 0,-1 2 0 0,-4 1 0 15,0 3 0-15,-18-4 0 0,24 14 0 0,-24-14 0 16,15 26 0-16,-9-7 0 0,-3 3 0 0,-3 3 0 16,-3 1 0-16,-2-1 0 15,-1 3 0-15,-1 0 0 0,-3 1 0 0,3 1 0 16,0-4 0-16,-1-1 0 0,2-4 0 0,1-2 0 15,3-3 0-15,2-16 0 0,0 25 0 0,0-25 0 16,0 0 0-16,0 0 0 0,0 0 0 0,17 0 0 16,-17 0 0-16,12-21 0 0,-2 4 0 0,-2-5 0 15,3-2 0-15,-1-4 0 0,0-1 0 0,-1 2 0 16,-1-2 0-16,-2 3 0 0,1 3 0 16,-2 0 0-16,0 3 0 0,0-2 0 0,0 1 0 15,1 1 0-15,2-1 0 0,3 3 0 0,3 0 0 16,-14 18 0-16,31-29 0 0,-14 17 0 15,5 2 0-15,2 2 0 0,3-2 0 0,2 4 0 16,2-3 0-16,3 5 0 0,-3-2 0 0,7 3 0 16,-5-2 0-16,7 10-34 0,-17-19-155 15,31 32-72-15,-40-39-30 0,36 37 7 0,-29-25 56 16,14 7 0-16,-5 4-6 0,-11-15-21 0,21 25 213 16</inkml:trace>
  <inkml:trace contextRef="#ctx0" brushRef="#br2" timeOffset="1.07528E6">7256 11875 1983 0,'0'0'64'16,"0"0"-64"-16,0 0 0 0,0 0 0 0,0 0 0 16,0 0 0-16,0 0 0 0,0 0 0 0,-9 26 0 15,3-6 0-15,-2 5 0 0,-3 5 0 0,0 2 0 16,-2 3 0-16,-2 4 0 0,0 1 0 0,-2 3 0 15,1-1 0-15,1-7 0 0,3-4 0 16,5-10 0-16,7-21 0 0,-8 27 0 0,8-27 0 16,0 0 0-16,0 0 0 0,21-2 0 0,-21 2 0 15,28-29 0-15,-10 4 0 0,3-6 0 0,0-5 0 16,-1-3 0-16,0-1 0 0,-1 1 0 16,-2 1 0-16,0 3 0 0,-3 0 0 0,-1 2 0 15,-4 4 0-15,-2 3 0 0,-2 4 0 16,-3 3 0-16,-2 19 0 0,3-24 0 0,-3 24 0 15,0 0 0-15,0 0 0 0,0 0 0 0,0 0 0 16,0 0 0-16,0 0 0 0,-10 17 0 0,10-17 0 16,8 21 0-16,-8-21 0 0,14 24 0 0,-14-24 0 15,17 22 0-15,-17-22 0 0,24 17 0 0,-24-17 0 16,28 9 0-16,-28-9 0 0,37 5 0 0,-19-5 0 16,2-2 0-16,1-3 0 0,1-1 0 15,0-3 0-15,0 0 0 0,-2 0 0 0,0-2 0 16,-2 0 0-16,-18 11 0 0,29-20 0 15,-29 20 0-15,17-18 0 0,-17 18 0 0,0 0 0 16,13-18 0-16,-13 18 0 0,0 0 0 0,0 0 0 16,0 0 0-16,0 0 0 0,0 0 0 0,0 0 0 15,-3 27 0-15,1-8 0 0,-3 7 0 0,0 3 0 16,-1 1 0-16,1 3 0 0,0-4 0 16,3 1 0-16,-1-1 0 0,6-1 0 0,-1-2 0 15,7-2 0-15,0-6 0 0,7-1 0 0,-16-17-25 16,45 29-146-16,-45-29-74 0,51 9-38 0,-43-28 3 15,32 23 57-15,-17-16 51 0,7 0-59 0,5 3 16 16,-13-20 14-16</inkml:trace>
  <inkml:trace contextRef="#ctx0" brushRef="#br2" timeOffset="1.07574E6">8182 11999 1905 0,'0'0'59'0,"-5"-35"-15"0,5 12-15 15,-1-1-19-15,2-1-10 0,-1 2 0 0,1 1 0 16,0 4 0-16,-1 18 0 0,-2-24 0 16,2 24 0-16,0 0 0 0,-18 1 0 0,18-1 0 15,-23 18 0-15,23-18 0 0,-32 33 0 0,15-10 0 16,-1 3 0-16,-3 4 0 0,3 4 0 0,-3 1 0 16,3 0 0-16,1-2 0 0,2-1 0 15,3-5 0-15,1-1 0 0,6-6 0 0,2-3 0 16,3-17 0-16,6 21 0 0,-6-21 0 0,19 7 0 15,-19-7 0-15,32-6 0 0,-14-4 0 16,3-4 0-16,2-5 0 0,0-4 0 0,2-3 0 16,0-2 0-16,0 2 0 0,0-1 0 0,-3 2 0 15,-3 1 0-15,-3 1 0 0,-4 1 0 0,-2 2 0 16,-10 20 0-16,11-29 0 0,-11 29 0 0,2-20 0 16,-2 20 0-16,0 0 0 0,0 0 0 0,0 0 0 15,0 0 0-15,0 0 0 16,0 0 0-16,0 0 0 0,-16 30 0 0,13-9 0 0,0 4 0 15,-2 3 0-15,2 0 0 0,-2 2 0 16,0 3 0-16,1 2 0 0,1 1 0 0,1-1 0 16,2-4 0-16,4-4 0 0,2-8 0 0,9-2 0 15,-15-17 0-15,35 15 0 0,-13-16 0 0,6-3-5 16,-5-15-116-16,22 16-91 0,-30-39-52 0,39 32-14 16,-33-38 42-16,29 14 47 0,-14-12 8 15,7 0-55-15,10 5-32 0,-25-23 212 0</inkml:trace>
  <inkml:trace contextRef="#ctx0" brushRef="#br2" timeOffset="1.07591E6">8802 11536 1882 0,'0'0'165'15,"-28"43"-165"-15,11-12 0 0,0 0 0 16,4 4 0-16,-1 2 0 0,2 3 0 16,2 2 0-16,2 0 0 0,2 3 0 0,1 1 0 15,1-1 0-15,1-2 0 0,1-3 0 0,4-2 0 16,1-4 0-16,2-8 0 0,5 1 0 0,-10-27 0 15,24 38-15-15,-24-38-251 0,32 22-91 0,-32-22-56 16,0 0-66-16,31 6 50 0,-37-27 342 0</inkml:trace>
  <inkml:trace contextRef="#ctx0" brushRef="#br2" timeOffset="1.07688E6">10105 12221 1485 0,'0'0'130'15,"-5"-17"-42"-15,5 17-12 0,0 0-14 0,0 0-11 16,-15-17-13-16,15 17-5 0,0 0-6 0,-19-21-5 16,19 21-2-16,-20-18-7 0,20 18-11 15,-25-24-2-15,8 11 0 0,-2-3 0 0,-3 0 0 16,1 0 0-16,-4-4 0 0,-2 1 0 0,1-6 0 16,-2 0 0-16,-3-3 0 0,0 0 0 0,-1 1 0 15,0-2 0-15,2-2 0 0,0 1 0 16,2-4 0-16,1 0 0 0,3-1 0 0,2-1 0 15,5 1 0-15,7-1 0 0,5-1 0 0,5 1 0 16,5 2 0-16,5-1 0 0,6 1 0 16,3 3 0-16,7-1 0 0,-1 3 0 0,2 3 0 15,1 2 0-15,1 3 0 0,-1 5 0 0,0 5 0 16,-1 7 0-16,-5 2 0 0,-2 6 0 0,-3 4 0 16,0 5 0-16,-5 6 0 0,-3 5 0 0,-4 6 0 15,-5 7 0-15,-5 4 0 0,-4 7 0 0,-5 5 0 16,-6 4 0-16,-4 4 0 0,-4 0 0 15,-4 3 0-15,1 0 0 0,0 1 0 0,1 1 0 16,0-3 0-16,3-1 0 0,1-8 0 0,6-4 0 16,3-9 0-16,7-7 0 0,5-8 0 15,8-9 0-15,-3-17 0 0,25 17 0 0,-2-19 0 16,8-7 0-16,9-8 0 0,5-9 0 0,12-7 0 16,5-8 0-16,6-1 0 0,4-4 0 0,4 3-47 15,-8-15-97-15,26 36-165 0,-44-38-145 16,33 36-83-16,-20 4-12 0,-16-22 543 0</inkml:trace>
  <inkml:trace contextRef="#ctx0" brushRef="#br2" timeOffset="1.07737E6">10966 12164 2047 0,'0'0'0'0,"0"0"0"0,0 0 0 16,0 0 0-16,-2-18 0 0,2 18 0 0,26-21-20 15,-20-7-136-15,30 27-437 0,-26-16-47 0,12 6 3 16</inkml:trace>
  <inkml:trace contextRef="#ctx0" brushRef="#br2" timeOffset="1.07753E6">11706 12071 1942 0,'9'44'105'16,"-9"-44"-105"-16,17 9 0 0,-17-9 0 15,0 0 0-15,23 7 0 0,-23-7 0 16,0 0 0-16,19-3 0 0,-19 3 0 0,20-11 0 15,-3 9-65-15,-18-30-250 0,26 27-375 0,-25 5 18 16,29-25 368-16</inkml:trace>
  <inkml:trace contextRef="#ctx0" brushRef="#br2" timeOffset="1.07767E6">12302 12158 2047 0,'0'0'0'0,"22"7"0"16,-22-7 0-16,22 1 0 0,-22-1 0 15,21 0 0-15,-21 0 0 0,0 0 0 0,23-7 0 16,-23 7 0-16,19-22-57 0,18 36-432 0,-37-14-175 16,20-21-23-16,-20 21 538 0</inkml:trace>
  <inkml:trace contextRef="#ctx0" brushRef="#br2" timeOffset="1.07782E6">12981 12192 2047 0,'0'0'0'0,"0"0"0"0,0 0 0 0,0 0 0 16,0 0 0-16,0 0 0 0,0 0 0 16,0 0 0-16,-5-18-95 0,34 30-353 15,-36-33-216-15,7 21-26 0,26-16 541 0</inkml:trace>
  <inkml:trace contextRef="#ctx0" brushRef="#br1" timeOffset="1.32369E6">11108 11638 1746 0,'25'-30'28'0,"-17"11"-19"0,-1-2 0 16,1 0-9-16,1-1 9 0,1 3-5 0,-10 19 9 16,12-25 2-16,-12 25 6 0,0 0 7 0,0 0-4 15,0 0 2-15,0 0-11 0,0 0-4 0,0 0-4 16,-21 15 0-16,21-15-1 0,-17 32 4 0,6-13-6 16,1 4 8-16,-2-1-7 0,1 1 6 0,3-1-4 15,-2-1 3-15,4 4-4 0,1-1-2 16,0 0-4-16,4-1 0 0,0-1 0 0,2-1 0 15,2 0 0-15,0-2 0 0,2-2 0 0,-5-17 0 16,16 29 0-16,-16-29 0 0,23 20 0 0,-23-20 0 16,29 7 0-16,-29-7 0 0,34-7 0 0,-13-4 0 15,0-4 0-15,0-3 0 0,0-5 0 0,1-1 0 16,-1-3 0-16,-2-1 0 0,1 1 0 16,-3-1 0-16,-2 2 0 0,-1 3 0 15,-1 3 0-15,-3 3 0 0,-10 17 0 0,16-27 0 16,-16 27 0-16,0 0 0 0,0 0 0 0,0 0 0 15,0 0 0-15,0 0 0 0,18 10 0 0,-18-10 0 16,11 35 0-16,-5-13 0 0,-1 2 0 0,1 0 0 16,-1 0 0-16,2 1 0 0,0-5 0 0,2-2 0 15,1-1 0-15,-10-17 0 0,24 22 0 16,-24-22 0-16,33 4 0 0,-13-4 0 0,5-8 0 16,-2-2 0-16,1-4 0 0,2-8 0 15,-3-2 0-15,1-2 0 0,1-6 0 0,-1 0 0 16,-2-6 0-16,-2-1 0 0,-1 1 0 0,-5-3 0 0,0 4 0 15,-6 0 0-15,-1 3 0 0,-4 3 0 16,-1 3 0-16,-4 2-11 0,2 5-35 0,-4-4-9 16,4 25-23-16,-6-43-62 0,30 43-308 15,-28-17-165-15,4 17 38 0,19-13 495 0</inkml:trace>
  <inkml:trace contextRef="#ctx0" brushRef="#br1" timeOffset="1.32411E6">12335 11004 1755 0,'0'0'84'0,"0"0"-26"15,0 0-8-15,0 0-6 0,0 0-5 0,0 0-22 16,0 0-17-16,0 0 0 0,-16 28 0 0,8-10 0 16,-3 5 0-16,-2 4 0 0,3 3 0 0,-3 1 0 15,2 2 0-15,2 3 0 0,-2 2 0 0,0 2 0 16,0 1 0-16,0 0 0 0,1 0 0 15,2-2 0-15,0-3 0 0,2-2 0 0,3-4 0 16,0-3 0-16,2-6 0 0,2-2 0 0,-1-19 0 16,9 23 0-16,-9-23 0 0,0 0 0 0,24 8 0 15,-24-8 0-15,23-7 0 0,-23 7 0 16,29-22 0-16,-29 22 0 0,32-34 0 0,-16 14 0 16,0-2 0-16,-2 0 0 0,0 0 0 0,-1 0 0 15,-13 22 0-15,22-32 0 0,-22 32 0 16,18-24 0-16,-18 24 0 0,0 0 0 0,18-18 0 15,-18 18 0-15,0 0 0 0,0 0 0 0,9 18 0 16,-9-18 0-16,10 30 0 0,-6-8 0 0,1 2 0 16,0 2 0-16,-1 2 0 0,-2 1 0 0,-1 0 0 15,2 0 0-15,-1-3 0 0,2-2 0 0,0-2 0 16,4-3 0-16,-8-19 0 0,21 29 0 0,-21-29 0 16,30 19 0-16,-30-19-92 0,44 26-170 15,-44-26-394-15,34-4 23 0,-34 4 230 0</inkml:trace>
  <inkml:trace contextRef="#ctx0" brushRef="#br1" timeOffset="1.32476E6">12758 11511 1751 0,'0'0'207'0,"0"0"-188"0,0 0-9 15,0 0 5-15,0 0-2 0,0 0 3 0,11 18-4 16,-11-18-8-16,0 0-4 0,23 16 0 0,-23-16 0 15,21 9 0-15,-21-9 0 0,25 6 0 0,-25-6 0 16,26 4 0-16,-26-4 0 0,22 2 0 16,-22-2 0-16,20-1 0 0,-20 1 0 15,17-5 0-15,-17 5 0 0,0 0 0 0,15-19 0 16,-15 19 0-16,5-21 0 0,-5 21 0 0,2-30 0 16,-2 30 0-16,-4-34 0 0,0 16 0 0,-2 0 0 15,2-1 0-15,-3 2 0 0,0 0 0 0,7 17 0 16,-16-24 0-16,16 24 0 0,-17-12 0 0,17 12 0 15,-19 2 0-15,19-2 0 0,-23 21 0 0,12-2 0 16,-1 4 0-16,0 4 0 0,1 4 0 16,0 0 0-16,1 3 0 0,3-2 0 0,5-2 0 15,1-3 0-15,3-6 0 0,3-4 0 0,-5-17 0 16,19 23 0-16,-19-23 0 0,29 11 0 16,-10-10 0-16,3-4 0 0,1-3 0 0,2-3 0 15,3-1 0-15,-1-2 0 0,1-2 0 0,-3-2 0 16,1 0 0-16,-5 1 0 0,-2-1 0 15,-2 0 0-15,-17 16 0 0,26-28 0 0,-26 28 0 16,19-19 0-16,-19 19 0 0,0 0 0 0,0 0 0 16,0 0 0-16,18-4 0 0,-18 4 0 0,4 19 0 15,-4-19 0-15,1 30 0 0,-2-11 0 0,-1 3 0 16,-1-1 0-16,-2-1 0 0,2-1 0 0,0-2 0 16,3-17 0-16,-1 28 0 0,1-28 0 0,7 17 0 15,-7-17 0-15,0 0 0 16,17 7 0-16,-17-7 0 0,20-8 0 0,-20 8 0 15,25-21 0-15,-8 4 0 0,4-3 0 0,2-4 0 16,3-2 0-16,2 1 0 0,-2-1 0 0,2 2 0 16,-2 1 0-16,-3 3 0 0,-1 3 0 0,-3 5 0 15,0 2 0-15,-19 10 0 0,30-11 0 0,-30 11 0 16,21-1 0-16,-21 1 0 0,0 0 0 0,20 24 0 16,-20-24 0-16,5 26 0 0,-5-26 0 15,1 27 0-15,-1-27 0 0,-3 25 0 0,3-25 0 16,-3 25 0-16,3-25-4 0,0 0-146 0,25 34-465 15,-25-34-38-15,0 0 29 0</inkml:trace>
  <inkml:trace contextRef="#ctx0" brushRef="#br1" timeOffset="1.32528E6">14648 11138 2036 0,'0'0'11'0,"0"0"-11"16,11-19 0-16,-11 19 0 0,0 0 0 0,0 0 0 16,0 0 0-16,-15 25 0 0,4-5 0 0,0 3 0 15,-2 3 0-15,0 7 0 0,-4 2 0 0,1 5 0 16,0 6 0-16,1 1 0 0,2 5 0 0,1 1 0 16,1-2 0-16,1-3 0 0,3-3 0 0,0-5 0 15,4-4 0-15,2-3 0 0,1-4 0 16,4-5 0-16,2-2 0 0,-6-22 0 0,18 28 0 15,-18-28-8-15,34 23-124 0,-34-23-433 16,23-9-89-16,-5-3-2 0</inkml:trace>
  <inkml:trace contextRef="#ctx0" brushRef="#br1" timeOffset="1.32547E6">14923 11462 1680 0,'-18'9'234'15,"5"16"-189"-15,-1 1-21 0,0 4 11 0,-1 0-11 16,1 2-19-16,1 0-5 0,2 0 0 0,1 0 0 16,2 0 0-16,0-3 0 0,2-3 0 15,4-1 0-15,-1-4 0 0,6 0 0 16,-2-4 0-16,-1-17-1 0,9 23-57 0,5-1-85 16,-14-22-506-16,0 0 6 0,0 0 91 0</inkml:trace>
  <inkml:trace contextRef="#ctx0" brushRef="#br1" timeOffset="1.32563E6">14951 11181 1915 0,'-5'30'111'0,"5"-30"-119"15,0 0-6-15,10 17-22 0,-10-17-25 0,19 19-48 16,-19-19-187-16,0 0-315 0,20 9-1 0,-20-9 334 15</inkml:trace>
  <inkml:trace contextRef="#ctx0" brushRef="#br1" timeOffset="1.32617E6">15302 11462 1906 0,'-46'33'95'0,"24"-27"-70"0,-2 0-11 15,3-1-7-15,-1 0-7 0,3 0 0 16,-1 2 0-16,0 1 0 0,-2 4 0 0,2 5 0 16,2 3 0-16,1 3 0 0,2 2 0 0,3 1 0 15,1 0 0-15,4 0 0 0,3-2 0 0,4-1 0 16,4-4 0-16,5-1 0 0,-9-18 0 0,25 26 0 16,-7-19 0-16,3-4 0 0,2-3 0 0,0-2 0 15,2-4 0-15,-1-1 0 0,-1-3 0 16,-1-2 0-16,0 0 0 0,0-3 0 0,-3 0 0 15,2-2 0-15,-3-3 0 0,-18 20 0 0,30-33 0 16,-17 16 0-16,-13 17 0 0,19-33 0 0,-19 33 0 16,12-25 0-16,-12 25 0 0,10-19 0 0,-10 19 0 15,0 0 0-15,0 0 0 0,0 0 0 16,0 0 0-16,-2 20 0 0,-3 0 0 0,-3 3 0 16,1 9 0-16,-3 2 0 0,-1 4 0 15,-1 7 0-15,-1 6 0 0,-1 6 0 0,-1 4 0 16,1 1 0-16,0 0 0 0,0-1 0 0,1-3 0 15,-2-2 0-15,2-5 0 0,0-5 0 0,0-4 0 16,1-4 0-16,0-7 0 0,0-2 0 0,2-10 0 16,2 0 0-16,8-19 0 0,-8 17 0 0,8-17 0 15,0 0 0-15,0 0 0 0,0 0 0 16,0-31 0-16,5 8 0 0,3-7 0 0,-1-5 0 16,3-5 0-16,1-5 0 0,1 1 0 0,0-5 0 15,1 0 0-15,-2-3 0 0,1-3 0 16,0 0 0-16,6-3 0 0,-1 3 0 0,2 4 0 15,-1 5 0-15,-1 10 0 0,-2 3 0 0,2 6 0 16,-1-4 0-16,4 6 0 0,-6-14-88 0,32 14-555 16,-30-11-18-16,15 9 7 0</inkml:trace>
  <inkml:trace contextRef="#ctx0" brushRef="#br1" timeOffset="1.32661E6">15991 10927 2047 0,'-24'19'0'0,"24"-19"0"0,-21 34 0 0,10-14 0 15,-3 6 0-15,1 2 0 0,-3 3 0 0,3 5 0 16,-3 4 0-16,0 3 0 0,0 0 0 0,0 2 0 16,3 1 0-16,2 1 0 0,-1 1 0 0,1 1 0 15,1-3 0-15,-1-3 0 0,4-3 0 0,0-6 0 16,3-4 0-16,3-7 0 0,3-3 0 15,-2-20 0-15,14 21 0 0,-14-21 0 0,19 9 0 16,-19-9 0-16,28-9 0 0,-11 1 0 0,1-7 0 16,3-2 0-16,0-4 0 0,-2-4 0 0,2-2 0 15,0-4 0-15,-1-1 0 0,-2 0 0 0,2 0 0 16,-3 0 0-16,0 2 0 0,1 1 0 16,0 2 0-16,-1 4 0 0,2 4 0 0,-2 3 0 15,-17 16 0-15,30-13 0 0,-30 13 0 16,18 4 0-16,-18-4 0 0,10 21 0 0,-6-2 0 15,-3 4 0-15,-2 4 0 0,-2 5 0 0,-3 2 0 16,-1 1 0-16,-3 1 0 0,-1-1 0 0,4-2 0 16,-2-3 0-16,6-3 0 0,-1-6 0 0,4-1 0 15,0-20 0-15,9 29 0 0,-9-29 0 0,18 15 0 16,-18-15 0-16,29 8 0 0,-29-8 0 16,44 6-159-16,-50-32-329 0,30 22-177 0,-8-13 21 15,2-9 554-15</inkml:trace>
  <inkml:trace contextRef="#ctx0" brushRef="#br1" timeOffset="1.32679E6">16490 11252 1521 0,'-7'-40'443'0,"7"40"-388"16,0 0-27-16,-8 18-28 0,8-18 0 0,-10 29 0 16,3-9 0-16,-1 4 0 0,1 4 0 0,0 2 0 15,-1 2 0-15,1 4 0 0,-1 0 0 0,-1 0 0 16,2 0 0-16,-1-1 0 0,4-1 0 0,0-3 0 15,2 0 0-15,-1-6-13 0,4 4-55 0,-1-29-57 16,9 37-515-16,-9-37-12 0,2 28 104 16</inkml:trace>
  <inkml:trace contextRef="#ctx0" brushRef="#br1" timeOffset="1.32699E6">16366 11403 2047 0,'0'0'0'0,"0"0"0"16,0 0 0-16,0 0 0 0,-8 17 0 15,8-17 0-15,19 1 0 0,-19-1 0 0,38-8 0 0,-15-1 0 16,8 0 0-16,3-2 0 0,-3-1 0 16,9 0 0-16,-1-5 0 0,7 8 0 0,-16-31-332 15,27 31-356-15,-11-12-14 0,4 5 378 0</inkml:trace>
  <inkml:trace contextRef="#ctx0" brushRef="#br1" timeOffset="1.32759E6">17816 11450 1706 0,'-7'-20'67'0,"7"20"30"16,0 0-54-16,0 0 10 0,-17-14-4 0,17 14-39 15,-22 8 10-15,22-8-23 0,-33 17 8 0,12-4-5 16,-1 0 0-16,-1 4 0 0,-5 3 0 0,3-1 0 15,-2 1 0-15,-1 0 0 0,2-1 0 0,2-1 0 16,2-1 0-16,22-17 0 0,-29 26 0 0,29-26 0 16,0 0 0-16,0 0 0 0,0 0 0 15,-7 17 0-15,7-17 0 0,19-3 0 0,-19 3 0 16,34-7 0-16,-12 1 0 0,4 0 0 16,3 0 0-16,1 0 0 0,-1 2 0 0,-2 3 0 15,-1 1 0-15,-3 2 0 0,-4 4 0 0,0 3 0 16,-19-9 0-16,21 24 0 0,-21-24 0 0,9 34 0 15,-10-14 0-15,-4 1 0 0,-2 1 0 16,-4 1 0-16,-3-2 0 0,-2 2 0 0,-1-2 0 16,0 0 0-16,0-3 0 0,2 0 0 0,15-18 0 15,-27 24 0-15,27-24 0 0,0 0 0 0,0 0 0 16,0 0-35-16,0 0-131 0,0 0-437 0,0 0-33 16,21-37 30-16</inkml:trace>
  <inkml:trace contextRef="#ctx0" brushRef="#br1" timeOffset="1.32815E6">18234 11323 1948 0,'9'21'42'16,"-9"-21"-19"-16,-20 18-1 0,20-18-10 0,-18 29-12 16,8-10 0-16,2 1 0 0,-1 3 0 0,3 2 0 15,1 3 0-15,-1 3 0 0,3 2 0 16,-5 0 0-16,2-1 0 0,-1 1 0 0,0-3 0 15,-1-2 0-15,2 0 0 0,1-4 0 16,2-2 0-16,0-4 0 0,3-18 0 0,-1 25 0 0,1-25 0 16,0 0 0-16,0 0 0 0,0 0 0 15,0 0 0-15,0 0 0 0,0 0 0 0,20-15 0 16,-13-2 0-16,0-3 0 0,2 0 0 16,0-3 0-16,1-3 0 0,-1 0 0 0,-1-2 0 15,1-1 0-15,0-1 0 0,0-4 0 0,2-2 0 16,1-6 0-16,-1 1 0 0,4 0 0 0,2 3 0 15,-2 4 0-15,6 6 0 0,-1 6 0 0,-1 6 0 16,1 7 0-16,-3 1 0 0,0 5 0 0,-17 3 0 16,31 2 0-16,-31-2 0 0,31 12 0 0,-31-12 0 15,23 23 0-15,-23-23 0 16,16 32 0-16,-9-14 0 0,-4 0 0 0,1 3 0 16,-4 0 0-16,-2 1 0 0,-4 1 0 0,-3 0 0 15,-2 0 0-15,-2 0 0 0,-3-1 0 0,0 0 0 16,-3-2 0-16,-1-1 0 0,-2 1 0 0,0-4 0 15,-2 0 0-15,1-1 0 0,-1 0 0 0,2-3 0 16,-1 0 0-16,2-1 0 0,3-2 0 0,1 0 0 16,17-9 0-16,-27 18 0 0,27-18 0 15,-22 19 0-15,22-19 0 0,-16 28 0 0,9-10 0 16,1 3 0-16,-1 2 0 0,-2 6 0 0,1 2 0 16,-2 5 0-16,-1 6 0 0,-5-3 0 0,-1 5 0 15,-2 1 0-15,-3 0 0 0,1-1 0 16,0-1 0-16,1-7 0 0,5-1 0 0,1-10 0 15,12 13-61-15,-23-42-365 0,31 26-230 16,-6-22 5-16,0 0 399 0</inkml:trace>
  <inkml:trace contextRef="#ctx0" brushRef="#br1" timeOffset="1.3287E6">18658 11533 1411 0,'-20'-19'542'0,"20"19"-507"15,-19 16-20-15,19-16 1 0,0 0-2 16,-15 23 0-16,15-23-14 0,0 0 0 16,4 17 0-16,-4-17 0 0,20 4 0 0,-1-6 0 15,2-1 0-15,6-6 0 0,2 0 0 0,5-5 0 16,2-4 0-16,1-1 0 0,0-4 0 0,-2-1 0 15,-2 0 0-15,-3 1 0 0,-4-3 0 0,-3 2 0 16,-3 1 0-16,-6 1 0 0,-4 3 0 0,-4 1 0 16,-6 1 0-16,0 17 0 0,-7-29 0 0,7 29 0 15,-23-20 0-15,4 16 0 0,0 4 0 16,-5 3 0-16,-3 7 0 0,-2 4 0 0,-2 6 0 16,0 4 0-16,-2 3 0 0,-1 4 0 0,1 2 0 15,1 4 0-15,4-2 0 0,4 3 0 16,3-3 0-16,8-1 0 0,4-2 0 0,4-4 0 15,5-1 0-15,4-3 0 0,3-4 0 0,6 0 0 16,4-4 0-16,3-4 0 0,6-3 0 0,4-4 0 16,4-1 0-16,3-8 0 0,5 2 0 15,-4-15-24-15,30 28-428 0,-31-37-206 0,14 14 12 16,-15-7 380-16</inkml:trace>
  <inkml:trace contextRef="#ctx0" brushRef="#br1" timeOffset="1.32909E6">19183 11456 1772 0,'-7'55'232'0,"7"-55"-189"0,-11 20-43 0,11-20 0 16,23 9 0-16,-4-8 0 0,3-3 0 0,5-3 0 15,1-2 0-15,2-3 0 0,3-1 0 0,1-2 0 16,-2-1 0-16,-2 1 0 0,-2-3 0 15,-4 1 0-15,0 0 0 0,-5 1 0 0,-19 14 0 16,26-29 0-16,-26 29 0 0,17-27 0 0,-17 27 0 16,4-24 0-16,-4 24 0 0,-6-23 0 0,6 23 0 15,-13-21 0-15,13 21 0 0,-27-17 0 16,27 17 0-16,-35-7 0 0,17 8 0 0,-3 3 0 16,-1 6 0-16,-1 3 0 0,-2 4 0 0,0 3 0 15,0 6 0-15,-1 0 0 0,4 5 0 16,0-1 0-16,3 1 0 0,5-2 0 0,4-2 0 15,6-1 0-15,3-3 0 0,6-2 0 0,3-3 0 16,-8-18 0-16,34 26 0 0,-11-18 0 0,6-6 0 16,4 1 0-16,1-6 0 0,5 1 0 0,4-3 0 15,2 0 0-15,3-4-3 0,8 4-70 0,-9-21-68 16,32 26-413-16,-31-20-75 0,11 3 3 16</inkml:trace>
  <inkml:trace contextRef="#ctx0" brushRef="#br1" timeOffset="1.32944E6">19988 11251 1700 0,'-41'-5'311'0,"10"11"-275"15,2 1-36-15,3 4 0 0,3 1 0 16,0 4 0-16,3 2 0 0,0 3 0 0,2 2 0 16,2 2 0-16,-1 3 0 0,2 3 0 0,1 0 0 15,2-1 0-15,0-1 0 0,4-4 0 0,6-4 0 16,2-4 0-16,0-17 0 0,16 19 0 0,-16-19 0 15,31 4 0-15,-9-8 0 0,2-4 0 0,3-6 0 16,4-4 0-16,-1-5 0 0,3-5 0 16,0-1 0-16,1-2 0 0,-1-4 0 15,-1 0 0-15,-1-3 0 0,-3 2 0 0,-1 2 0 16,-4-1 0-16,-3 2 0 0,-4 1 0 0,-1-2 0 16,-6 2 0-16,0 5 0 0,-3 2 0 0,-6 25 0 15,4-23 0-15,-4 23 0 0,0 0 0 0,0 0 0 16,-25 33 0-16,10-5 0 0,-4 8 0 0,-4 5 0 15,0 4 0-15,-1 3 0 0,1 2 0 16,0 2 0-16,2-1 0 0,5-4 0 0,3-6 0 16,10-5 0-16,3-8 0 0,15 4 0 0,-15-32-193 15,55 37-365-15,-32-28-102 0,14 1 25 0</inkml:trace>
  <inkml:trace contextRef="#ctx0" brushRef="#br1" timeOffset="1.32978E6">20405 11190 1987 0,'-13'17'45'0,"-3"1"-30"16,1 3-15-16,2 1 0 0,-2-2 0 15,3 3 0-15,0-2 0 0,2-1 0 16,3-1 0-16,2-1 0 0,5-18 0 0,-2 25 0 15,2-25 0-15,5 17 0 0,-5-17 0 0,0 0 0 16,23 11 0-16,-23-11 0 0,28-1 0 0,-10-2 0 16,3-3 0-16,3 0 0 0,1-1 0 0,2 0 0 15,-1 2 0-15,-3 1 0 0,-6 3 0 0,-17 1 0 16,21 4 0-16,-21-4 0 0,0 0 0 16,1 24 0-16,-1-24 0 0,-16 31 0 0,3-13 0 15,-6 2 0-15,-1 3 0 0,-3-3 0 0,1 2 0 16,1-1 0-16,5-1 0 0,-1-4 0 0,9 2 0 15,8-18 0-15,-4 41-214 0,-20-40-409 0,24-1-58 16,0 0 153-16</inkml:trace>
  <inkml:trace contextRef="#ctx0" brushRef="#br1" timeOffset="1.33045E6">21378 11282 1581 0,'0'0'244'0,"0"0"-160"0,0 0-27 16,0 0-12-16,0 0-12 0,0 0-30 0,-19 0-3 16,19 0 0-16,-22 9 0 0,22-9 0 0,-27 17 0 15,27-17 0-15,-33 25 0 0,16-10 0 0,0 3 0 16,0 0 0-16,2 1 0 0,1 2 0 0,3-2 0 16,2-2 0-16,4 0 0 0,5-17 0 15,4 27 0-15,-4-27 0 0,17 18 0 0,-17-18 0 16,32 9 0-16,-10-6 0 0,2-6 0 15,3-1 0-15,2-4 0 0,0-3 0 0,0-1 0 0,2-2 0 16,-2-2 0-16,0-2 0 0,-5 0 0 16,-2-3 0-16,-1 1 0 0,-4-1 0 0,-2 3 0 0,-15 18 0 15,19-30 0-15,-19 30 0 0,11-21 0 16,-11 21 0-16,0 0 0 0,0 0 0 16,0 0 0-16,0 0 0 0,0 0 0 0,-22 3 0 15,22-3 0-15,-14 31 0 0,3-10 0 0,-3 2 0 16,2 1 0-16,2 0 0 0,4 1 0 0,4 1 0 15,1-2 0-15,5 1 0 0,3-5 0 0,6-1 0 16,-13-19 0-16,39 28 0 0,-15-19 0 0,8 0-6 16,-1-9-66-16,14 12-54 0,-29-37-276 0,35 25-236 15,-17-12 47-15,8-4 380 16</inkml:trace>
  <inkml:trace contextRef="#ctx0" brushRef="#br1" timeOffset="1.33093E6">22040 11375 1882 0,'-22'-1'86'0,"22"1"-45"0,-25 7-10 16,25-7-24-16,-22 15-7 0,22-15 0 16,-18 24 0-16,18-24 0 0,-16 35 0 0,9-12 0 15,1 1 0-15,2 4 0 0,-2 0 0 0,1 0 0 16,-1 0 0-16,3-2 0 0,-1-3 0 0,3-1 0 16,1-4 0-16,0-18 0 0,5 27 0 0,-5-27 0 15,0 0 0-15,17 13 0 0,-17-13 0 16,0 0 0-16,24-16 0 0,-24 16 0 0,21-31 0 15,-10 9 0-15,0-5 0 0,0-2 0 16,-2-1 0-16,0 0 0 0,-2-1 0 0,-1-1 0 16,-1-1 0-16,-1 2 0 0,-2-3 0 0,2 1 0 15,-1 1 0-15,1 0 0 0,3 6 0 0,1 3 0 16,0 6 0-16,-8 17 0 0,22-21 0 0,-22 21 0 16,27-7 0-16,-27 7 0 0,31 2 0 0,-9 2 0 15,1 1 0-15,2 0 0 0,0 1 0 0,0-1 0 16,-2 2 0-16,0 0 0 0,-5 2 0 15,-1 1 0-15,-17-10 0 0,17 26 0 16,-17-26 0-16,-4 30 0 0,-6-11 0 0,-6 1 0 0,-4 3 0 16,-6 1 0-16,-4-1 0 0,-2 1 0 15,-4 0 0-15,1-1 0 0,-2 0 0 0,0-2 0 16,0-2 0-16,2-1 0 0,1-2 0 0,5-1 0 16,3-3 0-16,6-3 0 0,3 1 0 15,17-10 0-15,-22 15 0 0,22-15 0 0,-10 18 0 16,10-18 0-16,-1 26 0 0,3-9 0 0,2 1 0 15,-2 3 0-15,2 3 0 0,-3 4 0 0,-1 5 0 16,-4 3 0-16,0 4 0 0,-9 1 0 0,0 2 0 16,-6-5 0-16,14 22-226 0,-31-44-327 0,22 23-101 15,-8-19 56-15</inkml:trace>
  <inkml:trace contextRef="#ctx0" brushRef="#br1" timeOffset="1.33156E6">22825 11572 1906 0,'-27'-8'141'0,"27"8"-141"0,-24 28 0 0,11-8 0 15,1 2 0-15,1 1 0 0,1 1 0 0,3 3 0 16,-2-2 0-16,4 2 0 0,0-5 0 0,7 6-65 16,-2-28-236-16,-5 21-320 0,5-21-2 0,0 0 187 15</inkml:trace>
  <inkml:trace contextRef="#ctx0" brushRef="#br1" timeOffset="1.33176E6">23479 11372 1899 0,'-14'-22'148'0,"14"22"-148"15,-26 1 0-15,26-1 0 0,-26 17 0 16,26-17 0-16,-27 36 0 0,13-9 0 0,1 3 0 16,0 4 0-16,2 1 0 0,0 3 0 0,0-3 0 15,2 1 0-15,1-2 0 0,3-2 0 0,-1-5 0 16,13 11-135-16,-27-28-510 0,34 16 18 0,-14-26 11 15</inkml:trace>
  <inkml:trace contextRef="#ctx0" brushRef="#br1" timeOffset="1.33195E6">23593 10954 1847 0,'-28'-2'200'15,"8"3"-200"-15,3 2 0 0,17-3 0 16,-18 3 0-16,18-3 0 0,0 0 0 0,0 0 0 16,0 0 0-16,0 0-23 0,22-6-47 0,2 15-48 15,-23-37-234-15,28 32-257 0,-29-4 51 16,37-21 242-16</inkml:trace>
  <inkml:trace contextRef="#ctx0" brushRef="#br1" timeOffset="1.33214E6">23921 10852 1364 0,'0'0'617'0,"0"0"-561"0,-20 23-46 16,18-2-10-16,-2 4 0 0,0 2 0 0,0 5 0 15,-1 4 0-15,0 4 0 0,0 6 0 0,-2 4 0 16,1 2 0-16,-1 3 0 0,-2 2 0 0,-1 2 0 16,-1 2 0-16,0-1 0 15,-2-2 0-15,-1-3 0 0,0-6 0 0,3-4 0 16,-1-6 0-16,5-4 0 0,-3-11-15 0,19 24-237 15,-9-48-417-15,-8 29 46 0,8-29 136 0</inkml:trace>
  <inkml:trace contextRef="#ctx0" brushRef="#br1" timeOffset="1.33231E6">23690 11378 1916 0,'-1'-35'131'0,"1"35"-131"16,0 0 0-16,0 0 0 0,0 0 0 0,0 0 0 15,18-2 0-15,7-2 0 0,12-4 0 0,9 0 0 16,5-3 0-16,8-1 0 0,5 2 0 16,-2-5 0-16,10 8 0 0,-15-20-41 0,35 24-624 15,-32-14-38-15,11 15 66 0</inkml:trace>
  <inkml:trace contextRef="#ctx0" brushRef="#br1" timeOffset="1.33684E6">1554 12788 1281 0,'0'0'212'0,"-20"-11"-138"0,20 11-24 15,0 0-7-15,0 0-1 0,0 0-5 0,0 0-1 16,0 0-13-16,-14 28-1 0,14-28-8 16,-4 37 6-16,2-11-6 0,3 5 6 0,-1 4-10 15,4 6 6-15,-1 7-13 0,2 1 10 0,-1 4-14 16,1 2 14-16,-4 0 2 0,0 6-22 0,-2-3 25 15,-2 0-25-15,1-4 9 0,-2-3 14 0,2-6-12 16,0-4 12-16,0-5-8 0,2-5 3 0,0-7-6 16,2-5 3-16,-2-19-6 0,3 22 3 0,-3-22-4 15,0 0 2-15,0 0 2 0,0 0-5 16,0 0 0-16,0 0 0 0,10-24 0 0,-8 3 0 16,0-4 0-16,-2-6 0 0,1 1 0 0,0-1 0 15,1-1 0-15,2 0 0 0,0-1 0 16,-1 0 0-16,1-1 0 0,1-1 0 0,3 0 0 15,2 1 0-15,5 3 0 0,3 3 0 0,3 6 0 16,3 4 0-16,0 6 0 0,1 4 0 0,-1 7 0 16,-2 4 0-16,1 6 0 0,-1 3 0 15,-2 2 0-15,0 4 0 0,-2 4 0 0,-2 4 0 16,0-1 0-16,-3 3 0 0,-3-2 0 0,-2 2 0 16,-1 0 0-16,-5 1 0 0,-2 1 0 0,-5 1 0 15,-5 1 0-15,-3 1 0 0,-4-1 0 0,-6 2 0 16,-3-1 0-16,-4-2 0 0,-2-2 0 0,-2-3 0 15,-1-3 0-15,1-4 0 16,0-2 0-16,1-7 0 0,4-5 0 0,2-4 0 16,5-8 0-16,3-4 0 0,19 11 0 0,-28-34 0 15,19 13 0-15,4-7-42 0,10 3-12 0,-2-11-26 16,16 15-44-16,-25-33-249 0,32 26-244 0,-7-2 28 16,5-2 422-16</inkml:trace>
  <inkml:trace contextRef="#ctx0" brushRef="#br1" timeOffset="1.33755E6">2118 13547 1729 0,'0'0'72'0,"0"0"-25"0,12-25-12 16,-12 25-5-16,19-19-2 0,-19 19-7 0,24-22-4 15,-24 22-2-15,30-23-4 0,-30 23-3 0,33-22-1 16,-16 12-2-16,0-2-1 0,1 0-1 0,1 0 0 16,-2-1-3-16,0-3 2 0,-17 16-1 0,29-29-13 15,-29 29 29-15,22-28-27 0,-22 28 24 0,12-29-14 16,-12 29 0-16,4-28 0 0,-4 28 0 16,-6-29 0-16,6 29 0 0,-15-30 0 0,15 30 0 15,-24-24 0-15,24 24 0 0,-34-17 0 16,14 12 0-16,-1 5 0 0,1 4 0 0,-2 4 0 15,0 4 0-15,0 8 0 0,0 3 0 0,0 3 0 16,2 7 0-16,-2 2 0 0,2 1 0 0,5 2 0 16,1-4 0-16,8-3 0 0,4-3 0 0,5-5 0 15,7-4 0-15,-10-19 0 0,33 24 0 16,-9-16 0-16,4-5 0 0,5-4 0 0,3-4 0 16,5-3 0-16,6-5 0 0,-1-3 0 0,4-4 0 15,-2-2 0-15,-3-3 0 0,0 0 0 0,-5 1 0 16,-4-2 0-16,-4 2 0 0,-5 1 0 0,-6 4 0 15,-4 1 0-15,-17 18 0 0,20-22 0 16,-20 22 0-16,0 0 0 0,0 0 0 0,0 0 0 16,0 0 0-16,-18 7 0 0,18-7 0 15,-26 34 0-15,9-5 0 0,-1 4 0 0,-3 2 0 16,-1 2 0-16,3 0 0 0,2-1 0 0,2-4 0 16,5-4 0-16,3-4 0 0,5-4 0 0,2-20 0 15,5 28 0-15,-5-28 0 0,20 15 0 0,-20-15 0 16,31-1 0-16,-13-6 0 0,4-6 0 0,0-6 0 15,2-2 0-15,0-5 0 0,1-3 0 16,-2-1 0-16,1-1 0 0,-2 0 0 0,0-1 0 16,0 3 0-16,-3-3 0 0,1 6 0 0,-3 1 0 15,-3 5 0-15,-14 20 0 0,22-29 0 0,-22 29 0 16,0 0 0-16,16-17 0 0,-16 17 0 0,0 0 0 16,0 0 0-16,5 20 0 0,-5-20 0 15,5 34 0-15,-4-13 0 0,1 3 0 0,-2 1 0 16,4 1 0-16,0-1 0 0,3 3 0 15,-1-2 0-15,4 0 0 0,1-4 0 0,2 1-33 16,-13-23-15-16,37 37-43 0,-37-37 2 0,41 27-20 16,-41-27-53-16,51 5-267 0,-25-6-142 0,-2-10 57 15</inkml:trace>
  <inkml:trace contextRef="#ctx0" brushRef="#br1" timeOffset="1.33793E6">3492 13141 1543 0,'0'0'317'0,"-32"-11"-231"0,15 6-25 0,-7 3-21 16,3 8-40-16,-4 2 0 0,0 8 0 0,-3 6 0 16,-1 3 0-16,2 8 0 0,1 3 0 0,1 2 0 15,2 3 0-15,2-1 0 0,4 0 0 0,4-6 0 16,5-4 0-16,6-5 0 0,4-6 0 16,-2-19 0-16,23 27 0 0,-4-18 0 0,4-6 0 15,5-5 0-15,1-4 0 0,4-6 0 0,2-5 0 16,1-5 0-16,2-6 0 0,1-6 0 0,0-2 0 15,-1-5 0-15,1-3 0 0,-3 0 0 16,-1-2 0-16,-4 1 0 0,-4 0 0 0,-3 2 0 16,-3-2 0-16,-4 0 0 0,-2 2 0 0,-4 3 0 15,0 7 0-15,-3 6 0 0,-5 9 0 16,-3 18 0-16,0 0 0 0,0 0 0 0,-19 3 0 16,4 18 0-16,-7 12 0 0,-6 11 0 0,-3 8 0 15,-3 6 0-15,0 1 0 0,4 1 0 0,5 1 0 16,7-7 0-16,7-2 0 0,7-5 0 0,5-8 0 15,10-1 0-15,1-9 0 0,9-3 0 0,2-9 0 16,12 9-73-16,-12-30-104 0,41 33-247 16,-30-31-232-16,14-4 47 0,5 6 502 0</inkml:trace>
  <inkml:trace contextRef="#ctx0" brushRef="#br1" timeOffset="1.33825E6">4214 13039 1890 0,'0'0'92'0,"-30"3"-43"16,11 4-33-16,-3 2-16 0,1 4 0 0,-2 5 0 16,3 0 0-16,0 2 0 0,3 0 0 0,1 1 0 15,7-1 0-15,0-3 0 0,5 0 0 0,4-17 0 16,3 23 0-16,-3-23 0 0,0 0 0 0,23 22 0 16,-23-22 0-16,26 8 0 0,-26-8 0 15,25 3 0-15,-25-3 0 0,28 1 0 0,-28-1 0 0,26-1 0 16,-26 1 0-16,25 1 0 15,-25-1 0-15,22 6 0 0,-22-6 0 0,17 11 0 16,-17-11 0-16,0 0 0 0,13 24 0 0,-13-24 0 16,0 28 0-16,0-28 0 0,-11 34 0 0,3-17 0 15,-2 0 0-15,-1 1 0 0,-2 0 0 0,0 0 0 16,-2-1 0-16,0 1 0 0,15-18 0 0,-25 29 0 16,25-29 0-16,-18 22 0 0,18-22 0 15,-9 20-34-15,9-20-210 0,0 0-312 0,0 0-113 16,0 0 126-16</inkml:trace>
  <inkml:trace contextRef="#ctx0" brushRef="#br1" timeOffset="1.33894E6">5708 13049 1518 0,'-39'-24'156'0,"39"24"-62"0,0 0-23 16,-19-1-14-16,19 1-11 0,-28-1-10 15,10-1-6-15,-1 6-2 0,-2 0-17 16,-3 3-11-16,0 0 0 0,-1 4 0 0,-1 1 0 16,0 4 0-16,-2 4 0 0,2 3 0 0,-3 4 0 15,1 3 0-15,-2 5 0 0,4 1 0 0,-2 4 0 16,2 4 0-16,5-7 0 0,4 0 0 0,4-9 0 16,8-5 0-16,5-4 0 0,0-19 0 0,18 23 0 15,-18-23 0-15,36 8 0 0,-11-9 0 0,4-7 0 16,4-6 0-16,6-5 0 0,1-4 0 15,0-6 0-15,4-2 0 0,-4-5 0 16,2-1 0-16,-6 1 0 0,-3-1 0 0,-3 2 0 16,-4 1 0-16,-3 5 0 0,-3 2 0 0,-6 2 0 15,-2 5 0-15,-12 20 0 0,11-26 0 0,-11 26 0 16,0 0 0-16,0 0 0 0,0 0 0 0,0 0 0 16,0 0 0-16,-19 22 0 0,9-2 0 15,-1 5 0-15,-1 6 0 0,1 3 0 0,1 4 0 16,1-1 0-16,4 0 0 0,1-4 0 0,3 0 0 15,6-5 0-15,1-4 0 0,7-3 0 0,-13-21 0 16,37 29 0-16,-14-21 0 0,5-2 0 0,0-6-10 16,7 3-77-16,-10-22-56 0,30 32-228 0,-30-33-221 15,11 4-23-15,2 2 387 0</inkml:trace>
  <inkml:trace contextRef="#ctx0" brushRef="#br1" timeOffset="1.33938E6">6219 13118 1635 0,'-13'-17'297'0,"13"17"-229"15,0 0-21-15,0 0-47 0,0 0 0 0,-17-1 0 16,17 1 0-16,0 0 0 0,-15 24 0 0,15-24 0 16,-10 33 0-16,5-11 0 0,2-2 0 0,-1 5 0 15,0 1 0-15,1 2 0 0,-1-1 0 16,2 3 0-16,1-3 0 0,-1 1 0 0,5-1 0 16,-1-5 0-16,3-6 0 0,-5-16 0 0,18 25 0 15,-18-25 0-15,26 12 0 0,-9-12 0 16,1-5 0-16,2-4 0 0,3-4 0 0,0-6 0 15,4-4 0-15,0-5 0 0,3-2 0 0,-1-2 0 16,-1 0 0-16,-3 0 0 0,-2 4 0 16,-1 2 0-16,-2 2 0 0,-3 3 0 0,-17 21 0 15,28-29 0-15,-28 29 0 0,0 0 0 0,19-11 0 16,-19 11 0-16,0 0 0 0,4 24 0 0,-4-6 0 16,-1 4 0-16,-1 5 0 0,0-1 0 0,0 2 0 15,-2 1 0-15,3-1 0 0,1-1 0 0,1-4 0 16,3-4 0-16,3-2 0 0,-7-17 0 0,17 22 0 15,-17-22 0-15,24 8 0 16,-24-8 0-16,31-1 0 0,-14-5 0 0,2-6 0 0,-1-4 0 16,2-2 0-16,-1-4 0 0,1-3 0 15,-2-3 0-15,1-1 0 0,-2-2 0 0,1 0 0 16,-5 2 0-16,1 1 0 0,-3 1 0 0,0 1 0 16,-2-2 0-16,1 3 0 0,-4-2 0 0,2 2 0 15,-2-2 0-15,6 9-58 0,-16-22-167 0,36 42-241 16,-25-19-174-16,-7 17 28 0,36-3 567 15</inkml:trace>
  <inkml:trace contextRef="#ctx0" brushRef="#br1" timeOffset="1.34037E6">7708 13076 1399 0,'0'0'186'0,"0"0"-64"0,-11-17-20 0,-6 3-21 15,17 14-24-15,-24-10-13 0,24 10-10 16,-31-4-12-16,13 6-22 0,-3 3 0 0,-1 4 0 15,-2 2 0-15,-1 3 0 0,-3 3 0 0,-1 5 0 16,-4 1 0-16,3 2 0 0,-3 2 0 0,3-1 0 16,2 2 0-16,5-2 0 0,4-5 0 0,6-1 0 15,13-20 0-15,-11 24 0 0,11-24 0 16,0 0 0-16,20 16 0 0,-20-16 0 0,38 0 0 16,-8-4 0-16,4-6 0 0,6-4 0 0,4-6 0 15,1-3 0-15,1 0 0 0,0-2 0 0,-2-2 0 16,-4 1 0-16,-4 2 0 0,-5-2 0 0,-7 5 0 15,-2-1 0-15,-7 2 0 0,-15 20 0 16,20-30 0-16,-20 30 0 0,6-18 0 16,-6 18 0-16,0 0 0 0,0 0 0 0,-20 1 0 15,20-1 0-15,-26 24 0 0,13-7 0 0,-3 8 0 16,1 1 0-16,-2 6 0 0,3 3 0 0,-1 1 0 16,3 1 0-16,2-1 0 0,4-1 0 0,5-6 0 15,5-4 0-15,7-4 0 0,-11-21 0 0,35 24 0 16,-13-18 0-16,7-6 0 0,1-5 0 0,7-5 0 15,2-5 0-15,6-5 0 0,1-4 0 16,0-3 0-16,-1-3 0 0,-3 1 0 0,-6-1 0 16,-4 0 0-16,-6-1 0 0,-4 4 0 15,-6 1 0-15,-4 3 0 0,-4 2 0 0,-5 1 0 0,-2 3 0 16,-1 17 0-16,-7-23 0 0,7 23 0 16,0 0 0-16,-25-7 0 0,25 7 0 0,-21 17 0 15,21-17 0-15,-24 31 0 0,14-10 0 0,-2 2 0 16,3 5 0-16,1 0 0 0,0 2 0 15,1-1 0-15,3-1 0 0,1-3 0 0,4-3 0 16,1-4 0-16,5-1 0 0,-7-17 0 0,18 20 0 16,-18-20 0-16,24 6 0 0,-24-6 0 0,32-7 0 15,-13-2 0-15,5-4 0 0,1-5 0 0,2-2 0 16,-2-6 0-16,-1-1 0 0,3-3 0 0,-4-1 0 16,-1 3 0-16,-2 2 0 15,-3 1 0-15,-2 2 0 0,-2 2 0 0,-4 3 0 16,-9 18 0-16,13-27 0 0,-13 27 0 0,0 0 0 15,0 0 0-15,0 0 0 0,-10 23 0 0,1-3 0 16,-3 11 0-16,-1 3 0 0,-2 5 0 0,-2 7 0 16,0 5 0-16,-2 5 0 0,-1 4 0 0,1 3 0 15,-2 1 0-15,2 2 0 0,-2-3 0 0,3-3 0 16,-2-6 0-16,4-2 0 0,2-6 0 16,2-5 0-16,3-7 0 0,2-6 0 0,2-7 0 15,5-21 0-15,-5 25 0 0,5-25 0 0,0 0 0 16,0 0 0-16,0 0 0 0,0 0 0 0,-4-24 0 15,3 5 0-15,1-9 0 0,1-2 0 0,2-4 0 16,2-4 0-16,0 1 0 0,2-2 0 16,-1-3 0-16,3-2 0 0,-1-2 0 0,4-1 0 15,4 0 0-15,1-3 0 0,5 3 0 16,-3 2 0-16,4 9 0 0,-6 5 0 0,2 9 0 16,-5 1 0-16,8 10-34 0,-10-14-126 0,32 37-117 15,-37-42-157-15,35 23-167 0,-3 9 61 0,-15-26 540 16</inkml:trace>
  <inkml:trace contextRef="#ctx0" brushRef="#br1" timeOffset="1.3408E6">9748 12897 1411 0,'31'3'207'15,"-39"-22"-90"-15,8 19-33 0,12-24-19 16,-12 24-19-16,4-32-11 0,-5 15-4 15,-4-2-1-15,0 0-9 0,-6-2-21 0,1 2 0 16,-3-2 0-16,13 21 0 0,-29-29 0 0,29 29 0 16,-32-13 0-16,32 13 0 0,-34 7 0 0,16 8 0 15,-5 5 0-15,-3 8 0 0,-3 8 0 0,0 5 0 16,-3 4 0-16,2 6 0 0,0 2 0 0,-1 2 0 16,3 0 0-16,5-3 0 0,2-1 0 15,7-5 0-15,5-2 0 0,3-6 0 0,6-4 0 16,5-4 0-16,2-4 0 0,6-6 0 0,1-3 0 15,-14-17 0-15,32 20 0 0,-32-20 0 16,35 6-14-16,-35-6-82 0,40 6-116 0,-51-34-242 16,11 28-201-16,20-19 65 0,-24-9 565 0</inkml:trace>
  <inkml:trace contextRef="#ctx0" brushRef="#br1" timeOffset="1.34206E6">9205 13140 2047 0,'0'0'0'0,"0"0"0"0,0 0 0 0,0 0 0 16,0 0 0-16,0 0 0 0,21 12 0 0,-3-17 0 16,5-1 0-16,2 0 0 0,3-2 0 15,1-2 0-15,2 1 0 0,-2-2 0 0,1 2 0 16,1-2 0-16,-3 0 0 0,-2 1 0 16,-2 2 0-16,-1 1 0 0,-3 1 0 0,0 0 0 15,-3 3 0-15,-17 3 0 0,28-5 0 0,-28 5 0 16,22 2 0-16,-22-2 0 0,0 0 0 0,20 9 0 15,-20-9 0-15,0 0 0 0,12 17 0 0,-12-17 0 16,2 21 0-16,-2-21 0 0,-3 27 0 16,-2-10 0-16,-2 4 0 0,-1 0 0 0,-3 4 0 15,1 2 0-15,-2-1 0 0,0 2 0 0,1 0 0 16,1-5 0-16,3-1 0 0,1-4 0 0,6-18 0 16,-5 21 0-16,5-21 0 0,0 0 0 0,0 0 0 15,0 0 0-15,0 0 0 0,22-18 0 16,-11 0 0-16,3-6 0 0,2-3 0 0,0-2 0 15,2-1 0-15,0 0 0 0,-1-3 0 16,-1 3 0-16,0 1 0 0,-2 5 0 0,0 1 0 16,-2 2 0-16,-1 3 0 0,-11 18 0 0,21-28 0 15,-21 28 0-15,17-15 0 0,-17 15 0 0,17-4 0 16,-17 4 0-16,18 1 0 0,-18-1 0 0,24 7 0 16,-24-7 0-16,33 10 0 0,-12-5 0 0,2-1 0 15,1 0 0-15,-1-1 0 0,0-1 0 16,-1-1 0-16,-2 1 0 0,-2-1 0 0,-18-1 0 15,27 3 0-15,-27-3 0 0,0 0 0 0,0 0 0 16,0 0 0-16,0 0 0 0,0 0 0 16,0 0 0-16,0 0 0 0,0 0 0 0,0 0 0 15,-22 10 0-15,22-10 0 0,-28 9 0 0,28-9 0 16,-33 15 0-16,15-5 0 0,0 2 0 0,-1 3 0 16,0 2 0-16,1 1 0 0,2 0 0 15,1 2 0-15,4 1 0 0,3-2 0 0,3 1 0 16,2-2 0-16,3-18 0 0,10 31 0 0,-10-31 0 15,22 23 0-15,-22-23 0 0,33 13 0 0,-15-10 0 16,2-3 0-16,1-4 0 0,0-3 0 0,2-3 0 16,2-3 0-16,-4-1 0 0,1-3 0 0,-1-3 0 15,1-3 0-15,-3 0 0 0,0-2 0 16,-1-2 0-16,-2 2 0 0,0-2 0 16,-2 2 0-16,-3-2 0 0,-1 3 0 0,-2 0 0 15,-2 2 0-15,-3 5 0 0,-3 17 0 0,-1-24 0 16,1 24 0-16,0 0 0 0,0 0 0 0,-22 1 0 15,22-1 0-15,-21 21 0 0,21-21 0 0,-21 30 0 16,21-30 0-16,-14 30 0 0,14-30 0 0,-6 27 0 16,6-27 0-16,6 22 0 0,-6-22 0 15,0 0 0-15,23 20 0 0,-23-20 0 0,29 3 0 16,-11-7 0-16,3-1 0 0,3-2 0 0,3-2 0 16,2-1 0-16,3 0 0 0,1 0 0 0,-2 2 0 15,-3 0 0-15,-2 4 0 0,-7 1 0 16,-2 2 0-16,-17 1 0 0,20 4 0 0,-20-4 0 15,0 0 0-15,0 0 0 0,6 26 0 0,-6-26 0 16,-11 28 0-16,2-10 0 0,-2-1 0 16,2 1 0-16,-1 0 0 0,10-18 0 0,-18 29 0 15,18-29 0-15,-11 26 0 0,11-26 0 0,-5 22 0 16,5-22 0-16,0 0 0 0,0 0 0 0,0 0 0 16,0 0 0-16,18 1 0 0,-18-1 0 0,27-27 0 15,-10 10 0-15,1-1 0 0,0 0 0 0,-1 1 0 16,-1 0 0-16,-16 17 0 0,27-29 0 0,-27 29 0 15,19-23 0-15,-19 23 0 0,0 0 0 16,14-19 0-16,-14 19 0 0,0 0 0 16,0 0 0-16,0 0 0 0,0 0 0 0,0 0 0 15,0 0 0-15,0 0 0 0,0 0 0 0,0 0 0 16,0 0 0-16,0 0 0 0,0 0 0 0,0 0 0 16,17 3 0-16,-17-3 0 0,0 0 0 0,25 4 0 15,-25-4 0-15,21 1 0 0,-21-1 0 16,22 0 0-16,-22 0 0 0,22 0 0 0,-22 0 0 15,21 0 0-15,-21 0 0 0,17 1 0 0,-17-1 0 16,20 2 0-16,-20-2 0 0,26 1 0 0,-26-1 0 16,31-3 0-16,-11 2 0 0,2-1 0 0,2-2 0 15,2 2 0-15,0-3 0 0,0 3 0 0,-1-2 0 16,-1 3 0-16,-4 1 0 0,-3 1 0 16,-17-1 0-16,26 10 0 0,-26-10 0 15,10 19 0-15,-10-19 0 0,-7 30 0 0,0-12 0 16,-4 2 0-16,-1-1 0 0,1 0 0 0,1-1 0 15,10-18 0-15,-8 30 0 0,8-30 0 0,0 0 0 16,16 18 0-16,3-10-66 0,-19-8-85 0,52 3-79 16,-44-31-95-16,45 31-56 0,-19-15-127 0,-2-20 123 15,35 29 385-15</inkml:trace>
  <inkml:trace contextRef="#ctx0" brushRef="#br1" timeOffset="1.34293E6">12465 12600 1966 0,'0'0'69'0,"0"0"-57"15,0 0-12-15,-13-18 0 0,13 18 0 0,0 0 0 16,0 0 0-16,0 0 0 0,0 22 0 0,-4-3 0 16,-2 13 0-16,-3 7 0 0,-3 3 0 0,-1 6 0 15,-2 1 0-15,-2-1 0 0,1 3 0 0,-1-4 0 16,-1 1 0-16,1 0 0 0,1-5 0 0,3-2 0 15,2-3 0-15,0-4 0 0,4-3 0 0,1-4 0 16,4-3-14-16,2-24-55 0,5 37-15 16,-5-37-229-16,0 0-272 0,0 0 15 0,0 0 159 15</inkml:trace>
  <inkml:trace contextRef="#ctx0" brushRef="#br1" timeOffset="1.3431E6">12162 13035 1977 0,'0'0'62'0,"-25"-6"-54"15,25 6-8-15,-17-2 0 0,17 2 0 16,0 0 0-16,0 0 0 0,0 0 0 0,0 0 0 16,0 0 0-16,0 0 0 0,28 10 0 0,-10-10 0 15,4-1 0-15,6-4 0 0,5-5 0 0,7-2 0 16,2-6 0-16,7 2 0 0,-3-10-84 0,20 27-192 16,-35-37-287-16,27 21-53 0,-20-11 109 15</inkml:trace>
  <inkml:trace contextRef="#ctx0" brushRef="#br1" timeOffset="1.34346E6">12915 12523 1615 0,'-23'-5'401'15,"23"5"-370"-15,-5 17-31 0,5-17 0 0,-27 26 0 16,14-7 0-16,1 3 0 0,-3 4 0 0,1 2 0 16,-2 5 0-16,-1 3 0 0,0 4 0 15,-3 1 0-15,3 0 0 0,-1 0 0 0,0 0 0 16,2 0 0-16,1 1 0 0,2-4 0 0,2-1 0 15,2-5 0-15,2-3 0 0,4-2 0 0,0-5 0 16,3-5 0-16,0-17 0 0,9 23 0 16,-9-23 0-16,0 0 0 0,24 4 0 0,-24-4 0 15,29-15 0-15,-9 0 0 0,0-3 0 0,2-4 0 16,0-2 0-16,-1 2 0 0,-2-1 0 16,-1 3 0-16,-1 0 0 0,-2 1 0 0,-15 19 0 15,26-28 0-15,-26 28 0 0,17-12 0 0,-17 12 0 16,0 0 0-16,0 0 0 0,0 0 0 0,18 20 0 15,-18-20 0-15,6 30 0 0,-5-11 0 0,0 0 0 16,2 1 0-16,-2-2 0 0,4 2 0 0,-2-3 0 16,6 4 0-16,-9-21 0 0,24 29 0 15,-24-29 0-15,43 27-91 0,-43-27-129 16,56 14-238-16,-39-24-181 0,12 6 90 0,6 8 460 16</inkml:trace>
  <inkml:trace contextRef="#ctx0" brushRef="#br1" timeOffset="1.3438E6">13196 13041 1461 0,'6'18'586'0,"-6"-18"-586"0,0 0 0 16,0 0 0-16,11 17 0 0,-11-17 0 0,21 6 0 16,-21-6 0-16,32 0 0 0,-12-1 0 0,2-5 0 15,0-1 0-15,2-2 0 0,-1-2 0 16,-1-2 0-16,-3 1 0 0,-19 12 0 0,30-30 0 15,-30 30 0-15,14-25 0 0,-14 25 0 16,3-20 0-16,-3 20 0 0,-8-22 0 0,8 22 0 16,-13-23 0-16,13 23 0 0,-23-18 0 0,23 18 0 15,-32-8 0-15,14 7 0 0,-3 5 0 0,1 2 0 16,0 4 0-16,0 3 0 0,3 4 0 0,1 2 0 16,2 5 0-16,2 2 0 0,4 2 0 0,0 1 0 15,5-3 0-15,4 0 0 0,3-6 0 16,4-3 0-16,-8-17 0 0,34 28 0 0,-7-18 0 15,11-2 0-15,4-6 0 0,13-2 0 0,4-10 0 16,16 5 0-16,-11-28-203 0,42 35-272 16,-28-31-190-16,9 4 41 0,9 9 545 0</inkml:trace>
  <inkml:trace contextRef="#ctx0" brushRef="#br1" timeOffset="1.34439E6">14671 12932 1913 0,'-21'2'134'0,"21"-2"-134"16,0 0 0-16,14-19 0 0,-14 19 0 0,0 0 0 16,0 0 0-16,0 0 0 0,0 0 0 15,1 18 0-15,-1-18 0 0,-12 31 0 0,3-8 0 16,-3 0 0-16,0 4 0 0,-3-2 0 0,1 2 0 15,-3-2 0-15,2 1 0 0,1-3 0 0,0-4 0 16,14-19 0-16,-17 28 0 0,17-28 0 16,0 0 0-16,0 0 0 0,0 0 0 0,0 0 0 15,0 0 0-15,0 0 0 0,20-12 0 0,-6-5 0 16,4-6 0-16,6-2 0 0,0-4 0 0,1-3 0 16,0 1 0-16,0-2 0 0,0 2 0 0,-2 2 0 15,0 1 0-15,-2 4 0 0,-3 4 0 0,-2 3 0 16,-16 17 0-16,19-20 0 0,-19 20 0 15,0 0 0-15,0 0 0 0,0 0 0 0,0 0 0 16,0 0 0-16,12 26 0 0,-14-6 0 16,-1 4 0-16,-2 4 0 0,-1 2 0 0,2 0 0 15,-1-1 0-15,2 0 0 0,2-3 0 0,2-1 0 16,4-1 0-16,5-2 0 0,2-3 0 0,7-2 0 16,1-4 0-16,7 0 0 0,3-7 0 0,4-2 0 15,3-4 0-15,4 0-30 0,-7-15-77 16,21 23-121-16,-39-43-179 0,30 25-175 0,-17-10 18 15,-5-14 436-15</inkml:trace>
  <inkml:trace contextRef="#ctx0" brushRef="#br1" timeOffset="1.345E6">15393 13002 453 0,'-12'-52'432'0,"12"52"24"0,-11-36 35 0,11 36-388 15,-15-33-48-15,15 33-12 0,-24-29-29 0,24 29-14 16,-23-19 0-16,23 19 0 0,-26-5 0 16,26 5 0-16,-26 7 0 0,26-7 0 15,-29 22 0-15,29-22 0 0,-32 35 0 0,20-12 0 16,-3 0 0-16,5 5 0 0,-1 2 0 0,0 0 0 15,3 0 0-15,5-3 0 0,1 0 0 0,6-3 0 16,3-4 0-16,3 0 0 0,-10-20 0 0,33 27 0 16,-11-17 0-16,2-5 0 0,4-5 0 0,0-2 0 15,3-4 0-15,-2-4 0 0,1-2 0 16,-1-3 0-16,1-2 0 0,-4-3 0 0,0-2 0 16,-6-2 0-16,0-2 0 0,-4 1 0 0,-3 0 0 15,-2-2 0-15,-2 3 0 0,-5-2 0 16,-2 5 0-16,-4 0 0 0,-2 3 0 0,-4 0 0 15,8 18 0-15,-19-27 0 0,19 27 0 0,-21-13 0 16,21 13 0-16,-18-1 0 0,18 1 0 0,0 0 0 16,-18 13 0-16,18-13 0 0,0 0 0 15,-2 22 0-15,2-22 0 0,0 0 0 0,26 23 0 16,-26-23 0-16,33 9 0 0,-11-7 0 0,-2-1 0 16,6 0 0-16,-2 0 0 0,2 2 0 0,-2-3 0 15,0 2 0-15,-4 1 0 0,-3 3 0 0,-17-6 0 16,23 15 0-16,-23-15 0 0,10 26 0 0,-8-9 0 15,-3 3 0-15,0 2 0 0,-5 2 0 0,-2 2 0 16,-3-2 0-16,-1 1 0 16,1 1 0-16,-1-5 0 0,2 3 0 0,1-3 0 15,1-3 0-15,8-18 0 0,-8 26 0 0,8-26 0 16,0 0 0-16,2 19 0 0,-2-19 0 0,0 0 0 16,0 0 0-16,20-10 0 0,-20 10 0 0,20-26 0 15,-9 7 0-15,2-3 0 0,-1-3 0 0,0 0 0 16,1-2 0-16,-1 3 0 0,1-2 0 15,-4-1 0-15,0 2 0 0,1-1 0 0,-1 4 0 16,1 3 0-16,0 2 0 0,-10 17 0 0,13-22 0 16,-13 22 0-16,0 0 0 0,22-14 0 0,-22 14 0 15,0 0 0-15,27-5 0 0,-27 5 0 16,31 1 0-16,-9 3 0 0,1-4 0 0,7 5 0 16,-5-4 0-16,9 6 0 0,-8-13-106 0,25 24-112 15,-33-38-110-15,44 38-112 0,-24-16-97 16,-3-15 120-16,28 29 417 0</inkml:trace>
  <inkml:trace contextRef="#ctx0" brushRef="#br1" timeOffset="1.34569E6">16516 12918 1954 0,'21'-3'73'0,"-21"3"-53"16,0 0-20-16,0 0 0 0,0 0 0 0,-21 5 0 15,21-5 0-15,-18 17 0 0,18-17 0 16,-28 31 0-16,11-9 0 0,-2 2 0 0,1 4 0 16,0 1 0-16,1 0 0 0,1-4 0 15,3 1 0-15,1-6 0 0,4-3 0 0,8-17 0 16,-7 20 0-16,7-20 0 0,0 0 0 0,0 0 0 16,19 3 0-16,-19-3 0 0,22-13 0 0,-22 13 0 15,27-32 0-15,-11 12 0 0,1-2 0 0,1-2 0 16,2-3 0-16,-3 1 0 0,0-1 0 0,-3 3 0 15,-3 0 0-15,1 3 0 0,-2 1 0 0,0 0 0 16,0 3 0-16,-10 17 0 0,15-26 0 16,-15 26 0-16,0 0 0 0,16-20 0 0,-16 20 0 15,0 0 0-15,0 0 0 0,0 0 0 0,14 20 0 16,-14-20 0-16,9 25 0 0,-9-25 0 16,11 34 0-16,-5-16 0 0,2 0 0 0,0-1 0 15,1 0 0-15,-9-17 0 0,20 26 0 0,-20-26 0 16,31 18 0-16,-13-15 0 0,6 0 0 15,1-6 0-15,5-2 0 0,0-4 0 0,2-5 0 16,2-4 0-16,-1-2 0 0,1-3 0 0,-1-3 0 16,-4 2 0-16,-2 2 0 0,-5 2 0 0,-5 2 0 15,-17 18 0-15,26-27 0 0,-26 27 0 0,0 0 0 16,0 0 0-16,0 0 0 0,0 0 0 0,0 0 0 16,0 0 0-16,0 0 0 0,-7 22 0 0,-4-3 0 15,-1 4 0-15,0 1 0 16,0 3 0-16,0 3 0 0,3-1 0 0,2 0 0 15,4 0 0-15,1-6 0 0,4 3 0 0,3-5 0 16,5 1 0-16,1-5 0 0,7 0 0 0,3-7 0 16,7 2-23-16,-5-16-83 0,22 21-91 0,-31-40-98 15,44 35-113-15,-30-20-146 0,4-14 91 0,22 23 463 16</inkml:trace>
  <inkml:trace contextRef="#ctx0" brushRef="#br1" timeOffset="1.34608E6">17557 12925 1834 0,'0'0'155'0,"-15"-19"-105"15,-7 11-42-15,-3 1-8 0,-1 2 0 16,-2 1 0-16,0 4 0 0,0 1 0 0,2 5 0 16,0 1 0-16,3 1 0 0,0 2 0 0,2 2 0 15,4 3 0-15,0 4 0 0,4-1 0 16,1 5 0-16,1 0 0 0,1 1 0 0,3 0 0 16,3-1 0-16,2-2 0 0,4-3 0 0,-2-18 0 15,15 28 0-15,-15-28 0 0,28 14 0 0,-8-11 0 16,2-5 0-16,3-4 0 0,1-2 0 0,0-4 0 15,-1-3 0-15,1-2 0 0,1-3 0 0,-3-3 0 16,3 0 0-16,-4-4 0 0,-1 1 0 0,-3 0 0 16,-3 3 0-16,-5 5 0 0,-11 18 0 15,13-25 0-15,-13 25 0 0,0 0 0 0,0 0 0 16,0 0 0-16,0 0 0 0,0 0 0 16,0 0 0-16,-15 21 0 0,5 1 0 0,-1 1 0 15,1 6 0-15,0 0 0 0,2-3 0 0,1 1 0 16,4-6 0-16,6-4 0 0,-3-17 0 0,17 23 0 15,-17-23 0-15,34 10 0 0,-14-13 0 0,8-1 0 16,-1-6 0-16,7-1 0 0,-1-12-1 16,13 8-128-16,-18-30-69 0,32 35-115 0,-41-44-95 15,27 16-107-15,2 9 33 0,-25-31 482 0</inkml:trace>
  <inkml:trace contextRef="#ctx0" brushRef="#br1" timeOffset="1.34625E6">18163 12408 2047 0,'-16'28'0'16,"0"3"0"-16,0 7 0 0,-3 3 0 0,0 6 0 16,1 2 0-16,2 3 0 0,1-3 0 0,1 2 0 15,1-1 0-15,4-5 0 0,6-1 0 0,-1-2 0 16,4-3 0-16,0-4 0 0,2-1 0 0,2-6 0 16,0-3 0-16,1-5 0 0,7 1 0 0,-12-21 0 15,31 35-221-15,-31-35-157 0,20-3-187 16,-20 3-70-16,19-15 388 0</inkml:trace>
  <inkml:trace contextRef="#ctx0" brushRef="#br1" timeOffset="1.3464E6">18276 13165 2047 0,'19'1'0'0,"-19"-1"0"0,-27 3 0 16,27-3 0-16,-18-9 0 0,18 9 0 15,0 0 0-15,-18-21 0 0,18 21 0 0,-3-21 0 16,3 21 0-16,7-21 0 0,-14 0-96 0,35 32-317 15,-28-11-262-15,0 0 14 0,0 0 460 0</inkml:trace>
  <inkml:trace contextRef="#ctx0" brushRef="#br3" timeOffset="1.3524E6">1339 14585 1142 0,'-5'-22'475'0,"5"22"-424"0,0-17-38 0,0 17 17 16,2-23 4-16,-2 23-4 0,6-20 2 16,-6 20-15-16,6-18-3 0,-6 18-5 0,0 0 0 15,8-19 0-15,-8 19 7 0,0 0-3 0,0 0 5 16,0 0 1-16,0 0 2 0,0 0-2 0,0 0 5 16,0 0-7-16,0 0-1 0,0 0-3 0,0 0-7 15,0 0-6-15,0 0 0 0,-11 21 0 16,11-21 0-16,-6 38 0 0,2-12 0 0,2 6 0 15,-1 3 0-15,2 6 0 0,0 4 0 0,0 3 0 16,1 3 0-16,0-1 0 0,0 2 0 0,-2-1 0 16,0-1 0-16,-1-4 0 0,1-3 0 0,-2-3 0 15,2-6 0-15,1-7 0 0,1-5 0 16,0-4 0-16,0-18 0 0,1 19 0 0,-1-19 0 16,0 0 0-16,0 0 0 0,0 0 0 15,0 0 0-15,15-35 0 0,-9 8 0 0,-2-11 0 16,3-3 0-16,0-5 0 0,1 0 0 0,2-2 0 15,0 0 0-15,0 0 0 0,-1-1 0 0,-1 0 0 16,-1 2 0-16,-3-2 0 0,-3 2 0 0,0 0 0 16,-1-2 0-16,0 5 0 0,0 0 0 0,0 5 0 15,1 8 0-15,-1 4 0 0,3 8 0 16,-1 2 0-16,-2 17 0 0,9-17 0 0,-9 17 0 16,0 0 0-16,28-11 0 0,-28 11 0 0,31 0 0 15,-13 4 0-15,3 2 0 0,1 1 0 0,2 3 0 16,2 2 0-16,-1 3 0 0,2-1 0 15,-1 2 0-15,-2 0 0 0,-1 0 0 0,-1 1 0 16,-1-1 0-16,-3 1 0 0,-1-2 0 0,-17-15 0 16,22 31 0-16,-22-31 0 0,7 29 0 15,-7-29 0-15,-8 30 0 0,8-30 0 0,-25 27 0 16,7-13 0-16,-1-2 0 0,-6 2 0 0,1-3 0 16,-2-2 0-16,0 1 0 0,-1 0 0 0,0-3 0 15,4-1 0-15,1 1 0 0,4-3 0 0,18-4 0 16,-26 8 0-16,26-8 0 0,0 0 0 0,0 0 0 15,0 0 0-15,0 0 0 0,0 0 0 16,27 12 0-16,-4-13 0 0,5-2 0 16,4-3 0-16,3-2 0 0,4-1 0 0,0-1 0 15,0 1 0-15,-2 2 0 0,-2 2 0 0,-4 2 0 16,-2 3 0-16,-6 2 0 0,-6 3 0 0,-17-5 0 16,19 18 0-16,-19-18 0 0,-4 30 0 0,-7-7 0 15,-6-1 0-15,-6 5 0 0,-6-1 0 0,-3 6-4 16,-4 0-39-16,2 3-31 0,-13-15-39 15,33 23-328-15,-36-34-138 0,20 8-10 0,-1-4 386 16</inkml:trace>
  <inkml:trace contextRef="#ctx0" brushRef="#br0" timeOffset="1.35716E6">1100 14630 823 0,'0'0'61'0,"0"0"-38"16,0 0-10-16,0 0-9 0,17-14-4 0,-17 14-22 15,0 0-63-15,0 0-75 0,0 0-53 16,0 0 6-16,0 0 54 0,0 0 80 16</inkml:trace>
  <inkml:trace contextRef="#ctx0" brushRef="#br0" timeOffset="1.35791E6">1117 14616 266 0,'0'0'158'0,"0"0"10"16,0 0 4-16,0 0-5 0,0 0-3 0,0 0-26 16,0 0-50-16,0 0 9 0,0 0-49 0,9-16 16 15,-9 16-7-15,0 0-10 0,0 0-3 0,0 0-6 16,0 0-4-16,4-19-8 0,-4 19-4 0,0 0-3 15,0 0-3-15,0 0 1 16,0 0 0-16,0 0-21 0,0 0 22 0,0 0-23 16,0 0 18-16,0 0 16 0,0 0-23 0,1 19 15 15,-1-19-13-15,-1 33-7 0,1-10 8 0,0 5-7 16,-2 5 6-16,1 2-8 0,0 2 8 0,-3 5-8 16,1 0 8-16,-1 1-7 0,-1 0 10 0,0-1-9 15,0-2 8-15,0-3-9 0,1 1 6 0,0-4-7 16,2-5-10-16,-1-4 23 0,3-3-24 15,1-5 25-15,-1-17-13 0,5 25 0 0,-5-25 0 16,0 0-2-16,0 0 2 0,0 0 1 0,0 0 0 16,18 6 1-16,-18-6 1 0,6-19 2 0,-3 1-6 15,-1-4-6-15,2-6 12 0,0-6-6 0,-1-2 0 16,1-5 0-16,0-3 0 0,-1 2 0 16,1-3 0-16,0-1 0 0,-1-1 0 15,1 1 0-15,2-1 0 0,-1-1 0 0,2 2 0 16,2-1 0-16,0 3 0 0,3 2 0 0,3 3 0 15,0 2 0-15,2 3 0 0,3 5 0 0,2 2 0 16,3 4 0-16,0 4 0 0,2 1 0 0,-2 3 0 16,2 4 0-16,-1 3 0 0,-2 3 0 0,0 1 0 15,-2 6 0-15,-2 1 0 0,-2 3 0 0,-1 4 0 16,-17-10 0-16,27 26 0 0,-18-7 0 16,0-2 0-16,-4 2 0 0,0 1 0 0,-7 5 0 15,-1 0 0-15,-4 3 0 0,-6 2 0 16,-1 0 0-16,-2 3 0 0,-3 1 0 0,-3-2 0 15,-1 1 0-15,-2-1 0 0,2-2 0 0,-1-2 0 16,1-2 0-16,-2-2 0 0,3-3 0 0,3-2 0 16,0-3 0-16,2-1 0 0,17-15 0 0,-25 19 0 15,25-19 0-15,0 0 0 0,0 0 0 16,0 0 0-16,0 0 0 0,0 0 0 0,0 0 0 16,26-18 0-16,-9 9 0 0,2 0 0 0,4 0 0 15,-1-2 0-15,6 2 0 0,-1-1 0 0,1 3 0 16,0-1 0-16,0 6 0 0,-3 2 0 0,0 1 0 15,-2 3 0-15,-3 2 0 0,-2 1 0 16,-18-7 0-16,24 20 0 0,-24-20 0 16,12 27 0-16,-11-10 0 0,-3 4 0 0,-6 1 0 15,-4 4 0-15,-5 3 0 0,-5 1 0 0,-6 4 0 16,-3 4 0-16,-3 1 0 0,-4 0 0 0,-1 0 0 16,-1 1 0-16,1-2 0 0,1-2 0 0,3-5 0 15,2-4 0-15,5-4 0 0,5-6 0 0,6-4 0 16,17-13 0-16,0 0 0 0,0 0-31 0,0 0-36 15,0-28-42-15,37 31-228 0,-30-43-201 16,29 17-48-16,-8-10 208 0</inkml:trace>
  <inkml:trace contextRef="#ctx0" brushRef="#br0" timeOffset="1.35866E6">1741 15086 1706 0,'-5'37'191'0,"-6"-19"-160"0,11-18-13 16,-19 21-7-16,19-21-1 0,0 0 4 0,0 0 1 15,17 10 1-15,-17-10-4 0,35-9 2 0,-10-1-5 16,5-4-9-16,4-5 0 0,4-2 0 0,1-3 0 16,3 0 0-16,-2-1 0 0,-1 1 0 15,0 1 0-15,-2 0 0 0,-2 2 0 0,-5 0 0 16,-3 2 0-16,-6 2 0 0,-4 2 0 15,-17 15 0-15,18-23 0 0,-18 23 0 0,4-17 0 16,-4 17 0-16,-11-17 0 0,11 17 0 0,-28-13 0 16,8 11 0-16,0 0 0 0,-3 4 0 0,-1 2 0 15,1 2 0-15,-1 4 0 0,1 2 0 0,1 4 0 16,1 1 0-16,3 5 0 0,0-1 0 16,2 5 0-16,3 0 0 0,2 0 0 0,2 2 0 15,4-4 0-15,4 0 0 0,5-2 0 0,3-4 0 16,4-1 0-16,-11-17 0 0,34 25 0 0,-11-16 0 15,1-3 0-15,3-4 0 0,2-3 0 16,3-3 0-16,2-2 0 0,3-3 0 0,3-3 0 16,1-4 0-16,3-2 0 0,-3-2 0 0,-1-3 0 15,0 3 0-15,-3-2 0 0,-2 0 0 16,-4 2 0-16,-3-6 0 0,-5 3 0 0,-4 3 0 16,-3 0 0-16,-4 3 0 0,-12 17 0 0,16-24 0 15,-16 24 0-15,0 0 0 0,1-17 0 0,-1 17 0 16,0 0 0-16,-18 4 0 0,18-4 0 0,-17 15 0 15,17-15 0-15,-22 26 0 0,12-9 0 0,-2 1 0 16,2 2 0-16,-1-1 0 0,2 3 0 16,1-1 0-16,0 0 0 0,1 0 0 0,0 2 0 15,1-3 0-15,2 2 0 0,0-3 0 16,4-19 0-16,-4 29 0 0,4-29 0 0,4 17 0 16,-4-17 0-16,0 0 0 0,22-1 0 0,-22 1 0 15,24-23 0-15,-9 2 0 0,2-4 0 0,0-4 0 16,2-5 0-16,1-1 0 0,-2-2 0 0,0-2 0 15,0-1 0-15,1 5 0 0,-1 1 0 16,-2 5 0-16,-1 5 0 0,-1 2 0 0,-14 22 0 16,21-28 0-16,-21 28 0 0,0 0 0 0,0 0 0 15,0 0 0-15,0 0 0 0,15 26 0 0,-15-5 0 16,2 5 0-16,-2 3 0 0,-2 3 0 0,1 2 0 16,1 0 0-16,1-1 0 0,3-2 0 15,2-3 0-15,6-1 0 0,0-2 0 0,7-2 0 16,-1-4-22-16,5 0-26 0,-4-15-38 15,17 11-18-15,-12-20 1 0,32 28-277 0,-22-25-212 16,0-4 42-16,3 2 389 0</inkml:trace>
  <inkml:trace contextRef="#ctx0" brushRef="#br0" timeOffset="1.35905E6">3343 14843 1724 0,'0'0'99'0,"4"-28"-46"0,-4 28-14 0,-19-27-4 16,19 27-7-16,-23-17-3 0,23 17 1 0,-30-2-8 15,13 4-18-15,-3 7 0 0,0 2 0 0,-1 3 0 16,-2 7 0-16,1 2 0 0,-1 4 0 16,-1 6 0-16,3 1 0 0,0 3 0 0,3 2 0 15,3 1 0-15,3 0 0 0,4-5 0 0,4-3 0 16,6-11 0-16,6-1 0 0,-8-20 0 16,31 23 0-16,-6-19 0 0,0-7 0 0,4-6 0 15,3-8 0-15,1-6 0 0,2-3 0 0,3-10 0 16,0-6 0-16,-2-5 0 0,0-2 0 0,1-5 0 15,-1-2 0-15,-1 0 0 0,-3 2 0 0,-4 0 0 16,-3 4 0-16,-6 0 0 0,-4 3 0 0,-4 3 0 16,-5 4 0-16,-4 4 0 0,-1 6 0 15,-3 8 0-15,-3 5 0 0,5 17 0 0,0 0 0 16,-24-3 0-16,24 3 0 0,-26 36 0 16,9-4 0-16,0 10 0 0,-2 6 0 0,-1 5 0 15,2 4 0-15,2 0 0 0,3-3 0 0,4-2 0 16,4-3 0-16,5-7 0 0,4-3 0 0,5-5 0 15,2-7 0-15,6 0 0 0,-2-6 0 0,10-2 0 16,-1-5 0-16,6 6-67 0,-13-34-196 16,37 27-326-16,-24-20-88 0,10 0 227 0</inkml:trace>
  <inkml:trace contextRef="#ctx0" brushRef="#br0" timeOffset="1.35925E6">3980 14749 1919 0,'0'0'86'16,"4"26"-50"-16,-14-7-30 0,3 2-6 0,-1 5 0 16,1 3 0-16,1 2 0 0,-1 3 0 0,2-3 0 15,0 3 0-15,1-2 0 0,1-1 0 0,2-3 0 16,-1-3 0-16,4-5 0 0,4-3 0 0,-6-17 0 16,14 23-10-16,-14-23-27 0,21 8-38 0,-19-35-126 15,-2 27-426-15,26-23-38 0,-9 3 234 16</inkml:trace>
  <inkml:trace contextRef="#ctx0" brushRef="#br0" timeOffset="1.35967E6">4362 14678 2008 0,'-12'19'39'16,"5"0"-39"-16,7-19 0 0,-9 27 0 0,9-27 0 15,0 22 0-15,0-22 0 0,6 22 0 0,-6-22 0 16,10 17 0-16,-10-17 0 0,0 0 0 0,13 20 0 16,-13-20 0-16,0 0 0 0,12 27 0 0,-12-27 0 15,2 22 0-15,-2-22 0 0,-5 26 0 0,5-26 0 16,-9 28 0-16,9-28 0 16,-11 26 0-16,11-26 0 0,0 0 0 0,-12 19 0 15,12-19 0-15,0 0 0 0,0 0 0 0,0 0 0 16,0 0 0-16,0 0 0 0,0 0 0 0,17-27 0 15,-17 27 0-15,16-25 0 0,-16 25 0 0,21-33 0 16,-10 15 0-16,1 0 0 0,1-1 0 0,0 2 0 16,-13 17 0-16,28-30 0 0,-28 30 0 15,26-25 0-15,-26 25 0 0,22-12 0 0,-22 12 0 16,0 0 0-16,19 4 0 0,-19-4 0 0,0 0 0 16,10 20 0-16,-10-20 0 0,5 32 0 0,-3-14 0 15,0 3 0-15,0-1 0 0,2 3 0 0,-1-1 0 16,6 2 0-16,-1-3 0 0,4 0 0 15,2-4 0-15,4-1 0 0,0-3 0 0,8-1-15 16,-2-13-71-16,27 31-227 0,-51-30-288 16,57-2-34-16,-20 1 239 0</inkml:trace>
  <inkml:trace contextRef="#ctx0" brushRef="#br0" timeOffset="1.36019E6">5137 14797 1876 0,'-38'-10'167'0,"21"2"-163"0,17 8-4 0,-30-20 0 15,30 20 0-15,-25-12 0 16,25 12 0-16,-20-1 0 0,20 1 0 0,0 0 0 16,-25 14 0-16,25-14 0 0,-16 22 0 0,16-22 0 15,-17 30 0-15,10-13 0 0,-1 3 0 0,0 1 0 16,2 1 0-16,0 1 0 0,1-1 0 0,3-3 0 16,1-1 0-16,1-18 0 0,4 28 0 0,-4-28 0 15,13 21 0-15,-13-21 0 0,17 12 0 16,-17-12 0-16,23 4 0 0,-23-4 0 0,31-8 0 15,-12 0 0-15,0-7 0 0,3-3 0 0,1-2 0 16,0-2 0-16,1-4 0 0,-3 2 0 0,0 0 0 16,-3 0 0-16,-1 5 0 0,-2-1 0 0,-15 20 0 15,23-25 0-15,-23 25 0 0,0 0 0 0,0 0 0 16,17-6 0-16,-17 6 0 0,-4 26 0 0,-2 0 0 16,-4 6 0-16,1 6 0 15,-5 4 0-15,2 9 0 0,0 2 0 0,1 8 0 16,-2-1 0-16,2 1 0 0,1-2 0 0,1-5 0 15,3-3 0-15,1-4 0 0,2-6 0 0,0-4 0 16,1-5 0-16,0-4 0 0,-1-5 0 0,2-5 0 16,1-18 0-16,-6 22 0 0,6-22 0 0,0 0 0 15,0 0 0-15,0 0 0 0,0 0 0 0,-18-22 0 16,13 5 0-16,-1-3 0 0,1-2 0 16,1-1 0-16,-1-2 0 0,2-3 0 0,0-1 0 15,0-3 0-15,0-2 0 0,3-3 0 0,0-3 0 16,4-1 0-16,3 1 0 0,3 3 0 15,2 3 0-15,4 2 0 0,2 3 0 0,1 3 0 16,1 0 0-16,5 2 0 0,1-1 0 0,7 3 0 16,0-5 0-16,12 13-49 0,-20-33-240 15,43 39-219-15,-20-20-157 0,-2-2 130 0,15 24 535 16</inkml:trace>
  <inkml:trace contextRef="#ctx0" brushRef="#br0" timeOffset="1.36135E6">6169 14275 1601 0,'22'-8'177'0,"-24"-16"-102"0,2 24-23 0,14-38-9 16,-4 20-15-16,-3-1-4 0,-7 19-10 16,15-28-5-16,-15 28-1 0,0 0 4 0,0 0-8 15,0 0-4-15,0 0 0 0,0 0 0 0,0 0 0 16,-15 27 0-16,8-8 0 0,0 6 0 0,-2 6 0 15,3 2 0-15,-1 2 0 0,1 3 0 16,1 2 0-16,2 1 0 0,1 4 0 0,1-1 0 16,1 0 0-16,0 1 0 0,0-2 0 0,1 0 0 15,-1-3 0-15,0-3 0 0,1-3 0 0,0-4 0 16,2-3 0-16,0-5 0 0,1-4 0 0,-4-18 0 16,10 19 0-16,-10-19 0 0,0 0 0 0,0 0 0 15,17 7 0-15,-17-7 0 16,0 0 0-16,12-20 0 0,-12 20 0 0,7-33 0 15,-3 11 0-15,-2-1 0 0,2-1 0 0,-2-1 0 16,3-1 0-16,0 1 0 0,1 0 0 0,2 0 0 16,0 4 0-16,2 0 0 0,1 2 0 0,-11 19 0 15,29-26 0-15,-12 19 0 0,1 5 0 0,-1 2 0 16,0 3 0-16,1 3 0 0,-18-6 0 0,33 23 0 16,-33-23 0-16,30 33 0 0,-18-15 0 15,-3 3 0-15,0-1 0 0,-4 3 0 0,-3 0 0 16,-2-1 0-16,-3 0 0 0,-4-1 0 0,-1 2 0 15,-4-1 0-15,-3 2 0 0,-2-2 0 0,-1 0 0 16,-3-3 0-16,-1-2 0 0,-1-1 0 16,1-5 0-16,2 0 0 0,1-4 0 0,19-7 0 15,-31 11 0-15,31-11 0 0,-24 2 0 0,24-2-11 16,-19-3-62-16,19 3-56 0,-20-19-252 16,20 19-234-16,0 0 1 0,14-35 391 0</inkml:trace>
  <inkml:trace contextRef="#ctx0" brushRef="#br0" timeOffset="1.36172E6">6650 14791 1854 0,'-3'19'67'0,"3"-19"-34"16,-11 29-2-16,11-29-3 0,0 19 0 15,0-19-22-15,0 0-6 0,18 12 0 0,-18-12 0 16,28-1 0-16,-7-4 0 0,1-4 0 0,2-3 0 15,3-3 0-15,2-3 0 0,0 0 0 0,-1 0 0 16,-3-3 0-16,-3 2 0 0,-4-1 0 16,-4 1 0-16,-3 2 0 0,-11 17 0 0,15-31 0 15,-15 31 0-15,4-26 0 0,-4 26 0 0,-7-23 0 16,7 23 0-16,-14-20 0 0,14 20 0 0,-23-17 0 16,23 17 0-16,-29-9 0 0,29 9 0 15,-34 2 0-15,15 2 0 0,0 7 0 0,-1 5 0 16,1 5 0-16,-2 5 0 0,1 3 0 0,0 5 0 15,2-1 0-15,3 1 0 0,4-3 0 16,3-3 0-16,5-3 0 0,5-3 0 0,4 0 0 16,7-5 0-16,5 0 0 0,5-5 0 0,7 0 0 15,1-6 0-15,7-1 0 0,1-7 0 0,6 2 0 16,0-9 0-16,12 16-142 0,-28-41-256 0,30 28-257 16,-10-7 11-16,4-8 437 0</inkml:trace>
  <inkml:trace contextRef="#ctx0" brushRef="#br0" timeOffset="1.36211E6">7701 14704 1314 0,'24'8'200'15,"-29"-29"-61"-15,22 23-29 0,-17-2-29 0,11-18-20 16,-11 18-16-16,0 0-4 0,8-20-7 0,-8 20-12 16,0 0-22-16,0 0 0 0,0 0 0 0,0 0 0 15,-19-20 0-15,19 20 0 0,-22-9 0 16,22 9 0-16,-32-5 0 0,13 4 0 16,-3 0 0-16,-2 2 0 0,-2 4 0 0,0 3 0 15,-2 3 0-15,2 4 0 0,-3 3 0 0,2 5 0 16,-1 1 0-16,5 1 0 0,-3 2 0 0,4 0 0 15,2 1 0-15,3-1 0 0,4-1 0 0,4-3 0 16,6-3 0-16,4-3 0 0,-1-17 0 0,18 29 0 16,-1-18 0-16,3-4 0 0,6-3 0 15,4-6 0-15,5-3 0 0,2-6 0 0,7-4 0 16,2-3 0-16,5-1 0 0,0-3-5 0,10 5-82 16,-12-14-30-16,25 32-174 0,-39-31-318 15,20 8 7-15,-4 5 267 0</inkml:trace>
  <inkml:trace contextRef="#ctx0" brushRef="#br0" timeOffset="1.36249E6">8156 14618 1973 0,'-18'4'52'16,"18"-4"-30"-16,-30 0-22 0,30 0 0 0,-27 3 0 16,27-3 0-16,-29 10 0 0,12-3 0 0,-4 3 0 15,2 3 0-15,-2 1 0 0,-1 3 0 0,-1 3 0 16,1 3 0-16,-1 1 0 0,3 2 0 15,2 1 0-15,2-2 0 0,4-4 0 0,2-3 0 16,10-18 0-16,-7 28 0 0,7-28 0 16,9 22 0-16,-9-22 0 0,22 11 0 0,-5-10 0 15,2-5 0-15,4-3 0 0,4-3 0 0,1-4 0 16,2-2 0-16,1-3 0 0,-1-3 0 0,-2 0 0 16,-4-1 0-16,-3 0 0 0,-4 0 0 0,-2 0 0 15,-4 3 0-15,-2 0 0 0,-4 2 0 16,-5 18 0-16,4-26 0 0,-4 26 0 0,0 0 0 15,0 0 0-15,0 0 0 0,-17-13 0 0,17 13 0 16,-15 17 0-16,7 0 0 0,-3 7 0 0,-1 4 0 16,2 5 0-16,-1-2 0 0,4 2 0 0,2-3 0 15,4-1 0-15,1-3 0 0,4-1 0 16,4-7 0-16,5 0 0 0,-13-18 0 0,37 21 0 0,-15-16 0 16,7-2-29-16,-3-11-62 15,18 9-37-15,-22-35-152 0,35 19-264 0,-19-7-57 16,-2-7 228-16</inkml:trace>
  <inkml:trace contextRef="#ctx0" brushRef="#br0" timeOffset="1.36287E6">8659 14583 1945 0,'0'0'94'0,"-31"25"-86"0,31-25-8 16,-29 31 0-16,16-11 0 0,-1 0 0 0,1 3 0 15,3 0 0-15,-1-1 0 0,3 1 0 0,2-1 0 16,1 0 0-16,1-3 0 0,4-2 0 15,0-17 0-15,6 26 0 0,-6-26 0 0,16 17 0 16,-16-17 0-16,28 9 0 0,-10-9 0 0,6-1 0 16,2-5 0-16,3-3 0 0,2-2 0 15,0-2 0-15,1-2 0 0,-3 0 0 0,-2-1 0 16,-3-1 0-16,-2 1 0 0,-4-1 0 0,0-2 0 16,-2 1 0-16,-1-3 0 0,-1 1 0 0,-4 0 0 15,0 2 0-15,-2 0 0 0,-3 1 0 0,-5 17 0 16,8-23 0-16,-8 23 0 0,0 0 0 0,0 0 0 15,0 0 0-15,0 0 0 0,0 0 0 0,0 0 0 16,-9 30 0-16,3-8 0 0,-1 4 0 16,-1 1 0-16,1 3 0 0,1 0 0 15,0-1 0-15,2 1 0 0,-1-2 0 0,5 1 0 16,0-5 0-16,4 0 0 0,2-3 0 0,6-1 0 16,-12-20 0-16,34 29-16 0,-34-29-77 0,55 27-133 15,-51-45-196-15,26 23-209 0,-2-5 18 0,-8-20 568 16</inkml:trace>
  <inkml:trace contextRef="#ctx0" brushRef="#br0" timeOffset="1.36326E6">9689 14535 1930 0,'0'0'69'0,"-21"-4"-21"0,21 4-48 15,-20-5 0-15,20 5 0 0,-21-5 0 0,21 5 0 16,-24-3 0-16,24 3 0 0,-26 8 0 0,26-8 0 16,-27 15 0-16,27-15 0 0,-26 25 0 0,13-8 0 15,-2 1 0-15,2 2 0 0,0 1 0 0,1-1 0 16,3-1 0-16,9-19 0 0,-10 30 0 0,10-30 0 16,2 22 0-16,-2-22 0 15,0 0 0-15,14 21 0 0,-14-21 0 0,20 5 0 0,-20-5 0 16,29 1 0-16,-12-4 0 0,2-2 0 15,1-2 0-15,0 1 0 0,-1 1 0 0,-2 1 0 16,-17 4 0-16,26-1 0 0,-26 1 0 0,19 6 0 16,-19-6 0-16,12 17 0 0,-12-17 0 0,5 29 0 15,-9-11 0-15,-2 5 0 0,-4 1 0 16,-1 3 0-16,-3-1 0 0,-3 0 0 0,-2 2 0 16,0-4 0-16,2 0 0 0,1-5 0 0,5-2 0 15,11-17 0-15,-8 21 0 0,8-21 0 0,0 0-71 16,0 0-150-16,31-6-225 0,-19-15-219 0,10 1 57 15,10 10 573-15</inkml:trace>
  <inkml:trace contextRef="#ctx0" brushRef="#br0" timeOffset="1.3637E6">10073 14626 2047 0,'0'0'0'0,"0"0"0"0,-16 17 0 16,16-17 0-16,0 0 0 0,0 0 0 16,-2 18 0-16,2-18 0 0,0 0 0 0,0 0 0 15,18 16 0-15,-18-16 0 0,17 5 0 0,-17-5 0 16,19 2 0-16,-19-2 0 0,28 0 0 16,-9-1 0-16,1-1 0 0,1-1 0 0,2-3 0 15,-1-1 0-15,2-2 0 0,1 0 0 0,-1-1 0 16,-2-1 0-16,-2 1 0 0,0-2 0 15,-20 12 0-15,29-24 0 0,-29 24 0 0,21-22 0 16,-21 22 0-16,12-25 0 0,-12 25 0 0,2-29 0 16,-2 29 0-16,-7-29 0 0,7 29 0 0,-16-28 0 15,16 28 0-15,-23-18 0 0,23 18 0 0,-27-2 0 16,10 8 0-16,-1 6 0 0,-4 6 0 0,-1 2 0 16,-1 9 0-16,-2 4 0 0,0 1 0 0,0 6 0 15,0-3 0-15,6 1 0 16,2-1 0-16,3-4 0 0,6-6 0 0,6-4 0 15,6-6 0-15,-3-17 0 0,26 27 0 0,-4-17 0 16,6-5 0-16,2-4 0 0,8-2 0 0,0-6 0 16,8-1 0-16,0-5 0 0,11 6 0 0,-11-20-168 15,31 33-135-15,-43-41-167 0,26 21-176 0,-1 4 187 16,-20-26 459-16</inkml:trace>
  <inkml:trace contextRef="#ctx0" brushRef="#br0" timeOffset="1.36426E6">11474 14713 1843 0,'0'0'69'0,"6"-25"-37"0,-6 25-9 16,0-28-2-16,0 28-1 0,0-31-8 0,0 31 1 15,-6-32-4-15,6 32-12 0,-13-28 11 0,13 28-8 16,-16-20 0-16,16 20 0 0,-20-9 0 0,20 9 0 15,-24 0 0-15,24 0 0 0,-29 11 0 0,29-11 0 16,-33 27 0-16,15-9 0 0,2 1 0 16,-1 3 0-16,1 1 0 0,3 1 0 0,-1 3 0 15,3-2 0-15,4 1 0 0,2-3 0 0,5-3 0 16,4-1 0-16,3 0 0 0,-7-19 0 0,22 32 0 16,-5-17 0-16,0-4 0 0,5-2 0 0,1-4 0 15,1-2 0-15,4-3 0 0,2-4 0 16,-3-3 0-16,1-4 0 0,-1-5 0 15,-2-1 0-15,-5-3 0 0,-3-1 0 0,-5-3 0 16,-3 0 0-16,-3-2 0 0,-4-2 0 0,0 3 0 16,-7 0 0-16,-4 2 0 0,-2 0 0 0,-2 2 0 15,-2 1 0-15,0 0 0 0,-1 3 0 0,-3-1 0 16,19 18 0-16,-30-26 0 0,30 26 0 0,-18-11 0 16,18 11 0-16,0 0 0 0,0 0 0 0,0 0 0 15,0 0-17-15,8 18-42 0,15 5-87 16,-23-23-183-16,34-1-216 0,-15 3-104 0,0-10 348 15</inkml:trace>
  <inkml:trace contextRef="#ctx0" brushRef="#br0" timeOffset="1.36462E6">12448 14142 1542 0,'0'0'484'0,"-22"-13"-463"0,16-10-21 16,0 1 0-16,-1 2 0 0,-1 3 0 0,8 17 0 15,-20-17 0-15,20 17 0 0,-23 4 0 0,23-4 0 16,-34 21 0-16,12-4 0 0,-1 9 0 0,-2 1 0 15,0 7 0-15,-2 0 0 0,-1 5 0 0,1 1 0 16,0 2 0-16,-2 3 0 0,4 0 0 0,2-2 0 16,2-2 0-16,6-3 0 0,6-2 0 15,3-3 0-15,3-3 0 0,6-3 0 0,0-3 0 16,4-1 0-16,1-6 0 0,4 0 0 0,-12-17 0 16,25 21 0-16,-25-21-43 0,33 11-49 0,-30-29-95 15,32 34-265-15,-35-16-173 0,17-17 11 16,-17 17 581-16</inkml:trace>
  <inkml:trace contextRef="#ctx0" brushRef="#br0" timeOffset="1.36478E6">12014 14574 1365 0,'0'0'268'0,"-33"-23"-153"0,33 23-14 15,-26-23 2-15,26 23-29 0,0 0-53 0,-14-17-21 16,14 17 0-16,0 0 0 0,0 0 0 0,0 0 0 16,0 0 0-16,25-11 0 0,-8 8 0 0,7-3 0 15,2 1 0-15,3-4 0 0,3 3 0 0,-1-3 0 16,3 1 0-16,1-1 0 0,9 3 0 15,-1-8-60-15,28 25-205 0,-37-36-289 0,32 16-98 16,-4-3 137-16</inkml:trace>
  <inkml:trace contextRef="#ctx0" brushRef="#br0" timeOffset="1.36531E6">13490 14372 2016 0,'20'-6'31'0,"-20"6"-31"15,-21-10 0-15,21 10 0 0,-22-2 0 16,22 2 0-16,-27 4 0 0,9 2 0 0,-1 2 0 16,-3 3 0-16,-3 4 0 0,0 1 0 15,-1 3 0-15,1 0 0 0,1 0 0 0,2-2 0 16,3 0 0-16,19-17 0 0,-26 23 0 0,26-23 0 15,0 0 0-15,0 0 0 0,0 0 0 0,3 17 0 16,-3-17 0-16,28-4 0 0,-8 1 0 0,0-2 0 16,5-1 0-16,-1-1 0 0,0 1 0 15,2 0 0-15,-4 2 0 0,-4 3 0 0,-18 1 0 16,28 2 0-16,-28-2 0 0,0 0 0 0,19 21 0 16,-19-21 0-16,0 28 0 0,-6-9 0 0,-2 1 0 15,-7 2 0-15,-1 1 0 0,-4 0 0 0,-1 0 0 16,-1-2 0-16,3-3 0 0,-1-2 0 0,20-16 0 15,-28 20 0-15,28-20 0 0,0 0 0 16,-17 9 0-16,17-9 0 0,0 0 0 16,0 0 0-16,21-23-99 0,15 32-231 0,-34-33-238 15,27 10-100-15,-2-3 287 0</inkml:trace>
  <inkml:trace contextRef="#ctx0" brushRef="#br0" timeOffset="1.36591E6">13848 14413 1937 0,'13'-18'57'0,"-13"18"-38"0,0 0-7 16,0 0 3-16,0 0-8 0,0 0-7 0,0 0 0 16,0 0 0-16,0 0 0 0,-21 17 0 0,21-17 0 15,-13 29 0-15,5-8 0 0,-2 3 0 16,-2 5 0-16,1 2 0 0,-1 4 0 0,-1 0 0 15,2 1 0-15,-1-3 0 0,1-4 0 0,2-1 0 16,1-5 0-16,5-2 0 0,3-21 0 0,0 26 0 16,0-26 0-16,0 0 0 0,14 17 0 0,-14-17 0 15,17-2 0-15,-17 2 0 0,21-17 0 0,-21 17 0 16,23-34 0-16,-10 12 0 0,0-4 0 16,-1-3 0-16,-2-3 0 0,-1 4 0 0,-3-2 0 15,2 1 0-15,-4 0 0 0,0-4 0 16,0 6 0-16,-2-4 0 0,2 1 0 0,-2 2 0 15,3 2 0-15,0 4 0 0,2 5 0 0,-7 17 0 16,16-19 0-16,-16 19 0 0,21-6 0 0,-21 6 0 16,27 2 0-16,-27-2 0 0,31 9 0 0,-14-3 0 15,1 0 0-15,1 2 0 0,-19-8 0 16,30 21 0-16,-30-21 0 0,26 23 0 0,-26-23 0 16,19 26 0-16,-19-26 0 0,10 32 0 0,-10-32 0 15,-3 32 0-15,-3-15 0 0,-1 1 0 0,-4 3 0 16,0-2 0-16,-5 2 0 0,-1-1 0 0,-1 0 0 15,-4-1 0-15,1 1 0 0,0-2 0 0,-1-3 0 16,1 4 0-16,3-6 0 0,1 1 0 16,17-14 0-16,-28 28 0 0,28-28 0 15,-23 22 0-15,23-22 0 0,-17 23 0 0,17-23 0 16,-14 24 0-16,14-24 0 0,-12 29 0 0,5-11 0 16,0 3 0-16,-2 2 0 0,-1 3 0 0,-1 2 0 15,-3 4 0-15,-3 3 0 0,-2 1 0 0,1 3 0 16,0-2 0-16,1-3 0 0,5-4 0 0,0-6 0 15,9-2 0-15,3-22 0 0,15 39-192 16,-26-57-180-16,40 25-250 0,-29-7-5 0,21-24 394 16</inkml:trace>
  <inkml:trace contextRef="#ctx0" brushRef="#br0" timeOffset="1.3664E6">14303 14480 2002 0,'0'0'33'15,"0"0"-21"-15,0 0-12 0,0 0 0 0,-11 19 0 16,11-19 0-16,0 0 0 0,0 0 0 0,22 17 0 16,-22-17 0-16,24 10 0 0,-24-10 0 0,35 5 0 15,-13-7 0-15,4 0 0 0,2-4 0 0,2-3 0 16,0 1 0-16,2-3 0 0,-2-2 0 16,2-2 0-16,-3 1 0 0,-3-3 0 0,-6 0 0 15,-20 17 0-15,28-34 0 0,-28 34 0 0,10-30 0 16,-10 30 0-16,-4-30 0 0,4 30 0 0,-14-32 0 15,14 32 0-15,-31-28 0 0,11 19 0 0,-3 1 0 16,-2 6 0-16,0 2 0 0,-2 5 0 16,1 3 0-16,0 7 0 0,0 4 0 0,1 4 0 15,0 4 0-15,3 2 0 0,1 2 0 16,2 2 0-16,5 2 0 0,4-1 0 0,5 0 0 16,6-4 0-16,5-1 0 0,5-6 0 0,9-1 0 15,3-5 0-15,4-4 0 0,9-3 0 0,-1-7 0 16,9 1 0-16,0-7 0 0,10 2 0 0,-7-15-99 15,28 29-216-15,-41-35-216 0,31 11-141 0,-7-2 243 16</inkml:trace>
  <inkml:trace contextRef="#ctx0" brushRef="#br0" timeOffset="1.36679E6">14900 14474 2020 0,'0'0'27'0,"0"0"-27"16,17 6 0-16,-17-6 0 0,33-1 0 0,-10-1 0 15,1 0 0-15,2 0 0 0,0 2 0 0,1 0 0 16,2 0 0-16,0-3 0 0,-1 2 0 0,0-2 0 16,-1 0 0-16,1-1 0 0,-2-2 0 0,-3-2 0 15,-4-1 0-15,-2 0 0 0,-17 9 0 16,25-23 0-16,-25 23 0 0,15-26 0 15,-15 26 0-15,8-25 0 0,-8 25 0 0,-4-27 0 16,4 27 0-16,-12-25 0 0,12 25 0 0,-23-22 0 16,6 14 0-16,-2 2 0 0,1 3 0 0,-5 4 0 15,0 5 0-15,-1 5 0 0,-4 4 0 0,1 3 0 16,0 2 0-16,0 5 0 0,2 1 0 0,1 3 0 16,3 0 0-16,1-1 0 0,6 0 0 0,3-4 0 15,6-1 0-15,6-6 0 0,-1-17 0 16,20 29 0-16,-3-23 0 0,6 1 0 0,2-7 0 15,7-1 0-15,1-5 0 0,8-1-79 16,-4-14-6-16,26 29-215 0,-36-44-210 0,27 21-99 0,-5-5 146 16</inkml:trace>
  <inkml:trace contextRef="#ctx0" brushRef="#br0" timeOffset="1.36718E6">15599 14338 2047 0,'-24'3'0'15,"-4"-2"0"-15,1 0 0 0,3-2 0 0,4 1 0 16,2 0 0-16,18 0 0 0,-29 4 0 0,29-4 0 16,-22 8 0-16,22-8 0 0,0 0 0 0,-16 27 0 15,16-27 0-15,-8 31 0 16,5-13 0-16,4 4 0 0,1 2 0 0,1 0 0 16,3 1 0-16,2-6 0 0,-8-19 0 0,26 28 0 15,-6-23 0-15,3-2 0 0,4-5 0 0,3-6 0 16,2-6 0-16,3-5 0 0,-1-6 0 0,1-2 0 15,2-6 0-15,-3-2 0 0,-1-1 0 0,-2-4 0 16,0 0 0-16,-5 0 0 0,-1 0 0 0,-3 1 0 16,-4 1 0-16,-2-2 0 0,-4 0 0 15,-1 0 0-15,-5 2 0 0,-3 1 0 0,-1 5 0 16,-4 8 0-16,2 24 0 0,-9-22 0 0,9 22 0 16,-20 14 0-16,4 8 0 0,-2 8 0 0,-5 13 0 15,-1 8 0-15,-2 6 0 0,2 3 0 16,1 3 0-16,3-1 0 0,2 0 0 0,4-5 0 15,5-5 0-15,5-8 0 0,12-5 0 16,1-10 0-16,16 1 0 0,-6-20-165 0,33 27-141 16,-35-50-168-16,26 17-181 0,8-1 209 0,-12-28 446 15</inkml:trace>
  <inkml:trace contextRef="#ctx0" brushRef="#br0" timeOffset="1.3678E6">16897 14290 1740 0,'-16'-18'97'0,"16"18"-43"0,0 0-11 0,0 0-2 16,0 0-6-16,-20-7-8 0,20 7-17 0,0 0-10 16,-29 12 0-16,29-12 0 0,-31 20 0 15,12-4 0-15,-1 0 0 0,-1 2 0 0,-1 0 0 16,0 4 0-16,1-1 0 0,4 1 0 0,2-1 0 16,1-2 0-16,14-19 0 0,-11 32 0 0,11-32 0 15,8 25 0-15,-8-25 0 0,24 24 0 0,-6-12 0 16,5-3 0-16,2-2 0 0,3-2 0 15,4-3 0-15,4-2 0 0,0-1 0 16,-1-5 0-16,4 1-30 0,-5-9-31 0,15 16-92 16,-31-32-436-16,25 10-39 0,-12-7 43 0</inkml:trace>
  <inkml:trace contextRef="#ctx0" brushRef="#br0" timeOffset="1.36817E6">17388 13737 1921 0,'-39'30'99'0,"17"2"-72"0,-2 4-27 0,3 4 0 16,3 1 0-16,1 4 0 0,1-3 0 0,3 3 0 15,-1 0 0-15,3 0 0 0,0 0 0 0,2-1 0 16,1 0 0-16,2-2 0 0,1-3 0 0,3-2 0 16,1-2 0-16,1-2 0 0,2-3 0 15,2-5 0-15,1-4 0 0,-5-21 0 16,14 27 0-16,-14-27 0 0,22 9 0 0,-22-9 0 15,23-2 0-15,-23 2 0 0,21-15 0 0,-21 15 0 16,21-29 0-16,-9 10 0 0,-2-4 0 0,2 1 0 16,-3-1 0-16,0 1 0 0,-1 2 0 0,0 1 0 15,-2 0 0-15,-6 19 0 0,16-25 0 0,-16 25 0 16,0 0 0-16,20-17 0 0,-20 17 0 16,0 0 0-16,0 0 0 0,22 24 0 15,-22-24 0-15,14 35 0 0,-7-13 0 0,-1 1 0 16,1 4 0-16,1-4 0 0,1 3 0 0,2-4 0 15,4 1 0-15,-1-4 0 0,6 0 0 0,1-4-13 16,5-1-5-16,-1-8-32 0,7 6-27 0,-17-34-161 16,26 29-373-16,-14-18 10 0,4 0 163 0</inkml:trace>
  <inkml:trace contextRef="#ctx0" brushRef="#br0" timeOffset="1.36861E6">17862 14321 1729 0,'-14'-23'184'0,"14"23"-134"0,-9-19-18 15,9 19-6-15,-5-17-1 0,5 17-24 16,0 0-1-16,0 0 0 0,0 0 0 0,0 0 0 16,0 0 0-16,0 0 0 0,0 0 0 15,0 0 0-15,-16 21 0 0,16-21 0 0,-20 35 0 16,6-15 0-16,-1 1 0 0,-1 2 0 0,-1 2 0 16,0 3 0-16,1-1 0 0,0-1 0 0,4-2 0 15,3 1 0-15,5-6 0 0,2-2 0 0,2-17 0 16,10 20 0-16,-10-20 0 0,22 10 0 0,-22-10 0 15,30-3 0-15,-13-5 0 0,2-1 0 16,1-6 0-16,2-1 0 0,1-4 0 0,2-3 0 16,-1-3 0-16,1-1 0 0,-1-1 0 15,-3 0 0-15,0 0 0 0,-5 3 0 0,-4 3 0 0,-3 1 0 16,-9 21 0-16,7-30 0 0,-7 30 0 16,-3-24 0-16,3 24 0 0,0 0 0 0,-14-19 0 15,14 19 0-15,0 0 0 0,-18 6 0 0,18-6 0 16,-14 21 0-16,14-21 0 0,-16 37 0 15,9-14 0-15,1 0 0 0,1 2 0 0,2 1 0 16,1-1 0-16,1 2 0 0,4-3 0 0,1-4 0 16,3 1 0-16,1-4 0 0,-8-17 0 0,28 29 0 15,-9-18 0-15,1-5 0 0,5 0 0 0,1-6 0 16,3-1 0-16,2-6 0 0,3 0-18 0,-2-10-36 16,13 16-103-16,-28-40-133 0,33 35-176 15,-17-18-166-15,-2-8 203 0,12 26 429 16</inkml:trace>
  <inkml:trace contextRef="#ctx0" brushRef="#br0" timeOffset="1.36897E6">18441 14319 2000 0,'0'0'47'0,"-27"12"-47"0,27-12 0 0,-23 19 0 15,23-19 0-15,-20 26 0 0,20-26 0 0,-17 32 0 16,9-13 0-16,1 0 0 0,2 0 0 16,0 2 0-16,0-2 0 0,2 1 0 0,-2-2 0 15,0 0 0-15,5-18 0 0,-6 29 0 0,6-29 0 16,-3 18 0-16,3-18 0 0,0 0 0 0,0 0 0 15,0 0 0-15,21 4 0 0,-21-4 0 0,22-20 0 16,-22 20 0-16,27-35 0 0,-11 12 0 16,2-3 0-16,1-2 0 0,2-1 0 0,0 1 0 15,-1 0 0-15,0 2 0 0,-2 1 0 16,0 4 0-16,-2 1 0 0,-16 20 0 0,28-30 0 16,-28 30 0-16,17-17 0 0,-17 17 0 0,0 0 0 15,0 0 0-15,0 0 0 0,0 0 0 0,-5 32 0 16,-1-13 0-16,-2 3 0 0,-1 2 0 0,-1 1 0 15,1 2 0-15,1-1 0 0,2 1 0 0,5 0 0 16,3-3 0-16,7-1 0 0,3-4 0 16,8-1 0-16,4-4 0 0,8-4 0 0,3-3 0 15,6-5 0-15,5-3 0 0,3-4 0 16,2-5-7-16,3-1-51 0,-6-10 11 0,9 13-88 16,-26-35-104-16,28 31-300 0,-25-13-78 0,-4-4 213 15</inkml:trace>
  <inkml:trace contextRef="#ctx0" brushRef="#br0" timeOffset="1.36947E6">19135 14342 1465 0,'-38'-32'446'0,"7"28"-381"16,-7-4-22-16,3 6-15 0,0 2-28 0,5 2 0 16,-1 4 0-16,3 3 0 0,1 3 0 0,4 1 0 15,3 4 0-15,4 3 0 0,2 0 0 0,5 3 0 16,3-1 0-16,3 1 0 0,4-1 0 0,1-1 0 16,4 0 0-16,1-2 0 0,1-1 0 0,-8-18 0 15,27 26 0-15,-27-26 0 0,34 13 0 0,-13-10 0 16,1-7 0-16,-1-1 0 15,0-5 0-15,1 0 0 0,0-6 0 0,5-4 0 16,0-3 0-16,2-3 0 0,-1-2 0 0,-1 0 0 16,1 2 0-16,-5-2 0 0,-3 4 0 0,-1-1 0 15,-5 2 0-15,-4 3 0 0,-4-1 0 0,-2 4 0 16,-4 17 0-16,2-25 0 0,-2 25 0 0,0 0 0 16,0 0 0-16,-22 4 0 0,22-4 0 15,-33 36 0-15,14-7 0 0,-4 4 0 0,-2 3 0 16,1 6 0-16,0 5 0 0,0 5 0 0,0 5 0 15,1 2 0-15,4 2 0 0,-1 1 0 0,5-4 0 16,1-3 0-16,3-6 0 0,4-7 0 16,2-6 0-16,3-4 0 0,2-7 0 0,1-4 0 15,-1-21 0-15,5 26 0 0,-5-26 0 0,0 0 0 16,0 0 0-16,0 0 0 0,0 0 0 16,0 0 0-16,9-30 0 0,-7 6 0 0,0-5 0 15,-1-3 0-15,2 0 0 0,-1-2 0 0,-1 0 0 16,3-1 0-16,2 0 0 0,0-3 0 0,3 0 0 15,3-3 0-15,1-1 0 0,4 4 0 0,3 3 0 16,-2 6 0-16,3 4 0 0,-4 5 0 0,2 7 0 16,-19 13 0-16,34-20 0 0,-17 12 0 0,3 4 0 15,0-2 0-15,11 11-120 16,-18-24-65-16,36 39-236 0,-44-44-40 0,23 13-99 16,8 11 261-16,-22-35 299 0</inkml:trace>
  <inkml:trace contextRef="#ctx0" brushRef="#br0" timeOffset="1.36989E6">19495 14354 2016 0,'0'0'31'0,"0"0"-31"0,0 0 0 15,19-17 0-15,1 13 0 0,2 0 0 16,3 2 0-16,-2 1 0 0,1 2 0 0,-2 3 0 15,0 1 0-15,-2 1 0 0,-1 1 0 16,0-1 0-16,-1 0 0 0,1-1 0 0,1-1 0 16,0-2 0-16,0-2 0 0,2-2 0 0,-2-3 0 15,-1-1 0-15,-2 0 0 0,-17 6 0 0,26-18 0 16,-26 18 0-16,18-23 0 0,-18 23 0 0,10-27 0 16,-10 27 0-16,1-30 0 0,-1 30 0 0,-7-32 0 15,7 32 0-15,-17-32 0 0,17 32 0 0,-23-28 0 16,23 28 0-16,-30-21 0 0,30 21 0 15,-30-7 0-15,13 10 0 0,0 3 0 16,-1 4 0-16,-3 7 0 0,0 4 0 0,2 4 0 16,-3 3 0-16,5 2 0 0,-1 2 0 0,3-2 0 15,3 0 0-15,1-1 0 0,7-3 0 0,3-2 0 16,6-5 0-16,-5-19 0 0,24 27 0 0,-7-19 0 16,8-3 0-16,1-1 0 0,9-4 0 15,3-5 0-15,11-1 0 0,3-7 0 0,9 1 0 16,2-10 0-16,14 12-113 0,-20-30-148 0,38 43-149 15,-39-23-200-15,11-3 55 0,11 20 458 0</inkml:trace>
  <inkml:trace contextRef="#ctx0" brushRef="#br0" timeOffset="1.37018E6">20887 14208 1823 0,'17'-12'98'0,"-17"12"-33"15,0 0-8-15,0 0-53 0,0 0-4 16,0 0 0-16,0 0 0 0,0 0 0 0,-25 24 0 16,25-24 0-16,-23 34 0 0,10-11 0 0,1 1 0 15,-2 4 0-15,3 1 0 0,0 0 0 0,2 1 0 16,1-1 0-16,4 0 0 0,0-4 0 15,3-3 0-15,4-4 0 0,-3-18 0 0,13 22 0 16,-13-22 0-16,20 8 0 0,-20-8-27 16,33 2-113-16,-39-34-407 0,33 20-66 0,-15-13-40 15</inkml:trace>
  <inkml:trace contextRef="#ctx0" brushRef="#br0" timeOffset="1.37032E6">20939 13967 2013 0,'0'0'34'0,"-19"6"-34"0,19-6 0 16,-17 17 0-16,17-17 0 0,0 0 0 0,-2 22 0 15,2-22-58-15,0 0-69 0,36 28-446 0,-36-28-57 16,17 8-7-16</inkml:trace>
  <inkml:trace contextRef="#ctx0" brushRef="#br0" timeOffset="1.37065E6">21316 14168 1926 0,'-21'1'58'0,"3"4"-19"0,-3-2-15 15,1 2-24-15,-1 0 0 0,0 2 0 0,1 1 0 16,-1 3 0-16,2-2 0 0,-1 4 0 16,3 1 0-16,17-14 0 0,-28 26 0 15,28-26 0-15,-16 25 0 0,16-25 0 0,-3 19 0 16,3-19 0-16,0 0 0 0,15 19 0 0,-15-19 0 15,27 6 0-15,-9-4 0 0,3-4 0 0,2-1 0 16,4-2 0-16,0 1 0 0,0-1 0 0,-2 3 0 16,-2 1 0-16,-2 0 0 0,-4 3 0 0,-17-2 0 15,19 6 0-15,-19-6 0 0,0 0 0 0,4 28 0 16,-4-28 0-16,-10 28 0 0,0-10 0 16,-2 1 0-16,-3 2 0 0,-3 0 0 0,0 2 0 15,0-1 0-15,0 0 0 0,1-1 0 0,17-21 0 16,-25 29 0-16,25-29 0 0,0 0 0 15,0 0-74-15,17 24-236 0,-25-58-164 0,25 28-165 16,-17 6 90-16,15-46 549 0</inkml:trace>
  <inkml:trace contextRef="#ctx0" brushRef="#br0" timeOffset="1.37116E6">22329 14245 1430 0,'-2'-35'323'0,"2"35"-211"0,-2-17-36 15,2 17-18-15,0 0-10 0,-18-19-48 0,18 19 0 16,-23-5 0-16,23 5 0 0,-33 6 0 0,11 1 0 16,2 3 0-16,-5 3 0 0,1 3 0 0,-2 1 0 15,2 2 0-15,-1 2 0 0,1-1 0 0,4 1 0 16,0-2 0-16,6-1 0 0,14-18 0 0,-20 29 0 16,20-29 0-16,-2 26 0 0,2-26 0 15,14 22 0-15,-14-22 0 0,28 19 0 16,-11-12 0-16,5 2 0 0,0-4 0 0,7 2-13 15,-1-5-34-15,10 8-26 0,-8-15-21 0,25 29-174 16,-26-29-357-16,18 3 42 0,-2 1 240 0</inkml:trace>
  <inkml:trace contextRef="#ctx0" brushRef="#br0" timeOffset="1.37157E6">22927 14286 1359 0,'-34'-21'417'0,"34"21"-311"16,-37 3-49-16,15 0-16 0,-5-3-10 0,3 3-3 15,-1-2-20-15,2 3-8 0,-1-2 0 0,3 1 0 16,1 1 0-16,1-1 0 0,19-3 0 16,-29 10 0-16,29-10 0 0,-17 9 0 0,17-9 0 15,0 0 0-15,-11 22 0 0,11-22 0 16,0 21 0-16,0-21 0 0,5 23 0 0,-5-23 0 16,9 25 0-16,-9-25 0 0,14 27 0 0,-14-27 0 15,17 24 0-15,-17-24 0 0,20 19 0 0,-20-19 0 16,17 12 0-16,-17-12 0 0,0 0 0 0,19 4 0 15,-19-4 0-15,17-13 0 0,-17 13 0 0,20-29 0 16,-8 8 0-16,1-4 0 0,3-3 0 16,0-2 0-16,0-1 0 0,1 2 0 0,-3 3 0 15,0 0 0-15,-2 5 0 0,-3 1 0 0,-9 20 0 16,14-30 0-16,-14 30 0 0,5-19 0 16,-5 19 0-16,0 0 0 0,0 0 0 0,0 0 0 15,-3 18 0-15,-2 2 0 0,-4 7 0 0,-1 4 0 16,-1 3 0-16,0 1 0 0,1 1 0 0,2 0 0 15,0-1 0-15,2-1 0 0,5-5 0 16,4-4 0-16,4-4 0 0,-7-21 0 0,29 26 0 16,-11-21 0-16,9-4 0 0,1-9 0 0,11 1-90 15,-15-34-147-15,35 27-326 0,-20-23-88 0,12-2 146 16</inkml:trace>
  <inkml:trace contextRef="#ctx0" brushRef="#br0" timeOffset="1.37177E6">23506 13674 2047 0,'-14'17'0'16,"-3"3"0"-16,1 5 0 0,-2 8 0 0,-1 5 0 15,1 6 0-15,-3 3 0 0,2 5 0 0,-4 3 0 16,1 1 0-16,-4 2 0 0,3-1 0 0,0 0 0 16,3-4 0-16,2-4 0 0,6-6 0 15,5-4 0-15,3-9 0 0,8-3 0 0,2-8 0 16,9-2 0-16,-15-17-18 0,40 18-120 0,-41-37-434 15,31 14-62-15,-7-12-14 0</inkml:trace>
  <inkml:trace contextRef="#ctx0" brushRef="#br0" timeOffset="1.37198E6">23794 13553 1984 0,'0'0'63'0,"-18"32"-63"0,10-6 0 0,-2 11 0 15,-2 7 0-15,-3 7 0 0,-2 7 0 0,-1 3 0 16,-2 5 0-16,0 4 0 0,-3 1 0 0,-2-1 0 16,1-1 0-16,0-5 0 0,3-4 0 15,3-5 0-15,3-7 0 0,5-4 0 0,7-6 0 16,2-5 0-16,5-5 0 0,4-8 0 0,6 0-29 16,-14-20-76-16,50 34-202 0,-50-34-304 15,42-3-39-15,-14-3 306 0</inkml:trace>
  <inkml:trace contextRef="#ctx0" brushRef="#br0" timeOffset="1.37239E6">23970 14191 1765 0,'-27'13'257'0,"9"8"-232"0,4-3-25 15,4-1 0-15,10-17 0 0,-1 30 0 16,1-30 0-16,10 24 0 0,-10-24 0 0,22 19 0 15,-22-19 0-15,30 11 0 0,-10-9 0 16,0-4 0-16,4-1 0 0,3-2 0 0,3-5 0 16,0-1 0-16,0-6 0 0,0-2 0 0,0-3 0 15,-1-1 0-15,-1 0 0 0,-1-1 0 0,0 0 0 16,-3 0 0-16,-3 0 0 0,-4 1 0 0,-5 1 0 16,-2 1 0-16,-7 4 0 0,-3 17 0 0,-2-23 0 15,2 23 0-15,-20-8 0 0,20 8 0 16,-32 8 0-16,12 3 0 0,-3 5 0 0,-3 3 0 15,0 4 0-15,-2 4 0 0,0 1 0 0,0 1 0 16,-1 0 0-16,1 1 0 0,1-1 0 16,3 1 0-16,4-3 0 0,6-4 0 0,5-4 0 15,9-19 0-15,-1 27 0 0,1-27 0 0,17 19 0 16,-17-19 0-16,33 15 0 0,-11-12 0 0,4 0 0 16,3-3 0-16,6-2 0 0,3-1 0 15,6-2 0-15,2-3 0 0,7 2 0 0,-1-7 0 16,8 5-11-16,-7-13-83 0,19 24-121 0,-38-32-213 15,28 14-184-15,-11 0 7 0,-14-18 524 0</inkml:trace>
  <inkml:trace contextRef="#ctx0" brushRef="#br0" timeOffset="1.37274E6">24897 14081 1978 0,'-27'-10'69'0,"-4"2"-69"16,-2 3 0-16,2 2 0 0,-2 3 0 0,2 5 0 0,0 1 0 15,2 4 0-15,-2 1 0 0,4 3 0 16,2 3 0-16,2 1 0 0,1 3 0 0,0 2 0 15,6 1 0-15,2 3 0 0,5-1 0 0,2 1 0 16,3-3 0-16,3-3 0 0,3-3 0 0,-2-18 0 16,19 23 0-16,-19-23 0 0,34 6 0 15,-12-9 0-15,4-8 0 0,5-3 0 0,3-9 0 16,6-6 0-16,1-6 0 0,3-5 0 0,2-4 0 16,0 0 0-16,1-2 0 0,-5 2 0 15,-2 1 0-15,-6 2 0 0,-6-2 0 0,-5 1 0 0,-7 0 0 16,-4-1 0-16,-5 6 0 0,-6 3 0 15,-5 7 0-15,-2 8 0 0,6 19 0 0,-24-10 0 16,7 20 0-16,-5 8 0 0,-5 9 0 16,-1 9 0-16,-2 7 0 0,-1 7 0 0,6 5 0 15,-1 4 0-15,6 0 0 0,1 1 0 0,3 0 0 16,3-5 0-16,5 1 0 0,-1-9 0 0,8-1 0 16,1-8 0-16,8 5-9 0,-8-43-179 0,22 65-146 15,-22-65-110-15,0 0-136 0,0 42 89 0,-18-50 491 16</inkml:trace>
  <inkml:trace contextRef="#ctx0" brushRef="#br0" timeOffset="1.37382E6">13770 15647 2017 0,'-22'-15'30'16,"22"15"-30"-16,-4-20 0 0,4 20 0 0,2-24 0 15,-2 24 0-15,0 0 0 0,0 0 0 0,0 0 0 16,0 0 0-16,0 0 0 0,0 0 0 0,0 0 0 16,0 35 0-16,-2-4 0 0,2 7 0 0,-1 4 0 15,1 6 0-15,1 4 0 0,1 6 0 0,0-1 0 16,-1 4 0-16,0-5 0 0,-1-2 0 0,2-5 0 15,-2-5 0-15,2-8 0 0,1-4 0 16,-1-8 0-16,3-2 0 0,-5-22 0 0,11 25 0 16,-11-25 0-16,0 0 0 0,0 0 0 0,0 0 0 15,0 0 0-15,18-12 0 0,-16-6 0 0,0-8 0 16,-2-4 0-16,-3-5 0 0,1 0 0 16,-2-3 0-16,1-2 0 0,-2 2 0 0,-1-3 0 15,-1-2 0-15,0 0 0 0,1-6 0 16,0 1 0-16,2-4 0 0,2-4 0 0,4 4 0 15,4 0 0-15,4 5 0 0,7 9 0 0,5 2 0 16,5 9 0-16,2 5 0 0,4 3 0 0,2 2 0 16,2 3 0-16,0 3 0 0,1 4 0 0,-1 2 0 15,-2 4 0-15,-2 1 0 0,-2 5 0 0,-2 5 0 16,-3 1 0-16,-5 3 0 0,-7 3 0 0,-14-17 0 16,17 36 0-16,-13-16 0 0,-7 3 0 15,-5 2 0-15,-5 2 0 0,-6 2 0 0,-5 0 0 16,-4 2 0-16,-4-1 0 0,0 1 0 15,-1-5 0-15,2-2 0 0,2-3 0 0,2-5 0 16,2-3 0-16,2-2 0 0,3-3 0 0,20-8 0 16,-26 10 0-16,26-10 0 0,0 0 0 0,0 0 0 15,0 0 0-15,0 0 0 0,0 0 0 0,17-2 0 16,0 0 0-16,3 2 0 0,5 2 0 16,0 2 0-16,3 2 0 0,0 5 0 0,1 3 0 15,-2 3 0-15,-1 2 0 0,-2 4 0 0,-1 3 0 16,-4 3 0-16,0 2 0 0,-2 1 0 0,-4 1 0 15,0 1 0-15,-2 1 0 0,0-5 0 0,2-1 0 16,-4-5 0-16,5 1 0 0,-5-7 0 16,7 1 0-16,-16-19-6 0,37 30-141 15,-37-30-111-15,42-9-215 0,-42 9-171 0,32-29 126 16,2 27 518-16</inkml:trace>
  <inkml:trace contextRef="#ctx0" brushRef="#br0" timeOffset="1.37427E6">14620 15940 1999 0,'0'0'40'0,"0"0"-32"0,0 0-8 15,0 0 0-15,22 18 0 0,-22-18 0 0,17 14 0 16,-17-14 0-16,17 16 0 0,-17-16 0 0,17 12 0 15,-17-12 0-15,19 6 0 0,-19-6 0 16,28-4 0-16,-11-2 0 0,3-3 0 0,1-3 0 16,3-4 0-16,1-1 0 0,2-5 0 0,-1-1 0 15,0 1 0-15,1-1 0 0,-5 3 0 0,-2 1 0 16,-6-2 0-16,-7 4 0 0,-7 17 0 0,7-30 0 16,-7 30 0-16,-13-22 0 0,13 22 0 0,-28-16 0 15,9 10 0-15,-4 3 0 16,-3 3 0-16,0 2 0 0,-2 4 0 0,-2 5 0 15,2 3 0-15,2 6 0 0,1 3 0 0,3 2 0 16,2 3 0-16,2 3 0 0,2 2 0 0,2 1 0 16,5 0 0-16,1-3 0 0,7 0 0 0,5-6 0 15,4-2 0-15,6-3 0 0,4-1 0 0,4-4 0 16,3-1 0-16,8-3 0 0,5-3 0 0,2-3 0 16,6-2 0-16,4-4 0 0,5-1 0 15,2-7 0-15,5 3 0 0,-2-6 0 0,5 3-6 16,-8-14-125-16,24 27-121 0,-39-40-137 0,37 28-218 15,-14-2 41-15,-15-21 471 0</inkml:trace>
  <inkml:trace contextRef="#ctx0" brushRef="#br0" timeOffset="1.37461E6">16347 15480 2009 0,'-5'-25'37'0,"5"25"-36"16,-18-29-1-16,12 12 0 0,1-2 0 0,1 0 0 16,-1 1 0-16,-1-1 0 0,-1-1 0 15,-2 2 0-15,1 0 0 0,-2 0 0 16,-1 1 0-16,11 17 0 0,-29-29 0 0,12 18 0 16,-1 4 0-16,-2 2 0 0,1 5 0 0,-2 2 0 15,2 7 0-15,-1 2 0 0,1 7 0 0,-2 2 0 16,0 5 0-16,1 5 0 0,-1 4 0 0,0 3 0 15,2 8 0-15,-3 3 0 0,1 5 0 0,0 6 0 16,0 1 0-16,0 5 0 0,2-2 0 16,2-1 0-16,2-3 0 0,5-7 0 0,3-2 0 15,5-7 0-15,2-6 0 0,5-6 0 0,1-8 0 16,7-1 0-16,-13-22 0 0,27 30 0 0,-27-30-32 16,34 19-85-16,-35-42-144 0,36 37-183 0,-35-14-189 15,24-34 74-15,-3 31 559 0</inkml:trace>
  <inkml:trace contextRef="#ctx0" brushRef="#br0" timeOffset="1.37547E6">15610 15846 2047 0,'-24'9'0'16,"7"-3"0"-16,17-6 0 0,0 0 0 0,0 0 0 16,0 0 0-16,0 0 0 0,0 0 0 0,36 16 0 15,-10-19 0-15,4 0 0 0,4-5 0 16,3 1 0-16,1-3 0 0,3-1 0 0,1 1 0 15,1-1 0-15,3-4 0 0,0 3 0 16,4-2 0-16,0-1 0 0,3 3 0 0,-2-1 0 16,-3 1 0-16,-2 3 0 0,-6 2 0 0,-1 3 0 15,-6 2 0-15,-5 2 0 0,-5 3 0 0,-23-3 0 16,28 13 0-16,-28-13 0 0,9 25 0 0,-11-6 0 16,-4 7 0-16,-2 0 0 0,-8 6 0 15,0 2 0-15,-2-1 0 0,-3 5 0 0,2-2 0 16,0-1 0-16,0-3 0 0,4-3 0 0,3-4 0 15,1-5 0-15,11-20 0 0,-9 23 0 0,9-23 0 16,0 0 0-16,0 0 0 0,0 0 0 0,17-10 0 16,-17 10 0-16,28-34 0 0,-11 9 0 0,2-4 0 15,-1-2 0-15,2 0 0 0,-3-1 0 16,-1 1 0-16,-2 2 0 0,-2 1 0 16,-1 4 0-16,-2 1 0 0,-1 1 0 0,2 2 0 15,-3 2 0-15,3 1 0 0,-10 17 0 0,17-26 0 16,-17 26 0-16,21-17 0 0,-21 17 0 0,22-8 0 15,-22 8 0-15,23-4 0 0,-23 4 0 0,28 3 0 16,-11-1 0-16,2 0 0 0,2 1 0 0,1 0 0 16,1 0 0-16,2 1 0 0,2-2 0 15,0 0 0-15,1 2 0 0,-1 0 0 0,1-2 0 16,-2 2 0-16,1 0 0 0,-1-1 0 0,-2 2 0 16,-5-2 0-16,-1 1 0 0,-18-4 0 0,20 6 0 15,-20-6 0-15,0 0 0 0,0 0 0 16,0 0 0-16,0 0 0 0,0 0 0 0,0 0 0 15,-19 2 0-15,19-2 0 0,-26-4 0 0,26 4 0 16,-29-5 0-16,29 5 0 0,-33-7 0 16,16 4 0-16,-1 2 0 0,1 1 0 0,0 2 0 15,-1 2 0-15,1 4 0 0,0 3 0 0,0 4 0 16,1 3 0-16,0 1 0 0,1 3 0 0,2 1 0 16,2 1 0-16,2 2 0 0,3 0 0 0,3 0 0 15,2-2 0-15,1-4 0 0,2-1 0 0,-2-19 0 16,12 21 0-16,-12-21 0 0,23 11 0 15,-23-11 0-15,36-3 0 0,-13-5 0 0,3-6 0 16,6-6 0-16,3-6 0 0,2-6 0 0,2-5 0 16,1-3 0-16,0-1 0 0,-1 1 0 15,-1 1 0-15,-7 4 0 0,-3 1 0 0,-5 4 0 16,-5 3 0-16,0 6 0 0,-9 3 0 0,-9 18 0 16,12-19 0-16,-12 19 0 0,0 0 0 0,0 0 0 15,0 0 0-15,-28 26 0 0,16-4 0 16,-2 4 0-16,-3 4 0 0,0 7 0 0,0 1 0 15,1 1 0-15,4 0 0 0,-1 0 0 0,5-4 0 16,4-3 0-16,6-3 0 0,2-8 0 0,9-1 0 16,-13-20 0-16,34 26 0 0,-14-20 0 0,7-3 0 15,1-4 0-15,7 1-67 0,-6-18-61 16,26 21-63-16,-33-42-83 0,43 38-92 0,-36-28-37 16,2-5-90-16,24 26 369 0</inkml:trace>
  <inkml:trace contextRef="#ctx0" brushRef="#br0" timeOffset="1.3757E6">17720 15713 1643 0,'-32'-17'404'0,"15"14"-404"0,17 3 0 16,-29-6 0-16,29 6 0 0,-21-3 0 0,21 3 0 15,-17 6 0-15,17-6 0 0,0 0 0 16,-20 25 0-16,20-25 0 0,-14 31 0 0,8-12 0 16,-1 4 0-16,1 0 0 0,1 1 0 0,1 4 0 15,2-1 0-15,1 1 0 0,3-3 0 16,2-2 0-16,2-1 0 0,2-4 0 0,-8-18 0 15,27 25 0-15,-7-16 0 0,1-7 0 0,6-2 0 16,1-7 0-16,7-4 0 0,1-8 0 0,4-4 0 16,-1-7 0-16,5-3 0 0,-1-7 0 15,10 11-125-15,-23-29-86 0,37 42-174 0,-45-26-201 16,16 0 23-16,4 20 387 0</inkml:trace>
  <inkml:trace contextRef="#ctx0" brushRef="#br0" timeOffset="1.37591E6">18212 15172 1972 0,'0'0'75'16,"-21"18"-75"-16,21-18 0 0,-8 30 0 0,8-7 0 15,-1 5 0-15,1 6 0 0,-2 3 0 0,0 3 0 16,0 5 0-16,0 2 0 0,-3 2 0 0,-1 2 0 16,-2-1 0-16,2-1 0 0,0-1 0 0,2-5 0 15,1-1 0-15,0-3 0 0,5-5 0 0,-2-5 0 16,4-2 0-16,1-8 0 0,5 0 0 15,-10-19-116-15,29 31-210 0,-29-31-173 0,0 0-168 16,0 0 229-16,-6-45 438 0</inkml:trace>
  <inkml:trace contextRef="#ctx0" brushRef="#br0" timeOffset="1.37623E6">17986 15565 1738 0,'-24'-2'309'0,"24"2"-309"0,0 0 0 0,0 0 0 16,28 12 0-16,-11-13 0 0,5 0 0 0,2-1 0 16,4-1 0-16,1-3 0 0,5 3 0 0,3-3 0 15,2-1 0-15,1-1 0 0,4 1 0 0,-1-1 0 16,2 0 0-16,3 1 0 0,-3-2 0 0,2 2 0 16,-3 2 0-16,-1 2 0 0,-2 1 0 15,-5 2 0-15,0 3 0 0,-8 2 0 0,-2 1 0 16,-5 1 0-16,-21-7 0 0,28 23 0 15,-28-23 0-15,12 34 0 0,-12-11 0 0,-3 2 0 16,-5 4 0-16,-1 3 0 0,-4 0 0 0,-1 2 0 16,-2-1 0-16,0-2 0 0,0-2 0 0,4-3 0 15,0-5 0-15,4-1 0 0,8-20 0 16,-10 23 0-16,10-23 0 0,0 0 0 0,0 0 0 16,22-5-127-16,-26-31-115 0,43 36-160 0,-40-40-129 15,14 1-35-15,20 21 388 0</inkml:trace>
  <inkml:trace contextRef="#ctx0" brushRef="#br0" timeOffset="1.37642E6">18763 15221 1866 0,'0'0'181'16,"-17"-12"-181"-16,17 12 0 0,0 0 0 0,0 0 0 15,0 0 0-15,20 13 0 0,-20-13 0 0,31 6 0 16,-6-3 0-16,3-2 0 0,3 3 0 0,0-4-46 15,6 9-24-15,-10-11-39 0,23 29-98 0,-50-27-237 16,54-2-181-16,-16 17 80 0,-11-21 545 16</inkml:trace>
  <inkml:trace contextRef="#ctx0" brushRef="#br0" timeOffset="1.37707E6">19240 15428 2004 0,'-21'7'43'0,"2"0"-43"16,2-1 0-16,17-6 0 0,-22 13 0 15,22-13 0-15,0 0 0 0,-17 26 0 0,17-26 0 16,-5 28 0-16,4-11 0 0,1 4 0 0,-1 0 0 16,-1 2 0-16,1 4 0 0,1 1 0 0,0-1 0 15,1 3 0-15,2-8 0 0,2-1 0 0,-5-21 0 16,16 27 0-16,-16-27 0 0,26 15 0 0,-9-13 0 16,2-2 0-16,0-6 0 0,3-4 0 0,2-6 0 15,3-4 0-15,2-6 0 16,2-2 0-16,0-3 0 0,0-1 0 0,-2 0 0 15,-2 0 0-15,-3 0 0 0,-6 2 0 0,-4 2 0 16,-7 1 0-16,-5 3 0 0,-5 3 0 0,-6 1 0 16,9 20 0-16,-28-30 0 0,11 20 0 0,-2 5 0 15,0 4 0-15,0 3 0 0,-1 5 0 0,1 3 0 16,1 1 0-16,1 1 0 0,17-12 0 0,-23 23 0 16,23-23 0-16,-6 17 0 0,6-17 0 15,0 0 0-15,21 16 0 0,-4-14 0 0,5-2 0 16,5-3 0-16,5-3 0 0,5-2 0 0,6-1 0 15,6-2 0-15,4 0 0 0,2 0 0 0,0 2 0 16,-2 3 0-16,-3 4 0 0,-1 3 0 16,-4 4 0-16,-5 4 0 0,-3 1 0 0,-9 6 0 15,-6 3 0-15,-6 7 0 0,-10 4 0 16,-5 6 0-16,-5 3 0 0,-7 3 0 0,-4 4 0 16,-3 2 0-16,-5 1 0 0,-3 2 0 0,-3 0 0 15,0-7 0-15,2 0 0 0,4-11 0 0,6-8 0 16,7-7 0-16,10-18 0 0,0 0 0 0,0 0 0 15,20 0 0-15,-1-19 0 0,7-11 0 0,6-9 0 16,5-3 0-16,3-6 0 0,3-1 0 0,-1 2 0 16,2-2 0-16,-1 2 0 0,-1 4 0 15,-4 1 0-15,-3 5 0 0,-3 2 0 0,-6 7 0 16,-1 4 0-16,-7 8 0 0,-18 16 0 16,21-8 0-16,-21 8 0 0,-2 18 0 0,-5 2 0 15,-1 9 0-15,-6 7 0 0,-2 3 0 0,-2 1 0 16,0 4 0-16,0-1 0 0,1 0 0 0,2-3 0 15,5-4 0-15,4-5 0 0,8-2 0 0,1-6 0 16,12-1 0-16,-2-5 0 0,14 4-42 16,-27-21-123-16,57 27-64 0,-46-43-93 0,41 34-58 15,-18-16-108-15,-4-24 68 0,29 36 420 0</inkml:trace>
  <inkml:trace contextRef="#ctx0" brushRef="#br0" timeOffset="1.37989E6">15044 14935 1844 0,'-23'-14'41'16,"23"14"-27"-16,-24-24-9 0,24 24-5 15,-22-29 5-15,22 29-1 0,-25-28 7 0,25 28-2 16,-31-24 3-16,13 13-3 0,-4 1-2 0,-1 2 1 15,-4 0 0-15,-1 0-1 0,-2 2 4 0,-4 4-5 16,-3 1 2-16,-3 2 1 0,-2 1-2 16,-6 5 7-16,-2 2-6 0,-1 1-8 0,-4 3 0 15,2 3 0-15,-2 1 0 0,3 4 0 0,0 2 0 16,3 3 0-16,4 0 0 0,2 0 0 0,7 0 0 16,4-2 0-16,6-2 0 0,6-1 0 0,20-21 0 15,-22 29 0-15,22-29 0 0,0 18 0 0,0-18 0 16,17 10 0-16,-17-10 0 0,28 2 0 15,-10-3 0-15,0-4 0 0,0-2 0 16,0-2 0-16,-1-3 0 0,0-2 0 0,-1-4 0 16,0-2 0-16,-5 1 0 0,-4-2 0 0,-5 2 0 15,-5 1 0-15,-7 1 0 0,10 17 0 0,-35-30 0 16,9 19 0-16,-3 1 0 0,-4 4 0 0,-7 4 0 16,-5 2 0-16,-2 6 0 0,-6 5 0 0,0 5 0 15,-6 5 0-15,-1 6 0 0,-2 3 0 16,-2 4 0-16,4 3 0 0,-4 3 0 0,3 4 0 15,2 2 0-15,-1 3 0 0,6 0 0 0,2 0 0 16,4-2 0-16,5-1 0 0,6-3 0 0,7-6 0 16,10-3 0-16,5-4 0 0,10-3 0 0,6-2 0 15,8-1 0-15,6-1 0 0,5 0 0 16,7 0 0-16,7 0 0 0,4 0 0 0,4 1 0 16,3-3 0-16,2-3 0 0,-2 0 0 15,1-3 0-15,-4 1 0 0,1-2 0 0,-4-2 0 16,-4-2 0-16,-3-3 0 0,-4-2 0 0,-4-1 0 15,-5-3 0-15,-19-1 0 0,25-3 0 0,-25 3 0 16,0 0 0-16,0 0 0 0,0 0 0 0,0 0 0 16,0 0 0-16,-25-14 0 0,7 17 0 0,-4 4 0 15,-2 3 0-15,-3 3 0 0,-1 2 0 16,-1 3 0-16,-3 4 0 0,2 4 0 0,0 4 0 16,0 4 0-16,4 3 0 0,3 4 0 0,2 3 0 15,3 1 0-15,2 3 0 0,4 1 0 16,2 2 0-16,4 4 0 0,3-1 0 0,3 2 0 15,4 1 0-15,2-4 0 0,5-2 0 0,4-4 0 16,3-5 0-16,4-6 0 0,3-4 0 0,5-3 0 16,4-4 0-16,2-2 0 0,4-5 0 15,2 0 0-15,1-8 0 0,4-6 0 0,2-4 0 16,3-11 0-16,1 0 0 0,3-3 0 0,-1-6 0 16,2 0 0-16,0-5 0 0,-3 0 0 0,-2 0 0 15,-5 3 0-15,-4 1 0 0,-5 4 0 0,-6 4 0 16,-5 3 0-16,-6 3 0 0,-21 7 0 0,22-3 0 15,-22 3 0-15,0 0 0 0,2 21 0 16,-9-4 0-16,-2 9 0 0,-4 5 0 16,-3 5 0-16,-3 8 0 0,-2 5 0 0,0 5 0 15,-1 4 0-15,5 1 0 0,2-3 0 0,2-6 0 16,7-2 0-16,6 1 0 0,8-9 0 0,7-5 0 16,10-6 0-16,10-13 0 0,9-9 0 0,11-1 0 15,9-9 0-15,10-5 0 0,11 1 0 0,7-17 0 16,4-3 0-16,7-9 0 0,3-4 0 15,2 4 0-15,1-3 0 0,-2-2 0 0,-2 3 0 16,-5 2 0-16,-4 6 0 0,-5 6 0 0,-3-2 0 16,-7 2 0-16,-5 0 0 0,-10 3 0 0,-6 7 0 15,-5 5 0-15,-5 6 0 0,-7 4 0 16,-6 3 0-16,-8 8 0 0,-5 6 0 0,-7 6 0 16,-4 5 0-16,-7 1 0 0,-4 1 0 0,-4 1 0 15,-1 3 0-15,0 2 0 0,1-1 0 16,5 0 0-16,4-2 0 0,4-1 0 0,7-4 0 15,5-3 0-15,8-4 0 0,6-4 0 0,6-3 0 16,8-7 0-16,5-4 0 0,5-2 0 0,7-1 0 16,6 1 0-16,6-2 0 0,7-8 0 0,0 0 0 15,2 1 0-15,-1-9 0 0,0-2 0 0,0-3 0 16,-2-11 0-16,2 3 0 0,-4 0 0 16,-3 0 0-16,-5-3 0 0,-5-3 0 0,-1 1 0 15,-6-2 0-15,-3 4-38 0,-6 3 30 0,-7-1 4 16,-4 7-2-16,-10-1 6 0,-6 5 0 15,-10 7 5-15,-18 12-2 0,15-21 6 0,-15 21 2 16,0 0 4-16,-19-4-2 0,19 4-13 0,-25 20 0 16,11 0 0-16,-1 6 0 0,-1-2 0 0,2 5 0 15,1 1 0-15,4 5 0 0,4-2 0 16,5 4 0-16,5-4 0 0,6 0 0 0,7-1 0 16,5-1 0-16,7-5 0 0,7-2 0 0,7-2 0 15,4-6 0-15,10-9 0 0,1-6 0 0,9-8 0 16,5-9 0-16,7-4 0 0,8-9 0 0,1-2 0 15,3-6 0-15,-1-7 0 0,1-4 0 0,1-6 0 16,0 2 0-16,-3-3 0 0,0 6 0 16,-8 3 0-16,-6-1 0 0,-9 10 0 15,-10 6 0-15,-7 2 0 0,-9 7 0 0,-9 0 0 16,-8 5 0-16,-7 8 0 0,-17 9 0 0,0 0 0 16,0 0 0-16,0 0 0 0,0 0 0 0,-12 37 0 15,-4-13 0-15,-2 5 0 0,-4 3 0 0,4 2 0 16,-1-1 0-16,7 0 0 0,5 7 0 0,3-7 0 15,4-4 0-15,8-4 0 0,-8-25 0 16,37 24 0-16,-4-13 0 0,8-7 0 0,11-2 0 16,7-11 0-16,9-8 0 0,5-6 0 0,9-9 0 15,4-5 0-15,3-3 0 0,7-3 0 0,1-1 0 16,3-2 0-16,-2-1 0 0,-5-4 0 16,-8 0 0-16,-5 1 0 0,-8 2 0 0,-8 7 0 15,-5 2 0-15,-11 5 0 0,-7 4 0 0,-12 4 0 16,-10 4 0-16,-8 2 0 0,-7 4 0 15,-4 16 0-15,-14-25 0 0,14 25 0 0,-35-12 0 16,11 11 0-16,-4 5 0 0,0 4 0 0,-1 4 0 16,-2 3 0-16,2 4 0 0,4-1 0 0,0 0 0 15,7-1 0-15,18-17 0 0,-19 31 0 0,19-31 0 16,3 22 0-16,-3-22 0 0,25 14 0 0,-6-12 0 16,7-4 0-16,4-3 0 0,4-6 0 0,5-5 0 15,1-3 0-15,3-5 0 0,0-5 0 16,0-4 0-16,1-3 0 0,-4-4 0 15,-2-1 0-15,-4-2 0 0,-4 0 0 0,-4-1 0 16,-6 1 0-16,-2-1 0 0,-4-2 0 0,-6-1 0 16,-5 0 0-16,-6 0 0 0,-5-1 0 0,-6 0 0 15,-3 2 0-15,-4 0 0 0,-6 5 0 0,-5 4 0 16,-4 3 0-16,-4 4 0 0,-5 6 0 16,-5 4 0-16,-1 7 0 0,-5 7 0 0,-3 5 0 15,3 3 0-15,0 4 0 0,5 4 0 0,4 1 0 16,1 2 0-16,6-1 0 0,6-1 0 0,3-1 0 15,9-3 0-15,22-7 0 0,-24 6 0 0,24-6 0 16,0 0 0-16,0 0 0 0,21-11 0 16,-3 3 0-16,3-3 0 0,4-4 0 0,3-1 0 15,2-3 0-15,2-1 0 0,1-5 0 16,-3 0 0-16,-1-4 0 0,-4-1 0 0,-6-3 0 16,-2-1 0-16,-7 0 0 0,-5 2 0 0,-6-3 0 15,-5 1 0-15,-8 0 0 0,-4 0 0 0,-8 4 0 16,-5-2 0-16,-6 3 0 0,-2 1 0 0,-2 3 0 15,-4 1 0-15,-4 3 0 0,-4 3 0 0,-4 5 0 16,-2 3 0-16,-4 5 0 0,-1 5 0 0,-2 5 0 16,-1 4 0-16,0 3 0 0,2 4 0 15,-1 3 0-15,-2 1 0 0,3 5 0 0,3-2 0 16,1 0 0-16,4 0 0 0,4-4 0 16,4 0 0-16,9-5 0 0,6-5 0 0,7-5 0 15,8-5 0-15,19 1 0 0,-22-11 0 0,22 11 0 16,-4-28 0-16,8 9 0 0,3-4 0 0,2-2 0 15,0 0 0-15,1-2 0 0,-3 0 0 16,-3 0 0-16,-1 2 0 0,-7 2 0 0,-2 0 0 16,-5 1 0-16,-4 1 0 0,-4 2 0 0,-7 1 0 15,-4 3 0-15,-7 2 0 0,-6 5 0 0,-7 3 0 16,-7 4 0-16,-7 5 0 0,-7 5 0 0,-4 3 0 16,-4 4 0-16,-3 1 0 0,-1 3 0 0,-3 1 0 15,-2 0 0-15,-1 2 0 0,3 0 0 0,2 0 0 16,3 0 0-16,1 0 0 15,6-1 0-15,4-4 0 0,3-1 0 0,6-2 0 16,3-2 0-16,5-1 0 0,11-3 0 0,3-2 0 16,9-5 0-16,5-4 0 0,7-3 0 0,18 5 0 15,-24-19 0-15,24 19 0 0,-10-32 0 0,7 12 0 16,3-5 0-16,2 0 0 0,-2-3 0 0,-3 0 0 16,-2 3 0-16,-2 0 0 0,-6 2 0 0,-6 0 0 15,-5 2 0-15,-6 3 0 0,-7 2 0 16,-7 4 0-16,-7 1 0 0,-6 3 0 0,-6 2 0 15,-5 2 0-15,-5 3 0 0,-2 2 0 16,-7 5 0-16,-2 3 0 0,-3 2 0 0,-6 4 0 16,0 6 0-16,-2 2 0 0,1 3 0 0,4 1 0 15,1 3 0-15,4 0 0 0,1 2 0 0,3 1 0 16,5-2 0-16,6-3 0 0,8-2 0 16,7-1 0-16,9-6 0 0,7-3 0 0,7-5 0 15,6-8 0-15,26-3-16 0,-36-12-104 0,36 12-80 16,-19-29-79-16,36 29-78 0,-35-41-47 0,5 2-71 15,13 39 280-15,-19-67 195 0</inkml:trace>
  <inkml:trace contextRef="#ctx0" brushRef="#br0" timeOffset="1.38167E6">3443 1282 1778 0,'0'0'34'16,"-11"-19"-15"-16,11 19-3 0,0 0 1 0,0 0 4 15,0 0-1-15,0 0 5 0,0 0-9 16,0 0 0-16,0 0-8 0,-3 30 0 0,2-8-6 16,0 5 7-16,0 4-7 0,1 5 10 0,1 3-9 15,0 2 7-15,0 2-8 0,2 3 9 0,-3 1-9 16,1 2 8-16,-1-2-9 0,1-2 4 0,-1-2-5 16,1-2 0-16,1-4 0 0,-1-4 0 0,0-3 0 15,1-1 0-15,0-11 0 0,0 1 0 16,-2-19 0-16,2 18 0 0,-2-18 0 0,0 0 0 15,0 0 0-15,0 0 0 0,4-29 0 0,-3 5 0 16,2-6 0-16,-1-14 0 0,1-1 0 16,1-3 0-16,1-6 0 0,0-1 0 0,0 0 0 15,1-3 0-15,-2 2 0 0,1-3 0 0,-2 2 0 16,1-4 0-16,2 3 0 0,0 0 0 0,3 5 0 16,2 2 0-16,3 9 0 0,3 4 0 15,4 8 0-15,2 4 0 0,3 6 0 0,0 4 0 16,2 4 0-16,-1 4 0 0,0 1 0 0,-2 3 0 15,1 4 0-15,-1 1 0 0,1 2 0 0,-3 2 0 16,-2 1 0-16,-3 1 0 0,-18-7 0 0,29 23 0 16,-29-23 0-16,21 26 0 0,-16-9 0 0,-3 4 0 15,-3 2 0-15,-3 3 0 0,-2 4 0 16,-2 1 0-16,-6 3 0 0,0 2 0 16,-5 0 0-16,1-1 0 0,-4 4 0 0,0-1 0 15,-1-1 0-15,-1 1 0 0,3-7 0 0,1 1 0 16,3-8 0-16,1-3 0 0,2-4 0 0,14-17 0 15,-17 21 0-15,17-21 0 0,0 0 0 0,0 0 0 16,0 0 0-16,0 0 0 0,0 0 0 0,0 0 0 16,0 0 0-16,0 0 0 0,0 0 0 15,0 0 0-15,20-18 0 0,-20 18 0 0,0 0 0 16,27 2 0-16,-27-2 0 0,25 11 0 0,-8 4 0 16,3 4 0-16,2 8 0 0,1 2 0 0,0 2 0 15,0 0 0-15,2 2 0 0,-2-1 0 0,1-2 0 16,0 1 0-16,3-3 0 0,-1-3 0 15,5 0 0-15,-4-10 0 0,5 2 0 0,-1-9 0 16,7 2-29-16,-12-23-156 0,29 36-156 16,-38-45-184-16,19 10-110 0,-1 10 304 0</inkml:trace>
  <inkml:trace contextRef="#ctx0" brushRef="#br0" timeOffset="1.38208E6">4433 1595 2017 0,'0'0'12'0,"9"17"-13"0,-9-17 3 16,0 0 5-16,26 15 3 0,-26-15-10 0,29 12 0 16,-29-12 0-16,35 13 0 0,-15-7 0 0,0-4 0 15,3-2 0-15,-1-1 0 0,1 0 0 16,-1-5 0-16,1-1 0 0,-1-2 0 0,-1-2 0 15,0-1 0-15,-4-1 0 0,-17 13 0 0,30-34 0 16,-19 14 0-16,0-2 0 0,-2-1 0 0,-3-3 0 16,-4 2 0-16,-3 1 0 0,-6 0 0 0,-3 3 0 15,-5 2 0-15,-2 1 0 0,-3 5 0 0,-5 4 0 16,-2 6 0-16,-2 4 0 0,-2 8 0 16,-3 6 0-16,-2 5 0 0,1 7 0 15,-3 7 0-15,2 5 0 0,2 3 0 0,3 3 0 16,6-5 0-16,5 6 0 0,7-2 0 0,6-4 0 15,7-3 0-15,6-6 0 0,10-7 0 0,7-4 0 16,10-5 0-16,7-7 0 0,8-5 0 0,6-8 0 16,9-4 0-16,0-8 0 0,10-2 0 0,0-8-45 15,11 14-100-15,-23-38-172 0,34 40-167 16,-17-23-156-16,-7-4 225 0,15 26 415 0</inkml:trace>
  <inkml:trace contextRef="#ctx0" brushRef="#br0" timeOffset="1.38235E6">5619 849 1854 0,'-21'-27'40'16,"12"-9"-33"-16,1 6-24 0,3 6 67 0,5 24-24 16,-14-20 33-16,14 20-31 0,-22 5-28 0,22-5 0 15,-30 20 0-15,11-2 0 0,-2 16 0 0,-2 3 0 16,1 10 0-16,-4 6 0 0,1 2 0 0,-3 8 0 15,0 4 0-15,1 8 0 0,0 4 0 0,4-2 0 16,3 3 0-16,3-7 0 16,3 2 0-16,4-6 0 0,4-4 0 0,0-2 0 15,5-11 0-15,3-4 0 0,5-7 0 0,4-4 0 16,-2-5 0-16,9-3-30 0,-18-29-117 0,52 40-230 16,-52-40-167-16,25 1-109 0,-7 1 358 0</inkml:trace>
  <inkml:trace contextRef="#ctx0" brushRef="#br0" timeOffset="1.38253E6">4920 1585 2047 0,'0'0'0'0,"-27"16"0"16,27-16 0-16,0 0 0 0,0 0 0 16,30 12 0-16,-6-12 0 0,6-3 0 0,10-7 0 15,5-2 0-15,10-3 0 0,4-4 0 16,3 1 0-16,-2-1 0 0,8-1 0 0,-2-3-69 15,12 18-87-15,-28-35-230 0,28 31-271 0,-11-2 48 16,-8-10 440-16</inkml:trace>
  <inkml:trace contextRef="#ctx0" brushRef="#br0" timeOffset="1.38331E6">5909 1652 1805 0,'6'-30'70'16,"-6"30"-55"-16,15-28-2 0,-15 28 13 0,25-31 1 15,-25 31 3-15,29-30-3 0,-29 30-2 16,25-25-16-16,-25 25-9 0,0 0 0 0,0 0 0 16,18-14 0-16,-18 14 0 0,0 0 0 0,0 0 0 15,0 0 0-15,-23 26 0 0,12-8 0 0,-3 3 0 16,-1 5 0-16,-1 1 0 0,-1 9 0 0,1-3 0 15,0 1 0-15,3 0 0 0,2-9 0 0,4-3 0 16,3-5 0-16,4-17 0 0,4 22 0 16,-4-22 0-16,0 0 0 0,19 4 0 15,-19-4 0-15,24-14 0 0,-9-3 0 0,2-4 0 16,1-8 0-16,2-3 0 0,-2-5 0 0,-1-1 0 16,-1-1 0-16,-4 4 0 0,-1 1 0 0,-4 4 0 15,-2 2 0-15,-1-1 0 0,-3 2 0 0,0 0 0 16,-1 4 0-16,0 3 0 0,0 20 0 0,2-29 0 15,-2 29 0-15,7-20 0 0,-7 20 0 0,0 0 0 16,18-8 0-16,-18 8 0 0,28 10 0 16,-9-4 0-16,4 0 0 0,3 2 0 0,1 0 0 15,2 0 0-15,1 1 0 0,4-3 0 16,2 0 0-16,0 0 0 0,-2-1 0 0,1 0 0 16,-1-3 0-16,0 1 0 0,-1-2 0 0,-2-2 0 15,-3-1 0-15,-5 2 0 0,-5-3 0 0,-18 3 0 16,19-4 0-16,-19 4 0 0,0 0 0 15,0 0 0-15,0 0 0 0,-26-14 0 0,9 11 0 16,-4 1 0-16,-1-2 0 0,-2 4 0 0,1-1 0 16,-2 5 0-16,1 2 0 0,1 2 0 0,0 3 0 15,0 5 0-15,1 2 0 0,-1 2 0 0,3 5 0 16,1 0 0-16,3 4 0 0,3-1 0 0,3 2 0 16,4-1 0-16,3 5 0 0,6-4 0 0,2-2 0 15,3-3 0-15,7-7 0 16,2-2 0-16,5-5 0 0,3-7 0 0,3-3 0 15,5-10 0-15,1 1 0 0,3-8 0 0,-2-2 0 16,0-5 0-16,-2-6 0 0,-4 1 0 0,-2-3 0 16,-5 2 0-16,-2-1 0 0,-4 2 0 0,-4 0 0 15,-2 1 0-15,-4 2 0 0,-2-2 0 0,-4 4 0 16,0 5 0-16,0 18 0 0,-7-24 0 0,7 24 0 16,0 0 0-16,-17-5 0 0,17 5 0 15,-19 21 0-15,8-2 0 0,-2 10 0 0,0 6 0 16,0 2 0-16,1-1 0 0,1-1 0 0,5 1 0 15,1-2 0-15,10 4 0 0,-1-8 0 0,11 1 0 16,-2-14-58-16,19 12-109 0,-32-29-49 16,60 24-51-16,-60-24-66 0,65-15-125 0,-12 22-19 15,-21-35 407-15</inkml:trace>
  <inkml:trace contextRef="#ctx0" brushRef="#br0" timeOffset="1.38365E6">7435 1462 1773 0,'20'-14'70'0,"-20"14"-18"15,0 0-3-15,18-17-3 0,-18 17-14 16,0 0-7-16,0 0-25 0,-23-10 0 0,23 10 0 15,-31 7 0-15,13-1 0 0,-4 5 0 0,-2 4 0 16,-3 4 0-16,-3 4 0 0,-2 7 0 16,0 1 0-16,2 2 0 0,2 0 0 0,3 6 0 15,4-3 0-15,4-1 0 0,6-2 0 0,6-10 0 16,5-5 0-16,5-1 0 0,-5-17 0 0,28 17 0 16,-5-16 0-16,6-8 0 0,9-7 0 15,3-6 0-15,8-7 0 0,3-8 0 0,4-7 0 16,4-7 0-16,0 1-7 0,-4-9-75 15,13 19-87-15,-32-36-129 0,35 31-123 0,-38-13-90 16,3-6 14-16,14 30 436 0</inkml:trace>
  <inkml:trace contextRef="#ctx0" brushRef="#br0" timeOffset="1.38383E6">7895 922 2047 0,'3'29'0'15,"-26"3"0"-15,1 8 0 0,3 4 0 16,1 4 0-16,1 4 0 0,1 5 0 0,3-1 0 15,0 2 0-15,5-2 0 0,1 2 0 16,-1-4 0-16,5 1 0 0,1 0 0 0,2-3 0 16,4-3 0-16,-1-6 0 0,4-8 0 0,-1-5 0 15,5 0-52-15,-11-30-170 0,25 43-215 0,-25-43-241 16,4 21 73-16,7-3 553 0</inkml:trace>
  <inkml:trace contextRef="#ctx0" brushRef="#br0" timeOffset="1.38416E6">7611 1397 2047 0,'0'0'0'0,"0"0"0"15,0 0 0-15,2 20 0 0,-2-20 0 16,0 0 0-16,24 16 0 0,-24-16 0 16,35 3 0-16,-9-3 0 0,4-5 0 0,4-1 0 15,4-4 0-15,3-3 0 0,-1 1 0 0,1 1 0 16,0 0 0-16,-6 1 0 0,2-1 0 0,-3 2 0 15,-5-1 0-15,-1 4 0 0,-3 1 0 0,-5 3 0 16,-20 2 0-16,25 0 0 0,-25 0 0 0,0 0 0 16,0 0 0-16,10 21 0 0,-10-21 0 15,-8 29 0-15,-1-4 0 0,1 0 0 0,-3 4 0 16,0 4 0-16,0-1 0 0,-3 5 0 0,2 1 0 16,0-1 0-16,2 0 0 0,3-1 0 0,2-5 0 15,5-1 0-15,1-6 0 0,7-5 0 16,1-2 0-16,-9-17 0 0,27 17 0 0,-7-14-10 15,-7-20-119-15,25 20-99 0,-32-46-103 0,38 37-99 16,-26-18-115-16,-6-25 172 0,26 36 373 16</inkml:trace>
  <inkml:trace contextRef="#ctx0" brushRef="#br0" timeOffset="1.38428E6">8119 986 2047 0,'0'0'0'0,"-33"3"0"15,15 0-30-15,18-3-129 0,-32-3-372 0,32 3-137 16,-18 4 14-16</inkml:trace>
  <inkml:trace contextRef="#ctx0" brushRef="#br0" timeOffset="1.38537E6">8751 1344 1156 0,'0'0'184'0,"0"0"-84"0,16 17-22 16,-16-17-4-16,0 0 0 0,0 0-3 0,0 0-4 15,0 0-12-15,0 0-5 0,0 0-15 0,0 0-2 16,0-19-7-16,0 19 1 0,0 0-10 15,-10-20-17-15,10 20 0 0,-21-15 0 0,21 15 0 16,-36-11 0-16,12 8 0 0,-3 6 0 16,-4 2 0-16,1 1 0 0,-4 6 0 0,0 4 0 15,0 3 0-15,0 6 0 0,1 1 0 0,3 6 0 16,2 3 0-16,2 5 0 0,5 0 0 0,4 2 0 16,8-2 0-16,5-1 0 0,6-7 0 0,7-4 0 15,7-7 0-15,4-6 0 0,10-4 0 0,4-7 0 16,7-5 0-16,8-9 0 0,5-7 0 15,7-4 0-15,2-10 0 0,-1-4 0 0,-4 0 0 16,-7-4 0-16,-9 8 0 0,-9-2 0 0,-9 5 0 16,-5 0 0-16,-10 4 0 0,-5-1 0 0,-6 2 0 15,-6 1 0-15,-8 3 0 0,-3-1 0 16,-3 6 0-16,-5-1 0 0,2 6 0 0,-6 1 0 0,0 5 0 16,2-1 0-16,1 5 0 0,3 2 0 15,5-1 0-15,20-2 0 0,-22 6 0 16,22-6 0-16,0 0 0 0,7 17 0 0,-7-17 0 15,32 20 0-15,-9-12 0 0,4 0 0 0,3-3 0 16,5 1 0-16,3-6 0 0,3 2 0 0,1-5 0 16,0 0 0-16,0 1 0 0,-2 0 0 0,-1-1 0 15,-4 0 0-15,-4 0 0 0,-5 1 0 0,-5 1 0 16,-21 1 0-16,22 1 0 0,-22-1 0 16,0 0 0-16,0 0 0 0,0 0 0 0,-7 23 0 15,7-23 0-15,-20 28 0 0,8-4 0 16,-4 0 0-16,-1 8 0 0,-1 3 0 0,-2 2 0 15,1 7 0-15,-1-1 0 0,2 0 0 0,2-5 0 16,4-5 0-16,5-9 0 0,5-7 0 0,2-17 0 16,9 18 0-16,-9-18 0 0,21-2 0 0,-21 2 0 15,39-27 0-15,-13 3 0 0,7-11 0 16,4-10 0-16,3-3 0 0,0-3 0 0,0 4 0 16,-2 5 0-16,-7-1 0 0,0 3 0 0,-2 3 0 15,-2 2 0-15,-3 0 0 0,-1 6 0 0,-7 2 0 16,0 8 0-16,-16 19 0 0,19-21 0 0,-19 21 0 15,0 0 0-15,5 17 0 0,-6 5 0 0,-2 8 0 16,0 4 0-16,-2 11 0 0,-1-3 0 16,0 3 0-16,1-2 0 0,1-4 0 15,7 0 0-15,2-5 0 0,4-1 0 0,3 0 0 16,8 0 0-16,-3-8 0 0,8 3 0 0,-8-20-128 16,21 18-62-16,-38-26-37 0,60 12-41 0,-60-12-37 15,44-9-3-15,-19 12-71 0,-19-30 138 0,39 39 241 16</inkml:trace>
  <inkml:trace contextRef="#ctx0" brushRef="#br0" timeOffset="1.38663E6">3730 2357 1704 0,'32'-2'59'15,"-32"2"-29"-15,0 0-10 0,24-16 2 0,-24 16 1 16,26-10 0-16,-26 10-4 0,27-7-1 0,-27 7-4 15,24-2 0-15,-24 2-1 0,23-2-2 16,-23 2-1-16,26 3-3 0,-26-3-2 0,26 3-2 16,-26-3-1-16,23 6-1 0,-23-6 1 0,24 9-2 15,-24-9 2-15,26 12-2 0,-26-12 1 0,26 12-1 16,-26-12 1-16,29 11 0 0,-10-5 1 0,-1-1-1 16,3-3 3-16,1 1 0 0,4-2 2 0,2-2 3 15,6-2-1-15,2-2 0 0,2-2-8 16,3-1 0-16,2-2 0 0,4-1 0 15,0 0 0-15,3-2 0 0,0 1 0 0,2 0 0 16,2 0 0-16,0 1 0 0,2 2 0 0,-2 1 0 16,0 1 0-16,-1 1 0 0,-1 1 0 0,0 0 0 15,-2 1 0-15,-1 2 0 0,-1-1 0 0,-1 3 0 16,-1 0 0-16,1 0 0 0,0 0 0 0,1-1 0 16,1 0 0-16,1 0 0 0,0 0 0 0,1-1 0 15,0-1 0-15,1 0 0 0,2 0 0 16,-1-2 0-16,2 1 0 0,2 1 0 0,0-2 0 15,3 1 0-15,-1 1 0 0,1-1 0 16,-1 3 0-16,1-2 0 0,-3 2 0 0,-1 1 0 16,0 0 0-16,-1 0 0 0,0 2 0 0,-1 1 0 15,2-1 0-15,-2 1 0 0,-1-1 0 0,-1 2 0 16,0-1 0-16,-1 1 0 0,-1 0 0 16,-2-2 0-16,0 1 0 0,-2 0 0 0,1 0 0 15,3-2 0-15,0 0 0 0,-3 0 0 0,3-1 0 16,1 1 0-16,-1-2 0 0,1 0 0 0,0-1 0 15,0-1 0-15,-1 1 0 0,1-1 0 0,-1 0 0 16,1 0 0-16,-1 0 0 0,-1 0 0 0,1 0 0 16,-3 0 0-16,1 1 0 0,-2 1 0 0,-2-1 0 15,-1 1 0-15,-1 1 0 0,-3 0 0 16,-3 0 0-16,-1 1 0 0,-2-1 0 16,0 0 0-16,-3 2 0 0,0-2 0 0,-1 1 0 15,-3-1 0-15,4 0 0 0,-5 0 0 0,1 0 0 16,-2-1 0-16,-1 1 0 0,-1-3 0 0,-1 2 0 15,-3 0 0-15,-1-2 0 0,-17 3 0 0,29-2 0 16,-29 2 0-16,22-3 0 0,-22 3 0 0,0 0 0 16,18 0 0-16,-18 0 0 0,0 0 0 15,0 0 0-15,0 0 0 0,0 0 0 0,0 0 0 16,0 0 0-16,0 0 0 0,0 0 0 0,0 0 0 16,0 0 0-16,17 13 0 0,-17-13 0 0,0 0 0 15,0 0 0-15,0 0 0 0,0 0-26 0,27-9-56 16,-37-15-155-16,31 29-332 0,-21-5-38 15,1-28 82-15</inkml:trace>
  <inkml:trace contextRef="#ctx0" brushRef="#br1" timeOffset="1.95197E6">18614 2622 1268 0,'18'-6'118'0,"-18"6"-41"16,-1-17-14-16,1 17-42 0,1-18 21 16,-1 18-29-16,4-20 20 0,-4 20-3 0,3-19-8 15,-3 19 8-15,6-18-3 0,-6 18 5 0,8-18-3 16,-8 18 1-16,0 0-5 0,7-24-1 0,-7 24-4 15,0 0-1-15,0 0-4 0,0 0 5 0,0 0 0 16,0 0 0-16,0 0-1 0,0 0-5 16,6 19-8-16,-8-2-3 0,-3 6 2 0,-1 3-5 15,-2 5-6-15,-4 0 14 0,1 1-8 0,-2 0 0 16,0 2 0-16,0-1 0 0,2-4 0 0,0-1 0 16,3-4 0-16,-1-2 0 0,3-2 0 0,6-20 0 15,-5 28 0-15,5-28 0 0,0 0 0 0,3 17 0 16,-3-17 0-16,0 0 0 0,0 0 0 15,18-3 0-15,-18 3 0 0,17-14 0 16,-17 14 0-16,23-30 0 0,-8 7 0 0,1-4 0 16,3-4 0-16,3-4 0 0,0-3 0 0,0-2 0 15,2-1 0-15,-1-1 0 0,0 3 0 0,-1 0 0 16,-2 6 0-16,-1 3 0 0,-1 5 0 0,-1 7 0 16,-17 18 0-16,27-19 0 0,-27 19 0 0,20-3 0 15,-20 3 0-15,0 0 0 0,24 21 0 16,-24-21 0-16,19 36 0 0,-10-7 0 0,-1 4 0 15,-1 4 0-15,-1 2 0 0,-3 0 0 0,-2 0 0 16,2 3 0-16,-3-1 0 0,2-1 0 0,1-4 0 16,2 0 0-16,0-4 0 0,4 0 0 15,0-3 0-15,4 0 0 0,-2-9-47 0,12 10-84 0,-23-30-155 16,29 14-307-16,-29-14 14 0,32 3 169 16</inkml:trace>
  <inkml:trace contextRef="#ctx0" brushRef="#br1" timeOffset="1.95217E6">19308 2832 1841 0,'0'0'206'0,"0"0"-206"0,0 0 0 16,0 0 0-16,-8 21 0 0,8-21 0 15,-9 23 0-15,9-23 0 0,-12 31 0 0,7-13 0 16,0 1 0-16,3-1 0 0,1 0 0 0,2-1 0 15,0 0 0-15,-1-17 0 0,7 32-37 0,-7-32-29 16,22 37-104-16,-22-37-456 0,5 19 25 0,-5-19 55 16</inkml:trace>
  <inkml:trace contextRef="#ctx0" brushRef="#br1" timeOffset="1.95276E6">19917 2431 1659 0,'0'0'204'16,"0"0"-180"-16,-25-7-28 0,25 7 7 0,-21-15 5 16,21 15 15-16,-28-1-2 0,8 4-2 0,-2 6-5 15,-5 2-4-15,1 7 6 0,-2 1 1 0,2 7 6 16,-4-3-13-16,4 0-10 0,1 1 0 16,5-2 0-16,4-2 0 0,7-2 0 15,9-18 0-15,-6 23 0 0,6-23 0 0,11 18 0 16,-11-18 0-16,27 17 0 0,-10-12 0 0,4 0 0 15,1-3 0-15,0 0 0 0,1-1 0 0,0 0 0 16,0 0 0-16,-1 2 0 0,-4 0 0 0,-18-3 0 16,27 11 0-16,-27-11 0 0,18 17 0 0,-18-17 0 15,8 28 0-15,-9-10 0 0,-1 3 0 16,-4-2 0-16,-3 3 0 0,-1-3 0 0,-2 2 0 16,-1-2 0-16,13-19 0 0,-18 27 0 0,18-27 0 15,0 0-64-15,-3 23-56 0,-4-49-136 0,25 26-341 16,-13-20 28-16,15-1 129 0</inkml:trace>
  <inkml:trace contextRef="#ctx0" brushRef="#br1" timeOffset="1.95295E6">20196 2450 1706 0,'11'47'294'0,"-11"-27"-268"15,-11 0-10-15,0 2-11 0,1 3-5 0,-1 1 0 16,0 0 0-16,-2 2 0 0,0 2 0 0,-1 0 0 15,3-1 0-15,0-2 0 0,0 0 0 0,4-4 0 16,0-1 0-16,2-3 0 0,5-19 0 16,-2 31 0-16,2-31 0 0,7 22 0 15,-7-22-87-15,29 27-289 0,-29-27-266 0,27-11 31 16,-27 11 281-16</inkml:trace>
  <inkml:trace contextRef="#ctx0" brushRef="#br1" timeOffset="1.95338E6">20416 2474 1936 0,'0'0'111'0,"-23"-9"-111"0,23 9 0 0,0 0 0 16,0 0 0-16,0 0 0 0,0 0 0 15,0 0 0-15,0 0 0 0,0 0 0 16,0 0 0-16,13 18 0 0,-13-18 0 0,6 17 0 15,-6-17 0-15,3 26 0 0,-4-6 0 0,-2 0 0 16,-2 3 0-16,-1 1 0 0,-1 2 0 0,1-1 0 16,-3-2 0-16,2 0 0 0,-1-3 0 0,1-4 0 15,7-16 0-15,-6 19 0 0,6-19 0 0,0 0 0 16,0 0 0-16,0 0 0 0,0 0 0 0,0 0 0 16,22-8 0-16,-22 8 0 0,19-23 0 15,-6 6 0-15,-1-3 0 0,3-2 0 0,0 0 0 16,0 2 0-16,-2 3 0 0,0 0 0 0,-13 17 0 15,18-27 0-15,-18 27 0 0,0 0 0 16,16-17 0-16,-16 17 0 0,0 0 0 0,0 0 0 16,0 0 0-16,0 0 0 0,8 23 0 0,-8-23 0 15,3 29 0-15,-2-9 0 0,0 3 0 16,0 1 0-16,0 0 0 0,-1 2 0 0,2-1 0 16,-2-3 0-16,3 3 0 0,2-6 0 0,4 3 0 15,-9-22 0-15,24 35-23 0,-24-35-123 0,44 20-478 16,-44-20 21-16,31 1-10 0</inkml:trace>
  <inkml:trace contextRef="#ctx0" brushRef="#br1" timeOffset="1.95385E6">21231 2258 1540 0,'-23'-33'272'15,"23"33"-102"-15,-21-15-146 0,21 15-5 0,-30-19 3 16,30 19-22-16,-27-13 0 0,27 13 0 16,-28-7 0-16,28 7 0 0,-32 9 0 0,15 2 0 15,0 8 0-15,-2 5 0 0,-2 5 0 0,2 9 0 16,-4 4 0-16,1 1 0 0,2 3 0 16,1-1 0-16,3 0 0 0,4-2 0 0,3-5 0 15,3-3 0-15,5-6 0 0,6-3 0 0,2-4 0 16,5-5 0-16,5-4 0 0,3-5 0 15,5-5 0-15,3-4 0 0,4-5 0 0,1-9 0 16,2-4 0-16,3-8 0 0,2 0 0 0,-2-6 0 16,0-2 0-16,-2-1 0 0,-6-4 0 0,-3 0 0 15,-4 2 0-15,-6 0 0 0,-4 0 0 0,-3-1 0 16,-7 2 0-16,-7 1 0 0,-7 2 0 0,-7 0 0 16,-5 2 0-16,-7 2 0 0,-1 2 0 0,-4 2 0 15,-4 0 0-15,0 11 0 0,-3 4 0 16,1 14 0-16,-2 13 0 0,3 5 0 0,-1 9 0 15,3 3 0-15,3 0 0 0,6 3 0 0,6 0 0 16,6-1 0-16,6 0 0 0,6-2 0 16,7-2 0-16,6-2 0 0,7-2 0 0,5-2 0 15,7-1 0-15,4-4 0 0,8-2 0 0,0-7 0 16,7 2 0-16,-6-14-102 0,27 31-341 0,-36-35-175 16,20 15 41-16,-13-7 271 0</inkml:trace>
  <inkml:trace contextRef="#ctx0" brushRef="#br1" timeOffset="1.954E6">21394 2634 1678 0,'-20'1'335'15,"20"27"-301"-15,-12 1-34 16,1 4 0-16,2 2 0 0,-1-3 0 0,-1 1 0 16,0-3 0-16,4-2 0 0,-1-4 0 0,7-1 0 15,1-23-35-15,11 47-140 0,-11-47-446 0,7 22 10 16,-7-22 7-16</inkml:trace>
  <inkml:trace contextRef="#ctx0" brushRef="#br1" timeOffset="1.95437E6">21826 2438 2047 0,'0'0'0'0,"0"0"0"16,0 0 0-16,0 0 0 0,0 0 0 15,0 0 0-15,0 0 0 0,0 0 0 0,0 0 0 16,25-18 0-16,-5 9 0 0,4 2 0 0,1-2-16 16,7 5-59-16,-10-13-52 0,23 36-180 0,-24-31-302 15,9 16 45-15,-12 1 216 0</inkml:trace>
  <inkml:trace contextRef="#ctx0" brushRef="#br1" timeOffset="1.95451E6">21781 2707 1860 0,'0'27'187'0,"0"-27"-187"16,0 0 0-16,0 0 0 0,0 0 0 15,18-6 0-15,-18 6-12 0,33-13-28 0,-5 7-25 16,-9-24-89-16,22 21-476 0,-14-16 24 0,15 8 67 15</inkml:trace>
  <inkml:trace contextRef="#ctx0" brushRef="#br1" timeOffset="1.95508E6">22421 2368 1341 0,'4'-27'253'16,"-4"27"32"-16,0 0-247 0,20 9-16 16,-20-9 3-16,0 0 0 0,0 0 6 0,0 0-4 15,0 0-27-15,0 0 0 0,0 0 0 0,-16 25 0 16,16-25 0-16,-21 32 0 0,10-13 0 0,-1 3 0 16,-1-2 0-16,2 3 0 0,-2-2 0 0,4-1 0 15,1-1 0-15,8-19 0 0,-9 29 0 0,9-29 0 16,-4 17 0-16,4-17 0 0,0 0 0 15,0 0 0-15,0 0 0 0,0 0 0 0,0 0 0 16,21 1 0-16,-21-1 0 0,17-16 0 0,-17 16 0 16,22-30 0-16,-8 8 0 0,2-1 0 15,1-2 0-15,3-2 0 0,-2 2 0 0,0-1 0 16,-1 3 0-16,-1 0 0 0,-2 3 0 0,1 2 0 16,-15 18 0-16,22-27 0 0,-22 27 0 0,0 0 0 15,0 0 0-15,0 0 0 0,0 0 0 16,0 0 0-16,0 0 0 0,17 30 0 0,-16-7 0 15,0 5 0-15,-1 1 0 0,0-1 0 0,0 1 0 16,0-3 0-16,3 1 0 0,-2-3 0 0,6 0 0 16,2-3 0-16,7 0 0 0,-16-21-5 0,40 33-73 15,-40-33-208-15,41 8-343 0,-41-8 52 0,37 0 106 16</inkml:trace>
  <inkml:trace contextRef="#ctx0" brushRef="#br1" timeOffset="1.95538E6">22871 2541 1993 0,'-32'25'54'0,"32"-25"-54"16,0 0 0-16,0 0 0 0,2-18 0 0,-2 18 0 16,0 0 0-16,0 0 0 0,19-14 0 0,-19 14 0 15,0 0 0-15,24-5 0 0,-24 5 0 0,0 0 0 16,17 6 0-16,-17-6 0 0,0 0 0 0,0 0 0 15,14 23 0-15,-14-23 0 0,5 18 0 0,-5-18 0 16,-2 24 0-16,2-24 0 0,-8 27 0 16,8-27 0-16,-11 30 0 0,3-13 0 15,2 0 0-15,6-17 0 0,-14 30 0 0,14-30 0 16,-7 19 0-16,7-19 0 0,0 0 0 0,0 0 0 16,0 0 0-16,20 10 0 0,-20-10 0 0,30-13 0 15,-6 0 0-15,1-8 0 0,9 4-19 0,-21-31-358 16,30 29-282-16,-19-13 15 0,8 2 297 0</inkml:trace>
  <inkml:trace contextRef="#ctx0" brushRef="#br1" timeOffset="1.95577E6">23532 2213 1918 0,'0'0'129'16,"-21"10"-129"-16,21-10 0 0,-32 0 0 0,15 2 0 16,-2 3 0-16,-5 1 0 0,-1 4 0 0,2 1 0 15,0 2 0-15,0 0 0 0,2 4 0 0,2-2 0 16,19-15 0-16,-28 29 0 0,28-29 0 0,-11 24 0 16,11-24 0-16,1 22 0 0,-1-22 0 0,12 19 0 15,-12-19 0-15,25 15 0 16,-25-15 0-16,34 8 0 0,-14-6 0 0,4-3 0 15,-1 1 0-15,0-1 0 0,-1-1 0 0,-2 0 0 16,0 1 0-16,-20 1 0 0,26 0 0 0,-26 0 0 16,0 0 0-16,0 0 0 0,0 0 0 0,0 0 0 15,9 18 0-15,-9-18 0 0,-12 26 0 0,1-9 0 16,-1 0 0-16,-4 0 0 0,0-1 0 16,0 1 0-16,16-17 0 0,-24 32 0 0,24-32 0 15,-13 24 0-15,13-24 0 0,0 0 0 0,1 17-66 16,-1-17-27-16,0 0-281 0,35-9-225 0,-26-9 24 15,14-1 236-15</inkml:trace>
  <inkml:trace contextRef="#ctx0" brushRef="#br1" timeOffset="1.95596E6">23910 2202 1704 0,'-35'10'270'0,"35"-10"-197"0,-27 22-73 0,9-2 0 16,-1 4 0-16,1 7 0 0,-1 0 0 0,-1 4 0 15,0 1 0-15,1 1 0 0,2-2 0 0,3-1 0 16,2-3 0-16,2-3 0 0,5 0 0 0,3-5 0 16,4-4 0-16,2-1 0 15,-4-18 0-15,15 24 0 0,-15-24 0 0,32 11 0 16,-1 0-108-16,-31-11-492 0,35-20-51 0,-16-5 1 16</inkml:trace>
  <inkml:trace contextRef="#ctx0" brushRef="#br1" timeOffset="1.9564E6">23994 2060 1818 0,'-12'52'229'0,"12"-52"-229"16,7 18 0-16,-7-18 0 0,0 0 0 15,-5 20 0-15,5-20 0 0,0 0 0 0,5 22 0 0,-5-22 0 16,0 0 0-16,7 19 0 15,-7-19 0-15,0 0 0 0,6 23 0 0,-6-23 0 16,2 21 0-16,-2-21 0 0,-4 29 0 0,-1-11 0 16,-3 3 0-16,2-1 0 0,-3 2 0 0,0-1 0 15,2-2 0-15,-1-1 0 0,8-18 0 0,-14 30 0 16,14-30 0-16,-6 21 0 0,6-21 0 0,0 0 0 16,0 0 0-16,0 0 0 0,0 0 0 0,25 9 0 15,-25-9 0-15,24-14 0 0,-24 14 0 16,35-30 0-16,-14 10 0 0,-2-1 0 0,2-1 0 15,0 1 0-15,-3 0 0 0,0 1 0 16,-2 0 0-16,-16 20 0 0,28-32 0 0,-28 32 0 16,22-20 0-16,-22 20 0 0,0 0 0 0,0 0 0 15,0 0 0-15,0 0 0 0,9 20 0 0,-13-2 0 16,-4 10 0-16,-1 4 0 0,-2 0 0 16,0 3 0-16,1-3 0 0,4-1 0 0,2-3 0 15,5-3 0-15,3-4 0 0,7-2 0 0,-11-19 0 16,38 27 0-16,-18-26-57 0,25 18-141 0,-28-43-136 15,45 22-152-15,-15-11-126 0,-1-20 253 0</inkml:trace>
  <inkml:trace contextRef="#ctx0" brushRef="#br1" timeOffset="1.95683E6">24846 1894 1542 0,'-1'28'505'0,"-23"-21"-505"0,-4 1 0 0,-1 5 0 0,-2 8 0 15,-5-1 0-15,-1 10 0 0,-3 1 0 0,1 0 0 16,2 5 0-16,1-1 0 0,3-2 0 0,6 2 0 16,1-2 0-16,8 4 0 0,3-1 0 15,8 0 0-15,6-1 0 0,4-2 0 0,9-4 0 16,5-4 0-16,9-2 0 0,4-1 0 0,9-6 0 16,3-3 0-16,6-7 0 0,3-5 0 15,3-5 0-15,-1-5 0 0,3-3 0 0,-6-6 0 16,0-3 0-16,-3-2 0 0,-4-2 0 0,-2-4 0 15,-5-2 0-15,-5-5 0 0,-6 0 0 16,-5 0 0-16,-4-2 0 0,-5 0 0 0,-2-1 0 16,-7-3 0-16,-4-5 0 0,-5-3 0 0,-3 0 0 15,-6 0 0-15,-3 2 0 0,-6 4 0 0,-2 10 0 16,-4 8 0-16,-6 16 0 0,-2 10 0 0,-7 9 0 16,-3 13 0-16,-1 6 0 0,1 9 0 0,0 6 0 15,4 4 0-15,5 0 0 0,5-1 0 0,9-3 0 16,5-4 0-16,7-1 0 0,6-6 0 15,8-3 0-15,9-2 0 0,8-5 0 16,6-2 0-16,9-4 0 0,4-4 0 0,7-3 0 16,2-6 0-16,3-3 0 0,1-6 0 0,5 1 0 15,-8-8 0-15,10 12 0 0,-23-25-176 0,24 24-444 16,-38-19-27-16,8 4 57 0</inkml:trace>
  <inkml:trace contextRef="#ctx0" brushRef="#br1" timeOffset="1.95721E6">25148 2426 1890 0,'-32'-16'157'0,"32"16"-157"0,0 0 0 0,-1-21 0 16,1 21 0-16,0 0 0 0,18-23 0 0,-18 23 0 15,19-16 0-15,-19 16 0 0,30-15 0 0,-10 9 0 16,-1 0 0-16,0 4 0 0,-2-2 0 0,0 4 0 16,-17 0 0-16,28-1 0 0,-28 1 0 0,21 2 0 15,-21-2 0-15,0 0 0 0,0 0 0 16,6 22 0-16,-6-22 0 0,-17 23 0 0,17-23 0 16,-35 33 0-16,13-13 0 0,-2 1 0 15,-4 2 0-15,1 1 0 0,-1 0 0 0,2 2 0 16,6-3 0-16,2-2 0 0,4 0 0 0,4-4 0 15,10-17 0-15,-4 26 0 0,4-26 0 0,12 17 0 16,-12-17 0-16,30 10 0 0,-7-8 0 0,5-4 0 16,7-4 0-16,1-7 0 0,6-2 0 15,-3-9 0-15,16 12-38 0,-25-32-213 0,25 21-406 16,-20-10-10-16,-2-4 234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7T21:36:20.08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1710 780 1007 0,'0'0'365'0,"0"0"-284"15,0 0-31-15,15-21-10 0,-15 21-5 0,0 0-9 16,9-16-6-16,-9 16-4 0,0 0-2 15,0 0 6-15,0 0 7 0,0 0 4 0,0 0-6 16,4 27-4-16,-7-8-11 0,1 8 2 0,-2 5-9 16,2 6 8-16,-3 2-14 0,1 5 16 15,-2 10-20-15,0 5 25 0,-3 10-7 0,0 3-25 16,-2 3 26-16,-3-2-26 0,-1-3 7 0,-1 0 23 16,-4-4-20-16,6-2 22 0,-2-4-14 15,3-6 15-15,2-9-14 0,2-6 7 0,4-8-10 16,2-9-7-16,3-6 6 0,0-17-11 0,0 0 7 15,7 16 2-15,-7-16 2 0,0 0 12 0,17-26-3 16,-9 4 4-16,2-12-7 0,1-8-10 0,1-9 9 16,-1-7-14-16,1-2 17 0,2-6-16 0,-3 2 16 15,-2-6-15-15,0 0 18 0,-3-4 5 0,-2-1-19 16,0 0 17-16,-1 3-19 16,1 0-5-16,2 11 16 0,1 1-21 0,4 7 22 0,2 6-18 15,3 8 2-15,5-3 34 0,2 6-20 16,1-2 21-16,3 4-5 0,1 10-23 0,-1 4-2 15,2 4 4-15,-1 5 2 0,0 4-6 0,-1 3 9 16,-3 4-4-16,0 4-10 0,-1 3 11 0,-1 3-3 16,-1 2-2-16,-2 7 6 0,-2 3-4 15,-2 6-2-15,-2 8-24 0,-3-5 31 0,-4 3-30 16,-5 0 18-16,-4 0 10 0,-6 6-16 0,-3-1 18 16,-4 0-9-16,-3 0 14 0,-4-3-13 0,-2 6 13 15,-1-1-12-15,-2 3 10 0,1 1-9 0,1-3-14 16,0-3 24-16,1-4-25 0,2-5 23 15,4-2-3-15,0-6-8 0,19-22 7 0,-23 28-3 16,23-28 2-16,0 0 2 0,0 0-1 16,0 0-1-16,0 0-1 0,0 0-1 0,0 0 2 15,0 0-1-15,0 0 0 0,28-18 1 0,-28 18-3 16,31-9 3-16,-13 7-2 0,3 3 0 0,-1 6 4 16,2 1-3-16,-1 5 3 0,0 4-4 0,-1 2 1 15,1 8-3-15,-2-1 4 0,0 5-5 0,-2 1 6 16,-2 2-8-16,-1 0 8 0,-1 0-15 0,1-1-3 15,3-2-23-15,-4-7-4 0,10 3-30 16,-23-27-23-16,54 37-134 0,-31-36-373 0,7 1 34 16,2 0 252-16</inkml:trace>
  <inkml:trace contextRef="#ctx0" brushRef="#br0" timeOffset="371.4329">2557 1312 1874 0,'0'0'21'16,"-1"18"-15"-16,1-18-4 0,0 0 5 0,24 18 3 15,-24-18 3-15,28 11-3 0,-28-11-1 0,34 5-2 16,-14-6 2-16,2-4-3 0,2-2 0 16,3 1 0-16,0-6-5 0,1 6 3 0,-2-4-3 15,0 0 1-15,-2 3-6 0,-3-5 4 16,-1-1-2-16,-20 13 4 0,31-28 3 0,-31 28-3 15,17-27 33-15,-17 27-32 0,5-25 9 0,-5 25-12 16,-10-29 0-16,10 29 0 0,-24-27 0 0,24 27 0 16,-34-22 0-16,11 15 0 0,-3 2 0 0,-2 3 0 15,-1 7 0-15,-3 2 0 0,1 5 0 0,0 7 0 16,1 4 0-16,1 4 0 0,2 6 0 16,1 1 0-16,4 1 0 0,5 1 0 0,4 0 0 15,6-3 0-15,3 0 0 0,7-6 0 0,4-2 0 16,6-5 0-16,5-1 0 0,7-2 0 15,3-5 0-15,5-1 0 0,2-5 0 0,10-1-38 16,-3-11-44-16,25 15-103 0,-28-24-448 0,29 7-12 16,0-8 182-16</inkml:trace>
  <inkml:trace contextRef="#ctx0" brushRef="#br0" timeOffset="695.7505">4025 804 1940 0,'-24'0'34'0,"8"-17"-31"16,1 0-2-16,15 17-4 0,-26-26-28 0,26 26 32 15,-30-16-2-15,12 10 5 0,-5 6 23 0,-4 1-20 16,1 3 5-16,-4 12 0 0,2-1 7 0,0 17-2 15,-2 3-13-15,-2 5-3 0,-2 1-1 16,0 4 0-16,1 3 0 0,3 6 0 0,0 7 0 16,4 1 0-16,3 3 0 0,4-4 0 0,3-2 0 15,4 0 0-15,3-7 0 0,4-3 0 0,4-7 0 16,3-4 0-16,5-6 0 0,1-3-6 0,5-4-31 16,1-8-8-16,10 0-43 0,-24-17-83 15,49-7-443-15,-31-1-31 0,4-1 205 0</inkml:trace>
  <inkml:trace contextRef="#ctx0" brushRef="#br0" timeOffset="1505.7397">3259 1422 1527 0,'0'0'428'0,"-10"20"-403"0,10-20-16 15,0 0-2-15,0 0 2 0,22 2 4 0,-4-6 3 16,4-2-3-16,4-2-13 0,4-2 0 15,4-3 0-15,3-2 0 0,2 0 0 0,-2-2 0 16,3 1 0-16,-2 4 0 0,1 0 0 0,-4 2 0 16,-4 4 0-16,-3 0 0 0,-5 1 0 0,-4 5 0 15,-19 0 0-15,28 1 0 0,-28-1 0 0,0 0 0 16,21 17 0-16,-21-17 0 0,5 27 0 16,-6-8 0-16,-3 4 0 0,-2 4 0 0,-1 1 0 15,-3 1 0-15,-1 2 0 0,0-1 0 0,-1 2 0 16,2-3 0-16,0 0 0 0,3-5 0 0,1 3 0 15,2-7 0-15,2-2 0 0,2-18 0 0,1 25 0 16,-1-25 0-16,0 0 0 0,0 0 0 0,0 0 0 16,17 6 0-16,-17-6 0 0,17-28 0 15,-3 4 0-15,0-7 0 0,3-2 0 16,0-4 0-16,0-1 0 0,1 0 0 0,-3-1 0 16,1 1 0-16,-3 0 0 0,2-1 0 0,-1 2 0 15,1 2 0-15,0 2 0 0,-2 9 0 0,2 2 0 16,-15 22 0-16,23-25 0 0,-23 25 0 0,0 0 0 15,22-3 0-15,-22 3 0 0,0 0 0 0,24 15 0 16,-24-15 0-16,23 17 0 0,-23-17 0 16,29 22 0-16,-12-13 0 0,0 3 0 0,0-4 0 15,3 3 0-15,0-3 0 0,2 1 0 0,0 1 0 16,1-1 0-16,0-2 0 0,-2-2 0 0,0-1 0 16,-3-2 0-16,-18-2 0 0,29 6 0 15,-29-6 0-15,20 1 0 0,-20-1 0 0,0 0 0 16,0 0 0-16,0 0 0 0,0 0 0 0,0 0 0 15,0 0 0-15,-19-15 0 0,19 15 0 16,-28-8 0-16,10 7 0 0,-1 1 0 0,-2 0 0 16,-1 4 0-16,0 1 0 0,0 4 0 0,0 5 0 15,-2 5 0-15,1 4 0 0,0 5 0 0,0 2 0 16,2 4 0-16,4 0 0 0,3-1 0 0,4 0 0 16,2-4 0-16,6-2 0 0,4-2 0 0,6-4 0 15,4-4 0-15,5-5 0 0,5-6 0 16,5-4 0-16,3-2 0 0,3-9 0 0,3-4 0 15,2-6 0-15,0-8 0 0,-1 1 0 0,0-8 0 16,-2 1 0-16,-2-3 0 0,-3-1 0 0,-3 2 0 16,-5 1 0-16,-2 0 0 0,-6 0 0 15,-3 1 0-15,-4 5 0 0,-2 2 0 0,-2 7 0 16,-3 19 0-16,-2-28 0 0,2 28 0 0,0 0 0 16,-17-10 0-16,17 10 0 0,-20 16 0 15,6 3 0-15,0 4 0 0,-3 7 0 0,1 3 0 16,0 4 0-16,4 1 0 0,5 2 0 0,1-4 0 15,7-2 0-15,4-5 0 0,7-1 0 0,1-5-36 16,10 0-30-16,-4-11-25 0,19 17-88 0,-38-29-392 16,52 7-30-16,-12-4 99 0</inkml:trace>
  <inkml:trace contextRef="#ctx0" brushRef="#br0" timeOffset="1719.5835">5211 1261 1909 0,'-20'-1'41'0,"0"2"-6"16,-5 4-9-16,3 5 5 0,-4 3-26 0,-1 4-5 16,0 4 0-16,0 2 0 0,-1 1 0 15,4 5 0-15,0 0 0 0,3 1 0 0,7-1 0 16,3 1 0-16,7-3 0 0,4-3 0 0,6-4 0 16,-6-20 0-16,32 29 0 0,-9-21 0 0,7-3 0 15,4-8 0-15,6-4 0 0,3-6 0 16,7-3 0-16,-6-14-115 0,33 23-337 0,-21-31-208 15,16 4-2-15,1-6 505 0</inkml:trace>
  <inkml:trace contextRef="#ctx0" brushRef="#br0" timeOffset="1924.0511">5810 740 1597 0,'-25'34'450'0,"-10"-13"-450"15,-2 4 0-15,3 5 0 0,1 3 0 0,0 4 0 16,3 0 0-16,0 3 0 0,2 4 0 0,3 2 0 15,5 5 0-15,1-1 0 16,6 0 0-16,2 0 0 0,0 2 0 0,5-2 0 16,2-1 0-16,3-3 0 0,2-6 0 0,5-2 0 15,-1-6 0-15,4 0 0 0,-1-2 0 0,4-2 0 16,-2-7-57-16,18 13-444 0,-28-34 44 0,0 0-167 16,18 4 217-16,-18-4 407 0</inkml:trace>
  <inkml:trace contextRef="#ctx0" brushRef="#br0" timeOffset="2263.1487">5469 1280 1961 0,'-45'16'45'16,"35"1"-11"-16,10-17-27 0,-12 32-7 0,12-32 0 16,0 28 0-16,0-28 0 0,12 20 0 15,-12-20 0-15,29 16 0 0,-9-11 0 0,5-4 0 16,3-5 0-16,5-2 0 0,2-6 0 0,3 0 0 15,1-6 0-15,0 1 0 0,0 1 0 0,-3-3 0 16,1 1 0-16,-2 0 0 0,-2 0 0 0,-2-1 0 16,-4 4 0-16,-3 0 0 0,-4 5 0 0,-20 10 0 15,24-14 0-15,-24 14 0 0,0 0 0 0,0 0 0 16,0 0 0-16,0 0 0 0,0 0 0 16,0 0 0-16,-11 35 0 0,0-6 0 0,-2 4 0 15,-3 5 0-15,2 1 0 0,-1 1 0 16,3 0 0-16,1-3 0 0,2 0 0 0,3-5 0 15,4 0 0-15,1-8 0 0,5 0 0 0,1-6 0 16,-5-18 0-16,20 23 0 0,-20-23-41 0,25-7-50 16,9 22-198-16,-23-43-311 0,15 10-33 15,-3-7 241-15</inkml:trace>
  <inkml:trace contextRef="#ctx0" brushRef="#br0" timeOffset="2401.8286">6105 940 2047 0,'-56'3'0'0,"34"1"0"0,5 1 0 16,17-5 0-16,-18 8 0 0,18-8 0 16,0 0 0-16,0 0 0 0,0 0-28 15,0 0-121-15,39 9-483 0,-21-8-29 0,10 4 85 16</inkml:trace>
  <inkml:trace contextRef="#ctx0" brushRef="#br0" timeOffset="3068.2945">6653 1287 2031 0,'-24'12'16'0,"2"0"-16"0,1-1 0 0,2 0 0 0,-1 3 0 16,-2-2 0-16,1 3 0 0,-3 1 0 16,4 0 0-16,0 4 0 0,5-1 0 0,-1 1 0 15,4-1 0-15,2-1 0 0,6 0 0 16,4-18 0-16,5 28 0 0,-5-28 0 0,21 23 0 15,-4-13 0-15,6-3 0 0,4-6 0 0,5-2 0 16,7-5 0-16,5-4 0 0,5-3 0 0,1 0 0 16,0-8 0-16,-3-2 0 0,-3-2 0 0,-5-8 0 15,-4 3 0-15,-8 0 0 0,-8 0 0 0,-6 1 0 16,-5 3 0-16,-7-1 0 0,-3 2 0 0,-7-2 0 16,-3 2 0-16,-4-3 0 0,-1 4 0 15,-1 3-7-15,0 2 10 0,18 19-2 16,-33-18 2-16,33 18-3 0,-29-4 0 0,29 4 0 15,-25 13 0-15,25-13 0 0,-16 23 0 0,16-23 0 16,-6 26 0-16,6-26 0 0,5 26 0 0,-5-26 0 16,14 25 0-16,-14-25 0 0,25 19 0 0,-7-11 0 15,3 0 0-15,0-3 0 0,2-2 0 16,-1 1 0-16,1-1 0 0,2 2 0 0,-3-1 0 16,0 1 0-16,-1-2 0 0,-4 1 0 0,1-2 0 15,-18-2 0-15,26 8 0 0,-26-8 0 0,0 0 0 16,22 18 0-16,-22-18 0 0,7 17 0 0,-7-17 0 15,0 29 0-15,0-29 0 0,-11 38 0 16,1-17 0-16,0 3 0 0,-3 2 0 0,0-2 0 16,-1-2 0-16,5-3 0 0,9-19 0 15,-13 25 0-15,13-25 0 0,0 0 0 0,5 17 0 16,-5-17 0-16,0 0 0 0,26-9 0 0,-26 9 0 16,35-33 0-16,-11 9 0 0,6-4 0 0,1-5 0 15,1 4 0-15,1 3 0 0,-3 0 0 0,-6 4 0 16,2 2 0-16,-7 3 0 0,1 2 0 0,-20 15 0 15,27-14 0-15,-27 14 0 0,0 0 0 0,17 6 0 16,-17-6 0-16,6 27 0 16,-8-7 0-16,-2 8 0 0,-4 3 0 0,-1 2 0 0,-1 2 0 15,3-3 0-15,0-1 0 0,10 0 0 0,-1-4 0 16,10 7 0-16,-7-17-82 0,27 32-190 16,-32-49-115-16,35 52-55 0,-4-16-124 0,-31-36 269 15,59 53 297-15</inkml:trace>
  <inkml:trace contextRef="#ctx0" brushRef="#br0" timeOffset="6049.204">9106 733 1542 0,'0'0'144'15,"-36"6"-117"-15,8 2-8 0,-5 2-7 0,-1 3 6 16,-10 9-3-16,0 5 18 0,-6 1-7 0,0 8 12 15,-3-1-8-15,2 2 7 0,-3 3-18 0,6 7 9 16,2 1-13-16,7 6-16 0,7 0 15 0,10-2-25 16,12-4 12-16,9 0 3 15,10-7-9-15,5 0 5 0,11-3-19 0,3-8-7 16,12 0-33-16,-3-16-59 0,34 15-380 0,-19-21-143 16,8-1 21-16</inkml:trace>
  <inkml:trace contextRef="#ctx0" brushRef="#br0" timeOffset="6396.3676">9383 1132 1837 0,'-28'1'53'16,"3"9"-17"-16,-4 1-3 0,2 8 1 0,-2 4-8 16,2 6-35-16,-1 5 22 0,2 0-35 15,3 5 28-15,3 0 8 0,1-1-11 0,6 3 10 16,3-6-12-16,5-3 7 0,4-5-7 15,2 0-1-15,3-4 0 0,1-1 0 0,1-4 0 16,0-1 0-16,-6-17 0 0,15 23 0 0,-15-23 0 16,0 0 0-16,0 0 0 0,20-3 0 0,-20 3 0 15,9-18 0-15,-3 1 0 0,1-6 0 0,1-2 0 16,0-7 0-16,2 0 0 0,0-3 0 0,-1-2 0 16,1-1 0-16,0-1 0 0,-1 0 0 0,1 2 0 15,1 2 0-15,-2 3 0 0,0 2 0 16,2 7 0-16,0 4 0 0,-11 19 0 0,22-17 0 15,-22 17 0-15,22-4 0 0,-22 4 0 16,24 3 0-16,-24-3 0 0,31 12 0 0,-13-1 0 16,-18-11-40-16,43 20-100 0,-43-20-165 0,32-3-313 15,-6 7-27-15,-4-2 347 0</inkml:trace>
  <inkml:trace contextRef="#ctx0" brushRef="#br0" timeOffset="6736.3615">9783 1284 1903 0,'-35'25'31'15,"35"-25"-15"-15,0 21 1 0,0-21 5 16,18 15 5-16,-18-15-10 0,37 8-3 16,-13-5-14-16,5-5 0 0,5-4 0 0,7-3 0 15,0-3 0-15,2-4 0 0,-1-1 0 0,-1 0 0 16,0-2 0-16,-6 1 0 0,-5-2 0 0,-4 2 0 15,-9 2 0-15,-17 16 0 0,17-23 0 0,-17 23 0 16,-4-19 0-16,4 19 0 0,-20-16 0 0,2 13 0 16,-6 2 0-16,-6 5 0 0,-4 5 0 15,-3 4 0-15,0 4 0 0,-2 4 0 0,1 2 0 16,1 3 0-16,3 2 0 0,3 0 0 0,6 0 0 16,6-1 0-16,4-2 0 0,9 1 0 0,8-4 0 15,5-1 0-15,11-2 0 0,5-5 0 0,10-3 0 16,8-6 0-16,10-4 0 0,5-5-5 15,19 4-120-15,-20-34-147 0,43 24-389 16,-9-11 14-16,3-4 311 0</inkml:trace>
  <inkml:trace contextRef="#ctx0" brushRef="#br0" timeOffset="6962.3275">11092 582 1783 0,'-41'-6'191'0,"-7"9"-139"0,8 14-31 16,-5 6-21-16,5 9 0 0,-3 0 0 16,-2 6 0-16,3 2 0 0,2 6 0 0,4 1 0 15,7 0 0-15,5-2 0 0,4 1 0 0,5 1 0 16,5 5 0-16,4 3 0 0,6 0 0 0,5-1 0 16,3-2 0-16,6-3 0 0,0-3 0 0,6-8 0 15,-2-5-62-15,12 7-78 0,-30-40-276 16,21 30-241-16,-5-12 23 0,-16-18 497 0</inkml:trace>
  <inkml:trace contextRef="#ctx0" brushRef="#br0" timeOffset="7132.1243">10485 1205 2047 0,'-24'-3'0'15,"24"3"0"-15,0 0 0 0,0 0 0 0,0 0 0 16,21-6 0-16,-3 5 0 0,4-2 0 0,7 0 0 15,6-2 0-15,4 1 0 0,5 1 0 0,1-3 0 16,6 2 0-16,-6-7 0 0,17 17-210 0,-33-12-489 16,20 5 43-16,-3 2 175 0</inkml:trace>
  <inkml:trace contextRef="#ctx0" brushRef="#br0" timeOffset="7283.8966">11310 1494 2047 0,'-25'12'0'16,"8"-7"0"-16,17-5 0 0,-18 6 0 0,18-6 0 16,0 0 0-16,0 0 0 0,-14-19 0 15,14 19 0-15,0 0-112 0,-11-25-493 0,11 25-91 16,24-28 63-16</inkml:trace>
  <inkml:trace contextRef="#ctx0" brushRef="#br0" timeOffset="7965.7801">12472 1068 1767 0,'0'0'67'0,"-11"-34"-9"15,11 17-25-15,0 17 6 0,-1-27-11 16,1 27 0-16,3-18-12 0,-3 18-5 0,0 0-11 15,0 0 0-15,0 0 0 0,0 0 0 0,0 0 0 16,0 0 0-16,0 0 0 0,0 0 0 0,-2 29 0 16,2-8 0-16,0 6 0 0,-2 2 0 0,1 4 0 15,-2 4 0-15,1 1 0 0,-1 2 0 0,1 3 0 16,-2-5 0-16,1 3 0 16,0-4 0-16,2-1 0 0,-1-2 0 0,0-4 0 15,2-6 0-15,0-3 0 0,0-21 0 0,5 23 0 16,-5-23 0-16,0 0 0 0,0 0 0 0,0 0 0 15,19-12 0-15,-12-6 0 0,1-10 0 0,0-7 0 16,-1-5 0-16,-1-1 0 0,0-3 0 0,-2-1 0 16,-2 2 0-16,-1-4 0 0,1 2 0 0,-1-6 0 15,0 5 0-15,0-3 0 0,2 1 0 16,0 2 0-16,0-4 0 0,2 1 0 0,3 11 0 16,1 4 0-16,4 14 0 0,-13 20 0 0,27-27 0 15,-9 17 0-15,0 3 0 0,5 3 0 0,2 2 0 16,0 3 0-16,4 4 0 0,1 4 0 0,-2 6 0 15,-2-4 0-15,1-3 0 0,-3 10 0 0,0-7 0 16,-4 15 0-16,-3-3 0 0,-3 0 0 16,-7 7 0-16,-6-5 0 0,-6 5 0 15,-7-3 0-15,-9 1 0 0,-5 1 0 0,-7 1 0 16,-4 3 0-16,-2-3 0 0,0-1 0 0,-1 0 0 16,1-4 0-16,7-3 0 0,2-4 0 0,10-4 0 15,20-14 0-15,-23 15-1 0,23-15-82 0,0 0-46 16,12-19-190-16,23 7-212 0,2 0-83 0,4-12 245 15</inkml:trace>
  <inkml:trace contextRef="#ctx0" brushRef="#br0" timeOffset="8287.9087">13640 870 2028 0,'-32'-16'19'15,"15"16"-19"-15,-6-1 0 0,-1 4 0 0,-4 3 0 16,-4 8 0-16,-2-1 0 0,1 3 0 15,0 1 0-15,2-4 0 0,0 5 0 0,3 0 0 16,3 0 0-16,3 3 0 0,5-5 0 0,4 3 0 16,13-19 0-16,-10 34 0 0,14-16 0 0,-4-18 0 15,24 29 0-15,-3-17 0 0,4-2 0 0,4 1 0 16,5-4 0-16,2 1 0 0,2 0 0 0,4-1 0 16,-2 0 0-16,0 0 0 0,-3 2 0 15,-6-2 0-15,-4 3 0 0,-5-1 0 16,-22-9 0-16,27 21 0 0,-27-21 0 0,8 30 0 15,-12-10 0-15,-4 3 0 0,-5-1 0 0,-8 4 0 16,-6-2 0-16,-2-2 0 0,-3 1 0 0,1-5 0 16,3-2 0-16,0-4 0 0,7-4 0 0,3-3-18 15,18-5-62-15,-26-12-136 0,48 28-267 0,-22-16-149 16,7-28 15-16,15 25 617 0</inkml:trace>
  <inkml:trace contextRef="#ctx0" brushRef="#br0" timeOffset="8717.5253">13592 870 2047 0,'0'0'0'15,"0"0"0"-15,0 0 0 0,0 0 0 16,0 0 0-16,0 0 0 0,0 0 0 0,27 10 0 16,-7-7 0-16,8-2 0 0,4-2 0 0,6 0 0 15,3-2 0-15,4 3 0 0,4 1 0 0,1-2 0 16,-1 0 0-16,-1-1 0 0,0 0 0 0,-3 2 0 15,0-1 0-15,-5 2 0 0,-6-3 0 0,-6 1 0 16,-9 1 0-16,-19 0 0 0,21 2 0 16,-21-2 0-16,0 0 0 0,0 0 0 15,0 0 0-15,-15 22 0 0,15-22 0 0,-30 24 0 16,9-9 0-16,-3 4 0 0,-3 3 0 0,0 2 0 16,2 4 0-16,-2 3 0 0,3 3 0 0,2 2 0 15,5 2 0-15,4-7 0 0,5 3 0 0,7-6 0 16,5-3 0-16,7-3 0 0,3 0 0 0,9-6 0 15,6-1 0-15,7-7 0 0,4-6 0 16,5-7 0-16,1-9 0 0,-1-2 0 0,1-8 0 16,-4 1 0-16,-3-5 0 0,-4-1 0 0,-6-3 0 15,-6 1 0-15,-5 0 0 0,-5 0 0 0,-7 0 0 16,-4 3 0-16,-6-2 0 0,-2 7 0 0,-8-3 0 16,-2 1 0-16,-8-3 0 0,-2 2 0 0,-6-2 0 15,2 5-65-15,-13-5-63 0,23 12-135 16,-35-11-108-16,36 11-105 0,-12 24-55 15,-13 1 319-15</inkml:trace>
  <inkml:trace contextRef="#ctx0" brushRef="#br0" timeOffset="9243.9882">15275 1131 1856 0,'0'0'49'0,"11"-18"-3"16,-11 18-8-16,0 0 4 0,9-20-26 0,-9 20-16 16,0 0 0-16,0 0 0 0,-23-9 0 15,23 9 0-15,-26 4 0 0,9 2 0 16,-1 3 0-16,-3 5 0 0,1 1 0 0,0 4 0 16,1 3 0-16,-1 0 0 0,2 3 0 0,1 2 0 15,1-3 0-15,4-1 0 0,4 0 0 0,3-6 0 16,5 0 0-16,0-17 0 0,11 29 0 0,-11-29 0 15,24 22 0-15,-24-22 0 0,33 8 0 0,-15-9 0 16,0-4 0-16,3-5 0 0,0-2 0 16,2-6 0-16,0-2 0 0,-1-2 0 0,2-5 0 15,-4 2 0-15,-2-2 0 0,-4 3 0 0,-4 1 0 16,-3 4 0-16,-3-2 0 0,-5 2 0 0,-2 2 0 16,3 17 0-16,-11-29 0 0,11 29 0 0,-11-18 0 15,11 18 0-15,0 0 0 0,-23 0 0 0,23 0 0 16,-14 17 0-16,14-17 0 0,-9 25-14 15,9-25-30-15,6 30-43 0,-6-30-77 16,31 20-199-16,-31-20-129 0,31 6-62 0,7 8 226 16</inkml:trace>
  <inkml:trace contextRef="#ctx0" brushRef="#br0" timeOffset="9472.0062">16236 786 1580 0,'-12'-30'297'0,"-10"1"-272"0,0 2 20 0,-1 7 32 16,-2-1-54-16,-1 7-23 0,2 10 0 16,-4 6 0-16,0 7 0 0,1 7 0 0,-1 4 0 15,-5 4 0-15,3 9 0 0,-3 1 0 0,1 9 0 16,3 3 0-16,0 0 0 0,4 1 0 0,1 1 0 16,6 1 0-16,6 2 0 0,6 2 0 15,7-3 0-15,6-2 0 0,3-7 0 0,6-3 0 16,-3-3-19-16,10 2-105 0,-23-37-230 0,22 35-303 15,-5-20 33-15,-17-15 356 0</inkml:trace>
  <inkml:trace contextRef="#ctx0" brushRef="#br0" timeOffset="9623.2834">15730 1124 2047 0,'-8'-20'0'0,"8"20"0"0,-20-14 0 0,20 14 0 16,0 0 0-16,0 0 0 0,9-20 0 0,-9 20 0 15,35-11 0-15,-4 4 0 0,4-5 0 0,15 5-25 16,-13-19-208-16,27 14-436 0,-4 3-1 0,7-2 221 16</inkml:trace>
  <inkml:trace contextRef="#ctx0" brushRef="#br0" timeOffset="10191.0939">17398 815 1801 0,'0'0'74'0,"3"-25"-24"16,-3 25-8-16,-20-11-9 0,20 11-4 15,-36-7-12-15,13 7-16 0,-4 2-1 0,-4 6 0 16,-3 2 0-16,-4 5 0 0,-2-1 0 0,0 8 0 16,-4 1 0-16,1 2 0 0,-4 9 0 0,1-1 0 15,-3 2 0-15,2 4 0 0,1 2 0 0,2 3 0 16,4 2 0-16,8 2 0 0,8-7 0 15,2 1 0-15,12-8 0 0,0-1 0 0,10-4 0 16,11-6 0-16,1 0 0 0,12-7 0 0,2-3 0 16,8-5 0-16,5-6 0 0,8-5 0 0,0-7 0 15,3-4 0-15,-2-3 0 0,0-4 0 16,-6-1 0-16,-4-2 0 0,-5-1 0 0,-5-1 0 16,-3 2 0-16,-3 1 0 0,-2 0 0 15,-4 4 0-15,-16 19 0 0,19-28 0 0,-19 28 0 16,0 0 0-16,9-17 0 0,-9 17 0 0,0 0 0 15,0 0 0-15,0 0 0 0,-15 26 0 0,15-26 0 16,-18 36 0-16,7-11 0 0,0 1 0 0,1-1 0 16,3 3 0-16,6-3 0 0,2-1 0 0,7-1 0 15,3-6 0-15,6 0 0 0,3-5 0 0,8-1-10 16,0-7-65-16,18 15-121 0,-29-41-118 16,40 37-91-16,-34-27-108 0,8-6 46 0,19 23 401 15</inkml:trace>
  <inkml:trace contextRef="#ctx0" brushRef="#br0" timeOffset="10516.1953">17675 1258 2047 0,'-22'3'0'0,"22"-3"0"15,-23 9 0-15,23-9 0 0,-18 17 0 16,18-17 0-16,-19 28 0 0,11-11 0 0,-1 4 0 16,2 2 0-16,1 1 0 0,1-1 0 0,2 2 0 15,1-5 0-15,1 0 0 0,0-4 0 0,1-16 0 16,1 32 0-16,-1-32 0 0,3 22 0 0,-3-22 0 15,0 0 0-15,0 0 0 0,0 0 0 16,0 0 0-16,0 0 0 0,19-5 0 16,-19 5 0-16,16-36 0 0,-5 8 0 0,0 0 0 15,1 0 0-15,-2-2 0 0,-1 0 0 0,2-4 0 16,-3 1 0-16,0-2 0 0,-1 2 0 0,-2 1 0 16,1 4 0-16,-1 3 0 0,-1 5 0 0,-4 20 0 15,5-29 0-15,-5 29 0 0,0 0 0 0,0 0 0 16,0 0 0-16,0 0 0 0,0 0 0 0,0 0 0 15,0 0 0-15,22 0 0 0,-5 6 0 16,1-1 0-16,10 4-30 0,-3-8-50 0,22 10-149 16,-30-25-136-16,43 20-95 0,-18-4-141 15,-5-4 320-15,24 18 281 0</inkml:trace>
  <inkml:trace contextRef="#ctx0" brushRef="#br0" timeOffset="10868.0572">18142 1237 1934 0,'-18'6'91'0,"-12"5"-69"0,7 4-22 0,4-3 0 16,19-12 0-16,-22 25 0 0,22-25 0 0,-4 18 0 15,4-18 0-15,21 15 0 0,-2-9 0 0,5-3 0 16,6-3 0-16,5-3 0 0,4-2 0 16,3-3 0-16,-1-1 0 0,1-2 0 15,0-3 0-15,-5-3 0 0,-2 2 0 0,-7-1 0 16,-5 0 0-16,-6 1 0 0,-4-3 0 0,-13 18 0 15,10-32 0-15,-10 32 0 0,-10-30 0 0,10 30 0 16,-26-25 0-16,7 16 0 0,-4 6 0 0,-9 3 0 16,-1 6 0-16,-3 3 0 0,-3 5 0 0,-1 0 0 15,-1 8 0-15,-3 1 0 0,1 5 0 0,2 3 0 16,6 2 0-16,2-4 0 0,10 4 0 16,6-6 0-16,5 1 0 0,9-1 0 0,6-4 0 15,10-1 0-15,5-4 0 0,13-6 0 0,7-1 0 16,11-5 0-16,6-6 0 0,8-1 0 15,3-5 0-15,9 3-37 0,-13-13-87 0,26 27-175 16,-36-37-168-16,10 17-146 0,-5 1 107 0,-22-21 506 16</inkml:trace>
  <inkml:trace contextRef="#ctx0" brushRef="#br0" timeOffset="11240.8955">18664 1313 1949 0,'0'0'98'15,"-20"-1"-98"-15,20 1 0 0,0 0 0 0,0 20 0 16,0-20 0-16,18 9 0 0,-1-4 0 16,8-5 0-16,5-1 0 0,7-4 0 15,3-2 0-15,2-1 0 0,2 0 0 0,0-2 0 16,-3-3 0-16,1 1 0 0,-2-3 0 0,-5 1 0 16,-1 2 0-16,-2-4 0 0,-7 3 0 0,-2-4 0 15,-6 2 0-15,-17 15 0 0,16-29 0 0,-16 29 0 16,-1-25 0-16,1 25 0 0,-21-29 0 0,4 20 0 15,-5-1 0-15,-3 7 0 0,-4 6 0 16,-5 3 0-16,-4 4 0 0,-1 5 0 0,-5 2 0 16,-1 0 0-16,-2 7 0 0,-1 3 0 0,2 2 0 15,1 5 0-15,9-4 0 0,6 4 0 0,9-5 0 16,5 1 0-16,10-5 0 0,3-1 0 0,12-2 0 16,5-5 0-16,8-2 0 0,10-3 0 15,8-5 0-15,7-5 0 0,9-3 0 0,4-7 0 16,6-1 0-16,-2-5 0 0,8 2-15 15,-13-16-142-15,25 23-95 0,-36-38-117 0,32 28-114 16,-19-6-13-16,-20-12 222 0,16 24 274 0</inkml:trace>
  <inkml:trace contextRef="#ctx0" brushRef="#br0" timeOffset="11511.8411">19589 1174 1983 0,'-24'6'53'0,"-2"5"-42"16,1 5-11-16,-3 2 0 0,-3 6 0 15,1 0 0-15,4 2 0 0,0-3 0 0,7 2 0 16,2 1 0-16,4 0 0 0,6-3 0 0,2-2 0 15,5-3 0-15,0-18 0 0,8 22 0 16,-8-22 0-16,0 0 0 0,22 13 0 0,-22-13 0 16,25-4 0-16,-8-3 0 0,3-5 0 0,5-5 0 15,-1-3 0-15,1-5 0 0,1-1 0 0,-2-1 0 16,1-1 0-16,-5 4 0 0,0-1 0 16,-2 2 0-16,-1 1 0 0,-1 0 0 0,-2 4 0 15,-14 18 0-15,22-27 0 0,-22 27 0 0,0 0 0 16,0 0 0-16,0 0 0 0,0 0 0 0,0 0 0 15,15 36 0-15,-16-15 0 0,-1 6 0 0,-2 1 0 16,2 2 0-16,-4 1 0 0,5 6 0 0,-6-11-71 16,21 17-485-16,-36-23-37 0,35 23 1 15</inkml:trace>
  <inkml:trace contextRef="#ctx0" brushRef="#br0" timeOffset="12223.8177">17258 2060 1924 0,'0'0'123'0,"5"-20"-123"0,-5 20 0 15,0 0 0-15,0 0 0 0,0 0 0 16,0 0 0-16,0 0 0 0,0 0 0 15,-3 21 0-15,-2 3 0 0,-1-3 0 0,-3 0 0 16,-1 5 0-16,-2-1 0 0,-1 3 0 0,0 1 0 16,0 1 0-16,-2 2 0 0,3 0 0 0,0 1 0 15,1-4 0-15,4-1 0 0,0-3 0 0,6-3 0 16,4-3 0-16,-3-19 0 0,18 28 0 0,-18-28 0 16,32 13 0-16,-12-11 0 0,3-5 0 15,3-5 0-15,1-3 0 0,2-6 0 0,2-2 0 16,0-2 0-16,-2-3 0 0,-2 0 0 0,-3-2 0 15,-3 0 0-15,-1 0 0 0,-5 2 0 0,-2 2 0 16,-2 3 0-16,-11 19 0 0,16-28 0 0,-16 28 0 16,0 0 0-16,7-17 0 0,-7 17 0 0,0 0 0 15,0 0 0-15,0 0 0 0,-4 21 0 0,4-21 0 16,-3 31 0-16,4-9 0 16,1 3 0-16,-1 1 0 0,4-2 0 0,0 0 0 15,1-2 0-15,3 0 0 0,2 1 0 0,4-4 0 16,1-2 0-16,1-3 0 0,1-4 0 0,3-3 0 15,1-5 0-15,1-4 0 0,1-4 0 0,-1-5 0 16,-1-4 0-16,0-5 0 0,-3-1 0 0,-2-5 0 16,-1-2 0-16,-2-1 0 0,-4-2 0 15,-1-3 0-15,-3 4 0 0,0-2 0 0,-3 3 0 16,-3 1 0-16,0 4 0 0,-2 1 0 16,2 6 0-16,0 17 0 0,0-24 0 0,0 24 0 0,0 0 0 15,0 0 0-15,0 0 0 0,0 0 0 16,26 6-16-16,-26-6-44 0,25 29-45 0,-25-29-118 15,33 23-320-15,-33-23 19 0,28 14-13 0</inkml:trace>
  <inkml:trace contextRef="#ctx0" brushRef="#br0" timeOffset="12868.0903">18526 2246 1969 0,'0'0'71'0,"-23"-5"-64"16,4 6-7-16,-4 2 0 0,-1 1 0 15,-2 2 0-15,-2 4 0 0,-1 0 0 0,-2 3 0 16,4 4 0-16,3 1 0 0,-2 3 0 16,6-1 0-16,0 2 0 0,3 0 0 0,5-2 0 15,4 1 0-15,3-2 0 0,5 1 0 0,6-3 0 16,4 0 0-16,-10-17 0 0,32 24 0 0,-11-15 0 16,3-3 0-16,3-2 0 0,1-4 0 0,1-5 0 15,4-4 0-15,-1-5 0 0,-4-3 0 16,1-2 0-16,-5-3 0 0,-2 0 0 0,-4-1 0 15,-4 2 0-15,-4-1 0 0,-6-2 0 0,0 1 0 16,-5-3 0-16,-2 2 0 0,-1 2 0 0,-4 2 0 16,8 20 0-16,-22-27 0 0,22 27 0 15,-20-17 0-15,20 17 0 0,0 0 0 0,-20-7 0 16,20 7 0-16,0 0 0 0,0 0 0 0,0 0 0 16,0 0 0-16,0 0 0 0,0 0 0 15,25 16 0-15,-6-14 0 0,3 1 0 0,6-2 0 16,3-1 0-16,4-1 0 0,0 1 0 0,1 2 0 15,-2 0 0-15,-1 2 0 0,-4 1 0 0,-6 0 0 16,-4 2 0-16,-19-7 0 0,22 17 0 0,-22-17 0 16,8 24 0-16,-8-24 0 0,-5 32 0 0,0-14 0 15,-4 1 0-15,-4 2 0 0,-1 0 0 0,-4 0 0 16,-1 0 0-16,1-1 0 16,1 1 0-16,0-1 0 0,2 0 0 0,5-4 0 15,10-16 0-15,-14 25 0 0,14-25 0 0,0 0 0 16,0 0 0-16,0 0 0 0,0 0 0 0,24 12 0 15,-24-12 0-15,22-18 0 0,-22 18 0 0,30-33 0 16,-13 11 0-16,0-1 0 0,-2-1 0 0,1 0 0 16,0 1 0-16,-3 0 0 0,0 0 0 15,-2 1 0-15,-2 2 0 0,0 1 0 0,-9 19 0 16,12-25 0-16,-12 25 0 0,0 0 0 0,0 0 0 16,0 0 0-16,0 0 0 0,0 0 0 0,0 0 0 15,0 0 0-15,0 0 0 0,18 2 0 0,-18-2 0 16,23 8 0-16,-1-3-35 0,-22-5-125 15,54 4-100-15,-48-29-55 0,39 36-28 0,-29-32 44 0,19-2 12 16,11 18-27-16,-26-34 281 16</inkml:trace>
  <inkml:trace contextRef="#ctx0" brushRef="#br0" timeOffset="13055.9031">19342 1732 2010 0,'0'0'37'0,"-18"20"-37"0,-6-1 0 0,1 3 0 16,1 5 0-16,1 5 0 0,3 3 0 0,1 3 0 15,3 8 0-15,2 4 0 0,2 3 0 16,3 0 0-16,1-3 0 0,4-4 0 0,0-1 0 16,4-2 0-16,1-2 0 0,1-1 0 0,2-7 0 15,4-1 0-15,-3-5 0 0,6-2 0 16,1-5 0-16,3 2 0 0,-17-22-140 0,45 31-173 16,-49-48-130-16,35 15-145 0,-10 3 35 0,-13-31 544 15</inkml:trace>
  <inkml:trace contextRef="#ctx0" brushRef="#br0" timeOffset="13327.81">19435 2098 2047 0,'-30'9'0'0,"0"-1"0"16,2 3 0-16,1 2 0 0,-1-1 0 0,3 3 0 16,-1-1 0-16,6 0 0 15,20-14 0-15,-28 22 0 0,28-22 0 0,-14 18 0 0,14-18 0 16,0 17 0-16,0-17 0 0,12 20 0 15,-12-20 0-15,27 20 0 0,-10-12 0 0,6 3 0 16,0-1 0-16,5-2 0 0,0 1 0 0,-1-1 0 16,-1 0 0-16,-3 2 0 0,-1-1 0 0,-2 0 0 15,1 1 0-15,0-2 0 0,-1 1 0 0,-1-2 0 16,0 2 0-16,-1-3 0 0,2 1 0 16,-2-2 0-16,3 1 0 0,-3-5 0 0,6 10 0 15,-15-30-219-15,31 43-109 0,-40-24-276 0,35-10 59 16,-12 22 195-16</inkml:trace>
  <inkml:trace contextRef="#ctx0" brushRef="#br0" timeOffset="14128.0536">20041 1798 1759 0,'0'0'74'0,"0"0"-20"0,-9-17-20 15,9 17-3-15,0 0-6 0,0 0-4 0,0 0-5 16,0 0 1-16,0 0-6 0,-14-17-6 0,14 17-5 16,0 0 0-16,0 0 0 0,0 0 0 0,2 23 0 15,-1-4 0-15,1 5 0 0,-1 6 0 0,1 4 0 16,-4 5 0-16,0 4 0 0,-3 3 0 0,-1 2 0 16,-4 1 0-16,1-3 0 0,-6-1 0 15,-1 0 0-15,-3 0 0 0,-2 0 0 0,-1-5 0 16,2-1 0-16,1-6 0 0,2-4 0 0,4-4 0 15,2-7 0-15,11-18 0 0,-12 24 0 16,12-24 0-16,0 0 0 0,0 0 0 0,0 0 0 16,0 0 0-16,0 0 0 0,16-19 0 0,-16 19 0 15,25-34 0-15,-10 10 0 0,2-4 0 0,-1-1 0 16,1 1 0-16,0 0 0 0,-2-1 0 16,1 0 0-16,-1 0 0 0,-1 2 0 0,2 7 0 15,1 2 0-15,0 6 0 0,-17 12 0 0,32-15 0 16,-32 15 0-16,30-2 0 0,-14 5 0 0,1 3 0 15,1 4 0-15,-18-10 0 0,33 28 0 0,-33-28 0 16,32 35 0-16,-15-16 0 0,-3 4 0 0,-1 0 0 16,-5 0 0-16,-2 1 0 15,-3-1 0-15,-5-1 0 0,-2 1 0 0,-6 1 0 16,-4-1 0-16,-4 1 0 0,-7-1 0 0,-5-1 0 16,-2 0 0-16,-4-4 0 0,-4 0 0 0,0-3 0 15,1-3 0-15,-1-2 0 0,6-3 0 0,2-4 0 16,2-3 0-16,8-2 0 0,1-5 0 0,21 7 0 15,-23-20 0-15,23 20 0 0,-1-32 0 0,1 32-72 16,21-56-100-16,24 46-112 0,-29-26-278 16,30 20 46-16,-5 7 76 0</inkml:trace>
  <inkml:trace contextRef="#ctx0" brushRef="#br0" timeOffset="14843.8475">20718 2232 1972 0,'-22'-9'44'0,"22"9"-18"0,-21-3-21 0,21 3-5 16,-28 2 0-16,28-2 0 0,-35 8 0 0,15-1 0 15,0 3 0-15,-1 3 0 0,-3 3 0 0,1 3 0 16,-2 6 0-16,1 0 0 0,1 2 0 0,1 0 0 16,3-1 0-16,3-2 0 0,4-1 0 0,4-1 0 15,6-2 0-15,3 0 0 0,5-2 0 16,-6-18 0-16,27 25 0 0,-5-14 0 0,5-6 0 15,4 0 0-15,7-8 0 0,2-3 0 16,3-3 0-16,2-6 0 0,0-2 0 0,-2-2 0 16,-1-4 0-16,-5-1 0 0,-3-2 0 0,-3 1 0 15,-7-2 0-15,-2 2 0 0,-7-2 0 0,-7 2 0 16,-4 1 0-16,-8-1 0 0,-3 4 0 0,-5 0 0 16,-2 3 0-16,-4 3 0 0,-1 5 0 15,-2 2 0-15,-2 5 0 0,0 3 0 0,-2 3 0 16,3 2 0-16,2 4 0 0,0 0 0 0,20-9 0 15,-26 22 0-15,26-22 0 0,-11 23 0 0,11-23 0 16,8 25 0-16,-8-25 0 0,26 26 0 0,-6-16 0 16,6-1 0-16,4-2 0 0,3-2 0 0,2-2 0 15,3-2 0-15,2-1 0 0,0-4 0 16,3 1 0-16,-2-3 0 0,-2 0 0 16,0-2 0-16,-6 2 0 0,-5 0 0 0,-6 0 0 15,-22 6 0-15,24-7 0 0,-24 7 0 0,0 0 0 16,0 0 0-16,0 0 0 0,0 0 0 0,0 0 0 15,-24 11 0-15,6-2 0 0,-4 5 0 0,-3 6 0 16,-1 2 0-16,-1 5 0 0,-1 1 0 0,2 1 0 16,2 1 0-16,5-1 0 0,4-3 0 15,4-1 0-15,5-2 0 0,6-2 0 0,4-1 0 16,-4-20 0-16,24 29 0 0,-3-21 0 0,4-2 0 16,8-6 0-16,7-3 0 0,5-8 0 0,3-5 0 15,-2-5 0-15,1-3 0 0,-3-1 0 16,-4-3 0-16,-3-2 0 0,-6 0 0 0,-8 1 0 15,-6 0 0-15,-7 3 0 0,-5 1 0 0,-8 1 0 16,-3 2 0-16,-5 2 0 0,-4 2 0 16,-4 5 0-16,-4 2 0 0,-1 6 0 0,-2 3 0 15,1 3 0-15,-1 3 0 0,3-1 0 0,4 2 0 16,19-5 0-16,-23 9 0 0,23-9 0 0,0 0 0 16,0 0 0-16,26 18 0 0,0-13-24 0,-4-17-108 15,30 27-99-15,-34-39-51 0,43 37-42 0,-35-33 29 16,16 9 53-16,1 5-40 0,-20-34 48 15,33 38 234-15</inkml:trace>
  <inkml:trace contextRef="#ctx0" brushRef="#br0" timeOffset="15063.9624">21829 1553 2047 0,'-20'3'0'0,"20"-3"0"15,-21 7 0-15,21-7 0 0,-17 22 0 16,6 0 0-16,-3 2 0 0,2 10 0 0,0 4 0 15,1 7 0-15,1 3 0 0,2 3 0 0,-1 2 0 16,1 5 0-16,-1 2 0 0,3 1 0 0,3-1 0 16,1-5 0-16,4-4 0 0,0-2 0 0,1 0 0 15,0-5 0-15,6-1 0 0,-2-8 0 0,6 0 0 16,1-9 0-16,9 8-16 0,-23-34-248 0,56 38-82 16,-56-38-108-16,47-6-81 15,-5 23 104-15,-25-44 431 0</inkml:trace>
  <inkml:trace contextRef="#ctx0" brushRef="#br0" timeOffset="15300.8687">21984 2093 2047 0,'-37'-1'0'0,"-3"2"0"0,1 7 0 0,0 4 0 16,4 1 0-16,0 5 0 0,2 2 0 15,7-1 0-15,3-1 0 0,23-18 0 0,-24 30 0 16,24-30 0-16,-1 28 0 0,1-28 0 0,15 28 0 15,0-11 0-15,4-6 0 0,7 1 0 0,1-2 0 16,6-3 0-16,-2 0 0 0,2-2 0 0,0 2 0 16,-1-4 0-16,3 1 0 0,-2-2 0 15,1 2 0-15,-5-4 0 0,5 8 0 0,-4-16-63 16,24 30-209-16,-36-34-313 0,28 21 13 0,-15-8 18 16</inkml:trace>
  <inkml:trace contextRef="#ctx0" brushRef="#br0" timeOffset="15636.6806">22367 1019 1993 0,'0'0'38'0,"3"23"-22"0,22 0-16 16,9 6 0-16,3 4 0 0,6 2 0 15,0 4 0-15,-1 4 0 0,-1 7 0 0,-2 4 0 0,-2 4 0 16,-4 8 0-16,-3-3 0 0,-3 4 0 16,-8 1 0-16,-3 1 0 0,-9 5 0 0,-4-5 0 15,-6 5 0-15,-1-4 0 0,-6-7 0 16,0-2 0-16,-2-9 0 0,-4 0 0 0,0-1 0 15,-4-4 0-15,-3-3 0 0,-4-3 0 0,-5-2 0 16,-1-4 0-16,-2-1 0 0,-1-9 0 0,8 3 0 16,-15-28-200-16,42 29-408 0,-36-29-36 0,37 0 50 15</inkml:trace>
  <inkml:trace contextRef="#ctx0" brushRef="#br0" timeOffset="17420.8946">1503 4197 225 0,'0'0'77'0,"0"0"-31"16,0 0-21-16,-4-17-15 0,4 17-12 16,0 0-3-16,0 0-4 0,0 0 0 0,0 0-6 15,0 0-1-15,0 0 2 0,0 0-3 0,0 0-2 16,0 0-12-16,0 0-31 0,0 0-19 0,0 0 2 16,0 0 56-16</inkml:trace>
  <inkml:trace contextRef="#ctx0" brushRef="#br0" timeOffset="17895.668">1500 4160 176 0,'0'0'66'0,"0"0"-1"16,0 0-6-16,0 0-3 0,0 0-4 15,0 0 9-15,17-13 12 0,-17 13 19 0,0 0 20 16,0 0 4-16,0 0-13 0,0 0-24 0,0 0-31 16,0 0-18-16,0 0-15 0,0 0-6 0,0 0-6 15,0 0-9-15,0 0-11 0,0 0-19 16,0 0-26-16,0 0-37 0,0 0-12 0,0 0 3 16,0 0 28-16,0 0 38 0,0 0 23 0,0 0 11 15,0 0 3-15,0 0 3 0,0 0 13 16,0 0 21-16,0 0 15 0,0 0 14 0,0 0 5 15,0 0 0-15,0 0-1 0,0 0 7 0,0 0 1 16,0 0 4-16,0 0-1 0,0 0-6 0,0 0-12 16,-2-17-14-16,2 17-13 0,0 0-12 0,0 0-7 15,0 0-4-15,0 0-5 0,0 0-3 0,0 0-3 16,0 0-2-16,0 0-2 0,0 0 1 16,0 0 1-16,0 0 3 0,0 0 2 0,0 0 4 15,0 0 4-15,-1-17 7 0,1 17 8 16,0 0 10-16,0 0 5 0,0 0 3 0,0 0-1 15,0 0-4-15,0 0-3 0,0 0-3 0,0 0-2 16,5-19-2-16,-5 19-3 0,0 0-3 0,0 0-5 16,2-17-2-16,-2 17-2 0,0 0 1 0,3-17-2 15,-3 17 0-15,0 0-3 0,3-18-1 16,-3 18-2-16,0 0-1 0,0 0 0 0,0 0 1 16,0 0 1-16,17 2 1 0,-17-2 2 0,26 26-5 15,-8-3 5-15,4 6-6 0,2 6 6 0,1 3-8 16,1 3 7-16,1 2-9 0,1-1 8 0,-1 0-9 15,0-2 8-15,0 0-8 0,1-3-10 16,0-2 24-16,2-3-27 0,0 0 17 0,-2-5-21 0,4 4-37 16,-13-12-26-16,14 23-87 15,-27-20-473-15,13 5 6 0,-4-1 236 0</inkml:trace>
  <inkml:trace contextRef="#ctx0" brushRef="#br0" timeOffset="18128.5904">1939 4402 2015 0,'-25'11'15'0,"-1"4"-6"0,1 5-7 15,-1 4-10-15,0 6 22 0,-1 3-17 0,-1 3 6 16,0 2-3-16,4-2 0 0,2-1 0 15,5-2-3-15,4-6-18 0,11 0-36 0,2-27-76 16,23 38-533-16,-23-38-1 0,29 32 168 0</inkml:trace>
  <inkml:trace contextRef="#ctx0" brushRef="#br0" timeOffset="18336.6708">2572 4651 1841 0,'-3'18'26'0,"-5"1"-19"16,-1 0-2-16,1 3-8 0,-2 1 8 0,-2 0-9 15,-3 0-1-15,3 4-37 0,-11-13-54 0,29 27-305 16,-22-22-240-16,8-1 33 0,5 6 525 0</inkml:trace>
  <inkml:trace contextRef="#ctx0" brushRef="#br0" timeOffset="18711.0339">1154 5239 2001 0,'0'0'46'16,"0"0"-46"-16,0 0 0 0,19-11 0 0,15 9 0 16,15-8 0-16,8-7 0 0,14-10 0 0,9-5 0 15,11-6 0-15,10-2 0 0,4-1 0 0,3 0 0 16,0 1 0-16,3 0 0 0,2 4 0 16,2 0 0-16,2 4 0 0,-5 2 0 0,0 7 0 15,-7 1-33-15,3 10-31 0,-12-18-97 0,21 28-476 16,-30-6-1-16,-2 12 125 0</inkml:trace>
  <inkml:trace contextRef="#ctx0" brushRef="#br0" timeOffset="19091.8631">2276 5547 1910 0,'0'0'37'0,"-7"-29"-3"16,7 29-12-16,-2-32-2 0,2 32-4 0,2-31-8 15,-2 31-8-15,2-24 0 0,-2 24 0 0,0 0 0 16,0 0 0-16,0 0 0 0,0 0 0 0,0 0 0 16,0 0 0-16,8 21 0 0,1 1 0 15,4 10 0-15,2 5 0 0,4 4 0 16,-1 2 0-16,1 1 0 0,2 2 0 0,0 0 0 16,-1 0 0-16,1-3 0 0,0 1 0 0,2-4 0 15,-2-5 0-15,3 0 0 0,-1-9-6 0,4 1-59 16,-5-11-24-16,13 13-70 0,-35-29-495 0,39 20 12 15,-12-16 211-15</inkml:trace>
  <inkml:trace contextRef="#ctx0" brushRef="#br0" timeOffset="19278.6802">2454 5884 1913 0,'-41'32'25'0,"2"6"3"0,1 2-13 15,5 1 9-15,1 1-13 0,4 2 2 16,3-2-10-16,3-2 4 0,4-3-9 0,4-3 5 16,10-6-10-16,2-6-5 0,11-3-30 0,-9-19-14 15,42 27-89-15,-42-27-510 0,47-11 21 0,-7-5 146 16</inkml:trace>
  <inkml:trace contextRef="#ctx0" brushRef="#br0" timeOffset="19609.549">2985 5932 2047 0,'-29'25'0'0,"29"-25"0"16,-17 0 0-16,17 0 0 0,0 0 0 0,0 0 0 15,18-20 0-15,-18 20 0 0,31-18 0 16,-11 7 0-16,4 0 0 0,1 1 0 0,-1 3 0 15,-2 3 0-15,-2 3 0 0,-3 2 0 0,-17-1 0 16,27 11 0-16,-27-11 0 0,15 22 0 16,-15-22 0-16,8 34 0 0,-10-12 0 0,-1 3 0 0,-6 3 0 15,0 3 0-15,-5-2 0 0,-2 2 0 16,1-5 0-16,1-4 0 0,3-4 0 16,11-18 0-16,-11 21 0 0,11-21 0 0,0 0 0 15,0 0 0-15,0 0 0 0,23-2 0 0,-6-7 0 16,3-7 0-16,7-3 0 0,-1-8 0 0,11 3-7 15,-9-20-146-15,33 35-282 0,-29-30-218 0,12 9-2 16,-2 6 512-16</inkml:trace>
  <inkml:trace contextRef="#ctx0" brushRef="#br0" timeOffset="19911.3083">3846 4709 2047 0,'0'0'0'16,"0"0"0"-16,0 0 0 0,17-8 0 0,-17 8 0 15,21-10 0-15,-21 10 0 0,32-12 0 16,-15 5 0-16,5-2 0 0,1 0 0 16,2 0 0-16,2-2 0 0,1 4 0 0,-3-4 0 15,5 4-46-15,-7-8-39 0,17 27-153 0,-16-26-381 16,3 14-42-16,-27 0 264 0</inkml:trace>
  <inkml:trace contextRef="#ctx0" brushRef="#br0" timeOffset="20049.6328">3919 4926 2018 0,'-19'19'29'16,"19"-19"-29"-16,-16 24 0 0,16-24 0 0,0 0 0 16,23 11 0-16,-5-14 0 0,7-6 0 0,6-4 0 15,6-5 0-15,7-3 0 0,3-4 0 16,7-3 0-16,4-5-46 0,14 22-146 0,-21-29-452 16,24 9-30-16,-10-9 184 0</inkml:trace>
  <inkml:trace contextRef="#ctx0" brushRef="#br0" timeOffset="20699.8898">4921 4194 1432 0,'2'25'471'0,"-2"-25"-424"0,0 0-12 0,-10-16-7 16,10 16-5-16,0 0-12 0,8-23-11 15,-8 23 0-15,15-20 0 0,-15 20 0 0,23-24 0 16,-23 24 0-16,30-25 0 0,-12 11 0 0,0 2 0 16,-1 0 0-16,0 2 0 0,-17 10 0 0,27-14 0 15,-27 14 0-15,18-6 0 0,-18 6 0 0,0 0 0 16,0 0 0-16,0 0 0 0,13 20 0 0,-13-20 0 15,5 27 0-15,-4-5 0 0,0 1 0 16,-2 7 0-16,1 4 0 0,-1 1 0 0,1 4 0 16,0-3 0-16,1 0 0 0,3-2 0 0,1-2 0 15,1-5 0-15,2-4 0 0,3-1 0 16,-11-22 0-16,33 28 0 0,-12-20 0 0,3-4 0 16,3-6 0-16,5-6 0 0,0-6 0 0,5-5 0 15,-1-9 0-15,2-4 0 0,-1-3 0 0,-2-2 0 16,-5-1 0-16,-4-1 0 0,-4-2 0 15,-5 0 0-15,-3 1 0 0,-4 3 0 0,-5 2 0 16,-2 2 0-16,-3 2 0 0,-1 2 0 0,-1 0 0 16,-1 2 0-16,1 2 0 0,1 0 0 0,2 5 0 15,0 3 0-15,-1 17 0 0,7-22 0 0,-7 22 0 16,0 0 0-16,24-8 0 0,-24 8 0 0,29 8 0 16,-12-2 0-16,10 15-64 0,-27-21-196 15,47 40-145-15,-47-40-131 0,28 32-55 0,2 3 401 16</inkml:trace>
  <inkml:trace contextRef="#ctx0" brushRef="#br0" timeOffset="20860.8844">6056 4395 2047 0,'-10'17'0'0,"3"1"0"0,5-1 0 0,2-17 0 15,-2 33 0-15,0-15 0 0,0 1 0 0,-1 2 0 16,3 0 0-16,0-1 0 0,5 1 0 15,-3-2-1-15,9 10-95 0,-11-29-237 0,2 23-321 16,-2-23 8-16,18 27 330 0</inkml:trace>
  <inkml:trace contextRef="#ctx0" brushRef="#br0" timeOffset="21148.0133">5082 5070 2047 0,'0'0'0'15,"0"0"0"-15,0 0 0 0,41-3 0 0,-3-5 0 16,12-7 0-16,8-2 0 0,12-4 0 0,9-2 0 15,6-2 0-15,6 1 0 0,-2 1 0 16,-1 3 0-16,0 2 0 0,-3 2 0 0,-1 5 0 16,-2-1 0-16,-2 9 0 0,-10-5-89 0,12 26-125 15,-23-18-429-15,5 5 0 0,-8 0 186 0</inkml:trace>
  <inkml:trace contextRef="#ctx0" brushRef="#br0" timeOffset="21659.8679">5302 5760 2047 0,'-29'-17'0'0,"29"17"0"0,-3-26 0 0,11 8 0 16,3-3 0-16,2 0 0 0,4 2 0 0,1 1 0 15,-1 3 0-15,-17 15 0 0,28-18 0 0,-28 18 0 16,17-6 0-16,-17 6 0 0,0 0 0 16,0 0 0-16,0 0 0 0,12 26 0 0,-12-9 0 15,-1 3 0-15,-2 7 0 0,-3 2 0 0,-3 1 0 16,1 4 0-16,-1 2 0 0,-1 3 0 0,2 3 0 15,-1 0 0-15,3-3 0 0,3-1 0 0,4-6 0 16,4-1 0-16,4-6 0 0,7-2 0 0,4-5 0 16,6-6 0-16,8-5 0 0,5-8 0 0,6-7 0 15,4-8 0-15,3-6 0 16,4-7 0-16,-1-5 0 0,-2-1 0 0,-3-2 0 16,-7-1 0-16,-7 2 0 0,-6 1 0 0,-9 1 0 15,-5 1 0-15,-5 2 0 0,-5 0 0 0,-2-1 0 16,-4 1 0-16,-3 2 0 0,1 2 0 0,-3 2 0 15,0 2 0-15,0 0 0 0,2 0 0 0,-1 2 0 16,3 2 0-16,1 19 0 0,2-29 0 16,-2 29 0-16,9-17 0 0,-9 17 0 0,18-6 0 15,-18 6-24-15,43 19-226 0,-43-19-161 0,24 3-252 16,-1 4 28-16,-23-7 572 0</inkml:trace>
  <inkml:trace contextRef="#ctx0" brushRef="#br0" timeOffset="22016.0366">6292 5856 2020 0,'-23'22'27'0,"23"-22"-27"0,0 0 0 15,0 0 0-15,0 0 0 0,0 0 0 0,0 0 0 16,0 0 0-16,19-8 0 0,-2 3 0 15,4-3 0-15,1 1 0 0,1-2 0 0,0 2 0 16,-2 1 0-16,-2 2 0 0,-2 3 0 0,-17 1 0 16,28 3 0-16,-28-3 0 0,18 9 0 15,-18-9 0-15,0 0 0 0,16 24 0 0,-16-24 0 16,0 26 0-16,0-26 0 0,-11 34 0 0,3-16 0 16,-4 1 0-16,-2 2 0 0,1-2 0 15,-2 2 0-15,2-2 0 0,2-1 0 0,11-18 0 16,-13 28 0-16,13-28 0 0,-3 20 0 0,3-20 0 15,0 0 0-15,16 17 0 0,-16-17 0 0,27-1 0 16,-8-4 0-16,2-4 0 0,6-2 0 0,-1-7 0 16,10 7-42-16,-22-29-254 0,31 28-348 0,-13-12-21 15,3-1 266-15</inkml:trace>
  <inkml:trace contextRef="#ctx0" brushRef="#br0" timeOffset="22272.3918">7217 4906 2047 0,'-43'8'0'0,"43"-8"0"0,0 0 0 0,19-21 0 15,-2 10 0-15,4 0 0 0,-1 0 0 0,4 2 0 16,1 2 0-16,1-2 0 0,0 4 0 16,-2-1 0-16,2 7-66 0,-10-7-33 0,24 29-163 15,-19-23-387-15,2 6 17 0,-6 3 294 0</inkml:trace>
  <inkml:trace contextRef="#ctx0" brushRef="#br0" timeOffset="22433.7503">7069 5229 2047 0,'-35'4'0'0,"35"-4"0"0,0 0 0 0,0 0 0 15,29-4 0-15,-10-2 0 0,5-2 0 0,5-4 0 16,8-4 0-16,10-2 0 0,0-3 0 0,10 7 0 16,-12-26-199-16,25 27-483 0,-15-9-20 0,8 1 239 15</inkml:trace>
  <inkml:trace contextRef="#ctx0" brushRef="#br0" timeOffset="23151.7382">8659 4192 1897 0,'19'-17'50'0,"-19"17"-33"0,4-24-9 0,-4 24 5 16,0-19 4-16,0 19 2 0,0 0-2 0,-28-7-8 15,7 11-9-15,-3 5 0 0,-6 5 0 0,-4 6 0 16,-1 5 0-16,-4 1 0 0,2 4 0 0,1 1 0 15,3 1 0-15,4-2 0 0,6-2 0 16,5-2 0-16,6-5 0 0,12-21 0 0,-5 29 0 16,5-29 0-16,19 17 0 0,1-12 0 0,4-2 0 15,8-7 0-15,5-2 0 0,10-4 0 0,3-2 0 16,2 0 0-16,1-1 0 0,-2 2 0 16,-2 2 0-16,-8 5 0 0,-8 2 0 0,-8 4 0 15,-25-2 0-15,24 9 0 0,-24-9 0 0,2 26 0 16,-7-7 0-16,-7 4 0 0,-5 2 0 15,-6 2 0-15,-5 1 0 0,-2 0 0 0,-1-3 0 16,1-2 0-16,2-2 0 0,2-4 0 0,7-4 0 16,19-13 0-16,-22 13 0 0,22-13 0 0,0 0-80 15,28 10-153-15,-32-33-304 0,38 11-103 0,-2-11 84 16</inkml:trace>
  <inkml:trace contextRef="#ctx0" brushRef="#br0" timeOffset="23350.057">9289 4216 2047 0,'-19'7'0'0,"-1"0"0"0,1 4 0 0,1 3 0 15,-3 1 0-15,1 6 0 0,-3 3 0 0,0 5 0 16,2 4 0-16,3 3 0 0,2-1 0 16,4 3 0-16,2-3 0 0,5-2 0 0,4 0 0 15,3-5 0-15,7-1 0 0,-1-4 0 0,6 0 0 16,-14-23 0-16,36 27-62 0,-36-27-82 0,63-2-487 15,-37-8-11-15,8-2 75 0</inkml:trace>
  <inkml:trace contextRef="#ctx0" brushRef="#br0" timeOffset="23767.8063">9380 4044 2047 0,'-27'19'0'15,"27"-19"0"-15,0 0 0 0,0 0 0 0,13 21 0 16,-13-21 0-16,28 12 0 0,-28-12 0 16,31 13 0-16,-12-4 0 0,2-1 0 15,2 2 0-15,-2 2 0 0,-4 0 0 0,0 3 0 16,-17-15 0-16,26 32 0 0,-17-12 0 0,-2 2 0 16,-4-1 0-16,-3 5 0 0,-4 1 0 0,-6 5 0 15,-3 2 0-15,-4 1 0 0,-1 0 0 0,-4-2 0 16,0-1 0-16,4-5 0 0,2-4 0 0,16-23 0 15,-18 25 0-15,18-25 0 0,0 0 0 16,0 0 0-16,0 0 0 0,21-3 0 0,-21 3 0 16,37-32 0-16,-13 7 0 0,3-5 0 0,1-4 0 15,2-1 0-15,-2 0 0 0,-1 1 0 0,-3 2 0 16,0 4 0-16,-5 4 0 0,-2 4 0 0,-17 20 0 16,24-28 0-16,-24 28 0 0,0 0 0 0,0 0 0 15,0 0 0-15,0 0 0 0,16 19 0 16,-16-1 0-16,-2 7 0 0,1 1 0 15,2 3 0-15,-1 0 0 0,6 4 0 0,0-5 0 16,5 3 0-16,0-4 0 0,8 3 0 0,-2-7-28 16,19 19-155-16,-36-42-124 0,57 45-79 0,-57-45-111 15,51 16-10-15,16 14 369 0</inkml:trace>
  <inkml:trace contextRef="#ctx0" brushRef="#br0" timeOffset="24443.9791">10989 4182 1555 0,'26'-10'69'0,"-12"-10"-24"16,4 8-2-16,-12-9 9 0,-6 21-3 0,11-30-7 15,-11 30-10-15,-6-32 2 0,-1 14-4 0,-8-3 2 16,2 0-4-16,-8-2-2 0,-2 1-16 0,-4-1-10 15,-3 0 0-15,-2 0 0 0,-2 3 0 0,-1 0 0 16,-2 3 0-16,2 4 0 0,1 5 0 16,0 4 0-16,0 5 0 0,-3 7 0 0,1 5 0 15,-3 6 0-15,1 8 0 0,2 2 0 0,3 3 0 16,1 5 0-16,4 1 0 0,3 4 0 16,3 0 0-16,3-1 0 0,0 0 0 0,7-1 0 0,2-4 0 15,6-2 0-15,5-5 0 0,5-3 0 16,6-3 0-16,6-5 0 0,8-4 0 0,5-4 0 15,8-6 0-15,10-8 0 0,7-6 0 16,6-7 0-16,5-6 0 0,1-5 0 0,1-3 0 16,-2-4 0-16,-6-3 0 0,-8 0 0 0,-8-1 0 15,-6 0 0-15,-8 2 0 0,-9-1 0 0,-4 1 0 16,-8 1 0-16,-4-1 0 0,-8 2 0 0,-5 1 0 16,-5 4 0-16,-6 2 0 0,-4 4 0 0,-6 6 0 15,-2 2 0-15,-5 8 0 0,1 4 0 16,-1 7 0-16,-1 8 0 0,-2 4 0 0,-1 8 0 15,0 7 0-15,0 4 0 0,2 5 0 16,1 0 0-16,6 1 0 0,6-4 0 0,6-1 0 16,9-4 0-16,5-3 0 0,9-2 0 0,7-5 0 15,8 0 0-15,6-4 0 0,8-1 0 0,7-7 0 16,8 1 0-16,2-6 0 0,11 5 0 0,-7-18-121 16,30 30-153-16,-41-40-64 0,46 38-59 15,-36-19-59-15,-5-11 50 0,27 28 352 0</inkml:trace>
  <inkml:trace contextRef="#ctx0" brushRef="#br0" timeOffset="24602.0762">11435 4405 2047 0,'-29'20'0'0,"4"1"0"16,7-2 0-16,5 2 0 16,-1-1 0-16,4 1 0 0,0-2 0 0,2-1 0 15,5-1 0-15,3-17 0 0,2 28 0 0,8-11 0 16,-10-17-182-16,35 24-309 0,-35-24-150 0,22 22-13 15,-5 3 576-15</inkml:trace>
  <inkml:trace contextRef="#ctx0" brushRef="#br0" timeOffset="25001.6034">8587 5153 2047 0,'-1'-18'0'0,"1"18"0"0,0-22 0 16,0 22 0-16,37-34 0 0,-4 15 0 0,10-3 0 15,4 3 0-15,5 0 0 0,9-1 0 0,5 1 0 16,12 1 0-16,4 0 0 0,11-1 0 0,8 2 0 16,5 2 0-16,4 1 0 0,2 1 0 0,2 2 0 15,7 3 0-15,-1-1 0 0,-1 3 0 16,-2 1 0-16,0-1 0 0,-2 3 0 0,0-1 0 15,-1 2 0-15,-4-1 0 0,-5 1 0 0,1-1 0 16,-9-1-5-16,7 10-111 0,-32-26-453 0,18 18-96 16,-21-7 25-16</inkml:trace>
  <inkml:trace contextRef="#ctx0" brushRef="#br0" timeOffset="25527.9685">9396 5382 1691 0,'0'0'91'0,"-8"-17"-55"0,8 17-2 16,-35-4 6-16,17 8 0 0,-7-4-11 0,1 5-4 16,-5-1-7-16,0 6 1 0,-4-1-1 0,4 3-12 15,-2 1-6-15,3 1 0 0,0 1 0 0,3 2 0 16,2 0 0-16,3 0 0 0,3 1 0 0,5-1 0 15,12-17 0-15,-17 30 0 0,17-30 0 0,-1 28 0 16,1-28 0-16,14 27 0 16,-14-27 0-16,27 21 0 0,-27-21 0 0,35 14 0 15,-13-10 0-15,1-1 0 0,1-1 0 0,0-2 0 16,-2 0 0-16,-2 0 0 0,-1-1 0 0,-2 2 0 16,-17-1 0-16,20 5 0 0,-20-5 0 0,0 0 0 15,0 0 0-15,13 24 0 0,-13-24 0 0,-7 32 0 16,0-10 0-16,-3 2 0 0,-4 1 0 0,-3 4 0 15,-3-2 0-15,1 1 0 0,1-2 0 16,-1-3 0-16,6-1 0 0,13-22 0 0,-17 30 0 16,17-30 0-16,0 0 0 0,12 17-14 0,11-12-78 15,-14-33-171-15,35 26-338 0,-10-19-29 16,7-3 184-16</inkml:trace>
  <inkml:trace contextRef="#ctx0" brushRef="#br0" timeOffset="25733.6108">9893 5535 2047 0,'-48'8'0'0,"24"0"0"0,1 0 0 0,1 5 0 15,0 2 0-15,0 3 0 0,-1 5 0 0,1 3 0 16,0 2 0-16,4-1 0 0,4 1 0 0,3-2 0 16,3-2 0-16,5-2 0 15,2-3 0-15,5-1 0 0,-4-18 0 0,17 29 0 16,-17-29-37-16,39 27-156 0,-36-44-300 0,26 16-180 15,-6-10 57-15,-2-18 582 0</inkml:trace>
  <inkml:trace contextRef="#ctx0" brushRef="#br0" timeOffset="26124.106">10007 5325 2047 0,'-20'20'0'0,"20"-20"0"0,0 0 0 0,-7 19 0 15,7-19 0-15,0 0 0 0,16 24 0 0,-16-24 0 16,20 23 0-16,-20-23 0 0,23 26 0 16,-23-26 0-16,18 32 0 0,-18-32 0 15,12 35 0-15,-8-17 0 0,-4 3 0 0,-3-1 0 16,-1 3 0-16,-4 2 0 0,0-2 0 0,-1-1 0 16,0-2 0-16,0-3 0 0,9-17 0 0,-11 21 0 15,11-21 0-15,0 0 0 0,0 0 0 0,0 0 0 16,0 0 0-16,0 0 0 0,18-8 0 0,-18 8 0 15,28-30 0-15,-7 10 0 0,2-4 0 0,4 0 0 16,0 1 0-16,-1-1 0 0,0 2 0 16,-3 1 0-16,0 2 0 0,-2 3 0 15,-3 1 0-15,-1 2 0 0,-17 13 0 0,24-16 0 16,-24 16 0-16,0 0 0 0,0 0 0 0,19 2 0 16,-19-2 0-16,0 0 0 0,0 28 0 0,0-28 0 15,0 35 0-15,-2-16 0 0,1 3 0 0,-1 1 0 16,1 1 0-16,-1 3 0 0,4 1 0 0,0-2 0 15,4 3 0-15,0-3 0 0,6 1 0 16,0-5 0-16,13 12-107 0,-25-34-448 0,42 41-40 16,-42-41 32-16</inkml:trace>
  <inkml:trace contextRef="#ctx0" brushRef="#br0" timeOffset="26776.0046">11595 5332 1402 0,'0'0'408'0,"0"0"-352"15,10-28-11-15,-17 9 3 0,7 19-7 0,-22-27-11 16,5 15-13-16,-5 3-17 0,-2 1 0 16,-5 1 0-16,-3 3 0 0,-3 2 0 0,-3 3 0 15,0 3 0-15,-1 3 0 0,0 4 0 0,1 2 0 16,-3 3 0-16,4 3 0 0,-1 3 0 0,4 4 0 15,0 0 0-15,4 6 0 0,-1 0 0 16,4 5 0-16,4 0 0 0,3 0 0 0,5 0 0 0,3 0 0 16,5-2 0-16,5-1 0 0,4-1 0 15,4-3 0-15,5-5 0 0,4-2 0 16,6-4 0-16,6-5 0 0,4-5 0 0,7-6 0 16,7-5 0-16,6-5 0 0,3-7 0 0,5-4 0 15,1-6 0-15,1-4 0 0,0-3 0 0,-4-4 0 16,-5 0 0-16,-5-3 0 0,-5 1 0 0,-8-2 0 15,-4-1 0-15,-4 0 0 0,-7 1 0 0,-2 1 0 16,-7 0 0-16,-6 1 0 0,-7 0 0 16,-4 2 0-16,-7 0 0 0,-1 3 0 0,-6 0 0 15,-5 4 0-15,0 5 0 0,-5 8 0 0,0 5 0 16,-2 6 0-16,0 8 0 0,-2 4 0 0,-1 8 0 16,-1 6 0-16,-1 4 0 0,2 6 0 0,0 2 0 15,7 0 0-15,4-2 0 0,5 1 0 16,7-2 0-16,4-2 0 0,7 0 0 0,7-1 0 15,7-4 0-15,6-1 0 0,10-1 0 16,4-5 0-16,8-1 0 0,2-5 0 0,9 2 0 16,-4-7 0-16,16 17-150 0,-31-34-129 0,38 39-55 15,-47-39-58-15,29 18-14 0,1 10-5 0,-34-30 337 16</inkml:trace>
  <inkml:trace contextRef="#ctx0" brushRef="#br0" timeOffset="27111.8836">11710 5731 2047 0,'-9'17'0'0,"9"-17"0"0,0 0 0 16,0 0 0-16,26-7 0 0,-9 2 0 15,4-3 0-15,4-3 0 0,3 0 0 0,2-1 0 16,-3 2 0-16,-2 3 0 0,-6 1 0 0,-19 6 0 15,24-5 0-15,-24 5 0 0,0 0 0 0,0 0 0 16,0 0 0-16,0 0 0 0,-1 20 0 0,1-20 0 16,-29 29 0-16,6-9 0 0,-5 2 0 15,-3 2 0-15,0 1 0 0,0 2 0 0,2-1 0 16,5-1 0-16,4-2 0 0,7-4 0 16,13-19 0-16,-10 28 0 0,10-28 0 0,11 17 0 15,-11-17 0-15,32 7 0 0,-7-11 0 0,7-3 0 16,6-4 0-16,1-7 0 0,7 1 0 0,-4-10 0 15,17 20-126-15,-31-41-194 0,41 41-162 0,-28-25-174 16,-3-9 194-16,22 28 462 0</inkml:trace>
  <inkml:trace contextRef="#ctx0" brushRef="#br0" timeOffset="27514.2925">12363 4616 2047 0,'0'0'0'0,"0"0"0"0,0 0 0 0,0 0 0 15,18-13 0-15,-18 13 0 0,37-16 0 16,-12 5 0-16,4-1 0 0,8 0 0 0,2 0 0 15,3 1 0-15,1-2 0 0,2 6 0 0,-5-3 0 16,1 9-60-16,-14-13-61 0,25 32-353 0,-31-20-196 16,3 9 42-16,-24-7 535 0</inkml:trace>
  <inkml:trace contextRef="#ctx0" brushRef="#br0" timeOffset="27658.9891">12242 4961 2047 0,'0'0'0'0,"0"0"0"0,0 0 0 16,25-7 0-16,4 7 0 0,9-4 0 0,7-3 0 16,7-3 0-16,8-3 0 0,9-3 0 0,6-3 0 15,10 2 0-15,-6-23-74 0,32 24-580 16,-31-11-41-16,8 9 72 0</inkml:trace>
  <inkml:trace contextRef="#ctx0" brushRef="#br1" timeOffset="32979.8895">15049 4257 1473 0,'20'17'279'0,"-20"-17"-232"15,0 0-14-15,0 0-2 0,0 0-1 0,0 0 4 16,0 0-1-16,3-17-3 0,-3 17-7 16,0 0-3-16,0 0-6 0,0 0-14 0,0 0 0 15,0 0 0-15,0 0 0 0,0 0 0 0,0 0 0 16,0 0 0-16,0 0 0 0,0 0 0 0,0 0 0 15,-15 24 0-15,6-7 0 0,1 7 0 0,-3 5 0 16,-2 5 0-16,1 5 0 0,-2 3 0 0,-1 3 0 16,1 2 0-16,-2 4 0 0,0 0 0 15,0-1 0-15,0-1 0 0,-1-3 0 0,1-5 0 16,4-2 0-16,0-5 0 0,5-7 0 0,2-5 0 16,1-5 0-16,4-17 0 0,2 18 0 0,-2-18 0 15,0 0 0-15,0 0 0 0,0 0 0 16,17-2 0-16,-17 2 0 0,13-21 0 0,-2 1 0 15,2-8 0-15,4-8 0 0,2-8 0 0,2-4 0 16,3-3 0-16,0 0 0 0,0 0 0 16,2 0 0-16,-1-2 0 0,2-1 0 0,-1-3 0 15,0 1 0-15,1 1 0 0,3 1 0 0,2 2 0 16,2 3 0-16,1 2 0 0,4 3 0 0,1 8 0 16,3 3 0-16,1 7 0 0,0 3 0 0,-2 6 0 15,-2 3 0-15,-2 6 0 0,-3 4 0 0,-2 4 0 16,-1 6 0-16,-6 4 0 0,2 2 0 15,-3 6 0-15,-2 3 0 0,0 5 0 0,-2 5 0 16,-3 4 0-16,0 6 0 0,-2 5 0 16,-3 5 0-16,-2 4 0 0,-1 3 0 0,-2 6 0 15,1 5 0-15,-3 0 0 0,0 0 0 0,0-6 0 16,-1-2 0-16,1-5 0 0,1-4 0 0,1-2 0 16,-1-6 0-16,3-5 0 0,-3-3 0 0,2-1 0 15,-3-5 0-15,2 0 0 0,-5-2 0 16,0 1 0-16,-4-10 0 0,5 10-60 0,-24-31-207 15,40 37-169-15,-40-30-156 0,20-5-10 0,-8 28 513 16</inkml:trace>
  <inkml:trace contextRef="#ctx0" brushRef="#br1" timeOffset="33349.4523">14197 5149 1959 0,'14'-32'88'0,"-14"32"-88"0,0 0 0 0,2 29 0 16,0-6 0-16,-1 5 0 0,-1 4 0 0,-3 3 0 16,-2 3 0-16,-3 2 0 0,1-3 0 0,1 1 0 15,-1-3 0-15,3-1 0 0,0-6 0 0,7-1 0 16,2-5 0-16,11 4-39 0,-16-26-145 0,36 21-467 15,-13-16-12-15,12 1 154 0</inkml:trace>
  <inkml:trace contextRef="#ctx0" brushRef="#br1" timeOffset="34003.0663">16653 5067 2047 0,'-36'15'0'0,"36"-15"0"0,0 0 0 0,0 0 0 16,0 0 0-16,0 0 0 0,22-9 0 0,-22 9 0 15,31-6 0-15,-11 3 0 0,2-2 0 16,2 0 0-16,-1 0 0 0,4 0 0 0,-6 0 0 16,-1 3 0-16,-3 1 0 0,-17 1 0 0,23 0 0 15,-23 0 0-15,0 0 0 0,0 0 0 0,0 0 0 16,15 22 0-16,-15-22 0 0,0 0 0 0,-10 25 0 15,10-25 0-15,-16 27 0 0,6-10 0 16,-5-1 0-16,-1 4 0 0,-2 0 0 0,-2 3 0 0,0 0 0 16,-1 4 0-16,-1 0 0 15,-1-1 0-15,1 1 0 0,0 1 0 0,0-3 0 16,4 2 0-16,1-4 0 0,6-3 0 0,11-20 0 16,-13 25 0-16,13-25 0 0,0 0 0 0,10 19 0 15,-10-19 0-15,26 8 0 0,-5-7 0 0,7-3 0 16,6-5 0-16,7-4 0 0,6-4 0 0,4 0 0 15,0-5 0-15,2 3 0 0,-3-3 0 0,1 4 0 16,-7-3 0-16,14 20-155 0,-41-28-414 16,27 24-110-16,-17-8 43 0</inkml:trace>
  <inkml:trace contextRef="#ctx0" brushRef="#br1" timeOffset="34140.7267">17376 5539 2047 0,'0'0'0'16,"-11"-18"0"-16,11 18 0 0,7-27 0 0,-1 9 0 16,-6 18-32-16,1-46-477 0,-1 46-168 0,16-30 15 15,-7 10 496-15</inkml:trace>
  <inkml:trace contextRef="#ctx0" brushRef="#br1" timeOffset="35452.1655">15058 6586 1301 0,'-25'-35'411'0,"44"29"-296"0,-19 6-87 0,0 0-4 15,5-25-1-15,-5 25 1 0,0 0 0 16,25-15-7-16,-25 15-2 0,0 0 0 0,20 5-4 16,-20-5 5-16,12 18-3 0,-12-18-3 15,6 32-10-15,-4-13 0 0,-2 5 0 0,-1 2 0 16,0 3 0-16,-2 1 0 0,0 0 0 0,-2 0 0 15,-1 1 0-15,0-4 0 0,-2 1 0 0,2-2 0 16,-1-5 0-16,1 1 0 0,2-4 0 16,4-18 0-16,-6 29 0 0,6-29 0 0,0 0 0 15,0 0 0-15,0 0 0 0,0 0 0 0,0 0 0 16,0 0 0-16,0 0 0 0,22-23 0 0,-13 3 0 16,0-6 0-16,4-4 0 0,0-3 0 0,-1-2 0 15,3-1 0-15,-2-3 0 0,2 3 0 0,-1-3 0 16,2 3 0-16,-1 2 0 0,-2 2 0 0,0 3 0 15,-2 4 0-15,0 5 0 16,-11 20 0-16,17-24 0 0,-17 24 0 0,0 0 0 16,19-9 0-16,-19 9 0 0,0 0 0 0,26 6 0 15,-26-6 0-15,26 10 0 0,-8-5 0 0,3 0 0 16,3-3 0-16,5 0 0 0,2-3 0 0,5 0-5 16,1-4-43-16,5 4-1 0,-4-11-31 0,13 22-65 15,-32-36-289-15,26 26-183 0,-13-7 49 0,-2-8 468 16</inkml:trace>
  <inkml:trace contextRef="#ctx0" brushRef="#br1" timeOffset="35820.1809">15695 6545 2011 0,'0'0'15'0,"0"0"-5"0,6 19-1 0,-6-19-7 16,23 9-2-16,-23-9 0 0,33 2 0 0,-13-2 0 15,1-2 0-15,5 0 0 0,1-3 0 0,1-1 0 16,1-2 0-16,1 1 0 0,1-1 0 0,-2-2 0 16,-1 3 0-16,-3-2 0 0,-2 1 0 0,-3 1 0 15,-20 7 0-15,30-20 0 0,-30 20 0 0,15-20 0 16,-15 20 0-16,1-22 0 0,-1 22 0 16,-13-18 0-16,13 18 0 0,-29-17 0 0,9 11 0 15,-3 2 0-15,-3 4 0 0,-1 4 0 16,-4 3 0-16,-1 4 0 0,0 5 0 0,0 4 0 0,-2 3 0 15,1 4 0-15,0 2 0 0,5 1 0 16,2 0 0-16,6 2 0 0,4-3 0 0,7 1 0 16,5-2 0-16,6-2 0 0,7-3 0 0,5-3 0 15,8-6 0-15,6-3 0 0,8-5 0 16,5-5 0-16,8-6 0 0,-1-4 0 0,11-4 0 16,-1-7 0-16,8 0 0 0,-2-12-20 0,14 22-186 15,-26-33-405-15,21 16-36 0,-13-13 85 0</inkml:trace>
  <inkml:trace contextRef="#ctx0" brushRef="#br1" timeOffset="36008.0427">16760 5969 2047 0,'-26'19'0'0,"0"2"0"16,2 6 0-16,-1 4 0 0,2 4 0 0,1 3 0 15,1 2 0-15,2 3 0 0,5 1 0 0,-1 2 0 16,5 1 0-16,2 1 0 0,2 0 0 0,3-4 0 15,3-1 0-15,8-1 0 16,-1-4 0-16,8-1 0 0,2-6-7 0,7 1-59 0,-6-15-29 16,39 14-474-16,-32-21-57 0,12 6 22 15</inkml:trace>
  <inkml:trace contextRef="#ctx0" brushRef="#br1" timeOffset="36383.939">17044 6460 1952 0,'0'0'41'16,"-32"-16"-14"-16,32 16 0 0,-34-3-27 0,15 7 0 16,-2 4 0-16,-2 3 0 0,-1 5 0 0,-2 2 0 15,0 3 0-15,2 3 0 0,0 1 0 0,2 4 0 16,1-2 0-16,4-1 0 0,3-1 0 16,4-1 0-16,4-1 0 0,3-4 0 0,3-2 0 15,0-17 0-15,10 23 0 0,-10-23 0 16,24 11 0-16,-5-9 0 0,3-5 0 0,6-5 0 15,-1-3 0-15,6-7 0 0,0-3 0 0,2-5 0 16,-2-2 0-16,-2-1 0 0,-3 2 0 0,-5-3 0 16,-3 3 0-16,-1-1 0 0,-4 1 0 0,-2 1 0 15,-5 1 0-15,-2 4 0 0,-6 21 0 0,5-29 0 16,-5 29 0-16,0 0 0 0,0 0 0 16,0 0 0-16,0 0 0 0,-18-3 0 0,18 3 0 15,-12 33 0-15,4-9 0 0,1 4 0 0,1 1 0 16,1-1 0-16,4 0 0 0,1-2 0 0,7-2 0 15,1-3 0-15,7-2 0 0,-15-19 0 0,37 27 0 16,-13-21 0-16,8 1-22 0,-10-24-173 0,36 24-394 16,-28-26-55-16,15 5 48 0</inkml:trace>
  <inkml:trace contextRef="#ctx0" brushRef="#br1" timeOffset="36583.6948">17812 5933 2047 0,'-8'29'0'16,"-12"-11"0"-16,-2 4 0 0,2 7 0 16,-3 4 0-16,0 4 0 0,-1 6 0 0,3 3 0 15,-1 3 0-15,1 3 0 0,2 3 0 16,2 0 0-16,3-2 0 0,3 3 0 0,1-5 0 16,4-5 0-16,3-1 0 0,2-7 0 0,4 0 0 15,1-7 0-15,3 2 0 0,-7-33-80 0,18 49-102 16,-18-49-450-16,4 20 7 0,-4-20 98 0</inkml:trace>
  <inkml:trace contextRef="#ctx0" brushRef="#br1" timeOffset="36916.4978">17416 6417 2047 0,'0'0'0'0,"0"0"0"0,0 0 0 15,25 10 0-15,-5-9 0 0,1-4 0 0,4 2 0 16,2-2 0-16,6-2 0 0,0-3 0 0,3 1 0 16,2-4 0-16,-1 2 0 0,1-3 0 0,-3 2 0 15,-2-1 0-15,-5 3 0 0,-4 1 0 0,-3 3 0 16,-21 4 0-16,31-5 0 0,-31 5 0 0,0 0 0 16,18 6 0-16,-18-6 0 0,1 17 0 15,-1-17 0-15,-4 30 0 0,1-8 0 0,-5 3 0 16,-3 5 0-16,1 3 0 0,-5 2 0 0,2 0 0 15,-2 0 0-15,3 0 0 0,2-3 0 16,0-2 0-16,4-3 0 0,4-3 0 0,-1-4 0 16,7-1 0-16,-4-19 0 0,11 26 0 0,-11-26 0 15,21 9 0-15,-13-28-90 0,30 23-499 0,-30-31-54 16,24 8-2-16</inkml:trace>
  <inkml:trace contextRef="#ctx0" brushRef="#br1" timeOffset="37259.8566">18191 6283 2047 0,'0'0'0'0,"0"0"0"0,0 0 0 16,9 18 0-16,-9-18 0 0,0 0 0 0,21 23 0 16,-21-23 0-16,18 17 0 0,-18-17 0 0,12 25 0 15,-12-25 0-15,9 32 0 0,-7-12 0 0,-3 3 0 16,-5 4 0-16,-1 3 0 0,-3 1 0 0,-3 2 0 15,-1-2 0-15,2-1 0 0,0-5 0 0,3-1 0 16,6-2 0-16,0-5 0 0,3-17 0 16,4 22 0-16,-4-22 0 0,0 0 0 0,21 12 0 15,-21-12 0-15,25-6 0 0,-25 6 0 0,34-27 0 16,-14 5 0-16,2-2 0 0,3-3 0 0,2 1 0 16,-3-2 0-16,-1 0 0 0,-2 0 0 0,-4 1 0 15,-2 0 0-15,-4-1 0 0,-2 2 0 16,0-1 0-16,-1-1 0 0,-2 0 0 0,4 4 0 15,-4 1 0-15,-6 23 0 0,12-31 0 16,-12 31 0-16,9-22-55 0,13 36-179 0,-36-34-92 16,45 39-146-16,-31-19-112 0,0 0 209 0,33 20 375 15</inkml:trace>
  <inkml:trace contextRef="#ctx0" brushRef="#br1" timeOffset="37588.0742">18586 6435 2046 0,'7'18'1'16,"-7"-18"-1"-16,0 0 0 0,0 0 0 16,27 5 0-16,-27-5 0 0,33-6 0 0,-9 0 0 15,0-1 0-15,5-2 0 0,1 0 0 0,0-1 0 16,0-1 0-16,-2-1 0 0,0-3 0 0,-2 1 0 16,-3-2 0-16,-1 3 0 0,-22 13 0 15,30-27 0-15,-30 27 0 0,13-24 0 0,-13 24 0 16,-5-19 0-16,5 19 0 0,-25-18 0 0,6 13 0 15,-7 2 0-15,-5 6 0 0,-3 5 0 16,-3 4 0-16,-1 4 0 0,1 5 0 0,3 3 0 0,0 1 0 16,8 4 0-16,3-2 0 0,6 2 0 15,6 0 0-15,5 0 0 0,5 0 0 0,6-3 0 16,3-3 0-16,4-2 0 0,4-4 0 16,5-4 0-16,4-1 0 0,6-2 0 0,6-2 0 15,6-3 0-15,7 0 0 0,1-6 0 0,11 5 0 16,-12-19-125-16,40 25-474 0,-31-30-9 0,25 11-41 15</inkml:trace>
  <inkml:trace contextRef="#ctx0" brushRef="#br1" timeOffset="38155.8326">19886 6281 2047 0,'0'0'0'0,"0"0"0"16,0 0 0-16,0 0 0 0,0 0 0 0,-4 19 0 15,4-19 0-15,-6 27 0 0,1-8 0 0,2 2 0 16,-2 4 0-16,-1 2 0 0,-2 1 0 0,-1 4 0 16,-4 0 0-16,4 0 0 0,-2 0 0 0,0 0 0 15,2-3 0-15,2-3 0 0,3-4 0 16,2-1 0-16,2-21 0 0,5 26 0 0,-5-26 0 15,0 0 0-15,25 16 0 0,-25-16 0 0,23-6 0 16,-23 6 0-16,30-24 0 0,-13 4 0 0,1-4 0 16,3-5 0-16,-3-1 0 0,-1 0 0 0,-3-2 0 15,-4 2 0-15,-4 1 0 0,-2 0 0 16,-5 0 0-16,1 1 0 0,-3 0 0 0,0 2 0 16,0 0 0-16,0 5 0 0,0 4 0 15,3 17 0-15,-4-22 0 0,4 22 0 0,0 0 0 16,0 0 0-16,0 0 0 0,0 0 0 0,22-7 0 15,-22 7 0-15,36 2 0 0,-12 1 0 0,3 0 0 16,3-2 0-16,3 3 0 0,1-4 0 0,5 2 0 16,-1-2 0-16,3 3 0 0,-3-7-9 0,11 16-166 15,-31-35-240-15,28 28-220 0,-21-10-9 0,-4-4 476 16</inkml:trace>
  <inkml:trace contextRef="#ctx0" brushRef="#br1" timeOffset="38512.0202">20292 6437 2047 0,'-6'-19'0'16,"6"19"0"-16,-5 17 0 0,5-17 0 15,0 0 0-15,17 19 0 0,-17-19 0 0,27 9 0 16,-6-5 0-16,4-4 0 0,5 0 0 0,6-3 0 16,4-2 0-16,4-1 0 0,2 0 0 0,1-1 0 15,-3-2 0-15,-3 2 0 0,-5-1 0 0,-6-1 0 16,-3 2 0-16,-8-3 0 0,-19 10 0 15,27-18 0-15,-27 18 0 0,10-19 0 0,-10 19 0 16,-8-20 0-16,8 20 0 0,-21-19 0 16,1 14 0-16,-3-2 0 0,-4 3 0 0,-2 2 0 15,-3 0 0-15,1 5 0 0,-2 3 0 0,0 5 0 16,0 4 0-16,4 2 0 0,4 1 0 0,5 1 0 16,6 0 0-16,3 2 0 0,5 1 0 0,4 0 0 15,6 0 0-15,3-1 0 0,7 0 0 0,4-2 0 16,9-2 0-16,4-3 0 0,7-3 0 0,7-5 0 15,4-3 0-15,5-6 0 0,11 0 0 16,-2-6 0-16,9 0 0 0,-2-11 0 0,13 11-86 16,-25-39-223-16,40 35-269 0,-29-18-78 0,-1-6 239 15</inkml:trace>
  <inkml:trace contextRef="#ctx0" brushRef="#br1" timeOffset="38731.9646">21699 5545 2047 0,'0'0'0'0,"-46"7"0"0,7 8 0 0,1 3 0 16,-1 6 0-16,-1 5 0 0,-2 6 0 0,-3 4 0 15,3 2 0-15,0 4 0 0,3 4 0 0,1 2 0 16,4 4 0-16,4-1 0 0,3-1 0 0,5 0 0 16,5 1 0-16,6-4 0 0,1 0 0 15,7 0 0-15,1-3 0 0,5-3 0 16,1-4 0-16,5 0 0 0,-1-7 0 0,4 2 0 15,-12-35-153-15,31 54-329 0,-31-54-181 0,19 28 11 16,-7-11 556-16</inkml:trace>
  <inkml:trace contextRef="#ctx0" brushRef="#br1" timeOffset="39529.2103">20967 6326 2047 0,'18'-22'0'0,"-18"22"0"0,0 0 0 15,0 0 0-15,29-10 0 0,-29 10 0 0,36-5 0 16,-12 0 0-16,5 1 0 0,5-2 0 16,4 1 0-16,1 2 0 0,2-2 0 15,-1 0 0-15,-2 3 0 0,-2-2 0 0,-5 5 0 16,-3 2 0-16,-3-1 0 0,-5 4 0 0,-1-1 0 16,-19-5 0-16,23 18 0 0,-23-18 0 0,9 23 0 15,-9-23 0-15,0 28 0 0,-5-11 0 0,5-17 0 16,-15 34 0-16,5-15 0 0,0-1 0 0,0 3 0 15,0 1 0-15,1-2 0 0,-1 1 0 0,1-2 0 16,2-1 0-16,3-1 0 0,4-17 0 16,-2 28 0-16,2-28 0 0,6 18 0 0,-6-18 0 15,0 0 0-15,0 0 0 0,0 0 0 16,23 7 0-16,-23-7 0 0,17-22 0 0,-17 22 0 16,23-37 0-16,-8 14 0 0,0-4 0 0,0 0 0 15,-1-2 0-15,-1 1 0 0,2-1 0 0,-2-2 0 16,0 2 0-16,1 0 0 0,-2 5 0 0,-1 2 0 15,1 3 0-15,0 2 0 0,-12 17 0 16,22-22 0-16,-22 22 0 0,21-10 0 0,-21 10 0 16,25-5 0-16,-25 5 0 0,28 2 0 0,-28-2 0 15,33 6 0-15,-13-1 0 0,0 1 0 0,2-1 0 16,2 1 0-16,-2-1 0 0,1-2 0 0,-1 3 0 16,-1-2 0-16,-1 0 0 0,-2-1 0 15,-18-3 0-15,24 4 0 0,-24-4 0 16,0 0 0-16,0 0 0 0,0 0 0 0,0 0 0 15,0 0 0-15,0 0 0 0,0 0 0 0,0 0 0 16,-18-5 0-16,18 5 0 0,-26-2 0 0,26 2 0 16,-30 2 0-16,12 3 0 0,-2 2 0 0,-3 4 0 15,0 2 0-15,-3 4 0 0,-2 1 0 0,-1 4 0 16,1 1 0-16,0 1 0 0,5 3 0 0,5-2 0 16,2 1 0-16,8-2 0 0,3-3 0 15,2-1 0-15,5-2 0 0,-2-18 0 0,15 28 0 16,-15-28 0-16,37 15 0 0,-9-13 0 0,3-4 0 15,7-4 0-15,4-5 0 0,1-4 0 0,2-4 0 16,-3-4 0-16,-2-1 0 0,-4-4 0 0,-4 2 0 16,-2-1 0-16,-5 0 0 0,-5 0 0 15,-4 1 0-15,-5 4 0 0,-4 0 0 0,-3 4 0 16,-3 1 0-16,-1 17 0 0,-7-23 0 16,7 23 0-16,0 0 0 0,-24-6 0 0,24 6 0 15,-27 18 0-15,27-18 0 0,-31 37 0 0,14-14 0 16,3 2 0-16,2 0 0 0,4 1 0 0,3-1 0 15,7 1 0-15,-1-5 0 0,7 2 0 0,1-5 0 16,6-1 0-16,3-5 0 0,7 4-18 0,-6-17-125 16,24 25-96-16,-33-44-89 0,40 35-84 15,-29-22-20-15,5-16-14 0,23 29 418 16</inkml:trace>
  <inkml:trace contextRef="#ctx0" brushRef="#br1" timeOffset="39739.8669">22486 6260 2047 0,'-26'8'0'0,"0"3"0"0,-2 5 0 16,0 3 0-16,-2 2 0 0,5 6 0 0,2-1 0 15,1 3 0-15,4-1 0 0,2-2 0 0,5 0 0 16,6-4 0-16,5-4 0 0,5-1 0 0,-5-17 0 16,23 23 0-16,-3-16 0 0,1-5 0 0,9-4 0 15,2-5 0-15,9-4 0 0,-1-5 0 16,3-2 0-16,2-6 0 0,3 1 0 0,-4-9-50 15,3 7-55-15,-16-24-60 0,28 36-210 16,-38-28-164-16,19 7-39 0,0 9 344 0</inkml:trace>
  <inkml:trace contextRef="#ctx0" brushRef="#br1" timeOffset="39895.9744">22974 5925 2047 0,'-25'28'0'15,"0"4"0"-15,-1 4 0 0,1 2 0 16,-2 3 0-16,0 1 0 0,-2 0 0 0,5 0 0 15,-1-2 0-15,5 1 0 0,3-1 0 16,3-2 0-16,6-2 0 0,2-3 0 0,6 0 0 16,-3-5 0-16,4 0 0 0,-1-10 0 0,17 22-287 15,-35-34-308-15,18-6-78 0,11 20 182 0</inkml:trace>
  <inkml:trace contextRef="#ctx0" brushRef="#br1" timeOffset="40215.1346">22599 6227 1909 0,'0'0'138'0,"0"0"-138"15,0 0 0-15,0 0 0 0,0 0 0 16,32-1 0-16,-10-2 0 0,4 0 0 16,5 0 0-16,-1 0 0 0,2-1 0 0,-1-1 0 15,2 3 0-15,-2-1 0 0,-2 1 0 0,0 0 0 16,-2-1 0-16,-3 1 0 0,-1-1 0 0,-2 2 0 15,-3 0 0-15,-18 1 0 0,23 1 0 0,-23-1 0 16,0 0 0-16,0 0 0 0,16 19 0 0,-16-19 0 16,-7 27 0-16,1-9 0 0,-4 3 0 15,-1 2 0-15,-1 1 0 0,1 3 0 0,-3-2 0 16,3 3 0-16,-2-2 0 0,1 0 0 0,2-1 0 16,2-2 0-16,3 0 0 0,1-2 0 0,5-3 0 15,-1-18 0-15,9 30-7 0,-9-30-90 16,23 29-172-16,-23-29-225 0,0 0-149 0,15-19 107 15,-9-7 536-15</inkml:trace>
  <inkml:trace contextRef="#ctx0" brushRef="#br1" timeOffset="40344.5902">23199 6237 1656 0,'-17'-45'121'16,"17"11"-68"-16,-9-3-9 0,4 8-12 0,-9 3 13 16,14 26 1-16,-27-24 0 0,27 24-42 0,-28-2-4 15,28 2 0-15,-21 4 0 0,21-4-22 0,-3 28-159 16,-16-27-485-16,19-1-3 0,0 0 161 15</inkml:trace>
  <inkml:trace contextRef="#ctx0" brushRef="#br1" timeOffset="40864.2564">23424 6209 2009 0,'17'-5'38'0,"-17"5"-38"0,0 0 0 0,0 0 0 16,0 0 0-16,0 0 0 0,0 0 0 0,0 0 0 15,0 0 0-15,0 0 0 0,0 0 0 16,0 0 0-16,0 25 0 0,-4-6 0 0,-1-1 0 16,1 5 0-16,1-2 0 0,2 4 0 0,1 1 0 15,1 3 0-15,1-2 0 0,2 1 0 0,-1-4 0 16,2-1 0-16,4-3 0 0,2-3 0 15,-11-17 0-15,22 29 0 0,-22-29 0 0,24 19 0 16,-24-19 0-16,28 7 0 0,-28-7 0 0,29-6 0 16,-29 6 0-16,32-21 0 0,-15 4 0 15,3-4 0-15,4-5 0 0,0-2 0 0,0-3 0 16,-2 2 0-16,-1-1 0 0,-1 1 0 0,-1 2 0 16,-2-1 0-16,-5 3 0 0,-4-2 0 0,0 3 0 15,-6 0 0-15,2 3 0 0,-3 1 0 0,-1 20 0 16,0-26 0-16,0 26 0 0,0 0 0 15,0 0-133-15,0 0-145 0,0 0-140 0,10 20-215 0,-10-20 80 16,14 30 522-16</inkml:trace>
  <inkml:trace contextRef="#ctx0" brushRef="#br1" timeOffset="41210.257">23950 6291 2047 0,'0'0'0'0,"0"0"0"0,0 0 0 0,0 0 0 16,0 0 0-16,0 0 0 0,0 0 0 0,17-2 0 16,-17 2 0-16,34-6 0 0,-12 2 0 15,5 0 0-15,2-2 0 0,0 0 0 0,0-1 0 16,-1-3 0-16,-2 1 0 0,-2-2 0 0,-3 0 0 16,-2-1 0-16,-2-1 0 0,-17 13 0 0,22-28 0 15,-22 28 0-15,9-33 0 0,-12 15 0 16,-5-1 0-16,-4 0 0 0,-7 4 0 0,-5 1 0 15,-5 7 0-15,-6 5 0 0,-5 7 0 0,-4 5 0 16,-2 7 0-16,-1 5 0 0,2 4 0 0,6 1 0 16,4 5 0-16,6 0 0 0,9 2 0 0,6 0 0 15,8 0 0-15,7 0 0 0,8-3 0 0,8-2 0 16,8-2 0-16,6-3 0 0,7-4 0 0,5-5 0 16,8-1 0-16,1-10 0 15,7 2 0-15,-2-9 0 0,15 10 0 0,-20-25-212 16,39 25-409-16,-35-26 20 0,7 0-10 0</inkml:trace>
  <inkml:trace contextRef="#ctx0" brushRef="#br1" timeOffset="41742.5211">14990 7614 1919 0,'0'0'42'0,"17"-5"-13"15,-17 5 1-15,0 0-5 0,0 0-23 0,12 21-2 16,-17-4 0-16,-2 7 0 0,-7 4 0 0,-3 3 0 16,-2 4 0-16,-3 0 0 0,0 2 0 0,-1-1 0 15,0-2 0-15,2 0 0 16,4-3 0-16,3-4 0 0,3-3 0 0,3-7 0 15,8-17-6-15,0 0-90 0,27 23-445 0,-27-23-130 16,24-13 29-16</inkml:trace>
  <inkml:trace contextRef="#ctx0" brushRef="#br1" timeOffset="42192.838">14968 7459 2047 0,'0'0'0'0,"-21"14"0"15,21-14 0-15,0 0 0 0,0 0 0 0,0 0 0 0,0 0 0 16,29-5 0-16,-8 5 0 0,5 0 0 16,4 1 0-16,2 1 0 0,2 3 0 0,-2 3 0 15,0 0 0-15,-2 4 0 0,-2 3 0 16,-2 0 0-16,-3 1 0 0,-6 3 0 0,-4 1 0 16,-3 0 0-16,-4 5 0 0,0-4 0 0,-6 2 0 15,-1 1 0-15,-5 1 0 0,-2-1 0 0,-3 0 0 16,-4 0 0-16,-3 0 0 0,0-1 0 0,-2-1 0 15,2-4 0-15,1-3 0 0,17-15 0 0,-21 19 0 16,21-19 0-16,0 0 0 0,0 0 0 0,0 0 0 16,0 0 0-16,22-16 0 15,-5 2 0-15,5-4 0 0,5-4 0 0,1-5 0 16,2 1 0-16,2-4 0 0,-1 1 0 0,1 0 0 16,-2 2 0-16,-2 0 0 0,-1 4 0 0,-4 0 0 15,-1 4 0-15,-4 3 0 0,1 3 0 0,-19 13 0 16,26-16 0-16,-26 16 0 0,0 0 0 0,20-2 0 15,-20 2 0-15,0 0 0 0,7 24 0 0,-7-24 0 16,2 36 0-16,-2-12 0 0,-1 3 0 16,0 3 0-16,1 2 0 0,-1 0 0 0,0 1 0 15,3 1 0-15,0-4 0 0,9 0 0 0,4-3 0 16,8-2 0-16,0-4 0 0,14 1 0 0,-6-17-111 16,25 22-136-16,-25-45-122 0,36 28-135 15,-20-14-76-15,-4-20 345 0</inkml:trace>
  <inkml:trace contextRef="#ctx0" brushRef="#br1" timeOffset="42564.0769">16392 7678 2043 0,'-40'-25'4'0,"24"8"-4"15,-2 1 0-15,18 16 0 0,-37-19 0 0,18 15 0 16,-6 3 0-16,2 6 0 0,-3 3 0 0,0 7 0 16,-2 3 0-16,0 4 0 0,1 3 0 0,2 4 0 15,0 1 0-15,4 2 0 0,1-1 0 16,4 2 0-16,4-4 0 0,5-4 0 15,3-4 0-15,5-3 0 0,-1-18 0 0,20 24 0 16,-3-15 0-16,6-7 0 0,3-3 0 0,4-8 0 16,5-5 0-16,2-8 0 0,0-4 0 0,6-6 0 15,-2-4 0-15,3-4 0 0,-1-4 0 0,-2 0 0 16,-2-1 0-16,-1 0 0 0,-6 2 0 0,-1-1 0 16,-6 1 0-16,-1-1 0 0,-4 2 0 15,0 4 0-15,-5 4 0 0,-4 9 0 0,-5 6 0 16,-6 19 0-16,0 0 0 0,0 0 0 0,0 0 0 15,-18 7 0-15,6 16 0 0,-6 10 0 0,-4 6 0 16,-1 7 0-16,-4 3 0 0,4 3 0 0,0 0 0 16,2 0 0-16,8-1 0 0,1-3 0 0,7-2 0 15,2-7 0-15,8 0 0 16,0-8 0-16,8 0 0 0,0-13-33 0,16 14-133 16,-29-32-89-16,51 28-72 0,-51-28-47 0,40-20-74 15,-5 35 14-15,-27-39 425 0</inkml:trace>
  <inkml:trace contextRef="#ctx0" brushRef="#br1" timeOffset="42919.9209">16706 7723 1942 0,'-14'24'105'0,"14"-24"-105"0,0 0 0 0,12 22 0 16,-12-22 0-16,22 13 0 0,-22-13 0 15,32 10 0-15,-14-9 0 0,7 0 0 0,1-2 0 16,1-1 0-16,2-3 0 0,-1-1 0 0,0 0 0 15,-2-3 0-15,-3 0 0 0,-4-1 0 0,-19 10 0 16,29-27 0-16,-29 27 0 0,16-27 0 16,-16 27 0-16,3-32 0 0,-3 32 0 0,-8-30 0 15,8 30 0-15,-19-28 0 0,19 28 0 0,-30-19 0 16,11 13 0-16,-1 3 0 0,-2 6 0 0,-4 2 0 16,2 5 0-16,-2 5 0 0,2 3 0 0,-2 6 0 15,2 2 0-15,1 3 0 0,2 0 0 0,6 1 0 16,2-1 0-16,5-2 0 15,4-1 0-15,7-4 0 0,5-3 0 0,7-2 0 16,5-3 0-16,7-5 0 0,7-3 0 0,4-3 0 16,6-5 0-16,4-1 0 0,7-3 0 0,3-4 0 15,8-1 0-15,-1-6 0 0,14 10-31 0,-19-29-195 16,40 37-123-16,-44-46-116 0,18 17-118 0,5 13 191 16,-34-30 392-16</inkml:trace>
  <inkml:trace contextRef="#ctx0" brushRef="#br1" timeOffset="43085.5335">17731 7649 1939 0,'-76'38'107'16,"25"-2"-106"-16,0 2-1 0,3-1 0 0,0-1 0 15,3 1 0-15,5-6 0 0,6 0 0 16,6-3 0-16,7-4 0 0,6-2 0 0,4-5 0 16,11-17 0-16,-9 22 0 0,9-22 0 15,0 0 0-15,0 0-4 0,0 0-78 0,29 7-156 16,-42-36-281-16,28 12-117 0,-9-7 69 0</inkml:trace>
  <inkml:trace contextRef="#ctx0" brushRef="#br1" timeOffset="43271.9804">17340 7717 2038 0,'8'-37'9'0,"-7"17"-9"0,-2 1 0 15,1 19 0-15,5-23 0 0,-5 23 0 16,0 0 0-16,0 0 0 0,19-3 0 16,-19 3 0-16,33 21 0 0,-9-4 0 0,7 1 0 15,3 3 0-15,2-1 0 0,3 1 0 0,1 0 0 16,-1 1 0-16,1 0 0 0,-1 0 0 0,-2 1 0 15,-2 0 0-15,-1 1 0 0,-5-1 0 0,4 5 0 16,-6-8 0-16,9 15-22 0,-36-35-190 0,53 48-120 16,-53-48-59-16,23 13-34 0,12 13 425 15,-35-26 0-15,42 19-554 0,-42-19 444 0</inkml:trace>
  <inkml:trace contextRef="#ctx0" brushRef="#br2" timeOffset="192432.7533">941 8092 942 0,'28'-1'158'0,"-40"-17"43"0,12 18-2 16,0 0-155-16,0 0-9 0,0 0-9 0,0 0-5 16,0 0-5-16,0 0-5 0,0 0-1 0,0 0 0 15,0 0-2-15,0 0 2 0,13 20-4 0,-13-20 1 16,4 35-7-16,-2-12 7 0,1 5-8 15,-1 2 10-15,-1 6 16 0,2 7-36 0,-3 2 36 16,1 4-31-16,-5-2 9 0,3 5 16 16,-5 2-15-16,0 0 11 0,-1-1-17 0,-1-1 13 15,1-6-16-15,1-5 13 0,1-4-14 0,2-7 8 16,4-5-18-16,-1-25-13 0,13 35-50 0,-13-35-98 16,29 3-239-16,-29-3-196 0,27-34 141 0,0 24 471 15</inkml:trace>
  <inkml:trace contextRef="#ctx0" brushRef="#br2" timeOffset="192987.7802">593 8139 1945 0,'-25'19'16'16,"25"-19"-6"-16,0 0-10 0,0 0-2 0,0 0 0 15,0 0 3-15,0 0 3 0,25-4-1 0,-5-4 5 16,2 1-2-16,3-3 3 0,3 0-4 0,4-4 1 16,-1 0-4-16,6-1 2 0,0-2-3 0,2-1 2 15,3-1-4-15,0-2 4 0,0 1-3 0,-2 1 2 16,-4 4-2-16,0 3 2 0,-5 2-3 16,-3 5 2-16,-4 3-1 0,-3 3-2 15,-3 5 1-15,1 4 0 0,-19-10 3 0,30 35-2 16,-18-11 5-16,-1 6-8 0,-4 3 7 0,-2 4-6 15,-3 4 6-15,-4 5-5 0,-1 5-10 0,-5 1 20 16,-1 3-17-16,-4-2 17 0,0-4-3 0,1-3-9 16,-1-3 8-16,3-6-6 0,0-3 5 0,4-5-6 15,2-2 5-15,3-7-5 0,1-20 3 16,5 27-3-16,-5-27 4 0,0 0-2 0,0 0 0 16,24 13 0-16,-24-13-1 0,25-11 4 0,-25 11-1 15,32-29 1-15,-13 9-3 0,1-7 0 0,1-1 0 16,0-3 0-16,-1-1 0 0,1 1 0 0,-1-1 0 15,-1 1 0-15,0 1 0 0,-2 2 0 16,1 3 0-16,-3 3 0 0,-1 5 0 0,-14 17 0 16,22-22 0-16,-22 22 0 0,0 0 0 15,0 0 0-15,0 0 0 0,0 0 0 0,12 33 0 16,-13-7 0-16,-1 2 0 0,-1 5 0 0,-3 1 0 16,-2 3 0-16,0 1 0 0,0 2 0 0,2-2 0 15,3-1 0-15,0-6 0 0,7-2-20 0,2-5 1 16,3-2-7-16,-9-22-9 0,31 35-71 0,-31-35-6 15,38 19-31-15,-38-19-69 0,35-15-298 0,-12 13-54 16,-23 2 265-16</inkml:trace>
  <inkml:trace contextRef="#ctx0" brushRef="#br2" timeOffset="193343.5719">1819 8497 1829 0,'-18'15'54'0,"18"-15"-33"0,-6 16-14 16,6-16-1-16,0 0-4 0,7 22 5 0,-7-22-1 16,0 0 2-16,17 9-1 0,-17-9 2 0,17 2 1 15,-17-2-1-15,23-6 1 0,-23 6-3 0,28-12-1 16,-11 2-4-16,0-1 1 0,0-1-2 0,0-2 2 16,-17 14-2-16,29-34 2 0,-16 15-3 15,-4 0 3-15,-1 0-4 0,-3 2 6 16,-3 0-4-16,-2 17 4 0,-4-28-2 0,4 28 2 15,-12-20-2-15,12 20-11 0,-21-15 10 0,21 15 0 16,-26-2-2-16,7 10 14 0,1 3-12 0,-1 9-2 16,-1 1 0-16,2 7 0 0,-1 4 0 0,0 4 0 15,4 1 0-15,-1 2 0 0,4 1 0 0,1-1 0 16,5-3 0-16,3-3 0 0,6-7 0 0,5-3 0 16,5-5 0-16,7-3 0 0,4-5 0 15,5-3 0-15,5-7 0 0,8-4 0 0,0-7-48 16,14 7-62-16,-19-36-223 0,26 26-325 0,-9-7-1 15,4-5 421-15</inkml:trace>
  <inkml:trace contextRef="#ctx0" brushRef="#br2" timeOffset="194115.9573">3216 8486 1403 0,'11'-18'218'16,"-11"18"-187"-16,9-29-16 0,-9 29-10 15,11-24-4-15,-11 24 9 0,0 0 7 0,7-17 13 16,-7 17 4-16,0 0-5 0,0 0-6 0,0 0-13 16,-12 20 0-16,12-20-6 0,-12 22 5 0,12-22-3 15,-14 32 5-15,6-14-3 0,2 1 7 0,-2 3-5 16,2 2 6-16,0 3-8 0,3 2 4 0,-2 0-8 16,4 0 5-16,-2-3-8 0,2 0 7 15,1-2-8-15,1-3 6 0,2-3-7 0,-3-18 5 16,4 23-3-16,-4-23 1 0,0 0 1 0,0 0 0 15,22 4 7-15,-22-4 2 0,0 0 5 0,20-25-2 16,-14 7-1-16,0-5-10 0,-1-5-4 0,0-2 0 16,0-5 0-16,-1-1 0 0,1 0 0 15,-1 1 0-15,-3 3 0 0,0 2 0 16,-1 2 0-16,2 0 0 0,-2 1 0 0,1 2 0 16,0 3 0-16,3 4 0 0,-1 1 0 0,-3 17 0 15,9-22 0-15,-9 22 0 0,0 0-2 0,0 0-1 16,21-8-1-16,-21 8 3 0,0 0-5 0,26 11-6 15,-26-11-2-15,28 11-40 0,-5 7-45 0,-18-35-156 16,17 29-413-16,-5-8 55 0,3-2 298 0</inkml:trace>
  <inkml:trace contextRef="#ctx0" brushRef="#br2" timeOffset="194499.7691">3625 8492 1928 0,'0'0'18'0,"-15"18"-9"16,15-18-5-16,0 0 2 0,11 17 3 0,-11-17 3 15,25 5 1-15,-25-5-1 0,36-6 0 0,-13-2-2 16,3-3-3-16,2-4 0 0,1-2-7 0,3-3 0 16,-2-2 0-16,-1-1 0 0,-3-1 0 0,-3 0 0 15,-5-1 0-15,-2 0 0 0,-3 2 0 0,-4 0 0 16,-3 4 0-16,-6 1 0 15,-1 1 0-15,1 17 0 0,-15-27 0 0,15 27 0 16,-28-18 0-16,9 12 0 0,-2 3 0 0,-5 5 0 16,1 2 0-16,-3 5 0 0,0 5 0 0,0 5 0 15,1 4 0-15,0 6 0 0,3 3 0 0,3 2 0 16,3 4 0-16,5-3 0 0,3 0 0 0,5-1 0 16,4-3 0-16,6-3 0 0,5-4 0 0,4-2 0 15,6 0 0-15,3-4 0 0,4-5 0 16,5-3 0-16,2-7 0 0,7-4 0 0,0-6 0 15,5-5-37-15,-1-9-23 0,10 5-35 0,-16-17-46 16,23 22-35-16,-34-36-124 0,19 19-256 0,1-1 42 16,-17-18 347-16</inkml:trace>
  <inkml:trace contextRef="#ctx0" brushRef="#br2" timeOffset="194671.8493">4452 7884 1505 0,'-29'-22'176'0,"29"22"-77"16,-20-1-23-16,20 1-12 0,-25 28-23 0,9-3-6 15,-5 8-15-15,1 4 1 0,-3 8-11 0,1 1-10 16,0 4 0-16,2 0 0 0,2 5 0 0,3-1 0 16,5-3 0-16,2-1 0 0,8-7 0 0,3-3 0 15,5-4 0-15,3-7-7 0,9 3-53 16,-2-14-17-16,18 16-88 0,-36-34-475 0,45 26 12 16,-9-20 159-16</inkml:trace>
  <inkml:trace contextRef="#ctx0" brushRef="#br2" timeOffset="195043.6618">4778 8289 1806 0,'-21'2'105'0,"-16"11"-62"0,2 3-10 0,0 5 9 16,2 1-24-16,1 3-18 0,-1 2 0 0,2 3 0 15,3 0 0-15,3 1 0 0,3-1 0 0,5-4 0 16,3 3 0-16,8-4 0 0,4-5 0 0,2-20 0 15,13 28 0-15,-13-28 0 0,31 11 0 16,-9-12 0-16,2-5 0 0,4-5 0 16,1-5 0-16,4-6 0 0,0-3 0 0,0-4 0 15,1-4 0-15,-1 2 0 0,-3-2 0 0,-1 0 0 16,-3 1 0-16,-6 1 0 0,-1 1 0 0,-6 2 0 16,-5 3 0-16,-4 1 0 0,-3 3 0 0,-3 4 0 15,2 17 0-15,-11-21 0 0,11 21 0 0,0 0 0 16,-27 0 0-16,27 0 0 0,-25 26 0 15,9-4 0-15,-1 9 0 0,1 4 0 0,1 5 0 16,2 3 0-16,2-5 0 0,4 0 0 16,2-4 0-16,7-4 0 0,4-2 0 0,7-8 0 15,2-3 0-15,10-6 0 0,4-11 0 0,9-2-24 16,1-16-60-16,19 12-93 0,-29-22-469 0,28-1 3 16,-4-10 171-16</inkml:trace>
  <inkml:trace contextRef="#ctx0" brushRef="#br2" timeOffset="195235.8772">5414 7745 1870 0,'-56'32'83'0,"29"8"-33"0,-2 8-23 0,2 5-10 16,2 5-17-16,-1 2 0 0,4 3 0 16,2 0 0-16,-2 2 0 0,6 1 0 15,4-5 0-15,3-1 0 0,6-8 0 0,1-6 0 16,5-4 0-16,3-3 0 0,2-6 0 0,1-5-26 15,4-2-20-15,-13-26-27 0,31 38-94 0,-31-38-476 16,0 0 10-16,0 0 175 0</inkml:trace>
  <inkml:trace contextRef="#ctx0" brushRef="#br2" timeOffset="195548.3339">5092 8207 1851 0,'-11'29'169'0,"11"-29"-153"16,-3 24-5-16,3-24-11 0,19 22 0 0,-19-22 0 16,31 18 0-16,-13-11 0 0,2-2 0 15,4-4 0-15,0-4 0 0,2-1 0 0,4-3 0 16,0-1 0-16,2 0 0 0,1-5 0 0,-1 1 0 16,1-3 0-16,-3 3 0 0,-2 0 0 0,-2 2 0 15,-4 2 0-15,-4 2 0 0,-18 6 0 0,28-6 0 16,-28 6 0-16,0 0 0 0,0 0 0 0,17 15 0 15,-17-15 0-15,-1 29 0 0,-3-7 0 16,-2 4 0-16,-3 1 0 0,2 2 0 0,-1-3 0 16,0 2 0-16,2-2 0 0,1 1 0 15,2-3 0-15,1-1 0 0,1-2 0 0,4-3 0 16,-3-18 0-16,9 29-42 0,-9-29-40 0,34 29-479 16,-34-29-97-16,21-3 9 0</inkml:trace>
  <inkml:trace contextRef="#ctx0" brushRef="#br2" timeOffset="195880.1629">5874 8005 1993 0,'-20'23'54'0,"20"-23"-54"16,-16 18 0-16,16-18 0 0,-8 18 0 0,8-18 0 15,-5 19 0-15,5-19 0 0,0 21 0 16,0-21 0-16,6 23 0 0,-6-23 0 15,10 29 0-15,-10-29 0 0,11 34 0 0,-6-16 0 16,-1 3 0-16,0 3 0 0,-1 0 0 0,-1 1 0 16,-1 2 0-16,2-2 0 0,-2 1 0 0,1-3 0 15,1-3 0-15,-1-3 0 0,-2-17 0 0,10 24 0 16,-10-24 0-16,0 0 0 0,22 20 0 16,-22-20 0-16,19 1 0 0,-19-1 0 0,27-11 0 15,-10 1 0-15,1-4 0 0,2-4 0 0,-1-3 0 16,1-2 0-16,-2-1 0 0,0-3 0 0,-1-2 0 15,-2-1 0-15,2 0 0 0,-4-3 0 16,2 4 0-16,-3-5 0 0,0 4 0 0,-10-23-173 16,28 21-490-16,-24-9-24 0,8 6 164 0</inkml:trace>
  <inkml:trace contextRef="#ctx0" brushRef="#br2" timeOffset="196383.7723">6496 8297 1770 0,'21'-7'58'16,"-21"7"-9"-16,0 0 6 0,0 0-20 0,0 0 10 15,13-18-19-15,-13 18-17 0,0 0-9 0,0 0 0 16,20-14 0-16,-20 14 0 0,19-10 0 0,-19 10 0 16,26-11 0-16,-26 11 0 0,28-10 0 15,-28 10 0-15,27-8 0 0,-27 8 0 0,20-7 0 16,-20 7 0-16,0 0 0 0,22-15 0 15,-22 15 0-15,0 0 0 0,10-22 0 0,-10 22 0 16,5-23 0-16,-5 23 0 0,0-25 0 0,0 25 0 16,-10-29 0-16,10 29 0 0,-18-27 0 0,18 27 0 15,-27-21 0-15,27 21 0 0,-33-11 0 0,14 12 0 16,-3 6 0-16,-1 5 0 0,-3 5 0 0,1 6 0 16,-2 4 0-16,2 4 0 0,1 3 0 0,3 5 0 15,1-1 0-15,4 0 0 0,3-4 0 16,5-6 0-16,8-5 0 0,8-5 0 0,-8-18 0 15,40 22 0-15,-6-19 0 0,6-6 0 16,11-4 0-16,6-8 0 0,13-1 0 0,2-11 0 16,23 24-200-16,-25-36-483 0,17 11 3 0,-5-8 197 15</inkml:trace>
  <inkml:trace contextRef="#ctx0" brushRef="#br2" timeOffset="197000.109">7755 8150 1445 0,'0'0'141'0,"2"-19"-29"0,-2 19-27 0,4-17-14 15,-4 17-21-15,0 0-9 0,0 0-11 16,9-17-5-16,-9 17-5 0,0 0-3 0,0 0-7 16,0 0-10-16,-2 17 0 0,2-17 0 0,-5 30 0 15,3-8 0-15,-2 2 0 0,-2 1 0 0,1 4 0 16,-1 0 0-16,0 2 0 0,0-1 0 0,1-2 0 16,0-3 0-16,2-3 0 0,0-3 0 0,3-19 0 15,0 28 0-15,0-28 0 0,0 0 0 0,6 17 0 16,-6-17 0-16,0 0 0 0,0 0 0 15,18-7 0-15,-18 7 0 0,14-23 0 0,-5 3 0 16,0-4 0-16,2-4 0 0,1-2 0 16,-2-1 0-16,0-1 0 0,-3 1 0 0,-2 2 0 15,-2 2 0-15,-3 0 0 0,-2 2 0 0,2 0 0 16,-2 2 0-16,-1 2 0 0,3 3 0 0,0 18 0 16,0-22 0-16,0 22 0 0,0 0 0 0,0 0 0 15,0 0 0-15,0 0 0 0,0 0 0 16,24-1 0-16,-24 1 0 0,29 7 0 0,-9-1 0 15,2-3 0-15,5 3 0 0,0-5-34 0,8 10-56 16,-13-18-59-16,31 27-326 0,-27-20-143 0,7 4 33 16,2 9 490-16</inkml:trace>
  <inkml:trace contextRef="#ctx0" brushRef="#br2" timeOffset="197331.9111">8158 8201 1934 0,'-26'12'62'16,"26"-12"-41"-16,0 0-5 0,-2 19-2 0,2-19-14 16,18 9 0-16,-18-9 0 0,34 0 0 0,-10-4 0 15,8-2 0-15,2-4 0 0,4-3 0 16,-1-2 0-16,1 0 0 0,-2-2 0 0,-2 0 0 16,-4-2 0-16,-5 0 0 0,-7 4 0 15,-18 15 0-15,24-28 0 0,-24 28 0 0,3-26 0 0,-3 26 0 16,-13-23 0-16,13 23 0 0,-32-19 0 15,10 12 0-15,-3 2 0 0,-4 4 0 0,-1 4 0 16,0 5 0-16,0 4 0 0,0 4 0 0,-1 4 0 16,2 4 0-16,-1 3 0 0,5 3 0 15,3 2 0-15,5 1 0 0,4 0 0 0,5 0 0 16,5-4 0-16,5-3 0 0,7-3 0 0,5-5 0 16,8-2 0-16,5-4 0 0,7-4 0 0,4-7 0 15,9-1 0-15,3-10 0 0,26 22-245 0,-22-34-407 16,23 10-46-16,-7-11 247 0</inkml:trace>
  <inkml:trace contextRef="#ctx0" brushRef="#br2" timeOffset="197715.8254">9603 7488 1746 0,'-1'-18'76'15,"-21"-8"-17"-15,5 9-11 0,-6-3-8 16,4 8-9-16,-6 0-3 0,0 6-9 0,-3 3-19 15,-1 3 0-15,-3 6 0 0,2 4 0 0,-2 9 0 16,3 1 0-16,-3 7 0 0,3 4 0 0,1 7 0 16,1 5 0-16,2 3 0 0,2 7 0 0,1 1 0 15,0 2 0-15,5 1 0 0,1 1 0 0,4 2 0 16,2-5 0-16,4 0 0 16,0-6 0-16,5-2 0 0,0-3 0 0,6-3 0 15,-2-3 0-15,4-5 0 0,2-4 0 0,4-2-3 16,-13-27-84-16,37 44-103 0,-37-44-423 0,0 0-43 15,25 12 159-15</inkml:trace>
  <inkml:trace contextRef="#ctx0" brushRef="#br2" timeOffset="198553.117">8896 8083 2047 0,'11'23'0'0,"-11"-23"0"0,0 0 0 0,0 0 0 15,0 0 0-15,18 19 0 0,-18-19 0 16,31 3 0-16,-11-5 0 0,2-1 0 0,2 0 0 16,4-5 0-16,3 2 0 0,1-2 0 15,2 1 0-15,-1-1 0 0,1 2 0 0,0 0 0 16,-3 2 0-16,0 1 0 0,-4 3 0 0,-4 1 0 16,-2 3 0-16,-21-4 0 0,29 10 0 0,-29-10 0 15,17 18 0-15,-17-18 0 0,7 23 0 0,-7-23 0 16,-2 30 0-16,-2-13 0 0,-4 1 0 0,-1 1 0 15,-3 2 0-15,0 1 0 0,0-2 0 16,-3 3 0-16,2-2 0 0,-1-1 0 0,2 1 0 16,3-3 0-16,9-18 0 0,-14 28 0 15,14-28 0-15,0 0 0 0,-2 17 0 0,2-17 0 16,0 0 0-16,0 0 0 0,20-10 0 0,-20 10 0 16,27-26 0-16,-9 5 0 0,2-7 0 0,1-2 0 15,0-3 0-15,0 1 0 0,0 1 0 0,-3 1 0 16,-1 0 0-16,-1 1 0 0,-4 1 0 15,1 1 0-15,0 6 0 0,-2 1 0 0,-11 20 0 16,18-27 0-16,-18 27 0 0,0 0 0 0,0 0 0 16,17-16 0-16,-17 16 0 0,0 0 0 0,0 0 0 15,11 23 0-15,-11-23 0 0,8 24 0 0,-8-24 0 16,11 24 0-16,-11-24 0 0,15 27 0 0,-15-27 0 16,19 24 0-16,-19-24 0 0,25 19 0 15,-25-19 0-15,30 16 0 0,-12-10 0 16,0-1 0-16,1-3 0 0,1 0 0 0,0-4 0 15,-1 1 0-15,0-3 0 0,-2 0 0 0,-17 4 0 16,26-11 0-16,-26 11 0 0,0 0 0 0,19-14 0 16,-19 14 0-16,0 0 0 0,0 0 0 0,0 0 0 15,-10-16 0-15,10 16 0 0,0 0 0 0,-22-5 0 16,22 5 0-16,-26 5 0 0,26-5 0 16,-31 13 0-16,13-1 0 0,-2 1 0 0,-2 2 0 15,0 7 0-15,-1 0 0 0,-1 5 0 0,0 5 0 16,2-3 0-16,0 2 0 0,4-2 0 0,2-4 0 15,4-2 0-15,6-3 0 0,3-3 0 16,3-17 0-16,10 24 0 0,-10-24 0 0,29 14 0 16,-7-14 0-16,6-4 0 0,3-7 0 0,6-5 0 15,2-7 0-15,5-1 0 0,-1-3 0 16,-1-4 0-16,-1-1 0 0,-7-3 0 0,-2 3 0 16,-4 3 0-16,-5 1 0 0,-5 4 0 0,-5 1 0 15,-3 3 0-15,-10 20 0 0,6-26 0 0,-6 26 0 16,0 0 0-16,0 0 0 0,-23-14 0 0,23 14 0 15,-31 16 0-15,12 0 0 0,-1 4 0 0,-1 2 0 16,3 2 0-16,2 0 0 0,4 1 0 16,4 2 0-16,4-5 0 0,5 2 0 15,6-1 0-15,2-6 0 0,8 3 0 0,2-9 0 16,9-1 0-16,0-6 0 0,15 7-54 0,-24-39-358 16,41 32-218-16,-23-18-10 0,5-1 330 0</inkml:trace>
  <inkml:trace contextRef="#ctx0" brushRef="#br2" timeOffset="198772.7565">10480 8048 2047 0,'-29'15'0'16,"11"-10"0"-16,1 2 0 0,17-7 0 16,-33 24 0-16,16-7 0 0,-1 1 0 0,2 4 0 0,0 0 0 15,3 2 0-15,2 0 0 0,4 3 0 16,2-2 0-16,1-1 0 0,4-2 0 15,1-3 0-15,7-2 0 0,-8-17 0 0,25 27 0 16,-5-20 0-16,5-1 0 0,4-7 0 0,8-3 0 16,2-9 0-16,7 0 0 0,-2-16-48 0,20 26-256 15,-21-29-348-15,14 5 3 0,-6-1 256 0</inkml:trace>
  <inkml:trace contextRef="#ctx0" brushRef="#br2" timeOffset="198956.0587">10990 7723 1738 0,'-29'31'309'16,"4"2"-309"-16,5 1 0 0,3 3 0 0,0 2 0 15,1 1 0-15,1 2 0 0,2 1 0 0,2-2 0 16,2-1 0-16,1-4 0 0,3 0 0 16,3-1 0-16,2-4 0 0,3-1 0 0,0-5 0 15,6-1 0-15,-9-24-37 0,25 49-192 0,-25-49-428 16,12 17-10-16,-12-17 211 0</inkml:trace>
  <inkml:trace contextRef="#ctx0" brushRef="#br2" timeOffset="199272.9195">10704 8121 2047 0,'0'0'0'16,"0"0"0"-16,0 0 0 0,0 0 0 0,0 0 0 15,0 0 0-15,29 8 0 0,-29-8 0 0,37-7 0 16,-14 0 0-16,4-4 0 0,2 1 0 16,-1-2 0-16,0 0 0 0,2 1 0 0,-1-2 0 15,1 2 0-15,-4 0 0 0,0 3 0 0,-4 2 0 16,-4 1 0-16,-18 5 0 0,27-1 0 16,-27 1 0-16,0 0 0 0,0 0 0 0,13 27 0 15,-13-27 0-15,-10 36 0 0,1-16 0 0,-4 5 0 16,0 3 0-16,-2 3 0 0,2 1 0 0,-1 2 0 15,1-4 0-15,2 0 0 0,5-3 0 16,1-6 0-16,5 2 0 0,0-23 0 0,9 27 0 16,-9-27 0-16,19 14 0 0,-19-14-46 0,43 15-267 15,-43-15-322-15,32-21-20 0,-15 3 258 0</inkml:trace>
  <inkml:trace contextRef="#ctx0" brushRef="#br2" timeOffset="199409.8879">11291 7785 1917 0,'-60'-12'130'16,"23"18"-130"-16,10-1 0 0,7-2 0 0,20-3 0 15,-32 4 0-15,32-4 0 0,-31-11-193 0,31 11-496 16,0 0 29-16,0 0 156 0</inkml:trace>
  <inkml:trace contextRef="#ctx0" brushRef="#br2" timeOffset="199844.0033">11456 8024 1862 0,'0'0'114'0,"-14"-17"-77"15,14 17-11-15,0 0-18 0,-7-19-8 16,7 19 0-16,0 0 0 0,-18 1 0 0,18-1 0 16,0 0 0-16,-26 28 0 0,26-28 0 15,-22 37 0-15,9-12 0 0,0 4 0 0,0 2 0 16,1 3 0-16,4 2 0 0,-1-1 0 0,3 2 0 15,2-6 0-15,4-2 0 0,5-5 0 0,3-4 0 16,-8-20 0-16,24 25 0 0,-24-25 0 16,30 8 0-16,-10-10 0 0,2-5 0 0,1-5 0 15,2-5 0-15,1-10 0 0,-1 2 0 0,1-7 0 16,-1-3 0-16,-1 3 0 0,-3-5 0 0,-1 5 0 16,-4-1 0-16,-4 5 0 0,-2-1 0 0,-2 5 0 15,-4-3 0-15,1 3 0 0,-4 0 0 0,3 7-12 16,-11-12-138-16,7 29-391 0,0 0-112 0,0 0 16 15</inkml:trace>
  <inkml:trace contextRef="#ctx0" brushRef="#br2" timeOffset="200203.5083">11744 8141 2047 0,'0'0'0'0,"0"0"0"15,0 0 0-15,0 0 0 0,0 0 0 0,0 0 0 16,0 0 0-16,24-4 0 0,-24 4 0 16,31-6 0-16,-12 2 0 0,2 0 0 0,1 2 0 0,2-2 0 15,0 1 0-15,1-2 0 0,0 0 0 16,-1-2 0-16,0 1 0 0,-3-3 0 0,-1 1 0 16,-20 8 0-16,28-18 0 0,-28 18 0 15,0 0 0-15,12-25 0 0,-12 25 0 0,-11-19 0 16,11 19 0-16,-23-17 0 0,23 17 0 0,-34-11 0 15,13 9 0-15,-1 3 0 0,-2 4 0 0,-2 2 0 16,1 6 0-16,-2 2 0 0,2 2 0 0,2 3 0 16,-1 2 0-16,5 2 0 0,0 3 0 0,3 3 0 15,2-2 0-15,3-1 0 0,5-4 0 0,4 0 0 16,9-6 0-16,-7-17 0 16,42 25 0-16,-6-19 0 0,13-5 0 0,5-8 0 15,17 1 0-15,-1-23-3 0,36 23-441 0,-27-27-229 16,21 11 17-16,-3 1 386 0</inkml:trace>
  <inkml:trace contextRef="#ctx0" brushRef="#br2" timeOffset="200656.5166">13231 8021 1976 0,'-17'-3'71'0,"17"3"-71"0,0 0 0 16,0 0 0-16,0 0 0 0,0 0 0 0,0 0 0 15,-13 17 0-15,13-17 0 0,-17 33 0 0,5-13 0 16,-1 4 0-16,1 3 0 0,-1 2 0 15,1-1 0-15,-2 1 0 0,3-1 0 0,2 1 0 16,0-1 0-16,3-3 0 0,2-1 0 0,4-6 0 16,0-18 0-16,10 26 0 0,-10-26 0 0,23 11-27 15,-2-3-84-15,-25-33-261 0,25 22-295 0,-21 3 42 16,27-37 381-16</inkml:trace>
  <inkml:trace contextRef="#ctx0" brushRef="#br2" timeOffset="201064.1158">13394 7917 2047 0,'-12'19'0'0,"12"-19"0"0,0 0 0 0,2 18 0 16,-2-18 0-16,0 0 0 0,11 22 0 16,-11-22 0-16,9 20 0 0,-9-20 0 0,7 29 0 15,-7-29 0-15,4 35 0 0,-4-15 0 0,-1 3 0 16,-3 2 0-16,-1-1 0 0,-1 4 0 15,-1-1 0-15,-3-1 0 0,1 0 0 0,1-1 0 16,1-4 0-16,2-2 0 0,5-19 0 0,-6 21 0 16,6-21 0-16,0 0 0 0,0 0 0 0,0 0 0 15,0 0 0-15,26-18 0 0,-12-2 0 16,4-4 0-16,4-3 0 0,1-6 0 0,4 1 0 16,0-1 0-16,-2 3 0 0,2 1 0 0,-2 1 0 15,2 3 0-15,-1 0 0 0,-1 3 0 0,-2 2 0 16,-2 5 0-16,-2 4 0 0,-19 11 0 0,24-9 0 15,-24 9 0-15,0 0 0 0,0 0 0 0,13 29 0 16,-12-9 0-16,-2 5 0 0,-3 1 0 16,-1 3 0-16,-1 1 0 0,3 1 0 15,-1 1 0-15,4 0 0 0,1-4 0 0,7 0 0 16,1-3 0-16,7 0 0 0,4-4 0 0,6-1 0 16,1-8 0-16,5 1-64 0,-32-13-175 0,68 4-315 15,-45-10-67-15,11 3 53 0</inkml:trace>
  <inkml:trace contextRef="#ctx0" brushRef="#br2" timeOffset="201416.2803">14079 8096 1820 0,'0'0'159'15,"-22"-13"-107"-15,5 10-36 0,-3 0-16 0,3 3 0 16,-1 5 0-16,0 5 0 0,-2 2 0 0,2 5 0 16,1 0 0-16,3 2 0 0,0 2 0 0,5-1 0 15,2 0 0-15,5 0 0 0,3-3 0 16,4 0 0-16,-5-17 0 0,24 22 0 15,-4-16 0-15,3-4 0 0,4-5 0 0,3-7 0 16,-1-1 0-16,2-5 0 0,-2-3 0 0,0 0 0 16,0-5 0-16,0-3 0 0,-1-2 0 0,2-3 0 15,-5 1 0-15,2 0 0 0,-3-2 0 0,-2 1 0 16,-4 0 0-16,-3-1 0 0,-4 1 0 0,-3 0 0 16,-2 2 0-16,-3 3 0 0,-2 7 0 15,-1 20 0-15,-7-22 0 0,7 22 0 0,0 0 0 16,-27 14 0-16,9 5 0 0,-2 6 0 0,-4 6 0 15,0 4 0-15,1 4 0 0,0 5 0 0,2-1 0 16,3 1 0-16,5 1 0 0,1-3 0 16,6 1 0-16,1-5 0 0,7 5 0 0,1-5 0 15,8-2 0-15,1-7-4 0,22 14-187 0,-34-43-183 16,41 26-268-16,-16-14 22 0,-2-9 405 16</inkml:trace>
  <inkml:trace contextRef="#ctx0" brushRef="#br2" timeOffset="201752.3544">14449 8216 2047 0,'-28'5'0'0,"28"-5"0"0,-2 18 0 0,2-18 0 16,11 20 0-16,-11-20 0 0,21 16 0 0,-21-16 0 15,32 9 0-15,-13-9 0 0,3-3 0 0,-1-1 0 16,3-3 0-16,0-2 0 0,-2 1 0 0,-1-2 0 15,-4-2 0-15,-17 12 0 0,28-23 0 0,-28 23 0 16,13-24 0-16,-13 24 0 0,4-26 0 16,-4 26 0-16,-10-23 0 0,10 23 0 0,-19-16 0 15,19 16 0-15,-34-8 0 0,12 9 0 0,-1 3 0 16,-2 5 0-16,0 3 0 0,0 2 0 0,0 3 0 16,1 4 0-16,4-1 0 0,1 2 0 0,5 1 0 15,6-1 0-15,3 1 0 0,6 0 0 16,6-4 0-16,4 3 0 0,-11-22 0 0,38 30 0 15,-15-20 0-15,6-1 0 0,2-5 0 16,8 3 0-16,-11-21-171 0,36 37-281 0,-20-29-204 16,7 7 6-16,2 6 533 0</inkml:trace>
  <inkml:trace contextRef="#ctx0" brushRef="#br2" timeOffset="202164.1519">15170 8214 1979 0,'0'0'60'0,"0"0"-52"0,0 0-8 15,0 0 0-15,0 0 0 0,-19 27 0 0,19-27 0 16,-31 37 0-16,9-13 0 0,-4 4 0 0,-2 2 0 15,-1 1 0-15,-1-2 0 0,-1-2 0 0,2 0 0 16,2-3 0-16,4-3 0 0,6-5 0 0,17-16 0 16,-19 19 0-16,19-19 0 0,0 0-2 15,0 0-44-15,0 0-17 0,21 0-29 0,-20-27-70 16,35 30-281-16,-26-27-126 0,12 9 37 16,-15-13 395-16,3 5 306 0,2 6 316 0,-8-9 74 15,24 30-193-15,-42-34-179 0,14 30-58 0,11-22-43 16,-11 22-21-16,0 0-65 0,0 0 0 0,4-16 0 15,-4 16 0-15,0 0 0 0,0 0 0 0,0 0 0 16,4 21 0-16,-4-21 0 0,14 25 0 0,-14-25 0 16,31 22 0-16,-10-11 0 0,1-2 0 15,6 2 0-15,-2-5 0 0,9 11-10 0,-35-17-314 16,58 2-338-16,-30 2 6 0,4-2 262 0</inkml:trace>
  <inkml:trace contextRef="#ctx0" brushRef="#br2" timeOffset="202820.2728">16877 8296 1858 0,'-28'-29'20'0,"26"0"20"0,-4-1-13 16,0 3-7-16,-5 0 11 0,-2 1-17 16,-2 2 2-16,-5 1-12 0,0 2 8 0,-2 3-7 15,-3 3-5-15,1 4 0 0,-2 2 0 16,2 7 0-16,-1 2 0 0,0 5 0 0,1 4 0 15,1 5 0-15,-4 5 0 0,0 5 0 0,-2 6 0 16,1 5 0-16,3 7 0 0,0 5 0 0,1 1 0 16,1 4 0-16,3-3 0 0,2-4 0 15,5 0 0-15,3-5 0 0,4-1 0 0,2-3 0 16,6 2 0-16,-1-6 0 0,5-2 0 0,0-5 0 16,4-4 0-16,-2-4-32 0,10 9-91 0,-18-26-267 15,0 0-234-15,0 0-15 0,0 0 401 0</inkml:trace>
  <inkml:trace contextRef="#ctx0" brushRef="#br2" timeOffset="203533.0553">16071 8492 2047 0,'0'0'0'0,"0"0"0"0,0 0 0 0,0 0 0 15,0 0 0-15,33 1 0 0,-14-3 0 0,8 0 0 16,3-2 0-16,6-1 0 0,1 1 0 0,2-2 0 15,1 2 0-15,-1-1 0 0,3 0 0 16,-2 1 0-16,1 2 0 0,-2-1 0 16,-3 2 0-16,-3 0 0 0,0 1 0 0,-2-1 0 15,-2 1 0-15,-4 0 0 0,-3 0 0 0,-2 0 0 16,-20 0 0-16,25-1 0 0,-25 1 0 0,0 0 0 16,0 0 0-16,0 0 0 0,0 0 0 0,0 0 0 15,-13 17 0-15,13-17 0 0,-27 18 0 16,10-7 0-16,-4 3 0 0,1 4 0 0,-1 0 0 15,0 4 0-15,2 1 0 0,-2 1 0 0,2-1 0 16,4 1 0-16,3-3 0 0,5-4 0 0,7-17 0 16,-2 27 0-16,2-27 0 0,17 18 0 0,-17-18 0 15,37 8 0-15,-10-9 0 0,4-4 0 0,6-5 0 16,0-2 0-16,4-5 0 0,-1 0 0 0,-3-3 0 16,-2 1 0-16,-6-3 0 0,-3 0 0 15,-5 1 0-15,-4 1 0 0,-3 3 0 16,-8 0 0-16,-6 17 0 0,3-29 0 0,-3 29 0 15,-12-28 0-15,12 28 0 0,-21-22 0 0,21 22 0 16,-25-9 0-16,25 9 0 0,-24 1 0 0,24-1 0 16,-20 5 0-16,20-5 0 0,0 0 0 0,0 0 0 15,0 0 0-15,4 17 0 0,-4-17 0 0,25 7 0 16,-4-6 0-16,3-1 0 0,3-1 0 16,3-1 0-16,1-1 0 0,0 1 0 0,0 1 0 15,-2-1 0-15,-3 4 0 0,-2 2 0 0,-6 2 0 16,-18-6 0-16,29 22 0 0,-29-22 0 0,20 30 0 15,-14-10 0-15,-2 0 0 0,-4 3 0 16,-3 0 0-16,-3 1 0 0,-1-1 0 0,-3-1 0 16,0-2 0-16,1-3 0 0,9-17 0 15,-21 26 0-15,21-26 0 0,-18 17 0 0,18-17 0 16,0 0 0-16,0 0 0 0,0 0 0 0,0 0 0 16,0 0 0-16,0-22 0 0,8 5 0 0,4-2 0 15,3-3 0-15,2 0 0 0,1-2 0 0,0-2 0 16,2 1 0-16,-1 1 0 0,0 1 0 0,-2 2 0 15,-2-1 0-15,0 1 0 0,-2 3 0 0,1 1 0 16,-14 17 0-16,28-24 0 0,-28 24 0 16,29-13 0-16,-11 13 0 0,-18 0 0 15,39 8 0-15,-39-8-229 0,55 16-200 0,-55-16-211 16,50 12 15-16,-9 8 502 0</inkml:trace>
  <inkml:trace contextRef="#ctx0" brushRef="#br2" timeOffset="204094.8265">18993 7994 1997 0,'0'0'23'0,"0"0"-8"0,0 0-3 0,0 0-12 15,0 0 0-15,-19 6 0 0,19-6 0 0,-16 22 0 16,6-5 0-16,-1 4 0 0,2 5 0 16,-4 4 0-16,2 5 0 0,3 6 0 15,-3 5 0-15,1 3 0 0,0-1 0 0,0 2 0 16,0-6 0-16,-1-1 0 0,2-6 0 0,3-3 0 16,4-5 0-16,1-2 0 0,5-3 0 0,4-5 0 15,3-2 0-15,-11-17 0 0,35 22 0 0,-16-19 0 16,7 4-49-16,-26-7-79 0,62-9-434 0,-41-7-84 15,10 7 34-15</inkml:trace>
  <inkml:trace contextRef="#ctx0" brushRef="#br2" timeOffset="204292.6652">19275 8320 1997 0,'0'0'38'0,"-23"10"-26"15,23-10-12-15,-25 26 0 0,11-10 0 0,0 5 0 16,-1 2 0-16,1 2 0 0,0 2 0 0,2 2 0 15,1-1 0-15,1 2 0 0,1-2 0 16,2 0 0-16,4-3 0 0,2-3 0 0,2-3 0 16,-1-19 0-16,10 30 0 0,-10-30 0 0,20 22 0 15,-20-22 0-15,29 10 0 0,-29-10 0 0,38 4-89 16,-34-31-191-16,23 25-364 0,-15-15 2 0,8-2 251 16</inkml:trace>
  <inkml:trace contextRef="#ctx0" brushRef="#br2" timeOffset="204460.2429">19334 8053 2047 0,'-43'7'0'0,"43"-7"0"0,-21 3 0 16,21-3 0-16,0 0 0 0,0 0 0 0,0 0 0 16,0 0 0-16,22 16 0 0,-22-16-14 15,32 7-14-15,-13-6-19 0,13 14-73 0,-32-15-181 16,44-4-319-16,-20 9-3 0,7 0 330 0</inkml:trace>
  <inkml:trace contextRef="#ctx0" brushRef="#br2" timeOffset="204993.4792">19792 8380 1996 0,'-53'11'49'0,"36"-14"-47"15,-4 1-2-15,4-2 0 0,-3 1 0 0,2 0 0 16,-1 3 0-16,-1 3 0 0,1 1 0 0,2 4 0 15,-1-1 0-15,18-7 0 0,-32 26 0 0,19-7 0 16,0 0 0-16,2 0 0 0,2 2 0 0,3-3 0 16,3-1 0-16,3-17 0 0,4 25 0 15,-4-25 0-15,18 16 0 0,-18-16 0 0,23 6 0 16,-23-6 0-16,25-2 0 0,-25 2 0 0,28-15 0 16,-11 3 0-16,2-4 0 0,3-2 0 15,0-2 0-15,0-2 0 0,-2-1 0 0,0 0 0 16,-2 0 0-16,-1 1 0 0,-1 2 0 0,-4 1 0 15,1 0 0-15,-13 19 0 0,22-28 0 0,-22 28 0 16,0 0 0-16,0 0 0 0,0 0 0 16,0 0 0-16,2 26 0 0,-12-5 0 0,-2 9 0 15,-5 5 0-15,0 6 0 0,-3 3 0 0,-2 7 0 16,0 2 0-16,-2 2 0 0,1 1 0 0,0-2 0 16,3 0 0-16,3-2 0 0,4-2 0 0,6-7 0 15,1-3 0-15,4-7 0 0,4-3 0 0,0-3 0 16,2-5 0-16,1-5 0 0,-5-17 0 15,13 23 0-15,-13-23 0 0,0 0 0 16,18 8 0-16,-18-8 0 0,0 0 0 0,20-17 0 16,-20 17 0-16,14-33 0 0,-5 12 0 0,-2-6 0 15,0 0 0-15,-1-2 0 0,2-2 0 0,-3-3 0 16,2-2 0-16,1-4 0 0,2-1 0 0,1-3 0 16,1 1 0-16,4 0 0 0,-3 2 0 0,4 5 0 15,-1 3 0-15,0 4 0 0,2 3 0 16,2 4 0-16,-3-1 0 0,5 4 0 0,-5-9 0 15,22 29-299-15,-36-48-123 0,34 31-249 0,-17-7 67 16,-3-18 554-16</inkml:trace>
  <inkml:trace contextRef="#ctx0" brushRef="#br2" timeOffset="205412.2023">20395 7843 2047 0,'0'0'0'16,"-22"11"0"-16,22-11 0 0,-20 21 0 0,8-2 0 16,-4 4 0-16,0 6 0 0,-2 4 0 0,2 2 0 15,-2 3 0-15,1 1 0 0,-3 2 0 16,3 2 0-16,0 2 0 0,1 5 0 0,-1-3 0 16,4 0 0-16,0-5 0 0,3-7 0 15,5-4 0-15,3-6 0 0,4-3 0 0,4-5 0 0,-6-17 0 16,17 23 0-16,-17-23 0 0,27 8 0 15,-10-11 0-15,4-6 0 0,3-5 0 0,5-6 0 16,4-6 0-16,0-5 0 0,0-2 0 0,-1-3 0 16,-2-1 0-16,-2 3 0 0,-4-1 0 15,-3 2 0-15,-3 4 0 0,-4-2 0 0,0 3 0 16,-2 3 0-16,-2 5 0 0,-10 20 0 0,11-20 0 16,-11 20 0-16,0 0 0 0,0 0 0 0,0 0 0 15,-5 23 0-15,-1-3 0 0,-3 7 0 16,1 6 0-16,-2 2 0 0,0 1 0 0,0 1 0 0,4 1 0 15,2-5 0-15,2-2 0 0,5-3 0 16,4-3 0-16,2-1 0 0,4-2 0 16,3-5 0-16,4 0 0 0,0-7 0 0,7 1 0 15,1-10 0-15,12 15-130 0,-23-43-389 0,37 39 56 16,-29-30-151-16,3-5 294 0,11 22 320 0</inkml:trace>
  <inkml:trace contextRef="#ctx0" brushRef="#br2" timeOffset="205609.2299">20913 7944 2047 0,'-21'34'0'0,"11"-6"0"0,3 3 0 16,3 2 0-16,-2 2 0 0,2 3 0 0,-1 0 0 16,2 6 0-16,-1-2 0 0,-1 2 0 0,3-4 0 15,-1-2 0-15,3-1 0 0,1-5 0 16,2-1 0-16,-1-7 0 0,2 0 0 0,-3-3 0 15,4 0 0-15,-5-21-100 0,22 29-483 0,-22-29-76 16,0 0 18-16</inkml:trace>
  <inkml:trace contextRef="#ctx0" brushRef="#br2" timeOffset="205813.5735">20750 8080 2047 0,'-19'18'0'0,"19"-18"0"0,0 0 0 0,0 0 0 16,0 0 0-16,0 0 0 0,26 14 0 0,-3-15 0 15,5-1 0-15,7-3 0 0,5-1 0 16,1-3 0-16,8 5 0 0,-5-5 0 0,4 6 0 16,-6-7 0-16,17 26-211 0,-40-27-452 0,21 12-13 15,-15-7 180-15</inkml:trace>
  <inkml:trace contextRef="#ctx0" brushRef="#br3" timeOffset="210121.3443">1357 9329 192 0,'7'-17'88'0,"-7"17"12"0,0 0 29 0,0 0 43 15,-2-25 28-15,2 25 11 0,0 0-32 16,0 0-28-16,0 0-29 0,0 0-20 0,-17-8-17 15,17 8-16-15,0 0-12 0,-17-2-14 0,17 2-6 16,-25-6-10-16,25 6-5 0,-29 0-4 16,12 4-5-16,-1 2-3 0,-4 3-3 0,0 5-3 15,-2 3-4-15,-2 4 4 0,0 6-6 0,-1 3 8 16,-1 5-5-16,4 4-1 0,-2 0 0 16,2 3 0-16,3-1 0 0,4 0 0 0,6-2 0 15,4-5 0-15,6-4 0 0,4-5 0 0,7-3 0 16,4-2 0-16,6-5 0 0,4-3 0 0,7-2 0 15,0-6-22-15,9-1-23 0,-2-9-29 0,17 10-62 16,-26-38-253-16,27 22-252 0,-7-9 35 0,-1-8 473 16</inkml:trace>
  <inkml:trace contextRef="#ctx0" brushRef="#br3" timeOffset="210940.6042">1826 9359 1817 0,'-24'3'45'0,"-9"9"-31"0,2 5 4 0,-2-2 2 16,2 6 6-16,0 2-3 0,0 5 0 0,0 3-5 16,2 3-12-16,-1 2 23 0,5 1-22 15,4-1-6-15,3-1-1 0,7-3 0 0,4-3 0 16,5-4 0-16,7-5 0 0,5-1 0 0,-10-19 0 16,35 24 0-16,-12-19 0 0,8-5 0 0,4-5 0 15,5-7 0-15,5-6 0 0,0-5 0 0,3-6 0 16,-2-5 0-16,-2-3 0 0,-1-1 0 0,-5-2 0 15,-5 2 0-15,-5 2 0 16,-4 1 0-16,-6 2 0 0,-4 1 0 0,-6 1 0 16,-5 7 0-16,-4 4 0 0,1 20 0 0,-15-29 0 15,15 29 0-15,-32-17 0 0,12 13 0 0,-2 3 0 16,-3 2 0-16,2 3 0 0,-1 3 0 0,1 0 0 16,5 3 0-16,1-2 0 0,17-8 0 0,0 0 0 15,-19 20 0-15,19-20 0 0,0 0 0 0,0 0 0 16,30 20 0-16,-13-16 0 0,3-3 0 15,5-1 0-15,0-2 0 0,2-1 0 0,0 0 0 16,-2-1 0-16,1 2 0 0,-3 0 0 0,-4 1 0 16,0 1 0-16,-19 0 0 0,29 5 0 15,-29-5 0-15,17 13 0 0,-17-13 0 0,6 23 0 16,-6-6 0-16,-3 5 0 0,-3 2 0 0,-1 4 0 16,-5 0 0-16,-2 2 0 0,1-1 0 0,-1 3 0 15,1-3 0-15,1-3 0 0,4-4 0 16,0-5 0-16,8-17 0 0,-4 19 0 0,4-19 0 15,0 0 0-15,0 0 0 0,17 0 0 0,-17 0 0 16,21-22 0-16,-7 3 0 0,3-3 0 0,0-4 0 16,0-2 0-16,0 1 0 0,0 1 0 0,0-5 0 15,-1 4 0-15,-2-4 0 0,-1 1 0 0,-1 1 0 16,-3 1 0-16,0 3 0 16,-2 3 0-16,1 4 0 0,-8 18 0 0,10-23 0 15,-10 23 0-15,0 0 0 0,0 0 0 0,0 0 0 16,0 0 0-16,0 0 0 0,-1 21 0 0,1-21 0 15,-3 32 0-15,0-11 0 0,0 1 0 0,0 1 0 16,1-2 0-16,2-1 0 0,0-2 0 0,0-18 0 16,7 28 0-16,-7-28 0 0,18 20 0 0,-18-20 0 15,31 7 0-15,-12-9 0 0,4-3 0 16,4-7 0-16,2-2 0 0,2-6 0 0,1-2 0 16,2-4 0-16,0-1 0 0,2 1 0 0,-6-2 0 15,1 2 0-15,-5 3 0 0,-3 4 0 0,-4 3 0 16,-19 16 0-16,20-15 0 0,-20 15 0 0,0 0 0 15,0 0 0-15,0 0 0 0,-1 19 0 16,-3-2 0-16,-3 8 0 0,-3 6 0 0,-1 5 0 16,-2 1 0-16,0 3 0 0,1-2 0 15,2-2 0-15,0 0 0 0,4-3 0 0,1-2 0 16,5 0 0-16,3-7 0 0,4 0 0 0,0-7 0 16,-7-17-26-16,26 16-54 0,4 3-131 0,-30-19-430 15,29-10-14-15,-7-4 222 0</inkml:trace>
  <inkml:trace contextRef="#ctx0" brushRef="#br3" timeOffset="211436.2542">3062 9365 1862 0,'0'0'59'0,"-17"17"-24"0,17-17-10 16,-18 32-12-16,8-10 2 0,0 3-3 0,0 3-12 15,2 2 25-15,-1 1-24 0,2 0-1 0,1 0 0 16,-1-2 0-16,1 4 0 0,2-3 0 15,0-3 0-15,3-3 0 0,-1-5 0 0,1-2 0 16,1-17 0-16,-2 27 0 0,2-27 0 0,4 18 0 16,-4-18 0-16,0 0 0 0,0 0 0 0,0 0 0 15,0 0 0-15,21-23 0 0,-14 5 0 0,1-4 0 16,1-3 0-16,1-3 0 0,-2-4 0 16,1 1 0-16,-2-3 0 0,-1 1 0 0,-1-1 0 15,-1-2 0-15,-2-1 0 0,0-6 0 16,1 2 0-16,1 1 0 0,-1 3 0 0,3 5 0 15,0 5 0-15,0 6 0 0,2 4 0 0,-8 17 0 16,12-20 0-16,-12 20 0 0,17-13 0 0,-17 13 0 16,27-7 0-16,-27 7 0 0,35-3 0 0,-16 4 0 15,1 1 0-15,-2 3 0 0,0 1 0 0,1 1 0 16,-19-7 0-16,34 18 0 0,-34-18 0 16,24 25 0-16,-24-25 0 0,17 27 0 0,-17-27 0 15,6 31 0-15,-8-14 0 0,-4 0 0 0,-3-1 0 16,-3 1 0-16,-4 3 0 0,-2-2 0 0,-3 1 0 15,-1 1 0-15,-1-3 0 0,1-2 0 0,2 0 0 16,-1-2 0-16,4-3 0 0,17-10 0 16,-27 14 0-16,27-14 0 0,0 0 0 0,0 0 0 15,0 0 0-15,0 0 0 0,0 0-3 16,0 0-24-16,0 0-4 0,31 12-8 0,-14-23 0 16,12 13-88-16,-26-39-225 0,31 31-231 0,-17-12-43 15,4 0 407-15</inkml:trace>
  <inkml:trace contextRef="#ctx0" brushRef="#br3" timeOffset="211645.4296">3446 9364 1712 0,'0'0'100'0,"0"0"-37"15,0 0-23-15,0 0-14 0,0 0-8 16,0 0-5-16,0 0-2 0,0 0-1 0,0 0-2 16,0 0 1-16,0 0 1 0,0 0 0 0,0 0-2 15,0 0 1-15,0 0-9 0,0 0 0 0,0 0 0 16,0 0 0-16,0 0 0 0,-17 16 0 0,17-16 0 15,0 0 0-15,0 0 0 0,0 0 0 16,0 0 0-16,0 0 0 0,-18 6 0 0,18-6 0 16,0 0 0-16,0 0-60 0,0 0-77 0,0 0-505 15,0 0-25-15,0 0 127 0</inkml:trace>
  <inkml:trace contextRef="#ctx0" brushRef="#br3" timeOffset="212392.4889">3607 9305 1878 0,'0'0'17'0,"0"0"1"0,0 0 3 16,0 0 3-16,0 0-5 0,0 0-2 0,-21 10-5 15,21-10-5-15,-11 20 2 0,11-20 0 0,-11 28 5 16,5-11-12-16,0 2-2 0,1 3 0 0,-1 2 0 15,-1 3 0-15,-1-1 0 0,-1 2 0 0,0 1 0 16,-2-1 0-16,0 2 0 0,-1-1 0 16,0 0 0-16,1-1 0 0,0-4 0 0,3-2 0 15,-1-3 0-15,9-19 0 0,-11 25 0 0,11-25 0 16,0 0 0-16,0 0 0 0,0 0 0 0,0 0 0 16,0 0 0-16,0 0 0 0,10-32 0 15,-5 10 0-15,3-5 0 0,0-5 0 0,0-3 0 16,-1 1 0-16,1-2 0 0,-1-2 0 0,0 0 0 15,-1-5 0-15,2 0 0 0,-3 2 0 16,1-2 0-16,0 4 0 0,0 3 0 0,2 4 0 16,1 9 0-16,-1 6 0 0,-8 17 0 0,14-18 0 15,-14 18 0-15,0 0 0 0,0 0 0 0,17 3 0 16,-17-3 0-16,13 26 0 0,-6-7 0 0,3 7 0 16,0 1 0-16,0 5 0 0,-2 2 0 0,1 2 0 15,-1 3 0-15,-1 2 0 0,2-1 0 0,-2 0 0 16,2 1 0-16,-3-3 0 0,1 2 0 15,-1-1 0-15,-1-4 0 0,2-1 0 16,-2-3 0-16,1 0 0 0,-2-7 0 0,2-1 0 16,-6-23 0-16,10 34 0 0,-10-34-82 0,20 32-470 15,-20-32-46-15,0 0-39 0</inkml:trace>
  <inkml:trace contextRef="#ctx0" brushRef="#br3" timeOffset="213108.8608">3632 9494 1999 0,'-16'19'48'0,"16"-19"-48"0,-14 24 0 15,14-24 0-15,0 0 0 0,5 22 0 0,-5-22 0 16,17 8 0-16,-17-8 0 0,34-1 0 16,-10-5 0-16,3-2 0 0,3-6 0 0,3-3 0 15,2-3 0-15,2-4 0 0,1-2 0 0,-3 0 0 16,3-1 0-16,-2 0 0 0,1 2 0 0,-1 0 0 15,-1 0 0-15,-2 4 0 0,-5 3 0 0,-5 3 0 16,-23 15 0-16,25-16 0 0,-25 16 0 0,0 0 0 16,0 0 0-16,0 0 0 0,0 0 0 0,-9 24 0 15,2-7 0-15,-3 5 0 0,0 2 0 16,1 5 0-16,-2 3 0 0,1 4 0 16,0 3 0-16,2 0 0 0,-2-1 0 0,4 2 0 15,1-2 0-15,4-1 0 0,1-4 0 0,2-5 0 16,-1-4 0-16,3-4 0 0,1-2 0 0,-5-18 0 15,10 27 0-15,-10-27 0 0,0 0 0 0,0 0 0 16,0 0 0-16,0 0 0 0,0 0 0 16,19-17 0-16,-14-2 0 0,0-4 0 0,0-5 0 15,1-2 0-15,-1-2 0 0,1-2 0 0,-3 2 0 16,0-2 0-16,-1-2 0 0,-2-3 0 0,-1-2 0 16,0-1 0-16,1-1 0 0,1 2 0 0,3 5 0 15,1 4 0-15,2 7 0 0,0 6 0 0,-7 19 0 16,18-27 0-16,-18 27 0 0,22-15 0 15,-22 15 0-15,26-2 0 0,-26 2 0 16,30 6 0-16,-13 1 0 0,0 3 0 0,0 0 0 16,0 2 0-16,-17-12 0 0,29 28 0 0,-29-28 0 15,25 32 0-15,-25-32 0 0,16 33 0 0,-13-15 0 16,-2-1 0-16,-3 1 0 0,-2 0 0 0,-3 2 0 16,-4 0 0-16,-1 0 0 0,-3-1 0 0,1-1 0 15,-2-1 0-15,0 0 0 0,0 0 0 0,-1-1 0 16,0-4 0-16,0 1 0 0,17-13 0 15,-29 16 0-15,29-16 0 0,-21 11 0 0,21-11 0 16,0 0 0-16,0 0 0 0,0 0 0 0,0 0 0 16,-8 18 0-16,8-18 0 0,0 0 0 0,25 19 0 15,-25-19 0-15,28 17 0 0,-28-17 0 16,33 22 0-16,-16-10 0 0,-17-12 0 0,31 28 0 16,-31-28 0-16,29 27 0 0,-29-27 0 15,27 27 0-15,-27-27 0 0,30 18 0 0,-30-18 0 16,35 12 0-16,-35-12 0 0,36 4 0 0,-19-10-19 15,4 7-71-15,-16-29-136 0,35 33-289 0,-38-22-111 16,16-1 56-16</inkml:trace>
  <inkml:trace contextRef="#ctx0" brushRef="#br3" timeOffset="213305.5513">4837 9264 1708 0,'8'35'307'16,"-28"-19"-275"-16,20-16-32 0,-18 27 0 0,10-7 0 15,-2 2 0-15,0 4 0 0,0 2 0 0,1 3 0 16,0 2 0-16,3 1 0 0,0-1 0 0,1 0 0 16,0-1 0-16,2-1 0 0,0 0 0 0,1-6 0 15,4 2 0-15,-1-8 0 0,4 1 0 16,-5-20 0-16,12 26 0 0,-12-26-33 0,33 25-243 16,-33-25-395-16,23-9 8 0,-15-8 260 0</inkml:trace>
  <inkml:trace contextRef="#ctx0" brushRef="#br3" timeOffset="213514.1048">4765 9315 1847 0,'0'0'200'0,"0"0"-200"0,0 0 0 16,0 0 0-16,0 0 0 0,0 0 0 0,24 6 0 15,-6-8 0-15,4-2 0 0,5-2 0 0,1-3 0 16,3-2 0-16,2 0 0 0,0-1 0 0,2 0 0 15,-1-1 0-15,-1 1 0 0,-1-3 0 16,-3 4 0-16,-5 0 0 0,1 5 0 0,-25 6-41 16,40 5-151-16,-40-5-458 0,0 0-10 15,0 0 157-15</inkml:trace>
  <inkml:trace contextRef="#ctx0" brushRef="#br3" timeOffset="213694.1573">4926 9513 1544 0,'-26'2'456'0,"26"-2"-409"0,0 0-47 0,0 0 0 16,0 0 0-16,25 10 0 0,-25-10 0 0,33-15 0 16,-11 3 0-16,2 0 0 0,4-2 0 0,1-2 0 15,2 2 0-15,-2-1 0 0,-1 3 0 0,-5 1 0 16,0 1 0-16,-6 1 0 0,-17 9 0 0,28-11 0 16,-28 11-1-16,0 0-102 15,29 10-488-15,-29-10-88 0,0 0 46 0</inkml:trace>
  <inkml:trace contextRef="#ctx0" brushRef="#br3" timeOffset="213847.3021">4856 9823 1780 0,'-36'0'267'0,"36"0"-267"16,0 0 0-16,0 0 0 0,25-10 0 16,-25 10 0-16,33-17 0 0,-10 1 0 0,6-3 0 15,1-3 0-15,4-1 0 0,2-2 0 0,4 2 0 16,-4-4 0-16,6 9 0 0,-22-32-582 15,22 36-117-15,-14-13 32 0</inkml:trace>
  <inkml:trace contextRef="#ctx0" brushRef="#br3" timeOffset="214207.715">5633 9307 1903 0,'0'0'59'0,"12"-20"-24"0,-12 20-2 0,12-17-16 15,-12 17-17-15,0 0 0 0,0 0 0 16,0 0 0-16,0 0 0 0,0 0 0 0,5 26 0 16,-9-4 0-16,1 6 0 0,-2 6 0 0,-4 3 0 15,0 6 0-15,-5 0 0 0,0 2 0 0,-2 1 0 16,1-3 0-16,1 1 0 0,3-4 0 0,1-6 0 16,8-5 0-16,0-6 0 0,10-1 0 0,-8-22 0 15,25 27-36-15,-20-50-222 0,22 33-396 16,-27-10-1-16,33-8 212 0</inkml:trace>
  <inkml:trace contextRef="#ctx0" brushRef="#br3" timeOffset="214529.3199">5560 9254 1945 0,'6'19'102'0,"-6"-19"-102"16,19-1 0-16,-19 1 0 0,24 3 0 15,-24-3 0-15,31 11 0 0,-31-11 0 0,34 13 0 16,-14-6 0-16,3 0 0 0,1 1 0 0,0-1 0 16,3 0 0-16,0 2 0 0,0-2 0 0,1 3 0 15,0-3 0-15,2 2 0 0,2 1 0 0,-2 1 0 16,-1 1 0-16,-1 3 0 0,-4 2 0 16,-3-2 0-16,-5 3 0 0,-5 1 0 0,-5 1 0 15,-7 1 0-15,-5 3 0 0,-9 2 0 0,-7 2 0 16,-7 3 0-16,-5 1 0 0,-5-2 0 0,-1 1 0 15,-4-1 0-15,2-2 0 0,-1-3 0 0,3-3 0 16,3-6 0-16,6-6 0 0,3-5 0 0,11-2 0 16,0-9 0-16,17 6 0 0,-29-33-268 15,29 33-415-15,4-36 18 0,-1 7 235 16</inkml:trace>
  <inkml:trace contextRef="#ctx0" brushRef="#br3" timeOffset="215157.0128">7007 9310 1584 0,'0'0'135'16,"0"0"-37"-16,0 0-20 0,-18 3-18 16,18-3-17-16,0 0-12 0,0 0-13 0,-5 21-18 15,5-21 0-15,-1 22 0 0,2-5 0 0,0 2 0 16,-1 3 0-16,1 2 0 0,-1 3 0 0,-1 0 0 15,1 2 0-15,-2 3 0 0,-3-1 0 0,1 1 0 16,-2-1 0-16,1-1 0 0,0-4 0 0,3-3 0 16,0-5 0-16,2-18 0 0,0 24 0 15,0-24-32-15,0 0-90 0,26 21-427 0,-26-21-90 16,0 0 11-16</inkml:trace>
  <inkml:trace contextRef="#ctx0" brushRef="#br3" timeOffset="215644.3039">6761 9237 1808 0,'-30'-11'239'15,"30"11"-239"-15,-24 9 0 0,24-9 0 0,0 0 0 16,0 0 0-16,0 0 0 0,0 0 0 0,0 0 0 16,17 13 0-16,-17-13 0 0,35 2 0 0,-12-2 0 15,3-2 0-15,3-2 0 0,2 0 0 0,5-4 0 16,1 1 0-16,4-1 0 0,1-2 0 0,2 0 0 15,-2 2 0-15,-1-2 0 16,-5 4 0-16,1 1 0 0,-6 0 0 0,0 3 0 16,-8 2 0-16,-3 0 0 0,-20 0 0 0,30 6 0 15,-30-6 0-15,0 0 0 0,17 17 0 0,-17-17 0 16,0 0 0-16,-4 28 0 0,4-28 0 0,-12 29 0 16,2-11 0-16,-2 4 0 0,-2 2 0 0,0 3 0 15,-1 2 0-15,-1 3 0 0,1 3 0 16,0 4 0-16,4 1 0 0,0 1 0 0,4 0 0 15,2-5 0-15,3-2 0 0,5-5 0 0,5-2 0 16,6-5 0-16,4-7 0 0,7-4 0 0,4-7 0 16,6-7 0-16,4-6 0 0,4-7 0 0,2-8 0 15,-2-8 0-15,0-5 0 0,-5-5 0 16,-4-1 0-16,-4 1 0 0,-6-2 0 0,-5 1 0 16,-6 1 0-16,-8-1 0 0,-5 6 0 15,-6 0 0-15,-5 6 0 0,-6 2 0 0,-6 4 0 16,-5 2 0-16,-4 4 0 0,-3 5 0 0,-2 5 0 15,0 5 0-15,0 7 0 0,1 5 0 0,5 7 0 16,2 5 0-16,5 6 0 0,2 3 0 0,7 4 0 16,4-3 0-16,21 15-176 0,-10-45-121 0,3 43-341 15,6-26 4-15,-9-17 333 0</inkml:trace>
  <inkml:trace contextRef="#ctx0" brushRef="#br2" timeOffset="224552.8557">8910 9488 1412 0,'-6'-39'396'0,"33"32"-329"16,-27 7-44-16,2-25-13 0,-2 25-2 0,14-29-5 16,-14 29 3-16,11-26-4 0,-11 26 6 0,3-20-1 15,-3 20 7-15,0 0-1 0,-8-18 4 0,8 18-1 16,0 0 0-16,-27-2-1 0,27 2-1 0,-25 6-14 16,25-6 0-16,-33 13 0 0,14-2 0 0,-1 1 0 15,-1 3 0-15,-2 3 0 0,-1 2 0 16,-2 3 0-16,-1 2 0 0,2 0 0 15,1 3 0-15,2-2 0 0,2 0 0 0,4-1 0 16,7-3 0-16,4-3 0 0,7-2 0 0,-2-17 0 16,17 22 0-16,-17-22 0 0,37 10 0 0,-12-10 0 15,3-4 0-15,5-4 0 0,1-3 0 0,1-4 0 16,2-4 0-16,-1-2 0 0,-2-1 0 0,0-1 0 16,-4 1 0-16,-6 1 0 0,-2-1 0 15,-6 4 0-15,-16 18 0 0,20-27 0 0,-20 27 0 16,0 0 0-16,9-18 0 0,-9 18 0 0,0 0 0 15,0 0 0-15,0 0 0 0,0 0 0 0,0 0 0 16,0 0 0-16,-20 6 0 0,20-6 0 0,-8 23 0 16,4-6 0-16,2 3 0 0,2 0 0 0,0 3 0 15,2 0 0-15,3 3 0 0,1-4 0 16,6 4 0-16,2-7 0 0,10 14-110 16,-24-33-481-16,28 25-82 0,-11-17 37 0</inkml:trace>
  <inkml:trace contextRef="#ctx0" brushRef="#br2" timeOffset="225146.3437">10175 9446 1738 0,'26'-10'81'16,"-26"10"-36"-16,0-28-13 0,1 11 5 0,-1 17-12 15,7-26 1-15,-7 26-9 0,3-18-1 0,-3 18-4 16,0 0 2-16,0 0-10 0,0 0-4 0,0 0 0 16,0 0 0-16,0 0 0 0,-17-2 0 0,17 2 0 15,0 0 0-15,-8 26 0 0,7-7 0 16,1 5 0-16,1 5 0 0,0 5 0 0,2 2 0 15,-1 1 0-15,1 0 0 0,-2-1 0 16,0-3 0-16,2-2 0 0,1-2 0 0,0-6 0 0,2-4 0 16,-6-19 0-16,15 27 0 0,-15-27 0 15,18 12 0-15,-18-12 0 0,22-2 0 0,-22 2 0 16,22-16 0-16,-22 16 0 0,25-33 0 0,-11 10 0 16,2-4 0-16,1-7 0 0,-2-1 0 15,5-3 0-15,-2-1 0 0,2 3 0 0,-1 0 0 16,-3 1 0-16,-2 5 0 0,0-1 0 0,-2 5 0 15,-1 0 0-15,0 5 0 0,-3 0 0 0,-8 21 0 16,21-29 0-16,-21 29 0 0,22-17 0 0,-22 17-23 16,19-4-61-16,2 21-81 0,-21-17-410 0,0 0-47 15,17 17 45-15</inkml:trace>
  <inkml:trace contextRef="#ctx0" brushRef="#br2" timeOffset="225584.8559">11065 9398 1463 0,'0'0'263'16,"0"0"-215"-16,-6-17-15 0,6 17 8 0,-20-18 1 16,20 18 2-16,-28-13-10 0,28 13-1 0,-32-6-7 15,14 6-6-15,-1 3-20 0,1 2 0 0,0 5 0 16,0-1 0-16,-1 6 0 0,1 2 0 0,0 2 0 15,-3 4 0-15,4 1 0 0,1 3 0 16,2 2 0-16,0-4 0 0,4 4 0 16,1-3 0-16,2-1 0 0,3-4 0 0,4-21 0 15,4 28 0-15,-4-28 0 0,18 15 0 0,-18-15 0 16,28 3 0-16,-11-7 0 0,2-3 0 0,5-4 0 16,0-5 0-16,0-3 0 0,2-3 0 0,0-1 0 15,-1 0 0-15,0 0 0 0,-3 0 0 0,-2 4 0 16,-4 0 0-16,-2 2 0 0,-14 17 0 15,20-22 0-15,-20 22 0 0,0 0 0 0,0 0 0 16,0 0 0-16,0 0 0 0,0 0 0 0,0 0 0 16,0 0 0-16,-9 30 0 0,3-12 0 0,0 2 0 15,-1-1 0-15,3-1 0 0,2-1 0 0,2-17 0 16,3 30 0-16,-3-30 0 0,17 27 0 16,-17-27 0-16,28 20 0 0,-8-10-14 0,1-3-24 15,6 3-3-15,-1-10-26 0,19 22-420 16,-45-22-92-16,55-4-44 0,-28-3 426 0</inkml:trace>
  <inkml:trace contextRef="#ctx0" brushRef="#br2" timeOffset="225821.0695">11645 9322 1408 0,'-29'-13'542'0,"12"22"-488"0,-4 0-22 16,1 5-21-16,-2 2-11 0,1 4 0 0,-2 2 0 15,1 4 0-15,2-1 0 0,1 2 0 0,2-2 0 16,3-1 0-16,4-2 0 0,1-1 0 0,6-5 0 16,3 4 0-16,0-20 0 0,10 29 0 0,-10-29 0 15,21 22 0-15,-21-22 0 0,32 12 0 16,-11-9 0-16,1-3 0 0,4-1 0 0,-1-5 0 16,4-2 0-16,-1-6 0 0,5 5-29 0,-11-25-156 15,23 23-478-15,-16-17 11 0,11 8 135 0</inkml:trace>
  <inkml:trace contextRef="#ctx0" brushRef="#br2" timeOffset="226190.3237">11926 9289 1357 0,'1'27'637'16,"-1"-27"-588"-16,-23 23-45 0,23-23-4 0,-19 29 0 15,19-29 0-15,-17 36 0 0,6-14 0 0,2 2 0 16,-2 1 0-16,2 2 0 0,-1 0 0 0,2-1 0 15,0-2 0-15,3 1 0 0,3-6 0 0,3-2 0 16,-1-17 0-16,9 26 0 0,-9-26 0 16,19 17 0-16,-19-17 0 0,28 4 0 0,-10-8 0 15,4-2 0-15,3-3 0 0,1-6 0 16,2-4 0-16,1-4 0 0,3 0 0 0,-2-1 0 16,-2-2 0-16,-1 2 0 0,-5-1 0 0,-4 2 0 15,-3 1 0-15,-4 4 0 0,-11 18 0 0,14-28 0 16,-14 28 0-16,0 0 0 0,0 0 0 15,0 0 0-15,0 0 0 0,0 0 0 0,0 0 0 16,0 0 0-16,-13 28 0 0,7-6 0 0,0 2 0 16,-1 1 0-16,1 3 0 0,1-5 0 0,2 2 0 15,1-2 0-15,2-1 0 0,0-1 0 0,3-2 0 16,-3-19 0-16,11 28 0 0,-11-28-60 0,25 23-69 16,-31-45-180-16,38 39-196 0,-32-17-63 15,22-24 93-15</inkml:trace>
  <inkml:trace contextRef="#ctx0" brushRef="#br2" timeOffset="226569.05">12481 9359 1881 0,'-7'18'75'0,"7"-18"-30"16,-22 36-4-16,11-16-36 0,1 1-5 15,0 0 0-15,1 2 0 0,1-2 0 0,2-3 0 16,2-1 0-16,4-17 0 0,-2 29 0 15,2-29 0-15,4 23 0 0,-4-23 0 0,0 0 0 16,16 17 0-16,-16-17 0 0,19 1 0 0,-19-1 0 16,27-8 0-16,-10-2 0 0,3-3 0 0,2-1 0 15,1-3 0-15,-1-2 0 0,0 1 0 16,-1-5 0-16,-2 0 0 0,1 2 0 0,-3 1 0 16,1 1 0-16,-2-1 0 0,-16 20 0 0,27-31 0 15,-27 31 0-15,15-20 0 0,-15 20 0 0,0 0 0 16,0 0 0-16,0 0 0 0,0 0 0 0,0 0 0 15,0 0 0-15,-8 26 0 0,3-8 0 0,-2 3 0 16,-1 2 0-16,0 2 0 0,-2 2 0 0,3-2 0 16,0 0 0-16,2-4 0 0,1-1 0 15,0 0 0-15,4-20 0 0,3 31 0 16,-3-31 0-16,10 21 0 0,-10-21 0 0,19 14 0 16,-19-14 0-16,29 3-24 0,0 14-166 0,-32-46-222 15,37 36-161-15,-15-22-32 0,1-10 363 0</inkml:trace>
  <inkml:trace contextRef="#ctx0" brushRef="#br2" timeOffset="227076.979">13111 9436 1399 0,'-21'-15'585'16,"21"15"-534"-16,-22 12-39 0,22-12-12 15,0 0 0-15,-19 25 0 0,19-25 0 0,-16 27 0 16,7-10 0-16,0 0 0 0,0 4 0 15,-2-3 0-15,0 1 0 0,2 3 0 0,-2-4 0 16,1 2 0-16,10-20 0 0,-16 31 0 0,16-31 0 16,-6 18 0-16,6-18 0 0,0 0 0 0,0 0 0 15,0 0 0-15,0 0 0 0,0 0 0 0,17-10 0 16,-17 10 0-16,22-28 0 0,-10 9 0 0,0-2 0 16,3 1 0-16,-3-2 0 0,3 2 0 0,-1-1 0 15,0-2 0-15,-2 1 0 0,0 2 0 16,-1 2 0-16,-11 18 0 0,17-29 0 0,-17 29 0 15,0 0 0-15,12-20 0 0,-12 20 0 16,0 0 0-16,0 0 0 0,0 0 0 0,-8 26 0 16,8-26 0-16,-8 27 0 0,8-27 0 0,-6 31 0 15,6-31 0-15,-2 25 0 0,2-25 0 0,0 0 0 16,12 17 0-16,-12-17 0 0,23-2 0 0,-23 2 0 16,34-17 0-16,-11 3 0 0,1-1 0 15,3-2 0-15,2 0 0 0,-1-1 0 0,2 1 0 16,-5 1 0-16,-2 0 0 0,-3 4 0 0,-20 12 0 15,24-18 0-15,-24 18 0 0,0 0 0 0,0 0 0 16,0 0 0-16,0 0 0 0,0 0 0 0,0 0 0 16,-7 30 0-16,-3-8 0 0,-3 5 0 15,-2 0 0-15,-1 5 0 0,2-2 0 16,0 3 0-16,3-4 0 0,5 2 0 0,1-3 0 16,8 1 0-16,-3-4 0 0,7-2 0 0,-7-23-71 15,29 42-134-15,-29-42-99 0,26 2-325 0,-8 5 37 16,-18-7 347-16</inkml:trace>
  <inkml:trace contextRef="#ctx0" brushRef="#br2" timeOffset="227942.6404">14483 8890 1209 0,'-11'24'319'0,"-23"-25"-215"0,17 23-25 0,-20-12 2 16,12 14-29-16,-14-9 23 0,6 13-1 15,-7 0-27-15,3 6-40 0,6 5-7 0,3 1 0 16,4 3 0-16,5 2 0 0,2 1 0 16,4 1 0-16,5 1 0 0,5-2 0 0,3-2 0 15,1-3 0-15,5-4 0 0,4 0 0 0,2-3 0 16,2-3 0-16,5-1 0 0,-2-8-54 0,14 11-82 16,-31-33-275-16,39 18-231 0,-16-13 48 0,5-3 385 15</inkml:trace>
  <inkml:trace contextRef="#ctx0" brushRef="#br2" timeOffset="228292.1433">14689 9358 1296 0,'0'0'515'0,"0"0"-441"0,0 0-25 16,-18 10-8-16,18-10-6 0,-17 2-7 0,17-2-19 15,-19 6-9-15,19-6 0 0,-24 12 0 0,24-12 0 16,-21 20 0-16,21-20 0 0,-21 28 0 0,12-12 0 16,2 1 0-16,7-17 0 0,-8 32 0 0,8-32 0 15,2 25 0-15,-2-25 0 0,11 20 0 16,-11-20 0-16,0 0 0 0,24 21 0 0,-24-21 0 16,20 10 0-16,-20-10 0 0,17 7 0 15,-17-7 0-15,0 0 0 0,0 0 0 0,19 11 0 16,-19-11 0-16,0 0 0 0,0 0 0 0,0 0 0 15,14 21 0-15,-14-21 0 0,0 0 0 0,-3 21 0 16,3-21 0-16,-10 19 0 0,10-19 0 0,-12 17 0 16,12-17 0-16,-13 16 0 0,13-16 0 0,0 0-18 15,-10 17-34-15,10-17-51 0,0 0-121 16,0 0-369-16,0 0-10 0,20-6 150 0</inkml:trace>
  <inkml:trace contextRef="#ctx0" brushRef="#br2" timeOffset="228936.5798">15030 9352 1958 0,'0'0'34'0,"0"0"-3"0,-1 18-7 0,1-18-24 16,0 0 0-16,-13 18 0 0,13-18 0 0,-9 25 0 15,9-25 0-15,-11 35 0 0,6-15 0 16,0 3 0-16,0 0 0 0,2 1 0 0,-1 2 0 16,0-2 0-16,1 0 0 0,-1-1 0 0,-1-2 0 15,1-1 0-15,1-3 0 0,3-17 0 16,-6 27 0-16,6-27 0 0,-4 18 0 0,4-18 0 16,0 0 0-16,0 0 0 0,0 0 0 0,0 0 0 15,0 0 0-15,0 0 0 0,20-21 0 0,-13 4 0 16,1-2 0-16,2-3 0 0,-1 0 0 15,-1-2 0-15,2 0 0 0,-3 1 0 0,2-1 0 16,-3-1 0-16,1-1 0 0,-1-2 0 0,3 2 0 16,-2 2 0-16,0-1 0 0,3 6 0 0,-3 2 0 15,-7 17 0-15,14-20 0 0,-14 20 0 0,0 0 0 16,0 0 0-16,0 0 0 0,20-8 0 16,-20 8 0-16,0 0 0 0,23 10 0 0,-23-10 0 15,20 13 0-15,-20-13 0 0,20 18 0 16,-20-18 0-16,20 25 0 0,-20-25 0 0,21 26 0 15,-21-26 0-15,19 32 0 0,-19-32 0 0,13 33 0 16,-8-16 0-16,-2 0 0 0,-3 0-6 0,0-17-20 16,-9 30 33-16,9-30-9 0,-19 30 16 0,19-30-9 15,-27 30-3-15,10-17 4 0,-1-1-6 0,0-1 0 16,-2-1 0-16,2-2 0 0,0-2 0 16,18-6 0-16,-34 11 0 0,34-11 0 0,-28 6 0 15,28-6 0-15,-21 4 0 0,21-4 0 0,0 0 0 16,0 0 0-16,-20 6 0 0,20-6 0 0,0 0 0 15,-9 24 0-15,9-24 0 0,-9 34 0 16,3-12 0-16,-1 2 0 0,-2 1 0 0,-2 3 0 16,-2 1 0-16,-2 3 0 0,0-2 0 0,-2 1 0 15,1-2 0-15,2-3 0 0,5-5 0 16,1-4 0-16,8-17 0 0,0 20 0 0,0-20-66 16,0 0-170-16,48 0-181 0,-49-33-118 0,27 12-39 15,7 9 356-15</inkml:trace>
  <inkml:trace contextRef="#ctx0" brushRef="#br2" timeOffset="229349.124">15697 9421 1949 0,'0'0'64'0,"0"0"-30"16,-23-17-34-16,23 17 0 0,0 0 0 0,-24-16 0 15,24 16 0-15,-17-1 0 0,17 1 0 16,-19 10 0-16,19-10 0 0,-26 23 0 0,10-5 0 16,0 2 0-16,-2 5 0 0,0 0 0 0,0 0 0 15,-1 2 0-15,4-2 0 0,0-2 0 0,4-1 0 16,3-5 0-16,8-17 0 0,-5 27 0 16,5-27 0-16,0 0 0 0,9 19 0 0,-9-19 0 15,17 1 0-15,-17-1 0 0,27-9 0 0,-10-2 0 16,3-5 0-16,0-3 0 0,3-2 0 15,2-2 0-15,-2-1 0 0,-1 1 0 0,-3 1 0 16,-3 2 0-16,-16 20 0 0,24-31 0 0,-24 31 0 16,0 0 0-16,13-19 0 0,-13 19 0 0,0 0 0 15,0 0 0-15,0 0 0 0,-17 27 0 0,6-10 0 16,0 6 0-16,-3 1 0 0,1 2 0 0,3 2 0 16,-1-1 0-16,4-2 0 0,3 1 0 0,2-6 0 15,7 2 0-15,-5-22 0 0,18 31 0 16,-18-31-127-16,43 29-179 0,-43-29-126 0,34-9-191 15,-10 10 74-15,-7-22 540 0</inkml:trace>
  <inkml:trace contextRef="#ctx0" brushRef="#br2" timeOffset="229570.862">16047 9501 2047 0,'0'0'0'0,"-27"0"0"0,27 0 0 0,-28 6 0 15,28-6 0-15,-25 16 0 0,25-16 0 0,-26 21 0 16,26-21 0-16,-27 32 0 0,15-12 0 0,1-2 0 16,1 2 0-16,3-1 0 0,1-2 0 0,6-17 0 15,-1 29 0-15,1-29 0 16,9 22 0-16,-9-22 0 0,20 13 0 0,-3-8 0 16,-17-5 0-16,34-1 0 0,-17-5 0 0,8 11-95 15,-23-33-443-15,29 31-25 0,-21-19-53 0</inkml:trace>
  <inkml:trace contextRef="#ctx0" brushRef="#br2" timeOffset="229948.6907">16174 9624 1456 0,'-25'-10'537'0,"25"10"-483"15,-9 19-54-15,9-19 0 0,0 0 0 16,0 0 0-16,0 0 0 0,26 13 0 0,-26-13 0 15,29-7 0-15,-12 1 0 0,4-3 0 16,-1-1 0-16,3 2 0 0,2 0 0 0,-2-2 0 16,-1 1 0-16,-4 0 0 0,-18 9 0 0,30-16 0 15,-30 16 0-15,21-14 0 0,-21 14 0 0,0 0 0 16,11-20 0-16,-11 20 0 0,0 0 0 0,-1-18 0 16,1 18 0-16,0 0 0 0,-12-17 0 0,12 17 0 15,0 0 0-15,-19-10 0 0,19 10 0 0,0 0 0 16,-20 8 0-16,20-8 0 0,-20 14 0 15,20-14 0-15,-23 29 0 0,10-11 0 16,-1 2 0-16,0 3 0 0,0-2 0 0,3 4 0 16,0-1 0-16,3-2 0 0,4-3 0 0,3-2 0 15,1-17 0-15,10 26 0 0,-10-26 0 0,22 17 0 16,-5-13 0-16,0-5 0 0,8 0 0 0,-3-7 0 16,7 1 0-16,-7-15-67 0,20 22-145 0,-35-43-154 15,31 26-294-15,-10-6 106 0,-4-16 367 16</inkml:trace>
  <inkml:trace contextRef="#ctx0" brushRef="#br2" timeOffset="230224.9081">16567 9088 1665 0,'0'0'382'16,"0"0"-382"-16,18 17 0 0,-18-17 0 0,21 9 0 15,-21-9 0-15,29 12 0 0,-11-5 0 0,1 2 0 16,-1 3 0-16,-1 1 0 0,0 4 0 0,-3 1 0 16,2 4 0-16,0 3 0 0,1 3 0 0,-3 4 0 15,-2-1 0-15,-5 3 0 0,-5 1 0 16,-3 0 0-16,-5 1 0 0,-2 1 0 16,-5-2 0-16,-4-3 0 0,-2 1 0 0,-3-3 0 0,-1-1 0 15,0 0 0-15,0-5 0 0,4-1 0 16,1-7 0-16,11 5 0 0,-11-24-152 0,31 30-189 15,-37-33-273-15,24 6-14 0,0 0 317 0</inkml:trace>
  <inkml:trace contextRef="#ctx0" brushRef="#br2" timeOffset="230682.6813">17578 9629 1305 0,'-14'-29'406'0,"6"5"-70"15,8 24-336-15,0 0 0 0,0 0 0 16,0 0 0-16,-4-20 0 0,4 20 0 0,0 0 0 15,0 0 0-15,0 0 0 0,0 0 0 0,0 0 0 16,0 0 0-16,-1 26 0 0,0-8 0 0,-1 3 0 16,0 3 0-16,1 1 0 0,-2-2 0 0,2 1 0 15,0-3 0-15,1-2 0 0,0-19 0 0,4 29 0 16,-4-29 0-16,8 20 0 16,-8-20-139-16,29 2-462 0,-29-2-34 0,17-19 9 0</inkml:trace>
  <inkml:trace contextRef="#ctx0" brushRef="#br2" timeOffset="231148.7328">17623 9304 1714 0,'0'0'14'0,"-16"20"-10"15,16-20-7-15,0 0-1 0,7 20-2 0,-7-20 1 16,17 7 3-16,-17-7 7 0,26 2 9 0,-26-2 6 15,31-2 2-15,-11 1-4 0,-2-3-5 16,4 0-7-16,-1 1-3 0,0-1-2 0,3 1 0 16,-4 0-3-16,2 1 1 0,-1-1-1 15,-1 2 1-15,2 0-1 0,-1 2 2 0,-2 1 0 16,0 1 0-16,-19-3 2 0,26 13-2 0,-26-13 5 16,15 20 2-16,-15-20 10 0,2 27 7 0,-3-7 8 15,1-20 0-15,-18 37 2 0,6-17-3 0,-3 1-2 16,-2 2-3-16,-1 0-25 0,-1-1-1 0,-1 1 0 15,-1-1 0-15,3 1 0 0,2-1 0 16,3-3 0-16,2-2 0 0,11-17 0 0,-8 25 0 16,8-25 0-16,7 18 0 0,-7-18 0 0,22 14 0 15,-22-14 0-15,31 6 0 0,-11-5 0 0,-1-2 0 16,4-1 0-16,-1 0 0 0,0 0 0 16,-4-1 0-16,-1 1 0 0,-17 2 0 0,21-3 0 15,-21 3 0-15,0 0 0 0,0 0 0 0,0 0 0 16,-10 22 0-16,10-22 0 0,-22 20 0 15,22-20 0-15,-29 24 0 0,12-11 0 0,-1 2 0 16,0-1 0-16,1 1 0 0,-1-3 0 0,18-12 0 16,-31 20 0-16,31-20-28 0,-27-1-163 0,46 23-175 15,-39-32-274-15,20 10 29 0,0 0 401 0</inkml:trace>
  <inkml:trace contextRef="#ctx0" brushRef="#br2" timeOffset="231738.146">19121 9564 1404 0,'-17'-26'505'0,"17"26"-451"0,0 0-12 0,-17-13-16 16,17 13-10-16,-15-18-16 0,15 18 0 0,-19-15 0 15,19 15 0-15,-28-7 0 0,28 7 0 16,-34-2 0-16,14 5 0 0,2 3 0 0,-4 4 0 16,1 2 0-16,2 1 0 0,-3 3 0 0,1 1 0 15,1 2 0-15,-2 1 0 0,4 2 0 0,2-1 0 16,2 0 0-16,5-2 0 0,3-1 0 0,4-1 0 16,2-17 0-16,10 29 0 0,-10-29 0 15,27 21 0-15,-8-14 0 0,7-1 0 0,1-5 0 16,8 4-50-16,-6-12-50 0,21 20-80 15,-32-38-200-15,30 25-224 0,-8-12 52 0,-1-3 372 16</inkml:trace>
  <inkml:trace contextRef="#ctx0" brushRef="#br2" timeOffset="232109.2801">19486 9571 1612 0,'-12'-18'216'0,"12"18"-121"15,-22-17-70-15,22 17 25 0,-31-15-20 0,14 12-11 16,-3 0-19-16,-1 5 0 0,0-1 0 0,2 4 0 15,-2 3 0-15,3 2 0 0,-3 3 0 16,4 2 0-16,-1 1 0 0,0 4 0 0,2 0 0 16,2 2 0-16,2 0 0 0,1-2 0 0,5-1 0 15,6-19 0-15,-9 31 0 0,9-31 0 0,3 19 0 16,-3-19 0-16,17 11 0 0,-17-11 0 16,27 3 0-16,-9-6 0 0,4-4 0 0,2-3 0 15,2-2 0-15,2-1 0 0,-1-3 0 0,-1 1 0 16,0-4 0-16,-3 2 0 0,-2-1 0 0,-2 0 0 15,-3 1 0-15,-16 17 0 0,27-29 0 0,-27 29 0 16,17-22 0-16,-17 22 0 0,0 0 0 0,0 0 0 16,0 0 0-16,0 0 0 0,0 0 0 15,0 0 0-15,0 0 0 0,-11 26 0 0,2-8 0 16,1 3 0-16,1 2 0 0,-2-1 0 16,3 4 0-16,0-3 0 0,3 0 0 0,3-3 0 15,3 0 0-15,-3-20 0 0,14 31 0 0,-14-31 0 16,35 18 0-16,-15-15 0 0,9-1-3 0,-6-18-118 15,30 27-176-15,-40-47-153 0,37 24-158 0,-15-7 56 16,-9-20 537-16</inkml:trace>
  <inkml:trace contextRef="#ctx0" brushRef="#br2" timeOffset="232309.5449">20023 9220 1506 0,'21'10'541'0,"-21"-10"-541"16,0 0 0-16,-23 6 0 0,23-6 0 0,-20 25 0 15,8-3 0-15,-1 4 0 0,-1 4 0 16,0 5 0-16,2 2 0 0,-2 4 0 0,1 3 0 16,0 3 0-16,-1 0 0 0,1 0 0 0,-1 1 0 15,3-2 0-15,2-5 0 0,3-6 0 0,4-5 0 16,4-7 0-16,7-4 0 0,-9-19-28 0,41 34-244 16,-46-56-162-16,42 20-206 0,-17-10 37 0,-2-21 534 15</inkml:trace>
  <inkml:trace contextRef="#ctx0" brushRef="#br2" timeOffset="232513.2592">20470 9017 2047 0,'0'0'0'0,"-19"30"0"0,5-7 0 16,-2 6 0-16,0 4 0 0,-2 3 0 15,1 4 0-15,-1 4 0 0,-2 2 0 0,1 2 0 16,-2 2 0-16,4 0 0 0,0 0 0 0,2 1 0 15,3-3 0-15,0-1 0 0,5-1 0 0,1-5 0 16,4-1 0-16,-1-8 0 0,8 3-9 0,-5-35-212 16,18 51-176-16,-18-51-236 0,7 23 27 15,11-4 426-15</inkml:trace>
  <inkml:trace contextRef="#ctx0" brushRef="#br2" timeOffset="232889.2664">20439 9660 1408 0,'0'0'615'0,"-18"0"-591"15,18 0-24-15,0 0 0 0,1 20 0 16,-1-20 0-16,20 7 0 0,-20-7 0 16,32 1 0-16,-10-3 0 0,4-4 0 0,4-3 0 0,1-2 0 15,1-1 0-15,3-2 0 0,-3-2 0 16,0 0 0-16,0-2 0 0,-4 1 0 0,-3 2 0 15,-4-1 0-15,-21 16 0 0,27-32 0 0,-27 32 0 16,11-26 0-16,-11 26 0 0,-3-22 0 16,3 22 0-16,0 0 0 0,-23-20 0 0,23 20 0 15,-29-4 0-15,8 6 0 0,-1 4 0 0,-2 5 0 16,-3 3 0-16,-1 2 0 0,0 3 0 0,3 4 0 16,-1 1 0-16,2 1 0 0,4 2 0 0,1-2 0 15,6-1 0-15,4-2 0 0,4-1 0 0,6-4 0 16,-1-17 0-16,16 26 0 0,-16-26 0 0,35 17 0 15,-11-12 0-15,7-3 0 0,6-3 0 16,8 0 0-16,2-5 0 0,8 6 0 16,-10-17-151-16,25 25-85 0,-36-35-317 0,26 16-67 15,-5 0 134-15</inkml:trace>
  <inkml:trace contextRef="#ctx0" brushRef="#br2" timeOffset="233293.3016">21253 9443 1581 0,'8'34'367'16,"-42"-23"-268"-16,11-4-99 0,1 2 0 15,3 2 0-15,1 3 0 0,-2-1 0 0,1 3 0 16,-2 2 0-16,0 1 0 0,2 3 0 0,-1 1 0 16,1 0 0-16,-2 0 0 0,4 0 0 15,0-3 0-15,5-3 0 0,12-17 0 0,-11 25 0 16,11-25 0-16,0 0 0 0,21 16 0 0,-21-16 0 15,34-3 0-15,-10-4 0 0,3-6 0 0,6-2 0 16,2-5 0-16,1-4 0 0,3-2 0 0,0-5 0 16,3-1 0-16,-2-2 0 0,-3 0 0 0,0-1 0 15,-3-3 0-15,-4 2 0 0,-2-1 0 0,-3-2 0 16,-3 0 0-16,-5 1 0 16,-2-2 0-16,-4 0 0 0,-2 5 0 0,-3 2 0 15,-5 9 0-15,-1 24 0 0,-8-21 0 0,8 21 0 16,-19 14 0-16,19-14 0 0,-29 39 0 0,12-10 0 15,-2 7 0-15,0 2 0 0,-1 5 0 0,2 0 0 16,-1 4 0-16,2-1 0 0,1 0 0 0,-1-3 0 16,8-4 0-16,-1-7 0 0,10-2 0 0,2-6 0 15,12 3 0-15,-14-27-143 0,42 39-64 16,-42-39-155-16,45 1-235 0,-9 6 60 0,-13-17 337 16</inkml:trace>
  <inkml:trace contextRef="#ctx0" brushRef="#br2" timeOffset="233973.7777">22353 9225 1582 0,'-6'-34'399'15,"6"34"-355"-15,-2-17-22 0,2 17-22 16,0 0 0-16,11-17 0 0,-11 17 0 0,0 0 0 16,0 0 0-16,0 0 0 0,0 0 0 0,-5 29 0 15,1-9 0-15,-1 4 0 0,-2 5 0 16,-3 5 0-16,1 3 0 0,-2 6 0 0,0 1 0 16,-3 2 0-16,2 4 0 0,-1-2 0 0,-3 1 0 15,3-1 0-15,-2-2 0 0,0-5 0 0,6-2 0 16,0-10-42-16,9 7-60 0,0-36-142 0,-2 32-361 15,2-32-8-15,1 16 173 0</inkml:trace>
  <inkml:trace contextRef="#ctx0" brushRef="#br2" timeOffset="234174.9583">22076 9485 1205 0,'1'22'490'0,"-1"-22"-138"16,-28 19-352-16,28-19 0 0,-20 7 0 0,20-7 0 15,0 0 0-15,0 0 0 0,0 0 0 16,0 0 0-16,20 20 0 0,0-18 0 0,3-3 0 16,7-4 0-16,6-2 0 0,2-3 0 0,3-3 0 15,2-3 0-15,2-3 0 0,4 1 0 0,-2-5 0 16,9 6-60-16,-17-27-157 0,25 30-383 0,-23-19-44 16,6 10 119-16</inkml:trace>
  <inkml:trace contextRef="#ctx0" brushRef="#br2" timeOffset="234537.3001">22903 9059 1691 0,'-38'12'356'0,"21"20"-356"16,-1 2 0-16,0 2 0 0,-3 2 0 0,0 4 0 16,-2 1 0-16,0 2 0 0,-1 1 0 15,2 1 0-15,-1 0 0 0,3-2 0 0,2-5 0 16,2-2 0-16,3-6 0 0,3 0 0 0,4-4 0 15,4-5 0-15,3-5 0 0,-1-18 0 16,9 25 0-16,-9-25 0 0,20 15 0 0,-20-15 0 16,29 1 0-16,-9-6 0 0,2-4 0 0,2-3 0 15,2-5 0-15,0 1 0 0,-1-5 0 0,-3 0 0 16,-2 3 0-16,-3 1 0 0,-17 17 0 16,29-28 0-16,-29 28 0 0,22-20 0 0,-22 20 0 15,0 0 0-15,0 0 0 0,17-9 0 0,-17 9 0 16,0 0 0-16,-3 23 0 0,0-6 0 0,1 6 0 15,-3 3 0-15,-1 0 0 0,1-1 0 0,3 0 0 16,-1-3 0-16,7-1 0 0,-1-1 0 0,6-2 0 16,-9-18 0-16,26 28 0 0,-26-28 0 15,36 23-93-15,-36-23-134 0,51 9-131 16,-51-9-166-16,29-13-61 0,2 14 326 0</inkml:trace>
  <inkml:trace contextRef="#ctx0" brushRef="#br2" timeOffset="234893.3641">23220 9607 1454 0,'-17'7'593'15,"17"-7"-593"-15,-9 27 0 0,9-27 0 0,6 24 0 16,-6-24 0-16,18 18 0 0,-18-18 0 16,33 9 0-16,-12-10 0 0,4-1 0 0,1-2 0 0,2-4 0 15,1 0 0-15,-1-3 0 0,-3 0 0 16,-3-2 0-16,-2-2 0 0,-20 15 0 0,28-27 0 15,-28 27 0-15,12-26 0 0,-12 26 0 16,3-28 0-16,-3 28 0 0,-4-28 0 0,4 28 0 16,-18-26 0-16,18 26 0 0,-30-19 0 0,12 11 0 15,-5 7 0-15,0 7 0 0,-3 3 0 0,-1 8 0 16,-2 2 0-16,0 4 0 0,0 2 0 0,1 4 0 16,3 3 0-16,2 0 0 0,3 1 0 0,4-3 0 15,6-3 0-15,8-4 0 0,8-4 0 16,8-2 0-16,7-2 0 0,6-4 0 15,6-4 0-15,3-2 0 0,7-4 0 0,3-2 0 16,7-1 0-16,1-5 0 0,6 4 0 0,-7-11 0 16,15 14-83-16,-25-29-150 0,35 44-230 0,-43-41-74 15,7 7-29-15,12 18 402 0</inkml:trace>
  <inkml:trace contextRef="#ctx0" brushRef="#br4" timeOffset="238437.3485">1403 10473 846 0,'-7'-18'469'0,"7"18"-222"0,0 0-151 0,0 0-10 15,-3-17-17-15,3 17-10 0,0 0-7 16,0 0-13-16,0 0-10 0,0 0-7 0,0 0-10 15,-17 1-4-15,17-1-4 0,-8 21 1 0,2-2-4 16,0 5 2-16,-2 8-3 0,0 2 0 0,-2 6 0 16,-1 3 0-16,-2 6 0 0,-3 3 0 0,0-2 0 15,0 2 0-15,1-3 0 0,-1-3 0 0,1-5 0 16,-1-1 0-16,3-4 0 0,1-1 0 16,-2-2 0-16,4-6 0 0,2-2 0 0,8-25 0 15,-11 25 0-15,11-25 0 0,0 0 0 16,0 0 0-16,0 0 0 0,0 0 0 0,0 0 0 15,14-24 0-15,-3-2 0 0,2-6 0 0,4-9 0 16,1-6 0-16,3-4 0 0,2-4 0 0,0-4 0 16,-1-1 0-16,0-2 0 0,-1 1 0 0,-3 5 0 15,-1 2 0-15,0 4 0 0,-1 2 0 0,-2 6 0 16,1 3 0-16,-2 7 0 0,1 6 0 16,-2 8 0-16,-12 18 0 0,17-22 0 0,-17 22 0 15,0 0 0-15,0 0 0 0,0 0 0 16,19 9 0-16,-19-9 0 0,11 33 0 0,-2-7 0 0,-1 4 0 15,2 5 0-15,0 5 0 0,-1 4 0 16,2 1 0-16,0 4 0 0,2 3 0 0,0 8 0 16,1 0 0-16,1-1 0 0,-2 1 0 15,0-6 0-15,-1-4 0 0,0 3 0 0,-2-6 0 16,1-2 0-16,-3-8 0 0,3-3 0 0,-5-10-41 16,6 6-72-16,-12-30-216 0,0 0-304 0,0 0-14 15,0 0 364-15</inkml:trace>
  <inkml:trace contextRef="#ctx0" brushRef="#br4" timeOffset="239201.7231">1464 10923 1943 0,'0'0'41'0,"0"0"-7"0,-22-10-12 0,22 10-15 16,0 0-7-16,0 0 0 0,0 0 0 0,16-21 0 15,-16 21 0-15,35-21 0 0,-8 8 0 0,3-5 0 16,4-3 0-16,3-2 0 0,3-1 0 0,3-3 0 15,0 3 0-15,1-1-1 0,0-1-14 16,-2 2-1-16,2 0 4 0,-4 2-3 0,-2 2 6 16,-5 1-2-16,-3 4 2 0,-4 0-3 0,-2 4 3 15,-6 0-3-15,-18 11 6 0,27-12 1 0,-27 12 4 16,0 0 5-16,0 0 2 0,0 0 1 0,0 0 0 16,0 0 1-16,-16 21 0 0,16-21 4 15,-20 25-1-15,10-8 6 0,-1 3-4 16,4 4 3-16,-2 2-5 0,3 3 2 0,1 3-13 15,2 0 0-15,0 4 0 0,1 1 0 0,2 1 0 16,-2-1 0-16,2-3 0 0,2 0 0 0,-2-3 0 16,0-1 0-16,0-3 0 0,1-3 0 0,-1-4 0 15,2-1 0-15,-2-19 0 0,4 23 0 0,-4-23 0 16,0 0 0-16,0 0 0 0,0 0 0 0,0 0 0 16,0 0 0-16,13-18 0 0,-10-3 0 15,0-3 0-15,1-4 0 0,1-2 0 0,-1 0 0 16,0-3 0-16,0 0 0 0,-1 0 0 0,-1-1 0 15,0-3 0-15,-2-1 0 0,2 0 0 16,-1-2 0-16,0 2 0 0,3 0 0 0,2 3 0 16,1 1 0-16,3 4 0 0,1 2 0 0,1 5 0 15,0 3 0-15,-12 20 0 0,27-26 0 0,-27 26 0 16,31-13 0-16,-31 13 0 0,33-5 0 16,-16 6 0-16,0 3 0 0,0 1 0 0,-17-5 0 15,31 17 0-15,-31-17 0 0,27 20 0 0,-27-20 0 16,19 24 0-16,-19-24 0 0,12 28 0 0,-12-28 0 15,3 30 0-15,-3-30 0 0,-8 31 0 0,8-31 0 16,-17 31 0-16,17-31 0 0,-26 32 0 0,26-32 0 16,-30 30 0-16,30-30 0 15,-24 25 0-15,24-25 0 0,-16 20 0 0,16-20 0 16,0 0 0-16,-11 18 0 0,11-18 0 0,0 0 0 16,0 0 0-16,21 9 0 0,-21-9 0 0,27 5 0 15,-10-4 0-15,2-1 0 0,3 0 0 0,0 2 0 16,0-1 0-16,0 2 0 0,-4 4 0 0,-1 0 0 15,-17-7 0-15,24 24 0 0,-24-24 0 0,11 33 0 16,-11-13 0-16,-3 1 0 0,-5 4 0 16,-3 1 0-16,-2 1 0 0,-6 4 0 0,-3-1 0 15,-4 0 0-15,-3 2 0 0,-1 0 0 0,-1 1 0 16,0-2 0-16,1-1 0 0,5-7 0 16,4-4 0-16,21-19 0 0,-24 21-7 0,24-21-59 0,0 0-81 15,-18-14-231-15,37 13-198 0,-15-19-44 16,5-10 368-16</inkml:trace>
  <inkml:trace contextRef="#ctx0" brushRef="#br4" timeOffset="239593.6672">3050 10480 1463 0,'-44'-4'410'0,"44"4"-362"16,-29 10-24-16,3 3 1 0,-3 1-3 16,0 4 0-16,-4 4-8 0,1 2 5 0,-2 2-19 15,2 3 0-15,1 0 0 0,4 1 0 0,3 0 0 16,5-1 0-16,4-6 0 0,7 0 0 0,5-5 0 16,3-18 0-16,13 24 0 0,-13-24 0 15,35 10 0-15,-10-10 0 0,4-4 0 0,8-2 0 16,0-2 0-16,4 1 0 0,-1-4 0 0,1 2 0 15,-3 0 0-15,-3 3 0 0,-6 3 0 0,-6 3 0 16,-23 0 0-16,26 10 0 0,-26-10 0 0,6 28 0 16,-11-8 0-16,-7 6 0 0,-6 4 0 15,-7 2 0-15,-5 6 0 0,-5-2 0 0,-3 3 0 16,-2 1 0-16,-2 1 0 0,4-2 0 16,-1-3 0-16,6-3 0 0,7-8 0 0,6-4 0 15,20-21 0-15,-20 23 0 0,20-23 0 0,0 0-61 16,27 4-94-16,-27-41-207 0,42 22-208 0,-15-17-74 15,6-13 390-15</inkml:trace>
  <inkml:trace contextRef="#ctx0" brushRef="#br4" timeOffset="239909.144">3452 10571 1489 0,'-41'-4'500'0,"19"15"-467"16,-2 5-12-16,1 3-17 0,-2 6-4 0,2 1 0 15,-1 7 0-15,1 4 0 0,0 3 0 0,3 4 0 16,3-2 0-16,5-1 0 0,6-3 0 16,4-4 0-16,3-4 0 0,5-5 0 0,2-3 0 15,7-4 0-15,3-5 0 0,3 0 0 0,2-7 0 16,1-4 0-16,5-4 0 0,1-8 0 0,-1-3 0 16,0-6 0-16,0-2 0 0,-1-3 0 0,-3-4 0 15,-4-3 0-15,-4-1 0 0,-4-2 0 0,-6 0 0 16,-2 0 0-16,-5 0 0 0,-5 2 0 15,-1 4 0-15,-6 1 0 0,-4 3 0 16,-1 1 0-16,-4 1 0 0,-2 2 0 0,0 3 0 16,-3 1 0-16,4 8-45 0,-2-2-7 0,24 10-5 15,-36-10-64-15,43 33-162 0,-34-36-164 0,27 13-73 16,8 27-1-16,-8-27 521 0</inkml:trace>
  <inkml:trace contextRef="#ctx0" brushRef="#br4" timeOffset="240361.9399">4187 10483 1441 0,'-28'-27'320'16,"28"27"-170"-16,0 0-104 0,0 0-7 0,0 0-6 16,0 0-15-16,0 0-18 0,0 0 0 15,0 0 0-15,0 0 0 0,5 22 0 0,-5-22 0 16,-15 34 0-16,5-14 0 0,-3 3 0 0,-2 3 0 15,0-1 0-15,-1 3 0 0,-1 3 0 0,-1 2 0 16,-1 2 0-16,0 5 0 0,1-1 0 0,-1 1 0 16,2-3 0-16,2-1 0 0,1-4 0 15,3-1 0-15,3-4 0 0,2-3 0 0,2-3 0 16,4-4 0-16,0-17 0 0,7 26 0 0,-7-26 0 16,20 16 0-16,-20-16 0 0,34 2 0 0,-12-6 0 15,6-6 0-15,1-1 0 0,4-7 0 0,3 1 0 16,-1-5 0-16,6 3 0 0,-4-4 0 0,5 5-2 15,-7-13-132-15,23 29-434 0,-33-26-40 16,12 17-54-16</inkml:trace>
  <inkml:trace contextRef="#ctx0" brushRef="#br4" timeOffset="240956.4661">4688 10704 1236 0,'28'16'366'0,"-37"-45"-44"0,9 29-274 16,0 0-14-16,0 0-9 0,0 0-9 0,0 0-16 15,0 0 0-15,0 0 0 0,0 0 0 0,0 0 0 16,-7 20 0-16,7-20 0 0,-15 31 0 0,5-10 0 16,-1 5 0-16,-2-1 0 0,-1 1 0 15,4-1 0-15,0-1 0 0,3 0 0 16,3-1 0-16,3 0 0 0,2-2 0 0,4-3 0 15,-5-18 0-15,19 29 0 0,-19-29 0 0,31 18 0 16,-9-14 0-16,1-4 0 0,4-3 0 0,1-1 0 16,1-5 0-16,1-3 0 0,0-1 0 0,0-5 0 15,-2-2 0-15,-1-2 0 0,-2-2 0 16,-3-2 0-16,-2-1 0 0,-2-1 0 0,-4 0 0 16,-3 2 0-16,-1-1 0 0,-3 3 0 0,-4 3 0 15,1 2 0-15,-4 19 0 0,-2-28 0 0,2 28 0 16,0 0 0-16,0 0 0 0,0 0 0 0,0 0 0 15,-17-2 0-15,17 2 0 0,-17 35 0 16,6-6 0-16,-1 7 0 0,1 3 0 0,0 2 0 16,3-1 0-16,3-3 0 0,1-1 0 15,5-7 0-15,7-4 0 0,1-6 0 0,-9-19 0 16,35 24 0-16,-11-17 0 0,1-7 0 0,6-4 0 16,0-7-3-16,3-2-42 0,-3-13-34 0,13 15-68 15,-27-41-182-15,35 28-250 0,-24-13 14 0,5-9 266 16</inkml:trace>
  <inkml:trace contextRef="#ctx0" brushRef="#br4" timeOffset="241106.7441">5522 10572 1834 0,'0'0'143'0,"0"0"-91"0,0 0-34 15,-16 18-18-15,16-18 0 0,-23 28 0 0,10-6 0 16,-1 3 0-16,2 6 0 0,0 3 0 16,0 4 0-16,1 2 0 0,0 1 0 0,1-1 0 15,3-5 0-15,2 0 0 0,0-3 0 0,7-3 0 16,-2-6-13-16,7 0-41 0,-7-23-27 15,17 34-57-15,-17-34-438 0,0 0-14 0,0 0 22 16</inkml:trace>
  <inkml:trace contextRef="#ctx0" brushRef="#br4" timeOffset="241299.5832">5253 10629 2047 0,'0'0'0'0,"3"18"0"15,-3-18 0-15,0 0 0 0,0 0 0 0,0 0 0 16,23 3 0-16,-7-6 0 0,4-3 0 0,7-2 0 16,5-3 0-16,2-1 0 0,5 2 0 0,-3-3 0 15,4 4 0-15,-2-2 0 0,3 5 0 0,-7-18-152 16,24 41-371-16,-27-33-123 0,15 12 31 0,-5 7 505 16</inkml:trace>
  <inkml:trace contextRef="#ctx0" brushRef="#br4" timeOffset="241626.4696">6041 10638 1354 0,'-8'-23'600'0,"8"23"-555"0,0 0-9 16,0 0-24-16,-18-8-12 0,18 8 0 15,0 0 0-15,-20 22 0 0,20-22 0 16,-19 34 0-16,9-9 0 0,2 2 0 0,-1 2 0 16,2 6 0-16,-1 0 0 0,2 1 0 0,-1 0 0 15,1-4 0-15,0 1 0 0,1-5 0 0,1-2 0 16,2-3 0-16,1-2 0 0,1-3 0 0,0-18 0 15,6 24 0-15,-6-24 0 0,0 0-71 0,33 29-171 16,-44-48-305-16,11 19-88 0,18-17 84 16</inkml:trace>
  <inkml:trace contextRef="#ctx0" brushRef="#br4" timeOffset="241808.8189">5978 10576 1707 0,'10'17'340'0,"-10"-17"-340"16,0 0 0-16,0 0 0 0,18 2 0 0,-18-2 0 16,25-1 0-16,-8-3 0 0,2 0 0 0,4-4 0 15,4-1 0-15,1-1 0 0,1 0 0 0,-1 1 0 16,1 0 0-16,-1 0 0 0,3 5-46 0,-13-13-75 16,27 27-425-16,-45-10-101 0,37-9 26 0</inkml:trace>
  <inkml:trace contextRef="#ctx0" brushRef="#br4" timeOffset="242007.6657">5995 10869 1750 0,'11'37'297'0,"-11"-37"-297"0,0 0 0 16,0 0 0-16,18-2 0 0,-18 2 0 15,25-10 0-15,-8 0 0 0,3-2 0 0,5-2 0 16,3-2 0-16,-2-2 0 0,2 2 0 0,-1 2 0 15,-5 0 0-15,0 6 0 0,-22 8 0 0,32-12 0 16,-32 12-51-16,25 1-33 0,-25-1-52 16,23 7-438-16,-23-7-75 0,-3 17 97 0</inkml:trace>
  <inkml:trace contextRef="#ctx0" brushRef="#br4" timeOffset="242167.2555">5990 11181 1743 0,'-30'1'275'16,"30"-1"-246"-16,-29 17-29 0,29-17 0 0,0 0 0 15,0 0 0-15,0 0 0 0,0 0 0 0,19 1 0 16,-19-1 0-16,37-19 0 0,-12 3 0 0,8-5 0 16,2-3 0-16,5 1 0 0,1-3 0 15,1 6 0-15,-2-6-15 0,21 23-242 0,-35-40-232 16,33 25-164-16,-14-5 47 0,-3-16 580 0</inkml:trace>
  <inkml:trace contextRef="#ctx0" brushRef="#br4" timeOffset="242990.9139">7278 10656 1370 0,'-20'-17'515'0,"20"17"-451"0,0 0-25 16,0 0-11-16,-19 6-4 0,19-6-17 0,0 0-7 15,0 0 0-15,-15 24 0 0,15-24 0 16,-5 28 0-16,3-9 0 0,1 2 0 0,0 4 0 16,0 3 0-16,0 2 0 0,-3-1 0 15,1 1 0-15,-1-2 0 0,-1 1 0 0,0-1 0 16,-2-4 0-16,1 1 0 0,-1-5 0 0,0-3 0 15,7-17 0-15,-8 28 0 0,8-28 0 0,0 0 0 16,0 0 0-16,0 0 0 0,0 0 0 0,0 0 0 16,0 0 0-16,-5-23 0 0,7 1 0 0,2-3 0 15,-1-6 0-15,4 0 0 0,0-2 0 16,-1-2 0-16,1 0 0 0,-2-3 0 16,1-1 0-16,-1-2 0 0,0 1 0 0,0 0 0 15,1 2 0-15,1 3 0 0,4 1 0 0,1 4 0 16,3 2 0-16,1 7 0 0,1 1 0 0,0 7 0 15,2 1 0-15,1 3 0 0,-1 3 0 0,2 2 0 16,-2 1 0-16,2 2 0 0,1 1 0 0,-3 4 0 16,-1 2 0-16,1 1 0 0,-19-7 0 15,30 19 0-15,-30-19 0 0,24 23 0 0,-15-6 0 16,-3 0 0-16,-4 2 0 0,-3 2 0 0,-2-2 0 16,-5 2 0-16,-3-1 0 0,-2 1 0 0,-2 0 0 15,-3 0 0-15,-1-1 0 0,-3-1 0 0,0-1 0 16,-1-1 0-16,2 0 0 0,0-2 0 0,3-1 0 15,1-4 0-15,17-10 0 0,-24 18 0 16,24-18 0-16,0 0 0 0,0 0 0 16,0 0 0-16,0 0 0 0,-4 19 0 0,4-19 0 15,20 16 0-15,-20-16 0 0,30 22 0 0,-10-8 0 16,-2 2 0-16,1 1 0 0,2 1 0 0,-3 0 0 16,-1 0 0-16,1-1 0 0,-1 0 0 0,-17-17 0 15,32 29 0-15,-14-18 0 0,3-2 0 0,1-5 0 16,5-4 0-16,-3-2 0 0,6-3 0 15,-5-14-96-15,21 27-208 0,-35-50-126 0,24 24-199 16,-9-4 55-16,-12-25 561 0</inkml:trace>
  <inkml:trace contextRef="#ctx0" brushRef="#br4" timeOffset="243183.8984">8032 10540 1805 0,'0'0'242'16,"0"0"-242"-16,0 0 0 0,-22 3 0 0,22-3 0 15,-13 24 0-15,7-5 0 0,-1 1 0 0,1 3 0 16,-2 4 0-16,2-1 0 0,0 1 0 0,0 1 0 16,1 2 0-16,0-1 0 0,2-1 0 0,0-2 0 15,1-4 0-15,4-1 0 0,1-4 0 0,-3-17 0 16,12 21-22-16,6 4-164 0,-33-43-270 16,36 22-185-16,-21-4 33 0,9-27 475 15</inkml:trace>
  <inkml:trace contextRef="#ctx0" brushRef="#br4" timeOffset="243383.5726">8069 10457 1621 0,'-17'-7'426'0,"17"7"-426"0,0 0 0 16,0 0 0-16,0 0 0 0,18-10 0 0,-18 10 0 15,27-8 0-15,-10 3 0 0,5-1 0 0,1 1 0 16,0 2 0-16,1-2 0 0,-1 4 0 15,0-2 0-15,0 4 0 0,-3 2 0 0,1 2 0 16,-21-5-10-16,34 20-82 0,-34-20-166 0,0 0-390 16,0 0 11-16,9 22 236 0</inkml:trace>
  <inkml:trace contextRef="#ctx0" brushRef="#br4" timeOffset="243588.6331">8016 10760 2047 0,'0'0'0'16,"0"0"0"-16,0 0 0 0,22 2 0 0,-22-2 0 16,33-8 0-16,-12-2 0 0,2 0 0 0,5-3 0 15,1-1 0-15,3-1 0 0,-2-1 0 0,1 1 0 16,-6 1 0-16,-1 2 0 0,-5 3 0 16,-19 9 0-16,28-11 0 0,-28 11 0 0,0 0 0 15,17 8-40-15,-17-8-66 0,4 34-211 0,-4-34-304 16,-19 29 38-16,3-12 204 0</inkml:trace>
  <inkml:trace contextRef="#ctx0" brushRef="#br4" timeOffset="243739.8363">7993 11083 2047 0,'0'0'0'0,"0"0"0"0,25-8 0 16,-25 8 0-16,36-19 0 0,-12 5 0 15,4-7 0-15,5-1 0 0,3-3 0 16,0-2 0-16,2 2 0 0,-5-2 0 0,2 7 0 15,-7-5 0-15,6 21-99 0,-31-39-287 0,40 36-260 16,-28-12-8-16,5-1 393 0</inkml:trace>
  <inkml:trace contextRef="#ctx0" brushRef="#br4" timeOffset="244131.7584">8627 10566 1846 0,'11'-18'75'16,"-11"18"-43"-16,0 0-9 0,0 0-1 15,0 0 1-15,0 0-4 0,19 24-12 16,-19-24-7-16,5 31 0 0,-4-13 0 0,-1 2 0 16,2 4 0-16,-2 2 0 0,1 2 0 0,0 4 0 15,-2 2 0-15,0 0 0 0,-3 0 0 0,0-4 0 16,3-2 0-16,0-1 0 0,0-3 0 0,1-2 0 15,2-3 0-15,1-2 0 0,-3-17 0 16,4 25-3-16,7-3-119 0,-31-35-311 0,20 13-206 16,0 0 12-16,0 0 405 0</inkml:trace>
  <inkml:trace contextRef="#ctx0" brushRef="#br4" timeOffset="244342.81">8729 10450 2047 0,'-22'15'0'0,"22"-15"0"0,0 0 0 16,0 0 0-16,0 0 0 0,0 0 0 0,0 0 0 15,0 0 0-15,0 0 0 0,0 0 0 0,0 0 0 16,0 0 0-16,29-6 0 0,-12 2 0 0,3 0 0 16,-1 1 0-16,4-1 0 0,1 0 0 0,2 2 0 15,2-3 0-15,1 4 0 0,-3-6-54 16,12 29-183-16,-38-22-404 0,36 3-12 15,-36-3 192-15</inkml:trace>
  <inkml:trace contextRef="#ctx0" brushRef="#br4" timeOffset="244504.2995">8673 10844 2047 0,'-18'13'0'0,"18"-13"0"0,0 0 0 0,18-3 0 16,-1-2 0-16,4-3 0 0,2-6 0 0,6-4 0 15,5-3 0-15,4-4 0 0,6 2 0 0,-4-3 0 16,5 10-45-16,-20-25-208 0,20 30-398 0,-20-11-14 16,5 8 233-16</inkml:trace>
  <inkml:trace contextRef="#ctx0" brushRef="#br4" timeOffset="245205.9164">9276 10564 1339 0,'-8'-23'584'0,"8"23"-551"0,0 0-15 0,-3-17 2 15,3 17 5-15,0 0-5 0,0 0-12 16,0 0-8-16,0 0 0 0,0 0 0 0,0 0 0 16,-7 25 0-16,5-7 0 0,-1 4 0 0,1 4 0 15,-1 3 0-15,2 0 0 0,0 3 0 0,-1 1 0 16,0 3 0-16,0 1 0 0,-1-1 0 0,1-1 0 16,-2-2 0-16,1-3 0 0,-1-4 0 0,0-3 0 15,1-4 0-15,3-19 0 0,-1 25 0 0,1-25 0 16,0 0 0-16,0 0 0 0,0 0 0 15,0 0 0-15,0 0 0 0,0 0 0 16,13-18 0-16,-9-2 0 0,0-5 0 0,1-4 0 16,0-2 0-16,1-2 0 0,-1-1 0 0,0-3 0 15,0 0 0-15,-2 0 0 0,0-1 0 0,-1 2 0 16,0 0 0-16,0-1 0 0,-1 1 0 0,0 1 0 16,3 4 0-16,0 4 0 0,2 6 0 0,-6 21 0 15,13-24 0-15,-13 24 0 0,0 0 0 16,24-15 0-16,-24 15 0 0,27-6 0 0,-9 3 0 15,2 3 0-15,1 0 0 0,-1 1 0 0,0 2 0 16,-1 0 0-16,1 3 0 0,-1 0 0 0,-2 2 0 16,-17-8 0-16,31 17 0 0,-31-17 0 15,21 18 0-15,-21-18 0 0,11 22 0 0,-11-22 0 16,-4 25 0-16,4-25 0 0,-22 29 0 16,22-29 0-16,-36 30 0 0,17-15 0 0,-4-2 0 15,-2 2 0-15,1-1 0 0,-1-2 0 0,2 3 0 16,1-3 0-16,3 0 0 0,19-12 0 0,-29 19 0 15,29-19 0-15,-17 17 0 0,17-17 0 0,0 0 0 16,-5 24 0-16,5-24 0 0,12 22 0 0,-12-22 0 16,24 24 0-16,-7-9 0 0,-17-15 0 0,34 25 0 15,-16-13 0-15,-1-1 0 0,1 0 0 16,-1-2 0-16,1-2 0 0,-1-1 0 16,3 0 0-16,-20-6 0 0,34 6 0 0,-34-6 0 15,40 10-139-15,-41-33-155 0,39 40-182 0,-38-17-147 16,26-19 109-16,2 30 514 0</inkml:trace>
  <inkml:trace contextRef="#ctx0" brushRef="#br4" timeOffset="245809.7758">9871 10456 1328 0,'30'14'468'0,"-30"-14"-384"16,0 0-36-16,0 0-10 0,0 0-4 15,0 0-10-15,0 0-6 0,0 0-13 0,9 18-5 16,-9-18 0-16,2 30 0 0,-3-10 0 0,-1 2 0 16,-2 2 0-16,-1 3 0 0,0 1 0 0,0 1 0 15,1-1 0-15,-1 2 0 0,-1-1 0 0,0 1 0 16,1-2 0-16,0-1 0 0,1-4 0 16,2-5 0-16,2-18 0 0,-6 28 0 0,6-28 0 15,0 0 0-15,0 0 0 0,0 0 0 16,0 0 0-16,0 0 0 0,0 0 0 0,0 0 0 15,0 0 0-15,19-31 0 0,-13 10 0 0,-1 0 0 16,1-4 0-16,0-2 0 0,-1 2 0 0,0-4 0 16,0 1 0-16,1 0 0 0,-1-1 0 0,2 0 0 15,0-1 0-15,2 1 0 0,1 0 0 0,-1 2 0 16,2 2 0-16,1 3 0 16,1 5 0-16,-13 17 0 0,22-23 0 0,-22 23 0 15,23-10 0-15,-23 10 0 0,20 1 0 0,-20-1 0 16,22 14 0-16,-22-14 0 0,26 25 0 0,-13-6 0 15,0 2 0-15,1 3 0 0,-3 2 0 0,0-1 0 16,-2 2 0-16,1-1 0 0,-2 2 0 0,-4 1 0 16,4 1 0-16,-5-2 0 0,1 2 0 0,-2-2 0 15,1 0 0-15,-2-5 0 0,3 0 0 16,-2-6 0-16,3 3-67 0,-5-20-108 0,12 32-166 16,-36-45-109-16,24 13-176 0,-9 23 239 0,-14-38 387 15</inkml:trace>
  <inkml:trace contextRef="#ctx0" brushRef="#br4" timeOffset="245975.6978">9931 10777 1776 0,'4'21'243'0,"-23"-21"-215"16,19 0-28-16,0 0 0 0,0 0 0 0,11-24 0 16,-11 24 0-16,28-23 0 0,-9 11 0 0,7 0 0 15,1-2 0-15,3 0 0 0,-3-1 0 0,8 10-54 16,-24-29-270-16,41 44-129 0,-32-30-160 0,18 8 50 15,13 18 524-15</inkml:trace>
  <inkml:trace contextRef="#ctx0" brushRef="#br4" timeOffset="246398.4863">10783 10555 1018 0,'9'-20'507'0,"17"17"-333"0,-26 3-127 15,17-23-15-15,-17 23 11 0,14-21-3 16,-14 21 2-16,0 0-8 0,3-22-4 0,-3 22-4 15,0 0-3-15,0 0-2 0,-21-16-11 0,21 16-10 16,-21-2 0-16,21 2 0 0,-27 0 0 0,10 2 0 16,-1 2 0-16,-2-1 0 0,1 3 0 0,-1 3 0 15,0 1 0-15,0 3 0 0,1 1 0 0,-1 3 0 16,0 4 0-16,3-1 0 0,-2 2 0 16,5 2 0-16,-1 2 0 0,3 2 0 0,4-2 0 15,0 2 0-15,6-4 0 0,2 0 0 16,5-4 0-16,1-1 0 0,4-1 0 0,-10-18 0 0,28 28 0 15,-10-19 0-15,4-2 0 0,1-4 0 0,5-1 0 16,0-7 0-16,7 0 0 0,-2-7 0 16,6 3-2-16,-6-17-102 0,21 32-235 0,-38-44-181 15,24 21-93-15,-12 1 145 0</inkml:trace>
  <inkml:trace contextRef="#ctx0" brushRef="#br4" timeOffset="246590.3219">11120 10490 1452 0,'0'0'595'0,"0"0"-595"0,-18 10 0 16,18-10 0-16,0 0 0 0,-9 20 0 16,9-20 0-16,-5 28 0 0,4-9 0 15,0 2 0-15,1 3 0 0,0 2 0 0,-1 1 0 16,0 4 0-16,-1-1 0 0,-1 3 0 0,1-1 0 16,0-2 0-16,1 1 0 0,0-7 0 0,1-2 0 15,0-22 0-15,2 32-6 0,-2-32-84 0,23 35-210 16,-41-50-152-16,18 15-185 0,0 0 76 0,2-23 561 15</inkml:trace>
  <inkml:trace contextRef="#ctx0" brushRef="#br4" timeOffset="246929.2031">10956 10443 2047 0,'0'0'0'16,"0"0"0"-16,0 0 0 0,0 0 0 15,0 0 0-15,0 0 0 0,0 0 0 0,0 0 0 16,31-21 0-16,-11 14 0 0,3 0 0 0,3 0 0 16,0 1 0-16,0 2 0 0,1 0 0 0,-2 2 0 15,3 1 0-15,1-1 0 0,-1 2 0 0,-1 2 0 16,0-1 0-16,-2 1 0 0,0 2 0 0,-1 1 0 16,-2 0 0-16,-4 1 0 0,-1 2 0 15,-17-8 0-15,26 17 0 0,-26-17 0 0,18 17 0 16,-18-17 0-16,10 21 0 0,-10-21 0 0,2 25 0 15,-2-25 0-15,-2 34 0 0,-2-15 0 16,-1 3 0-16,0 1 0 0,-1 0 0 0,0 1 0 16,2 3 0-16,1-2 0 0,0 2 0 0,0-4 0 15,3 1 0-15,-3-4 0 0,7 2 0 0,-4-22 0 16,13 41-104-16,-13-41-121 0,22 18-149 16,-22-18-213-16,0 0-3 0,0 0 424 0</inkml:trace>
  <inkml:trace contextRef="#ctx0" brushRef="#br4" timeOffset="247263.8293">11884 10350 2047 0,'0'0'0'15,"-19"28"0"-15,19-28 0 0,-17 32 0 0,9-15 0 16,2 3 0-16,0-1 0 0,3 1 0 0,1 2 0 15,1 1 0-15,-1 0 0 0,2 1 0 0,2 2 0 16,-1 0 0-16,0 2 0 0,0 1 0 16,2 0 0-16,-1 0 0 0,3-5 0 0,0 2 0 15,2-6 0-15,1-3 0 0,-8-17 0 0,19 25 0 16,-19-25 0-16,24 6 0 0,-24-6 0 0,27-8 0 16,-10-5 0-16,1-2 0 0,4-7 0 15,0-8 0-15,0-1 0 0,1-6 0 0,1-2 0 16,2 1 0-16,0 1 0 0,-7 1 0 0,-1 1 0 15,-6-2 0-15,-1 1 0 0,-1-5 0 16,1 2 0-16,-3-8 0 0,10 14-70 0,-26-27-193 16,37 44-240-16,-38-17-133 0,10 7 71 0,-1 26 556 15</inkml:trace>
  <inkml:trace contextRef="#ctx0" brushRef="#br4" timeOffset="247669.8227">12439 10445 1647 0,'35'3'228'16,"-35"-3"-123"-16,0 0-68 0,0 0-8 16,18-21-28-16,-18 21-1 0,0 0 0 0,0 0 0 15,0 0 0-15,0 0 0 0,0 0 0 0,0 0 0 16,-5 32 0-16,-1-14 0 0,1 5 0 0,-2 2 0 15,2 2 0-15,0-1 0 0,-1 2 0 0,2 0 0 16,-1 1 0-16,2-1 0 0,1-3 0 0,1-1 0 16,1-2 0-16,4-2 0 0,-3-4 0 0,4 1 0 15,-5-17 0-15,12 27-79 0,-26-46-219 16,40 40-205-16,-26-21-60 0,0 0-31 16,0 0 585-16</inkml:trace>
  <inkml:trace contextRef="#ctx0" brushRef="#br4" timeOffset="247880.6911">12576 10369 1710 0,'-12'-25'303'0,"12"25"-269"16,0 0-34-16,0 0 0 0,0 0 0 0,0 0 0 16,20-9 0-16,-20 9 0 0,17-5 0 0,-17 5 0 15,27-7 0-15,-10 2 0 0,2 2 0 0,0-2 0 16,0 0 0-16,-1 0 0 0,2 2 0 0,-1-2 0 15,1 2 0-15,-3 1 0 16,1 1 0-16,-18 1-38 0,39 14-189 0,-39-14-310 16,0 0-98-16,0 0 59 0</inkml:trace>
  <inkml:trace contextRef="#ctx0" brushRef="#br4" timeOffset="248080.7309">12463 10675 1459 0,'21'15'588'16,"-2"-21"-588"-16,5-7 0 0,6 0 0 15,3-5 0-15,4 0 0 0,0-1 0 0,4-1 0 16,-2 2 0-16,-4 1 0 0,-2 3 0 0,-5-1 0 16,-2 4 0-16,-4 0 0 0,-4 6 0 15,-18 5-70-15,28 11-156 0,-47-22-353 0,19 11-39 16,0 0 65-16</inkml:trace>
  <inkml:trace contextRef="#ctx0" brushRef="#br4" timeOffset="248235.8978">12467 10906 1700 0,'-2'47'310'0,"-10"-26"-273"16,12-21-37-16,0 0 0 0,0 0 0 16,28-1 0-16,-28 1 0 0,34-22 0 0,-12 6 0 15,5-3 0-15,4-2 0 0,3-3 0 16,1 0 0-16,3 0 0 0,-5-3 0 0,0 6 0 15,-11-9-7-15,22 40-362 0,-41-35-310 0,21 15 24 16,-5 1 319-16</inkml:trace>
  <inkml:trace contextRef="#ctx0" brushRef="#br4" timeOffset="248746.2159">13761 10477 1688 0,'-19'-38'338'0,"19"38"-317"0,-6-23-21 15,6 23 0-15,1-21 0 0,-1 21 0 0,0 0 0 16,0 0 0-16,0 0 0 0,0 0 0 0,-19 12 0 16,8 7 0-16,-3 9 0 0,0 7 0 15,-2 5 0-15,0 2 0 0,0 4 0 16,0 0 0-16,1 1 0 0,0 2 0 0,3-5 0 15,2-4 0-15,5-4 0 0,0-8 0 0,10 5-95 16,-5-33-196-16,8 25-321 0,-8-25 30 0,0 0 116 16</inkml:trace>
  <inkml:trace contextRef="#ctx0" brushRef="#br4" timeOffset="249266.0607">13985 10477 2047 0,'0'0'0'0,"0"0"0"0,0 0 0 0,-7 18 0 16,7-18 0-16,-13 25 0 0,13-25 0 0,-11 33 0 15,7-14 0-15,0 1 0 0,-1 1 0 16,1 4 0-16,-1 0 0 0,-1 2 0 0,-2 0 0 16,0 0 0-16,-2 3 0 0,0-3 0 0,1-2 0 15,0-3 0-15,1-4 0 0,8-18 0 0,-8 20 0 16,8-20 0-16,0 0 0 0,0 0 0 0,0 0 0 15,0 0 0-15,27-32 0 0,-15 9 0 0,5-3 0 16,1-6 0-16,2-2 0 0,1 0 0 16,-1-1 0-16,1 3 0 0,-3-1 0 0,-1 3 0 15,-2 1 0-15,-2 1 0 0,-3 4 0 16,-2 3 0-16,-2 3 0 0,-6 18 0 0,8-24 0 16,-8 24 0-16,0 0 0 0,0 0 0 0,0 0 0 15,0 0 0-15,2 17 0 0,-1 0 0 0,2 3 0 16,-2 6 0-16,3 0 0 0,1 3 0 0,1 3 0 15,2-2 0-15,2 3 0 0,3-4 0 16,2 1 0-16,2-4 0 0,1 2 0 0,3-2 0 16,0-5 0-16,-1-2 0 0,3-7 0 0,0-4 0 15,2-1 0-15,-1-4 0 0,-2-3 0 0,-1-4 0 16,-2-2 0-16,-1-1 0 0,-18 7 0 16,22-23 0-16,-22 23 0 0,10-29 0 0,-8 10 0 15,0-2 0-15,-2-4 0 0,0 0 0 0,-3-1 0 16,1-1 0-16,0 1 0 0,1-1 0 15,0 0 0-15,3 3 0 0,-2 0 0 0,7 1 0 16,-4-1 0-16,5 4 0 0,-4 0 0 0,-4 20-103 16,9-33-147-16,23 47-113 0,-32-14-186 0,-5-19-22 15,24 32 361-15</inkml:trace>
  <inkml:trace contextRef="#ctx0" brushRef="#br4" timeOffset="249503.7792">14885 10449 2047 0,'0'0'0'0,"-23"13"0"16,23-13 0-16,-19 4 0 0,19-4 0 15,-20 7 0-15,20-7 0 0,-19 16 0 0,19-16 0 16,-17 25 0-16,17-25 0 0,-11 34 0 16,7-13 0-16,0 0 0 0,-1 6 0 0,2 1 0 15,-1 1 0-15,1 2 0 0,1 0 0 0,1 0 0 16,0-1 0-16,1-3 0 0,1-2 0 0,2-4 0 15,3-1 0-15,-2-3 0 0,6 1-7 0,-10-18-113 16,22 31-150-16,-39-49-142 0,40 22-170 16,-23-4 39-16,5-27 431 0</inkml:trace>
  <inkml:trace contextRef="#ctx0" brushRef="#br4" timeOffset="249821.8385">14867 10374 1993 0,'-28'-25'54'16,"28"25"-54"-16,0 0 0 0,27 6 0 0,-27-6 0 15,35 3 0-15,-11 0 0 0,5-2 0 0,3 1 0 16,2 1 0-16,-1-1 0 0,0 3 0 0,0 0 0 16,-2 1 0-16,0 2 0 0,-1 2 0 15,-4 1 0-15,-5 2 0 0,-1 3 0 0,-5 2 0 16,-3 4 0-16,-5 1 0 0,-6 5 0 0,-4 2 0 15,-7 5 0-15,-5 2 0 0,-5 3 0 16,-5 5 0-16,-4-5 0 0,-3 5 0 0,-3-2 0 16,0-4 0-16,0 1 0 0,2-7 0 0,4-4 0 15,-1-5 0-15,6-2 0 0,2-7 0 0,4 0 0 16,1-8 0-16,17-7 0 0,-23 8 0 0,23-8 0 16,0 0-102-16,0 0-106 0,-22-42-114 0,43 35-230 15,-21-10-3-15,-4-16 248 0</inkml:trace>
  <inkml:trace contextRef="#ctx0" brushRef="#br4" timeOffset="250242.7842">15704 10603 1580 0,'-5'-25'394'0,"5"25"-350"0,7-20-15 16,-7 20-29-16,7-17 0 0,-7 17 0 0,0 0 0 16,0 0 0-16,0 0 0 0,0 0 0 15,0 0 0-15,0 0 0 0,-14 20 0 0,14-20 0 16,-16 36 0-16,7-14 0 0,1 4 0 0,-1 4 0 16,1 3 0-16,-2 4 0 0,0 3 0 15,1-1 0-15,-1-2 0 0,4-2 0 0,1-4 0 0,4-4 0 16,2-6 0-16,5 0-3 0,-6-21-125 15,32 31-239-15,-32-31-121 0,0 0-124 0,18-13 164 16,-23-13 448-16</inkml:trace>
  <inkml:trace contextRef="#ctx0" brushRef="#br4" timeOffset="250447.9023">15633 10488 2047 0,'32'-18'0'0,"-32"18"0"0,29-11 0 0,-7 2 0 16,6-1 0-16,0 0 0 0,1 0 0 0,1 0 0 15,-1 1 0-15,-1 0 0 0,-1 1 0 0,-1 3 0 16,-3-1 0-16,1 3 0 0,-6 1 0 0,2 4 0 16,-20-2 0-16,25 11 0 0,-25-11-199 0,19 15-409 15,-19-15-16-15,-16 22 21 0</inkml:trace>
  <inkml:trace contextRef="#ctx0" brushRef="#br4" timeOffset="250639.9369">15660 10762 1775 0,'0'0'208'0,"0"0"-144"16,0 0-64-16,0 0 0 0,0 0 0 0,0 0 0 16,28-5 0-16,-10 3 0 15,4-4 0-15,6-3 0 0,5-1 0 0,3-3 0 16,3 3 0-16,-4-3 0 0,2 4 0 0,-7-1 0 15,-1 3 0-15,-5 0 0 0,-3 3 0 0,-4 0 0 16,-17 4 0-16,27 0 0 0,-27 0-25 0,0 0-104 16,33 33-253-16,-54-38-190 0,21 5-2 0,-17 29 210 15</inkml:trace>
  <inkml:trace contextRef="#ctx0" brushRef="#br4" timeOffset="250818.1711">15605 10994 2047 0,'0'0'0'0,"22"14"0"0,-22-14 0 16,34-9 0-16,-11 2 0 0,5-4 0 0,4 0 0 16,4-3 0-16,4-1 0 0,3-1 0 15,-2 3 0-15,1 0 0 0,-4 0 0 0,0 2 0 16,-4-4 0-16,2 4 0 0,-5-3 0 0,2-1 0 16,-4-9-29-16,21 26-250 0,-40-45-153 0,40 33-141 15,-24-14-26-15,-4-15 465 0</inkml:trace>
  <inkml:trace contextRef="#ctx0" brushRef="#br4" timeOffset="250993.7184">16623 10420 1470 0,'-24'-10'577'0,"7"22"-577"0,-2 5 0 16,-1 5 0-16,-3 3 0 0,-2 6 0 0,-5 4 0 16,-2 5 0-16,1 3 0 0,0 3 0 0,0 5 0 15,1 1 0-15,0-1 0 0,1-2 0 0,2-3 0 16,3-6 0-16,4-5 0 0,2-7 0 15,10-3 0-15,8-25-55 0,-4 44-139 0,-19-58-173 16,45 32-153-16,-22-18-59 0,-4-28 248 0</inkml:trace>
  <inkml:trace contextRef="#ctx0" brushRef="#br4" timeOffset="251176.9093">16219 10742 2002 0,'10'-33'45'0,"-10"33"-45"16,0 0 0-16,6-19 0 0,-6 19 0 0,0 0 0 15,0 0 0-15,23 2 0 0,-23-2 0 0,28 11 0 16,-11-4 0-16,1 2 0 0,4-1 0 0,-1 2 0 16,1-1 0-16,-2 1 0 0,2 1 0 0,-1-1 0 15,5 2 0-15,-7-5 0 0,9 14-28 0,-28-21-216 16,38 17-235-16,-38-17-102 0,0 0-9 16,26 21 466-16</inkml:trace>
  <inkml:trace contextRef="#ctx0" brushRef="#br4" timeOffset="262822.3872">6426 10151 1546 0,'-16'26'293'16,"16"-26"-241"-16,-21-1-13 0,21 1-8 16,0 0-6-16,0 0-22 0,0 0 10 0,0 0-17 0,0 0 3 15,21-10 1-15,-4 12 3 0,6 2 0 16,6 6-9-16,4 3 31 0,7 8-31 0,5 5 29 15,4 4-15-15,-2 4-8 0,0 3 0 0,-9 1 0 16,-6 5 0-16,-8 3-1 0,-7 2 2 16,-11 4-6-16,-7 2 8 0,-11 8-9 0,-10 3-3 15,-9 7 20-15,-7 1-18 0,-6 2 14 0,-3 2-1 16,-1-5-11-16,1-2 10 0,2-3-6 0,3-9 2 16,7-7-8-16,5-10-26 0,13-5-4 0,-3-26-92 15,40 5-505-15,-20-15-3 0,18-14 68 0</inkml:trace>
  <inkml:trace contextRef="#ctx0" brushRef="#br4" timeOffset="263486.2829">1811 10251 1337 0,'-5'-31'81'0,"5"31"2"16,-16-40-41-16,16 40 35 0,-21-36-49 0,21 36 10 15,-25-24-7-15,8 18-15 0,-5 2-2 16,-1 7-4-16,-8 5-3 0,-2 8 3 16,-4 7 20-16,-2 8-38 0,-5 7 39 0,0 9-26 15,-8 4 9-15,2 7 23 0,-6 2-11 0,3 6 15 16,-3 1-17-16,2 5 12 0,2 3-7 0,7 2-21 16,4-2-8-16,10 0 0 0,9-1 0 0,9-2 0 15,9-1 0-15,8-4 0 0,10-4 0 0,8-5 0 16,10-2 0-16,7-4-3 0,8-6-11 0,8-5-27 15,13 5-61-15,-20-21-489 0,33 5-73 16,-10-16 33-16</inkml:trace>
  <inkml:trace contextRef="#ctx0" brushRef="#br4" timeOffset="264914.7237">1123 10971 1315 0,'0'0'113'15,"0"0"-49"-15,0 0-20 0,0 0-7 0,0 0-6 16,19 16-4-16,-19-16-9 0,0 0-7 0,24 9-5 16,-24-9-3-16,22 6-2 0,-22-6 0 0,27 6-3 15,-27-6 2-15,31 6-2 0,-12-4 0 0,2 1-1 16,1-2 2-16,4-1 0 0,-1 1 2 0,3-2-1 16,2 0 0-16,1-1 1 0,2 1 0 15,2-1 0-15,3 1 0 0,1-1 1 0,1 1 1 16,0 0 0-16,3 0 2 0,-2-1-1 15,2 4 2-15,-2-4 0 0,3 4 0 0,-2-1-1 16,2-1-2-16,0 0 1 0,1 0-3 0,3-1 1 16,1-2 0-16,5 1 0 0,2-1 0 0,-2 0 1 15,5-1-2-15,-2 1 1 0,0-1 0 0,-1 0 0 16,0 1-1-16,-1-2 3 0,-1 0-2 16,3 0 3-16,1 0-1 0,-1-1 0 0,2 0-1 15,0 0 0-15,2-1-1 0,-3 0 2 0,-1-2-4 16,-1 1 4-16,1 0-4 0,-1 1 5 0,0 0-1 15,2 0 0-15,0 1-1 0,-1 0-2 0,-1 1 0 16,-3 1 1-16,0 1-2 0,-2 0 2 0,-3 1-3 16,0 0 2-16,-3 2-1 0,0 0 1 15,-2 0 0-15,1 2-1 0,-1-1 1 16,-2 0 0-16,2 0 1 0,-2 1-1 0,2-1-1 16,-3 0 1-16,0 0 1 0,1 0-1 0,-2 1 1 15,0-2 0-15,0 0-1 0,-1 0 2 0,-1 1 0 16,2 0-1-16,-1 0 0 0,1 2-1 0,0-1 4 15,0 2-2-15,1-1 0 0,-2 2-1 0,1 0-1 16,-1 0-2-16,0-2 2 0,0 3-1 16,-3-1 0-16,0 0-1 0,1 1 3 0,-2-1-3 15,-1 1 1-15,-1-1-1 0,0 0 3 0,2 0-2 16,-1-2 2-16,2 0-2 0,3 0 6 0,0-2-1 16,3-1 3-16,-2 0 1 0,2 0-3 15,-2-2 2-15,1 1 0 0,-1-2 0 0,1 2 1 16,-1-1-1-16,0-1-2 0,0 0-2 0,-1 0-1 15,1 1-1-15,0-2-2 0,-1 2 1 16,1-1 4-16,-1 1 0 0,0 2-1 0,-4-1 0 16,-1 2-4-16,-2 0-2 0,-2 0 2 0,-1 2 0 15,-2-2-1-15,1 0 2 0,-2 0-1 0,0 1 0 16,0-1 0-16,-1-1 0 0,0-1 1 0,0-1-1 16,-2 0 1-16,2 0 0 0,-1-2-1 0,3 0 2 15,0 1-2-15,1-2 2 0,2 0-3 16,2-1 5-16,0 0-1 0,1 0 0 15,0-1 0-15,-3 1-3 0,0 0-2 0,-1 1 2 16,-5 1-3-16,-1 3-2 0,-22 1-4 0,29-1-3 16,-29 1-7-16,0 0-7 0,0 0-11 0,17 7-2 15,-17-7-13-15,0 0-21 0,-29 7-35 0,34 15-118 16,-28-20-254-16,23-2-69 0,0 0 231 0</inkml:trace>
  <inkml:trace contextRef="#ctx0" brushRef="#br4" timeOffset="275778.7317">17674 10923 1334 0,'0'0'160'0,"0"0"-21"16,0 0-48-16,0 0-23 0,0 0-13 0,0 0-8 15,-23-13-13-15,23 13-9 0,-20-6-9 0,20 6-7 16,-29-12-4-16,11 3-2 0,-2-3 1 0,-2-2-5 16,-2-6-11-16,-3-3 34 0,-1-3-27 15,2-3 33-15,-2 0-6 0,2-3-19 0,0-1-3 16,3 0 0-16,1 0 0 0,3 0 0 0,4 2 0 16,3 2 0-16,6 0 0 0,3 2 0 0,3 2 0 15,2 1 0-15,2 1 0 0,3 0 0 0,1 1 0 16,2 1 0-16,1 2 0 0,1 1 0 0,2 1 0 15,0 0 0-15,2 0 0 0,1 1 0 0,1 3 0 16,2 2 0-16,-2 3 0 0,-1 3 0 0,-17 5 0 16,29-5 0-16,-29 5 0 0,18 7 0 0,-18-7 0 15,9 24 0-15,-7-5 0 0,-3 4 0 0,-2 3 0 16,-2 4 0-16,-5 3 0 0,-3 2 0 0,-3 5 0 16,-4 0 0-16,-4 3 0 0,-3 1 0 0,-2 1 0 15,0-1 0-15,2 0 0 0,2 0 0 16,3-5 0-16,3 0 0 0,6-6 0 0,5-5 0 15,5-7 0-15,6-4 0 0,-3-17 0 0,23 20 0 16,-4-14 0-16,7-5 0 0,3-3 0 0,6-3 0 16,6-6 0-16,4-5 0 0,8-2 0 0,-1-9-10 15,14 18-136-15,-32-28-433 0,34 23-30 0,-19-14 7 16</inkml:trace>
  <inkml:trace contextRef="#ctx0" brushRef="#br4" timeOffset="276207.1062">18521 10439 868 0,'0'0'533'15,"8"-31"-215"-15,-8 31-235 0,12-27-19 0,-12 27-13 16,16-32-5-16,-16 32-9 0,19-33-8 0,-19 33-11 15,16-22-18-15,-16 22 0 0,0 0 0 0,0 0 0 16,0 0 0-16,0 0 0 0,0 0 0 0,-1 34 0 16,-5-9 0-16,1 8 0 0,-3 5 0 0,1 1 0 15,0 4 0-15,-3-1 0 0,0 4 0 0,-2 0 0 16,1 0 0-16,-1 1 0 0,1-2 0 0,0-2 0 16,1-4 0-16,2-6 0 0,3-2 0 0,0-5-14 15,5 0-57-15,0-26-61 0,20 34-411 16,-20-34-56-16,0 0 17 0</inkml:trace>
  <inkml:trace contextRef="#ctx0" brushRef="#br4" timeOffset="276395.9708">18426 10749 1482 0,'-48'-18'478'0,"31"13"-436"0,-6 0-5 16,6 4-29-16,17 1-8 0,-25 2 0 0,25-2 0 15,0 0 0-15,0 0 0 0,0 0 0 0,0 0 0 16,6 18 0-16,-6-18 0 0,38 0 0 15,-9-6 0-15,4-5 0 0,7-4 0 0,0-5 0 16,7-1 0-16,-2-6 0 0,7 4-40 0,-6-11-47 16,14 18-63-16,-34-28-335 0,28 22-105 15,-18-12 33-15,1 3 420 0</inkml:trace>
  <inkml:trace contextRef="#ctx0" brushRef="#br4" timeOffset="276747.6576">18992 10291 1361 0,'-22'4'634'15,"7"17"-582"-15,2-2-52 0,1 3 0 0,2 0 0 16,3 1 0-16,0 0 0 0,2 2 0 16,-3 2 0-16,4 1 0 0,-1-1 0 15,2 0 0-15,2-2 0 0,0 2 0 0,0-2 0 16,-2 1 0-16,2-1 0 0,-1-1 0 0,0-2 0 16,1-1 0-16,0-4 0 0,1-17 0 0,4 26 0 15,-4-26 0-15,6 17 0 0,-6-17 0 0,0 0 0 16,0 0 0-16,23 1 0 0,-23-1 0 15,20-17 0-15,-20 17 0 0,27-33 0 0,-11 11 0 16,0-1 0-16,0-1 0 0,1-1 0 0,-3 3 0 16,2 1 0-16,-1 2 0 0,-15 19 0 0,26-27 0 15,-26 27 0-15,20-15 0 0,-20 15 0 0,0 0 0 16,18 5 0-16,-18-5 0 0,7 21 0 16,-7-21 0-16,3 36 0 0,-3-13 0 0,-3 4 0 0,0 1 0 15,-1 2 0-15,-1 2 0 16,-1 1 0-16,0-1 0 0,2-2 0 0,1-5 0 15,4-2 0-15,1-4 0 0,7-2-11 0,-9-17-101 16,34 28-179-16,-34-28-312 0,28 1-4 0,-28-1 185 16</inkml:trace>
  <inkml:trace contextRef="#ctx0" brushRef="#br4" timeOffset="276930.4048">19481 10612 2038 0,'0'0'9'0,"-28"34"-9"0,15-12 0 16,0 1 0-16,1 2 0 0,0 2 0 0,2 2 0 16,2 1 0-16,0 2 0 0,4-2 0 0,0-5 0 15,3-1 0-15,2-4 0 0,4-2 0 16,-5-18 0-16,18 31-56 0,-18-31-402 0,0 0-172 16,17 6 19-16,-17-6 320 0</inkml:trace>
  <inkml:trace contextRef="#ctx0" brushRef="#br4" timeOffset="277090.3419">19606 10208 1999 0,'0'0'28'0,"-22"17"-21"0,22-17-5 0,-11 20-6 15,11-20-11-15,5 25-27 0,-5-25-58 0,28 39-245 16,-28-39-248-16,23 20 3 0,-23-20 244 0</inkml:trace>
  <inkml:trace contextRef="#ctx0" brushRef="#br4" timeOffset="277391.5659">19899 10540 1575 0,'-39'-12'437'15,"39"12"-402"-15,0 0-35 0,-23 15 0 0,23-15 0 16,-27 9 0-16,27-9 0 0,-23 8 0 15,23-8 0-15,-18 10 0 0,18-10 0 0,0 0 0 16,0 0 0-16,0 0 0 0,-6 19 0 0,6-19 0 16,0 0 0-16,21 21 0 0,-21-21 0 0,25 17 0 15,-25-17 0-15,34 20 0 0,-16-8 0 0,0 0 0 16,-1 3 0-16,-17-15 0 0,26 31 0 0,-16-11 0 16,-4-2 0-16,-2 5 0 0,-4-1 0 0,-3 2 0 15,-3 0 0-15,0-2 0 0,-5 0 0 16,-2-2 0-16,-2-1 0 0,-2 0 0 0,0-1 0 15,-1-2 0-15,0-1 0 0,1-4 0 16,17-11 0-16,-25 18 0 0,25-18 0 0,0 0 0 16,-4 17-100-16,-16-40-409 0,41 32-72 0,-25-29 5 15,20 3 296-15</inkml:trace>
  <inkml:trace contextRef="#ctx0" brushRef="#br4" timeOffset="277860.0011">21334 10617 1713 0,'0'0'45'16,"0"0"-14"-16,0 0-3 0,-1-19 10 0,1 19 7 15,0 0 0-15,0 0-7 0,0 0-4 16,0 0-6-16,-21-15-26 0,21 15-2 0,-23-3 0 15,6 1 0-15,-5 1 0 0,-2 2 0 0,-5 3 0 16,-2 1 0-16,1 1 0 0,-4 5 0 16,1 0 0-16,0 4 0 0,-1 2 0 0,1 3 0 15,3 1 0-15,1 2 0 0,3-1 0 0,4 4 0 16,5-5 0-16,5 2 0 0,6-1 0 0,4-3 0 16,5 1 0-16,-3-20 0 0,21 31 0 0,-3-17 0 15,9-2 0-15,1-4 0 0,10-3 0 0,1-5 0 16,10-1 0-16,3-7 0 15,12 6-24-15,-11-23-160 0,29 25-464 0,-25-21 38 16,9 13 30-16</inkml:trace>
  <inkml:trace contextRef="#ctx0" brushRef="#br4" timeOffset="278307.1768">21857 10605 1224 0,'0'0'633'0,"-30"14"-502"16,30-14-79-16,-25 4-45 0,25-4-7 0,-32 4 0 15,32-4 0-15,-37 5 0 0,18-2 0 16,-2 1 0-16,0 2 0 0,2 2 0 0,2 2 0 16,-1 2 0-16,18-12 0 0,-30 24 0 15,30-24 0-15,-24 32 0 0,14-10 0 0,-1-2 0 16,4 4 0-16,0 0 0 0,1-4 0 0,5 2 0 15,1-4 0-15,0-18 0 0,7 26 0 0,-7-26 0 16,13 18 0-16,-13-18 0 0,18 11 0 0,-18-11 0 16,21 3 0-16,-21-3 0 0,24-8 0 0,-24 8 0 15,28-19 0-15,-28 19 0 0,30-35 0 16,-15 11 0-16,4 0 0 0,0-5 0 16,1-2 0-16,1 2 0 0,0-2 0 0,-3 3 0 15,2 3 0-15,-4 2 0 0,-2 3 0 0,-14 20 0 16,20-27 0-16,-20 27 0 0,0 0 0 0,0 0 0 15,0 0 0-15,0 0 0 0,5 18 0 0,-12 1 0 16,-1 8 0-16,-2 2 0 0,-1 2 0 0,0 3 0 16,2 1 0-16,1-1 0 0,1-3 0 15,7-3 0-15,0-7 0 0,10-2 0 0,-10-19 0 16,29 26 0-16,-10-24-35 0,14 12-98 0,-21-37-122 16,37 38-286-16,-49-15 26 0,49-22 6 0</inkml:trace>
  <inkml:trace contextRef="#ctx0" brushRef="#br4" timeOffset="278638.9942">22239 10684 1813 0,'0'0'123'0,"0"0"-55"15,0 0-25-15,0 0-43 0,-11 21 0 0,11-21 0 16,-11 29 0-16,4-7 0 0,0-3 0 0,-2 6 0 16,-1-2 0-16,1-2 0 0,-1 5 0 0,-1-4 0 15,0-1 0-15,2 0 0 0,2-4 0 0,7-17 0 16,-6 26 0-16,6-26 0 0,0 0 0 15,10 17 0-15,-10-17 0 0,19-2 0 0,-19 2 0 16,28-19 0-16,-11 0 0 0,3 0 0 0,0-5 0 16,2-3 0-16,4-4 0 0,-1-1 0 15,3 0 0-15,0 0 0 0,3 2 0 0,-2 2 0 16,-2 4 0-16,-1 1 0 0,-3 6 0 0,-3 3 0 16,-20 14 0-16,25-16 0 0,-25 16 0 0,0 0 0 15,0 0 0-15,3 21 0 0,-3-21 0 16,-17 37 0-16,5-13 0 0,-2 3 0 0,3 2 0 15,-2 0 0-15,6 1 0 0,-1-2 0 0,10 0 0 16,0-8 0-16,10 3 0 0,-12-23-81 0,50 43-277 16,-50-43-141-16,28 8-149 0,-2 1 188 0,-7-23 460 15</inkml:trace>
  <inkml:trace contextRef="#ctx0" brushRef="#br4" timeOffset="279304.5587">23290 10318 1961 0,'0'0'45'0,"0"0"-12"0,8-20-25 0,-8 20-8 15,0 0 0-15,0 0 0 0,0 0 0 0,0 0 0 16,0 0 0-16,-7 26 0 0,0-7 0 0,-3 5 0 15,0 5 0-15,0 5 0 0,-2 3 0 16,1 4 0-16,-1 3 0 0,0-1 0 16,0 0 0-16,0-2 0 0,2-3 0 0,1 1 0 15,7-5 0-15,0-3 0 0,3-4 0 0,1-5 0 16,3-4 0-16,-5-18 0 0,11 27 0 0,-11-27 0 16,0 0 0-16,17 18 0 0,-17-18 0 0,0 0 0 15,0 0 0-15,0 0 0 0,0 0 0 0,17-21 0 16,-17 21 0-16,7-29 0 0,-4 11 0 15,-1-1 0-15,2-4 0 0,-2-2 0 0,4 1 0 16,-1-1 0-16,1 3 0 0,5 2 0 0,0 1 0 16,3 2 0-16,-14 17 0 0,30-24 0 0,-30 24 0 15,33-17 0-15,-16 14 0 0,0-1 0 0,-17 4 0 16,30 3 0-16,-30-3 0 0,26 12 0 0,-26-12 0 16,18 20 0-16,-18-20 0 0,11 32 0 15,-10-13 0-15,-2 2 0 0,-6 2 0 16,-3 3 0-16,-5 2 0 0,-3 0 0 0,-1 1 0 15,-4-3 0-15,-2-1 0 0,0-1 0 0,-2-4 0 16,0-2 0-16,2-1 0 0,0-5 0 0,2-2 0 16,1-4 0-16,22-6 0 0,-30 5 0 0,30-5 0 15,-17-6 0-15,17 6 0 0,0-19 0 0,0 19 0 16,12-48-236-16,30 50-250 0,-40-29-119 16,28 7-4-16,2 5 499 0</inkml:trace>
  <inkml:trace contextRef="#ctx0" brushRef="#br4" timeOffset="279659.0731">23551 10791 2047 0,'0'0'0'0,"18"-2"0"15,-18 2 0-15,36-1 0 0,-13-2 0 0,2-2 0 16,3 2 0-16,2-1 0 0,-1 0 0 0,1 1 0 15,-1-2 0-15,-4 1 0 0,-1 0 0 0,-7-1 0 16,-17 5 0-16,24-10 0 0,-24 10 0 0,0 0 0 16,0 0 0-16,9-23 0 15,-9 23 0-15,-10-18 0 0,10 18 0 0,-18-18 0 16,18 18 0-16,-31-18 0 0,12 10 0 0,1 4 0 16,-3-1 0-16,2 3 0 0,0 4 0 0,-1 3 0 15,0 4 0-15,2 6 0 0,-1 3 0 0,0 6 0 16,0 4 0-16,-1 6 0 0,2 2 0 0,2 1 0 15,3 2 0-15,3-4 0 0,5-3 0 16,4-6 0-16,7-4 0 0,8-4 0 0,7-3 0 16,9-4 0-16,15-7 0 0,12-10 0 0,18-1 0 15,5-22 0-15,38 29-387 0,-28-36-287 0,11 7-12 16,-15-5 387-16</inkml:trace>
  <inkml:trace contextRef="#ctx0" brushRef="#br4" timeOffset="280623.2183">1156 12332 1775 0,'-1'-25'187'16,"1"25"-158"-16,0-28-13 0,0 28-8 15,6-28 2-15,-6 28 3 0,0 0-4 0,0 0-9 16,0 0 0-16,0 0 0 0,0 0 0 15,0 0 0-15,-19 17 0 0,5 2 0 0,1 3 0 16,0 3 0-16,-2 1 0 0,2-1 0 0,-1 1 0 16,4-2 0-16,1-2 0 0,4-1 0 0,1-3 0 15,4-18 0-15,3 29 0 0,-3-29 0 0,17 20 0 16,-17-20 0-16,29 9 0 0,-10-7 0 16,3-2 0-16,3-2 0 0,0-4 0 0,2-2 0 15,1-7 0-15,-1 0 0 0,-1-3 0 0,1-3 0 16,-3 0 0-16,-2-2 0 0,-2-2 0 0,-4-2 0 15,-1 0 0-15,0-1 0 0,-3 1 0 0,-1 1 0 16,-1 0 0-16,-2 2 0 0,0 2 0 16,-4 3 0-16,-4 19 0 0,5-25 0 15,-5 25 0-15,0 0 0 0,0 0 0 0,0 0 0 16,0 0 0-16,0 0 0 0,0 0 0 0,2 37 0 16,-4-9 0-16,1 7 0 0,-1 4 0 0,-2-1 0 15,-1 3 0-15,0-2 0 0,2 0 0 0,-1-7 0 16,5-2 0-16,3-8 0 0,6-3 0 0,-10-19 0 15,28 19-48-15,-11-20-19 0,15 10-86 0,-27-36-322 16,39 24-81-16,-21-22-21 0,8-4 407 16</inkml:trace>
  <inkml:trace contextRef="#ctx0" brushRef="#br4" timeOffset="280952.6676">1955 12007 1961 0,'0'0'49'15,"-24"6"-19"-15,24-6-23 0,-22 9-7 16,22-9 0-16,-18 17 0 0,18-17 0 0,-21 28 0 16,10-10 0-16,0 2 0 0,0 4 0 0,-1-1 0 15,0 1 0-15,1 1 0 0,1-3 0 0,2-1 0 16,3-4 0-16,5-17 0 0,-1 24 0 0,1-24 0 16,0 0 0-16,22 16 0 0,-22-16 0 0,29 2 0 15,-11-3 0-15,4-3 0 0,1-1 0 16,3 0 0-16,-1 1 0 0,-1 1 0 0,-2 2 0 15,-3 2 0-15,-19-1 0 0,25 6 0 16,-25-6 0-16,0 0 0 0,12 22 0 0,-12-22 0 16,-6 27 0-16,6-27 0 0,-17 35 0 0,4-15 0 15,-3 2 0-15,-2 1 0 0,-2 1 0 0,-2 2 0 16,2-2 0-16,1 1 0 0,4-3 0 0,2-3 0 16,13-19 0-16,-7 23-26 0,7-23-113 15,27 11-339-15,-33-30-90 0,6 19-30 0,22-8 361 16</inkml:trace>
  <inkml:trace contextRef="#ctx0" brushRef="#br4" timeOffset="281302.5826">2257 12217 1587 0,'-22'1'253'0,"22"-1"-83"0,-26 33-146 0,14-16-11 15,12-17-13-15,-16 34 0 0,16-34 0 0,-6 28 0 16,6-28 0-16,8 20 0 0,-8-20 0 0,24 11 0 15,-6-9 0-15,4-4 0 0,4-3 0 0,2-3 0 16,3-3 0-16,1-3 0 0,-2 0 0 0,-3-2 0 16,-3 2 0-16,-5 0 0 0,-19 14 0 15,21-24 0-15,-21 24 0 0,5-19 0 0,-5 19 0 16,-7-19 0-16,7 19 0 0,-16-22 0 0,16 22 0 16,-25-16 0-16,8 10 0 0,17 6 0 0,-33-4 0 15,16 6 0-15,0 4 0 0,0 3 0 0,17-9 0 16,-31 32 0-16,17-10 0 0,0 4 0 15,0 3 0-15,2 3 0 0,1 0 0 0,2 1 0 16,4-3 0-16,3-1 0 0,6-6 0 16,3-2 0-16,-7-21 0 0,28 29 0 0,-9-18 0 15,7-5 0-15,5-2 0 0,6-6 0 0,8-2 0 16,0-9 0-16,18 14-177 0,-30-39-293 0,41 32-108 16,-20-21-55-16,8-4 445 0</inkml:trace>
  <inkml:trace contextRef="#ctx0" brushRef="#br4" timeOffset="281799.0878">3302 12120 1286 0,'-14'21'626'0,"-11"-18"-563"0,0 5-16 15,-3-2-22-15,0 0-25 0,2 0 0 16,-2 1 0-16,0 0 0 0,2 3 0 0,3 1 0 16,1 2 0-16,4 3 0 0,2 1 0 15,4 1 0-15,5 3 0 0,1-1 0 0,4 2 0 16,5-3 0-16,3-1 0 0,-6-18 0 0,24 27 0 15,-6-18 0-15,3-7 0 0,5-3 0 0,0-5 0 16,5-8 0-16,0-3 0 0,1-6 0 0,0-4 0 16,-1-4 0-16,0-4 0 0,-3-3 0 0,-3-2 0 15,-2-4 0-15,-2 2 0 0,-3-3 0 16,-1 3 0-16,-3-3 0 0,-2 2 0 16,-1 1 0-16,-2 2 0 0,-1 4 0 0,-2 2 0 0,-3 3 0 15,-1 4 0-15,-5 4 0 0,3 23 0 16,-7-23 0-16,7 23 0 0,0 0 0 0,-18 21 0 15,7 5 0-15,-5 10 0 0,-1 10 0 0,-1 7 0 16,1 5 0-16,2 3 0 0,4 2 0 0,0 1 0 16,6-3 0-16,3-5 0 0,5-6 0 15,4-9 0-15,6-2 0 0,5-11 0 0,11 0-14 16,-4-26-159-16,34 31-155 0,-38-20-322 0,28-4 32 16,-6 2 355-16</inkml:trace>
  <inkml:trace contextRef="#ctx0" brushRef="#br4" timeOffset="282218.7307">4738 11586 1655 0,'-6'-32'330'0,"6"32"-289"0,0 0-20 0,0 0-21 16,0 0 0-16,0 0 0 0,0 0 0 0,-8 26 0 16,5-3 0-16,-2 7 0 0,-1 7 0 0,-2 2 0 15,0 5 0-15,-1 2 0 0,0 3 0 0,0 4 0 16,1 3 0-16,-1-4 0 0,2-1 0 0,0-3 0 16,2-4 0-16,1-4 0 15,5-3 0-15,1-9 0 0,5-3-14 0,-2-8-36 16,9 5-38-16,-14-22-102 0,22 9-428 0,-22-9 18 15,18-10 114-15</inkml:trace>
  <inkml:trace contextRef="#ctx0" brushRef="#br4" timeOffset="282651.4911">4544 11934 1925 0,'-2'22'70'15,"2"-22"-24"-15,-22 20-40 0,22-20-6 0,-7 17 0 16,7-17 0-16,0 0 0 0,14 21 0 0,-14-21 0 15,33 8 0-15,-10-9 0 0,5-2 0 16,5-6 0-16,6 1 0 0,4-6 0 0,2 0 0 16,0-1 0-16,1-2 0 0,-5 4 0 15,-1-1 0-15,-7 1 0 0,-4 4 0 0,-6 3 0 16,-2 0 0-16,-21 6 0 0,26-4 0 0,-26 4 0 16,0 0 0-16,0 0 0 0,0 0 0 0,0 0 0 15,0 0 0-15,0 0 0 0,2 23 0 0,-2-23 0 16,-12 23 0-16,3-6 0 0,0 1 0 0,-2 3 0 15,1 2 0-15,1 2 0 0,1 0 0 0,2 3 0 16,0-1 0-16,3-1 0 0,1 3 0 16,4-2 0-16,4-3 0 0,3-2 0 15,-9-22 0-15,28 27 0 0,-11-18 0 0,4-4 0 16,1-2 0-16,2-7 0 0,1-5 0 0,1-4 0 16,-1-5 0-16,-1-4 0 0,-4-1 0 0,-5-3 0 15,-3-1 0-15,-6 0 0 0,-2 1 0 0,-7 2 0 16,-2 1 0-16,-3-3 0 0,-7 3 0 15,3 2 0-15,-6-2 0 0,2 3 0 0,-2-2 0 16,-2 4 0-16,1 0 0 0,2 2 0 0,-1 1 0 16,18 15 0-16,-27-22-42 0,27 22-147 0,-18-9-152 15,18 9-279-15,0 0 3 0,0 0 380 0</inkml:trace>
  <inkml:trace contextRef="#ctx0" brushRef="#br4" timeOffset="283466.9809">6304 11899 1728 0,'0'0'93'0,"0"0"-20"0,0 0-20 15,0 0-7-15,0 0-12 0,0 0-14 0,0 0-20 16,0 0 0-16,0 0 0 0,0 0 0 16,0 0 0-16,-4 22 0 0,4-22 0 0,-12 31 0 15,5-10 0-15,-1 2 0 0,-1 0 0 0,0 1 0 16,0 1 0-16,0-1 0 0,2 4 0 0,-2-1 0 15,2-3 0-15,2-3 0 0,0-4 0 0,5-17 0 16,-1 18 0-16,1-18 0 0,0 0 0 16,0 0 0-16,0 0 0 0,0 0 0 0,21-12 0 15,-21 12 0-15,16-27 0 0,-5 6 0 0,0-5 0 16,0-3 0-16,2-3 0 0,1-1 0 16,0 0 0-16,-1-1 0 0,2 3 0 0,-4 2 0 15,1 3 0-15,-2 4 0 0,-2 4 0 0,-8 18 0 0,12-23 0 16,-12 23 0-16,0 0 0 15,0 0 0-15,0 0 0 0,0 0 0 0,0 0 0 16,0 0 0-16,11 17 0 0,-11-17 0 0,4 35 0 16,-3-14 0-16,2 2 0 0,-1 0 0 0,2-3 0 15,1 0 0-15,2-3 0 0,-7-17 0 0,22 25 0 16,-22-25 0-16,34 11 0 0,-10-10 0 0,4-3 0 16,5-9 0-16,1-1 0 0,2-8 0 0,5-1 0 15,-3-4 0-15,3 0 0 0,-5 1 0 16,-4 1 0-16,-4 4 0 0,-6 3 0 0,-5 2 0 15,-17 14 0-15,19-15 0 0,-19 15 0 16,0 0 0-16,0 0 0 0,0 0 0 0,0 0 0 16,0 0 0-16,0 17 0 0,0-17 0 0,-11 31 0 15,5-8 0-15,-1 3 0 0,1 0 0 0,1 2 0 16,2 1 0-16,1-2 0 0,4-1 0 0,1-3 0 16,4 1 0-16,-1-3 0 0,6-1 0 15,-12-20 0-15,36 36-70 0,-36-36-144 0,47 21-126 16,-47-21-131-16,26-14-112 0,2 20 215 0,-21-30 368 15</inkml:trace>
  <inkml:trace contextRef="#ctx0" brushRef="#br4" timeOffset="283826.0712">7245 11808 1404 0,'0'0'618'0,"0"0"-593"0,-23-2-25 0,23 2 0 15,-23 1 0-15,23-1 0 0,-27 17 0 0,27-17 0 16,-30 33 0-16,15-13 0 0,2 4 0 0,0 2 0 15,2 2 0-15,-1 1 0 0,4 0 0 0,1-2 0 16,2 0 0-16,3-4 0 0,2-1 0 0,2-5 0 16,-2-17 0-16,12 25 0 0,-12-25 0 15,21 13 0-15,-21-13 0 0,28-3 0 0,-10-3 0 16,3-5 0-16,2-2 0 0,0-6 0 0,0-4 0 16,-1-1 0-16,2-1 0 0,-4-2 0 15,-2 2 0-15,-1 1 0 0,-6 0 0 0,0 2 0 0,-4 1 0 16,-7 21 0-16,10-29 0 0,-10 29 0 15,0 0 0-15,0 0 0 0,0 0 0 0,0 0 0 16,0 0 0-16,0 0 0 0,-15 17 0 16,8 1 0-16,0 3 0 0,0 3 0 0,0 0 0 15,3-1 0-15,2-2 0 0,2-1 0 0,0-20 0 16,14 29 0-16,-14-29 0 0,23 22 0 0,-23-22 0 16,34 10 0-16,-15-19-29 0,20 17-162 0,-30-40-78 15,41 26-342-15,-26-16 10 0,2-10 256 0</inkml:trace>
  <inkml:trace contextRef="#ctx0" brushRef="#br4" timeOffset="284009.1564">7729 11419 2047 0,'0'0'0'0,"-21"29"0"16,6-7 0-16,2 3 0 0,3 5 0 0,-2 4 0 15,2 4 0-15,3 2 0 0,1 2 0 16,1 0 0-16,1 3 0 0,3-1 0 0,1 0 0 15,3-1 0-15,4-4 0 0,-1-1 0 0,3-2 0 16,-1-9 0-16,5 3-7 0,-13-30-226 0,29 36-321 16,-29-36 0-16,15 21-74 0</inkml:trace>
  <inkml:trace contextRef="#ctx0" brushRef="#br4" timeOffset="284291.1051">7892 11685 1773 0,'-11'27'274'0,"-26"-7"-274"0,17-4 0 0,0-4 0 15,1 2 0-15,2 1 0 0,17-15 0 16,-29 33 0-16,29-33 0 0,-22 25 0 16,22-25 0-16,-8 17 0 0,8-17 0 0,0 0 0 15,5 20 0-15,-5-20 0 0,0 0 0 0,18 15 0 16,-18-15 0-16,21 6 0 0,-21-6 0 0,26 2 0 15,-26-2 0-15,31 2 0 0,-31-2 0 0,29 2 0 16,-29-2 0-16,24 1 0 0,-24-1 0 0,25 5 0 16,-25-5 0-16,26 6 0 0,-26-6 0 15,28 5 0-15,-28-5 0 0,45 16-198 0,-45-38-150 16,39 36-174-16,-39-14-111 0,32-16 288 0</inkml:trace>
  <inkml:trace contextRef="#ctx0" brushRef="#br4" timeOffset="284691.3876">8113 11831 1593 0,'-32'-12'432'0,"68"11"-410"15,-36 1-22-15,0 0 0 0,0 0 0 0,0 0 0 16,20-1 0-16,-20 1 0 0,22 1 0 15,-22-1 0-15,34 2 0 0,-11-2 0 0,4-2 0 16,1 0 0-16,3-4 0 0,1-3 0 0,2 1 0 16,1-2 0-16,2-1 0 0,-2-1 0 15,-1-1 0-15,-4-1 0 0,-3 0 0 0,-4-1 0 16,-6 1 0-16,-17 14 0 0,23-27 0 0,-23 27 0 16,0-20 0-16,0 20 0 0,0 0 0 0,-29-17 0 15,12 12 0-15,-4 2 0 0,-3 3 0 16,-3 3 0-16,-3 4 0 0,-2 4 0 0,2 3 0 15,0 6 0-15,0 2 0 0,6 4 0 0,2 2 0 16,3 2 0-16,3 2 0 0,3 2 0 0,3-3 0 16,4 0 0-16,4-3 0 0,5-2 0 0,5-6 0 15,-8-20 0-15,42 23 0 0,-11-20 0 0,13-7 0 16,6-8 0-16,11 0 0 0,2-14 0 16,20 17-96-16,-25-36-198 0,27 30-365 15,-17-10 3-15,-1-3 315 0</inkml:trace>
  <inkml:trace contextRef="#ctx0" brushRef="#br4" timeOffset="285316.181">10064 11594 1221 0,'0'-58'442'0,"0"58"-342"0,-6-41-24 16,3 22-13-16,-8-8-29 0,2 5 22 0,-4-2-42 16,-1 1 24-16,-3 1-35 0,-1 3-3 15,0 2 0-15,0 4 0 0,-2 3 0 16,3 7 0-16,-1 5 0 0,18-2 0 0,-34 24 0 15,16-3 0-15,-1 9 0 0,2 7 0 0,-1 7 0 16,-1 8 0-16,3 2 0 0,1 2 0 0,2 1 0 16,2-4 0-16,2-1 0 0,2-1 0 0,4-4 0 15,-1-3 0-15,4-2 0 0,1-6 0 0,3-1 0 16,2-6 0-16,5-2-1 0,-11-27-77 16,30 49-113-16,-30-49-310 0,12 21-92 0,-12-21 1 15,0 0 502-15</inkml:trace>
  <inkml:trace contextRef="#ctx0" brushRef="#br4" timeOffset="285779.2268">9640 11737 1924 0,'0'0'79'0,"0"0"-37"0,0 0-40 16,0 0-2-16,0 0 0 0,0 0 0 0,1 24 0 15,-1-24 0-15,16 19 0 0,-16-19 0 0,24 20 0 16,-24-20 0-16,36 16 0 0,-15-12 0 0,5 0 0 15,3-4 0-15,2-2 0 0,0-2 0 0,2-2 0 16,0-1 0-16,1-1 0 0,-2 1 0 0,-4 1 0 16,-3 0 0-16,-3 1 0 15,-4 3 0-15,-18 2 0 0,27-3 0 0,-27 3 0 16,0 0 0-16,0 0 0 0,0 0 0 0,0 0 0 16,0 0 0-16,0 0 0 0,0 0 0 0,0 0 0 15,0 0 0-15,-9 22 0 0,9-22 0 0,-20 28 0 16,10-10 0-16,-1 3 0 0,1 0 0 0,3 4 0 15,0-2 0-15,4-2 0 0,2 2 0 16,4-2 0-16,1-4 0 0,-4-17 0 0,20 28 0 16,-20-28 0-16,31 13 0 0,-9-9 0 0,3-4 0 15,-1-3 0-15,6-7 0 0,-2-2 0 0,3-7 0 16,-2-5 0-16,-3 0 0 0,-5-2 0 0,-4 2 0 16,-6-1 0-16,-2 2 0 0,-5-1 0 15,-4 3 0-15,-3-1 0 0,3 22 0 0,-14-34 0 16,14 34 0-16,-25-25 0 0,25 25 0 15,-30-22 0-15,30 22 0 0,-31-17 0 0,31 17 0 16,-26-9 0-16,26 9 0 0,-20 0-15 0,20 0-19 16,0 0-13-16,0 0-45 0,0 0-90 0,31 9-128 15,-35-31-121-15,36 26-24 0,-14-11 87 0,-8-19 256 16</inkml:trace>
  <inkml:trace contextRef="#ctx0" brushRef="#br4" timeOffset="285971.2274">10698 11282 1388 0,'-15'-23'588'16,"15"23"-521"-16,0 0-63 0,-18-11-4 0,18 11 0 16,-18 8 0-16,18-8 0 0,-24 24 0 0,10-2 0 15,2 5 0-15,0 8 0 0,0 7 0 0,0 2 0 16,2 6 0-16,0 2 0 0,2 1 0 16,-1 0 0-16,3-1 0 0,2-1 0 0,1-4 0 15,3-1 0-15,1-7 0 0,5-3 0 0,3-9 0 16,14 10-172-16,-23-37-192 0,37 2-288 0,-17-13 1 15,3-15 444-15</inkml:trace>
  <inkml:trace contextRef="#ctx0" brushRef="#br4" timeOffset="286162.8457">11034 11248 2028 0,'0'0'19'0,"-26"27"-19"0,7 2 0 0,-1 7 0 15,0 5 0-15,-4 5 0 0,4 3 0 0,-1 2 0 16,2-1 0-16,2-3 0 0,2-1 0 0,3-4 0 16,2-4 0-16,3-5 0 0,8-2 0 15,-1-8 0-15,17 20-210 0,-17-43-280 0,7 32-78 16,-7-32-75-16,0 0 508 0</inkml:trace>
  <inkml:trace contextRef="#ctx0" brushRef="#br4" timeOffset="287054.5978">11167 11617 1892 0,'0'0'57'16,"0"0"-24"-16,-21-2-4 0,21 2-10 16,0 0-2-16,-26 20-17 0,26-20 0 0,-23 29 0 15,11-8 0-15,0-1 0 0,1 5 0 0,1 0 0 16,1 3 0-16,3 0 0 0,1 0 0 0,3-3 0 16,3-1 0-16,3-3 0 0,4-3 0 0,-8-18 0 15,26 26 0-15,-9-18 0 0,2-3 0 16,3-3 0-16,3-6 0 0,0-2 0 0,3-5 0 15,0-2 0-15,0-4 0 0,0-3 0 0,-4-3 0 16,-3 0 0-16,-5-2 0 0,-4 2 0 0,-3 0 0 16,-5 2 0-16,-1-1 0 0,-4-1 0 0,-3 4 0 15,-1-1 0-15,-1 1 0 0,1 0 0 16,-2-2 0-16,2 0 0 0,-1 2 0 16,6 19 0-16,-5-29 0 0,5 29 0 0,0 0 0 15,0 0 0-15,0 0-3 0,0 0-6 0,0 0 5 16,0 0 3-16,17 9 4 0,-17-9-1 0,4 21 3 15,-4-21-1-15,3 24-1 0,-3-24-3 0,6 22 0 16,-6-22 0-16,13 18 0 0,-13-18 0 0,20 11 0 16,-20-11 0-16,31 6 0 0,-11-7 0 0,5-1 0 15,1-3 0-15,4-2 0 0,1-3 0 16,3 1 0-16,2-3 0 0,-1 3 0 0,1-2 0 16,1 0 0-16,-6 2 0 0,-1 1 0 15,-9 2 0-15,-4 1 0 0,-17 5 0 0,0 0 0 16,18-5 0-16,-18 5 0 0,0 0 0 0,0 0 0 15,-24 26 0-15,24-26 0 0,-29 31 0 0,12-13 0 16,0 4 0-16,1 0 0 0,1 1 0 0,0 2 0 16,3-2 0-16,0 3 0 0,2-3 0 15,3-2 0-15,4-1 0 0,3-20 0 0,5 29 0 16,-5-29 0-16,21 18 0 0,-21-18 0 0,31 8 0 16,-12-8 0-16,1-2 0 0,2-4 0 0,2-3 0 15,1-2 0-15,-1-1 0 0,0-1 0 0,1-4 0 16,-2-1 0-16,-1 0 0 0,-2 1 0 15,0 1 0-15,-3 0 0 0,-17 16 0 16,25-27 0-16,-25 27 0 0,14-18 0 0,-14 18 0 16,0 0 0-16,0 0 0 0,0 0 0 0,0 0 0 15,0 0 0-15,0 0 0 0,0 0 0 0,12 27 0 16,-12-27 0-16,-1 31 0 0,1-31 0 0,0 31 0 16,0-31 0-16,5 28 0 0,-5-28 0 0,8 23 0 15,-8-23 0-15,12 17 0 0,-12-17 0 0,0 0 0 16,27 7 0-16,-27-7 0 0,18-6 0 15,-18 6 0-15,20-19 0 0,-20 19 0 0,18-29 0 16,-18 29 0-16,17-34 0 0,-10 16 0 0,1-2 0 16,-4 2 0-16,-2-2 0 0,-2 20 0 0,-3-34 0 15,3 34 0-15,-6-32 0 0,6 32-43 0,-12-37-127 16,12 37-39-16,-8-29-61 0,8 29-291 16,0 0 62-16,6-31 205 0</inkml:trace>
  <inkml:trace contextRef="#ctx0" brushRef="#br4" timeOffset="287300.3206">12420 11563 1574 0,'19'30'448'16,"-54"-24"-423"-16,35-6-25 0,0 0 0 16,0 0 0-16,0 0 0 0,0 0 0 0,0 0 0 15,0 0 0-15,0 0 0 0,0 0 0 16,-8 22 0-16,8-22 0 0,5 25 0 0,-5-25 0 15,1 33 0-15,-1-14 0 0,-4 1 0 0,2 1 0 16,-1-1 0-16,0-1 0 0,0 0 0 0,3-19 0 16,-2 32 0-16,2-32 0 0,1 22 0 0,-1-22 0 15,0 0 0-15,0 0 0 0,24 19-198 16,-37-47-107-16,43 23-194 0,-28-13-126 0,1-11 206 16,22 21 419-16</inkml:trace>
  <inkml:trace contextRef="#ctx0" brushRef="#br4" timeOffset="287731.183">12610 11472 1607 0,'-36'-10'424'16,"55"20"-408"-16,-19-10-16 0,0 0 0 0,-6 21 0 16,6-21 0-16,0 0 0 0,2 17 0 0,-2-17 0 15,0 0 0-15,10 18 0 0,-10-18 0 0,7 18 0 16,-7-18 0-16,6 23 0 0,-6-23 0 0,6 30 0 15,-5-12 0-15,-1 2 0 0,-1-2 0 16,-1 2 0-16,-3 1 0 0,1-3 0 0,4-18 0 16,-6 30 0-16,6-30 0 0,1 18 0 15,-1-18 0-15,0 0 0 0,0 0 0 0,0 0 0 16,21 0 0-16,-21 0 0 0,20-20 0 0,-7 3 0 16,4-3 0-16,2-1 0 0,2-1 0 0,-1 1 0 15,-2 2 0-15,0-2 0 0,-2 5 0 0,0-1 0 16,-16 17 0-16,28-29 0 0,-28 29 0 15,28-27 0-15,-28 27 0 0,19-16 0 0,-19 16 0 16,0 0 0-16,0 0 0 0,0 0 0 0,0 0 0 16,3 28 0-16,-3-28 0 0,-14 33 0 0,7-14 0 15,-2 0 0-15,2 0 0 0,1 0 0 0,6-19 0 16,-9 33 0-16,9-33 0 0,0 31 0 16,0-31 0-16,11 27 0 0,-11-27 0 0,30 21 0 15,-10-15 0-15,6 2 0 0,2-3 0 16,7-3 0-16,1-4-6 0,11 8-114 0,-19-22-71 15,31 32-88-15,-42-32-247 0,23 6-22 0,3 8 172 16</inkml:trace>
  <inkml:trace contextRef="#ctx0" brushRef="#br4" timeOffset="288099.1548">13400 11566 1529 0,'-25'-17'518'0,"6"14"-518"0,2 0 0 0,-1 0 0 16,18 3 0-16,-34-3 0 0,17 5 0 15,17-2 0-15,-30 3 0 0,30-3 0 0,-25 10 0 16,25-10 0-16,-24 20 0 0,24-20 0 0,-22 32 0 16,12-14 0-16,2 1 0 0,3 0 0 0,1 0 0 15,4-2 0-15,0-17 0 0,8 28 0 16,-8-28 0-16,19 17 0 0,-19-17 0 0,31 8 0 16,-31-8 0-16,32 2 0 0,-12-4 0 0,-2-2 0 15,3-2 0-15,1-3 0 0,-2-1 0 0,2-3 0 16,-4-2 0-16,2 3 0 0,-20 12 0 0,29-25 0 15,-29 25 0-15,18-20 0 0,-18 20 0 0,0 0 0 16,0 0 0-16,0 0 0 0,0 0 0 16,0 0 0-16,0 0 0 0,0 20 0 0,-8-2 0 15,-4 6 0-15,-2 3 0 0,-4 3 0 0,0 1 0 16,-3 4 0-16,-1-1 0 0,2 5 0 16,-4-3 0-16,4 1 0 0,-2-5 0 0,5-3 0 15,-3-9 0-15,8 0 0 0,-7-16-51 0,21 16-117 16,-22-33-41-16,35 30-252 0,-15-17-117 0,-11-29 65 15,11 29 447-15</inkml:trace>
  <inkml:trace contextRef="#ctx0" brushRef="#br4" timeOffset="288252.8114">12790 11293 2047 0,'-40'-7'0'0,"8"1"0"0,4-1 0 15,28 7 0-15,-22-20 0 0,22 20 0 0,-22-54-193 16,15 34-503-16,-11-12 2 0,6 6 231 0</inkml:trace>
  <inkml:trace contextRef="#ctx0" brushRef="#br5" timeOffset="292380.3015">2179 13509 1789 0,'0'0'28'0,"0"0"-13"0,-19 5 1 16,19-5 1-16,0 0 9 0,-22 16-4 0,22-16 2 16,-20 23-9-16,9-6 1 0,-1 3-5 0,0 6 3 15,0 3-1-15,-2 6 8 0,1 3-7 0,1 5-8 16,0 7-6-16,2 3 0 0,-1 6 0 15,1 7 0-15,-1-2 0 0,0 2 0 0,-2 0 0 16,1-6 0-16,-3-2 0 0,3-7 0 0,4-13 0 16,2-13 0-16,6-25 0 0,1 17 0 0,-1-17 0 15,0 0 0-15,25-21 0 0,-9 2 0 0,2-10 0 16,2-9 0-16,3-9 0 0,-1-5 0 0,3-9 0 16,3-5 0-16,4-5 0 0,1-3 0 15,2-3 0-15,0 2 0 0,-1 1 0 16,2 4 0-16,-4 2 0 0,4 3 0 0,-1 1 0 15,-1-3 0-15,1 6 0 0,2 4 0 0,0 7 0 16,1 10 0-16,-3 10 0 0,-3 7 0 0,-3 12 0 16,-3 5 0-16,-3 10 0 0,-1 8 0 0,-3 8 0 15,-1 13 0-15,-3 8 0 0,-3 10 0 0,-4 8 0 16,-4 6 0-16,-4 4 0 0,-1 4 0 16,-1 2 0-16,-3 0 0 0,0 4 0 0,1-2 0 15,2-1 0-15,-2-1 0 0,3-7 0 0,-1-10 0 16,3-7 0-16,3-11 0 0,4-5 0 0,3-8 0 15,6 0 0-15,0-11-15 0,13 8-126 16,-30-24-222-16,52 5-174 0,-32-9-89 0,5-4 262 16</inkml:trace>
  <inkml:trace contextRef="#ctx0" brushRef="#br5" timeOffset="292621.1669">3401 14191 2047 0,'0'0'0'0,"1"31"0"0,2-8 0 0,-1 5 0 15,0 3 0-15,-4 2 0 0,1 1 0 0,0-1 0 16,-2-1 0-16,2 0 0 0,1-4 0 0,0-8 0 15,4-2 0-15,-4-18-49 0,30 34-376 16,-30-34-222-16,0 0 18 0,25-24 333 0</inkml:trace>
  <inkml:trace contextRef="#ctx0" brushRef="#br5" timeOffset="293187.6124">4757 13356 1782 0,'21'-5'80'0,"-21"5"-32"0,0 0-6 16,-21-26-21-16,21 26 15 0,-24-11-26 0,7 10 9 15,-4 3-10-15,-4 7-9 0,-5 2 0 0,-1 3 0 16,-6 7 0-16,2 3 0 0,-4 2 0 0,0 7 0 15,-1 1 0-15,2 1 0 0,2 1 0 0,4-1 0 16,4 2 0-16,5-4 0 0,6-5 0 0,5-6 0 16,12-22 0-16,-1 23 0 0,1-23 0 15,30 7 0-15,-4-8 0 0,3-1 0 16,5-2 0-16,4-2 0 0,2-2 0 0,1-3 0 16,3-4 0-16,-1 2 0 0,-1 1 0 0,-3 4 0 15,-5 2 0-15,-2 4 0 0,-7 3 0 0,-4 2 0 16,-21-3 0-16,28 20 0 0,-21-3 0 0,-3 5 0 15,-5 6 0-15,-7 4 0 0,-4 7 0 0,-5 5 0 16,-4 2 0-16,-3 2 0 0,-1 0 0 16,-2 1 0-16,1-2 0 0,1-4 0 0,2 0 0 15,2-8 0-15,5-9 0 0,4-9 0 0,12-17 0 16,0 0 0-16,0 0 0 0,23-17-80 0,18 13-168 16,-32-50-176-16,41 19-212 0,-15-14 49 0,-4-15 516 15</inkml:trace>
  <inkml:trace contextRef="#ctx0" brushRef="#br5" timeOffset="293371.6141">5345 13454 1679 0,'0'43'357'0,"-31"-16"-346"16,14-1-11-16,1 2 0 0,2 4 0 0,-1 3 0 16,3 3 0-16,1 1 0 0,0 2 0 0,0 3 0 15,1 1 0-15,1 1 0 0,1-1 0 0,-1-3 0 16,1-3 0-16,5-2 0 15,-3-5 0-15,6-3 0 0,-2-12 0 0,17 12-203 16,-15-29-310-16,0 0-128 0,20-30 14 0,-11-2 565 16</inkml:trace>
  <inkml:trace contextRef="#ctx0" brushRef="#br5" timeOffset="293527.7766">5380 12991 1914 0,'-33'18'133'0,"1"-4"-133"16,9-2 0-16,5-4 0 0,18-8 0 0,-17 16 0 16,17-16 0-16,0 0-79 0,23 32-281 15,-23-32-282-15,20-1 5 0,-20 1 309 0</inkml:trace>
  <inkml:trace contextRef="#ctx0" brushRef="#br5" timeOffset="293877.7667">5837 13509 2047 0,'-1'26'0'0,"0"0"0"0,1-1 0 16,-2 0 0-16,0 1 0 0,0 2 0 0,-2-2 0 15,0 2 0-15,2 1 0 0,-2 0 0 16,1 1 0-16,0 2 0 0,1 0 0 0,-1 1 0 16,3-1 0-16,0-3 0 0,0 0 0 15,3-5 0-15,0-4 0 0,-3-20 0 0,15 19 0 16,-15-19 0-16,24-7 0 0,-24 7 0 0,33-27 0 15,-16 2 0-15,3-4 0 0,0-9 0 0,3-5 0 16,3-5 0-16,1-3 0 0,-2 2 0 16,1 1 0-16,-4 3 0 0,0 1 0 0,-2 3 0 15,1 2 0-15,0 5 0 0,-1 7 0 0,0 4 0 16,-2 9 0-16,-1 6 0 0,-17 8 0 0,27 3 0 16,-27-3 0-16,20 28 0 0,-11-2 0 0,-1 6 0 15,-3 7 0-15,1 4 0 0,-1 2 0 0,3 4 0 16,-1-2 0-16,4-1 0 0,0-3 0 0,6 1 0 15,-1-7 0-15,9 6-33 0,-25-43-258 16,52 56-115-16,-29-47-213 0,8-1 11 16,10 9 519-16</inkml:trace>
  <inkml:trace contextRef="#ctx0" brushRef="#br5" timeOffset="294626.6899">8105 13045 1446 0,'0'0'455'0,"0"0"-422"16,-2-36-16-16,-15 10 5 0,1 0-3 0,-2 1 4 15,-5 2-11-15,-3 1 1 0,-4 0-6 16,-6 1-7-16,1 2 0 0,-4 6 0 0,0 5 0 15,-1 4 0-15,0 8 0 0,-4 5 0 0,0 8 0 16,-2 6 0-16,-4 7 0 0,-1 7 0 0,-1 5 0 16,-3 6 0-16,1 6 0 0,0 5 0 0,5 1 0 15,6 1 0-15,4 3 0 0,7-2 0 16,7-7 0-16,8-4 0 0,9-10 0 0,11-6 0 16,6-3 0-16,11-3 0 0,8-2 0 0,10-4 0 15,7-1 0-15,9-7 0 0,6-4 0 0,6-5 0 16,2-5 0-16,2-5 0 0,1-3 0 0,3-4 0 15,0-1 0-15,3-1 0 0,-1-2 0 16,-2-3 0-16,-1-4 0 0,-3-7 0 16,-6-5 0-16,-4-5 0 0,-7-5 0 0,-4-4 0 15,-5-6 0-15,-3-4 0 0,-3-2 0 0,-5-2 0 16,-4 2 0-16,-6 3 0 0,-6-1 0 0,-9 3 0 16,-5 0 0-16,-7 0 0 0,-4-1 0 0,-7-3 0 15,-4-2 0-15,-6-1 0 0,-4 2 0 0,-2 4 0 16,-5 4 0-16,-4 7 0 0,-2 9 0 0,-3 9 0 15,-2 10 0-15,-1 14 0 0,-3 5 0 16,-3 12 0-16,-2 10 0 0,-1 10 0 0,-1 7 0 16,-1 7 0-16,6 4 0 0,4 2 0 15,5 8 0-15,7-1 0 0,5-2 0 0,10-7 0 16,9-9 0-16,12-6 0 0,10-5 0 0,8-5 0 16,9 1 0-16,5-5 0 0,6-4 0 0,7-6 0 15,4-4 0-15,8-4 0 0,4-8 0 0,6 2 0 16,-1-10 0-16,7 4 0 0,-4-3 0 15,1 2 0-15,-7-3-71 0,9 21-78 0,-30-35-99 16,38 44-78-16,-41-24-243 0,9-5 47 0,9 21 361 16</inkml:trace>
  <inkml:trace contextRef="#ctx0" brushRef="#br5" timeOffset="294857.3222">9054 13624 2031 0,'16'-36'16'0,"-16"36"-16"16,0 0 0-16,0 0 0 0,-9 17 0 16,2 0 0-16,-4 6 0 0,-5 5 0 0,-2 5 0 15,-5 4 0-15,0 6 0 0,-3-2 0 0,2 6 0 16,-2-5 0-16,7 7-41 0,-13-25-190 15,37 35-168-15,-38-30-170 0,28-1-53 0,6 2 438 16</inkml:trace>
  <inkml:trace contextRef="#ctx0" brushRef="#br5" timeOffset="295209.159">9962 13197 2047 0,'0'0'0'0,"0"0"0"0,20-10 0 15,0 10 0-15,5 0 0 0,3 1 0 0,1-2 0 16,4-4 0-16,3-8 0 0,7-2 0 0,-2-6 0 16,9 2-24-16,-6-11-86 0,29 34-255 15,-34-26-273-15,15 16 22 0,-14 0 323 0</inkml:trace>
  <inkml:trace contextRef="#ctx0" brushRef="#br5" timeOffset="295376.3506">10136 13604 1689 0,'-31'24'343'16,"-13"-8"-328"-16,18-4-15 0,26-12 0 15,0 0 0-15,0 0 0 0,0 0 0 0,25-7 0 16,2-4 0-16,9-6 0 0,5-2 0 0,7-3 0 15,-1-5 0-15,9 2 0 0,-5-5-17 16,17 24-198-16,-35-34-296 0,34 33-113 0,-20-10 17 16,-5-8 535-16</inkml:trace>
  <inkml:trace contextRef="#ctx0" brushRef="#br5" timeOffset="295974.6351">11576 13091 1455 0,'-18'-20'100'0,"18"20"-28"16,-18-27-7-16,18 27-1 0,-21-17 5 0,21 17-12 15,-21-2-7-15,21 2-8 0,-23 7-10 0,23-7-4 16,-23 18-15-16,23-18-13 0,-27 33 0 0,15-12 0 16,-3 6 0-16,3 2 0 0,-1 6 0 0,0 5 0 15,-2 4 0-15,3 3 0 0,-2-1 0 16,2 0 0-16,1-4 0 0,2-4 0 0,1-6 0 15,5-7 0-15,3-8 0 0,0-17 0 16,0 0 0-16,23 16 0 0,-23-16 0 0,24-9 0 16,-24 9 0-16,27-18 0 0,-27 18 0 0,30-31 0 15,-10 2 0-15,3-7 0 0,4-12 0 0,3-5 0 16,3-7 0-16,0 1 0 0,-1 2 0 0,-1 2 0 16,-6 5 0-16,0 0 0 0,-2 4 0 0,-1 0 0 15,-2 2 0-15,1 1 0 0,-3 5 0 16,1 1 0-16,-1 10 0 0,-1 6 0 15,-17 21 0-15,24-19 0 0,-24 19 0 0,0 0 0 16,23 6 0-16,-23-6 0 0,17 26 0 0,-7-3 0 16,-1 9 0-16,-2 2 0 0,0 6 0 0,-3 2 0 15,-2 3 0-15,1 1 0 0,-3 3 0 0,1-2 0 16,4 2 0-16,0-5 0 0,3 1 0 0,2-1 0 16,2-3 0-16,0-5 0 0,6-2 0 15,-2-6 0-15,9-2 0 0,-6-7-11 0,11 16-156 16,-30-35-119-16,44 32-162 0,-44-32-165 0,27 5 92 15,3 13 521-15</inkml:trace>
  <inkml:trace contextRef="#ctx0" brushRef="#br5" timeOffset="296357.4055">12474 13321 1946 0,'-16'26'101'0,"16"-26"-101"0,0 0 0 0,0 0 0 16,0 0 0-16,0 0 0 0,0 0 0 15,2-19 0-15,-2 19 0 0,0 0 0 0,0 0 0 16,21-18 0-16,-21 18 0 0,19-13 0 16,-19 13 0-16,22-8 0 0,-22 8 0 0,21 0 0 15,-21 0 0-15,0 0 0 0,19 12 0 0,-19-12 0 16,8 20 0-16,-8-20 0 0,3 32 0 0,-6-11 0 15,-1 1 0-15,-5 1 0 0,-4 4 0 0,-3 1 0 16,-4 1 0-16,-2 2 0 0,-4-2 0 16,1-1 0-16,0 1 0 0,1-2 0 0,5 0 0 15,1-4 0-15,3-1 0 0,5-5 0 0,10-17 0 16,-7 21 0-16,7-21 0 0,0 0 0 0,20-2 0 16,-3-1 0-16,4-2 0 0,6 0 0 0,7-5 0 15,6-4 0-15,4-9 0 0,7-2 0 0,-4-17-28 16,27 32-276-16,-41-33-179 0,27 25-175 0,-14-1 85 15,-9-20 573-15</inkml:trace>
  <inkml:trace contextRef="#ctx0" brushRef="#br5" timeOffset="296879.3197">13589 12983 1735 0,'-16'-17'312'0,"16"17"-312"0,-22-6 0 0,22 6 0 16,0 0 0-16,-24 0 0 0,24 0 0 0,-27 13 0 15,27-13 0-15,-32 24 0 0,32-24 0 0,-28 30 0 16,28-30 0-16,-25 33 0 0,16-16 0 16,9-17 0-16,-9 30 0 0,9-30 0 15,1 27 0-15,-1-27 0 0,10 20 0 0,-10-20 0 16,18 20 0-16,-18-20 0 0,27 15 0 0,-27-15 0 15,30 11 0-15,-13-8 0 0,2 2 0 0,1-2 0 16,-2 2 0-16,0 1 0 0,-18-6 0 0,30 11 0 16,-30-11 0-16,21 12 0 0,-21-12 0 15,0 0 0-15,16 23 0 0,-16-23 0 0,-1 22 0 16,1-22 0-16,-15 26 0 0,15-26 0 0,-34 33 0 16,12-14 0-16,-3 1 0 0,-2 1 0 0,-3 1 0 15,-1 0 0-15,3 0 0 0,2 0 0 0,3-4 0 16,3-3 0-16,3-2 0 0,17-13 0 15,-17 7 0-15,17-7 0 0,0 0-22 0,24-7-142 16,-26-26-126-16,44 39-102 0,-20-30-208 16,6-8 68-16,15 21 486 0</inkml:trace>
  <inkml:trace contextRef="#ctx0" brushRef="#br5" timeOffset="297077.9415">14001 13131 2047 0,'0'0'0'0,"-21"21"0"16,21-21 0-16,-20 31 0 0,9-9 0 0,2 4 0 0,1 0 0 16,-2 3 0-16,3-1 0 0,-1 2 0 15,2 0 0-15,1-2 0 0,3 0 0 0,-2-1 0 16,3-3 0-16,0-5 0 0,3-2 0 0,-2-17 0 16,10 18-59-16,-10-18-57 0,32 14-200 0,-43-37-156 15,35 26-33-15,-24-3-41 0,2-45 514 16</inkml:trace>
  <inkml:trace contextRef="#ctx0" brushRef="#br5" timeOffset="297233.7715">13962 12666 1637 0,'-6'44'410'0,"6"-44"-420"0,0 0-49 0,0 0-37 15,11-26-119-15,13 28-414 0,-24-2 38 0,19-19 145 16</inkml:trace>
  <inkml:trace contextRef="#ctx0" brushRef="#br5" timeOffset="297611.8844">14351 13039 1593 0,'5'45'454'0,"-19"-21"-454"15,4-1 0-15,1 0 0 0,0 2 0 16,-1 0 0-16,0 0 0 0,-1-1 0 0,1-2 0 16,3 0 0-16,7-22 0 0,-7 30 0 15,7-30 0-15,0 0 0 0,0 0 0 0,0 0 0 16,18 14 0-16,-18-14 0 0,0 0 0 0,26-9 0 16,-26 9 0-16,20-16 0 0,-20 16 0 0,23-27 0 15,-13 8 0-15,0 0 0 0,-2-1 0 0,2-2 0 16,-1 0 0-16,0 1 0 0,2 1 0 0,-1-1 0 15,1 2 0-15,2 0 0 0,-1 0 0 0,-12 19 0 16,27-31 0-16,-27 31 0 0,31-21 0 16,-31 21 0-16,30-8 0 0,-30 8 0 0,27 5 0 15,-27-5 0-15,24 22 0 0,-17-5 0 16,2 4 0-16,-2 2 0 0,-2 4 0 0,-1 1 0 16,-2 2 0-16,-2 3 0 0,-1 0 0 0,-1 1 0 15,-2 1 0-15,0-2 0 0,3 0 0 0,0-7 0 16,4 2 0-16,0-7-52 0,19 16-164 0,-22-37-77 15,33 33-92-15,-33-33-205 0,30 1 120 16,5 16 430-16</inkml:trace>
  <inkml:trace contextRef="#ctx0" brushRef="#br5" timeOffset="298272.8966">15859 12507 1305 0,'-47'-32'474'16,"47"32"-341"-16,-44-21-88 0,15 19-16 0,-3 2-5 15,-2 5-8-15,-4 4-3 0,-3 4-5 0,-5 6-8 16,0 4 0-16,-4 6 0 0,0 4 0 16,0 7 0-16,0 5 0 0,2 5 0 0,-1 4 0 15,0 3 0-15,3 2 0 0,1 2 0 0,4-1 0 16,5-5 0-16,12-6 0 0,10-8 0 0,12-7 0 15,16-4 0-15,9-3 0 0,12-5 0 0,6-3 0 16,11-6 0-16,1-3 0 0,8-5 0 0,2-5 0 16,4-5 0-16,5-3 0 15,2-4 0-15,4-5 0 0,-4-2 0 0,-2-2 0 0,-5-5 0 16,-7-3 0-16,-5-5 0 0,-4-1 0 16,-2-5 0-16,-3-3 0 0,-3-2 0 0,-4-1 0 15,-7 0 0-15,-4 0 0 0,-8 0 0 0,-8-1 0 16,-7-4 0-16,-6 1 0 0,-6-5 0 0,-3 0 0 15,-7-1 0-15,-5 0 0 0,-5 2 0 0,-4-1 0 16,-1 3 0-16,-6 4 0 0,-2 8 0 16,-3 10 0-16,-2 12 0 0,0 14 0 0,0 9 0 15,-2 11 0-15,-2 5 0 0,-1 9 0 0,2 3 0 16,0 5 0-16,3 3 0 0,6 1 0 0,4 3 0 16,5 1 0-16,5-2 0 0,10-6 0 0,7-4 0 15,9-4 0-15,10-3 0 0,6-3 0 16,8-3 0-16,1-2 0 0,5-2 0 0,3-4 0 15,2 2 0-15,5-4 0 0,1 1 0 16,2-3 0-16,2 2 0 0,-3-5 0 0,7 4 0 16,-4-9 0-16,17 19-172 0,-23-41-104 0,43 27-297 15,-27-28-32-15,2-7 185 0</inkml:trace>
  <inkml:trace contextRef="#ctx0" brushRef="#br5" timeOffset="298703.7045">16265 13152 1847 0,'-8'-32'200'0,"8"32"-200"16,22-12 0-16,-2 8 0 0,4-3 0 0,1 3 0 15,1-1 0-15,-2 1 0 0,-1 2 0 16,-1 1 0-16,-1 1 0 0,-4 0 0 0,-17 0 0 16,20 6 0-16,-20-6 0 0,0 0 0 15,0 26 0-15,0-26 0 0,-14 32 0 0,3-14 0 16,-7 1 0-16,-1 0 0 0,-3 2 0 0,1 0 0 15,-3-1 0-15,3 2 0 0,-1 0 0 0,3-1 0 16,4 0 0-16,1 1 0 0,6-4 0 0,0-1 0 16,8-17 0-16,-8 30 0 0,8-30 0 15,2 28 0-15,-2-28 0 0,15 20 0 0,-15-20 0 16,35 10 0-16,-8-12 0 0,2-9 0 0,9 1 0 16,-5-16 0-16,26 26-290 0,-42-45-93 15,28 32-289-15,-17-6 82 0,-10-8 479 0</inkml:trace>
  <inkml:trace contextRef="#ctx0" brushRef="#br5" timeOffset="298832.4981">16844 13521 2047 0,'0'0'0'0,"-31"-5"0"0,31 5 0 16,-23-16 0-16,23 16 0 0,-28-32 0 0,11 16 0 15,-10-16-25-15,27 32-359 0,-42-33-196 0,24 17-94 16,-11-2 291-16</inkml:trace>
  <inkml:trace contextRef="#ctx0" brushRef="#br5" timeOffset="300455.5609">14140 15007 1810 0,'0'0'108'16,"0"0"-88"-16,0 0-9 0,0 0-2 0,-15-20 6 15,15 20 3-15,0 0 3 0,0 0 0 0,0 0-7 16,0 0-14-16,0 0 0 0,-19 9 0 0,19-9 0 16,-15 32 0-16,6-7 0 0,1 8 0 0,-2 3 0 15,3-1 0-15,-2-1 0 0,3 0 0 16,1-5 0-16,3-1 0 0,3-5 0 16,3-3 0-16,-4-20 0 0,17 28 0 0,-17-28 0 15,30 11 0-15,-10-11 0 0,2-4 0 0,1-3 0 16,1-5 0-16,0-4 0 0,1-2 0 0,-2-3 0 15,0 0 0-15,-1-1 0 0,1-2 0 0,-4 1 0 16,-2-1 0-16,-2 1 0 0,-4 2 0 16,-3 2 0-16,-8 19 0 0,14-27 0 0,-14 27 0 15,0 0 0-15,10-18 0 0,-10 18 0 0,0 0 0 16,0 0 0-16,0 0 0 0,0 22 0 0,0-22 0 16,4 32 0-16,0-9 0 0,1 4 0 0,1-2 0 15,-2 1 0-15,2-2 0 0,1-4 0 0,-1 1 0 16,-6-21 0-16,17 29 0 0,-17-29 0 15,22 16 0-15,-22-16 0 0,24 0 0 16,-24 0 0-16,30-14 0 0,-13 0 0 0,3-4 0 16,0-6 0-16,-1-7 0 0,2-5 0 0,-2-3 0 15,2-2 0-15,-2 0 0 0,-1 5 0 0,-1-2 0 16,-3 7 0-16,-3 0 0 0,-1 4 0 0,-7 2 0 16,-3 25 0-16,4-37-39 0,-4 37-58 0,-4-30-72 15,28 42-229-15,-24-12-207 0,-7-23 5 0,7 23 462 16</inkml:trace>
  <inkml:trace contextRef="#ctx0" brushRef="#br5" timeOffset="300843.911">15228 14459 1905 0,'0'0'142'0,"-39"-9"-142"0,39 9 0 15,-24 4 0-15,24-4 0 0,-27 14 0 0,27-14 0 16,-30 29 0-16,11-8 0 0,1 4 0 0,1 5 0 15,0 1 0-15,3 3 0 0,1 4 0 0,0-2 0 16,1 3 0-16,-2 2 0 0,2 1 0 0,0 2 0 16,1-2 0-16,3-3 0 0,2-3 0 0,2-5 0 15,3-3 0-15,3-5 0 0,4-3 0 0,-6-20 0 16,20 26 0-16,-20-26 0 0,25 12 0 16,-25-12 0-16,29 3 0 0,-29-3 0 0,30-8 0 15,-30 8 0-15,28-16 0 0,-28 16 0 16,26-26 0-16,-13 9 0 0,-4 0 0 0,1 0 0 15,-10 17 0-15,19-30 0 0,-19 30 0 0,17-28 0 16,-17 28 0-16,15-22 0 0,-15 22 0 0,0 0 0 16,18-14 0-16,-18 14 0 0,0 0 0 0,0 0 0 15,17 10 0-15,-17-10 0 0,8 21 0 16,-8-21 0-16,7 33 0 0,-5-12 0 0,0 2 0 16,-1 1 0-16,0 1 0 0,3-2 0 0,-1-2 0 15,5 1 0-15,-8-22-48 0,20 35-43 0,-20-35-98 16,37 17-250-16,-37-17-124 0,22-16-7 15,-2 13 424-15</inkml:trace>
  <inkml:trace contextRef="#ctx0" brushRef="#br5" timeOffset="301026.73">15599 14786 1822 0,'0'0'69'0,"-23"22"-25"0,12-3-13 0,6 9-2 16,0 6-14-16,4 4 2 0,-1 1-10 0,-1 0 6 15,1-4-13-15,-1-3 0 0,2-1 0 16,0-5 0-16,2-4 0 0,1-4 0 0,-2-18 0 16,13 21-26-16,-13-21-42 0,0 0-45 15,49 2-418-15,-51-24-88 0,2 22 50 0</inkml:trace>
  <inkml:trace contextRef="#ctx0" brushRef="#br5" timeOffset="301165.0661">15699 14400 1490 0,'12'33'401'0,"-12"-33"-363"0,-22 29-29 0,22-29-21 15,-17 27-1-15,19-10-39 0,-2-17-139 0,0 0-396 16,5 17-33-16,-5-17 158 0</inkml:trace>
  <inkml:trace contextRef="#ctx0" brushRef="#br5" timeOffset="301430.9231">16201 14741 1185 0,'5'22'286'0,"-32"-29"-134"0,27 7-42 0,-25 10-31 16,25-10-2-16,-32 8-24 0,15-3-5 16,-4-5-11-16,3 2-17 0,1-2-20 0,17 0 0 15,-33 4 0-15,16 2 0 0,17-6 0 0,-30 13 0 16,13-3 0-16,17-10 0 0,-30 32 0 15,17-9 0-15,0 5 0 0,2 1 0 0,2-1 0 16,3-5 0-16,5-4 0 0,2-2 0 0,-1-17 0 16,17 23 0-16,-17-23 0 0,34 11 0 0,-9-11 0 15,3-6 0-15,6-1 0 0,2-9 0 16,7 1 0-16,-1-9-3 0,18 15-189 0,-33-42-229 16,30 24-237-16,-14-9 32 0,1-10 480 0</inkml:trace>
  <inkml:trace contextRef="#ctx0" brushRef="#br5" timeOffset="301776.0479">16624 14428 1709 0,'-40'12'338'0,"29"7"-338"0,4 3 0 0,3 0 0 15,2 3 0-15,-1 4 0 0,-3 1 0 0,0 3 0 16,-1-3 0-16,0 4 0 0,-2 0 0 0,1-1 0 15,-2-2 0-15,1-1 0 0,2-4 0 16,2-2 0-16,1-6 0 0,4-18 0 0,2 25 0 16,-2-25 0-16,0 0 0 0,22 8 0 0,-22-8 0 15,24-10 0-15,-24 10 0 0,29-28 0 0,-11 10 0 16,1-4 0-16,-1-1 0 0,1 2 0 16,-1-2 0-16,1 3 0 0,-2 2 0 0,-17 18 0 0,29-28 0 15,-29 28 0-15,23-14 0 0,-23 14 0 16,0 0 0-16,17 3 0 0,-17-3 0 15,6 19 0-15,-6-19 0 0,3 36 0 0,-5-6 0 16,-1 3 0-16,0 3 0 0,-3-2 0 0,4 0 0 16,-3-10 0-16,13 7-92 0,-8-31-89 0,26 45-218 15,-26-45-142-15,0 0-17 0,35 24 283 0</inkml:trace>
  <inkml:trace contextRef="#ctx0" brushRef="#br5" timeOffset="302082.2476">17710 14642 1937 0,'17'6'110'16,"-17"-6"-110"-16,0 0 0 0,0 0 0 0,-17 8 0 15,17-8 0-15,0 0 0 0,0 0 0 0,0 29 0 16,-2-9 0-16,1 3 0 0,-2 2 0 16,-1 4 0-16,-2 1 0 0,0-1 0 0,-1 2 0 15,0-2 0-15,1-4 0 0,1-1 0 16,1-3 0-16,4-21 0 0,-1 29 0 0,1-29 0 16,0 0 0-16,0 0-14 0,31 26-262 0,-31-26-344 15,3-21-34-15,3 4 172 0</inkml:trace>
  <inkml:trace contextRef="#ctx0" brushRef="#br5" timeOffset="302221.9394">17799 14340 1847 0,'-12'27'194'0,"12"-27"-189"15,-17 14-23-15,17-14-9 0,0 0-22 0,0 0-53 16,41 13-341-16,-41-13-168 0,22-10 16 0,-22 10 395 15</inkml:trace>
  <inkml:trace contextRef="#ctx0" brushRef="#br5" timeOffset="302547.246">18183 14531 1698 0,'-17'1'119'0,"17"-1"-66"0,-16 23-5 15,16-23-30-15,-23 19 26 0,23-19-19 16,-28 18 4-16,28-18-17 0,-28 18-11 0,28-18-1 15,-24 20 0-15,24-20 0 0,-19 19 0 16,19-19 0-16,-13 18 0 0,13-18 0 0,-7 18 0 16,7-18 0-16,0 0 0 0,7 20 0 0,-7-20 0 15,19 9 0-15,-19-9 0 0,24 8 0 0,-24-8 0 16,32 3 0-16,-15-1 0 0,1-4 0 0,1 2 0 16,0 2 0-16,0-1 0 0,0 1 0 15,-1-1 0-15,-18-1 0 0,29 6 0 0,-29-6 0 16,0 0 0-16,14 17 0 0,-14-17 0 0,-3 21 0 15,3-21 0-15,-14 26 0 0,14-26 0 0,-26 34 0 16,7-16 0-16,0 2 0 0,-4-1 0 16,1 2 0-16,-1-1 0 0,2-3 0 0,5 0 0 0,16-17 0 15,-22 22 0-15,22-22-16 0,5 19-189 16,-23-42-163-16,18 23-260 0,19-7-9 16,-14-17 445-16</inkml:trace>
  <inkml:trace contextRef="#ctx0" brushRef="#br5" timeOffset="303128.1326">19632 14067 1930 0,'-3'-19'25'15,"3"19"-16"-15,-11-33 7 16,11 33 5-16,-14-24 3 0,14 24-2 0,-28-6-22 16,6 11 0-16,-5 5 0 0,-5 5 0 0,-6 7 0 15,-6 7 0-15,-5 4 0 0,-3 1 0 0,-3 3 0 16,0 3 0-16,1 4 0 0,-2 2 0 0,1 0 0 16,1-2 0-16,6-1 0 0,10-6 0 0,10-5 0 15,11-7 0-15,11-7 0 0,6-18 0 16,13 25 0-16,7-17 0 0,9-3 0 0,6-4 0 15,10-7 0-15,5-3 0 0,5-3 0 0,6-2 0 16,3-3 0-16,2 2 0 0,0 1 0 0,-2 2 0 16,-8 4 0-16,-7 2 0 0,-14 8 0 15,-10 1 0-15,-25-3 0 0,25 22 0 0,-25-4 0 0,-5 4 0 16,-10 7 0-16,-5 5 0 0,-10 4 0 16,-5 4 0-16,-7 4 0 0,-3-1 0 15,-4 3 0-15,-1-4 0 0,1-1 0 0,3-7 0 16,7-3 0-16,6-7 0 0,10-5 0 0,23-21 0 15,-23 24 0-15,23-24 0 0,0 0 0 0,22-6-28 16,8 8-149-16,-25-40-162 0,28 22-295 0,-6-8 4 16,-3-11 392-16</inkml:trace>
  <inkml:trace contextRef="#ctx0" brushRef="#br5" timeOffset="303524.1066">19612 14479 1755 0,'16'25'292'16,"-16"-25"-292"-16,0 0 0 0,0 0 0 0,0 0 0 16,18 12 0-16,-18-12 0 0,0 0 0 0,11 28 0 15,-7-11 0-15,-3 2 0 0,-2 2 0 16,-2 2 0-16,-3 1 0 0,0 1 0 0,-3 2 0 16,-2 1 0-16,-3 1 0 0,0 1 0 0,-2-1 0 15,0 0 0-15,3-4 0 0,0-4 0 0,13-21 0 16,-11 24 0-16,11-24 0 0,0 0 0 15,0 0 0-15,0 0 0 0,22-7 0 0,-22 7 0 16,30-29 0-16,-12 6 0 0,4-4 0 16,1-3 0-16,2-3 0 0,0 0 0 0,0-1 0 15,-3 0 0-15,0 1 0 0,-4 3 0 0,-2 2 0 16,-1 5 0-16,-4 3 0 0,-11 20 0 0,17-25 0 16,-17 25 0-16,0 0 0 0,0 0 0 0,0 0 0 15,0 0 0-15,3 27 0 0,-3-27 0 0,-11 39 0 16,4-9 0-16,1 4 0 0,0 3 0 0,1 2 0 15,-2-4 0-15,3 1 0 0,0-5 0 16,6-2 0-16,1-5 0 0,6 0 0 0,0-6 0 16,11 6-100-16,-20-24-84 0,45 28-244 15,-45-28-199-15,33-5 41 0,-6 11 465 0</inkml:trace>
  <inkml:trace contextRef="#ctx0" brushRef="#br5" timeOffset="303911.5047">20150 14606 1373 0,'-28'-16'429'0,"28"16"-189"0,0 0-235 0,3 23-5 16,-3-23 0-16,0 0 0 0,8 20 0 0,-8-20 0 16,19 8 0-16,-19-8 0 0,29 3 0 15,-12-4 0-15,3 0 0 0,2-3 0 16,1 1 0-16,1-3 0 0,0-1 0 0,-2 0 0 15,-1-1 0-15,-3-2 0 0,-18 10 0 0,29-18 0 16,-29 18 0-16,17-19 0 0,-17 19 0 0,9-19 0 16,-9 19 0-16,0 0 0 0,-10-19 0 0,10 19 0 15,-23-7 0-15,23 7 0 0,-34 1 0 0,15 3 0 16,-2 1 0-16,-1-1 0 16,0 4 0-16,-1 1 0 0,0 2 0 0,0 4 0 0,2-1 0 15,3 8 0-15,1 2 0 0,4 2 0 0,0 1 0 16,5-1 0-16,2-2 0 0,5-2 0 0,4-2 0 15,5 0 0-15,-8-20 0 0,32 31 0 0,-6-19 0 16,3-1 0-16,9-4 0 0,-1-4 0 16,6-1 0-16,-2-5 0 0,7 0 0 15,-3-10 0-15,16 10-139 0,-24-32-125 0,39 21-379 16,-28-13 37-16,1-3 212 0</inkml:trace>
  <inkml:trace contextRef="#ctx0" brushRef="#br5" timeOffset="304139.8978">21052 13909 1954 0,'-15'30'93'0,"-4"-9"-93"0,0 5 0 16,2 11 0-16,1 6 0 0,0 6 0 0,-1 3 0 15,-3 2 0-15,-3 3 0 0,0 3 0 0,0 3 0 16,1 4 0-16,-2 0 0 0,1 2 0 0,-2-2 0 15,1-5 0-15,7-8 0 0,1-12 0 16,11-8 0-16,5-13 0 0,0-21-35 0,20-1-162 16,25 13-189-16,-37-37-223 0,31 1 12 0,-2-1 375 15</inkml:trace>
  <inkml:trace contextRef="#ctx0" brushRef="#br5" timeOffset="304332.0286">21286 14064 2047 0,'-36'65'0'0,"5"2"0"15,0-1 0-15,3-1 0 0,3-2 0 0,2-1 0 16,4-4 0-16,4-4 0 0,2-2 0 0,3-6 0 16,6-2 0-16,-1-9 0 0,7 0 0 15,-4-18-116-15,30 28-243 0,-28-45-199 0,8 18-74 16,-8-18 251-16</inkml:trace>
  <inkml:trace contextRef="#ctx0" brushRef="#br5" timeOffset="304700.3496">21846 14406 1916 0,'0'0'101'0,"-20"7"-71"16,-4-3-30-16,1 1 0 0,4-3 0 0,-1-2 0 16,1 0 0-16,19 0 0 0,-32 1 0 15,32-1 0-15,-19 6 0 0,19-6 0 16,0 0 0-16,-5 26 0 0,5-26 0 0,9 29 0 16,-9-29 0-16,17 30 0 0,-17-30 0 0,20 25 0 15,-20-25 0-15,22 22 0 0,-22-22 0 0,21 23 0 16,-21-23 0-16,13 21 0 0,-13-21 0 0,9 20 0 15,-9-20 0-15,1 21 0 0,-1-21 0 0,-4 20 0 16,4-20 0-16,-9 22 0 0,9-22 0 16,-19 26 0-16,19-26 0 0,-26 30 0 0,8-14 0 15,18-16 0-15,-35 32 0 0,18-15 0 0,-2 1 0 16,-2-1 0-16,0 0 0 0,1-1 0 0,0-5-12 16,20-11-38-16,-29 5-47 0,29-5-171 15,-11-17-121-15,27-3-207 0,-11 1 27 0,-9-26 504 16</inkml:trace>
  <inkml:trace contextRef="#ctx0" brushRef="#br5" timeOffset="304874.0692">21616 13865 1939 0,'-18'95'108'0,"-5"-53"-108"16,5 3 0-16,8-3 0 0,0-1 0 0,2 0 0 15,1-4 0-15,4 0 0 0,1-10 0 16,24 26-329-16,-22-53-236 0,0 39-87 0,8-18 152 16</inkml:trace>
  <inkml:trace contextRef="#ctx0" brushRef="#br5" timeOffset="305448.4724">22957 13886 1707 0,'-17'-22'90'0,"17"22"-42"15,4-23-4-15,-4 23-11 0,0 0 5 16,0 0-5-16,0 0 0 0,0 0-12 0,0 0-21 15,0 0 0-15,0 0 0 0,-2 29 0 0,2-29 0 16,-11 34 0-16,5-12 0 0,0 0 0 16,-3 2 0-16,0 4 0 0,-5 2 0 0,1 5 0 15,-4 2 0-15,-4 2 0 0,-3 0 0 0,-2 3 0 16,1-1 0-16,-3 2 0 0,-1-1 0 0,1 0 0 16,-3-1 0-16,3-1 0 0,3-6 0 0,4-5 0 15,3-6 0-15,6-2 0 0,12-21 0 0,-13 29 0 16,13-29 0-16,7 17 0 0,-7-17 0 15,23 12 0-15,-6-9 0 0,3 1 0 16,7-4 0-16,4-1 0 0,3-4 0 0,2 0 0 16,2-2 0-16,-2 1 0 0,1 0 0 0,-4-1 0 15,-3 3 0-15,-3-1 0 0,-3 5 0 0,-5 1 0 16,3 5 0-16,-22-6 0 0,36 12 0 0,-36-12 0 16,35 26-102-16,-35-26-124 0,32 25-94 0,-32-25-242 15,0 0-20-15,8 27 328 0</inkml:trace>
  <inkml:trace contextRef="#ctx0" brushRef="#br5" timeOffset="305920.2094">23381 14439 1513 0,'17'8'228'0,"-17"-8"-102"15,-13-17-47-15,13 17-16 0,-19-12-25 0,19 12-38 16,-24-14 0-16,24 14 0 0,-30-14 0 0,11 9 0 16,2 2 0-16,-2 0 0 0,1 5 0 0,-4-1 0 15,1 6 0-15,-1 3 0 0,2 8 0 16,-2 5 0-16,1 6 0 0,3 5 0 0,0 2 0 16,-1-1 0-16,2 0 0 0,3-5 0 0,1-2 0 15,5-4 0-15,6-4 0 0,2-20 0 16,3 28 0-16,-3-28 0 0,18 17 0 0,-18-17 0 15,31 2 0-15,-12-6 0 0,2-3 0 0,2-6 0 16,6-4 0-16,0-4 0 0,4-4 0 0,3-3 0 16,-2-1 0-16,-2-1 0 0,1 1 0 15,-2 0 0-15,-3 2 0 0,0 1 0 0,-4 1 0 16,-5 6 0-16,-3 2 0 0,-16 17 0 0,0 0 0 16,0 0 0-16,0 0 0 0,0 0 0 0,0 0 0 15,-10 28 0-15,-3-6 0 0,-2 5 0 0,0 6 0 16,-2 2 0-16,1 0 0 0,0-1 0 0,0-5 0 15,5-2 0-15,2-7 0 0,7-2 0 16,2-18 0-16,13 26 0 0,-13-26 0 16,29 13 0-16,-9-14 0 0,7-1 0 0,1-8-52 15,9 5-29-15,-16-23-100 0,33 31-72 0,-38-43-50 16,39 36-74-16,-26-19 31 0,5-7-6 0,14 25 251 16</inkml:trace>
  <inkml:trace contextRef="#ctx0" brushRef="#br5" timeOffset="306308.325">23886 14448 1856 0,'-21'-6'154'15,"21"6"-117"-15,-26-6-37 0,26 6 0 0,-21 11 0 16,21-11 0-16,-21 26 0 0,12-8 0 0,0-1 0 16,1 1 0-16,2 0 0 0,-2 1 0 0,3 3 0 15,0 2 0-15,3 3 0 0,2-2 0 16,-3 1 0-16,2-3 0 0,0-3 0 0,1-20 0 16,2 29 0-16,-2-29 0 0,17 13 0 0,-17-13 0 15,34 0 0-15,-13-3 0 0,1-7 0 16,1-1 0-16,2-3 0 0,1-3 0 0,1-3 0 15,-1-1 0-15,2-5 0 0,-1 2 0 0,0 0 0 16,-3 1 0-16,-1 1 0 0,-2 0 0 0,-3 4 0 16,-2 0 0-16,-16 18 0 0,23-19 0 0,-23 19 0 15,0 0 0-15,0 0 0 0,0 0 0 0,5 29 0 16,-10-11 0-16,-2 5 0 0,0 4 0 16,-2-1 0-16,1 2 0 0,-1-3 0 0,3 0 0 15,-1-4 0-15,4-1 0 0,3-20 0 16,-3 26 0-16,3-26 0 0,0 0 0 0,25 6 0 15,-7-11 0-15,4-5 0 0,5-5 0 0,3-4 0 16,3-4 0-16,3-3 0 0,0 0 0 0,-2-2 0 16,-1-1 0-16,-5 1 0 0,-3 0 0 0,-4 3 0 15,-5 1 0-15,0 3 0 0,-7-1 0 16,4 5 0-16,-10-13-50 0,23 27-200 0,-41-41-104 16,36 32-206-16,-25-6-24 0,-12-16 336 0</inkml:trace>
  <inkml:trace contextRef="#ctx0" brushRef="#br1" timeOffset="313508.143">2194 12948 1452 0,'0'0'474'0,"-48"-14"-444"0,12 6-15 0,5 0-8 15,8 2-5-15,5 2 0 0,0 1-2 0,-2 6-4 16,-2 1-3-16,-2 10-7 0,-4 1-3 0,0 8-7 15,-5 4 5-15,0 7-5 0,-5 1 13 16,-3 6-5-16,-2 1 18 0,-4 3-10 0,1 5 15 16,-2 4 12-16,0 5-27 0,1-1 35 0,4 4-21 15,-2-6 8-15,4 1 15 0,-2-3-14 0,3 0 10 16,0-2-13-16,6-1 7 0,3-1-13 0,10-3-9 16,7-3 19-16,6-2-25 0,8-2 21 0,2 0-7 15,7-2-10-15,5-4 8 0,4-1-8 16,3-4 6-16,5-4-7 0,0-2 5 15,5-5-4-15,2-7 2 0,2-5 2 0,0-2-1 16,2-6 2-16,2-6 0 0,0-1-1 0,-2-5 1 16,1 0 1-16,-3-1-2 0,-3 0 6 0,-3 1-4 15,-5 2 3-15,-2 3-5 0,-22 9 3 0,26-13-1 16,-26 13 1-16,0 0 0 0,0 0 1 0,0 0 0 16,0 0-1-16,0 0 0 0,0 0-2 15,-28 23 2-15,28-23-4 0,-31 36 6 0,14-10-9 16,-1 2 6-16,-3 5-7 0,2 2 8 0,-2 2-6 15,1 5 9-15,1 2-8 0,4 2-9 16,0 0 22-16,3 1-21 0,5-2 22 0,2-3-7 16,6-2-7-16,5-6 7 0,5-4-7 0,6-4 6 15,6-3-5-15,5-4 4 0,6-3-1 0,5-3 2 16,4-5-1-16,4-4 4 0,3-4-6 16,1-5 1-16,4-3 0 0,2-4-4 0,1-5 2 15,3-5-2-15,2 0 5 0,0-2-1 0,3-3 5 16,0 2-6-16,-4 0 1 0,-3 2-1 0,-4 2 0 15,-6 5 0-15,-5 4 0 0,-7 4 0 0,-5 4 0 16,-9 4 0-16,-4 4 0 0,-19-4 0 0,25 17-1 16,-25-17 2-16,11 31-3 0,-11-9 4 15,-3 3-3-15,-3 3 2 0,-1 0-2 16,-2 1 2-16,3 1-1 0,0 0 0 0,1 1 0 16,2-4 0-16,2-1 0 0,2-4 0 0,2-2 0 15,5 0 0-15,3-2-1 0,3-1 2 0,4-4-4 16,4-1 5-16,8-4-3 0,1 0 2 0,7-3-1 15,4-4-1-15,2 0 1 0,5-3 0 0,1-3 0 16,1-1 0-16,3-2-1 0,0 0 0 16,2-3 2-16,1-1-4 0,-1-3 8 0,0-1-7 15,2 1 3-15,1-2-2 0,-3 1 0 0,-2 1-1 16,-4-2 4-16,-1 0-2 0,-4 0 2 0,-4 1-3 16,-2 3 2-16,-6 0-2 0,-3 3 3 15,-4 3-3-15,-4 2 2 0,-3 2-1 0,-19 3-1 16,26 6 2-16,-26-6-1 0,13 19 1 0,-13-19-1 15,4 32 0-15,-5-10 0 0,-2 2 0 16,-2 3 0-16,0 1 0 0,2-1 0 0,-1 2 0 16,3-2 0-16,3 1 0 0,4-3 0 0,4-2 0 15,5-1 0-15,4-5-10 0,7-3 20 0,4-1-22 16,5-5 24-16,6-3-12 0,2-3 0 0,5-2 0 16,3-5-9-16,4-1 9 0,1-3-12 0,1-3 27 15,2-4-12-15,1-2 0 0,3-5-3 16,3-3 0-16,-1 1 0 0,1-5 0 15,-3 2 0-15,-1-1 0 0,-3 0 0 0,-2 2 0 16,-4-1 0-16,-6 3 0 0,-5 1 0 0,-4 3 0 16,-5 4 0-16,-4 4 0 0,-6 3 0 0,-6 4 0 15,-17 6 0-15,18 0 0 0,-18 0 0 0,0 0 0 16,2 25 0-16,-6-9 0 0,-3 3 0 0,-2 0 0 16,1 0 0-16,-1 1 0 0,3-2 0 15,6-18 0-15,-6 30 0 0,6-30 0 0,8 23 0 16,-8-23 0-16,24 17 0 0,-5-12 0 0,7-4 0 15,3-3 0-15,6-3 0 0,4-4 0 0,5-3 0 16,3-2 0-16,3-6 0 0,2-1 0 0,4-6 0 16,1-2 0-16,5-4 0 0,2-1 0 0,-1-1 0 15,3-2 0-15,-4-3 0 0,-3 1 0 0,0 0 0 16,-6 3 0-16,-2 0 0 16,-6 3 0-16,-4 2 0 0,-3 1 0 0,-5 5 0 15,-3 2 0-15,-4 7 0 0,-3 1 0 0,-6 5 0 16,-17 10 0-16,24-9 0 0,-24 9 0 0,0 0 0 15,0 0 0-15,0 0 0 0,0 0 0 0,11 17 0 16,-11-17 0-16,-3 20 0 0,3-20 0 0,-2 24 0 16,2-24 0-16,8 27 0 0,-8-27 0 15,16 30 0-15,-5-13 0 0,3 0 0 0,4 0 0 16,3 1 0-16,1-1 0 0,5-2 0 0,-1-1 0 16,5-3 0-16,2 2 0 0,1-3 0 0,3-3 0 15,2-3 0-15,3-4 0 0,0-4 0 16,2-3 0-16,2-2 0 0,4-3 0 0,2-3 0 15,3-5 0-15,-3-3 0 0,3-3 0 0,-4-2 0 16,0-1 0-16,-1 0 0 0,-2 0 0 16,-2 1 0-16,-5 3 0 0,-2 2 0 0,-1 0 0 15,-4 3 0-15,-4 6 0 0,-4 0 0 0,-3 5 0 16,-5 3 0-16,-18 6 0 0,26-5 0 0,-26 5 0 16,0 0 0-16,18 17 0 0,-18-17 0 0,1 22 0 15,-1-22 0-15,-1 30 0 0,1-30 0 0,-1 31 0 16,1-31 0-16,5 31 0 0,-5-31 0 0,17 26 0 15,-17-26 0-15,30 24 0 0,-8-13 0 16,5-2 0-16,3-2 0 0,5-2 0 16,5-2 0-16,3 1 0 0,3-4 0 0,2 0 0 15,3 0 0-15,1-1 0 0,1 0 0 0,5-1 0 16,-1 0 0-16,1 0 0 0,-1-2 0 0,-1-1 0 16,-5-1 0-16,-2-2 0 0,-2-3 0 0,-5-3 0 15,-1 1 0-15,-3-3 0 0,-4 1 0 16,0-2 0-16,-4-3 0 0,0 2 0 0,-4 0 0 15,0 0 0-15,-4 0 0 0,0 1 0 0,-3 1 0 16,-2 0 0-16,-17 16 0 0,29-24 0 0,-29 24 0 16,21-13 0-16,-21 13 0 0,0 0 0 0,0 0 0 15,19 12 0-15,-19-12 0 0,4 28 0 16,-3-8 0-16,-2 2 0 0,0 2 0 0,0 2 0 16,-1 0 0-16,1 0 0 0,4-1 0 15,0-1 0-15,6-2 0 0,4-1 0 0,5-6 0 16,8-1 0-16,3-5 0 0,8-4 0 0,6-4 0 15,6-5 0-15,8-6 0 0,5-3 0 0,8-7 0 16,2-2 0-16,5-2 0 0,3-5 0 0,2 0 0 16,-2-2 0-16,2-3 0 0,-2-1 0 0,0 1 0 15,-1-1 0-15,-5 1 0 0,-2 1 0 0,-7 2 0 16,-10 4 0-16,-2 6 0 0,-9 1 0 16,-7 7 0-16,-5 3 0 0,-8 2 0 0,-3 5 0 15,-21 3 0-15,23 5 0 0,-23-5 0 16,7 21 0-16,-7-21 0 0,-6 31 0 0,-2-11 0 15,-3 1 0-15,0 2 0 0,-1 0 0 0,1 0 0 16,1 1 0-16,1-2 0 0,3 0 0 0,4 0 0 16,3-4 0-16,6-1 0 0,-7-17 0 15,31 28 0-15,-7-19 0 0,7-3 0 0,6-2 0 16,7-6 0-16,7-3 0 0,5-4 0 0,5-2 0 16,6-4 0-16,1-3 0 0,4-3 0 0,-1-2 0 15,2-1 0-15,3-2 0 0,0 0 0 0,0 0 0 16,-2-1 0-16,-2-1 0 0,-5 1 0 0,-4 2 0 15,-5 3 0-15,-4 1 0 0,-4 3 0 0,-4 3 0 16,-6 3 0-16,-4 3 0 16,-6 4 0-16,-6 3 0 0,-6 4 0 0,-18-2 0 15,21 10 0-15,-21-10 0 0,6 23 0 0,-6-23 0 16,-5 33 0-16,1-15 0 0,2 0 0 0,0 1 0 16,3-1 0-16,1 0 0 0,4-1 0 0,-6-17 0 15,26 32 0-15,-8-18 0 0,5 1 0 0,6-4 0 16,5 0 0-16,8-3 0 0,4-2 0 0,4-1 0 15,5-1 0-15,5-4 0 0,4-2 0 16,5 1 0-16,1-4 0 0,2 0 0 0,0-3 0 16,-3-2 0-16,2-3 0 0,1-3 0 0,-1-2 0 15,1-4 0-15,-1-2 0 0,-2-4 0 16,-5 1 0-16,-2-4 0 0,-2 1 0 0,-5 1 0 16,-4-1 0-16,-4 1 0 0,-3 1 0 0,-5 4 0 15,-4 2 0-15,-6 5 0 0,-4 4 0 16,-7 4 0-16,-18 9 0 0,17-8 0 0,-17 8 0 15,0 0 0-15,0 0 0 0,-16 24 0 0,5-7 0 16,-3 2 0-16,-2 3 0 0,-1 1 0 0,0 1 0 16,0 3 0-16,2-2 0 0,3 1 0 0,6-3 0 15,5-3 0-15,6-2 0 0,5 1 0 0,9-4 0 16,5-3 0-16,9-3 0 0,8-6 0 16,7-3 0-16,5-3 0 0,8-8 0 0,5-1 0 15,5-3 0-15,2-3 0 0,4 0 0 16,1-3 0-16,0 0 0 0,2 0 0 0,-3 1 0 15,-3 0 0-15,-5 5 0 0,-6-1 0 0,-4 1 0 16,-7 4 0-16,-3 2 0 0,-4 1 0 0,-5 4 0 16,-5 1 0-16,-5 2 0 0,-4 3 0 0,-7 3 0 15,-19-5 0-15,26 14 0 0,-26-14 0 0,12 18 0 16,-12-18 0-16,5 24 0 0,-5-24 0 16,2 31 0-16,0-14 0 0,2 1 0 0,-4-18 0 15,19 34 0-15,-5-16 0 0,5-1 0 0,5 1 0 16,3-3 0-16,3-2 0 0,3 1 0 0,5-4 0 15,2 1 0-15,7-3 0 0,4-5 0 16,5-3 0-16,4-5 0 0,2-3 0 0,5-5 0 16,1-2 0-16,1-4 0 0,3-3 0 15,1-2 0-15,1-3 0 0,3-3 0 0,0-3 0 16,5-3 0-16,-1-3 0 0,-2 1 0 0,-2-2 0 16,-4 0 0-16,-4-3 0 0,-4 2 0 0,-4-1 0 15,-7 0 0-15,-1 1 0 0,-10 1 0 0,-5 2 0 16,-6 2 0-16,-8 2 0 0,-5 4 0 0,-8 3 0 15,-6 7 0-15,-6 3 0 0,1 17 0 0,-17-22 0 16,17 22 0-16,-33-9 0 0,14 9 0 16,-3 2 0-16,0 1 0 0,1 2 0 0,-1 1 0 15,5 1 0-15,17-7 0 0,-26 11 0 0,26-11 0 16,0 0 0-16,0 0 0 0,0 0 0 16,0 0 0-16,0 0 0 0,28 12 0 0,-10-19 0 15,5-4 0-15,2-4 0 0,5-5 0 0,1-3 0 16,3-1 0-16,-1-4 0 0,0-1 0 0,-3-2 0 15,0-4 0-15,-4-2 0 0,-3 0 0 16,-2-2 0-16,-4 2 0 0,-5-3 0 0,-2-1 0 16,-4 0 0-16,-6-1 0 0,-4 1 0 0,-5 0 0 15,-6 4 0-15,-6 0 0 0,-3 4 0 0,-5 1 0 16,-4 3 0-16,-3 4 0 0,-5 1 0 16,0 3 0-16,-4 4 0 0,-1 1 0 0,-1 4 0 15,-2 4 0-15,1 1 0 0,2 2 0 16,2 2 0-16,3 1 0 0,2 1 0 0,4 1 0 15,3-2 0-15,6 1 0 0,4 0 0 0,22 1 0 16,-28-4 0-16,28 4 0 0,0 0 0 0,0 0 0 16,-4-17 0-16,4 17 0 0,18-25 0 0,-4 8 0 15,1-1 0-15,2-4 0 0,2-1 0 0,-2-2 0 16,-1-4 0-16,-2 1 0 0,-3 0 0 0,-2-2 0 16,-3 0 0-16,-5-2 0 0,-2 0 0 15,-5 1 0-15,-5 0 0 0,-4 1 0 0,-6-1 0 16,-4 5 0-16,-8 0 0 0,-3 2 0 0,-9 3 0 15,-5-1 0-15,-7 4 0 0,-8 3 0 16,-7 3 0-16,-2 4 0 0,-4 3 0 0,-6 3 0 16,-2 4 0-16,-2 4 0 0,-3 3 0 0,1 4 0 15,3 2 0-15,2 1 0 0,6 1 0 0,3 1 0 16,2 0 0-16,3 2 0 0,3-1 0 16,5 1 0-16,5-3 0 0,7-1 0 0,6-1 0 15,7-5 0-15,8 0 0 0,8-4 0 0,22-6 0 16,-22 4 0-16,22-4 0 0,0 0 0 0,0 0 0 15,6-22 0-15,-6 22 0 0,19-27 0 0,-19 27 0 16,25-31 0-16,-12 13 0 0,-2 0 0 0,0 0 0 16,-3-2 0-16,-5 2 0 15,-2-1 0-15,-5-1 0 0,-5 2 0 0,-5 1 0 16,-4 2 0-16,-5 1 0 0,-5 3 0 0,-5 3 0 16,-6 2 0-16,-5 1 0 0,-5 4 0 0,-5 2 0 15,-6 5 0-15,-3 3 0 0,-6 4 0 0,-3 1 0 16,-2 6 0-16,-3 2 0 0,-2 3 0 0,-5 4 0 15,-3 1 0-15,1 4 0 0,-3 1 0 0,4 4 0 16,2 1 0-16,4-2 0 0,7 1 0 16,2-3 0-16,8-3 0 0,6-2 0 0,5-3 0 15,7-2 0-15,5-6 0 0,8-4 0 0,7-4 0 16,6-2 0-16,18-10 0 0,-18 6 0 16,18-6 0-16,0 0 0 0,0 0 0 0,2-29 0 15,4 12 0-15,1-3 0 0,2-2 0 0,-1-3 0 16,0 1 0-16,-3 0 0 0,-4 0 0 0,-4 1 0 15,-5 1 0-15,-3 3 0 0,-9 2 0 16,-4 3 0-16,-6 4 0 0,-8 1 0 0,-6 7 0 16,-6 2 0-16,-7 5 0 0,-6 3 0 0,-6 5 0 15,-7 4 0-15,-3 4 0 0,-3 3 0 0,-5 1 0 16,0 3 0-16,-5 1 0 0,-1 3 0 0,-1-1 0 16,-1 4 0-16,2-1 0 0,4-1 0 0,1-1 0 15,7-1 0-15,4-2 0 0,3-3 0 16,6-2 0-16,6-4 0 0,7-3 0 0,9-4 0 15,6-2 0-15,6-3 0 0,7-3 0 16,5-4 0-16,5-2 0 0,17 1 0 0,-22-11 0 16,22 11 0-16,-11-24 0 0,9 7 0 0,-1-2 0 15,1-2 0-15,0-3 0 0,-1 0 0 0,-2-2 0 16,-3 2 0-16,-4 0 0 0,-5 1 0 0,-8 1 0 16,-3 3 0-16,-6 2 0 0,-7 3 0 15,-5 3 0-15,-7 3 0 0,-5 2 0 0,-2 4 0 16,-4 2 0-16,-3 4 0 0,-2 2 0 0,-7 2 0 15,1 4 0-15,-7 4 0 0,1 1 0 0,-4 3 0 16,1 2 0-16,4 1 0 0,-1 0 0 0,4 0 0 16,2-1 0-16,2 1 0 0,5-3 0 15,4 0 0-15,5-2 0 0,6-4 0 0,8 0 0 16,6-5 0-16,9-1 0 0,3-4 0 16,7-1 0-16,20-3 0 0,-24 0 0 0,24 0 0 15,0 0 0-15,-10-17 0 0,10 17 0 0,4-23 0 16,-4 23 0-16,7-31 0 0,-1 10 0 0,-1-1 0 15,1-1 0-15,-2-1 0 0,-2 1 0 0,-3 0 0 16,-4 0 0-16,-2 4 0 0,-6-1 0 0,-3 3 0 16,-4 3 0-16,-5 2 0 0,-3 2 0 15,-4 4 0-15,-4 1 0 0,-3 4 0 0,-5 1 0 16,-2 4 0-16,-4 3 0 0,-2 1 0 16,-1 5 0-16,0 0 0 0,2 1 0 0,-1 2 0 15,-2 1 0-15,4 0 0 0,2 0 0 0,1-1 0 16,6-2 0-16,2-1 0 0,5-2 0 0,4-1 0 15,5-3 0-15,5-2 0 0,20-5 0 0,-26 6 0 16,26-6 0-16,0 0 0 0,0 0 0 16,0 0 0-16,0 0 0 0,0-17 0 0,0 17 0 15,9-23 0-15,-9 23 0 0,8-31 0 0,-4 11 0 16,-2 0 0-16,-3-2 0 0,-4-2 0 0,-3 1 0 16,-5 0 0-16,-5 2 0 0,-5 0 0 0,-6 2 0 15,-5 4 0-15,-3-2 0 0,-6 5 0 0,-4 1 0 16,-4 1 0-16,-5 4 0 0,-4 2 0 15,-6 4 0-15,-3 5 0 0,-4 3 0 16,-3 4 0-16,0 5 0 0,-3 1 0 0,-3 5 0 0,-3 1 0 16,-1 4 0-16,-1 4 0 0,0 1 0 15,4 1 0-15,3 0 0 0,3 1 0 0,5-1 0 16,3 0 0-16,7-3 0 0,4-1 0 0,5-2 0 16,7-3 0-16,6-3 0 0,7-1 0 0,8-6 0 15,5-1 0-15,20-14 0 0,-24 14 0 16,24-14 0-16,0 0 0 0,0 0 0 0,0 0 0 15,0 0 0-15,5-20 0 0,-5 20 0 0,9-33 0 16,-2 14 0-16,-3-2 0 0,-1-1 0 0,-2 1 0 16,-5-2 0-16,-2 1 0 0,-7 3 0 15,-5 0 0-15,-4 2 0 0,-5 4 0 0,-6 2 0 16,-6 3 0-16,-6 4 0 0,-6 4 0 0,-5 3 0 16,-3 4 0-16,-7 1 0 0,-5 6 0 15,-4 3 0-15,-2 3 0 0,-4 4 0 0,-2 2 0 16,-2 0 0-16,-2 3 0 0,-1 2 0 0,2 0 0 15,2 0 0-15,6 1 0 0,1-2 0 0,7 0 0 16,4-2 0-16,4-1 0 0,7-4 0 0,6-5 0 16,8-2 0-16,7-4 0 0,8-4 0 0,7-2 0 15,19-6 0-15,-22 3 0 0,22-3 0 16,0 0 0-16,0 0 0 0,0-28 0 16,3 11 0-16,-1-2 0 0,2-3 0 0,0 0 0 15,-2-2 0-15,-1 0 0 0,-2-1 0 0,-4 1 0 16,-3 3 0-16,-6 2 0 0,-3 4 0 0,-6 0 0 15,-4 5 0-15,-4 2 0 0,-6 3 0 0,-4 3 0 16,-5 4 0-16,-5 3 0 0,-4 2 0 0,-5 5 0 16,-3 2 0-16,-3 3 0 0,-2 2 0 15,0 3 0-15,1-1 0 0,3 5 0 0,2-3 0 16,2 2 0-16,2 1 0 0,3-5 0 0,4 2 0 16,5-2 0-16,5-3 0 0,4-3 0 0,7-2 0 15,5-3 0-15,6-2 0 0,19-8 0 0,-20 9 0 16,20-9 0-16,0 0 0 0,0 0 0 15,0 0 0-15,0 0 0 0,15-19 0 0,-15 19 0 16,18-23 0-16,-8 5 0 0,-2-2 0 16,1-3 0-16,-3-4 0 0,-1 1 0 0,-4-4 0 15,-4 4 0-15,-6 2 0 0,-4 2 0 0,-8 4 0 16,-3 2 0-16,-9 4 0 0,-6 5 0 0,-5 2 0 16,-9 7 0-16,-6 4 0 0,-6 5 0 0,-10 7 0 15,-6 5 0-15,-8 9 0 0,-2 5 0 0,-5 7 0 16,1 3 0-16,0 3 0 0,-2-1 0 15,2 3 0-15,3-1 0 0,5-1 0 0,7-7 0 16,12 7-53-16,-6-48-449 0,40 42 139 0,-26-41-267 16,21-12 132-16,12 19 498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21:55:24.20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17451 4343 1076 0,'17'19'455'16,"-17"-19"-69"-16,0 0-334 0,0 0-2 0,0 0-22 15,0 0-28-15,0 0 0 0,0 0 0 0,23-2 0 16,-23 2 0-16,27-10 0 0,-8 4 0 0,5 1 0 16,4-1 0-16,1 0 0 0,4 0 0 0,3-1 0 15,2 0 0-15,3-1 0 0,0-1 0 16,1 0 0-16,-1-2 0 0,-1 2 0 0,2-2 0 16,0 0 0-16,-2-1 0 0,2 1 0 0,-6 0 0 15,-1 3 0-15,-4-1 0 0,-4 3 0 0,-3 2 0 16,-7 1 0-16,0 5-22 0,-17-2-19 0,21 9-12 15,-21-9-17-15,11 30-118 0,-32-25-398 0,17 14-12 16,-9-2 110-16</inkml:trace>
  <inkml:trace contextRef="#ctx0" brushRef="#br0" timeOffset="234.3757">17584 4663 1576 0,'-4'18'82'16,"-21"-9"-28"-16,25-9-6 0,-35 22-6 0,35-22-5 16,-17 12-15-16,17-12 1 0,0 0-1 0,0 0 5 15,0 0 6-15,24 0-1 0,-6-5-7 0,9-4-4 16,3-3-18-16,9-3-3 0,3-5 0 0,5 0 0 16,4-3 0-16,0 1 0 0,0 1 0 0,-2 2 0 15,-3 2 0-15,-4 1 0 0,0 6 0 0,-5-3-3 16,-1 9-52-16,-13-13-59 0,11 23-492 0,-16-15-60 15,8 9 64-15</inkml:trace>
  <inkml:trace contextRef="#ctx0" brushRef="#br0" timeOffset="10348.1166">19420 4483 1435 0,'-22'5'62'16,"22"-5"0"-16,0 0-15 0,0 0 21 0,0 0-44 31,0 0 2-31,0 0-14 0,0 0-5 16,0 0 6-16,0 0 7 0,0 0 9 0,0 0-19 16,22 12 27-16,-4-13-8 0,1-5 2 0,6 1 16 15,3-3-23-15,4-1-7 0,3-2 0 0,4 1-8 16,2-2 2-16,3 2-6 0,2-1 0 0,0-1-5 15,3 2 0-15,1 1 0 0,0 1 0 16,2 1 0-16,0 2 0 0,2 1 0 0,-2 3 0 16,0 1 0-16,2 0 0 0,-3 2 0 15,-1 1 0-15,0 0-1 0,1 0-3 0,0-1 4 16,1-3 0-16,2-1-2 0,0-3-2 0,2-2-2 16,0-3 2-16,0-2-1 0,0-2 4 0,-1-1-4 15,1-1-2-15,-4-3-14 0,2 4-13 0,-9-7-36 16,12 24-79-16,-36-24-440 0,22 16-22 0,-11-1 78 15</inkml:trace>
  <inkml:trace contextRef="#ctx0" brushRef="#br0" timeOffset="15588.5549">19729 5033 1494 0,'1'-18'46'0,"-1"18"6"16,0 0 12-16,0 0-3 0,0 0-12 15,0 0-19-15,0 0-8 0,0 0 0 0,0 0 0 16,0 0-6-16,0 0-5 0,0 0-6 0,0 0-3 16,0 0 3-16,-16 24 0 0,16-24 6 0,-12 32-3 15,7-13 5-15,-1 1-1 0,-1 3-16 0,0-2 34 16,1 5-33-16,-2-2 29 0,2 0-11 0,-1 0-9 16,0-2 5-16,-1-1-8 0,3-2 4 15,5-19-2-15,-7 28-4 0,7-28-1 0,0 0 0 16,-1 20 0-16,1-20 0 0,0 0 0 0,0 0 0 15,0 0 0-15,0 0 0 0,0 0 0 16,21-15 0-16,-21 15 0 0,15-31 0 0,-5 11 0 16,2-4 0-16,-1-3 0 0,3-2 0 0,0-2 0 15,1-1 0-15,1-2 0 0,-1 2 0 0,-1-1 0 16,2 2 0-16,-1-1 0 0,1 2 0 16,1 0 0-16,1 2 0 0,1 1 0 0,-1 3 0 15,0 3 0-15,-1 3 0 0,0 6 0 0,-17 12 0 16,25-16 0-16,-25 16 0 0,17-2 0 0,-17 2 0 15,0 0 0-15,19 18 0 0,-19-18 0 0,11 27 0 16,-6-9 0-16,-1 4 0 0,-2 1 0 0,-1 1 0 16,0 2 0-16,-1 2 0 0,0 3 0 0,0 1 0 15,0 2 0-15,0-1 0 16,-1-2 0-16,2-1 0 0,3-3 0 0,0-2 0 16,2 0 0-16,0-6 0 0,4 0 0 0,-10-19 0 15,20 27 0-15,-20-27-92 0,38 28-362 0,-38-28-182 16,27 3-4-16,-27-3 416 0</inkml:trace>
  <inkml:trace contextRef="#ctx0" brushRef="#br0" timeOffset="49375.7643">19733 3575 1409 0,'-21'-29'329'0,"38"31"-272"15,-17-2-26-15,0 0 0 0,0 0-4 0,0 0-7 16,-18 20-7-16,18-20-4 0,-9 30-4 0,6-8 8 16,-4 4-4-16,3 4 9 0,-6 3-5 0,1 3 8 15,-2 1-7-15,2 1-11 0,-2-1 22 16,1 0-25-16,0-2 0 0,2-1 0 0,-1-7 0 15,4-3 0-15,2-6 0 0,3-18 0 0,-3 18 0 16,3-18 0-16,0 0 0 0,0 0 0 0,20-3 0 16,-20 3 0-16,23-21 0 0,-10 3 0 15,4-9 0-15,2-7 0 0,-1-4 0 0,4-6 0 16,0-3 0-16,1 0 0 0,2 0 0 16,-2 3 0-16,0 3 0 0,-2 4 0 0,-1 3 0 15,-1 2 0-15,-2 6 0 0,-1 1 0 0,-2 4 0 16,0 2 0-16,-14 19 0 0,23-29 0 0,-23 29 0 15,25-23 0-15,-25 23 0 0,26-14 0 0,-26 14 0 16,23-5 0-16,-23 5 0 0,23 7 0 0,-23-7 0 16,26 21 0-16,-15-3 0 0,2 4 0 0,-1 4 0 15,-1 6 0-15,0 4 0 0,-4 3 0 16,-2 2 0-16,-1 3 0 0,-5-1 0 0,-1 2 0 16,-1-2 0-16,-1 0 0 0,2-5 0 15,-2 0 0-15,4-5 0 0,0-4 0 0,5-5 0 16,2-7 0-16,-7-17 0 0,20 20-38 0,0-4-74 15,-20-16-413-15,21-1-100 0,-21 1 49 0</inkml:trace>
  <inkml:trace contextRef="#ctx0" brushRef="#br0" timeOffset="49891.4225">20459 3847 1822 0,'0'0'80'16,"0"0"-39"-16,0 0-10 0,0 0 0 0,0 0-13 16,0 0-3-16,0 0-6 0,0 0-9 0,0 0 0 15,0 0 0-15,0 0 0 0,0 0 0 0,0 0 0 16,0 0 0-16,0 0 0 0,0 0 0 15,0 0 0-15,0 0 0 0,0 0 0 0,0 0 0 16,0 0 0-16,0 0 0 0,-11-17 0 16,11 17 0-16,0 0 0 0,0 0 0 0,0 0 0 15,0 0 0-15,0 0 0 0,0 0 0 0,0 0 0 16,0 0 0-16,0 0 0 0,0 0 0 0,0 0 0 16,0 0 0-16,-17-14 0 0,17 14 0 0,0 0 0 15,0 0 0-15,0 0 0 0,0 0 0 16,0 0 0-16,0 0 0 0,0 0 0 0,0 0 0 15,0 0 0-15,0 0 0 0,0 0 0 0,0 0 0 16,0 0 0-16,0 0 0 0,0 0 0 0,0 0 0 16,0 0 0-16,0 0 0 0,0 0 0 0,0 0 0 15,0 0 0-15,0 0 0 0,0 0 0 0,0 0 0 16,0 0 0-16,0 0 0 0,0 0 0 16,0 0 0-16,-4 19 0 0,4-19 0 15,5 29 0-15,-3-9 0 0,0 2 0 0,-2 2 0 16,0 4 0-16,-2 0 0 0,1 2 0 0,-1-1 0 15,-2-3 0-15,2-3 0 0,2-23 0 0,0 35-13 16,0-35-380-16,0 0-258 0,0 0 16 0,11-20 281 16</inkml:trace>
  <inkml:trace contextRef="#ctx0" brushRef="#br0" timeOffset="50751.0311">20375 5203 1866 0,'-20'7'140'16,"20"-7"-135"-16,0 0 1 0,0 0 1 0,6-23-2 15,-6 23-3-15,0 0-3 0,19-23-15 16,-19 23 17-16,0 0-15 0,25-19 18 0,-25 19-3 16,23-14 15-16,-23 14-13 0,29-9 15 0,-29 9-14 15,32-12-4-15,-32 12 0 0,30-9 0 16,-30 9 0-16,28-6 0 0,-28 6 0 0,22-1 0 16,-22 1 0-16,0 0 0 0,0 0 0 0,0 0 0 15,17 12 0-15,-17-12 0 0,0 0 0 0,-3 25 0 16,3-25 0-16,-14 26 0 0,5-9 0 0,9-17 0 15,-27 36 0-15,12-18 0 0,1 1 0 0,-2 2 0 16,0-2 0-16,0 2 0 0,3-3 0 16,-1 0 0-16,14-18 0 0,-18 27 0 15,18-27 0-15,0 0 0 0,-8 22 0 0,8-22 0 16,0 0 0-16,0 0 0 0,28 14 0 0,-28-14 0 16,34-1 0-16,-11-4 0 0,4-2 0 0,5-4 0 15,4-1 0-15,4-4 0 0,1 0 0 0,0-1 0 16,2 2 0-16,-6-7-5 0,11 28-218 0,-20-33-408 15,15 23-21-15,-17-11 117 0</inkml:trace>
  <inkml:trace contextRef="#ctx0" brushRef="#br0" timeOffset="50891.6736">21120 5348 2047 0,'0'0'0'0,"0"0"0"0,0 0 0 15,-14-22 0-15,14 22 0 0,0-29 0 0,0 29 0 16,-14-46-442-16,14 46-228 0,0-28 14 0,0 28 378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19/06/2015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3492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4EC22B-D15A-40CE-BC70-DE387E1A030E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11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348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8752524"/>
              </p:ext>
            </p:extLst>
          </p:nvPr>
        </p:nvGraphicFramePr>
        <p:xfrm>
          <a:off x="214283" y="762000"/>
          <a:ext cx="8750332" cy="4526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the triple equals sign from yesterday for Relative Refractive Index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learn one idea that gets used in 3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Add one more thing on to the chain of equals signs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one number can be used in many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the extension of the above to Snell’s law and the nice little poem, song and dance about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remember Snell’s law and what it means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remember things that are hard to remember (laugh at them)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an example of Snell’s law using the semi-circular blocks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apply the new formula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Unit 9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57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5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54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88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10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33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78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4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46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43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50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43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34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5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35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28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54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41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69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43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912391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Formative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Thurs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– 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waves AND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waves at boundaries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69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66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80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51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00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79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97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26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9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97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76600" y="457200"/>
            <a:ext cx="3200400" cy="487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-1524240" y="256320"/>
              <a:ext cx="11512440" cy="6046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536480" y="239760"/>
                <a:ext cx="11527200" cy="607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584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50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95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4480" y="187200"/>
              <a:ext cx="8640360" cy="5344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8280" y="170640"/>
                <a:ext cx="8668800" cy="537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282360" y="1214640"/>
              <a:ext cx="1389600" cy="732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71920" y="1198080"/>
                <a:ext cx="1402560" cy="76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8388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1187450" y="188913"/>
            <a:ext cx="7632700" cy="1223962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NZ" altLang="en-US" sz="4000">
                <a:solidFill>
                  <a:srgbClr val="F3C00F"/>
                </a:solidFill>
              </a:rPr>
              <a:t>Finding the refractive</a:t>
            </a: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NZ" altLang="en-US" sz="4000">
                <a:solidFill>
                  <a:srgbClr val="F3C00F"/>
                </a:solidFill>
              </a:rPr>
              <a:t>index of plastic</a:t>
            </a:r>
          </a:p>
        </p:txBody>
      </p:sp>
      <p:sp>
        <p:nvSpPr>
          <p:cNvPr id="210947" name="Line 3"/>
          <p:cNvSpPr>
            <a:spLocks noChangeShapeType="1"/>
          </p:cNvSpPr>
          <p:nvPr/>
        </p:nvSpPr>
        <p:spPr bwMode="auto">
          <a:xfrm flipV="1">
            <a:off x="1476375" y="1700213"/>
            <a:ext cx="0" cy="4176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10948" name="Line 4"/>
          <p:cNvSpPr>
            <a:spLocks noChangeShapeType="1"/>
          </p:cNvSpPr>
          <p:nvPr/>
        </p:nvSpPr>
        <p:spPr bwMode="auto">
          <a:xfrm rot="5400000" flipV="1">
            <a:off x="5039519" y="2312194"/>
            <a:ext cx="0" cy="7129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10949" name="Rectangle 5"/>
          <p:cNvSpPr>
            <a:spLocks noRot="1" noChangeArrowheads="1"/>
          </p:cNvSpPr>
          <p:nvPr/>
        </p:nvSpPr>
        <p:spPr bwMode="auto">
          <a:xfrm>
            <a:off x="107950" y="2276475"/>
            <a:ext cx="15843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NZ" altLang="en-US" sz="4000"/>
              <a:t>sin</a:t>
            </a:r>
            <a:r>
              <a:rPr lang="el-GR" altLang="en-US" sz="4000"/>
              <a:t>θ</a:t>
            </a:r>
            <a:r>
              <a:rPr lang="en-NZ" altLang="en-US" sz="4000" baseline="-25000"/>
              <a:t>1</a:t>
            </a:r>
          </a:p>
        </p:txBody>
      </p:sp>
      <p:sp>
        <p:nvSpPr>
          <p:cNvPr id="210950" name="Rectangle 6"/>
          <p:cNvSpPr>
            <a:spLocks noRot="1" noChangeArrowheads="1"/>
          </p:cNvSpPr>
          <p:nvPr/>
        </p:nvSpPr>
        <p:spPr bwMode="auto">
          <a:xfrm>
            <a:off x="3708400" y="5948363"/>
            <a:ext cx="15843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NZ" altLang="en-US" sz="4000"/>
              <a:t>sin</a:t>
            </a:r>
            <a:r>
              <a:rPr lang="el-GR" altLang="en-US" sz="4000"/>
              <a:t>θ</a:t>
            </a:r>
            <a:r>
              <a:rPr lang="en-NZ" altLang="en-US" sz="4000" baseline="-25000"/>
              <a:t>2</a:t>
            </a:r>
          </a:p>
        </p:txBody>
      </p:sp>
      <p:sp>
        <p:nvSpPr>
          <p:cNvPr id="210955" name="Rectangle 11"/>
          <p:cNvSpPr>
            <a:spLocks noRot="1" noChangeArrowheads="1"/>
          </p:cNvSpPr>
          <p:nvPr/>
        </p:nvSpPr>
        <p:spPr bwMode="auto">
          <a:xfrm>
            <a:off x="2338388" y="4797425"/>
            <a:ext cx="504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NZ" altLang="en-US" sz="4000"/>
              <a:t>x</a:t>
            </a:r>
            <a:endParaRPr lang="en-NZ" altLang="en-US" sz="4000" baseline="-25000"/>
          </a:p>
        </p:txBody>
      </p:sp>
      <p:sp>
        <p:nvSpPr>
          <p:cNvPr id="210956" name="Rectangle 12"/>
          <p:cNvSpPr>
            <a:spLocks noRot="1" noChangeArrowheads="1"/>
          </p:cNvSpPr>
          <p:nvPr/>
        </p:nvSpPr>
        <p:spPr bwMode="auto">
          <a:xfrm>
            <a:off x="1187450" y="5589588"/>
            <a:ext cx="504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NZ" altLang="en-US" sz="4000"/>
              <a:t>x</a:t>
            </a:r>
            <a:endParaRPr lang="en-NZ" altLang="en-US" sz="4000" baseline="-25000"/>
          </a:p>
        </p:txBody>
      </p:sp>
      <p:sp>
        <p:nvSpPr>
          <p:cNvPr id="210957" name="Rectangle 13"/>
          <p:cNvSpPr>
            <a:spLocks noRot="1" noChangeArrowheads="1"/>
          </p:cNvSpPr>
          <p:nvPr/>
        </p:nvSpPr>
        <p:spPr bwMode="auto">
          <a:xfrm>
            <a:off x="3419475" y="4076700"/>
            <a:ext cx="504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NZ" altLang="en-US" sz="4000"/>
              <a:t>x</a:t>
            </a:r>
            <a:endParaRPr lang="en-NZ" altLang="en-US" sz="4000" baseline="-25000"/>
          </a:p>
        </p:txBody>
      </p:sp>
      <p:sp>
        <p:nvSpPr>
          <p:cNvPr id="210958" name="Rectangle 14"/>
          <p:cNvSpPr>
            <a:spLocks noRot="1" noChangeArrowheads="1"/>
          </p:cNvSpPr>
          <p:nvPr/>
        </p:nvSpPr>
        <p:spPr bwMode="auto">
          <a:xfrm>
            <a:off x="4932363" y="2781300"/>
            <a:ext cx="504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NZ" altLang="en-US" sz="4000"/>
              <a:t>x</a:t>
            </a:r>
            <a:endParaRPr lang="en-NZ" altLang="en-US" sz="4000" baseline="-25000"/>
          </a:p>
        </p:txBody>
      </p:sp>
      <p:sp>
        <p:nvSpPr>
          <p:cNvPr id="210959" name="Rectangle 15"/>
          <p:cNvSpPr>
            <a:spLocks noRot="1" noChangeArrowheads="1"/>
          </p:cNvSpPr>
          <p:nvPr/>
        </p:nvSpPr>
        <p:spPr bwMode="auto">
          <a:xfrm>
            <a:off x="6443663" y="2565400"/>
            <a:ext cx="504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NZ" altLang="en-US" sz="4000"/>
              <a:t>x</a:t>
            </a:r>
            <a:endParaRPr lang="en-NZ" altLang="en-US" sz="4000" baseline="-25000"/>
          </a:p>
        </p:txBody>
      </p:sp>
      <p:sp>
        <p:nvSpPr>
          <p:cNvPr id="210960" name="Rectangle 16"/>
          <p:cNvSpPr>
            <a:spLocks noRot="1" noChangeArrowheads="1"/>
          </p:cNvSpPr>
          <p:nvPr/>
        </p:nvSpPr>
        <p:spPr bwMode="auto">
          <a:xfrm>
            <a:off x="7812088" y="1844675"/>
            <a:ext cx="504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NZ" altLang="en-US" sz="4000"/>
              <a:t>x</a:t>
            </a:r>
            <a:endParaRPr lang="en-NZ" altLang="en-US" sz="4000" baseline="-25000"/>
          </a:p>
        </p:txBody>
      </p:sp>
      <p:sp>
        <p:nvSpPr>
          <p:cNvPr id="210961" name="Line 17"/>
          <p:cNvSpPr>
            <a:spLocks noChangeShapeType="1"/>
          </p:cNvSpPr>
          <p:nvPr/>
        </p:nvSpPr>
        <p:spPr bwMode="auto">
          <a:xfrm flipV="1">
            <a:off x="1476375" y="1700213"/>
            <a:ext cx="6624638" cy="4176712"/>
          </a:xfrm>
          <a:prstGeom prst="line">
            <a:avLst/>
          </a:prstGeom>
          <a:noFill/>
          <a:ln w="57150">
            <a:solidFill>
              <a:srgbClr val="F3C00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10962" name="Rectangle 18"/>
          <p:cNvSpPr>
            <a:spLocks noRot="1" noChangeArrowheads="1"/>
          </p:cNvSpPr>
          <p:nvPr/>
        </p:nvSpPr>
        <p:spPr bwMode="auto">
          <a:xfrm>
            <a:off x="5795963" y="4005263"/>
            <a:ext cx="3240087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NZ" altLang="en-US" sz="4000"/>
              <a:t>slope of line = refractive index</a:t>
            </a:r>
            <a:endParaRPr lang="en-NZ" altLang="en-US" sz="4000" baseline="-25000"/>
          </a:p>
        </p:txBody>
      </p:sp>
      <p:sp>
        <p:nvSpPr>
          <p:cNvPr id="210963" name="Line 19"/>
          <p:cNvSpPr>
            <a:spLocks noChangeShapeType="1"/>
          </p:cNvSpPr>
          <p:nvPr/>
        </p:nvSpPr>
        <p:spPr bwMode="auto">
          <a:xfrm flipH="1" flipV="1">
            <a:off x="5651500" y="3357563"/>
            <a:ext cx="433388" cy="719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14396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36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9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25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8155</TotalTime>
  <Words>344</Words>
  <Application>Microsoft Office PowerPoint</Application>
  <PresentationFormat>On-screen Show (4:3)</PresentationFormat>
  <Paragraphs>66</Paragraphs>
  <Slides>41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253</cp:revision>
  <dcterms:created xsi:type="dcterms:W3CDTF">2006-08-16T00:00:00Z</dcterms:created>
  <dcterms:modified xsi:type="dcterms:W3CDTF">2015-06-19T00:15:29Z</dcterms:modified>
</cp:coreProperties>
</file>