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5" r:id="rId34"/>
    <p:sldId id="466" r:id="rId35"/>
    <p:sldId id="467" r:id="rId36"/>
    <p:sldId id="468" r:id="rId37"/>
    <p:sldId id="469" r:id="rId38"/>
    <p:sldId id="470" r:id="rId39"/>
    <p:sldId id="471" r:id="rId40"/>
    <p:sldId id="47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55:16.6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7618 3505 1468 0,'-7'-20'67'0,"7"20"-9"0,0 0-14 0,0 0-5 15,0 0 4-15,0 0 1 0,0 0-2 0,0 0-5 16,0 0-13-16,0 0-8 0,0 0-11 16,0 0-2-16,5 21-3 0,-5-21 4 0,-1 29-1 15,2-6 8-15,-1 4-3 0,3 4 9 0,-4 0-5 16,1 2 7-16,0-3-8 0,0-3 4 15,2-8-9-15,-2-19 1 0,16 18 2 0,1-18 5 16,8-10 7-16,14-12-21 0,14-21 0 0,16-19 0 16,20-25 0-16,19-21 0 0,20-19 0 0,15-12 0 15,19-6 0-15,6 1 0 0,3 7 0 0,2 3 0 16,-9 6 0-16,-10 4 0 0,-9 11 0 0,-18-1 0 16,-9 18-70-16,-39-21-337 0,7 36-274 15,-24 11 18-15,-22 9 438 0</inkml:trace>
  <inkml:trace contextRef="#ctx0" brushRef="#br0" timeOffset="4503.4167">9963 5741 1651 0,'-21'-5'62'0,"21"5"-36"0,0 0-7 0,0 0-4 15,-9-18 12-15,9 18 7 0,0 0 7 16,0 0-4-16,0 0-7 0,0 0-12 0,0 0-5 16,0 25-23-16,-2-5 33 0,-1 7-29 0,-2 7 28 15,-1 4-8-15,-2 1-8 0,-1-3 8 0,1-4-8 16,2-6-1-16,2-8-5 0,4-18 0 15,0 0 0-15,33 7 0 0,-2-25 0 0,13-13 0 16,17-21 0-16,11-16 0 0,15-18 0 0,12-8 0 16,13-9 0-16,11-2 0 0,7-3 0 0,1-4 0 15,2 5 0-15,-8 7 0 0,-8 5 0 0,-7 10 0 16,-9 5 0-16,-13-1 0 0,-4 8-45 0,-19-5-49 16,16 34-216-16,-33-19-332 15,-2 18 29-15,-12 12 271 0</inkml:trace>
  <inkml:trace contextRef="#ctx0" brushRef="#br0" timeOffset="5504.3775">4418 8253 1342 0,'-10'-35'217'0,"10"35"-161"0,0 0-7 0,0 0-10 16,-22-3-1-16,22 3-1 0,0 0-8 0,0 0-5 16,-17 23-6-16,17-23-4 0,-11 23-3 0,6-3-21 15,-2-1 41-15,2 4-32 0,-3-1 37 16,3 1-8-16,0-3-9 0,1 2 6 0,2-3-7 15,1 1 1-15,2-3-11 0,-1-17-8 0,7 27 0 16,-7-27 0-16,16 21 0 0,-16-21 0 16,20 12 0-16,-20-12 0 0,26 4 0 0,-9-8 0 15,4-6 0-15,3-5 0 0,6-12 0 0,4-10 0 16,8-19 0-16,4-13 0 0,11-16 0 0,8-9 0 16,12-6 0-16,4-10 0 0,10 6-70 0,-9-29-119 15,10 27-483-15,-14-3 18 0,1 12 193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29:10.9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1904 739 537 0,'0'0'358'0,"-20"33"27"16,30-16-34-16,-10-17-320 0,0 0-7 0,0 0-7 15,-12 21 2-15,12-21-8 0,3 26 5 16,-2-7-4-16,3 6 6 0,-1 4-11 0,1 4 14 15,-2 5-19-15,2 5 17 0,-2 6-19 16,1 4 15-16,-1 6 0 0,-2 1-33 0,0 5 28 16,-2 1-32-16,-3-2 9 0,-1 0 20 0,-1-6-21 15,-2-2 17-15,3-4-20 0,-1-9 3 0,7 1-37 16,0-44-375-16,12 45-37 0,-12-45-133 0,17 13 353 16</inkml:trace>
  <inkml:trace contextRef="#ctx0" brushRef="#br0" timeOffset="329.9968">1871 778 1897 0,'0'0'22'0,"0"0"-10"15,0 0-8-15,27-9 0 0,-7 4 5 0,4-4-2 16,6-1-22-16,3 4 20 0,5 2-22 0,4 2 21 15,6 4 36-15,2-2-31 0,1-2 8 0,0 2-13 16,-3 4-12-16,0 8 9 0,-3 5 10 0,-5 9-5 16,-2 7-7-16,-5 2 6 0,-5 5-11 0,-8 1 10 15,-9 4-15-15,-11 10 16 0,-10 5-14 16,-10 8-4-16,-9 7 17 16,-8-1-20-16,-7 5 18 0,-4-1 5 0,-5-3-16 15,-3 0 17-15,0-7-15 0,3-5 13 0,1-7-9 16,4-8 10-16,4-6-11 0,4-7 1 0,4-8 23 15,3-4-38-15,10-12 23 0,1-9-58 0,22-2-32 16,-18-28-56-16,42 19-447 0,-17-25-21 16,14 0 101-16</inkml:trace>
  <inkml:trace contextRef="#ctx0" brushRef="#br0" timeOffset="706.6506">2687 1461 1481 0,'21'33'317'0,"-21"-33"-311"16,17 13 4-16,-17-13 2 0,37 4 5 0,-13-12 4 16,4 1-1-16,2-6-4 0,2-2-9 0,1-2 0 15,3-2-6-15,1-4 3 0,3-2-3 0,0-3 6 16,-1 0-8-16,-4 0 8 0,-2 1-6 0,-6 2-6 15,-4 1 33-15,-5 1-28 0,-7 2 27 16,-6 4-19-16,-5 17-3 0,-5-23 1 0,5 23 1 16,-26-15 2-16,7 9-3 0,-7 6-3 0,0 1 2 15,-5 6-2-15,-2 6-2 0,-1 2 8 0,-1 7-23 16,-1 3 26-16,0 4-20 0,1 6 19 0,4 3-11 16,-1 0 0-16,4 7 0 0,2-1 0 0,6 0 0 15,4-1 0-15,5-3 0 0,6-3 0 16,5 1 0-16,9-4 0 0,5-3 0 15,9-6 0-15,4-8-1 0,10-5-34 0,3-9-12 16,12-3-29-16,-3-29-75 0,21 15-478 0,-11-18-6 16,9 2 163-16</inkml:trace>
  <inkml:trace contextRef="#ctx0" brushRef="#br0" timeOffset="996.358">3682 1101 1654 0,'-45'19'270'0,"6"-5"-194"16,-5 8-51-16,7 4-29 0,3-2 25 0,6 0-24 16,5-2 11-16,6-5-8 0,6 0 0 0,11-17 0 15,-8 27 0-15,8-27 0 0,16 25 0 0,2-17 0 16,7-2 0-16,4 0 0 0,7-6 0 0,6 3 0 16,4-6 0-16,3-1 0 0,-1 3 0 0,-2-1 0 15,-4 2 0-15,-6 6 0 0,-8-2 0 0,-8 5 0 16,-20-9 0-16,18 23 0 0,-18-23 0 0,-4 29 0 15,-5-11 0-15,-7 3 0 0,-6 2 0 0,-6 1 0 16,-4-1 0-16,-3 0 0 0,-1-1 0 16,-1 0 0-16,2-3 0 0,2-1 0 0,6-3-13 15,2-3-29-15,25-12-50 0,-40-6-216 16,40 6-323-16,0 0-6 0,0 0 314 0</inkml:trace>
  <inkml:trace contextRef="#ctx0" brushRef="#br0" timeOffset="1449.9004">5697 859 1662 0,'-24'-4'62'16,"6"4"-12"-16,-11-1-6 0,2 1-4 0,-8 3-10 16,-2 3-7-16,-6 3 1 0,1 5 0 0,-6 5-5 15,2 4 12-15,-2 3-10 0,1 2-4 0,0 3-17 16,1 6 0-16,0 4 0 0,2 4 0 0,4 5 0 16,6 0 0-16,6-2 0 0,6 1 0 15,7-9 0-15,10-2 0 0,9-5 0 0,7-2 0 16,7-3 0-16,5-2 0 0,8-3 0 0,4-6 0 15,6-3 0-15,5-5 0 0,10-5 0 0,-1-7-65 16,14 9-70-16,-22-23-439 0,30 12-66 0,-7-9 25 16</inkml:trace>
  <inkml:trace contextRef="#ctx0" brushRef="#br0" timeOffset="2137.4152">6011 1229 1866 0,'-39'5'46'0,"-2"2"1"0,3 1-11 16,0 2-5-16,3 4-10 0,-3 2-21 0,-1 2 0 16,1 2 0-16,-1 7 0 0,2 1 0 0,3 7 0 15,1-1 0-15,7 1 0 0,2-1 0 16,7-1 0-16,5-2 0 0,6 1 0 0,6-8 0 16,6 1 0-16,8-7 0 0,5-3 0 15,7-2 0-15,3-7 0 0,6-3 0 0,4-8 0 16,4-7 0-16,0-4 0 0,2-7 0 0,0-4 0 15,0 0 0-15,-1-7 0 0,0-1 0 0,-3-3 0 16,-2 2 0-16,-4-3 0 0,-5 3 0 16,-5 1 0-16,-7 2 0 0,-5 5 0 0,-7 3 0 15,-5 1 0-15,-6 6 0 0,5 18 0 0,-19-22 0 16,19 22 0-16,-35 5 0 0,14 7 0 0,-5 5 0 16,-2 7 0-16,-2 6 0 0,-1 9 0 0,2-2 0 15,2 3 0-15,5-1 0 0,4-3 0 0,8-1 0 16,4-3 0-16,8-8 0 0,7-3 0 15,-9-21 0-15,39 26 0 0,-8-17 0 16,4-5 0-16,5-4 0 0,5-7 0 0,4-5 0 16,1-5 0-16,1 0 0 0,-3 0-18 0,2-1-1 15,-5-2 1-15,-2-2 5 0,-8 0-9 0,-2 2 9 16,-8 0-4-16,-3 3 13 0,-22 17-1 0,27-28 8 16,-27 28 3-16,0 0 4 0,2-16 6 0,-2 16 5 15,-20 2 3-15,20-2-5 0,-32 20 1 0,13-1-10 16,-1 2-10-16,-2 7 0 0,0 2 0 15,-1 3 0-15,3 2 0 0,0-2 0 0,3 2 0 16,4-1 0-16,2-2 0 0,4-1 0 0,3-7 0 16,3-4 0-16,2-3 0 0,-1-17 0 15,10 23 0-15,-10-23 0 0,0 0 0 0,18 6 0 16,-18-6 0-16,17-11 0 0,-17 11 0 0,24-32 0 16,-7 4 0-16,0-8 0 0,0-1 0 15,2-2 0-15,-4-1 0 0,0 5 0 0,-2-2 0 16,-2 3 0-16,0 2 0 0,-1 2 0 0,0 0 0 15,-2 5 0-15,-1 6 0 0,-7 19 0 0,10-23 0 16,-10 23 0-16,0 0 0 0,0 0 0 0,0 0 0 16,0 0 0-16,18-6 0 0,-18 6 0 0,28-1 0 15,-7-2 0-15,3-3 0 0,7 1 0 0,-1-7 0 16,9 1 0-16,0-8-39 16,11 1-46-16,-14-25-143 0,23 17-370 0,-19-7-20 15,4 3 140-15</inkml:trace>
  <inkml:trace contextRef="#ctx0" brushRef="#br0" timeOffset="2325.0055">7272 704 1312 0,'-27'23'574'0,"27"-23"-489"0,-32 18-60 0,10 3 11 15,-1 5-21-15,-3 8-15 0,-1 6 0 16,-1 0 0-16,0 3 0 0,0 5 0 0,4 4 0 16,2 6 0-16,4 2 0 0,5 4 0 0,2-1 0 15,6 0 0-15,1-6 0 0,4 0 0 0,4-9 0 16,-1-1 0-16,5-3 0 0,-2-3 0 0,2-3-15 15,-2-8-44-15,10 6-61 0,-16-36-478 16,1 30-22-16,-1-30-6 0</inkml:trace>
  <inkml:trace contextRef="#ctx0" brushRef="#br0" timeOffset="2512.4425">6901 1287 2044 0,'0'0'3'0,"0"0"-3"16,0 0 0-16,28 14 0 0,-11-13 0 0,4 1 0 16,4-2 0-16,6-4 0 0,4-1 0 15,2-1 0-15,3-1 0 0,0 0 0 0,6 2-26 16,-8-11-85-16,32 12-392 0,-26-10-152 0,5 3 36 16,-3 5 487-16</inkml:trace>
  <inkml:trace contextRef="#ctx0" brushRef="#br0" timeOffset="2840.6084">7408 1434 1527 0,'-14'44'446'16,"14"-44"-430"-16,-1 22-2 0,1-22 3 16,21 13 4-16,-2-13-15 0,5-2-6 15,3-5 0-15,3-2 0 0,5-3 0 0,3-2 0 16,1-1 0-16,1-2 0 0,0-3 0 0,-3 1 0 15,-1-4 0-15,-2 0 0 0,-2-1 0 0,-4 0 0 16,-6 2 0-16,-6 1 0 0,-9 4 0 0,-5-1 0 16,-2 18 0-16,-9-30 0 0,9 30 0 0,-25-25 0 15,6 19 0-15,-4 2 0 0,-4 6 0 0,-5 9 0 16,-2 4 0-16,-2 7 0 0,-4 3 0 16,0 6 0-16,-2 2 0 0,2 3 0 0,5 2 0 15,4 1 0-15,8-2 0 0,6-1 0 0,6-3 0 16,9-3 0-16,7-3 0 0,8-5 0 0,7-1 0 15,4-6 0-15,10-3 0 0,4-8 0 16,12-2 0-16,-1-12-87 0,26 26-221 0,-28-35-316 16,27 9 3-16,-3-8 215 0</inkml:trace>
  <inkml:trace contextRef="#ctx0" brushRef="#br0" timeOffset="3106.1903">8414 1218 1447 0,'-40'2'317'15,"11"4"-64"-15,-8 9-223 0,2 3-30 0,1-1 0 16,4 1 0-16,4-1 0 0,4 0 0 16,5 0 0-16,17-17 0 0,-12 30 0 15,12-30 0-15,12 29 0 0,-12-29 0 0,32 24 0 16,-8-14 0-16,4-4 0 0,5-4 0 0,2 0 0 16,-1-1 0-16,-1 0 0 0,-1 4 0 0,-6-1 0 15,-1-1 0-15,-6 2 0 0,-19-5 0 0,25 14 0 16,-25-14 0-16,13 23 0 0,-13-23 0 0,-1 29 0 15,-5-12 0-15,-5 3 0 0,-5-1 0 16,-2 2 0-16,-4 2 0 0,0-3 0 0,-3 1 0 16,4-1 0-16,-5-3 0 0,5 0 0 0,-1-4-8 15,5 3-68-15,-9-27-97 0,24 31-387 0,-16-32-46 16,18 12-4-16</inkml:trace>
  <inkml:trace contextRef="#ctx0" brushRef="#br0" timeOffset="3543.7235">8875 720 1901 0,'18'6'54'0,"-18"-6"-72"0,10 20 29 16,-10-20-31-16,18 34 52 0,-6-17-9 15,2 1-17-15,-3 3 5 0,0-1-5 16,-2 2 0-16,1-1-2 0,0-1 2 0,-3 1-13 16,0-2 9-16,2-1-24 0,-9-18-32 0,16 30-80 15,-16-30-292-15,-6 17-212 0,6-17 23 0,-6 25 488 16</inkml:trace>
  <inkml:trace contextRef="#ctx0" brushRef="#br0" timeOffset="4231.2234">10732 1064 1810 0,'4'-22'31'0,"-3"-5"-2"0,4 0-13 0,-4-2 15 16,3 0-12-16,-7-4 3 0,-3-3-19 0,-5-4 11 16,-3 1-16-16,-5 0-5 0,0-1 57 15,-7 2-19-15,0-2-31 0,-6 8 0 0,-2 5 0 16,-1 9 0-16,-2 11 0 0,1 4 0 16,-1 14 0-16,0 5 0 0,-2 9 0 0,-2 11 0 15,1 2 0-15,-2 8 0 0,-1 7 0 0,1-1 0 16,-1 12 0-16,3-1 0 0,2 6 0 0,4 6 0 15,6 1 0-15,5 5 0 0,9-1 0 0,4-5 0 16,7-2 0-16,9-8 0 0,5-2 0 16,11-8 0-16,1-3 0 0,9-4-34 0,-4-16-38 15,12 13-77-15,-40-45-261 0,45 29-206 0,-17-14-16 16,-6-17 499-16</inkml:trace>
  <inkml:trace contextRef="#ctx0" brushRef="#br0" timeOffset="5012.4872">9763 1324 1610 0,'8'18'418'0,"-8"-18"-413"0,0 0-6 16,0 0-2-16,0 0 4 0,36 4 9 0,-10-6-3 16,8-3-7-16,5-1 0 0,6-2 0 0,6 2 0 15,3-2 0-15,2-3 0 0,2 0 0 16,1 0 0-16,0 2 0 0,0 1 0 0,-2 4 0 15,-1-1 0-15,-4 2 0 0,-3 1 0 0,-6 1 0 16,-4 1 0-16,-7 2 0 0,-5 2 0 16,-8-2 0-16,-19-2 0 0,22 7 0 0,-22-7 0 15,0 0 0-15,0 0 0 0,2 23 0 0,-2-23 0 16,-13 22 0-16,13-22 0 0,-27 32 0 0,9-9 0 16,-4 1 0-16,-3 5 0 0,-2 1 0 15,0 1 0-15,0 0 0 0,3 0 0 0,2-1 0 16,3-1 0-16,5-1 0 0,5 0 0 0,6-3 0 15,3-3 0-15,7-1 0 0,-7-21 0 0,27 28 0 16,-4-20 0-16,3-6 0 0,4-3 0 0,6-6 0 16,-1-5 0-16,4-6 0 0,0-4 0 0,1-6 0 15,1-1 0-15,-1-1 0 0,-3-3 0 0,-6 3 0 16,-3-4 0-16,-5 4 0 0,-4-3 0 16,-7 1 0-16,-2-1 0 0,-4 3 0 15,-4-1 0-15,-2 6 0 0,-4 0 0 0,-2 4 0 16,-2 4 0-16,8 17 0 0,-21-18 0 0,21 18 0 15,-23-7 0-15,23 7 0 0,-18 6 0 0,18-6 0 16,0 0 0-16,0 0 0 0,0 0 0 0,-5 19 0 16,5-19 0-16,25 12 0 0,-4-7 0 15,6-1 0-15,5-3 0 0,3 3 0 0,2-1 0 16,2 0 0-16,2 5 0 0,-3-2 0 0,1 3 0 16,-2-1 0-16,-4 2 0 0,-3-1 0 0,-3 1 0 15,-4 3 0-15,-4 3 0 0,-5 1 0 0,-6 4 0 16,-3-2 0-16,-4 2 0 0,-3-1 0 15,-3 3 0-15,-5-1 0 0,-2-2 0 0,-2 5 0 16,-1-5 0-16,-1 4 0 0,-1-1 0 16,3 0 0-16,-2 0 0 0,1-3 0 0,3 0 0 15,12-20 0-15,-18 27 0 0,18-27 0 0,0 0 0 16,0 0 0-16,0 0 0 0,0 0 0 0,0 0 0 16,0 0 0-16,18-26 0 0,-5 5 0 0,1-6 0 15,3 0 0-15,0-3 0 0,0 1 0 0,2-1 0 16,-2-2 0-16,0-1 0 0,2-2 0 0,-1 1 0 15,-1-1 0-15,-1 3 0 0,-3 6 0 16,-2 1 0-16,-3 7 0 0,-8 18 0 0,11-22 0 16,-11 22 0-16,0 0 0 0,0 0 0 0,0 0 0 15,0 0 0-15,17-15 0 0,-17 15 0 16,21 0 0-16,-21 0 0 0,35 0 0 0,-18-8-41 16,28 16-226-16,-36-29-110 0,23 18-295 0,3 3 61 15,-16-10 533-15</inkml:trace>
  <inkml:trace contextRef="#ctx0" brushRef="#br0" timeOffset="5575.0076">12167 1226 1640 0,'-15'39'306'0,"-33"-28"-247"16,48-11-17-16,-28 20-42 0,28-20 0 0,-27 28 0 16,13-7 0-16,-1-2 0 15,3 3 0-15,0 1 0 0,2 1 0 0,0 2 0 16,2 0 0-16,0-2 0 0,1 2 0 0,0-3 0 15,-1 1 0-15,0 0 0 0,1-1 0 0,2-5 0 16,0 2 0-16,5-20 0 0,-5 22 0 0,5-22 0 16,0 0 0-16,0 0 0 0,0 0 0 0,0 0 0 15,0 0 0-15,26-20 0 0,-13-2 0 0,4-3 0 16,2-4 0-16,1 0 0 0,-1 0 0 16,0 0 0-16,-4-3 0 0,1-3 0 0,-2-2 0 15,-1-3 0-15,0-3 0 0,0 5 0 0,-3-1 0 16,0 9 0-16,-3 3 0 0,-7 27 0 15,8-23 0-15,-8 23 0 0,0 0 0 0,0 0 0 16,0 0 0-16,-10 22 0 0,6-4 0 0,1 4 0 16,0 2 0-16,1-2 0 0,3 1 0 15,3-4 0-15,3 1 0 0,4-2 0 0,-11-18 0 16,24 29 0-16,-7-16 0 0,0-3 0 0,5-6 0 16,0-1 0-16,1-6 0 0,2-1 0 0,-2-5 0 15,2-3 0-15,-2-5 0 0,0-2 0 0,2-4 0 16,-2 2 0-16,0-2 0 0,-2 3 0 0,-2 2 0 15,-2-1 0-15,-17 19 0 0,26-29 0 0,-26 29 0 16,15-23 0-16,-15 23 0 0,0 0 0 16,0 0 0-16,0 0 0 0,0 0 0 15,0 0 0-15,3 23 0 0,-8-2 0 0,0 3 0 16,-3 5 0-16,-2 0 0 0,0 0 0 0,-1 4 0 16,5-2 0-16,0 0 0 0,4-2 0 0,3-5 0 15,5 0 0-15,1-3 0 0,7-2 0 0,-14-19 0 16,35 29 0-16,-35-29-60 0,51 24-145 0,-45-42-108 15,38 30-169-15,-19-16-126 0,-6-16 230 16,28 27 378-16</inkml:trace>
  <inkml:trace contextRef="#ctx0" brushRef="#br0" timeOffset="5918.7903">12956 1283 1983 0,'0'0'27'0,"-29"28"-5"0,12-11-7 15,3 6-15-15,-1 0 0 0,2 3 0 0,-1 2 0 16,6-5 0-16,3 0 0 0,5 0 0 0,2-2 0 16,4-3 0-16,0-1 0 0,-6-17 0 0,21 23 0 15,-21-23 0-15,24 16 0 0,-24-16 0 0,27 1 0 16,-10-5 0-16,3-4 0 0,0-6 0 0,3-3 0 16,3-4 0-16,-2-5 0 0,3-2 0 15,-1 2 0-15,-2-4 0 0,1-1 0 0,1-1 0 16,2-2 0-16,-1 0 0 0,-1 3 0 0,0-2 0 15,-3 4 0-15,-1 1 0 0,-3 7 0 16,-4 5 0-16,-15 16 0 0,17-19 0 0,-17 19 0 16,0 0 0-16,0 0 0 0,-10 23 0 0,-1-2 0 15,-2 6 0-15,-4 5 0 0,-1 6 0 0,-1-2 0 16,1 4 0-16,1 2 0 0,3-2 0 16,4-2 0-16,3-5 0 0,8-1 0 0,4-8 0 15,7 2-2-15,-12-26-71 0,42 37-81 0,-42-37-159 16,56 8-108-16,-34-11-136 0,11-15 31 0,27 23 526 15</inkml:trace>
  <inkml:trace contextRef="#ctx0" brushRef="#br0" timeOffset="6121.8939">14059 701 1640 0,'-45'33'407'0,"16"-18"-407"16,1 0 0-16,0 18 0 0,-1 0 0 0,0 0 0 15,-2 4 0-15,2-2 0 0,3 4 0 0,1 4 0 16,6 2 0-16,2 2 0 0,3 4 0 16,5-5 0-16,3 1 0 0,-2 0 0 15,8-1 0-15,-7-11-134 0,35 17-383 0,-18-23-130 0,4 3 5 16,9 1 536-16</inkml:trace>
  <inkml:trace contextRef="#ctx0" brushRef="#br0" timeOffset="6637.5269">14383 1272 1285 0,'0'0'636'0,"-39"-18"-575"16,18 10-6-16,-5 3-45 0,0 2-10 0,-3 3 0 16,-3 5 0-16,-1 0 0 0,2 4 0 15,-2 4 0-15,1 6 0 0,1 3 0 0,1 5 0 16,-2 0 0-16,4 4 0 0,1-4 0 0,6 1 0 15,7-6 0-15,5 0 0 0,8-2 0 0,6-2 0 16,4 1 0-16,-9-19 0 0,35 27 0 0,-12-16 0 16,3-5 0-16,2-3 0 0,5-3 0 15,1-5 0-15,4-4 0 0,1-1 0 0,1-4 0 16,-1-4 0-16,-3 0 0 0,0-1 0 16,-7-3 0-16,-1 0 0 0,-4-1 0 0,-2 0 0 15,0-1 0-15,-5 0 0 0,-2 2 0 0,-5 0 0 16,-10 22 0-16,13-20 0 0,-13 20 0 0,0 0 0 15,0 0 0-15,0 0 0 0,-13 21 0 0,4-2 0 16,-3 5 0-16,-3 11 0 0,-1-2 0 0,0-1 0 16,2 2 0-16,0-5 0 0,7-1 0 15,-1 0 0-15,6-2 0 0,2-26-21 0,-9 54-172 16,9-54-132-16,6 26-92 0,-6-26-149 16,20 13 42-16,10 16 524 0</inkml:trace>
  <inkml:trace contextRef="#ctx0" brushRef="#br0" timeOffset="7374.811">16426 879 1520 0,'5'-23'92'0,"-5"23"-8"16,-10-19-14-16,10 19-12 0,-22-26-6 0,22 26-20 16,-35-29-2-16,15 14-6 0,-4 1-33 0,2-2 28 15,-3 13-14-15,-2-7 28 0,0 4 4 0,0-2-37 16,3-2 0-16,3 9 0 0,0-1 0 16,-1 9 0-16,1 4 0 0,-6-2 0 0,3 4 0 15,-2 8 0-15,1 5 0 0,1 10 0 0,-4 6 0 16,-2 1 0-16,0 5 0 0,-3 6 0 15,0 6 0-15,0 6 0 0,1 2 0 0,-1 6 0 16,2-3 0-16,5-1 0 0,4-3 0 0,6-8 0 16,5-6 0-16,5-2 0 0,7-6 0 0,4-5 0 15,7-4 0-15,3-11 0 0,4-2 0 0,-19-23-76 16,45 34-108-16,-44-52-173 0,27 19-234 0,-28-1-26 16,25-35 396-16</inkml:trace>
  <inkml:trace contextRef="#ctx0" brushRef="#br0" timeOffset="8124.8294">15445 1385 2047 0,'0'0'0'0,"0"0"0"16,0 0 0-16,0 0 0 0,3 18 0 16,-3-18 0-16,29 8 0 0,-9-2 0 0,4-2 0 15,8 0 0-15,7-4 0 0,4-3 0 0,6 1 0 16,-1-1 0-16,-1 0 0 0,2 0 0 0,-3 0 0 15,0-2 0-15,0 1 0 0,-3 1 0 0,-1-2 0 16,-3 2 0-16,-5 2 0 0,-3 0 0 0,-8-4 0 16,-5 4 0-16,-18 1 0 0,21-9 0 15,-21 9 0-15,0 0 0 0,0 0 0 16,0 0 0-16,0 0 0 0,0 0 0 0,-22 2 0 16,22-2 0-16,-38 12 0 0,14-4 0 0,-5 7 0 15,-1 0 0-15,0 4 0 0,0 4 0 0,-2 1 0 16,2 1 0-16,3 2 0 0,3-1 0 0,4-1 0 15,9 1 0-15,4-3 0 0,6 3 0 0,7-2 0 16,3-6 0-16,8-2 0 0,5-6 0 16,6-4 0-16,6-3 0 0,5-4 0 0,5-3 0 15,6-8 0-15,1-5 0 0,0-7 0 0,1-6 0 16,-2-2 0-16,-2-2 0 0,-5 3 0 16,-4-1 0-16,-5 1 0 0,-8-2 0 0,-3 1 0 15,-10-1 0-15,-4 2 0 0,-7 0 0 0,-8 6 0 16,-1 0 0-16,-4 0 0 0,-5 5 0 0,-2 0 0 15,-4 6 0-15,-2 5 0 0,0 3 0 16,-2 6 0-16,0 2 0 0,1 5 0 0,1 3 0 16,0-1 0-16,5 1 0 0,19-10 0 0,-21 18 0 15,21-18 0-15,0 0 0 0,8 25 0 0,-8-25 0 16,29 20 0-16,-5-11 0 0,7-2 0 0,3 0 0 16,6-4 0-16,2 3 0 0,1-1 0 0,-1-1 0 15,-1 1 0-15,-5 2 0 0,-1 1 0 0,-7 6 0 16,-3 2 0-16,-2-2 0 15,-10 5 0-15,3 2 0 0,-9 1 0 0,-3 2 0 16,-5 0 0-16,-7 0 0 0,-3 0 0 0,-2-1 0 16,-5 0 0-16,-2 3 0 0,-3-3 0 0,-1 1 0 15,0-3 0-15,-1-3 0 0,2-3 0 0,1 0 0 16,3-4 0-16,19-11 0 0,-26 11 0 0,26-11 0 16,0 0 0-16,0 0 0 0,0-21 0 15,0 21 0-15,18-34 0 0,-3 11 0 0,5-2 0 16,3-2 0-16,3-1 0 0,2 2 0 0,0-4 0 15,3 1 0-15,-2 2 0 0,1-1 0 0,2 6 0 16,-3-2 0-16,2 0 0 0,-5 5 0 0,5-2 0 16,-5 1 0-16,2 3 0 0,2-5 0 15,0 5 0-15,0-5 0 0,6 9 0 0,-6-9-43 16,24 14-141-16,-22-25-125 0,47 12-261 16,-24 3-20-16,-3-3 240 0</inkml:trace>
  <inkml:trace contextRef="#ctx0" brushRef="#br0" timeOffset="8640.4734">18316 1369 1260 0,'18'-1'364'15,"-18"1"-241"-15,0 0-23 0,0 0-29 0,0 0-5 16,0 0-27-16,-17-5-15 0,17 5-24 0,-19-1 0 16,19 1 0-16,-28 3 0 0,9 1 0 0,1 4 0 15,-3 5 0-15,-2 1 0 0,1 5 0 0,-1 0 0 16,1-1 0-16,3 6 0 0,1-2 0 15,1 4 0-15,2 2 0 0,3-3 0 0,2 0 0 16,4 2 0-16,5-2 0 0,2-2 0 16,6-2 0-16,-7-21 0 0,30 28 0 0,-8-21 0 15,8-2 0-15,5-8 0 0,9-1 0 0,3-7-9 16,12-2-52-16,-3-15-43 0,24 24-173 0,-36-35-291 16,29 16-11-16,-16-8 131 0</inkml:trace>
  <inkml:trace contextRef="#ctx0" brushRef="#br0" timeOffset="9249.8743">18835 1368 1788 0,'-23'17'108'0,"-15"-5"-54"16,5 2-1-16,1 0-15 0,0 3-32 0,0-2-6 15,3 5 0-15,0-1 0 0,1 3 0 0,2 1 0 16,5 3 0-16,0 0 0 0,5 4 0 16,2-1 0-16,5 0 0 0,3-4 0 15,6-4 0-15,5 0 0 0,2-3 0 0,-7-18 0 16,32 30 0-16,-8-23 0 0,5-4 0 0,4-6 0 15,5-7 0-15,3 0 0 0,2-6 0 0,0-5 0 16,0-2 0-16,-4-6 0 0,-6-2 0 0,-4 1 0 16,-5-3 0-16,-4 5 0 0,-4 0 0 0,-6 1 0 15,-2 1 0-15,-5 1 0 0,-4 1 0 16,-4 3 0-16,-2-1 0 0,-5 3 0 0,0 0 0 16,0-2 0-16,12 21 0 0,-26-24 0 0,26 24 0 15,-19-11 0-15,19 11 0 0,0 0 0 0,0 0 0 16,0 0 0-16,0 0 0 0,0 0 0 15,0 0 0-15,29 18 0 0,-10-12 0 0,6-2 0 16,4-2 0-16,2-1 0 0,2-1 0 16,-1 4 0-16,-2 2 0 0,-4 0 0 0,-2 5 0 15,-6 0 0-15,-18-11 0 0,26 23 0 0,-26-23 0 16,10 25 0-16,-10-25 0 0,-2 29 0 0,-3-12 0 16,-4 1 0-16,-2 0 0 0,-3 3 0 0,0 0 0 15,-2-3 0-15,0 2 0 0,-3 0 0 0,1 1 0 16,-3 1 0-16,4 0 0 0,0-4 0 0,17-18 0 15,-17 17 0-15,17-17 0 0,0 0 0 16,0 0 0-16,24-1 0 0,-6-9 0 0,8-7 0 16,3-5 0-16,8-7 0 0,1-4 0 15,3 0 0-15,2-2 0 0,-1 2 0 0,0-1 0 16,-3 2 0-16,-4 1 0 0,-3 1 0 0,-4 4 0 16,-4 1 0-16,-5 2 0 0,-4 6 0 0,-15 17 0 15,0 0 0-15,16-18 0 0,-16 18 0 0,0 0 0 16,0 0 0-16,-14 31 0 0,1-12 0 15,-1 8 0-15,-6 0 0 0,1 7 0 0,-2 0 0 16,3-1 0-16,5-2 0 0,2-1 0 0,5-1 0 16,4-2 0-16,7 0 0 0,4-4 0 0,9-2 0 15,3-1 0-15,10-2-3 0,-4-15-104 0,18 16-65 16,-23-41-72-16,27 30-301 0,-18-22 9 0,7-4 97 16</inkml:trace>
  <inkml:trace contextRef="#ctx0" brushRef="#br0" timeOffset="9578.4855">20024 1255 2026 0,'-25'-6'21'0,"25"6"-21"0,-21-5 0 0,21 5 0 16,0 0 0-16,0 0 0 0,0 0 0 16,0 0 0-16,-9 19 0 0,9-19 0 0,2 25 0 15,-3-6 0-15,0 7 0 0,-2-1 0 0,2 5 0 16,0-1 0-16,-2 2 0 0,-2 0 0 0,0 1 0 15,-1-3 0-15,2-2 0 0,-1 0 0 16,0 0 0-16,1-2 0 0,3-1 0 0,1-5 0 16,0-19 0-16,7 27 0 0,-7-27 0 0,0 0 0 15,28 11 0-15,-28-11 0 0,31-11 0 16,-13-5 0-16,6-3 0 0,2-6 0 0,0-3 0 16,0 2 0-16,0-4 0 0,-3 0 0 0,-3-1 0 15,-1-2 0-15,-4 0 0 0,2 2 0 0,-3-2 0 16,-1 3 0-16,-3-4 0 0,1 5 0 0,-3 0 0 15,1 5 0-15,-4-2-15 0,-5 26-464 0,-3-26-14 16,23 21-45-16,-20 5 17 0,-9-33 521 16</inkml:trace>
  <inkml:trace contextRef="#ctx0" brushRef="#br0" timeOffset="9953.4884">20371 1484 1314 0,'0'0'281'16,"-13"17"118"-16,13-17-375 0,0 0-6 0,0 0-7 16,0 0-11-16,0 0 0 0,28-5 0 0,-28 5 0 15,36-13 0-15,-10 1 0 0,5-3 0 0,11-3 0 16,-1 0 0-16,3-3 0 0,-4 4 0 0,-4-1 0 16,-2-1 0-16,-4 3 0 0,-2-3 0 15,-9 7 0-15,-19 12 0 0,24-20 0 0,-24 20 0 16,0 0 0-16,5-23 0 0,-5 23 0 15,0 0 0-15,-30-13 0 0,12 13 0 0,-6 2 0 16,-2 7 0-16,-5 1 0 0,0 3 0 0,-2 3 0 16,-2 5 0-16,-2 1 0 0,1 6 0 0,-2 1 0 15,4 1 0-15,2 0 0 0,8 1 0 0,4-6 0 16,7-3 0-16,7 0 0 0,6-2 0 0,6-2 0 16,6 3 0-16,9-8 0 0,7-1 0 15,10-3 0-15,9-7 0 0,9-3 0 0,7-5 0 16,9-6 0-16,0-4 0 0,3 2 0 0,-4-8 0 15,4 4 0-15,-10-14-116 0,15 20-81 0,-32-39-84 16,31 36-64-16,-31-19-162 0,-10-7 15 16,13 29 384-16</inkml:trace>
  <inkml:trace contextRef="#ctx0" brushRef="#br0" timeOffset="10125.6426">21441 1154 1553 0,'-54'12'481'0,"45"7"-468"0,-27 7-13 0,4 0 0 16,0 6 0-16,-2 4 0 0,-3 3 0 0,1 2 0 15,-3-4 0-15,4 6 0 0,2-6 0 0,3 3 0 16,-1-1 0-16,6-3 0 0,1-2 0 0,3-5 0 16,8-1 0-16,-1-8 0 0,8 0 0 15,6-20-1-15,-2 27-89 0,2-27-50 0,0 0-151 16,1-18-106-16,24 1-146 0,-25 17-3 16,11-48 508-16</inkml:trace>
  <inkml:trace contextRef="#ctx0" brushRef="#br0" timeOffset="10282.1967">21035 1369 2047 0,'0'0'0'16,"0"0"0"-16,0 0 0 0,0 0 0 16,0 0 0-16,-8 24 0 0,8-24 0 0,4 34 0 15,6-16 0-15,4 2 0 0,5-2 0 0,8-3 0 16,3 0 0-16,8-2 0 0,3-3 0 0,7 1 0 16,1-4 0-16,11 4 0 0,-3-7 0 0,-6 9-56 15,0-24-149-15,27 29-293 0,-33-28-77 16,32 9 39-16,-21 8 360 0</inkml:trace>
  <inkml:trace contextRef="#ctx0" brushRef="#br0" timeOffset="11220.4629">22375 1346 1039 0,'0'0'600'15,"0"0"-479"-15,0 0-79 0,-17 22-11 0,17-22-5 16,-14 23 11-16,14-23-13 0,-22 28 8 0,8-11-9 15,2 1 4-15,-1 1-5 0,-1 6 1 0,-1 1-23 16,-1 0 0-16,-1 3 0 16,0 0 0-16,1 3 0 0,1-1 0 0,1-2 0 15,3-3 0-15,1-6 0 0,4-3 0 0,6-17 0 16,-6 26 0-16,6-26 0 0,0 0 0 0,0 0 0 16,0 0 0-16,22 1 0 0,-22-1 0 0,20-22 0 15,-6 3 0-15,4-9 0 0,2-6 0 0,-1-1 0 16,-1-1 0-16,-1 2 0 0,-3 1 0 0,-2 2 0 15,-2-1 0-15,-2 3 0 0,-2 1 0 16,0 1 0-16,-1 7 0 0,-1 1 0 0,-4 19 0 16,3-27 0-16,-3 27 0 0,0 0 0 0,0 0 0 15,0 0 0-15,0 0 0 0,0 0 0 0,-12 20 0 16,12-20 0-16,-7 35 0 0,3-13 0 16,2 1 0-16,2-3 0 0,2 3 0 0,1-6 0 15,-3-17 0-15,13 30 0 0,-13-30 0 16,26 21 0-16,-8-14 0 0,4-3 0 0,5-6 0 15,2-1 0-15,5-3 0 0,2-5 0 0,3-2 0 16,1-3 0-16,-1-5 0 0,-2 1 0 0,-4-1 0 16,-6-2 0-16,-3 6 0 0,-5-1 0 0,-19 18 0 15,24-26 0-15,-24 26 0 0,0 0 0 0,0 0 0 16,0 0 0-16,0 0 0 0,0 0 0 0,0 0 0 16,-24 2 0-16,24-2 0 0,-30 36 0 15,10-9 0-15,2 6 0 0,0-3 0 0,1 0 0 16,1-1 0-16,4 0 0 0,0-1 0 15,5 0 0-15,5-2 0 0,4 0 0 0,5-5 0 16,7 0 0-16,-14-21 0 0,43 25-45 0,-23-29-87 16,29 20-99-16,-30-43-69 0,30 27-240 0,-8-9-22 15,-8-20 326-15</inkml:trace>
  <inkml:trace contextRef="#ctx0" brushRef="#br0" timeOffset="11408.0003">23135 1351 1834 0,'-16'30'213'0,"16"-30"-213"0,-36 16 0 0,10-4 0 16,5 2 0-16,0 6 0 0,0 4 0 16,2 3 0-16,-1 3 0 0,6 2 0 15,-1 1 0-15,5 1 0 0,3 1 0 0,1-1 0 16,4-3 0-16,4 3 0 0,0-8 0 0,8 0 0 16,-10-26-46-16,32 49-158 0,-32-49-94 0,38 2-285 15,-38-2-51-15,27-16 353 0</inkml:trace>
  <inkml:trace contextRef="#ctx0" brushRef="#br0" timeOffset="11845.479">23259 1161 1788 0,'-43'-13'259'0,"43"13"-259"0,-20-5 0 15,20 5 0-15,0 0 0 0,0 0 0 0,0 0 0 16,20-12 0-16,-20 12 0 0,0 0 0 0,26 6 0 15,-26-6 0-15,21 18 0 0,-21-18 0 16,15 24 0-16,-6-6 0 0,-1 5 0 0,-5 3 0 16,3 3 0-16,-4 0 0 0,-5 0 0 0,3 6 0 15,-4-3 0-15,2 4 0 0,0-5 0 0,-2-3 0 16,2 0 0-16,-2-1 0 0,0-1 0 0,-1 0 0 16,2-3 0-16,-1-1 0 0,-1 0 0 0,2-3 0 15,-1 1 0-15,4-20 0 0,-7 31 0 16,7-31 0-16,-5 19 0 0,5-19 0 15,0 0 0-15,0 0 0 0,-6 19 0 0,6-19 0 16,0 0 0-16,0 0 0 0,0 0 0 0,0 0 0 16,0 0 0-16,15-27 0 0,-4 10 0 0,3-5 0 15,3-3 0-15,1-3 0 0,2-1 0 0,-3 0 0 16,0 5 0-16,-2-5 0 0,1 3 0 0,0-1 0 16,-1 0 0-16,-1-2 0 0,2-1 0 15,-5 2 0-15,0 0 0 0,-3 6 0 0,-8 22 0 16,11-24 0-16,-11 24 0 0,0 0 0 0,0 0 0 15,0 0 0-15,0 0 0 0,0 0 0 0,8 21-27 16,-8-21-90-16,13 27-80 0,-13-27-64 16,19 15-56-16,-19-15-183 0,0 0 15 0,35 33 343 15</inkml:trace>
  <inkml:trace contextRef="#ctx0" brushRef="#br0" timeOffset="12986.132">23858 1423 1922 0,'0'0'71'0,"-32"9"-39"0,32-9-10 0,-28 12-22 16,28-12 0-16,-32 24 0 0,32-24 0 0,-30 32 0 16,15-12 0-16,2 1 0 0,1 2 0 15,0 0 0-15,2 1 0 0,2-1 0 16,-1 3 0-16,3-3 0 0,1 2 0 0,1-6 0 16,2-2 0-16,2-17 0 0,0 27 0 0,0-27 0 15,2 19 0-15,-2-19 0 0,0 0 0 0,0 0 0 16,0 0 0-16,20-10 0 0,-20 10 0 0,12-19 0 15,-12 19 0-15,23-38 0 0,-9 18 0 0,-1-6 0 16,-1 1 0-16,-1 1 0 0,-1-3 0 16,-2 3 0-16,0 0 0 0,-2-4 0 0,2-1 0 15,-2 1 0-15,2-4 0 0,-2 1 0 0,2-4 0 16,1 5 0-16,-1 2 0 0,2 10 0 0,-10 18 0 16,12-19 0-16,-12 19 0 0,0 0 0 15,0 0 0-15,17-5 0 0,-17 5 0 0,17 3 0 0,-17-3 0 16,23 9 0-16,-23-9 0 0,28 12 0 15,-28-12 0-15,35 16 0 0,-14-9 0 16,1-1 0-16,2-2 0 0,2-1 0 0,2 2 0 16,-1 1 0-16,-2 1 0 0,-3-4 0 0,-3 2 0 15,-19-5 0-15,30 3 0 0,-30-3 0 0,0 0 0 16,18 4 0-16,-18-4 0 0,0 0 0 0,0 0 0 16,0 0 0-16,0 0 0 0,0 0 0 0,0 0 0 15,0 0 0-15,0 0 0 0,0 0 0 16,-21 1 0-16,21-1 0 0,0 0 0 0,-18 21 0 15,18-21 0-15,-22 31 0 0,10-13 0 0,-3 3 0 16,0 3 0-16,-1-2 0 0,-1 3 0 0,1-1 0 16,0 1 0-16,1-2 0 0,2 1 0 15,0-7 0-15,2 0 0 0,11-17 0 0,-18 29 0 16,18-29 0-16,-14 23 0 0,14-23 0 0,0 0 0 16,0 0 0-16,0 0 0 0,0 0 0 15,0 0 0-15,0 0 0 0,0 0 0 0,0 0 0 16,0 0 0-16,0 0 0 0,0 0 0 0,22 6 0 15,-22-6 0-15,0 0 0 0,21-9 0 0,-21 9 0 16,18-14 0-16,-18 14 0 0,23-26 0 0,-23 26 0 16,30-31 0-16,-12 15 0 0,-4-2 0 0,1 0 0 15,-2-3 0-15,2 1 0 0,-2-1 0 16,-1 1 0-16,4-2 0 0,-3 3 0 16,2-4 0-16,-2-2 0 0,2 8 0 0,-3 0 0 15,-12 17 0-15,21-23 0 0,-21 23 0 0,0 0 0 16,18-16 0-16,-18 16 0 0,0 0 0 0,0 0 0 15,23 2 0-15,-23-2 0 0,18 12 0 0,-18-12 0 16,22 12 0-16,-22-12 0 0,25 4 0 0,-25-4 0 16,28 5 0-16,-28-5 0 0,29-3 0 15,-29 3 0-15,27-7 0 0,-27 7 0 0,19-2 0 16,-19 2 0-16,0 0 0 0,0 0 0 0,0 0 0 16,0 0 0-16,5-21 0 0,-5 21 0 0,0 0 0 15,-24-5 0-15,24 5 0 0,-31 4 0 0,9 3 0 16,-2 1 0-16,-4 7 0 0,-4 1 0 15,-1 2 0-15,-3 4 0 0,-2 1 0 0,2 1 0 16,1 2 0-16,0-1 0 0,8 0 0 16,1-2 0-16,7 1 0 0,5-2 0 0,4 1 0 15,7-4 0-15,2 1 0 0,3-1 0 0,-2-19 0 16,17 33 0-16,-17-33 0 0,32 24 0 0,-13-17 0 16,4 2 0-16,0-5 0 0,0-2 0 0,3-2 0 15,-2-4 0-15,1-1 0 0,0-2 0 0,-2-2 0 16,-1-3 0-16,-1-2 0 0,-4-4 0 15,0-2 0-15,-4-3 0 0,-1 0 0 0,1 2 0 16,-4-5 0-16,1 3 0 0,0 1 0 0,-4-2 0 16,0 1 0-16,-2 0 0 0,-3 2 0 15,0-1 0-15,-1 2 0 0,0 1 0 0,0 19 0 16,-9-24 0-16,9 24 0 0,-17-9 0 0,17 9 0 16,-29 0 0-16,10 8 0 0,-6 0 0 0,-1 5 0 15,-7 4 0-15,-1 0 0 0,2 0 0 16,1 0 0-16,4-4 0 0,3 4 0 0,5-5 0 15,19-12 0-15,-23 20 0 0,23-20 0 0,0 0 0 16,0 0 0-16,28 13 0 0,-8-23 0 0,18 7-112 16,-34-19-68-16,50 17-32 0,-29-27-7 0,31 27-59 15,-2-26-17-15,-3 17-6 0,7 13-72 0,-25-26 297 16,36 34 76-16</inkml:trace>
  <inkml:trace contextRef="#ctx0" brushRef="#br0" timeOffset="13376.7864">24681 1492 1757 0,'0'0'181'16,"0"0"-144"-16,2 19-7 0,-2-19-3 0,0 0-12 15,-6 24-15-15,6-24 0 0,-12 26 0 0,12-26 0 16,-16 32 0-16,7-13 0 0,-2 2 0 15,-1 0 0-15,2 0 0 0,-1-2 0 0,11-19 0 16,-16 31 0-16,16-31 0 0,-11 21 0 0,11-21 0 16,0 0 0-16,0 0 0 0,0 0 0 15,0 0 0-15,0 0 0 0,18 4 0 0,-18-4 0 16,16-18 0-16,-16 18 0 0,20-33 0 0,-9 11 0 16,-2 1 0-16,0-5 0 0,-2 6 0 0,0-5 0 15,1 4 0-15,-1-2 0 0,2-4 0 0,3 2 0 16,0-3 0-16,2 0 0 0,3 1 0 0,-1 5 0 15,1 1 0-15,0 6 0 0,-17 15 0 0,33-18 0 16,-15 15 0-16,6-1 0 0,2 3 0 16,5-2 0-16,0 2 0 0,2-1 0 15,-2 2 0-15,-4-4 0 0,1 7 0 0,-8-11 0 16,9 13-75-16,-29-5-496 0,37-12 192 0,-37 12-155 16,0 0 47-16</inkml:trace>
  <inkml:trace contextRef="#ctx0" brushRef="#br1" timeOffset="17674.5738">3111 2474 415 0,'53'-3'72'15,"-1"-12"72"-15,1 13 147 0,-2-3-214 0,7 10 9 16,-8-11-4-16,11 12-5 0,-8-11-8 16,12 11-6-16,-8-10-13 0,10 9-3 0,-5-8-6 15,10 5-8-15,-4-6-7 0,6 4-8 16,4-3-3-16,6 0-4 0,0-3 0 0,6 3-3 15,-3-3 1-15,3 1-3 0,5-1 0 0,0 0-4 16,3 0 1-16,4 1-2 0,-2 0 1 0,4 0-1 16,-1 0 0-16,-3 2 0 0,4-1 1 0,2 2-3 15,-3 2 2-15,0 0-2 0,0 1-1 0,-1 1 1 16,3 1 0-16,0 2 1 0,0-2-1 16,0 2 1-16,0-1 0 0,2-2 3 0,3 0 2 15,3 2 4-15,-1-3 4 0,5 4 2 0,-2-5 2 16,4 4 0-16,-1-4-1 0,5 1-1 15,-4-1-3-15,1 1-4 0,4-1-1 0,0 3-1 16,1-2-3-16,3 0 1 0,-2 0-2 0,1 2 0 16,1-1-1-16,5 2 1 0,-3-1-2 0,1 2 0 15,3 0-3-15,-1-1 4 0,-1 2-4 16,1-2 3-16,1 0 0 0,4-1 0 0,1-2 1 16,1 0-1-16,3-1-1 0,1-1 1 0,7 0-1 15,2-2 2-15,5-2 0 0,1 0 1 0,3-1 1 16,1 2-2-16,2-2 3 0,2-1-3 0,0 1 1 15,-2-1-2-15,0 2 2 0,-3-1-2 0,-4 0 3 16,0 3-3-16,-1-2 1 0,-2 2-1 16,-1 1 1-16,-1 2 0 0,2 0 1 15,-3-1-1-15,3 1-1 0,1 0 0 0,1-1 3 16,2 1 0-16,-1-3 0 0,2 1 1 0,-2-2-2 16,-1 2 8-16,-2-2-6 0,5 2-2 0,0-4 3 15,2-1-10-15,5 1 9 0,2-2-2 0,0 0 5 16,3-1-1-16,0-1 4 0,0 3-2 0,-3-1 0 15,2 2-4-15,-6 1 1 0,-2 0-2 16,-4 1-1-16,-2 1 0 0,-2 0 0 0,-1 2-2 16,-3 0 3-16,0 0-2 0,0 1-1 15,2 0 2-15,-1 0 0 0,1 1 1 0,2-1-1 16,-1-1 1-16,3-2-3 0,-1 2 0 0,-1 0 1 16,1-2-1-16,-3 1-1 0,-1-2 1 0,-1 1 1 15,-2-1 1-15,3 0 4 0,-4 1-2 0,-2-2 1 16,0 1 0-16,-3 1-1 0,-4 0 0 15,-2 2-2-15,-3 0 0 0,-5 0-1 0,-4-1 0 16,-5 2-1-16,-4 2 1 0,-4 0-1 0,-2 0 1 16,-2 1-1-16,-6-2-1 0,3 0 1 0,0-1 1 15,-3 0-2-15,2 0 2 0,-5-1-2 0,0-1 1 16,1-2 1-16,-2 0-1 0,-1 0 1 0,-2-2-1 16,-4 0 2-16,-3-1-2 0,-4 0 4 0,-4 0-1 15,-3 0 5-15,-4-1-1 16,-6 0 2-16,-4 2-3 0,-10 0-2 0,-3 0-2 15,-6 2 0-15,-6 1 0 0,-7 0-1 0,-3 2-1 16,-6 0 0-16,-4 0 0 0,-18 1 0 0,27 0 0 16,-27 0-1-16,0 0 0 0,21 1-4 0,-21-1-5 15,0 0-6-15,0 0-7 0,0 0-3 0,0 0 2 16,0 0 3-16,0 0 0 0,0 0 0 16,0 0-10-16,-18 20-11 0,18-20-13 0,0 0-19 15,-22 0-31-15,22 0-79 0,0 0-161 0,0 0-174 16,0 0 57-16,0 0 408 0</inkml:trace>
  <inkml:trace contextRef="#ctx0" brushRef="#br2" timeOffset="24759.3695">18480 3121 1329 0,'0'0'39'0,"0"0"-42"0,0 0-9 0,0 0-2 15,0 0 2-15,0 0 13 0,0 0 2 16,-7 21 4-16,7-21-4 0,-3 29 5 16,1-12 27-16,2 3-12 0,-3 0 31 0,5 9-37 15,-8-5 20-15,7 14-18 0,-7-7 6 0,7 10 9 16,-6-3-14-16,5 5 12 0,-5-1-14 0,5 4 9 15,-2 3-23-15,0 2 12 0,0 2-20 0,0 4 16 16,-1 3 8-16,0 4-30 0,0 3 27 0,1 2-28 16,-2 3 4-16,3 6 26 0,-3 1-20 15,2 8 30-15,-3 3-3 0,2 6-20 0,-1 0 17 16,1 6-19-16,1-3-8 0,0 4 28 0,0 6-12 16,2 2-15-16,-1 0 14 0,1 3-14 0,1-3-7 15,0 3 8-15,-1 4 11 0,3 1-11 16,-2 2 10-16,1 2 16 0,1 3-13 0,-1 5-6 15,-3 2 9-15,1 6-6 0,-4 2-13 0,1 2 14 16,-3 6 1-16,-2 1-2 0,0 0 1 16,-2-1-1-16,2-1 1 0,-1-3-3 0,3-6-1 15,1-5 11-15,1-7-12 0,4-9-9 0,3-15 11 16,1-10-20-16,4-17-8 0,2-14 4 0,9-6-56 16,-11-31-70-16,22 8-468 0,-30-33-22 0,39 21 138 15</inkml:trace>
  <inkml:trace contextRef="#ctx0" brushRef="#br2" timeOffset="25556.2635">18352 5680 272 0,'0'0'163'0,"0"0"6"0,12-21-25 16,-12 21 4-16,0 0-25 0,0 0-7 0,14-28-24 16,-14 28-12-16,0 0-13 0,18-16-11 0,-18 16-3 15,0 0-5-15,4-25 3 0,-4 25 3 0,0 0 3 16,0 0-3-16,-2-17-2 0,2 17-12 15,0 0-5-15,0 0-8 0,-21-3-7 0,21 3-6 16,-22 8-7-16,22-8-3 0,-31 18-2 0,14-3 2 16,-2 5-2-16,-1 5 7 0,0 7-4 15,-2 4-10-15,-1 5 27 0,1 7-25 0,1 4 25 0,3 3-5 16,2 3-15-16,4 0 11 0,2 0-17 16,5 1 13-16,3-1-14 0,6-2 10 0,3-2-11 15,7-2-7-15,7-3 16 0,3-4-31 16,12-3 6-16,-3-12-40 0,18 8-42 0,-12-29-61 15,38 19-341-15,-26-18-72 0,10-3 20 0</inkml:trace>
  <inkml:trace contextRef="#ctx0" brushRef="#br2" timeOffset="27009.4277">1395 6613 537 0,'0'0'101'0,"29"-13"-68"0,-29 13 82 15,41-7-33-15,-41 7 107 0,46-6 1 0,-27-1-138 16,6 6-16-16,-3-5-10 0,5 5-11 0,-2-3-2 15,3 3 0-15,0 0-4 0,4 1-1 0,0 0-3 16,4 1-2-16,3-2-1 0,1 1 0 0,4 0-1 16,3-2 0-16,3 1 0 15,4-1 0-15,5-1-1 0,3 0 0 0,8-3 3 0,4 0-3 16,4-2 2-16,4 0-2 0,3-2 1 16,4-1-3-16,8 1 5 0,6-3-4 0,2 3 5 15,6-1-5-15,-3 0 2 0,5 0 22 0,4 1-20 16,5 1 22-16,-1-1-22 0,6 1-2 0,-1 1 2 15,1-1-1-15,7 0-23 0,2 0 24 16,2 1-24-16,6-1 24 0,4 0 4 0,4 0-2 16,2-2 4-16,5 0-5 0,-1 2 2 0,5-1-4 15,1 0 2-15,3 1-1 0,-2-2 0 0,4 2-2 16,4 0 2-16,0 2-2 0,2-1 3 0,0 2-2 16,6 0 2-16,3 0-3 0,-4 0 1 0,3 1-1 15,3-1 3-15,-2 1-2 0,1-1 5 16,2 1 1-16,-1-2 3 0,5 1 0 15,6-2 5-15,7 0-5 0,-2-1 3 0,1 0-4 16,7-2 0-16,-2 2-4 0,2-1 4 0,2 2-3 16,-9-2 7-16,3 4-2 0,5-3 2 0,0 3-1 15,2 0 0-15,4 3-3 0,-9 0-2 0,1 2-4 16,1 2 0-16,-6 0-1 0,0 3 0 0,-1 1 1 16,-6 0-2-16,2 1 2 0,8-1-2 0,3-2 2 15,1 0-1-15,4-2 2 0,1-2 0 16,7 0 0-16,4-3-2 0,1 0-2 0,0-2 1 15,5-1-2-15,-4-2 3 0,6 0-4 0,5-2 3 16,1 0-4-16,9-1 5 0,-1 2 2 0,-4-2 10 16,-1 4 2-16,-9-4 5 0,2 3-5 15,-3 1-2-15,0 0-6 0,7 2-4 0,-4 2-2 16,-3 1 0-16,-2 3-2 0,-13 0 0 16,-3 1 2-16,-3 2-3 0,-5-2 0 0,7 3 1 15,-1-2 1-15,-2 0 2 0,2 1-1 0,0-1-1 16,0 1 1-16,6-2-4 0,-1 0 1 0,-6-1 1 15,0 0 1-15,-3 0 1 0,-2-1-2 0,6 0 3 16,0-2-2-16,-1 1 0 0,2-1 1 0,-3-1 2 16,2 1 1-16,4-2 1 0,-7 0-3 0,-3 2-2 15,-2-2-5-15,-10 3-6 0,-4-2-5 16,-3 5-13-16,-9-7-31 0,3 19-62 16,-38-19-394-16,16 11-107 0,-17-6 47 0</inkml:trace>
  <inkml:trace contextRef="#ctx0" brushRef="#br2" timeOffset="29010.6894">22212 5967 162 0,'0'0'-14'0,"0"0"279"16,0 0 11-16,0 0 42 0,0 0-3 0,5-17-228 15,-5 17-26-15,0 0-13 0,0 0-6 0,0 0 6 16,0 0 3-16,6-17 1 0,-6 17-3 16,0 0-14-16,0 0-8 0,0 0-11 0,0 0-2 15,-18 11 0-15,18-11 1 0,-19 12-2 0,19-12 6 16,-25 19-3-16,25-19 5 0,-29 20-2 0,29-20 1 15,-30 22-6-15,30-22 2 0,-24 24-7 16,24-24 1-16,-14 25-6 0,14-25-1 0,-5 27-4 16,5-27 2-16,4 28-2 0,-4-28 3 0,13 31-4 15,-13-31 3-15,21 24-4 0,-21-24 3 0,33 15-4 16,-15-12 1-16,2 0-3 0,1-6 0 0,2-1 3 16,-3-6 1-16,2-2 5 0,-4-4-3 0,0-2 4 15,-2-1-4-15,-3-2 3 0,-1-2-3 0,-2-1 5 16,-4 0-6-16,-3 2 6 15,-3 1-6-15,-3 2 5 0,0 1-3 0,3 18 1 16,-17-30-1-16,17 30 2 0,-24-22-3 0,24 22 0 16,-27-13 0-16,27 13 0 0,-32 1 0 0,16 2 0 15,-2 6 0-15,1 2 0 0,17-11 0 0,-31 29 0 16,17-12 0-16,2 1 0 0,1 0 0 0,2 0 0 16,4 0 0-16,2-1 0 0,4 0 0 15,-1-17 0-15,11 30 0 0,-11-30 0 0,21 25 0 16,-21-25 0-16,29 15 0 0,-29-15 0 0,29 11 0 15,-12-8 0-15,-1-6 0 0,1 0 0 0,1-5 0 16,-1-4 0-16,-17 12 0 0,32-28 0 0,-18 10 0 16,-14 18 0-16,29-34 0 0,-18 16 0 15,-2 1 0-15,-3 0 0 0,-6 17 0 0,6-31 0 16,-6 31 0-16,0-29 0 0,0 29 0 16,-8-22 0-16,8 22 0 0,0 0 0 0,-20-17 0 15,20 17 0-15,-21 1 0 0,21-1 0 0,-26 12 0 16,26-12 0-16,-33 26 0 0,15-8 0 0,-2-1 0 15,2 2 0-15,-2 1 0 0,3-1 0 0,3-1 0 16,0 0 0-16,5-1 0 0,9-17 0 0,-11 29 0 16,11-29 0-16,1 22 0 0,-1-22 0 0,0 0 0 15,24 19 0-15,-24-19 0 0,29 3 0 16,-7-7 0-16,0-2 0 0,3-5 0 16,1-2 0-16,-1-4 0 0,-1-2 0 0,-1-1 0 15,-2 1 0-15,-3 0 0 0,-3 0 0 0,-3 2 0 16,-5 1 0-16,-7 16 0 0,6-27 0 0,-6 27 0 15,-8-21 0-15,8 21 0 0,-25-12 0 0,8 10 0 16,-3 3 0-16,-5 5 0 0,-1 3 0 16,-4 4 0-16,1 1 0 0,1 1 0 0,4 1 0 15,1-2 0-15,4 1 0 0,19-15 0 0,-20 29 0 16,20-29 0-16,2 30 0 0,-2-30-89 0,34 29-512 16,-34-29-24-16,31 25 17 0</inkml:trace>
  <inkml:trace contextRef="#ctx0" brushRef="#br2" timeOffset="29666.958">22694 6737 1601 0,'0'0'141'0,"-10"-38"-84"16,10 38-12-16,-17-38-11 0,11 21-6 0,-6-2 4 15,12 19-5-15,-18-32-2 0,18 32-6 0,-23-22 0 16,23 22-3-16,-28-9-13 0,28 9-3 15,-32 7 0-15,32-7 0 0,-34 20 0 0,14-5 0 16,-1 6 0-16,-1 3 0 0,0 6 0 16,0 5 0-16,-1 4 0 0,-2 2 0 0,1 4 0 15,1 2 0-15,2 3 0 0,3 1 0 0,1-1 0 16,2 1 0-16,5-3 0 0,2 1 0 0,3-6 0 16,3 0 0-16,3-7 0 0,2-5 0 0,3 0 0 15,-3-12-53-15,12 10-63 0,-15-29-128 0,0 0-359 16,0 0 11-16,18 18 154 0</inkml:trace>
  <inkml:trace contextRef="#ctx0" brushRef="#br2" timeOffset="29838.8344">22105 7029 1801 0,'0'0'192'15,"0"0"-138"-15,0 0-54 0,0 0 0 0,0 0 0 16,0 0 0-16,0 0 0 0,32-17 0 15,-9 13 0-15,4 2 0 0,6-4 0 0,3-1 0 16,8-3 0-16,4 0 0 0,6 1 0 0,-1-5 0 16,3 6 0-16,-6-14-61 0,10 20-573 0,-19-13-47 15,4 11 40-15</inkml:trace>
  <inkml:trace contextRef="#ctx0" brushRef="#br2" timeOffset="35074.0756">17817 8181 908 0,'0'0'260'0,"39"14"-4"0,-39-14-249 15,20 12 2-15,-20-12 6 0,24 11 10 0,-24-11 16 16,29 12 8-16,-29-12-4 0,38 9-5 0,-16-9-8 16,6 5-4-16,2-6-3 0,10 2-3 0,0-6 0 15,11 3-4-15,2-6-2 0,6 0-6 0,7-1-2 16,3-2-4-16,7-1 0 0,3 0-4 0,8-1 2 16,4 1-7-16,3-1 6 0,3 1-3 15,1 0 6-15,3 2-4 0,4 2 4 16,2 2-4-16,0 1 2 0,2 1 0 0,-5 2-2 15,-2 2 0-15,4 1 0 0,-1 1 0 0,-2 2-1 16,2 2 3-16,-2 0-3 0,-1 1 4 0,5-1-2 16,2 2 1-16,-1-2 1 0,5 0 2 0,-4-1 1 15,3 1 3-15,5-3 1 0,2 0 0 0,0-2-1 16,2 0-2-16,-3-1-2 0,-3 1-2 16,4-2-1-16,2-2 0 0,-2-1 2 0,-3-2-7 15,0 0 6-15,1 1-2 0,-1-2-1 0,-2 1 0 16,-6 1-5-16,-3-2-8 0,2 4-7 0,-9-4-13 15,3 7-17-15,-12-9-20 0,6 17-37 0,-26-23-62 16,25 28-181-16,-27-13-169 0,-4-4 31 0,6 15 379 16</inkml:trace>
  <inkml:trace contextRef="#ctx0" brushRef="#br2" timeOffset="35714.7124">22324 7858 1607 0,'21'-18'51'0,"-21"18"-13"0,0 0-6 0,0-21-4 16,0 21 5-16,0 0 8 0,0 0 0 16,0 0-9-16,0 0-12 0,0 0-11 0,-22 12 0 15,13 7-6-15,-2 5 11 0,-2 10-9 0,2 7 8 16,-3 8-14-16,3 3 9 0,0 4-13 0,1 1 12 15,4 3 3-15,-3 0-24 0,6-4 21 0,0-4-31 16,7-5-6-16,-2-12-23 0,15 11-76 0,-17-46-233 16,15 37-253-16,-15-37 35 0,30 16 386 0</inkml:trace>
  <inkml:trace contextRef="#ctx0" brushRef="#br2" timeOffset="35933.5063">22535 7844 1975 0,'-42'52'8'0,"-8"4"7"0,-1 0-18 16,-1 4 13-16,1 0-7 0,3 1-6 0,1 0 23 15,1 1-27-15,-2-4 17 0,5-2-10 16,4-4-23-16,2-8 2 0,13 2-27 0,-2-14-20 15,26 13-83-15,-23-31-378 0,39 7-72 16,-16-21 17-16</inkml:trace>
  <inkml:trace contextRef="#ctx0" brushRef="#br2" timeOffset="36542.859">18577 7990 1804 0,'-13'22'-6'15,"-9"0"-9"-15,3 6-2 0,-7 1 7 0,0 3 3 16,-4 6 22-16,-8 2-13 0,-1 2-10 0,-6 3 31 16,0 0-37-16,2-1 33 0,-1 1-12 0,0-1-27 15,3-11-12-15,13 11-60 0,-11-33-103 0,36 17-318 16,3-28-33-16,-17 20 152 0</inkml:trace>
  <inkml:trace contextRef="#ctx0" brushRef="#br2" timeOffset="37965.0383">19622 7014 1616 0,'-26'-17'161'0,"9"-3"-143"16,-2-2 11-16,19 22-3 0,-34-31 19 0,34 31-9 16,-34-18-3-16,16 13-14 0,-3 3-11 0,3 5-3 15,-3 5 0-15,2 3 2 0,-3 4-2 0,0 5 6 16,1 6-6-16,0 4-10 0,2 5 23 0,-1 5-26 16,3 5 21-16,-1 4-13 0,2 3 0 0,3 5 0 15,-2 1 0-15,2 3 0 0,2 1 0 16,0 1 0-16,4-1 0 0,-2-1 0 0,4-3 0 15,2-3 0-15,2-5 0 0,1-7 0 16,4-4 0-16,1-8 0 0,6 0-44 0,-1-13-17 16,13 8-55-16,-23-26-268 0,24-3-230 0,-24 3 14 15,34-15 373-15</inkml:trace>
  <inkml:trace contextRef="#ctx0" brushRef="#br2" timeOffset="38152.6278">19032 7534 1962 0,'-23'0'36'16,"23"0"-11"-16,-24 0-10 0,24 0-6 15,0 0-9-15,18-9 0 0,4 1 0 0,5-1 0 16,8-3 0-16,6-2 0 0,7 0 0 16,3-1 0-16,7 0 0 0,3-1 0 0,0-1 0 15,-1-1-34-15,4 11-47 0,-18-24-112 0,16 30-424 16,-17-13-7-16,6 6 127 0</inkml:trace>
  <inkml:trace contextRef="#ctx0" brushRef="#br2" timeOffset="38340.0885">19801 7532 1825 0,'0'0'199'16,"0"0"-195"-16,0 0 0 0,0 0-3 0,24-13 4 15,-24 13-4-15,30-14 1 0,-9 7-3 0,1 0-2 16,1-2-9-16,4 5-21 0,-8-11-38 16,17 28-116-16,-36-13-430 0,35-9 5 0,-35 9 108 15</inkml:trace>
  <inkml:trace contextRef="#ctx0" brushRef="#br2" timeOffset="38511.9262">19703 7768 2047 0,'0'0'0'0,"0"0"0"0,0 0 0 0,0 0 0 15,32-9 0-15,-9 3 0 0,6-1 0 0,5-4 0 16,5-1 0-16,4-2 0 0,5 1-18 0,2-3-27 16,16 25-186-16,-21-29-416 0,17 14 8 0,-12-9 173 15</inkml:trace>
  <inkml:trace contextRef="#ctx0" brushRef="#br2" timeOffset="38840.1482">20532 7690 2047 0,'0'0'0'0,"0"0"0"0,0 0 0 15,0 0 0-15,0 0 0 0,0 0 0 0,24-10 0 16,-3 7 0-16,4-1 0 0,7-2 0 0,2-1 0 15,5-3 0-15,2-3 0 0,0 0 0 0,8-2 0 16,-3-2-1-16,9 5-62 0,-9-12-59 0,37 19-470 16,-30-16-55-16,14 7 44 0</inkml:trace>
  <inkml:trace contextRef="#ctx0" brushRef="#br2" timeOffset="39293.2058">21339 7284 2047 0,'0'0'0'0,"0"0"0"0,0 0 0 16,18-11 0-16,1 6 0 0,1-1 0 15,3 1 0-15,2 1 0 0,3-1 0 0,1 0 0 16,1 1 0-16,1 1 0 0,-1 0 0 0,-3 2 0 16,-3 2 0-16,-4 2 0 0,-20-3 0 0,28 9 0 15,-28-9 0-15,0 0 0 0,14 26 0 16,-14-26 0-16,-11 30 0 0,-1-9 0 0,-4 0 0 15,-6 5 0-15,-4 2 0 0,-5 2 0 0,-5 2 0 16,-1 1 0-16,0 0 0 0,-1-1 0 0,3 1 0 16,2-2 0-16,4-3 0 0,3 0 0 0,8-5 0 15,4-1 0-15,14-22 0 0,-7 28 0 0,7-28 0 16,18 17 0-16,4-14 0 0,6-4 0 0,10-5 0 16,2-6 0-16,11-4 0 15,-1-8 0-15,7 1-6 0,-5-12-84 0,23 29-269 16,-30-34-266-16,19 16 18 0,-14-6 248 0</inkml:trace>
  <inkml:trace contextRef="#ctx0" brushRef="#br2" timeOffset="39558.8287">22113 7283 1724 0,'0'0'159'0,"-27"5"-84"0,4-2-24 0,-7 3-15 16,3 4-34-16,-5 3-2 0,2 4 0 16,-1 1 0-16,2 3 0 0,2 1 0 0,3 4 0 15,3 2 0-15,5 4 0 0,3 0 0 0,4 2 0 16,5 0 0-16,5-4 0 0,6-1 0 0,4-3 0 15,4-5 0-15,4 0 0 0,2-5 0 16,4-3 0-16,0-3 0 0,1-6 0 0,1-2 0 16,0-4 0-16,1-5 0 0,-3-2 0 15,-1-5 0-15,-4-5 0 0,-4-3 0 0,0-2 0 16,-2-5 0-16,-1-1 0 0,-1-4 0 0,-4-1 0 16,0 1 0-16,-4 0 0 0,-1 4 0 0,-4-2 0 15,-2 2 0-15,-2-1 0 0,0 0 0 0,-1 2 0 16,5 5 0-16,-5 0-40 0,6 24-79 0,-18-25-384 15,18 25-141-15,0 0 36 0,-12 17 476 0</inkml:trace>
  <inkml:trace contextRef="#ctx0" brushRef="#br2" timeOffset="40012.0403">22857 7481 1374 0,'17'11'157'0,"-17"-11"-23"15,0 0-29-15,0 0-16 0,-7-17-28 0,7 17-15 16,0 0-7-16,-28-11-3 0,28 11-30 0,-32-5-6 16,12 4 0-16,0 0 0 0,-2 1 0 15,-1 4 0-15,0 0 0 0,-2 4 0 0,1 4 0 16,-1 0 0-16,1 4 0 0,0 1 0 0,3 2 0 15,0 1 0-15,4 0 0 0,3-1 0 16,4-2 0-16,10-17 0 0,-7 30 0 0,7-30 0 16,7 26 0-16,-7-26 0 0,25 21 0 0,-7-12 0 15,5-2 0-15,4-1 0 0,4-5 0 16,5 1 0-16,0-8 0 0,6-2 0 0,-2-4 0 16,6 3 0-16,-7-12-92 0,19 30-213 0,-24-36-319 15,19 14 3-15,-10-7 217 0</inkml:trace>
  <inkml:trace contextRef="#ctx0" brushRef="#br2" timeOffset="40543.2695">23240 7376 1614 0,'-6'22'326'16,"-15"-17"-271"-16,21-5-16 0,-33 21-26 0,33-21-13 16,-31 27 0-16,16-10 0 0,2 1 0 0,-2 3 0 15,3-1 0-15,1 3 0 0,0-1 0 0,4 1 0 16,-2-3 0-16,2 0 0 0,7-20 0 0,-11 29 0 15,11-29 0-15,-4 23 0 0,4-23 0 0,0 0 0 16,-1 17 0-16,1-17 0 0,0 0 0 16,0 0 0-16,0 0 0 0,21-17 0 0,-21 17 0 15,19-24 0-15,-7 7 0 0,1-3 0 0,0-1 0 16,2-1 0-16,-2-1 0 0,0 0 0 0,-3 0 0 16,0 1 0-16,-2 3 0 0,0 1 0 15,-8 18 0-15,11-29 0 0,-11 29 0 0,4-17 0 16,-4 17 0-16,0 0 0 0,0 0 0 15,0 0 0-15,0 0 0 0,0 0 0 0,0 0 0 16,-9 25 0-16,9-25 0 0,-3 24 0 0,3-24 0 16,1 23 0-16,-1-23 0 0,8 18 0 0,-8-18 0 15,17 16 0-15,-17-16 0 0,25 7 0 0,-6-6 0 16,0-3 0-16,4-2 0 0,0-2 0 0,0-2 0 16,2-1 0-16,-1 0 0 0,0-3 0 0,-1 0 0 15,-1 0 0-15,0-3 0 0,-2 0 0 16,-2 0 0-16,-18 15 0 0,29-28 0 0,-29 28 0 15,21-25 0-15,-21 25 0 0,17-17 0 16,-17 17 0-16,0 0 0 0,0 0 0 0,0 0 0 16,0 0 0-16,0 0 0 0,0 0 0 0,12 29 0 15,-12-9 0-15,-2 6 0 0,-2 1 0 0,0 2 0 16,-2 5 0-16,1-3 0 0,0 0 0 0,1 0 0 16,-3-5 0-16,6 0 0 0,0-5 0 15,6 2 0-15,-5-23 0 0,19 37 0 0,-19-37-474 16,20 8-198-16,-20-8 25 0,38-6 394 0</inkml:trace>
  <inkml:trace contextRef="#ctx0" brushRef="#br2" timeOffset="40683.9218">24090 7672 2047 0,'0'0'0'0,"-23"5"0"15,23-5 0-15,0 0 0 0,-18-11 0 0,18 11 0 16,0 0 0-16,-11-30 0 0,11 30 0 0,-2-33 0 15,21 42-315-15,-30-31-395 0,11 22 40 0,-5-28 319 16</inkml:trace>
  <inkml:trace contextRef="#ctx0" brushRef="#br3" timeOffset="79513.4531">18355 10298 1714 0,'0'0'55'0,"0"0"-19"0,0 0-5 16,0 0-2-16,0 0-2 0,17-11-4 0,-17 11-3 16,0 0-3-16,0 0-6 0,0 0-3 0,0 0-2 15,0 0-1-15,19-11-1 0,-19 11 1 0,0 0 0 16,0 0-1-16,17-1 1 0,-17 1 3 0,0 0-1 16,20 2 2-16,-20-2-2 0,20 3 1 15,-20-3-5-15,31 1-3 0,-11-1 0 0,4 0 0 16,6-1 0-16,4-1 0 0,6 1 0 0,5-1 0 15,5-1 0-15,8 1 0 0,4-2 0 0,9 2 0 16,3-2 0-16,5 2 0 0,7-1 0 0,3 1 0 16,5-2 0-16,3 1 0 0,4-2 0 0,4 0 0 15,4-1 0-15,3-1 0 0,6-2 0 16,6 1 0-16,1 1 0 0,5-2 0 16,8 1 0-16,-1-1 0 0,4 1 0 0,2-1 0 15,-5 1 0-15,5 2 0 0,-5-1 0 0,1 2 0 16,-2 0 0-16,-4 0 0 0,1 1 0 0,-3 1 0 15,-6 0 0-15,-3 2 0 0,-3-1 0 0,-1 0 0 16,-5 2 0-16,-5-1 0 0,-7 0 0 0,-6 0 0 16,-2-2 0-16,-6 1 0 0,-5-2 0 15,-5 0 0-15,-5 0 0 0,-6-1 0 0,-5 1 0 16,-10 0 0-16,-6-1 0 0,-5 0 0 0,-7 0 0 16,-8 1 0-16,-5 1 0 0,-20 3 0 0,18-4 0 15,-18 4 0-15,0 0 0 0,0 0 0 16,0 0 0-16,-12-23 0 0,12 23 0 0,-32-15 0 15,10 7 0-15,-3 2 0 0,-4 0 0 0,-3 0 0 16,-5 1 0-16,0 0 0 0,-1-1 0 16,-2 2 0-16,1-4 0 0,-1 1 0 0,-2-3 0 15,2 0 0-15,0-3 0 0,0 0 0 0,0 1 0 16,0-2 0-16,2-2 0 0,0 0 0 0,2-1 0 16,-1 0 0-16,2-1 0 0,1 1 0 0,0 0 0 15,-2 1 0-15,-2 2 0 0,-1 1 0 0,0 1 0 16,1 2 0-16,2 1 0 0,3 3 0 15,4 4 0-15,3 0 0 0,7 0 0 0,19 2 0 16,-20 3 0-16,20-3 0 0,0 0 0 16,20 15 0-16,2-6 0 0,6 1 0 0,9-3 0 15,7-1 0-15,4-1 0 0,6-3 0 0,6-1 0 16,1 1 0-16,3-1 0 0,2-1 0 0,0 2 0 16,-1 2 0-16,0 1 0 0,-2 3 0 0,-5 3 0 15,-4 4 0-15,-9 3 0 0,-10 1 0 16,-7 3 0-16,-11 2 0 0,-7 1 0 0,-10 4 0 15,-11 4 0-15,-7 3 0 0,-12 3 0 0,-4 3 0 16,-8 2 0-16,-7 1 0 0,-8-1 0 0,-6 0 0 16,-5-2 0-16,-2-1 0 0,1-4 0 0,0-3 0 15,5-4 0-15,2-4 0 0,5 0 0 0,4-6 0 16,5 0 0-16,5-7 0 0,7 3 0 16,-5-32-181-16,41 16-457 0,-40 1-26 15,40-1 101-15</inkml:trace>
  <inkml:trace contextRef="#ctx0" brushRef="#br3" timeOffset="80045.6851">19972 9425 1781 0,'4'20'266'0,"-4"-20"-266"0,0 0 0 0,0 0 0 15,0 0 0-15,29 3 0 0,-6-2 0 0,5-1 0 16,4 1 0-16,-1-2 0 0,6-2 0 0,2 1 0 16,6 0 0-16,-2-2 0 0,6 2 0 0,-1-5 0 15,6 10-41-15,-22-31-413 16,32 29-179-16,-17-16-24 0,2 1 396 0</inkml:trace>
  <inkml:trace contextRef="#ctx0" brushRef="#br3" timeOffset="80373.8636">21109 9292 1619 0,'-3'-21'406'0,"3"21"-384"0,0 0-22 15,0 0 0-15,0 0 0 0,0 0 0 0,0 0 0 16,0 0 0-16,2 29 0 0,-2-29 0 16,-10 34 0-16,7-14 0 0,-2 3 0 0,2 2 0 15,2 0 0-15,1 2 0 0,1-2 0 16,2 0 0-16,0 0 0 0,1-4 0 0,3-2 0 16,1 0 0-16,-8-19 0 0,22 26 0 0,-22-26 0 15,26 17 0-15,-26-17 0 0,31 5 0 0,-31-5 0 16,30-9 0-16,-30 9 0 0,28-25 0 0,-28 25 0 15,28-36 0-15,-13 14 0 0,-1-4 0 0,-2-2 0 16,-1 0 0-16,0-1 0 0,-3 1 0 0,-1 0 0 16,0 1 0-16,0 0 0 0,2-2 0 15,2 4 0-15,-1-2 0 0,5 9-39 16,-4-5-51-16,20 29-138 0,-31-6-392 0,27-11 12 16,-27 11 147-16</inkml:trace>
  <inkml:trace contextRef="#ctx0" brushRef="#br3" timeOffset="80717.5974">21615 9436 1375 0,'0'0'323'0,"0"0"-108"0,0 0-178 0,17-17-7 16,-17 17-3-16,29-16-4 0,-4 6-6 15,4-1-17-15,4 0 0 0,4-1 0 0,2 0 0 16,4-1 0-16,-1 0 0 0,6-1 0 15,2 0 0-15,0-2 0 0,-5 2 0 0,-11 0 0 16,-12 5 0-16,-22 9 0 0,18-20 0 0,-18 20 0 16,0-17 0-16,0 17 0 0,-16-18 0 0,16 18 0 15,-30-14 0-15,8 11 0 0,-5 3 0 0,-5 4 0 16,-2 4 0-16,-5 4 0 0,-2 5 0 0,0 6 0 16,-2 2 0-16,4 2 0 0,3 2 0 0,3 2 0 15,9-1 0-15,4-1 0 0,9-1 0 16,6-3 0-16,8-1 0 0,5-1 0 0,7 0 0 15,4-5 0-15,10 0 0 0,5-3 0 0,9-3 0 16,7-6 0-16,10 1 0 0,0-10 0 16,28 25-278-16,-30-42-338 0,21 14-79 0,-6-10 238 15</inkml:trace>
  <inkml:trace contextRef="#ctx0" brushRef="#br3" timeOffset="80965.5065">22903 9351 2010 0,'28'-6'37'0,"-28"6"-37"0,34-12 0 0,-2 0 0 16,7-2 0-16,6 0 0 0,4-3 0 15,3 2 0-15,-1 1 0 0,1 2 0 0,-3-2 0 16,-2 7-19-16,-6-6-57 0,9 24-93 0,-50-11-376 16,44-5-84-16,-44 5 36 0</inkml:trace>
  <inkml:trace contextRef="#ctx0" brushRef="#br3" timeOffset="81121.6618">23010 9519 1638 0,'-17'-5'409'16,"17"5"-409"-16,26 9 0 0,3-9 0 0,8-3 0 16,11-4 0-16,7-3 0 0,5-2 0 0,5 1 0 15,7 0 0-15,-4-4 0 0,25 22-477 16,-34-25-213-16,6 11 30 0,-17-6 441 0</inkml:trace>
  <inkml:trace contextRef="#ctx0" brushRef="#br3" timeOffset="81652.9392">20840 10994 2047 0,'0'0'0'16,"5"-21"0"-16,-5 21 0 0,20-20 0 0,-20 20 0 16,19-13 0-16,-19 13 0 0,0 0 0 0,0 0 0 15,0 0 0-15,17 17 0 0,-17-17 0 16,-2 31 0-16,-1-9 0 0,0 4 0 0,-1 4 0 16,-1 4 0-16,-1 2 0 0,0 1 0 0,0 0 0 15,1-2 0-15,0-4 0 0,2-2 0 0,1-2 0 16,2-4 0-16,4-5 0 0,-4-18 0 0,12 25 0 15,-12-25 0-15,18 11 0 0,-18-11 0 0,21-3 0 16,-21 3 0-16,24-17 0 0,-24 17 0 0,30-34 0 16,-15 12 0-16,4-3 0 0,-5-2 0 15,5-2 0-15,-1-1 0 0,0-2 0 16,0 1 0-16,-1-1 0 0,-3-1 0 0,-1 4 0 16,-1-3 0-16,-2 3 0 0,-2-2 0 0,5 6-33 15,-16-25-234-15,31 40-324 0,-28-24 3 0,0 34 21 16</inkml:trace>
  <inkml:trace contextRef="#ctx0" brushRef="#br3" timeOffset="81871.7481">21509 11027 1520 0,'6'28'527'0,"-6"-28"-527"0,0 0 0 16,0 0 0-16,0 0 0 0,-23 25 0 15,23-25 0-15,-28 27 0 0,13-10 0 0,-1 1 0 16,0 2 0-16,1 0 0 0,1 0 0 0,0 1 0 16,5 0 0-16,1-2 0 0,5 0 0 0,3-19 0 15,2 33 0-15,-2-33 0 0,20 23-29 0,-20-23-126 16,30-1-489-16,-30 1-6 0,32-19 82 0</inkml:trace>
  <inkml:trace contextRef="#ctx0" brushRef="#br3" timeOffset="82246.6933">21670 10871 1602 0,'-39'-2'399'0,"56"9"-353"16,-17-7-46-16,-7 22 0 0,7-22 0 16,3 24 0-16,-3-24 0 0,12 29 0 0,-12-29 0 15,18 33 0-15,-11-14 0 0,1 0 0 0,0 2 0 16,-2 2 0-16,-1-1 0 0,-4 4 0 0,-4 2 0 15,1-1 0-15,-3-1 0 0,1-2 0 0,1-3 0 16,-3-2 0-16,1-2 0 0,5-17 0 0,-10 26 0 16,10-26 0-16,0 0 0 0,0 0 0 15,0 0 0-15,0 0 0 0,0 0 0 16,0 0 0-16,0 0 0 0,11-26 0 0,-4 9 0 16,2-1 0-16,1-1 0 0,-1-2 0 0,2-2 0 15,-1 1 0-15,1-2 0 0,0-1 0 0,0 1 0 16,1-2 0-16,-1 3 0 0,1 3 0 0,0 2 0 15,-12 18 0-15,23-26 0 0,-23 26 0 0,17-8 0 16,-17 8 0-16,0 0 0 0,0 0 0 0,22 3 0 16,-22-3 0-16,20 8 0 0,-20-8 0 15,35 8 0-15,-16-13-15 0,18 22-181 0,-35-35-317 16,46 30-59-16,-25-20 32 0,11-4 330 0</inkml:trace>
  <inkml:trace contextRef="#ctx0" brushRef="#br3" timeOffset="82449.8206">22460 10655 1325 0,'0'0'664'0,"0"0"-620"0,-24 9-30 16,24-9-14-16,0 0 0 0,-19 16 0 0,19-16 0 16,-8 24 0-16,5-6 0 0,0 8 0 0,-3 8 0 15,1 4 0-15,-1 6 0 0,-1 1 0 0,0-2 0 16,-2 2 0-16,1 3 0 15,-3 2 0-15,-2-2 0 0,3-1 0 0,-3-4 0 0,5-1 0 16,-2-8 0-16,8 18-134 0,-19-33-508 16,25 15 7-16,-20-13 19 0</inkml:trace>
  <inkml:trace contextRef="#ctx0" brushRef="#br3" timeOffset="82981.0862">22195 11031 1491 0,'-9'34'556'0,"9"-34"-556"15,0 0 0-15,-14 16 0 0,14-16 0 0,0 0 0 16,23 14 0-16,-6-11 0 0,3-1 0 16,4-1 0-16,4-4 0 0,4 1 0 0,0-3 0 15,5-1 0-15,1 1 0 0,-1-1 0 0,1 0 0 16,0 0 0-16,-7 0 0 0,-1 1 0 0,-6 2 0 15,-2 0 0-15,-4 1 0 0,-18 2 0 0,23-4 0 16,-23 4 0-16,0 0 0 0,0 0 0 0,0 0 0 16,0 0 0-16,0 0 0 0,-10 19 0 0,10-19 0 15,-20 21 0-15,20-21 0 0,-26 27 0 16,26-27 0-16,-24 32 0 0,10-11 0 0,2-1 0 16,0 3 0-16,2 2 0 0,2-4 0 0,1 0 0 15,3-3 0-15,4-18 0 0,1 30 0 16,-1-30 0-16,14 23 0 0,-14-23 0 0,25 14 0 15,-25-14 0-15,37-2 0 0,-13-1 0 0,5-6 0 16,4-3 0-16,5-2 0 0,-1-3 0 0,2-3 0 16,-1 1 0-16,0-2 0 0,-2 1 0 15,-3 1 0-15,-3-1 0 0,-4 1 0 0,-4 1 0 16,-4-2 0-16,-3 3 0 0,-15 17 0 0,15-27 0 16,-15 27 0-16,0 0 0 0,0 0 0 0,0 0 0 15,0 0 0-15,0 0 0 0,-25 3 0 0,14 14 0 16,-2 3 0-16,-1 1 0 0,2 3 0 0,-1-2 0 15,2 2 0-15,2-3 0 16,6 2 0-16,-1-1 0 0,6 0 0 0,3-2 0 16,7 2 0-16,-12-22-43 0,48 40-131 0,-48-40-292 15,48 12-79-15,-24-16-19 0,6 2 310 0</inkml:trace>
  <inkml:trace contextRef="#ctx0" brushRef="#br3" timeOffset="83372.1432">23492 11155 1241 0,'0'0'633'0,"-38"-28"-541"0,17 16-43 0,-2 0-17 16,2 6-32-16,1 4 0 0,-1 4 0 0,0 4 0 15,2 3 0-15,1 3 0 0,18-12 0 16,-28 29 0-16,17-10 0 0,1 2 0 0,2 0 0 16,-1 2 0-16,3 2 0 0,-1 0 0 0,2 0 0 15,1-2 0-15,3-1 0 0,1-2 0 16,6-4 0-16,-6-16 0 0,18 25 0 0,-18-25 0 15,29 12 0-15,-10-11 0 0,0-3 0 0,1-6 0 16,2-1 0-16,-1-6 0 0,3-1 0 0,0-2 0 16,0-2 0-16,-2-1 0 0,-2-1 0 0,-1 1 0 15,-7-1 0-15,3 1 0 0,-4-1 0 0,-3 2 0 16,-1 1 0-16,1-1 0 0,-8 20 0 16,7-25 0-16,-7 25 0 0,0 0 0 15,0 0 0-15,0 0 0 0,-18 26 0 0,8-6 0 16,-2 0 0-16,-3 6 0 0,3-1 0 0,0-1 0 15,2-1 0-15,3-2 0 0,7-21 0 0,-7 29 0 16,7-29 0-16,9 18 0 0,-9-18 0 0,27 1 0 16,-9-8 0-16,8-3 0 0,-3-9 0 0,14 7-107 15,-19-34-150-15,38 31-261 0,-28-25-84 16,16 8 63-16</inkml:trace>
  <inkml:trace contextRef="#ctx0" brushRef="#br3" timeOffset="83497.316">24067 10639 1843 0,'-14'46'204'16,"-9"-16"-204"-16,-1 10 0 0,-4 5 0 16,0 8 0-16,-2 1 0 0,-1 0 0 15,1-2 0-15,2-4 0 0,6-2 0 0,5-5 0 16,6-1 0-16,4-12 0 0,31 13-491 0,-30-23-204 16,13 10 31-16,-10-9 468 0</inkml:trace>
  <inkml:trace contextRef="#ctx0" brushRef="#br3" timeOffset="84233.4577">18294 9526 1442 0,'27'20'435'0,"-55"-22"-369"16,28 2-23-16,0 0 4 0,-19 23-33 0,11-1-14 16,-2 13 0-16,-3 11 0 0,2 11 0 0,-2 8 0 15,0 3 0-15,1 3 0 0,0 2 0 0,-1 3 0 16,2 2 0-16,1-1 0 0,3 0 0 0,2-2 0 15,4-3 0-15,2-2 0 0,2-4 0 16,2-2 0-16,3-3 0 0,1-3 0 0,0-4 0 16,3-4 0-16,-3-8 0 0,6 5-95 15,-15-47-338-15,8 54-219 0,-8-35 30 0,6-1 378 16</inkml:trace>
  <inkml:trace contextRef="#ctx0" brushRef="#br3" timeOffset="85297.8877">18034 10369 1351 0,'-10'23'408'0,"-13"-25"-381"0,0 2-21 16,-3 0-4-16,-1 0-1 0,-2-2 3 0,0 2 2 16,-5 0 6-16,0 3 2 0,-6-3 5 0,1 4 4 15,-6-4 4-15,2 3 4 0,-5-3-1 16,-2 3-1-16,-2-1-6 0,-3 2-2 0,-5-2-8 15,2 2-13-15,-4-2 0 0,-3 2 0 16,0-1 0-16,-8 1 0 0,-3 1 0 0,-4-2 0 16,-4 1 0-16,0 1 0 0,0-1 0 0,-2-1 0 15,-3 1 0-15,-2-1 0 0,-4 0 0 0,-1 2 0 16,-2-2 0-16,0 1 0 0,2-2 0 0,1 2 0 16,-1-2 0-16,0 1 0 0,1-2 0 0,5 0 0 15,3-1 0-15,2 0 0 0,2-1 0 16,1-1 0-16,5-2 0 0,1 0 0 0,4 1 0 15,6-2 0-15,4 1 0 0,4-2 0 0,5 1 0 16,2-2 0-16,5 1 0 0,5 0 0 0,4 0 0 16,6 0 0-16,5 1 0 0,4-1 0 15,4 1 0-15,18 5 0 0,-22-9 0 0,22 9 0 16,0 0 0-16,0 0 0 0,0 0 0 0,9-21 0 16,-9 21 0-16,31-8 0 0,-11 3 0 15,5 1 0-15,3-1 0 0,1-1 0 0,3 0 0 16,-1-1 0-16,3 0 0 0,3-3 0 0,0 0 0 15,0-1 0-15,1 0 0 0,-2-2 0 0,-1 1 0 16,1-2 0-16,-4 0 0 0,-2 1 0 0,-2 1 0 16,-4-1 0-16,-5 2 0 0,-19 11 0 0,26-17 0 15,-26 17 0-15,0 0 0 0,0 0 0 0,0 0 0 16,-12-17 0-16,12 17 0 16,-29 5 0-16,5 2 0 0,-2 3 0 0,-7 0 0 15,-4 6 0-15,-3 0 0 0,-2 3 0 0,-5 3 0 16,0 0 0-16,-5 2 0 0,-2 0 0 0,1 2 0 15,-4-2 0-15,3 0 0 0,-1 0 0 0,3-2 0 16,5 0 0-16,3-4 0 0,9-1 0 0,10-6 0 16,25-11 0-16,-20 14 0 0,20-14 0 15,0 0 0-15,32 20 0 0,-1-12 0 0,9-2 0 16,9-1 0-16,5-3 0 0,7-3 0 0,5 1 0 16,3-4 0-16,-1 2 0 0,3 1 0 0,-6-4 0 15,0 3 0-15,-6-3 0 0,-1 6 0 16,-10-10-70-16,23 29-440 0,-36-25-150 0,4 13 22 15,-17 1 470-15</inkml:trace>
  <inkml:trace contextRef="#ctx0" brushRef="#br3" timeOffset="85876.1149">15092 11518 1624 0,'23'-10'367'0,"-23"10"-359"16,2-19-6-16,-2 19-1 0,0 0 11 15,0 0 3-15,0 0-1 0,0 0-10 0,-6 25-4 16,-2-3 0-16,-1 7 0 0,0 3 0 0,-2 2 0 16,-2 2 0-16,0 1 0 0,0 2 0 15,-1 3-2-15,0-2-19 0,2 6-39 0,-9-13-34 16,22 29-209-16,-33-37-296 0,29 12 13 0,-15-9 205 16</inkml:trace>
  <inkml:trace contextRef="#ctx0" brushRef="#br3" timeOffset="86313.5684">14913 11807 1566 0,'-25'-11'481'0,"5"12"-481"0,2 3 0 16,18-4 0-16,-27 9 0 0,27-9 0 0,-17 9 0 16,17-9 0-16,0 0 0 0,0 0 0 0,0 0 0 15,0 0 0-15,26 12 0 0,-2-18 0 0,5-3 0 16,5-2 0-16,4-6-26 0,6 7-35 0,-3-12-22 15,13 15-25-15,-19-22-48 0,28 28-58 16,-34-31-5-16,28 29 50 0,-20-18 79 0,2 5 124 16,2 10 48-16,-15-11 30 0,9 17-4 0,-35 0-12 15,41-7-12-15,-41 7-12 0,21-1-7 0,-21 1 2 16,0 0 1-16,0 0-8 0,0 0-2 16,-6 17-18-16,6-17-4 0,-14 18-9 0,14-18 2 15,-19 30-3-15,9-10 1 0,-1-1-3 16,3 2-13-16,-1-1-11 0,3 2 0 0,3-2 0 15,-1 2 0-15,5 0 0 0,2-1 0 0,1-3 0 16,3 0 0-16,-7-18 0 0,18 28 0 0,-18-28 0 16,23 18 0-16,-23-18 0 0,30 7 0 0,-13-7 0 15,3-5 0-15,-2-3 0 0,3-4 0 0,-2-3 0 16,1-4 0-16,0-4 0 0,2 0 0 0,0-5 0 16,0-1 0-16,-3 1 0 0,0-3 0 15,0 3 0-15,-1-1 0 0,1-1 0 0,-5-2 0 16,2 2 0-16,-3-5 0 0,7 7 0 15,-18-29-236-15,30 37-397 0,-31-17-30 0,8 12 149 16</inkml:trace>
  <inkml:trace contextRef="#ctx0" brushRef="#br3" timeOffset="86844.8316">15980 11658 1596 0,'15'43'350'0,"-15"-43"-324"0,8 19-20 16,-8-19-3-16,20 12 8 0,1-9 5 0,5-1 6 16,3-3-5-16,4-3-17 0,3-1 0 0,5-1 0 15,2-5 0-15,3 2 0 0,-1-5 0 0,1-1 0 16,-3-2 0-16,-2 0 0 0,-7 0 0 0,-4 1 0 15,-10 0 0-15,-20 16 0 0,20-26 0 16,-20 26 0-16,-3-23 0 0,3 23 0 0,-24-20 0 16,3 14 0-16,-7 3 0 0,-4 4 0 0,-7 3 0 15,-2 3 0-15,-2 5 0 0,-1 4 0 0,-1 3 0 16,1 4 0-16,3 4 0 0,3 3 0 0,5 4 0 16,5-2 0-16,6 3 0 0,7 1 0 0,5-4 0 15,6 2 0-15,7-4 0 0,6-2 0 16,10-3 0-16,5-4 0 0,9-3 0 15,7-3 0-15,9-4 0 0,6-7 0 0,6 0 0 16,1-9 0-16,10 11-56 0,-29-31-485 0,32 25-95 16,-19-13-39-16,0 0 537 0</inkml:trace>
  <inkml:trace contextRef="#ctx0" brushRef="#br3" timeOffset="87204.2264">13429 12759 1778 0,'0'0'269'0,"0"0"-269"0,0 0 0 0,36-12 0 16,-13 6 0-16,1 0 0 0,4 0 0 0,4 0 0 15,5 0 0-15,4-3 0 0,5 2 0 0,-4-4-5 16,12 22-200-16,-26-27-446 0,22 19 24 16,-16-12 69-16</inkml:trace>
  <inkml:trace contextRef="#ctx0" brushRef="#br3" timeOffset="87376.124">13538 13039 2047 0,'-31'14'0'0,"3"-7"0"0,11-5 0 16,17-2 0-16,0 0 0 0,0 0 0 0,-2-17 0 16,2 17 0-16,31-30 0 0,-5 10 0 0,8-1 0 15,3-2 0-15,5 4 0 0,-1-7-100 0,20 28-157 16,-28-30-358-16,25 19 3 0,-17-11 150 0</inkml:trace>
  <inkml:trace contextRef="#ctx0" brushRef="#br3" timeOffset="87766.7358">14339 12742 1875 0,'22'-2'91'0,"-22"2"-67"0,0 0-6 15,0 0-4-15,0 0 0 0,-18-5-4 0,18 5-9 16,0 0-1-16,-12 21 0 0,12-21 0 0,-11 32 0 15,5-14 0-15,1 4 0 0,0 0 0 0,0 2 0 16,-1 0 0-16,1-1 0 0,1-1 0 0,-1-1 0 16,4-2 0-16,1-19 0 0,0 29 0 0,0-29 0 15,0 0 0-15,15 19 0 0,-15-19 0 16,17 2 0-16,-17-2 0 0,21-9 0 16,-21 9 0-16,23-21 0 0,-23 21 0 0,26-33 0 15,-15 13 0-15,3-1 0 0,-5 0 0 0,0 0 0 16,-1 0 0-16,-3 3 0 0,0-1 0 0,-2 1 0 15,-3 0 0-15,2-3 0 0,-2-1 0 0,0 1 0 16,0-1 0-16,3 1 0 0,0 4 0 0,-3 17 0 16,14-26 0-16,-14 26 0 0,19-15 0 15,-19 15 0-15,24-3 0 0,-24 3 0 0,33 11-111 16,-33-11-390-16,27 4-78 0,-27-4-76 0,21 8 455 16</inkml:trace>
  <inkml:trace contextRef="#ctx0" brushRef="#br3" timeOffset="88517.0786">14969 12747 1111 0,'0'0'505'0,"-22"11"-361"0,22-11-94 0,0 0-30 15,0 0-1-15,0 0-2 0,0 0 5 0,0 0 6 16,22 4 6-16,-22-4-4 0,37-9-2 15,-13 2-5-15,3-2-7 0,2-1-16 16,1 2 0-16,2-2 0 0,-2 2 0 0,-1-2 0 16,-2 2 0-16,-1-1 0 0,-6 2 0 0,-3 0 0 15,-17 7 0-15,23-14 0 0,-23 14 0 0,0 0 0 16,13-21 0-16,-13 21 0 0,0 0 0 0,-8-25 0 16,8 25 0-16,-20-17 0 0,3 10 0 0,-4 2 0 15,-3 3 0-15,-3 1 0 0,-2 3 0 16,-2 4 0-16,0 4 0 0,-3 3 0 0,-2 4 0 15,1 4 0-15,1 2 0 0,1 2 0 0,4 5 0 16,1-1 0-16,5 0 0 0,6-1 0 0,5-2 0 16,7-3 0-16,6-3 0 0,10-2 0 0,-11-18 0 15,40 28 0-15,-9-21 0 0,9-2 0 0,5-5 0 16,7-1 0-16,2-5 0 0,5 0 0 0,1-5-15 16,4 3-43-16,-4-9-20 15,13 11-12-15,-17-19-30 0,25 25-88 0,-32-30 22 16,21 23 50-16,-21-15 51 0,-5 2 145 0,2 10 10 15,-18-8 11-15,2 10 8 0,-30 8-28 0,32-19 23 16,-32 19-7-16,0 0-18 0,-17-22 22 0,17 22-33 16,-35-1 1-16,10 5-4 0,-10-2-10 0,0 5 9 15,-7-1-6-15,2 7 7 0,-3-4-35 16,2 5-10-16,2-1 0 0,3-1 0 0,2 1 0 16,4-1 0-16,3-1 0 0,5 0 0 0,5-2 0 15,17-9 0-15,-20 15 0 0,20-15 0 0,0 0 0 16,2 21 0-16,-2-21 0 0,18 16 0 0,-18-16 0 15,29 17 0-15,-8-13 0 0,-2 1 0 16,4-1 0-16,4-3 0 0,1-2 0 0,5-4 0 16,1-1 0-16,1-4 0 0,2-3 0 15,-3-2 0-15,-3-3 0 0,0-1 0 0,-4-2 0 16,-3 2 0-16,-2 0 0 0,-4-1 0 0,-3 2 0 16,-15 18 0-16,19-24 0 0,-19 24 0 0,0 0 0 15,0 0 0-15,0 0 0 0,0 0 0 0,0 0 0 16,0 0 0-16,-17 25 0 0,7-5 0 0,1 4 0 15,-4 3 0-15,1 0 0 0,-1 1 0 0,3-1 0 16,0-4 0-16,8-4 0 16,2-19 0-16,8 23 0 0,-8-23 0 0,32 4 0 15,-9-13 0-15,6-5 0 0,4-9 0 0,7-5 0 16,0-8 0-16,13 3-86 0,-22-35-213 0,45 45-125 16,-43-42-77-16,27 26 20 0,-1 9 226 0</inkml:trace>
  <inkml:trace contextRef="#ctx0" brushRef="#br3" timeOffset="88658.1154">16560 12117 1906 0,'-10'17'127'0,"10"-17"-113"0,-29 35-14 0,11-10 0 16,-3 10 0-16,-3 9 0 0,-1 6 0 0,1 6 0 15,0 6 0-15,4 3 0 0,1 4 0 0,4 1 0 16,2-2 0-16,4-5 0 0,9-8 0 0,3-10 0 16,11-1 0-16,-3-21-16 0,34 30-444 0,-45-53-145 15,34 34-59-15,-11-16 363 16</inkml:trace>
  <inkml:trace contextRef="#ctx0" brushRef="#br3" timeOffset="93440.9724">10205 8056 1373 0,'0'0'239'0,"0"0"-12"16,0 0-194-16,-28-27-6 0,28 27-5 0,-20-30 2 15,20 30-1-15,-22-34 2 0,22 34-9 0,-30-24 2 16,11 15-7-16,1 6-2 0,-1 1-9 0,-3 2 0 15,1 4 0-15,-2 2 0 0,-3 5 0 16,2 3 0-16,-3 5 0 0,1 4 0 0,-1 1 0 16,0 4 0-16,3 2 0 0,2 0 0 15,2 0 0-15,8-1 0 0,2-3 0 0,6-6 0 16,2-3 0-16,2-17 0 0,16 21 0 0,2-16 0 16,7-3 0-16,4-7 0 0,6-6 0 0,3-8 0 15,4-9 0-15,5-9 0 0,1-7 0 0,3-9 0 16,2-6 0-16,0-2 0 0,-2-2 0 15,-3 3 0-15,-4 3 0 0,-8 3 0 0,-3 5 0 16,-6 4 0-16,-6 6 0 0,-4 0 0 0,-4 5 0 16,-4 6 0-16,-1 8 0 0,-8 20 0 0,0 0 0 15,0 0 0-15,0 0 0 0,0 0 0 0,-25 21 0 16,10 10 0-16,-5 11 0 0,-3 11 0 16,-4 6 0-16,0 7 0 0,-2-2 0 0,5 1 0 15,0-3 0-15,7-1 0 0,2-9-7 16,8 5-77-16,-5-24-43 0,31 30-218 0,-35-44-134 15,36 15-92-15,-7-5 138 0,-13-29 433 0</inkml:trace>
  <inkml:trace contextRef="#ctx0" brushRef="#br3" timeOffset="93753.9273">10727 8062 1229 0,'0'0'626'0,"-23"1"-556"0,23-1-35 0,-35 10-3 15,18-2-3-15,-4 4-5 0,2 5-22 16,-1 6-2-16,1 2 0 0,0 4 0 0,2 2 0 16,3-2 0-16,4 1 0 0,2-1 0 0,2-1 0 15,4-5 0-15,5-4 0 0,-3-19 0 16,23 28 0-16,-5-21 0 0,5-3 0 0,2-5 0 16,4-5 0-16,2-7 0 0,2-5 0 0,0-7 0 15,1-5 0-15,-2-4 0 0,-1-2 0 0,-3-1 0 16,-6 2 0-16,-5 1 0 0,-6 0 0 0,-5 4 0 15,-3-1 0-15,-5 1 0 0,-1-2 0 0,-5 2 0 16,-4 0 0-16,0 5 0 0,-4 1 0 16,2 6 0-16,14 18 0 0,-33-24 0 0,33 24 0 15,-24-6-27-15,24 6-50 0,0 0-66 16,-28-4-386-16,28 4-48 0,17 10 21 0</inkml:trace>
  <inkml:trace contextRef="#ctx0" brushRef="#br3" timeOffset="93941.4205">11416 7862 1555 0,'-16'-17'290'0,"16"17"-143"16,0 0-113-16,-23 4-13 0,23-4-21 0,0 0 0 16,0 0 0-16,0 0 0 0,-2-17 0 0,2 17 0 15,17-15 0-15,-17 15 0 0,34-17 0 16,-13 5-45-16,10 9-23 0,-13-18-69 15,30 18-464-15,-28-10-2 0,7 9 11 0</inkml:trace>
  <inkml:trace contextRef="#ctx0" brushRef="#br3" timeOffset="94097.6887">11374 8112 1941 0,'-36'5'106'0,"36"-5"-106"16,0 0 0-16,0 0 0 0,19 11 0 0,3-17 0 15,6-6 0-15,11-4 0 0,7-4 0 16,11-2 0-16,4-3 0 0,14 4 0 0,-20-26-382 16,36 25-313-16,-7-14 11 0,5 8 399 0</inkml:trace>
  <inkml:trace contextRef="#ctx0" brushRef="#br3" timeOffset="100567.3958">12750 7594 1720 0,'0'0'83'0,"0"0"-28"0,0 0-4 16,0 0-8-16,4-19 4 0,-4 19-8 0,0 0-30 15,0 0-9-15,0 0 0 0,0 0 0 16,0 0 0-16,0 0 0 0,-14 25 0 0,14-25 0 16,-15 25 0-16,6-7 0 0,-1 5 0 0,0 1 0 15,0 3 0-15,3 1 0 0,1 0 0 16,1-1 0-16,3 0 0 0,0-3 0 0,6-1 0 16,1-3 0-16,5-4 0 0,-10-16 0 0,31 23 0 15,-8-15 0-15,7-7 0 0,5-6 0 0,6-7 0 16,4-7 0-16,8-6 0 0,0-7 0 0,8 4-41 15,-11-20-103-15,24 31-270 0,-33-30-215 0,7 13 33 16,-8 5 374-16</inkml:trace>
  <inkml:trace contextRef="#ctx0" brushRef="#br3" timeOffset="100754.8779">12917 7669 1642 0,'-42'38'405'0,"21"2"-405"15,7 0 0-15,5 0 0 0,4 0 0 0,3-3 0 16,3 1 0-16,4-2 0 0,2-2 0 16,5-4 0-16,4-5 0 0,6-4 0 0,5-5 0 15,8-1-28-15,-2-13-54 0,22 20-134 0,-13-32-432 16,14 5 35-16,-5-8 154 0</inkml:trace>
  <inkml:trace contextRef="#ctx0" brushRef="#br3" timeOffset="101020.5435">13592 7584 1962 0,'-6'18'46'0,"-25"4"-20"0,3 4-16 16,1 4-7-16,1 3-3 0,3 2 0 0,3 2 0 16,0 0 0-16,6 2 0 0,3-4 0 0,5 1 0 15,4-4 0-15,5-3 0 0,5-5 0 16,4-5 0-16,4-2 0 0,5-6 0 0,2-4 0 15,4-3 0-15,1-6 0 0,2-6 0 16,1-5 0-16,-1-4 0 0,-2-7 0 0,1-4 0 16,-5-2 0-16,2-4 0 0,-4 1 0 0,-4-1 0 15,-5 2 0-15,-4-1 0 0,-3 0 0 0,-5 1 0 16,-2 0 0-16,-5 3 0 0,-1 2 0 0,-5-1-12 16,3 8-65-16,-12-11-42 0,21 31-379 15,-14-18-135-15,14 18 53 0</inkml:trace>
  <inkml:trace contextRef="#ctx0" brushRef="#br3" timeOffset="101317.3952">14289 7744 2047 0,'-44'0'0'16,"27"-6"0"-16,0 2 0 0,0 0 0 0,-1 4 0 16,0 3 0-16,-3 3 0 0,-1 2 0 15,0 4 0-15,2 3 0 0,0 3 0 0,3 1 0 16,3 4 0-16,3 0 0 0,3-1 0 0,7 0 0 16,2-4 0-16,4 0 0 0,-5-18 0 15,22 30 0-15,-5-16 0 0,4-5 0 0,4-3 0 16,3-4 0-16,5-5 0 0,1-4 0 0,6-2 0 15,-3-15-43-15,20 13-628 0,-23-14 2 0,11 10 10 16</inkml:trace>
  <inkml:trace contextRef="#ctx0" brushRef="#br3" timeOffset="101817.4043">14571 7740 1995 0,'-18'19'43'0,"2"-1"-34"0,2 2-9 16,0-2 0-16,1 0 0 0,1 0 0 0,2-1 0 16,0 0 0-16,10-17 0 0,-12 32 0 0,12-32 0 15,-6 26 0-15,6-26 0 0,-4 19 0 0,4-19 0 16,0 0 0-16,0 0 0 0,0 0 0 0,0 0 0 16,19 8 0-16,-19-8 0 0,0 0 0 0,25-32 0 15,-13 14 0-15,2-2 0 0,0-5 0 16,0 1 0-16,0-1 0 0,-2-2 0 15,1 2 0-15,-1 1 0 0,-4-1 0 0,1 2 0 0,-3 3 0 16,-1 2 0-16,0 1 0 0,-5 17 0 0,8-23 0 16,-8 23 0-16,0 0 0 0,0 0 0 15,0 0 0-15,0 0 0 0,0 0 0 0,14 18 0 16,-14-18 0-16,10 33 0 0,-3-16 0 0,-1 1 0 16,-6-18 0-16,17 30 0 0,-17-30 0 15,23 22 0-15,-23-22 0 0,31 13 0 0,-12-11 0 16,3-3 0-16,1-2 0 0,2-5 0 0,2-1 0 15,2-3 0-15,0-3 0 0,0 1 0 0,-1-2 0 16,-2 0 0-16,-5 0 0 0,-3 3 0 0,-18 13 0 16,25-23 0-16,-25 23 0 0,0 0 0 0,0 0 0 15,0 0 0-15,0 0 0 0,0 0 0 16,0 0 0-16,0 0 0 0,0 0 0 0,3 32 0 16,-9-9 0-16,-1 2 0 0,-1 3 0 0,1 0 0 15,1-1 0-15,0-1 0 0,3 0 0 16,2-5 0-16,6 1 0 0,-5-22 0 0,19 51-118 15,-19-51-498-15,10 19-66 0,-10-19 52 0</inkml:trace>
  <inkml:trace contextRef="#ctx0" brushRef="#br3" timeOffset="101958.0336">15477 7894 2047 0,'8'-27'0'0,"-8"27"0"16,-26-7 0-16,26 7 0 0,-21-14 0 0,21 14 0 15,-12-19 0-15,7 2 0 0,31 20-481 16,-28-26-216-16,2 23-16 0</inkml:trace>
  <inkml:trace contextRef="#ctx0" brushRef="#br3" timeOffset="109084.1357">10480 6142 966 0,'0'0'78'0,"0"0"-38"0,-5 17-16 0,5-17-7 16,0 0 1-16,0 0 9 0,0 0 15 0,4-19 16 16,-4 19 9-16,0 0 3 0,17-19-7 0,-17 19-4 15,9-22-12-15,-9 22-2 0,9-23-8 0,-9 23-1 16,9-26-5-16,-9 26 0 0,4-24-3 15,-4 24-2-15,0-23-4 0,0 23 1 0,-4-25-6 16,4 25 1-16,-7-27-5 0,2 10 2 16,1 0-7-16,-1-1 4 0,0-2-6 0,0-3 3 15,3-3-6-15,0-1-15 0,-1-4 31 0,2-3-35 16,1 2 33-16,0-3-12 0,1-2-9 0,0 4 10 16,1-2-10-16,-1-1 10 0,-1 0-9 0,-1-1 7 15,1-2-9-15,-2 0 9 0,1 1-8 16,0-1 9-16,-1-1-8 0,0-1-14 0,0-1 30 15,-2 0-28-15,-2 1 27 0,0 0-3 0,-1 2-12 16,-1 0 10-16,2-1-10 0,0-1 8 0,0-1-9 16,1 0 10-16,0-3-12 0,2-1 11 0,0-2-10 15,1-2 11-15,1 0 7 0,2-2-25 16,0 0 24-16,0 0-25 0,1 0 7 16,0 2 11-16,-1 0-11 0,0 0 13 0,1-1-13 15,-2 1 12-15,0-1-11 0,-3 3 10 0,1-1-9 16,-2 0-10-16,-1 2 25 0,0 1-25 0,1 1 26 15,-4 1-8-15,2 0-9 0,0 2 9 0,0-1-10 16,0 2 9-16,0 0-9 0,0 1 11 0,1 1-10 16,0 1 10-16,0 2-9 0,0-1 9 0,2 3-9 15,-1 1-11-15,0 0 29 0,2 1-30 16,0 1 31-16,0 1-11 0,0-2-8 0,1 4 8 16,1 1-7-16,0 0 6 0,1 3-6 0,1-2 6 15,0 2-6-15,0 3 6 0,-1 1-5 16,0 2 4-16,-1 18-3 0,0-28 3 0,0 28-2 15,-2-18 4-15,2 18-1 0,0 0 1 0,0 0 1 16,0 0-1-16,0 0 1 0,0 0-2 0,0 0-1 16,0 0-3-16,0 0 0 0,0 0 0 15,0 0-1-15,-17 1 2 0,17-1-1 0,0 0 1 16,0 0 0-16,0 0 0 0,0 0 0 0,11 17-1 16,-11-17 3-16,0 0-2 0,0 0 2 0,10 17-2 15,-10-17 2-15,0 0-1 0,2 24 2 0,-2-24-2 16,-6 25 3-16,0-9-4 0,-3 4 4 0,0 2-5 15,-5 1 5-15,-2 1-6 16,-1 2 7-16,-2 2-7 0,-2-1 5 0,-1 1-4 16,1-2 5-16,-1 1-5 0,0-1-10 0,2-1 28 15,1-2-26-15,2-4 30 0,3-2-14 0,14-17-7 16,-13 17 0-16,13-17 0 0,0 0 0 0,0 0 0 16,10-26 0-16,-2 9 0 0,6-7 0 0,5-10 0 15,3-1 0-15,4-6 0 0,2-2 0 0,1-1 0 16,-1-1 0-16,-2 2 0 0,1 1 0 15,-2 2 0-15,-2 2 0 0,-3 5 0 0,-1 6 0 16,-4 2 0-16,0 7 0 0,-15 18 0 0,22-25 0 16,-22 25 0-16,0 0 0 0,0 0 0 0,18-12 0 15,-18 12 0-15,0 0 0 0,9 20 0 0,-9-20 0 16,12 32 0-16,-4-10 0 0,1 3 0 16,2 2 0-16,1 4 0 0,2 3 0 0,1 2 0 15,2 0 0-15,1 2 0 0,-1-1 0 16,0 0 0-16,2 0 0 0,-2-2 0 0,0 0 0 15,-1-3 0-15,-2-1 0 0,1 1 0 0,-7-11-48 16,27 16-612-16,-36-15 14 0,9 9-28 0</inkml:trace>
  <inkml:trace contextRef="#ctx0" brushRef="#br4" timeOffset="115054.673">10556 2837 89 0,'0'0'-27'0,"0"0"-23"0,0 0 39 15,0 0 11-15</inkml:trace>
  <inkml:trace contextRef="#ctx0" brushRef="#br4" timeOffset="116242.2009">10514 2876 296 0,'0'0'187'16,"0"0"-10"-16,0 0-14 0,0 0-20 0,0 0-29 16,-17-1-28-16,17 1-24 0,0 0-18 0,0 0-12 15,0 0-9-15,0 0-10 0,0 0-10 0,0 0-6 16,0 0-2-16,0 0-1 0,0 0 2 0,0 0 0 15,0 0-1-15,0 0 1 0,0 0-2 0,0 0 3 16,0 0 0-16,0 0 2 0,0 0 2 16,0 0 2-16,0 0 3 0,0 0 2 15,0 0 3-15,0 0 8 0,0 0 10 0,0 0 5 16,0 0 4-16,0 0-1 0,0 0-5 0,0 0-5 16,0 0-3-16,17-11-8 0,-17 11-3 0,0 0-5 15,0 0-2-15,22-20-2 0,-22 20 0 0,0 0-4 16,18-12 1-16,-18 12-2 0,0 0 0 15,0 0-1-15,19-7 0 0,-19 7-2 0,0 0 0 16,0 0-2-16,0 0 1 0,0 0 2 0,0 0 1 16,0 0 2-16,0 0 0 0,0 0 1 0,0 0-1 15,0 0 0-15,0 0 1 0,0 0 0 0,0 0 1 16,0 0 2-16,17 11 2 0,-17-11 0 0,0 0 1 16,24 0-1-16,-24 0 0 0,24-4-1 15,-24 4 0-15,28-2-3 0,-28 2 1 16,30-1-2-16,-13 0 1 0,0-1-1 0,0 2 0 15,1 2 0-15,1-2 0 0,0 0 2 0,1 0 0 16,1 0 2-16,-3 0 3 0,3 1 2 0,-2-1 0 16,2 1 1-16,0-1 0 0,2 0-2 0,0 0 1 15,1 0 0-15,2-1-1 0,2 1 1 0,0-1 0 16,3-1 0-16,0 0 0 0,3-1-2 0,-1 1-2 16,1 1-1-16,0 0-2 0,1-1 1 15,1 1-2-15,1 0-1 0,2 2 0 0,0-1-1 16,0 1 0-16,1 1 1 0,0-1 0 0,1 0-1 15,1 0 1-15,0 0 0 0,1 1 1 0,1-1-1 16,-1 0 0-16,1 0 0 0,-1 1 0 16,-1-2 0-16,1 0-1 0,-1 0 0 0,2 0 1 15,-1 0-1-15,-1 0 0 0,2-2 1 16,1 1 0-16,1-1 0 0,0-1 0 0,4 2 0 16,-1-1 1-16,1-1 0 0,1 1 1 0,0-1-1 15,-1 2 0-15,2 0-1 0,-1 0 0 0,0 0 0 16,2 1 0-16,-2 1-1 0,0 0 1 0,2 1 0 15,-2 1 0-15,2-1 0 0,-4 1 0 0,0-2 0 16,0 1-1-16,-1-1 2 0,-1 1-2 0,-1-1 1 16,-1 0 0-16,0 0-1 0,1-1 0 15,0 0 3-15,3 0 0 0,0 0 1 16,-2-1 0-16,2 0-3 0,-1 1 1 0,1-1 0 16,-2-1 3-16,1 1 0 0,0-1 1 0,-1 1 0 15,0-2-1-15,2 2-1 0,2-1 0 0,1 0 0 16,-1 0 0-16,3 0 0 0,-2 0-2 0,-1 0-1 15,1-1 0-15,1 0-1 0,-4-1 1 0,1 1 0 16,0-2 1-16,-1-1-2 0,4 1 3 16,0-2-3-16,-1 1 2 0,4-2-1 0,-4 1 0 15,0 0 0-15,2-2 2 0,-1 2-4 0,1-1 4 16,-2-1-4-16,1 1 3 0,-1-1-1 0,-1 3 1 16,2-1-3-16,-3 1 2 0,3 1-1 0,-2 0 1 15,-1 3-2-15,-1-1 2 0,-2 2 0 16,-2 1-2-16,-2 0 2 0,0 0-1 15,0 1 2-15,-2-1 0 0,0 0-1 0,-1 0-3 16,2 0 0-16,-2 0 0 0,2 0-1 0,-1-1 5 16,0 0-2-16,0 0 1 0,1-3-1 0,0 2 1 15,2-1-1-15,-3 1 0 0,2-1 1 0,-1 1-22 16,1-2 21-16,1 0-21 0,0 1 21 0,1-1-1 16,1 2 19-16,-2 0-19 0,1-1 19 0,-2 2-18 15,-1 0 0-15,-1 1 2 0,-2 1-1 16,-3 1-1-16,-2 1-18 0,-1-1 16 0,-1 1-15 15,-4-1 16-15,0 1 2 0,-1-1-1 16,-3 2 0-16,0-3 24 0,-2 1-24 0,1-1 24 16,-1 1-23-16,0-1-1 0,2 0 1 0,-2 0 0 15,1 0-1-15,3-1 0 0,-1 3 1 0,3-3-1 16,0 1 0-16,3-1-1 0,0 1 2 0,2-1-2 16,0 0 1-16,1 2 1 0,0-1-1 15,1 1 1-15,-1-1-1 0,2 2 0 0,-2-2 0 16,0-1-1-16,0 0 2 0,-1 1 0 0,0-1 0 15,-4 3-1-15,-2-2-2 0,-4 1-5 0,-5 1-7 16,-18-3-11-16,25 7-12 0,-25-7-7 16,0 0-10-16,9 22-7 0,-9-22-15 0,-9 21-292 15,-12-25-48-15,21 4-99 0,-11 19 165 16</inkml:trace>
  <inkml:trace contextRef="#ctx0" brushRef="#br4" timeOffset="117587.5161">14894 2632 1452 0,'0'0'66'0,"0"0"-16"0,0 0-1 16,0 0 5-16,0 0-4 0,0 0-4 0,0 0-8 16,0 0-41-16,0 0 21 0,0 0-31 0,0-17 26 15,0 17-2-15,0 0-1 0,0 0-1 0,24-9-1 16,-24 9 4-16,25-1-3 0,-25 1 4 16,31 1 0-16,-12 0 1 0,4 2-1 0,2-2 1 15,2 1-22-15,3 1 17 0,2 2-17 0,3-3 14 16,4 2 1-16,2-3 1 0,0 0-1 0,3 2 20 15,0-1-24-15,1 2 21 0,0-1-22 0,0 0-3 16,-2 2 3-16,-5 1-4 0,0 1 2 16,-6 2-1-16,-4 4 1 0,-4-1-1 0,-4 3 3 15,-7 2-3-15,-5 3 3 0,-4 1-6 16,-6 4 3-16,-7 1-7 0,-4 2 3 0,-8 2-5 16,-7-1 8-16,-5 2-4 0,-4-2 8 0,-4 0-3 15,0-2 7-15,-3 1-5 0,-1 0 6 0,3-3-7 16,0 1 6-16,5-3-5 0,4-3 3 0,4 0-5 15,4-5 0-15,7 0-18 0,18-15-26 0,-10 30-103 16,10-30-486-16,0 0 10 0,37-5 84 0</inkml:trace>
  <inkml:trace contextRef="#ctx0" brushRef="#br4" timeOffset="118697.0034">22413 6060 1738 0,'0'0'37'0,"-17"-8"-23"0,17 8-8 0,0 0-6 15,-21-17-5-15,21 17-2 0,0 0-12 0,-17-16-17 16,17 16-28-16,0 0-34 0,-30-31-60 0,30 31-19 15,0 0-280-15,-22-26-32 0,22 26 205 0</inkml:trace>
  <inkml:trace contextRef="#ctx0" brushRef="#br4" timeOffset="118868.9097">22053 5666 1612 0,'-41'-40'328'16,"21"32"-294"-16,20 8-18 0,-28-23-15 16,28 23-14-16,-22-32-15 0,22 32-16 0,-26-40-53 15,26 40-201-15,-19-22-302 0,19 22 12 0,-28-31 266 16</inkml:trace>
  <inkml:trace contextRef="#ctx0" brushRef="#br4" timeOffset="119040.6827">21168 4921 1015 0,'0'0'376'16,"-44"-29"-45"-16,12 14-319 0,-1 0-11 0,1-3-20 16,5 2-8-16,-5-10-33 0,14 16-48 0,-22-27-273 15,22 14-153-15,-4-1 24 0,-5-11 415 0</inkml:trace>
  <inkml:trace contextRef="#ctx0" brushRef="#br4" timeOffset="119228.2019">19849 3907 1842 0,'-28'-38'11'15,"3"14"22"-15,2-4-24 0,3-1-13 0,2 1 8 16,1 0-9-16,-1 4-6 0,-4-9-41 0,22 33-131 16,-45-41-418-16,29 18 8 0,-12-5 144 0</inkml:trace>
  <inkml:trace contextRef="#ctx0" brushRef="#br4" timeOffset="119400.0948">18769 3176 1594 0,'-30'-34'252'15,"19"17"-164"-15,-8 4-76 0,0-4-16 16,4 0-3-16,1-4-15 0,14 21-29 0,-29-47-109 16,29 47-415-16,-9-43-34 0,-1 20 92 0</inkml:trace>
  <inkml:trace contextRef="#ctx0" brushRef="#br4" timeOffset="119556.3441">18236 2669 1607 0,'0'0'-97'0,"0"0"-179"0,-5-18-291 0,5 18 64 15,0 0 340-15</inkml:trace>
  <inkml:trace contextRef="#ctx0" brushRef="#br4" timeOffset="120353.2112">18276 2932 643 0,'0'0'393'16,"0"0"-306"-16,0 0-98 0,0 0-10 0,0 0 5 16,17-7 6-16,-17 7-3 0,0 0-14 15,0 0-12-15,0 0-9 0,-6-18 12 0,6 18 18 16,0 0 22-16,-17-11 19 0,17 11 32 15,0 0 16-15,-27-16 23 0,27 16 6 0,0 0-8 16,-18-9-11-16,18 9-13 0,0 0-16 0,-30-24-10 16,30 24-13-16,0 0-7 0,-23-23-8 0,23 23-3 15,-20-21-5-15,20 21 2 0,-22-25-9 0,22 25 5 16,-27-25-7-16,27 25 6 0,-30-25-1 16,13 12 3-16,17 13-3 0,-35-28 3 0,16 12-4 15,0 0 7-15,-3 1 21 0,-1-2-43 0,1 3 47 16,-4-5-47-16,2 3 19 0,-3-5 3 0,0 0-8 15,1 1 3-15,-4-3-7 0,1 0 9 0,-1-1-13 16,-2-2 9-16,-1 1-9 0,1-3 4 0,-5 0-6 16,1 0 8-16,-1-2-7 0,1 1 12 15,-1-1-12-15,1 1 13 0,-1-1-10 16,-1-1 11-16,3 0-9 0,0-2 9 0,0-4-11 16,-2-1-26-16,1 0 44 0,-2-1-43 0,-1 3 45 15,1 1-10-15,-1-2-10 0,2 2 9 0,-5-2-11 16,2 1 16-16,-2-2-13 0,-2 1 11 0,1 1-13 15,0 1 6-15,-1-2-16 0,4 3 11 0,-4-2-13 16,1-1 14-16,1-1-9 0,-2 0 15 16,-1 2-11-16,1-1 15 0,-3 1 13 0,4 0-43 15,-1-1 52-15,3 0-47 0,1 2 18 0,0 0 12 16,2 4-24-16,0 1 11 0,1-1-11 16,0 2 12-16,-1 2-11 0,3-1 11 0,-1-1-9 15,-1 2 8-15,1-3-9 0,1 3 11 0,0 1 19 16,1-1-13-16,-2 9 33 0,1 0-23 0,-2 0-8 15,4 1-4-15,3-5-13 0,1-1-6 16,1 1-8-16,5 3-3 0,-4-1-10 0,7 2 0 16,-3 1 4-16,6 3 7 0,-2 1 12 0,19 13 7 15,-32-25 4-15,32 25 0 0,-23-21-1 0,23 21-3 16,-17-19 1-16,17 19-3 0,-11-19-3 0,11 19-4 16,0 0-7-16,0 0-8 0,-8-20-2 0,8 20 3 15,0 0 0-15,0 0-3 0,0 0-12 16,0 0-22-16,0 0-29 0,17-13-13 15,-17 13 15-15,0 0 26 0,0 0 37 0,0 0 30 16,0 0 5-16,17 19 1 0,-17-19-4 0,0 0-19 16,0 0-54-16,0 0-56 0,17 19-30 0,-17-19 30 15,0 0 24-15,0 0 89 0</inkml:trace>
  <inkml:trace contextRef="#ctx0" brushRef="#br4" timeOffset="120791.3153">15181 587 171 0,'-10'24'114'0,"5"0"21"16,-3 4 86-16,0-6-19 0,7 4 32 15,-11 4-48-15,15-10-96 0,-16 9 22 0,18-10-77 16,-15-2 28-16,13 0-3 0,-3-17-18 0,-4 20-10 15,4-20-9-15,0 0-10 0,0 0-6 0,0 0-3 16,0 0 5-16,0 0 3 0,0 0 7 0,0 0 4 16,0 0 3-16,22-27-12 0,-22 27 3 0,10-35-16 15,-4 15 1-15,0 1-7 0,1 1-31 16,-1 0 67-16,0-4-15 0,-1-1 19 0,-1-1 15 16,-1-2-50-16,0 6 5 0,-1-1 2 0,0-1 1 15,0 5-1-15,-1-1-1 0,-1 18 1 0,1-25 3 16,-1 25-2-16,2-21 1 0,-2 21-5 0,0 0-2 15,0 0 4-15,14-20-9 0,-14 20 6 16,18-12-5-16,-18 12 1 0,30-14 11 0,-12 8-8 16,3-2-1-16,3 4-1 0,3-2 0 15,2-3 0-15,1 7 0 0,4-1 0 0,2 3 0 16,0 6 0-16,0 2-2 0,0 2-9 0,-2 4 0 16,-3 3 6-16,2-3 10 0,-2 0-12 0,-1 2-4 15,-2-6-18-15,6-2-17 0,-5-3-31 0,17-5-74 16,-22-13-279-16,19 7-187 0,5-4 38 0,-8-6 504 15</inkml:trace>
  <inkml:trace contextRef="#ctx0" brushRef="#br4" timeOffset="122776.4935">10340 3020 1177 0,'0'0'82'0,"0"0"-39"0,0 0-26 16,0 0-13-16,0 0-6 0,0 0-6 0,0 0-10 16,0 0-9-16,0 0-9 0,0 0-10 15,0 0-3-15,0 0 10 0,0 0 7 0,0 0 16 16,0 0 9-16,0 0 6 0,0 0 1 0,0 0 1 16,0 0 0-16,0 0 3 0,0 0 4 0,0 0 0 15,0 0 6-15,0 0 3 0,0 0 8 0,0 0 10 16,0 0 6-16,0 0 3 0,17 3 4 15,-17-3 0-15,0 0 3 0,0 0-1 16,0 0-1-16,18 8-5 0,-18-8-6 0,0 0-8 16,24 6-7-16,-24-6-7 0,17 1-6 0,-17-1-4 15,18 4-2-15,-18-4-3 0,18 6-1 0,-18-6-2 16,0 0 1-16,19 13-2 0,-19-13 1 0,0 0-3 16,12 17 3-16,-12-17-3 0,0 0 3 0,6 24-1 15,-6-24 3-15,3 18-1 0,-3-18 3 0,0 0-2 16,11 23 1-16,-11-23-2 0,0 0 2 15,22 18-1-15,-22-18 3 0,21 10-3 0,-21-10 2 16,24 10-1-16,-24-10 1 0,31 9-1 16,-14-4 1-16,1 0-1 0,1 0 0 0,2 0 0 15,1 1 0-15,0 1-2 0,1 0 3 0,3 2 24 16,-1-1-26-16,2 3 16 0,-2-2-63 0,5 7-1 16,-11-12-56-16,17 19-23 0,-36-23-76 0,56 13-250 15,-24 8 23-15,-6-16 150 0</inkml:trace>
  <inkml:trace contextRef="#ctx0" brushRef="#br4" timeOffset="124432.8024">18277 6081 1511 0,'0'0'51'0,"0"0"-25"16,0 0-5-16,0 0 3 0,0 0 7 0,0 0 1 15,0 0-1-15,0 0-9 0,0 0-10 16,0 0-4-16,0 0-3 0,-21 5-3 0,21-5 1 16,-20 1 0-16,20-1-1 0,-26 1 0 0,26-1 0 15,-30-1 1-15,13-2 5 0,-2 1-2 0,1-3 2 16,-3 3-2-16,0-3-1 0,0-1-2 15,-3-1 2-15,2-1-6 0,-3-1 5 0,0-1-5 16,-1-1 2-16,1 0-2 0,-2-1 3 0,-1-1-4 16,-1-2 4-16,-2 0-3 0,0-1 4 0,-2-1-4 15,-1 0 4-15,-3 0-5 0,0 0 4 0,-2-1-5 16,0-1 6-16,-2-2-7 0,-1 2-14 0,0-2 39 16,-1 1-39-16,0-3 41 0,-2-2-21 15,2 0-6-15,-2 0 8 0,-2-1-9 16,-1 2 10-16,-1-3-8 0,-3 1 6 0,0-1-7 15,-2-2 8-15,-2 0-7 0,-2 0 8 0,-2 0-8 16,-1 2 8-16,1 0-10 0,-5-2 7 0,-2 1-11 16,-3 0 6-16,-3-1-13 0,0 4 9 0,-4-4 13 15,2 1-40-15,-3-1 38 0,3 2-41 0,-5-1 17 16,5 3 10-16,-5-3-4 0,1 0 11 16,-2 0-6-16,2 1 12 0,2-2-9 0,0 0 11 15,0-3-9-15,1 1 12 0,-3-2-9 0,0 0 11 16,0 0-10-16,-3-1 9 0,1 0-12 0,-1 0 8 15,-1 0-12-15,-2 1-16 0,-2 1 40 0,0 0-42 16,-1 0 33-16,0 4-34 0,-7-6-29 16,11 11-17-16,-15-12-15 0,13 12 20 0,-11-8 6 15,7 5 36-15,0-2 6 0,0 1 18 16,3-1-3-16,0-3 11 0,-1 2-10 0,0-1 12 16,3 0-9-16,-3 0 13 0,7 0-6 0,-2-3 12 15,0 1 14-15,2-1-41 0,-2 0 37 0,-1-1-41 16,2 1 15-16,-1 0 8 0,3 0-12 0,-2-1 9 15,-1 1-12-15,3 1 11 0,-4 0-6 0,-1-2 17 16,5 4-3-16,-2-4 16 0,5 5-8 16,-5-5 11-16,6 5-13 0,-4-2 9 0,4 3-13 15,-3-2 9-15,5 3 16 0,-4-3-40 0,8 5 49 16,-3-4-39-16,4 7 18 0,-3-5 6 16,4 5-13-16,-2-2 2 0,3 5-11 0,0-3 2 15,3 4-11-15,2 0 0 0,2 0-9 0,6 2-5 16,1-6-27-16,13 19-86 0,-25-32-308 0,37 20-155 15,-11-8 12-15,7-11 464 0</inkml:trace>
  <inkml:trace contextRef="#ctx0" brushRef="#br4" timeOffset="127998.507">13892 4090 1557 0,'0'0'93'0,"0"0"-27"0,0 0-2 16,-17-2-9-16,17 2-6 0,0 0-9 0,0 0-10 15,0 0-11-15,0 0-6 0,0 0-4 0,0 0-2 16,0 0-1-16,0 0-1 0,0 0-1 0,0 0 0 16,0 0 0-16,0 0 1 0,0 0-1 15,19-12 0-15,-19 12 0 0,0 0 1 0,24 14-5 16,-24-14 0-16,25 19 0 0,-25-19 0 0,32 29 0 15,-15-10 0-15,4 1 0 0,0 2 0 0,2 2 0 16,4-1 0-16,1 1 0 0,2-3 0 0,3 1 0 16,2-2 0-16,-1 1 0 0,3-1 0 15,-2 1 0-15,-2-2 0 0,0 1 0 0,-3-2 0 16,-2 1 0-16,0-1 0 0,-6 0 0 16,-3 2 0-16,-4-3 0 0,-4 2 0 0,-4 0 0 15,-7 1 0-15,-3-1 0 0,-7 3 0 0,-5-2 0 16,-5 2 0-16,-7 0 0 0,-9 1 0 0,-5 0 0 15,-5 1 0-15,-5-1 0 0,-3 0 0 0,0-2 0 16,0-3 0-16,3-4 0 0,4-3 0 0,3-2 0 16,5-6 0-16,2-2 0 0,6-3 0 15,6-3 0-15,5-5 0 0,20 10 0 0,-23-29-61 16,41 34-357-16,-19-36-224 0,23 10 7 0,-7-5 345 16</inkml:trace>
  <inkml:trace contextRef="#ctx0" brushRef="#br4" timeOffset="131248.1974">18334 6072 1523 0,'0'0'50'16,"0"0"-36"-16,0 0-11 0,0 0-2 0,21-12-1 15,-21 12 0-15,0 0 0 0,0 0-1 16,20-3-2-16,-20 3 1 0,0 0 2 15,0 0 1-15,0 0 4 0,0 0 4 0,0 0 13 16,0 0 10-16,0 0 11 0,19-4 6 0,-19 4-6 16,0 0-7-16,0 0-7 0,0 0-9 0,0 0-3 15,0 0-4-15,-3-17-5 0,3 17 0 0,0 0-6 16,0 0 0-16,0 0 0 0,0 0-2 0,-22-5 1 16,22 5-1-16,0 0-2 0,-18 5 3 15,18-5-3-15,0 0 2 0,-25 16 1 0,25-16-2 16,-24 13 0-16,24-13 3 0,-23 15-2 0,23-15 3 15,-20 12-1-15,20-12 0 0,-21 8-1 16,21-8 1-16,-19 9-2 0,19-9 2 0,-24 8-1 16,24-8 0-16,-30 11-1 0,12-5 1 0,-2 1-2 15,-3 2 1-15,-2 0-2 0,-2 2 4 0,-4 1-3 16,2 2 3-16,-6 0-3 0,-1 2 3 16,-3 2-4-16,-1 1 4 0,-3 1-6 0,-2 0 7 15,0 1-6-15,-4-1 6 0,-1 1-5 0,2-1-14 16,-4 0 36-16,-2 2-35 0,-2-2 34 0,-1 2-14 15,-3 1-6-15,0 1 5 0,-4 0-4 0,-3 3 7 16,-4-1-8-16,-5 4 9 0,-4 1-7 0,-3 3 7 16,-4 1-8-16,-2 1 9 0,-2 3-12 0,-7-2 11 15,0 3-8-15,-3 1 7 0,-1 3-9 16,0-1-10-16,-2 2 24 0,1 1-24 16,0 0 25-16,-2 0-8 0,0 0-10 0,3-2 10 15,-2-2-10-15,-1 0 9 0,2-2-8 0,-3 0 9 16,1-2-7-16,2-1 8 0,-3 2-10 0,-2-2 8 15,-2 2 12-15,1 1-26 0,-2 0 28 0,1 2-28 16,-2 0 6-16,-1 1 10 0,0 1-11 16,-1 2 12-16,1 3-12 0,-1-2 11 0,1 3-13 15,-3-2 14-15,1 2-14 0,1 2-10 0,-1 1 25 16,0 0-26-16,-2 0 26 0,-3-1-2 0,2 0-14 16,-2 1 13-16,0 1-12 0,-2-1 13 15,-2 1-11-15,-1-2 13 0,-1 1-8 0,0 4-7 16,-1-1 23-16,-2 3-20 0,0-1 20 0,4 1-3 15,1 0-13-15,1-3 9 0,4 0-10 16,1-2 2-16,3 0-1 0,7-2 0 0,3-2 0 16,6 0-13-16,4-5 15 0,4-2-28 0,9-2 15 15,4-6-21-15,18 1-23 0,0-21-49 0,33 28-206 16,-15-35-293-16,19 3 3 0,3-5 306 0</inkml:trace>
  <inkml:trace contextRef="#ctx0" brushRef="#br4" timeOffset="132482.578">12291 8447 917 0,'20'-13'106'0,"-20"13"-24"0,0 0-7 15,12-26 6-15,-12 26-2 0,0 0-3 16,20-16-9-16,-20 16-10 0,0 0-6 0,6-23-7 16,-6 23-8-16,0 0-3 0,0 0-7 0,0 0-2 15,0 0-2-15,10-18-1 0,-10 18 1 0,0 0 1 16,0 0-2-16,0 0-2 0,0 0-4 0,0 0-3 15,0 0-3-15,0 0-3 0,0 0 0 16,0 0-3-16,0 0 0 0,0 0 0 16,0 0 1-16,-19 17-2 0,19-17 3 0,-18 20-4 15,18-20 4-15,-25 32-3 0,11-12 6 0,-3 2-2 16,-2 1 6-16,-1 2-5 0,0 2 6 0,0 1-7 16,1 2 8-16,0 1-7 0,2-2 5 0,3-1-8 15,2-6-4-15,6-4 0 0,6-18 0 0,3 29 0 16,-3-29 0-16,24 24 0 0,-5-14 0 0,7-4 0 15,6-2 0-15,3-4 0 0,5-4 0 16,4-3 0-16,3-5 0 0,4 0 0 0,2-4 0 16,1 4-25-16,-5-10-59 0,15 26-162 0,-30-26-385 15,17 12 22-15,-15-3 158 0</inkml:trace>
  <inkml:trace contextRef="#ctx0" brushRef="#br4" timeOffset="135297.6737">18578 6059 983 0,'7'-18'277'0,"11"37"120"0,-40-26-239 16,22 7-112-16,0 0-14 0,0 0-7 0,0 0 0 15,0 0-2-15,7-21-4 0,-7 21-3 0,0 0-4 16,22-14-7-16,-22 14-2 0,26-13-1 16,-8 4 0-16,3 1-1 0,2-5 0 0,2 0-12 15,2-3-8-15,0-3-26 0,7 8-39 0,-22-31-190 16,24 29-371-16,-15-14 45 0,7 5 252 15</inkml:trace>
  <inkml:trace contextRef="#ctx0" brushRef="#br4" timeOffset="135485.5482">19143 5767 1943 0,'-21'-13'28'16,"21"13"-7"-16,0 0-6 0,0 0 3 0,0 0-7 15,-2-24-2-15,2 24-7 0,9-22-2 16,-9 22 0-16,21-26 0 0,-21 26-6 0,34-31-12 16,-16 13-12-16,7 5-15 0,-6-8-24 0,18 19-78 15,-33-32-262-15,31 24-187 0,-11-5 6 0,-1-5 454 16</inkml:trace>
  <inkml:trace contextRef="#ctx0" brushRef="#br4" timeOffset="135673.2095">19617 5425 1793 0,'0'0'55'0,"0"0"-21"0,0 0-6 16,5-23 0-16,-5 23-4 0,0 0-5 0,12-25-6 15,-12 25-1-15,20-21-7 0,-20 21 0 16,23-19-6-16,-23 19 2 0,28-23-10 16,-10 11-5-16,-18 12-13 0,36-23-11 0,-36 23-18 15,44-18-40-15,-37-10-101 0,32 22-393 0,-39 6 25 16,38-28 142-16</inkml:trace>
  <inkml:trace contextRef="#ctx0" brushRef="#br4" timeOffset="135845.0693">20168 5065 1712 0,'0'0'53'0,"0"0"-38"16,0 0-7-16,0 0 1 0,0 0 0 0,0 0-2 15,0 0-1-15,0 0 0 0,0 0-1 16,19-5 3-16,-19 5 0 0,19-11-4 0,-19 11-3 15,28-18 2-15,-28 18-8 0,36-25-3 16,-18 8-15-16,9 3-26 0,-12-12-59 0,27 28-177 16,-17-22-296-16,4 5 31 0,0 5 306 0</inkml:trace>
  <inkml:trace contextRef="#ctx0" brushRef="#br4" timeOffset="136017.023">20718 4835 1846 0,'0'0'33'0,"0"0"-15"0,0 0 0 16,0 0-3-16,0 0 3 0,0 0-8 0,15-27-2 15,-15 27-6-15,30-27 0 0,-11 10-6 0,5 0-4 16,0-1-13-16,5 6-22 0,-9-13-54 0,24 33-253 16,-24-29-251-16,9 10-7 0,-6 3 371 0</inkml:trace>
  <inkml:trace contextRef="#ctx0" brushRef="#br4" timeOffset="136173.2288">21281 4515 1917 0,'0'0'45'0,"13"-17"0"0,-13 17-25 16,12-17-9-16,-12 17-2 0,20-22-9 16,-20 22 0-16,30-29 0 0,-9 13 0 0,4-3 0 15,7 1 0-15,2-2 0 0,2 3-24 0,-1-4-31 16,10 19-124-16,-21-22-462 0,14 12 17 0,-15-7 101 15</inkml:trace>
  <inkml:trace contextRef="#ctx0" brushRef="#br4" timeOffset="136891.9568">20898 4800 1445 0,'0'0'-5'16,"0"0"-24"-16,0 0-46 0,-19 5-101 0,19-5-257 16,0 0-37-16,0 0 214 0</inkml:trace>
  <inkml:trace contextRef="#ctx0" brushRef="#br4" timeOffset="137126.3429">20922 4816 1742 0,'0'0'39'0,"0"0"-8"16,0 0 2-16,0 0 3 0,0 0 0 0,0 0-5 16,0 0-7-16,0 0-8 0,0 0-8 0,0 0-7 15,0 0-8-15,0 0-8 0,0 0-11 16,0 0-23-16,0 0-90 0,-21-3-442 0,21 3-37 16,0 0 57-16</inkml:trace>
  <inkml:trace contextRef="#ctx0" brushRef="#br4" timeOffset="137313.8534">20889 5055 1894 0,'0'0'36'0,"0"0"-20"16,0 0 3-16,0 0-2 0,0 0-1 0,0 0-7 16,0 0-3-16,6-20-6 0,-6 20-2 15,0 0-10-15,12-17-14 0,-12 17-10 16,0 0-16-16,0 0-9 0,0 0-44 0,-1-26-128 15,1 26-292-15,0 0-58 0,0 0 206 0</inkml:trace>
  <inkml:trace contextRef="#ctx0" brushRef="#br4" timeOffset="137485.7519">20860 5112 874 0,'-22'4'309'0,"28"13"-144"0,-6-17-64 0,0 0-35 16,0 0-23-16,0 0-4 0,0 0 2 16,3 19-19-16,-3-19 23 0,0 0-29 0,0 0 10 15,0 0-7-15,17 17-12 0,-17-17-2 0,0 0-3 16,15 17 1-16,-15-17-2 0,0 0 2 0,10 20-2 15,-10-20 2-15,4 17-2 0,-4-17 1 0,-1 17-6 16,1-17 2-16,-5 20-9 0,5-20 2 16,-9 18-5-16,9-18-28 0,-2 21-70 0,-19-33-211 15,21 12-259-15,0 0 46 0,0 0 378 16</inkml:trace>
  <inkml:trace contextRef="#ctx0" brushRef="#br4" timeOffset="137657.6022">20903 5373 1814 0,'0'0'53'16,"-15"17"-7"-16,15-17-16 0,0 0-8 16,-21 20-8-16,21-20-5 0,0 0-4 0,-17 15-2 15,17-15 0-15,0 0-1 0,0 0-7 16,0 0-2-16,0 0-13 0,-17 15-19 0,17-15-39 16,0 0-102-16,18 9-330 0,-18-9-93 0,0 0 45 15</inkml:trace>
  <inkml:trace contextRef="#ctx0" brushRef="#br4" timeOffset="137829.5093">20885 5632 1667 0,'0'0'131'0,"-14"18"-55"0,14-18-39 0,0 0-4 15,-13 22-2-15,13-22-8 0,0 0 3 0,0 0-12 16,-13 17-7-16,13-17-5 0,0 0-2 0,0 0-2 16,0 0 0-16,0 0 1 0,0 0-1 0,-1 23 2 15,1-23-7-15,4 18 4 0,-4-18-9 16,3 18-1-16,-3-18-10 0,7 17-23 15,-7-17 34-15,0 0-40 0,12 24 8 0,-12-24-19 16,0 0-32-16,0 0-83 0,22-3-357 0,-22 3 0 16,13-19 114-16</inkml:trace>
  <inkml:trace contextRef="#ctx0" brushRef="#br4" timeOffset="137985.7515">20893 5639 1758 0,'0'0'68'0,"0"0"-32"0,-18 8-15 0,18-8-8 16,0 0-9-16,0 0-10 0,0 0-7 16,0 0-14-16,-2-23-27 0,2 23-85 0,0 0-365 15,11-17-75-15,-11 17 2 0</inkml:trace>
  <inkml:trace contextRef="#ctx0" brushRef="#br4" timeOffset="138267.0275">20853 4922 1758 0,'0'0'13'0,"0"0"-18"0,0 0-11 0,-21-8-13 16,21 8-87-16,-22-6-228 0,22 6-215 0,0 0-11 15,-22 1 439-15</inkml:trace>
  <inkml:trace contextRef="#ctx0" brushRef="#br4" timeOffset="138454.4946">20737 5045 1853 0,'-17'5'15'0,"17"-5"-8"0,-25 9 0 0,25-9 2 15,-19 8 0-15,19-8-3 0,0 0-3 0,-20 5-4 16,20-5-8-16,0 0-11 0,0 0-22 15,0 0-8-15,0 0-18 0,0 0-21 0,0 0-44 16,-4-19-101-16,22 25-169 0,-18-6-120 16,0 0 187-16</inkml:trace>
  <inkml:trace contextRef="#ctx0" brushRef="#br4" timeOffset="138626.3733">20558 5187 1443 0,'0'0'83'0,"0"0"-23"0,5 18-11 0,-5-18-8 15,0 0 2-15,0 0-5 0,0 0-2 0,0 0-9 16,0 0-5-16,0 0-6 0,0 0-7 0,21-13-3 16,-21 13-3-16,17-11-7 0,-17 11-13 15,27-12-29-15,-22-10-54 0,30 35-283 0,-35-13-212 16,28-21 28-16,-5 22 404 0</inkml:trace>
  <inkml:trace contextRef="#ctx0" brushRef="#br4" timeOffset="138782.6281">20879 5202 1794 0,'17'6'56'0,"-17"-6"-32"0,0 0-10 0,0 0-10 15,0 0 3-15,0 0-2 0,0 0 0 16,26 8-5-16,-26-8 1 0,23-4-4 0,-23 4-8 16,32-6-4-16,-32 6-16 0,35-6-12 0,-35 6-33 15,43 6-152-15,-46-26-77 0,33 25-244 16,-30-5 33-16,18-10 384 0</inkml:trace>
  <inkml:trace contextRef="#ctx0" brushRef="#br4" timeOffset="138985.8399">21259 5165 1770 0,'-23'10'110'0,"23"-10"-80"0,-22 12-4 0,22-12 5 16,-20 10-10-16,20-10 3 0,-17 7-11 0,17-7-2 15,0 0-6-15,-17 5-5 0,17-5-7 16,0 0-5-16,0 0-2 0,0 0-5 16,0 0 0-16,22-24-15 0,-22 24-9 0,18-21-20 15,8 29-120-15,-37-26-370 0,11 18-66 0,26-13 145 16</inkml:trace>
  <inkml:trace contextRef="#ctx0" brushRef="#br4" timeOffset="139142.0442">20983 4939 1737 0,'0'0'177'0,"-23"-10"-132"16,23 10-14-16,0 0-6 0,-20-9-12 0,20 9-8 15,0 0-6-15,0 0-4 0,0 0-1 16,7-21-7-16,-7 21-16 0,21-12-35 0,-22-23-230 16,23 30-342-16,-22 5 4 0,25-26 280 15</inkml:trace>
  <inkml:trace contextRef="#ctx0" brushRef="#br4" timeOffset="146606.7884">20735 3303 1784 0,'0'0'24'15,"-23"-3"-12"-15,23 3 3 0,0 0 2 0,-20-3 1 16,20 3 1-16,-17-1 1 0,17 1-5 0,-17 2-1 16,17-2-2-16,-19 5 0 0,19-5-4 0,-17 8 4 15,17-8-5-15,-19 10 2 0,19-10-2 0,-15 19 2 16,15-19-5-16,-15 28 5 0,8-11-5 0,-1 1 4 16,1 2-5-16,2-1 2 0,0-1-5 0,4 0 0 15,5-1 0-15,-4-17 0 0,16 25 0 0,-16-25 0 16,26 10 0-16,-4-13 0 0,1-7 0 0,8-6 0 15,0-7 0-15,3-6 0 0,2-5 0 0,-1-4 0 16,0-5 0-16,-1 1 0 0,-1-3 0 16,-4 4 0-16,-4 0 0 0,-5 1 0 0,-3 4 0 15,-3 2 0-15,-5 4 0 0,-1 2 0 0,-5 2 0 16,0 2 0-16,-4 4 0 0,-1 3 0 0,2 17 0 16,-9-23 0-16,9 23 0 0,0 0 0 0,-24-10 0 15,24 10 0-15,-20 10 0 0,20-10 0 0,-26 30 0 16,10-8 0-16,2 3 0 0,-1 3 0 0,1 2 0 15,-1 3 0-15,4 1 0 0,1 2 0 0,3 3 0 16,2-1 0-16,4 2 0 0,1-1 0 0,6 2-7 16,0-7-58-16,12 13-60 0,-18-47-306 0,19 55-190 15,-5-31 33-15,7-5 379 0</inkml:trace>
  <inkml:trace contextRef="#ctx0" brushRef="#br4" timeOffset="146809.9196">21300 3386 1688 0,'0'0'219'0,"-18"-3"-176"0,18 3-20 0,0 0-3 15,0 0-9-15,-21 23 4 0,21-23-9 0,-7 33 4 16,3-12-4-16,3 0 0 0,-1-1-6 0,-2 3 0 16,2-2 0-16,-1-1 0 0,3-2 0 0,0-18 0 15,5 28 0-15,-5-28 0 0,15 18-23 16,-15-18-50-16,35 16-272 0,-27-34-292 0,18 6 16 15,-10-15 274-15</inkml:trace>
  <inkml:trace contextRef="#ctx0" brushRef="#br4" timeOffset="146934.9314">21372 3033 2047 0,'-43'11'0'15,"9"-1"0"-15,10-1 0 0,6-1 0 0,18-8 0 16,-18 8 0-16,18-8-17 0,0 0-54 0,19 32-165 15,-19-32-400-15,40-5 38 0,-14-6 110 0</inkml:trace>
  <inkml:trace contextRef="#ctx0" brushRef="#br4" timeOffset="147138.0516">21745 3204 1980 0,'0'0'67'0,"0"0"-67"0,0 0 0 16,0 0 0-16,0 0 0 0,0 0 0 0,32-21 0 15,-13 10 0-15,3 0 0 0,4 0 0 0,1 1 0 16,2 0 0-16,1-1 0 0,1 4 0 16,-3-3 0-16,1 9-25 0,-12-12-99 0,28 22-397 15,-45-9-117-15,28-3 61 0</inkml:trace>
  <inkml:trace contextRef="#ctx0" brushRef="#br4" timeOffset="147341.2144">21664 3410 1970 0,'-35'23'77'0,"35"-23"-77"16,-20 15 0-16,20-15 0 0,0 0 0 15,0 0 0-15,23 10 0 0,-6-10 0 0,8-3 0 0,5-3 0 16,11-5 0-16,9-2 0 15,2-5 0-15,6-3 0 0,0-1 0 0,-2-1 0 16,-1 3 0-16,-7-5-10 0,5 8-111 0,-25-28-250 16,17 29-253-16,-16-14 17 0,1 5 294 0</inkml:trace>
  <inkml:trace contextRef="#ctx0" brushRef="#br4" timeOffset="147528.6846">21954 2940 2047 0,'-18'0'0'0,"18"0"0"0,0 0 0 0,0 0 0 15,0 0 0-15,0 0 0 0,0 0 0 0,0 0 0 16,22-13 0-16,-22 13 0 0,48 6-118 0,-48-6-533 16,45-5 3-16,-24 0 19 0</inkml:trace>
  <inkml:trace contextRef="#ctx0" brushRef="#br4" timeOffset="147669.3337">22010 3632 2047 0,'-37'11'0'0,"37"-11"0"0,-25 9 0 16,25-9 0-16,0 0 0 0,0 0 0 0,0 0 0 15,0 0 0-15,30-11 0 0,-30 11 0 0,63-19-627 16,-46-8-47-16,16 8 4 0</inkml:trace>
  <inkml:trace contextRef="#ctx0" brushRef="#br4" timeOffset="148185.4017">22380 3231 1623 0,'3'29'301'0,"-30"-29"-225"15,27 0-42-15,0 0-21 0,0 0-13 0,0 0 0 16,0 0 0-16,27-15 0 0,-10 9 0 16,1 0 0-16,5 0 0 0,1-3 0 15,3 2 0-15,0 1 0 0,1 0 0 0,-2 1 0 16,4-1 0-16,-2 1 0 0,0 0 0 0,2 3 0 15,-2-3 0-15,6 6-17 0,-11-18-140 0,15 23-470 16,-18-19-21-16,10 9 55 0</inkml:trace>
  <inkml:trace contextRef="#ctx0" brushRef="#br4" timeOffset="149236.7311">23186 3025 1165 0,'-4'-23'212'0,"4"23"-112"15,0 0-22-15,0 0-17 0,3-25 2 0,-3 25-3 16,0 0-2-16,0 0-6 0,0 0-6 0,0 0-6 16,0 0-11-16,0 0-9 0,0 0-7 0,-12 17-4 15,12-17-4-15,-15 34 5 0,7-10-8 16,-1 4 5-16,2 4-10 0,-1 4 5 15,-1 1-5-15,2 1-6 0,-3 1 26 0,-1 1-27 16,1-1 18-16,-1-1-22 0,4-1-21 0,-4-6-13 16,14 4-38-16,-3-35-89 0,4 38-399 0,-4-38 15 15,18 16 19-15</inkml:trace>
  <inkml:trace contextRef="#ctx0" brushRef="#br4" timeOffset="149580.9125">23838 2900 1911 0,'-22'11'26'0,"2"-3"-10"0,-6 1 1 0,2 5 5 16,-4 3-1-16,0 5 6 0,0 3-20 16,0 6-7-16,-1 3 0 0,2 3 0 0,-1 4 0 15,5 2 0-15,1 2 0 0,3 1 0 0,4-1 0 16,0 0 0-16,4-4 0 0,5-2 0 0,4-4 0 15,4-3 0-15,6-4 0 0,3-2 0 0,4-6 0 16,5-2 0-16,1-4 0 0,3-5 0 0,1-3 0 16,3-4 0-16,2-6 0 0,-1-2 0 0,-3-6 0 15,-1-4 0-15,-5-1 0 0,-4-3 0 16,-4-1 0-16,-4-1 0 0,-6 1 0 0,-5-2 0 16,-5 1 0-16,-5 0 0 0,-4 3 0 15,-6 1 0-15,-6 2 0 0,-4 3 0 0,-4 3 0 16,0 4 0-16,-1 3 0 0,1 3 0 0,4 5 0 15,3 0 0-15,6 4 0 0,3-5-45 0,17 16-78 16,-24-30-364-16,44 28-112 0,-16-18 16 16,0 0 374-16</inkml:trace>
  <inkml:trace contextRef="#ctx0" brushRef="#br4" timeOffset="150268.4242">24229 3263 1100 0,'-30'-18'438'0,"30"18"-144"0,0 0-289 0,0 0 38 16,-21-4-14-16,21 4-3 0,-17-2 10 0,17 2-26 15,-30 5 16-15,11 1-18 0,-7 3 24 0,2 3-32 16,-4 3 0-16,0-1 0 0,1 3 0 15,1 1 0-15,0 1 0 0,3 1 0 0,3-1 0 16,5 0 0-16,2-1 0 0,13-18 0 16,-10 29 0-16,10-29 0 0,10 24 0 0,-10-24 0 15,30 19 0-15,-7-14 0 0,4 0 0 0,7-6 0 16,2-2 0-16,2-3 0 0,6 0 0 0,-8-8-47 16,16 19-143-16,-18-28-429 0,15 17 8 0,-19-17 64 15</inkml:trace>
  <inkml:trace contextRef="#ctx0" brushRef="#br4" timeOffset="150784.0745">24474 3177 1694 0,'0'0'186'0,"0"0"-158"16,-19 15-12-16,19-15-3 0,0 0 5 0,-20 18 1 16,20-18-1-16,-14 24-16 0,14-24 34 0,-17 34-32 15,7-14 9-15,1 3-13 0,1-1 0 0,-1 2 0 16,1 0 0-16,-1 2 0 0,2-2 0 15,1-2 0-15,0-3 0 0,0-2 0 0,6-17 0 16,-7 25 0-16,7-25 0 0,0 0 0 0,0 0 0 16,1 17 0-16,-1-17 0 0,0 0 0 0,0 0 0 15,19-19 0-15,-19 19 0 0,27-34 0 0,-8 11 0 16,2-2 0-16,-1-1 0 0,-1 1 0 16,-2 0 0-16,-2 0 0 0,-3 2 0 15,0 2 0-15,-5 0 0 0,1 3 0 0,-8 18 0 16,6-30 0-16,-6 30 0 0,1-22 0 0,-1 22 0 15,0 0 0-15,0 0 0 0,0 0 0 0,0 0 0 16,0 0 0-16,0 0 0 0,0 0 0 0,-18 28 0 16,18-28 0-16,-4 23 0 0,4-23 0 0,5 20 0 15,-5-20 0-15,17 18 0 0,-17-18 0 0,24 16 0 16,-24-16 0-16,27 10 0 0,-27-10 0 16,30 2 0-16,-11-3 0 0,-1-1 0 0,3-3 0 15,0-1 0-15,3-4 0 0,-1 0 0 0,0 0 0 16,-1-1 0-16,-2 1 0 0,1-1 0 15,-4 4 0-15,-17 7 0 0,26-12 0 0,-26 12 0 16,0 0 0-16,0 0 0 0,0 0 0 0,0 0 0 16,0 0 0-16,7 29 0 0,-14-9 0 0,-3 4 0 15,-5 4 0-15,1 4 0 0,-5 0 0 16,2 2 0-16,2-4 0 0,4 2 0 0,0-7 0 16,7 7-17-16,4-32-199 0,-7 34-437 0,7-34 12 15,-1 27 122-15</inkml:trace>
  <inkml:trace contextRef="#ctx0" brushRef="#br4" timeOffset="151893.4647">13136 3511 1228 0,'0'0'565'0,"-19"0"-535"15,19 0-8-15,-34-7 4 0,17 7 5 0,-4-3 3 16,2 6-6-16,-6 1-8 0,2 5-2 0,-4 3-3 16,1 4 3-16,0 1-6 0,2 2-12 0,1 3 0 15,1 1 0-15,4 2 0 0,1 3 0 16,3 1 0-16,4 0 0 0,4 2 0 15,3-2 0-15,4-1 0 0,4-2 0 0,6-7 0 16,3-2 0-16,5-6 0 0,5-5 0 0,4-6 0 16,6-5 0-16,2-7 0 0,2-4 0 0,2-4 0 15,2-6 0-15,1-4 0 0,2-4 0 0,0-5 0 16,2-4 0-16,-1-5 0 0,-1-4 0 0,0-2 0 16,-4-3 0-16,-1 2 0 0,-6-3 0 15,-2 2 0-15,-3 4 0 0,-7 3 0 0,-4 6 0 16,-7 7 0-16,-5 7 0 0,-6 8 0 0,0 21 0 15,-7-20 0-15,7 20 0 0,0 0 0 0,-28 13 0 16,11 6 0-16,-5 11 0 0,-3 11 0 0,-3 6 0 16,-3 6 0-16,1 6 0 0,1 2 0 15,2 0 0-15,4-1 0 0,2-5 0 0,6-4 0 16,7-6 0-16,8-5 0 0,5-5 0 16,12-3 0-16,-1-9-60 0,21 17-131 0,-16-30-480 15,20 5 52-15,-7-11 114 0</inkml:trace>
  <inkml:trace contextRef="#ctx0" brushRef="#br4" timeOffset="152190.3718">13764 3651 1958 0,'-32'24'89'0,"10"-15"-89"15,3-1 0-15,19-8 0 0,-31 26 0 0,31-26 0 16,-23 29 0-16,23-29 0 0,-19 31 0 0,19-31 0 15,-10 30 0-15,10-30 0 0,3 26 0 0,-3-26 0 16,15 20 0-16,-15-20 0 0,31 11 0 16,-9-10 0-16,2-2 0 0,5-2 0 0,2-6 0 15,-2-1 0-15,1-3 0 0,-2-3 0 0,-2 2 0 16,-3-2 0-16,-6 0 0 0,-17 16 0 0,25-32 0 16,-16 15 0-16,-7 0 0 0,-2-1 0 0,-2 0 0 15,-5-2 0-15,-1 3 0 0,-5-2 0 0,3 2 0 16,-6-4 0-16,16 21-96 0,-31-44-138 15,31 44-412-15,-21-17 21 0,21 17 180 16</inkml:trace>
  <inkml:trace contextRef="#ctx0" brushRef="#br4" timeOffset="152409.1696">14314 3539 1898 0,'0'0'25'15,"0"0"-4"-15,25-19 0 0,-25 19 0 16,33-18-10-16,-15 10-7 0,2-2-6 0,1 3-6 16,3-4-17-16,2 7-34 0,-12-28-156 15,14 32-427-15,-11-7 22 0,3 4 191 0</inkml:trace>
  <inkml:trace contextRef="#ctx0" brushRef="#br4" timeOffset="152565.3596">14205 3793 2047 0,'0'0'0'16,"0"0"0"-16,0 0 0 0,0 0 0 0,0 0 0 15,36-10 0-15,-13-1 0 0,7-2 0 0,5-9-20 16,18 12-118-16,-25-18-482 0,37 12-28 0,-5-9 28 15</inkml:trace>
  <inkml:trace contextRef="#ctx0" brushRef="#br4" timeOffset="153035.2547">15115 3545 1719 0,'0'0'48'0,"0"0"-8"0,19-28 3 0,-19 28-1 16,17-22-8-16,-17 22-14 0,0 0-7 16,17-19-1-16,-17 19 8 0,0 0 5 0,0 0 2 15,0 0-23-15,0 0-4 0,-17 24 0 16,6-6 0-16,-6 6 0 0,-2 5 0 0,-2 5 0 15,-2 0 0-15,1 0 0 0,3-1 0 0,3-4 0 16,5-4 0-16,5-2 0 0,6-6 0 0,0-17 0 16,15 25 0-16,3-18 0 0,5-4 0 0,10-7 0 15,6-5 0-15,6-8 0 0,8-6 0 0,2-6 0 16,7-3 0-16,-2-4 0 0,5 6-42 0,-6-9-51 16,11 20-64-16,-36-13-445 0,21 8 0 15,-12-4 52-15</inkml:trace>
  <inkml:trace contextRef="#ctx0" brushRef="#br4" timeOffset="153191.6327">15633 3389 1541 0,'-33'41'424'15,"-6"-18"-390"-15,4 3-5 0,2 1-12 16,5 2-15-16,1 1-2 0,4 0 0 0,1 1 0 16,3-1 0-16,4 0 0 0,3-1 0 0,4-1 0 15,4 0 0-15,5-3 0 0,3-1 0 0,4-1 0 16,3-3-45-16,9 3-12 0,-20-23-50 0,52 31-6 15,-30-33-485-15,17 4-18 0,2-8 106 0</inkml:trace>
  <inkml:trace contextRef="#ctx0" brushRef="#br4" timeOffset="153472.9679">15929 3482 1575 0,'-30'40'472'15,"5"-17"-472"-15,-1 2 0 0,4 3 0 0,1 0 0 16,2 1 0-16,3-3 0 0,4 2 0 16,4-2 0-16,7-2 0 0,3-3 0 0,7-1 0 15,-9-20 0-15,30 29 0 0,-6-19 0 0,5-3 0 16,5-5 0-16,7-4 0 0,2-9 0 0,5-2 0 16,3-7 0-16,1-2 0 0,-2-3 0 15,-3-3 0-15,-9 0 0 0,-6 1 0 0,-10 0 0 16,-8 2 0-16,-6-3 0 0,-8 0 0 15,-5 0 0-15,-9-2 0 0,-4 3 0 0,-10 1 0 16,-6 4 0-16,-8 1 0 0,-7 6 0 0,-6 1 0 16,-1 12-9-16,-14-23-204 0,11 29-454 0,-5-8 32 15,8 7 113-15</inkml:trace>
  <inkml:trace contextRef="#ctx0" brushRef="#br1" timeOffset="165663.0586">888 2938 1581 0,'0'0'254'0,"0"0"-185"0,0 0-32 0,0 0-9 16,0 0-2-16,0 0-1 0,0 0-5 0,-18-3-13 15,18 3-7-15,0 0 0 0,0 0 0 0,0 0 0 16,-1 18 0-16,1-18 0 0,0 28 0 0,1-10 0 16,1 0 0-16,0 4 0 0,3 2 0 0,0 2 0 15,1 3 0-15,0-1 0 0,0 1 0 16,0 1 0-16,-1-1 0 0,1 0 0 0,-1-1-17 16,0 2-17-16,-4-7-40 0,11 23-126 0,-15-24-434 15,10 8-15-15,-10-7 211 0</inkml:trace>
  <inkml:trace contextRef="#ctx0" brushRef="#br1" timeOffset="165913.0963">591 3837 1807 0,'-20'29'176'16,"20"-29"-157"-16,0 0-14 0,19-11 16 0,0 2-7 16,9-2-9-16,6-5-5 0,6-2 0 15,4-3 0-15,3-1 0 0,3-3 0 0,1 1 0 16,2 2 0-16,-2 1 0 0,-3 4 0 0,-3 0 0 16,-1 6-16-16,-5 0-48 0,7 18-69 0,-46-7-495 15,48 9-13-15,-26-4 77 0</inkml:trace>
  <inkml:trace contextRef="#ctx0" brushRef="#br1" timeOffset="166288.0739">1251 4084 1522 0,'0'0'77'0,"6"-33"-20"16,-6 33-1-16,1-33 6 0,-1 33-5 16,-3-29-6-16,3 29-14 0,-12-25-7 0,12 25-4 15,-25-20-2-15,8 13-3 0,-2 2-5 16,-4 3-5-16,-3 5-11 0,-1 3 0 0,-3 5 0 15,0 5 0-15,-2 4 0 0,0 5 0 0,0 6 0 16,-1 1 0-16,1 6 0 0,4 1 0 0,4 2 0 16,3 1 0-16,7 2 0 0,1-1 0 0,6 1 0 15,5-2 0-15,2 0 0 0,3 1 0 16,5-3 0-16,1-2 0 0,5-4 0 0,0-4 0 16,5-2 0-16,-1-7 0 0,5-1 0 0,0-9-33 15,6 4-52-15,-29-15-120 0,49-6-444 0,-29-5 10 16,5 2 204-16</inkml:trace>
  <inkml:trace contextRef="#ctx0" brushRef="#br1" timeOffset="166475.796">822 4406 1993 0,'0'0'46'0,"-26"3"-38"0,26-3-8 15,0 0 0-15,0 0 0 0,0 0 0 0,21-14 0 16,-21 14 0-16,39-16 0 0,-10 3 0 0,6-4 0 15,5-1 0-15,5-3 0 0,4 3-5 16,-4-12-97-16,32 20-456 0,-33-23-102 0,9 12 12 16</inkml:trace>
  <inkml:trace contextRef="#ctx0" brushRef="#br1" timeOffset="166695.137">1995 3770 1882 0,'0'0'146'0,"0"0"-137"0,0 0-12 15,0 0-7-15,26-9 4 0,-9-4 5 0,2-2-9 16,6 1-13-16,-3-4-26 0,12 16-87 0,-31-24-413 15,35 19-63-15,-15-12-9 0</inkml:trace>
  <inkml:trace contextRef="#ctx0" brushRef="#br1" timeOffset="166836.2716">1924 4061 1974 0,'0'0'57'16,"-15"18"-55"-16,15-18-5 0,0 0-2 0,18 3 0 15,3-11 2-15,5-4-10 0,8-5-12 0,2-12-37 16,19 9-47-16,-13-33-82 0,40 27-363 0,-18-21-28 16,6-1 102-16</inkml:trace>
  <inkml:trace contextRef="#ctx0" brushRef="#br1" timeOffset="167164.4146">2961 3260 1855 0,'0'0'130'0,"0"0"-111"0,0 0-7 0,0-18 2 15,0 18 2-15,0 0-15 16,0 0-1-16,0 0 0 0,0 0 0 0,-11 22 0 16,11-22 0-16,-4 29 0 0,6-8 0 0,-2 3 0 15,1 2 0-15,1 3 0 0,3 3 0 0,4 2 0 16,-1 0 0-16,3 3 0 0,0 1 0 0,0 0 0 16,-1-1 0-16,1 1-26 0,-6-7-51 0,16 28-269 15,-29-33-300-15,20 11 27 0,-12-8 287 16</inkml:trace>
  <inkml:trace contextRef="#ctx0" brushRef="#br1" timeOffset="167351.9077">2771 3939 1797 0,'6'20'238'16,"-6"-20"-226"-16,0 0-12 0,26-21 0 0,-8 7 0 15,6-1 0-15,6-2 0 0,2 0 0 0,5 0 0 16,2-1 0-16,1 0 0 0,5 3 0 0,-5-4-27 16,12 22-159-16,-30-24-431 0,25 17-19 0,-16-6 56 15</inkml:trace>
  <inkml:trace contextRef="#ctx0" brushRef="#br1" timeOffset="167836.6071">3068 4389 1783 0,'0'0'51'0,"-33"14"-28"16,33-14-4-16,-33 18-4 0,33-18-2 0,-32 28-8 15,14-11 2-15,0 3-1 0,1 1-12 0,-1 1 33 16,1 3-29-16,0-2 31 0,4 0-11 0,2-2-8 16,2-3 6-16,9-18-7 0,-6 29 2 0,6-29-2 15,0 0-5-15,13 18-4 0,-13-18 0 0,27-3 0 16,-7-6 0-16,4-4 0 0,5-5 0 15,3-5 0-15,2-5 0 0,1-2 0 0,-2-3 0 16,1-2 0-16,-1 1 0 0,-2 0 0 0,-3 0 0 16,-2 3 0-16,-3 1 0 0,-5 2 0 0,-2 3 0 15,-4 3 0-15,-6 4 0 0,-2 1 0 16,-4 17 0-16,-2-21 0 0,2 21 0 0,0 0 0 16,-21-5 0-16,21 5 0 0,-24 20 0 0,8-2 0 15,0 4 0-15,-2 4 0 0,-1 4 0 16,1 5 0-16,0 1 0 0,1 2 0 0,2 0 0 15,6-1 0-15,1-2 0 0,8-2 0 0,0-5-23 16,12 7-78-16,-12-35-163 0,34 36-276 0,-34-36-30 16,44 13 22-16</inkml:trace>
  <inkml:trace contextRef="#ctx0" brushRef="#br1" timeOffset="168117.8658">3535 4505 1876 0,'-17'2'62'16,"-6"1"-28"-16,5 3-3 0,-2 1 11 0,3 4-40 16,0 1-2-16,0 4 0 0,1 1 0 0,3 2 0 15,1 0 0-15,3 1 0 0,2 0 0 16,3 0 0-16,3-1 0 0,1-19 0 0,3 29 0 16,-3-29 0-16,10 18 0 0,-10-18 0 0,20 9 0 15,-20-9 0-15,24 0 0 0,-24 0 0 0,29-12 0 16,-10 1 0-16,-2-5 0 0,0-1 0 0,1-4 0 15,-3 1 0-15,-3 1 0 0,-3-3 0 16,-1 2 0-16,-3-1 0 0,-3 1 0 0,-2 1 0 16,0 2 0-16,-5-1 0 0,5 18-13 15,-11-34-36-15,11 34-110 0,-29-36-268 0,29 36-140 16,-15-27-7-16,2 4 317 0</inkml:trace>
  <inkml:trace contextRef="#ctx0" brushRef="#br1" timeOffset="168445.9812">4460 3507 1599 0,'4'29'300'0,"-15"-12"-225"0,11-17-62 16,-13 36-12-16,7-11 6 0,0 4-3 0,-3 2 4 16,-1 5-8-16,-1 3 6 0,-1 3-9 0,0 1-7 15,2-1 22-15,2-2-24 16,2-3 21-16,2-3-17 0,4-1-12 0,0-9-15 15,14 11-91-15,-14-35-112 0,9 21-388 0,-9-21 17 16,0 0 263-16</inkml:trace>
  <inkml:trace contextRef="#ctx0" brushRef="#br1" timeOffset="168602.2683">4330 3862 2023 0,'-18'4'24'16,"18"-4"-24"-16,-21-2 0 0,21 2 0 0,0 0 0 15,0 0 0-15,0 0 0 0,21-15 0 0,-4 8 0 16,5-3 0-16,8-2 0 0,4-5 0 16,9 4-28-16,-5-16-102 0,27 17-501 0,-22-16-36 15,9 10 77-15</inkml:trace>
  <inkml:trace contextRef="#ctx0" brushRef="#br1" timeOffset="168883.5617">5498 3061 1621 0,'-6'-18'375'0,"6"18"-351"0,0 0-15 16,0 0-4-16,0 0 2 0,5 23-1 0,-1-5-6 15,1 6 0-15,-2 5 0 0,-2 5 0 0,-2 3 0 16,-2 5 0-16,1-1 0 0,-2 3 0 16,-1 0 0-16,1 0 0 0,1-2 0 0,1 1 0 15,-1 0 0-15,1-3 0 0,5 4-67 0,-12-15-51 16,26 32-261-16,-27-31-265 0,14 5 58 0,-3 0 334 16</inkml:trace>
  <inkml:trace contextRef="#ctx0" brushRef="#br1" timeOffset="169102.3406">5094 3975 2047 0,'0'0'0'16,"-21"9"0"-16,21-9 0 0,0 0 0 0,0 0 0 15,0 0 0-15,20-17 0 0,3 6 0 16,5-5 0-16,11-4 0 0,7-5 0 0,8-1 0 15,-1-1 0-15,5 4 0 0,-2-1-6 0,3 7-52 16,-8-5-20-16,10 19-51 0,-28-30-206 16,21 29-265-16,-11-3 2 0,-6-1 356 0</inkml:trace>
  <inkml:trace contextRef="#ctx0" brushRef="#br1" timeOffset="169586.6902">5461 4250 1801 0,'-22'6'169'0,"-9"1"-132"0,3 4-9 0,4-3-16 16,3 2-12-16,3 1 0 0,1 1 0 0,17-12 0 16,-27 31 0-16,15-14 0 0,0 4 0 15,2 0 0-15,1 0 0 0,3 1 0 0,3 0 0 16,1-2 0-16,2-1 0 0,0-19 0 0,13 26 0 16,-13-26 0-16,25 11 0 0,-5-12 0 0,0-5 0 15,7-5 0-15,2-6 0 0,2-6 0 16,3-2 0-16,-2-7 0 0,2-2 0 0,-1 0 0 15,0-1 0-15,-1 0 0 0,-3 0 0 0,-2 0 0 16,-4 4 0-16,-3 0 0 0,-1 5 0 16,-5 4 0-16,-3 4 0 0,-11 18 0 0,12-22 0 15,-12 22 0-15,0 0 0 0,0 0 0 0,0 0 0 16,-23 3 0-16,23-3 0 0,-34 33 0 0,12-5 0 16,-2 2 0-16,0 6 0 0,-1 1 0 0,1-2 0 15,3 1 0-15,4-1 0 0,6-3 0 0,7-2 0 16,6-2 0-16,5-5 0 0,8-2 0 15,2-5 0-15,10-2 0 0,-2-6-22 0,14 9-94 16,-21-36-158-16,37 39-195 0,-28-29-152 16,6-2 77-16,10 19 544 0</inkml:trace>
  <inkml:trace contextRef="#ctx0" brushRef="#br1" timeOffset="169789.8286">5943 4401 1284 0,'-5'45'339'0,"-10"-67"-57"0,15 22-254 0,0 0-5 16,-19 20-2-16,19-20 2 0,-5 19-7 0,5-19-7 15,-6 29-17-15,5-11 23 0,1 4-27 16,1-1 26-16,3 1-11 0,1 0-4 0,-2-3 2 16,6-1-11-16,-9-18-11 0,19 31-24 15,-19-31-130-15,37 18-175 0,-37-18-244 0,24-11-28 16,3 7 403-16</inkml:trace>
  <inkml:trace contextRef="#ctx0" brushRef="#br1" timeOffset="169930.4477">6219 4002 2047 0,'-22'0'0'0,"-5"0"0"16,1 2 0-16,0 3 0 0,4 0 0 0,3 0 0 15,19-5 0-15,-31 12 0 0,31-12 0 16,-20 8-28-16,37 23-325 0,-40-33-265 0,23 2-60 15,2 25 309-15</inkml:trace>
  <inkml:trace contextRef="#ctx0" brushRef="#br1" timeOffset="170461.7006">695 5849 1810 0,'0'0'51'0,"0"0"-21"16,0 0-17-16,-12 16-6 0,12-16-3 0,0 0 2 15,0 0 0-15,29 14 4 0,-29-14-3 0,37 2 0 16,-10-5-2-16,3-2-3 0,5-5 0 15,4-1-5-15,5 0-10 0,-1-6-30 0,8 14-49 16,-22-31-121-16,26 28-442 0,-19-8 29 0,-2 2 312 16</inkml:trace>
  <inkml:trace contextRef="#ctx0" brushRef="#br1" timeOffset="170617.9775">805 6150 1959 0,'-32'19'40'0,"10"-7"-22"0,22-12-12 15,0 0-12-15,0 0 2 0,0 0 1 0,0 0 1 16,32-14 6-16,-8-3-4 0,9-5 0 16,6-8-11-16,8-3-6 0,2-8-29 15,12 9-55-15,-27-24-437 0,27 17-117 0,-16-11 13 16</inkml:trace>
  <inkml:trace contextRef="#ctx0" brushRef="#br1" timeOffset="170883.6036">1218 5546 1827 0,'0'0'149'16,"0"0"-131"-16,0 0-13 0,-1 18-1 0,1-18 6 15,30 4 1-15,-9-4-1 0,3 1 0 0,2-1-7 16,1 3-3-16,2 0 0 0,1 2 0 16,1 0 0-16,-3 5 0 0,-2 2 0 0,-2 3 0 15,-6 5 0-15,-2 3 0 0,-5 3 0 0,-4 6 0 16,-8 2 0-16,-5 2 0 0,-7 3 0 15,-6 0 0-15,-5 0 0 0,-4 0 0 0,-5-4 0 16,-2-1 0-16,1-3 0 0,-1 1 0 0,0-4 0 16,4-4 0-16,1-4 0 0,4-5 0 0,6-6 0 15,20-9 0-15,-20 8 0 0,20-8-30 0,17 0-247 16,-31-40-151-16,32 20-219 0,-4-9 11 0,-4-18 608 16</inkml:trace>
  <inkml:trace contextRef="#ctx0" brushRef="#br1" timeOffset="171196.669">2104 5353 1470 0,'19'7'377'0,"-19"-7"-313"15,0-21-24-15,0 21-12 0,0 0-5 16,-1-18-1-16,1 18-1 0,0 0-19 0,0 0-2 16,0 0 0-16,-3 21 0 0,1-3 0 0,-2 9 0 15,-1 6 0-15,-1 6 0 0,-1 1 0 0,0 0 0 16,1-1 0-16,-2-4-4 0,7 2-51 0,-1-8-8 15,15 12-81-15,-25-23-493 0,33 3-5 0,-4-11 141 16</inkml:trace>
  <inkml:trace contextRef="#ctx0" brushRef="#br1" timeOffset="171384.1093">2797 5240 1942 0,'-32'24'42'0,"-4"3"-19"15,-3 4-9-15,-1 7 9 0,-5 7-20 16,-3 4-3-16,-4 8 0 0,-3 4 0 0,2 8 0 16,-2-1 0-16,3 4 0 0,3 3 0 0,2-3 0 15,4 2 0-15,4-4 0 0,3-7-15 0,9-1-41 16,-1-16-35-16,27 20-129 0,-22-35-386 0,29 8-15 16,-6-12 184-16</inkml:trace>
  <inkml:trace contextRef="#ctx0" brushRef="#br1" timeOffset="171884.7997">2667 6055 1221 0,'0'0'634'0,"-32"12"-579"0,11-3-16 0,-4-1-4 16,1 6-2-16,-4 3-7 0,1 1-22 16,-2 3-4-16,2 2 0 0,1 0 0 0,4 5 0 15,3-2 0-15,3 0 0 0,5 0 0 0,4-2 0 16,3 0 0-16,6-2 0 0,4-4 0 0,-6-18 0 15,29 27 0-15,-7-21 0 0,4-4 0 0,6-7 0 16,2-6 0-16,4-6 0 0,1-8 0 0,-2-4 0 16,2-5 0-16,-3-2 0 0,-2-2 0 0,-2 0 0 15,0-4 0-15,-4 3 0 0,-4 0 0 16,-4 3 0-16,-4 3 0 0,-4 1 0 0,-4 3 0 16,-3-1 0-16,0 4 0 0,-4-2 0 15,-1 4 0-15,-1 2 0 0,-1 5 0 0,2 17 0 0,-6-18 0 16,6 18 0-16,0 0 0 0,0 0 0 15,0 0 0-15,-19 29 0 0,11-7 0 0,-4 8 0 16,-2 7 0-16,0 1 0 0,1 4 0 0,-1 0 0 16,4 6 0-16,-3-4 0 0,5 6-53 15,-7-15-49-15,26 29-192 0,-39-42-214 0,35 23-82 16,-13-9 91-16</inkml:trace>
  <inkml:trace contextRef="#ctx0" brushRef="#br1" timeOffset="172104.3254">3143 6107 1861 0,'17'5'91'0,"-17"-5"-53"16,-24 15-8-16,24-15-12 0,-17 21-9 0,10-4-9 15,1 3 0-15,0 1 0 0,1 6 0 0,2 1 0 16,2 2 0-16,2 0 0 0,4-1 0 15,3-1 0-15,1-2 0 0,5-3 0 0,0-4 0 16,3-5 0-16,-1-4-20 0,6 1-45 0,-7-32-156 16,27 31-357-16,-29-28-23 0,17 5 40 0</inkml:trace>
  <inkml:trace contextRef="#ctx0" brushRef="#br1" timeOffset="172244.8877">3257 5775 1861 0,'-47'11'186'16,"17"-8"-186"-16,7 0 0 0,23-3 0 0,-26-2 0 16,26 2 0-16,0 0 0 0,0 0 0 0,0 0-85 15,20 10-250-15,-26-27-259 0,24 16-75 0,3-4 306 16</inkml:trace>
  <inkml:trace contextRef="#ctx0" brushRef="#br1" timeOffset="172510.7056">3848 5926 2035 0,'0'0'11'0,"0"0"-13"0,0 0 3 0,30-19 1 16,-12 9-2-16,5-2 0 0,3 0 0 15,4-3 0-15,4 1 0 0,3-2 0 0,0 0 0 16,2 4 0-16,-3-4-42 0,4 14-60 0,-22-23-90 16,20 26-483-16,-21-7 35 0,-17 6 245 15</inkml:trace>
  <inkml:trace contextRef="#ctx0" brushRef="#br1" timeOffset="172651.3397">3911 6179 2047 0,'-3'25'0'0,"3"-25"0"16,0 0 0-16,0 0 0 0,23-1 0 0,-6-5 0 16,5-3 0-16,4-4 0 0,10-4-10 0,6-6-32 15,17 10-91-15,-16-28-458 0,27 14-63 0,-9-8 38 16</inkml:trace>
  <inkml:trace contextRef="#ctx0" brushRef="#br1" timeOffset="173010.7178">5279 5208 1546 0,'0'0'419'0,"0"0"-378"16,0 0-9-16,0 0-23 0,0 0-9 0,0 0 0 15,0 0 0-15,0 0 0 0,0 0 0 0,-15 27 0 16,7-2 0-16,-1 2 0 0,1 2 0 0,-1 4 0 16,2 0 0-16,1-1 0 0,0 0 0 0,3-1 0 15,2-3 0-15,5 0-13 0,1-8-28 0,6 1-14 16,-11-21-47-16,42 37-148 0,-42-37-386 16,43 8 27-16,-15-9 269 0</inkml:trace>
  <inkml:trace contextRef="#ctx0" brushRef="#br1" timeOffset="173198.3073">5790 5278 1978 0,'-48'40'33'16,"-2"4"-19"-16,1 6 8 0,0 0-22 0,-2 2 0 15,2 2 0-15,2 0 0 0,2 2 0 0,3 2 0 16,6-4 0-16,3 2 0 0,5-5 0 15,4-5 0-15,8-3-25 0,3-12-45 0,27 16-454 16,-14-47-77-16,9 38-36 0</inkml:trace>
  <inkml:trace contextRef="#ctx0" brushRef="#br1" timeOffset="173588.8559">6105 5703 1787 0,'0'0'66'0,"-26"-26"-16"16,26 26-7-16,-29-28 3 0,29 28-15 0,-32-25-7 16,14 12-24-16,0 5 0 0,-2 4 0 0,1 4 0 15,-1 4 0-15,1 6 0 0,0 3 0 0,0 5 0 16,1 5 0-16,2 4 0 0,2 3 0 0,0 5 0 16,2 3 0-16,1 0 0 15,0 3 0-15,2 0 0 0,1-1 0 0,1 0 0 16,1 0 0-16,3-2 0 0,2-2 0 0,1-2 0 15,3-5 0-15,0-3 0 0,1-1 0 0,2-2 0 16,-1-5 0-16,5 1 0 0,-10-19-100 0,20 36-167 16,-20-36-376-16,0 0 38 0,0 0 174 0</inkml:trace>
  <inkml:trace contextRef="#ctx0" brushRef="#br1" timeOffset="173745.1099">5667 6111 2047 0,'0'0'0'0,"0"0"0"16,0 0 0-16,21-25 0 0,-21 25 0 0,34-25 0 16,-11 10 0-16,6 1 0 0,-1-4 0 15,3 6 0-15,-5-11-35 0,23 32-298 0,-36-32-297 16,17 15-47-16,-9 0 306 0</inkml:trace>
  <inkml:trace contextRef="#ctx0" brushRef="#br1" timeOffset="173995.116">6452 5853 2047 0,'-24'21'0'16,"24"-21"0"-16,22-4 0 0,0 1 0 0,5-6 0 16,4 0 0-16,6-5 0 0,4 0 0 0,4-1 0 15,3-1 0-15,3 6 0 0,-3-7-11 0,19 24-580 16,-29-25-79-16,17 12 23 0</inkml:trace>
  <inkml:trace contextRef="#ctx0" brushRef="#br1" timeOffset="174432.6263">7794 5113 1069 0,'0'0'578'0,"0"0"-485"0,16-26-24 16,-16 26-19-16,13-21-5 0,-13 21-13 15,11-18-5-15,-11 18-7 0,0 0 7 0,0 0-1 16,0 0-15-16,0 0-11 0,0 0 0 0,0 0 0 16,-19 24 0-16,10-1 0 0,-1 6 0 0,-2 5 0 15,0 3 0-15,-1 0 0 0,0 1 0 0,1-1 0 16,5 0-34-16,-5-8-44 0,14 16-74 0,-25-38-246 15,30 23-215-15,-7-30 28 0,7 19 399 0</inkml:trace>
  <inkml:trace contextRef="#ctx0" brushRef="#br1" timeOffset="174635.7576">8464 4943 1942 0,'-28'17'41'0,"-5"4"-20"16,2 8 2-16,-5 6-3 0,-1 8-20 0,-5 5 0 16,-3 8 0-16,-1 6 0 0,-3 2 0 0,2 3 0 15,-3 1 0-15,3 1 0 0,2 2 0 16,1 3 0-16,4-3 0 0,6-3 0 0,5-6 0 0,10-8 0 16,6-11-65-16,27 18-414 0,-21-39-125 0,29 8-33 15,-22-30 376-15</inkml:trace>
  <inkml:trace contextRef="#ctx0" brushRef="#br1" timeOffset="175151.3937">8449 5714 1873 0,'-36'22'47'0,"15"-11"-19"16,-2-3 1-16,2 4-21 0,0 1 29 0,0 2-31 15,-3 0 13-15,2 3-19 0,0 0 0 0,1 0 0 16,3 2 0-16,3-1 0 0,2-1 0 0,3 0 0 15,3-1 0-15,7-17 0 0,-4 28 0 0,4-28 0 16,0 0 0-16,29 17 0 0,-8-18 0 0,6-5 0 16,3-5 0-16,4-5 0 0,4-5 0 15,0-2 0-15,1-6 0 0,1-3 0 0,-1-3 0 16,0-3 0-16,-4-2 0 0,1 2 0 0,-5 0 0 16,-2 1 0-16,-7 3 0 0,-3 2 0 15,-5 2 0-15,-5 1 0 0,-3-1 0 0,-3 2 0 16,-3 3 0-16,-3 3 0 0,3 22 0 0,-11-26 0 15,11 26 0-15,0 0 0 0,-25 0 0 0,25 0 0 16,-26 27 0-16,12-4 0 0,-3 9 0 16,-3 1 0-16,2 5 0 0,0 2 0 0,1 2 0 15,1 0 0-15,4 2 0 0,0-3 0 0,6 0 0 16,0-5 0-16,6 0 0 0,1-5 0 0,7-1 0 16,2-9-44-16,11 7-54 0,-21-28-157 0,48 25-166 15,-28-25-170-15,11 0 4 0,10 13 537 0</inkml:trace>
  <inkml:trace contextRef="#ctx0" brushRef="#br1" timeOffset="175417.0261">8966 5778 1902 0,'-40'-4'89'0,"40"4"-52"0,-24 1-18 16,24-1-19-16,-17 8 0 0,17-8 0 0,-20 20 0 15,20-20 0-15,-16 29 0 0,13-11 0 16,2 2 0-16,1 1 0 0,2-2 0 0,3 3 0 15,5-5 0-15,-10-17 0 0,29 29 0 0,-10-21 0 16,2-2 0-16,0-1 0 0,2-5 0 16,0-1 0-16,-1-5 0 0,-2-1 0 0,-3-5 0 15,-17 12 0-15,25-27 0 0,-25 27 0 0,11-33 0 16,-10 14 0-16,-1-2 0 0,-3 1 0 0,-1-1 0 16,-4 1 0-16,-1 3 0 0,-4-2 0 15,13 19 0-15,-26-29 0 0,26 29 0 0,-34-27-136 16,37 44-222-16,-26-24-331 0,23 7 64 0,-28 14 387 15</inkml:trace>
  <inkml:trace contextRef="#ctx0" brushRef="#br1" timeOffset="178339.6038">710 7550 1440 0,'-11'-25'438'0,"11"25"-392"16,0 0-25-16,0 0-11 0,0 0-1 0,0 0-1 15,0 0 4-15,0 0 0 0,21-18 4 16,-21 18-4-16,33-20 1 0,-12 8-6 0,6 1-4 15,2 2-3-15,3 1 0 0,2 2-1 0,0 3-11 16,-2 0-8-16,1 4-19 0,-8-3-33 0,10 17-67 16,-35-15-426-16,31 3-61 0,-31-3 54 0</inkml:trace>
  <inkml:trace contextRef="#ctx0" brushRef="#br1" timeOffset="178527.0259">761 7712 1970 0,'-29'15'21'16,"7"-4"-13"-16,22-11-12 0,0 0-3 0,0 0 2 15,-5 16 1-15,5-16 2 0,35 0 4 16,-5-7-1-16,8-5-4 0,12-6 2 0,9-6 7 16,10-4-30-16,8-7 21 0,5 0-40 0,3-10-10 15,10 12-46-15,-25-23-442 0,24 19-71 0,-12-5 9 16</inkml:trace>
  <inkml:trace contextRef="#ctx0" brushRef="#br1" timeOffset="179870.8433">3125 5293 1780 0,'0'0'72'0,"0"0"-37"0,0 0-17 0,0 0-7 15,-7-19-5-15,7 19 2 0,19-24-3 16,-2 9 2-16,3 1-3 0,3-3 2 0,2 0-4 16,5-2-12-16,-1 2 11 0,1 1-13 0,-1 1 32 15,-4 6-18-15,-2 0 17 0,-5 6-17 0,-18 3-1 16,21 0 3-16,-21 0 3 0,0 0 1 0,7 19-13 15,-7-19 28-15,-8 30-30 0,-3-8 24 0,-3 1-11 16,-3 4-6-16,0-2 5 0,-1 2-6 0,0-1 5 16,3-2-5-16,2-1 2 0,1-1-5 15,5-5-8-15,6 1-28 0,1-18-52 0,22 28-488 16,-22-28-74-16,17 9 14 0</inkml:trace>
  <inkml:trace contextRef="#ctx0" brushRef="#br1" timeOffset="180027.0665">3433 5580 2047 0,'-17'4'0'0,"17"-4"0"15,-17 1 0-15,17-1 0 0,0 0 0 0,0 0 0 16,0 0 0-16,0 0 0 0,1-21 0 0,-1 21-117 16,0 0-548-16,29-24-3 0,-19 5 72 0</inkml:trace>
  <inkml:trace contextRef="#ctx0" brushRef="#br1" timeOffset="180887.5165">6352 5434 1377 0,'0'0'244'0,"-3"-29"-166"0,3 29-11 15,0 0-5-15,0 0-2 0,0 0-3 0,0 0-8 16,0 0-14-16,0 0-17 0,0 0-18 0,0 0 0 15,-5 32 0-15,2-10 0 0,-2 2 0 0,0 3 0 16,-1-2 0-16,1-2 0 0,1-5 0 0,4-18 0 16,2 21 0-16,-2-21 0 0,26-2 0 0,1-12 0 15,12-12 0-15,10-15 0 0,13-15 0 16,9-13 0-16,14-8 0 0,7-11 0 0,10 6-25 16,-23-12-612-16,19 19-47 0,-21-4 12 0</inkml:trace>
  <inkml:trace contextRef="#ctx0" brushRef="#br1" timeOffset="181561.1309">9192 5214 1678 0,'0'0'69'0,"0"0"-19"15,-23 10-7-15,22 7 11 0,1-17-6 16,-10 35 4-16,7-16-16 0,3-1-19 0,0-18-17 16,5 28 0-16,-5-28 0 0,28 10 0 0,-3-11 0 15,13-7 0-15,7-10 0 0,12-10 0 0,11-11 0 16,5-8 0-16,7-9 0 0,3-5 0 0,5 1 0 15,-11-30-438-15,11 35-248 0,-22-9-1 0,-9 11 452 16</inkml:trace>
  <inkml:trace contextRef="#ctx0" brushRef="#br1" timeOffset="182639.9673">2087 7213 1686 0,'0'0'114'0,"0"0"-70"16,0 0-14-16,0 0-7 0,0 0-3 15,0 0-7-15,0 0-5 0,0 0-5 16,0 0 3-16,0 0-2 0,0 0 4 0,0 0-2 15,3 30-2-15,-2-12-2 0,-2 4 2 0,1 1-5 16,-1 2 6-16,-1 2-8 0,0-1 5 0,1 2-7 16,-2-1 3-16,0 2-10 0,-1-4-2 0,3 3-19 15,-4-10-13-15,13 15-74 0,-8-33-209 0,-9 22-274 16,9-22-19-16,-2 20 431 0</inkml:trace>
  <inkml:trace contextRef="#ctx0" brushRef="#br1" timeOffset="182843.0773">1829 7843 2006 0,'0'0'38'16,"-18"5"-35"-16,18-5-3 0,0 0 0 0,32-10 0 15,-5 0 0-15,8-1 0 0,9-3 0 0,5-4 0 16,7-4 0-16,5-2 0 0,4-3 0 0,5 1 0 15,1 1 0-15,-1 2 0 0,-5 4 0 0,-5 2 0 16,-2 5 0-16,-7 1-42 0,5 14-51 16,-22-35-293-16,16 39-257 0,-13-10-19 15,-6 6 442-15</inkml:trace>
  <inkml:trace contextRef="#ctx0" brushRef="#br1" timeOffset="183530.5945">2147 8545 1604 0,'0'0'71'0,"5"-19"-33"15,-5 19-12-15,0 0-4 0,0 0 3 0,-13-22 2 16,13 22-2-16,0 0 2 0,-20-9 0 16,20 9-2-16,-20-8-1 0,20 8-3 0,-23-2-2 15,23 2-2-15,-30 5-2 0,30-5-3 0,-34 16-2 16,15-4-5-16,-2 5 2 0,-1 1-7 0,2 6 0 15,-1 2 0-15,3 2 0 0,1 1 0 0,2-3 0 16,4-2 0-16,5-2 0 0,4-3 0 0,2-19 0 16,5 28 0-16,-5-28 0 0,20 16 0 15,-20-16 0-15,37 3 0 0,-13-8 0 16,4-7 0-16,4-5 0 0,2-7 0 0,3-5 0 16,5-6 0-16,0-7 0 0,5-4 0 0,0-4 0 15,-1-1 0-15,0 1 0 0,-5 1 0 0,-5 4 0 16,-8 3 0-16,-5 5 0 0,-7 0 0 0,-5 6 0 15,-5 3 0-15,-4 4 0 0,-3 5 0 0,1 19 0 16,-11-26 0-16,11 26 0 0,-18-7 0 16,18 7 0-16,-26 8 0 0,26-8 0 0,-31 33 0 15,13-6 0-15,-1 6 0 0,1 7 0 0,1 4 0 16,2 3 0-16,6 1 0 0,-1-2 0 0,8 0 0 16,0-4 0-16,10 0-35 0,-7-17-104 0,28 22-446 15,-20-26-64-15,11 7 16 0</inkml:trace>
  <inkml:trace contextRef="#ctx0" brushRef="#br1" timeOffset="183780.5919">2567 8651 1028 0,'0'0'581'0,"17"7"-474"0,-17-7-59 16,0 0-9-16,0 0-6 0,-15 26 1 0,15-26-4 16,-6 23-3-16,6-23-6 0,-7 29-4 0,7-29-8 15,-5 34-1-15,5-16-7 0,0-18 2 0,4 32-4 16,-4-32-1-16,13 25-6 0,-13-25-10 0,23 17-27 16,-23-17-35-16,34 10-92 0,-34-10-476 15,27-16 51-15,-10 3 183 0</inkml:trace>
  <inkml:trace contextRef="#ctx0" brushRef="#br1" timeOffset="183936.8452">2768 8293 1756 0,'0'0'153'0,"-31"-18"-90"0,14 10-8 16,17 8-35-16,-25-6-20 0,25 6 0 0,0 0 0 15,0 0 0-15,0 0-7 0,0 0-28 0,0 0-22 16,0 0-161-16,0 0-452 0,34-5 46 0,-34 5 189 15</inkml:trace>
  <inkml:trace contextRef="#ctx0" brushRef="#br1" timeOffset="184327.4806">3291 7912 2047 0,'0'0'0'0,"0"0"0"0,0 0 0 15,0 0 0-15,0 0 0 0,28-14 0 16,-11 4 0-16,1-4 0 0,6-2 0 0,5-2 0 15,5-1 0-15,3-3-38 0,5 8-23 0,-8-10-49 16,20 33-154-16,-28-26-347 0,12 10-15 0,-8 3 290 16</inkml:trace>
  <inkml:trace contextRef="#ctx0" brushRef="#br1" timeOffset="184499.3657">3393 8150 2016 0,'-32'24'31'0,"9"-7"-31"15,23-17 0-15,-21 11 0 0,21-11 0 0,0 0 0 16,0 0 0-16,31-12 0 0,-11 3 0 0,7-5 0 16,8-5 0-16,8-7 0 0,8 0 0 0,4-6 0 15,7 8-25-15,-21-26-511 0,43 37 17 16,-36-20-146-16,1 8 364 0,9 19 301 0</inkml:trace>
  <inkml:trace contextRef="#ctx0" brushRef="#br1" timeOffset="185799.0558">4631 7118 1241 0,'0'0'540'0,"0"0"-485"0,0 0-11 0,0 0-11 16,18-17-3-16,-18 17-4 0,0 0-6 0,0 0-8 16,0 0-3-16,0 0-4 0,0 0 6 0,0 0-4 15,12 23 5-15,-7-3-10 0,-1 2-2 16,-1 4 0-16,1 3 0 0,-3 3 0 0,0-3 0 16,-1 1 0-16,0-4-12 0,2 5-20 0,-5-6-4 15,7 9-31-15,-13-15-52 0,24 32-136 0,-26-29-378 16,16 8 47-16,-4-2 280 0</inkml:trace>
  <inkml:trace contextRef="#ctx0" brushRef="#br1" timeOffset="186049.0627">4362 7878 1795 0,'-41'11'249'16,"41"-11"-246"-16,0 0-3 0,0 0 0 16,17-5 0-16,8 0 0 0,10-5 0 0,9-2 0 15,6-2 0-15,4-3 0 0,5-3 0 0,3 2 0 16,4 1 0-16,-2 3 0 0,-2 1 0 0,-2 1 0 16,-5 2 0-16,-4 3 0 0,-3 3 0 0,-1-1 0 15,-2 4-2-15,-6-5-77 0,9 30-126 0,-22-30-426 16,11 12-35-16,-12-5 203 0</inkml:trace>
  <inkml:trace contextRef="#ctx0" brushRef="#br1" timeOffset="186674.7743">4119 8561 1354 0,'20'17'400'15,"-20"-17"-259"-15,0 0-99 0,0 0-16 0,0 0-5 16,0 0 3-16,0 0 3 0,24 4-15 0,-7-2-12 15,1-2 0-15,4 0 0 0,3-1 0 16,3-3 0-16,4 1 0 0,-2-2 0 0,3 0 0 16,0 0 0-16,0-2 0 0,0 1 0 0,-2 0 0 15,-3-1 0-15,-4 2 0 0,-3 0 0 0,-3 1 0 16,-18 4 0-16,22-3 0 0,-22 3 0 0,0 0 0 16,0 0 0-16,0 0 0 0,0 0-20 0,0 0-18 15,0 0-23-15,0 0-52 0,-29 0-122 16,29 0-382-16,0 0 22 0,-25 8 228 15</inkml:trace>
  <inkml:trace contextRef="#ctx0" brushRef="#br1" timeOffset="188143.5609">4947 8403 1521 0,'-21'-20'335'16,"21"20"-241"-16,0 0-76 0,-18 2-8 0,18-2-7 15,0 0 0-15,18-16 7 0,-18 16 2 0,28-16 2 16,-28 16-2-16,34-20 1 0,-13 7-11 0,2 0-2 16,1 1 0-16,3 0 0 0,-1 2 0 15,-3 2 0-15,0 2 0 0,-4 2 0 16,0 3 0-16,-19 1 0 0,28 4 0 0,-28-4 0 16,19 13 0-16,-19-13 0 0,11 20 0 0,-11-20 0 15,2 31 0-15,-6-11 0 0,-1 0 0 0,-5 1 0 16,-2 2 0-16,-4 0 0 0,-2 1 0 0,-4 2 0 15,0-1 0-15,0 1 0 0,-1 2 0 0,2-3 0 16,3 0 0-16,3 1 0 0,3-5 0 16,3 0 0-16,4-4 0 0,5-17 0 0,2 29 0 15,-2-29 0-15,18 21 0 0,1-13-26 0,-1-7-25 16,12 6-46-16,-12-23-61 0,37 19-355 0,-28-20-109 16,11 0 65-16</inkml:trace>
  <inkml:trace contextRef="#ctx0" brushRef="#br1" timeOffset="188393.653">5636 8375 1727 0,'0'0'64'16,"-17"-15"-14"-16,17 15-8 0,-26-3-9 0,26 3-2 15,-36 11-14-15,15 1 4 0,-5 2-2 0,0 6 5 16,-2 3-10-16,3 1-9 0,-1 2-5 0,5 1 0 16,2 0 0-16,5 5 0 0,2 0 0 0,4 0 0 15,5-1 0-15,4-8 0 0,2-2 0 16,7-1 0-16,-10-20 0 0,33 26 0 0,-9-17 0 15,7-6 0-15,-1-4 0 0,5-5 0 0,1-4 0 16,-3-3 0-16,-1-3 0 0,-2-3 0 16,-5-3 0-16,-3-1 0 0,-4-3 0 0,-3-2 0 15,-5 0 0-15,-4-1 0 0,-4 4 0 0,-2-1 0 16,-2 2 0-16,-2-1 0 0,-1 3 0 0,-3-2-29 16,8 24-75-16,-45-47-436 0,45 47-113 15,-15-32 27-15</inkml:trace>
  <inkml:trace contextRef="#ctx0" brushRef="#br1" timeOffset="189018.5989">6088 7545 1962 0,'0'0'53'16,"0"0"-27"-16,0 0-20 0,0 0-6 0,0 0 0 15,0 0 0-15,0 0 0 0,20 12 0 0,-20-12 0 16,34-1 0-16,-11-4 0 0,5-1 0 0,4-3 0 16,2-2 0-16,4-3 0 0,0 1 0 0,0 0 0 15,0-2 0-15,0 3 0 0,-3-1 0 0,2 2 0 16,-6-1 0-16,1 3 0 0,-5-3-41 16,5 15-79-16,-27-24-426 0,23 21-95 15,-28 0 12-15</inkml:trace>
  <inkml:trace contextRef="#ctx0" brushRef="#br1" timeOffset="189581.117">7704 6938 1674 0,'0'0'125'16,"0"0"-80"-16,-13-20-7 0,13 20-8 0,0 0 4 16,0 0-6-16,0 0-2 0,0 0-6 0,0 0 0 15,0 0-13-15,0 0-7 0,0 0 0 0,0 0 0 16,15 24 0-16,-11-2 0 0,1 3 0 16,-2 4 0-16,-1 1 0 0,-1 0 0 0,-2 4 0 15,1-3 0-15,-2 0 0 0,0-2 0 16,0-1 0-16,-1 1 0 0,2-4 0 0,1-1 0 15,0-4 0-15,2-1 0 0,-2-19 0 0,10 35-77 16,-10-35-118-16,0 0-447 0,10 18-1 0,-10-18 154 16</inkml:trace>
  <inkml:trace contextRef="#ctx0" brushRef="#br1" timeOffset="189956.9354">6934 7886 2005 0,'0'0'26'0,"0"0"-14"0,32-13-8 16,-1 5-4-16,9-2 0 0,13-5 0 15,6 0 0-15,11-5 0 0,6 0 0 0,6 0 0 16,2 1 0-16,-2 1 0 0,0 1 0 16,-2 1 0-16,-2 3 0 0,0 2 0 0,1 0 0 15,-3 3 0-15,0-1 0 0,-4 2 0 0,-4 1 0 16,-5 0 0-16,-3 0 0 0,-6 1 0 0,-4 1 0 15,-4 1 0-15,-6-1 0 0,-4 3 0 0,-7-2 0 16,-5 7 0-16,-24-4-111 0,46 9-420 16,-46-9-143-16,0 0 55 0</inkml:trace>
  <inkml:trace contextRef="#ctx0" brushRef="#br1" timeOffset="191116.2023">7451 8054 1652 0,'0'0'90'0,"0"0"-28"16,0 0-17-16,0 0-11 0,0 0-7 0,6 22-13 15,-6-22-3-15,-6 32-9 0,-3-12 3 0,0 3-7 16,-1 3 6-16,0 0-10 0,1 2 3 0,-2 2 8 16,0-2-39-16,3 5 14 0,-6-12-68 15,15 11 1-15,-18-24-71 0,28 17-427 0,-14-4 38 16,3-21 127-16</inkml:trace>
  <inkml:trace contextRef="#ctx0" brushRef="#br1" timeOffset="191303.7744">7283 8322 1943 0,'0'0'26'0,"0"0"-15"16,0 0-4-16,-17 2-2 0,17-2-2 0,0 0-5 16,0 0-2-16,0 0-8 0,20-10-7 0,-20 10 3 15,38-12-46-15,-19-8-31 0,28 31-239 0,-19-27-291 16,13 0 48-16,1 3 319 0</inkml:trace>
  <inkml:trace contextRef="#ctx0" brushRef="#br1" timeOffset="191522.5327">7929 8080 1728 0,'-11'18'90'0,"-12"-7"-34"0,8 7-6 0,-4-4-10 15,4 5-6-15,-2-1-9 0,4 0-2 0,1 0-22 16,2-1-1-16,10-17 0 0,-9 31 0 0,9-31 0 16,9 26 0-16,-9-26 0 0,27 16 0 0,-5-14 0 15,4-4 0-15,10-7 0 0,4-7 0 16,6 1 0-16,4-8 0 0,3 3-31 16,-8-12-75-16,22 30-257 0,-27-28-294 0,8 8 48 15,-12 1 329-15</inkml:trace>
  <inkml:trace contextRef="#ctx0" brushRef="#br1" timeOffset="191694.353">8019 8172 1917 0,'-22'34'130'0,"1"-9"-130"16,9-2 0-16,5 0 0 0,3-1 0 0,3-1 0 15,3-1 0-15,3-3 0 0,-5-17 0 0,21 30 0 16,-21-30 0-16,33 24 0 0,-13-14 0 15,-20-10-88-15,53 23-167 0,-53-23-351 0,50-6-44 16,-24 2 203-16</inkml:trace>
  <inkml:trace contextRef="#ctx0" brushRef="#br1" timeOffset="191991.2095">8435 8138 1542 0,'-26'-17'461'0,"6"29"-422"0,-2 3-34 16,3-1-5-16,19-14 0 0,-29 30 0 16,16-12 0-16,2 3 0 0,0 2 0 0,5 1 0 15,0 0 0-15,5 1 0 0,4-4 0 0,3 0 0 16,8-4 0-16,-14-17 0 0,35 28 0 0,-14-20 0 16,2-2 0-16,1-3 0 0,3-5 0 0,1-1 0 15,-1-6 0-15,1-3 0 0,-3-2 0 0,-2-3 0 16,-2-3 0-16,-5 1 0 0,-3-4 0 15,-2-2 0-15,-5 0 0 0,-2 1 0 0,-3 4 0 16,-7-2 0-16,0 5 0 0,-5-1 0 0,11 18 0 16,-37-34-409-16,37 34-93 0,-25-16-158 0,3 11 185 15,0 7 475-15</inkml:trace>
  <inkml:trace contextRef="#ctx0" brushRef="#br1" timeOffset="193210.0728">681 10107 1605 0,'37'3'405'0,"-37"-3"-385"15,0 0-14-15,0 0-4 0,28-5 0 16,-11 2 3-16,3-3-3 0,2 1-2 15,1 0 0-15,2 2-5 0,0-1-7 0,0 4-11 16,0-3-11-16,4 10-37 0,-11-18-61 0,29 18-454 16,-28-13-64-16,6 7 117 0</inkml:trace>
  <inkml:trace contextRef="#ctx0" brushRef="#br1" timeOffset="193397.5146">884 10351 1731 0,'-52'16'84'0,"32"1"-45"0,3-8-28 0,17-9-2 16,0 0-5-16,0 0 2 0,0 0-1 15,0 0-1-15,26 8 1 0,-2-17-3 0,8-3 2 16,4-5-5-16,9-3-1 0,5-6-16 16,3 2-18-16,-5-16-61 0,26 21-459 0,-30-16-68 15,8 4 55-15</inkml:trace>
  <inkml:trace contextRef="#ctx0" brushRef="#br1" timeOffset="193725.6252">1171 9930 1843 0,'0'0'71'0,"0"0"-58"0,-11 17-8 0,11-17 2 15,23 1 8-15,-5-1 5 0,5-3 4 0,7-1-1 16,2-3-1-16,5-2-18 0,2 1-4 16,2-2 0-16,2 3 0 0,-3 1 0 0,-2 2 0 15,-3 2 0-15,-6 3 0 0,-5 3 0 0,-7 3 0 16,-17-7 0-16,23 28 0 0,-19-7 0 0,-8 5 0 16,-6 7 0-16,-9 5 0 0,-7 3 0 0,-6 4 0 15,-5-1 0-15,-2-1 0 0,1 0 0 0,1-5 0 16,2-4 0-16,2-4 0 0,6-6 0 15,7-4 0-15,20-20 0 0,-24 23 0 16,24-23 0-16,0 0 0 0,0 0-17 0,32 2-95 16,-39-26-476-16,42 12-66 0,-13-16 15 0</inkml:trace>
  <inkml:trace contextRef="#ctx0" brushRef="#br1" timeOffset="194225.6383">2349 9492 1780 0,'-24'-3'95'16,"24"3"-49"-16,0 0-20 0,0 0-15 0,0 0-2 15,0 0-2-15,6 20 0 0,-6-20-13 0,2 35 25 16,-2-12-28-16,-2 5 23 0,-2 2-10 15,1 3-7-15,0 0 6 0,1-2-7 0,-1 1 0 16,5 0-16-16,-1-5-9 0,5 4-30 16,-7-10-37-16,20 25-137 0,-18-22-400 0,9 6 23 15,-1-1 296-15</inkml:trace>
  <inkml:trace contextRef="#ctx0" brushRef="#br1" timeOffset="194428.7908">2119 10316 1921 0,'0'0'75'0,"0"0"-65"0,0 0-8 0,0 0 2 16,17-18 3-16,4 6 4 0,6-3-2 0,3-2-2 16,7-5-6-16,3 1-11 0,5-2 19 0,0 2-29 15,1 1 17-15,-1 3-20 0,-4 0-21 0,6 11-51 16,-19-20-99-16,17 26-427 0,-16-9-22 15,2 5 241-15</inkml:trace>
  <inkml:trace contextRef="#ctx0" brushRef="#br1" timeOffset="194944.5928">2420 10832 1930 0,'-21'12'38'0,"-1"-6"-13"15,4-3-11-15,1 1 0 0,17-4-7 0,-32 10 0 16,32-10-6-16,-31 19 1 0,14-7-2 0,17-12 2 16,-32 32-2-16,18-12 7 0,1 1-7 0,2 1 0 15,3 0 0-15,3-1 0 0,3-3 0 16,2 1 0-16,0-19 0 0,11 30 0 0,-11-30 0 16,21 16 0-16,-2-16 0 0,1-9 0 0,6-1 0 15,6-11 0-15,-1-2 0 0,4-5 0 0,1-7 0 16,-2-4 0-16,0-3 0 0,-1-5 0 0,-1-4 0 15,0 2 0-15,-2-3 0 0,-3 2 0 0,-4 5 0 16,-3 4 0-16,-4 4 0 0,-4 3 0 16,-5 4 0-16,-2 2 0 0,-4 5 0 15,-1 6 0-15,0 17 0 0,-5-18 0 0,5 18 0 16,0 0 0-16,-17 8 0 0,17-8 0 0,-22 38 0 16,8-7 0-16,-2 8 0 0,0 3 0 0,-1 5 0 15,1 0 0-15,3 2 0 0,2 2 0 0,4-3 0 16,2-2 0-16,6-3 0 0,3-7 0 0,9-4-10 15,-1-14-86-15,30 16-483 0,-42-34-30 16,43 18-28-16</inkml:trace>
  <inkml:trace contextRef="#ctx0" brushRef="#br1" timeOffset="195147.7256">2985 10867 1927 0,'0'0'33'0,"-37"21"-15"0,20-10-7 0,0 1 3 16,17-12-6-16,-30 31 3 0,16-11-4 0,3 0 3 16,4 0-5-16,0-2-2 0,7-18-3 0,0 32 0 15,0-32 0-15,13 28 0 0,-13-28 0 0,25 17-4 16,-7-11-15-16,3-7-7 0,5 0-19 0,-6-16-62 16,28 14-452-16,-26-21-67 0,13 4-4 15</inkml:trace>
  <inkml:trace contextRef="#ctx0" brushRef="#br1" timeOffset="195289.1239">3062 10542 1954 0,'-23'1'48'0,"3"1"-18"16,20-2-15-16,-19 0-15 0,19 0 0 16,0 0 0-16,0 0-2 0,0 0-10 0,23-8-14 15,-23 8-46-15,55-7-463 0,-37-12-121 0,15 7 12 16</inkml:trace>
  <inkml:trace contextRef="#ctx0" brushRef="#br1" timeOffset="195523.6656">3563 10090 1938 0,'2'-29'109'0,"-2"29"-109"0,0 0 0 16,11-21 0-16,-11 21 0 0,19-24 0 0,-19 24 0 15,25-25 0-15,-25 25 0 0,32-25 0 0,-13 13 0 16,2 3 0-16,-2-2-1 0,3 7-61 0,-11-14-86 16,17 23-508-16,-28-5-4 0,23-7 141 0</inkml:trace>
  <inkml:trace contextRef="#ctx0" brushRef="#br1" timeOffset="195680.0057">3576 10269 1904 0,'-20'13'143'0,"20"-13"-143"0,0 0 0 16,28-1 0-16,-10-5 0 0,3-5 0 0,3-1 0 15,6-4 0-15,2-6 0 0,8 8-55 16,-20-24-564-16,27 21-41 0,-13-12-15 0</inkml:trace>
  <inkml:trace contextRef="#ctx0" brushRef="#br1" timeOffset="198133.1052">4310 9910 1812 0,'0'0'72'0,"-17"3"-27"0,17-3-12 15,0 0-11-15,0 0-4 0,0 0-5 16,0 0 1-16,0 0 0 0,24-7-10 0,-24 7-4 15,26-2 0-15,-9 0 0 0,3-1 0 0,6 0 0 16,2-2 0-16,3-2 0 0,3 0 0 16,3-4 0-16,1 0 0 0,2-2 0 0,5-2 0 15,0 0-20-15,5-1-23 0,-4-8-44 0,16 27-418 16,-23-27-132-16,6 10-4 0,-15-6 528 0</inkml:trace>
  <inkml:trace contextRef="#ctx0" brushRef="#br1" timeOffset="200622.2488">5379 9520 1504 0,'0'0'109'0,"0"0"-29"0,0 0-25 16,0 0-21-16,0 0-9 0,0 0-8 15,0 0-1-15,0 0-3 0,0 0 1 0,18-19 0 16,-18 19 3-16,40-15-5 0,-13 3 4 0,6-2-7 16,4-3 2-16,5-3-6 0,1 1 4 0,2 1-8 15,-2 3 4-15,-3 5-5 0,-6 3 0 16,-6 4-2-16,-6 4-1 0,-22-1 3 0,22 17 0 16,-20 0 5-16,-8 6 0 0,-3 6 4 0,-11 5-8 15,-7 3-9-15,-7 2 26 0,-5 6-20 0,-4-1 28 16,-2 5-2-16,-4-2-16 0,3-2-8 0,1-4 0 15,7-2 0-15,4-7 0 0,8-2 0 0,11-7 0 16,6-6 0-16,9-17 0 0,11 22 0 16,7-16 0-16,12-2 0 0,7-5 0 15,9-8 0-15,8-4 0 0,3-7 0 0,6 0 0 16,-3-5 0-16,8 14-116 0,-18-21-559 0,12 13 3 16,-18-8 89-16</inkml:trace>
  <inkml:trace contextRef="#ctx0" brushRef="#br1" timeOffset="201606.6447">5465 10587 1757 0,'0'0'47'15,"0"0"-24"-15,0 0-7 0,1-17 5 0,-1 17 3 16,0 0 5-16,0 0-2 0,-28 13-8 0,28-13 3 16,-29 22-5-16,12-5 3 0,-2 2 2 15,-1 3-19-15,2 2-3 0,2-1 0 0,5 1 0 16,0 2 0-16,8-7 0 0,1 4 0 0,7-4 0 15,-5-19 0-15,26 33 0 0,-6-22 0 0,6-4 0 16,7-2 0-16,4-6 0 0,7-5 0 16,5-5 0-16,3-7 0 0,7-4 0 0,-4-6 0 15,4 2-7-15,-8-12-73 0,24 25-452 0,-37-25-113 16,12 15 25-16</inkml:trace>
  <inkml:trace contextRef="#ctx0" brushRef="#br1" timeOffset="201778.5242">5859 10548 1882 0,'-30'21'124'0,"-8"2"-83"16,6 1-41-16,2 0 0 0,3 3 0 0,3-1 0 15,2 1 0-15,5 2 0 0,1 4 0 16,3-2 0-16,3 2 0 0,3-4 0 0,4-5 0 16,7-1 0-16,-4-23 0 0,24 32-48 15,-6-27-22-15,20 11-67 0,-38-16-401 0,62-14-72 16,-25-5 44-16</inkml:trace>
  <inkml:trace contextRef="#ctx0" brushRef="#br1" timeOffset="202059.7639">6122 10661 1330 0,'7'37'449'0,"-42"-14"-307"0,8 6-100 15,-2-1 2-15,4 3-32 0,4 0 16 0,5-4-28 16,2 1 0-16,3-1 0 0,8-3 0 15,2-2 0-15,4-5 0 0,-3-17 0 16,22 24 0-16,-5-16 0 0,4-3 0 0,4-1 0 16,3-4 0-16,3-4 0 0,0-3 0 0,1-4 0 15,1-3 0-15,-3-6 0 0,-2-2 0 0,-3-1 0 16,-7 0 0-16,-5 2 0 0,-3-1 0 0,-6 3 0 16,-3-3 0-16,-5 1 0 0,-1 2 0 0,-3-3 0 15,-1 5 0-15,-3-2 0 0,12 19-14 0,-28-41-113 16,28 41-470-16,-15-32-43 0,8 15 31 15</inkml:trace>
  <inkml:trace contextRef="#ctx0" brushRef="#br1" timeOffset="202591.0255">6287 9994 1846 0,'0'0'59'0,"0"0"-19"0,0 0-8 0,0 0-8 16,0 0-1-16,0 0-6 0,0 0-11 0,7-18-6 15,-7 18 0-15,37-8 0 0,-8 2 0 0,6-2 0 16,5-3 0-16,3 1 0 0,4-4 0 0,2 1 0 15,3 0 0-15,2-2 0 0,-2 4 0 16,-1-3-30-16,3 14-93 0,-30-17-482 0,26 14-41 16,-21-10 21-16</inkml:trace>
  <inkml:trace contextRef="#ctx0" brushRef="#br1" timeOffset="202981.6665">7644 9431 1850 0,'0'0'132'0,"0"0"-97"0,-19 8-11 0,19-8-18 15,0 0-6-15,0 0 0 0,0 0 0 0,-11 23 0 16,11-23 0-16,-11 36 0 0,4-11 0 0,-1 2 0 15,1 5 0-15,0 0 0 0,2 5 0 16,2-1 0-16,3 2-1 0,0-6-20 0,8 4-25 16,-6-10-24-16,19 17-92 0,-32-22-432 0,33 9-17 15,-10-10 70-15</inkml:trace>
  <inkml:trace contextRef="#ctx0" brushRef="#br1" timeOffset="203842.3983">6538 10403 602 0,'-21'-10'508'15,"21"10"-99"-15,0 0-342 0,-22-14-10 0,22 14-8 16,0 0-14-16,0 0-8 0,0 0-5 0,0 0-5 15,0 0 2-15,0 0 2 0,0 0 1 0,0 0 0 16,13-20 1-16,-13 20-1 0,0 0-2 0,17-10-5 16,-17 10-4-16,0 0-2 0,24-11-4 15,-24 11 1-15,23-2-1 0,-23 2 1 0,33 3 2 16,-13-2-2-16,6 3-2 0,3-2 3 0,5 1-3 16,5-2 1-16,2 0-1 0,5-1-3 0,2-2 0 15,4-2-1-15,2-1 1 0,2 0-2 16,2-3 3-16,0-2-3 0,6-1 3 0,0-2-3 15,3 0 2-15,3-3 0 0,3 0 3 0,0-1-4 16,0 0-3-16,-2 2 6 0,-1 1-19 16,1 1 28-16,-3 3-11 0,4 3 2 0,-3 1-3 15,-4 2 0-15,-1 3 0 0,-4 1 0 0,-3 1 0 16,-2 3 0-16,-7 0 0 0,2 1 0 0,-6-1 0 16,0 2-13-16,-3 0 12 0,-1 0 1 0,-2 2 14 15,-5-2-14-15,-1 0 0 0,-6 0 0 0,-2-2 0 16,-3 0 0-16,-3 0 0 0,-18-4 0 0,28 8 0 15,-28-8 0-15,0 0-16 0,0 0-10 16,0 0-1-16,0 0-18 0,0 0-33 16,-17-1-99-16,17 1-450 0,-27 3 51 0,10-5 102 15</inkml:trace>
  <inkml:trace contextRef="#ctx0" brushRef="#br1" timeOffset="207380.8667">6822 10520 997 0,'0'0'561'15,"0"0"-457"-15,0 0-56 0,0 0-19 0,20-13-13 16,-20 13-3-16,0 0-3 0,0 0-2 0,0 0 1 16,0 0 6-16,0 0 7 0,0 0 6 0,0 0 1 15,0 0-4-15,0 0-4 0,0 0-6 0,0 0-3 16,0 0 0-16,0 0 1 0,0 0 1 15,0 0 1-15,0 0-1 0,-21-6-1 0,21 6-9 16,0 0-4-16,-24-7 0 0,24 7 0 0,-21-5 0 16,21 5 0-16,-26-4 0 0,26 4 0 0,-31-2 0 15,13 2 0-15,-3 0 0 0,-1 2 0 0,-1 1 0 16,-1 0 0-16,-1 2 0 0,0-1 0 16,-1 1 0-16,-1-1 0 0,-1 1 0 0,2-1 0 15,-2 0 0-15,0-2 0 0,0-2 0 16,0 1 0-16,1-2 0 0,-1 0 0 0,1-2 0 15,1-2 0-15,-1 1 0 0,0-1 0 0,0-2 0 16,-1 0 0-16,0-1 0 0,0 1 0 0,-1 0 0 16,0-1 0-16,0 5 0 0,-2-3 0 0,1 3 0 15,-3 0 0-15,0 1 0 0,-2 2 0 0,0 0 0 16,-3 3 0-16,-1-2 0 0,0 1 0 0,0 2 0 16,0-2 0-16,1 2 0 15,-1-2 0-15,-1 0 0 0,2-1 0 0,0 0 0 16,0-1 0-16,3 1 0 0,1-1 0 0,1 2 0 15,2-4 0-15,0 1 0 0,1-1 0 0,3-1 0 16,2-2 0-16,1-1 0 0,4-1 0 0,2 0 0 16,18 7 0-16,-27-17 0 0,27 17 0 0,-16-21 0 15,16 21-48-15,0 0-99 0,-21-50-165 16,44 46-289-16,-20-15-5 0,2-2 274 0</inkml:trace>
  <inkml:trace contextRef="#ctx0" brushRef="#br1" timeOffset="208287.5267">2287 11776 1483 0,'29'0'327'16,"-50"-6"-223"-16,21 6-57 0,0 0-17 16,0 0-7-16,0 0-6 0,0 0-1 0,0 0-16 15,0 0 0-15,0 0 0 0,0 0 0 0,0 0 0 16,-3 26 0-16,3-26 0 0,-4 27 0 0,3-10 0 16,0 0 0-16,1 2-31 0,-2-1-10 0,6 9-44 15,-4-27-66-15,0 41-426 0,-6-23-60 0,9 7 113 16</inkml:trace>
  <inkml:trace contextRef="#ctx0" brushRef="#br1" timeOffset="208522.4814">2033 12421 2047 0,'0'0'0'0,"21"-6"0"0,-21 6 0 16,29-12 0-16,-6 3 0 0,3-5 0 0,3 0 0 15,4-4 0-15,3 0 0 0,2-1 0 16,1 1 0-16,0 6-28 0,-4-4-41 0,7 15-42 16,-25-30-237-16,22 34-279 0,-15-7 29 15,2 5 333-15</inkml:trace>
  <inkml:trace contextRef="#ctx0" brushRef="#br1" timeOffset="209022.496">2364 12713 1372 0,'-6'22'276'0,"-11"-5"13"16,0-14-259-16,0 0-9 0,17-3-1 0,-32 11-8 15,32-11 0-15,-33 20-6 0,16-5 3 0,0 0-9 16,3 5 0-16,-1-1 0 0,2 3 0 0,3 1 0 15,3 1 0-15,2 1 0 0,4 3 0 16,3 0 0-16,2-3 0 0,4-3 0 16,6-5 0-16,3-5 0 0,4-5 0 0,5-4 0 15,4-6 0-15,3-6 0 0,2-7 0 0,0-5 0 16,1-5 0-16,-1-6 0 0,-1 0 0 0,-1-5 0 16,-1 0 0-16,-4-4 0 0,-3 0 0 0,-3 1 0 15,-5-1 0-15,-2 1 0 0,-4 5 0 0,-4 0 0 16,-5 6 0-16,0 2 0 0,-6 4 0 15,-1 5 0-15,5 18 0 0,-13-25 0 0,13 25 0 16,0 0 0-16,-26-3 0 0,26 3 0 0,-20 27 0 16,7-1 0-16,1 7 0 0,-1 6 0 0,1 3 0 15,2 3 0-15,1-2 0 0,6 2 0 0,2-4 0 16,5-2 0-16,1-6-51 0,14 11-95 16,-19-44-124-16,30 51-157 0,-8-38-188 0,-22-13 78 15,50 28 537-15</inkml:trace>
  <inkml:trace contextRef="#ctx0" brushRef="#br1" timeOffset="209225.6935">2990 12808 1963 0,'-17'10'48'0,"-2"2"-29"0,2 3-2 0,17-15-17 15,-30 30 0-15,18-13 0 0,0 2 0 16,2 2 0-16,3 1 0 0,2 1 0 0,4-3 0 15,2-1 0-15,4-2 0 0,-5-17 0 0,24 26 0 16,-4-19 0-16,3-6-35 0,6 2-29 0,-8-24-61 16,34 26-367-16,-32-29-139 0,12 3 18 0,-5 2 527 15</inkml:trace>
  <inkml:trace contextRef="#ctx0" brushRef="#br1" timeOffset="209397.8881">3074 12297 2047 0,'-21'22'0'16,"21"-22"0"-16,0 0 0 15,0 0 0-15,0 0 0 0,0 0 0 0,0 0 0 16,30-18 0-16,-5 9 0 0,-4-15-113 0,25 29-195 16,-37-48-139-16,26 26-208 0,-2-1 132 0,-10-19 523 15</inkml:trace>
  <inkml:trace contextRef="#ctx0" brushRef="#br1" timeOffset="209632.1858">4007 12073 1729 0,'5'21'245'0,"-5"-21"-207"16,0 0-13-16,0 0-21 0,-11-17 2 15,11 17-6-15,12-17 0 0,-12 17 0 0,22-16 0 16,-22 16 0-16,31-17 0 0,-11 8 0 0,1-2-5 16,2 3-35-16,-4-5-15 0,8 12-39 0,-17-23-77 15,26 24-416-15,-36 0-42 0,31-17 164 0</inkml:trace>
  <inkml:trace contextRef="#ctx0" brushRef="#br1" timeOffset="209788.4485">3918 12316 1518 0,'-5'50'520'16,"-12"-38"-511"-16,17-12-9 0,0 0 0 0,0 0 0 15,20 4 0-15,-20-4 0 0,36-21 0 0,-9 2 0 16,5-2 0-16,5-3 0 0,8-2 0 16,1-1 0-16,8 2-3 0,-5-13-134 0,25 31-154 15,-43-43-127-15,27 27-233 0,-10 5 105 0,-15-20 546 16</inkml:trace>
  <inkml:trace contextRef="#ctx0" brushRef="#br1" timeOffset="210163.4466">5098 11952 1988 0,'0'0'59'16,"0"0"-59"-16,0 0 0 0,17-19 0 0,-17 19 0 16,30-11 0-16,-7 4 0 0,4-4 0 0,3 0 0 15,4 0 0-15,2-2 0 0,6 2 0 0,1-2 0 16,3 2 0-16,0-3 0 0,4 6 0 0,-4-5-39 16,10 13-90-16,-26-31-284 0,28 30-202 0,-19-9-1 15,3 0 382-15</inkml:trace>
  <inkml:trace contextRef="#ctx0" brushRef="#br1" timeOffset="210757.2291">6259 11568 1799 0,'0'0'188'0,"0"0"-147"0,0 0-26 0,12-20-11 16,5 8-4-16,6-2 0 0,8-1 0 0,0 2 0 16,2 0 0-16,0 0 0 0,-1 4 0 0,-1-1 0 15,0 0 0-15,-3 6 0 0,-3-1 0 16,-4 4 0-16,-4 2 0 0,-17-1 0 16,19 7 0-16,-19-7 0 0,0 0 0 0,5 21 0 15,-5-21 0-15,-8 23 0 0,8-23 0 0,-21 32 0 16,4-14 0-16,-2 2 0 0,-2 3 0 0,-1 0 0 15,1-2 0-15,2 1 0 0,2-4 0 0,4-1 0 16,13-17 0-16,-14 23 0 0,14-23 0 0,0 0 0 16,10 21 0-16,-10-21 0 0,25 5 0 15,-5-7 0-15,4-4 0 0,4-2 0 0,3-4 0 16,3 0 0-16,3 0 0 0,1 1 0 0,0 2 0 16,-5 3 0-16,-7 3 0 0,-5 1 0 0,-21 2 0 15,24 9 0-15,-24-9 0 0,5 17 0 0,-5-17 0 16,-12 34 0-16,0-11 0 0,-8 2 0 15,-4 2 0-15,-6 0 0 0,-3 1 0 16,-4 0 0-16,2 0 0 0,1-1 0 0,4-5 0 16,4 0 0-16,4-5 0 0,22-17 0 0,-29 24 0 15,29-24 0-15,0 0 0 0,-7 17 0 0,7-17-68 16,26 5-173-16,-35-34-102 0,27 22-275 0,-18 7 14 16,15-39 432-16</inkml:trace>
  <inkml:trace contextRef="#ctx0" brushRef="#br1" timeOffset="211116.6215">6035 12382 1959 0,'0'0'43'0,"0"0"-22"16,17-13-5-16,-17 13-8 0,41-18-8 16,-11 7 0-16,6 1 0 0,6-3 0 15,4 1 0-15,6-1 0 0,3 1 0 0,3-1 0 16,2-1 0-16,1 1 0 0,3 2 0 0,1-1 0 15,-1 4 0-15,-4 0 0 0,-4 0 0 0,-5 4 0 16,-4-1 0-16,-2 5 0 0,-5-3 0 0,3 10-32 16,-22-26-213-16,30 40-224 0,-51-21-162 0,26-1 12 15,-6 21 569-15</inkml:trace>
  <inkml:trace contextRef="#ctx0" brushRef="#br1" timeOffset="211397.8533">6573 12530 1331 0,'-15'-31'534'0,"15"31"-473"0,-17 8-21 0,17-8-7 15,0 0-6-15,-23 16-8 0,23-16-17 0,-16 18-2 16,16-18 0-16,-17 26 0 0,8-8 0 0,1 0 0 15,-1 1 0-15,1 2 0 0,2-2 0 16,0 3 0-16,2-3 0 0,3 1 0 16,2-3 0-16,-1-17 0 0,15 29 0 0,-15-29 0 15,28 19 0-15,-7-13 0 0,3-5 0 0,3-3 0 16,4-2 0-16,1-4 0 0,5-1 0 0,-2-7-15 16,13 15-145-16,-28-39-162 0,36 37-219 0,-25-23-86 15,-1-8 246-15</inkml:trace>
  <inkml:trace contextRef="#ctx0" brushRef="#br1" timeOffset="211632.2363">6963 12430 1848 0,'-23'17'57'0,"4"6"-23"16,-4 0-9-16,3 5 2 0,-2-1-10 0,3 5 5 15,-2 1-5-15,3 0-17 0,1 0 0 16,5 1 0-16,2-4 0 0,6-4 0 0,4-5 0 15,0-21 0-15,16 28 0 0,-16-28 0 0,38 15 0 16,-11-14 0-16,4-5 0 0,4-4 0 0,4-4 0 16,4-6 0-16,4-3 0 0,-2-3-15 0,5 1-51 15,-10-7 10-15,13 15-93 0,-30-33-199 0,23 28-229 16,-17-8-15-16,-3 2 349 0</inkml:trace>
  <inkml:trace contextRef="#ctx0" brushRef="#br1" timeOffset="211913.4902">7327 12479 1692 0,'0'0'110'0,"-38"8"-27"0,38-8-13 0,-38 12-8 16,21-1-32-16,-2 0-30 0,1 4 0 0,0 3 0 16,0 3 0-16,4 1 0 0,-1 3 0 0,3 3 0 15,1 1 0-15,1 2 0 0,2 0 0 16,1-3 0-16,3-3 0 0,4-5 0 0,0-20 0 16,13 28 0-16,-13-28 0 0,28 14 0 0,-7-14 0 15,5-6 0-15,2-7 0 0,1-2 0 0,1-5 0 16,-1-4 0-16,-1-1 0 0,-2-4 0 0,-2-3 0 15,-6 1 0-15,-2 1 0 0,-5 3 0 0,-7 0 0 16,-3 4 0-16,-3 0 0 0,-4 3 0 16,-5 1 0-16,-3 2 0 0,-3 2 0 15,-4 3 0-15,-2 2 0 0,-1 4 0 0,-1 3 0 16,3 4 0-16,-1 4 0 0,4 3 0 0,1 2 0 16,18-10 0-16,-26 26 0 0,23-6 0 0,3-20-104 15,2 31-124-15,-2-31-327 0,0 0-21 0,0 0 14 16</inkml:trace>
  <inkml:trace contextRef="#ctx0" brushRef="#br1" timeOffset="212945.1731">2568 14093 1584 0,'0'0'256'0,"0"0"-183"0,-18-5-41 0,18 5-17 16,-17-16-3-16,17 16 1 0,-20-13-2 0,20 13 2 15,-28-9-2-15,11 6-1 0,-1 3-1 0,-1 2-4 16,-1 3-2-16,0 4-3 15,-1 0 0-15,0 2 0 0,1 4 0 0,-1-1 0 16,3 2 0-16,1 1 0 0,1 0 0 0,5 0 0 16,2 0 0-16,5 0 0 0,4-17 0 0,1 31 0 15,-1-31 0-15,17 28 0 0,-17-28 0 0,31 20 0 16,-9-15 0-16,1-2 0 0,4-5 0 0,1-5 0 16,4-5 0-16,1-6 0 0,1-6 0 15,0-4 0-15,-1-4 0 0,-1-4 0 0,0-4 0 16,-4-4 0-16,-3-1 0 0,-1 0 0 0,-3 1 0 15,-1 1 0-15,-3 2 0 0,-4 2 0 0,-2 3 0 16,-3 6 0-16,-5 2 0 0,-3 5 0 0,-1 2 0 16,-3 4 0-16,4 17 0 0,-12-19 0 15,12 19 0-15,0 0 0 0,-22 6 0 0,22-6 0 16,-18 35 0-16,7-7 0 0,-1 7 0 16,0 6 0-16,-2 3 0 0,2 5 0 0,3 1 0 15,1 1 0-15,3-3 0 0,5-3 0 0,3-5 0 16,5-2 0-16,2-10 0 0,14 11-138 0,-24-39-74 15,49 42-73-15,-49-42-297 0,43 9 25 0,-6 5 285 16</inkml:trace>
  <inkml:trace contextRef="#ctx0" brushRef="#br1" timeOffset="213195.6695">3072 14086 1842 0,'28'-3'113'0,"-28"3"-72"0,0 0-12 0,-19 21-10 16,19-21-16-16,-15 29-3 0,5-12 0 0,-1 3 0 16,1 2 0-16,0 1 0 0,2 2 0 0,2 1 0 15,0-2 0-15,3-1 0 0,2-3 0 0,1 0 0 16,0-20-3-16,10 29-51 0,-10-29-37 0,29 29-197 15,-29-29-258-15,0 0-21 0,28-13 70 16</inkml:trace>
  <inkml:trace contextRef="#ctx0" brushRef="#br1" timeOffset="213367.8143">3272 13783 1522 0,'0'0'340'0,"-43"-24"-223"0,16 3-66 0,-4 3-34 16,2 5-17-16,1 3 0 0,4 7 0 15,0 1 0-15,2 4 0 0,22-2 0 0,-29 3 0 16,29-3 0-16,0 0 0 0,0 0 0 0,0 0-41 16,29 14-161-16,-35-36-189 0,43 18-204 0,-20 1-34 15,2-11 441-15</inkml:trace>
  <inkml:trace contextRef="#ctx0" brushRef="#br1" timeOffset="213774.5102">4315 13867 2000 0,'-33'6'47'15,"33"-6"-47"-15,0 0 0 0,0 0 0 0,0 0 0 16,23-27 0-16,-1 13 0 0,4-2 0 16,5-4 0-16,2 2 0 0,4 1 0 0,0-1 0 15,2 5 0-15,-5-3-48 0,6 11-37 0,-16-13-47 16,29 33-309-16,-33-22-183 0,9 11 49 16,-8 2 434-16</inkml:trace>
  <inkml:trace contextRef="#ctx0" brushRef="#br1" timeOffset="213930.7532">4452 13992 1528 0,'-17'43'355'0,"-28"-30"-280"0,17-2-32 15,5-5-20-15,23-6 0 0,-18 2-23 0,18-2 0 16,0 0 0-16,18-7 0 0,-1 1 0 0,6-1 0 16,9-4 0-16,3-5-9 0,11 1-21 0,-1-8-31 15,16 14-64-15,-23-32-282 0,37 31-181 16,-19-15 1-16,4 3 348 0</inkml:trace>
  <inkml:trace contextRef="#ctx0" brushRef="#br1" timeOffset="214681.2129">5698 13711 1989 0,'0'0'54'0,"0"0"-50"16,0 0-4-16,0 0 0 0,0 0 0 15,22 13 0-15,-3-12 0 0,3-2 0 0,1-3 0 16,2-4 0-16,4-2 0 0,4-4 0 0,4-1 0 16,2-3 0-16,3-3 0 0,3 3 0 15,1-7 0-15,5 9-10 0,-9-14-139 0,27 32-316 16,-37-22-137-16,12 9-25 0,-7 9 434 0</inkml:trace>
  <inkml:trace contextRef="#ctx0" brushRef="#br1" timeOffset="214978.0741">6743 13449 1169 0,'46'-1'329'0,"-48"-31"-10"16,2 32-253-16,0 0-23 0,0 0 2 15,-4-19-6-15,4 19-2 0,0 0-37 0,-19 2 0 16,19-2 0-16,-28 13 0 0,11-1 0 0,17-12 0 16,-34 31 0-16,18-11 0 0,1 0 0 0,2 3 0 15,2-1 0-15,4 1 0 0,3-1 0 16,5 1 0-16,3-3 0 0,4 0 0 0,6-2 0 15,-14-18 0-15,38 29 0 0,-14-21 0 0,5-2 0 16,1-6 0-16,6-1 0 0,-1-7 0 16,8-1 0-16,-12-19-143 0,29 33-308 0,-21-36-185 15,7 7 7-15,-5 1 442 0</inkml:trace>
  <inkml:trace contextRef="#ctx0" brushRef="#br1" timeOffset="215181.2322">7272 13316 1753 0,'-16'37'207'0,"-36"-20"-153"0,27-2-22 0,-1 1-31 16,4-1-1-16,1 0 0 0,3 1 0 15,-1 3 0-15,-2 2 0 0,2 2 0 0,-1 3 0 16,2 1 0-16,1 3 0 0,3-1 0 0,5-1 0 16,3-1 0-16,4-3 0 0,5-1 0 0,4-5 0 15,7-1 0-15,-14-17 0 0,40 28-19 16,-20-26-53-16,27 27-307 0,-26-36-256 0,18 5 22 15,-7-6 285-15</inkml:trace>
  <inkml:trace contextRef="#ctx0" brushRef="#br1" timeOffset="215493.7119">7560 13401 1449 0,'-8'46'505'0,"-10"-33"-428"0,18-13-61 0,-34 28-16 15,34-28 0-15,-26 29 0 0,14-12 0 0,1 1 0 16,1 4 0-16,2-3 0 0,3 4 0 0,4-2 0 16,2 1 0-16,4-1 0 0,3 0 0 0,3-3 0 15,6-2 0-15,1-4 0 0,6-2 0 0,2-7 0 16,5-2 0-16,3-7 0 0,3-2 0 16,2-7 0-16,-2-2 0 0,-4-4 0 0,-4-2 0 15,-6-1 0-15,-5-2 0 0,-6 2 0 0,-4-1 0 16,-6 0 0-16,-4 4 0 0,-4-4 0 0,-5 4 0 15,-4 0 0-15,-4-3 0 0,-2 6 0 16,-5-3 0-16,1 7 0 0,-6-2 0 0,6 11-59 16,-18-19-123-16,31 43-128 0,-39-37-169 15,51 18-128-15,-38 28 198 0,2-32 409 0</inkml:trace>
  <inkml:trace contextRef="#ctx0" brushRef="#br1" timeOffset="215837.5001">6860 14157 1796 0,'-29'-21'251'0,"29"21"-251"0,0 0 0 15,23-7 0-15,1 0 0 0,10-5 0 0,8-5 0 16,5-4 0-16,5-1 0 0,3-2 0 0,1 0 0 16,0 2 0-16,5 1 0 0,-1 0 0 15,1 0 0-15,-2 1 0 0,-2 3 0 16,-2 1 0-16,-2 5 0 0,-4 2 0 0,-1 4-8 15,-8-5-68-15,12 26-98 0,-52-16-410 0,54 0-16 16,-31 4-4-16</inkml:trace>
  <inkml:trace contextRef="#ctx0" brushRef="#br1" timeOffset="216259.3825">7323 14275 1741 0,'-28'-4'279'0,"28"4"-265"0,0 0-13 15,0 0-4-15,27-19 8 0,-8 10 1 0,3-3-2 16,4-2-4-16,-1 1 0 0,6-1 0 16,0 0 0-16,-1 2 0 0,-2 1 0 0,-4 3 0 15,-3-1 0-15,-2 4 0 0,-19 5 0 0,27-4 0 16,-27 4 0-16,0 0 0 0,18 6 0 0,-18-6 0 15,0 0 0-15,-2 17 0 0,2-17 0 0,-15 21 0 16,15-21 0-16,-25 27 0 0,25-27 0 0,-33 30 0 16,17-13 0-16,16-17 0 15,-28 28 0-15,28-28 0 0,-13 18 0 0,13-18 0 16,0 0 0-16,0 0 0 0,18 18 0 0,-18-18 0 16,28 4 0-16,-9-3 0 0,2-1 0 0,4-1 0 15,1 1 0-15,-1 0 0 0,0 2 0 0,-6 3 0 16,-2 1 0-16,-17-6 0 0,20 16 0 0,-20-16 0 15,5 22 0-15,-5-22 0 0,-6 26 0 0,-3-9 0 16,-3 1 0-16,-3 2 0 0,-2 0 0 16,-2 0 0-16,-1-2 0 0,1 0 0 0,19-18 0 15,-32 28 0-15,32-28 0 0,-17 12 0 0,17-12-67 16,0 0-101-16,21 6-207 0,-32-32-148 16,11 26-73-16,38-24 279 0</inkml:trace>
  <inkml:trace contextRef="#ctx0" brushRef="#br1" timeOffset="216978.1539">9115 13713 1509 0,'0'0'329'15,"0"0"-186"-15,0 0-114 0,-20-1-2 0,20 1-17 16,-19-9-10-16,19 9 0 0,-28 0 0 0,28 0 0 16,-34 12 0-16,15-2 0 0,0 3 0 15,-1 3 0-15,1 5 0 0,-2 2 0 0,4 0 0 16,3 2 0-16,4 0 0 0,4 1 0 0,2-2 0 15,8-3 0-15,3-2 0 0,4-2 0 0,-11-17 0 16,34 25 0-16,-11-17 0 0,4-6 0 0,2-3 0 16,2-5 0-16,0-4 0 0,1-1 0 15,-2-3 0-15,0-2 0 0,-6-1 0 0,-3-2 0 16,-3 2 0-16,-7-4 0 0,0 1 0 16,-4 0 0-16,-2-2 0 0,-2 2 0 0,-1-1 0 15,-5 2 0-15,-2 2 0 0,-1 0 0 0,6 17 0 16,-14-26 0-16,14 26 0 0,-15-17 0 0,15 17 0 15,0 0 0-15,0 0 0 0,0 0 0 0,0 0 0 16,0 0 0-16,0 0 0 0,0 0 0 0,0 0 0 16,21-6 0-16,-21 6 0 0,31 4 0 15,-12 0 0-15,-2 1 0 0,1 1 0 0,-1 2 0 16,-17-8 0-16,32 23 0 0,-32-23 0 0,28 31 0 16,-18-13 0-16,-1 1 0 0,-3 0 0 15,-2 3 0-15,-1-1 0 0,-1 1 0 0,-2-2 0 16,-2-1 0-16,0 0 0 0,2-19 0 0,-7 29 0 15,7-29 0-15,-6 19 0 0,6-19 0 0,0 0 0 16,0 0 0-16,0 0 0 0,0 0 0 16,0 0 0-16,0 0 0 0,0 0 0 0,9-21 0 15,-9 21 0-15,16-36 0 0,-5 13 0 0,2-5 0 16,3-1 0-16,0-1 0 0,1 1 0 0,-1 0 0 16,0 2 0-16,-2 2 0 0,1 2 0 0,-3 1 0 15,-1 4 0-15,-11 18 0 0,17-26 0 0,-17 26 0 16,0 0 0-16,18-17 0 0,-18 17 0 15,0 0 0-15,0 0 0 0,23-3 0 16,-23 3-43-16,32 11-120 0,-32-11-55 0,47 12-101 16,-47-12-69-16,37-17-137 0,8 27 135 0,-18-31 390 15</inkml:trace>
  <inkml:trace contextRef="#ctx0" brushRef="#br1" timeOffset="217462.558">10745 13598 1211 0,'0'0'633'0,"0"-19"-561"0,0 19-33 16,-7-21-6-16,7 21-1 0,0 0-5 0,-25-18-27 15,25 18 0-15,-28-2 0 0,9 5 0 0,0 3 0 16,-2 4 0-16,-2 5 0 0,0 1 0 0,0 9 0 16,-1 1 0-16,2 2 0 0,2 1 0 0,2-1 0 15,3 0 0-15,3 0 0 0,4-4 0 16,4-2 0-16,5-4 0 0,-1-18 0 0,20 20 0 16,-1-15 0-16,6-5 0 0,6-4 0 15,4-6 0-15,6-6 0 0,0-7 0 0,1-5 0 16,2-3 0-16,0-6 0 0,1-4 0 0,-4-4 0 15,0-3 0-15,-5 0 0 0,-1 1 0 0,-2-1 0 16,-4 1 0-16,-3 4 0 0,-8-2 0 0,-2 3 0 16,-5 2 0-16,-4 2 0 0,-1 6 0 15,-3 1 0-15,-3 10 0 0,0 21 0 0,-8-27 0 16,8 27 0-16,0 0 0 0,-18 5 0 0,18-5 0 16,-18 34 0-16,3-5 0 0,-1 11 0 0,-3 6 0 15,-2 6 0-15,2 3 0 0,1 2 0 0,3 0 0 16,3-5 0-16,7 0 0 0,-1-6 0 15,7 1 0-15,2-8 0 0,9-1-29 0,-9-20-120 16,29 20-57-16,-32-38-359 0,30 18-32 16,-2-5 97-16</inkml:trace>
  <inkml:trace contextRef="#ctx0" brushRef="#br1" timeOffset="217634.4691">11371 13650 2023 0,'0'0'24'0,"-25"26"-24"0,17-6 0 0,-1 2 0 16,1 2 0-16,2 3 0 0,-1-1 0 15,4-2 0-15,2-1 0 0,2-6 0 0,-1-17 0 16,12 27 0-16,-12-27-31 0,24 13-50 0,7 8-461 16,-31-21-61-16,26-18-11 0</inkml:trace>
  <inkml:trace contextRef="#ctx0" brushRef="#br1" timeOffset="217806.2831">11650 13169 1864 0,'-36'-24'183'0,"0"24"-183"0,4 4 0 16,1 1 0-16,8-1 0 0,4-2 0 15,19-2 0-15,-26 2 0 0,26-2 0 0,0 0 0 16,0 0-50-16,-8-19-151 0,31 29-394 0,-23-10-56 15,19-12 102-15</inkml:trace>
  <inkml:trace contextRef="#ctx0" brushRef="#br1" timeOffset="221956.9567">12083 13697 1660 0,'-18'0'317'0,"18"0"-303"0,0 0-7 15,0 0 0-15,18-5 1 0,-18 5 4 16,22-3-2-16,-22 3 1 0,27-5-10 0,-9 1-1 16,0 2 0-16,4-3 0 0,4 2 0 15,2 0 0-15,2-2 0 0,2 2 0 0,1-2 0 16,-2 0 0-16,2 0 0 0,-3 1 0 0,1 1-11 15,-3 2-14-15,-4-3-15 0,3 6-30 0,-19-20-98 16,15 24-471-16,-23-6 3 0,0 0 179 0</inkml:trace>
  <inkml:trace contextRef="#ctx0" brushRef="#br1" timeOffset="222160.4646">12028 13961 1864 0,'17'27'183'16,"-17"-27"-183"-16,0 0 0 0,26 2 0 0,-8-3 0 16,4-3 0-16,4-1 0 0,4-2 0 15,7-1 0-15,5-6 0 0,6 1 0 0,5-4 0 16,2 1 0-16,1 1 0 0,0-1 0 0,-4 4 0 16,-5-1 0-16,1 5 0 0,-8-4 0 0,4 25-129 15,-16-23-568-15,3 13 34 0,-31-3 106 0</inkml:trace>
  <inkml:trace contextRef="#ctx0" brushRef="#br1" timeOffset="227507.0122">13597 13601 1145 0,'0'0'567'0,"0"0"-536"0,0 0-14 16,0 0-4-16,0 0-1 0,0-19 5 16,0 19 7-16,0 0 5 0,0 0-1 0,0 0-4 15,0 0-5-15,0 0-7 0,0 0-4 0,0 0-1 16,-3 22-1-16,3-22-2 0,-3 38 6 0,2-12-7 15,0 2 7-15,0 2-7 0,1 3 4 0,-2 2-6 16,2 0 5-16,-1 1-7 0,0 1-9 0,0-5 24 16,1 1-27-16,1-4 23 0,0-2-16 15,2-1-16-15,-3-6-20 0,8 7-54 0,-8-27-122 16,2 20-399-16,-2-20 41 0,0 0 151 16</inkml:trace>
  <inkml:trace contextRef="#ctx0" brushRef="#br1" timeOffset="228085.6413">14012 13584 1679 0,'18'12'224'0,"-18"-12"-178"0,0 0-28 15,0 0-10-15,0 0-2 0,0 0 1 16,9-20 3-16,-9 20 2 0,28-17-3 0,-28 17 1 15,35-20-6-15,-13 9-2 0,2 0 2 0,3-2-1 16,-2 1-1-16,0 2 1 0,-2-1-3 0,-2 5 0 16,-4 1 0-16,-17 5 0 0,25 0 0 15,-25 0 0-15,0 0 0 0,4 17 0 0,-4-17 0 16,-16 27 0-16,4-10 0 0,-3 2 0 0,-2 2 0 16,-2 0 0-16,-1 2 0 0,2 0 0 15,0 2 0-15,2-2 0 0,1-4 0 0,4 0 0 16,11-19 0-16,-8 27 0 0,8-27 0 0,0 0 0 15,29 14 0-15,-8-14 0 0,3-1 0 0,4-2 0 16,4-4 0-16,2-1 0 0,1 0 0 0,-1 0 0 16,0 3 0-16,-4 2 0 0,-4 3 0 0,-5 1 0 15,-21-1 0-15,24 9 0 0,-24-9 0 0,6 16 0 16,-6-16 0-16,-13 31 0 0,-1-11 0 16,-6 2 0-16,-6 2 0 0,-3 2 0 15,-4-1 0-15,2 2 0 0,-2-3 0 0,3-1 0 16,4 0 0-16,4-4 0 0,4-3 0 0,5 1-11 15,13-17-61-15,5 26-121 0,-5-26-417 0,22-12-14 16,-1-7 88-16</inkml:trace>
  <inkml:trace contextRef="#ctx0" brushRef="#br1" timeOffset="228241.8662">14738 13832 1894 0,'-29'48'153'0,"2"-40"-153"0,4-2 0 15,3-2 0-15,20-4 0 0,-25 0 0 16,25 0 0-16,0 0 0 0,-15-17 0 16,15 17 0-16,5-19-35 0,17 30-219 0,-16-38-402 15,23 16 47-15,-9-17 117 0</inkml:trace>
  <inkml:trace contextRef="#ctx0" brushRef="#br1" timeOffset="228991.8814">15165 13538 1538 0,'-4'37'288'0,"-15"-30"-203"0,19-7-45 16,0 0-20-16,0 0-9 0,0 0-6 15,0 0-1-15,2-16 4 0,-2 16 2 0,23-11 2 16,-5 1-1-16,4 0-1 0,5-2-5 0,7-4-5 16,3 0 0-16,4-4 0 0,3 2 0 15,2 0 0-15,0 3 0 0,-1 3 0 0,-1 1 0 16,-5 4 0-16,-5 2 0 0,-8 4 0 0,-7 4 0 16,-19-3 0-16,0 0 0 0,13 25 0 0,-13-25 0 15,-20 31 0-15,1-10 0 0,-5 1 0 0,-5 1 0 16,-4 2 0-16,-2 2 0 0,-2-1 0 0,2 2 0 15,1 0 0-15,5-3 0 0,5-1 0 0,4-4 0 16,20-20 0-16,-18 28 0 0,18-28 0 16,0 0 0-16,33 9 0 0,-7-11 0 0,5-2 0 15,4-2 0-15,4 0 0 0,5-1 0 16,0-2 0-16,1 1 0 0,-4 2 0 0,-7 2 0 16,-5 3 0-16,-6 2 0 0,-23-1 0 0,23 9 0 15,-23-9 0-15,-2 19 0 0,2-19 0 0,-27 35 0 16,4-13 0-16,-6 3 0 0,-6 1 0 0,-6 3 0 15,-2 2 0-15,-4-1 0 0,1 3 0 16,1-1 0-16,4-5 0 0,6-1 0 0,5-3 0 16,7-4 0-16,23-19 0 0,-23 27 0 0,23-27-44 15,0 0-103-15,40 0-474 0,-27-22 14 0,18 5-20 16</inkml:trace>
  <inkml:trace contextRef="#ctx0" brushRef="#br1" timeOffset="230218.7307">12917 13442 1000 0,'0'-19'294'0,"0"19"-194"0,0 0-38 0,0 0-11 16,0 0-4 0,0 0 5-16,0 0-3 0,20 2-1 0,-20-2-5 15,0 0-3-15,23-5-6 0,-23 5-1 0,29-4-3 16,-7-1-2-16,1-5-5 0,8 0-4 0,0-3-5 16,4-1-4-16,3-3-14 0,1 1 6 0,0-1-8 15,-3 2 28-15,0 3-18 0,-3 3 18 16,-5 1-22-16,-5 2-2 0,-5 4-4 0,-18 2-4 15,19 4-5-15,-19-4 2 0,0 0 0 0,-8 23-17 16,8-23 26-16,-26 25-22 0,7-13 39 16,-1 3-9-16,-5-1 10 0,-1 2-8 0,-3 0-3 15,-2 0 6-15,-2-1 1 0,0 1 7 0,-2-2-1 16,2 0 8-16,0-4-6 0,4 1-3 0,1-3-15 16,2-2 0-16,7-2 0 0,0 0 0 0,19-4 0 15,-20 1 0-15,20-1 0 0,0 0 0 0,0 0 0 16,0 0 0-16,0 0 0 0,0 0 0 0,22-18 0 15,-5 10 0-15,5-2 0 0,3-1 0 16,7 1-19-16,-3-9-75 0,23 30-180 16,-21-35-357-16,17 13-19 0,-11-6 272 0</inkml:trace>
  <inkml:trace contextRef="#ctx0" brushRef="#br1" timeOffset="231376.4825">16640 13722 1307 0,'6'-17'234'0,"-6"17"-158"0,16-19-12 16,-16 19-14-16,19-26-8 0,-19 26-8 0,15-30 0 16,-15 30-9-16,8-28-2 0,-8 28-4 15,-4-24-1-15,4 24-1 0,-16-17 4 0,16 17-2 16,-28-9 2-16,8 9-1 0,-2 3-2 16,-1 3-13-16,-3 1-5 0,0 3 0 0,-3 3 0 15,0 3 0-15,-2-1 0 0,3 3 0 0,5-1 0 16,3 0 0-16,2-2 0 0,18-15 0 0,-26 28 0 15,26-28 0-15,-10 23 0 0,10-23 0 0,4 21 0 16,-4-21 0-16,15 27 0 0,-15-27 0 16,30 25 0-16,-11-15 0 0,7-3 0 0,4-4 0 15,8-2 0-15,1-5 0 0,6-2 0 0,-3-5 0 16,11 5-86-16,-13-21-92 0,30 22-431 0,-24-16-15 16,9 11 75-16</inkml:trace>
  <inkml:trace contextRef="#ctx0" brushRef="#br1" timeOffset="231923.7012">17192 13535 1165 0,'0'0'586'0,"-24"11"-499"0,24-11-36 16,-29 1-14-16,29-1-5 0,-28 6-3 0,28-6-2 16,-26 13-9-16,26-13-3 0,-23 15-15 0,23-15 0 15,-19 21 0-15,19-21 0 0,-16 24 0 16,16-24 0-16,-14 25 0 0,14-25 0 0,-11 27 0 15,11-27 0-15,-6 25 0 0,6-25 0 0,-2 21 0 16,2-21 0-16,0 0 0 0,0 0 0 0,17 18 0 16,-17-18 0-16,0 0 0 0,21 0 0 15,-21 0 0-15,0 0 0 0,23-14 0 0,-23 14 0 16,17-19 0-16,-17 19 0 0,18-21 0 0,-18 21 0 16,16-25 0-16,-16 25 0 0,14-24 0 15,-14 24 0-15,11-20 0 0,-11 20 0 0,0 0 0 16,10-22 0-16,-10 22 0 0,0 0 0 0,0 0 0 15,0 0 0-15,0 0 0 0,0 0 0 0,0 0 0 16,0 0 0-16,0 0 0 0,0 0 0 0,0 0 0 16,0 0 0-16,16 22 0 0,-16-22 0 0,13 17 0 15,-13-17 0-15,18 13 0 0,-18-13 0 0,22 11 0 16,-22-11 0-16,25 6 0 16,-25-6 0-16,29-1 0 0,-29 1 0 0,34-9 0 0,-17 2 0 15,1-3 0-15,2-1 0 0,-1-2 0 16,2 0 0-16,-2-3 0 0,2-1 0 0,-2 0 0 15,0-1 0-15,-2 1 0 0,-17 17 0 0,29-29 0 16,-29 29 0-16,18-18 0 0,-18 18 0 0,0 0 0 16,0 0 0-16,0 0 0 0,0 0 0 15,0 0 0-15,0 0 0 0,13 31 0 0,-13-10 0 16,0 1 0-16,-1 2 0 0,-2 0 0 0,1 3 0 16,1-1 0-16,1 2 0 0,0-2 0 0,-1-6 0 15,3 1 0-15,-2-21 0 0,8 31 0 0,-8-31 0 16,15 29-41-16,-15-29-347 0,0 0-244 0,0 0-29 15,22 5 337-15</inkml:trace>
  <inkml:trace contextRef="#ctx0" brushRef="#br1" timeOffset="233689.3861">12750 14739 1387 0,'17'10'149'0,"-17"-10"-16"0,0 0-17 16,0 0-35-16,-19 7-24 0,19-7-25 0,-25 15-8 15,5-4-10-15,0 5 3 0,-2 0-4 0,-1 3 2 16,-2 0-6-16,3 2-9 0,-1-2 0 0,3-1 0 16,1-1 0-16,19-17 0 0,-24 26 0 15,24-26 0-15,-8 19 0 0,8-19 0 0,0 0 0 16,13 22 0-16,-13-22 0 0,22 9 0 0,-22-9 0 15,32 6 0-15,-15-4 0 0,1-2 0 0,1 0 0 16,2-2 0-16,-3 1 0 0,2 0 0 0,-3 0 0 16,-17 1 0-16,29 1 0 0,-29-1 0 15,18 5 0-15,-18-5 0 0,0 0 0 0,9 25 0 16,-9-25 0-16,-6 27 0 0,-3-10 0 16,-2 0 0-16,-4 3 0 0,-2 0-17 0,-2 4-12 15,-2 0-12-15,2 1 29 0,-3 0-34 0,6-1 33 16,-2-4-23-16,8 3-20 0,10-23-42 0,-3 35-148 15,-14-43-184-15,17 8-150 0,25 2 138 0,-21-27 442 16</inkml:trace>
  <inkml:trace contextRef="#ctx0" brushRef="#br1" timeOffset="234001.9281">13176 14899 1771 0,'-30'8'87'0,"13"6"-35"0,-5-2-20 16,6 5-4-16,2 1-7 0,2 4-2 16,3 1-4-16,5 0 1 0,3-1-10 0,4-3-6 15,3-1 0-15,-6-18 0 0,26 27 0 0,-6-17 0 16,4-4 0-16,3-4 0 0,2-4 0 0,3-3 0 16,-1-4 0-16,0-3 0 0,-1-2 0 0,-2-2 0 15,-1-3 0-15,-4-1 0 0,-3 0 0 0,-5-2 0 16,-3 1 0-16,-5 0 0 0,-6-1 0 0,-4 0 0 15,-3 2 0-15,-3 0 0 0,-5 2 0 16,0 1 0-16,-3 0 0 0,-2 2-10 16,2 1-1-16,-1 0-7 0,18 14-5 0,-30-20-12 15,30 20-11-15,-20-14-32 0,20 14-88 0,0 0-287 16,0 0-125-16,0 0 48 0,0 0 432 0</inkml:trace>
  <inkml:trace contextRef="#ctx0" brushRef="#br1" timeOffset="235925.1634">14800 14708 1161 0,'0'0'539'0,"0"0"-474"0,0 0-19 0,0 0-12 16,0 0-10-16,0 0-6 0,0 0-2 0,0 0-10 15,0 0 0-15,-2 26-4 0,2-26 3 0,0 28-6 16,0-28 5-16,1 30-4 0,0-13 1 0,-1-17-5 16,1 34-3-16,3-15-17 0,-4-19-16 0,8 43-67 15,-8-43-77-15,10 38-262 0,-10-38-145 16,-7 29 69-16,13-2 522 0</inkml:trace>
  <inkml:trace contextRef="#ctx0" brushRef="#br1" timeOffset="236112.7552">14964 14428 1580 0,'-23'9'42'0,"23"-9"-15"0,-34 16-11 0,34-16 1 15,-27 20-4-15,27-20 1 0,-14 20-14 0,14-20-2 16,-4 18-17-16,4-18-18 0,0 0-35 0,18 4-27 16,9 4-32-16,-27-8-36 0,44-9-69 0,-24-2-130 15,4-7-26-15,17 21 205 0</inkml:trace>
  <inkml:trace contextRef="#ctx0" brushRef="#br1" timeOffset="236565.8286">15201 14470 831 0,'0'0'385'0,"26"30"-124"0,-26-30-110 0,-11 28-49 0,11-28-31 16,-18 36-37-16,5-17 27 0,5 4-44 15,-4-3 26-15,2 2-19 0,-2-2-8 0,2 1 3 16,0 0-8-16,3-2 4 0,0-1-9 0,3-1-6 16,4-17 0-16,-2 24 0 0,2-24 0 15,7 17 0-15,-7-17 0 0,0 0 0 0,24 13 0 16,-24-13 0-16,22 3 0 0,-22-3 0 0,26-7 0 16,-26 7 0-16,31-15 0 0,-31 15 0 0,33-23 0 15,-16 10 0-15,-17 13 0 0,30-30 0 0,-30 30 0 16,25-33 0-16,-14 16 0 0,-2-1 0 0,-1 0 0 15,1 0 0-15,-2 1 0 0,-7 17 0 0,13-32 0 16,-13 32 0-16,9-24 0 0,-9 24 0 16,0 0 0-16,0 0 0 0,0 0 0 15,0 0 0-15,0 0 0 0,0 0 0 0,5 24 0 16,-5-24 0-16,-3 33 0 0,3-16 0 0,0 0 0 16,0-17 0-16,4 30 0 0,-4-30 0 0,12 24 0 15,-12-24 0-15,23 16 0 0,-23-16 0 0,32 8 0 16,-12-8 0-16,3-3 0 0,4-5 0 15,1 0 0-15,1-4 0 0,-1 0 0 0,-1-3 0 16,0-2 0-16,-3 2 0 0,1-2 0 0,-4 3 0 16,-2-1 0-16,-19 15 0 0,29-26 0 0,-29 26 0 15,17-17 0-15,-17 17 0 0,0 0 0 0,0 0 0 16,0 0 0-16,0 0 0 0,0 0 0 16,4 22 0-16,-7-5 0 0,-1 4 0 0,1 2 0 15,-3 0 0-15,2 2 0 0,-1-2-32 16,6 5-27-16,-1-28-33 0,11 55-136 0,-11-55-208 15,5 26-99-15,-5-26 34 0,0 0 338 0</inkml:trace>
  <inkml:trace contextRef="#ctx0" brushRef="#br1" timeOffset="236956.4372">16228 14566 1413 0,'0'0'364'15,"0"0"-229"-15,-29-2-74 0,29 2-33 0,-31-6 9 16,31 6-28-16,-28 2-9 0,11 1 0 0,17-3 0 16,-31 15 0-16,31-15 0 0,-28 23 0 0,28-23 0 15,-30 34 0-15,16-15 0 0,2 3 0 16,1 1 0-16,2-2 0 0,3 0 0 0,2-2 0 16,3-2 0-16,1-17 0 0,7 29 0 0,-7-29 0 15,19 18 0-15,-19-18 0 0,30 9 0 0,-10-9 0 16,3-4 0-16,1-3 0 0,2-3 0 0,0-2 0 15,4-2 0-15,-3-4 0 0,3-2 0 0,-6-1 0 16,-1 0 0-16,-5 3 0 0,-1 0 0 0,-4 1 0 16,-13 17 0-16,18-31 0 15,-18 31 0-15,9-21 0 0,-9 21 0 0,0 0 0 16,3-17 0-16,-3 17 0 0,0 0 0 0,0 0 0 16,0 0 0-16,-17 20 0 0,17-20 0 0,-15 28 0 15,15-28 0-15,-9 33 0 0,9-33-4 0,-3 30-37 16,3-30-15-16,14 28-29 0,-14-28-99 0,30 17-206 15,-30-17-59-15,24-7-60 0,-2 10 181 0,-13-20 328 16</inkml:trace>
  <inkml:trace contextRef="#ctx0" brushRef="#br1" timeOffset="237362.815">16678 14500 1228 0,'0'0'576'0,"0"0"-417"16,-31 5-127-16,13-6-2 0,18 1-10 15,-33 2-18-15,33-2-2 0,-30 11 0 0,30-11 0 16,-28 18 0-16,28-18 0 0,-22 22 0 0,22-22 0 16,-15 28 0-16,15-28 0 0,-2 28 0 0,2-28 0 15,5 28 0-15,-5-28 0 0,13 23 0 0,-13-23 0 16,18 15 0-16,-18-15 0 0,26 9 0 0,-26-9 0 16,29 1 0-16,-29-1 0 0,27-8 0 0,-27 8 0 15,28-19 0-15,-28 19 0 0,27-23 0 16,-27 23 0-16,20-26 0 0,-20 26 0 0,17-27 0 15,-17 27 0-15,11-26 0 0,-11 26 0 16,6-20 0-16,-6 20 0 0,0 0 0 0,0 0 0 16,0 0 0-16,0 0 0 0,0 0 0 0,0 0 0 15,-8 26 0-15,3-3 0 0,-2 2 0 0,-2 6 0 16,1 5 0-16,-3 0 0 0,-1 7 0 0,-2 0 0 16,1 0 0-16,-1 2 0 0,1-3 0 15,0-1 0-15,-2-3 0 0,0-4 0 0,2-3 0 16,-2-2 0-16,2-3 0 0,-3-3 0 0,2-4 0 15,14-19 0-15,-28 24 0 0,28-24 0 0,-22 11 0 16,22-11 0-16,0 0 0 0,-18-24-33 0,18 24-157 16,-6-53-156-16,35 39-71 0,-29-27-217 15,12-12 208-15,21 26 426 0</inkml:trace>
  <inkml:trace contextRef="#ctx0" brushRef="#br1" timeOffset="237706.5787">16888 14579 1994 0,'0'0'20'0,"0"0"-8"0,0 0 2 0,22 1-7 16,-4-6-7-16,2 2 0 0,0-3 0 16,3-2 0-16,3 0 0 0,0-1 0 0,0-1 0 15,2 0 0-15,-2-1 0 0,-1-1 0 0,-3 1 0 16,-4-1 0-16,-18 12 0 0,25-19 0 0,-25 19 0 15,0 0 0-15,2-23 0 0,-2 23 0 0,-14-17 0 16,14 17 0-16,-26-11 0 0,9 7 0 16,-4 2 0-16,-1 2 0 0,-1 2 0 0,-1 5 0 15,2 2 0-15,0 3 0 0,2 3 0 0,1-1 0 16,2 2 0-16,4 2 0 0,3 1 0 0,3 1 0 16,2-1 0-16,4 0 0 0,3 1 0 0,4-3 0 15,-6-17 0-15,23 26 0 0,-3-15 0 16,1-5 0-16,9 0 0 0,0-6 0 15,11-1 0-15,-4-11-28 0,20 19-168 0,-26-38-68 16,41 33-315-16,-25-18-32 0,3-13 243 0</inkml:trace>
  <inkml:trace contextRef="#ctx0" brushRef="#br1" timeOffset="237987.8145">18215 14306 1969 0,'0'0'61'0,"0"0"-44"16,0 0-17-16,0 0 0 0,0 0 0 15,0 0 0-15,-11 19 0 0,11-19 0 0,-15 36 0 16,6-13 0-16,-2 3 0 0,0 1 0 0,-1 1 0 15,-1 1 0-15,4-2 0 0,-1-2 0 0,4-2 0 16,2-3 0-16,7-2-14 0,-3-18-80 0,24 37-238 16,-24-37-283-16,0 0-23 0,25-7 285 0</inkml:trace>
  <inkml:trace contextRef="#ctx0" brushRef="#br1" timeOffset="238112.891">18345 14144 1334 0,'-38'4'426'16,"38"-4"-346"-16,0 0-91 0,0 0-40 15,8 26-63-15,-8-26-65 0,31-15-383 0,-13 10 27 16,4-4 148-16</inkml:trace>
  <inkml:trace contextRef="#ctx0" brushRef="#br1" timeOffset="238378.4902">18621 14332 1637 0,'-43'8'146'0,"29"13"-50"0,-10-10-38 0,7 5-15 15,-2-5-14-15,19-11 2 0,-26 25-24 0,26-25-7 16,-15 17 0-16,15-17 0 0,0 0 0 0,0 0 0 16,0 0 0-16,27 16 0 0,-27-16 0 0,33-5 0 15,-13 1 0-15,5 0 0 0,-1 0 0 0,1-1 0 16,0 3 0-16,-2 0 0 0,-4 2 0 15,-19 0 0-15,26 9 0 0,-26-9 0 0,0 0 0 16,10 26 0-16,-10-26 0 0,-11 25 0 0,11-25 0 16,-22 26 0-16,22-26 0 0,-28 27 0 15,28-27 0-15,-37 28-54 0,24-7-20 0,-20-28-149 16,37 41-231-16,-35-35-66 0,24 18-10 0,5 7 339 16</inkml:trace>
  <inkml:trace contextRef="#ctx0" brushRef="#br1" timeOffset="238925.3394">19661 14265 1283 0,'7'-19'605'0,"-7"19"-542"0,0 0-30 16,0 0-10-16,0 0-8 0,0 0-3 15,0 0-3-15,0 0-5 0,0 0-4 0,7 28 0 16,-7-28 0-16,4 35 0 0,-4-12 0 0,1 1 0 16,2 5 0-16,-2 2 0 0,3 1 0 0,-3 2 0 15,-2 0 0-15,1-1 0 0,-2-5 0 0,4-3 0 16,0-6 0-16,-2-19 0 0,10 27 0 0,-10-27 0 15,20 7 0-15,-20-7 0 0,28-12 0 16,-28 12 0-16,32-29 0 0,-14 8 0 16,2-6 0-16,3-4 0 0,0-5 0 0,2-1 0 15,0-1 0-15,-1 1 0 0,-2 2 0 0,-1 2 0 16,-3 3 0-16,-1-1 0 0,-4 7 0 0,-3 0 0 16,-1 5 0-16,-2 1 0 0,-7 18 0 0,13-23 0 15,-13 23-50-15,3-25-155 0,25 45-264 0,-28-20-84 16,0 0-61-16,0 0 459 0</inkml:trace>
  <inkml:trace contextRef="#ctx0" brushRef="#br1" timeOffset="239112.9218">20342 14272 2047 0,'-4'17'0'0,"4"-17"0"15,0 0 0-15,-19 19 0 0,19-19 0 16,-11 22 0-16,11-22 0 0,-16 32 0 0,7-11 0 15,0 1 0-15,0 0 0 0,1 2 0 0,0-1 0 16,1-1 0-16,3-2 0 0,1-2 0 0,5-1 0 16,-2-17 0-16,8 27-18 0,-8-27-113 0,30 24-263 15,-30-24-150-15,16-17-96 0,1 15 321 0</inkml:trace>
  <inkml:trace contextRef="#ctx0" brushRef="#br1" timeOffset="239472.2186">20637 14121 1632 0,'-12'32'415'0,"12"-32"-415"0,-22 22 0 0,22-22 0 16,-3 23 0-16,3-23 0 0,3 25 0 0,-3-25 0 15,6 29 0-15,-6-29 0 0,8 32 0 0,-8-32 0 16,7 34 0-16,-5-16 0 0,1 1 0 0,-4 1 0 15,-2-1 0-15,1 1 0 0,-3-1 0 0,5-19 0 16,-7 29 0-16,7-29 0 0,-5 17 0 0,5-17 0 16,0 0 0-16,0 0 0 15,0 0 0-15,0 0 0 0,0 0 0 0,0 0 0 16,7-25 0-16,-7 25 0 0,13-32 0 0,-4 11 0 16,1 1 0-16,-1-2 0 0,4 0 0 0,0-1 0 15,2-1 0-15,-1 1 0 0,2-1 0 0,1 2 0 16,0 0 0-16,0 0 0 0,1 4 0 0,-18 18 0 15,29-28 0-15,-29 28 0 0,25-15 0 16,-25 15 0-16,0 0 0 0,0 0-4 0,35 6-252 16,-56-27-99-16,44 41-147 0,-23-20-74 0,0 0 223 15,18 3 353-15</inkml:trace>
  <inkml:trace contextRef="#ctx0" brushRef="#br1" timeOffset="239784.7425">21598 13673 1486 0,'0'0'58'0,"-33"10"-21"0,33-10-7 0,-25 12 2 15,25-12 0-15,-20 16-7 0,20-16 6 16,-16 17 2-16,16-17 1 0,-12 16 5 0,12-16 3 15,-6 22-3-15,6-22-2 0,-7 30-3 16,3-9 0-16,-3 2-10 0,1 5-24 0,-4 2 0 16,-1 3 0-16,-1 3 0 0,-3 3 0 0,1 3 0 15,-2 2 0-15,1 0 0 0,0 1 0 0,-2 1 0 16,0-1 0-16,1 0 0 0,-1-3 0 16,2-1 0-16,2-6 0 0,4 3-23 0,9-38-120 15,10 50-469-15,-27-45-4 0,17-5-10 0</inkml:trace>
  <inkml:trace contextRef="#ctx0" brushRef="#br1" timeOffset="240440.9898">21159 14196 2047 0,'0'0'0'0,"0"0"0"0,0 0 0 16,0 0 0-16,0 0 0 0,0 0 0 0,0 0 0 15,33 12 0-15,-8-16 0 0,7-1 0 0,5-2 0 16,3-2 0-16,0 1 0 0,1 1 0 0,1 1 0 16,-2 1 0-16,-3 1 0 0,0 3 0 15,-4 2 0-15,-3 2 0 0,-3 0 0 0,-4 1 0 16,-2 0 0-16,-4-1 0 0,-17-3 0 16,20 6 0-16,-20-6 0 0,0 0 0 0,0 0 0 15,0 0 0-15,0 0 0 0,0 0 0 0,0 0 0 16,4 17 0-16,-4-17 0 0,0 0 0 0,0 0 0 15,-19 7 0-15,19-7 0 0,0 0 0 16,0 0 0-16,-21 6 0 0,21-6 0 0,0 0 0 16,0 0 0-16,0 0 0 0,0 0 0 0,0 0 0 15,0 0 0-15,0 0 0 0,-12 20 0 0,12-20 0 16,0 0 0-16,5 20 0 0,-5-20 0 0,3 21 0 16,-3-21 0-16,-1 28 0 0,1-28 0 0,-5 29 0 15,5-29 0-15,-10 30 0 0,10-30 0 0,-12 30 0 16,12-30 0-16,-14 28 0 15,14-28 0-15,-13 23 0 0,13-23 0 0,-9 17 0 16,9-17 0-16,0 0 0 0,0 0 0 0,0 0 0 16,0 0 0-16,0 0 0 0,24-4 0 0,-7-5 0 15,3-6 0-15,4-2 0 0,5-3 0 0,1-1 0 16,1-2 0-16,-1 1 0 0,-1-2 0 0,-1 2 0 16,-2-1 0-16,-4 2 0 0,-1 1 0 0,-6 2 0 15,-2 0 0-15,-13 18 0 0,18-30 0 16,-18 30 0-16,9-27 0 0,-9 27 0 0,4-23 0 15,-4 23 0-15,0 0 0 0,-4-19 0 0,4 19 0 16,0 0 0-16,0 0 0 0,0 0 0 16,0 0 0-16,-18 24 0 0,18-24 0 0,-11 34 0 15,4-12 0-15,0 1 0 0,-1 1 0 0,0 4 0 16,1-2 0-16,-1 3 0 0,1-1 0 16,1 1 0-16,0-2 0 0,6-1 0 0,1-1 0 15,5-2 0-15,4-5 0 0,7 0 0 0,0-6 0 16,10 2-33-16,-27-14-186 0,60 10-79 0,-53-35-152 15,41 26-12-15,-4-4-26 0,-21-33 392 0</inkml:trace>
  <inkml:trace contextRef="#ctx0" brushRef="#br1" timeOffset="240989.2372">22597 14122 1739 0,'-20'5'104'15,"20"-5"-44"-15,-25-3-18 0,25 3-5 16,-27-1-10-16,27 1-2 0,-28 1-12 0,28-1-13 16,-34 5 0-16,16 1 0 0,1 1 0 15,-2 3 0-15,2 2 0 0,0 3 0 0,-1 0 0 16,1 4 0-16,2-1 0 0,2 1 0 0,2 0 0 16,3-2 0-16,8-17 0 0,-9 31 0 0,9-31 0 15,2 21 0-15,-2-21 0 0,0 0 0 0,26 22 0 16,-26-22 0-16,28 4 0 0,-11-4 0 15,2-4 0-15,2-2 0 0,1-4 0 0,1-2 0 16,1-3 0-16,2-2 0 0,-3-3 0 0,0 0 0 16,-5 0 0-16,-1 0 0 0,-4 2 0 0,-13 18 0 15,17-31 0-15,-17 31 0 0,7-20 0 0,-7 20 0 16,0 0 0-16,0 0 0 0,0 0 0 0,0 0 0 16,-20-7 0-16,20 7 0 0,0 0 0 15,-21 30 0-15,21-30 0 0,-17 36 0 16,9-15 0-16,3-1 0 0,3 1 0 0,1-4 0 15,4 0 0-15,-3-17 0 0,17 21 0 0,-17-21 0 16,32 9 0-16,-12-10 0 0,4-3 0 0,-1-9-39 16,17 15-176-16,-30-43-107 0,43 39-50 0,-41-42-18 15,21 4-56-15,15 26 184 0,-32-36 262 0</inkml:trace>
  <inkml:trace contextRef="#ctx0" brushRef="#br1" timeOffset="241145.4897">23090 13766 1718 0,'-24'-19'277'0,"24"19"-225"0,0 0-52 15,-24 2 0-15,24-2 0 0,-23 25 0 0,9-5 0 16,0 8 0-16,-1 5 0 0,-1 3 0 16,2 5 0-16,-1 4 0 0,0 1 0 0,1 3 0 15,-1 0 0-15,2-2 0 0,4-1 0 16,0-4 0-16,6 0 0 0,-2-10 0 0,21 20-252 16,-34-38-335-16,36 21 7 0,-15-14-47 0</inkml:trace>
  <inkml:trace contextRef="#ctx0" brushRef="#br1" timeOffset="242099.4209">19819 15244 1285 0,'27'7'383'16,"-27"-7"-166"-16,-10-18-154 0,10 18-32 0,0 0-7 15,0 0-27-15,-7-17 19 0,7 17-17 0,0 0 17 16,0 0 0-16,0 0-16 0,0 0 0 16,-13 20 0-16,13-20 0 0,-9 30 0 0,3-11 0 15,0 2 0-15,0 1 0 0,-1-1 0 16,3 1 0-16,0-1 0 0,3-2 0 0,0-2 0 16,1-17 0-16,4 25 0 0,-4-25 0 0,11 18 0 15,-11-18 0-15,17 11 0 0,-17-11 0 0,25-1 0 16,-8-5 0-16,2-2 0 0,4-6 0 0,5-3 0 15,1-2 0-15,3-4 0 0,1 1 0 16,1-1 0-16,-2 0 0 0,-2 2 0 0,-5 1 0 16,-1 5 0-16,-6 0 0 0,-18 15 0 0,25-19 0 15,-25 19 0-15,0 0 0 0,0 0 0 0,0 0 0 16,0 0 0-16,0 0 0 0,0 0 0 0,0 0 0 16,0 0 0-16,-13 23 0 0,13-23 0 0,-17 25 0 15,17-25 0-15,-16 30 0 0,11-13 0 16,3 1 0-16,1-1 0 0,3 1 0 15,-2-18 0-15,11 31 0 0,-11-31-57 0,28 33-67 16,-28-33-112 0,39 23-200-16,-39-23-62 0,27-3-52 0,1 19 405 15</inkml:trace>
  <inkml:trace contextRef="#ctx0" brushRef="#br1" timeOffset="242636.5842">20539 15213 1197 0,'0'0'534'0,"-20"11"-432"0,20-11-42 16,-17 13-24-16,17-13 0 0,-17 22-14 0,17-22 0 16,-14 29-8-16,8-12-1 0,-2 1-4 0,1 2-7 15,2 1-2-15,2 1 0 0,-1-3 0 0,2 2 0 16,-1-3 0-16,2 1 0 0,1-19 0 31,-1 30 0-31,1-30 0 0,1 21 0 0,-1-21 0 0,0 0 0 0,0 0 0 0,7 17 0 0,-7-17 0 31,0 0 0-31,0 0 0 0,16-20 0 0,-16 20 0 16,18-29 0-16,-7 10 0 0,1-3 0 0,-1 0 0 0,0 1 0 0,-1-2 0 0,-2 0 0 0,0 0 0 16,-3 0 0-16,-1 1 0 15,1-1 0-15,0-1 0 0,0 0 0 0,1-2 0 16,4 3 0-16,0 2 0 0,3 0 0 0,3 4 0 16,2 1 0-16,0 4 0 0,3 4 0 0,0 2 0 15,-1 2 0-15,1 2 0 0,1 2 0 0,-1 2 0 16,-2 2 0-16,-1 3 0 0,-1 0 0 0,-17-7 0 15,25 21 0-15,-25-21 0 0,12 26 0 0,-12-26 0 16,0 33 0-16,-6-16 0 0,0 1 0 16,-5-1 0-16,-3 1 0 0,-2 2 0 0,-2-2 0 15,-1 0 0-15,-3-1 0 0,-1 0 0 0,0-3 0 16,0-1 0-16,1 0 0 0,0-3 0 16,2 0 0-16,1-1 0 0,1-2 0 0,18-7 0 15,-30 12 0-15,30-12 0 0,-23 11 0 0,23-11 0 16,-17 16 0-16,17-16 0 0,-16 23 0 0,8-7 0 15,1 4 0-15,-2 2 0 0,2 2 0 16,-2 4 0-16,2-2 0 0,0 3 0 0,-2 1 0 16,1 1 0-16,0-1 0 0,2-1 0 0,0-2 0 15,4-1 0-15,-3-9-28 0,15 18-156 0,-29-35-425 16,41 18 79-16,-22-18-92 0</inkml:trace>
  <inkml:trace contextRef="#ctx0" brushRef="#br1" timeOffset="243136.6257">21145 15163 1571 0,'-15'-19'263'0,"15"19"-204"0,0 0-27 15,0 0-10-15,0 0-3 0,-16 17-4 0,16-17-1 16,-14 19-18-16,14-19 11 0,-19 29-15 0,11-12 28 15,-2 4-14-15,2-1 11 0,-1 3-11 0,3-1-6 16,0 0 3-16,1-2-1 0,1-2 1 0,4-18-3 16,-5 28 0-16,5-28 0 0,0 0 0 15,7 17 0-15,-7-17 0 0,0 0 0 0,0 0 0 16,0 0 0-16,23-19 0 0,-23 19 0 0,14-28 0 16,-5 9 0-16,-1-3 0 0,2-2 0 15,0-1 0-15,-3 0 0 0,2 1 0 0,-2 1 0 16,-1 0 0-16,1 1 0 0,-1 3 0 0,0-2 0 15,-1 4 0-15,1 0 0 0,-6 17 0 0,14-28 0 16,-14 28 0-16,18-18 0 0,-18 18 0 16,22-7 0-16,-22 7 0 0,27-1 0 0,-27 1 0 15,32 1 0-15,-15-1 0 0,4 5 0 0,-21-5-64 16,44 8-89-16,-47-31-224 0,35 37-120 0,-32-14-95 16,27-17 229-16</inkml:trace>
  <inkml:trace contextRef="#ctx0" brushRef="#br1" timeOffset="243308.5447">21562 15058 1342 0,'0'0'597'16,"-21"23"-524"-16,21-23-38 0,-18 19-35 0,18-19 0 15,-14 24 0-15,14-24 0 0,-11 33 0 0,5-15 0 16,0 2 0-16,0 1 0 0,0 1 0 0,0 1 0 16,0 1 0-16,0-1 0 0,0 3 0 0,0-6 0 15,3 3 0-15,3-23-10 0,0 39-94 31,-19-48-216-31,39 35-196 0,-20-26-53 0,0 0 42 16</inkml:trace>
  <inkml:trace contextRef="#ctx0" brushRef="#br1" timeOffset="243464.7095">21674 14770 1921 0,'0'0'53'16,"-20"-12"-24"-16,20 12-12 0,0 0-13 0,-17-6-6 15,17 6-6-15,0 0-14 0,0 0-29 0,0 0-67 16,0 0-242-16,26-1-281 0,-26 1 52 0,19-3 357 16</inkml:trace>
  <inkml:trace contextRef="#ctx0" brushRef="#br1" timeOffset="244074.1222">22093 15043 1771 0,'0'0'82'0,"0"0"-34"0,-22 2-12 16,22-2-1-16,-24 2-6 0,24-2-2 0,-33 13-8 15,12-1-19-15,2 2 0 0,-4 3 0 0,0 1 0 16,-2 2 0-16,1 2 0 0,1 0 0 15,3 1 0-15,3-3 0 0,5 2 0 0,4-4 0 16,8-18 0-16,-3 29 0 0,3-29 0 16,16 20 0-16,-16-20 0 0,33 11 0 0,-11-11 0 15,5-4 0-15,2-2 0 0,0-5 0 0,1-1 0 16,1-3 0-16,-1-2 0 0,-2 1 0 0,1-3 0 16,-3 1 0-16,-3-1 0 0,-4 0 0 0,-5 0 0 15,-2 1 0-15,-12 18 0 0,12-28 0 0,-12 28 0 16,0-19 0-16,0 19 0 0,0 0 0 15,0 0 0-15,-17-10 0 0,17 10 0 0,0 0 0 16,-24 25 0-16,12-8 0 0,-2 6 0 0,0 4 0 16,-2 5 0-16,-1 5 0 0,1 4 0 15,-1 5 0-15,2 3 0 0,2 4 0 0,-2 1 0 16,3 2 0-16,-1-2 0 0,1 1 0 0,1-6 0 16,-1-1 0-16,2-6 0 0,-1-5 0 0,0 0 0 15,3-7 0-15,-2-3 0 0,0-6 0 16,0-4 0-16,10-17 0 0,-19 20 0 0,19-20 0 15,-20 3 0-15,20-3 0 0,-17-16 0 0,17 16 0 16,-13-36 0-16,7 10 0 0,4-5 0 0,4-3 0 16,2-1 0-16,5-1 0 0,2-1 0 0,3-4 0 15,1-2 0-15,4 0 0 0,3-1 0 0,1 1 0 16,1 1 0-16,2 5 0 0,-2 3 0 0,-2 6 0 16,-3 5 0-16,-1 6 0 15,-18 17 0-15,31-24 0 0,-31 24 0 0,28-16 0 16,-28 16 0-16,30-10-41 0,-24-17-137 0,32 38-136 15,-42-49-70-15,37 28-201 0,-11 0 76 0,-15-28 474 16</inkml:trace>
  <inkml:trace contextRef="#ctx0" brushRef="#br1" timeOffset="244496.0283">22677 14725 1435 0,'-21'-1'428'0,"3"10"-244"0,18-9-184 15,-24 14 0-15,24-14 0 0,-22 19 0 0,22-19 0 16,-22 27 0-16,22-27 0 0,-25 34 0 0,13-14 0 16,1 3 0-16,0 3 0 0,3 4 0 15,-4-1 0-15,1 1 0 0,0 1 0 0,-1-1 0 16,1-1 0-16,1 1 0 0,4-2 0 0,-1-3 0 31,3-2 0-31,3-3 0 0,1-20 0 0,2 27 0 16,-2-27 0-16,10 17 0 0,-10-17 0 0,0 0 0 15,24 10 0-15,-24-10 0 0,19-7 0 0,-19 7 0 16,25-21 0-16,-25 21 0 0,32-35 0 0,-15 13 0 0,2-3 0 0,1-2 0 0,-1 0 0 16,2 0 0-16,-2 3 0 0,1-2 0 15,-1 3 0-15,-3 3 0 0,1-1 0 0,-17 21 0 16,28-29 0-16,-28 29 0 0,18-14 0 0,-18 14 0 16,0 0 0-16,0 0 0 0,6 20 0 0,-6-20 0 15,-6 39 0-15,-1-12 0 0,-2 3 0 0,0 2 0 16,-1 2 0-16,-1 0 0 0,1 0 0 15,2-4 0-15,2-2 0 0,2-4 0 0,5-4 0 16,-1-20 0-16,12 26 0 0,-12-26 0 0,33 11-56 16,-22-34-125-16,30 26-47 0,-30-41-319 0,27 13 22 15,2-1 16-15</inkml:trace>
  <inkml:trace contextRef="#ctx0" brushRef="#br1" timeOffset="244652.2452">23454 14580 1546 0,'-4'45'394'0,"-27"-18"-287"0,4-2-107 0,0 5 0 16,0 0 0-16,2 5 0 0,-1 3 0 0,2 2 0 15,0 2 0-15,2 1 0 0,0-4 0 0,4 1 0 16,-2-5-6-16,10 7-84 0,-15-33-131 0,40 26-253 16,-15-35-182-16,-13 27 76 15,22-2 561-15</inkml:trace>
  <inkml:trace contextRef="#ctx0" brushRef="#br1" timeOffset="244808.4898">23105 14944 1988 0,'0'0'59'0,"0"0"-59"0,0 0 0 0,2-22 0 16,-2 22 0-16,34-20 0 0,-7 8 0 0,2-2 0 15,5 4 0-15,-1-3 0 0,2 7 0 0,-7-6-54 16,20 27-489-16,-48-15-74 0,40-7-35 0</inkml:trace>
  <inkml:trace contextRef="#ctx0" brushRef="#br1" timeOffset="245763.1245">13912 16943 1817 0,'0'0'81'16,"0"0"-27"-16,0 0-18 0,0 0-8 15,0 0-1-15,0 0-23 0,-20-17-4 0,20 17 0 16,-24-8 0-16,24 8 0 0,-31-12 0 0,13 0 0 16,-3 2 0-16,-1-2 0 0,1-5 0 0,-1 2 0 15,1-5 0-15,0-3 0 0,1-2 0 16,1-4 0-16,0-2 0 0,0-1 0 0,3-5 0 16,1 0 0-16,1-3 0 0,0 0 0 0,-1 0 0 15,4 0 0-15,0 0 0 0,3 0 0 0,2 1 0 16,2 1 0-16,4 3 0 0,2 1 0 0,4 3 0 15,3-1 0-15,3 1 0 0,4-1 0 0,5 2 0 16,3 0 0-16,1 2 0 0,6 3 0 16,2 0 0-16,1 4 0 0,0 4 0 15,-3 6 0-15,0 4 0 0,-3 5 0 0,-5 8 0 16,-4 5 0-16,-4 9 0 0,-5 7 0 0,-9 10 0 16,-7 8 0-16,-8 8 0 0,-10 6 0 0,-10 9 0 15,-8 4 0-15,-8 7 0 0,-6 6 0 0,-5 2 0 16,-1 2 0-16,0-1 0 0,3-5 0 0,5-7 0 15,3-1 0-15,7-12 0 0,9-3 0 16,10-11 0-16,13-20 0 0,12-6 0 0,0-23 0 16,33 18 0-16,0-18 0 0,12-10 0 0,10-9 0 15,13-9 0-15,9-7 0 0,17-12 0 0,12-7 0 16,9-4 0-16,7-5 0 0,11 3 0 16,-4-13-54-16,25 26-240 0,-28-35-311 0,12 18-39 15,-12 1 195-15</inkml:trace>
  <inkml:trace contextRef="#ctx0" brushRef="#br1" timeOffset="247685.0666">20453 16180 1534 0,'0'0'193'0,"-19"-3"-134"16,19 3-19-16,-24-7-1 0,24 7-4 0,-28 0-2 15,28 0-5-15,-32 7-9 0,32-7-4 0,-32 12-5 16,32-12 1-16,-32 21-5 0,32-21 3 15,-32 28-4-15,32-28 2 0,-25 30-3 16,14-13-4-16,11-17 0 0,-12 31 0 0,12-31 0 16,0 25 0-16,0-25 0 0,13 21 0 0,-13-21 0 15,27 15 0-15,-10-9 0 0,3-3 0 0,5-2 0 16,-2-2 0-16,4-4 0 0,-2-2 0 0,2-3 0 16,0-2 0-16,1-3 0 0,-3-2 0 0,1-2 0 15,-2-4 0-15,-2-1 0 0,1-1 0 16,-3-6 0-16,1 1 0 0,-2-5 0 0,-2-1 0 15,1-2 0-15,-3 0 0 0,-2 2 0 0,-2 4 0 16,-3 2 0-16,1 5 0 0,-5 5 0 0,-4 20 0 16,4-26 0-16,-4 26 0 0,0 0 0 15,0 0 0-15,0 0 0 0,0 0 0 0,-3 37 0 16,-1-11 0-16,0 9 0 0,0 4 0 0,-1 5 0 16,-1 2 0-16,1 3 0 0,0 0 0 15,0 0 0-15,1 1 0 0,3 1 0 0,1-6 0 16,5 1-18-16,-1-12-80 0,16 11-38 0,-20-45-278 15,25 34-187-15,-8-18 14 0,2-16 395 0</inkml:trace>
  <inkml:trace contextRef="#ctx0" brushRef="#br1" timeOffset="247872.6292">21181 16053 1510 0,'-2'27'465'16,"-20"-18"-399"-16,-6 5-60 0,2-2-6 0,4 2 0 15,4 2 0-15,18-16 0 0,-28 33 0 0,18-15 0 16,3-1 0-16,2 1 0 0,5 0 0 0,1 3 0 16,4 2 0-16,0-2 0 0,2 2 0 15,2-4 0-15,2 1-10 0,-11-20-80 0,35 51-296 16,-35-51-287-16,21 20 49 0,-21-20 361 0</inkml:trace>
  <inkml:trace contextRef="#ctx0" brushRef="#br1" timeOffset="248044.4203">21241 15852 1836 0,'-3'19'26'16,"3"-19"-22"-16,-16 16-12 0,16-16-7 0,-2 19-20 15,2-19-31-15,11 19-71 0,-11-19-206 0,0 0-241 16,0 0 70-16,22-10 351 0</inkml:trace>
  <inkml:trace contextRef="#ctx0" brushRef="#br1" timeOffset="248497.5734">21395 16203 1726 0,'-19'15'80'0,"12"8"-24"0,7-23-19 15,-17 32-7-15,17-32-7 0,-9 27 1 16,9-27-11-16,-4 18-7 0,4-18-3 0,0 0-1 15,0 0-3-15,0 0 0 0,21-4-1 0,-21 4 0 16,20-23 5-16,-4 6-1 0,2-3 5 0,4-4-8 16,3-5 7-16,-2 0-7 0,0-4 6 0,-1 2-10 15,-4-2 10-15,0 2-3 0,-4-1 9 0,-3 1 1 16,-2-1-5-16,0 6-7 0,-2 3 0 16,-7 23 0-16,11-28 0 0,-11 28 0 15,0 0 0-15,0 0 0 0,0 0 0 0,0 0 0 16,0 0 0-16,-16 22 0 0,10-3 0 0,-1 3 0 15,1 2 0-15,-1 1 0 0,2 1 0 0,1-1 0 16,3-3 0-16,3-3 0 0,4-2 0 0,-6-17 0 16,22 25 0-16,-22-25 0 0,35 14 0 0,-13-12 0 15,4-3 0-15,2-4 0 0,3-3 0 0,4-4 0 16,1-3 0-16,3-3 0 0,-1-1 0 16,1-1 0-16,-4 1 0 0,0 1 0 0,-3 0 0 15,-3 2 0-15,-4 4 0 0,-3 2 0 0,-5 5 0 16,-17 5 0-16,0 0 0 0,19 2 0 15,-19-2 0-15,-4 20 0 0,-2-2 0 0,-1 5 0 16,-2 5 0-16,-3 2 0 0,-1 4 0 0,-2 1 0 16,-1 0 0-16,2 0 0 0,-2-2 0 15,0 0 0-15,5-3 0 0,1-6 0 0,8 3-40 16,1-9-15-16,12 8-56 0,-11-26-201 0,19 17-168 16,-19-17-75-16,18-8 62 0</inkml:trace>
  <inkml:trace contextRef="#ctx0" brushRef="#br1" timeOffset="248700.7134">22477 16087 2047 0,'0'0'0'0,"0"0"0"0,-29 18 0 16,29-18 0-16,-20 15 0 0,20-15 0 0,-16 19 0 15,16-19 0-15,-12 28 0 0,12-28 0 0,-5 34 0 16,5-34 0-16,-2 35 0 0,2-35 0 0,2 34 0 15,-2-34-32-15,11 40-141 0,-32-50-212 16,21 10-242-16,10 19-14 0,-10-19 453 0</inkml:trace>
  <inkml:trace contextRef="#ctx0" brushRef="#br1" timeOffset="248872.5668">22603 15497 1625 0,'-4'20'386'0,"-19"-18"-350"0,-4 2-36 16,4 0 0-16,4 2 0 0,19-6 0 0,-25 11 0 15,25-11-35-15,0 0-67 0,11 38-341 0,-11-38-154 16,0 0-6-16,11 16 337 0</inkml:trace>
  <inkml:trace contextRef="#ctx0" brushRef="#br1" timeOffset="249325.7318">22694 15946 1723 0,'0'0'265'0,"0"0"-212"16,0 0-47-16,0 0-6 0,0 0 0 0,0 0 0 15,-4 18 0-15,4-18 0 0,-6 24 0 0,2-6 0 16,3 0 0-16,-2 3 0 0,0 0 0 0,0 1 0 16,0 1 0-16,-1 0 0 15,1-1 0-15,-2 1 0 0,0-2 0 0,-1-2 0 16,2-1 0-16,4-18 0 0,-5 31 0 0,5-31 0 16,-7 26 0-16,7-26 0 0,0 0 0 0,-2 19 0 15,2-19 0-15,0 0 0 0,0 0 0 0,0 0 0 16,17-22 0-16,-17 22 0 0,27-35 0 0,-10 10 0 15,3-4 0-15,5-4 0 0,1-1 0 0,2-1 0 16,1 1 0-16,-1 1 0 0,0 1 0 16,-1 6 0-16,-3 1 0 0,-4 7 0 0,-2 5 0 15,-18 13 0-15,22-13 0 0,-22 13 0 0,0 0 0 16,0 0 0-16,11 17 0 0,-11-17 0 16,-6 35 0-16,0-11 0 0,-1 2 0 0,-2 5 0 15,-2-1 0-15,3 1 0 0,-2 1 0 0,3 0 0 16,2-3 0-16,1-1 0 0,2-2 0 0,5-2 0 15,1-5 0-15,7 1-7 0,-11-20-100 16,39 35-193-16,-39-35-133 0,30-10-169 0,-10 15 6 16,-14-25 595-16</inkml:trace>
  <inkml:trace contextRef="#ctx0" brushRef="#br1" timeOffset="249544.4712">23233 16137 1969 0,'0'0'69'16,"-27"11"-60"-16,27-11-9 0,0 0 0 0,-22 16 0 16,22-16 0-16,-7 22 0 0,7-22 0 0,-8 26 0 15,8-26 0-15,-2 31 0 0,2-14 0 0,2 2 0 16,-2-2 0-16,0 0 0 0,0 0 0 0,-1 1 0 16,1 0 0-16,-1-1 0 0,0 0 0 15,1-17 0-15,-4 28-23 0,4-28-123 0,12 23-265 16,-12-23-223-16,0 0 16 0,0 0 404 0</inkml:trace>
  <inkml:trace contextRef="#ctx0" brushRef="#br1" timeOffset="249700.7592">23321 15659 1358 0,'-48'-11'309'0,"29"21"-198"0,-2 7-142 15,-6-14-38-15,24 30-183 0,3-33-338 0,-26 16 44 16,26-16 257-16</inkml:trace>
  <inkml:trace contextRef="#ctx0" brushRef="#br1" timeOffset="250451.8078">23751 15908 1081 0,'0'0'515'0,"-23"1"-409"16,23-1-56-16,-21 10-18 0,21-10-3 0,-26 12-1 15,26-12 6-15,-26 19-9 0,26-19 2 16,-30 28-13-16,30-28 2 0,-32 29-6 0,32-29 1 16,-30 28-3-16,30-28 4 0,-24 27-3 0,24-27 3 15,-18 20-2-15,18-20 1 0,0 0-4 0,0 0-7 16,0 0 0-16,-5 17 0 0,5-17 0 0,21-6 0 15,-21 6 0-15,32-13 0 0,-11 2 0 16,3 1 0-16,1 2 0 0,0 1 0 0,-2 2 0 16,-1 0 0-16,-3 2 0 0,-19 3 0 15,28 2 0-15,-28-2 0 0,0 0 0 0,20 18 0 16,-20-18 0-16,0 26 0 0,-3-9 0 0,-5 3 0 16,-3 0 0-16,-3 1 0 0,-2-1 0 0,-1 1 0 15,1 1 0-15,1-4 0 0,15-18 0 0,-25 29 0 16,25-29 0-16,-16 20 0 0,16-20 0 0,0 0-14 15,0 0-64-15,0 0-70 0,34 2-290 0,-35-29-133 16,27 12 33-16,-5 1 279 0</inkml:trace>
  <inkml:trace contextRef="#ctx0" brushRef="#br1" timeOffset="250826.8186">24126 15572 1996 0,'0'0'51'0,"-21"6"-51"15,21-6 0-15,-19 12 0 0,19-12 0 0,-17 22 0 16,17-22 0-16,-18 31 0 0,8-10 0 0,2 1 0 16,-1 2 0-16,1 2 0 0,0 1 0 0,2 1 0 15,0 1 0-15,3 0 0 0,-3 1 0 0,3 0 0 16,2 1 0-16,-1 0 0 0,2-1 0 0,0-2 0 16,-2-1 0-16,2-3 0 0,0-1 0 15,0-4 0-15,4-1 0 0,-4-18 0 16,1 22 0-16,-1-22 0 0,0 0 0 0,0 0 0 15,0 0 0-15,20 4 0 0,-20-4 0 0,0 0 0 16,22-25 0-16,-22 25 0 0,20-35 0 0,-9 14 0 16,3-1 0-16,-1-1 0 0,-3 4 0 0,4 0 0 15,-5 2 0-15,-9 17 0 0,14-24 0 0,-14 24 0 16,0 0 0-16,0 0 0 0,0 0 0 0,19 5 0 16,-19-5 0-16,4 28 0 0,-2-9 0 15,-4 4 0-15,1 1 0 0,-1 3 0 0,-2-2 0 16,3 4 0-16,-3-2 0 0,4 1-37 15,-5-10-28-15,18 21-129 0,-33-43-148 0,38 36-116 16,-18-32-132-16,0 0 230 0,10 23 360 0</inkml:trace>
  <inkml:trace contextRef="#ctx0" brushRef="#br1" timeOffset="251295.5925">24226 15931 1362 0,'0'0'480'0,"-19"12"-338"0,19-12-88 16,-21-2-45-16,21 2-9 15,0 0 0-15,0 0 0 0,0 0 0 0,0 0 0 16,0 0 0-16,9 24 0 0,-9-24 0 0,23 19 0 16,-23-19 0-16,32 16 0 0,-10-10 0 0,1-1 0 15,2 0 0-15,-1-3 0 0,-2-1 0 0,0 1 0 16,-1-2 0-16,-1 0 0 0,-1-3 0 0,-1 1 0 15,0-3 0-15,0 0 0 0,-18 5 0 0,32-19 0 16,-32 19 0-16,23-29 0 0,-23 29 0 16,18-33 0-16,-9 16 0 0,-4 0 0 0,-2 0 0 15,-2 0 0-15,-1 17 0 0,-2-28 0 0,2 28 0 16,-12-20 0-16,12 20 0 0,-18-18 0 16,18 18 0-16,-26-11 0 0,26 11 0 0,-29-3 0 15,29 3 0-15,-32 8 0 0,13-1 0 0,1 3 0 16,-4 3 0-16,2 3 0 0,-2 2 0 15,0 4 0-15,5-2 0 0,0 2 0 0,4 0 0 16,2 1 0-16,5-3 0 0,2 1 0 0,8-3 0 16,-4-18 0-16,13 31 0 0,-13-31 0 0,27 29 0 15,-7-18 0-15,4-2 0 0,3-3 0 0,4-1 0 16,3-4 0-16,5 1 0 0,1-4 0 0,4-1 0 16,0-4 0-16,3 0 0 0,-4-6 0 0,7 9-105 15,-23-30-163-15,35 40-156 0,-38-32-141 16,6 6-27-16,13 18 500 0</inkml:trace>
  <inkml:trace contextRef="#ctx0" brushRef="#br1" timeOffset="251623.7055">24984 15867 1798 0,'-38'-9'249'0,"13"8"-249"0,3 2 0 0,1 1 0 16,2 0 0-16,2 1 0 0,17-3 0 15,-31 9 0-15,31-9 0 0,-24 13 0 0,24-13 0 16,-17 19 0-16,17-19 0 0,-12 24 0 0,12-24 0 15,-11 31 0-15,7-13 0 0,3 1 0 0,2-3 0 16,-1-16 0-16,11 30 0 0,-11-30 0 0,19 20 0 16,-19-20 0-16,28 9 0 0,-9-12 0 15,1-4 0-15,6-4 0 0,4-5 0 16,2-6 0-16,2-2 0 0,-4-6 0 0,2-1 0 16,-5-3 0-16,-1-1 0 0,-2 1 0 0,-5 2 0 15,-3 0 0-15,-5 5 0 0,-5 1 0 0,-2 1 0 16,-2 5 0-16,-3 0 0 0,1 20 0 0,-4-21 0 15,4 21 0-15,0 0 0 0,0 0 0 0,-23 8 0 16,12 9 0-16,-4 5 0 0,-5 8 0 0,0 4 0 16,-3 7 0-16,-2 0 0 0,3 4 0 15,-7-2 0-15,4 5 0 0,-9-15-59 0,24 30-237 16,-42-40-241-16,23 17-105 0,-5 3 130 0</inkml:trace>
  <inkml:trace contextRef="#ctx0" brushRef="#br1" timeOffset="252936.2957">15205 16819 1385 0,'0'0'120'0,"0"0"-2"15,0 0-24-15,0 0-23 0,-24 8-18 0,24-8-13 16,-37 28-16-16,15-7-2 0,-4 3-5 0,-1 5 4 16,-1 1-10-16,1 9 10 0,0 1-11 15,2 8 0-15,2 2 20 0,1-1-30 0,2 4 0 16,4-2 0-16,2 5 0 0,3-1 0 0,5 1 0 16,2-4 0-16,7-6 0 0,1-4 0 0,6-3 0 15,4 0 0-15,1 3 0 0,2-13-24 0,7 3-37 16,-6-14-12-16,17 5-73 0,-35-23-235 0,50 12-184 15,-17-16-28-15,-10-16 390 0</inkml:trace>
  <inkml:trace contextRef="#ctx0" brushRef="#br1" timeOffset="253467.5494">15569 16790 1757 0,'0'0'73'16,"-24"18"-29"-16,24-18-13 0,0 0-2 0,-14 25-1 15,14-25-7-15,-3 30-1 0,3-9-7 0,2 3 2 16,-1 5-9-16,-2 8 4 0,-2 5-10 0,1 4 0 16,-4 3 0-16,0 0 0 0,-3 2 0 15,-1 1 0-15,1-5 0 0,-4 7 0 16,3-1 0-16,-1 2 0 0,0-6 0 0,0-12 0 15,0-11 0-15,3 0 0 0,1-2 0 0,4-4 0 16,3-20 0-16,0 25 0 0,0-25 0 0,0 0 0 16,19-10 0-16,-19 10 0 0,22-23 0 0,-22 23 0 15,28-32 0-15,-11 11 0 0,0 0 0 0,1-3 0 16,0-3 0-16,1 4 0 0,-1-2 0 16,-1 1 0-16,-1 0 0 0,-3 1 0 0,2-5 0 15,-3 8 0-15,-1 2 0 0,-11 18 0 0,22-25 0 16,-22 25 0-16,23-23 0 0,-23 23 0 15,20-7 0-15,-20 7 0 0,17 3 0 0,-17-3 0 16,19 12 0-16,-19-12 0 0,19 26 0 0,-12-7 0 16,0 4 0-16,-3 3 0 0,-2 0 0 0,-4 2 0 15,0 2 0-15,-5-3 0 0,-3 1 0 16,-1-4 0-16,-4-1 0 0,0 0 0 0,-6 1 0 16,-1-8 0-16,-1 3 0 0,-1 2 0 0,-1-7 0 15,2 9 0-15,1-16 0 0,3-3 0 0,19-4 0 16,-27-15 0-16,19-1 0 0,3-4-19 0,5-4 0 15,1-3-10-15,9 3-8 0,-3-11-27 0,16 18-49 16,-21-35-165-16,40 38-167 0,-19-15-139 0,-7-6 126 16,25 32 458-16</inkml:trace>
  <inkml:trace contextRef="#ctx0" brushRef="#br1" timeOffset="253811.3021">16033 17437 1014 0,'0'0'566'0,"22"5"-484"0,-22-5-30 0,17-7-5 15,-17 7-2-15,24-13-10 0,-24 13-10 0,30-16-4 16,-30 16-2-16,26-19-6 0,-26 19 5 0,22-23 1 16,-22 23 10-16,12-22-2 0,-12 22-8 15,2-21-3-15,-2 21-16 0,-8-27 0 0,8 27 0 16,-16-24 0-16,16 24 0 0,-20-17 0 15,20 17 0-15,-28-9 0 0,28 9 0 0,-29-4 0 16,29 4 0-16,-30 3 0 0,30-3 0 0,-23 9 0 16,23-9 0-16,-19 19 0 0,19-19 0 0,-16 38 0 15,12-16 0-15,2 6 0 0,1 5 0 0,2-5 0 16,1 2 0-16,5-6 0 0,0-4 0 0,1 0 0 16,4 1 0-16,2-3 0 0,3 0 0 0,1-4 0 15,8-3 0-15,-2-3 0 0,10-7-15 16,-2-7-64-16,14 13-69 0,-24-34-191 0,36 33-109 15,-26-15-147-15,4-23 173 0,25 27 422 16</inkml:trace>
  <inkml:trace contextRef="#ctx0" brushRef="#br1" timeOffset="254123.8109">16872 17282 1372 0,'-8'-22'208'0,"8"22"-75"15,0 0-40-15,0 0-19 0,0 0-23 16,0 0-2-16,-18-1-15 0,18 1-1 0,-21 10-33 16,21-10 0-16,-27 12 0 0,27-12 0 0,-30 13 0 15,30-13 0-15,-31 22 0 0,17-5 0 0,14-17 0 16,-26 36 0-16,16-15 0 0,3 0 0 0,2-3 0 15,3 2 0-15,2-20 0 0,2 31 0 0,4-11 0 16,-6-20 0-16,21 26 0 0,-21-26 0 0,29 9 0 16,-12-6 0-16,4-3-12 15,1-5-33-15,3 9-29 0,-8-15-40 0,25 26-170 0,-36-38-162 16,25 15-110-16,-6-1 41 0,-17-23 515 0</inkml:trace>
  <inkml:trace contextRef="#ctx0" brushRef="#br1" timeOffset="254561.3694">17181 17300 881 0,'3'-18'185'0,"-3"18"-71"16,0 0 15-16,18 1 12 0,-18-1 4 0,0 0-20 15,0 0-27-15,0 0-19 0,0 0-29 0,-20-14-7 16,20 14-13-16,-19 4-3 0,19-4-27 15,-27 16 0-15,27-16 0 0,-31 13 0 16,31-13 0-16,-32 19 0 0,32-19 0 0,-28 32 0 16,28-32 0-16,-23 35 0 0,16-15 0 0,0 0 0 15,5 4 0-15,1-7 0 0,1-17 0 0,8 27 0 16,-2-8 0-16,-6-19 0 0,22 21 0 0,-22-21 0 16,28 5 0-16,-28-5 0 0,33 5 0 0,-15-13 0 15,-1-1 0-15,0 0 0 0,0-7 0 16,0-1 0-16,2 2 0 0,-3-12 0 0,1-5 0 15,0-2 0-15,-3-4 0 0,0 6 0 0,-2 4 0 16,-3 4 0-16,-1-2 0 0,-2 9 0 0,-6 17 0 16,10-23 0-16,-10 23 0 0,0 0 0 15,0 0 0-15,0 0 0 0,0 0 0 0,0 0 0 16,-2 32 0-16,-4-8 0 0,0 7 0 16,-2 2 0-16,-2 4 0 0,-1 6 0 0,1-1 0 15,-2-3-13-15,6 1-24 0,-3-15-3 0,9 7-30 16,0-32-32-16,16 55-182 0,-16-55-70 0,16 21-27 15,-16-21-43-15,5-34 83 0,29 40 341 0</inkml:trace>
  <inkml:trace contextRef="#ctx0" brushRef="#br1" timeOffset="254936.3296">17765 17184 1092 0,'-4'19'585'0,"-21"-26"-359"16,25 7-160-16,-29 22-38 0,29-22 4 0,-27 22-14 15,27-22-18-15,-21 27 0 0,21-27 0 0,-13 31 0 16,13-31 0-16,-5 25 0 0,5-6 0 0,0-19 0 16,6 44 0-16,-2-20 0 0,0-3 0 15,4 4 0-15,0-7 0 0,-8-18 0 0,23 29 0 16,-23-29 0-16,28 18 0 0,-9-4 0 0,1-8 0 16,2-5 0-16,2-1 0 0,0-9 0 0,-1 1 0 15,3-7 0-15,1-4 0 0,2-12 0 0,-1 4 0 16,0-6 0-16,-3 2 0 0,0 2 0 0,1-6 0 15,-4 1 0-15,-1 1 0 16,-2 8 0-16,-3 0 0 0,-4 4 0 0,-4 2 0 16,-3 1 0-16,-5 18 0 0,5-21 0 0,-5 21 0 15,0 0 0-15,0 0 0 0,0 0 0 0,0 0 0 16,-20 27 0-16,12-6 0 0,-2 7 0 0,-2 1 0 16,1 7 0-16,-1 0 0 0,2 0 0 0,1 0-1 15,4-1-47-15,-3-8-26 0,16 14-73 0,-25-40-155 16,42 35-85-16,-25-36-20 0,0 0-121 15,35 4 376-15,-35-33 152 0</inkml:trace>
  <inkml:trace contextRef="#ctx0" brushRef="#br1" timeOffset="255248.8495">18480 17052 1881 0,'-23'16'69'0,"5"-3"-43"0,1-3-10 15,17-10-3-15,-25 20-5 0,25-20-6 0,-18 25 2 16,18-25-2-16,-11 29 24 0,11-29-26 0,0 29 0 16,0-29 0-16,10 20 0 0,-10-20 0 0,20 11 0 15,-20-11 0-15,31 10 0 0,-14-9 0 0,2-2 0 16,-2 0 0-16,3-1 0 16,-2 0 0-16,0 1 0 0,-1 1 0 0,-17 0 0 15,28 2 0-15,-28-2 0 0,20 9 0 0,-20-9 0 16,0 0 0-16,12 21 0 0,-12-21 0 0,-4 21 0 15,4-21 0-15,-12 28 0 0,4-11 0 0,-2 0-5 16,-3 3 1-16,-1 2-2 0,0 0 1 0,-2 2-7 16,-1-6 5-16,0-1-6 0,-2 0-2 0,19-17-6 15,-31 25-10-15,31-25-27 0,-23 8-57 16,36 13-227-16,-31-42-66 0,18 21-62 0,21-2-57 16,-32-35 520-16</inkml:trace>
  <inkml:trace contextRef="#ctx0" brushRef="#br1" timeOffset="255624.2463">18724 17244 1875 0,'0'0'94'0,"-9"17"-69"0,9-17-3 15,18-1-3-15,-1-1-7 0,1-7-12 0,5 4 0 16,2-5 0-16,3-3 0 0,2 6 0 0,2-7 0 15,-1-3 0-15,0 1 0 0,-2-2 0 16,-2 3 0-16,-3 3 0 0,-3 3 0 0,-21 9 0 16,25-23 0-16,-25 23 0 0,0 0 0 0,0 0 0 15,0 0 0-15,0 0 0 0,-23-5 0 16,23 5 0-16,-29 5 0 0,11-5 0 0,1 4 0 16,-2 0 0-16,2 2 0 0,17-6 0 0,-31 11 0 15,31-11 0-15,-26 11 0 0,26-11 0 0,-17 17 0 16,17-17 0-16,-8 28 0 0,8-28 0 15,0 32 0-15,0-32 0 0,11 31 0 0,-3-15 0 16,-8-16 0-16,22 31 0 0,-22-31 0 0,30 25 0 16,-11-12 0-16,4 1 0 0,-1-6 0 0,6 1 0 15,-3-8 0-15,10 7-82 0,-18-31-198 0,37 43-122 16,-27-34-213-16,7-4 9 0,16 21 545 0</inkml:trace>
  <inkml:trace contextRef="#ctx0" brushRef="#br1" timeOffset="256186.7779">19892 17200 1640 0,'0'0'118'0,"0"0"-50"0,-18 2-8 15,18-2-8-15,-19-5-5 0,19 5-14 0,-19-5-4 16,19 5-29-16,-21-2 0 0,21 2 0 0,-22 13 0 15,22-13 0-15,-20 23 0 0,20-23 0 0,-23 31 0 16,9-11 0-16,3-1 0 0,-1 3 0 16,2-1 0-16,2-4 0 0,-1 4 0 0,9-21 0 15,-8 34 0-15,9-17 0 0,-1-17 0 0,9 23 0 16,-9-23 0-16,19 4 0 0,-19-4 0 16,33-16 0-16,-14 3 0 0,8-19 0 0,2 2 0 15,3-10 0-15,3-1 0 0,2-6 0 0,0-5 0 16,-1-4 0-16,-1 2 0 0,-3 3 0 0,-3 4 0 15,-7 8 0-15,-5 4 0 0,-5 4 0 16,-6 5 0-16,-4 2 0 0,-4 4 0 0,-4 1 0 16,6 19 0-16,-16-24 0 0,16 24 0 0,-22-3 0 15,22 3 0-15,-23 15 0 0,23-15 0 0,-23 39 0 16,12-14 0-16,0 4 0 0,-1 5 0 0,2 1 0 16,2 9 0-16,1 2 0 0,1 1 0 0,5 0 0 15,0-3 0-15,7 1 0 0,1-6 0 16,6 6 0-16,-4-15-84 0,17 19-92 15,-26-49-116-15,39 45-112 0,-17-26-184 0,-5-25 86 16,23 34 502-16</inkml:trace>
  <inkml:trace contextRef="#ctx0" brushRef="#br1" timeOffset="256514.9082">20309 17224 1637 0,'-1'18'124'0,"-16"-14"-71"16,17-4-8-16,-20 19-11 0,20-19 8 0,-15 25-18 16,7-8 4-16,3 3-12 0,4 3-10 0,-3-4 2 15,3 5 8-15,2-7-5 0,1 8-8 0,3-3-3 16,2-4 0-16,0 5 0 0,-7-23 0 16,18 21 0-16,-18-21 0 0,26 10 0 0,-26-10 0 15,32-8 0-15,-15 1 0 0,2-7 0 0,4 5 0 16,-3-20 0-16,2 5 0 0,-5-9 0 0,-4-4 0 15,2 11 0-15,-7-5 0 0,-4 9 0 0,-2 2 0 16,-7-1 0-16,-2 2 0 0,-4-3 0 0,-2 3 0 16,13 19 0-16,-33-32 0 0,33 32 0 0,-32-25-15 15,32 25-35-15,-25-24-4 16,25 24-35-16,-25-25-133 0,39 51-109 0,-36-42-129 16,22 16-103-16,17 35 301 0,-17-35 262 0</inkml:trace>
  <inkml:trace contextRef="#ctx0" brushRef="#br1" timeOffset="257327.4167">21033 16753 1217 0,'0'0'161'15,"-23"0"-50"-15,23 0-23 0,0 0-17 0,-18 20-8 16,18-20-7-16,0 0-2 0,-20 5-10 0,20-5-8 15,0 0-7-15,0 0-7 0,0 0-9 0,0 0-4 16,0 0-3-16,0 0 1 0,0 0 3 0,0 0 3 16,0 0 0-16,0 0 1 0,27 4-4 0,-27-4-10 15,26 10 0-15,-9 0 0 0,2 2 0 16,0 0 0-16,3 2 0 0,0 0 0 0,3 0 0 16,2-3 0-16,1-1 0 0,3-3 0 0,-1 0 0 15,2-2 0-15,-1 0 0 0,1-1 0 0,-2-3 0 16,-1 0 0-16,-3 2 0 0,-2-3 0 15,-6 0 0-15,-18 0 0 0,26 1 0 0,-26-1 0 16,0 0 0-16,0 0 0 0,0 0 0 16,-11 19 0-16,11-19 0 0,-34 21 0 0,7-9 0 15,-3 9 0-15,-5-1 0 0,-7 6 0 0,-2 2 0 16,-3-2 0-16,-2 5 0 0,2-2 0 0,2-2 0 16,2-1 0-16,7-3 0 0,3-3 0 0,5-2 0 15,5-2 0-15,23-16 0 0,-22 14 0 0,22-14 0 16,0 0 0-16,21-8 0 0,1-2 0 0,8-2 0 15,4-6 0-15,11-2-66 0,-8-24-167 16,32 30-383-16,-24-15-31 0,11 6 163 16</inkml:trace>
  <inkml:trace contextRef="#ctx0" brushRef="#br1" timeOffset="257968.0638">22098 16999 1176 0,'0'0'277'0,"1"-18"-126"0,-1 18-54 16,0 0-17-16,0 0-17 0,0 0-12 0,-22-6-11 15,22 6-11-15,-26-1-9 0,7-2-1 0,0 8-10 16,-4-3 9-16,0 4-4 0,0 6-11 0,-1 4-3 16,1-1 0-16,-1 4 0 0,-2-4 0 0,1 0 0 15,2 3 0-15,3-2 0 0,3 2 0 16,17-18 0-16,-20 32 0 0,20-32 0 0,-11 29 0 16,11-29 0-16,0 0 0 0,6 23 0 0,-6-23 0 15,29 12 0-15,-5-15 0 0,5 1 0 0,1-5 0 16,5-3 0-16,-1 2 0 0,2-7 0 0,3-5 0 15,1-2 0-15,1-5 0 0,-1-2 0 16,-3-5 0-16,-1-1 0 0,-6-2 0 16,-4-1 0-16,-3 6 0 0,-6 0 0 0,-4 2 0 15,-2 1 0-15,-4 0 0 0,-2 3 0 0,-3 3 0 16,-4 4 0-16,2 19 0 0,-11-29 0 0,11 29 0 16,0 0 0-16,-24-10 0 0,24 10 0 0,0 0 0 15,-26 28 0-15,16-4 0 0,-1 4 0 0,1 7 0 16,-1 0 0-16,1 5 0 0,3 1 0 0,1 3 0 15,3 3 0-15,6 3 0 0,-1-6 0 16,7 2 0-16,-1-8 0 0,11 5-63 0,-19-43-182 16,42 68-154-16,-42-68-111 0,21 27-110 0,10 4 411 15</inkml:trace>
  <inkml:trace contextRef="#ctx0" brushRef="#br1" timeOffset="258155.5585">22655 17113 1721 0,'-26'-21'237'0,"8"25"-202"0,-1-1-13 0,0 2-4 16,19-5-4-16,-28 19-14 0,28-19 0 0,-24 33 0 15,14-11 0-15,4 5 0 0,0 3 0 0,3-2 0 16,1 1 0-16,2 0 0 0,6-9 0 0,2 6 0 16,3-2 0-16,-11-24 0 0,31 38-60 15,-31-38-69-15,54 23-243 0,-54-23-222 16,35-21-10-16,-11 18 317 0</inkml:trace>
  <inkml:trace contextRef="#ctx0" brushRef="#br1" timeOffset="258327.4475">22803 16681 2047 0,'-29'-10'0'0,"4"2"0"15,1 3 0-15,7 1 0 0,17 4 0 0,-24-3 0 16,24 3 0-16,0 0 0 0,0 0 0 0,0 0 0 15,0 0 0-15,0 0-1 0,18 1-71 0,9 16-114 16,-32-38-298-16,26 24-182 0,-21-3 48 16,29-16 599-16</inkml:trace>
  <inkml:trace contextRef="#ctx0" brushRef="#br1" timeOffset="258733.7289">23285 16579 1567 0,'-22'-20'368'0,"22"20"-325"16,0 0-29-16,0 0 1 0,0 0 1 0,0 0 4 16,19-12-16-16,-19 12-4 0,37 0 0 0,-14 3 0 15,1 1 0-15,2 3 0 0,-1 5 0 0,0 3 0 16,-5 3 0-16,1 2 0 0,-6 6 0 0,-2 3 0 16,-2 2 0-16,-6 4 0 0,-4 5 0 0,-3 0 0 15,-4 3 0-15,-5-1 0 0,-5 1 0 16,-2 2 0-16,-4-1 0 0,-1 5 0 15,-3-8 0-15,1-2 0 0,-1-3 0 0,-1-8 0 16,2 1 0-16,2-5 0 0,2-4 0 0,0-8 0 16,21-12 0-16,-24 14 0 0,24-14-126 0,-18-11-216 15,35 15-242-15,-17-4-44 0,-6-40 262 0</inkml:trace>
  <inkml:trace contextRef="#ctx0" brushRef="#br0" timeOffset="284148.6533">13654 18639 925 0,'0'0'184'0,"0"0"-118"0,-17 3 1 15,17-3-13-15,0 0 16 0,0 0-21 0,0 0 12 16,0 0-1-16,0 0-19 0,-4-31 7 0,4 31-17 15,-16-21-15-15,16 21 18 0,-26-19-26 0,10 2 2 16,16 17 2-16,-32-30-29 0,11 12 30 0,-3 0 1 16,-1-5 13-16,-4 5-9 0,0-2-10 0,-4-3 29 15,0 3-67-15,-3-2 27 0,2 3 24 16,1 5-9-16,2 7 44 0,2-15-43 16,5 11-4-16,0-10-36 0,7-10 18 0,17 31 28 15,-20-34-38-15,19 10 28 0,4 7-4 0,5-12-9 16,3 3 22-16,6 4-11 0,5-6-9 0,2 2 8 15,4 5-13-15,1-7-2 0,3 2 29 0,-1 0-29 16,1 1 36-16,-3 4-25 0,-2 3-7 0,-3 1 2 16,-3 7 0-16,-4 7-1 0,-17 3-3 15,28 20 10-15,-28-20-5 0,15 29 0 0,-15-29 7 16,-5 35-10-16,-6-8-6 0,-5 7 22 0,-6 2-32 16,-6 14 23-16,-4-8-4 0,-7 13-5 15,-6 1 17-15,-8 6 3 0,2 7 9 0,-1-2 4 16,4 3-19-16,8-10-10 0,4 1-5 0,5-15-5 15,8-11 22-15,8-16 7 0,7-1-9 0,8-18-12 16,12 24-8-16,6-6 6 0,9-27-7 16,11 8 16-16,9-9-4 0,9-19 20 0,6 12 1 15,9-17-8-15,-1-6-16 0,12 7-30 0,-7-10-53 16,21-1-81-16,-26 18-205 0,10-25-284 0,7-1 97 16,-23 1 467-16</inkml:trace>
  <inkml:trace contextRef="#ctx0" brushRef="#br0" timeOffset="284711.1659">14148 18349 1260 0,'-13'20'269'0,"1"-37"-232"0,12 17-3 0,-19-12 6 16,19 12 18-16,-18-10-31 0,18 10 19 0,0 0-53 16,-23 8 31-16,23-8 20 0,-16 20-70 15,16-20 52-15,-18 28-35 0,8-3-14 0,2-4 46 16,0 1-9-16,2 4-20 0,6-26 29 0,-9 26-15 16,9-26-24-16,-5 19 28 0,5-1-29 15,0-18 6-15,0 0 9 0,5 18 12 0,-5-18-21 16,11-19 41-16,-11 19-22 0,0 0-24 0,17 4 23 15,-17-4-4-15,17-21 7 0,-8 1 9 0,1-7-22 16,0 4 22-16,0-4-15 0,-1 3-34 0,1-2 50 16,0 5-55-16,-2 3 23 0,-8 18 47 0,15-26-46 15,-15 26 27-15,0 0-11 0,0 0-13 16,0 0 23-16,19-14-8 0,-19 14-6 0,5-19-3 16,-5 19-1-16,5 24 3 0,-5-24-3 15,7 17 20-15,-7-17-25 0,0 0-26 0,0 0 72 16,19 5-60-16,-19-5 20 0,0 0 8 0,23 13-39 15,-23-13 43-15,22 7 55 0,-22-7-46 0,32-5-1 16,-9 5-3-16,5-23-45 0,7 12 57 0,2-12-16 16,3-3 12-16,2 13-21 0,-2 7 20 15,0-19-22-15,-4 4 0 0,0-1 0 0,-7-8 0 16,-5 19 0-16,-7 5 0 0,-17 6 0 0,20-3 0 16,-20 3 0-16,0 0 0 0,3 21 0 0,-9 1-6 15,-1 1-10-15,-4 4-1 0,0 13 1 0,-4-16-2 16,2 8-10-16,-4-6 3 0,4 6-3 0,-1 3 30 15,5-1-15-15,-4-3-47 0,13-31-33 16,-4 46-33-16,23-25-85 0,-19-21-397 16,6 19 21-16,20-29 391 0</inkml:trace>
  <inkml:trace contextRef="#ctx0" brushRef="#br0" timeOffset="284914.3579">14962 18317 1778 0,'26'-8'46'0,"-26"8"-57"15,11-22 33-15,-11 22 19 0,25-23-17 16,-8 12-4-16,2-1-19 0,-1 3-9 0,2 13 17 16,1-14-20-16,-2 14 20 0,4-14-35 0,-5-8-69 15,18 29-142-15,-11-27-442 0,-7 7 42 16,7 0 392-16</inkml:trace>
  <inkml:trace contextRef="#ctx0" brushRef="#br0" timeOffset="285086.1561">15070 18500 1965 0,'-18'-4'9'0,"18"4"-10"0,2-17 12 16,-2 17 0-16,20-18-1 0,-20 18 5 0,26-14-21 15,-26 14 2-15,31-20-12 0,-31 20-17 0,40-16-35 16,-40 16-115-16,51-16-376 0,-16 5-45 0,-8-5 58 16</inkml:trace>
  <inkml:trace contextRef="#ctx0" brushRef="#br0" timeOffset="285914.3342">15998 17966 1253 0,'0'0'169'0,"0"0"-72"16,-17 4-67-16,17-4 35 0,-20 5-53 15,20-5 26-15,-19 13-3 0,19-13-16 0,-22 17 6 16,22-17-17-16,-23 19 10 0,23-19-10 0,-22 21 8 15,22-21-4-15,-22 30 4 0,12-9 9 16,4-2-15-16,6-19-1 0,0 0 1 0,-8 24-29 16,8-24 29-16,0 0-4 0,17 14-2 0,-17-14 23 15,21-14-15-15,-21 14-4 0,27-12 6 16,-9 6-13-16,1-8-2 0,2-1 11 0,1-7-21 16,1 3 14-16,2 7-3 0,0-19-4 0,1 5 43 15,-3-8-40-15,0-10 33 0,-2 12-26 0,-5 3-9 16,-4 10 9-16,-1-1-8 0,-11 20 5 0,9-21-2 15,-9 21 5-15,0 0 0 0,-6-21 0 0,6 21-4 16,0 0-3-16,-21 4 0 0,21-4-4 0,-17 20 4 16,17-20-4-16,-18 35 11 15,8-14-10-15,1-2 6 0,2 5-13 0,0 2-25 16,2 3 31-16,0-5-46 0,6 7 26 0,-4-4-29 16,11-6-23-16,-9-2-31 0,20 2-86 0,-19-21-226 15,5 21-179-15,17-12 153 0,-22-9 446 0</inkml:trace>
  <inkml:trace contextRef="#ctx0" brushRef="#br0" timeOffset="286164.3925">16405 18022 1189 0,'6'17'313'0,"-6"-17"-227"16,0 0-26-16,0 0-4 0,0 0 12 0,0 0-10 16,0 0-13-16,0 0-17 0,0 0-7 0,0 0-14 15,-5 24-1-15,5-24-1 0,-2 29-4 0,-2-12-10 16,1 0 3-16,-1 1-14 0,-1 0-18 0,8 2-5 16,-3-20 4-16,6 25-32 0,-6-25-21 0,16 39-88 15,-16-39-112-15,0 0-199 0,34 9-50 16,-32-38 421-16</inkml:trace>
  <inkml:trace contextRef="#ctx0" brushRef="#br0" timeOffset="286320.5731">16652 17764 1757 0,'-23'-4'69'0,"4"1"-31"0,-3 3-1 16,22 0 0-16,-34 6-4 0,34-6-12 15,-23 12-11-15,23-12-10 0,0 0-9 0,-15 17-13 16,15-17-21-16,0 0-27 0,23 16-64 0,-23-16-282 15,0 0-187-15,23-4-10 0,-23 4 522 0</inkml:trace>
  <inkml:trace contextRef="#ctx0" brushRef="#br0" timeOffset="286586.2102">16099 18311 1541 0,'3'17'14'16,"-3"-17"16"-16,21-21 20 0,0 7 17 0,-2 7-6 16,9 2-8-16,-2-2-21 0,5 4-14 15,-1-5-5-15,2-4-15 0,-1 13 8 0,0-7-6 16,1 0 4-16,-2 1-17 0,3 1 11 0,-1 8-13 15,1-4-7-15,-5 11-15 0,7-3-71 0,-35-8-101 16,44 7-405-16,-15-13-14 0,-12 2 390 16</inkml:trace>
  <inkml:trace contextRef="#ctx0" brushRef="#br0" timeOffset="287086.2366">16416 18557 1365 0,'0'0'125'16,"-30"-9"-58"-16,30 9 10 0,-32 0-45 0,32 0 9 16,-36 7 7-16,36-7-21 0,-39 10 23 15,21-1-21-15,-4-6-19 0,2 2 19 0,0 9-20 16,1 11 7-16,2-4-13 0,1 10-17 0,1-11 4 16,15-20-25-16,-25 30 31 0,19-7-28 15,6-23 25-15,-7 46 28 0,7-46-32 0,0 0 25 16,16 21-19-16,-16-21-6 0,29 11 12 0,-6-15 23 15,4-5 15-15,3-4-10 0,5-8 1 0,1-5-10 16,1-8-13-16,1-10 10 0,-1-1-4 0,-1-5-23 16,-1 10 19-16,-5 1 9 0,-5 10-10 0,-3 3 0 15,-6-4-8-15,-4 7-21 0,-12 23 42 16,12-26-21-16,-12 26 0 0,0 0 0 0,0 0 0 16,-10-25 0-16,10 25 0 0,-22 17-16 15,8 11 16-15,-4 3-18 0,1 1 18 0,0 2-2 16,1 7-25-16,-2 2 12 0,5-10-8 0,2-4-2 15,10-11-1-15,-2 1-31 0,14 0-26 0,-11-1-69 16,30-3-439-16,-7-18-61 0,-5-1 293 0</inkml:trace>
  <inkml:trace contextRef="#ctx0" brushRef="#br0" timeOffset="287398.7139">16844 18518 1426 0,'0'0'245'0,"-30"-9"-215"16,13 13-17-16,17-4 7 0,-27 21 0 16,27-21 4-16,-19 25-17 0,19-25 0 0,-15 33-4 15,10-15-8-15,2 2 22 0,3-2-3 0,0-18-4 16,0 0-6-16,3 28 5 0,-3-28 4 0,14 35 12 16,-14-35 23-16,18 6-39 0,-18-6-6 0,23 5-4 15,-23-5-13-15,19 6 35 0,-19-6-18 0,25-17 25 16,-25 17-32-16,25-21-11 0,-25 21 18 15,20-25-9-15,-14 2 41 0,-6 23-8 0,12-33-1 16,-10 14-24-16,-2 19-2 0,3-33 0 0,-3 33 0 16,-6-32-8-16,-2 8 5 0,8 24-19 0,-14-36 19 15,14 36-19-15,-14-23-1 0,14 23-16 16,0 0-12-16,0 0-15 0,-25 3-56 0,38 18-100 16,-13-21-414-16,0 0 5 0,21 17 433 0</inkml:trace>
  <inkml:trace contextRef="#ctx0" brushRef="#br0" timeOffset="287742.9229">17340 18336 1843 0,'0'0'68'0,"0"0"-100"0,0 0-13 15,0 0 39-15,0 0-23 0,32-13 30 0,-12 16 17 16,-1-1 21-16,5-6-50 0,-2-4 23 16,9 1-62-16,-7 3-11 0,11 6-83 15,-35-2-429-15,32-10-37 0,-7-9 191 0</inkml:trace>
  <inkml:trace contextRef="#ctx0" brushRef="#br0" timeOffset="287899.1525">17298 18534 1546 0,'-13'32'370'16,"13"-32"-356"-16,0 0-24 0,0 0 2 0,0 0 3 15,30-6 11-15,-9-3 7 0,5-1-8 0,6-7-9 16,6 2-7-16,2-3-14 0,12-10-52 16,-14 18-112-16,27-24-360 0,-12 7-42 0,-6 4 107 15</inkml:trace>
  <inkml:trace contextRef="#ctx0" brushRef="#br0" timeOffset="288415.0373">17980 18047 1885 0,'0'0'67'0,"0"-20"-46"16,0 20-4-16,0 0-9 0,12-19 2 15,-12 19-5-15,17-9-22 0,-17 9 23 0,19-11-2 16,-19 11-7-16,26-3 15 0,-9 1-19 16,2 2-7-16,2 3-8 0,-2-3-21 0,9 11-16 15,-6-9-38-15,19 13-71 0,-23-19-188 0,19 0-278 16,9 3 69-16,-10-13 516 0</inkml:trace>
  <inkml:trace contextRef="#ctx0" brushRef="#br0" timeOffset="288883.8065">18847 17778 1595 0,'0'0'123'15,"-11"-21"-82"-15,11 21-14 0,0-18-11 0,0 18-4 16,0 0 17-16,0 0 5 0,0 0-4 0,0 0-4 15,-11 19-18-15,8 0-10 0,-1-1 1 0,2 5-3 16,-1 3 7-16,1 1-7 0,-2-1 8 0,2-1 8 16,-1 2-48-16,4 4 23 0,-1-2-53 0,5-6 13 15,-5-23 15-15,14 32-40 0,-14-32-77 16,13 28-332-16,4-21-109 0,-17-7 170 0</inkml:trace>
  <inkml:trace contextRef="#ctx0" brushRef="#br0" timeOffset="289415.0665">19037 17767 1503 0,'0'0'47'0,"0"0"-38"0,0 0-5 16,0 0 5-16,0 0 13 0,0 0 12 15,0 0 3-15,19 5 3 0,-19-5 3 16,22-6-12-16,-22 6-5 0,27-8-1 0,-27 8-15 16,29 3 2-16,-29-3-4 0,32 1 1 0,-32-1-3 15,31-7 1-15,-13 7 3 0,-18 0-4 0,29-1 1 16,-29 1 0-16,26-3-2 0,-26 3-2 0,22 1-1 16,-22-1 6-16,0 0-12 0,20 3 7 0,-20-3 0 15,0 0-3-15,0 0 11 0,0 0-5 0,0 0-1 16,0 0-6-16,-4 19 1 0,4-19 2 15,-5 17 2-15,5-17 0 0,-7 17-3 0,7-17-5 16,-16 29 5-16,16-29-3 0,-19 30 5 16,9-12-5-16,10-18 3 0,-17 31-4 0,17-31-19 15,-12 24 21-15,12-24-25 0,-7 19 36 0,7-19-19 16,0 0 21-16,0 0-17 0,6 22 18 0,-6-22-2 16,0 0-10-16,21-1-1 0,-21 1-9 0,24-3 9 15,-24 3 3-15,25-7-2 0,-25 7 15 16,23-13-13-16,-23 13-17 0,18 1 15 0,-18-1-26 15,0 0 17-15,18 7 24 0,-18-7-8 0,0 0 10 16,0 0-10-16,0 0-6 0,-9 23 5 0,9-23-11 16,-16 18 2-16,16-18-4 0,-24 14-1 0,24-14 14 15,-31 14-5-15,31-14-1 0,-26 15 0 0,26-15-13 16,-21 4 5-16,21-4-1 0,0 0 5 16,-15 21-32-16,15-21-16 0,0 0-50 15,-4 21-145-15,4-21-384 0,0 0 23 0,18 3 347 16</inkml:trace>
  <inkml:trace contextRef="#ctx0" brushRef="#br0" timeOffset="289618.2152">19664 17919 1771 0,'-43'1'79'15,"43"-1"-62"-15,-27 4-10 0,27-4-7 0,-17-2 6 16,17 2-3-16,0 0-13 0,0 0-9 0,0 0-20 16,0 0-7-16,0 0-27 0,0 0-86 15,33-25-291-15,-16 21-167 0,-17 4 148 0</inkml:trace>
  <inkml:trace contextRef="#ctx0" brushRef="#br0" timeOffset="290165.0912">19849 17647 1802 0,'0'0'42'0,"0"0"-21"15,3-19-2-15,-3 19 2 0,0 0-1 0,23-21-5 16,-23 21-4-16,19-11 2 0,-19 11-4 15,0 0-9-15,22-7 0 0,-22 7-7 0,0 0 4 16,0 0 7-16,18 4-2 0,-18-4 2 0,0 0-2 16,10 20 2-16,-10-20-5 0,0 0 1 0,10 17-2 15,-10-17-1-15,0 0 3 0,11 18 1 0,-11-18 0 16,0 0-1-16,10 17 0 0,-10-17-3 0,0 0 2 16,0 0-4-16,0 0 3 0,20 6 1 15,-20-6-2-15,0 0 9 0,0 0-6 16,0 0 3-16,0 0-1 0,0 0 1 0,19 12-1 15,-19-12-2-15,0 0-3 0,-2 17 5 0,2-17-3 16,-7 18 3-16,7-18 4 0,-12 26-7 0,12-26 2 16,-18 18 3-16,18-18-4 0,-17 23 5 0,17-23 0 15,-16 27 4-15,16-27 0 0,0 0 0 0,-16 18-7 16,16-18-2-16,0 0-1 0,0 0 4 16,0 0-5-16,23-4 1 0,-23 4 1 0,18 1 1 15,-18-1 1-15,26 0-2 0,-26 0 0 0,30-14-5 16,-30 14 7-16,28-6-3 0,-28 6 1 15,21 5 2-15,-21-5-2 0,0 0 4 0,0 0 2 16,14 18 4-16,-14-18-8 0,-2 20-2 0,2-20 0 16,-10 28 0-16,-1-10 0 0,11-18 0 0,-28 30 0 15,11-16-7-15,0 2 14 0,0-3-31 16,0 6 32-16,-2-4 8 0,2-2-16 0,0 3 0 16,17-16 0-16,-22 18-9 0,22-18-17 0,0 0-36 15,0 0-70-15,-13 18-399 0,13-18-148 0,19-8 72 16</inkml:trace>
  <inkml:trace contextRef="#ctx0" brushRef="#br0" timeOffset="290743.2222">18169 18322 1617 0,'0'0'121'15,"19"-2"-104"-15,-19 2-50 0,40-10 48 0,-12-2-26 16,11-10 31-16,5 4 15 0,7 3-11 0,4-6 3 16,1 13-20-16,2-4 0 0,5-5-11 0,5 16-4 15,5-13 13-15,2 3-3 0,2 0 4 0,2 6 0 16,-2 1-12-16,3 2 6 0,-2 2-5 16,4-1 8-16,-1-11 6 0,-2 13-6 0,3 1-4 15,-6-2 0-15,0 14-5 0,-1-12 11 0,-2 2 5 16,2-1 2-16,2 1-8 0,-4-3-2 0,1 4 5 15,-5-14-9-15,0 9 9 0,-3-8-4 0,-4-2-7 16,-3 8 6-16,-4-9-15 0,-3 7 6 0,-6 0-13 16,-3 14-28-16,-11-14 21 0,1 5-62 15,-33-1-136-15,12-17-384 0,-12 17-11 16,0 0 384-16</inkml:trace>
  <inkml:trace contextRef="#ctx0" brushRef="#br0" timeOffset="291196.3548">18975 18332 1622 0,'0'0'27'0,"12"-25"-17"0,-12 25-3 0,5-16-36 16,-5 16 40-16,0 0 26 15,0 0 0-15,0 0-19 0,-21 13-4 0,21-13-31 16,-25 25 26-16,8-15 31 0,17-10-28 0,-37 41 19 16,20-16-36-16,-2 6 6 0,1 4 26 0,0-5-5 15,18-30-25-15,-27 40 18 0,22-14-16 0,5-26 16 16,5 40 32-16,-5-40-56 0,31 11 32 0,-5-10-26 16,3 9-41-16,5-11 53 0,8 1-16 15,5-7-4-15,5-16 71 0,6-1-64 0,1-8-21 16,6 2 8-16,-4 1-65 0,13 0-32 0,-26 18-210 15,9-24-318-15,6 5 85 0,-21-1 358 0</inkml:trace>
  <inkml:trace contextRef="#ctx0" brushRef="#br0" timeOffset="291383.8653">19587 18294 1713 0,'-45'11'73'0,"28"1"-49"0,0-9 18 0,17-3-59 15,-30 20 16-15,18-1 18 0,12-19-30 0,-22 38 45 16,13-10-15-16,-1-3-32 0,3 10-3 0,-3-2-7 16,5-10 8-16,-5 5-35 0,9-5-48 0,-12 9-32 15,20 1-44-15,-22-5-91 0,23-8-224 16,-8-20-43-16,0 0 475 0</inkml:trace>
  <inkml:trace contextRef="#ctx0" brushRef="#br0" timeOffset="291696.3678">19859 18316 1564 0,'0'0'66'0,"-36"19"35"16,17-7-90-16,0 5 59 0,8 7 13 0,0 3-93 15,2-3 60-15,1 5-50 0,3-8 1 0,1 3-7 16,6 4 9-16,3-6 2 0,4-1-11 15,2-1 12-15,-11-20-36 0,28 14 23 16,-8-3 22-16,3-1 2 0,5-4 26 0,2-3-11 16,-3-10-13-16,1 1-14 0,1-2 0 0,-2-6-5 15,2-10-4-15,-7-1 18 0,-4-3-14 0,-6-7 0 16,-4 4 0-16,-2-1 0 0,-5 1 0 0,-2 5-9 16,-4 9-2-16,-5 0 14 0,10 17-20 0,-25-21-14 15,6 6-12-15,5-2-56 0,-9-7 22 0,23 24-30 16,-37-5-38-16,37 5-129 0,0 0-314 15,0 0 49-15,3-26 430 0</inkml:trace>
  <inkml:trace contextRef="#ctx0" brushRef="#br0" timeOffset="292025.2214">20944 18182 1659 0,'0'0'19'0,"0"0"-31"15,17-14-1-15,-17 14 18 0,34-20-5 16,-13 15-11-16,5 5-26 0,-5 0-12 0,12 1-64 16,-16-10-38-16,23 13-91 0,-10-13-274 0,-11-5 30 15,22 13 434-15</inkml:trace>
  <inkml:trace contextRef="#ctx0" brushRef="#br0" timeOffset="292212.9032">20983 18343 1772 0,'0'0'44'0,"-20"-11"-32"0,20 11-10 0,0 0 8 15,0 0-6-15,26 1 15 0,-26-1 34 0,35 3-87 16,-15-13 56-16,4-4-33 0,1-4-25 0,7 6-25 15,-9 0-53-15,25 14-208 0,-13 0-315 16,-5-21 64-16,13 12 424 0</inkml:trace>
  <inkml:trace contextRef="#ctx0" brushRef="#br0" timeOffset="292541.4536">21789 17902 2019 0,'0'0'24'16,"0"22"-26"-16,0-22 6 0,18 0-2 16,-18 0-2-16,29 0 0 0,-29 0 0 0,27 6-9 15,-27-6 18-15,31 18-9 0,-12-14 0 0,2 4 0 16,6-19-13-16,1 13-4 0,2-5-17 16,2-6 16-16,5 4-57 0,-4-3 24 0,23 15-146 15,-27-17-438-15,20-6 58 0,8-7 148 0</inkml:trace>
  <inkml:trace contextRef="#ctx0" brushRef="#br0" timeOffset="292838.3386">22875 17665 1589 0,'0'0'112'0,"0"0"-47"0,0 0-19 16,-11-24 2-16,11 24 4 0,0 0-13 0,0 0-11 16,-17 7-10-16,12 14-9 0,-1-3-11 0,2 3 6 15,1 2-9-15,3-23 7 0,-6 41-7 16,2-18-6-16,5 0-14 0,-3 8-8 0,7-2-42 15,-11-12-17-15,14 19-63 0,-8-36-302 16,-14 29-142-16,27-6 47 0,-13-23 552 0</inkml:trace>
  <inkml:trace contextRef="#ctx0" brushRef="#br0" timeOffset="293072.7121">23586 17548 1471 0,'0'0'137'0,"-18"5"-63"0,18-5-13 16,-28 17-13-16,28-17-2 0,-39 25-18 0,16-7-3 15,-6 16-17-15,0 5 4 0,-9 2-12 0,-3 9 0 16,-4-6-5-16,-9 17 1 0,1 3 13 0,-6 7-3 16,0 5 2-16,0-18-13 0,1 10-23 15,3-7-26-15,4 6 39 0,1-4-12 0,13-3-1 16,-3-1-12-16,23-19-136 0,-21 15-259 0,21-27-196 15,17-28 147-15,-17 21 484 0</inkml:trace>
  <inkml:trace contextRef="#ctx0" brushRef="#br0" timeOffset="293619.611">23386 18130 1643 0,'18'-14'96'0,"5"3"-49"0,-3 1-4 16,4-4-14-16,-5 0 10 0,6 13-5 0,-7-7-17 15,3 1 9-15,-1 9-24 0,1-8 4 0,3 3-5 16,1 0-24-16,-2 1 35 0,-1 1-8 16,1 2 2-16,-3 1 8 0,-1-4-9 0,-2-8-26 15,-17 10 25-15,0 0-3 0,23-1-6 0,-26 19 42 16,3-18-35-16,-13 17 3 0,13-17-3 0,-22 15-28 16,22-15 21-16,-27 21 4 0,8-13-6 0,-1 6 26 15,3 0-19-15,0 7-2 0,2-4-5 0,15-17 10 16,-24 22 0-16,24-22 6 0,0 0-7 0,0 0-20 15,0 0 12-15,0 0 1 16,0 0 15-16,24 6 9 0,-24-6-13 0,31-5 1 16,-13 12-18-16,4-10-6 0,-1 3 19 0,-2-5 1 15,1 9-3-15,-20-4 20 0,28-4-27 0,-28 4 8 16,0 0 12-16,19 27 3 0,-16-7-16 0,-8 4 0 16,-1 5 0-16,6-29-5 0,-24 10 2 0,24-10-10 15,-32 18 34-15,11 21-21 0,-2-15 0 16,-1-5 0-16,-3-2 0 0,-2 14 0 0,1-7 0 15,-1-1 0-15,1 9 0 0,3-26 0 0,2 9 0 16,3-5 0-16,20-10 0 0,-26-4-17 0,26 4-15 16,0 0-19-16,1-17-66 0,-1 17-340 0,0 0-227 15,17-42 12-15,-8 5 656 0</inkml:trace>
  <inkml:trace contextRef="#ctx0" brushRef="#br0" timeOffset="293760.2293">24174 18277 1531 0,'-16'56'474'0,"16"-56"-432"16,-29-1-52-16,29 1 20 0,-26-5-10 0,26 5 0 15,-22-1 0-15,22 1-12 0,-23 4-37 0,23-4-46 16,-22 13-297-16,22-13-299 0,0 0 30 16,4-26 515-16</inkml:trace>
  <inkml:trace contextRef="#ctx0" brushRef="#br0" timeOffset="337053.1153">24381 3853 1646 0,'19'-11'61'16,"-19"11"-21"-16,0 0-19 0,3-23 1 15,-3 23 3-15,0 0 12 0,0 0-3 0,0 0 2 0,0 0-9 16,0 0-8-16,0 0-6 0,-28 9-6 16,28-9-2-16,-32 29-2 0,11-8-12 0,-4 5 32 15,-1 3-28-15,-3 4 27 0,-3 3-8 0,-2 3-13 16,-1 2 4-16,-3-1-5 0,1-2 0 0,0 0 0 16,2-3 0-16,4-5 0 0,6-6 0 0,7-3-16 15,18-21-15-15,-21 26-35 0,21-26-39 0,10 22-199 16,-10-22-290-16,0 0 19 0,25-23 220 0</inkml:trace>
  <inkml:trace contextRef="#ctx0" brushRef="#br0" timeOffset="337225.0066">24117 3909 1799 0,'0'0'174'0,"0"0"-128"0,-26 24-18 15,26-24-28-15,-12 30 0 0,11-13 0 0,1-17 0 16,7 34 0-16,-7-34 0 0,22 30 0 0,-5-17 0 15,6 0 0-15,4-6 0 0,7-1 0 0,6-3 0 16,6-1 0-16,3-5 0 0,4 2 0 0,-3-10-43 16,26 10-618-16,-33-9 5 0,7 13-3 0</inkml:trace>
  <inkml:trace contextRef="#ctx0" brushRef="#br0" timeOffset="338242.9178">22442 4781 1980 0,'-17'3'34'0,"17"-3"-12"0,0 0-14 0,0 0-6 15,0 0-1-15,18-12-1 0,-18 12 0 0,32-8 0 16,-13 4 0-16,6 0 0 16,0 1 0-16,2-1 0 0,3 3-8 0,0-5-35 15,9 12-53-15,-20-30-215 0,25 30-319 0,-15-12 23 16,9 2 256-16</inkml:trace>
  <inkml:trace contextRef="#ctx0" brushRef="#br0" timeOffset="338493.265">23208 4594 2010 0,'0'0'11'0,"0"0"-11"0,0 0-7 16,0 0-5-16,0 0 3 0,0 0 5 0,0 0 3 15,0 0 7-15,-5 32-4 0,3-8 2 0,-2 4-5 16,-1 1 3-16,1 1-8 0,-2 2 2 0,-1 0-14 16,-1-2-4-16,3 7-26 0,-7-13-17 0,17 18-73 15,-30-32-242-15,29 19-194 0,-5-6-1 0,1-23 405 16</inkml:trace>
  <inkml:trace contextRef="#ctx0" brushRef="#br0" timeOffset="338977.7402">23445 4639 1905 0,'-29'28'122'0,"29"-28"-109"15,0 0-18-15,0 0-4 0,0 0 5 0,0 0 5 16,0 0 9-16,20-13 1 0,-20 13-8 0,31-11-3 16,-10 4 0-16,1-1 0 15,2-1 0-15,3-1 0 0,-2 3 0 0,2-1 0 16,-1 5 0-16,-2-2 0 0,-2 3 0 0,-1 2 0 16,-4 0 0-16,-17 0 0 0,19 7 0 0,-19-7 0 15,0 0 0-15,7 17 0 0,-7-17 0 0,-8 19 0 16,8-19 0-16,-20 27 0 0,7-10 0 0,13-17 0 15,-28 31 0-15,28-31 0 0,-24 30 0 0,24-30 0 16,-20 24 0-16,20-24 0 0,-11 20 0 16,11-20 0-16,3 18 0 0,-3-18 0 0,0 0 0 15,18 23 0-15,-18-23 0 0,21 12 0 0,-21-12 0 16,20 8 0-16,-20-8 0 0,19 8 0 0,-19-8 0 16,0 0 0-16,0 0 0 0,17 11 0 15,-17-11 0-15,0 0 0 0,0 0 0 0,-12 19 0 16,12-19 0-16,-20 16 0 0,20-16 0 15,-28 19 0-15,28-19 0 0,-33 21 0 0,33-21 0 16,-30 18 0-16,30-18 0 0,-22 14 0 0,22-14 0 16,0 0 0-16,-4 17-15 0,4-17-107 0,30 3-450 15,-30-3-79-15,24-8 45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43:48.8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1438 547 439 0,'0'0'260'16,"0"0"-12"-16,0 0-47 0,9-19-139 0,-9 19 64 15,0 0-16-15,0 0-23 0,0 0 92 0,10-25-110 16,-10 25-37-16,-14-28-8 0,14 28-9 0,-14-26-1 15,14 26 6-15,-25-14-5 0,7 10 1 0,-1 8-1 16,-7 0-10-16,-3 7 4 0,-5 7 2 0,-3 3-6 16,-4 8 12-16,-2 8-6 0,-3 4 4 0,0 6-27 15,0 1 3-15,3-5-3 0,2-4 2 16,6-4 22-16,3-6 4 0,8-3-10 0,4 0-6 16,7-4 5-16,6-2-10 0,5 0 6 0,2-20-6 15,14 30 5-15,-14-30-4 0,33 29 4 0,-10-13-10 16,2-3-4-16,9 0-21 0,-1-6-6 0,12-1-39 15,-8-14-45-15,26 8-136 0,-13-10-351 0,7-3 46 16,6 7 323-16</inkml:trace>
  <inkml:trace contextRef="#ctx0" brushRef="#br0" timeOffset="687.9582">1798 735 1523 0,'-24'34'221'0,"-4"-24"-190"0,5 1-15 0,1 0-7 16,4 1 4-16,-2 1-1 0,3 0 5 0,0 1-7 15,3 3 2-15,-1-1-7 0,4 1 8 16,0 0-11-16,5 3 10 0,1-3-9 0,5 0 2 16,4-1-5-16,-4-16 6 0,17 29-8 0,-17-29 11 15,28 30-7-15,-10-17 2 0,4-2-3 0,2-3-1 16,3-3-3-16,4-4 3 0,-1-4-3 0,0-3 2 15,1-4 0-15,-1-3-7 0,-1-1 12 0,-1-3-13 16,-1 0 0-16,-5-2-5 0,0 0 1 16,-8-3-6-16,1 1 8 0,-6 1-4 15,-5 0 8-15,-2 2-1 0,-6 1 13 0,4 17-7 16,-18-29 9-16,18 29-4 0,-28-23 4 0,11 15 0 16,-4 3 0-16,2 3 1 0,-2 2 3 0,3 3 6 15,-1 1 3-15,19-4-4 0,-25 16-5 0,25-16-6 16,0 0-2-16,-17 13-2 0,17-13 0 0,0 0 2 15,0 0 2-15,28 18 7 0,-9-17-2 16,7-1-1-16,3-5 1 0,1-2-1 0,5 1-4 16,-1 0 0-16,0 2 1 0,0 1-6 0,-3-1 4 15,1 2-3-15,-5 2-3 0,-3 1 4 16,-5 5-5-16,-19-6 10 0,27 15-6 0,-27-15 7 16,11 18-5-16,-11-18 0 0,-2 25-2 0,-4-8-1 15,-4 1 3-15,-3 2 0 0,-3 1 0 0,-3 0 2 16,1-2-5-16,0-1 0 0,18-18 0 15,-30 31 0-15,30-31 0 0,-17 24 0 0,17-24 0 16,0 0 0-16,0 0 0 0,0 0 0 0,28-1 0 16,-9-10 0-16,7-4 0 0,3-4 0 0,2-2 0 15,6-3 0-15,-1-1 0 0,2-3 0 0,-1 1 0 16,-3 3 0-16,-3-4 0 0,-3 5 0 0,-2-5 0 16,-1 9 0-16,-5 3 0 0,-2 6 0 15,-18 10 0-15,19-5 0 0,-19 5 0 0,0 0 0 16,0 0 0-16,0 0 0 0,-12 19 0 15,5-1 0-15,-3 4 0 0,-2 2 0 0,2-2 0 16,-1-2 0-16,6 2 0 0,1-1 0 0,4 1 0 16,2-4-1-16,5 0-22 0,-7-18-5 0,30 28-23 15,-30-28-42-15,51 18-128 0,-51-18-262 0,35 6-127 16,-6 1 74-16,-8-6 536 0</inkml:trace>
  <inkml:trace contextRef="#ctx0" brushRef="#br0" timeOffset="907.3318">3061 792 1625 0,'-20'4'257'15,"-8"2"-222"-15,3 5-11 0,-3-2 1 16,3 6 8-16,-3 1-13 0,2 2-2 16,-2-3-8-16,2 6-10 0,1 1 0 0,3-4 0 15,4 4 0-15,3-5 0 0,15-17 0 0,-17 30 0 16,17-30 0-16,2 26 0 0,-2-26 0 0,23 23 0 15,-2-12 0-15,3-6-5 0,8-4-11 0,5-5-8 16,6-2-17-16,1-10-32 0,15 6-99 16,-30-7-465-16,23 3 18 0,-3 2 160 0</inkml:trace>
  <inkml:trace contextRef="#ctx0" brushRef="#br0" timeOffset="1298.3659">3383 809 1723 0,'0'0'74'0,"-32"5"-28"0,32-5 4 0,-32 5-6 15,15 0-7-15,-8 1-11 0,3 1-2 0,-4 5-7 16,-1 1-11-16,-1 2-6 0,1 2 0 0,3-3 0 16,2 4 0-16,1-2 0 0,5 2 0 0,2-1 0 15,14-17 0-15,-16 29 0 0,16-29 0 0,-1 23 0 16,1-23 0-16,16 21 0 0,-16-21 0 15,32 13 0-15,-11-11 0 0,3 1 0 0,1-4 0 16,0-3 0-16,2-2 0 0,1-4 0 0,-2-1 0 16,-2 4 0-16,-1-4 0 0,-4 0 0 0,1 1 0 15,-3-5 0-15,-17 15 0 0,28-28 0 16,-28 28 0-16,17-24 0 0,-17 24 0 0,10-25 0 16,-10 25 0-16,4-22 0 0,-4 22 0 15,0 0 0-15,4-22 0 0,-4 22 0 0,0 0 0 16,0 0 0-16,0 0 0 0,-14 25 0 0,14-25 0 15,-16 31 0-15,6-12 0 0,-1 2 0 0,3-2 0 16,0 0 0-16,2-1 0 0,5 1-19 0,1-19-14 16,8 31-29-16,-8-31-18 0,25 22-59 0,-25-22-55 15,36-11-355-15,-16 13-38 0,-3-6 204 0</inkml:trace>
  <inkml:trace contextRef="#ctx0" brushRef="#br0" timeOffset="1595.2924">3693 832 1607 0,'0'0'106'0,"0"0"-25"0,0 0-8 16,0 0-10-16,0 0-5 0,-21-1-23 0,21 1-11 15,0 0-24-15,0 0 0 0,-9 18 0 16,9-18 0-16,0 27 0 0,0-27 0 0,-3 35 0 16,2-16 0-16,-1 2 0 0,-1-1 0 0,2 1 0 15,0 2 0-15,0-3 0 0,1 1 0 0,1-2 0 16,-1-19 0-16,7 29 0 0,-7-29 0 0,11 21 0 15,-11-21 0-15,0 0 0 0,23 6 0 16,-23-6 0-16,18-10 0 0,-18 10 0 16,22-24 0-16,-8 3 0 0,0-2 0 0,3-1 0 15,1-1 0-15,0 3 0 0,-1-1 0 0,0 1 0 16,-4 2 0-16,2-2 0 0,-5 0 0 0,1 3 0 16,-1-7 0-16,2 9-45 0,-4-9-34 0,9 5-41 15,-20-15-94-15,23 19-410 0,-20 17 42 0,0 0 200 16</inkml:trace>
  <inkml:trace contextRef="#ctx0" brushRef="#br0" timeOffset="1970.3">4093 940 1814 0,'-19'9'67'0,"19"-9"-26"0,0 0 5 0,24 2-11 16,-24-2-8-16,23-4-10 0,-23 4-17 0,27-10 0 16,-10 4 0-16,5-3 0 0,2 1 0 0,3-1 0 15,0-2 0-15,-1 0 0 0,0-2 0 0,-2-1 0 16,-1-1 0-16,-3 1 0 0,-3 1 0 0,-3-4 0 16,-14 17 0-16,15-25 0 0,-15 25 0 15,-4-19 0-15,4 19 0 0,-20-8 0 16,2 7 0-16,-3 4 0 0,-6 3 0 0,-1 0 0 15,-4 5 0-15,1 5 0 0,0 2 0 0,2 4 0 16,1 2 0-16,4-1 0 0,1 5 0 0,5-3 0 16,1 3 0-16,3-1 0 0,6-4 0 0,3-1 0 15,5-3 0-15,6-1 0 0,4-1 0 0,7-4 0 16,6-4 0-16,5-3 0 0,7-4 0 16,6-5 0-16,7-2 0 0,0-9 0 0,10 1 0 15,-5-7-27-15,19 10-325 0,-21-8-323 0,7 3 15 16,-8 2 328-16</inkml:trace>
  <inkml:trace contextRef="#ctx0" brushRef="#br0" timeOffset="2235.9299">4885 1061 2028 0,'0'0'19'0,"-17"24"-19"16,17-24 0-16,-7 26 0 0,1-9 0 0,-5 3 0 15,-4 1 0-15,0 1 0 0,0 0 0 0,0 2 0 16,-1-4-41-16,10 9-105 0,-29-15-464 0,31 5-74 15,4-19 119-15</inkml:trace>
  <inkml:trace contextRef="#ctx0" brushRef="#br0" timeOffset="3001.6068">5930 906 1674 0,'-27'-7'44'0,"27"7"-7"0,-28-10 1 16,28 10 4-16,-24-10-5 0,24 10-15 0,-24-13-4 15,24 13-7-15,-26-6 9 0,26 6 2 0,-23 2-6 16,23-2-4-16,-25 8-7 0,25-8 1 0,-28 18 0 15,11-4 4-15,0 4 1 0,0 3 0 0,-1-1-6 16,1 7-5-16,0-4 0 0,1 5 0 16,0-2 0-16,4 0 0 0,2-2 0 0,4-3 0 15,6-21 0-15,5 27 0 0,-5-27 0 0,23 14 0 16,-3-13 0-16,4-3 0 0,6-7 0 0,7-8 0 16,4-7 0-16,2-8 0 0,5-1 0 15,1-4 0-15,1 1 0 0,0-1 0 0,-4-3 0 16,-2 2 0-16,-5-3 0 0,-4 1 0 0,-7 5 0 15,-4-8 0-15,-7 6 0 0,-4-5 0 16,-5 2 0-16,-7 7 0 0,-2 8 0 0,1 25 0 16,-13-25 0-16,13 25 0 0,-27-4 0 0,7 12 0 15,-3 13 0-15,-1 6 0 0,-3 8 0 0,0 6 0 16,2-4 0-16,1 8 0 0,1-9 0 0,3 1 0 16,5-1 0-16,3-4 0 0,7 4 0 0,3-6 0 15,6-2 0-15,3-3 0 0,6-2 0 16,2-2-27-16,10 4-74 0,-25-25-89 0,44 25-432 15,-16-13-25-15,5 1 188 0</inkml:trace>
  <inkml:trace contextRef="#ctx0" brushRef="#br0" timeOffset="3329.7564">6431 949 1737 0,'0'0'58'0,"-24"11"-24"16,24-11-1-16,0 0 2 0,-19 27-1 0,19-27-7 16,-13 26 0-16,13-26-3 0,-11 36-3 15,8-17-4-15,3 4-17 0,3-4 0 0,2 2 0 16,2-4 0-16,-7-17 0 0,22 28 0 16,-22-28 0-16,27 19 0 0,-27-19 0 0,29 10 0 15,-29-10 0-15,26 0 0 0,-26 0 0 0,27-14 0 16,-27 14 0-16,29-25 0 0,-15 8 0 0,-2-4 0 15,-1-2 0-15,-3-3 0 0,-2 2 0 0,-2 1 0 16,-3 2 0-16,-3 3 0 0,-3 0 0 0,-1 1 0 16,-3 0 0-16,9 17 0 0,-20-19 0 15,20 19 0-15,-31-7 0 0,31 7 0 0,-34 0 0 16,17 9 0-16,0-1 0 0,17-8 0 0,-26 26 0 16,26-26-24-16,0 0-83 0,0 0-461 15,10 17-92-15,-10-17 21 0</inkml:trace>
  <inkml:trace contextRef="#ctx0" brushRef="#br0" timeOffset="4064.2149">7772 516 1488 0,'0'0'233'0,"0"0"-166"0,0 0-18 16,-12 17-6-16,12-17 3 0,0 0-11 0,-11 17-11 15,11-17-2-15,-12 24-5 0,3-7-6 0,-2 4 1 16,-1-2-12-16,-4 7 0 0,-1-2 0 16,-6-4 0-16,-1 1 0 0,-4-6 0 0,-1 10 0 15,-2-3 0-15,-2 7 0 0,-1-1 0 16,-2-7 0-16,1 2 0 0,-1 0 0 0,1-1 0 15,3-3 0-15,1 1 0 0,3-5 0 0,2 1 0 16,6-4 0-16,20-12 0 0,-27 17 0 0,27-17 0 16,0 0 0-16,0 0 0 0,0 0 0 15,0 0 0-15,0 0 0 0,0 0 0 0,25 4 0 16,-6-8 0-16,4 2 0 0,2-2 0 0,3-1 0 16,-1 2 0-16,2 0 0 0,-3 1 0 0,-1 1 0 15,-2 1 0-15,-1-2 0 0,1 5 0 0,-2-1 0 16,0 3 0-16,-2 0 0 0,2 1 0 0,-2 0 0 15,1-1 0-15,2 3 0 0,0 0 0 16,0 0 0-16,1 4 0 0,-3-2 0 16,1 2 0-16,-3 0 0 0,0 3 0 0,-18-15 0 15,31 29 0-15,-31-29-18 0,29 32-63 0,-29-32-84 16,20 22-476-16,-20-22 16 0,30 18 109 0</inkml:trace>
  <inkml:trace contextRef="#ctx0" brushRef="#br0" timeOffset="4720.8821">9001 710 836 0,'0'0'176'16,"0"0"0"-16,21-25-23 0,-21 25 18 16,5-27-34-16,-5 27-30 0,-6-33-39 15,-4 15-12-15,4-4-12 0,-7-1-8 0,1 3-5 16,-8-1-4-16,2 2-4 0,-6-3-17 0,0 5-6 16,-1-1 0-16,-2 5 0 0,-1 5 0 0,-1 8 0 15,0 2 0-15,-2 4 0 0,0 3 0 0,-1 5 0 16,1 9 0-16,-1 7 0 0,0 3 0 0,1 10 0 15,-2 1 0-15,2 3 0 0,1 2 0 0,1 0 0 16,2-2 0-16,4 0 0 0,4-1 0 16,4-2 0-16,4-2 0 0,5 3 0 0,5-2 0 15,4 1 0-15,5-4 0 0,1-4 0 0,5-3 0 16,-1-6 0-16,4-1 0 0,-1-4 0 16,3-5 0-16,0-4-10 0,1-4-37 0,-20-9-17 15,42 11-49-15,-40-31-116 0,-2 20-419 0,24-12 47 16,-24 12 267-16</inkml:trace>
  <inkml:trace contextRef="#ctx0" brushRef="#br0" timeOffset="4908.3953">8173 1001 1987 0,'-36'2'52'0,"14"-1"-44"16,22-1-8-16,-21 2 0 0,21-2 0 0,0 0 0 15,0 0 0-15,0 0 0 16,23-3 0-16,-1 0 0 0,5 0 0 0,8-2 0 15,8-1 0-15,7-2 0 0,2 0 0 0,6 1 0 16,0-3 0-16,0 5 0 0,-1-3 0 0,3 5-40 16,-17-10-139-16,16 7-477 0,-13 3 1 0,1 3 139 15</inkml:trace>
  <inkml:trace contextRef="#ctx0" brushRef="#br0" timeOffset="5112.0117">9109 1309 2047 0,'-33'6'0'0,"33"-6"0"0,-23 3 0 0,23-3 0 16,0 0 0-16,0 0 0 0,0 0 0 16,0 0 0-16,0 0 0 0,4-19-26 0,-6-5-148 15,2 24-511-15,23-23 31 0,-23 23 147 0</inkml:trace>
  <inkml:trace contextRef="#ctx0" brushRef="#br1" timeOffset="15028.7771">11876 3367 522 0,'0'0'-75'0,"0"0"152"0,-17-9 276 15,33 26-21-15,-30-34 22 0,34 25-254 0,-20-8-58 16,0 0-12-16,0 0-15 0,0 0-6 16,25 1-4-16,-25-1-2 0,20 1 0 0,-20-1 0 15,26 1-1-15,-26-1 0 0,31-1-1 0,-12 0 0 16,1-2 0-16,3 2-1 0,1-2 3 0,1 0-2 16,4 0 2-16,-1-1-1 0,4 0-1 0,-1 1 1 15,4-1-1-15,1 0-1 0,1 2 1 0,1-2-1 16,1 2 0-16,3 0 0 0,1 0 0 0,1 1 1 15,1 0 0-15,3-1-1 16,-1-1 1-16,4 1-1 0,3-2 0 0,-1 2 0 16,7-3 2-16,-1 1-3 0,5 1 3 0,4-2-2 15,0 1 2-15,5-1-2 0,0 0 2 0,-1 1-2 16,2-1 1-16,1 1-1 0,4 0-20 0,4 2 46 16,0-2-47-16,0 3 46 0,3 0-25 0,-2 0 1 15,2 1 0-15,0-1 3 0,2-1-1 16,3 4 0-16,1-2 0 0,1 1-3 0,2 1 2 15,-4 1-1-15,5-2 24 0,0 0-48 0,1 0 47 16,5 0-46-16,-3 1 23 0,3-1 3 0,5-1-2 16,0 1 0-16,5-1 0 0,4 0 0 0,-3 0-1 15,5-1 1-15,6 0 1 0,2-1-2 16,3 0-20-16,2 0 43 0,1 0-44 0,2-1 46 16,1 0-23-16,0 0 1 0,-2-1 5 15,1 0-2-15,1 0 7 0,4 1-3 0,-2 0 2 16,1 1 0-16,1 1-3 0,2 1-1 0,2-1-2 15,3 2-4-15,1 2 3 0,4-1-2 0,-1-1-1 16,1 0-1-16,4-1-2 0,0 2 1 0,2-4 0 16,4 1 3-16,0-1 1 0,5-2 0 0,2-1 1 15,4 1-3-15,6-4 2 0,3 2-3 0,4-1 2 16,4 0-2-16,0-2 4 16,5 1-5-16,5 1 2 0,0-2-1 0,-4 3 1 15,2-2-3-15,-4-1 2 0,3 2-4 0,2 0 3 16,1-1-2-16,-1 2 1 0,-1 0-2 0,2 1-3 15,-3 2-6-15,-4 2-14 0,-9-3-17 0,-3 11-44 16,-20-19-71-16,26 23-403 0,-35-12-49 0,0 2 68 16</inkml:trace>
  <inkml:trace contextRef="#ctx0" brushRef="#br1" timeOffset="16419.4946">18352 521 766 0,'0'0'129'0,"0"0"-30"0,0 0-30 0,0 0-20 15,0 0 6-15,0 0 5 0,0 0 7 16,0 0-5-16,0 0-12 0,0 0-16 0,0 0-15 16,0 20-5-16,0-20-8 0,-1 18 0 0,1-18-4 15,0 26 2-15,0-26-1 0,-1 35-1 0,0-15 1 16,-1 3-1-16,1-3-1 0,0 4 12 16,-4 6-12-16,3-5-19 0,-3 11 10 0,0-4-20 15,4 4 19-15,-3 0 15 0,4 2-15 0,-2-1 15 16,-1 9-13-16,2 0 22 0,-4 10 22 0,4-1-33 15,0 6 37-15,4 2-33 0,-3 2-1 0,5 3 21 16,-2-1-29-16,2 4 24 0,-1 1-31 0,4 3 25 16,0 5-25-16,0-1 3 15,-2 8 33-15,-2 3-29 0,-1-3 26 0,-2 8-6 16,-1-6-31-16,-1 7 31 0,-2 3-4 0,0 4-19 16,-2 2 23-16,-1 5-14 0,-6-1-3 0,4 7 41 15,-5 0-5-15,5 7-13 0,-6-3 10 0,6 2-18 16,-3-3-17-16,5-2 8 0,1-1 6 0,4-2-15 15,3-5 11-15,4-3 5 0,4-4-29 0,3-3 1 16,5-2 1-16,-3-9-45 0,17 11-49 16,-31-38-186-16,24 21-307 0,-6-8 13 0,-6-12 340 15</inkml:trace>
  <inkml:trace contextRef="#ctx0" brushRef="#br1" timeOffset="17263.2858">18159 2844 876 0,'0'0'69'15,"0"0"-27"-15,-5-21-3 0,5 21 8 0,0 0 16 16,0 0 9-16,-7-18 2 0,7 18-13 0,0 0-16 16,0 0-16-16,0 0-7 0,0 0-7 15,-16-17-4-15,16 17-2 0,0 0 0 0,0 0 3 16,0 0 11-16,0 0 10 0,-21-21 7 0,21 21 3 15,0 0-4-15,0 0 0 0,0 0-4 0,0 0-3 16,0 0-1-16,0 0-1 0,-18-13-3 16,18 13-2-16,0 0-4 0,0 0-7 0,0 0-3 15,0 0 1-15,0 0-4 0,0 0 3 0,0 0-4 16,0 0 0-16,0 0-2 0,0 0-1 0,0 0 0 16,0 0-1-16,0 0 0 0,0 0-2 0,0 0 2 15,0 0-1-15,0 0 0 0,0 0 2 0,0 0-4 16,0 0 0-16,0 0 0 0,15 24 2 15,-15-24-2-15,19 28 3 0,-6-10-5 16,1 4 6-16,2 2-7 0,-2 5 6 0,1 5-5 16,1 2 3-16,-2 3-5 0,-2 2 8 0,-1 1-13 15,-6 4 12-15,-2 4 6 0,-3 2-25 0,-9 2 27 16,-2 2-23-16,-6-2 4 0,-4-1 15 0,0 1-13 16,-5-5 12-16,-2 1-12 0,-1-2 12 0,1-3-12 15,0-4 11-15,2-5-8 0,3-4 5 16,6-7-18-16,0-6-8 0,12 3-36 0,-12-28-127 15,17 6-432-15,0 0-18 0,0 0 178 0</inkml:trace>
  <inkml:trace contextRef="#ctx0" brushRef="#br1" timeOffset="19313.3288">14194 3171 1265 0,'-18'-2'73'0,"18"2"-17"15,-21 3-4-15,21-3-1 0,-20 7-2 0,20-7-7 16,-20 11-14-16,20-11-2 0,-23 18-2 0,23-18 5 15,-28 25 27-15,16-7-43 0,-9-5 44 16,7 8-45-16,-7-7 12 0,7 4 3 0,14-18-14 16,-27 28 3-16,27-28-12 0,0 0 0 0,-14 19-5 15,14-19-1-15,0 0 2 0,0 0 1 16,26 8 2-16,-26-8 1 0,22-4-1 0,-22 4 0 16,28-10 0-16,-28 10-1 0,33-15 1 0,-16 6-2 15,1-3 1-15,-1 0-4 0,0-1 4 0,0-2-3 16,-17 15-18-16,28-26 39 0,-28 26-38 0,21-23 37 15,-21 23-14-15,8-18-2 0,-8 18 4 0,0 0 0 16,-4-21 3-16,4 21-4 0,0 0 3 16,-23-12-4-16,23 12 1 0,-20-1-1 0,20 1 1 15,-26 4-1-15,26-4 1 0,-28 14 0 16,28-14-2-16,-24 22 2 0,24-22-4 0,-23 26-13 16,23-26 27-16,-22 30-24 0,13-13 16 0,1 0-8 15,3 1 0-15,5-18 0 0,-5 31 0 0,5-31 0 16,4 24 0-16,-4-24 0 0,12 18 0 0,-12-18 0 15,19 13 0-15,-19-13 0 0,27 8 0 16,-27-8 0-16,31 0 0 0,-13-4 0 0,-1-1 0 16,1-2 0-16,-1-4 0 0,1-1 0 0,-18 12 0 15,32-27 0-15,-32 27 0 0,24-29 0 0,-24 29 0 16,12-26 0-16,-12 26 0 0,3-25 0 0,-3 25 0 16,-6-20 0-16,6 20 0 0,0 0 0 15,-23-23 0-15,23 23 0 0,-21-7 0 0,21 7 0 16,-26 1 0-16,26-1 0 0,-28 9 0 15,28-9 0-15,-29 21 0 0,29-21 0 0,-28 27 0 16,28-27 0-16,-23 30 0 0,23-30 0 0,-14 26 0 16,14-26 0-16,-6 21 0 0,6-21 0 0,0 0 0 15,4 19 0-15,-4-19 0 0,0 0 0 0,20 11 0 16,-20-11 0-16,19 0 0 0,-19 0 0 0,26-6 0 16,-26 6 0-16,33-15 0 0,-16 2 0 15,-17 13 0-15,33-31 0 0,-20 14 0 0,0 0 0 16,-13 17 0-16,17-29 0 0,-17 29 0 0,5-22 0 15,-5 22 0-15,0 0 0 0,-11-21 0 0,11 21 0 16,-17-9 0-16,17 9 0 0,-22 0 0 16,22 0 0-16,-23 7 0 0,23-7 0 0,-20 12 0 15,20-12 0-15,0 0 0 0,0 0 0 0,-9 19-20 16,9-19-50-16,27 24-160 0,-27-24-383 16,17-6-16-16,-17 6 145 0</inkml:trace>
  <inkml:trace contextRef="#ctx0" brushRef="#br1" timeOffset="20033.1513">14410 3970 1552 0,'7'-24'66'0,"-7"24"-23"0,1-35 2 0,-1 35 20 16,5-37-41-16,-5 37 39 0,4-34-51 0,-4 34 11 15,-3-33 4-15,3 33-8 0,-10-27 9 0,10 27-8 16,-18-20 1-16,18 20-3 0,-23-13-2 0,23 13-11 16,-29-3-5-16,12 8 0 0,-1 2 0 0,-1 4 0 15,0 4 0-15,0 3 0 0,-2 5 0 0,0 3 0 16,-1 6 0-16,0 3 0 0,2 2 0 16,0 6 0-16,3 0 0 0,1 2 0 0,5 1 0 15,-1 1 0-15,4 0 0 0,2-1 0 0,2-1 0 16,3-1 0-16,2-3 0 0,1-3 0 15,3-3 0-15,1-3 0 0,2-3 0 0,-1-7-22 16,4 2-25-16,-11-24-74 0,29 41-229 0,-29-41-244 16,0 0-13-16,21 13 302 0</inkml:trace>
  <inkml:trace contextRef="#ctx0" brushRef="#br1" timeOffset="20189.3854">13927 4316 1427 0,'-32'-15'265'15,"24"37"31"-15,-9-20-245 0,17-2-43 16,-19 6-8-16,19-6 0 0,0 0 0 16,0 0 0-16,0 0 0 0,17 8 0 0,2-8 0 15,6-3 0-15,9-3 0 0,5-4 0 0,9-3 0 16,1-6 0-16,13 2 0 0,-10-27-208 0,28 27-432 16,-18-17-19-16,5 9 120 0</inkml:trace>
  <inkml:trace contextRef="#ctx0" brushRef="#br1" timeOffset="27752.6571">16312 3294 240 0,'0'0'46'0,"0"0"-23"0,0 0-9 16,0 0-3-16,0 0 1 0,0 0 3 0,0 0-2 16,0 0-1-16,0 0-5 0,0 0-3 15,0 0-1-15,0 0 1 0,-23-14 318 0,40 32-11 16,-34-36 29-16,36 32-14 0,-19-14-288 0,0 0-4 16,0 0-6-16,0 0-4 0,0 0-6 15,0 0 0-15,0 0-1 0,0 0 1 0,0 0-4 16,0 0-1-16,0 0-5 0,0 0-1 0,0 0-5 15,0 0 1-15,0 0-1 0,0 0 1 16,0 0-3-16,0 0 0 0,0 0 0 0,0 0-1 16,0 0 1-16,0 0 1 0,0 0-1 0,0 0-2 15,0 0 2-15,-13-17-2 0,13 17 2 0,0 0 1 16,0 0 1-16,0 0 0 0,0-17-22 0,0 17 23 16,0 0-21-16,0 0 38 0,-4-20-17 0,4 20 18 15,0 0-17-15,-2-19 0 0,2 19 2 0,0 0-3 16,-3-25 1-16,3 25-3 0,0-21 1 15,0 21-3-15,0-23 4 0,0 23-3 16,3-25 3-16,-3 25-3 0,0-26 3 0,0 26-4 16,-2-27 4-16,2 27-5 0,-1-28 4 0,1 28-4 15,-1-29 4-15,1 29-4 0,-1-32 5 0,-1 15-6 16,2 0 5-16,0-1-3 0,2 0 1 0,0-2-2 16,1 0 3-16,-1-1-4 0,0 1 7 0,1-2-7 15,-1 0 6-15,3-1-7 0,-2 0 5 16,-1 0-4-16,0 0 7 0,1 1-7 0,-2 1-13 15,0-1 33-15,0 1-36 0,-1-1 36 0,0-1-14 16,0 1-6-16,0 0 5 0,0 0-5 0,-1 0 5 16,0 2-6-16,0-1 6 0,1 1-3 15,-1-2 2-15,1 1-3 0,-2-1 4 0,2 1-5 16,0-1 5-16,0 0-4 0,0 2 4 16,0 0-4-16,2 1 4 0,-2 0-5 0,0 2 5 15,0 0-4-15,0 0 4 0,0-1-3 0,0 18 4 16,-2-34-7-16,2 34 5 0,-1-32-4 0,1 13 6 15,0 19-5-15,-2-33 4 0,1 15-4 0,1 18 3 16,-5-30-3-16,5 30-23 0,-5-24 39 0,5 24-40 16,-5-23 39-16,5 23-15 0,-2-21 1 0,2 21 1 15,-4-17-2-15,4 17 5 0,0 0-4 16,-4-25 2-16,4 25 1 0,0 0-2 16,-1-24-1-16,1 24 2 0,0 0-5 0,-2-22 3 15,2 22 0-15,0 0 3 0,-3-17-1 0,3 17 2 16,0 0-2-16,0 0-1 0,0 0 0 0,0 0 0 15,-2-18 0-15,2 18 1 0,0 0-2 0,0 0 2 16,0 0-1-16,0 0 3 0,0 0-5 0,7-17 2 16,-7 17 0-16,0 0 0 0,0 0 4 15,0 0 2-15,0 0-1 0,0 0 0 0,0 0 1 16,-7 23-5-16,7-23 2 0,-12 19-4 0,12-19 1 16,-21 24 0-16,21-24 1 0,-26 27 3 0,26-27 3 15,-29 29-3-15,29-29 3 0,-29 31-7 0,29-31-13 16,-28 33 33-16,28-33-33 0,-28 32 37 0,16-13-20 15,2-2-1-15,2 0 1 16,8-17-5-16,-10 19 4 0,10-19-4 0,0 0 0 16,0 0-3-16,0 0 1 0,0 0-1 0,0 0 5 15,0 0 2-15,19-11 0 0,-10-6 4 0,1-2-6 16,1 2-16-16,3-8 31 0,1 0-30 0,1 1 30 16,-2-4-16-16,3 4 0 0,-3-1 0 0,1-2 0 15,-1 2 0-15,-1-1 0 0,-2 5 0 0,-1 1 0 16,-2 0 0-16,-8 20 0 0,12-29 0 15,-12 29 0-15,9-17 0 0,-9 17 0 0,0 0 0 16,0 0 0-16,0 0 0 0,0 0 0 16,0 0 0-16,17 1 0 0,-17-1 0 0,17 21 0 15,-17-21 0-15,24 29 0 0,-9-11 0 0,0 0 0 16,0 1 0-16,2 1 0 0,-1-1 0 0,1 2 0 16,-1-3 0-16,0 1 0 0,-2-1 0 0,0-1 0 15,-2 1 0-15,-12-18 0 0,19 33 0 16,-19-33 0-16,16 30 0 0,-16-30 0 0,14 24-28 15,-14-24-59-15,17 33-106 0,-17-33-337 0,0 0-91 16,0 0 73-16</inkml:trace>
  <inkml:trace contextRef="#ctx0" brushRef="#br1" timeOffset="32569.4935">16360 1688 560 0,'17'4'-104'0,"-17"-4"-164"0,0 0 81 16,3-24 187-16</inkml:trace>
  <inkml:trace contextRef="#ctx0" brushRef="#br1" timeOffset="33836.4033">16389 1698 621 0,'0'0'130'0,"0"0"-1"16,0-18-7-16,0 18 13 0,0 0-17 15,0 0-14-15,0 0-32 0,0 0-27 0,0 0-21 16,0 0-19-16,0 0-9 0,0 0-12 0,0 0-23 16,0 0-38-16,0 0-40 0,0 0-25 15,0 0-13-15,0 0-1 0,0 0 21 0,0 0 2 16,0 0 33-16,0 0 29 0,0 0 37 0,17 11 26 15,-17-11 23-15,0 0 10 0,0 0 13 0,0 0 11 16,0 0 5-16,18 5 8 0,-18-5-1 16,0 0 6-16,0 0-5 0,0 0 1 0,0 0 0 15,0 0 3-15,0 0-2 0,20 7 3 0,-20-7-10 16,0 0-4-16,0 0-8 0,0 0-1 0,17-3-7 16,-17 3-2-16,0 0-3 0,20 2-2 0,-20-2-2 15,0 0-1-15,19-6-3 0,-19 6-2 0,17-4-2 16,-17 4-3-16,21-5-2 0,-21 5-2 15,20-4-2-15,-20 4 0 0,19-3-1 0,-19 3-1 16,17-1 0-16,-17 1-2 0,17 0-2 16,-17 0-2-16,0 0 0 0,24-2 0 0,-24 2-1 15,17 2 1-15,-17-2-1 0,18 2 0 0,-18-2 0 16,20 1-2-16,-20-1 2 0,19 1 0 0,-19-1 0 16,22 2 2-16,-22-2-1 0,26 1 3 0,-26-1-1 15,28 1 2-15,-28-1-4 0,29-4-2 16,-29 4 0-16,30-1-1 0,-30 1 3 0,32-1 1 15,-32 1-2-15,30-4 0 0,-30 4-1 0,32-2 1 16,-32 2 0-16,33 1-1 0,-16-1 0 0,1 3-1 16,0-2 0-16,2-1 0 0,0 0 1 0,1 0-1 15,1 1 0-15,-1-1 0 0,1 0 1 16,-1 1 0-16,1-2-1 0,0 1 1 0,0 0 0 16,1 0-1-16,2-2 1 0,0-1-1 15,1 1 1-15,0-2-1 0,2 2 1 0,-1 1-1 16,0-4 1-16,1 5 0 0,0-4-1 0,1 3 2 15,1-2-1-15,1 1 0 0,-3 0 1 0,2 0-1 16,-1 0 1-16,2 0-1 0,-1 0-2 0,1 0 1 16,-1 1 0-16,-3-1 0 0,-1 1 1 0,-1 1-1 15,-1 0 0-15,-1 0 1 0,-1 3-2 16,-1-3 1-16,-2 1 1 0,-2 0-2 0,0 0 0 16,-17-1 1-16,28 5-1 0,-28-5 2 0,20 4-1 15,-20-4 1-15,0 0 0 0,18 8 0 16,-18-8-1-16,0 0 2 0,0 0 0 0,0 0-1 15,19 11 1-15,-19-11 0 0,0 0 2 0,0 0 2 16,19 3 3-16,-19-3 0 0,0 0 1 0,22 2-2 16,-22-2-1-16,17 0-2 0,-17 0-2 15,18-1 0-15,-18 1 0 0,18-5-2 0,-18 5 0 16,0 0-1-16,18-7 1 0,-18 7-2 0,0 0-8 16,0 0-27-16,0 0-62 0,-25-11-330 0,25 11-133 15,-17 8-1-15,17-8 448 0</inkml:trace>
  <inkml:trace contextRef="#ctx0" brushRef="#br1" timeOffset="34661.9691">18262 1708 513 0,'0'0'-2'0,"0"0"-2"0,0 0 3 16,0 0 4-16,0 0 3 0,0 0 5 0,0 0 11 16,0 0 26-16,-2-19 28 0,2 19 30 0,0 0 5 15,0 0-8-15,0 0-24 0,0 0-21 0,0 0-13 16,0 0-1-16,0 0 1 0,0 0 4 0,0 0-3 15,0 0-3-15,0 0-9 16,0 0-7-16,0 0-7 0,0 0-7 0,6-18-5 16,-6 18-5-16,0 0-2 0,0 0-1 0,0 0 0 15,0 0-1-15,8-19 0 0,-8 19-1 0,0 0 0 16,0 0-1-16,0 0 1 0,0 0-1 0,0 0 0 16,0 0-2-16,0 0 0 0,0 0 1 0,0 0 1 15,0 0 2-15,0 0 2 0,0 0-1 0,0 0-1 16,0 0-2-16,0 0-1 0,0 0-1 15,0 0 0-15,0 0-1 0,0 0-2 16,0 0-6-16,0 0-9 0,0 0-14 0,0 0-25 16,-6-18-37-16,6 18-58 0,0 0-67 0,0 0-158 15,0 0 5-15,0 0 312 0</inkml:trace>
  <inkml:trace contextRef="#ctx0" brushRef="#br1" timeOffset="40037.3375">18290 1687 148 0,'0'0'33'16,"-17"-2"-44"-16,17 2-114 0,0 0 81 0,0 0 44 15</inkml:trace>
  <inkml:trace contextRef="#ctx0" brushRef="#br1" timeOffset="40763.4527">18273 1685 53 0,'15'-20'1'0,"-15"20"2"16,0 0 19-16,0 0 29 0,0 0 29 0,0 0 41 15,14-17 15-15,-14 17 12 0,0 0-2 0,0 0-14 16,0 0-25-16,0 0-21 15,0 0-35-15,0 0-20 0,0 0-19 0,0 0-13 16,0 0-4-16,0 0-1 0,-18 6 2 0,18-6 1 16,0 0 1-16,0 0 0 0,-22 8 0 15,22-8 1-15,0 0 1 0,0 0 2 0,-22 9-1 0,22-9 3 0,0 0-3 0,-20 10 5 16,20-10 0-16,0 0 5 0,-25 13 4 0,25-13 3 16,-17 9-4-16,17-9-3 0,-17 11-6 15,17-11-4-15,-18 11-4 0,18-11-2 0,-19 9-5 16,19-9-2-16,-20 11-8 0,20-11 0 0,-22 10-1 15,22-10 7-15,-26 11 9 0,26-11 9 16,-30 11 6-16,30-11 12 0,-31 10 4 0,31-10 10 16,-34 15-3-16,34-15 1 0,-39 17-8 0,21-6-3 15,-6-3-8-15,4 4 2 0,-5-2-4 0,4 5 2 16,-4-7-2-16,2 4 0 0,-1-3 30 16,-1 0-34-16,0 1 29 0,-1-2-34 0,2 1-2 15,-3 1 1-15,2-3-3 0,-2 2-16 0,-1 4 19 16,1-5-16-16,-1 3 22 0,3-3 4 0,-3-2-1 15,2 2 3-15,-3-1-3 0,2 5 2 0,-1-5-4 16,0 7 3-16,0-7-5 0,0 2 2 0,-1-1-5 16,0 1 3-16,-1 1-6 0,-3 1 3 15,-1 0-3-15,0 1 3 0,-3 0-4 16,1 0 4-16,-3 0-4 0,-1 2 5 0,0-4-3 16,-1 4 4-16,-4-2-3 0,4 1 2 0,-3 0-5 15,2 1 3-15,-2-1-4 0,0 2 5 0,0-1-4 16,-2 2 4-16,2-2-3 0,-2 1 2 0,0 1-3 15,0-2 5-15,-3 1-2 0,2 0 6 0,-3 1-2 16,2 2 6-16,-1-1-8 0,0 2 5 16,0 1-9-16,1-1 5 0,-2 0-7 0,-1 3 5 15,-2-1 21-15,0 2-43 0,-2-3 46 0,2 3-42 16,-3-2 17-16,1 1 7 0,1-2-8 0,1 2 6 16,-2-1-7-16,2 0 6 0,-3 1-7 15,0 0 4-15,-1 0-7 0,-2 1 6 0,-1-2-6 16,-3 4 6-16,0-1-6 0,1 1 7 0,-1 2-7 15,-1-2 6-15,-3 1-6 0,-3 0 7 16,-5 2-6-16,0 1 6 0,-6 2-5 0,1 3 9 16,-3-1 14-16,-1 3-32 0,-4 0 31 0,-4 4-32 15,-4 2 6-15,-3-1 11 0,-4 1-11 0,0 1 9 16,0 2-35-16,-4 2 25 0,-2-1-4 0,-2 4 18 16,-7 0 14-16,0 0-1 0,-8 6-6 0,-4-3-37 15,-1 3 20-15,-5-2-30 0,-2 3 5 16,-6-1 16-16,-1 5-26 0,-12-5-4 0,7 13-61 15,-26-22-62-15,23 37-158 0,-27-23-178 16,1 5-12-16,5 17 339 0</inkml:trace>
  <inkml:trace contextRef="#ctx0" brushRef="#br1" timeOffset="41951.4437">12396 3907 1543 0,'0'0'67'0,"0"-16"-31"16,0 16-10-16,0 0-17 16,0 0 40-16,-2-20-22 0,2 20 17 0,0 0-12 15,0 0-25-15,0 0-1 0,0 0 2 0,0 0 4 16,-17-8 0-16,17 8 1 0,0 0-3 0,-18 11-3 16,18-11-20-16,-18 17 38 0,18-17-38 0,-23 24 37 15,23-24-16-15,-31 34-6 0,16-15 7 0,-4 2-4 16,1 1 6-16,0 1-4 0,0 0 7 15,-1 0-5-15,2-1 6 0,2 0-6 0,2-1 4 16,3-2-6-16,3-1 0 0,7-18-7 0,-1 30 0 16,1-30 0-16,17 28 0 0,-17-28 0 0,37 21 0 15,-12-15 0-15,6-5-5 0,8-4-11 0,1-7-16 16,11 5-48-16,-17-21-482 0,25 9-87 16,-7-9 9-16</inkml:trace>
  <inkml:trace contextRef="#ctx0" brushRef="#br1" timeOffset="48133.1466">16511 1813 655 0,'0'0'46'0,"0"0"-21"0,0 0 18 15,0 0 30-15,0 0 7 0,26-7 8 0,-26 7-9 16,0 0-11-16,0 0-16 0,21 0-2 0,-21 0-12 16,0 0 3-16,0 0-3 0,0 0 0 0,0 0-7 15,21 20-5-15,-21-20-8 0,0 0-2 0,6 19-6 16,-6-19 1-16,6 17-3 0,-6-17 0 15,6 19-3-15,-6-19 1 0,11 18-4 0,-11-18 4 16,16 17 32-16,-16-17-32 0,18 15 35 0,-18-15-32 16,22 15 0-16,-22-15 2 0,27 14-1 0,-27-14-18 15,29 12 17-15,-29-12-18 0,31 15 19 16,-14-8 0-16,-17-7-4 0,31 24 1 0,-31-24-6 16,31 29 4-16,-31-29-5 0,30 22 5 0,-30-22-5 15,31 24 5-15,-31-24-5 0,25 27 4 16,-25-27-6-16,24 28 6 0,-24-28-5 0,25 30 5 15,-25-30-5-15,24 29 5 0,-24-29-6 0,23 28 6 16,-23-28-4-16,26 28 5 0,-26-28-4 0,30 26 4 16,-30-26-4-16,33 28 4 0,-16-13-3 0,1-1 3 15,0-2-3-15,2 2 4 0,-2-1-3 0,2 0 3 16,-2 0-6-16,0 1 4 0,2-1-5 0,-2 2 5 16,1-1-5-16,1 2 4 0,-3 1-4 15,1 0 5-15,0 1-6 0,-1 0 5 16,0 0-6-16,-1 1 7 0,0 0 22 0,0-2-44 15,-1-1 44-15,2 1-44 0,1 0 16 0,0 0 5 16,-1-1-5-16,2-1 5 0,1-2-5 0,-1 0 5 16,1 0-4-16,-1 1 4 0,2-1-4 0,-2 0 3 15,2-1-2-15,-2 1 2 0,1 0-3 16,-1 0 4-16,1 0-4 0,-3 2 4 0,0-2-4 16,-17-13 4-16,31 28-4 0,-31-28 3 0,28 28-4 15,-28-28 4-15,27 29-3 0,-27-29 4 0,26 29-3 16,-26-29 3-16,24 29-3 0,-24-29 4 0,24 25-5 15,-24-25 3-15,25 22-3 0,-25-22 2 16,26 18-1-16,-26-18 1 0,28 14-1 0,-28-14 2 16,28 9-2-16,-28-9 0 0,28 9-4 15,-28-9-10-15,28 8-19 0,-28-8-19 0,25 10-25 16,-25-10-18-16,19 7-10 0,-19-7 0 0,0 0 4 16,0 0 9-16,21 21 32 0,-21-21-18 0,0 0 37 15,3 21 0-15,-3-21 13 0,4 19 19 0,-4-19 13 16,0 16 5-16,0-16 1 0,0 0-1 0,1 25-48 15,-1-25-185-15,0 0-149 0,0 0 74 0,0 0 299 16</inkml:trace>
  <inkml:trace contextRef="#ctx0" brushRef="#br1" timeOffset="51024.2869">16275 4940 1578 0,'0'0'120'0,"0"0"-44"0,0 0-20 0,0 0-12 16,0 0-4-16,0 0-11 0,0 0-7 0,0 0-12 15,0 0-6-15,0 0-9 0,0 0-12 0,0 0-16 16,0 0-44-16,-29-9-104 0,29 9-399 0,0 0-16 16,0 0 107-16</inkml:trace>
  <inkml:trace contextRef="#ctx0" brushRef="#br1" timeOffset="52352.5897">18262 3206 143 0,'0'0'88'16,"0"0"20"-16,0 0 32 0,0 0 10 15,0 0-11-15,0 0-38 0,0 0-41 0,0 0-27 16,0 0-11-16,0 0 1 0,0 0-4 0,0 0-1 16,0 0-5-16,-18 11 2 0,18-11 0 15,0 0 3-15,-22 19 3 0,22-19 10 0,-17 17 6 16,17-17 7-16,-19 20-5 0,19-20-29 0,-23 24 18 16,23-24-25-16,-26 25 22 0,15-8 4 0,11-17-9 15,-28 28-1-15,28-28-9 0,-28 30 2 16,28-30-6-16,-29 32 6 0,29-32-7 0,-32 33 5 15,14-16-6-15,-1 4 6 0,-3-1-6 0,0 5 7 16,-4-1-7-16,1 2 6 0,-2 1-10 0,-1 3 10 16,-1 2-10-16,-2-1 10 0,-1 3-12 0,-1 0 10 15,-1 2 17-15,-3 0-40 0,1 2 42 0,-3 1-40 16,-2-2 13-16,-1 4 11 0,-2-2-14 16,2 2 14-16,-3 0-15 0,2 3 15 15,-3-2-13-15,0 2 18 0,-4-4-8 0,1 3 18 16,-3-4-12-16,1 4 14 0,-4-2 8 0,-1 4-37 15,-5-3 35-15,3 4-35 0,-5-3 12 0,4 4 14 16,-5-2-15-16,0 3 14 0,-6 2-15 0,-1 0 12 16,-4 2-15-16,0 2 10 0,-3 1-18 0,3 3-10 15,-2 0 27-15,3 3-28 0,0-1 26 16,-3 0-4-16,0 0-18 0,1 1 13 0,0 0-26 16,0-3 5-16,7 9-47 0,-8-18-16 0,22 26-92 15,-32-34-206-15,25 15-156 0,-3 0 15 0,-5-19 436 16</inkml:trace>
  <inkml:trace contextRef="#ctx0" brushRef="#br1" timeOffset="53040.1365">15982 5050 1141 0,'2'-30'202'0,"-2"30"-54"0,0 0-27 16,0 0-34-16,-4-19-14 0,4 19-15 15,0 0-11-15,0 0-12 0,0 0-7 0,0 0-5 16,0 0-2-16,-17-3-5 0,17 3 0 0,0 0-5 16,0 0-4-16,0 0-2 0,-20 23-4 0,20-23 1 15,-11 20-2-15,11-20 3 0,-16 34-4 16,7-13-13-16,-4 7 28 0,-1 2-27 0,-2 2 26 16,-3 4-10-16,-2-2-3 0,0 2 0 0,-1 0 0 15,1-2 0-15,1-1 0 0,2-4 0 0,4-6 0 16,5-5 0-16,9-18 0 0,0 19 0 0,0-19 0 15,31-2 0-15,-1-11 0 0,10-8 0 0,11-8 0 16,3-11-18-16,18 4-61 0,-18-39-274 16,36 33-281-16,-19-19 6 0,7 12 294 15</inkml:trace>
  <inkml:trace contextRef="#ctx0" brushRef="#br1" timeOffset="53665.1794">18274 3259 1768 0,'0'0'93'0,"0"0"-102"15,0 0 35-15,20-20-48 0,-20 20 21 0,12-21-3 16,-12 21-19-16,23-23-38 0,-22-9-88 16,35 28-262-16,-25-22-178 0,8 0 66 0,7 9 429 15</inkml:trace>
  <inkml:trace contextRef="#ctx0" brushRef="#br1" timeOffset="53837.0989">18977 2628 1543 0,'25'12'370'0,"-42"-16"-334"0,17 4-22 15,0 0-33-15,-19-20 35 0,19 20-42 0,-1-23 29 16,1 23-48-16,0-35-71 0,26 41-215 0,-29-33-269 16,23 7 45-16,-3 2 266 0</inkml:trace>
  <inkml:trace contextRef="#ctx0" brushRef="#br1" timeOffset="53993.3283">19744 2023 1581 0,'9'-32'309'0,"-9"32"-219"16,0-19-75-16,0 19-10 0,0 0-45 15,-8-22 40-15,8 22-47 0,2-26 29 0,-2 26-31 16,10-39-51-16,18 42-154 0,-26-31-350 0,24 6 45 15,-3 2 231-15</inkml:trace>
  <inkml:trace contextRef="#ctx0" brushRef="#br1" timeOffset="54165.2177">20791 1180 1805 0,'0'0'15'0,"0"0"-20"0,0-25-12 0,0 25-4 16,9-30-33-16,11 16-89 0,-24-17-264 0,25 7-143 16,-2 3-12-16,-5-8 502 0</inkml:trace>
  <inkml:trace contextRef="#ctx0" brushRef="#br1" timeOffset="54337.1001">21515 547 1739 0,'0'0'191'0,"0"0"-185"0,0 0-13 15,0 0-11-15,0 0-5 0,8-26 1 0,-8 26-8 16,18-19-21-16,-18 19-44 0,34-32-108 0,-19 13-367 16,4 0 1-16,5 5 222 0</inkml:trace>
  <inkml:trace contextRef="#ctx0" brushRef="#br1" timeOffset="54462.1655">22076 284 1805 0,'0'0'83'0,"0"0"-40"15,0 0-13-15,0 0-22 0,-19 3-3 0,19-3-3 16,0 0-29-16,-25 1-65 0,25-1-171 0,0 0-383 16,0 0 10-16,-22-9 325 0</inkml:trace>
  <inkml:trace contextRef="#ctx0" brushRef="#br1" timeOffset="54993.4514">18363 1795 1479 0,'1'20'295'0,"-1"-20"-224"0,-18 1-56 16,18-1-15-16,0 0-7 0,0 0 0 0,0 0-3 15,0 0-17-15,0 0-25 0,31-3-53 0,-33-20-93 16,34 19-306-16,-15-4-61 0,0-9 181 0</inkml:trace>
  <inkml:trace contextRef="#ctx0" brushRef="#br1" timeOffset="55180.9639">18987 1555 1225 0,'18'10'275'15,"-18"-10"-179"-15,0 0-8 0,8-17-8 0,-8 17-10 16,0 0-14-16,0 0-15 0,0 0-16 15,0 0-11-15,0 0-7 0,0 0-3 0,0 0-3 16,0 0-4-16,0 0-4 0,0 0-10 0,0 0-16 16,-10-21-26-16,27 23-37 0,-13-25-58 0,30 29-124 15,-34-6-256-15,35-28-6 0,-5 24 280 0</inkml:trace>
  <inkml:trace contextRef="#ctx0" brushRef="#br1" timeOffset="55352.851">19673 1195 1064 0,'18'10'401'0,"-18"-10"-294"0,0 0-12 0,0 0-17 16,0 0-48-16,0 0-6 0,0 0-35 0,0 0 23 15,0 0-4-15,0 0 4 0,0 0-18 0,0 0-3 16,0 0 32-16,0 0-45 0,0 0 18 16,0 0-82-16,-1-21-366 0,24 14-71 0,-23 7-67 15,32-27 440-15</inkml:trace>
  <inkml:trace contextRef="#ctx0" brushRef="#br1" timeOffset="55509.1112">20398 945 998 0,'0'0'394'0,"0"0"-104"0,0 0-218 0,5 18-9 16,-5-18-8-16,0 0-11 0,0 0-11 0,0 0-15 15,0 0-7-15,0 0-11 0,0 0-6 0,0 0 1 16,0 0-12-16,0 0-15 0,15-18-29 0,-8-1-61 15,30 11-223-15,-17-7-255 0,8 0 18 0,3 3 375 16</inkml:trace>
  <inkml:trace contextRef="#ctx0" brushRef="#br1" timeOffset="55681.0006">21093 700 1114 0,'0'0'415'0,"2"27"-185"16,-2-27-156-16,0 0-29 0,0 0-7 0,0 0-8 15,-17-3-7-15,17 3-14 0,0 0-8 16,0 0-16-16,0 0-15 0,0 0-12 0,0 0-15 16,0 0 27-16,23-9-79 0,-22-9-117 0,29-3-348 15,-7 10-29-15,-3-2 311 0</inkml:trace>
  <inkml:trace contextRef="#ctx0" brushRef="#br1" timeOffset="55852.8869">21554 565 1260 0,'0'0'433'0,"0"0"-330"0,0 0-44 0,0 0-23 16,-2 17-4-16,2-17-2 0,0 0-8 0,-17 3-2 15,17-3-10-15,0 0-3 0,0 0-4 0,0 0-5 16,0 0-4-16,0 0-8 0,0 0-6 0,0 0-8 16,8-21-18-16,16 10-34 0,-16-9-135 15,31-7-327-15,-15 12-68 0,2-2 159 0</inkml:trace>
  <inkml:trace contextRef="#ctx0" brushRef="#br1" timeOffset="56524.8068">21301 810 1355 0,'0'0'230'0,"0"0"-175"16,0 0-27-16,0 0-18 0,0 0-8 0,0 0-7 15,0 0-26-15,0 0-51 0,0 0-146 0,0 0-293 16,0 0-36-16,0 0 302 0</inkml:trace>
  <inkml:trace contextRef="#ctx0" brushRef="#br1" timeOffset="56681.0677">21253 964 1582 0,'0'0'24'0,"-11"20"-24"0,11-20-1 16,0 0-6-16,0 0-4 0,7 22-25 15,-7-22-71-15,0 0-196 0,18 11-242 0,-18-11 32 16,0 0 431-16</inkml:trace>
  <inkml:trace contextRef="#ctx0" brushRef="#br1" timeOffset="56852.9564">21300 1340 1017 0,'0'0'554'15,"-12"25"-509"-15,12-25-24 0,-13 28-4 0,13-28-15 16,-8 24 4-16,8-24-4 0,-3 21 0 0,3-21-6 16,-6 22-6-16,6-22-21 0,-8 17-24 0,17 3-70 15,-9-20-75-15,0 0-134 0,6 27-149 0,-6-27 60 16,11 20 423-16</inkml:trace>
  <inkml:trace contextRef="#ctx0" brushRef="#br1" timeOffset="57024.8459">21295 1693 783 0,'-2'36'194'0,"2"-36"-67"15,-5 23-10-15,5-23-26 0,-4 20-10 16,4-20-24-16,-3 18-14 0,3-18-23 0,0 0-15 15,-3 25-29-15,3-25-55 0,8 22-119 0,-8-22-291 16,0 0 9-16,1 25 233 0</inkml:trace>
  <inkml:trace contextRef="#ctx0" brushRef="#br1" timeOffset="57165.4767">21264 2200 1437 0,'0'25'57'16,"0"-25"-23"-16,-2 17-22 0,2-17-12 0,2 20-4 16,1-4-46-16,-3-16-93 0,0 0-283 0,0 23-89 15,0-23 114-15</inkml:trace>
  <inkml:trace contextRef="#ctx0" brushRef="#br1" timeOffset="57337.3622">21237 2612 1598 0,'-6'18'58'0,"6"-18"-34"0,4 23-9 15,-4-23-6-15,2 18-10 0,-2-18 4 0,2 17-7 16,-2-17-12-16,3 20-33 0,-3-20-78 0,8 20-225 16,-8-20-169-16,0 0-15 0,6 29 436 0</inkml:trace>
  <inkml:trace contextRef="#ctx0" brushRef="#br1" timeOffset="57540.5072">21271 2947 1315 0,'18'33'106'0,"-18"-33"-40"16,6 20-11-16,-6-20-6 0,6 29 10 0,-6-29-4 15,0 29 1-15,0-29-26 0,-11 28-6 0,11-28-5 16,-15 29 0-16,15-29-7 0,-16 23 0 0,16-23-4 15,0 0-12-15,0 0-22 0,0 0-13 16,0 0-30-16,-11-19-31 0,35 21-120 0,-26-22-347 16,18-4 34-16,3 4 207 0</inkml:trace>
  <inkml:trace contextRef="#ctx0" brushRef="#br1" timeOffset="58337.4325">21305 842 215 0,'0'0'73'0,"0"0"-13"0,0 0-1 15,0 0 8-15,0 0 39 0,0 0 16 16,0 0 35-16,0 0-15 0,0 0-11 0,0 0-26 16,0 0-21-16,0 0-17 0,0 0-13 0,0 0-7 15,0 0-8-15,-7 17-1 0,7-17-9 0,0 0-2 16,0 0-7-16,0 0-6 0,0 0-4 0,0 0-3 16,0 0 1-16,0 0 1 0,0 0 2 15,0 0 0-15,0 0-2 0,-6 19-1 16,6-19-4-16,-10 18 5 0,10-18-8 0,-17 27 9 15,17-27-8-15,-26 32 6 0,9-13-5 0,-2 0 8 16,-5 3-7-16,0 1 12 0,-2 1-7 0,0 0 10 16,-1-1-2-16,4 0 3 0,0-2-6 0,5-3 1 15,1-4-9-15,17-14-29 0,-23 23 39 0,23-23-52 16,0 0 25-16,0 0-46 0,-3 18-67 0,-9-38-130 16,12 20-360-16,0 0 44 0,20-12 347 15</inkml:trace>
  <inkml:trace contextRef="#ctx0" brushRef="#br1" timeOffset="59275.0983">21016 1281 1709 0,'0'0'79'0,"0"0"-43"0,-21 2-8 0,21-2-13 16,0 0-1-16,0 0-6 0,0 0-3 0,0 0-10 15,0 0-8-15,0 0-17 0,0 0-21 0,18 0-37 16,-13-20-56-16,34 14-418 0,-15-3 17 16,4-5 90-16</inkml:trace>
  <inkml:trace contextRef="#ctx0" brushRef="#br1" timeOffset="59462.6132">21503 1220 1795 0,'0'0'46'0,"-24"14"-5"16,24-14-22-16,0 0 1 0,-20 8-8 0,20-8-1 16,0 0-16-16,0 0-17 0,0 0-13 0,0 0-14 15,0 0-1-15,0 0-9 0,18-17-13 0,-14-1-8 16,23 18-138-16,-27-18-174 0,0 18-161 0,40-6 145 16,-40 6 408-16</inkml:trace>
  <inkml:trace contextRef="#ctx0" brushRef="#br1" timeOffset="59618.7825">21697 1185 1506 0,'3'24'118'0,"-3"-24"-33"0,0 0-54 15,-18 6-10-15,18-6 22 0,0 0-21 0,0 0-1 16,0 0 9-16,0 0-25 0,-18 13-4 0,18-13-4 16,0 0-9-16,0 0-19 0,0 0-17 15,0 0 8-15,0 0-61 0,10-17-15 0,13 19-164 16,-23-2-157-16,4-23-92 0,15 27 244 0</inkml:trace>
  <inkml:trace contextRef="#ctx0" brushRef="#br1" timeOffset="59775.0751">21740 1104 1555 0,'0'0'87'16,"-25"0"-38"-16,25 0-8 0,-31-1-3 16,31 1-4-16,-29-2-1 0,29 2-11 0,-34 1-5 15,34-1-1-15,-30 1-5 0,30-1-7 0,-26 1-2 16,26-1-10-16,-18-2-9 0,18 2-20 0,0 0-40 15,-24-23-63-15,41 22-152 0,-17 1-282 0,0 0 40 16,0 0 305-16</inkml:trace>
  <inkml:trace contextRef="#ctx0" brushRef="#br1" timeOffset="59931.3131">21531 974 1422 0,'0'0'162'0,"-18"8"-90"0,18-8-21 16,-19 1-8-16,19-1-8 0,-24-1-2 15,24 1-7-15,-25 0-12 0,25 0 0 0,-23-2-8 16,23 2-6-16,-18-9-10 0,18 9-22 16,0 0-38-16,-27-26-82 0,44 16-265 0,-17 10-171 15,-1-24 27-15,1 24 514 0</inkml:trace>
  <inkml:trace contextRef="#ctx0" brushRef="#br1" timeOffset="60072.15">21327 886 1750 0,'-27'7'47'0,"8"-1"-11"0,-2-4-10 16,21-2-7-16,-27 8-1 0,27-8-7 0,0 0-5 16,-18 4-14-16,18-4-23 0,0 0-2 15,0 0-17-15,17-16-12 0,5 9-28 0,-17-17-114 16,34 6-297-16,-14 8-53 0,-3-2 175 0</inkml:trace>
  <inkml:trace contextRef="#ctx0" brushRef="#br1" timeOffset="60197.1436">21472 832 1802 0,'-30'12'67'0,"-2"0"-25"0,5-2-12 0,0 1-16 16,3-4 0-16,2-1-8 0,4 0-3 0,18-6-11 15,-25 9-12-15,25-9-35 0,0 0-45 0,0 0-186 16,0 0-326-16,25-14 9 0,-25 14 310 16</inkml:trace>
  <inkml:trace contextRef="#ctx0" brushRef="#br1" timeOffset="83328.5034">25189 1357 2001 0,'-19'4'46'0,"19"-4"-46"0,0 0 0 0,-18-4 0 15,18 4 0-15,0 0 0 0,0 0 0 0,-13-19 0 16,13 19 0-16,-8-17 0 0,8 17 0 16,0 0 0-16,-4-25 0 0,4 25 0 0,0-18-12 15,0 18-68-15,0 0-177 0,6-23-357 0,-6 23-34 16,0 0 213-16</inkml:trace>
  <inkml:trace contextRef="#ctx0" brushRef="#br1" timeOffset="89331.559">19852 3854 1443 0,'-17'-24'131'0,"17"24"-22"0,0 0-19 0,0 0-31 16,-15-17-15-16,15 17-14 0,0 0-4 0,0 0-6 16,-23-1-1-16,23 1-3 0,-18 5-6 15,18-5 0-15,-21 15-5 0,21-15 3 0,-27 28 1 16,12-10-16-16,-4 2 32 0,4 3-27 0,-4-1 4 16,2 3-2-16,1-1 0 0,2 0 0 0,2-2 0 15,2-3 0-15,10-19 0 0,-7 28 0 16,7-28 0-16,6 17 0 0,-6-17 0 0,20 7 0 15,-20-7 0-15,31-2 0 0,-12-3 0 0,3-4 0 16,5-6 0-16,0-3 0 0,3-5 0 0,0-4 0 16,2-2 0-16,2-3 0 0,0-3 0 0,0-1 0 15,-3 0 0-15,-1-1 0 0,-6-1 0 0,-1 2 0 16,-3 3 0-16,-7 4 0 0,-2 3 0 16,-5 3 0-16,-3 3 0 0,-3 3 0 15,0 17 0-15,-5-21 0 0,5 21 0 0,0 0 0 16,-17-11 0-16,17 11 0 0,0 0 0 0,-28 19 0 15,16-2 0-15,-2 5 0 0,1 4 0 0,0 3 0 16,0 4 0-16,3 0 0 0,0 1 0 0,2 1 0 16,1 0 0-16,1-1 0 0,4 1 0 0,-1-3 0 15,4 2 0-15,1-5-20 0,6 7-64 16,-8-36-49-16,34 52-448 0,-34-52 19 0,28 34 9 16</inkml:trace>
  <inkml:trace contextRef="#ctx0" brushRef="#br1" timeOffset="89563.4178">20343 3968 1570 0,'-38'-1'350'0,"38"1"-295"0,0 0-46 15,-20 18 1-15,20-18 1 0,-17 19 6 0,17-19-4 16,-11 24-1-16,11-24-12 0,-9 32 0 0,6-15 0 15,3-17 0-15,-4 26 0 0,4-26 0 16,5 21-1-16,-5-21-14 0,0 0-15 16,19 14-34-1,-1-3-44-15,-27-28-361 0,34 19-133 0,-16-21 39 16,4-2 369-16</inkml:trace>
  <inkml:trace contextRef="#ctx0" brushRef="#br1" timeOffset="89693.4259">20427 3602 1481 0,'-49'-5'495'0,"25"6"-472"0,3 0-14 0,4 0-6 0,17-1-3 15,-22 4-3-15,22-4-17 0,0 0-14 16,0 0-84-16,-20 6-455 0,20-6-49 0,23 1 3 16</inkml:trace>
  <inkml:trace contextRef="#ctx0" brushRef="#br1" timeOffset="90255.9452">21307 3585 1175 0,'0'0'141'0,"0"0"-37"0,17-4-7 16,-17 4-6-16,0 0-3 0,0 0-9 16,0 0-12-16,0 0-19 0,0 0-14 15,0 0-16-15,0 0-8 0,-18 24-4 0,15-7 4 16,-1 4-6-16,0 4 6 0,-1 5-8 0,4 4 4 16,0 5-8-16,3 2-9 0,-2 1 23 0,-1 2-26 15,0-3 25-15,-1 0-10 0,0 1-14 0,0-4 1 16,1 3-28-16,-5-10-11 0,10 13-52 0,-23-34-159 15,30 30-283-15,-20-20 2 0,11 1 126 16</inkml:trace>
  <inkml:trace contextRef="#ctx0" brushRef="#br1" timeOffset="90693.5238">21671 3794 1667 0,'0'0'55'0,"-33"-1"-46"16,9 2-3-16,-5-1 6 0,1 3 5 16,-9-1 4-16,3 2-2 0,-6-2-8 0,0 1-2 15,-1 0-4-15,-4 2 1 0,0-3 1 0,-2 3-1 16,-2-2 3-16,1 3 2 0,-1-2-2 0,2 1 2 15,-3-1 0-15,2 0-1 0,-5-1 0 0,2 0-4 16,0 0-2-16,1-1 0 0,2 1 0 0,4-3-2 16,2-1-1-16,6-1-3 0,4 0-6 15,3-5-14-15,10 8-34 0,-15-30-241 16,34 29-264-16,-26-12-30 0,26 12 187 0</inkml:trace>
  <inkml:trace contextRef="#ctx0" brushRef="#br1" timeOffset="91599.8157">19595 3854 1547 0,'-17'-2'56'0,"17"2"-25"0,-22 0 3 0,22 0 5 16,-18-1 1-16,18 1-8 0,-17-3-10 0,17 3-11 16,-21-2-6-16,21 2-2 0,-24-4-1 15,24 4-1-15,-24-3 6 0,24 3-1 0,-25-4 2 16,25 4 0-16,-25-4 1 0,25 4-1 16,-28-3 2-16,28 3-1 0,-31-5 0 0,31 5 0 15,-34-5 1-15,17 4-4 0,-3-2 1 0,-1 2-3 16,-2 0-1-16,-1 1-1 0,-1 0 0 0,-2 1 1 15,0 0-2-15,-4 2 2 0,-2-1-2 0,-1 1 1 16,-1-1 2-16,0 0 0 0,-2 0 1 16,2 0 0-16,-2 0 0 0,2 1 0 0,0-2 1 15,-2 0 0-15,3 1-2 0,-1-1 0 0,2-2 0 16,3 1-2-16,-1 0 1 0,2-3-1 0,3 2 0 16,1-2-2-16,2 1 0 0,1 0-2 0,2-2-7 15,0 2-2-15,3-1-10 0,0-2-7 0,17 5-15 16,-28-8-11-16,28 8-15 0,-23-5 0 15,23 5 14-15,0 0 24 0,-19 1 25 16,19-1 19-16,0 0 7 0,0 0-1 0,0 0 3 16,0 0 2-16,-22 10 3 0,22-10 5 0,0 0 1 15,0 0-1-15,0 0-1 0,-20 20-4 0,20-20-5 16,0 0-7-16,0 0-6 0,-18 11-5 0,18-11-3 16,0 0-4-16,0 0-14 0,-17 0-33 0,30 21-201 15,-13-21-362-15,0 0 49 0,1-21 119 16</inkml:trace>
  <inkml:trace contextRef="#ctx0" brushRef="#br1" timeOffset="92318.5857">18546 3684 1507 0,'0'0'152'0,"-4"-17"-92"0,4 17-11 0,0 0-4 15,0 0-5-15,0 0-3 0,0 0-9 16,-21-12-5-16,21 12-4 0,0 0-4 0,-22 9-4 15,22-9-4-15,-23 20-1 0,5-6-4 0,-3 4 4 16,-4 5-4-16,-2 3 6 0,-3 2-7 0,-3-1 4 16,0 2 11-16,0 2-31 0,2-2 28 0,0-1-33 15,6-3 8-15,2-8-13 0,10 2-44 0,-6-26-85 16,37 20-453-16,-18-13 32 0,0 0 8 0</inkml:trace>
  <inkml:trace contextRef="#ctx0" brushRef="#br1" timeOffset="93947.4533">17145 5036 1199 0,'0'0'245'16,"0"0"-162"-16,0 0-22 0,-19-15-7 0,19 15-7 15,0 0-3-15,0 0-13 0,0 0-6 0,0 0-10 16,-15-18-1-16,15 18-1 0,0 0 3 16,0 0 3-16,0 0 6 0,-19-3-3 0,19 3 0 15,0 0-5-15,-18 9-5 0,18-9 1 16,-17 18-3-16,17-18 1 0,-22 26-2 0,22-26 1 16,-24 31-1-16,13-13-18 0,-1 0 16 0,2 1-20 15,2-1 29-15,8-18-11 0,-11 26 10 0,11-26-15 16,0 0 0-16,2 19 0 0,-2-19-3 0,0 0 3 15,24 1 3-15,-24-1-3 0,22-11 0 0,-22 11 0 16,29-23 0-16,-10 7 0 0,-1-3 0 0,3-3 0 16,0 0 0-16,1-2 0 0,-1-1 0 15,1-1 0-15,-3 0 0 0,-2-1 0 0,0 0 0 16,-1 2 0-16,-2 1 0 0,-2 2 0 16,-2 4 0-16,-3 1 0 0,-7 17 0 0,7-21 0 15,-7 21 0-15,0 0 0 0,0 0 0 0,0 0 0 16,0 0 0-16,0 0 0 0,-23 10 0 0,23-10 0 15,-19 33 0-15,8-10 0 0,-2 5 0 0,1-1 0 16,0 6 0-16,0-2 0 0,1 2-6 16,0 0-5-16,4-1-14 0,1-3-18 0,3 2 20 15,0-11-52-15,11 9 3 0,-8-29-111 0,18 22-371 16,-18-22 27-16,19 10 0 0</inkml:trace>
  <inkml:trace contextRef="#ctx0" brushRef="#br1" timeOffset="94228.7717">17432 5043 1680 0,'0'0'128'0,"-19"11"-112"0,19-11 1 0,-25 14 8 16,25-14 3-16,-24 22-1 0,24-22-5 0,-22 29-6 15,13-11-24-15,9-18 30 0,-14 34-31 16,14-34 31-16,-7 27-10 0,7-27-3 0,-1 18-3 15,1-18-6-15,0 0 4 0,15 19-1 0,-15-19 3 16,0 0 0-16,25 5 2 0,-25-5-1 0,22-8-7 16,-22 8 0-16,25-20 0 0,-25 20 0 15,24-26 0-15,-24 26 0 0,23-33 0 0,-13 15 0 16,-2-1 0-16,1 2-11 0,-3-4-8 16,-6 21-42-16,7-45-47 0,16 47-227 0,-29-34-264 15,6 32 49-15,16-37 187 0</inkml:trace>
  <inkml:trace contextRef="#ctx0" brushRef="#br1" timeOffset="94853.8139">17761 5031 946 0,'0'0'511'0,"0"0"-313"15,0 0-174-15,0 0-5 0,18 10 12 0,-18-10 7 16,20 6-1-16,-20-6-6 0,32 6-6 0,-12-4-7 16,2-2-1-16,6-1-6 0,3-3 0 0,4 1-4 15,2-6-1-15,5 0-5 0,3-4 3 16,5-1-4-16,0-1 2 0,2-1-5 0,0 1-5 16,0-4-30-16,6 11-50 0,-23-25-145 15,20 28-349-15,-21-9 6 0,1 2 168 0</inkml:trace>
  <inkml:trace contextRef="#ctx0" brushRef="#br1" timeOffset="95525.7116">16832 5152 1427 0,'0'0'101'16,"0"0"-38"-16,0 0-5 0,-22-11 3 0,22 11-26 15,-18 0 2-15,18 0-18 0,-27 2 14 0,27-2-4 16,-35 6 11-16,14-2-20 0,-1-1-8 0,-3-1-2 16,1 3-8-16,-4-4 2 0,2 1-2 0,0 0-1 15,1-2 0-15,1-2-2 0,-1-1 0 0,2-2-4 16,1 0-21-16,0-2 14 0,3 1-16 16,-4-3 37-16,2 2-24 0,-4-3 27 0,-1 4-22 15,2 0 6-15,-1 1 11 0,5 4-3 16,0 1 1-16,20 0-1 0,-29 4-5 0,29-4-5 15,-19 7-14-15,19-7-23 0,0 0-45 0,0 0-140 16,0 0-337-16,0 0-2 0,25-12 192 0</inkml:trace>
  <inkml:trace contextRef="#ctx0" brushRef="#br1" timeOffset="95916.3391">16479 4570 1721 0,'0'0'48'0,"0"0"-11"0,0 0-11 16,-12 22-2-16,12-22-7 0,-12 18-2 0,12-18-6 15,-8 38 6-15,4-11-7 0,4 8 11 0,-2 5-6 16,3 10 8-16,0 6-18 0,3 4 11 15,-2 7-20-15,2 0-8 0,-3 2 23 0,-1 1-21 16,-1-2 20-16,-2-1-2 0,1-2-22 0,-3-5 6 16,4 1-40-16,-11-16-31 0,25 26-246 0,-28-37-263 15,19 12 17-15,-12-9 240 0</inkml:trace>
  <inkml:trace contextRef="#ctx0" brushRef="#br1" timeOffset="96854.346">18380 4850 1557 0,'0'0'252'0,"0"0"-220"0,0 0-11 0,0 0 4 16,0 0 5-16,0 0-1 0,4 20-6 0,-4-20-8 15,-4 33-4-15,2-8-8 0,1 7 4 16,-2 3-7-16,1 5 7 0,-1 3 5 0,1 2-27 16,-1 1 24-16,2 0-35 0,2-3-2 15,-1-6-8-15,9 3-45 0,-9-40-66 0,24 54-375 16,-24-54-43-16,16 37 23 0</inkml:trace>
  <inkml:trace contextRef="#ctx0" brushRef="#br1" timeOffset="97168.6413">18673 4634 1251 0,'-11'27'559'0,"-13"-3"-544"0,-1 6-1 16,-6 4-4-16,2 9 17 0,-4 0-9 15,1 4 11-15,-3 3-17 0,2 2 7 0,-1 0-17 16,-2 3-13-16,2 1 21 0,2-4-36 0,3 0 10 16,0-12-36-16,17 13-105 0,-28-33-341 0,37 13-74 15,3-33 35-15</inkml:trace>
  <inkml:trace contextRef="#ctx0" brushRef="#br1" timeOffset="112597.9524">1431 1808 1069 0,'0'0'327'0,"-10"-40"2"0,10 40-280 0,-15-39-8 15,8 20-15-15,-3-5 8 0,2 2-10 0,-1 0 1 16,-2 2-10-16,0 0 7 0,-3 3-6 0,-2 1 2 16,16 16-5-16,-30-23-4 0,30 23-6 0,-30-5 1 15,30 5-1-15,-33 9-4 0,16 4 3 0,-1 5-3 16,-1 8 4-16,0 8-3 0,-2 10 6 0,3 3-8 15,0 5 9-15,2 0-8 0,2 0 5 16,5 6-1-16,0-1-3 0,4 0 0 0,5-2 0 0,3-4 0 16,3-4 0-16,1 0 0 0,3-3 0 15,1-2 0-15,1-4 0 0,4-1-29 0,-4-9-16 16,9 5-42-16,-21-33-33 0,39 54-181 0,-39-54-309 16,0 0 41-16,28 25 284 0</inkml:trace>
  <inkml:trace contextRef="#ctx0" brushRef="#br1" timeOffset="112769.8158">875 2214 1869 0,'-26'-11'66'0,"-1"-2"-11"0,7 7-11 15,20 6-31-15,-25-7-13 0,25 7 0 16,0 0 0-16,0 0 0 0,0 0 0 0,0 0 0 16,0 0 0-16,31-23 0 0,1 11 0 0,12-2 0 15,7-2 0-15,10 0 0 0,3-4 0 0,8 10-48 16,-10-19-102-16,18 23-524 0,-20-11 36 0,3 5 102 15</inkml:trace>
  <inkml:trace contextRef="#ctx0" brushRef="#br1" timeOffset="113519.861">1983 1847 1729 0,'0'0'46'0,"0"0"-18"0,0 0-10 0,0 0-10 16,0 0-3-16,0 0 1 0,0 0 2 0,0 0 0 15,0 0 5-15,0 0-2 0,0 0 3 0,26-11-5 16,-26 11 3-16,35 0-3 0,-12 1-1 0,4 3-1 16,3-2-2-16,4 3-2 0,5 1-1 0,0 1 4 15,3 0-4-15,0 1 2 0,1 1-3 16,-2-1-1-16,-1 0 0 0,-1-1 1 0,-4 3-2 15,-1-3-6-15,-3 3 6 0,-6-2-9 0,-4 1 37 16,-4-1-29-16,-17-8 28 0,21 20-26 0,-21-20-1 16,5 26 5-16,-9-9-2 0,-5 1 2 0,-5 4-3 15,-6-1 4-15,-8 3-6 0,-4 4 5 16,-9 2-6-16,-4 3 9 0,-4 2-9 0,-4 1 12 16,-1 0-6-16,-1 3 9 0,1-4-9 0,6-4-4 15,6-4 0-15,8-8 0 0,11-4 0 0,23-15 0 16,-21 11-12-16,21-11-24 0,0 0-47 0,24-39-136 15,12 27-390-15,-3-21-27 0,11 0 185 16</inkml:trace>
  <inkml:trace contextRef="#ctx0" brushRef="#br1" timeOffset="113973.0176">3264 1774 1423 0,'7'18'405'0,"-7"-18"-388"0,-30-5-12 16,9 5 6-16,2 4 3 0,-3 3 4 15,0 7 1-15,-4 1-6 0,0 7 3 0,-2 4-5 16,1 3 2-16,0 2 31 0,4 5-31 0,2 2 12 16,5 2-25-16,4 0 0 0,5-2 0 0,6 0 0 15,6-4 0-15,6-7 0 0,7-2 0 0,7-7 0 16,8-5 0-16,6-6 0 0,5-5 0 0,6-8 0 16,1-8 0-16,2-5 0 0,2-7 0 0,-3-5 0 15,-2-3 0-15,-4-5 0 0,-4-2 0 16,-6-7 0-16,-4 1 0 0,-7-2 0 15,-6 3 0-15,-8 9 0 0,-9 2 0 0,-8 2 0 16,-6 4 0-16,-6 3 0 0,-10 3 0 0,-5 4 0 16,-6 10 0-16,-6 8 0 0,-4 5 0 0,-2 12 0 15,0 1 0-15,0 7 0 0,4-1 0 0,8 1-26 16,5-8-29-16,25 23-186 0,9-39-416 0,0 0 16 16,0 0 215-16</inkml:trace>
  <inkml:trace contextRef="#ctx0" brushRef="#br1" timeOffset="116505.2305">4098 2164 1478 0,'-1'-39'309'0,"32"34"-241"16,-31 5-25-16,0 0-1 0,0 0-8 0,0 0 6 15,0 0-8-15,0 0-31 0,0 0-1 0,-21 2 0 16,21-2 0-16,-34 37 0 0,13-9 0 0,-2 7 0 16,-2 1 0-16,1 1 0 0,2 2 0 0,0-7 0 15,11-1-52-15,11-31-71 0,2 30-508 0,-2-30-30 16,17 0 82-16</inkml:trace>
  <inkml:trace contextRef="#ctx0" brushRef="#br1" timeOffset="117130.5308">4805 2004 1223 0,'0'0'561'16,"-30"-4"-545"-16,11 4-5 0,-5-1 8 0,2 10 7 15,-4-8 3-15,3 13 7 0,-5 0-15 0,3 0 3 16,-5 7-8-16,4-2 4 0,-1 4-7 0,1 4 6 15,3 0-9-15,1 4-7 0,4-1-3 0,2 1 0 16,5 0 0-16,4-1 0 16,3-5 0-16,6-3 0 0,5-5 0 0,-7-17 0 15,32 22 0-15,-8-19 0 0,5-5 0 0,4-7 0 16,5-8 0-16,2-6 0 0,4-7 0 0,2-7 0 16,2-3 0-16,2-6 0 0,-1-1 0 0,1-3 0 15,-5-5 0-15,-3-1 0 0,-4 3 0 0,-5 4 0 16,-6 5 0-16,-4 2 0 0,-5 4 0 0,-6 0 0 15,-3 3 0-15,-6 4 0 0,-3 3 0 16,-2 6 0-16,2 22 0 0,-14-22 0 0,14 22 0 16,-25 0 0-16,25 0 0 0,-35 28 0 0,14-1 0 15,-3 7 0-15,-1 7 0 0,0 1 0 0,-1 8 0 16,2-4 0-16,3 3 0 0,2 2 0 16,4-4 0-16,6-2 0 0,5-3 0 0,6-9 0 15,10 1-48-15,-2-15-54 0,28 29-287 0,-15-33-254 16,12 3 12-16,-1-1 398 0</inkml:trace>
  <inkml:trace contextRef="#ctx0" brushRef="#br1" timeOffset="117568.1173">5416 2262 1512 0,'0'0'45'16,"-17"-3"-35"-16,17 3 12 0,-18 1 15 0,18-1 15 15,-21 11 4-15,21-11-4 0,-25 22-12 0,14-5-2 16,11-17-10-16,-24 31 0 0,24-31-7 0,-16 31 0 16,16-31-9-16,-7 26-1 0,7-26-8 15,4 21-2-15,-4-21-3 0,17 17 0 16,-17-17 1-16,31 8 4 0,-13-8 0 0,3-3 2 16,2-5 3-16,1-1 0 0,-1-5 7 0,3-1-4 15,-4-5-1-15,-3 2-10 0,-2-1 0 0,-5 1 0 16,-4-1 0-16,-4 1 0 0,-4 18 0 0,-2-32 0 15,2 32 0-15,-13-27 0 0,13 27 0 0,-25-22 0 16,25 22 0-16,-31-14-7 0,31 14-27 16,-34-8-19-16,34 8-30 0,-33-6-62 0,33 6-376 15,0 0-63-15,-12 17 17 0</inkml:trace>
  <inkml:trace contextRef="#ctx0" brushRef="#br1" timeOffset="118661.9667">6024 1729 879 0,'7'33'361'15,"-21"-50"49"-15,14 17-375 0,0 0-12 0,0 0-8 16,-7-20 2-16,7 20 1 0,0 0 2 16,0 0-3-16,0 0-3 0,0 0-5 0,0 0-2 0,0 0 1 15,0 0 5-15,22-3 7 0,-22 3-2 16,19 22 2-16,-19-22-7 0,33 30-1 0,-14-12-5 16,6-1 2-16,3-2-4 0,1 0 0 15,4-1-3-15,1-3 0 0,4 1-2 0,0-4 2 16,4-2-2-16,-1-1 2 0,0-2-3 0,0-1 1 15,-1-1-2-15,-3-1 2 0,-1 1 0 0,-6 1 0 16,-4-1 0-16,-6 1 1 0,-20-2-3 0,27 7 2 16,-27-7-2-16,1 19-15 0,-1-19 33 0,-22 30-37 15,1-5 37-15,-10 3-17 0,-8 3 1 0,-6 5 9 16,-5-6-5-16,-2 2 10 0,-5 0-4 16,1-1 11-16,-1-3-11 0,2-1 5 15,6-4-9-15,6 0 2 0,6-6-8 0,9-4 0 16,9-3 0-16,19-10-10 0,0 0-12 0,0 0-10 15,0 0-12-15,29-21-15 0,13 17-45 0,-17-35-209 16,27 23-305-16,-4-2 18 0,3-8 356 0</inkml:trace>
  <inkml:trace contextRef="#ctx0" brushRef="#br1" timeOffset="119036.9814">6996 1928 1626 0,'0'0'84'0,"-24"-18"-51"16,24 18-4-16,-28 3 11 0,28-3 3 0,-34 15 0 16,14-3-27-16,-3 0 36 0,0 10-42 0,-4-4 32 15,3 7-21-15,-2 3-13 0,5-3-8 0,0 6 0 16,1-4 0-16,6-1 0 0,3-4 0 0,6-2 0 15,5-20 0-15,5 30 0 0,-5-30 0 16,25 22 0-16,-3-16 0 0,5-5 0 16,7-2 0-16,4-8 0 0,1-6 0 0,3-4 0 15,0-5 0-15,-2-4 0 0,-4 0 0 0,-2-2 0 16,-6-2 0-16,-6-2 0 0,-5 2 0 0,-3-1 0 16,-6 0 0-16,-3 7 0 0,-5-2 0 0,-4 5 0 15,-4-1 0-15,-3 3 0 0,-4 1 0 16,15 20-33-16,-31-27-3 0,14 21-5 0,-5 1-8 15,22 5-21-15,-37 6-26 0,37 27-158 0,0-33-342 16,-24 27 40-16,24-3 241 0</inkml:trace>
  <inkml:trace contextRef="#ctx0" brushRef="#br1" timeOffset="119177.6154">7521 2462 1990 0,'-40'50'57'0,"11"-20"-57"16,0 0 0-16,2-2 0 0,5-5 0 0,0-5 0 16,8 3-32-16,-10-31-208 0,21 28-436 0,3-18 23 15,0 0 208-15</inkml:trace>
  <inkml:trace contextRef="#ctx0" brushRef="#br1" timeOffset="120240.1746">8359 1988 1340 0,'0'0'259'0,"-34"-6"-207"0,34 6-4 0,-35 6-7 16,18 3 5-16,-9-1-5 0,6 8 3 0,-7-2-13 15,3 6 1-15,-3-6-13 0,1 3 4 0,0 1-8 16,1 4 4-16,1-3-7 0,3 3 2 0,3 0-8 15,5-1-1-15,3-2-5 0,4-1 0 0,6-18 0 16,0 28 0-16,0-28 0 0,18 22 0 16,-18-22-3-16,38 13 5 0,-14-14-1 0,7-4-1 15,1-6 0-15,5-6 0 0,2-4 0 0,2-5 0 16,3-4 0-16,-3-4 0 0,1-1 0 0,-3-3 0 16,-2-5 0-16,1-2 0 0,-5 3 0 15,-3-1 0-15,-3 8 0 0,-5 1 0 0,-5 4 0 16,-4 5 0-16,-5 4 0 0,-4 3 0 0,-4 18 0 15,-1-29 0-15,1 29 0 0,0 0 0 16,0 0 0-16,-22-10 0 0,22 10 0 0,-19 15 0 16,19-15 0-16,-27 37 0 0,9-9 0 0,1 4 0 15,0 4 0-15,0 1 0 0,5 2 0 0,-1 2 0 16,7 0 0-16,2-2-24 0,7 3-38 0,-3-15-25 16,18 15-59-16,-18-42-286 0,14 39-184 0,5-15 40 15,0-17 473-15</inkml:trace>
  <inkml:trace contextRef="#ctx0" brushRef="#br1" timeOffset="120458.9718">8839 2195 1833 0,'-20'10'33'0,"-1"-1"-19"16,21-9 4-16,-32 27-1 0,18-10 7 0,14-17-11 15,-24 33-1-15,14-17-9 0,3 4 2 0,2-3-5 16,5-17 1-16,0 23-7 0,0-23-2 0,18 17-12 16,-18-17-2-16,34 6-20 0,-17-16-28 15,20 21-135-15,-8-27-417 0,5-3 20 0,0 1 227 16</inkml:trace>
  <inkml:trace contextRef="#ctx0" brushRef="#br1" timeOffset="120583.9677">8987 1769 1906 0,'-44'0'23'0,"25"0"-17"15,19 0-8-15,-22 3-4 0,22-3-14 0,0 0-18 16,0 0-35-16,0 0-53 0,25-3-397 0,-25 3-105 16,27-3 110-16</inkml:trace>
  <inkml:trace contextRef="#ctx0" brushRef="#br1" timeOffset="121367.0339">9884 1681 1484 0,'0'0'46'0,"-20"0"-14"16,20 0-1-16,-19 18 5 0,12 0 12 0,-10-8-9 15,5 8-2-15,-10-3-11 0,1 4-1 16,-4-1-9-16,-1 5 6 0,-3-1-3 0,0 2 5 16,-4-1-2-16,2 2-10 0,-4-2 36 0,3 0-39 15,0-3 35-15,4 4-27 0,5-2-9 0,5-2-6 16,18-20-2-16,-22 24 0 0,22-24 0 0,0 0 0 15,0 0 0-15,3 17 0 0,-3-17 0 0,21 11 0 16,-21-11 0-16,35 6 0 0,-11-4 0 0,2-2 0 16,2 1 0-16,3-1 0 0,-2 0 0 15,-1 2 0-15,0-2 0 0,-3 3 0 0,0-2 0 16,-1 4 0-16,-1-1 0 0,1 1 0 0,1 4 0 16,-5-4-10-16,5 3-21 0,-5-6-20 15,8 11-22-15,-28-13-46 0,60 19-359 0,-43-12-133 16,2 0 10-16,3 12 529 0</inkml:trace>
  <inkml:trace contextRef="#ctx0" brushRef="#br1" timeOffset="122210.84">10732 1761 1333 0,'-29'-7'115'0,"29"7"-19"0,-20-13-18 16,20 13-8-16,-25-10-7 0,25 10-15 15,-33-8-7-15,16 10-10 0,-4-4-4 16,3 7-5-16,-1 0-6 0,-1 3-3 0,2 3-5 16,0 0 0-16,1 5-2 0,1 2 1 0,1 3-2 15,2 4 3-15,2 4-7 0,0 1-5 0,4 5 30 16,3 4-29-16,2 0 28 0,2 1-20 0,3-4-8 16,3-2 6-16,8-3-8 0,2-4 6 0,3-4-5 15,5-3 3-15,4-6-3 0,4-6 5 0,4-3 0 16,3-9 4-16,3-4 3 0,1-7-8 15,1-6 0-15,1-6 0 0,1-4 0 0,-3-6 0 16,-3-7 0-16,-2-5 0 0,-5-2 0 0,-4 2 0 16,-8 4 0-16,-7 3 0 0,-9 2 0 15,-9 4 0-15,-7-2 0 0,-8 2 0 0,-7 3 0 16,-5-1-14-16,-3 9-5 0,-6 1-21 0,2 12-25 16,-17-10-63-16,32 29-374 0,-28-3-130 0,5 10 27 15</inkml:trace>
  <inkml:trace contextRef="#ctx0" brushRef="#br2" timeOffset="133478.7135">19523 5183 1438 0,'-19'3'237'0,"19"-3"-221"0,-22-18 2 0,22 18-8 16,-22-19 29-16,22 19-14 0,-24-10 42 16,24 10-33-16,-27-2-10 0,27 2-10 0,-32 8-23 15,32-8 34-15,-31 20-14 0,14-4 15 0,0 2-12 16,-3 1-7-16,0 4 7 0,0 2-6 15,1 1 8-15,2 0-7 0,1-2-5 0,3-2-4 16,3-3 0-16,10-19 0 0,-6 28 0 0,6-28 0 16,9 18 0-16,-9-18 0 0,22 3 0 0,-2-5 0 15,2-3 0-15,6-4 0 0,2-6 0 16,4-4 0-16,4-5 0 0,-2-4 0 0,3-3 0 16,-4-2 0-16,0-2 0 0,-3-2 0 0,-2 1 0 15,-5-2 0-15,-4 3 0 0,-4 4 0 0,-5 0 0 16,-4 1 0-16,-3 4 0 0,-2 0 0 0,-3 5 0 15,0 0 0-15,-1 4 0 0,1 17 0 0,-5-22 0 16,5 22 0-16,0 0 0 0,0 0 0 0,-17-1 0 16,17 1 0-16,-11 23 0 0,3 0 0 15,1 5 0-15,-3 5 0 0,1 3 0 16,-1 3 0-16,-1 3 0 0,1 3 0 0,1 1 0 16,2 0 0-16,0-4 0 0,6 3-31 0,-3-13-46 15,15 20-85-15,-11-52-281 0,5 55-143 0,0-33 28 16,-5-22 369-16</inkml:trace>
  <inkml:trace contextRef="#ctx0" brushRef="#br2" timeOffset="133697.4809">20057 5322 1534 0,'-47'-4'326'0,"47"4"-279"16,0 0-44-16,-27 12-2 0,27-12 1 15,-23 21 7-15,23-21-2 0,-24 31 3 0,12-11-8 16,-1 2 2-16,2 0-6 0,2 0 5 0,3-3-4 16,3-2 2-16,3-17-6 0,4 22-8 0,-4-22-10 15,17 8-23-15,7 3-67 0,-25-38-218 0,29 23-257 16,-10-16 11-16,4-10 328 0</inkml:trace>
  <inkml:trace contextRef="#ctx0" brushRef="#br2" timeOffset="133838.0978">20128 4873 1968 0,'-23'4'21'0,"3"0"-12"15,20-4-5-15,-22 5-6 0,22-5 2 0,0 0-16 16,0 0-23-16,0 0-78 0,0 0-362 16,30 6-129-16,-30-6 11 0,34-21 454 0</inkml:trace>
  <inkml:trace contextRef="#ctx0" brushRef="#br2" timeOffset="134479.6601">21056 4812 1176 0,'0'0'400'15,"0"0"-355"-15,20-1 6 0,-20 1 11 16,0 0 1-16,0 0 0 0,0 0-9 0,0 0-12 16,0 0-7-16,0 0-8 0,0 0-6 0,0 0-13 15,0 0-8-15,-19-11 0 0,19 11 0 0,0 0 0 16,-20 11 0-16,20-11 0 0,0 0 0 0,-23 19 0 16,23-19 0-16,-19 17 0 0,19-17 0 0,-27 22 0 15,10-10 0-15,-1 3 0 0,-4 0 0 0,-2 3 0 16,-2 1 0-16,-2 1 0 15,-1 3 0-15,-3 0 0 0,0 1 0 0,-3 2 0 0,1 0 0 16,2 0 0-16,-1 3 0 0,1-5 0 16,7 1 0-16,0-3 0 0,7-4 0 0,18-18 0 15,-24 26 0-15,24-26 0 0,0 0 0 0,0 0 0 16,-6 18 0-16,6-18 0 0,0 0 0 0,19 5 0 16,-19-5 0-16,27 3 0 0,-10-2 0 0,4 1 0 15,0-2 0-15,4-2 0 0,2 4 0 16,-2-2 0-16,3 1 0 0,0 1 0 0,0 2 0 15,-1-1 0-15,1 4 0 0,1 0 0 0,-1 0 0 16,2 1 0-16,1-1 0 0,0 0 0 0,1 0 0 16,0-1 0-16,-2 1 0 0,0-2 0 0,-3 1 0 15,-1 0 0-15,-3-1 0 0,-5 1 0 0,-18-6 0 16,26 9 0-16,-26-9 0 16,0 0 0-16,0 0 0 0,0 0 0 0,0 0 0 15,12 20-85-15,-42-37-437 0,30 17-131 0,-18-9 24 16,18 9 472-16</inkml:trace>
  <inkml:trace contextRef="#ctx0" brushRef="#br2" timeOffset="135026.536">21629 5136 1654 0,'0'0'177'0,"0"0"-109"0,-20 5-12 15,20-5-14-15,0 0-4 0,-19-7-26 0,19 7-12 16,0 0 0-16,0 0 0 0,0 0 0 0,0 0 0 16,0 0 0-16,0 0 0 0,0 0 0 15,12-20 0-15,-12 20 0 0,28-4 0 16,-9 1 0-16,4 3 0 0,4 3 0 0,2-2 0 15,4 4 0-15,-1-3 0 0,5 5 0 0,-4-9-53 16,27 20-533-16,-32-23-83 0,12 9 28 0</inkml:trace>
  <inkml:trace contextRef="#ctx0" brushRef="#br2" timeOffset="135543.5738">22565 5029 1184 0,'0'0'556'0,"-18"-2"-516"0,18 2-7 0,-32-9 10 15,32 9-4-15,-39-8 7 0,18 8-6 0,-4 2-7 16,-1 2-6-16,0 3-21 0,-1 0-6 16,-1 2 0-16,2 2 0 0,2 4 0 0,0 1 0 15,3 2 0-15,3 2 0 0,0 0 0 0,3 3 0 16,3-3 0-16,3 2 0 0,6 1 0 16,4-3 0-16,6-1 0 0,-7-19 0 0,31 25 0 15,-7-18 0-15,5-4 0 0,6-6 0 0,3-6 0 16,3-7 0-16,2-5 0 0,0-4 0 0,-1-4 0 15,1-4 0-15,-3-4 0 0,0-3 0 16,-1-3 0-16,-4 0 0 0,-2 2 0 0,-4 0 0 16,-5 1 0-16,0 0 0 0,-7 1 0 0,-4 2 0 15,-5 2 0-15,-3 2 0 0,-3 3 0 0,-4 3 0 16,-3 7 0-16,5 20 0 0,-15-25 0 0,15 25 0 16,-23-1 0-16,6 10 0 0,-2 6 0 0,-3 8 0 15,-1 9 0-15,-1 4 0 0,0 5 0 0,1 2 0 16,3 0 0-16,4 1 0 0,7-1 0 15,4-3 0-15,7 1 0 0,3-2 0 16,10 0 0-16,0-6 0 0,10 2 0 0,-2-8-81 16,15 14-59-16,-38-41-234 0,57 39-193 0,-35-29 40 15,8-2 170-15</inkml:trace>
  <inkml:trace contextRef="#ctx0" brushRef="#br2" timeOffset="135856.0557">23092 5146 1865 0,'-44'18'87'0,"44"-18"-50"0,-33 23-12 15,33-23 5-15,-28 27-27 0,17-10-3 16,11-17 0-16,-21 31 0 0,13-14 0 16,8-17 0-16,-4 31 0 0,4-31 0 0,10 25 0 15,-10-25 0-15,21 15 0 0,-21-15 0 0,31 9 0 16,-11-8 0-16,2-2 0 0,2-4 0 0,0-1 0 15,2-3 0-15,-4-3 0 0,-1 1 0 0,-2-3 0 16,-19 14 0-16,24-28 0 0,-24 28 0 0,12-29 0 16,-12 29 0-16,-1-29 0 0,1 29 0 0,-22-29 0 15,5 14 0-15,-2 3 0 0,-2 0 0 16,0 4 0-16,1 1 0 0,1 3 0 0,2 2 0 16,17 2 0-16,-29 1 0 0,27 19-98 15,-26-37-373-15,28 17-180 0,0 0-5 0,0 0 486 16</inkml:trace>
  <inkml:trace contextRef="#ctx0" brushRef="#br2" timeOffset="156146.0502">18700 5899 1747 0,'0'0'28'0,"0"0"-22"0,0 0-1 16,0 0-2-16,0 0-3 0,0 0 9 16,0 0 1-16,0 0 3 0,17 8 1 0,-17-8-1 15,13 25 11-15,-6-6-3 0,4 12 16 0,-5 2-10 16,2 10 7-16,-2 5-14 0,0 8 5 0,-2 5-14 16,0 7-11-16,-6 3 0 0,-1 6 0 0,-3 1 0 15,-2 3 0-15,0 0 0 0,1-4 0 0,-1-4 0 16,2-7 0-16,4-10 0 0,5-10-29 0,13-6-42 15,-16-40-291-15,42 22-292 0,-15-23 35 0,12-6 308 16</inkml:trace>
  <inkml:trace contextRef="#ctx0" brushRef="#br2" timeOffset="156614.8553">20502 6006 1451 0,'-21'-37'326'0,"21"37"-217"0,0-18-77 15,0 18-9-15,0 0-8 0,0 0 0 0,0 0-1 16,1 23 5-16,0-2-4 0,0 12 1 0,0 9-9 16,1 4-2-16,-1 8-5 0,-1 2 0 15,-1 2 0-15,1 4 0 0,1-1 0 0,0 2 0 16,3-4 0-16,-2-3 0 0,3-3 0 0,1-3 0 16,-1-2 0-16,1-5 0 0,1-1 0 0,-3-8-47 15,9 8-69-15,-13-42-271 0,4 42-236 0,-3-21-18 16,4-4 409-16</inkml:trace>
  <inkml:trace contextRef="#ctx0" brushRef="#br2" timeOffset="157224.2497">19381 6387 1429 0,'0'0'127'0,"0"0"-69"0,0 0 18 16,-22-18 0-16,22 18-17 0,-19-4-12 0,19 4-15 15,-26 4-4-15,26-4-8 0,-29 12 2 0,29-12-18 16,-30 23 33-16,15-6-32 0,-1 2 22 0,0 4-27 15,-1 3 0-15,3 4 0 0,0 0 0 0,2 0 0 16,4-1 0-16,-1-2 0 0,6-2 0 0,3-2 0 16,3-6 0-16,-3-17 0 0,21 22 0 15,-3-20 0-15,4-7 0 0,5-3 0 16,3-8 0-16,3-7 0 0,2-5 0 0,3-6 0 16,-1-5 0-16,0-5 0 0,-3-2 0 0,-2 0 0 15,-3-1 0-15,-5 2 0 0,-2 2 0 0,-3 1 0 16,-6 6 0-16,-5 1 0 0,-2 4 0 0,-3 3 0 15,-4 2 0-15,-2 6 0 0,3 20 0 0,-8-24 0 16,8 24 0-16,0 0 0 0,-21 6 0 16,21-6 0-16,-21 32 0 0,10-6 0 0,2 5 0 15,-2 4 0-15,1 3 0 0,3-2 0 0,-1 3 0 16,4-3 0-16,6 2-26 0,-4-13-89 16,23 29-208-16,-21-34-313 0,19 6 3 0,-6-5 320 15</inkml:trace>
  <inkml:trace contextRef="#ctx0" brushRef="#br2" timeOffset="157443.2697">19900 6405 1788 0,'-15'28'216'0,"15"-28"-200"0,-21 26-5 15,12-9 5-15,2 1-16 0,0 4 0 16,1-1 0-16,1 3 0 0,0-1 0 15,3-1 0-15,2-2 0 0,2-1 0 0,-2-19 0 16,12 31 0-16,-12-31 0 0,21 17 0 0,-21-17 0 16,31 3 0-16,-10-6-28 0,1-12-23 0,8 9-55 15,-25-37-301-15,27 23-231 0,-11-12 31 0,2-2 398 16</inkml:trace>
  <inkml:trace contextRef="#ctx0" brushRef="#br2" timeOffset="157568.2388">20052 6209 1688 0,'-53'-23'115'0,"31"13"-29"15,-8-3-28-15,7 6-13 0,2-1-4 0,4 5-27 16,17 3-14-16,-22-4 0 0,22 4 0 0,0 0-23 16,0 0-89-16,0 0-519 0,0 0-26 15,25-9 34-15</inkml:trace>
  <inkml:trace contextRef="#ctx0" brushRef="#br2" timeOffset="158272.5668">21132 6255 1809 0,'0'0'57'16,"4"-18"-16"-16,-4 18-6 0,0 0 0 0,0 0-5 15,0 0-3-15,1-18-14 0,-1 18-13 0,0 0 0 16,0 0 0-16,0 0 0 0,18-4 0 0,-18 4 0 16,22 7 0-16,-22-7 0 0,31 14 0 0,-12-6 0 15,3 2 0-15,2-1 0 0,3 2 0 0,2-1 0 16,2 2 0-16,2-2 0 0,-2 1 0 0,2-2 0 16,0 3 0-16,-1-2 0 0,-1 2 0 15,-2 0 0-15,-1-2 0 0,-5 1 0 16,0 1 0-16,-3-2 0 0,-20-10 0 0,29 24 0 15,-29-24 0-15,11 23 0 0,-11-23 0 0,-6 24 0 16,6-24 0-16,-27 29 0 0,5-13 0 0,-4-1 0 16,-6 1 0-16,-6 0 0 0,-5-1 0 0,-4 1 0 15,-5-1 0-15,1-1 0 0,-3 0 0 0,2-1 0 16,2-5 0-16,6 1 0 0,8-4 0 16,6-1 0-16,11-1 0 0,19-3 0 0,-17 1 0 15,17-1 0-15,0 0 0 0,19-5 0 0,0 3 0 16,4-5 0-16,12 4-24 0,-5-22-152 0,23 25-462 15,-15-20 3-15,9 11 62 0</inkml:trace>
  <inkml:trace contextRef="#ctx0" brushRef="#br2" timeOffset="159647.647">22490 6394 1601 0,'0'0'72'0,"-17"-10"-27"15,17 10 13-15,-19-9-5 0,19 9-10 0,-22-8-3 16,22 8-8-16,-28 2-5 0,28-2-4 0,-34 7-3 15,17 1-20-15,-2 1 16 0,1 4-13 0,-1 2 11 16,1 1-14-16,1 4 0 0,0 0 0 0,1 1 0 16,4 2 0-16,0 0 0 0,3-3 0 15,3 0 0-15,6-20 0 0,-1 29 0 0,1-29 0 16,15 17 0-16,-15-17 0 0,29 2 0 16,-8-5 0-16,4-5 0 0,4-4 0 0,4-6 0 15,4-6 0-15,3-6 0 0,1-5 0 0,3-5 0 16,2-3 0-16,-1-3 0 0,0-1 0 0,-1 0 0 15,-4 0 0-15,-3 3 0 0,-6 3 0 0,-4 3 0 16,-6 2 0-16,-7 5 0 0,-7 4 0 0,-3 7 0 16,-5 3 0-16,1 17 0 0,-12-18 0 15,12 18 0-15,-23-3 0 0,23 3 0 0,-31 17 0 16,13 3 0-16,-3 4 0 0,1 8 0 0,-2 4 0 16,2 2 0-16,3 2 0 0,1 2 0 0,3 0 0 15,2 0 0-15,3-1 0 0,4 0 0 16,5-3 0-16,8-3 0 0,-1-7-10 0,14 8-108 15,-22-36-270-15,31 29-260 0,-14-17 45 0,9 1 324 16</inkml:trace>
  <inkml:trace contextRef="#ctx0" brushRef="#br2" timeOffset="159975.7855">23087 6421 1822 0,'-56'-2'60'0,"56"2"-30"16,-21-1-25-16,21 1 23 0,0 0 21 0,-23 12-19 16,23-12-7-16,-17 18-23 0,17-18 0 0,-17 32 0 15,10-14 0-15,-1 3 0 0,5 0 0 0,-1 0 0 16,4-2 0-16,2-1 0 0,-2-18 0 0,11 29 0 16,-11-29 0-16,21 23 0 0,-21-23 0 0,30 15 0 15,-13-14 0-15,-17-1 0 0,33-2 0 16,-33 2 0-16,28-11 0 0,-28 11 0 0,26-22 0 15,-26 22 0-15,24-35 0 0,-14 17 0 0,-6-4 0 16,-3 1 0-16,-2 2 0 0,-7 0 0 0,0 1 0 16,8 18 0-16,-26-31 0 0,26 31 0 0,-31-20 0 15,31 20 0-15,-31-4 0 0,31 4 0 16,-27 13 0-16,8-14-122 0,14 18-549 0,5-17 41 16,-16 21 7-16</inkml:trace>
  <inkml:trace contextRef="#ctx0" brushRef="#br2" timeOffset="165714.0232">1229 3095 1601 0,'26'-11'79'16,"-26"-7"-23"-16,0 18-13 0,13-29 4 15,-13 29-5-15,12-29 4 0,-12 29-11 16,9-21-2-16,-9 21-7 0,0 0-1 0,0 0-11 15,0 0-14-15,0 0 0 0,0 0 0 0,0 0 0 16,2 19 0-16,-2 0 0 0,1 5 0 0,1 4 0 16,-2 1 0-16,1 2 0 0,0 2 0 0,-2 1 0 15,5 1 0-15,-3 1 0 0,1 1-11 16,1 1-21-16,-1 3-23 0,-4-9-18 0,9 13-44 16,-20-28-104-16,21 22-392 0,-10-7 28 0,2-6 246 15</inkml:trace>
  <inkml:trace contextRef="#ctx0" brushRef="#br2" timeOffset="165948.4305">1012 3803 1669 0,'-19'39'256'0,"-1"-26"-222"16,-2-3-32-16,22-10 10 0,-18 9-21 0,18-9 17 15,0 0 2-15,24 1 1 0,1-1 1 0,12-5 0 16,8-3 11-16,10-6-16 0,8-2-7 16,5-2 0-16,0 0 0 0,4 1 0 0,0-1 0 15,-3 6-6-15,-2 0-18 0,-3 11-28 16,-13-13-59-16,25 30-332 0,-39-18-204 0,7 10 34 16,-15 8 463-16</inkml:trace>
  <inkml:trace contextRef="#ctx0" brushRef="#br2" timeOffset="166276.5666">1849 4222 1489 0,'0'0'182'0,"-6"-42"-122"0,2 23-16 15,-9-4 10-15,13 23-4 0,-25-35-4 0,25 35-14 16,-37-29-8-16,15 20-7 0,-1 0-3 0,0 8-2 16,0 2-2-16,0 4 0 0,0 5-7 0,0 3-3 15,0 5 0-15,-2 6 0 0,2 7 0 0,0 5 0 16,2 5 0-16,1 4 0 0,2 2 0 0,1 0 0 16,4 3 0-16,4 2 0 0,-1-2 0 15,5 2 0-15,3-2 0 0,0-3 0 0,5-2 0 16,0-4 0-16,2-6 0 0,3-2 0 0,1-7 0 15,1-5 0-15,3-2-36 0,-13-19-28 0,32 22-38 16,-32-22-63-16,40-7-416 0,-40 7-19 16,18-23 102-16</inkml:trace>
  <inkml:trace contextRef="#ctx0" brushRef="#br2" timeOffset="166432.8005">1368 4684 1781 0,'-49'-10'108'0,"49"10"-36"0,-22-11-23 16,22 11-12-16,0 0-37 0,0 0 0 0,2-24 0 15,-2 24 0-15,29-30 0 0,-4 9 0 0,7-4 0 16,9-3 0-16,7-2 0 0,6-4 0 0,8 0 0 16,2-5 0-16,7 14-103 0,-30-12-563 15,30 9 10-15,-16-11 35 0</inkml:trace>
  <inkml:trace contextRef="#ctx0" brushRef="#br2" timeOffset="166620.3892">2726 3747 1856 0,'0'0'185'0,"-13"-20"-179"16,13 20-6-16,0 0 0 0,24-21 0 0,-24 21 0 16,28-20 0-16,-28 20-1 0,35-18-26 15,-18 4-28-15,13 10-41 0,-19-24-92 0,31 21-436 16,-22-6 9-16,3 4 175 0</inkml:trace>
  <inkml:trace contextRef="#ctx0" brushRef="#br2" timeOffset="166760.9366">2629 4004 1712 0,'-55'-5'335'0,"26"19"-335"16,29-14 0-16,-21 11 0 0,21-11 0 0,0 0 0 15,17-9 0-15,0 1 0 0,10-6 0 16,5-6 0-16,12-4 0 0,2-11 0 0,24 27-230 15,-11-33-440-15,15 10 2 0,-10-3 190 0</inkml:trace>
  <inkml:trace contextRef="#ctx0" brushRef="#br2" timeOffset="167121.3133">3995 3100 1759 0,'0'0'163'0,"0"0"-139"0,0 0-8 0,0 0 1 16,0 0 0-16,0 0-3 0,0 0-4 15,-6 23-9-15,-5-2 1 0,0 8-3 0,-1 5-8 16,1 5 25-16,2 3-23 0,1 1 22 0,3 1-9 16,1 1-11-16,3-1 9 0,3-1-8 0,3 0 6 15,2-2-9-15,2-4 3 0,4 1-20 0,-2-8-13 16,10 12-74-16,-21-42-259 0,19 42-255 0,-8-22-10 15,-11-20 409-15</inkml:trace>
  <inkml:trace contextRef="#ctx0" brushRef="#br2" timeOffset="167308.9983">3653 3863 1675 0,'-11'24'372'15,"11"-24"-372"-15,0 0 0 0,0 0 0 0,0 0 0 16,30-13 0-16,-5 5 0 0,6-3 0 0,8-1 0 16,5-2 0-16,8-2 0 0,3-1 0 0,6 4 0 15,-3-6-73-15,16 20-96 0,-32-15-421 0,27 16-12 16,-15-11 4-16</inkml:trace>
  <inkml:trace contextRef="#ctx0" brushRef="#br2" timeOffset="167746.8726">4007 4415 1028 0,'0'0'580'16,"17"0"-472"-16,-17 0-41 0,-20-12-10 0,20 12 1 15,-28-5-12-15,11 5-9 0,17 0-11 0,-36 11-2 16,16 0-8-16,-3 1-16 0,0 6 0 0,0 2 0 16,-1 3 0-16,0 3 0 0,2 2 0 0,1 4 0 15,2-2 0-15,3 0 0 0,1-1 0 16,4-3 0-16,4-3 0 0,4-4 0 0,3-19 0 16,10 28 0-16,-10-28 0 0,31 8 0 0,-8-9 0 15,7-7 0-15,5-7 0 0,4-7 0 0,3-7 0 16,0-6 0-16,1-5 0 0,-2-2 0 0,-1-3 0 15,-2 0 0-15,-3 2 0 0,-7-1 0 0,-2 4 0 16,-8 5 0-16,-5 4 0 0,-7 3 0 0,-4 4 0 16,-6 1 0-16,-2 2 0 15,-4 3 0-15,10 18 0 0,-22-20 0 0,22 20 0 16,-26-3 0-16,26 3 0 0,-27 22 0 0,12-3 0 16,1 8 0-16,0 3 0 0,3 6 0 0,0 2 0 15,5 3 0-15,0 0 0 0,5 3 0 0,-2-7-26 16,17 13-104-16,-26-33-362 0,29 20-172 0,-6-14 50 15,7-7 494-15</inkml:trace>
  <inkml:trace contextRef="#ctx0" brushRef="#br2" timeOffset="168012.5289">4512 4527 1572 0,'-16'38'370'0,"-41"-21"-324"15,32-2-12-15,1-1-10 0,3 6-23 0,1 1-1 16,3 4 0-16,-2 0 0 0,7-1 0 0,2 0 0 16,6-1 0-16,5-1 0 0,4-2 0 0,3-4 0 15,-8-16 0-15,31 26 0 0,-10-19 0 0,4-1 0 16,4-5 0-16,1-3 0 0,2-5 0 0,0-7 0 16,-3 0 0-16,-2-3 0 0,-4-2 0 0,-6 0 0 15,-3 0 0-15,-3 0 0 0,-6-1 0 16,-4 1 0-16,-3-3 0 0,-2 3 0 0,-6-3 0 15,2 5 0-15,-11-14-130 0,19 31-430 16,-24-37-83-16,11 17 23 0</inkml:trace>
  <inkml:trace contextRef="#ctx0" brushRef="#br2" timeOffset="168340.6121">5475 3681 1961 0,'0'0'13'0,"0"0"-13"0,-6 21-1 16,6-21-1-16,-4 37 5 0,0-9-7 15,-3 4 8-15,0 6 3 0,-4 2-35 0,2 4 15 16,-3-3-46-16,7 8-19 0,-14-16-45 16,30 28-292-16,-25-28-157 0,12 5 21 0,-3-2 410 15</inkml:trace>
  <inkml:trace contextRef="#ctx0" brushRef="#br2" timeOffset="168496.8673">5397 3993 1992 0,'-4'-19'43'16,"4"19"-31"-16,-13-19-12 0,13 19 0 0,0 0 0 16,0 0 0-16,-3-17 0 0,3 17 0 0,0 0 0 15,30-14 0-15,-7 8 0 0,7-5 0 0,9 1 0 16,0-16-88-16,35 10-573 0,-30-15 6 15,16 8 17-15</inkml:trace>
  <inkml:trace contextRef="#ctx0" brushRef="#br2" timeOffset="168715.6449">6651 3008 1975 0,'-20'0'40'16,"1"13"-43"-16,1 2 2 0,2 9 0 16,-1 7 9-16,-3 9-5 0,3 6-6 0,-1 5 22 0,1 4-20 15,2 2 12-15,2 1-11 0,2-2 0 16,4 0 0-16,3-4 0 0,2-6-26 16,10 8-65-16,-10-26-62 0,9 20-478 0,-1-18-5 15,8-2 127-15</inkml:trace>
  <inkml:trace contextRef="#ctx0" brushRef="#br2" timeOffset="169012.6015">6242 4270 2034 0,'0'0'13'0,"0"0"-13"0,0 0 0 0,17-9 0 16,5 1 0-16,10-3 0 0,7-2 0 0,8-4 0 15,5-1 0-15,8-2 0 0,6-1 0 0,5 3 0 16,3-2-5-16,4 8-57 0,-8-11-53 15,21 34-233-15,-29-28-267 0,12 13 7 16,-6-1 315-16</inkml:trace>
  <inkml:trace contextRef="#ctx0" brushRef="#br2" timeOffset="169528.1747">6847 4713 1707 0,'-19'4'61'0,"-6"-11"-16"0,5 10-2 15,-6-4-3-15,2 6 0 0,-2-3-11 0,1 5-2 16,-3-1-10-16,2 5 0 0,0 0-5 0,1 5-3 16,0 1-9-16,3 2 0 0,2 3 0 0,0 2 0 15,4 1 0-15,3 1 0 0,3-2 0 0,3-3 0 16,6-5 0-16,1-16 0 0,13 22 0 16,-13-22 0-16,37 9 0 0,-9-11 0 15,6-6 0-15,5-9 0 0,7-6 0 0,5-6 0 16,1-7 0-16,3-3 0 0,-3-6 0 0,0-2 0 15,-3-1 0-15,-4-3 0 0,-2 1 0 0,-8 3 0 16,-6 1 0-16,-3 5 0 0,-8 5 0 0,-2 2 0 16,-7 4 0-16,-2 4 0 0,-5 5 0 0,-3 4 0 15,1 17 0-15,0 0 0 0,-19-16 0 16,19 16 0-16,-25 15 0 0,8 3 0 0,0 9 0 16,-3 11 0-16,-3 8 0 0,-1 5 0 0,0 4 0 15,1 1 0-15,3 0 0 0,4-4 0 0,9-3 0 16,2-4 0-16,11-4 0 0,4-5 0 0,9 2-29 15,-4-20-115-15,35 27-353 0,-29-33-139 16,16 4 24-16,-4 0 484 0</inkml:trace>
  <inkml:trace contextRef="#ctx0" brushRef="#br2" timeOffset="169735.1559">7459 4821 1651 0,'-45'-14'385'0,"24"25"-374"0,21-11-11 16,-31 24 0-16,31-24 0 0,-24 35 0 0,14-13 0 15,0 2 0-15,1 3 0 0,4 0 0 0,4-2 0 16,2 0 0-16,5-3 0 0,1-4 0 0,-7-18 0 16,32 27 0-16,-9-19 0 0,0-9-53 15,21 22-270-15,-17-39-341 0,15 7 44 0,-12-14 234 16</inkml:trace>
  <inkml:trace contextRef="#ctx0" brushRef="#br2" timeOffset="169870.4987">7626 4504 2047 0,'-22'-6'0'0,"1"4"0"16,3 0 0-16,18 2 0 0,-24-5 0 0,24 5 0 15,0 0 0-15,-17-8 0 0,34 28-438 16,-17-20-254-16,0 0 27 0,0 0 414 0</inkml:trace>
  <inkml:trace contextRef="#ctx0" brushRef="#br2" timeOffset="227911.3334">14953 3884 1942 0,'22'-26'100'15,"-22"26"-100"-15,0 0-4 0,18-24-1 0,-18 24 1 16,28-17 2-16,-28 17-4 0,32-14-7 0,-32 14-9 15,35-6-15-15,-35 6-14 0,42-2-33 0,-42 2-54 16,53 1-204-16,-53-1-224 0,35-12 29 0,-8 19 307 16</inkml:trace>
  <inkml:trace contextRef="#ctx0" brushRef="#br2" timeOffset="228083.1685">14956 4079 1782 0,'0'0'50'0,"-32"16"-10"15,32-16-13-15,0 0-9 0,0 0 1 0,0 0-2 16,0 0 2-16,0 0-7 0,0 0-2 0,33-4-4 16,-12-2-3-16,4-2-3 0,4-3-10 0,4-1-11 15,-2-6-26-15,10 10-42 0,-18-25-107 0,33 23-373 16,-23-9-17-16,2-2 102 0</inkml:trace>
  <inkml:trace contextRef="#ctx0" brushRef="#br2" timeOffset="228286.3023">15538 3753 1789 0,'0'0'25'0,"0"0"-18"0,0 0 2 0,0 0 9 16,0 0 12-16,7 19 0 0,-7-19 0 0,5 28-6 16,-5-10-11-16,0 5-19 0,-2 2 31 0,-2 2-32 15,-1 1 29-15,-1 0-10 0,-1 1-11 0,0-2 6 16,-1 0-8-16,1-2 1 0,2-3-8 0,-1-4-8 15,6 2-24-15,0-20-31 0,12 43-162 0,-12-43-282 16,0 0-98-16,0 0 82 0</inkml:trace>
  <inkml:trace contextRef="#ctx0" brushRef="#br2" timeOffset="228458.1895">15502 3953 1570 0,'-8'26'468'0,"8"-26"-464"0,0 0-3 16,0 0 3-16,0 0-4 0,0 0 0 0,0 0 0 16,0 0 0-16,22 14 0 0,-22-14 0 0,34-2 0 15,-12-2-12-15,5 1-25 0,-3-14-54 0,24 29-210 16,-23-32-316-16,17 10-27 0,-6-5 300 0</inkml:trace>
  <inkml:trace contextRef="#ctx0" brushRef="#br2" timeOffset="228817.5699">15886 3807 1622 0,'0'0'117'0,"24"-18"-93"0,-24 18 15 0,31-11 8 15,-31 11 10-15,39-12-12 16,-22 6-11-16,2 4-12 0,-2-1-4 0,-17 3-2 16,29-2-10-16,-29 2-6 0,20 2 0 0,-20-2 0 15,0 0 0-15,0 0 0 0,0 0 0 0,10 22 0 16,-10-22 0-16,-8 20 0 0,8-20 0 0,-16 29 0 16,5-12 0-16,-4 2 0 0,-4 0 0 0,0 3 0 15,-3-1 0-15,0 1 0 0,0 1 0 0,-1-2 0 16,2-2 0-16,3-1 0 0,18-18 0 15,-27 27 0-15,27-27 0 0,0 0 0 0,-10 17 0 16,10-17 0-16,0 0 0 0,26-1 0 0,-7-6 0 16,5-3 0-16,6-5 0 0,6-3 0 0,5 1-32 15,-2-7-47-15,16 19-68 0,-35-28-383 0,28 22-110 16,-9-5 48-16</inkml:trace>
  <inkml:trace contextRef="#ctx0" brushRef="#br2" timeOffset="229098.8447">16424 3776 1893 0,'-19'2'39'16,"19"-2"-7"-16,-28 1 8 0,28-1-2 0,-23 8-33 15,23-8-5-15,-28 15 0 0,28-15 0 0,-33 29 0 16,16-8 0-16,2 2 0 0,-1 1 0 16,1 4 0-16,2 0 0 0,1-2 0 15,3 1 0-15,4-5 0 0,5-3 0 0,5 0 0 16,-5-19 0-16,20 29 0 0,-20-29 0 0,30 16 0 15,-11-12 0-15,6-6 0 0,3-4 0 0,7-3 0 16,3-8 0-16,2-6 0 0,1-5 0 0,-3-3 0 16,-3-1 0-16,-4 0 0 0,-8 0 0 0,-6 1 0 15,-6 2 0-15,-7 2 0 0,-2 2 0 16,-6 2 0-16,-6 1 0 0,-2 4 0 0,-9 1 0 16,-3 10-29-16,-16-12-134 0,40 19-450 0,-62 14-40 15,28 1 65-15</inkml:trace>
  <inkml:trace contextRef="#ctx0" brushRef="#br2" timeOffset="230723.9753">16730 6014 1810 0,'0'0'30'0,"0"0"-21"16,0 0-8-16,0 0 0 0,0 0 7 15,0 0 8-15,0 0 6 0,0 0-2 16,15 18 0-16,-15-18-12 0,-5 37-1 0,0-14-6 16,-1 3-1-16,1 4-7 0,-4-2 5 0,3 5-17 15,-5-4 5-15,4 5-20 0,-6-5-2 0,7 5-21 16,-8-13-3-16,22 24-116 0,-33-38-237 0,28 16-143 16,-3-3 5-16,0-20 524 0</inkml:trace>
  <inkml:trace contextRef="#ctx0" brushRef="#br2" timeOffset="230895.7741">16614 6300 1994 0,'0'0'17'0,"-19"7"-9"16,19-7-2-16,0 0-2 0,0 0 2 0,0 0-2 15,0 0 0-15,23-16-5 0,-5 11-3 0,3-3-13 16,7 2-26-16,-5-14-55 0,31 24-383 0,-28-21-170 15,11 10 39-15,-7 1 477 0</inkml:trace>
  <inkml:trace contextRef="#ctx0" brushRef="#br2" timeOffset="231130.1656">17170 6052 1950 0,'-14'-18'17'0,"14"18"-4"0,0 0 4 0,0 0 6 15,0 0 2-15,0 0-23 0,0 0-2 0,-17 15 0 16,17-15 0-16,-20 40 0 0,6-12 0 0,-2 6 0 16,-1 0 0-16,0 2 0 0,-2 0 0 0,5 1-31 15,0-5-2-15,11 4-24 0,-8-16-43 0,24 17-47 16,-30-39-305-16,17 2-152 0,34 24 58 15,-34-24 470-15</inkml:trace>
  <inkml:trace contextRef="#ctx0" brushRef="#br2" timeOffset="231396.189">17536 5996 1923 0,'0'0'34'0,"-14"22"-18"16,-8-3 3-16,-3 5 3 0,4 4 10 15,-3 4-31-15,3 0-1 0,0 6 0 0,1 0 0 16,5 4 0-16,2-1 0 0,6-3 0 0,6 0 0 16,5-7 0-16,5-3 0 0,5-6 0 0,4-3 0 15,7-5 0-15,5-6 0 0,4-7 0 0,2-6 0 16,1-7 0-16,-1-5 0 0,-2-7 0 0,-1-4 0 16,-4-5 0-16,-2-5 0 15,-1-3 0-15,-5-1 0 0,-5 3 0 0,-6-1 0 16,-8 5 0-16,-6 0 0 0,-3 1 0 0,-7 0 0 15,-3 4 0-15,-6-2-11 0,23 32-216 0,-53-24-427 16,30 23-12-16,-13-1 178 0</inkml:trace>
  <inkml:trace contextRef="#ctx0" brushRef="#br2" timeOffset="246806.4872">1441 5622 771 0,'17'9'1'15,"-17"-9"28"-15,0 0 73 0,0 0 136 0,27 2 30 32,-27-2-75-32,0 0-114 0,0 0-30 0,0 0-9 15,0 0 3-15,0 0-4 0,-17-13-3 0,17 13-9 16,0 0-7-16,0 0-9 0,0 0-7 0,0 0-3 15,0 0 0-15,4 19 4 0,-4-19 0 0,7 41 3 16,-3-12-7-16,0 5-14 0,-2 0 25 0,0 1-26 16,-4-1 24-16,-1-1-19 0,2 1-20 0,-4-8-22 0,12 14-85 0,-24-33-123 0,26 24-353 0,-9-11 4 15,0-20 347-15</inkml:trace>
  <inkml:trace contextRef="#ctx0" brushRef="#br2" timeOffset="248681.5812">1237 6439 1408 0,'-20'-9'234'0,"37"26"-58"0,-17-17-158 16,0 0-8-16,0 0-1 0,18 13 11 0,-18-13 4 15,36 15 6-15,-12-9-9 0,8-1-2 0,6-3-7 16,7-2-3-16,9-3-2 0,7-6 0 0,7-3-1 15,7-2-4-15,3-5-12 0,1 0 18 0,0 1-34 0,-7-3 17 0,0 6-35 0,-11-6-30 0,9 31-138 16,-24-19-450-16,-1 9 47 31,-14 2 248-31</inkml:trace>
  <inkml:trace contextRef="#ctx0" brushRef="#br2" timeOffset="249212.859">1604 6835 1264 0,'-21'-12'335'0,"21"12"-280"0,-40 12-11 0,40-12-2 16,-36 14 1-16,36-14-3 0,-35 20-9 0,35-20-6 15,-31 26-7-15,31-26-1 0,-27 27-3 16,15-8 2-16,12-19-6 0,-16 35 2 15,11-18-5-15,5-17-18 0,-1 31 13 0,1-31-16 16,7 25 30-16,-7-25-12 0,17 23 13 0,-17-23-9 16,30 15-4-16,-12-11 2 0,2-4 1 0,5-3-1 15,2-5 0-15,3-3-1 0,2-5-11 0,2-2 25 16,0-6-22-16,-2 0 11 0,-2-4-8 0,-2 1 0 16,-5 2 0-16,-4-1 0 0,-2 2 0 15,-3 1 0-15,-5 3 0 0,-1 1 0 0,-3 3 0 16,-5 16 0-16,3-25 0 0,-3 25 0 0,0 0 0 15,-6-18 0-15,6 18 0 0,0 0 0 0,0 0 0 16,0 0-2-16,-23 29-4 0,13-9 6 16,-2 4-2-16,-1 2 3 0,-1 5-3 0,1 0 2 0,3 0-11 15,3-3 1-15,3 0-19 16,3-6-20-16,7 2 9 0,-6-24-84 0,33 46-256 16,-33-46-216-16,35 15-40 0,-7-8 476 0</inkml:trace>
  <inkml:trace contextRef="#ctx0" brushRef="#br2" timeOffset="249400.3475">2195 6849 1836 0,'-20'14'16'0,"1"2"-6"16,-1 6 9-16,1-1 0 0,2 5 4 0,0-1-11 15,1 1-22-15,3-2 27 0,2-1-32 0,4-4 30 16,3-1-14-16,4-18-7 0,6 26 1 0,-6-26-2 15,22 14-4-15,-3-11-4 0,1-11-17 0,15 8-67 16,-16-31-56-16,23 13-491 0,-8-10 21 16,1-7 284-16</inkml:trace>
  <inkml:trace contextRef="#ctx0" brushRef="#br2" timeOffset="249540.9959">2357 6544 1887 0,'0'0'32'0,"-22"6"-36"0,22-6-22 16,0 0-12-16,0 0-39 0,0 0-147 0,28 6-379 16,-4-10-27-16,4-2 314 0</inkml:trace>
  <inkml:trace contextRef="#ctx0" brushRef="#br2" timeOffset="249744.6027">3051 6284 2047 0,'0'0'0'0,"0"0"0"0,0 0 0 16,0 0 0-16,0 0 0 0,0 0 0 16,0 0 0-16,11-21 0 0,-11 21 0 15,32-15 0-15,-11 9 0 0,3-2 0 0,2 6-10 16,-3-4-43-16,7 12-41 0,-19-23-111 0,14 24-435 15,-25-7-13-15,32-1 262 0</inkml:trace>
  <inkml:trace contextRef="#ctx0" brushRef="#br2" timeOffset="249900.8145">2959 6458 2047 0,'0'0'0'0,"0"0"0"16,0 0 0-16,0 0 0 0,0 0 0 15,24 10 0-15,-2-13 0 0,7 0 0 0,7-5 0 16,8-4 0-16,9 6-19 0,-28-11-607 0,32 8-65 16,-12-11-3-16</inkml:trace>
  <inkml:trace contextRef="#ctx0" brushRef="#br2" timeOffset="251116.4135">4276 5540 1773 0,'0'0'28'0,"-5"-23"-6"0,5 23-9 15,0 0 3-15,9-18 1 0,-9 18 5 0,0 0-3 16,0 0 0-16,0 0-4 0,0 0-4 16,2 29 2-16,0-8-9 0,-1 3 2 0,2 7-7 15,-1 3 6-15,1 4-10 0,0-1-13 16,3 4 18-16,-2 0-34 0,2 2 16 0,-5-6-20 16,7 7-19-16,-11-14-14 0,15 18-61 0,-29-33-163 15,25 15-290-15,-1 1 17 0,-7-31 408 0</inkml:trace>
  <inkml:trace contextRef="#ctx0" brushRef="#br2" timeOffset="251335.0979">3964 6301 1933 0,'0'0'40'0,"-22"11"-15"0,22-11-14 0,0 0-5 16,0 0 3-16,0 0 3 0,17 8-1 0,8-8-11 15,11-6 0-15,10-4 0 0,10-3 0 0,8-5 0 16,4-3 0-16,3 0 0 0,2 3 0 16,-2-1 0-16,0 5 0 0,-6-1-1 0,2 6-27 15,-6-2-9-15,1 11-21 0,-17-15-74 0,22 25-491 16,-30-10-26-16,-2 7 131 0</inkml:trace>
  <inkml:trace contextRef="#ctx0" brushRef="#br2" timeOffset="251710.1284">4777 6527 1677 0,'-15'-23'83'0,"15"23"-31"16,-18-35-12-16,18 35-7 0,-24-35-21 15,24 35 14-15,-30-27-19 0,30 27 30 0,-31-12-14 16,12 12-4-16,1 3-4 0,-1 4-18 0,1 4 27 16,-2 3-22-16,1 6-2 0,-2 4 0 15,-1 6 0-15,0 4 0 0,-2 5 0 0,0 5 0 16,-3 5 0-16,0 3 0 0,0 2 0 0,2 2 0 15,0 1 0-15,5-2 0 0,4-2 0 0,5-1 0 16,4-4 0-16,3-4 0 0,4-5 0 0,4-5 0 16,3-4 0-16,1-7 0 0,5-1 0 0,-13-22-48 15,30 30-36-15,-30-30-69 0,47 3-382 16,-47-3-91-16,33-20 26 0</inkml:trace>
  <inkml:trace contextRef="#ctx0" brushRef="#br2" timeOffset="251850.7335">4228 6988 1974 0,'-46'-5'69'0,"28"2"-65"0,18 3-4 0,-20-3 0 16,20 3 0-16,0 0 0 0,0 0 0 15,20-10 0-15,2 3 0 0,9-3 0 0,9-1 0 16,8-3 0-16,4-1 0 0,3 0 0 0,4 1 0 16,-6-4 0-16,22 29-414 0,-26-28-286 0,10 10 26 15,-6-4 416-15</inkml:trace>
  <inkml:trace contextRef="#ctx0" brushRef="#br2" timeOffset="252116.3937">5442 6515 2047 0,'-46'-4'0'0,"46"4"0"15,0 0 0-15,28-3 0 0,-5 0 0 0,5-2 0 16,1-1 0-16,3-1 0 0,-2 0 0 0,4 2 0 16,-1-2 0-16,5 6-27 0,-12-21-154 0,17 23-509 15,-13-8 41-15,7 3 150 0</inkml:trace>
  <inkml:trace contextRef="#ctx0" brushRef="#br2" timeOffset="252491.3816">6708 5539 1843 0,'-23'16'190'0,"23"-16"-176"0,0 0-14 16,0 0 0-16,0 0 0 0,0 0 0 15,0 0 0-15,0 0 0 0,0 0 0 0,0 0 0 16,-4 21 0-16,5-1 0 0,-1 4 0 0,-1 7 0 16,-1 6 0-16,-2 4 0 0,-1 4 0 15,0 3 0-15,-1 0 0 0,-1 2 0 0,0-1 0 16,-2 1 0-16,2-2 0 0,0-3 0 0,3 0 0 16,-2-9-39-16,11 9-79 0,-5-45-129 0,-8 52-400 15,8-23-8-15,0-6 315 0</inkml:trace>
  <inkml:trace contextRef="#ctx0" brushRef="#br2" timeOffset="252725.7952">6118 6564 1829 0,'-23'-8'208'0,"23"8"-198"0,-4 17-10 0,4-17 0 16,38 7 0-16,-3-8 0 0,8-6 0 0,8-4 0 16,9-4 0-16,4-4 0 0,10-3 0 0,5-2 0 15,5-4 0-15,4 2 0 0,-3 1 0 16,-4 1 0-16,-3 7 0 0,-6-2-32 0,11 18-93 16,-36-21-459-16,30 17-67 0,-11-6-3 0</inkml:trace>
  <inkml:trace contextRef="#ctx0" brushRef="#br2" timeOffset="253288.3046">6839 6852 1844 0,'-18'-9'38'15,"18"9"-7"-15,-34-9 0 0,34 9-1 0,-35-1-4 16,16 2-8-16,-1 4-9 0,-1 2-2 0,-1 3-1 16,2 3 1-16,-1 3-7 15,0 2 0-15,3 3 0 0,1 2 0 0,1 1 0 16,3 2 0-16,1 1 0 0,3 0 0 0,3-3 0 16,4-2 0-16,4-4 0 0,-2-18 0 0,17 25 0 15,-17-25 0-15,35 11 0 0,-12-10 0 0,4-6 0 16,5-3 0-16,3-8 0 0,4-3 0 0,2-8 0 15,4-2 0-15,-1-6 0 0,1 0 0 16,-4-2 0-16,-2 2 0 0,-5 2 0 0,-6 0 0 16,-3 5 0-16,-8 3 0 0,-6 2 0 0,-3 2 0 15,-4 2 0-15,-4 19 0 0,0-28 0 16,0 28 0-16,0 0 0 0,-12-18 0 0,12 18 0 0,-19 6 0 16,19-6 0-16,-28 27 0 0,14-5 0 15,-3 3 0-15,0 5 0 0,1 0 0 0,3 3 0 16,0-1 0-16,9 0 0 0,0 0 0 15,6 3-20-15,-3-14-96 0,33 23-470 0,-30-21-52 16,15 6 1-16</inkml:trace>
  <inkml:trace contextRef="#ctx0" brushRef="#br2" timeOffset="254053.9502">7435 6885 1655 0,'0'0'98'16,"0"0"-42"-16,0 0-8 0,0 0 1 0,0 0-9 16,-18-2-9-16,18 2-8 0,-16 8-4 0,16-8-3 15,-21 17-4-15,21-17-12 0,-24 29 0 0,9-10 0 16,0 3 0-16,0 3 0 0,-1 0 0 15,3 1 0-15,0 1 0 0,2-2 0 16,2 1 0-16,3-5 0 0,4-1 0 0,2-20 0 16,6 26 0-16,-6-26 0 0,24 15 0 0,-5-13 0 15,6-4 0-15,6-5 0 0,2-8 0 0,5-3 0 16,3-5 0-16,-1-4 0 0,-1-2 0 0,-1 0 0 16,-6 2 0-16,-6 0 0 0,-5 2 0 0,-8 4 0 15,-4 3 0-15,-9 18 0 0,-1-28 0 16,1 28 0-16,-21-19 0 0,2 14 0 0,-3 6 0 15,-6 3 0-15,-1 4 0 0,-2 3 0 0,2 4 0 16,1-2 0-16,4 3 0 0,2-4 0 0,11 5-36 16,-10-27-173-16,21 10-433 0,0 0-38 15,0 0 201-15</inkml:trace>
  <inkml:trace contextRef="#ctx0" brushRef="#br2" timeOffset="264753.751">1903 6861 652 0,'-22'-16'196'0,"22"16"137"15,0 0 8-15,0 0-241 0,0 0-37 0,-6-22-29 16,6 22-9-16,0-19-8 0,0 19 4 0,5-29-7 16,0 11 3-16,3-3-9 0,1-4 4 15,3-2-11-15,3-3 7 0,2 0-10 0,2-3 7 16,2 0-9-16,-1 1 8 0,-1-1-7 0,-1 5 8 16,-2 2-6-16,-4 2-15 0,-1 5 37 0,-11 19-36 15,12-26 38-15,-12 26-14 0,0 0-1 0,5-17 6 16,-5 17-2-16,0 0 1 0,0 0-4 0,0 0-4 15,-23 3-2-15,23-3-3 0,0 0 0 0,-26 27-1 16,26-27-17-16,-18 30 36 0,9-10-32 0,0 1 32 16,-1 4-14-16,1 2-6 0,1 2 6 0,1 3-6 15,-1 1 9-15,2 2-11 0,-1 0 9 0,0 1-9 16,-2-1 8-16,1 0-7 0,-3-5 6 0,-2-1-6 16,0-2 3-16,1-4-15 0,0-5-5 15,8-1-34-15,4-17-36 0,6 24-188 0,-6-24-342 16,14-18 32-16,3 4 310 0</inkml:trace>
  <inkml:trace contextRef="#ctx0" brushRef="#br2" timeOffset="265706.904">583 8334 1833 0,'-10'35'155'15,"10"-35"-136"-15,0 0-9 0,0 0-14 0,0 0 0 16,30-6 2-16,-8 2 1 0,2-2 0 0,-2 1-1 16,1-1-1-16,-2 0-11 0,2 3-8 0,-2-6-18 15,3 7-10-15,-6-13-7 0,16 24-89 0,-30-36-217 16,25 27-266-16,-5 1 44 0,-7-9 492 0</inkml:trace>
  <inkml:trace contextRef="#ctx0" brushRef="#br2" timeOffset="265863.1663">695 8493 1852 0,'-25'13'62'0,"-15"-5"-28"0,6 3-11 15,7-3-11-15,7 0 0 0,20-8-5 0,-19 6-10 16,19-6-5-16,0 0-2 0,0 0-5 16,23-3-1-16,1 1-10 0,2-12-31 0,18 14-65 15,-25-33-333-15,33 18-188 0,-5-8 41 0,-2-10 558 16</inkml:trace>
  <inkml:trace contextRef="#ctx0" brushRef="#br2" timeOffset="266113.1898">1066 8151 1928 0,'0'0'36'0,"-18"-7"-29"15,18 7-11-15,0 0-2 0,0 0 2 0,24-1 9 16,-2-1 1-16,4 0 1 0,5-2-2 0,5-2 1 15,4 2 3-15,4-2 2 0,1-1 0 0,-2 3 2 16,-1 0-3-16,-5 3-3 0,-6 2-7 16,-8 5 0-16,-5 5 0 0,-18-11 0 0,16 35 0 15,-20-10 0-15,-7 6 0 0,-8 7 0 16,-9 6 0-16,-6 2 0 0,-5 1 0 0,-2-3 0 16,-1-3 0-16,2-4 0 0,4-3 0 0,5-6 0 15,6-4 0-15,10-2-56 0,15-22-84 0,0 0-523 16,0 0 6-16,29-4 127 0</inkml:trace>
  <inkml:trace contextRef="#ctx0" brushRef="#br2" timeOffset="266441.2967">2275 7675 1378 0,'22'14'460'0,"-22"-14"-396"0,0 0-18 0,0 0-27 16,0 0-7-16,0 0-7 0,-16 24-1 0,10-1-6 15,-1 10 7-15,-4 6-10 0,-3 1 8 16,-1 2-7-16,-4-1 7 0,2-1-13 0,0-4 1 16,6-1-20-16,0-8-8 0,13 4-45 0,-2-31-40 15,20 49-284-15,-20-49-204 0,26 20 67 0,-5-8 404 16</inkml:trace>
  <inkml:trace contextRef="#ctx0" brushRef="#br2" timeOffset="266613.2312">2810 7709 1880 0,'-39'31'39'15,"-6"6"-25"-15,2 6 11 0,-6 5-13 0,0 8 10 16,-2 3-17-16,0 3 7 0,0 2-17 16,4 0 9-16,3 5-8 0,2-4-36 0,13 8-19 15,-8-21-93-15,37 15-402 0,-25-16-62 0,18 1 34 16</inkml:trace>
  <inkml:trace contextRef="#ctx0" brushRef="#br2" timeOffset="267050.7044">2607 8543 1846 0,'0'0'24'0,"-32"-8"-3"0,15 4 2 0,17 4 1 15,-26 1-3-15,26-1-4 0,-29 10-4 0,29-10 1 16,-30 22-5-16,30-22 3 0,-26 35-5 0,13-12 3 16,1 0-4-16,1 0-6 0,3 2 0 0,2-2 0 15,2-3 0-15,5-3 0 0,-1-17 0 16,15 26 0-16,-15-26 0 0,34 9 0 0,-10-12 0 15,2-6 0-15,3-4 0 0,5-5 0 0,1-4 0 16,2-6 0-16,0-4 0 0,0-5 0 16,-1-2 0-16,1-3 0 0,-2 1 0 0,-3 0 0 15,-2 0 0-15,-1 0 0 0,-4 0 0 0,-3 0 0 16,-4 2 0-16,-5 4 0 0,-3 7 0 0,-3 5 0 16,-7 23 0-16,5-24 0 0,-5 24 0 15,0 0 0-15,-17 4 0 0,17-4 0 0,-28 30 0 16,10-6 0-16,-4 9 0 0,-2 7 0 0,-1 3 0 15,1 3 0-15,5 1 0 0,2-6 0 0,7 0-18 16,0-9-48-16,16 9-42 0,-6-41-214 0,11 41-304 16,-2-23 22-16,13-2 302 0</inkml:trace>
  <inkml:trace contextRef="#ctx0" brushRef="#br2" timeOffset="267253.828">3171 8452 1902 0,'-12'20'42'0,"-8"-9"-9"0,-2 3-9 16,0 5-1-16,0 4-11 0,0 6-1 15,0 4-11-15,1 2 0 0,6 1 0 0,1 1 0 16,3-1 0-16,5-1 0 0,4-1 0 0,4-3 0 16,6-4 0-16,2-6-22 0,7-3 2 0,3-6-32 15,8-4 28-15,-3-10-33 0,14 2-24 16,-20-36-135-16,21 20-388 0,-10-18 12 0,7-2 214 15</inkml:trace>
  <inkml:trace contextRef="#ctx0" brushRef="#br2" timeOffset="267394.4828">3364 8145 1998 0,'-28'-5'49'0,"-5"9"-49"16,0 1 0-16,2 2 0 0,5 1 0 0,3 0 0 15,7-1 0-15,16-7 0 0,0 0 0 0,0 0 0 16,0 0 0-16,0 0 0 0,33 34-187 15,-16-43-496-15,17 8 12 0,-10-6 166 16</inkml:trace>
  <inkml:trace contextRef="#ctx0" brushRef="#br2" timeOffset="267691.3644">3812 8168 1989 0,'17'12'29'16,"-17"-12"-27"-16,38-20 6 0,-8 5-5 0,9-2 4 16,3 0-9-16,0 4-18 0,-3-3-34 0,9 21-90 15,-48-5-476-15,47-6-25 0,-24 5 93 16</inkml:trace>
  <inkml:trace contextRef="#ctx0" brushRef="#br2" timeOffset="267847.6251">3843 8473 1846 0,'-20'-12'201'15,"20"12"-201"-15,23-12 0 0,2 1 0 0,4-5 0 16,6-1 0-16,3-2 0 0,7 1-36 0,-3-9-57 16,35 8-486-16,-30-9-92 0,6 7 24 0</inkml:trace>
  <inkml:trace contextRef="#ctx0" brushRef="#br2" timeOffset="269790.5733">4979 7666 1174 0,'0'0'245'0,"0"0"101"0,0 0-304 16,0 0-20-16,0 0-13 0,0 0-7 0,0 0-17 16,0 0 43-16,0 22-40 0,0-22 40 0,0 34-22 15,0-14-7-15,1 1 5 0,0 2-7 0,1 0 6 16,2 2-7-16,0-1-1 0,3 6-19 0,-5-6-13 15,12 12-48-15,-14-36-71 0,19 45-370 16,-14-17-67-16,-1-8 146 0</inkml:trace>
  <inkml:trace contextRef="#ctx0" brushRef="#br2" timeOffset="270009.3249">4754 8265 1966 0,'-24'1'25'0,"24"-1"-10"0,0 0-2 15,22 1-2-15,5-7 6 0,10-3-17 0,5-6 0 16,7-4 0-16,6-1 0 0,0 1 0 16,3 1 0-16,-2 0 0 0,-2 3-10 0,-6-3-36 15,4 13-43-15,-22-23-108 0,23 27-423 16,-18-6-25-16,0 3 206 0</inkml:trace>
  <inkml:trace contextRef="#ctx0" brushRef="#br2" timeOffset="270384.3199">4912 8560 1746 0,'0'0'184'15,"0"0"-167"-15,0 0-11 0,0 0-4 16,0 0 2-16,0 0 3 0,0 0-2 0,0 0 1 16,0 0 0-16,23-5-2 0,-23 5 1 0,22-5 0 15,-22 5-1-15,28-6-1 0,-28 6 0 0,28-3-2 16,-28 3 1-16,26-3-1 0,-26 3-1 0,21 1 0 15,-21-1 1-15,0 0 1 0,17 16 0 0,-17-16 3 16,2 22-2-16,-2-22 3 0,-8 31-4 16,-1-13 3-16,-3 4-5 0,-4 1 2 15,-2 3-4-15,-2 0 4 0,-2 2-6 0,-3 0 9 16,2 0-7-16,0-1 5 0,4-1-3 0,3-4-14 16,5-5 10-16,11-17-13 0,-6 24 24 0,6-24-17 15,0 0 9-15,31 5-24 0,-7-9-31 0,-1-14 2 16,19 23-167-16,-17-27-421 0,16 1 28 0,-3-3 225 15</inkml:trace>
  <inkml:trace contextRef="#ctx0" brushRef="#br2" timeOffset="270634.3379">5343 8576 1923 0,'-13'18'36'0,"-11"2"-11"0,2 3-13 0,1 0 6 16,2 1-1-16,3 1-1 0,1-2-16 15,3 1 0-15,1-1 0 0,5-1 0 0,4-3 0 16,4-2 0-16,-2-17 0 0,13 29 0 0,-13-29 0 16,31 20 0-16,-12-13 0 0,6-4 0 0,0-4 0 15,4-4 0-15,2-5 0 0,-1-3 0 0,-2-3 0 16,0-3 0-16,-5-2 0 0,-3 0 0 0,-5-2 0 16,-2 0 0-16,-6 0 0 0,-2 0 0 15,-4 0 0-15,-5 0 0 0,1 1 0 0,-7-3-8 16,3 8-63-16,-15-18-86 0,22 35-477 15,-10-31-9-15,10 31 110 0</inkml:trace>
  <inkml:trace contextRef="#ctx0" brushRef="#br2" timeOffset="271243.8112">6037 8243 1490 0,'-3'32'366'0,"3"-32"-334"0,0 0-10 0,0 0 7 16,23 4 4-16,-23-4 3 0,34-7-11 0,-11 1-11 15,5-2-14-15,3-1 0 0,0-2 0 0,1 0 0 16,2-1 0-16,-1 0 0 0,1 0 0 0,0 2-2 16,-4-4-35-16,6 9-38 0,-18-24-134 15,18 23-436-15,-11-6-15 0,1 1 242 0</inkml:trace>
  <inkml:trace contextRef="#ctx0" brushRef="#br2" timeOffset="271665.6161">7413 7634 1496 0,'3'-52'304'0,"-3"52"-275"0,6-28-2 15,-6 28-11-15,6-23 6 0,-6 23-4 0,0 0 0 16,0 0-1-16,0 0 1 0,0 0-2 0,0 0-3 16,0 0-6-16,-3 20-3 0,0-2 0 0,-2 7-4 15,0 2-10-15,0 5 26 0,0 1-27 0,0 0 27 16,-1 4-14-16,3 1-13 0,-1-1 4 15,2 0-16-15,-3-3-9 0,7 6-25 16,-9-16-43-16,32 12-499 0,-25-8-33 0,8-2 72 16</inkml:trace>
  <inkml:trace contextRef="#ctx0" brushRef="#br2" timeOffset="271868.772">7040 8282 2047 0,'0'0'0'0,"0"0"0"15,0 0 0-15,25-5 0 0,-1-6 0 0,7-2 0 16,7-5 0-16,6-3 0 0,5 0 0 0,3 2 0 16,1-1 0-16,-1 3 0 0,-2-3-27 15,-1 11-29-15,-11-10-32 0,13 28-103 0,-51-9-423 16,50-12-4-16,-21 13 166 0</inkml:trace>
  <inkml:trace contextRef="#ctx0" brushRef="#br2" timeOffset="272118.7592">7455 8305 1342 0,'-13'36'408'0,"-7"-29"-373"0,20-7-1 16,-36 27-3-16,18-8 1 0,-2-1-16 0,0 4-3 15,1 2-12-15,0 1 5 0,2 0-7 16,3-2 4-16,4 0-9 0,2-1-1 0,8 1-24 16,0-23-27-16,17 38-69 0,-17-38-164 0,17 0-290 15,6 5 2-15,0-11 340 0</inkml:trace>
  <inkml:trace contextRef="#ctx0" brushRef="#br2" timeOffset="272384.4439">7729 8388 1749 0,'-8'47'257'0,"-13"-29"-233"15,4 2-7-15,3 0-17 0,3 1 0 0,2 0 0 16,3 0 0-16,2 1 0 0,6 1 0 0,1-1 0 15,6-3 0-15,4-1 0 0,-13-18 0 16,35 24 0-16,-13-16 0 0,3-5 0 0,3-1 0 16,1-5 0-16,1-3 0 0,-2-2 0 15,-2-3 0-15,-7-3 0 0,-1 0 0 0,-4-7 0 16,-3 0 0-16,-4-4 0 0,-2 0 0 0,-5 1 0 16,-4-2 0-16,-3 2 0 0,-4 0 0 0,-4 0 0 15,-3 0 0-15,0 2 0 0,-5-2-39 0,23 24-122 16,-48-24-492-16,48 24-21 0,-35-8 155 15</inkml:trace>
  <inkml:trace contextRef="#ctx0" brushRef="#br2" timeOffset="273229.8285">2357 9483 1041 0,'0'0'585'0,"0"0"-541"0,12-20-16 0,-12 20-2 16,0 0 2-16,0 0 16 0,0 0 2 0,0 0-3 16,0 0-12-16,0 0-15 0,0 20-8 15,-1-3-7-15,1 0-14 0,-2 3 30 0,1 2-30 16,0 0 29-16,0 2-14 0,1 1-9 0,-2-2-4 16,5 4-21-16,-4-9-25 0,12 15-62 15,-28-36-241-15,28 24-271 0,-11-21 37 0,6 24 456 16</inkml:trace>
  <inkml:trace contextRef="#ctx0" brushRef="#br2" timeOffset="273605.478">1929 10218 1637 0,'47'21'218'0,"-18"-24"-190"16,0-2-7-16,5-6-6 0,9-3 2 0,7-5-19 15,3-2 29-15,6-3-36 0,1 0 24 16,1-1-9-16,1 2-9 0,-2 2 6 16,-3 1-8-16,-2 5-9 0,-5-1-9 0,0 9-20 15,-12-5-25-15,13 21-62 0,-37-29-282 0,22 24-197 16,-10 1 5-16,-9-6 540 0</inkml:trace>
  <inkml:trace contextRef="#ctx0" brushRef="#br2" timeOffset="274215.3058">2600 10511 1096 0,'0'0'218'15,"-32"-9"-121"-15,32 9-4 0,-17-5-4 0,17 5-5 16,-18-3-15-16,18 3-18 0,-23-3-7 0,23 3-7 16,-27 3-6-16,27-3-2 0,-27 8-9 0,27-8-2 15,-28 16-5-15,28-16-1 0,-29 22-3 0,29-22 2 16,-27 27-3-16,14-10 1 0,1 2-1 15,1 1-7-15,2 2-1 0,2 0 0 0,2-1 0 16,3 0 0-16,3-3 0 0,-1-18 0 0,13 30 0 16,-13-30 0-16,30 22 0 0,-10-16 0 0,7-7 0 15,1-8 0-15,4-3 0 0,0-6 0 0,1-2 0 16,0-2 0-16,0-5 0 0,-1 0 0 0,-4-3 0 16,-2 0 0-16,-3 0 0 0,-1 1 0 15,-3-1 0-15,-4 0 0 0,0 3 0 16,-5 3 0-16,-4 3 0 0,-3 4 0 0,-3 17 0 15,-1-25 0-15,1 25 0 0,0 0 0 0,-7-17 0 16,7 17 0-16,0 0 0 0,0 0 0 0,-18 20 0 16,18-20 0-16,-17 37 0 0,8-9 0 0,-1 4 0 15,1 1 0-15,3 4 0 0,-2-3 0 0,7 1 0 16,0 0 0-16,6 0-49 0,-3-7-30 16,24 28-230-16,-21-36-354 0,16 8 11 0,-4-7 358 15</inkml:trace>
  <inkml:trace contextRef="#ctx0" brushRef="#br2" timeOffset="274434.1348">3134 10532 1904 0,'-34'29'72'0,"17"-23"-51"15,17-6-5-15,-31 17 1 0,31-17-3 0,-24 25-11 16,24-25-3-16,-21 33 0 0,13-11 0 0,2-1 0 15,1 1 0-15,2-2 0 0,5 1 0 0,0-2 0 16,4 0-8-16,3 0-19 0,-9-19 18 16,24 25-31-16,-5-13-13 0,-19-12-88 0,53-12-528 15,-53 12 50-15,41-16 139 0</inkml:trace>
  <inkml:trace contextRef="#ctx0" brushRef="#br2" timeOffset="274590.3079">3287 10211 1675 0,'0'0'277'0,"-35"12"-189"0,14-16-81 0,3 2-7 16,18 2 0-16,-28-4 0 0,28 4 0 0,0 0 0 15,0 0 0-15,0 0 0 0,0 0 0 0,0 0-82 16,-14-31-347-16,33 31-266 0,-19 0 26 16,23-17 498-16</inkml:trace>
  <inkml:trace contextRef="#ctx0" brushRef="#br2" timeOffset="274980.9735">3917 9976 1579 0,'8'17'459'0,"-8"-17"-461"15,0 0-6-15,0 0 2 16,21-16 7-16,-21 16-2 0,37-17 0 0,-16 8-10 16,9-1-11-16,-1-3-13 0,6 7-16 0,-3-9-21 15,11 19-63-15,-32-30-258 0,26 24-219 0,-9-2 16 16,-7-5 503-16</inkml:trace>
  <inkml:trace contextRef="#ctx0" brushRef="#br2" timeOffset="275152.8576">4038 10264 1729 0,'31'31'318'0,"-31"-31"-318"0,27 2 0 0,-3-6 0 16,8-6 0-16,4-2 0 0,3-5 0 0,5-5-12 15,6 4-36-15,-9-28-138 0,17 31-481 16,-15-12-3-16,2 6 207 0</inkml:trace>
  <inkml:trace contextRef="#ctx0" brushRef="#br2" timeOffset="283064.6934">5171 9457 1325 0,'8'-17'88'0,"-8"17"0"0,0 0-12 0,0-18-8 15,0 18-8-15,0 0-12 0,0 0-11 16,0 0-9-16,0 0-7 0,8 21-4 15,-8-21-3-15,2 30-7 0,-1-12 0 0,-2 3-6 16,0-1-17-16,1 1 35 0,0 1-36 0,1-2 33 16,1 2-23-16,3 5-27 0,-5-27-34 0,15 54-97 15,-15-54-338-15,-6 40-105 0,11-16 107 0</inkml:trace>
  <inkml:trace contextRef="#ctx0" brushRef="#br2" timeOffset="283346.6465">4947 10136 1754 0,'-10'32'194'16,"10"-32"-163"-16,-20 12-31 0,20-12 2 0,0 0-4 15,0 0-1-15,20-14 17 0,-3 2-8 0,6-3 10 16,4-3-11-16,6-2-5 0,2 0 3 0,4-1-6 16,1 2-2-16,-1-1-12 0,0 5-12 0,-5-4-21 15,5 14-28-15,-13-14-45 0,22 31-117 16,-48-12-250-16,43-16-65 0,-15 22 126 0</inkml:trace>
  <inkml:trace contextRef="#ctx0" brushRef="#br2" timeOffset="283737.32">5139 10314 1554 0,'-18'29'279'0,"18"-29"-211"0,-22 12-52 0,22-12-13 15,0 0-4-15,0 0 3 0,21-10 8 0,-21 10 6 16,31-15-1-16,-10 6-1 0,2-1-4 0,1-1-4 16,2 0-3-16,1 2-1 0,-2 0-1 0,1 3 1 15,-4 1-1-15,-3 3 0 0,-2 2 3 0,-17 0-4 16,21 6 3-16,-21-6-1 0,5 19 1 15,-5-19-1-15,-16 38 1 0,-1-13-4 0,-5 4 4 16,-6 4-2-16,0 1 10 0,-2 1-3 0,-2 0-2 16,2-2-6-16,0-3 0 0,4-4 0 0,2-1 0 15,6-6 0-15,18-19 0 0,-18 25 0 16,18-25 0-16,0 0 0 0,24 12 0 0,-2-13 0 16,5-6 0-16,6-4 0 0,3-6 0 15,8 0-9-15,-4-8-44 0,17 13-76 0,-29-31-400 16,34 25-79-16,-14-16-13 0</inkml:trace>
  <inkml:trace contextRef="#ctx0" brushRef="#br2" timeOffset="284002.9313">5690 10287 1923 0,'-30'18'63'0,"-1"-1"-30"16,4 2-5-16,3 2-28 0,2-1 0 15,2 1 0-15,0 3 0 0,4-2 0 0,4 2 0 16,4-2 0-16,2 0 0 0,4-3 0 0,5-2 0 15,-3-17 0-15,17 25 0 0,-17-25 0 0,31 17 0 16,-11-11 0-16,3-3 0 0,1-3 0 0,2-4 0 16,2-3 0-16,1-3 0 0,1-4 0 0,-2-3 0 15,-2-7 0-15,-3-3 0 0,-5-1 0 16,-3 2 0-16,-4-1 0 0,-5 2 0 0,-4 0 0 16,-3 0 0-16,-4 2 0 0,-2 1 0 0,0 2 0 15,-3-1 0-15,3 2 0 0,-6-7-58 0,13 26-129 16,-23-40-284-16,23 40-134 0,8-19-16 0,-11-1 517 15</inkml:trace>
  <inkml:trace contextRef="#ctx0" brushRef="#br2" timeOffset="284331.0484">6553 9976 2033 0,'-29'13'14'0,"29"-13"-14"16,0 0 0-16,0 0 0 0,0 0 0 0,23 14 0 16,-23-14 0-16,32-8 0 0,-13 2 0 0,3-3 0 15,6-1 0-15,3-3 0 0,4 2-2 0,-2-10-87 16,18 27-147-16,-32-33-305 0,32 18-67 16,-8-5 38-16</inkml:trace>
  <inkml:trace contextRef="#ctx0" brushRef="#br2" timeOffset="284784.1963">7301 9501 1874 0,'0'0'20'15,"14"-17"-16"-15,-14 17 4 0,36-27-3 0,-10 12 6 16,3 0-4-16,-1-1 2 0,5 1-3 0,-3 0 3 15,2 2-2-15,-2 1 3 0,-1 2-2 0,-3 4-2 16,-3 2-3-16,-4 3 0 0,-19 1-1 16,25 7 2-16,-25-7 6 0,5 22 0 15,-9-4 3-15,-6 4-5 0,-4 5 0 0,-7 4-6 16,-2 1-9-16,-6 1 14 0,0 4-7 0,-3-3 0 16,3 2 0-16,3-2 0 0,4-5 0 0,5-5 0 15,8-5 0-15,9-19 0 0,0 26 0 0,0-26 0 16,24 14 0-16,-5-13 0 0,8-3 0 0,6-6 0 15,3-6 0-15,7-2 0 0,1-5-26 16,10 10-99-16,-27-33-293 0,26 33-229 0,-17-13 31 16,-4 4 402-16</inkml:trace>
  <inkml:trace contextRef="#ctx0" brushRef="#br2" timeOffset="285034.215">7340 10043 1957 0,'0'0'31'0,"0"0"-15"0,0 0-6 16,0 0 3-16,29-15 4 0,-4 3-14 15,3-1-3-15,8-3 0 0,2-1 0 0,3 0 0 16,2 0 0-16,-1 1 0 0,0 1 0 15,-3 1 0-15,-5 2 0 0,1 6-19 0,-6-5-37 16,5 14-43-16,-18-25-91 0,23 22-424 0,-20-7 0 16,3 3 160-16</inkml:trace>
  <inkml:trace contextRef="#ctx0" brushRef="#br2" timeOffset="285440.4905">7373 10278 1891 0,'0'0'21'0,"0"0"-22"15,0 0-3-15,0 0 3 0,0 0 4 0,0 0 7 16,32-16-1-16,-15 5 3 0,7 0 0 0,2-3 1 15,3 0-1-15,0-1-20 0,1 2 31 0,-2 1-34 16,0 1 29-16,-1 1-11 0,-5 4-5 16,-1 2 3-16,-21 4-1 0,23-4 3 0,-23 4 0 15,0 0 7-15,0 0-12 0,0 0-2 0,6 21 0 16,-6-21 0-16,-16 24 0 0,16-24 0 0,-28 35 0 16,11-15 0-16,-1 2 0 0,0 1 0 0,-1 0 0 15,2 0 0-15,1-1 0 0,4 0 0 16,1-3 0-16,4-1 0 0,3 0 0 0,3-1 0 15,5 0 0-15,-4-17 0 0,18 30 0 16,-18-30 0-16,34 22 0 0,-11-15 0 0,2-5-18 16,6 2-60-16,-9-24-85 0,29 22-399 0,-27-25-34 15,12 3-10-15</inkml:trace>
  <inkml:trace contextRef="#ctx0" brushRef="#br2" timeOffset="285690.4698">7986 10118 1511 0,'1'23'518'0,"-20"-13"-500"0,-4 3-18 16,2 0 0-16,2 3 0 0,3 1 0 0,1 2 0 16,3 3 0-16,2 2 0 0,3 1 0 0,3-1 0 15,3 1 0-15,2-2 0 0,4-4 0 0,4-1 0 16,0-1 0-16,-9-17 0 0,32 25 0 0,-15-14 0 16,4-5 0-16,-1-3 0 0,2-3 0 15,4-4 0-15,-4-2 0 0,-2-4 0 0,-3-1 0 16,-17 11 0-16,26-27 0 0,-15 9 0 0,-4-3 0 15,-2-1 0-15,-1-1 0 0,-4-2 0 0,-1-1 0 16,-4-1 0-16,1 0 0 0,-3-2 0 0,-1 5 0 16,-5-11-67-16,13 35-252 0,-26-33-325 0,19 16 23 15,-11 5 226-15</inkml:trace>
  <inkml:trace contextRef="#ctx0" brushRef="#br2" timeOffset="286644.4352">2482 11415 1083 0,'0'0'575'16,"0"0"-536"-16,0 0 12 0,0 0-5 0,-1-19-9 15,1 19 4-15,0 0-11 0,0 0-3 0,0 0-10 16,0 0-4-16,0 0-6 0,0 0-1 0,0 0-1 16,0 0 0-16,0 0 0 0,17 18-2 0,-10-1-15 15,-2 5 28-15,0 2-34 0,-2 4 12 0,-4-4-41 16,8 15-46-16,-18-22-67 0,33 29-326 0,-29-24-84 15,8 3 0-15</inkml:trace>
  <inkml:trace contextRef="#ctx0" brushRef="#br2" timeOffset="286863.1695">2201 12013 1990 0,'4'20'17'0,"-4"-20"-12"0,0 0-5 15,30-8 3-15,-4-2 6 0,6-3-3 0,7-5 1 16,4-3-8-16,3-3 4 0,4-1-6 0,3-1-1 16,-2-2-18-16,3 9-22 0,-10-10-53 15,18 37-263-15,-26-27-291 0,8 13 24 16,-11 5 397-16</inkml:trace>
  <inkml:trace contextRef="#ctx0" brushRef="#br2" timeOffset="287363.5749">2678 12372 1697 0,'-17'1'47'16,"-4"-5"-9"-16,21 4-3 0,-34-7-1 0,34 7-1 15,-34-3-8-15,17 1-6 0,-1 1-3 0,1 2-3 16,17-1 0-16,-31 9 1 0,31-9-4 0,-24 14 1 15,24-14-4-15,-21 26 2 0,11-9-1 0,2 2 2 16,2 0-2-16,3 1-8 0,3-3 0 16,0-17 0-16,13 27 0 0,-13-27 0 0,24 16 0 15,-7-13 0-15,4-6 0 0,4-4 0 0,2-6 0 16,1-6 0-16,3-5 0 0,0-2 0 0,-1-5 0 16,1 0 0-16,-2-3 0 0,-1-1 0 0,-3 0 0 15,-2 1 0-15,-3 3 0 0,-3 0 0 16,-4 2 0-16,-3 4 0 0,-3 3 0 0,-3 4 0 15,-4 18 0-15,-1-20 0 0,1 20 0 16,0 0 0-16,-21-4 0 0,21 4 0 0,-27 20 0 16,12 1 0-16,-4 7 0 0,-1 5 0 0,0 4 0 15,2 3 0-15,2 0 0 0,0 0 0 0,7 0 0 16,0-4 0-16,7 0 0 0,2-8-28 0,8 5-57 16,-8-33-80-16,38 44-292 0,-38-44-103 0,27 10-24 15,3 2 417-15</inkml:trace>
  <inkml:trace contextRef="#ctx0" brushRef="#br2" timeOffset="287551.0807">3061 12311 1634 0,'3'39'286'15,"-18"-22"-260"-15,-4 0-15 0,4 1-8 0,2 0 3 16,4 2-4-16,0-1 2 0,3 1-5 0,1 0 4 15,3-2-5-15,2-18 3 0,6 29-4 0,-6-29-8 16,20 16-10-16,-20-16-12 0,37 11-58 0,-31-33-104 16,28 21-387-16,-19-18-42 0,5-3 212 0</inkml:trace>
  <inkml:trace contextRef="#ctx0" brushRef="#br2" timeOffset="287691.7307">3142 12111 1853 0,'-33'-27'166'0,"15"28"-150"16,18-1-8-16,-22-1-4 0,22 1-4 0,0 0-2 16,0 0-29-16,1-17 5 0,19 24-144 15,-19-25-496-15,22 12 26 0,-9-13 129 0</inkml:trace>
  <inkml:trace contextRef="#ctx0" brushRef="#br2" timeOffset="288019.9047">3981 11812 1532 0,'0'0'221'0,"0"0"-135"16,0 0-66-16,0 0-13 0,0 0-7 0,26-23 3 16,-7 8-3-16,6 1 3 0,1 1-5 0,6 2 2 15,-3-1-11-15,4 3-13 0,-6-5-30 16,8 17-49-16,-23-21-81 0,31 33-238 0,-43-15-124 15,29-2 23-15,-7 18 521 0</inkml:trace>
  <inkml:trace contextRef="#ctx0" brushRef="#br2" timeOffset="288160.5484">3991 12009 1351 0,'-10'41'563'15,"10"-41"-532"-15,-18 16-35 0,18-16 12 0,0 0-3 16,30 1 1-16,-6-6 13 0,5-4-24 0,2-4 7 15,11-5-32-15,0-6-18 0,17 7-50 0,-18-32-147 16,26 27-345-16,-14-13-27 0,3 1 270 0</inkml:trace>
  <inkml:trace contextRef="#ctx0" brushRef="#br2" timeOffset="289816.9335">5044 11541 1529 0,'-22'-21'328'0,"22"21"-238"0,0 0-58 16,0 0-13-16,0 0-13 0,0 0-2 15,0 0-3-15,0 0 0 0,15 21 0 0,-15-21-1 16,27 4 1-16,-8-6 0 0,5-1 0 0,3-3-2 16,5-1-1-16,2-6-10 0,4 3-6 0,-2-7-28 15,10 12-41-15,-18-29-145 0,22 27-416 0,-13-8 30 16,-1 4 269-16</inkml:trace>
  <inkml:trace contextRef="#ctx0" brushRef="#br2" timeOffset="290223.1293">5900 11034 1620 0,'0'0'149'0,"0"0"-80"0,0 0-18 0,0 0-14 15,0 0-3-15,0 0-9 0,-4 23-2 0,4-23-5 16,-5 27-1-16,1-8-13 0,2 5-4 0,-3 3 0 16,2 0 0-16,0 2 0 0,-1 1 0 15,0 3 0-15,1-2 0 0,0 0 0 0,2 0 0 16,1-4 0-16,0 0-20 0,5 1-24 0,-5-28-88 16,25 54-291-16,-25-54-176 0,11 26-34 15,-11-26 438-15</inkml:trace>
  <inkml:trace contextRef="#ctx0" brushRef="#br2" timeOffset="290645.0305">5292 11889 1935 0,'0'0'27'0,"0"0"-13"0,0 0-9 0,2-17 5 15,-2 17 1-15,35-19 3 0,-8 9 3 0,5-2-3 16,9-1-14-16,4 0 0 0,4-3 0 16,6 0 0-16,3-1 0 0,4 0 0 15,-2 0 0-15,3 0 0 0,-3 3 0 0,0 1 0 16,-3-1 0-16,0 7-5 0,-6-4-45 0,4 17-68 15,-31-27-312-15,21 27-216 0,-13-8 29 0,-3 0 437 16</inkml:trace>
  <inkml:trace contextRef="#ctx0" brushRef="#br2" timeOffset="291082.5195">5477 12056 1974 0,'4'17'35'0,"-4"-17"-30"0,0 0-19 0,0 0 15 16,0 0-10-16,30-24 33 0,-10 11-12 0,2 1 7 15,3-5-19-15,3 2 0 0,1-2 0 16,3 0 0-16,1 2 0 0,-3 0 0 16,1 2 0-16,-4 2 0 0,-1 2 0 0,-4 5 0 15,-4 1 0-15,-18 3 0 0,24 1 0 0,-24-1 0 16,0 0 0-16,0 0 0 0,9 27 0 0,-9-27 0 16,-15 31 0-16,2-10 0 0,-3 2 0 0,-2 0 0 15,-3 2 0-15,1 1 0 0,-3-1 0 0,-1 2 0 16,5-3 0-16,1-2 0 0,4-2 0 15,5-3 0-15,9-17 0 0,-5 24 0 0,5-24 0 16,0 0 0-16,30 18 0 0,-12-16 0 0,7-4-16 16,-1-5-32-16,9 4-21 0,-9-18-40 0,21 21-34 15,-25-37-115-15,34 28-242 0,-18-14 10 0,1-5 77 16</inkml:trace>
  <inkml:trace contextRef="#ctx0" brushRef="#br2" timeOffset="291301.6919">6259 11934 1424 0,'0'0'190'0,"0"0"-70"0,0 0-31 0,0 0-19 15,-24 2-20-15,24-2-13 0,-31 8-8 0,14-1-3 16,-1 5-14-16,-1 4-12 0,2 4 0 0,-3 5 0 16,4 1 0-16,1 2 0 0,1 1 0 0,4 1 0 15,4 2 0-15,4-3 0 0,4-4 0 0,4-3 0 16,5-4 0-16,-11-18 0 0,32 24 0 16,-11-17 0-16,2-4 0 0,4-6 0 0,-1-5 0 15,1-3 0-15,0-6 0 0,-4-2 0 0,-4-3 0 16,-3-3 0-16,-4-1 0 0,-4 0 0 15,-6-1 0-15,-4 4 0 0,-7-1 0 0,-2 3 0 16,-6 2 0-16,0 0 0 0,-6-1 0 0,23 20-127 16,-64-37-371-16,47 33-112 0,-19-13-39 0,3-1 487 15</inkml:trace>
  <inkml:trace contextRef="#ctx0" brushRef="#br2" timeOffset="291864.8448">1633 13582 1940 0,'17'-6'70'0,"-17"6"-55"15,17-4-1-15,2-4-6 0,7-1-8 0,3-6 0 16,4-2 0-16,2-1 0 0,3-3 0 16,1 1 0-16,-1 1 0 0,2 0-22 0,-6-1-34 15,7 13-54-15,-26-33-280 0,24 34-273 0,-16-11 55 16,-1 6 411-16</inkml:trace>
  <inkml:trace contextRef="#ctx0" brushRef="#br2" timeOffset="292036.6531">1749 13786 1598 0,'-36'-8'304'0,"36"8"-250"15,-3 17-37-15,3-17-11 0,0 0-6 0,23-1-2 16,-1-6 3-16,4-4-4 0,6-2-3 0,3-6-7 15,7 0-2-15,-1-9-31 0,14 9-54 0,-22-33-164 16,20 23-363-16,-12-5 15 0,-2-5 321 0</inkml:trace>
  <inkml:trace contextRef="#ctx0" brushRef="#br2" timeOffset="292286.6489">2147 13181 1137 0,'-29'1'297'0,"26"33"192"0,3-34-463 16,0 0-12-16,2 18-6 0,-2-18 3 0,29 12 0 16,-7-6 0-16,2 0 3 0,6 0 1 0,1 2-1 15,3-2-14-15,0 3 0 0,0 3 0 0,-3 2 0 16,-2 1 0-16,-5 4 0 0,-3 0 0 0,-5 3 0 16,-7 1 0-16,-1 1 0 0,-6 1 0 0,-3 3 0 15,-5-1 0-15,-5-1 0 0,-4 0 0 0,-5-1 0 16,-5 3 0-16,0 0 0 0,-4 0 0 15,1-2 0-15,-1-4 0 0,3-3 0 16,0-7-10-16,11 5-83 0,-13-31-135 0,37 32-298 16,-29-34-39-16,20 16-21 0</inkml:trace>
  <inkml:trace contextRef="#ctx0" brushRef="#br2" timeOffset="292834.7052">3198 13383 1671 0,'-30'-7'104'16,"30"7"-47"-16,0 0-19 0,-22-3-3 0,22 3-12 16,-23 3-3-16,23-3-7 0,-31 17 1 0,12-5-5 15,-1 5 6-15,0 2-6 0,-2 4 9 0,0 4-8 16,3-1 1-16,0 3-11 0,3 1 0 0,4 1 0 15,3 1 0-15,1 0 0 0,6-2 0 0,4-6 0 16,4-3 0-16,-6-21 0 0,30 23 0 16,-9-21 0-16,6-8 0 0,6-5 0 15,2-8 0-15,4-8 0 0,3-4 0 0,-2-8 0 16,1-2 0-16,-1-5 0 0,-1-2 0 0,-4-3 0 16,-1 0 0-16,-3 0 0 0,-1 2 0 0,-4 1 0 15,-4 6 0-15,-4 3 0 0,-7 6 0 0,-4 4 0 16,-4 4 0-16,-3 6 0 0,0 19 0 0,-9-23 0 15,9 23 0-15,0 0 0 0,-28 6 0 16,28-6 0-16,-32 36 0 0,14-5 0 0,-2 5 0 16,-2 6 0-16,1 7 0 0,3 0 0 0,1 1 0 15,7-1 0-15,3-4 0 0,7-1 0 0,0-8-18 16,12 7-92-16,-12-43-202 0,29 48-240 16,-29-48-47-16,32 26 144 0</inkml:trace>
  <inkml:trace contextRef="#ctx0" brushRef="#br2" timeOffset="293053.512">3655 13562 1529 0,'19'37'374'0,"-53"-20"-326"0,20 3-22 16,1-2-11-16,4 2 2 0,1 1-6 15,2 2 4-15,1-1-7 0,1-1-4 0,3-2-4 16,2-3 0-16,-1-16 0 0,15 26 0 15,-15-26 0-15,25 11 0 0,-8-12 0 0,3-3-23 16,4-3-9-16,-3-13-34 0,19 23-171 0,-25-36-391 16,16 13 19-16,-11-13 158 0</inkml:trace>
  <inkml:trace contextRef="#ctx0" brushRef="#br2" timeOffset="293178.6138">3822 13244 1574 0,'-60'-13'434'0,"40"19"-395"0,-2 1-39 15,22-7 0-15,-27 7 0 0,27-7 0 0,0 0 0 16,0 0 0-16,0 0 0 0,0 0 0 16,27-11 0-16,-27 11-84 0,59-16-487 0,-44 0-109 15,9 9 35-15</inkml:trace>
  <inkml:trace contextRef="#ctx0" brushRef="#br2" timeOffset="293475.3974">4315 13399 1511 0,'4'24'353'0,"-4"-24"-280"15,0 0-56-15,0 0-9 0,0 0 1 16,32 13 0-16,-14-17 1 0,4 1-2 0,2-3-2 16,2-3-1-16,1 1-3 0,1-4-1 0,-1 1-6 15,0 2-9-15,-3-1-24 0,2 8-30 0,-14-15-46 16,24 36-328-16,-36-19-158 0,17-4-14 0,-17 4 498 16</inkml:trace>
  <inkml:trace contextRef="#ctx0" brushRef="#br2" timeOffset="293600.4139">4407 13674 1625 0,'-24'-6'361'15,"24"6"-357"-15,0 0-2 0,28-2 0 0,-9-8-7 16,5-4-4-16,2-8-24 0,10 9-40 0,-12-28-134 16,30 26-385-16,-20-16 9 0,16-1 92 15</inkml:trace>
  <inkml:trace contextRef="#ctx0" brushRef="#br2" timeOffset="294475.4338">5382 13289 1891 0,'0'0'155'0,"0"0"-154"0,0 0-1 0,0 0 0 16,0 0 0-16,0 0 0 0,0 0 0 0,25-20 0 16,-8 15 0-16,5-2 0 0,4 1 0 0,5 0 0 15,3-1 0-15,3 3 0 0,0-3 0 16,4 6-17-16,-8-14-105 0,29 21-404 0,-31-19-117 16,11 7 26-16</inkml:trace>
  <inkml:trace contextRef="#ctx0" brushRef="#br2" timeOffset="294850.4722">6072 13030 1695 0,'0'0'265'0,"0"0"-243"15,-1-20-12-15,1 20 3 0,32-27 5 16,-6 10-1-16,1 1-10 0,3 1-7 0,1 2 0 16,0 1 0-16,-2 2 0 0,1 2 0 15,-2 2 0-15,-3 2 0 0,-2 3 0 0,-3 2 0 16,-20-1 0-16,28 10 0 0,-28-10 0 0,0 0 0 16,21 26 0-16,-21-26 0 0,4 26 0 0,-4-26 0 15,-5 31 0-15,-1-9 0 0,-5 0 0 0,-1 1 0 16,-6 1 0-16,-3-1 0 0,-2 0 0 15,0 2 0-15,-3 2 0 0,1 1 0 0,1 0 0 16,0-3 0-16,3-1 0 0,4 0 0 0,2-7 0 16,5 1 0-16,10-18 0 0,-6 25 0 0,6-25 0 15,0 0 0-15,28 21 0 0,-11-21 0 0,5 0 0 16,1-8-7-16,10 9-90 0,-16-30-105 16,33 30-401-16,-26-25 10 0,15 7 49 15</inkml:trace>
  <inkml:trace contextRef="#ctx0" brushRef="#br2" timeOffset="295162.9597">6878 12954 1411 0,'-17'-19'260'0,"17"19"-5"0,-27 20-234 16,8-13-3-16,1 0 1 0,1 5 3 16,-3 3-6-16,0 4 2 0,-2 4-11 0,2 1-7 15,-1 2 0-15,4 2 0 0,4-2 0 16,2 4 0-16,4 1 0 0,3 0 0 0,4 3 0 15,3-1 0-15,4-3 0 0,3-1 0 0,4-6 0 16,6-4 0-16,3-3 0 0,6-6 0 0,1-4 0 16,2-5 0-16,1-5 0 0,1-5 0 0,0-5 0 15,-1-5 0-15,0-5 0 0,-1-4 0 16,-2-4 0-16,-6-1 0 0,-2-2 0 0,-8-2 0 16,0 1 0-16,-6 0 0 0,-3-1 0 0,-2 2 0 15,-3 0 0-15,-4 3 0 0,-1 1 0 0,-2 2 0 16,-3 5 0-16,-2 0 0 0,0 6-12 0,-9-4-84 15,21 22-132-15,-45-13-266 0,45 13-136 0,-40 7 79 16,12-3 516-16</inkml:trace>
  <inkml:trace contextRef="#ctx0" brushRef="#br2" timeOffset="295631.7632">7694 13093 993 0,'7'-18'514'0,"20"13"-394"15,-29-15-24-15,2 20-20 0,11-23-12 0,-11 23-15 16,5-17-10-16,-5 17-6 0,0 0-4 15,0 0-6-15,-28-7-12 0,28 7-11 0,-33 11 0 16,13-1 0-16,-3 3 0 0,-1 2 0 0,0 4 0 16,0-1 0-16,1 1 0 0,4 3 0 0,2-3 0 15,2 1 0-15,4-2 0 0,11-18 0 0,-8 30 0 16,8-30 0-16,8 22 0 0,-8-22 0 16,28 16 0-16,-8-14 0 0,4 1 0 0,2-7 0 15,5 0 0-15,0-7-31 0,10 13-91 0,-20-31-101 16,30 25-371-16,-23-14-16 0,8 2 144 0</inkml:trace>
  <inkml:trace contextRef="#ctx0" brushRef="#br2" timeOffset="296100.5793">8085 12978 1725 0,'0'0'106'16,"-31"5"-50"-16,31-5-11 0,-28 15-13 0,28-15-6 15,-33 25-5-15,16-10 2 0,-2 3-10 0,1 3-13 16,-1-1 0-16,4 3 0 0,-1 2 0 0,1 0 0 15,4-1 0-15,1-1 0 0,3-3 0 0,2-4 0 16,5-16 0-16,-3 25 0 0,3-25 0 16,0 0 0-16,0 0 0 0,18 15 0 0,-18-15 0 15,21-8 0-15,-21 8 0 0,32-27 0 0,-12 7 0 16,2-2 0-16,0-2 0 0,2-3 0 16,-2 2 0-16,-1 1 0 0,-3 2 0 0,-2 0 0 15,-4 0 0-15,-1 3 0 0,-3 2 0 0,-8 17 0 16,12-24 0-16,-12 24 0 0,0 0 0 0,0 0 0 15,0 0 0-15,0 0 0 0,0 0 0 16,0 0 0-16,-13 25 0 0,8-7 0 0,-1 2 0 16,4-2 0-16,0 0 0 0,2-18 0 0,5 27 0 15,-5-27 0-15,19 17 0 0,-19-17 0 0,30 9 0 16,-11-9 0-16,4-3 0 0,3-3 0 0,1-5 0 16,1-1 0-16,1-4 0 0,0-2 0 0,-1-4 0 15,-2 3 0-15,-4-3 0 0,-1 6 0 16,-21 16 0-16,31-29 0 0,-31 29 0 15,17-18 0-15,-17 18 0 0,0 0 0 0,0 0 0 16,0 0 0-16,0 0 0 0,0 0 0 0,-1 18 0 16,-1-1 0-16,-1 8 0 0,-1 4 0 0,-1 7 0 15,2-4 0-15,-2-2 0 0,2 1 0 0,3-4 0 16,0-4 0-16,9 3 0 0,-3-9 0 0,8 3 0 16,-14-20-173-16,36 26-250 0,-36-26-251 15,29-8 59-15,-4 13 454 0</inkml:trace>
  <inkml:trace contextRef="#ctx0" brushRef="#br2" timeOffset="299164.6785">10938 7776 1546 0,'35'10'334'0,"-35"-10"-283"0,5-28-18 0,-5 28-3 15,0-26-3-15,0 26-3 0,-5-20-22 16,5 20-2-16,0 0 0 0,-18-11 0 16,18 11 0-16,-27 4 0 0,9 3 0 0,-3 6 0 15,-2 4 0-15,-4 4 0 0,-2 2 0 0,0 2 0 16,-1 2 0-16,5 1 0 0,1-2 0 0,1 0 0 16,4 0 0-16,2-1 0 0,5-4 0 0,4-1 0 15,8-20 0-15,-5 25 0 0,5-25 0 0,9 18 0 16,-9-18 0-16,32 9 0 0,-6-11 0 0,6-1 0 15,7-4 0-15,4-3 0 0,4-1 0 16,2-1 0-16,-3 1 0 0,3 0 0 0,-3 4 0 16,-6 2 0-16,-1 5 0 0,-10 6 0 0,-3 1 0 15,-9 7 0-15,-17-14 0 0,18 35 0 16,-17-12 0-16,-7 5 0 0,-5 3 0 0,-6 3 0 16,-3 2 0-16,-4 0 0 0,-1 3 0 0,-2-4 0 15,-1 0 0-15,3-3 0 0,2-6 0 16,2-3 0-16,4-6 0 0,17-17 0 0,-17 18 0 15,17-18 0-15,0 0 0 0,24-11 0 0,-4-4-22 16,10-2-29-16,-4-18-54 0,25 23-93 0,-26-34-403 16,27 12 25-16,-9-10 83 0</inkml:trace>
  <inkml:trace contextRef="#ctx0" brushRef="#br2" timeOffset="299430.349">11604 7826 1293 0,'-23'-20'536'0,"23"20"-414"16,0 0-69-16,-29 15-10 0,9-5-43 0,1 3 0 15,-2 4 0-15,0 3 0 0,-2 3 0 0,3 6 0 16,-1 3 0-16,3 1 0 0,3 3 0 0,4-3 0 16,5-2 0-16,4-2 0 0,5-4 0 0,7-3 0 15,5-3 0-15,5-4 0 0,7-4 0 0,4-4 0 16,3-6 0-16,0-3 0 0,2-5 0 16,-1-5 0-16,-1-3 0 0,-4-3 0 0,-4-1 0 15,-3-2 0-15,-3 0 0 0,-4-2 0 0,-8 2 0 16,-2-2 0-16,-7-1 0 0,-5-1 0 0,-2 1 0 15,-6-2 0-15,1 4 0 0,-3-4 0 0,0 5 0 16,-1-5 0-16,6 4-11 0,-8-19-156 16,19 41-392-16,-11-50-31 0,8 27-42 15</inkml:trace>
  <inkml:trace contextRef="#ctx0" brushRef="#br2" timeOffset="299774.0413">12607 7867 2047 0,'-20'-11'0'0,"20"11"0"0,0 0 0 16,0 0 0-16,0 0 0 0,-14 19 0 0,14-19 0 16,-8 37 0-16,3-9 0 0,-2 3 0 0,-2 3 0 15,1 0 0-15,-3 0 0 16,3-1 0-16,0 0 0 0,3 1 0 0,1-3 0 15,6 1-2-15,-5-10-80 0,20 21-120 0,-17-43-404 16,9 29 4-16,-9-29 50 0</inkml:trace>
  <inkml:trace contextRef="#ctx0" brushRef="#br2" timeOffset="300383.423">12784 7665 1763 0,'-5'24'221'0,"-27"-18"-174"0,32-6-31 16,-24 15-16-16,24-15 0 0,0 0 0 0,0 0 0 16,-7 18 0-16,7-18 0 0,0 0 0 0,24 17 0 15,-24-17 0-15,30 13 0 0,-13-8 0 0,0 2 0 16,0-1 0-16,0 4 0 0,0 0 0 16,-17-10 0-16,31 26 0 0,-31-26 0 0,22 32 0 15,-15-15 0-15,-2 2 0 0,-2 3 0 0,-3 1 0 16,-1 2 0-16,-4 2 0 0,-2-1 0 15,-1 3 0-15,-3-1 0 0,-1-1 0 0,-1-2 0 0,1-2 0 16,1-2 0-16,11-21 0 0,-14 29 0 0,14-29 0 16,0 0 0-16,0 0 0 15,0 0 0-15,0 0 0 0,0 0 0 0,22-21 0 16,-8 1 0-16,3-5 0 0,3-4 0 0,1 0 0 16,0-2 0-16,0-1 0 0,0 2 0 0,-3 0 0 15,-1 2 0-15,-1 4 0 0,-2 1 0 0,-2 2 0 16,1 3 0-16,-13 18 0 0,17-25 0 0,-17 25 0 15,0 0 0-15,0 0 0 0,0 0 0 0,0 0 0 16,3 28 0-16,-6-9 0 0,-2 4 0 16,0 0 0-16,-1 5 0 0,1-2 0 0,1 1 0 15,3-4 0-15,3-5 0 0,-2-18 0 0,17 27 0 16,-17-27 0-16,32 14 0 0,-11-11 0 0,2-4 0 16,4-4 0-16,1-4 0 0,1-2 0 15,2-3 0-15,2-4 0 0,1-2 0 0,-1-1 0 16,-2-1 0-16,-1 1 0 0,-3 2 0 0,-3 3 0 15,-3 2 0-15,-21 14 0 0,28-21 0 16,-28 21 0-16,0 0 0 0,0 0 0 0,0 0 0 16,0 0 0-16,0 0 0 0,0 0 0 0,-5 27 0 15,-6-8 0-15,-1 4 0 0,-3 4 0 0,2 0 0 16,2 1 0-16,0-4 0 0,8 2 0 0,0-6 0 16,6 2 0-16,3-4 0 0,7-1 0 0,-13-17 0 15,39 29-64-15,-39-29-127 0,62 16-188 16,-62-16-169-16,47-18-15 0,-12 18 262 0</inkml:trace>
  <inkml:trace contextRef="#ctx0" brushRef="#br2" timeOffset="300742.8144">13933 7798 2047 0,'-33'4'0'0,"6"2"0"15,1 5 0-15,-1 2 0 0,1 1 0 0,-1 3 0 16,3 4 0-16,-1-1 0 0,2 5 0 0,3 0 0 15,2 0 0-15,3 0 0 0,6 0 0 0,1-2 0 16,7 0 0-16,5-2 0 0,3-1 0 0,4-3 0 16,6-1 0-16,2-5 0 0,4-7 0 0,4-2 0 15,0-6 0-15,0-2 0 0,1-4 0 16,0-3 0-16,-3-3 0 0,0-1 0 16,-4-1 0-16,-1-2 0 0,-3-1 0 0,-2-3 0 15,-3 1 0-15,-1-4 0 0,-4 2 0 0,0 0 0 16,-1-1 0-16,-1 4 0 0,-2 4 0 0,-3 1 0 15,0 17 0-15,-3-20 0 0,3 20 0 0,0 0 0 16,0 0 0-16,-18 3 0 0,18-3 0 0,-16 26 0 16,6-7 0-16,2 4 0 0,-1 1 0 15,3 2 0-15,3 0 0 0,4 1 0 0,0-4 0 16,6 2 0-16,2-4 0 0,2-1 0 0,1-3 0 16,4 0 0-16,-16-17 0 0,37 27-59 0,-37-27-38 15,53 20-123-15,-50-38-224 0,34 23-91 16,-18-15-3-16,2-10 385 0</inkml:trace>
  <inkml:trace contextRef="#ctx0" brushRef="#br2" timeOffset="301180.5805">14328 7901 1868 0,'0'0'102'15,"-13"-28"-44"-15,13 28-39 0,-25-25-19 0,25 25 0 16,-28-20 0-16,28 20 0 0,-30-9 0 0,30 9 0 16,-29-2 0-16,29 2 0 0,-24 12 0 0,24-12 0 15,-20 25 0-15,20-25 0 0,-16 34 0 0,9-14 0 16,2 1 0-16,4 3 0 0,1 0 0 15,2 0 0-15,6-3 0 0,0-4 0 16,-8-17 0-16,24 23 0 0,-24-23 0 0,33 12 0 16,-14-11 0-16,-1-2 0 0,0-3 0 0,-1-2 0 15,0-4 0-15,1 0 0 0,-18 10 0 0,30-32 0 16,-17 12 0-16,-2-1 0 0,0-1 0 0,-3 0 0 16,0 1 0-16,-2-2 0 0,-1 2 0 0,-1 2 0 15,0 2 0-15,-4 17 0 0,7-22 0 16,-7 22 0-16,0 0 0 0,0 0 0 0,0 0 0 15,-6 24 0-15,0 0 0 0,-2 7 0 0,-3 9 0 16,-3 7 0-16,0 5 0 0,-3 5 0 0,0 4 0 16,0 6 0-16,0 2 0 0,2 1 0 0,-1-2 0 15,0-7 0-15,1-3 0 0,-1-2 0 0,1-5 0 16,2-7 0-16,1-5 0 0,0-6 0 16,1-9 0-16,1-5 0 0,10-19 0 15,-17 22 0-15,17-22 0 0,0 0 0 0,0 0 0 16,-17-23 0-16,16 1 0 0,1-8 0 0,3-4 0 15,2-7 0-15,7-4 0 0,-1-3 0 0,6 1 0 16,-1-5 0-16,3 2 0 0,-4-14-23 0,14 18-168 16,-28-34-57-16,30 33-260 0,-18-7-88 0,3-2 116 15,16 27 480-15</inkml:trace>
  <inkml:trace contextRef="#ctx0" brushRef="#br2" timeOffset="301524.351">14616 8014 1402 0,'-9'-18'624'16,"9"18"-603"-16,0 0-21 0,0 0 0 15,0 0 0-15,18 4 0 0,-18-4 0 0,24-8 0 16,-6-1 0-16,4-3 0 0,5-1 0 0,2-3 0 16,2 0 0-16,-1 0 0 0,0-2 0 0,-4 1 0 15,-3 0 0-15,-3 2 0 0,-20 15 0 0,23-29 0 16,-23 29 0-16,9-27 0 0,-9 27 0 0,-3-24 0 15,3 24 0-15,-17-24 0 0,17 24 0 0,-29-23 0 16,9 14 0-16,-2 3 0 16,-2 4 0-16,0 3 0 0,-2 5 0 0,2 6 0 15,1 4 0-15,1 3 0 0,0 4 0 0,4 4 0 16,1 3 0-16,4 0 0 0,2 1 0 0,5 0 0 16,4-1 0-16,3 0 0 0,6-2 0 0,3-5 0 15,5-1 0-15,1-4 0 0,7-2 0 0,-3-6 0 16,10 0 0-16,-3-7 0 0,15 9-28 15,-9-22-130-15,31 24-66 0,-32-41-165 0,33 16-168 16,-5 0 14-16,-14-19 396 0</inkml:trace>
  <inkml:trace contextRef="#ctx0" brushRef="#br2" timeOffset="301899.9081">15901 7768 1646 0,'0'0'401'0,"0"0"-401"0,0 0 0 16,0 0 0-16,0 0 0 0,0 0 0 0,0 0 0 16,0 0 0-16,-14 18 0 0,14-18 0 0,-17 36 0 15,6-13 0-15,0 7 0 0,2 2 0 16,-1 2 0-16,1 0 0 0,3-1 0 0,1-1 0 16,7-3 0-16,0-2 0 0,7-3 0 0,0-5 0 15,8 0 0-15,0-6 0 0,5-3 0 0,1-7 0 16,8 4-84-16,-19-31-170 0,39 31-206 0,-33-31-156 15,11 0 56-15,4 12 488 0</inkml:trace>
  <inkml:trace contextRef="#ctx0" brushRef="#br2" timeOffset="302321.8093">15997 7533 1732 0,'-31'30'315'0,"8"-16"-315"16,23-14 0-16,-19 17 0 0,19-17 0 0,0 0 0 15,25 15 0-15,-25-15 0 0,35 6 0 0,-9-4-10 16,8 0-40-16,0-6-5 0,12 10-18 16,-7-12 0-16,11 15 4 0,-10-10 22 0,5 7 19 15,-5-1 25-15,-2-1 16 0,-1 6 14 0,-13-6 12 16,4 9-12-16,-28-13 56 0,22 17-39 16,-22-17 39-16,0 20-22 0,0-20-30 0,-18 25-31 15,18-25 0-15,-35 25 0 0,16-13 0 0,-2 4 0 16,-4 0 0-16,-1 2 0 0,-2 1 0 15,0 3 0-15,-1 0 0 0,2 2 0 0,1-2 0 16,4 1 0-16,5-3 0 0,3-2 0 0,14-18 0 16,-9 30 0-16,9-30 0 0,9 25 0 0,-9-25 0 15,34 15 0-15,-7-11 0 0,7-4 0 0,8-2 0 16,3-2 0-16,2-2 0 0,-1 1 0 0,-1 3 0 16,-7-1 0-16,-9 4 0 0,-6 1 0 0,-23-2 0 15,26 12 0-15,-26-12 0 0,3 25 0 16,-11-8 0-16,-6 5 0 0,-7 2 0 0,-7 3 0 15,-9 0 0-15,-3 1 0 0,-1-1 0 16,-2 2 0-16,3-2 0 0,0-2 0 0,3-2 0 16,4-7 0-16,9-1 0 0,2-9 0 0,22-6-12 15,-19-2-173-15,19 2-96 0,-3-21-162 0,12 4-165 16,10 4 91-16,-11-29 517 0</inkml:trace>
  <inkml:trace contextRef="#ctx0" brushRef="#br2" timeOffset="302790.5907">17146 7713 1970 0,'-34'8'77'0,"34"-8"-77"0,0 0 0 16,-18-3 0-16,18 3 0 0,0 0 0 15,0 0 0-15,0 0 0 0,0 0 0 16,-10-26-32-16,35 40-325 0,-33-34-283 0,8 20-29 16,17-8 321-16</inkml:trace>
  <inkml:trace contextRef="#ctx0" brushRef="#br2" timeOffset="302931.195">17188 8166 1996 0,'-46'12'51'15,"17"0"-51"-15,8-4 0 0,21-8 0 0,0 0 0 16,0 0 0-16,0 0 0 0,-3-17 0 0,3 17 0 16,22-20-22-16,-28-19-298 0,40 27-271 0,-27-11-73 15,4 0 215-15</inkml:trace>
  <inkml:trace contextRef="#ctx0" brushRef="#br2" timeOffset="303446.9047">10775 9361 1599 0,'-4'30'258'0,"-19"-18"-157"0,23-12-44 0,-26 22-25 15,26-22-32-15,0 0 0 0,-14 20 0 0,14-20 0 16,0 0 0-16,0 0 0 0,22 20 0 15,-3-18 0-15,8-2 0 0,7-6 0 0,6-5 0 16,6-5 0-16,4-4 0 0,7-2 0 0,2-3 0 16,6 2 0-16,1-5 0 0,3 7-11 0,-14-22-222 15,18 31-412-15,-16-16-9 0,9 13 151 16</inkml:trace>
  <inkml:trace contextRef="#ctx0" brushRef="#br2" timeOffset="304009.4568">12070 9311 1715 0,'-17'1'51'15,"17"-1"-18"-15,-3-17 6 0,3 17-1 16,3-19 3-16,-3 19-7 0,5-18-3 0,-5 18-4 16,0 0-2-16,12-18-12 0,-12 18-13 15,0 0 0-15,0 0 0 0,0 0 0 0,22 2 0 16,-22-2 0-16,12 27 0 0,-4-7 0 0,-2 4 0 16,-1 3 0-16,-1 2 0 0,0 1 0 0,-3-1 0 15,0 3 0-15,-2-2 0 0,1-1 0 0,0-4 0 16,0 1 0-16,1-6 0 0,0 0 0 0,-1-20 0 15,5 27 0-15,-5-27 0 0,0 0 0 16,0 0 0-16,0 0 0 0,23 10 0 0,-23-10 0 16,21-23 0-16,-8 3 0 0,2-6 0 0,3-3 0 15,0-5 0-15,2-1 0 0,0-5 0 16,1-1 0-16,1 3 0 0,-3-2 0 0,2 5 0 16,-5-1 0-16,2 6 0 0,-3 0 0 0,2 7 0 15,-5-1-55-15,9 18-77 0,-27-29-170 0,29 35-302 16,-23 0 39-16,12-20 177 0</inkml:trace>
  <inkml:trace contextRef="#ctx0" brushRef="#br2" timeOffset="304196.9791">12650 9178 1384 0,'14'34'529'16,"-14"-34"-482"-16,0 18-16 0,0-18-4 0,2 19 0 16,-2-19-25-16,1 24-2 0,-1-24 0 15,-3 36 0-15,0-15 0 0,-1 5 0 16,-1 3 0-16,0 1 0 0,-1 4 0 0,1-2 0 15,-1 2 0-15,2-2 0 0,0-4 0 0,0-2 0 16,3-5 0-16,2-3 0 0,-1-18 0 0,8 23 0 16,-8-23 0-16,0 0 0 0,28 5-47 0,-22-23-71 15,24 26-195-15,-32-41-272 0,27 9-16 0,-8-8 219 16</inkml:trace>
  <inkml:trace contextRef="#ctx0" brushRef="#br2" timeOffset="304603.1962">12869 8964 1658 0,'-1'34'283'16,"1"-34"-211"-16,0 0-45 0,-14 19-20 0,14-19-7 15,0 0 0-15,25 17 0 0,-25-17 0 16,23 12 0-16,-23-12 0 0,26 16 0 0,-26-16 0 16,27 24 0-16,-14-7 0 0,-2 1 0 0,-1 5 0 15,-1 2 0-15,-6 6 0 0,1 1 0 0,-5 5 0 16,-2 0 0-16,-2 2 0 0,-2 2 0 0,-1-2 0 15,-1 1 0-15,1-4 0 0,-1-5 0 0,3-5 0 16,1-5 0-16,3-4 0 0,2-17 0 0,0 23 0 16,0-23 0-16,0 0 0 15,0 0 0-15,19-1 0 0,-19 1 0 0,22-29 0 16,-7 6 0-16,2-7 0 0,3-4 0 0,1-5 0 16,0 1 0-16,-3 0 0 0,-2 1 0 0,-3 0 0 15,-2 1 0-15,-1 0 0 0,-3 1 0 0,-2 2 0 16,-1 4 0-16,-4 2 0 0,0 7 0 0,0 20 0 15,-5-24 0-15,5 24 0 0,0 0 0 16,0 0 0-16,0 0 0 0,0 0 0 0,0 0 0 16,0 0 0-16,18 13 0 0,1-8 0 0,2-5 0 15,7 0 0-15,3-5 0 0,6-2 0 0,2-7 0 16,5 1 0-16,-2-11-66 0,18 23-153 0,-34-46-162 16,26 28-240-16,-18-16 46 0,2-6 391 0</inkml:trace>
  <inkml:trace contextRef="#ctx0" brushRef="#br2" timeOffset="304775.0779">13781 8640 1594 0,'7'38'354'16,"-38"-15"-255"-16,9-1-99 0,1 4 0 0,3 5 0 15,-2 7 0-15,2 3 0 0,-1 5 0 0,4 6 0 16,0 0 0-16,4 3 0 0,4-2 0 0,2-1 0 16,4-1 0-16,1-1 0 0,5-2 0 0,0-1 0 15,2-1 0-15,0-6 0 0,3-1 0 16,-4-6 0-16,5-2 0 0,-4-8-22 0,13 16-153 15,-20-39-298-15,0 20-169 0,0-20 29 16,0 0 492-16</inkml:trace>
  <inkml:trace contextRef="#ctx0" brushRef="#br2" timeOffset="305306.3802">13546 9145 1895 0,'-6'26'152'0,"6"-26"-152"0,0 0 0 16,1 20 0-16,-1-20 0 0,17 14 0 0,-17-14 0 16,28 12 0-16,-8-10 0 0,2 0 0 15,1-3 0-15,5-2 0 0,-3-2 0 16,4-2 0-16,-3-2 0 0,1 1 0 0,-3-2 0 16,-2 1 0-16,-1 0 0 0,-4-1 0 0,-17 10 0 15,28-18 0-15,-28 18 0 0,19-17 0 0,-19 17 0 16,0 0 0-16,18-23 0 0,-18 23 0 0,0 0 0 15,11-19 0-15,-11 19 0 0,0 0 0 0,0 0 0 16,0 0 0-16,0 0 0 0,0 0 0 0,0 0 0 16,8 21 0-16,-11-1 0 0,2 3 0 15,-4 5 0-15,0 2 0 0,-1 1 0 16,-2 2 0-16,-1-2 0 0,2-2 0 0,1-3 0 0,2-3 0 16,3-4 0-16,1-2 0 0,0-17 0 15,7 25 0-15,-7-25 0 0,18 13 0 0,-18-13 0 16,30-5 0-16,-11-6 0 0,5-7 0 0,6-6 0 15,2-6 0-15,5-3 0 0,-1-4 0 16,3 0 0-16,0-2 0 0,-1 2 0 0,0-1 0 16,-4 3 0-16,-2 1 0 0,-4 2 0 0,-3 3 0 15,-7 4 0-15,-7 7 0 0,-11 18 0 0,7-18 0 16,-7 18 0-16,0 0 0 0,-19 6 0 0,19-6 0 16,-28 27 0-16,12-8 0 0,-2 4 0 0,0 4 0 15,-1 2 0-15,3-1 0 0,4 1 0 0,3-3 0 16,5 1 0-16,1-2 0 0,6 2 0 15,2-5 0-15,5 0 0 0,0-3 0 16,7 1 0-16,-17-20-112 0,53 33-129 0,-53-33-62 16,50-1-226-16,-26 3-13 0,-3-15 223 0</inkml:trace>
  <inkml:trace contextRef="#ctx0" brushRef="#br2" timeOffset="305665.7369">14719 9028 1980 0,'-25'12'43'0,"7"-5"-19"0,0 1-24 16,-1 5 0-16,-2 4 0 0,-1 3 0 16,-4 2 0-16,4 5 0 0,0-2 0 0,3 5 0 0,2-1 0 15,3-1 0-15,2-1 0 0,7-5 0 16,2-3 0-16,3-19 0 0,6 29 0 16,-6-29 0-16,18 19 0 0,-18-19 0 0,32 6 0 15,-10-9 0-15,3-6 0 0,4-5 0 0,4-6 0 16,-2-4 0-16,0-5 0 0,2-1 0 0,-5-3 0 15,-1 1 0-15,-3 1 0 0,-4 1 0 0,-3 1 0 16,-3 1 0-16,-2 2 0 0,-2 3 0 0,-4 3 0 16,-6 20 0-16,4-25 0 0,-4 25 0 0,0 0 0 15,-20-2 0-15,20 2 0 0,-24 21 0 16,9 0 0-16,1 3 0 0,-2 5 0 0,3-1 0 16,0 0 0-16,6-4 0 0,4-2 0 0,3-3 0 15,6-1 0-15,-6-18 0 0,18 24 0 16,-18-24 0-16,31 9 0 0,-13-14 0 0,6-1 0 15,0-10 0-15,9 9-125 0,-20-34-123 0,37 35-91 16,-40-46-114-16,22 14-78 0,2 9 181 0,-19-26 350 16</inkml:trace>
  <inkml:trace contextRef="#ctx0" brushRef="#br2" timeOffset="305806.3845">15274 8539 1126 0,'-20'-11'522'15,"-13"-1"-123"-15,19 32-399 0,-3 8 0 0,-2 9 0 16,-4 7 0-16,0 5 0 0,0 6 0 15,3 1 0-15,2 6 0 0,2-1 0 16,6-3 0-16,3-6 0 0,7 1 0 0,-2-11 0 16,22 26-248-16,-42-45-300 0,31 22-105 0,-19-14 56 15</inkml:trace>
  <inkml:trace contextRef="#ctx0" brushRef="#br2" timeOffset="306307.7587">10815 10691 2047 0,'-26'14'0'0,"26"-14"0"0,-24 20 0 0,24-20 0 15,0 0 0-15,0 0 0 0,0 0 0 0,30 11 0 16,-10-15 0-16,5-3 0 0,7-5 0 0,6-3 0 15,4-2 0-15,3-2 0 0,9-1 0 0,-1-1 0 16,9 6 0-16,-10-17-168 0,34 34-314 16,-38-24-152-16,17 10 7 0,-4 8 492 0</inkml:trace>
  <inkml:trace contextRef="#ctx0" brushRef="#br2" timeOffset="306839.3571">12125 10572 1646 0,'0'0'254'0,"-19"12"-149"15,19-12-72-15,0 0-24 0,0 0-9 0,0 0 0 16,0 0 0-16,-19 2 0 0,19-2 0 0,0 0 0 16,-17 23 0-16,17-23 0 0,-16 27 0 0,7-10 0 15,0 4 0-15,0-2 0 0,2 2 0 16,2-1 0-16,0 3 0 0,4-1 0 0,2 2 0 15,3-1 0-15,3-2 0 0,3-1 0 0,3-3 0 16,4-3 0-16,4-5 0 0,2-3 0 0,4-4 0 16,1-7 0-16,3-5 0 0,3-6 0 15,2-3 0-15,0-6 0 0,-2-3 0 0,0-5 0 16,-2-1 0-16,-4 0 0 0,-1-1 0 0,-4 3 0 16,-3-1 0-16,-3 0 0 0,-1 3 0 15,-4 0 0-15,-2 3 0 0,-3 4 0 0,-3 5 0 16,-4 18 0-16,0-25 0 0,0 25 0 0,0 0 0 15,0 0 0-15,0 0 0 0,-22 8 0 0,11 9 0 16,0 7 0-16,-1 5 0 0,0 4 0 0,1 1 0 16,1 1 0-16,3-1 0 0,5 0 0 0,0-4 0 15,10 1 0-15,-1-2 0 0,8-2 0 0,0-5-16 16,11 2-58-16,-26-24-122 0,57 25-170 16,-57-25-141-16,39-8-54 0,-7 15 235 0</inkml:trace>
  <inkml:trace contextRef="#ctx0" brushRef="#br2" timeOffset="307370.6491">12849 10599 1595 0,'0'0'385'0,"0"0"-362"0,-20 11 3 16,20-11-8-16,0 0-18 0,-21 18 0 0,21-18 0 16,-15 33 0-16,11-12 0 0,-1 5 0 0,1 3 0 15,3 6 0-15,-2 0 0 0,3 2 0 0,0 0 0 16,2-2 0-16,-1-1 0 0,0-3 0 0,1-4 0 15,1-3 0-15,1-5 0 0,-2-2 0 16,-2-17 0-16,5 22 0 0,-5-22 0 16,0 0 0-16,0 0 0 0,0 0 0 0,0 0 0 15,13-23 0-15,-9 1 0 0,2-2 0 0,0-10 0 16,3-2 0-16,-2-3 0 0,1-2 0 0,1-3 0 16,-3 2 0-16,-1-1 0 0,-3-1 0 0,-2 3 0 15,0-1 0-15,0-1 0 0,1 1 0 0,1 3 0 16,1 4 0-16,0 9 0 0,0 6 0 0,-3 20 0 15,8-20 0-15,-8 20 0 0,0 0 0 16,0 0 0-16,23 0 0 0,-23 0 0 0,23 12 0 16,-23-12 0-16,27 19 0 0,-27-19 0 0,28 27 0 15,-28-27 0-15,29 30 0 0,-16-12 0 16,3 1 0-16,-4 0 0 0,2-1 0 0,-5 1 0 16,-3-1 0-16,-3 2 0 0,-4 0 0 0,-6 2 0 15,-3 1 0-15,-6 1 0 0,-4 0 0 16,-2-1 0-16,-2 3 0 0,-3-2 0 0,1 0 0 15,-4-1 0-15,2-1 0 0,0 1 0 0,-1-1 0 16,1 2 0-16,1 0 0 0,2-1 0 0,1 2 0 16,2-1 0-16,1 1 0 0,5 0 0 0,3 3 0 15,3 0 0-15,2 1 0 0,3 1 0 0,4-3 0 16,1 2 0-16,1-2 0 0,4 1 0 0,-2-4 0 16,7-1 0-16,-1-6 0 0,8 7-49 15,-17-24-194-15,37 27-152 0,-37-27-248 16,17-1 57-16,11 7 456 0</inkml:trace>
  <inkml:trace contextRef="#ctx0" brushRef="#br2" timeOffset="307761.2855">13387 10454 2047 0,'-37'7'0'0,"37"-7"0"0,-22 4 0 15,22-4 0-15,0 0 0 0,-19 11 0 16,19-11 0-16,-16 24 0 0,6-4 0 0,3 3 0 16,0 3 0-16,0 3 0 0,2 1 0 15,-1 0 0-15,2 2 0 0,3-2 0 0,0-1 0 16,3 0 0-16,0-4 0 0,3-2 0 0,0-5 0 16,-5-18 0-16,10 21 0 0,-10-21 0 0,0 0 0 15,0 0 0-15,0 0 0 0,17-2 0 0,-17 2 0 16,12-29 0-16,-6 3 0 0,3-2 0 0,0-3 0 15,0-3 0-15,1 1 0 0,-1-2 0 0,1 3 0 16,-1-2 0-16,0 1 0 0,1-1 0 16,-1 2 0-16,0 1 0 0,1 4 0 0,-1 1 0 15,0 7 0-15,-9 19 0 0,15-27 0 16,-15 27 0-16,0 0 0 0,21-9 0 0,-21 9 0 16,0 0 0-16,28 10 0 0,-28-10 0 0,31 11 0 15,-13-7 0-15,5 3 0 0,-2-3 0 0,6 4-1 16,-27-8-196-16,63 12-123 0,-57-29-220 0,27 20-63 15,-5-3 218-15</inkml:trace>
  <inkml:trace contextRef="#ctx0" brushRef="#br2" timeOffset="307933.1388">13877 10351 1471 0,'-17'23'576'0,"2"-4"-576"16,2 1 0-16,2 5 0 0,-2 3 0 0,0 3 0 15,1 3 0-15,4 0 0 16,-1 1 0-16,3 0 0 0,3-1 0 0,1-2 0 15,5-5 0-15,0 0 0 0,5-5 0 0,1-4 0 16,-9-18 0-16,25 23 0 0,-6-17 0 0,-19-6 0 16,35-10-2-16,-26-21-168 0,32 33-184 0,-44-47-155 15,32 20-80-15,-7-3 167 0</inkml:trace>
  <inkml:trace contextRef="#ctx0" brushRef="#br2" timeOffset="308089.4129">14011 10086 2047 0,'0'0'0'0,"-3"23"0"16,3-23 0-16,16 28 0 0,-16-28 0 0,26 28 0 15,-7-13 0-15,2-2 0 0,7 5-24 0,-6-13-98 16,29 33-225-16,-29-33-258 0,17 14-15 16,-10-5 292-16</inkml:trace>
  <inkml:trace contextRef="#ctx0" brushRef="#br2" timeOffset="308573.7861">14374 10375 1306 0,'-20'11'476'16,"1"10"-211"-16,-4-15-265 0,0 5 0 15,-2 2 0-15,-1 6 0 0,-1 1 0 0,2 4 0 16,1 0 0-16,3 3 0 0,1 0 0 16,5 1 0-16,4-2 0 0,3-5 0 0,8-3 0 15,0-18 0-15,11 30 0 0,-11-30 0 0,26 16 0 16,-8-13 0-16,3-7 0 0,4-4 0 0,4-6 0 15,2-4 0-15,2-6 0 0,1-5 0 0,0-4 0 16,-1 0 0-16,-3-1 0 0,-3 0 0 16,-2 1 0-16,-2 1 0 0,-2 3 0 0,-4 3 0 15,-3 3 0-15,-6 6 0 0,-8 17 0 0,6-19 0 16,-6 19 0-16,0 0 0 0,0 0 0 0,-22 24 0 16,11-3 0-16,-1 5 0 0,-2 9 0 0,-2 5 0 15,-1 10 0-15,-4 4 0 0,-1 8 0 16,-1 7 0-16,0 5 0 0,-1 4 0 0,3 0 0 15,0-6 0-15,4-4 0 0,3-5 0 16,0-6 0-16,5-3 0 0,0-7 0 0,2-4 0 16,2-10 0-16,1-4 0 0,2-8 0 0,2-21 0 15,-4 22 0-15,4-22 0 0,0 0 0 0,0 0 0 16,10-33 0-16,-4 10 0 0,1-10 0 0,2-3 0 16,-1-3 0-16,0-2 0 0,0-5 0 0,2-3 0 15,-2-4 0-15,3-5 0 0,0 0 0 16,1-3 0-16,2-1 0 0,0 7 0 15,0 5 0-15,-3 10 0 0,-2 10 0 0,-1 6 0 16,-1 6 0-16,-7 18 0 0,16-27 0 0,-16 27 0 16,25-18 0-16,-25 18 0 0,29-12 0 0,-29 12 0 15,41-10-71-15,-29-10-85 0,18 24-75 0,-26-39-168 16,29 18-163-16,1 1 18 0,-1-22 461 0</inkml:trace>
  <inkml:trace contextRef="#ctx0" brushRef="#br2" timeOffset="308933.2067">15063 9897 2047 0,'-20'16'0'0,"0"4"0"15,-2 3 0-15,-1 6 0 0,-1 2 0 0,4 5 0 16,-1 4 0-16,4 3 0 0,1 0 0 16,2 4 0-16,-1 2 0 0,0-1 0 0,1 2 0 15,-1-2 0-15,2-1 0 0,2-5 0 0,2-2 0 16,3-6 0-16,4-6 0 0,2-4 0 0,2-4 0 15,-2-20 0-15,13 25 0 0,-13-25 0 0,18 6 0 16,-18-6 0-16,27-12 0 0,-27 12 0 0,35-32 0 16,-15 11 0-16,0-1 0 0,1 1 0 15,-3 1 0-15,0-1 0 0,-1 2 0 0,-2 2 0 16,-15 17 0-16,22-28 0 0,-22 28 0 0,0 0 0 16,19-17 0-16,-19 17 0 0,0 0 0 0,0 0 0 15,0 0 0-15,7 26 0 0,-7-26 0 16,5 26 0-16,-5-26 0 0,9 27 0 0,-9-27 0 15,12 22 0-15,-12-22 0 0,19 14 0 0,-19-14 0 16,26 6 0-16,-26-6 0 0,30-10 0 16,-4 7-84-16,-16-23-86 0,25 24-65 0,-27-28-333 15,12 4-10-15,5 6 167 0</inkml:trace>
  <inkml:trace contextRef="#ctx0" brushRef="#br2" timeOffset="309105.1421">15462 10000 1582 0,'-2'43'465'0,"-15"-18"-465"16,0 4 0-16,-2 5 0 0,1 5 0 16,-1 2 0-16,2 3 0 0,2 2 0 0,0-1 0 15,3 1 0-15,1-1 0 0,4-2 0 0,-2-4 0 16,4-3 0-16,-1-7 0 0,7-2 0 0,-2-5 0 16,5-2 0-16,-4-20-86 0,9 29-116 0,-27-44-84 15,35 18-337-15,-17-3 31 0,-7-19 335 16</inkml:trace>
  <inkml:trace contextRef="#ctx0" brushRef="#br2" timeOffset="309245.6926">15234 10268 1831 0,'-8'-38'216'0,"8"38"-216"16,31-18 0-16,-11 7 0 0,2 7 0 15,-22 4 0-15,45 8-183 0,-50-31-167 0,24 30-322 16,-19-7 56-16,0 0 391 0</inkml:trace>
  <inkml:trace contextRef="#ctx0" brushRef="#br2" timeOffset="309839.4613">10908 11961 1521 0,'9'24'499'0,"-9"-24"-472"16,0 0-27-16,0 0 0 0,29-6 0 0,-29 6 0 15,37-5 0-15,-14 1 0 0,3 1 0 0,2-3 0 16,5 0 0-16,0 1 0 0,2 0 0 0,1 0 0 16,0-1 0-16,1 2 0 0,-6-3 0 0,3 5 0 15,-6-1 0-15,1 6 0 0,-3 0 0 0,1 2-23 16,-7-4-42-16,13 21-130 0,-33-22-256 0,22-5-155 16,-22 5-29-16,0 0 564 15</inkml:trace>
  <inkml:trace contextRef="#ctx0" brushRef="#br2" timeOffset="315818.3981">12053 11869 1842 0,'0'0'44'0,"0"0"-21"0,0 0-10 16,0 0-1-16,0 0 5 0,16-17-1 0,-16 17 1 16,24-15-3-16,-24 15 0 15,35-20-6-15,-14 6 0 0,2 1-4 0,1-1-1 0,1 2-1 16,0-1 2-16,1 1-6 0,-2 0 5 0,2-1-3 15,-5-2 2-15,1 1 1 0,-2-1-3 0,-2 0 0 16,-18 15 0-16,29-33 0 0,-29 33 0 0,18-31 0 16,-18 31 0-16,5-29 0 0,-5 29 0 0,-8-21 0 15,8 21 0-15,-23-11 0 0,6 9 0 0,-3 4 0 16,-3 3 0-16,-2 5 0 0,-1 3 0 16,-1 4 0-16,2 5 0 0,-1 1 0 0,2 3 0 15,1 4 0-15,2 3 0 0,2 1 0 0,3 2 0 16,1 1 0-16,3-2 0 0,5 0 0 0,3-3 0 15,4-1 0-15,5-6 0 0,5-4 0 0,6-5 0 16,2-5 0-16,6-3 0 0,4-10 0 16,6-4 0-16,3-7 0 0,8-3-38 0,-5-15-69 15,24 28-220-15,-21-34-324 0,10 9 43 16,-9-3 293-16</inkml:trace>
  <inkml:trace contextRef="#ctx0" brushRef="#br2" timeOffset="316177.8029">12857 11652 1968 0,'-19'16'40'0,"1"0"-14"16,18-16-13-16,-30 30-13 0,30-30 0 0,-23 24 0 15,23-24 0-15,-20 23 0 0,20-23 0 0,-16 27 0 16,16-27 0-16,-11 25 0 0,11-25 0 16,-2 21 0-16,2-21 0 0,2 17 0 0,-2-17 0 15,0 0 0-15,0 0 0 0,22 17 0 0,-22-17 0 16,0 0 0-16,25-5 0 0,-25 5 0 0,23-17 0 15,-23 17 0-15,25-29 0 0,-9 11 0 16,-1-2 0-16,0-2 0 0,1 2 0 16,-2-1 0-16,0 2 0 0,0 0 0 0,-14 19 0 0,25-29 0 15,-25 29 0-15,21-20 0 0,-21 20 0 0,17-9 0 16,-17 9 0-16,0 0 0 0,22 4 0 0,-22-4 0 16,16 21 0-16,-16-21 0 0,14 34 0 15,-9-12 0-15,0 3 0 0,-1 2 0 0,-2-1 0 16,-2 2 0-16,1-4 0 0,0-3 0 15,4-3 0-15,-5-18 0 0,15 23 0 0,-15-23 0 16,28 7-4-16,-28-7-82 0,50-1-154 0,-50-35-227 16,36 24-109-16,-18-16-16 0,-1-16 511 0</inkml:trace>
  <inkml:trace contextRef="#ctx0" brushRef="#br2" timeOffset="316349.6806">13518 11074 1698 0,'0'0'312'0,"0"0"-275"16,-22 33-37-16,6-5 0 0,2 7 0 0,1 2 0 16,-2 8 0-16,-1 3 0 0,0 8 0 0,2 2 0 15,2 3 0-15,2-1 0 0,4-2 0 0,2-4 0 16,5 2-56-16,-3-17-47 0,31 24-388 16,-29-33-120-16,21 16 38 0,-12-11 361 0</inkml:trace>
  <inkml:trace contextRef="#ctx0" brushRef="#br2" timeOffset="317521.6073">13853 11497 1336 0,'-8'19'525'0,"-20"-17"-463"15,3 9-17-15,-6 2-13 0,5 5 1 0,-5 4-19 16,1 5-14-16,-1 2 0 0,5 2 0 0,0 3 0 15,4 0 0-15,4-3 0 0,3 2 0 0,4-6 0 16,5-1 0-16,5-4 0 0,4-3 0 16,-3-19 0-16,15 28 0 0,-15-28 0 0,32 13 0 15,-9-13 0-15,4-3 0 0,2-8 0 0,4-5 0 16,1-3 0-16,1-4 0 0,-3-2 0 0,-1-2 0 16,-1-1 0-16,-2 0 0 0,-5 0 0 0,-1 2 0 15,-4 2 0-15,-4 1 0 0,-4 2 0 16,-2 4 0-16,-8 17 0 0,2-26 0 0,-2 26 0 15,0 0 0-15,-16-19 0 0,16 19 0 16,-17 0 0-16,17 0 0 0,-21 14 0 0,21-14 0 16,-21 29 0-16,8-11 0 0,4 2 0 0,0 2 0 15,3-1 0-15,5-3 0 0,3 0 0 0,-2-18 0 16,15 25 0-16,-15-25 0 0,28 19 0 0,-9-13 0 16,3-5 0-16,1-2 0 0,3-4 0 0,1-4 0 15,2 1 0-15,-1-4 0 0,1-1 0 16,-2 0 0-16,-1 0 0 0,0 2 0 0,-4 0 0 15,-4 3 0-15,-18 8 0 0,27-13 0 16,-27 13 0-16,0 0 0 0,0 0 0 0,0 0 0 16,0 0 0-16,0 0 0 0,0 0 0 0,0 0 0 15,4 27 0-15,-4-27 0 0,-13 37 0 0,6-16 0 16,0 1 0-16,-1 2 0 0,1-1 0 0,1 0 0 16,2-1 0-16,1-4 0 0,3-18 0 15,1 27 0-15,-1-27 0 0,0 0 0 0,0 0 0 16,0 0 0-16,18 4 0 0,-18-4 0 0,17-25 0 15,-6 6 0-15,0-4 0 0,1-4 0 0,0 0 0 16,1-2 0-16,-2 1 0 0,-2 0 0 0,1 0 0 16,-1 1 0-16,-2 1 0 0,-1 3 0 0,0 0 0 15,0 5 0-15,-6 18 0 0,9-24 0 0,-9 24 0 16,0 0 0-16,0 0 0 16,0 0 0-16,0 0 0 0,17-3 0 0,-17 3 0 15,18 11 0-15,-18-11 0 0,33 11 0 0,-11-9 0 16,-2 2 0-16,5-3 0 0,-2-1 0 0,2 0 0 15,1-2 0-15,1-1 0 0,-3-1 0 0,0-3 0 16,-3 0 0-16,0-1 0 0,-4 1 0 0,-17 7 0 16,25-14 0-16,-25 14 0 0,0 0 0 15,0 0 0-15,15-17 0 0,-15 17 0 0,0 0 0 16,0 0 0-16,-26-19 0 0,26 19 0 0,-22-11 0 16,22 11 0-16,-28-7 0 0,28 7 0 0,-30-1 0 15,13 1 0-15,17 0 0 0,-32 9 0 16,14 1 0-16,18-10 0 0,-30 30 0 0,16-9 0 15,1 0 0-15,2 2 0 0,1 2 0 0,3 0 0 16,1-1 0-16,3 0 0 0,3-1 0 16,3-4 0-16,-3-19 0 0,13 26 0 0,-13-26 0 15,26 15 0-15,-9-12 0 0,2-5 0 0,1-4 0 16,4-5 0-16,-2-2 0 0,2-6 0 0,-2 1 0 16,-1-3 0-16,-4-1 0 0,-4 0 0 0,1 0 0 15,-5-1 0-15,1 2 0 0,-2 2 0 0,-1 1 0 16,-7 18 0-16,6-28 0 0,-6 28 0 0,0 0 0 15,0 0 0-15,0 0 0 0,0 0 0 16,0 0 0-16,-5 19 0 0,-3 5 0 16,1 8 0-16,-4 6 0 0,2 5 0 0,-2 5 0 15,0 2 0-15,0 5 0 0,0 2 0 0,2 2 0 16,1 0 0-16,4-3 0 0,0-8 0 0,2-4 0 16,1-7 0-16,-2-4 0 0,3-5 0 0,0-7 0 15,0-21 0-15,3 26 0 0,-3-26 0 16,0 0 0-16,0 0 0 0,0 0 0 0,0 0 0 15,6-27 0-15,-5 3 0 0,3-7 0 0,-1-7 0 16,3-4 0-16,1-2 0 0,-3 1 0 0,4-3 0 16,-2 0 0-16,1-4 0 0,0-2 0 0,2 3 0 15,2 0 0-15,1 3 0 0,1 5 0 0,2 5 0 16,0 6 0-16,-2 7 0 0,-1 6 0 16,-12 17 0-16,21-18 0 0,-21 18 0 15,23-2 0-15,-23 2 0 0,29 9 0 0,-7 4-3 16,-22-13-133-16,36 21-37 0,-36-21-77 0,37 1-279 15,-37-1 3-15,29 0 97 0</inkml:trace>
  <inkml:trace contextRef="#ctx0" brushRef="#br2" timeOffset="317865.3604">15078 11600 2026 0,'0'0'21'0,"-17"4"-21"16,17-4 0-16,0 0 0 0,0 0 0 0,0 0 0 15,30-1 0-15,-30 1 0 0,34-5 0 0,-12-1 0 16,1 0 0-16,-3 0 0 0,3-3 0 0,-1 2 0 16,-2-3 0-16,-2-1 0 0,-1 2 0 15,-17 9 0-15,27-21 0 0,-27 21 0 0,19-23 0 16,-19 23 0-16,12-25 0 0,-8 8 0 0,-4 17 0 16,3-34 0-16,-3 16 0 0,-3 0 0 0,-3-3 0 15,6 21 0-15,-11-28 0 0,11 28 0 0,-17-17 0 16,17 17 0-16,-21-1 0 0,21 1 0 0,-24 17 0 15,24-17 0-15,-30 35 0 0,13-11 0 0,1 4 0 16,0 1 0-16,3 2 0 16,2 1 0-16,1-2 0 0,4 1 0 0,3-5 0 15,5-4 0-15,4-1 0 0,5-3 0 0,-11-18 0 16,31 23 0-16,-11-18 0 0,7-4 0 0,2-7 0 16,5-2 0-16,1-7 0 0,5-1 0 0,-3-9-64 15,12 12-74-15,-23-30-101 0,36 39-131 0,-42-27-113 16,17 3-52-16,3 14 318 0</inkml:trace>
  <inkml:trace contextRef="#ctx0" brushRef="#br2" timeOffset="318193.4799">15706 11361 2047 0,'-24'10'0'0,"-4"2"0"15,-1 3 0-15,-3 5 0 0,1 4 0 0,0 0 0 16,3 5 0-16,0 0 0 0,6 1 0 16,4-1 0-16,6-4 0 0,6-4 0 0,6-21 0 15,3 26 0-15,-3-26 0 0,23 15 0 16,-4-11 0-16,2-5 0 0,5-8 0 0,3-4 0 15,3-5 0-15,2-5 0 0,2-6 0 0,2-5 0 16,-3-5 0-16,-1-2 0 0,0 0 0 0,-1-1 0 16,-2-2 0-16,-1 2 0 0,-6-2 0 0,1 1 0 15,-5-2 0-15,-3 0 0 0,-2 3 0 0,-5 8 0 16,-2 6 0-16,-4 9 0 0,-4 19 0 0,0 0 0 16,0 0 0-16,-23-1 0 0,8 18 0 15,-2 8 0-15,-2 10 0 0,-3 8 0 16,1 4 0-16,2 5 0 0,-1 0 0 0,2 2 0 15,1 1 0-15,5-3 0 0,3-6 0 0,9-2 0 16,-2-10 0-16,12 2 0 0,-9-16-77 0,16 9-86 16,-17-29-46-16,30 30-78 0,-30-30-114 0,26 0-68 15,5 12 29-15,-23-34 440 0</inkml:trace>
  <inkml:trace contextRef="#ctx0" brushRef="#br2" timeOffset="318959.1326">17322 10438 1944 0,'-54'33'36'0,"-4"10"6"15,-4 4-17-15,4 9-25 0,-4 8 0 0,4 10 0 16,-1 8 0-16,3 10 0 0,2 5 0 0,5 3 0 15,9-1 0-15,7 1 0 0,11-9 0 0,7-3 0 16,12-11 0-16,9-8 0 0,12-11 0 0,10-12 0 16,13-7 0-16,9-14 0 0,14-7 0 15,5-12 0-15,14-1-6 0,-9-29-208 16,40 32-246-16,-32-29-200 0,18 1 32 0,7 9 550 16</inkml:trace>
  <inkml:trace contextRef="#ctx0" brushRef="#br2" timeOffset="319804.7226">17728 11160 1632 0,'0'0'83'15,"0"0"-22"-15,-23-18-6 0,23 18-7 16,-17-2-5-16,17 2-8 0,-24 3-7 0,24-3-4 16,-32 16-5-16,13-3 0 0,-2 4-19 15,-1 4 0-15,-2 2 0 0,1 3 0 0,0 2 0 16,1 3 0-16,1 1 0 0,2 1 0 0,3-2 0 16,3 0 0-16,4-1 0 0,4-4 0 0,6-3 0 15,3-6 0-15,-4-17 0 0,21 19 0 0,-21-19 0 16,36-2 0-16,-11-7 0 0,1-4 0 0,5-9 0 15,2-4 0-15,1-7 0 0,1-4 0 0,0-6 0 16,3-5 0-16,-2-2 0 0,0-2 0 16,-2-2 0-16,-3 2 0 0,-3 2 0 0,-3 3 0 15,-6 7 0-15,-4 5 0 0,-6 7 0 16,-4 5 0-16,-6 5 0 0,1 18 0 0,-11-21 0 16,11 21 0-16,-18-7 0 0,18 7 0 0,-21 13 0 15,21-13 0-15,-25 36 0 0,11-8 0 0,1 7 0 16,1 2 0-16,-1 6 0 0,3 3 0 15,2 1 0-15,1 0 0 0,6 1 0 0,0-5 0 16,7-2 0-16,1-4 0 0,7 1 0 0,-4-20-128 16,25 30-171-16,-35-48-165 0,36 23-167 0,-14-5 107 15,-22-18 524-15</inkml:trace>
  <inkml:trace contextRef="#ctx0" brushRef="#br2" timeOffset="320664.2896">18548 10549 1508 0,'7'28'405'0,"-30"-25"-352"0,23-3-30 15,0 0-7-15,0 0-2 0,0 0 1 0,3 29-2 16,3-4-13-16,0 10 0 0,1 9 0 0,-1 8 0 16,-1 4 0-16,-2 5 0 0,-3 3 0 15,-2 4 0-15,-3 1 0 0,-1 0 0 0,-2 2 0 16,-2-1 0-16,-3 0 0 0,1-1 0 0,-1-5 0 15,1-4 0-15,4-10 0 0,0-7 0 0,8-7 0 16,0-13-36-16,17 12-155 0,-17-35-392 0,0 0-38 16,0 0 6-16</inkml:trace>
  <inkml:trace contextRef="#ctx0" brushRef="#br2" timeOffset="321195.5422">17323 10753 1197 0,'0'0'586'16,"0"0"-529"-16,-1 19-14 0,1-19 11 0,-7 30-46 15,2-6 33-15,1 9-34 0,-3 3 11 16,1 10 13-16,-2 6-26 0,1 10-5 0,0 4 0 15,-1 6 0-15,-1 4 0 0,-3 1 0 16,-1 1 0-16,0 2 0 0,1-7 0 0,3-3 0 0,4-7 0 16,2-9 0-16,11-4-18 0,-6-24-114 0,31 20-445 15,-25-27-78-15,12 5 32 0</inkml:trace>
  <inkml:trace contextRef="#ctx0" brushRef="#br2" timeOffset="322070.5794">18959 10656 1552 0,'0'0'137'0,"0"0"-71"0,-12-20-13 16,12 20-11-16,0 0-4 0,0 0-8 0,0 0 0 15,0 0-5-15,0 0 1 0,0 0-2 0,0 0-2 16,0 0-20-16,0 0-2 0,0 0 0 0,0 0 0 16,0 0 0-16,0 0 0 0,0 0 0 0,-1 26 0 15,10-8 0-15,5 3 0 0,0 1 0 0,6 3 0 16,4 1 0-16,4 3 0 0,4 2 0 16,4-2 0-16,0 0 0 0,4-3 0 0,0 0 0 15,2-3 0-15,2-4 0 0,0-1 0 16,0-5 0-16,-4 1 0 0,0-1 0 0,-2-2 0 15,-5 2 0-15,-4-2 0 0,-4 2 0 0,-2-2 0 16,-4 1 0-16,-19-12 0 0,24 20 0 0,-24-20 0 16,11 20 0-16,-11-20 0 0,-5 21 0 0,5-21 0 15,-21 22 0-15,3-9 0 0,-4 0 0 16,-6 3 0-16,-3-2 0 0,-6 3 0 0,-4 0 0 16,-4 0 0-16,-3-1 0 0,-1-2 0 0,-3 1 0 15,0-1 0-15,2 1 0 0,-1-2 0 0,3-1 0 16,3-2 0-16,3-1 0 0,7-2 0 0,5 0 0 15,6-2 0-15,7-2 0 0,17-3 0 0,-17 2 0 16,17-2 0-16,0 0 0 0,0 0 0 16,17-22 0-16,0 12-13 0,-1-13-58 15,26 28-224-15,-38-36-325 0,33 14 5 0,-12-7 183 16</inkml:trace>
  <inkml:trace contextRef="#ctx0" brushRef="#br2" timeOffset="322711.2117">20443 11054 1094 0,'0'0'539'0,"0"0"-267"0,0 0-198 0,0 0-28 16,-23-14-24-16,23 14-22 0,-22-6 0 0,22 6 0 16,-31-2 0-16,31 2 0 0,-32 6 0 0,12-1 0 15,1 3 0-15,-2 2 0 0,0 2 0 0,-1 3 0 16,1 4 0-16,2 0 0 0,2 2 0 16,1 1 0-16,6-2 0 0,-3 2 0 0,5 0 0 15,4-1 0-15,2-1 0 0,3-2 0 0,-1-18 0 16,18 28 0-16,-18-28 0 0,38 18 0 0,-14-15 0 15,8-4 0-15,1-5 0 0,3-7 0 16,2-6 0-16,0-6 0 0,0-2 0 0,-1-6 0 16,-1-3 0-16,1-7 0 0,-3-3 0 0,-1-1 0 15,0-2 0-15,-5-1 0 0,-2 0 0 16,-3 1 0-16,-3 2 0 0,-5 2 0 0,-6 6 0 16,-4 5 0-16,-4 4 0 0,-3 6 0 0,-3 3 0 15,5 21 0-15,-16-21 0 0,16 21 0 0,-18 0 0 16,18 0 0-16,-26 25 0 0,9-1 0 0,-1 9 0 15,-2 9 0-15,-1 7 0 0,1 1 0 0,2 5 0 16,2-2 0-16,4-5 0 0,6 2 0 0,4-9 0 16,7 0 0-16,3-6 0 0,9-3 0 15,1-9 0-15,14 4-63 0,-32-27-129 16,69 38-177-16,-69-38-274 0,48 16 68 0,-11-4 371 16</inkml:trace>
  <inkml:trace contextRef="#ctx0" brushRef="#br2" timeOffset="326461.474">18262 11299 1680 0,'-19'-3'153'16,"19"3"-83"-16,0 0-24 0,0 0-15 0,0 0-4 16,0 0-6-16,0 0-2 0,0 0-19 0,0 0 0 15,-20 14 0-15,20-14 0 0,0 0 0 16,-14 19 0-16,14-19 0 0,-12 20 0 15,12-20 0-15,-9 28 0 0,7-12 0 0,2 6 0 16,-2 0 0-16,4 2 0 0,-1 0 0 0,4-3 0 16,2-2 0-16,3-1 0 0,-10-18 0 0,28 29 0 15,-28-29-27-15,36 25-64 0,-36-25-88 0,49 0-424 16,-49 0 24-16,42-14 14 0</inkml:trace>
  <inkml:trace contextRef="#ctx0" brushRef="#br2" timeOffset="326633.3233">18349 11000 2026 0,'-28'6'21'0,"3"1"-21"16,6 1 0-16,19-8 0 0,-26 17 0 16,26-17 0-16,0 0 0 0,-15 23 0 0,15-23 0 15,3 18 0-15,-3-18 0 0,18 17 0 0,-18-17-18 16,37 28-181-16,-37-28-445 0,44-9-6 0,-24 0 115 15</inkml:trace>
  <inkml:trace contextRef="#ctx0" brushRef="#br2" timeOffset="327555.2652">21272 11178 1069 0,'0'0'574'0,"-29"1"-481"0,29-1-49 0,-26-4 1 16,26 4-3-16,-24 1 0 0,24-1-4 0,-27 9-9 16,27-9-8-16,-31 17-6 0,31-17 0 0,-31 23-2 15,31-23-6-15,-24 29-7 0,24-29 0 16,-17 33 0-16,11-15 0 0,4 0 0 0,0 2 0 15,5-3 0-15,-3-17 0 0,12 29 0 0,-12-29 0 16,24 19 0-16,-24-19 0 0,32 11 0 16,-14-9 0-16,0-2 0 0,2-2 0 0,0-3 0 15,1-2 0-15,-1-5 0 0,0-2 0 0,-3-1 0 16,0-3 0-16,-2-1 0 0,-3 0 0 0,-2 0 0 16,-4-2 0-16,-2 3 0 0,-3 0 0 0,-2 1 0 15,1 17 0-15,-7-32 0 0,7 32 0 0,-11-24 0 16,11 24 0-16,-17-15 0 0,17 15 0 15,-21-6 0-15,21 6 0 0,-26 6 0 0,26-6 0 16,-25 15 0-16,25-15 0 0,-21 23 0 16,21-23 0-16,-7 27-104 0,-10-40-332 0,37 29-142 15,-20-16-60-15,0 0 348 0</inkml:trace>
  <inkml:trace contextRef="#ctx0" brushRef="#br2" timeOffset="328367.7634">21569 10018 1655 0,'0'0'90'0,"0"0"-37"16,0 0-7-16,0 0-11 0,0 0-10 15,0 0 0-15,0 0-2 0,0 0 2 0,0 0 0 16,0 0-1-16,0 0-6 0,0 0-15 0,0 0-3 16,0 0 0-16,0 0 0 0,0 0 0 0,0 0 0 15,0 0 0-15,0 0 0 0,0 0 0 0,0 0 0 16,0 0 0-16,0 0 0 0,25 4 0 16,-25-4 0-16,41 24 0 0,-10 0 0 0,8 8 0 15,7 5 0-15,8 4 0 0,3 3 0 16,0 3 0-16,-1 3 0 0,-5 1 0 0,-6 3 0 15,-3 0 0-15,-10 2 0 0,-7 1 0 0,-9-1 0 16,-8 0 0-16,-7 2 0 0,-6 2 0 0,-6 0 0 16,-7 1 0-16,-7-1 0 0,-11 3 0 0,-4 0 0 15,-6 2 0-15,-4 2 0 0,-5-1 0 0,0-1 0 16,-3 0 0-16,5-4 0 0,3-8 0 0,7-11 0 16,14-12 0-16,7-17 0 0,22-13 0 15,-20-22-267-15,43 11-403 0,-16-25 3 0,14-9 225 16</inkml:trace>
  <inkml:trace contextRef="#ctx0" brushRef="#br2" timeOffset="328508.4118">22375 11288 1866 0,'-35'9'181'0,"17"3"-181"0,1-5 0 0,17-7-16 15,-25 0-71-15,25 0-337 0,0 0-215 0,0 0 39 16,0 0 320-16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57:59.50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1638 478 1379 0,'7'-21'82'0,"-7"21"-16"0,-10-19-16 0,10 19-5 16,0 0 4-16,-25-18-1 0,25 18-8 0,-23-11-6 15,23 11-10-15,-32-7-4 0,14 5 4 0,-6 5-5 16,-2 4-3-16,-7 3-4 0,0 5-1 0,-4 2 9 16,-2 4 6-16,-4 3 3 0,-1 7-1 0,-1 7-8 15,0 4-15-15,0 8-5 0,0-4-8 16,2-1 3-16,0 2-8 0,4-7 23 0,4 4-5 15,5-4-2-15,5-3 5 0,5-2-8 0,6-1 0 16,7-2 0-16,4 2 0 0,9-4 0 0,7 1 0 16,5-7-3-16,6 0-13 0,8-5 25 0,4-5-31 15,8-5 27-15,5-5-19 0,7-5-12 0,3-9-20 16,11-2-29-16,-10-14 4 0,22 10-136 0,-32-23-216 16,19 15-154-16,-4-3 1 0,-11-7 572 0</inkml:trace>
  <inkml:trace contextRef="#ctx0" brushRef="#br0" timeOffset="687.5196">1925 843 1800 0,'-32'30'58'0,"14"-26"-44"0,0-3-10 15,18-1 5-15,-32 6 1 0,32-6 7 0,-34 16-4 16,15-5-1-16,-4 2-3 0,-1 4 1 0,1 2-6 15,0 3 6-15,0 6-7 0,4 3 12 0,0 3-11 16,4 2 5-16,2 1-8 0,6-2-14 0,5-4 23 16,3-2-23-16,5-8 22 0,4-2-9 0,-10-19-3 15,36 27 4-15,-10-19-1 0,4-5 2 16,3-7 2-16,3-2-1 0,3-7 0 0,2-5-4 16,1-7-7-16,-1-5 26 0,1-3-26 0,-3-4 24 15,-4-1-15-15,-3 0-12 0,-3 3 6 0,-5 1-9 16,-6 5 11-16,-4 3-8 0,-6 1 12 0,-4 1-4 15,-7 0 2-15,-3 1-7 0,-5 2 9 0,-4 1-11 16,-5 1 10-16,-3 6-1 0,-1 1 1 0,-1 7 1 16,1 3 0-16,1 2 5 0,-1 2 1 0,3 4 2 15,3 1-1-15,18-7 2 0,-25 15-7 0,25-15 2 16,0 0-2-16,0 0-2 0,0 0 1 16,26 11 0-16,-5-10 5 0,3 0-2 0,5 3 2 15,2-4 1-15,1 0-8 0,2-3 4 0,4 0-4 16,0 2 0-16,-2 1 0 0,0 6 0 15,-5-1 0-15,-3 1 0 0,-4 3 0 0,-2 2 0 16,-5 2 0-16,-17-13 0 0,24 31 0 0,-17-12 0 16,-4 3 0-16,-4 3 0 0,-4 2 0 0,-4-3 0 15,-5 5 0-15,-2 1 0 0,-3 2 0 16,-2 3 0-16,1-6 0 0,0-4 0 0,3-4 0 16,17-21 0-16,-21 22 0 0,21-22 0 0,0 0 0 15,0 0 0-15,0 0 0 0,0 0 0 0,30-32 0 16,-7 7 0-16,5-8 0 0,5-6 0 0,2 1 0 15,1-1 0-15,3 1 0 0,-1 1 0 0,0 1 0 16,-3-2 0-16,-2 6 0 0,-4 4 0 16,-4 2 0-16,-1 5 0 0,-5 4 0 15,-19 17 0-15,23-17 0 0,-23 17 0 0,0 0 0 16,4 21 0-16,-8-4 0 0,-1 5 0 0,-2 6 0 16,-4 0 0-16,1 4 0 0,-2 1 0 0,2-3 0 15,3-1 0-15,3-3 0 0,2-2 0 0,6-2 0 16,3-1 0-16,8-1 0 0,4-3 0 0,9-3-10 15,2-9-43-15,21 6-144 0,-27-32-210 16,33 18-186-16,-15-8-21 0,1-5 442 0</inkml:trace>
  <inkml:trace contextRef="#ctx0" brushRef="#br0" timeOffset="922.3044">3306 831 1678 0,'-4'23'310'15,"-16"-22"-279"-15,-9 0-9 0,-3 2-16 0,3 0-6 16,0 3 0-16,-2 3 0 0,0-1 0 0,-1 6 0 16,-1-1 0-16,3 4 0 0,1 0 0 0,2 2 0 15,3 0 0-15,3 1 0 0,6-3 0 0,6 0 0 16,4 0 0-16,5 1 0 0,5 0 0 0,4-1 0 16,-9-17 0-16,38 24 0 0,-10-16 0 0,5-4 0 15,6 0 0-15,-1-7 0 0,10 3-88 16,-16-21-142-16,31 13-324 0,-23-6-92 0,5-1 118 15</inkml:trace>
  <inkml:trace contextRef="#ctx0" brushRef="#br0" timeOffset="1297.3152">3750 780 1815 0,'-30'24'77'0,"8"-12"-24"0,-6-3-11 15,2 7 5-15,-6-3-34 0,-2 3-13 0,-3 3 0 16,-1 1 0-16,1 3 0 0,-1 3 0 16,2-1 0-16,1 1 0 0,5-1 0 0,5 2 0 15,3-3 0-15,7-2 0 0,5-3 0 16,10-19 0-16,-3 28 0 0,3-28 0 0,14 23 0 16,-14-23 0-16,33 17 0 0,-11-13 0 0,7-7 0 15,3-3 0-15,5-5 0 0,5-2 0 0,2-2 0 16,2-3 0-16,-2-1 0 0,-2-3 0 0,-4 0 0 15,-4-2 0-15,-4 5 0 0,-4-2 0 0,-5 3 0 16,-4 2 0-16,-17 16 0 0,18-25 0 0,-18 25 0 16,2-21 0-16,-2 21 0 0,-8-22 0 15,8 22 0-15,0 0 0 0,-22-12 0 0,22 12 0 16,-20 9 0-16,20-9 0 0,-22 15 0 0,22-15 0 16,-21 26 0-16,21-26 0 0,-21 35 0 15,12-16 0-15,3-1 0 0,4 3 0 0,4 0 0 16,2-4 0-16,8 4-76 0,-12-21-29 0,38 27-189 15,-38-27-147-15,28-3-104 0,-10 6-7 16,-18-3 519-16</inkml:trace>
  <inkml:trace contextRef="#ctx0" brushRef="#br0" timeOffset="1609.8169">4163 815 1896 0,'0'0'63'15,"-20"10"-36"-15,20-10-1 0,0 0-5 0,-21 19-7 16,21-19-14-16,-19 26 0 0,19-26 0 0,-20 37 0 16,12-15 0-16,1 2 0 0,1 3 0 0,1-1 0 15,2 1 0-15,2 2 0 0,1-3 0 0,4 0 0 16,3-6 0-16,3-3 0 0,-10-17 0 0,22 25 0 16,-22-25 0-16,25 10 0 0,-25-10 0 0,31-2 0 15,-31 2 0-15,32-21 0 0,-16 4 0 16,2-7 0-16,2-5 0 0,-1 0 0 15,3-1 0-15,-1 0 0 0,-2 3 0 0,0-1 0 0,-2-1 0 16,-3-1 0-16,0 1 0 0,-3 0 0 0,0-1 0 16,-3 0 0-16,3 11-6 0,-5 1-7 15,-6 18-42-15,10-18-11 0,9-2-201 0,-36 4-207 16,31-11-70-16,-14 27-58 0,-14 17 583 16</inkml:trace>
  <inkml:trace contextRef="#ctx0" brushRef="#br0" timeOffset="2000.4847">4625 913 1985 0,'0'0'27'0,"0"0"-17"15,0 0 5-15,-15 22-5 0,15-22-10 0,0 0 0 16,20 13 0-16,-20-13 0 0,29 6 0 0,-7-6 0 15,4 1 0-15,4-3 0 0,4-2 0 0,1 0 0 16,3-5 0-16,0-1 0 0,3-3 0 0,-5-1 0 16,-6 0 0-16,-4-1 0 0,-8 1 0 15,-18 14 0-15,23-25 0 0,-23 25 0 0,2-28 0 16,-2 28 0-16,-17-25 0 0,17 25 0 0,-36-26 0 16,12 17 0-16,-5 3 0 0,-5 8 0 15,-3 5 0-15,1 5 0 0,-2 4 0 0,0 1 0 0,3 3 0 16,0 5 0-16,4 1 0 0,3 5 0 15,4-4 0-15,6-2 0 0,6-1 0 16,7-5 0-16,5-2 0 0,0-17 0 0,18 29 0 16,2-18 0-16,4 0 0 0,8-5 0 0,4-3 0 15,9-6 0-15,5-6 0 0,8-2 0 0,4-4 0 16,11 3-36-16,-11-10-110 0,28 9-176 0,-39-1-260 16,17-5-18-16,-2 4 240 0</inkml:trace>
  <inkml:trace contextRef="#ctx0" brushRef="#br0" timeOffset="2109.8276">5401 1063 1704 0,'-62'31'335'0,"30"7"-327"15,15-5-8-15,4-6-20 0,5-4 24 0,3-4-50 16,9 0-12-16,-4-19-130 0,0 0-493 0,0 0 59 16,17 4 187-16</inkml:trace>
  <inkml:trace contextRef="#ctx0" brushRef="#br0" timeOffset="3016.0857">6437 803 1339 0,'0'0'239'0,"-27"-2"-181"0,27 2-4 0,0 0 2 16,-21-17-5-16,21 17-2 0,-24-14-8 0,7 5-7 15,17 9-7-15,-34-12 0 0,16 10-1 0,-3 2-6 16,0 3 2-16,-1-1-18 0,0 4-4 16,-1 5 0-16,-2 9 0 0,-1 2 0 0,1 4 0 15,-1 4 0-15,2-1 0 0,0 1 0 16,3 3 0-16,1-4 0 0,6 2 0 0,4 0 0 15,4-2 0-15,5-1 0 0,6-4 0 0,4-6 0 16,-9-18 0-16,37 23 0 0,-9-18 0 0,5-6 0 16,6-4 0-16,3-7 0 0,4-8 0 0,1-8 0 15,1-4 0-15,0-2 0 0,-1-4 0 0,-2 2 0 16,-1-6 0-16,-3-3 0 0,1-2 0 16,-2 0 0-16,-3-3 0 0,-5-1 0 0,-5-7 0 15,-9 1 0-15,-6 3 0 0,-4 9 0 0,-6 9 0 16,-3 8 0-16,1 28 0 0,-10-26 0 15,10 26 0-15,-22 0 0 0,22 0 0 0,-34 20 0 16,12 7 0-16,-3 4 0 0,-2 15 0 0,-2 13 0 16,-1 4 0-16,4-2 0 0,3-3 0 0,2-11 0 15,6-2 0-15,6-3 0 0,3-8 0 16,9-1 0-16,2-6 0 0,10 0 0 0,-1-4-60 16,15 6-70-16,-29-29-176 0,66 21-180 0,-34-14-100 15,8-1 108-15,12 13 478 0</inkml:trace>
  <inkml:trace contextRef="#ctx0" brushRef="#br0" timeOffset="3312.9857">6951 885 1929 0,'-24'6'37'0,"2"-1"-17"0,5 4 9 15,0 0-2-15,17-9-22 0,-26 27-5 0,26-27 0 16,-17 30 0-16,14-12 0 0,3-1 0 0,2 3 0 15,5-1 0-15,3 0 0 0,3-1 0 16,-13-18 0-16,33 31 0 0,-13-19 0 0,-1-4 0 16,1-1 0-16,-1-4 0 0,-1-1 0 0,-18-2 0 15,28-5 0-15,-28 5 0 0,21-13 0 0,-21 13 0 16,18-26 0-16,-10 7 0 0,-1-1 0 16,-2 0 0-16,-2-1 0 0,0 3 0 0,-3-2 0 15,-3-2 0-15,-1-1 0 0,0 2 0 0,-3-2 0 16,2 2 0-16,-3-1 0 0,4 4 0 15,4 18 0-15,-11-19 0 0,11 19-4 0,0 0-32 16,-19-12-43-16,19 12-124 0,0 0-182 0,4-30-147 16,-4 30-20-16,0 0 297 0</inkml:trace>
  <inkml:trace contextRef="#ctx0" brushRef="#br0" timeOffset="3531.7242">7581 803 1439 0,'-22'10'459'0,"12"19"-333"0,10-29-116 0,-17-6-5 15,17 6 1-15,0 0-4 0,2-18-2 0,-2 18 0 16,0 0 0-16,23-28 0 0,-23 28 0 16,34-9 0-16,-12 2-5 0,3 9-17 0,0-8-10 15,3 6-18-15,-9-8-41 0,17 5-100 0,-36 3-338 16,31-13-84-16,-13 14 100 0</inkml:trace>
  <inkml:trace contextRef="#ctx0" brushRef="#br0" timeOffset="3687.9885">7451 1040 2024 0,'0'0'23'15,"0"0"-23"-15,0 0 0 0,0 0 0 0,18 0 0 16,-18 0 0-16,35-8 0 0,-8 0 0 0,5-1 0 15,10-2 0-15,3-5 0 0,11 6-82 0,-26-13-510 16,25 8-80-16,-11-3 12 0</inkml:trace>
  <inkml:trace contextRef="#ctx0" brushRef="#br0" timeOffset="4156.7427">8762 445 1831 0,'-18'-13'62'0,"-7"-3"-31"0,6 0 6 15,-3 4-4-15,4 0 7 0,-5 4-27 0,1 9-13 16,-6-2 0-16,0 13 0 0,-4 7 0 0,-2 3 0 15,-2 6 0-15,-1 6 0 0,2 2 0 0,1 9 0 16,5 8 0-16,2-4 0 0,1 3 0 0,4-3 0 16,3-7 0-16,6 2 0 0,3-6 0 15,6 0 0-15,3-6 0 0,5 1 0 0,2-3 0 16,2 2 0-16,3-2 0 0,1-2 0 16,3-3 0-16,0-2 0 0,2-7 0 0,-17-16 0 15,36 27 0-15,-36-27-57 0,41 14-101 0,-42-36-243 16,33 17-159-16,-32 5-64 0,25-36 378 0</inkml:trace>
  <inkml:trace contextRef="#ctx0" brushRef="#br0" timeOffset="4328.6175">8123 913 2019 0,'0'0'28'0,"0"0"-28"0,0 0 0 15,0 0 0-15,0 0 0 0,0 0 0 0,0 0 0 16,26 12 0-16,-3-11 0 0,6 1 0 0,7-5 0 15,5-2 0-15,3-2 0 0,3-1 0 0,1 0 0 16,4 0 0-16,-1-2 0 0,5 7 0 16,-9-17-53-16,27 11-412 0,-29-10-190 0,2 5-24 15,-7 15 485-15</inkml:trace>
  <inkml:trace contextRef="#ctx0" brushRef="#br0" timeOffset="5316.4296">9980 786 2047 0,'0'0'0'0,"-21"-11"0"16,21 11 0-16,-21-9 0 0,21 9 0 0,0 0 0 15,0 0-19-15,0 0-76 0,0 0-205 0,0 0-363 16,0 0 45-16,15-20 267 0</inkml:trace>
  <inkml:trace contextRef="#ctx0" brushRef="#br0" timeOffset="5472.862">10038 1056 2047 0,'-37'16'0'16,"-1"-2"0"-16,9-7 0 0,11-2 0 0,18-5 0 16,0 0 0-16,0 0 0 0,0 0 0 15,0 0-172-15,-18-26-376 0,18 26-78 0,25-27-9 16</inkml:trace>
  <inkml:trace contextRef="#ctx0" brushRef="#br0" timeOffset="6754.1373">11467 625 1160 0,'0'0'397'0,"-14"34"-116"16,14-34-255-16,0 0-15 0,-19 1-8 0,19-1 8 16,0 0-1-16,0 0 3 0,-20 16 1 0,20-16-7 15,-16 27 20-15,6-10-39 0,0 0-22 0,-2 5 20 16,-1 3-32-16,1 2 57 0,1 5 10 0,-1-3-10 16,2 1 8-16,-2-1-12 0,1 0 12 0,-1-3-9 15,2-2 11-15,1-1-15 0,1-1 7 16,2-4-8-16,6-18 2 0,-7 29 0 15,7-29-1-15,0 0-3 0,0 17-5 0,0-17 3 16,0 0 1-16,0 0 2 0,0 0 3 0,7-20-2 16,-7 20 0-16,15-30 0 0,-5 7-6 0,2-1 2 15,-1-3-3-15,2 1 1 0,-1-3-7 0,2-2 9 16,-1 1-10-16,0 0 11 0,0-1-8 0,-2-3-14 16,1 7 54-16,-3-1-25 0,1-1-9 15,0 9 0-15,-2-7 0 0,-1 10 0 0,-7 17 0 16,0 0 0-16,0 0 0 0,0 0 0 0,0 0 0 15,8 21 0-15,-4 0 0 0,1-1 0 0,-2 5 0 16,2 3 0-16,0 1 0 0,1-1 0 16,0 2 0-16,4 0 0 0,1-4 0 0,3 4 0 15,3-5 0-15,2-3 0 0,4 1 0 0,0-6 0 16,2 1 0-16,2-3 0 0,0-1 0 16,0-3 0-16,1-2 0 0,-3-6 0 0,-1-3 0 15,-5-2 0-15,-19 2 0 0,25-12 0 0,-25 12 0 16,15-23 0-16,-9 6 0 0,-1-3 0 0,0-5 0 15,-2-3 0-15,-1 0 0 0,-2-2 0 0,-2 0 0 16,-1-4 0-16,-3-2 0 0,2 3 0 0,1-4 0 16,0 5 0-16,2-5 0 0,1 3 0 15,-2 2 0-15,6 8 0 0,-4 24 0 0,4-23 0 16,-4 23 0-16,0 0-37 0,0 0-63 16,18 0-55-16,-18 0-198 0,0 0-118 0,30 6-58 15,-20 15 128-15</inkml:trace>
  <inkml:trace contextRef="#ctx0" brushRef="#br0" timeOffset="7113.521">12435 692 1324 0,'-26'7'328'0,"5"16"-22"0,-3-23-271 15,5-2-3-15,-4 0-10 0,2 6-22 16,-6-4 0-16,3 5 0 0,-3-3 0 0,1 10 0 15,3 4 0-15,-1 9 0 0,1 7 0 16,2-3 0-16,3 0 0 0,7-2 0 0,4-6 0 16,6 2 0-16,7-1 0 0,5-5 0 0,7-1 0 15,6-2 0-15,4-3 0 0,5-2 0 0,3-3 0 16,6-5 0-16,2-5 0 0,-1-4 0 0,1-3 0 16,-3-5 0-16,-4 2 0 0,-4-3 0 0,-5 1 0 15,-6-3 0-15,-5 4 0 0,-17 15 0 16,12-33 0-16,-12 33 0 0,-11-36 0 0,-4 18 0 15,-3-1 0-15,-7-1 0 0,-5 3 0 0,-6-1 0 16,-1 9 0-16,-2-1 0 0,2 4 0 16,0 1 0-16,3 4 0 0,4 0 0 0,8-1 0 15,1 2-7-15,21 0-165 0,-25-6-228 0,43 3-90 16,0 6-129-16,-18-3 261 0,50 14 358 0</inkml:trace>
  <inkml:trace contextRef="#ctx0" brushRef="#br0" timeOffset="7519.7653">13870 758 1568 0,'-27'-1'400'0,"27"1"-380"0,-20-8-36 16,20 8 25-16,0 0-17 0,0 0 29 15,0 0 5-15,0 0-10 0,-17-10-5 0,17 10-11 16,0 0 0-16,-20 8 0 0,20-8 0 16,-25 38 0-16,10-9 0 0,-5 0 0 0,-1-2 0 15,-3 3 0-15,1 2 0 0,2-3 0 0,1 0 0 16,3-1 0-16,3-1 0 0,2 0 0 0,7-2 0 16,0-5-25-16,14 2-67 0,-9-22-47 0,35 20-285 15,-35-20-184-15,45-5 65 0,-8 2 328 16</inkml:trace>
  <inkml:trace contextRef="#ctx0" brushRef="#br0" timeOffset="8097.9026">14216 664 1709 0,'-30'35'315'0,"30"-35"-292"0,-34 11-23 15,34-11 0-15,-33 17 0 0,33-17 0 16,-24 20 0-16,13 0 0 0,-1 2 0 0,1-1 0 15,-2 3 0-15,4-1 0 0,-2-3 0 0,1 8 0 16,-1-7 0-16,3 1 0 0,-1-1 0 0,3-2 0 16,0-1 0-16,1-1 0 0,5-17 0 0,-6 24 0 15,6-24 0-15,0 0 0 0,1 17 0 0,-1-17 0 16,0 0 0-16,0 0 0 0,0 0 0 16,21-23 0-16,-21 23 0 0,18-29 0 15,-6 9 0-15,2-2 0 0,-1-5 0 0,-1 2 0 16,2-4 0-16,-4 1 0 0,3-2 0 0,-1 2 0 15,0 3 0-15,0-6 0 0,-2 12 0 0,-2-3 0 16,-8 22 0-16,11-23 0 0,-11 23 0 0,0 0 0 16,0 0 0-16,0 0 0 0,0 0 0 0,0 0 0 15,2 26 0-15,-2-26 0 0,-4 31 0 16,3-12 0-16,1-19 0 0,1 34 0 0,3-16 0 16,0-1 0-16,4 5 0 0,-8-22 0 0,24 24 0 15,-24-24 0-15,35 15 0 0,-14-8 0 0,3-6 0 16,4-3 0-16,3-2 0 0,1-7 0 15,3-2 0-15,-1-3 0 0,1-3 0 0,-1 0 0 16,-2-2 0-16,-1-4 0 0,1 1 0 0,-5-2 0 16,-6 4 0-16,-5 4 0 0,-5-1 0 15,-11 19 0-15,12-18 0 0,-12 18 0 0,0 0 0 16,0 0 0-16,0 0 0 0,0 0 0 0,0 0 0 16,-6 23 0-16,6-23 0 0,-17 34 0 0,5-11 0 15,0 12 0-15,-4-6 0 0,1 9 0 0,1-4 0 16,1-1 0-16,0 1 0 0,5-8 0 0,5 1 0 15,2-9 0-15,5 0 0 0,2 2 0 0,-6-20 0 16,27 29 0-16,-8-18 0 16,-2-11-71-16,17 4-131 0,-26-25-184 0,38 10-83 15,-20-4-134-15,1-7 288 0,26 19 315 0</inkml:trace>
  <inkml:trace contextRef="#ctx0" brushRef="#br0" timeOffset="8488.6202">15181 646 2047 0,'0'0'0'0,"-20"14"0"0,20-14 0 16,-16 26 0-16,7-9 0 0,-5 0 0 0,1 6 0 15,-4-2 0-15,3 6 0 0,1 1 0 0,1 0 0 16,1 1 0-16,0 1 0 0,-1-2 0 16,1-5 0-16,2 0 0 0,2-4 0 0,2-2 0 15,3 1 0-15,2-18 0 0,0 21 0 16,0-21 0-16,0 0 0 0,0 0 0 0,0 0 0 15,0 0 0-15,22 4 0 0,-22-4 0 0,19-19 0 16,-19 19 0-16,29-34 0 0,-9 12 0 0,-1-2 0 16,2-4 0-16,0-3 0 0,-2-2 0 0,-1-2 0 15,1-1 0-15,0 1 0 0,-1-3 0 0,2 1 0 16,-3-1 0-16,-4 5 0 0,-1 6 0 0,-3 10 0 16,-9 17 0-16,0 0 0 0,0 0 0 15,0 0 0-15,0 0 0 0,0 0 0 16,5 24 0-16,-7 0 0 0,2 13 0 0,-4-3 0 15,1 2 0-15,0 3 0 0,-2-9 0 0,3 12 0 16,2-3 0-16,0-2 0 0,2-2 0 0,0 3 0 16,3-1 0-16,0 0 0 0,2-1 0 0,0-5 0 15,3 0 0-15,-1-6 0 0,3-1 0 16,-12-24-95-16,25 35-133 0,-25-35-150 0,0 0-191 16,22-12 36-16,-22 12 290 0</inkml:trace>
  <inkml:trace contextRef="#ctx0" brushRef="#br0" timeOffset="8691.6669">15170 879 1896 0,'-15'27'151'0,"15"-27"-151"16,-23 11 0-16,23-11 0 0,0 0 0 0,0 0 0 16,0 0 0-16,0 0 0 0,0 0 0 0,10 19 0 15,9-18 0-15,7-2 0 0,7-1 0 0,8-3 0 16,1-6 0-16,10 2 0 0,-6-6 0 0,11 4-91 15,-15-13-62-15,34 10-195 0,-36-15-116 0,22-5-119 16,1 21 176-16,-27-9 407 16</inkml:trace>
  <inkml:trace contextRef="#ctx0" brushRef="#br0" timeOffset="9066.6895">16026 590 2047 0,'-34'6'0'0,"7"3"0"0,3 0 0 15,-5 7 0-15,-1 0 0 0,-1 3 0 0,-1 5 0 16,-4-2 0-16,4 8 0 0,-1-9 0 0,4 6 0 16,2-3 0-16,2 4 0 0,-2 3 0 0,7-3 0 15,3 1 0-15,6-4 0 0,4-2 0 0,2 1 0 16,4-3 0-16,5 2 0 0,2-5 0 0,5 1 0 16,3-2 0-16,3-5 0 0,4 3 0 0,2-8 0 15,3 3 0-15,0-9 0 16,4-3 0-16,0-3 0 0,0-7 0 0,2 0 0 15,-2-8 0-15,-2 0 0 0,2-1 0 0,-5-3 0 16,2 6 0-16,-4-4 0 0,-2 5 0 0,-3 0 0 16,-18 17 0-16,26-28 0 0,-26 28 0 0,14-18 0 15,-14 18 0-15,0 0 0 0,0 0 0 0,0 0 0 16,0 0 0-16,0 0 0 0,0 0 0 0,-17 17 0 16,17-17 0-16,-21 28 0 0,21-28 0 15,-23 33 0-15,23-33 0 0,-12 32 0 0,12-32 0 16,1 29 0-16,-1-29 0 0,14 26 0 0,-14-26 0 15,24 20 0-15,-6-14 0 0,1-3 0 0,6-3 0 16,1-9-15-16,19 6-188 0,-31-23-359 16,32 9-9-16,-19-3-65 0</inkml:trace>
  <inkml:trace contextRef="#ctx0" brushRef="#br0" timeOffset="9285.4952">16561 596 2047 0,'-21'0'0'0,"21"0"0"15,-18 10 0-15,18-10 0 0,-23 28 0 0,6-8 0 16,-1 6 0-16,-4 0 0 0,7 2 0 0,2-3 0 16,2 8 0-16,4-1 0 0,-3 4 0 15,1-2 0-15,2-2 0 0,2 0 0 0,1-6 0 16,3 5 0-16,1-7 0 0,3-1 0 16,-1 3 0-16,4-3 0 0,-1-3 0 0,5-2 0 15,-10-18-36-15,18 24-99 0,-18-24-222 0,17-5-75 16,-17 5-181-16,10-18 140 0,14 23 473 0</inkml:trace>
  <inkml:trace contextRef="#ctx0" brushRef="#br0" timeOffset="9473.1431">16479 693 1756 0,'-12'24'291'0,"-6"-30"-291"0,18 6 0 15,0 0 0-15,0 0 0 0,0 0 0 16,0 0 0-16,0 0 0 0,0 0 0 15,22-11 0-15,1 5 0 0,7-7 0 0,4 3 0 16,7-3 0-16,-1 2 0 0,5 3 0 0,0-2 0 16,3 5 0-16,0-3 0 0,2 6-45 0,-20-11-214 15,26-6-226-15,-37 13-160 0,3-5 35 0,-3 20 608 16</inkml:trace>
  <inkml:trace contextRef="#ctx0" brushRef="#br0" timeOffset="9660.5676">16450 856 1548 0,'9'38'390'0,"-62"-18"-346"0,53-20-28 16,-14 22-6-16,14-22 8 0,0 0 3 0,18 21-21 15,-18-21 0-15,41 4 0 0,-8-2 0 0,5-2 0 16,6-3 0-16,0 0 0 0,2-6 0 0,0 1 0 16,-1 0 0-16,-7-2-44 0,1 6-73 15,-31-23-243-15,26 13-238 0,-34 14-20 0,20-22 309 16</inkml:trace>
  <inkml:trace contextRef="#ctx0" brushRef="#br0" timeOffset="9817.1887">16370 1205 1624 0,'-29'23'423'16,"12"-11"-423"-16,17-12 0 0,-4 21 0 0,4-21 0 15,0 0 0-15,28 12 0 0,-11-12 0 0,5-6 0 16,6-1 0-16,7-4 0 0,5-2 0 0,4-2 0 15,1-4 0-15,3 1 0 0,-5-1 0 0,10 11-80 16,-31-28-352-16,24 18-243 0,-15-1-7 0,-4-7 505 16</inkml:trace>
  <inkml:trace contextRef="#ctx0" brushRef="#br0" timeOffset="10286.7245">17765 409 1815 0,'0'0'232'0,"0"0"-232"0,-20 9 0 15,20-9 0-15,-9 22 0 0,3-1 0 0,-3 7 0 16,-3 8 0-16,-4 7 0 0,-1 9 0 16,-2-6 0-16,0-3 0 0,1-9 0 0,2-2 0 15,3 2 0-15,2-2 0 0,7-1 0 0,1-4 0 16,9-1-102-16,-6-26-256 0,7 34-245 15,3-17-39-15,4 0 301 0</inkml:trace>
  <inkml:trace contextRef="#ctx0" brushRef="#br0" timeOffset="10458.6056">17826 1405 2047 0,'-14'31'0'0,"-12"-30"0"0,26-1 0 16,-24-1 0-16,24 1 0 0,0 0 0 0,0 0 0 15,4-23 0-15,-4 23 0 0,5-27 0 0,0 8 0 16,12 14 0-16,-23-34-342 0,36 28-347 16,-30 11 31-16,16-34 301 0</inkml:trace>
  <inkml:trace contextRef="#ctx0" brushRef="#br0" timeOffset="115043.4113">1919 2045 1460 0,'-10'-27'313'0,"39"20"-246"15,-29 7-31-15,15-29-4 0,-15 29-27 0,24-28 39 16,-24 28-40-16,26-29 28 0,-26 29-14 16,20-21-11-16,-20 21 3 0,0 0-3 0,0 0 3 15,0 0-8-15,0 0-2 0,0 0 0 0,0 0 0 16,0 0 0-16,6 19 0 0,-8 1 0 0,0 6 0 16,-2 7 0-16,0 0 0 0,2 0 0 0,1 1 0 15,1-4 0-15,1 0 0 0,3-1 0 0,2 0 0 16,-2-3-31-16,6 3-38 0,-6-12-33 0,25 31-259 15,-25-30-263-15,8 6 19 0,-5-1 351 0</inkml:trace>
  <inkml:trace contextRef="#ctx0" brushRef="#br0" timeOffset="115277.8023">1536 2641 1915 0,'-2'21'132'0,"2"-21"-132"0,0 0 0 15,25-10 0-15,2 8 0 0,8-4 0 0,12-4 0 16,10-6 0-16,8-7 0 0,7-3 0 0,2-2 0 16,4 1 0-16,1 2 0 0,1 4 0 15,-2 1 0-15,-3 6-20 0,-12-4-62 0,7 30-152 16,-23-25-414-16,5 13 20 0,-16-5 194 0</inkml:trace>
  <inkml:trace contextRef="#ctx0" brushRef="#br0" timeOffset="115668.4155">2563 2801 1167 0,'21'-16'456'16,"-37"-2"-262"-16,16 18-158 0,-28-29-8 0,11 17-1 15,-3-1 6-15,2 4 3 0,-2 1-6 0,-1 2-7 16,-1 2-9-16,-1 5-11 0,-1 4-3 0,-2 5 0 16,1 4 0-16,0 6 0 0,1 3 0 0,0 7 0 15,1 6 0-15,1 6 0 0,-1 7 0 16,2 3 0-16,2 0 0 0,0 0 0 0,3-1 0 16,3-1 0-16,3-1 0 0,4-2 0 0,3-4 0 15,1-4 0-15,2-3 0 0,2-7 0 0,3-2 0 16,-1-9-26-16,9 0-42 0,-13-18-18 0,25 20-34 15,-25-20-56-15,35 0-195 0,-35 0-179 0,21-24 23 16,-21 24 405-16</inkml:trace>
  <inkml:trace contextRef="#ctx0" brushRef="#br0" timeOffset="115809.0692">2089 3260 1733 0,'0'0'144'0,"-27"-23"-79"0,27 23 16 0,-29-14-57 16,29 14-24-16,0 0 0 0,-17-6 0 0,17 6 0 15,0 0 0-15,0 0 0 0,0 0 0 16,24-11 0-16,-3 4 0 0,11-4 0 0,8-4 0 15,11-3 0-15,7-5 0 0,8 2 0 0,-4-13-21 16,29 17-630-16,-35-14-30 0,9 10 11 0</inkml:trace>
  <inkml:trace contextRef="#ctx0" brushRef="#br0" timeOffset="116419.2684">3440 2494 1805 0,'-1'21'207'0,"1"-21"-176"16,0 0-27-16,0 0-4 0,0 0 0 0,13-19 0 16,-13 19 0-16,38-24 0 0,-10 6 0 0,5 1 0 15,5 0 0-15,2 1 0 0,0 2 0 16,0 3 0-16,-6-2-42 0,5 10-45 0,-21-25-156 15,16 32-384-15,-17-8-13 0,-17 4 233 0</inkml:trace>
  <inkml:trace contextRef="#ctx0" brushRef="#br0" timeOffset="116559.8802">3356 2746 1878 0,'-5'36'169'0,"5"-36"-169"0,0 0 0 16,21 1 0-16,3-5 0 0,12-1 0 0,7-4 0 15,12-7 0-15,8-6 0 0,10-1 0 0,4-11-54 16,20 27-245-16,-21-33-339 0,17 21 23 0,-16-3 175 16</inkml:trace>
  <inkml:trace contextRef="#ctx0" brushRef="#br0" timeOffset="116966.6313">5138 1946 1275 0,'-14'-39'390'0,"42"27"-362"0,-28 12 3 16,3-17 10-16,-3 17 17 0,0 0-6 0,0 0-2 15,0 0-20-15,0 0-15 0,-15 28-1 0,7-5 18 16,0 7-35-16,-1 6 32 0,1 3-31 15,1 1 2-15,2 0 7 0,2 0-7 0,0 0 0 16,2-2 0-16,0 1 0 0,1 0-1 0,1-3 1 16,3 2-13-16,2-6-2 0,7 2-27 0,-4-8-19 15,15 20-93-15,-29-25-472 0,27 10 22 0,-6-8 74 16</inkml:trace>
  <inkml:trace contextRef="#ctx0" brushRef="#br0" timeOffset="117169.7881">4654 2887 2047 0,'-15'-21'0'16,"-2"25"0"-16,17-4 0 0,0 0 0 16,0 0 0-16,32-17 0 0,1 8 0 0,9 1 0 15,9-4 0-15,8-3 0 0,2 0 0 0,2 3 0 16,-1-2-28-16,2 11-44 0,-11-16-60 15,28 33-361-15,-35-24-110 0,9 10 2 0,-9 5 484 16</inkml:trace>
  <inkml:trace contextRef="#ctx0" brushRef="#br0" timeOffset="117576.0409">5200 3092 1843 0,'-20'4'83'15,"0"-8"-69"-15,-6 1 7 0,2 5 6 0,-7 1 7 16,1 4-9-16,-3 4-25 0,-3 4 0 0,-3 6 0 16,-1 3 0-16,0 5 0 0,1 3 0 0,2 0 0 15,6 3 0-15,3-2 0 0,6 0 0 0,6-4 0 16,5-4 0-16,9-2 0 0,3-4 0 0,-1-19 0 15,24 26 0-15,2-20 0 0,6-5 0 16,11-5 0-16,6-6 0 0,4-6 0 0,7-7 0 16,1-5 0-16,1-3 0 0,2-7 0 0,-2-3 0 15,-5-1 0-15,-6-1 0 0,-3 1 0 0,-8 5 0 16,-11 1 0-16,-5 5 0 0,-10 3 0 16,-6 5 0-16,-7 3 0 0,-4 3 0 0,3 17 0 15,-20-26 0-15,20 26 0 0,-37-2 0 0,11 10 0 16,-3 8 0-16,-4 8 0 0,0 5 0 15,2 6 0-15,0 2 0 0,4 3 0 0,6-3 0 16,5 2 0-16,5-5 0 0,12-2 0 0,1-10-82 16,28 20-131-16,-30-42-400 0,47 35-16 0,-16-24 120 15</inkml:trace>
  <inkml:trace contextRef="#ctx0" brushRef="#br0" timeOffset="117872.9082">5574 3268 1728 0,'-9'43'309'0,"-17"-25"-299"0,-5 1-10 15,3 2 0-15,4 2 0 0,5 0 0 0,6 0 0 16,2-2 0-16,5-1 0 0,6-3 0 16,6 0 0-16,-6-17 0 0,29 27 0 0,-7-19 0 15,5-2 0-15,4-4 0 0,3-5 0 0,4-2 0 16,-2-3 0-16,0-2 0 0,-4 0 0 0,-2-2 0 15,-7 0 0-15,-5 0 0 0,-18 12 0 0,19-20 0 16,-19 20 0-16,5-22 0 0,-5 22 0 0,-11-30 0 16,3 13 0-16,-3 0 0 0,-2-1 0 15,13 18 0-15,-32-34 0 0,32 34 0 16,-30-33-53-16,30 33-82 0,-36-31-341 0,36 31-142 16,0 0 22-16,-1-25 428 0</inkml:trace>
  <inkml:trace contextRef="#ctx0" brushRef="#br0" timeOffset="118091.7425">6455 2531 1611 0,'0'0'436'0,"0"0"-436"15,-26-7 0-15,26 7 0 0,-29 6 0 0,29-6 0 16,-29 29 0-16,13-2 0 0,-2 4 0 0,1 7 0 15,-1 4 0-15,1 3 0 0,1-1 0 16,4 4 0-16,0-4-19 0,3 3-31 0,-2-5 0 16,7 6-38-16,-13-24-79 0,36 31-207 0,-23-31-224 15,10 0 55-15,4 4 386 0</inkml:trace>
  <inkml:trace contextRef="#ctx0" brushRef="#br0" timeOffset="118247.9608">6337 2803 2047 0,'0'0'0'0,"-26"-20"0"0,3 14 0 16,5 2 0-16,18 4 0 0,-18 0 0 0,18 0 0 15,0 0 0-15,0 0 0 0,0 0 0 0,27-16 0 16,1 10 0-16,4-13 0 0,34 26-433 0,-21-42-177 16,29 22-13-16,-14-7 243 0</inkml:trace>
  <inkml:trace contextRef="#ctx0" brushRef="#br0" timeOffset="118622.97">7851 1962 1893 0,'26'-20'85'0,"-26"20"-80"15,4-18 3-15,-4 18-8 0,0 0 1 0,0 0 4 16,0 0-1-16,0 0 3 0,0 0-5 0,0 0 0 15,-4 24-5-15,-1-3 28 0,1 10-28 0,-1 3 19 16,0 5-16-16,0 2 0 0,1-2 0 16,0 1 0-16,3 2 0 0,0 3 0 0,1-1 0 15,-2 4-8-15,0-1-13 0,2 4-33 0,-6-8-3 16,7 14-22-16,-17-29-122 0,26 23-380 0,-20-14 6 16,8-1 105-16</inkml:trace>
  <inkml:trace contextRef="#ctx0" brushRef="#br0" timeOffset="118826.0818">7400 2739 2039 0,'-24'20'8'0,"24"-20"-8"0,0 0 0 15,0 0 0-15,26-4 0 0,5-1 0 0,10-1 0 16,9-2 0-16,5-3 0 0,8-1 0 15,-1 0 0-15,2 3 0 0,-4-1-16 0,2 13-63 16,-13-17-60-16,27 25-433 0,-30-11-42 0,3 8 12 16</inkml:trace>
  <inkml:trace contextRef="#ctx0" brushRef="#br0" timeOffset="119263.5909">7948 3152 1594 0,'-2'20'325'0,"-50"-22"-249"0,25-3-48 0,-2 1-4 15,2 6-24-15,0-1 0 0,0 2 0 0,1 3 0 16,0 4 0-16,-1 1 0 0,4 2 0 0,3 3 0 15,1 1 0-15,5 0 0 0,2 2 0 0,4 2 0 16,2 1 0-16,6-1 0 0,3 1 0 0,4-3 0 16,4 0 0-16,-11-19 0 0,35 24 0 0,-11-19 0 15,6-4 0-15,2-7 0 0,7-5 0 16,4-7 0-16,2-3 0 0,2-4 0 0,0-2 0 16,-5-1 0-16,-2-1 0 0,-4-2 0 0,-2-1 0 15,-5-1 0-15,-2 0 0 0,-3 1 0 0,-5 2 0 16,-2 2 0-16,-3 2 0 0,-3 2 0 0,-4 2 0 15,-3 5 0-15,-4 17 0 0,1-18 0 16,-1 18 0-16,0 0 0 0,0 0 0 16,-27 20 0-16,11 1 0 0,-2 7 0 0,-4 7 0 15,-1 3 0-15,-1 4 0 0,-1 1 0 0,2-2 0 16,4 2 0-16,2-4 0 0,6 0 0 0,2-5 0 16,14 6-92-16,-5-40-93 0,26 60-304 0,-26-60-75 15,22 32-21-15,4-8 454 0</inkml:trace>
  <inkml:trace contextRef="#ctx0" brushRef="#br0" timeOffset="119435.553">8396 3308 1916 0,'0'0'131'0,"0"0"-131"16,-29 12 0-16,29-12 0 0,-27 14 0 0,27-14 0 15,-24 30 0-15,13-8 0 0,3 2 0 0,3 2 0 16,2 2 0-16,3-3 0 0,5 2 0 15,1-2 0-15,6-1 0 0,-12-24-81 0,38 52-253 16,-38-52-312-16,37 12 19 0,-16-10 269 0</inkml:trace>
  <inkml:trace contextRef="#ctx0" brushRef="#br0" timeOffset="119560.4795">8661 3121 2016 0,'-55'-12'31'0,"21"7"-31"0,6 2 0 0,28 3 0 16,-33-10 0-16,36 30-129 0,-3-20-568 0,-21-14 9 16,21 14 156-16</inkml:trace>
  <inkml:trace contextRef="#ctx0" brushRef="#br0" timeOffset="120107.7737">613 4958 1598 0,'23'13'367'0,"-5"-29"-347"0,8-4-11 0,12-5 4 16,9-5-7-16,10-3 6 0,2 2-8 0,3 2 2 16,0 3-9-16,-2 6-3 0,2 0-16 0,-2 7-20 15,-8-5-42-15,11 30-132 0,-25-25-403 0,7 16-20 16,-13 0 236-16</inkml:trace>
  <inkml:trace contextRef="#ctx0" brushRef="#br0" timeOffset="120264.5131">744 5278 2004 0,'-28'9'39'0,"28"-9"-35"0,0 0-6 16,0 0 0-16,39-19 6 0,-7 3-4 16,10-3 0-16,7-8 0 0,13-2-3 0,3-7-23 15,11 8-88-15,-23-32-296 0,25 31-233 0,-21-10-3 16,-3 4 442-16</inkml:trace>
  <inkml:trace contextRef="#ctx0" brushRef="#br0" timeOffset="120530.1509">1365 4532 1652 0,'22'31'326'16,"-22"-31"-311"-16,31-6 4 0,-2 0 3 0,13-1-9 15,11-8-13-15,5 1 0 0,2-1 0 0,-3 4 0 16,-6 6 0-16,-7 5 0 0,-7 5 0 16,-9 5 0-16,-6 4 0 0,-7 6 0 0,-8 3 0 15,-6 6 0-15,-8 5 0 0,-7 5 0 0,-12 5 0 16,-8 3 0-16,-10 3 0 0,-7 1 0 0,-5 1 0 16,-3-2 0-16,0 0 0 0,4-3 0 0,4 1 0 15,8-6 0-15,10-7 0 0,7-11-15 0,24 4-125 16,-21-26-496-16,41 7-28 0,-18-9 73 0</inkml:trace>
  <inkml:trace contextRef="#ctx0" brushRef="#br0" timeOffset="120905.7846">2601 4345 1954 0,'0'0'43'0,"-4"-29"-17"15,4 29-2-15,6-28-24 0,-6 28 0 0,14-25 0 16,-14 25 0-16,16-21 0 0,-16 21 0 0,0 0 0 16,22-14 0-16,-22 14 0 0,0 0 0 0,17 19 0 15,-9-1 0-15,2 10 0 0,2 7 0 0,-1 5 0 16,-1 7 0-16,-3 5 0 0,-3 4 0 16,-6 2 0-16,0 3 0 0,-5-1-11 0,1 2-38 15,-7-8-7-15,11 10-47 0,-19-31-114 16,20 26-380-16,-10-17-6 0,4-2 193 0</inkml:trace>
  <inkml:trace contextRef="#ctx0" brushRef="#br0" timeOffset="121140.5001">2171 5377 1937 0,'24'-21'73'0,"-24"21"-66"15,30-18 1-15,7 1 9 0,14-6-12 0,8-5-5 16,6-3 0-16,-1 3 0 0,-4 4 0 0,-3 3-13 16,-6 4-19-16,1 4-27 0,-7-6 8 0,16 22-81 15,-36-16-485-15,27 14 9 0,-16-8 74 0</inkml:trace>
  <inkml:trace contextRef="#ctx0" brushRef="#br0" timeOffset="121610.4569">2799 5574 1159 0,'-25'0'592'0,"3"8"-535"0,-2-3-16 0,3 7-3 16,-1-1 1-16,2 5-7 0,-1 1-7 15,-1 5-1-15,-3 1-5 0,3 4-13 0,-1 1 9 16,3 3-15-16,0 0 0 0,3 0 0 0,3 1 0 15,3-3 0-15,5-6 0 0,3-5 0 0,3-18 0 16,12 21 0-16,-12-21 0 0,30 4 0 0,-10-7 0 16,7-6 0-16,3-8 0 0,6-8 0 15,4-9 0-15,4-7 0 0,5-9 0 0,7-2 0 16,0-3 0-16,3-1 0 0,-6 2 0 16,-3 1 0-16,-9 4 0 0,-5 6 0 0,-7 4 0 15,-7 6 0-15,-5 5 0 0,-6 7 0 0,-5 4 0 16,-6 17 0-16,0-18 0 0,0 18 0 0,-18 1 0 15,0 8 0-15,-3 8 0 0,-5 9 0 0,-3 5 0 16,-2 8 0-16,0 2 0 0,0 4 0 0,5 1 0 16,0-3 0-16,5 3 0 0,4-3 0 15,8-2 0-15,4-6 0 0,11 0-2 0,1-12-98 16,21 14-47-16,-28-37-331 0,34 27-160 0,-13-16 63 16,4-12 469-16</inkml:trace>
  <inkml:trace contextRef="#ctx0" brushRef="#br0" timeOffset="121938.5883">3360 5609 838 0,'0'0'375'0,"-33"-28"-84"16,33 28-89-16,-17-3-85 0,17 3-52 0,0 0-36 15,-17 0-25-15,17 0-9 0,0 0-9 0,0 0-33 16,0 0-83-16,39-14-471 0,-39 14-19 0,40-31 117 16</inkml:trace>
  <inkml:trace contextRef="#ctx0" brushRef="#br0" timeOffset="122141.7317">3782 5204 1940 0,'-28'-6'107'16,"28"6"-109"-16,-1-17-13 0,1 17-6 16,31-28 21-16,-5 10-11 0,5 0 26 0,8-2-31 15,0-4-21-15,15 27-163 0,-15-29-460 0,5 17 22 16,-12-5 177-16</inkml:trace>
  <inkml:trace contextRef="#ctx0" brushRef="#br0" timeOffset="125330.0227">3368 5930 1222 0,'17'6'470'0,"-17"-6"-436"0,3-23-11 0,-3 23 8 0,8-21 3 0,-8 21 4 16,0 0 2-16,0 0-6 0,0 0 3 0,0 0-7 16,0 0-1-16,0 0-11 0,0 0-11 0,0 0-7 15,-13 31 0-15,3-11 0 0,1-1 0 0,-2-1 0 16,1 0 0-16,10-18 0 0,-12 31 0 15,12-31 0-15,-3 30 0 0,3-30 0 0,8 28 0 16,-8-28-10-16,15 23-43 0,5-4-70 16,-20-19-363-16,0 0-167 0,27 3 11 0,-9-8 563 15</inkml:trace>
  <inkml:trace contextRef="#ctx0" brushRef="#br0" timeOffset="126127.9254">5060 4276 1462 0,'-15'-24'243'0,"15"24"-169"0,0 0-25 16,24-12-12-16,-24 12-4 0,0 0-6 15,0 0-1-15,0 0-1 0,0 0-4 0,15 17 0 16,-15-17-7-16,4 37 0 0,-3-10-13 0,-1 5-1 16,-1 1 0-16,-1 5 0 0,-3 1 0 0,0 0 0 15,0 0 0-15,0 1 0 0,0-2 0 0,2-3 0 16,0-1-7-16,1-5-24 0,5 4-36 0,-6-14-46 16,27 27-319-16,-25-26-208 0,9 4 26 15,1 3 472-15</inkml:trace>
  <inkml:trace contextRef="#ctx0" brushRef="#br0" timeOffset="126377.9576">4788 5191 2017 0,'-27'1'30'0,"27"-1"-30"0,0 0 0 0,0 0 0 15,0 0 0-15,25-6 0 0,2 1 0 0,7-5 0 16,9-2 0-16,7-4 0 0,4 0 0 0,6-3 0 16,1 1 0-16,0 1 0 0,-4 2 0 15,1 1-18-15,-1 2-13 0,2 4-2 16,-5-3-11-16,4 14-42 0,-26-23-117 0,23 28-392 0,-25-6-40 16,0 2 234-16</inkml:trace>
  <inkml:trace contextRef="#ctx0" brushRef="#br0" timeOffset="127112.3845">3975 5463 1476 0,'-30'-27'492'0,"30"27"-454"0,-23-4-6 0,23 4-23 15,0 0-9-15,0 0 0 0,0 0 0 0,-14-19 0 16,14 19 0-16,0 0 0 0,0 0 0 15,0 0 0-15,11-19 0 0,-11 19 0 0,0 0 0 16,28-7 0-16,-28 7 0 0,36 0 0 16,-13 2 0-16,2 0 0 0,7 3 0 0,-1-2 0 15,10 6-87-15,-15-29-198 0,24 27-383 0,-8-11 19 16,4 2 292-16</inkml:trace>
  <inkml:trace contextRef="#ctx0" brushRef="#br0" timeOffset="127612.3943">5643 5488 1497 0,'-5'-20'151'16,"5"20"-94"-16,-2-33 1 0,2 33-5 0,-3-35 1 16,3 35-17-16,-9-35-6 0,9 35-7 0,-25-32 6 15,8 21 0-15,-5 1-5 0,0 1-25 16,-1 5 0-16,0 3 0 0,-3 5 0 0,2 3 0 16,0 3 0-16,-2 3 0 0,2 4 0 0,-1 4 0 15,2 2 0-15,1 4 0 0,3 5 0 16,1 0 0-16,2 5 0 0,3 0 0 0,3 1 0 15,1 0 0-15,6 5 0 0,1-2 0 0,5 1 0 16,0-2 0-16,4-1 0 0,2-3 0 0,2-1 0 16,1-7 0-16,5 1 0 0,-3-6-12 15,4 4-79-15,-18-27-72 0,44 33-348 0,-44-33-130 16,19 15 30-16</inkml:trace>
  <inkml:trace contextRef="#ctx0" brushRef="#br0" timeOffset="127753.0741">5044 5904 2011 0,'0'0'36'0,"0"0"-36"0,-18-17 0 0,18 17 0 16,0 0 0-16,0 0 0 0,0 0 0 15,0 0 0-15,19-20 0 0,3 10 0 0,10-2 0 16,8-4 0-16,6-2 0 0,8 0 0 0,-1-4 0 16,7 6 0-16,-5-14-61 0,26 14-599 0,-30-10-40 15,3 9 75-15</inkml:trace>
  <inkml:trace contextRef="#ctx0" brushRef="#br0" timeOffset="128112.4011">6307 5049 1973 0,'0'0'74'0,"0"0"-74"15,0-19 0-15,17 13 0 0,6-2 0 0,7 0 0 16,3-2 0-16,3-1 0 0,6-1 0 0,4 3 0 16,0-7 0-16,5 7 0 0,-6-11-60 0,28 25-441 15,-31-25-167-15,10 10 14 0,-11-1 491 16</inkml:trace>
  <inkml:trace contextRef="#ctx0" brushRef="#br0" timeOffset="128487.4079">7666 4360 1598 0,'22'16'429'0,"-22"-16"-409"16,0 0-20-16,0 0 0 0,0 0 0 15,0 0 0-15,0 0 0 0,0 0 0 0,0 0 0 16,0 0 0-16,0 0 0 0,-17 20 0 15,13-1 0-15,0 7 0 0,-3 3 0 0,1 1 0 16,2 4 0-16,0 2 0 0,1 0 0 0,1 3 0 16,1-1 0-16,2 0 0 0,0-1 0 0,3-1 0 15,0-3 0-15,3 3-43 0,-2-11-16 0,13 18-89 16,-18-43-400-16,10 42-68 0,-10-42-10 0</inkml:trace>
  <inkml:trace contextRef="#ctx0" brushRef="#br0" timeOffset="128706.1774">7282 5075 1838 0,'-21'1'209'0,"21"-1"-209"0,-17 6 0 15,17-6 0-15,28 0 0 0,-5-3 0 0,9 0 0 16,8-5 0-16,7-1 0 0,12-3 0 0,0-2 0 15,7 2 0-15,-4-2 0 0,1 4 0 0,-4-1 0 16,-1 4-44-16,-6-4-31 0,9 23-102 0,-35-20-429 16,22 14-2-16,-15-7 72 0</inkml:trace>
  <inkml:trace contextRef="#ctx0" brushRef="#br0" timeOffset="129206.5165">7708 5545 1084 0,'-37'-17'430'16,"32"41"-67"-16,-12-26-335 0,17 2-8 0,-33-1 4 16,33 1 3-16,-33 4 0 0,33-4-3 0,-34 9-4 15,16-2-20-15,-1 2 0 0,0 2 0 0,-1 2 0 16,3 3 0-16,-3-1 0 0,5 2 0 0,2 3 0 16,2-2 0-16,2 0 0 0,0 1 0 0,9-19 0 15,-8 32 0-15,8-32 0 0,7 21 0 0,-7-21 0 16,21 12 0-16,-21-12 0 0,36-1 0 15,-9-6 0-15,3-5 0 0,3-7 0 16,5-3 0-16,1-5 0 0,0-2 0 0,0 0 0 16,-5-1 0-16,-2 1 0 0,-4 0 0 0,-2 1 0 15,-3 4 0-15,-5-2 0 0,-1 2 0 0,-6 4 0 16,0 0 0-16,-11 20 0 0,10-25 0 0,-10 25 0 16,0 0 0-16,0 0 0 0,0 0 0 0,-29 0 0 15,11 13 0-15,-3 7 0 0,-3 5 0 16,-1 5 0-16,0 2 0 0,2 2 0 0,-1-2 0 15,7 0 0-15,4-5 0 0,6 2 0 0,4-6 0 16,11 4-67-16,-8-27-122 0,29 28-397 0,-29-28-39 16,38 10 46-16</inkml:trace>
  <inkml:trace contextRef="#ctx0" brushRef="#br0" timeOffset="129488.049">8029 5630 1958 0,'0'0'35'0,"-17"19"-14"0,17-19-1 0,-19 16-7 15,19-16-13-15,-7 26 0 0,7-26 0 16,0 32 0-16,4-15 0 0,-4-17 0 0,18 31 0 16,-18-31 0-16,32 26 0 0,-13-16 0 0,2-2 0 15,2-2 0-15,1-4 0 0,0-2 0 16,-2-4 0-16,0 0 0 0,-2-5 0 0,-20 9 0 15,28-19 0-15,-28 19 0 0,12-27 0 0,-12 27 0 16,2-34 0-16,-4 17 0 0,-3-1 0 0,-2 0 0 16,-2 0 0-16,-2 0 0 0,-1 1 0 15,12 17 0-15,-28-27 0 0,11 18 0 0,17 9 0 16,-33-10-64-16,33 33-287 0,-34-35-205 0,34 12-30 16,-23 13 97-16</inkml:trace>
  <inkml:trace contextRef="#ctx0" brushRef="#br0" timeOffset="130897.2712">16209 2252 1568 0,'33'1'286'0,"-68"-2"-248"16,35 1-34-16,-34 2 4 0,16 6 10 0,-7 1 6 15,0 8 7-15,-6 2-10 0,-1 9 2 16,-5 4-11-16,-1 0 2 0,-3 3-14 0,2 3 0 15,-1-3 0-15,4 3 0 0,2-6 0 16,8-2 0-16,5-7 0 0,9-3 0 0,12-20 0 16,-6 20 0-16,6-20 0 0,20 9 0 0,1-10 0 15,10-3 0-15,7-9 0 0,9-8 0 0,4-8 0 16,9-7 0-16,4-7 0 0,4-5 0 16,3-2 0-16,2-2 0 0,-5 0 0 0,-3 2 0 15,-7 1 0-15,-6 3 0 0,-10 4 0 0,-10 2 0 16,-5 3 0-16,-10 3 0 0,-9 7 0 0,-3 5 0 15,-5 22 0-15,-8-24 0 0,8 24 0 0,-21-11 0 16,21 11 0-16,-33 9 0 0,9 4 0 0,-5 11 0 16,-3 8 0-16,-4 8 0 0,0 3 0 0,2 1 0 15,1 2 0-15,3 2 0 16,5 2 0-16,1-2 0 0,7 0 0 0,6-4 0 16,7 2 0-16,4-7 0 0,9 2 0 0,2-7 0 15,14 7-52-15,-25-41-404 0,37 46-177 0,-15-31 22 16,12 2 317-16</inkml:trace>
  <inkml:trace contextRef="#ctx0" brushRef="#br0" timeOffset="131256.6652">16787 2555 1585 0,'-14'32'443'0,"-23"-30"-424"0,13-1-19 0,1-1 0 16,23 0 0-16,-30 2 0 0,30-2 0 15,0 0 0-15,-19 7 0 0,19-7 0 16,0 0 0-16,0 0 0 0,-4 20 0 0,4-20 0 16,9 25 0-16,-9-25 0 0,17 29 0 0,-17-29 0 15,23 31 0-15,-23-31 0 0,29 29 0 0,-29-29 0 16,34 22 0-16,-16-15 0 0,4-1 0 0,-2-2 0 16,-2-4 0-16,-1-3 0 0,1-3 0 0,-1-3 0 15,-17 9 0-15,34-33 0 0,-17 10 0 0,-1-1 0 16,-2-4 0-16,-3-1 0 0,-1 1 0 15,-2 0 0-15,-3 3 0 0,-3 1 0 0,-3 0 0 16,0 2 0-16,-4 1 0 0,5 21 0 16,-14-29 0-16,14 29 0 0,-18-15 0 0,18 15 0 15,-17-3 0-15,17 3 0 0,0 0-12 0,-16 22-70 16,16-22-96-16,9 24-303 0,-9-24-81 0,0 0 34 16,24 21 325-16</inkml:trace>
  <inkml:trace contextRef="#ctx0" brushRef="#br0" timeOffset="131428.5437">17473 2349 1905 0,'-29'4'142'16,"29"-4"-142"-16,-17-4 0 0,17 4 0 0,0 0 0 15,10-25 0-15,-10 25 0 0,25-20 0 0,-4 8 0 16,3 2 0-16,3-1 0 0,3 4-13 0,-3-4-41 15,6 11-34-15,-20-23-132 0,24 30-363 0,-37-7 14 16,34-8 50-16</inkml:trace>
  <inkml:trace contextRef="#ctx0" brushRef="#br0" timeOffset="131584.7975">17412 2558 2047 0,'-29'19'0'0,"8"-4"0"16,21-15 0-16,-19 14 0 0,19-14 0 0,0 0 0 15,30 5 0-15,-9-9 0 0,7-3 0 0,8-6 0 16,9-3 0-16,4-13-27 0,31 21-508 0,-33-29-124 16,13 16 16-16</inkml:trace>
  <inkml:trace contextRef="#ctx0" brushRef="#br0" timeOffset="131991.0669">19109 1714 1990 0,'-20'-35'34'0,"0"6"-11"15,-1 1-23-15,4 5 0 0,-1 7 0 0,-2 5 0 16,1 5 0-16,-3 4 0 0,2 5 0 16,-3 6 0-16,-1 3 0 0,-3 7 0 0,-3 9 0 15,-3 8 0-15,-4 7 0 0,0 5 0 16,-3 5 0-16,-2 3 0 0,0 2 0 0,3 5 0 15,2-3 0-15,4 1 0 0,8-6 0 0,4-4 0 16,9-2 0-16,5-3 0 0,7-3 0 0,3-4 0 16,7-4 0-16,2-5 0 0,5-5 0 0,2-3 0 15,5-1 0-15,-1-15-31 0,27 26-445 0,-32-36-185 16,13 7 40-16,-31-3 364 0</inkml:trace>
  <inkml:trace contextRef="#ctx0" brushRef="#br0" timeOffset="132147.2899">18354 2272 2047 0,'0'0'0'16,"0"0"0"-16,0 0 0 0,-15-18 0 0,15 18 0 15,28-5 0-15,-5 1 0 0,9-2 0 16,9-3 0-16,11-2 0 0,10-1 0 0,9-1 0 16,5-1 0-16,2 4 0 0,-4-2 0 0,2 9-13 15,-25-28-349-15,17 32-310 0,-16-13 44 0,-1 7 257 16</inkml:trace>
  <inkml:trace contextRef="#ctx0" brushRef="#br0" timeOffset="132319.1668">19244 2205 1723 0,'-6'18'324'15,"6"-18"-324"-15,0 0 0 0,26-1 0 0,-5-3 0 16,6-1 0-16,4-2 0 0,5 0 0 0,1-2 0 15,2 1 0-15,1 3-12 0,-10-8-75 16,9 22-79-16,-35-33-212 0,22 30-228 0,-26-6 60 16,0 0 295-16</inkml:trace>
  <inkml:trace contextRef="#ctx0" brushRef="#br0" timeOffset="132459.7928">19126 2512 1997 0,'22'-6'9'0,"7"-5"-9"0,13-2-6 0,8-7-16 16,11 5-43-16,-14-34-224 0,20 30-333 0,-8-13-6 15,-2 5 255-15</inkml:trace>
  <inkml:trace contextRef="#ctx0" brushRef="#br0" timeOffset="132897.3636">20052 2017 1818 0,'0'0'187'0,"0"0"-167"0,25-8-17 15,-3-3 0-15,8-7 3 0,8 3-23 16,3 1 33-16,4-3-29 0,-1 1 26 0,0 4-2 16,-3 2-11-16,-2 2 0 0,-1 2 0 0,-6 1 0 15,-2 5 0-15,-7 2 0 0,-6 2 0 0,-17-4 0 16,19 10 0-16,-19-10 0 0,4 18 0 0,-4-18 0 15,-17 30 0-15,-1-8 0 0,-9 7 0 0,-6 2 0 16,-6 6 0-16,-3 0 0 0,-2-3 0 16,-2 0 0-16,3-2 0 0,3 0 0 0,3 1 0 15,11-6 0-15,7 0 0 0,10-3 0 0,7-5 0 16,11 1 0-16,-9-20 0 0,44 26 0 16,-7-20 0-16,11-4 0 0,8-8 0 0,14 2-22 15,-15-33-342-15,37 28-267 0,-15-22-5 0,8 5 243 16</inkml:trace>
  <inkml:trace contextRef="#ctx0" brushRef="#br0" timeOffset="133162.9927">21136 1958 1733 0,'-36'41'314'16,"-30"-19"-314"-16,11 2 0 0,3 3 0 0,6-2 0 16,3-1 0-16,9 3 0 0,4 2 0 0,4 1 0 15,8 2 0-15,4 1 0 0,11-1 0 0,6-1 0 16,10-2 0-16,7-3 0 15,9-6 0-15,10-2 0 0,8-4 0 0,6-6 0 16,5-4 0-16,2-7 0 0,1-4 0 0,-4-6 0 16,-3-4 0-16,-7-1 0 0,-9-6 0 0,-6-2 0 15,-10-3 0-15,-6-1 0 0,-6 0 0 0,-8-2 0 16,-4 0 0-16,-7 0 0 0,-5 1 0 0,-6-2 0 16,-2-1 0-16,-7-5 0 0,0 8 0 15,-7-3 0-15,0 15 0 0,-6 3 0 0,2 15-61 16,-15-17-156-16,29 52-198 0,-36-34-167 0,15 17-21 15,2 15 435-15</inkml:trace>
  <inkml:trace contextRef="#ctx0" brushRef="#br0" timeOffset="133991.3543">990 7318 2011 0,'0'0'36'15,"18"-13"-36"-15,-18 13 0 0,24-9 0 0,-2 1 0 16,5-2 0-16,7-2 0 0,5-1 0 0,3-2 0 16,5-1 0-16,1 2 0 0,-2-2 0 0,1 3-29 15,-5-3-22-15,3 11-31 0,-23-27-196 0,18 33-372 16,-19-11 29-16,-3 8 286 0</inkml:trace>
  <inkml:trace contextRef="#ctx0" brushRef="#br0" timeOffset="134132.0514">879 7546 1531 0,'-12'42'439'0,"12"-42"-410"0,0 0-24 0,0 0-14 15,0 0-1-15,28-4 9 0,1-3 1 0,11-5-1 16,8-4-4-16,5-3-3 0,10-7-13 16,8 2-13-16,-2-12-42 0,27 22-343 0,-25-24-226 15,4 4 14-15,-9 1 488 0</inkml:trace>
  <inkml:trace contextRef="#ctx0" brushRef="#br0" timeOffset="134413.771">1541 7076 1998 0,'0'0'49'16,"0"0"-49"-16,-19-1 0 0,19 1 0 0,0 0 0 15,0 0 0-15,20 8 0 0,-20-8 0 0,35 4 0 16,-8-4 0-16,6-3 0 0,3 0 0 0,5 0 0 15,1 1 0-15,-1 1 0 0,-2 2 0 0,-1 3 0 16,-7 2 0-16,-4 3 0 0,-7 5 0 16,-8 4 0-16,-6 4 0 0,-5 4 0 0,-8 4 0 15,-4 4 0-15,-9 3 0 0,-5-1 0 16,-6 0 0-16,-1 0 0 0,-5-1 0 0,1-1 0 0,-1-1 0 16,2-5 0-16,6-2 0 0,2-4 0 0,9-2 0 15,18-20 0-15,-21 23-9 0,21-23-152 16,19 8-258-16,-19-8-256 0,25-30 45 0,-5 20 478 15</inkml:trace>
  <inkml:trace contextRef="#ctx0" brushRef="#br0" timeOffset="134804.805">3117 6568 1900 0,'0'0'143'0,"-34"1"-139"16,34-1-4-16,-17 12 0 0,17-12 0 16,-10 28 0-16,6-4 0 0,1 8 0 15,-1 7 0-15,0 4 0 0,2 4 0 0,-2 0 0 16,2 4 0-16,-3 0 0 0,1 2-2 0,1 0-27 15,0-1 15-15,0-2-12 0,6 0-23 0,-5-12-22 16,21 20-145-16,-18-29-417 0,15 6 12 0,-6-8 236 16</inkml:trace>
  <inkml:trace contextRef="#ctx0" brushRef="#br0" timeOffset="135039.5963">2611 7531 2018 0,'-21'26'29'15,"21"-26"-29"-15,0 0 0 0,24-9 0 0,2 0 0 16,7-2 0-16,6-3 0 0,7-2 0 0,6 0 0 16,3 2 0-16,2 4 0 0,-1 1 0 0,-4 2 0 15,-2 5 0-15,-2 2 0 0,-6 1 0 0,2 5 0 16,-4 0 0-16,5 6-35 0,-11-14-114 0,21 24-490 15,-25-13-22-15,8 13 99 0</inkml:trace>
  <inkml:trace contextRef="#ctx0" brushRef="#br0" timeOffset="135555.2931">2994 8062 1245 0,'0'0'638'0,"-35"20"-591"0,9-8-16 16,-2 0-5-16,1 7-1 0,-2 0-3 0,2 5-9 15,-2 3-13-15,-1 7 0 0,2 1 0 0,2 3 0 16,0 0 0-16,4-1 0 0,1-2 0 16,6-3 0-16,6-7 0 0,5-5 0 0,4-20 0 15,11 24 0-15,-11-24 0 0,35 6 0 0,-8-12 0 16,5-5 0-16,6-10 0 0,7-5 0 0,5-11 0 15,4-4 0-15,-1-7 0 0,3-2 0 0,-6-3 0 16,-2 0 0-16,-7 3 0 0,-6 3 0 16,-6 4 0-16,-6 3 0 0,-7 2 0 0,-5 4 0 15,-6 7 0-15,-4 4 0 0,-3 4 0 16,2 19 0-16,-11-21 0 0,11 21 0 0,-22-4 0 16,22 4 0-16,-33 19 0 0,14 1 0 0,-2 6 0 15,-1 9 0-15,2 7 0 0,0-3 0 0,4 5 0 16,4-5 0-16,4 2 0 0,2-2 0 0,8 0 0 15,-1-2 0-15,10-1-6 0,-2-15-124 0,31 28-199 16,-40-49-237-16,35 30-94 0,-11-13 305 0</inkml:trace>
  <inkml:trace contextRef="#ctx0" brushRef="#br0" timeOffset="135758.3742">3467 8272 1631 0,'-29'-16'322'0,"29"16"-269"0,-32 27-14 0,14-8-37 16,4 1-2-16,4-2 0 0,2 2 0 0,3 1 0 15,2 1 0-15,4-1 0 0,4 0 0 0,2-3 0 16,-7-18 0-16,26 29 0 0,-6-18 0 0,2-4 0 16,7-1-11-16,-1-12-66 0,16 24-207 0,-20-34-352 15,13 8-15-15,-8-10 264 0</inkml:trace>
  <inkml:trace contextRef="#ctx0" brushRef="#br0" timeOffset="135883.378">3654 7953 1712 0,'-63'-16'293'0,"31"15"-272"16,13 2-25-16,19-1-12 0,0 0-42 0,-27-29-170 15,27 29-365-15,0 0-28 0,28-29 116 16</inkml:trace>
  <inkml:trace contextRef="#ctx0" brushRef="#br0" timeOffset="136242.7792">4293 7209 2047 0,'0'21'0'0,"0"-21"0"0,17-8 0 16,3 2 0-16,8-6 0 0,8-1 0 15,1 0 0-15,2-3 0 0,1 3 0 0,-4-2 0 16,5 7-47-16,-11-18-103 0,23 27-516 0,-22-15 28 16,5 11 93-16</inkml:trace>
  <inkml:trace contextRef="#ctx0" brushRef="#br0" timeOffset="136399.0133">4220 7530 1777 0,'-17'9'270'16,"17"-9"-270"-16,0 0 0 0,28-8 0 0,1-1 0 16,7-5 0-16,8-4 0 0,10-3 0 0,4-6 0 15,11 4-7-15,-5-22-204 0,21 25-450 0,-20-11 1 16,3 13 153-16</inkml:trace>
  <inkml:trace contextRef="#ctx0" brushRef="#br0" timeOffset="146203.6127">5526 6685 1641 0,'17'-18'58'0,"-17"18"-20"0,3-17-7 16,-3 17 3-16,11-17 4 0,-11 17 5 0,0 0-3 16,14-20-7-16,-14 20-4 0,0 0-6 0,0 0 1 15,0 0-9-15,14 25-15 0,-9-5 0 0,1 5 0 16,-1 4 0-16,-2 2 0 0,-1 5 0 0,-3-4 0 15,-2 2 0-15,0 1 0 0,-2 1 0 0,0 1 0 16,0 0 0-16,0-1-11 0,4 3-28 0,-7-10-70 16,25 32-207-16,-26-32-307 0,13 9-18 0,-7 0 334 15</inkml:trace>
  <inkml:trace contextRef="#ctx0" brushRef="#br0" timeOffset="146437.9737">5197 7520 2039 0,'0'0'8'0,"0"0"-8"0,0 0 0 0,37-10 0 15,-2 1 0-15,14-8 0 0,13-6 0 0,8-4 0 16,7-4 0-16,5 0 0 0,1 0 0 15,0 4 0-15,-6 2 0 0,-3 6 0 0,-7 3 0 0,-2 6 0 16,-9-1-36-16,5 28-179 0,-32-31-357 16,18 25-58-16,-25-5 37 0</inkml:trace>
  <inkml:trace contextRef="#ctx0" brushRef="#br0" timeOffset="146797.3733">5448 7762 1666 0,'18'24'302'0,"-18"-24"-275"16,0 0-16-16,26-28 0 0,-7 14 2 0,6-6 4 15,3 2-17-15,1 0 0 0,-1 2 0 0,1 2 0 16,-4 3 0-16,0 1 0 0,-3 4 0 0,-4 1 0 15,-18 5 0-15,28-1 0 0,-28 1 0 0,0 0 0 16,17 11 0-16,-17-11 0 0,-1 21 0 0,1-21 0 16,-16 36 0-16,-1-11 0 0,-3 4 0 0,-5 3 0 15,-2 0 0-15,-1 1 0 0,1 0 0 0,1-1 0 16,2 0 0-16,5-3 0 0,3-4 0 0,6-6 0 16,10-19 0-16,-4 30 0 0,4-30 0 0,18 16 0 15,0-13 0-15,8-2 0 0,2-6 0 16,8-2 0-16,2-8 0 0,7 1-2 0,-5-15-119 15,24 25-158-15,-38-39-203 0,29 19-140 0,-8-2 82 16,-14-19 540-16</inkml:trace>
  <inkml:trace contextRef="#ctx0" brushRef="#br0" timeOffset="147031.7832">6203 7631 1449 0,'-7'32'296'16,"-13"-3"6"-16,-1-17-302 0,-1 3 0 0,1 2 0 15,0 3 0-15,2 3 0 0,-1 2 0 0,5 3 0 16,0-2 0-16,6 1 0 0,5-2 0 0,4 1 0 15,6-6 0-15,3 1 0 0,6-4 0 16,6-4 0-16,2-2 0 0,4-4 0 0,3-4 0 16,3-3 0-16,0-4 0 0,-3-3 0 0,-2-3 0 15,-4-1 0-15,-3-2 0 0,-4-1 0 16,-17 14 0-16,23-34 0 0,-17 17 0 0,-2-4 0 16,-4 2 0-16,-4-2 0 0,-1 2 0 0,-3-4 0 15,2 4 0-15,-9-18-112 0,15 37-114 0,-22-54-184 16,22 30-230-16,-3 1 70 0,-8-22 482 0</inkml:trace>
  <inkml:trace contextRef="#ctx0" brushRef="#br0" timeOffset="147328.6426">7193 7198 1581 0,'0'26'466'16,"0"-26"-466"-16,0 0 0 0,0 0 0 15,21 15 0-15,1-16 0 0,6-1 0 0,4-4 0 16,7-3 0-16,8-2 0 0,2-3 0 0,12-2 0 16,-5-9-64-16,18 26-155 0,-30-27-414 0,17 11-39 15,-12-3 214-15</inkml:trace>
  <inkml:trace contextRef="#ctx0" brushRef="#br0" timeOffset="147641.1944">8320 6440 1650 0,'26'1'359'15,"-17"-19"-346"-15,-9 18 6 0,9-18-21 0,-9 18 10 16,0 0-8-16,0 0 0 0,0 0 0 0,12 20 0 16,-13 2 0-16,0 5 0 0,-1 4 0 0,-3 4 0 15,1 3 0-15,-1 0 0 0,0 5 0 16,2 0 0-16,1 2 0 0,0-3 0 16,4 3-40-16,-3-4-2 0,7 6-27 0,-4-11-17 15,22 25-192-15,-17-31-322 0,14 5 15 0,-5-2 239 16</inkml:trace>
  <inkml:trace contextRef="#ctx0" brushRef="#br0" timeOffset="147859.9151">8134 7353 1914 0,'-43'-12'133'0,"43"12"-133"0,-22 1 0 0,22-1 0 15,0 0 0-15,30-18 0 0,-4 6 0 16,7-1 0-16,5-6 0 0,6-1 0 0,6-1 0 16,2 1 0-16,3 0 0 0,0 3 0 0,0 3 0 15,-4-2 0-15,1 8 0 0,-7-4-47 0,10 21-123 16,-33-23-404-16,23 19-88 0,-15-5 69 0</inkml:trace>
  <inkml:trace contextRef="#ctx0" brushRef="#br0" timeOffset="148188.4255">8053 7742 1742 0,'-44'-13'277'0,"44"13"-261"0,0 0-16 0,16-29-4 16,6 10-2-16,7-3 28 0,4-3-22 0,5 3 0 15,-2 0 0-15,2 0 0 0,-1 5 0 0,-1 2 0 16,-5 2 0-16,-5 7 0 0,-7 3 0 0,-19 3 0 16,23 2 0-16,-23-2 0 0,0 0 0 0,8 22 0 15,-8-22 0-15,-14 35 0 0,-1-10 0 0,-4 2 0 16,-6 3 0-16,-2 3 0 16,-2 0 0-16,-2 0 0 0,5 0 0 0,0-4 0 15,8-2 0-15,3-4 0 0,6-4 0 0,5-2 0 16,4-17 0-16,8 27 0 0,-8-27 0 0,30 17 0 15,-6-14 0-15,5-6 0 0,10-2 0 0,0-7 0 16,10 1 0-16,-12-24-163 0,30 29-427 0,-24-26-46 16,10 7-9-16</inkml:trace>
  <inkml:trace contextRef="#ctx0" brushRef="#br0" timeOffset="148438.4221">8815 7556 2047 0,'-36'23'0'15,"-2"6"0"-15,7 3 0 0,0-1 0 0,4 4 0 16,2 0 0-16,3 3 0 0,9-4 0 16,7-3 0-16,8-3 0 0,8-5 0 0,8-5 0 15,9 0 0-15,6-6 0 0,5-2 0 0,6-8 0 16,2-4 0-16,2-5 0 0,-1-7 0 0,0 0 0 16,-7-3 0-16,-6-3 0 0,-5 1 0 0,-7-4 0 15,-6 1 0-15,-7-1 0 0,-5-1 0 0,-8 2 0 16,-7-3 0-16,-4 4 0 0,-10-3 0 0,-3 9 0 15,-9-10 0-15,13 25-162 0,-47-38-248 16,26 29-260-16,-18-2 5 0,-14-8 526 16</inkml:trace>
  <inkml:trace contextRef="#ctx0" brushRef="#br0" timeOffset="149001.1649">1246 9646 1805 0,'5'39'219'0,"-5"-39"-196"0,0 0-23 16,0 0 0-16,20-3 0 0,-2-2 0 0,5-2 0 16,5-4 0-16,4-2 0 15,4-3 0-15,4-2 0 0,6 0 0 0,3-3 0 16,5 3-23-16,-1-2-13 0,7 11-84 0,-23-29-156 16,22 31-361-16,-18-7-23 0,-1 3 366 0</inkml:trace>
  <inkml:trace contextRef="#ctx0" brushRef="#br0" timeOffset="149173.0425">1307 9850 1527 0,'-5'23'475'0,"5"-23"-472"0,-19 2-10 0,19-2-6 16,25-11-2-16,0 2 7 0,5-3-7 15,9-5 0-15,6-3-12 0,11-1-12 0,-4-16-65 16,36 24-370-16,-21-22-147 0,4 6-11 15,-3 6 598-15</inkml:trace>
  <inkml:trace contextRef="#ctx0" brushRef="#br0" timeOffset="149438.6416">1846 9362 1951 0,'0'0'17'0,"0"0"-6"0,38-6 7 0,-11-2 5 16,6 0-1-16,4-2-17 0,-3 2-5 0,4 2 0 16,-1 2 0-16,0 2 0 0,-1 4 0 0,-4 2 0 15,-4 3 0-15,-5 4 0 0,-5 2 0 0,-18-13 0 16,24 35 0-16,-19-12 0 0,-3 5 0 0,-7 4 0 16,-5 1 0-16,-7 0 0 0,-5 5 0 15,-5-1 0-15,-3 3 0 0,-1 2 0 0,-3-4 0 16,6 2 0-16,-2-8 0 0,5 0 0 0,1-7-19 15,10 3-55-15,-8-24-94 0,37 29-178 0,-15-33-273 16,0 0-2-16,0 0 422 0</inkml:trace>
  <inkml:trace contextRef="#ctx0" brushRef="#br0" timeOffset="149766.7723">3185 9052 1690 0,'35'7'326'0,"-35"-7"-297"0,0 0-27 16,0 0-2-16,0 0 0 0,0 0 0 16,0 0 0-16,0 0 0 0,7 19 0 0,-5 0 0 15,-1 5 0-15,1 4 0 0,-2 3 0 0,1 4 0 16,-2 2 0-16,0 3 0 0,-1 0 0 0,0 1 0 16,1 0-2-16,2 3-54 0,-4-6-37 0,15 22-97 15,-36-26-398-15,28 17-24 0,-13-11 107 0</inkml:trace>
  <inkml:trace contextRef="#ctx0" brushRef="#br0" timeOffset="149969.9212">2833 9873 1732 0,'0'0'315'0,"0"0"-315"0,0 0 0 0,20 9 0 15,5-15 0-15,13-4 0 0,3-2 0 0,8-3 0 16,5-1 0-16,3-3 0 0,3-1 0 16,1-1 0-16,6 2 0 0,-6-2 0 0,6 3 0 15,-4-2 0-15,8 18-147 0,-32-30-324 0,25 29-212 16,-14-5 45-16,-3-2 531 0</inkml:trace>
  <inkml:trace contextRef="#ctx0" brushRef="#br0" timeOffset="150923.0687">3411 10410 1636 0,'0'0'110'0,"-6"-17"-50"0,6 17-9 15,0 0-9-15,-21-6-4 0,21 6-7 0,-20-5-6 16,20 5-5-16,-21 2-2 0,21-2-3 0,-20 4-14 15,20-4-1-15,-18 13 0 0,18-13 0 0,-19 21 0 16,19-21 0-16,-19 35 0 0,11-13 0 0,1 2 0 16,1 2 0-16,1-2 0 0,0 0 0 0,2 0 0 15,3-2 0-15,2-1 0 0,1-2 0 16,3-2 0-16,-6-17 0 0,21 25 0 0,-21-25 0 16,34 9 0-16,-13-10 0 0,3-7 0 15,4-4 0-15,4-8 0 0,1-7 0 0,-1-6 0 0,2-5 0 16,0-5 0-16,-2-4 0 0,1 0 0 15,-5-1 0-15,-3 1 0 0,-4 1 0 0,-3 2 0 16,-4 2 0-16,-5 2 0 0,-2 2 0 0,-5 4 0 16,-3 2 0-16,-3 6 0 0,-2 6 0 15,6 20 0-15,-17-20 0 0,17 20 0 0,-23 3 0 16,23-3 0-16,-33 27 0 0,15-3 0 0,0 10 0 16,-1 2 0-16,3 6 0 0,2 2 0 0,4 2 0 15,3-2 0-15,4 0 0 0,5-5 0 0,5-1 0 16,1-7-56-16,19 18-153 0,-27-49-230 0,34 36-174 15,-13-19-16-15,1-15 529 0</inkml:trace>
  <inkml:trace contextRef="#ctx0" brushRef="#br0" timeOffset="151110.5512">4015 10431 1684 0,'0'0'133'15,"-17"26"-92"-15,5-7-5 0,-1 0-9 0,3 4 2 16,0 2-11-16,4 1 4 0,0 2-7 0,3 1 1 16,1-2-5-16,4 1 0 0,2-4-11 0,2-3 2 15,-6-21-11-15,26 25-6 0,-4-17-14 0,-1-12-14 16,11 6-53-16,-19-38-200 0,27 25-284 0,-18-20-37 16,4-6 258-16</inkml:trace>
  <inkml:trace contextRef="#ctx0" brushRef="#br0" timeOffset="151235.5724">4101 10000 1922 0,'-20'23'-35'0,"-4"-36"-115"16,24 13-415-16,0 0-84 0,2-23 127 16</inkml:trace>
  <inkml:trace contextRef="#ctx0" brushRef="#br0" timeOffset="151548.1661">5084 9619 1362 0,'0'0'416'0,"23"-1"-403"0,-23 1-16 0,22-24 6 15,-3 8-2-15,4 2-20 0,1 0 43 0,3 2-48 16,-2-1 21-16,12 13-102 0,-27-29-340 0,24 23-143 15,-6-4-21-15,-8-5 587 0</inkml:trace>
  <inkml:trace contextRef="#ctx0" brushRef="#br0" timeOffset="151704.431">5111 9801 2047 0,'-23'12'0'0,"23"-12"0"16,-18 11 0-16,18-11 0 0,0 0 0 15,24-5 0-15,-6-1 0 0,8-4 0 0,4-8 0 16,13 2-49-16,-2-16-47 0,30 28-222 0,-20-33-294 16,18 6-27-16,-4 3 307 0</inkml:trace>
  <inkml:trace contextRef="#ctx0" brushRef="#br0" timeOffset="152501.6382">7047 8988 1671 0,'0'0'157'16,"-31"1"-102"-16,10 2-5 0,-5-3-17 0,3 3-2 15,-1 1-8-15,0 4-1 0,-3 2-17 0,0 3-5 16,0 4 0-16,1 3 0 0,-1 0 0 15,4 6 0-15,-2 0 0 0,4 3 0 16,2 4 0-16,2 2 0 0,4 2 0 0,4 2 0 16,3 2 0-16,5 3 0 0,5-1 0 0,4 1 0 15,3-2 0-15,7 1 0 0,3-7 0 0,5-2 0 16,4-5 0-16,5-6 0 0,5-6 0 0,7-6 0 16,2-9 0-16,6-7 0 0,4-11 0 0,4-7 0 15,1-8 0-15,1-8 0 0,-1-3 0 16,-1-5 0-16,-5-5 0 0,-4 1 0 0,-10-2 0 15,-9 1 0-15,-9 3 0 0,-7 2 0 0,-10 1 0 16,-7 5 0-16,-9 2 0 0,-10 4 0 0,-9 4 0 16,-8 2 0-16,-6 5 0 0,-8 2 0 0,-6 9 0 15,-5 4 0-15,-5 7 0 0,0 5 0 0,2 7 0 16,0 3-36-16,6 10-9 16,-3-9-55-16,31 32-211 0,-31-40-154 0,30 13-163 15,12 4 167-15,-6-28 461 0</inkml:trace>
  <inkml:trace contextRef="#ctx0" brushRef="#br0" timeOffset="154627.951">6197 10049 1277 0,'0'0'458'0,"0"0"-409"0,0 0-21 0,0 0-14 15,0 0-10-15,0 0-2 0,0 0-3 0,0 0-2 16,0 0-9-16,21-14-18 0,-21 14-30 16,0 0-68-16,7-31-139 0,13 22-280 0,-20 9-22 15,20-25 355-15</inkml:trace>
  <inkml:trace contextRef="#ctx0" brushRef="#br0" timeOffset="154784.2017">6668 9966 1672 0,'0'0'60'0,"23"23"-14"16,-23-23-19-16,0 0-7 0,14 17-7 0,-14-17-6 15,0 0-7-15,0 0-13 0,20 10-31 0,-20-10-61 16,23 4-197-16,-23-4-305 0,19-21 36 0,3 17 369 15</inkml:trace>
  <inkml:trace contextRef="#ctx0" brushRef="#br0" timeOffset="154940.3639">7160 9965 1869 0,'0'0'38'0,"0"0"-8"0,22 18-14 0,-22-18-6 16,18 6-2-16,-18-6-4 0,28-2-1 0,-9-4-4 15,1 0-10-15,2-7-26 0,12 10-68 16,-25-29-301-16,28 18-232 0,-4-4 10 0,-1-6 477 16</inkml:trace>
  <inkml:trace contextRef="#ctx0" brushRef="#br0" timeOffset="155081.0137">8078 9929 1830 0,'17'14'217'0,"8"-8"-217"0,-1-6 0 15,4 0 0-15,1-4 0 0,2-2 0 0,2-4 0 16,-2-2 0-16,1 1 0 0,-5-4 0 0,4 5-14 16,-14-24-186-16,17 23-470 0,-14-10 5 0,-1 4 168 15</inkml:trace>
  <inkml:trace contextRef="#ctx0" brushRef="#br0" timeOffset="155409.1428">7196 10321 1368 0,'14'20'479'0,"-14"-20"-439"15,0 0-19-15,3 22-8 0,-3-22 2 0,6 35-8 16,-4-11 2-16,-2 7-10 0,-1 1 6 16,-3 6-9-16,-1-1 8 0,-2 4-11 0,0 2 8 15,-3 4-15-15,0 1-13 0,1 5 17 0,-6-5-44 16,11 7-10-16,-14-28-101 0,31 15-403 0,-15-15 7 15,9-5 75-15</inkml:trace>
  <inkml:trace contextRef="#ctx0" brushRef="#br0" timeOffset="156034.147">1136 12299 1784 0,'-19'2'180'15,"19"-2"-146"-15,0 0-23 0,0 0-9 0,0 0-3 16,20-10 2-16,0 3 3 0,5-2-5 0,5 2 3 16,5-2-1-16,6 0 0 0,2 0-2 0,6 0-7 15,1-1-15-15,3 4-23 0,-6-10-52 16,17 28-94-16,-34-20-402 0,20 8-40 0,-3 0 213 15</inkml:trace>
  <inkml:trace contextRef="#ctx0" brushRef="#br0" timeOffset="156206.0326">1250 12622 1714 0,'28'5'20'15,"-6"-15"-12"-15,7-5-7 0,6-7-24 16,13 4-30-16,-11-19-54 0,29 27-137 16,-21-21-334-16,7-4 36 0,8 10 347 0</inkml:trace>
  <inkml:trace contextRef="#ctx0" brushRef="#br0" timeOffset="156487.2705">1708 12047 1815 0,'3'24'176'16,"-3"-24"-140"-16,22 2-31 0,-4-3 1 0,7-3 1 15,8-2-14-15,6-2 16 0,4-2-9 0,1 3 0 16,1-2 0-16,-2 6 0 0,-1-1 0 16,-5 7 0-16,-4 3 0 0,-4 1 0 15,-7 6 0-15,-5 4 0 0,-8 4 0 0,-5 6 0 16,-9 6 0-16,-8 7 0 0,-6 2 0 0,-8 4 0 15,-6 4 0-15,-3-2 0 0,-5 3 0 0,-2-1 0 16,-2-3 0-16,0-2 0 0,4-3 0 0,2-3 0 16,10-8 0-16,5-8 0 0,12-2-31 0,-6-34-179 15,41 34-287-15,-31-43-92 0,25 9-30 0,8 8 519 16</inkml:trace>
  <inkml:trace contextRef="#ctx0" brushRef="#br0" timeOffset="157143.5484">3571 12182 1198 0,'0'0'520'15,"-20"5"-455"-15,20-5-20 0,-32-1-7 0,32 1-5 16,-35-3-4-16,17 4-3 0,-3 2-10 16,0 3 0-16,-1 1-6 0,1 4 3 0,-1 0-2 15,1 3 3-15,-1 3-2 0,3 3-11 16,-3 1-1-16,4 4 0 0,-1 0 0 0,3 2 0 15,2-2 0-15,3 2 0 0,4-3 0 0,3 0 0 16,5 0 0-16,3-2 0 0,6-3 0 0,3-2 0 16,6-7 0-16,6-4 0 0,4-7 0 15,7-5 0-15,6-11 0 0,3-6 0 0,3-9 0 0,2-6 0 16,0-7 0-16,2-6 0 0,-3-6 0 0,0-2 0 16,-6-5 0-16,-2 2 0 0,-6-2 0 15,-4 2 0-15,-5 4 0 0,-4 4 0 0,-5 3 0 16,-6 3 0-16,-3 3 0 0,-4 5 0 15,-5 5 0-15,-3 7 0 0,-3 9 0 0,7 19 0 16,-18-17 0-16,18 17 0 0,-23 10 0 0,23-10 0 16,-33 40 0-16,12-5 0 0,-2 14 0 0,-3 11 0 15,-2 8 0-15,3 5 0 0,1 1 0 0,2 0 0 16,5-2 0-16,2-4 0 0,10-3 0 16,3-9 0-16,9-4 0 0,0-14-65 0,21 22-185 15,-28-60-215-15,31 47-145 0,-12-27-4 0,2-15 572 16</inkml:trace>
  <inkml:trace contextRef="#ctx0" brushRef="#br0" timeOffset="157362.3251">4118 12383 1602 0,'2'20'416'0,"-2"-20"-398"0,-17 16-7 16,17-16-11-16,-16 28 0 0,9-9 0 0,-2 5 0 15,1 4 0-15,1 1 0 0,0 3 0 0,3 0 0 16,0 0 0-16,3-2 0 0,-1-1 0 16,6-5 0-16,0-4 0 0,-4-20 0 0,23 25 0 15,-5-18-23-15,-1-13-63 0,20 19-148 0,-30-38-374 16,28 14-31-16,-14-14 183 0</inkml:trace>
  <inkml:trace contextRef="#ctx0" brushRef="#br0" timeOffset="157502.9504">4259 12039 2036 0,'0'0'11'0,"-32"3"-11"0,6 3 0 15,7-1 0-15,19-5 0 0,-18 2 0 0,18-2 0 16,0 0 0-16,0 0 0 0,0 0-16 0,2-21-171 16,37 34-348-16,-39-13-138 0,34-21 53 0</inkml:trace>
  <inkml:trace contextRef="#ctx0" brushRef="#br0" timeOffset="157831.9787">5059 12276 1531 0,'-14'-18'393'0,"14"18"-361"0,0 0-23 15,0 0 0-15,0 0 2 0,32-13 0 0,-10 3-2 16,3 2-3-16,6-3-2 0,3-1-2 0,1 3-2 15,2 0-7-15,-1 3-8 0,-2 0-20 0,5 8-20 16,-15-12-57-16,25 36-232 0,-28-28-260 0,6 10-13 16,-8 4 390-16</inkml:trace>
  <inkml:trace contextRef="#ctx0" brushRef="#br0" timeOffset="157972.9806">5075 12495 2047 0,'0'0'0'0,"0"0"0"0,0 0 0 16,0 0 0-16,35-1 0 0,-13-5 0 16,5-1 0-16,3-1 0 0,9 1 0 0,1-2-7 15,12 4-68-15,-9-27-148 0,25 29-411 0,-16-17-10 16,7 12 181-16</inkml:trace>
  <inkml:trace contextRef="#ctx0" brushRef="#br0" timeOffset="162098.9042">6786 11528 2047 0,'35'6'0'0,"-35"-6"0"16,0 0 0-16,0 0 0 0,0 0 0 0,0 0 0 16,21-14 0-16,-21 14 0 0,0 0 0 0,0 0 0 15,17 14 0-15,-17-14 0 0,8 30 0 0,-3-5 0 16,-3 7 0-16,-2 7 0 0,-2 3 0 0,-3 3 0 15,-2-1 0-15,-2 1 0 0,2 0 0 16,1-5 0-16,1-2 0 0,4 0 0 0,1-5 0 16,6-2 0-16,-1-4 0 0,7 2-63 0,-12-29-113 15,21 36-476-15,-21-36 17 0,17 31 115 0</inkml:trace>
  <inkml:trace contextRef="#ctx0" brushRef="#br0" timeOffset="162380.4627">6141 12771 1922 0,'33'-5'26'0,"-16"-2"-20"15,11-4 8-15,10-8-13 0,13-2 38 16,6-7-26-16,7 0 13 0,8-1-26 0,4 2 0 16,4 1 0-16,6 1 0 0,2 1 0 0,-3 2 0 15,-2 1 0-15,-3 6 0 0,-4 0 0 0,-1 2 0 16,-2 5 0-16,-5 0-14 0,2 13-81 16,-21-26-164-16,10 30-390 0,-10-6 2 0,-1 6 265 15</inkml:trace>
  <inkml:trace contextRef="#ctx0" brushRef="#br0" timeOffset="162896.1248">7023 12848 1652 0,'-20'-12'69'15,"20"12"-16"-15,-31-9-6 0,31 9-2 0,-32 1-4 16,32-1-2-16,-36 12-8 0,15 0-3 0,-3 2-7 15,2 6 0-15,-3 3-21 0,4 3 0 16,1 3 0-16,3 5 0 0,1 5 0 0,5-1 0 16,4 3 0-16,3 1 0 0,7-3 0 0,3 2 0 15,6-6 0-15,6-4 0 0,8-5 0 0,5-8 0 16,8-4 0-16,5-6 0 0,6-12 0 0,4-3 0 16,0-9 0-16,6-5 0 0,1-2 0 0,1-8 0 15,1-4 0-15,0-5 0 0,-8-2 0 0,-3-3 0 16,-9-1 0-16,-9 1 0 0,-10 3 0 15,-7 3 0-15,-11 8 0 0,-9 5 0 0,-10 6 0 16,-7 2 0-16,-9 3 0 0,-8 3 0 16,-4 4 0-16,-7 4 0 0,-3 4 0 0,-4 4 0 15,-2 0 0-15,0 4 0 0,2 1 0 0,3 1 0 16,2 3 0-16,8-1 0 0,6 3 0 0,7-3 0 16,29-12 0-16,-25 22-8 0,32-4-104 15,-7-18-493-15,0 0-50 0,40 2 23 0</inkml:trace>
  <inkml:trace contextRef="#ctx0" brushRef="#br0" timeOffset="163818.1187">10024 10935 1051 0,'-35'-19'231'15,"25"38"158"-15,-27-24-322 0,7 10-17 0,-9-5-11 16,4 7-10-16,-6-1-10 0,-1 8 4 0,-1 0-3 16,-1 7 7-16,-3 4-8 0,-2 8 5 0,-5 9-11 15,-3 9 7-15,-5 7-11 0,-4 10 8 16,1 9-17-16,-3 13 0 0,0 8 0 0,2 10 0 16,0 6 0-16,7 3 0 0,4 6 0 0,9 1 0 15,10-2 0-15,12-4 0 0,12-8 0 0,12-9 0 16,12-6 0-16,10-8 0 0,13-9 0 0,8-8 0 15,12-7 0-15,8-11 0 0,10-8 0 0,3-18-51 16,25 14-402-16,-17-34-214 16,11 5 14-16,-9-10 431 0</inkml:trace>
  <inkml:trace contextRef="#ctx0" brushRef="#br0" timeOffset="164224.3668">10786 10973 1945 0,'0'0'102'0,"0"0"-102"0,0 0 0 0,0 0 0 16,0 0 0-16,-17-14 0 0,17 14 0 15,0 0 0-15,-11 20 0 0,1-1 0 16,-2 9 0-16,0 9 0 0,-3 12 0 0,0 8 0 15,-2 4 0-15,-1 9 0 0,0 4 0 0,2 4 0 16,0 3 0-16,6-3 0 0,2-2 0 0,4-1-3 16,2-6-30-16,7 4-45 0,-4-18-19 0,29 26-367 15,-22-26-171-15,12-2 15 0,0 3 504 0</inkml:trace>
  <inkml:trace contextRef="#ctx0" brushRef="#br0" timeOffset="164740.0107">10610 12719 1953 0,'0'0'76'16,"-19"-7"-64"-16,19 7-6 0,-17 0-6 0,17 0 0 16,0 0 0-16,0 0 0 0,0 0 0 0,0 0 0 15,0 0 0-15,0 0 0 0,0 0-10 0,0 0 10 16,11-18 0-16,-11 18 2 0,19-8 1 0,-19 8 1 15,25-8-3-15,-25 8-1 0,29-10 0 0,-29 10 0 16,27-7 0-16,-27 7 0 0,17-6 0 16,-17 6 0-16,0 0 0 0,0 0 0 0,0 0 0 15,0 0 0-15,0 0 0 0,0 0 0 16,0 0 0-16,0 0 0 0,0 0 0 0,-25 18 0 16,25-18 0-16,-33 22 0 0,15-13 0 0,0 5 0 15,18-14 0-15,-32 24 0 0,32-24 0 0,-23 22 0 16,23-22 0-16,0 0 0 0,0 0 0 0,-12 17 0 15,12-17 0-15,0 0 0 0,27-2 0 16,-27 2 0-16,35-9 0 0,-12 0 0 0,3 0 0 16,1-1 0-16,1-2 0 0,-3 0 0 0,-1 2 0 15,-2 0 0-15,-5 3 0 0,-17 7 0 0,19-10 0 16,-19 10 0-16,0 0 0 0,0 0 0 0,0 0 0 16,-18-10 0-16,18 10 0 0,-25-4 0 0,25 4 0 15,-33-5 0-15,14 4 0 0,-1 1 0 16,0 2 0-16,0 1 0 0,2 0 0 15,18-3 0-15,-29 5 0 0,29-5 0 0,-17 9 0 16,17-9 0-16,0 0 0 0,0 0 0 0,0 0 0 16,-2 19 0-16,2-19 0 0,0 0 0 0,21 13 0 15,-21-13 0-15,27 5 0 0,-27-5 0 0,39-2-32 16,-34-31-277-16,34 27-368 0,-18-16 8 0,6-3 310 16</inkml:trace>
  <inkml:trace contextRef="#ctx0" brushRef="#br0" timeOffset="165036.8914">11811 10772 1758 0,'-29'23'289'0,"29"-23"-289"16,-19 17 0-16,14 0 0 0,2 11 0 0,-1 7 0 16,-2 9 0-16,-1 5 0 0,-3 8 0 15,2 4 0-15,0 3 0 0,1 5 0 16,1 4 0-16,2-1 0 0,2 5 0 0,-1 1 0 16,5 0 0-16,-4-2 0 0,4 2 0 0,-5-1-19 15,7 8-53-15,-14-20-99 0,17 22-482 0,-12-14 8 16,8 4 159-16</inkml:trace>
  <inkml:trace contextRef="#ctx0" brushRef="#br0" timeOffset="165443.1308">11682 12730 1865 0,'-21'16'35'16,"3"2"-11"-16,1-4-12 0,5 3 8 0,12-17-5 16,-17 27 6-16,17-27-6 0,-10 20 2 0,10-20-5 15,0 0-1-15,0 0-11 0,18 17 0 0,-18-17 0 16,22 3 0-16,-22-3 0 0,27-2 0 0,-27 2 0 16,29-4 0-16,-29 4 0 0,30-12 0 0,-30 12 0 15,32-19 0-15,-32 19 0 0,30-24 0 16,-30 24 0-16,30-28 0 0,-30 28 0 0,20-29 0 15,-20 29 0-15,14-21 0 0,-14 21 0 16,0 0 0-16,1-20 0 0,-1 20 0 0,0 0 0 16,0 0 0-16,-24-2 0 0,24 2 0 0,-23 9 0 15,23-9 0-15,-31 19 0 0,14-7 0 0,0 1 0 16,0 2 0-16,0 0 0 0,17-15 0 0,-28 28 0 16,28-28 0-16,-15 21 0 0,15-21 0 15,0 0 0-15,0 0 0 0,0 0 0 0,11 17 0 16,-11-17 0-16,17-5 0 0,-17 5 0 0,22-8 0 15,-22 8 0-15,26-13 0 0,-26 13 0 0,25-19 0 16,-3 33-130-16,-30-41-463 0,8 27-88 0,13-25 46 16</inkml:trace>
  <inkml:trace contextRef="#ctx0" brushRef="#br0" timeOffset="165865.0414">12944 10801 453 0,'0'-28'291'0,"0"28"124"0,0 0-3 16,0 0-324-16,-18-19-10 0,18 19-13 0,0 0-12 15,0 0-10-15,-21 13-4 0,21-13-26 0,-18 28 36 16,8-3-30-16,-3 4 10 0,2 6-29 15,-1 5 0-15,-2 5 0 0,2 2 0 0,-1 4 0 16,2 0 0-16,2 0 0 0,1-4 0 16,3-5 0-16,4-3 0 0,1-5 0 0,5 1 0 15,0-6 0-15,4 6 0 0,-1-10-27 0,28 26-557 16,-29-24-81-16,14 8-11 0</inkml:trace>
  <inkml:trace contextRef="#ctx0" brushRef="#br0" timeOffset="166349.5112">12855 12475 1175 0,'-23'-17'363'0,"23"17"-265"0,0 0-36 0,0 0-11 15,0 0-12-15,0 0-7 0,0 0-5 0,0 0-1 16,0 0 3-16,0 0-3 0,2-20 5 0,-2 20-1 16,0 0-1-16,0 0 0 0,0 0-29 0,0 0 0 15,0 0 0-15,0 0 0 0,0 0 0 0,0 0 0 16,-4 23 0-16,4-23 0 0,-4 20 0 16,4-20 0-16,-1 21 0 0,1-21 0 0,4 23 0 15,-4-23 0-15,6 22 0 0,-6-22 0 16,0 0 0-16,25 17 0 0,-25-17 0 0,26 0 0 15,-26 0 0-15,27-11 0 0,-27 11 0 0,28-18 0 16,-28 18 0-16,23-25 0 0,-23 25 0 0,18-27 0 16,-18 27 0-16,10-28 0 0,-10 28 0 15,1-24 0-15,-1 24 0 0,-7-22 0 0,7 22 0 16,-14-17 0-16,14 17 0 0,-18-10 0 0,18 10 0 16,-20-5 0-16,20 5 0 0,-20 6 0 0,20-6 0 15,-22 14 0-15,22-14 0 0,-21 24 0 0,21-24 0 16,-19 28 0-16,19-28 0 0,-12 26 0 0,12-26 0 15,-4 24 0-15,4-24 0 0,4 18 0 0,-4-18 0 16,0 0 0-16,19 24 0 16,-19-24 0-16,21 10 0 0,-21-10 0 0,29 7-13 15,-32-34-352-15,29 32-278 0,-26-5-31 0,28-29 323 16</inkml:trace>
  <inkml:trace contextRef="#ctx0" brushRef="#br0" timeOffset="167429.1271">14078 11460 1746 0,'-2'-17'23'0,"2"17"31"15,2-27-48-15,-2 27 38 0,1-19-17 0,-1 19 0 16,0 0 6-16,0 0-6 0,0 0-5 0,0 0-10 16,-15 17-6-16,8 0-16 0,-2 5 28 0,2 7-25 15,-1 5 26-15,-2 4-19 0,1 3 0 0,1 3 0 16,-1 1 0-16,0 1 0 0,0-2 0 15,1 0 0-15,-1-2 0 0,2-2 0 16,1-4 0-16,2 0 0 0,0-9 0 0,4-5 0 16,0-4 0-16,0-18 0 0,8 18 0 0,-8-18 0 15,0 0 0-15,22 2 0 0,-22-2 0 0,18-19 0 16,-7 1 0-16,1-3 0 0,0-10 0 0,1-1 0 16,1-6 0-16,-2-2 0 0,1-1 0 0,0 0 0 15,-3-1 0-15,3 2 0 0,-4-3 0 16,-1 1 0-16,-2 1 0 0,0 1 0 0,-4 3 0 15,2 3 0-15,-3 7 0 0,-2 8 0 0,1 19 0 16,0 0 0-16,0 0 0 0,0 0 0 16,0 0 0-16,0 0 0 0,-3 22 0 0,5 5 0 15,1 8 0-15,1 5 0 0,5 4 0 0,-1-1 0 16,3 1 0-16,4-2 0 0,2 1 0 0,1-2 0 16,4 0 0-16,1 0 0 0,2-3 0 15,5-2 0-15,-1-5 0 0,5-4 0 0,-3-3 0 16,3-6 0-16,-2-5 0 0,-3-2 0 0,-1-7 0 15,-1-4 0-15,-1-4 0 0,-5-3 0 0,-2-6 0 16,-19 13 0-16,28-36 0 0,-19 11 0 0,0-5 0 16,-4-4 0-16,-3 0 0 0,-2 1 0 0,-2 0 0 15,-3-2 0-15,-2 1 0 0,-2-1 0 16,-1 3 0-16,1 2 0 0,-1 4 0 0,1 3 0 16,1 3 0-16,8 20 0 0,-12-24 0 15,12 24 0-15,0 0 0 0,0 0 0 0,0 0 0 16,0 0 0-16,0 0-2 0,16 23-76 0,8 5-76 15,-24-28-253-15,22 18-205 0,-22-18 46 0,34 21 339 16</inkml:trace>
  <inkml:trace contextRef="#ctx0" brushRef="#br0" timeOffset="167741.6648">15082 11848 1875 0,'0'0'69'0,"0"0"-27"15,0 0-9-15,-18 6-5 0,18-6-28 0,0 0 0 16,-22 9 0-16,22-9 0 0,-17 15 0 15,17-15 0-15,-17 25 0 0,17-25 0 0,-11 32 0 16,9-14 0-16,-1 1 0 0,4 1 0 16,2-1 0-16,0 0 0 0,4 1 0 0,-1-2 0 15,-6-18 0-15,17 31 0 0,-17-31 0 0,24 19 0 16,-24-19 0-16,25 5 0 0,-25-5 0 0,22-5 0 16,-22 5 0-16,20-21 0 0,-20 21 0 0,19-36 0 15,-11 12 0-15,0 0 0 0,-2-3 0 0,-2 0 0 16,-3 3 0-16,-2-1 0 0,-3 1 0 15,-2 1 0-15,-2 0 0 0,-3 1 0 0,0 3 0 16,-4 2 0-16,15 17 0 0,-33-20 0 0,15 20 0 16,-1 2 0-16,2 7 0 0,-2 3 0 15,3 5 0-15,2 1 0 0,4 4 0 0,10-22-39 16,7 51-239-16,-7-51-372 0,19 18 11 0,-19-18 199 16</inkml:trace>
  <inkml:trace contextRef="#ctx0" brushRef="#br0" timeOffset="168522.8905">16464 11806 1049 0,'25'-7'135'0,"-25"7"-39"0,0 0-6 16,-3-17 6-16,3 17-4 0,0 0-7 0,0 0-11 15,0 0-11-15,0 0-7 0,3-21-5 16,-3 21-12-16,0 0-1 0,0 0-8 0,-10-17-7 16,10 17-4-16,0 0-8 0,-14-17-11 15,14 17 0-15,0 0 0 0,-26-13 0 0,26 13 0 16,-20-1 0-16,20 1 0 0,-27 7 0 0,27-7 0 16,-35 18 0-16,14-6 0 0,-3 3 0 0,-3 2 0 15,-1 3 0-15,-1 3 0 0,-4 3 0 0,1 1 0 16,-1 2 0-16,3 2 0 0,4-2 0 15,7-1 0-15,4-7 0 0,8 0 0 0,7-3 0 16,0-18 0-16,15 28 0 0,-15-28 0 0,35 20 0 16,-9-15 0-16,3-4 0 0,6-5 0 0,4-2 0 15,3-7 0-15,2-1 0 0,-1-3 0 0,-1-6 0 16,1 0 0-16,-2-1 0 0,-3-4 0 0,-3 1 0 16,-3 1 0-16,-7-1 0 0,-1 3 0 15,-7 1 0-15,-3 3 0 0,-4 3 0 16,-10 17 0-16,7-29 0 0,-7 29 0 0,-5-20 0 15,5 20 0-15,0 0 0 0,-25-8 0 0,25 8 0 16,-27 13 0-16,27-13 0 0,-34 35 0 0,14-9 0 16,2 3 0-16,0 4 0 0,1 2 0 0,2-1 0 15,4 3 0-15,7-4 0 0,1-5 0 0,8 0 0 16,2-6 0-16,7-3 0 0,0-2 0 16,6-1 0-16,-1-6 0 0,8 2-34 0,-9-17-93 15,31 31-202-15,-38-43-195 0,30 20-68 0,-15-9 152 16</inkml:trace>
  <inkml:trace contextRef="#ctx0" brushRef="#br0" timeOffset="168882.2624">17027 11799 1713 0,'0'0'230'0,"0"0"-191"0,0 0-17 16,-27 11 0-16,27-11-4 0,-24 19-15 0,24-19-3 15,-31 31 0-15,15-10 0 0,3 2 0 0,-2 3 0 16,0 1 0-16,1 2 0 0,0-1 0 0,3 0 0 15,0-3 0-15,2 2 0 0,1-4 0 0,2 0 0 16,2-5 0-16,4-18 0 0,-1 29 0 0,1-29 0 16,0 0 0-16,0 0 0 0,22 14 0 15,-22-14 0-15,28-13 0 0,-10-1 0 16,3-6 0-16,3-3 0 0,1-3 0 0,2-5 0 16,0-3 0-16,-2 2 0 0,1-4 0 0,0 2 0 15,-3 1 0-15,-1 3 0 0,-3 2 0 0,-2 4 0 16,-1 3 0-16,-16 21 0 0,19-25 0 0,-19 25 0 15,0 0 0-15,0 0 0 0,0 0 0 16,0 0 0-16,0 0 0 0,0 0 0 0,8 31 0 16,-10-11 0-16,0 3 0 0,0 3 0 0,-1 4 0 15,1-1 0-15,2 4 0 0,1-1 0 0,4-2 0 16,0-5 0-16,6 1 0 0,-11-26-36 0,37 49-153 16,-37-49-447-16,31 27-28 0,-12-25 143 15</inkml:trace>
  <inkml:trace contextRef="#ctx0" brushRef="#br0" timeOffset="169210.3915">17685 11692 2039 0,'-25'-1'8'0,"7"1"-8"0,-1 4 0 16,-2 3 0-16,1 3 0 0,1 3 0 0,-4 4 0 15,3 1 0-15,0 1 0 0,2 4 0 16,1-3 0-16,3 1 0 0,3-1 0 15,4-1 0-15,2-2 0 0,5 1 0 0,0-18 0 16,11 27 0-16,-11-27 0 0,30 17 0 0,-8-14 0 16,3-1 0-16,3-4 0 0,1-1 0 0,2-3 0 15,-1 1 0-15,-4 2 0 0,-3 0 0 0,-4 3 0 16,-19 0 0-16,26 3 0 0,-26-3 0 16,0 0 0-16,10 19 0 0,-10-19 0 0,-11 25 0 15,1-8 0-15,10-17 0 0,-28 35 0 0,10-18 0 16,0 0 0-16,-1 1 0 0,-1-4 0 0,20-14 0 15,-30 28 0-15,30-28 0 0,-19 20 0 0,19-20 0 16,0 0 0-16,0 0 0 0,0 0 0 0,0 0-44 16,49-2-268-16,-48-27-282 0,31 15-55 15,-8-8 202-15</inkml:trace>
  <inkml:trace contextRef="#ctx0" brushRef="#br0" timeOffset="169694.7744">18081 11647 1696 0,'4'31'324'0,"-27"-19"-297"0,23-12-27 16,-22 13 0-16,22-13 0 0,-21 23 0 0,21-23 0 16,-22 30 0-16,11-10 0 0,0-1 0 15,2 4 0-15,-2 0 0 0,2 1 0 0,1-1 0 16,0 1 0-16,3-3 0 0,2-2 0 0,2-2 0 16,1-17 0-16,2 29 0 0,-2-29 0 0,6 18 0 15,-6-18 0-15,0 0 0 0,23 6 0 16,-23-6 0-16,28-12 0 0,-11 0 0 0,1-2 0 15,2-2 0-15,-2-2 0 0,0 0 0 16,1-2 0-16,-4 1 0 0,2-2 0 0,-2 3 0 16,-2-2 0-16,2 0 0 0,-3 2 0 0,0 1 0 15,0 0 0-15,-12 17 0 0,20-25 0 0,-20 25 0 16,0 0 0-16,19-12 0 0,-19 12 0 0,0 0 0 16,0 0 0-16,9 23 0 0,-9-23 0 0,1 24 0 15,-1-24 0-15,-2 31 0 0,-1-12 0 0,1-1 0 16,-3 1 0-16,1-1 0 0,-2 3 0 15,0-1 0-15,1 0 0 0,-1-1 0 16,3-2 0-16,3-17 0 0,-7 30 0 0,7-30 0 16,-2 23 0-16,2-23 0 0,0 0 0 0,0 0 0 15,9 17 0-15,-9-17 0 0,0 0 0 0,20-13 0 16,-20 13 0-16,23-24 0 0,-10 7 0 0,1-3 0 16,2-1 0-16,0-1 0 0,0-1 0 0,-1 1 0 15,2 0 0-15,-1 1 0 0,0-2 0 16,3 3 0-16,-2-4 0 0,2 3 0 0,-3-2 0 15,-1-1 0-15,-3-4-23 0,15 24-211 0,-34-27-406 16,7 31-27-16,21-33 185 0</inkml:trace>
  <inkml:trace contextRef="#ctx0" brushRef="#br0" timeOffset="170413.5562">18600 11708 1680 0,'-9'39'316'15,"-29"-29"-265"-15,38-10-51 0,0 0 0 0,0 0 0 16,18 17 0-16,-18-17 0 0,28 6 0 0,-10-4 0 16,3-1 0-16,3-2 0 0,4-2 0 15,4 0 0-15,0-3 0 0,-1-2 0 0,0 0 0 16,-1-1 0-16,0-1 0 0,-2-1 0 0,-2-1 0 16,-3-2 0-16,-3 1 0 0,-20 13 0 0,24-25 0 15,-24 25 0-15,11-23 0 0,-11 23 0 0,0-23 0 16,0 23 0-16,-11-21 0 0,11 21 0 15,-22-13 0-15,22 13 0 0,-33-1 0 16,14 5 0-16,-1 4 0 0,-2 2 0 0,-2 6 0 16,-2 2 0-16,0 4 0 0,1 2 0 0,2 0 0 15,4 2 0-15,2-2 0 0,7-1 0 0,4-4 0 16,7 1 0-16,-1-20 0 0,12 31 0 0,-12-31 0 16,32 20 0-16,-10-16 0 0,5-2 0 0,4-4 0 15,4-2 0-15,6-4 0 0,2-1 0 0,6-5 0 16,1 0 0-16,3-2 0 0,2-1 0 15,-3 3 0-15,0-2 0 0,-5 4 0 0,-2 2 0 16,-5 2 0-16,-5 2 0 0,-7 1 0 0,-6 2 0 16,-22 3 0-16,25 4 0 0,-25-4 0 15,0 0 0-15,-5 28 0 0,5-28 0 0,-26 36 0 16,9-13 0-16,-2 4 0 0,-3 1 0 0,0 2 0 16,2-2 0-16,3-2 0 0,4-2 0 0,3-2 0 15,5-5 0-15,5-17 0 0,2 24 0 16,-2-24 0-16,0 0 0 0,17 9 0 0,-17-9 0 15,19-10 0-15,-19 10 0 0,24-24 0 0,-10 6 0 16,-1-2 0-16,1-1 0 0,-3-1 0 0,-1 1 0 16,0-2 0-16,0 2 0 0,0-4 0 0,2 0 0 15,0-2 0-15,1-1 0 0,3-1 0 0,1 0 0 16,1 2 0-16,3 1 0 0,1 3 0 16,1 3 0-16,3 0 0 0,-2 2 0 15,5 5 0-15,-5-5 0 0,7 9 0 0,-15-19-103 16,37 39-540-16,-36-24-28 0,15 8 42 0</inkml:trace>
  <inkml:trace contextRef="#ctx0" brushRef="#br0" timeOffset="170929.3328">20358 10300 1978 0,'0'0'25'16,"0"0"-4"-16,0 0-2 0,25 9-15 0,-5-2-4 15,8 5 0-15,4 4 0 0,7 4 0 0,9 6 0 16,4 5 0-16,3 4 0 0,4 5 0 15,1 4 0-15,-3 2 0 0,0 3 0 0,-4 6 0 16,-8 6 0-16,-6 6 0 0,-10 3 0 0,-7 3 0 16,-10 0 0-16,-7 2 0 0,-11 4 0 0,-9 3 0 15,-7 2 0-15,-8 3 0 0,-9-3 0 0,-6 1 0 16,-9-6 0-16,-5-2 0 0,-6-2 0 0,-3-2 0 16,-4-3 0-16,-1-4 0 0,4-7 0 15,5-5 0-15,8-8 0 0,7-10 0 16,13-2 0-16,3-14 0 0,17 15-80 0,-22-41-434 15,38 6-176-15,0 0 22 0,11-25 574 0</inkml:trace>
  <inkml:trace contextRef="#ctx0" brushRef="#br0" timeOffset="171054.7322">21250 12271 2047 0,'2'22'0'0,"-2"-22"0"16,0 0 0-16,0 0 0 0,-19-3 0 0,19 3 0 15,-34-15 0-15,34 15-551 0,-45-10-141 0,12 2-11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1:30.0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1998 712 1747 0,'0'0'50'16,"0"0"-21"-16,-11-17-13 0,11 17 0 0,-20-8 3 16,20 8 1-16,-23-10 2 0,23 10-3 0,-29-6-10 15,29 6 3-15,-29 6-1 0,29-6-15 0,-33 20-7 16,12-11 11-16,-2 7-7 0,-5-4 35 15,-1 11-3-15,-4 2-3 0,-2 6 2 0,-1 3-24 16,-1 1 0-16,-2 0 0 0,4 0 0 16,0 1 0-16,4 3 0 0,8-2 0 0,4 2 0 15,9-4 0-15,5-4 0 0,8-2 0 0,4-2 0 16,6-2 0-16,5-2 0 0,8-3 0 0,4-4 0 16,9-6 0-16,3-4-29 0,9-3-10 0,1-9-19 15,10 5-27-15,-15-26-105 0,35 16-414 0,-26-3 21 16,5-3 125-16</inkml:trace>
  <inkml:trace contextRef="#ctx0" brushRef="#br0" timeOffset="656.2621">2383 1052 1589 0,'-30'0'96'0,"12"7"-32"16,-10-3-1-16,7 6-8 0,-7-2-3 0,6 2-14 15,-3-2-8-15,0 4-6 0,2 2-7 0,0 0 2 16,2 1-19-16,2 4 0 0,2-1 0 15,1 3 0-15,5-1 0 0,3 1 0 0,3-1 0 16,2 0 0-16,3-3 0 0,0-17 0 0,11 29 0 16,-11-29 0-16,25 22 0 0,-7-15 0 0,1-7 0 15,3 0 0-15,4-4 0 0,1-2 0 16,1-2 0-16,-2-7 0 0,3-3 0 0,-1-4 0 0,0-1 0 16,0-3 0-16,-1-1-9 15,0-2 10-15,-3-1-5 0,-1 0 14 0,-2 2-10 16,-5 2 0-16,-4 3 2 0,-6 6-2 0,-6 17 0 15,-2-23 0-15,2 23 0 0,-17-14 0 0,17 14 0 16,-21-10 0-16,21 10 0 0,-26-1 0 0,26 1 0 16,-28 6 0-16,28-6 0 0,-24 11 0 0,24-11 0 15,0 0 0-15,-17 18 0 0,17-18 0 0,0 0 0 16,0 0 0-16,23 18 0 0,-23-18 0 16,34 14 0-16,-13-11 0 0,3 2 0 0,3-6 0 15,1 0 0-15,0-1 0 0,0 0 0 0,-3 3 0 16,-3 3 0-16,-3-1 0 0,-19-3 0 0,24 13 0 15,-24-13 0-15,14 19 0 0,-14-19 0 16,4 28 0-16,-8-11 0 0,0 2 0 0,-5 0 0 16,-2 4 0-16,-2 0 0 0,-3-2 0 0,-1 2 0 15,0-3 0-15,0-3 0 0,17-17 0 16,-27 25 0-16,27-25 0 0,0 0 0 0,0 0 0 16,0 0 0-16,0 0 0 0,0 0 0 0,22-16 0 15,-3-6 0-15,6-5 0 0,3-5 0 0,2-2 0 16,3-2 0-16,1 1 0 0,0 1 0 0,-1 2 0 15,-3 8 0-15,-2 2 0 0,-5 8 0 0,-1 2 0 16,-22 12 0-16,28-11 0 0,-28 11 0 16,0 0 0-16,0 0 0 0,0 0 0 15,1 25 0-15,-8-7 0 0,-4 9 0 0,-3 7 0 16,-3 2 0-16,0 3 0 0,2-3 0 0,0 0 0 16,6-3 0-16,1-3 0 0,8-2 0 0,4-3 0 15,7 0 0-15,1-6 0 0,10 0-42 0,0-11-51 16,28 17-181-16,-33-37-200 0,30 16-171 0,-4-7 127 15,-9-17 518-15</inkml:trace>
  <inkml:trace contextRef="#ctx0" brushRef="#br0" timeOffset="906.2311">3646 1038 1937 0,'0'0'75'16,"-33"-16"-46"-16,15 13-23 0,-4 2-6 15,2 2 0-15,-3 1 0 0,-1 3 0 0,-3-1 0 16,-1 8 0-16,-2 2 0 0,2 4 0 0,0 2 0 16,2 2 0-16,1 2 0 0,0 3 0 0,5-2 0 15,3 2 0-15,3 0 0 0,6-4 0 0,2 1 0 16,6-2 0-16,6-3 0 0,3-2 0 0,-9-17 0 16,37 25 0-16,-9-19 0 0,4-2 0 15,6-4 0-15,4-7 0 0,6-2 0 0,1-5-3 16,2 2-53-16,-3-10-24 0,6 11-42 15,-26-29-179-15,33 23-343 0,-15-5 46 0,-3-3 356 16</inkml:trace>
  <inkml:trace contextRef="#ctx0" brushRef="#br0" timeOffset="1343.7395">4062 1117 1417 0,'0'0'290'0,"0"0"-196"0,0 0-21 0,0 0-20 15,0 0-13-15,0 0-12 0,0 0-1 0,0 0-8 16,-17-10-13-16,17 10-6 0,0 0 0 16,-21-13 0-16,21 13 0 0,-21-1 0 0,21 1 0 15,-28 8 0-15,10 1 0 0,-1 5 0 16,-3 1 0-16,-1 2 0 0,-3 4 0 0,0 3 0 16,0 3 0-16,0 2 0 0,3-2 0 0,2 0 0 15,3-3 0-15,4-1 0 0,4-4 0 0,4 0 0 16,6-19 0-16,2 23 0 0,-2-23 0 0,18 14 0 15,-18-14 0-15,33 4 0 0,-11-9 0 0,5-2 0 16,5-7 0-16,2 1 0 0,2-5 0 16,-1-4 0-16,-1-2 0 0,-2-4 0 0,-3 2 0 15,-2-1 0-15,-4 2 0 0,-2-3 0 0,-4 4 0 16,-3 1 0-16,-5 6 0 0,-2 0 0 0,-7 17 0 16,4-23 0-16,-4 23 0 0,0 0 0 15,0 0 0-15,0 0 0 0,0 0 0 0,-23-4 0 16,23 4 0-16,-20 23 0 0,8-4 0 0,0 2 0 15,0 6 0-15,-2-2 0 0,6 3 0 16,-1-2 0-16,6-1 0 0,0-4 0 0,4 0-7 16,2-1-31-16,3 0-10 0,-6-20-22 0,22 32-36 15,-22-32-146-15,34 10-112 0,-34-10-28 0,27-20-149 16,6 28 313-16,-25-30 228 0</inkml:trace>
  <inkml:trace contextRef="#ctx0" brushRef="#br0" timeOffset="1624.994">4532 1050 1979 0,'-17'2'42'0,"17"-2"-16"0,-17 5-26 0,17-5 0 15,-17 16 0-15,17-16 0 0,-24 30 0 0,13-9 0 16,-1 3 0-16,1 1 0 0,2 2 0 0,1 2 0 16,2 0 0-16,2 0 0 0,3-3 0 15,3 1 0-15,2 0 0 0,2-7 0 0,0 3 0 16,-6-23 0-16,16 22 0 0,-16-22 0 0,21 12 0 15,-21-12 0-15,21 2 0 0,-21-2 0 0,25-13 0 16,-12-4 0-16,4-3 0 0,1-6 0 0,2-5 0 16,1-2 0-16,-1-3 0 0,-2 2 0 0,2 1 0 15,-2 4 0-15,-3-3 0 0,1 1 0 16,-4 0 0-16,1 8 0 0,-6 1 0 16,-7 22 0-16,14-29-83 0,4 24-135 0,-36-14-122 15,37 17-114-15,-19 2-136 0,-17 3 229 0,29 17 361 16</inkml:trace>
  <inkml:trace contextRef="#ctx0" brushRef="#br0" timeOffset="2015.6467">4949 1220 2016 0,'0'0'31'16,"0"0"-31"-16,0 0 0 0,0 0 0 0,0 0 0 15,0 0 0-15,0 0 0 0,0 0 0 0,0 0 0 16,25 10 0-16,-25-10 0 0,35 2 0 16,-13-4 0-16,2 0 0 0,3-5 0 0,3-1 0 15,1 2 0-15,0-5 0 0,-1-2 0 0,-2 1 0 16,-2-3 0-16,0 2 0 0,-4 1 0 0,-3-2 0 16,-19 14 0-16,26-26 0 0,-26 26 0 0,8-30 0 15,-8 30 0-15,-8-29 0 0,8 29 0 0,-32-22 0 16,8 13 0-16,-2 6 0 0,-5 3 0 0,-3 3 0 15,-3 7 0-15,-1 2 0 16,1 9 0-16,1 2 0 0,2 7 0 0,4 6 0 16,2-1 0-16,4 4 0 0,5 0 0 0,7-5 0 15,5 4 0-15,8-8 0 0,6 1 0 0,8-5 0 16,4-5 0-16,7-2 0 0,4-5 0 0,12-5 0 16,8-3 0-16,14-5 0 0,9-5 0 0,9-5 0 15,0-10 0-15,13 7 0 0,-16-23-156 16,26 20-131-16,-44-33-119 0,24 11-218 0,-7 17 106 15,-26-18 463-15</inkml:trace>
  <inkml:trace contextRef="#ctx0" brushRef="#br0" timeOffset="2657.0216">6279 1529 1491 0,'-25'-11'466'0,"25"11"-416"0,-22 7-15 16,22-7-30-16,0 0-5 0,-14 18 0 15,14-18 0-15,-11 27 0 0,5-8 0 0,-3 2 0 16,2 2 0-16,-2 1 0 0,3 2 0 0,-2-4-32 15,10 21-141-15,-27-27-437 0,27 9-39 0,-5-7 67 16</inkml:trace>
  <inkml:trace contextRef="#ctx0" brushRef="#br0" timeOffset="16786.2328">8020 738 1535 0,'0'0'200'15,"3"-20"-121"-15,-7 2-1 0,-3-1-11 0,2 2-42 16,-5-7-11-16,1-4 3 0,-1-5-18 0,-1-2 3 16,-3 1 4-16,0 9 0 0,-3 2 13 15,-2 6-19-15,1 3 0 0,1 3 0 0,-1 5 0 16,1 2 0-16,-1 4 0 0,-3 5 0 0,1 7 0 15,0 4 0-15,-2 9 0 0,0 3 0 0,-1 3 0 16,0 8 0-16,-3 8 0 0,2-2 0 0,-2-2 0 16,3 5 0-16,3-7 0 0,1 7 0 0,1 2 0 15,3-2 0-15,2-2 0 0,3 6 0 0,2 4 0 16,1 2 0-16,2 3 0 0,1-3 0 0,3-1 0 16,2-1 0-16,3-8 0 0,2-2 0 0,4-6 0 15,-1-7 0-15,3-4 0 0,-1-6-9 0,3-1-43 16,-14-22-12-16,23 29-35 0,-23-29-87 15,22-3-361-15,-22 3-60 0,5-25 125 0</inkml:trace>
  <inkml:trace contextRef="#ctx0" brushRef="#br0" timeOffset="16958.5779">7214 1148 2006 0,'0'0'41'15,"-23"2"-41"-15,23-2 0 0,0 0 0 0,0 0 0 16,0 0 0-16,0 0 0 0,30-4 0 0,-6 2 0 15,10 2 0-15,8-2 0 0,6-3 0 0,6-1 0 16,4-3 0-16,2 0 0 0,3 0 0 0,-2-3 0 16,5 2 0-16,-7-4-22 0,11 8-102 0,-22-20-199 15,23 17-321-15,-7-1 7 0,-1-2 341 16</inkml:trace>
  <inkml:trace contextRef="#ctx0" brushRef="#br0" timeOffset="17396.1344">9140 681 1976 0,'-29'-6'21'0,"29"6"-20"0,0 0 12 16,0 0 0-16,0 0 8 0,-20 3-19 0,20-3-2 16,-20 10 0-16,20-10 0 0,-27 18 0 0,10-9 0 15,-1 4 0-15,-3 3 0 0,-4-2 0 0,-1 10 0 16,-4-1 0-16,-3 2 0 0,-4 0 0 0,2 2 0 16,-3 0 0-16,2-1 0 0,-1-1 0 0,5-2 0 15,2-3 0-15,5-1 0 0,4 0 0 0,4-2 0 16,17-17 0-16,-21 29 0 0,21-29 0 0,-3 21 0 15,3-21 0-15,12 18 0 0,-12-18 0 0,28 17 0 16,-9-12 0-16,6 0 0 0,1-2 0 16,4 1 0-16,1-3 0 0,1 1 0 0,1-3 0 15,-2 2 0-15,0 2 0 0,-2-2 0 0,0 4 0 16,-3 2 0-16,0-1 0 0,-4 3 0 0,-2-1 0 16,0-1 0-16,0 3 0 0,1 0 0 0,3 2 0 15,-2 0 0-15,6 2 0 0,-3-1 0 0,7-1-26 16,-5-9-55-16,23 14-200 0,-27-20-297 0,13 7-86 15,-4-4 248-15</inkml:trace>
  <inkml:trace contextRef="#ctx0" brushRef="#br0" timeOffset="18130.4808">10008 1034 1213 0,'0'0'240'0,"-18"-7"-141"0,18 7-18 16,-18-4-5-16,18 4-4 0,-26-2-9 15,26 2-18-15,-35 3-7 0,17 2-8 0,-6-1-2 16,3 3-5-16,-3 0-6 0,2 4-1 0,-3 1-10 16,2 4-6-16,0 1 0 0,2 4 0 0,1 0 0 15,0 5 0-15,2 1 0 0,2 1 0 0,5 0 0 16,4-5 0-16,2-6 0 0,5-17 0 0,4 23 0 15,-4-23 0-15,19 15 0 0,-19-15 0 0,33 2 0 16,-10-6 0-16,3-7 0 0,4-3 0 16,7-8 0-16,0-8 0 0,5-5 0 0,4-4 0 15,4-8 0-15,1-3 0 0,1 2 0 0,0-5 0 16,-2 4 0-16,-2 1 0 0,-6-3 0 16,-5 5 0-16,-7-3 0 0,-4-6 0 0,-6 7 0 15,-6-5 0-15,-8 15 0 0,-5 14 0 0,-1 24 0 16,-12-19 0-16,12 19 0 0,-28 13 0 0,7 9 0 15,-4 19 0-15,-3 7 0 0,-4 3 0 16,-4 3 0-16,0 5 0 0,-1-6 0 0,4 2 0 16,5 0 0-16,5-3 0 0,5 0 0 0,8 1 0 15,6-1 0-15,8-6 0 0,9-1 0 0,4-3 0 16,9-1 0-16,2-2 0 0,6-5-25 0,1-6-30 16,8-1-25-16,-12-21-75 0,31 29-211 0,-30-21-247 15,12-2 12-15,2 7 450 0</inkml:trace>
  <inkml:trace contextRef="#ctx0" brushRef="#br0" timeOffset="18442.986">10545 1353 1848 0,'-20'-9'40'0,"20"9"-16"0,-20-6-3 0,20 6 6 16,0 0-6-16,-23 2-2 0,23-2-8 15,-20 14 1-15,20-14 2 0,-18 22-4 0,18-22-10 16,-16 33 0-16,10-13 0 0,1-3 0 0,4 0 0 15,1-17 0-15,3 31 0 0,2-14 0 16,-5-17 0-16,19 26 0 0,-19-26 0 0,23 16 0 16,-23-16 0-16,29 8 0 0,-11-5 0 0,2-2 0 15,0-2 0-15,1-7 0 0,-3 2 0 0,-18 6 0 16,29-21 0-16,-29 21 0 0,22-29 0 16,-13 9 0-16,-3 3 0 0,-1-2 0 0,-3-4 0 15,-2 2 0-15,-1-4 0 0,-3 2 0 0,-2 4 0 16,-1-3 0-16,7 22 0 0,-20-29 0 0,20 29 0 15,-21-17 0-15,21 17 0 0,-20-5 0 0,20 5 0 16,0 0 0-16,-18 3 0 0,18-3-82 0,0 0-54 16,-7-21-196-16,25 21-331 0,-1-2 72 15,1-9 349-15</inkml:trace>
  <inkml:trace contextRef="#ctx0" brushRef="#br0" timeOffset="18864.8911">11820 542 1864 0,'-17'32'167'0,"17"-32"-151"0,-29 25-16 16,15-8 0-16,-8 1 0 0,2 5 0 0,-4-5 0 15,-2 7 0-15,0-4 0 0,-2 5 0 16,-4 0 0-16,-1 3 0 0,-2 3 0 0,-4 4 0 16,-2-5 0-16,-2 4 0 0,-2-1 0 0,3-1 0 15,-1 2 0-15,4 0 0 0,4-3 0 0,3 1 0 16,7-8 0-16,5 0 0 0,4-6 0 0,16-19 0 16,-10 29 0-16,10-29 0 0,12 19 0 0,-12-19 0 15,32 17 0-15,-5-14 0 0,5-5 0 16,4-2 0-16,7-4 0 0,-2 1 0 0,2 0 0 15,-2-2 0-15,-2 1 0 0,-4 2 0 0,-3-1 0 16,-6 3 0-16,-5 4 0 0,-2-2 0 16,-19 2 0-16,28 4 0 0,-28-4 0 0,17 15 0 15,-17-15 0-15,12 20 0 0,-12-20 0 0,13 28 0 16,-1-10 0-16,-12-18-2 0,37 33-87 0,-20-30-61 16,27 22-337-16,-18-19-105 0,11 2-34 15,8 8 526-15</inkml:trace>
  <inkml:trace contextRef="#ctx0" brushRef="#br0" timeOffset="20036.7766">12345 821 1122 0,'-33'1'424'0,"33"-1"-282"0,0 0-98 0,0 0-13 16,0 0-15-16,0 0-1 0,0 0 6 16,18-4 2-16,-18 4 7 0,30-15-8 15,-8 7-2-15,9-1-3 0,-2-2-4 0,7-1-7 16,1 2-19-16,-1-2 19 0,-2 4-28 0,-2 5 25 16,-8 1 1-16,-2 4-6 0,-22-2-2 0,26 7 5 15,-26-7 19-15,7 18-8 0,-14-1 23 0,-5 4-22 16,-7 1-9-16,-6 2 3 0,-6 0-7 15,-3 2 13-15,-5-1-7 0,1 1 12 0,-3-5-18 16,3 2 0-16,1-3 0 0,3 0 0 0,4 1 0 16,4 2 0-16,3-1 0 0,5-3 0 0,3-2 0 15,15-17 0-15,-15 20 0 0,15-20 0 0,0 0 0 16,13 20 0-16,-13-20 0 0,26 13 0 16,-4-9 0-16,4-4 0 0,7-3 0 0,3-3 0 15,4 0 0-15,4-3 0 0,4 1 0 16,-2-1 0-16,4 0 0 0,-5 0-37 0,8 4-56 15,-16-20-162-15,20 17-366 0,-9 2-27 0,0-1 256 16</inkml:trace>
  <inkml:trace contextRef="#ctx0" brushRef="#br0" timeOffset="20459.2683">13570 631 1277 0,'-9'-35'373'0,"0"13"-326"0,-8 2-2 0,9 2 4 16,-8 1 13-16,16 17-6 0,-27-26-12 16,27 26-10-16,-34-12-8 0,17 11-1 15,-6 4-16-15,2 1-9 0,-7 5 0 0,3 3 0 16,-6 2 0-16,1 8 0 0,1 7 0 0,-2 3 0 16,1 9 0-16,0-6 0 0,-1-4 0 0,4 8 0 15,3-9 0-15,2 10 0 0,5-2 0 0,1-3 0 16,7 1 0-16,1-3 0 0,6-1 0 0,2 3 0 15,5-3 0-15,1 2 0 0,4-3 0 0,3-1 0 16,4-3 0-16,1-3 0 0,5-1 0 16,-3-7-62-16,9 4-37 0,-29-20-108 0,43 3-445 15,-23-1 40-15,-2-5 198 0</inkml:trace>
  <inkml:trace contextRef="#ctx0" brushRef="#br0" timeOffset="20631.1404">12891 997 2047 0,'0'0'0'16,"-28"2"0"-16,28-2 0 0,0 0 0 0,0 0 0 15,0 0 0-15,0 0 0 0,28 6 0 0,-3-4 0 16,9-2 0-16,11-1 0 0,12-2 0 0,8-2 0 16,4-3 0-16,8 4 0 0,-9-6-41 0,18 10-193 15,-21-9-395-15,9 5-31 0,0 4 178 16</inkml:trace>
  <inkml:trace contextRef="#ctx0" brushRef="#br0" timeOffset="20787.444">14113 1104 2047 0,'-39'6'0'16,"22"-3"0"-16,17-3 0 0,-23 2 0 0,23-2 0 16,0 0 0-16,-18-2 0 0,18 2 0 15,0 0 0-15,0 0 0 0,-2-20 0 0,2 20 0 16,14-17-18-16,-37-9-316 0,23 26-338 0,23-22-8 15,-23 22 338-15</inkml:trace>
  <inkml:trace contextRef="#ctx0" brushRef="#br0" timeOffset="23803.4546">15012 900 1259 0,'0'0'271'0,"0"0"-172"16,0 0-19-16,0 0-8 0,0 0-3 0,-19-11-9 15,19 11-10-15,0 0-11 0,0 0-9 16,0 0-12-16,0 0-18 0,0 0 0 15,0 0 0-15,0 0 0 0,0 0 0 0,-18 16 0 16,18-16 0-16,-14 21 0 0,5-4 0 0,9-17 0 16,-21 34 0-16,10-17 0 0,-2 4 0 0,2 0 0 15,-1 4 0-15,1-1 0 0,4-1 0 0,1-5 0 16,2 0 0-16,4-18 0 0,1 24 0 0,-1-24 0 16,16 17 0-16,-16-17 0 0,32 4 0 15,-12-8 0-15,6-3 0 0,1-4 0 0,1-1 0 16,2-9 0-16,2 0 0 0,0-5 0 0,1 0 0 15,-1 4 0-15,-1-2 0 0,-4 6 0 0,-2-1 0 16,-5 4 0-16,-20 15 0 0,27-27 0 0,-27 27 0 16,13-21 0-16,-13 21 0 0,0 0 0 15,0 0 0-15,0 0 0 0,0 0 0 0,0 0 0 16,0 0 0-16,-18 8 0 0,18-8 0 16,-15 25 0-16,7-7 0 0,1-1 0 0,1 3 0 15,2-2 0-15,2 3 0 0,3-2 0 0,2-1 0 16,6-1 0-16,-9-17 0 0,22 26 0 0,-22-26 0 15,31 20 0-15,-31-20-27 0,39 12-58 0,-39-12-17 16,51 1-115-16,-51-1-403 0,38-6 41 0,-8 3 163 16</inkml:trace>
  <inkml:trace contextRef="#ctx0" brushRef="#br0" timeOffset="24100.3464">15791 850 1866 0,'0'0'36'15,"-19"-3"-16"-15,19 3-2 0,-26 8 8 0,26-8 6 16,-29 15-4-16,29-15-7 0,-33 20-21 16,33-20 0-16,-29 24 0 0,29-24 0 0,-20 18 0 15,20-18 0-15,0 0 0 0,-4 20 0 0,4-20 0 16,0 0 0-16,24 15 0 0,-24-15 0 0,28 9 0 16,-28-9 0-16,33 8 0 0,-15-4 0 0,0 0 0 15,-1 1 0-15,-17-5 0 0,26 12 0 16,-26-12 0-16,0 0 0 0,14 25 0 0,-14-25 0 15,-8 38 0-15,-2-13 0 0,-4 0 0 16,-5 1 0-16,-4-1 0 0,-2-1 0 0,0-1 0 16,2-5 0-16,5-4 0 0,18-14 0 0,-22 14 0 15,22-14 0-15,0 0 0 0,0 0-62 0,0 0-13 16,24-35-8-16,17 23-369 0,-16-10-169 0,5-2 18 16,6 6 453-16</inkml:trace>
  <inkml:trace contextRef="#ctx0" brushRef="#br0" timeOffset="24412.8272">15925 1017 1979 0,'-23'5'13'0,"23"-5"-16"15,0 0 2-15,0 0 4 0,-5 23 8 0,5-23 4 16,22 10 12-16,-4-9-24 0,8-1-3 0,8-4 0 16,7-2 0-16,6-2 0 0,5-4 0 15,0 1 0-15,-1 0 0 0,-4 1 0 0,-2-1 0 16,-6 3 0-16,-7-1 0 0,-4 0 0 0,-5 0 0 15,-4-1 0-15,-2 2 0 0,-17 8 0 0,0 0 0 16,13-24 0-16,-13 24 0 0,-26-16 0 0,2 10 0 16,-1 4 0-16,-5 2 0 0,-4 2 0 15,-3 5 0-15,-4 4 0 0,1 2 0 0,0 7 0 16,1-1 0-16,2 2 0 0,3 2 0 16,4 0 0-16,6 3 0 0,7-4 0 0,7 1 0 15,10-2 0-15,6-4 0 0,11-3 0 0,7-2 0 16,10-7 0-16,7-4 0 0,8-3 0 0,4-10 0 15,11 3 0-15,-7-22-181 0,22 14-461 0,-14-4-29 16,0-2 119-16</inkml:trace>
  <inkml:trace contextRef="#ctx0" brushRef="#br0" timeOffset="28248.9355">17772 705 984 0,'18'1'360'0,"-18"-1"-289"0,0 0-31 0,0 0-3 0,0 0 2 16,17-9 30-16,-17 9 0 0,20-4-10 0,-20 4-10 15,23-17-20-15,-11-2-1 0,-3 2 10 16,2-1-11-16,-5-5 1 0,2 3-2 16,-5 2-10-16,-1 0 0 0,-3 1 1 0,1 17-6 15,-7-34 8-15,7 34-4 0,-19-32-15 0,19 32 0 16,-30-22 0-16,30 22 0 0,-35-11 0 0,14 8 0 16,-1 2 0-16,-1 5 0 0,-3 6 0 0,2 0 0 15,0 10 0-15,-1 0 0 0,1 5 0 0,0 4 0 16,0 9 0-16,3 1 0 0,0 6 0 15,2-9 0-15,3-1 0 0,-1 9 0 0,2-9 0 16,2 12 0-16,-2-4 0 0,3-3 0 16,-1 0 0-16,2 4 0 0,1 1 0 0,3 4 0 15,2 1 0-15,3-2 0 0,0-2 0 0,5-4 0 16,4-3 0-16,2-5 0 0,8-8 0 0,0-6 0 16,3-3 0-16,0-11-67 0,9 8-63 0,-29-14-354 15,32-6-156-15,-15-5 44 0,-3-8 467 16</inkml:trace>
  <inkml:trace contextRef="#ctx0" brushRef="#br0" timeOffset="28436.4409">17163 1088 2045 0,'0'0'2'0,"0"0"-2"15,0 0 0-15,0 0 0 0,28 3 0 0,-6-3 0 16,5 0 0-16,5-3 0 0,6 0 0 0,6-3 0 15,7-4 0-15,2-1 0 0,5-2 0 0,-2 2 0 16,-2 0 0-16,-1 1 0 0,-7 1 0 0,1 2-30 16,-8-3-62-16,13 7-113 0,-14-6-441 0,7 3 17 15,-10 0 185-15</inkml:trace>
  <inkml:trace contextRef="#ctx0" brushRef="#br0" timeOffset="28889.6031">18268 999 1794 0,'-1'22'216'0,"1"-22"-186"15,0 0-23-15,0 0-7 0,10-20 0 0,-10 20 0 16,32-14 0-16,-9 7 0 0,8-2 0 16,2 1 0-16,1-2 0 0,1-1 0 0,-1 5 0 15,0 2 0-15,-2-3-27 0,1 8-23 16,-9-12-46-16,12 11-108 0,-36 0-429 0,31-8 6 15,-31 8 218-15</inkml:trace>
  <inkml:trace contextRef="#ctx0" brushRef="#br0" timeOffset="29045.9122">18166 1190 2047 0,'-23'16'0'0,"23"-16"0"0,0 0 0 15,-11 17 0-15,11-17 0 0,31 0 0 0,-10-2 0 16,5 2 0-16,6-2 0 0,8-4 0 15,8-5 0-15,13-6 0 0,0-6 0 0,12 5-78 16,-33-15-514-16,28 12-73 0,-13-6-6 0</inkml:trace>
  <inkml:trace contextRef="#ctx0" brushRef="#br0" timeOffset="29765.459">19026 899 1986 0,'0'0'13'0,"0"0"-8"16,12-26 5-16,-12 26-1 0,29-26 13 0,-8 10-20 16,3-1-2-16,4 0 0 0,0 5 0 15,-1 0 0-15,0 2 0 0,-2 3 0 0,-2 0 0 16,-2 5 0-16,-3 4 0 0,-18-2 0 16,25-4 0-16,-25 4 0 0,0 0 0 0,17 17 0 15,-17-17 0-15,-1 28 0 0,1-28 0 0,-13 31 0 16,13-31 0-16,-23 32 0 0,6-17 0 0,-3 1 0 15,-1 0 0-15,-2 1 0 0,1 1 0 0,2 1 0 16,0-3 0-16,0 1 0 0,3-3 0 0,0 2 0 16,17-16 0-16,-27 28 0 0,27-28 0 0,-15 28 0 15,15-28 0-15,-4 24 0 0,4-24 0 16,0 0 0-16,9 22 0 0,-9-22 0 16,17 13 0-16,-17-13 0 0,31 4 0 0,-10-4 0 15,6-3 0-15,3-2 0 0,9 1-41 0,0-10-12 16,13 5-26-16,-8-13-25 0,20 10-107 0,-14-5-401 15,4 0 36-15,-3 3 206 0</inkml:trace>
  <inkml:trace contextRef="#ctx0" brushRef="#br0" timeOffset="30062.3105">19834 822 1530 0,'-32'16'221'16,"15"-9"-138"-16,-10-3-19 0,6 4-4 0,-3-2-15 15,3 3-5-15,-4 2-36 0,1 0-4 0,2 3 0 16,0 2 0-16,22-16 0 0,-29 33 0 15,20-15 0-15,4 2 0 0,3-3 0 16,2 1 0-16,3-1 0 0,5 0 0 0,-8-17 0 16,27 33 0-16,-7-22 0 0,3-2 0 0,3-5 0 15,-1-6 0-15,2-2 0 0,0-2 0 0,2-7 0 16,0-2 0-16,3-3 0 0,1-7 0 0,0 0 0 16,2-5 0-16,-2-1 0 0,-4-1 0 0,-4 1 0 15,-6-1 0-15,-6 1 0 0,-4 6 0 0,-7-2 0 16,-4 9 0-16,2 18 0 0,-19-22 0 15,19 22 0-15,-35-2 0 0,12-1 0 0,-4 4-30 16,3 6-16-16,-7 1-39 0,16 11-52 16,-23-17-186-16,38-2-203 0,-28 36-7 0,28-36 167 15</inkml:trace>
  <inkml:trace contextRef="#ctx0" brushRef="#br0" timeOffset="30234.635">20296 1221 1905 0,'-20'17'43'0,"-4"-1"-19"16,0 0-13-16,-1 2 4 0,3-4-8 0,3 2 5 15,1-6-11-15,18-10-3 0,-25 17-15 0,25-17-13 16,0 0-33-16,0 0-40 0,32 14-315 16,-32-14-189-16,41-7 1 0,-10 1 435 15</inkml:trace>
  <inkml:trace contextRef="#ctx0" brushRef="#br0" timeOffset="30673.5558">20926 960 1917 0,'0'0'44'15,"-11"-17"-18"-15,-6 12 6 0,17 5-4 0,-36 3-28 16,14-1 0-16,-2 4 0 0,-1 3 0 16,-3 2 0-16,0 2 0 0,0 0 0 0,0 4 0 15,0 5 0-15,3 3 0 0,2 0 0 0,6-4 0 16,3 0 0-16,6-4 0 0,8-17 0 16,6 30 0-16,-6-30 0 0,30 17 0 0,-11-12 0 15,7-8 0-15,4 0 0 0,4-7 0 0,6-4 0 16,3-2 0-16,4-9 0 0,3-7 0 0,2-1 0 15,2-3 0-15,-2 1 0 0,-2-1 0 16,-5 3 0-16,-4-2 0 0,-4-1 0 0,-4-1 0 16,-7-1 0-16,-5 0 0 0,-5 8 0 0,-5-6 0 15,-5 9 0-15,-4-4 0 0,-4 10 0 0,2 21 0 16,-22-18 0-16,5 24 0 0,-2 6 0 0,-4 9 0 16,-4 4 0-16,-2 11 0 0,-4-5 0 0,0 6 0 15,5-4 0-15,1-1 0 0,8 4 0 0,4-6 0 16,9 2 0-16,5-4 0 15,7 0 0-15,5-5 0 0,10 2 0 0,-4-9-87 16,23 13-144-16,-40-29-210 0,43 21-157 0,-10-6-6 16,-7-9 519-16</inkml:trace>
  <inkml:trace contextRef="#ctx0" brushRef="#br0" timeOffset="30986.4819">21494 1030 1571 0,'-26'-12'337'15,"26"12"-215"-15,-18-9-105 0,18 9-17 0,-21 1 0 16,21-1 0-16,-22 9 0 0,22-9 0 0,-27 23 0 16,27-23 0-16,-21 32 0 0,12-14 0 15,1 4 0-15,0-4 0 0,3 5 0 0,3-1 0 16,3-3 0-16,3-2 0 0,-4-17 0 16,17 28 0-16,-17-28 0 0,30 23 0 0,-12-18 0 15,2-2 0-15,1-4 0 0,0-1 0 0,0-2 0 16,1-6 0-16,-1 1 0 0,-3-7 0 0,-18 16 0 15,29-32 0-15,-15 16 0 0,-5-5 0 0,1 2 0 16,-3-4 0-16,-1 2 0 0,-2-2 0 0,1 3 0 16,-4-2 0-16,2 5 0 0,-3 0 0 0,0 17 0 15,-2-29 0-15,2 29 0 0,-8-17-21 16,8 17-1-16,0 0-20 0,0 0-47 0,-28-17-120 16,46 21-215-16,-37-10-62 0,19 6-81 15,0 0 381-15</inkml:trace>
  <inkml:trace contextRef="#ctx0" brushRef="#br0" timeOffset="31189.6805">21914 929 1851 0,'14'25'196'15,"-14"-25"-196"-15,0 0 0 0,0 0 0 0,22-14 0 16,-22 14 0-16,29-11 0 0,-9 5 0 0,6-2 0 15,6 2 0-15,2-2 0 16,3 2 0-16,-5 0-5 0,0 2-49 0,-9-7-43 16,11 10-129-16,-17-7-406 0,1 2-2 0,-18 6 236 15</inkml:trace>
  <inkml:trace contextRef="#ctx0" brushRef="#br0" timeOffset="31345.8499">21975 1091 1492 0,'-28'10'397'15,"11"10"-239"-15,17-20-158 0,-19 19 0 0,19-19 0 16,0 0 0-16,17 13 0 0,-17-13 0 0,29-3 0 16,-11 2 0-16,8 0 0 0,3-7 0 15,10-1 0-15,2-8 0 0,10 4-30 0,-29-24-488 16,27 15-144-16,-12-1-9 0,1 1 506 0</inkml:trace>
  <inkml:trace contextRef="#ctx0" brushRef="#br0" timeOffset="32033.3825">22583 801 1619 0,'-2'29'239'16,"2"-29"-96"-16,0 0-149 0,0 0 1 0,17-20-3 15,6 7 12-15,4-3-6 0,8 2 3 0,4-3-3 16,5 4-33-16,2 2 38 0,-1 5 0 0,0 1 1 15,-6 2 39-15,-2 2-39 0,-5 0 5 16,-4 3-6-16,-9 2 7 0,-19-4-6 0,24 7-3 16,-24-7 14-16,1 18-15 0,-1-18 0 0,-20 29 0 15,2-13 0-15,-1 0 0 0,-7 0 0 16,-1 0 0-16,1-1 0 0,-1-1 0 0,3 1 0 16,4-4 0-16,20-11 0 0,-23 18 0 0,23-18 0 15,0 0 0-15,0 0 0 0,30 12 0 0,-10-7 0 16,8-1 0-16,7-1 0 0,4-3 0 15,4 0 0-15,-5-1 0 0,-4 3 0 0,-7 1 0 16,-5 0 0-16,-22-3 0 0,23 11 0 0,-23-11 0 16,1 17 0-16,-1-17 0 0,-20 26 0 0,-1-11 0 15,-7 2 0-15,-7 1 0 0,-5 4 0 0,-4-2 0 16,0 3 0-16,3-3 0 0,1 1 0 0,3-3 0 16,4-2 0-16,8-2 0 15,7-1 0-15,18-13 0 0,0 0 0 0,-9 22 0 16,9-22 0-16,37-1 0 0,-6-11 0 0,24 5-152 15,-22-33-297-15,42 14-180 0,-9-8-10 0,2-2 462 16</inkml:trace>
  <inkml:trace contextRef="#ctx0" brushRef="#br0" timeOffset="32330.249">23623 774 1915 0,'-6'-21'132'0,"-23"24"-132"0,2-3 0 16,3 12 0-16,3 1 0 0,-1-2 0 0,-1 8 0 15,-1 3 0-15,3 1 0 0,3 4 0 16,2-3 0-16,4 3 0 0,3-3 0 0,7 1 0 16,3-1 0-16,5-3 0 0,6 1 0 0,4-3 0 15,7-1 0-15,6-3 0 0,4-2 0 16,4-3 0-16,0-7 0 0,4-3 0 0,0-6 0 16,-3-5 0-16,0-2 0 0,-5-4 0 0,-3-2 0 15,-6-1 0-15,-5 0 0 0,-5-1 0 0,-6 0 0 16,-3-2 0-16,-7-2 0 0,-4 1 0 0,-7 0 0 15,-1-1 0-15,-7-2 0 0,-2 0 0 0,-3 1 0 16,-2 8 0-16,-2 1 0 0,-2 13 0 16,-3-4 0-16,4 8 0 0,-7 3 0 0,5 7 0 15,-13-11-206-15,46 1-170 0,-66 8-289 16,44-3 40-16,6 20 451 0</inkml:trace>
  <inkml:trace contextRef="#ctx0" brushRef="#br0" timeOffset="43140.0711">1415 1941 1194 0,'0'0'563'15,"-28"9"-524"-15,11-6-16 0,-6 2 29 0,1 2-30 16,-3 0-1-16,0 8 9 0,-1-5-9 0,0 5 4 16,-1 1-10-16,1 0 2 0,1 2-9 0,3-4 2 15,3 0-5-15,19-14-3 0,-26 18-2 0,26-18 0 16,0 0 0-16,-13 19 0 0,13-19 0 0,6 17 0 16,-6-17 0-16,17 21 0 0,-17-21 0 0,27 28 0 15,-9-13 0-15,3 1 0 0,0 1 0 16,0 0 0-16,1 2 0 0,-1 2 0 15,-2-1 0-15,0 2 0 0,-2 0 0 0,-4-2 0 16,-2 0 0-16,-2-2 0 0,-5-1 0 0,-2 0 0 16,-2-17 0-16,-9 32 0 0,9-32 0 0,-21 32 0 15,3-16 0-15,-4 1 0 0,-3-2 0 0,-4 1 0 16,-1-1 0-16,0-3 0 0,0-2 0 16,2-2 0-16,3-1 0 0,3-5 0 0,5 1 0 15,17-3 0-15,-22 0-20 0,22 0-55 0,0 0-97 16,-4-33-275-16,30 24-167 0,-11-8 2 0,1-11 506 15</inkml:trace>
  <inkml:trace contextRef="#ctx0" brushRef="#br0" timeOffset="43499.5859">1980 2368 1399 0,'-14'-25'406'0,"14"25"-357"0,-18-5-12 0,18 5-2 15,-18-6 1-15,18 6-5 0,-22-3-7 0,22 3-4 16,-29 3-10-16,29-3-10 0,-32 8 0 15,14 1 0-15,-2 4 0 0,2 1 0 16,-3 6 0-16,1 0 0 0,3 2 0 0,0 2 0 16,3 2 0-16,3-2 0 0,4-1 0 0,3-1 0 15,6-4 0-15,5-1 0 0,-7-17 0 0,27 25 0 16,-7-16 0-16,2-5 0 0,5 0 0 0,1-5 0 16,4-2-8-16,-2-5-27 0,9 9-67 0,-21-35-201 15,24 27-302-15,-13-12-47 0,4-1 311 0</inkml:trace>
  <inkml:trace contextRef="#ctx0" brushRef="#br0" timeOffset="43921.5628">2404 2298 1937 0,'-17'3'41'0,"-1"0"-16"0,18-3 1 0,-34 11-8 15,17-2-18-15,-3 2 0 0,0 1 0 0,-2 3 0 16,1 3 0-16,0 3 0 0,2 2 0 0,2-2 0 16,1 2 0-16,5-2 0 0,1-3 0 0,5-1 0 15,5-17 0-15,0 25 0 0,0-25 0 0,13 18 0 16,-13-18 0-16,22 11 0 16,-22-11 0-16,31 4 0 0,-13-6 0 0,2-3 0 15,2-3 0-15,2-2 0 0,2-6 0 0,-1-1 0 16,3-4 0-16,-2 0 0 0,-2-1 0 0,-1 0 0 15,-3 2 0-15,-3 1 0 0,-4 2 0 0,-2 1 0 16,-11 16 0-16,13-27 0 0,-13 27 0 0,6-18 0 16,-6 18 0-16,0 0 0 0,0 0 0 0,0 0 0 15,0 0 0-15,0 0 0 0,0 0 0 16,-18 30 0-16,12-13 0 0,-1 6 0 0,-1 0 0 16,1 2 0-16,1-1 0 0,1 1 0 15,0-1 0-15,4-2 0 0,1-3 0 0,0-19 0 0,10 28 0 16,-10-28 0-16,24 12-20 0,-2-12-27 15,-4-16-45-15,22 17-86 0,-29-45-188 0,39 27-148 16,-19-17-52-16,-5-13 303 0</inkml:trace>
  <inkml:trace contextRef="#ctx0" brushRef="#br0" timeOffset="44093.4128">2997 1844 1806 0,'0'0'103'16,"-8"28"-79"-16,-7-2-6 0,0 3 30 0,-1 9-29 15,-1 2 10-15,-2 6-29 0,1 1 0 16,1-1 0-16,1 1 0 0,3-1 0 16,3 0 0-16,4-1 0 0,1-3 0 0,3-1 0 15,3-3 0-15,2-4-14 0,5 1-39 0,-8-35-146 16,27 54-298-16,-27-54-133 0,23 32 12 0,0-8 583 16</inkml:trace>
  <inkml:trace contextRef="#ctx0" brushRef="#br0" timeOffset="44437.1973">3087 2416 1890 0,'0'0'25'16,"-9"21"-13"-16,9-21 7 0,0 0 3 0,23 14 0 15,-23-14-3-15,27-1-3 0,-10-4 1 16,2-3-12-16,3-3-5 0,4-4 0 0,-1-1 0 15,-1-3 0-15,2-4 0 0,1-2 0 0,-3 0 0 16,-2-1 0-16,-5 3 0 0,-5 3 0 0,-6 3 0 16,-6 17 0-16,0-29 0 0,0 29 0 0,-13-21 0 15,13 21 0-15,-26-12 0 0,8 13 0 0,-3 5 0 16,-1 5 0-16,-4 4 0 0,3 3 0 16,-3 2 0-16,3 7 0 0,1 2 0 0,4 4 0 15,2 2 0-15,3-1 0 0,4-2 0 16,3-3 0-16,5-2 0 0,6-4 0 0,6-3 0 15,-11-20 0-15,32 28 0 0,-11-20 0 0,8-1 0 16,5-5 0-16,9-2 0 0,1-15-68 0,32 29-259 16,-39-50-93-16,30 25-224 0,-3 0 57 0,-15-29 587 15</inkml:trace>
  <inkml:trace contextRef="#ctx0" brushRef="#br0" timeOffset="45126.2663">4642 2373 1697 0,'0'0'66'0,"0"0"-27"16,0 0-3-16,-25-9 3 0,25 9-5 0,-25 3-7 15,25-3-7-15,-34 8-2 0,14-1-1 0,-2 3-2 16,1 1 3-16,-3 1 0 0,3 3-15 0,-1-2-3 16,2 1 0-16,2 3 0 0,1 0 0 15,2 1 0-15,4 2 0 0,0-2 0 0,3 1 0 16,2-2 0-16,6-17 0 0,-4 28 0 0,4-28 0 15,9 21 0-15,-9-21 0 0,19 12 0 0,-19-12 0 16,31 3 0-16,-13-6 0 0,2-5 0 0,5-2 0 16,0-7 0-16,2-2 0 0,1-5 0 0,0-4 0 15,1-3 0-15,0-4 0 0,2-1 0 16,-2-1 0-16,-1 1 0 0,-1 1 0 16,-4 0 0-16,-1 2 0 0,-4 2 0 0,-2 1 0 15,-5 3 0-15,0 0 0 0,-5 4 0 0,-3 5 0 16,-3 18 0-16,-2-21 0 0,2 21 0 0,0 0 0 15,0 0 0-15,-24 6 0 0,24-6 0 0,-25 31 0 16,10-4 0-16,-3 3 0 0,1 4 0 0,0 3 0 16,3 2 0-16,2 0 0 0,4-1 0 0,4-4 0 15,2-1 0-15,4-5 0 0,5-2 0 16,4-5 0-16,7-2 0 0,3-7 0 0,8-1 0 16,0-6-32-16,10 1-55 0,-9-24-66 0,32 31-162 15,-40-47-105-15,31 19-112 0,-11 0 25 16,-19-28 507-16</inkml:trace>
  <inkml:trace contextRef="#ctx0" brushRef="#br0" timeOffset="45454.4049">5289 2212 1899 0,'-22'18'52'16,"22"-18"-34"-16,-29 18-7 0,29-18 5 0,-24 26-3 16,14-7 2-16,-3 3-5 0,4 2 3 0,-4 1-13 15,5 2 0-15,1-2 0 0,2 2 0 0,0-2 0 16,4 2 0-16,-2-3 0 0,3 0 0 0,2-4 0 15,-1-2 0-15,-1-18 0 16,3 25 0-16,-3-25 0 0,0 0 0 0,8 20 0 16,-8-20 0-16,0 0 0 0,0 0 0 0,0 0 0 15,17-14 0-15,-17 14 0 0,18-30 0 0,-6 6 0 16,0-3 0-16,3 1 0 0,-2-5 0 0,-1 4 0 16,2 0 0-16,-4-1 0 0,-1 4 0 0,-1-1 0 15,-1 2 0-15,-1 3 0 0,-6 20 0 0,10-28 0 16,-10 28 0-16,4-18 0 0,-4 18 0 15,0 0 0-15,0 0 0 0,0 0 0 0,21-17 0 16,-21 17 0-16,26-5 0 0,-7 4 0 0,1-2 0 16,4 4-1-16,0-5-66 0,14 16-83 0,-25-30-368 15,35 29-40-15,-24-17-16 0</inkml:trace>
  <inkml:trace contextRef="#ctx0" brushRef="#br0" timeOffset="45860.6593">5807 2268 1550 0,'0'0'263'0,"-22"-8"-223"16,22 8-6-16,-20 3 5 0,20-3-1 0,-22 5-3 15,22-5-8-15,-26 12-6 0,26-12-21 0,-32 21 0 16,14-7 0-16,0 4 0 0,-3 2 0 16,0 1 0-16,-1 2 0 0,2 4 0 0,-1-1 0 15,3 2 0-15,1-3 0 0,6-2 0 16,1-3 0-16,10-20 0 0,-4 29 0 0,4-29 0 15,13 19 0-15,-13-19 0 0,25 10 0 0,-8-10 0 16,4-4 0-16,3-2 0 0,2-6 0 0,-1-4 0 16,3-2 0-16,1-2 0 0,1-5 0 0,-2 1 0 15,-3 0 0-15,-4-1 0 0,-3 3 0 16,-5 1 0-16,-2 1 0 0,-3 3 0 0,-8 17 0 16,6-28 0-16,-6 28 0 0,0-18 0 0,0 18 0 15,0 0 0-15,0 0 0 0,0 0 0 0,0 0 0 16,-20 2 0-16,20-2 0 0,-9 22 0 0,4-5 0 15,0 1 0-15,0 3 0 0,1-1 0 16,2-2 0-16,1 2 0 0,2-3 0 16,0 0 0-16,-1-17 0 0,11 27 0 0,-11-27 0 15,19 21 0-15,-19-21 0 0,28 7 0 0,-7-7-13 16,-3-9-51-16,15 12-100 0,-25-38-118 0,39 41-82 16,-41-42-68-16,20 7-45 0,6 25 227 0,-28-37 250 15</inkml:trace>
  <inkml:trace contextRef="#ctx0" brushRef="#br0" timeOffset="46266.9137">6202 2213 1830 0,'0'0'115'0,"-16"17"-84"16,16-17-9-16,0 0 1 0,-21 23-7 0,21-23-6 15,-17 34-10-15,10-12 0 0,-3 1 0 0,3 1 0 16,0 1 0-16,1 2 0 0,0-4 0 16,2 1 0-16,2-2 0 0,2-3 0 0,1-1 0 15,-1-18 0-15,8 27 0 0,-8-27 0 0,15 17 0 16,-15-17 0-16,24 3 0 0,-24-3 0 15,32-12 0-15,-13 0 0 0,2-5 0 0,0-3 0 16,-1-3 0-16,1-1 0 0,-2-1 0 0,2 2 0 16,-1 0 0-16,-2 2 0 0,-1-2 0 0,-3 2 0 15,0 4 0-15,-14 17 0 0,18-24 0 0,-18 24 0 16,0 0 0-16,0 0 0 0,0 0 0 0,0 0 0 16,0 0 0-16,-1 30 0 0,-3-7 0 15,-2 1 0-15,1 4 0 0,2-2 0 16,-1 0 0-16,4 0 0 0,0-2 0 0,1 0 0 15,2-3 0-15,-1-4 0 0,-2-17 0 0,12 25 0 16,-12-25 0-16,0 0 0 0,25 14 0 0,-25-14 0 16,23-7 0-16,-23 7 0 0,29-24 0 0,-12 3 0 15,1-3 0-15,0-4 0 0,1 1 0 0,-4-2 0 16,0-2 0-16,-2 2 0 0,-2 2 0 16,-3-4 0-16,-1 7 0 0,-3-4 0 0,2 9 0 15,-5-4 0-15,-1 23-46 0,-4-39-130 0,21 49-82 16,-40-37-69-16,23 27-244 0,0 0 60 0,-18-2 354 15</inkml:trace>
  <inkml:trace contextRef="#ctx0" brushRef="#br0" timeOffset="46673.2621">6926 2299 1255 0,'0'0'583'15,"0"0"-535"-15,0 0-16 0,0 0 0 0,0 0 2 16,4 19-4-16,-4-19-7 0,-4 26-13 0,-3-7-10 16,1 7 0-16,-3 0 0 0,-2 4 0 0,0 1 0 15,-1 0 0-15,1-1 0 0,1-2 0 16,3-3 0-16,4-4 0 0,3-4 0 15,0-17 0-15,11 23-13 0,-11-23-36 0,26 2-34 16,3 9-88-16,-28-43-271 0,32 17-157 0,-6-10 8 16,-8-19 493-16</inkml:trace>
  <inkml:trace contextRef="#ctx0" brushRef="#br0" timeOffset="47126.3524">7076 2109 1683 0,'15'28'282'0,"-15"-28"-263"16,0 0-8-16,0 0 3 0,24 18 8 16,-24-18-6-16,23 9-16 0,-23-9 0 0,27 7 0 15,-27-7 0-15,31 8 0 0,-31-8 0 0,29 15 0 16,-29-15 0-16,24 16 0 0,-24-16 0 16,18 19 0-16,-18-19 0 0,9 24 0 0,-9-24 0 15,0 33 0-15,-4-12 0 0,-1 2 0 0,-3 2 0 16,-3-1 0-16,-3 2 0 0,1 1 0 0,0-2 0 15,-1 0 0-15,3-5 0 0,2-2 0 0,9-18 0 16,-9 22 0-16,9-22 0 0,0 0 0 0,0 0 0 16,0 0 0-16,17 5 0 0,-17-5 0 15,21-18 0-15,-21 18 0 0,33-36 0 16,-13 13 0-16,3-3 0 0,1 0 0 0,-3 1 0 16,1 0 0-16,-2-2 0 0,-2 1 0 0,-2 2 0 15,-2 1 0-15,1 3 0 0,-15 20 0 0,28-29 0 16,-28 29 0-16,17-12 0 0,-17 12 0 0,0 0 0 15,0 0 0-15,0 0 0 0,4 21 0 0,-4-21 0 16,1 32 0-16,-1-11 0 0,0 4 0 16,0 4 0-16,-1-2 0 0,4 2 0 0,1-5 0 15,6 0 0-15,-1-1 0 0,7-1 0 0,2-5-7 16,6 2-50-16,-4-13-18 0,14 16-61 0,-34-22-94 16,60 12-63-16,-48-30-26 0,28 24 31 0,-15-13 16 15,-16-21-25-15,24 30 225 0</inkml:trace>
  <inkml:trace contextRef="#ctx0" brushRef="#br0" timeOffset="47579.4766">7815 2317 1529 0,'-25'-39'294'0,"25"39"-215"0,-27-25-11 0,27 25-6 15,-26-13-47-15,26 13-15 0,-28-3 0 0,28 3 0 16,-27 10 0-16,27-10 0 0,-23 22 0 0,13-5 0 16,0 2 0-16,3 3 0 0,2 1 0 0,2-1 0 15,4 1 0-15,1-4 0 0,6-1 0 16,1 0 0-16,-9-18 0 0,28 26 0 0,-11-18 0 15,3-2 0-15,0-5 0 0,2-2 0 0,0-5 0 16,1-4 0-16,-2-2 0 0,0-1 0 16,-2-3 0-16,-1-1 0 0,-3-1 0 0,-2 0 0 15,-1-3 0-15,-2 2 0 0,-1 1 0 0,-3 0 0 16,-6 18 0-16,6-26 0 0,-6 26 0 0,0 0 0 16,-1-16 0-16,1 16 0 0,0 0 0 15,0 0 0-15,-17 23 0 0,8-4 0 0,-3 7 0 16,-4 8 0-16,-2 7 0 0,-3 3 0 0,1 7 0 15,-4 6 0-15,3 5 0 0,-1 7 0 0,0 3 0 16,1 2 0-16,-2-3 0 0,0-5 0 0,0-4 0 16,3-7 0-16,3-7 0 0,3-6 0 0,2-7 0 15,2-4 0-15,3-8 0 0,2-5 0 16,5-18 0-16,-5 18 0 0,5-18 0 16,0 0 0-16,0 0 0 0,10-28 0 0,-7 6 0 15,3-4 0-15,2-7 0 0,0-1 0 0,-2-2 0 16,1 0 0-16,0-3 0 0,-3-1 0 0,2-2 0 15,1-3 0-15,1-4 0 0,1 0 0 0,3-1 0 16,0 4 0-16,3 6 0 0,-6 5 0 0,1 10 0 16,-8-2-11-16,-2 27-173 0,0-37-80 15,0 37-271-15,3-17-51 0,-3 17 120 0</inkml:trace>
  <inkml:trace contextRef="#ctx0" brushRef="#br0" timeOffset="48188.8894">8688 2392 950 0,'0'0'486'0,"20"-7"-296"0,-20 7-102 15,0 0-20-15,3-21-6 0,-3 21-8 0,0 0-10 16,0 0-10-16,0 0-4 0,0 0-7 0,0 0-5 16,0 0-18-16,-23-2 0 0,23 2 0 0,-20 5 0 15,20-5 0-15,-23 13 0 0,23-13 0 16,-25 19 0-16,25-19 0 0,-28 28 0 0,28-28 0 16,-27 33 0-16,14-15 0 0,-1 0 0 15,3 1 0-15,3 0 0 0,0-2 0 0,8-17 0 16,-6 27 0-16,6-27 0 0,6 22 0 0,-6-22 0 15,17 16 0-15,-17-16 0 0,27 11 0 0,-27-11 0 16,37 1 0-16,-13-6 0 0,3-1 0 0,3-4 0 16,1-2 0-16,1-5 0 0,-1-1 0 0,-3-2 0 15,-4 0 0-15,-6 2 0 0,-3 1 0 0,-15 17 0 16,17-31 0-16,-17 31 0 0,-1-30 0 16,1 30 0-16,-19-28 0 0,19 28 0 0,-30-23 0 15,12 13 0-15,-2 0 0 0,-2 2 0 16,1 1 0-16,1 2 0 0,3 0 0 0,17 5 0 15,-21-4 0-15,21 4 0 0,0 0 0 0,0 0-9 16,0 0-46-16,30 21-29 0,-30-21-78 0,54 13-133 16,-44-32-23-16,42 25-192 0,-13 6 11 15,-17-31 385-15</inkml:trace>
  <inkml:trace contextRef="#ctx0" brushRef="#br0" timeOffset="48454.7554">9662 1902 1360 0,'-16'-44'263'0,"16"44"-2"0,-35-28-239 0,18 7-12 16,0 3 10-16,17 18-1 0,-33-22 2 0,15 19-6 16,1 3-3-16,-2 6 0 0,1 6-3 0,-1 6 1 15,-2 7-1-15,-1 8-5 0,0 8-4 0,0 8 0 16,2 3 0-16,1 3 0 0,5 0 0 0,2-3 0 15,3-3 0-15,4 1 0 0,4-3 0 16,2-2 0-16,5-3 0 0,0-5 0 0,4-1 0 16,-3-6-2-16,7 4-82 0,-14-34-72 0,35 50-224 15,-35-50-135-15,0 0-66 0,24 19 253 0</inkml:trace>
  <inkml:trace contextRef="#ctx0" brushRef="#br0" timeOffset="48611.0211">9217 2396 2047 0,'-20'-9'0'0,"20"9"0"16,-19-14 0-16,19 14 0 0,0 0 0 0,0 0 0 16,6-17 0-16,-6 17 0 0,19-10 0 0,1 3 0 15,7-3 0-15,5 1 0 0,7-1 0 0,3 0 0 16,-1-3 0-16,8 8 0 0,-21-24-509 0,28 30-104 16,-25-18-42-16,6 8 386 0</inkml:trace>
  <inkml:trace contextRef="#ctx0" brushRef="#br0" timeOffset="49190.2127">10302 2334 1851 0,'0'0'70'0,"0"0"-36"0,0 0-10 16,0 0-3-16,0 0-3 0,0 0-3 16,0 0-2-16,0 0-12 0,-20 22-1 0,20-22 0 15,-10 35 0-15,4-16 0 0,0 3 0 0,0 0 0 16,0 2 0-16,-1-1 0 0,2 0 0 0,0-2 0 16,0-2 0-16,1-2 0 0,4-17 0 0,-2 28 0 15,2-28 0-15,1 19 0 0,-1-19 0 0,0 0 0 16,0 0 0-16,0 0 0 0,0 0 0 15,0 0 0-15,0 0 0 0,0 0 0 16,16-22 0-16,-16 22 0 0,12-35 0 0,-3 12 0 16,-1 0 0-16,1-1 0 0,-1 0 0 0,0 1 0 15,-1 0 0-15,-1 2 0 0,0 1 0 0,-1-2 0 16,1 4 0-16,-1 1 0 0,-5 17 0 0,7-24 0 16,-7 24 0-16,0 0 0 0,10-17 0 0,-10 17 0 15,0 0 0-15,0 0 0 0,24 5 0 16,-24-5 0-16,27 9 0 0,-6-4 0 0,1-1 0 15,4-1 0-15,3-1 0 0,4 1-23 0,-2-5-47 16,11 14-57-16,-22-33-130 0,37 44-81 0,-38-43-25 16,29 9-146-16,-2 22 150 0,-33-37 359 15</inkml:trace>
  <inkml:trace contextRef="#ctx0" brushRef="#br0" timeOffset="49580.8756">10871 2275 1464 0,'-2'24'414'0,"-16"-25"-370"0,18 1-10 15,-29 2-1-15,29-2 1 0,-28 5-10 0,28-5-24 16,-29 7 0-16,29-7 0 0,-31 18 0 0,31-18 0 16,-30 28 0-16,15-10 0 0,0 2 0 0,0 0 0 15,-1 0 0-15,4-2 0 0,1 0 0 16,11-18 0-16,-10 29 0 0,10-29 0 16,5 23 0-16,-5-23 0 0,17 18 0 0,-17-18 0 15,27 11 0-15,-10-9 0 0,4-2 0 0,2-2 0 16,0-5 0-16,1-2 0 0,3-2 0 0,0-2 0 15,-2-3 0-15,0-1 0 0,-1 0 0 0,-2-2 0 16,0 1 0-16,-2-1 0 0,-3 1 0 0,-1-1 0 16,-2 2 0-16,-14 17 0 0,19-26 0 15,-19 26 0-15,0 0 0 0,11-17 0 0,-11 17 0 16,0 0 0-16,0 0 0 0,0 0 0 0,-16 24 0 16,16-24 0-16,-25 36 0 0,10-14 0 0,-1 1 0 15,3-1 0-15,1 0 0 0,2-3 0 0,6 0 0 16,4-19 0-16,0 31 0 0,0-31 0 15,20 23-1-15,-20-23-35 0,36 13-13 0,-15-14-1 16,13 5-30-16,-12-19-37 0,28 28-107 16,-37-42-83-16,37 34 24 0,-32-28-2 0,13 6 100 15,-2 9-12-15,-22-29-35 0,28 36 232 0</inkml:trace>
  <inkml:trace contextRef="#ctx0" brushRef="#br0" timeOffset="50018.3532">11336 2353 1593 0,'-9'-16'194'15,"9"16"-130"-15,0 0-14 0,-21-15-4 0,21 15-4 16,-19-4-10-16,19 4-6 0,-17 5-26 15,17-5 0-15,0 0 0 0,-20 27 0 0,20-27 0 16,-8 29 0-16,6-11 0 0,1 0 0 16,2 0 0-16,3-1 0 0,-4-17 0 0,13 30 0 15,-13-30 0-15,20 22 0 0,-20-22 0 0,25 13 0 16,-25-13 0-16,27 5 0 0,-27-5 0 0,31-5 0 16,-14-2 0-16,1-5 0 0,3-2 0 0,0-3 0 15,-1-4 0-15,2 1 0 0,-2-3 0 16,1-2 0-16,-1 1 0 0,-3 0 0 0,0 2 0 15,-3 3 0-15,-14 19 0 0,26-28 0 0,-26 28 0 16,0 0 0-16,0 0 0 0,0 0 0 0,0 0 0 16,0 0 0-16,0 0 0 0,2 29 0 0,-9-3 0 15,-3 9 0-15,-3 5 0 0,-3 7 0 0,-2 3 0 16,-1 7 0-16,2 0 0 0,-1 2 0 0,0 3 0 16,-3-4 0-16,3-1 0 15,-3-5 0-15,3-5 0 0,1-5 0 0,0-4 0 16,2-5 0-16,3-4 0 0,1-6 0 0,2-4 0 15,9-19 0-15,-10 18 0 0,10-18 0 0,0 0 0 16,0 0 0-16,0 0 0 0,4-20 0 0,-4 20 0 16,3-34 0-16,0 8 0 0,2-2 0 0,2-2 0 15,1-1 0-15,2-3 0 0,1 1 0 16,1-4 0-16,4-3 0 0,1-2 0 0,4-4 0 16,-2-3 0-16,4 3 0 0,-3-1 0 0,3 7 0 15,-6-6-81-15,17 34-146 0,-35-30-342 16,32 44 185-16,-27-25-152 0,2-2 287 0</inkml:trace>
  <inkml:trace contextRef="#ctx0" brushRef="#br0" timeOffset="50690.2399">12769 2483 881 0,'24'-6'380'16,"-35"-14"-212"-16,11 20-29 0,0 0-34 15,0 0-19-15,-4-23-16 0,4 23-17 16,-17-13-4-16,17 13-11 0,-26-11-5 0,26 11-6 15,-30-7-9-15,30 7-18 0,-36-1 0 0,18 3 0 16,0 2 0-16,0 2 0 0,-1 1 0 0,2 2 0 16,-1 3 0-16,0 1 0 0,1 3 0 0,1 3 0 15,1 0 0-15,3 1 0 0,1-1 0 0,3-1 0 16,8-18 0-16,-5 29 0 0,5-29 0 0,11 17 0 16,-11-17 0-16,24 6 0 0,-6-7 0 15,4-3 0-15,4-4 0 0,2-4 0 0,5-7 0 16,2-4 0-16,5-6 0 0,3-5 0 15,0-4 0-15,2-2 0 0,0-1 0 0,2 1 0 16,-6 3 0-16,-2 0 0 0,-5 6 0 0,-6 2 0 16,-5 2 0-16,-5 3 0 0,-4 4 0 0,-5 3 0 15,-9 17 0-15,6-22 0 0,-6 22 0 16,0 0 0-16,0 0 0 0,-19 7 0 0,19-7 0 16,-29 32 0-16,8-6 0 0,-2 9 0 0,-1 4 0 15,-1 6 0-15,2 1 0 0,1 1 0 0,5 1 0 16,3-4 0-16,6-1 0 0,2-5 0 0,9-3 0 15,3-7 0-15,7-3 0 0,4-7 0 0,9-1-48 16,-3-14-54-16,21 18-88 0,-26-41-89 0,40 37-41 16,-33-43 4-16,21 1-118 15,3 26 77-15,-29-40 357 0</inkml:trace>
  <inkml:trace contextRef="#ctx0" brushRef="#br0" timeOffset="50893.3904">13454 2263 2042 0,'-17'-3'5'0,"17"3"-5"0,-21 3 0 0,21-3 0 16,-17 12 0-16,17-12 0 0,-18 29 0 16,8-7 0-16,0 2 0 0,1 2 0 0,0 1 0 15,3 1 0-15,0 0 0 0,2-2 0 0,2 1 0 16,3-2 0-16,0-3 0 0,3 0 0 16,2-4 0-16,4 0 0 0,-10-18-55 0,25 22-14 15,-25-22-44-15,38 11-297 0,-38-11-129 0,29-16-4 16,-11 6 226-16</inkml:trace>
  <inkml:trace contextRef="#ctx0" brushRef="#br0" timeOffset="51018.3721">13521 2022 1921 0,'0'0'50'0,"0"0"-26"16,-17-16-18-16,17 16-8 0,0 0-2 0,0 0-5 15,0 0-11-15,21 14-13 16,0 6-48-16,-21-20-101 0,49 22-293 0,-32-17-98 15,8 4 19-15,6 21 487 0</inkml:trace>
  <inkml:trace contextRef="#ctx0" brushRef="#br0" timeOffset="51424.6471">14022 2294 1823 0,'0'0'100'0,"-30"-8"-76"0,13 9 4 0,-2-5 6 15,2 6 4-15,-5 0-38 0,0 3 0 0,0 3 0 16,-1 3 0-16,0 2 0 0,1 7 0 0,-2-1 0 16,2 4 0-16,1 1 0 0,2 0 0 15,3-2 0-15,5-1 0 0,5-3 0 16,4-1 0-16,2-17 0 0,7 30 0 0,-7-30 0 16,24 23 0-16,-6-14 0 0,4-5 0 0,1-2 0 15,5-2 0-15,4-8 0 0,2-1 0 0,0-5 0 16,-1-3 0-16,0-1 0 0,-6 1 0 0,-1-1 0 15,-5-1 0-15,-3 3 0 0,-2-1 0 0,-16 17 0 16,22-30 0-16,-22 30 0 0,13-28 0 0,-13 28 0 16,3-22 0-16,-3 22 0 0,0 0 0 15,0 0 0-15,0 0 0 0,0 0 0 0,-22-4 0 16,22 4 0-16,-12 20 0 0,3-3 0 16,2 1 0-16,0 2 0 0,0-1 0 0,4-1 0 15,-1-1 0-15,5 1 0 0,-1-18 0 0,6 32 0 16,-6-32 0-16,19 26 0 0,-19-26-45 0,41 23-76 15,-32-40-110-15,39 40-55 0,-39-47-34 0,37 34 44 16,-14-10-105-16,-15-28 43 0,31 36 290 16</inkml:trace>
  <inkml:trace contextRef="#ctx0" brushRef="#br0" timeOffset="51909.0434">14540 2337 1227 0,'26'7'414'0,"-44"-40"-76"0,18 33-307 15,-12-30-5-15,12 30-15 0,-16-26-11 0,16 26 0 16,-23-13 0-16,23 13 0 15,-30-3 0-15,30 3 0 0,-34 9 0 0,34-9 0 16,-34 28 0-16,15-7 0 0,1 2 0 0,-1 4 0 16,0 1 0-16,4 0 0 0,0 1 0 0,5-2 0 15,2-3 0-15,3-1 0 0,5-4 0 0,6-2 0 16,-6-17 0-16,21 24 0 0,-21-24 0 0,30 11 0 16,-12-11 0-16,3-2 0 0,1-4 0 0,2-5 0 15,2-4 0-15,-1-2 0 0,0-2 0 16,-3-2 0-16,-3 1 0 0,-1-2 0 0,-1 2 0 15,-2-1 0-15,-2 2 0 0,-3 1 0 0,-10 18 0 16,13-28 0-16,-13 28 0 0,0 0 0 16,4-18 0-16,-4 18 0 0,0 0 0 0,0 0 0 15,-12 19 0-15,12-19 0 0,-18 36 0 0,2-8 0 16,-1 8 0-16,-3 5 0 0,1 5 0 0,-3 5 0 16,0 4 0-16,3 3 0 0,-5 0 0 15,4 0 0-15,-1-3 0 0,0-3 0 0,3-1 0 16,-1-4 0-16,2-3 0 0,1-5 0 0,0-6 0 15,3-2 0-15,2-7 0 0,2-5 0 0,9-19 0 16,-9 22 0-16,9-22 0 0,0 0 0 0,0 0 0 16,0 0 0-16,0 0 0 0,6-29 0 0,-3 10 0 15,2-4 0-15,1-5 0 0,0 0 0 16,0-1 0-16,2-1 0 0,-2-1 0 16,2-2 0-16,2-5 0 0,2-3 0 0,5-1 0 15,1-7 0-15,8 3 0 0,-2-3 0 0,7 5 0 16,-6-1 0-16,6 19-52 0,-24-21-145 0,27 37-336 15,-34-24-23-15,21 20 76 0</inkml:trace>
  <inkml:trace contextRef="#ctx0" brushRef="#br0" timeOffset="52502.7724">14896 2509 1930 0,'0'0'19'15,"0"0"-21"-15,0 0-2 0,0 0 5 0,0 0 7 16,0 0 5-16,0 0 1 0,0 0 3 0,0 0 2 16,0 0 4-16,0 0-14 0,0 0-9 0,0 0 0 15,-10 23 0-15,5-4 0 0,-1 1 0 16,0 2 0-16,-3 2 0 0,-1 0 0 0,0 0 0 15,0 1 0-15,3-2 0 0,-1-2 0 0,0-4 0 16,8-17 0-16,-11 25 0 0,11-25 0 0,0 0 0 16,0 0 0-16,0 0 0 0,0 0 0 0,0 0 0 15,0 0 0-15,0 0 0 0,22-11 0 0,-22 11 0 16,22-34 0-16,-9 10 0 0,0-3 0 16,0 0 0-16,-2 3 0 0,-1-1 0 15,-3 2 0-15,-1 0 0 0,-2 0 0 0,-1-1 0 16,1 3 0-16,0 1 0 0,-2 1 0 0,-2 19 0 15,5-23 0-15,-5 23 0 0,0 0 0 0,0 0 0 16,0 0 0-16,0 0 0 0,19-8 0 0,-19 8 0 16,20 7 0-16,-20-7 0 0,33 10 0 0,-13-3 0 15,2-2 0-15,4 1 0 0,-2-2 0 16,7 0 0-16,-3 0 0 0,4 0 0 0,2-4-6 16,3 6-64-16,-7-13-29 0,15 22-72 0,-28-34-91 15,34 37-15-15,-34-28-182 0,15 8 98 0,-4 7 55 16</inkml:trace>
  <inkml:trace contextRef="#ctx0" brushRef="#br0" timeOffset="52893.7583">15561 2441 51 0,'0'0'422'0,"0"0"36"0,0 0 30 0,-18-16-14 16,18 16-409-16,-21-5-31 0,21 5-5 15,-20-7-3-15,20 7-26 0,-20-6 0 0,20 6 0 16,-22 0 0-16,22 0 0 0,-23 6 0 0,23-6 0 16,-30 13 0-16,30-13 0 0,-33 28 0 0,15-10 0 15,-2 4 0-15,1 1 0 0,-2 1 0 0,3 2 0 16,-2-1 0-16,6-2 0 0,-1-2 0 0,6-1 0 15,9-20 0-15,-11 30 0 0,11-30 0 16,4 21 0-16,-4-21 0 0,0 0 0 0,30 19 0 16,-30-19 0-16,36 0 0 0,-14-6 0 0,6-5 0 15,4-5 0-15,3-2 0 0,1-2 0 16,2-3 0-16,-1 0 0 0,-5-3 0 0,0 2 0 16,-5 2 0-16,-4 0 0 0,-5 3 0 0,-5 2 0 15,-13 17 0-15,19-32 0 0,-19 32 0 0,6-23 0 16,-6 23 0-16,0 0 0 0,0 0 0 15,0 0 0-15,-21-9 0 0,21 9 0 0,0 0 0 16,-25 22 0-16,25-22 0 0,-25 31 0 0,13-13 0 16,2 3 0-16,1-2 0 0,1 0 0 0,6-1 0 15,-1-1 0-15,6 1 0 0,-3-18 0 0,13 29 0 16,-13-29 0-16,27 22 0 0,-9-14 0 0,5-1 0 16,-1-4-28-16,11 9-89 0,-18-32-87 0,33 37-87 15,-38-44 11-15,30 30-3 16,-9-11-108-16,-14-20 60 0,23 29 210 0</inkml:trace>
  <inkml:trace contextRef="#ctx0" brushRef="#br0" timeOffset="53440.8441">16008 2357 1369 0,'0'0'604'0,"0"0"-578"0,-26 19-9 16,26-19 1-16,0 0-5 0,-23 27-13 0,23-27 0 15,-20 29 0-15,11-10 0 0,0 2 0 0,2 1 0 16,0-1 0-16,1 1 0 0,-1-1 0 0,4 1 0 15,-1-3 0-15,1-2 0 0,3-17 0 16,-2 26 0-16,2-26 0 0,3 17 0 0,-3-17 0 16,0 0 0-16,0 0 0 0,0 0 0 0,22 5 0 15,-22-5 0-15,19-15 0 0,-19 15 0 16,29-32 0-16,-12 13 0 0,-1-5 0 0,1 1 0 16,-2 0 0-16,1-3 0 0,-3 2 0 0,-1 0 0 15,-1 1 0-15,-2 0 0 0,0 0 0 0,-1 2 0 16,-4 1 0-16,-4 20 0 0,8-28 0 0,-8 28 0 15,0 0 0-15,0 0 0 0,0 0 0 0,0 0 0 16,0 0 0-16,0 0 0 0,0 0 0 0,-8 27 0 16,8-27 0-16,-6 32 0 0,5-14 0 15,0-1 0-15,1 0 0 0,0-17 0 16,5 29 0-16,-5-29 0 0,8 27 0 0,-8-27 0 16,16 19 0-16,-16-19 0 0,21 11 0 0,-21-11 0 15,25 2 0-15,-25-2 0 0,31-7 0 0,-13 0 0 16,-1-4 0-16,1-1 0 0,-1-3 0 0,2 0 0 15,-1 0 0-15,1 0 0 0,-1-2 0 16,1 0 0-16,-19 17 0 0,31-31 0 0,-31 31 0 16,27-27 0-16,-27 27 0 0,22-22 0 0,-22 22 0 15,0 0 0-15,0 0 0 0,0 0 0 0,0 0 0 16,0 0 0-16,10 28 0 0,-16-10 0 0,-4 7 0 16,-2-1 0-16,0 4 0 0,-3 0 0 0,3 0 0 15,-2 0 0-15,5-2 0 0,0-2 0 0,6 1 0 16,0-7 0-16,10 4-54 15,-7-22-85-15,28 27-60 0,-28-27-51 0,43-1-36 16,-31-18 30-16,26 10 4 0,-7-3 3 0,-10-24-67 16,31 36 271-16</inkml:trace>
  <inkml:trace contextRef="#ctx0" brushRef="#br0" timeOffset="53722.0986">16786 2314 1762 0,'-34'-20'285'0,"34"20"-285"0,-23-3 0 0,6 7 0 15,17-4 0-15,-26 14 0 0,26-14 0 16,-17 18 0-16,17-18 0 0,-5 23 0 0,5-23 0 16,11 24 0-16,-11-24 0 0,21 22 0 0,-21-22 0 15,28 17 0-15,-10-10 0 0,2-2 0 0,3 1 0 16,-3-1 0-16,0 1 0 0,1-1 0 16,-21-5 0-16,29 10 0 0,-29-10 0 0,0 0 0 15,16 25 0-15,-16-25 0 0,-5 24 0 0,-4-7 0 16,-3 1 0-16,-3 2 0 0,-3 2 0 0,-1-2 0 15,-3-1 0-15,-3-2 0 0,6 0 0 0,1-3 0 16,18-14 0-16,-26 21 0 0,26-21 0 0,0 0 0 16,-12 29-18-16,12-29-152 0,0 0-63 0,0 0-265 15,0 0 94-15,0 0-76 16,13-42 237-16,13 42 243 0</inkml:trace>
  <inkml:trace contextRef="#ctx0" brushRef="#br0" timeOffset="54612.7075">17932 2402 1860 0,'0'0'54'0,"-26"7"-16"16,8-11-4-16,1 3-2 0,-4 0-3 0,-1 0-29 15,-2 0 0-15,-3 3 0 0,-2 0 0 0,1 3 0 16,-1 1 0-16,2 2 0 0,-1 1 0 0,5 3 0 16,-1 0 0-16,4 4 0 0,2 1 0 0,4 0 0 15,4 0 0-15,2 0 0 0,8-17 0 16,-3 31 0-16,3-31 0 0,11 26 0 16,-11-26 0-16,26 20 0 0,-7-12 0 0,4-5 0 15,2-3 0-15,6-2 0 0,-1-4 0 0,0-3 0 16,2-3 0-16,-4 0 0 0,-2-2 0 0,-5-1 0 15,-1 1 0-15,-20 14 0 0,29-28 0 0,-29 28 0 16,18-26 0-16,-18 26 0 0,14-25 0 0,-14 25 0 16,6-24 0-16,-6 24 0 0,3-22 0 0,-3 22 0 15,2-19 0-15,-2 19 0 0,0 0 0 16,0 0 0-16,0 0 0 0,0 0 0 0,0 0 0 16,0 0 0-16,0 0 0 0,0 18 0 0,3 2 0 15,2 6 0-15,0 5 0 0,0 4 0 16,-1 5 0-16,-1 4 0 0,-2 2 0 0,-2 4 0 15,-1 0 0-15,-3 0 0 0,-1-1 0 0,-4-2 0 16,-2-2 0-16,-4-1 0 0,-1-2 0 0,-2-3 0 16,-3-3 0-16,1-2 0 0,-5-6 0 15,6-3 0-15,-3-3 0 0,2-4 0 0,3-5 0 16,-2-3 0-16,20-10 0 0,-24 7 0 0,24-7 0 16,0 0 0-16,0 0 0 0,-15-24 0 0,17 7 0 15,1-5 0-15,3-4 0 0,5-5 0 0,3 0 0 16,3-4 0-16,2-3 0 0,4-2 0 0,2-1 0 15,-1-2 0-15,1-2 0 0,-1-2 0 16,0 1 0-16,0 1 0 0,1 5 0 16,0 6 0-16,-3 8 0 0,-4 4 0 0,0 6 0 15,-18 16 0-15,25-23 0 0,-25 23 0 0,22-8 0 16,-22 8 0-16,25 2-37 0,-25-2-100 0,34 8-37 16,-35-29-72-16,30 33-253 0,-29-12 24 0,26-12 65 15</inkml:trace>
  <inkml:trace contextRef="#ctx0" brushRef="#br0" timeOffset="55034.6039">18551 2404 1498 0,'0'0'486'0,"-18"4"-436"15,18-4-37-15,-29-15-13 0,29 15 0 16,-19-14 0-16,19 14 0 0,-21-12 0 0,21 12 0 15,-21-6 0-15,21 6 0 0,-25 5 0 0,25-5 0 16,-33 15 0-16,15-1 0 0,-3 1 0 0,1 2 0 16,-1 3 0-16,1 3 0 0,1-2 0 0,2 2 0 15,2 0 0-15,4-2 0 0,4-3 0 0,2-1 0 16,5-17 0-16,5 24 0 0,-5-24 0 16,22 18 0-16,-22-18 0 0,36 10 0 0,-11-10 0 15,3-3 0-15,3-4 0 0,-1-1 0 16,1-3 0-16,-3-2 0 0,0-2 0 0,-1 1 0 15,-2-1 0-15,-1-1 0 0,-3 2 0 0,-2-1 0 16,-19 15 0-16,26-25 0 0,-26 25 0 0,14-18 0 16,-14 18 0-16,0 0 0 0,0 0 0 0,-1-18 0 15,1 18 0-15,0 0 0 0,0 0 0 16,-20 7 0-16,20-7 0 0,0 0 0 0,-21 26 0 16,21-26 0-16,-15 29 0 0,15-29 0 0,-11 31 0 15,11-31 0-15,-3 29 0 0,3-29 0 0,8 24-1 16,-8-24-64-16,30 25-75 0,-30-25-84 0,36 11-35 15,-38-30-26-15,29 16-152 0,-27 3 46 16,16-18 147-16</inkml:trace>
  <inkml:trace contextRef="#ctx0" brushRef="#br0" timeOffset="55315.8639">18959 2380 1397 0,'0'0'601'0,"0"0"-567"16,0 0-19-16,0 0-15 0,0 0 0 0,-19 21 0 15,19-21 0-15,-11 18 0 0,11-18 0 16,-17 29 0-16,9-10 0 0,0 2 0 0,2 0 0 16,-3 2 0-16,4 0 0 0,1-1 0 0,1-2 0 15,3-2 0-15,0-18 0 0,3 29 0 16,-3-29 0-16,7 20 0 0,-7-20 0 0,0 0 0 16,23 16 0-16,-23-16 0 0,21-5 0 0,-21 5 0 15,28-17 0-15,-11 3 0 0,2-4 0 0,4-3 0 16,-1-3 0-16,0-2 0 0,-3 1 0 15,2 0 0-15,-3-2 0 0,2 4 0 0,-4-2 0 16,-1 5 0-16,-1-1 0 0,0 2 0 0,-5-2-14 16,10 29-457-16,-32-39-44 0,34 35-8 0,-31-23 0 15,12 0 523-15</inkml:trace>
  <inkml:trace contextRef="#ctx0" brushRef="#br0" timeOffset="55675.2493">19425 2483 1882 0,'0'0'84'0,"0"0"-49"0,19-13-1 16,-19 13-22-16,27-14-12 0,-27 14 0 0,20-15 0 15,-20 15 0-15,14-20 0 0,-14 20 0 0,15-23 0 16,-15 23 0-16,11-24 0 0,-11 24 0 0,11-25 0 15,-11 25 0-15,3-23 0 0,-3 23 0 16,0 0 0-16,-5-20 0 0,5 20 0 0,0 0 0 16,-20-1 0-16,20 1 0 0,-28 18 0 0,10-3 0 15,-3 0 0-15,1 4 0 0,-1 2 0 16,1 1 0-16,-2 2 0 0,2 2 0 0,0-1 0 16,2 2 0-16,3-4 0 0,4 0 0 0,5-6 0 15,6-17 0-15,4 27 0 0,-4-27 0 0,18 19 0 16,-18-19 0-16,37 12 0 0,-13-12 0 0,8 0 0 15,-1-10 0-15,12 10 0 0,-15-24-149 0,40 29-382 16,-50-36-13-16,25 18 32 0,-11 0 202 16</inkml:trace>
  <inkml:trace contextRef="#ctx0" brushRef="#br0" timeOffset="56237.8507">20159 2334 1977 0,'0'0'26'0,"0"0"-12"16,0 0-4-16,0 0 6 0,-12 23-12 0,12-23-4 16,-19 24 0-16,5-6 0 0,2 2 0 15,-2 0 0-15,-1 1 0 0,4-1 0 0,1 1 0 16,4 1 0-16,1-2 0 0,3 1 0 0,2-3 0 15,0-18 0-15,10 30 0 0,-10-30 0 0,24 22 0 16,-24-22 0-16,34 13 0 0,-14-9 0 16,4-6 0-16,0-2 0 0,1-5 0 0,1-4 0 15,-3-3 0-15,2-2 0 0,-2-4 0 0,1 1 0 16,2-3 0-16,-3-1 0 0,-1 0 0 16,-4 1 0-16,-2-2 0 0,2 3 0 0,-3 0 0 15,-2 2 0-15,-1 3 0 0,-2 1 0 0,-10 17 0 16,12-21 0-16,-12 21 0 0,0 0 0 0,0 0 0 15,0 0 0-15,0 0 0 0,-6 28 0 0,0-9 0 16,-4 3 0-16,0 5 0 0,1-1 0 0,-2 3 0 16,0-2 0-16,5 2 0 0,0-4 0 0,8-1 0 15,-1-3 0-15,9-2 0 0,-10-19-46 16,38 34-55-16,-38-34-121 0,61 13-48 16,-48-36-7-16,36 23-197 0,-15-4 83 0,-10-30 126 15</inkml:trace>
  <inkml:trace contextRef="#ctx0" brushRef="#br0" timeOffset="56534.6793">20788 2304 1576 0,'9'18'471'0,"-9"-18"-471"0,0 0 0 16,-19 4 0-16,19-4 0 0,0 0 0 0,0 0 0 16,0 0 0-16,10 24 0 0,-10-24 0 0,18 18 0 15,-18-18 0-15,25 17 0 0,-25-17 0 16,31 16 0-16,-14-8 0 0,2-1 0 0,-1 1 0 15,-1-1 0-15,0-1 0 0,-17-6 0 16,25 13 0-16,-25-13 0 0,19 15 0 0,-19-15 0 16,0 0 0-16,8 21 0 0,-8-21 0 0,0 0 0 15,-5 27 0-15,5-27 0 0,-14 23 0 0,14-23 0 16,-26 25 0-16,26-25 0 0,-30 26 0 0,13-14 0 16,0 0 0-16,-1-1 0 0,18-11 0 0,-33 20 0 15,33-20 0-15,-26 15 0 0,26-15 0 0,0 0 0 16,0 0 0-16,-24 2-137 0,37 17-111 15,-26-40-286-15,13 21-10 0,0 0 63 0</inkml:trace>
  <inkml:trace contextRef="#ctx0" brushRef="#br0" timeOffset="57237.8783">22012 2437 1827 0,'0'0'62'16,"0"0"-24"-16,-20-15-9 0,20 15-4 16,-27-11-3-16,27 11-4 0,-35-4 4 0,14 5-18 15,1 1-4-15,-2 4 0 0,-1 2 0 0,0 2 0 16,-3 3 0-16,-2 2 0 0,1 3 0 0,2 3 0 16,2 0 0-16,2 0 0 0,4 0 0 0,1-1 0 15,5 0 0-15,2-2 0 0,9-18 0 0,-6 29 0 16,6-29 0-16,7 22 0 0,-7-22 0 0,17 18 0 15,-17-18 0-15,34 7 0 0,-11-9 0 16,4-3 0-16,3-5 0 0,3-3 0 16,3-4 0-16,1-2 0 0,-1-2 0 0,0-1 0 15,-5-1 0-15,1 0 0 0,-4 0 0 0,-4 3 0 16,-3 0 0-16,-7 2 0 0,-14 18 0 0,20-26 0 16,-20 26 0-16,11-21 0 0,-11 21 0 0,0 0 0 15,0 0 0-15,0 0 0 0,0 0 0 0,0 0 0 16,0 0 0-16,-22 7 0 0,22-7 0 15,-16 27 0-15,6-6 0 0,2-1 0 0,-1 4 0 16,5-1 0-16,1 0 0 0,2-1 0 0,5 0 0 16,0-5 0-16,10 1 0 0,-14-18 0 0,33 25 0 15,-13-18-17-15,13 10-118 0,-33-17-93 0,60 5-70 16,-52-29-4-16,28 25-68 0,-12-1-25 16,-13-28 94-16,28 32 301 0</inkml:trace>
  <inkml:trace contextRef="#ctx0" brushRef="#br0" timeOffset="57550.4144">22458 2430 1438 0,'0'0'555'0,"0"0"-502"0,0 0-52 0,0 0-1 16,0 0 0-16,-22 1 0 0,22-1 0 0,-19 13 0 15,19-13 0-15,-26 32 0 0,11-12 0 0,2 2 0 16,1 2 0-16,-1 0 0 0,0 0 0 16,2-3 0-16,3-2 0 0,8-19 0 0,-10 31 0 15,10-31 0-15,-2 19 0 0,2-19 0 16,0 0 0-16,0 0 0 0,0 0 0 0,25 8 0 15,-25-8 0-15,33-19 0 0,-10 2 0 0,4-2 0 16,2-4 0-16,3-3 0 0,1 1 0 0,-3 0 0 16,-1 0 0-16,-2 5 0 0,-1-1 0 0,-3 2 0 15,-4 3 0-15,2 3 0 0,-3 3 0 16,-18 10 0-16,26-12 0 0,-26 12 0 0,0 0 0 16,0 0 0-16,19 10 0 0,-19-10 0 0,7 19 0 15,-7-19 0-15,10 30 0 0,-5-11 0 0,-5-19 0 16,11 36 0-16,-11-36 0 0,20 33 0 0,-20-33-59 15,36 27-104-15,-36-27-364 0,40 4-5 0,-22-9 9 16,9-5 281-16</inkml:trace>
  <inkml:trace contextRef="#ctx0" brushRef="#br0" timeOffset="58457.0655">1036 3588 1448 0,'-6'-42'397'16,"6"42"-368"-16,2-27-12 0,-2 27-4 0,4-34 9 15,-4 34 0-15,11-32 3 0,-11 32-6 0,8-23-2 16,-8 23-1-16,0 0 1 0,0 0-12 0,0 0-5 16,0 0 0-16,0 0 0 0,0 0 0 0,0 0 0 15,-20 31 0-15,10-11 0 0,0 3 0 16,0 1 0-16,1 1 0 0,-1 1 0 15,1-3 0-15,3-2 0 0,0-1 0 0,5-1-1 16,1-19-26-16,1 30-13 0,-1-30-4 0,12 26-23 16,-12-26-20-16,28 27-124 0,-28-27-150 0,32-2-51 15,-32 2-153-15,16-27 334 0,11 30 231 0</inkml:trace>
  <inkml:trace contextRef="#ctx0" brushRef="#br0" timeOffset="58597.7966">1128 3189 1257 0,'-20'26'278'16,"-2"-28"-48"-16,22 2-212 0,-20 15-22 15,20-15-2-15,0 0 3 0,0 0-41 16,10 19-18-16,-10-19-61 0,28 7-116 0,-28-7-251 16,22-15-25-16,9 20 219 0</inkml:trace>
  <inkml:trace contextRef="#ctx0" brushRef="#br0" timeOffset="59128.9822">1494 3419 1047 0,'0'0'386'0,"-8"30"-250"0,8-30-42 16,-17 36-5-16,17-36-27 0,-20 37-6 0,20-37-15 16,-17 32-6-16,17-32-9 0,-13 31 1 15,13-31-9-15,-11 24-1 0,11-24-4 0,0 0-13 16,-9 20 0-16,9-20 0 0,0 0 0 0,0 0 0 15,0 0 0-15,0 0 0 0,0 0 0 0,21-24 0 16,-21 24 0-16,23-35 0 0,-8 12 0 16,2-1 0-16,0 1 0 0,-1-1 0 0,-2 1 0 15,-2 0 0-15,-1 1 0 0,-1 4 0 0,-3 0 0 16,-7 18 0-16,11-26 0 0,-11 26 0 0,5-17 0 16,-5 17 0-16,0 0 0 0,0 0 0 0,0 0 0 15,0 0 0-15,0 0 0 0,-2 17 0 0,2-17 0 16,-1 23 0-16,1-23 0 15,-3 34 0-15,3-14 0 0,0-4 0 0,3 1 0 16,-3-17 0-16,8 28 0 0,-8-28 0 0,21 22 0 16,-21-22 0-16,29 12 0 0,-12-10 0 0,1 0 0 15,2-2 0-15,-1-4 0 0,2 0 0 0,0-2 0 16,0-1 0-16,0-3 0 0,-1 0 0 0,-1-1 0 16,-2-3 0-16,-17 14 0 0,32-26 0 0,-32 26 0 15,26-24 0-15,-26 24 0 0,22-20 0 16,-22 20 0-16,0 0 0 0,19-12 0 0,-19 12 0 15,0 0 0-15,0 0 0 0,0 0 0 0,7 26 0 16,-7-26 0-16,3 33 0 0,0-8 0 0,-3 0 0 16,-1 4 0-16,-2 1 0 0,3 2 0 15,-1-3 0-15,3 0 0 0,2-4 0 0,3-1 0 16,2-2 0-16,6-3 0 0,-15-19-32 0,40 31-39 16,-21-30-30-16,26 22-154 0,-32-44-80 15,37 25-185-15,-14-11-33 0,-5-21 374 0</inkml:trace>
  <inkml:trace contextRef="#ctx0" brushRef="#br0" timeOffset="59488.3471">2596 3380 1955 0,'-31'1'45'0,"12"-4"-21"0,19 3-2 16,-29-5-21-16,29 5-1 0,-27 0 0 15,27 0 0-15,-26 4 0 0,26-4 0 0,-25 10 0 16,25-10 0-16,-24 16 0 0,24-16 0 0,-24 26 0 15,24-26 0-15,-23 32 0 0,10-14 0 0,4 3 0 16,0-2 0-16,3 1 0 0,2-1 0 0,4-19 0 16,0 30 0-16,0-30 0 0,13 20 0 15,-13-20 0-15,21 12 0 0,-21-12 0 0,28 4 0 16,-11-5 0-16,3-4 0 0,-1-2 0 0,2-6 0 16,1-3 0-16,-1-2 0 0,0-1 0 0,0-2 0 15,-3 1 0-15,-1 1 0 0,-2 1 0 0,-3 1 0 16,-12 17 0-16,17-26 0 0,-17 26 0 0,9-18 0 15,-9 18 0-15,0 0 0 0,0 0 0 16,0 0 0-16,0 0 0 0,0 0 0 16,0 0 0-16,0 0 0 0,-9 26 0 0,9-26 0 15,-7 34 0-15,4-13 0 0,1-1 0 0,3 1 0 16,-1-2 0-16,6 0-26 0,-6-19-31 0,22 34-44 16,-22-34-86-16,36 26-128 0,-36-26-53 0,23-5-133 15,3 17 30-15,-26-12 451 0</inkml:trace>
  <inkml:trace contextRef="#ctx0" brushRef="#br0" timeOffset="60003.9792">2996 3373 1648 0,'0'0'154'0,"-20"-19"-77"0,20 19-11 0,-24-3-18 16,24 3-6-16,-29 6-30 0,29-6-12 0,-33 15 0 15,15-3 0-15,1 1 0 0,0 3 0 16,0 1 0-16,3 1 0 0,-1 0 0 0,3 1 0 15,0 1 0-15,3 2 0 0,2-3 0 0,2 0 0 16,4-2 0-16,1-17 0 0,6 28 0 0,-6-28 0 16,22 17 0-16,-22-17 0 0,36 5 0 0,-11-9 0 15,-2-3 0-15,2-3 0 0,-1-4 0 0,2-3 0 16,0-3 0-16,-3 0 0 0,-3 0 0 16,-1 0 0-16,-5 2 0 0,0 1 0 15,-14 17 0-15,15-26 0 0,-15 26 0 0,0 0 0 16,8-20 0-16,-8 20 0 0,0 0 0 0,0 0 0 15,0 0 0-15,0 0 0 0,-12 23 0 0,12-23 0 16,-15 40 0-16,5-9 0 0,-1 7 0 0,-2 3 0 16,-2 4 0-16,1 3 0 0,-1 4 0 0,2 0 0 15,-1 1 0-15,2-1 0 0,1-5 0 16,1 1 0-16,2-7 0 0,2-4 0 0,0-3 0 16,1-4 0-16,0-6 0 0,3-3 0 0,2-21 0 15,-3 24 0-15,3-24 0 0,0 0 0 0,0 0 0 16,0 0 0-16,0 0 0 0,4-26 0 0,-2 4 0 15,2-6 0-15,2-6 0 0,4-5 0 16,3-2 0-16,2-2 0 0,1-2 0 0,1-2 0 16,0 0 0-16,-2-2 0 0,2 3 0 15,-2-2 0-15,2 6 0 0,-4 1 0 0,3 7 0 16,-5 5 0-16,1 8 0 0,-4 4 0 0,-8 17-75 16,8-23-87-16,15 35-60 0,-34-35-78 0,30 31-210 15,-19-8 79-15,0 0 85 0</inkml:trace>
  <inkml:trace contextRef="#ctx0" brushRef="#br0" timeOffset="60363.3788">3339 3545 1845 0,'21'-5'64'15,"-21"5"-27"-15,21-16-1 0,-21 16 0 0,25-13-7 16,-25 13-29-16,24-14 0 0,-24 14 0 15,25-16 0-15,-25 16 0 0,19-16 0 0,-19 16 0 16,0 0 0-16,21-22 0 0,-21 22 0 0,7-18 0 16,-7 18 0-16,3-19 0 0,-3 19 0 0,-2-20 0 15,2 20 0-15,-4-19 0 0,4 19 0 0,-9-19 0 16,9 19 0-16,0 0 0 0,-19-20 0 16,19 20 0-16,-19-2 0 0,19 2 0 0,-23 7 0 15,23-7 0-15,-29 24 0 0,12-6 0 16,-2 2 0-16,0 1 0 0,2 2 0 0,0 2 0 15,4-1 0-15,1 0 0 0,3-2 0 0,4-3 0 16,5-2 0-16,0-17 0 0,9 27 0 0,-9-27 0 16,24 18 0-16,-24-18 0 0,35 6 0 0,-11-11 0 15,5 1 0-15,1-9 0 0,22 11-110 0,-20-30-110 16,39 32-74-16,-33-35-111 0,32 21 102 16,-17-17-17-16,0-15-68 0,23 27 382 0,-30-28 6 15</inkml:trace>
  <inkml:trace contextRef="#ctx0" brushRef="#br0" timeOffset="60879.0322">4741 3141 1532 0,'0'0'496'15,"0"0"-478"-15,0 0-17 0,0 0-1 0,0 0 0 16,0 0 0-16,0 0 0 0,5 18 0 15,-5-18 0-15,-9 24 0 0,2-5 0 0,1 7 0 16,0 4 0-16,0 3 0 0,0 2 0 0,0 3 0 16,0 2 0-16,1 1 0 0,-1-1 0 0,-1 0 0 15,1-1 0-15,-2-4 0 0,5-3 0 0,-1-7 0 16,5-2 0-16,0-5 0 0,7 0-21 0,-8-18-37 16,22 27-41-16,-25-44-140 0,37 36-118 0,-40-37-138 15,6 18-63-15,25-7 339 0</inkml:trace>
  <inkml:trace contextRef="#ctx0" brushRef="#br0" timeOffset="61050.8759">4591 3506 1675 0,'19'27'348'16,"-19"-27"-324"-16,0 0-24 0,0 0 0 16,0 0 0-16,0 0 0 0,0 0 0 0,0 0 0 15,26-6 0-15,-8-3 0 0,5-2 0 0,9-3 0 16,3-6 0-16,6-1 0 0,4-6 0 0,6 2 0 15,-3-11-69-15,9 17-59 0,-29-34-205 0,33 31-267 16,-19-14-12-16,-3-2 308 0</inkml:trace>
  <inkml:trace contextRef="#ctx0" brushRef="#br0" timeOffset="61441.5373">5339 2976 1762 0,'-32'-11'285'0,"32"11"-285"0,-20 11 0 0,20-11 0 15,0 0 0-15,-19 27 0 0,19-27 0 0,-15 31 0 16,8-9 0-16,1 1 0 0,0 2 0 0,0 3 0 16,1 4 0-16,-1 0 0 0,0 6 0 15,-3-1 0-15,1 3 0 0,-2 1 0 0,0 0 0 16,-2 3 0-16,0 0 0 0,0-2 0 16,0-1 0-16,0-7 0 0,4-4 0 0,1-6 0 0,6-4 0 15,1-20 0-15,3 26 0 0,-3-26 0 16,0 0 0-16,25 14 0 0,-25-14 0 0,25-9 0 15,-25 9 0-15,37-24 0 0,-17 3 0 16,5-2 0-16,-1-1 0 0,0-2 0 0,-3 1 0 16,-2 2 0-16,-1 4 0 0,-18 19 0 0,26-30 0 15,-26 30 0-15,16-17 0 0,-16 17 0 0,0 0 0 16,0 0 0-16,0 0 0 0,0 0 0 0,9 18 0 16,-9-18 0-16,1 29 0 0,-1-10 0 0,0 2 0 15,0 2 0-15,1 0 0 0,3 1 0 0,1-5 0 16,4 0 0-16,-9-19 0 15,29 26 0-15,-9-17-21 0,10 4-83 0,-13-24-67 16,31 27-74-16,-36-43-52 0,38 31-6 0,-28-25-16 16,1-11-84-16,22 29 220 0,-32-34 183 0</inkml:trace>
  <inkml:trace contextRef="#ctx0" brushRef="#br0" timeOffset="61785.2767">5740 3438 1991 0,'0'0'40'0,"-34"21"-24"0,17-16-16 15,17-5 0-15,-29 15 0 0,29-15 0 0,-26 26 0 16,26-26 0-16,-22 32 0 0,15-12 0 16,0-1 0-16,3 2 0 0,1-1 0 0,2-3 0 15,1-17 0-15,8 29 0 0,-8-29 0 0,19 21 0 16,-19-21 0-16,29 9 0 0,-11-9 0 16,1-2 0-16,1-3 0 0,1-3 0 0,-2-4 0 15,2-2 0-15,-3-1 0 0,-18 15 0 0,33-34 0 16,-19 14 0-16,-1 1 0 0,-2-2 0 0,-4 3 0 15,2 1 0-15,-9 17 0 0,9-27 0 0,-9 27 0 16,4-19 0-16,-4 19 0 0,0 0 0 0,0 0 0 16,0 0 0-16,0 0 0 0,0 0 0 0,-17 10 0 15,17-10 0-15,-8 27 0 0,4-9 0 16,2 0 0-16,0 0 0 0,2 0 0 0,2-1 0 16,-2-17 0-16,8 28 0 0,-8-28 0 15,21 19 0-15,-21-19 0 0,33 4 0 0,-7-4-57 16,-7-25-107-16,29 25-82 0,-36-44-73 0,33 31-31 15,-22-24 2-15,5-8-85 0,23 29 304 0,-24-35 129 16</inkml:trace>
  <inkml:trace contextRef="#ctx0" brushRef="#br0" timeOffset="61957.1899">6345 3026 1394 0,'-17'60'603'0,"-3"-23"-595"0,-1 5 1 16,5 0 9-16,0 4-19 0,1 0 17 15,0 3-16-15,0-2 0 0,3-1 0 16,5-2 0-16,2-2 0 0,3-5 0 0,2-4 0 16,5-2-26-16,-2-9-20 0,9 3-38 0,-12-25-106 15,28 29-161-15,-28-29-149 0,0 0-86 0,0 0 323 16</inkml:trace>
  <inkml:trace contextRef="#ctx0" brushRef="#br0" timeOffset="62129.107">6155 3400 2047 0,'0'0'0'0,"0"0"0"0,0 0 0 16,0 0 0-16,0 0 0 0,0 0 0 15,15-17 0-15,-15 17 0 0,33-9 0 0,-10 2 0 16,4 2 0-16,-1-2 0 0,6 4 0 0,-7-15-100 16,25 34-166-16,-33-43-72 0,48 39-110 0,-18-10-91 15,-5-23 184-15,31 33 355 0</inkml:trace>
  <inkml:trace contextRef="#ctx0" brushRef="#br0" timeOffset="62927.2339">7476 3499 1259 0,'0'0'294'16,"8"-20"64"-16,-8 20-324 0,0 0-12 0,0 0 1 15,-1-18 3-15,1 18 0 0,0 0-21 0,0 0-5 16,0 0 0-16,0 0 0 0,0 0 0 0,-21 6 0 15,21-6 0-15,-16 21 0 0,16-21 0 16,-21 35 0-16,12-15 0 0,1 3 0 0,1 0 0 16,1 0 0-16,4 0 0 0,2-2 0 0,2-2 0 15,2 1 0-15,-4-20 0 0,13 30 0 0,-13-30 0 16,23 22 0-16,-23-22 0 0,31 11 0 0,-14-11 0 16,0-2 0-16,0-4 0 0,0-1 0 0,0-4 0 15,-17 11 0-15,34-29 0 0,-16 10 0 16,1-3 0-16,2-2 0 0,0-4 0 15,-1 0 0-15,2-1 0 0,-2 1 0 0,-3 3 0 16,0 2 0-16,-4 2 0 0,1 4 0 0,-14 17 0 16,18-25 0-16,-18 25 0 0,0 0 0 0,0 0 0 15,0 0 0-15,0 0 0 0,0 0 0 0,0 0 0 16,5 27 0-16,-7-10 0 0,0 3 0 0,-3 3 0 16,2 3 0-16,-1-1 0 0,1 0 0 15,2 1 0-15,2-2 0 0,2-2 0 0,1-4 0 16,2-1 0-16,-6-17 0 0,17 24 0 0,-17-24 0 15,23 12 0-15,-6-10 0 0,0-3 0 16,2-4 0-16,2-3 0 0,1-5 0 0,-2-4 0 16,4-3 0-16,-3-3 0 0,0 0 0 0,-1-1 0 15,-5-2 0-15,-1 0 0 0,-2 1 0 0,-2-1 0 16,-2 3 0-16,0 0 0 0,-4 2 0 16,2-1 0-16,-3 0 0 0,3 4 0 0,-2 1 0 15,-4 17 0-15,9-20 0 0,-9 20 0 0,0 0 0 16,20 2-42-16,-20-2-74 0,24 18-68 0,-24-18-62 15,20 18-40-15,-20-18-14 0,0 0-4 0,28 28 4 16,-28-28 32-16,23 18 268 0</inkml:trace>
  <inkml:trace contextRef="#ctx0" brushRef="#br0" timeOffset="63317.8819">8549 3378 1301 0,'0'0'593'0,"0"0"-530"0,-28-9-27 15,28 9-6-15,-24-13-6 0,24 13-24 0,-27-8 0 16,27 8 0-16,-30 2 0 0,30-2 0 16,-33 13 0-16,15-2 0 0,1 5 0 0,-2 2 0 15,1 4 0-15,-1 1 0 0,0 3 0 0,1 0 0 16,4 2 0-16,0-3 0 0,4 0 0 0,4-3 0 16,3-3 0-16,3 0 0 0,0-19 0 0,8 27 0 15,-8-27 0-15,23 20 0 0,-23-20 0 16,33 8 0-16,-13-9 0 0,1-4 0 0,1-2 0 15,0-4 0-15,1-1 0 0,-1-3 0 16,0 1 0-16,-2-3 0 0,-3 0 0 0,-3 0 0 16,1-1 0-16,-15 18 0 0,19-30 0 0,-19 30 0 15,12-24 0-15,-12 24 0 0,0 0 0 0,7-20 0 16,-7 20 0-16,0 0 0 0,0 0 0 0,0 0 0 16,0 0 0-16,0 0 0 0,-11 24 0 0,11-24 0 15,-9 33 0-15,4-12 0 0,0-3 0 0,3 2 0 16,1-3 0-16,6 1 0 0,-5-18 0 15,15 31 0-15,-15-31-49 0,30 27-75 0,-30-27-45 16,41 16-59-16,-40-34-47 0,36 28 17 16,-37-10 6-16,39-26-1 0,-8 34-73 0,-21-40 214 15,34 33 112-15</inkml:trace>
  <inkml:trace contextRef="#ctx0" brushRef="#br0" timeOffset="63630.3706">8942 3297 1269 0,'0'0'542'15,"0"0"-468"-15,0 0-31 0,-27 0-10 0,27 0 1 16,-17 13-14-16,17-13 3 0,-22 28-14 0,10-9-9 16,1 1 0-16,3 1 0 0,-1 1 0 0,3-1 0 15,2-1 0-15,4-3 0 0,0-17 0 16,8 29 0-16,-8-29 0 0,19 21 0 16,-19-21 0-16,29 11 0 0,-29-11 0 0,32 3 0 15,-32-3 0-15,33-5 0 0,-33 5 0 0,30-7 0 16,-30 7 0-16,22-5 0 0,-22 5 0 0,0 0 0 15,18 3 0-15,-18-3 0 0,0 0 0 0,0 0 0 16,2 22 0-16,-2-22 0 0,-7 26 0 0,1-8 0 16,-5 0 0-16,0 3 0 0,-2 0 0 0,0-2 0 15,1 0 0-15,3-2 0 0,9-17 0 16,-16 28 0-16,16-28 0 0,-6 21 0 0,6-21 0 16,0 0-16-16,22 29-193 0,-35-52-76 0,43 30-268 15,-35-33 119-15,15 1-10 0,14 24 339 16</inkml:trace>
  <inkml:trace contextRef="#ctx0" brushRef="#br0" timeOffset="64411.6697">9713 3341 1892 0,'0'0'155'0,"-18"8"-155"0,18-8 0 0,0 0 0 15,-17-18 0-15,17 18 0 0,0 0 0 0,7-22 0 16,-7 22-30-16,0 0-22 0,15-24-39 0,9 39-165 15,-24-15-387-15,0 0-5 0,28-18 322 16</inkml:trace>
  <inkml:trace contextRef="#ctx0" brushRef="#br0" timeOffset="64567.9212">9712 3774 1979 0,'-31'14'38'0,"31"-14"-14"0,-20 11-18 15,20-11-6-15,0 0 0 0,0 0 0 0,0 0 0 16,0 0 0-16,0 0 0 0,25-25 0 0,-25 25-21 16,39-15-69-16,-35-12-478 0,25 19-81 0,-6-8-15 15</inkml:trace>
  <inkml:trace contextRef="#ctx0" brushRef="#br0" timeOffset="65099.1992">10554 3663 1873 0,'0'0'64'0,"0"0"-21"0,0 0-4 16,0 0-11-16,0 0-28 0,0 0 0 0,0 0 0 15,0 0 0-15,0 0 0 0,0 0 0 16,10-19 0-16,-10 19 0 0,35-4 0 0,-9 2 0 16,1-1 0-16,4 1 0 0,5-2 0 0,0 1 0 15,4 0 0-15,3-2 0 0,2 3 0 0,-3-3 0 16,8 9-70-16,-16-25-461 0,27 27-89 0,-17-11-31 16</inkml:trace>
  <inkml:trace contextRef="#ctx0" brushRef="#br0" timeOffset="65771.0543">11694 3566 1768 0,'-23'-8'33'0,"23"8"-14"15,0 0 7-15,0 0 4 0,-5-17 5 16,5 17-2-16,0 0-7 0,0 0-6 0,0 0-5 16,0 0 0-16,0 0-2 0,0 0 0 0,0 0-12 15,0 0-1-15,-1 17 0 0,1-17 0 0,-7 31 0 16,2-11 0-16,0 2 0 0,0-1 0 0,-1 2 0 15,-1 0 0-15,-1-1 0 0,1 0 0 0,0-3 0 16,-1-2 0-16,8-17 0 0,-11 28 0 16,11-28 0-16,0 0 0 0,-6 18 0 0,6-18 0 15,0 0 0-15,0 0 0 0,0 0 0 0,0 0 0 16,11-17 0-16,-11 17 0 0,16-28 0 0,-4 8 0 16,0-4 0-16,1-3 0 0,-1-1 0 15,0 2 0-15,-2-2 0 0,-1 1 0 0,-4 2 0 0,1 1 0 16,-3-1 0-16,-1 2 0 0,-1 3 0 15,2 0 0-15,-2 2 0 0,-1 18 0 16,5-28 0-16,-5 28 0 0,5-16 0 0,-5 16 0 16,0 0 0-16,0 0 0 0,0 0 0 0,22-7 0 15,-22 7 0-15,24 8 0 0,-7-3 0 0,4-1 0 16,2 4 0-16,1-3 0 0,3 2 0 0,1-2 0 16,3 2 0-16,0-4 0 0,3 5-13 0,-4-8-62 15,12 13-53-15,-42-13-390 0,60 0-43 16,-36 1-14-16</inkml:trace>
  <inkml:trace contextRef="#ctx0" brushRef="#br0" timeOffset="66114.7922">12127 3536 1515 0,'-10'38'466'0,"10"-38"-449"15,-18 17-2-15,18-17-3 0,0 0 2 0,0 0-6 16,10 19-8-16,-10-19 0 0,28 4 0 0,-9-7 0 15,7 0 0-15,4-6 0 0,3-2 0 0,5-1 0 16,-1-2 0-16,0-1 0 0,0 1 0 0,-5-2 0 16,-1 1 0-16,-7 3 0 0,-5 1 0 0,-19 11 0 15,20-13 0-15,-20 13 0 0,0 0 0 0,0 0 0 16,0 0 0-16,-9-21 0 16,9 21 0-16,-20-9 0 0,20 9 0 0,-34-5 0 15,12 5 0-15,0 1 0 0,-4 4 0 0,1 2 0 16,-2 4 0-16,-1 1 0 0,0 4 0 0,1 2 0 15,2 1 0-15,3 2 0 0,1 2 0 0,5 0 0 16,3 1 0-16,3-1 0 0,7-1 0 0,3 0 0 16,4-3 0-16,7-1 0 0,5 0 0 15,5-3 0-15,4-4 0 0,8-2 0 0,1-4 0 16,6-1 0-16,2-7 0 0,4 5-50 0,-3-12-38 16,14 17-66-16,-28-30-369 0,32 24 11 0,-21-15-43 15</inkml:trace>
  <inkml:trace contextRef="#ctx0" brushRef="#br0" timeOffset="66489.7998">12840 3530 1387 0,'-36'-2'517'0,"17"4"-461"0,-2-1-26 0,4 3-1 16,-1-2-4-16,1 6-22 0,-3 0-3 0,3 4 0 16,0 3 0-16,17-15 0 0,-32 34 0 0,18-15 0 15,3 2 0-15,3-1 0 0,2 2 0 0,3-2 0 16,3-1 0-16,0-19 0 0,10 30 0 0,-10-30 0 15,22 20 0-15,-5-14 0 0,1-4 0 16,3-4 0-16,3-4 0 0,3-2 0 16,1-5 0-16,-1-2 0 0,-2-3 0 0,2-3 0 15,-2 0 0-15,1-1 0 0,-4 0 0 0,-3 0 0 16,-2 2 0-16,-3 0 0 0,-5 2 0 0,0 0 0 16,-9 18 0-16,11-27 0 0,-11 27 0 0,0 0 0 15,2-18 0-15,-2 18 0 0,0 0 0 16,0 0 0-16,0 0 0 0,-13 25 0 0,13-25 0 15,-11 35 0-15,5-14 0 0,0 4 0 0,1-1 0 16,3-1 0-16,2 0 0 0,1-3 0 0,5 0 0 16,-6-20 0-16,17 29 0 0,-17-29 0 0,29 14 0 15,-8-13 0-15,7-4-14 0,0-11-47 0,15 11-77 16,-22-36-97-16,37 33-75 0,-38-31-145 16,29 9 77-16,-3 2-33 0,-21-24 367 15</inkml:trace>
  <inkml:trace contextRef="#ctx0" brushRef="#br0" timeOffset="66646.1365">13588 3051 1953 0,'0'0'75'16,"-26"23"-56"-16,26-23-19 0,-29 28 0 0,13-4 0 15,-1 6 0-15,-1 7 0 0,-1 3 0 0,4 2 0 16,1 3 0-16,3-1 0 0,3 2 0 16,2 2 0-16,2-4 0 0,4 1 0 0,0-4 0 15,5-1 0-15,-4-14-73 0,25 23-224 0,-26-49-60 16,19 19-235-16,-8-2-12 0,-11-17 481 15</inkml:trace>
  <inkml:trace contextRef="#ctx0" brushRef="#br0" timeOffset="66802.313">13698 3756 1691 0,'-21'45'356'0,"2"-20"-356"16,4-4 0-16,2 0 0 0,3 0 0 0,10-21-96 15,2 46-309-15,-30-46-34 0,28 0-203 0,12 23 178 16,-12-23 464-16</inkml:trace>
  <inkml:trace contextRef="#ctx0" brushRef="#br0" timeOffset="68025.5023">14281 3663 2004 0,'0'0'37'0,"0"0"-31"15,0 0-6-15,-16-18 0 0,16 18 0 0,0 0 0 16,0 0 0-16,0 0 0 0,0 0 0 0,0 0 0 16,0 0 0-16,0 0 0 0,0 0 0 15,0 0 0-15,-13 22 0 0,8 1 0 16,-1 5 0-16,-2 2 0 0,0 2 0 0,-1 1 0 16,0 0 0-16,0-3 0 0,2-2 0 0,1-2 0 15,1-5 0-15,4-2 0 0,1-19 0 0,3 26-44 16,-3-26-64-16,32 11-441 0,-32-11-69 0,24-25-14 15</inkml:trace>
  <inkml:trace contextRef="#ctx0" brushRef="#br0" timeOffset="68197.3167">14117 3397 1720 0,'-32'-13'327'16,"6"19"-327"-16,8-3 0 15,18-3 0-15,-18 4 0 0,18-4 0 0,0 0-25 16,0 0-21-16,0 0-30 0,51 23-174 0,-29-29-365 16,13 6-22-16,-1-2 240 0</inkml:trace>
  <inkml:trace contextRef="#ctx0" brushRef="#br0" timeOffset="68587.9355">14712 3608 1979 0,'0'0'9'15,"-21"24"-6"-15,21-24 7 0,-15 26 5 0,15-26 6 16,-9 27-11-16,5-10-10 0,4-17 0 0,-9 34 0 16,5-17 0-16,4-17 0 0,-8 30 0 15,8-30 0-15,-6 25 0 0,6-25 0 0,-3 17 0 16,3-17 0-16,0 0 0 0,0 0 0 0,0 0 0 15,0 0 0-15,0 0 0 0,0 0 0 0,23-8 0 16,-23 8 0-16,22-26 0 0,-8 9 0 0,0-4 0 16,2-2 0-16,2 0 0 0,-1-1 0 15,2 1 0-15,-2 2 0 0,0-1 0 0,0 4 0 16,-1 1 0-16,-16 17 0 0,28-19 0 16,-28 19 0-16,18-5 0 0,-18 5 0 0,0 0 0 15,16 17 0-15,-16-17 0 0,6 30 0 0,-5-8 0 16,-1 0 0-16,0 4 0 0,-3 2 0 0,2 1 0 15,0-1 0-15,1 0 0 0,1-3 0 0,5-2 0 16,2-1 0-16,5-2 0 0,-13-20-74 0,41 33-20 16,-41-33-159-16,51 9-85 0,-43-32-39 15,21 13-194-15,11 12 232 0,-25-34 339 0</inkml:trace>
  <inkml:trace contextRef="#ctx0" brushRef="#br0" timeOffset="68869.1861">15395 3531 1711 0,'-32'12'259'0,"15"7"-182"16,17-19-77-16,0 0 0 0,-17 9 0 0,17-9 0 15,-6 20 0-15,6-20 0 0,-5 32 0 0,3-12 0 16,-1 0 0-16,4 2 0 0,-1 1 0 0,4 2 0 16,-2 0 0-16,2-1 0 0,1-4 0 0,0 0 0 15,2-3 0-15,-7-17 0 0,18 23 0 0,-18-23 0 16,27 12 0-16,-27-12 0 0,29-2 0 15,-29 2 0-15,32-13 0 0,-14 1 0 0,2-6 0 16,0-5 0-16,2-4 0 0,0-2 0 16,0-1 0-16,1-1 0 0,0 0 0 0,-5 0 0 15,2 1 0-15,-5-1 0 0,-1 5 0 0,-3-1 0 16,-1 5 0-16,-4 1 0 0,-6 21 0 0,2-37-76 16,-2 37-116-16,-11-25-105 0,11 25-221 0,0 0-36 15,0 0 145-15</inkml:trace>
  <inkml:trace contextRef="#ctx0" brushRef="#br0" timeOffset="69572.3236">15851 3639 1531 0,'1'18'493'0,"-1"-18"-470"0,0 0-23 0,0 0 0 16,0 0 0-16,0 0 0 0,24-10 0 0,-24 10 0 15,31-13 0-15,-9 3 0 0,4 1 0 0,6-4 0 16,3-1 0-16,2-2 0 0,-1 0 0 0,-2 1 0 16,-1 1 0-16,-4-1 0 0,-3 0 0 0,-6 5 0 15,-20 10 0-15,27-17 0 0,-27 17 0 16,0 0 0-16,0 0 0 0,0 0 0 0,0 0 0 16,-30-12 0-16,9 14 0 0,-3 5 0 0,-3 2 0 15,-3 2 0-15,-1 2 0 0,0 0 0 0,0 3 0 16,3-2 0-16,0 6 0 0,2-2 0 15,0 1 0-15,3 1 0 0,3-2 0 0,7-1 0 16,13-17 0-16,-15 26 0 0,15-26 0 0,7 25 0 16,-7-25 0-16,26 19 0 0,-5-12 0 15,6-3 0-15,2-2 0 0,4-2 0 0,2-3 0 16,3-2 0-16,2-3 0 0,-1 1 0 0,2-1 0 16,-2-2 0-16,1 0 0 0,-5 2 0 0,-4-1 0 15,-6 2 0-15,-5 1 0 0,-20 6 0 0,27-12 0 16,-27 12 0-16,18-10 0 0,-18 10 0 0,0 0 0 15,0 0 0-15,0 0 0 0,0 0 0 16,0 0 0-16,0 0 0 0,0 0 0 16,0 0 0-16,0 0 0 0,0 0 0 0,-18 25 0 15,18-25 0-15,-16 32 0 0,7-12 0 0,0 1 0 16,-2 1 0-16,0 0 0 0,0 0 0 0,2-3 0 16,2-2 0-16,7-17 0 0,-10 23 0 0,10-23 0 15,0 0 0-15,0 0 0 0,0 0 0 0,0 0 0 16,18-3 0-16,-18 3 0 0,26-23 0 15,-7 5 0-15,2-5 0 0,2-3 0 0,-1 2 0 16,0-3 0-16,-1 3 0 0,-4 2 0 0,-4 0 0 16,-3 3 0-16,-3 1 0 0,-1 0 0 0,-5 1 0 15,-1 17 0-15,2-28 0 0,-2 28 0 16,-3-18 0-16,3 18 0 0,0 0 0 0,0 0 0 0,0 0 0 16,0 0 0-16,0 0 0 0,0 0 0 15,0 0 0-15,22 11 0 0,-22-11 0 16,29 6 0-16,-8-5 0 0,0-2 0 0,5-1 0 15,1-4 0-15,5 3 0 0,-6-13-58 0,19 18-114 16,-29-32-66-16,37 34-142 0,-43-36 77 0,29 20-19 16,-11 3-37-16,-14-29 145 0,31 32 214 0</inkml:trace>
  <inkml:trace contextRef="#ctx0" brushRef="#br0" timeOffset="69759.825">17075 3032 1464 0,'3'22'574'16,"-3"-22"-565"-16,-21 15-9 0,21-15 0 15,-18 32 0-15,6-8 0 0,-3 6 0 0,1 5 0 16,0 3 0-16,0 2 0 0,1 3 0 0,1 2 0 16,1 2 0-16,0-1 0 0,2 0 0 0,-1 0 0 15,3-2 0-15,-1-3 0 0,2-5 0 16,3-2 0-16,-1-4 0 0,4-1 0 0,0-5 0 16,6 0-6-16,-6-24-156 0,21 37-138 0,-21-37-64 15,13-17-166-15,-13 17 13 0,4-26 350 0</inkml:trace>
  <inkml:trace contextRef="#ctx0" brushRef="#br0" timeOffset="69962.9771">16838 3539 1922 0,'-17'-14'125'16,"17"14"-125"-16,0 0 0 0,0 0 0 0,0 0 0 15,0 0 0-15,16 17 0 0,-16-17 0 0,28 5 0 16,-6-6 0-16,6 0 0 0,5-3 0 0,-1-2 0 15,7 0 0-15,0-3 0 0,5 3 0 16,-1-2 0-16,2 3 0 0,-5-6-29 0,15 20-145 16,-31-37-133-16,39 41-73 0,-45-27-120 0,10-1 0 15,14 26 344-15</inkml:trace>
  <inkml:trace contextRef="#ctx0" brushRef="#br0" timeOffset="70306.73">17316 3623 1576 0,'-35'14'471'0,"35"-14"-471"0,-16 20 0 0,16-20 0 16,0 0 0-16,4 19 0 0,-4-19 0 0,19 9 0 15,-19-9 0-15,35 5 0 0,-11-6 0 0,2-3 0 16,5-1 0-16,-2-2 0 0,4 0 0 0,-2-5 0 16,0-1 0-16,-3 0 0 0,-4-1 0 0,-3 0 0 15,-21 14 0-15,28-25 0 0,-28 25 0 16,14-23 0-16,-14 23 0 0,5-23 0 15,-5 23 0-15,-7-21 0 0,7 21 0 0,-17-17 0 16,17 17 0-16,-22-9 0 0,22 9 0 0,-29 0 0 16,12 6 0-16,-3 2 0 0,0 4 0 0,-4 5 0 15,0 3 0-15,1 1 0 0,-1 2 0 0,3 0 0 16,2 0 0-16,3-1 0 0,5-3 0 16,5 1 0-16,3-1 0 0,3-19 0 0,6 30 0 15,-6-30 0-15,24 21 0 0,-4-13 0 0,5-5 0 16,6-2 0-16,3-7 0 0,8 1 0 0,-2-11-53 15,17 16-124-15,-26-33-75 0,39 34-46 0,-34-36-56 16,19 15-39-16,-2 14-18 0,-23-25 303 0</inkml:trace>
  <inkml:trace contextRef="#ctx0" brushRef="#br0" timeOffset="70650.4694">18018 3542 1670 0,'-4'29'362'15,"-27"-3"-347"-15,-2-14-15 0,6 1 0 0,1 2 0 16,0-1 0-16,0 4 0 0,-1-1 0 0,2 4 0 15,1-2 0-15,4 0 0 0,5-2 0 0,15-17 0 16,-9 25 0-16,9-25 0 0,0 0 0 0,14 21 0 16,-14-21 0-16,30 5 0 0,-10-7 0 15,6-7 0-15,3-4 0 0,1-4 0 0,4-6 0 16,2-1 0-16,-2-2 0 0,-3-1 0 16,2-1 0-16,-4 0 0 0,-1-2 0 0,-2 0 0 15,-3-2 0-15,-2-2 0 0,-3-1 0 0,-1 0 0 16,-2 0 0-16,-3 2 0 0,-3 6 0 0,-3 6 0 15,-6 21 0-15,0 0 0 0,0 0 0 16,0 0 0-16,-27 5 0 0,9 12 0 0,-1 8 0 16,-3 7 0-16,-1 1 0 0,-1 4 0 0,4 1 0 15,0 1 0-15,3 0 0 0,4-4 0 0,5-1 0 16,1-5 0-16,9-1 0 0,-2-7 0 0,10 5 0 16,-10-26-97-16,30 34-95 0,-30-34-74 0,41 8-38 15,-41-8-20-15,55-11-20 0,1 25-69 0,-30-42 307 16,38 35 106-16</inkml:trace>
  <inkml:trace contextRef="#ctx0" brushRef="#br0" timeOffset="71448.1432">18424 3916 1739 0,'-13'-17'308'15,"13"17"-308"-15,-11 22 0 0,11-22 0 16,-10 30 0-16,3-13 0 0,-1 1 0 0,8-18 0 15,-12 34-54-15,12-34-49 0,5 37-149 0,-27-46-122 16,39 27-156-16,-17-18 8 0,0 0 311 0</inkml:trace>
  <inkml:trace contextRef="#ctx0" brushRef="#br0" timeOffset="72057.9523">18895 3507 1331 0,'-4'32'533'0,"4"-32"-521"16,-19 11 1-16,19-11 3 0,-15 18 9 0,15-18 2 15,-18 25 2-15,18-25-6 0,-20 30 2 0,11-12-12 16,-1 1-13-16,0 0 0 0,0 3 0 0,-1-1 0 15,2 2 0-15,-1-2 0 0,3-2 0 0,7-19 0 16,-10 28 0-16,10-28 0 0,-1 19 0 16,1-19 0-16,0 0 0 0,0 0 0 0,0 0 0 15,19 4 0-15,-19-4 0 0,17-14 0 16,-17 14 0-16,22-27 0 0,-9 9 0 0,1-1 0 16,2-3 0-16,-2 0 0 0,0 0 0 0,-1-1 0 15,-2 1 0-15,0 2 0 0,-1-1 0 0,-1 1 0 16,0 0 0-16,-3 2 0 0,-6 18 0 0,8-26 0 15,-8 26 0-15,0 0 0 0,0 0 0 16,8-17 0-16,-8 17 0 0,0 0 0 0,0 0 0 16,0 0 0-16,0 0 0 0,0 22 0 0,0-22 0 15,0 0 0-15,9 25 0 0,-9-25 0 0,14 19 0 16,-14-19 0-16,21 17 0 0,-21-17 0 16,29 15 0-16,-12-12 0 0,1 1 0 0,1-3 0 15,1-1 0-15,2-2 0 0,2-3 0 0,0-2 0 16,2-1 0-16,1-2 0 0,-3-3 0 15,-1 0 0-15,-1 0 0 0,-5 1 0 0,-17 12 0 16,27-21 0-16,-27 21 0 0,0 0 0 0,17-13 0 16,-17 13 0-16,0 0 0 0,0 0 0 0,0 0 0 15,0 0 0-15,0 0 0 0,0 0 0 0,-12 20 0 16,12-20 0-16,-17 32 0 0,7-10 0 0,-2 3 0 16,1 3 0-16,1-4 0 0,4 3 0 15,1-2 0-15,8-2 0 0,0-1 0 0,11-3 0 16,-14-19 0-16,36 29-59 0,-18-28-42 15,20 21-97-15,-38-22-65 0,58 3-3 0,-43-22 10 16,24 18 31-16,-3 2-140 0,-16-27 52 0,27 28 313 16</inkml:trace>
  <inkml:trace contextRef="#ctx0" brushRef="#br0" timeOffset="72464.1941">19798 3513 1392 0,'0'0'623'0,"-31"16"-598"15,8-11-18-15,2-2-7 0,0 3 0 0,-1 3 0 16,0 1 0-16,-2 2 0 0,0 3 0 0,1 2 0 16,0 1 0-16,-1 2 0 0,4-1 0 15,0 1 0-15,6-1 0 0,2 0 0 16,3 1 0-16,9-20 0 0,-5 30 0 0,5-30 0 16,11 23 0-16,-11-23 0 0,28 16 0 0,-8-12 0 15,3-1 0-15,1-3 0 0,4-5 0 0,0-2 0 16,1-4 0-16,0-3 0 0,-1-1 0 0,1-5 0 15,-2 2 0-15,-1-1 0 0,-3-2 0 0,-1 2 0 16,-3 0 0-16,-2-1 0 0,-3 2 0 16,-3-1 0-16,-3 1 0 0,-2 1 0 0,-6 17 0 15,7-30 0-15,-7 30 0 0,-1-21 0 0,1 21 0 16,0 0 0-16,0 0 0 0,0 0 0 0,-19-2 0 16,19 2 0-16,-15 24 0 0,5-5 0 15,-1 4 0-15,-2 4 0 0,0 0 0 0,2 1 0 16,1-1 0-16,4 0 0 0,1-5 0 0,6 3 0 15,4-4 0-15,10 0 0 0,-15-21-20 16,40 31-27-16,-16-23-4 0,13 6-43 0,-15-25-70 16,31 31-62-16,-33-41-39 0,33 31 36 0,-26-27-4 15,4-2-52-15,14 22-64 0,-29-33 266 0</inkml:trace>
  <inkml:trace contextRef="#ctx0" brushRef="#br0" timeOffset="72948.5762">20253 3562 1612 0,'0'0'395'15,"-32"-2"-362"-15,32 2-26 0,-30-15-7 16,30 15 0-16,-30-5 0 0,30 5 0 0,-32 5 0 16,15 1 0-16,17-6 0 0,-28 24 0 0,28-24 0 15,-23 35 0-15,14-14 0 0,1 0 0 0,4 2 0 16,2-2 0-16,2 2 0 0,3-4 0 0,4-1 0 16,-7-18 0-16,20 28 0 0,-20-28 0 15,36 19 0-15,-18-12 0 0,0-6 0 0,1-2 0 16,-19 1 0-16,33-10 0 0,-33 10 0 0,34-18 0 15,-34 18 0-15,33-31 0 0,-17 15 0 0,-3-3 0 16,0 0 0-16,-3 2 0 0,0-1 0 0,-1 0 0 16,-9 18 0-16,11-29 0 0,-11 29 0 0,0 0 0 15,7-18 0-15,-7 18 0 0,0 0 0 16,0 0 0-16,-13 18 0 0,13-18 0 16,-20 36 0-16,6-7 0 0,-2 5 0 0,-3 7 0 15,1 6 0-15,0 3 0 0,0 3 0 0,3 0 0 16,-1 2 0-16,1-2 0 0,0-1 0 0,-1-4 0 15,4-2 0-15,0-3 0 0,1-7 0 0,1-4 0 16,-1-4 0-16,3-5 0 0,0-5 0 0,8-18 0 16,-9 23 0-16,9-23 0 0,0 0 0 0,0 0 0 15,0 0 0-15,0 0 0 0,-6-26 0 16,6 5 0-16,1-5 0 0,4-2 0 0,2-4 0 16,3 0 0-16,1-3 0 0,2-2 0 0,2 0 0 15,3-3 0-15,-2-1 0 0,2 0 0 16,-1-4 0-16,1 3 0 0,0 2 0 0,3 5 0 15,-4 6 0-15,0 6 0 0,-1 3 0 0,2 7 0 16,-6-4-53-16,15 17-96 0,-24-27-64 16,33 37-60-16,-37-36-40 0,30 27 24 0,-29-1-64 15,19-30-8-15,15 39 319 0</inkml:trace>
  <inkml:trace contextRef="#ctx0" brushRef="#br0" timeOffset="73370.4631">20691 3644 2047 0,'0'0'0'0,"-9"-18"0"0,9 18 0 16,0 0 0-16,0 0 0 0,0 0 0 0,-19 9 0 15,19-9 0-15,-18 17 0 0,18-17 0 0,-21 31 0 16,21-31 0-16,-23 33 0 0,11-13 0 0,0-1 0 16,-1-1 0-16,4-1 0 0,9-17 0 0,-16 26 0 15,16-26 0-15,0 0 0 0,-7 19 0 0,7-19 0 16,0 0 0-16,0 0 0 0,0 0 0 15,18-4 0-15,-18 4 0 0,17-12 0 0,-17 12 0 16,25-22 0-16,-25 22 0 0,30-30 0 16,-30 30 0-16,29-30 0 0,-29 30 0 0,25-28 0 0,-25 28 0 15,23-26 0-15,-23 26 0 0,20-25 0 16,-20 25 0-16,16-21 0 0,-16 21 0 0,0 0 0 16,15-21 0-16,-15 21 0 0,0 0 0 15,0 0 0-15,0 0 0 0,0 0 0 0,0 0 0 16,8 24 0-16,-8-24 0 0,0 27 0 0,-3-10 0 15,1 1 0-15,-1 1 0 0,-1 3 0 0,2-1 0 16,-1-1 0-16,5-1 0 0,3 0 0 0,4-2 0 16,-9-17 0-16,21 23 0 0,-21-23 0 0,33 15 0 15,-14-15-22-15,10 9-83 0,-16-27-56 0,30 27-69 16,-36-43-127-16,32 32 62 0,-25-21-24 16,8-10-82-16,14 32 245 0,-28-36 156 0</inkml:trace>
  <inkml:trace contextRef="#ctx0" brushRef="#br0" timeOffset="73557.9811">21162 3572 1318 0,'7'27'271'0,"-27"-50"187"16,20 23-458-16,-18 11 0 0,18-11 0 0,-14 22 0 15,4-5 0-15,-2 4 0 0,-1 2 0 16,1 3 0-16,1 2 0 0,-1-1 0 0,2 4 0 16,3-2 0-16,0-1 0 0,4-4 0 0,2-1 0 15,2-4 0-15,1-2 0 0,-2-17 0 0,8 24 0 16,-8-24 0-16,21 6-8 0,-3-2-84 0,-15-31-112 15,34 35-110-15,-39-50-95 0,22 17-149 16,7 9 97-16,-23-32 461 0</inkml:trace>
  <inkml:trace contextRef="#ctx0" brushRef="#br0" timeOffset="73682.9621">21295 3276 1961 0,'-30'-14'86'0,"30"14"-86"0,0 0 0 0,0 0 0 15,0 0 0-15,0 0-62 0,27 36-188 16,-33-55-95-16,46 27-284 0,-17-9 52 0,-1-17 394 16</inkml:trace>
  <inkml:trace contextRef="#ctx0" brushRef="#br0" timeOffset="73964.2221">21835 3117 2047 0,'-26'-2'0'0,"4"2"0"0,0 2 0 15,0 2 0-15,0 4 0 0,-1 3 0 0,-1 3 0 16,3 5 0-16,-1 4 0 0,1 8 0 0,-1 2 0 16,2 5 0-16,-2 2 0 0,2 1 0 15,3-1 0-15,2-1 0 0,2-1 0 16,2 0 0-16,4-1 0 0,3-2 0 0,2 0 0 15,0-3 0-15,3-2 0 0,-1-3 0 0,3-2 0 16,1-4 0-16,1-2 0 0,-5-19 0 0,15 28 0 16,-15-28 0-16,28 22-183 0,-36-44-94 0,40 36-99 15,-43-39-109-15,13 3 19 0,15 20 207 0,-30-33 259 16</inkml:trace>
  <inkml:trace contextRef="#ctx0" brushRef="#br0" timeOffset="74276.7432">21412 3591 1900 0,'-4'26'147'0,"4"-26"-147"0,0 0 0 16,0 0 0-16,24 9 0 0,-24-9 0 0,32 0 0 15,-11-2 0-15,5-1 0 0,3-2 0 16,4-2 0-16,-1 0 0 0,0-1 0 0,-2 2 0 16,0-2 0-16,-1 0 0 0,0 0 0 0,-2 1 0 15,-2 1 0-15,-3 2 0 0,-5 0 0 0,-17 4 0 16,26-3 0-16,-26 3 0 0,0 0 0 0,0 0 0 15,0 0 0-15,0 0 0 0,17 13 0 0,-17-13 0 16,1 17 0-16,-1-17 0 0,-4 27 0 16,4-27 0-16,-13 34 0 0,6-15 0 15,-2 3 0-15,3-1 0 0,1 2 0 0,-1-1 0 16,2-1 0-16,1-3 0 0,4 0 0 0,-1-18 0 16,5 30 0-16,-5-30 0 0,12 21 0 0,-12-21 0 15,26 12-113-15,-30-34-110 0,40 32-66 0,-42-46-93 16,36 14-53-16,-4 10-41 0,-21-28 348 0</inkml:trace>
  <inkml:trace contextRef="#ctx0" brushRef="#br0" timeOffset="74433.0097">21957 3334 2047 0,'-49'-6'0'16,"49"6"0"-16,-18 1 0 0,18-1 0 0,0 0 0 15,0 0 0-15,0 0 0 0,1 17 0 16,-1-17 0-16,0 0 0 0,28 27-31 15,-28-27-176-15,37 19-111 0,-46-36-123 0,29 23-157 16,-1 9 147-16,-19-15 451 0</inkml:trace>
  <inkml:trace contextRef="#ctx0" brushRef="#br0" timeOffset="74808.0007">22081 3579 2047 0,'0'0'0'0,"0"0"0"16,0 0 0-16,21 15 0 0,-21-15 0 0,21 5 0 16,-21-5 0-16,33 1 0 0,-12-1 0 0,0-2 0 15,-1 1 0-15,-3-2 0 0,0 0 0 0,0-2 0 16,-17 5 0-16,30-14 0 0,-30 14 0 16,26-18 0-16,-26 18 0 0,22-20 0 0,-22 20 0 15,16-21 0-15,-16 21 0 0,7-22 0 0,-7 22 0 16,0-19 0-16,0 19 0 0,-5-19 0 0,5 19 0 15,0 0 0-15,-21-21 0 0,21 21 0 0,-27-3 0 16,27 3 0-16,-35 8 0 0,13 3 0 0,0 3 0 16,-4 3 0-16,2 4 0 0,-2 2 0 15,5 1 0-15,1 3 0 0,2-3 0 16,6 0 0-16,3-2 0 0,7-3 0 0,3-1 0 16,6 0 0-16,-7-18 0 0,26 28 0 0,-8-18 0 15,6 0 0-15,2-6 0 0,5 1 0 0,-4-5 0 16,7 3-21-16,-8-15-99 0,20 23-86 0,-31-37-67 15,36 35-15-15,-38-32 4 0,20 12-36 0,3 14-64 16,-28-29 234-16</inkml:trace>
  <inkml:trace contextRef="#ctx0" brushRef="#br0" timeOffset="75136.1313">22543 3604 2047 0,'-25'0'0'0,"4"1"0"0,4 3 0 0,-4-1 0 15,-1 5 0-15,-1 0 0 0,0 4 0 16,2-1 0-16,3 2 0 0,1 2 0 0,5 2 0 15,3 0 0-15,1 1 0 0,3-1 0 16,5-17 0-16,-1 26 0 0,1-26 0 0,14 22 0 16,-14-22 0-16,28 12 0 0,-8-12 0 0,4-3 0 15,2-5 0-15,3-2 0 0,1-5 0 0,-1-4 0 16,3-3 0-16,-1-3 0 0,-1-2 0 0,2 2 0 16,-4-3 0-16,-2 1 0 0,0-2 0 0,-2 0 0 15,-1-1 0-15,-2 1 0 0,-2-1 0 16,-2-1 0-16,0 2 0 0,-3 0 0 0,-3 6 0 15,-4 6 0-15,-7 17 0 0,0 0 0 16,0 0 0-16,-17-1 0 0,2 18 0 0,-4 5 0 16,-3 7 0-16,-3 6 0 0,-1 4 0 0,-1 4 0 15,0 3 0-15,2 0 0 0,2-2 0 0,5-3 0 16,3-5 0-16,9-2 0 0,1-9 0 0,15 8 0 16,-15-14-181-16,27 8-65 0,-22-27-80 15,45 6 45-15,-17-30-41 0,26 12-45 0,15 20 44 16,-27-42 323-16</inkml:trace>
  <inkml:trace contextRef="#ctx0" brushRef="#br0" timeOffset="75987.1103">21389 4216 1921 0,'0'0'22'0,"-28"-6"-4"16,9 2 1-16,0 5-1 0,-4 4-2 0,-4 4 1 15,-3 6-9-15,-4 6 0 0,-5 6-8 0,-2 6 0 16,-2 9 0-16,-1 5 0 0,-1 8 0 0,3 6 0 15,2 2 0-15,2 0 0 0,9-4 0 0,6-5 0 16,9-5 0-16,11-6 0 0,8-5 0 0,8-6 0 16,8-1 0-16,7-5 0 0,7-2 0 0,4-5 0 15,8-4 0-15,2-6 0 0,13 8-116 16,-21-37-186-16,46 42-86 0,-30-30-255 0,2-5 97 16,9 17 495-16</inkml:trace>
  <inkml:trace contextRef="#ctx0" brushRef="#br0" timeOffset="76519.2299">21858 4665 1813 0,'0'0'67'0,"-42"-4"-37"0,17 4-2 0,-1-4 2 16,3 5 4-16,-3-1-7 0,1 4-9 0,-2 0-18 15,2 3 0-15,1 1 0 0,2 2 0 0,-1 2 0 16,2-1 0-16,1 4 0 0,3 0 0 15,2 4 0-15,4 0 0 0,2 0 0 0,1 1 0 16,6-2 0-16,1 0 0 0,4-1 0 0,-3-17 0 16,17 29 0-16,-17-29 0 0,36 14 0 0,-16-11 0 15,6-6 0-15,-1-3 0 0,3-5 0 0,0-3 0 16,3-7 0-16,-1-3 0 0,2-5 0 0,-1-5 0 16,1-2 0-16,1-4 0 0,-2 0 0 15,1-2 0-15,-5 1 0 0,1 1 0 16,-4-1 0-16,-2 2 0 0,-1 3 0 0,-9 2 0 15,0 5 0-15,-5 3 0 0,-3 7 0 0,-4 19 0 16,1-22 0-16,-1 22 0 0,0 0 0 0,0 0 0 16,-27 18 0-16,14 3 0 0,-5 6 0 0,-4 8 0 15,-3 7 0-15,0 3 0 0,-1 3 0 0,2 0 0 16,2 0 0-16,4-4 0 0,5-1 0 16,4-7 0-16,10-2 0 0,3-6 0 0,9 1 0 15,3-8 0-15,12 6-31 0,-28-27-144 0,63 34-94 16,-63-34-86-16,60 10-15 0,-37 3-130 0,-2-25 154 15,24 25 346-15</inkml:trace>
  <inkml:trace contextRef="#ctx0" brushRef="#br0" timeOffset="77193.392">22193 4858 1904 0,'17'4'71'0,"-17"-4"-43"0,-17 7-8 0,17-7-2 16,0 0-12-16,0 0-6 0,0 0 0 16,-14 19 0-16,14-19 0 0,0 0 0 0,0 23 0 15,0-23 0-15,7 18 0 0,-7-18 0 0,12 21 0 16,-12-21 0-16,14 21 0 0,-14-21 0 15,17 18 0-15,-17-18 0 0,23 13 0 0,-23-13 0 16,25 5-34-16,-25-5-24 0,22-5-13 0,0 13-67 16,-29-35-165-16,40 33-87 0,-25-26-181 0,4-5 90 15,14 18 481-15</inkml:trace>
  <inkml:trace contextRef="#ctx0" brushRef="#br0" timeOffset="77349.6364">22364 4556 1231 0,'0'0'487'15,"-29"-12"-222"-15,11 12-219 0,18 0-28 0,-27 1-18 16,27-1 0-16,0 0 0 0,0 0 0 16,-18 2 0-16,18-2 0 0,0 0-3 15,0 0-33-15,0 0-32 0,35 24-107 0,-45-45-235 16,35 25-216-16,-25-4 52 0,19-25 420 0</inkml:trace>
  <inkml:trace contextRef="#ctx0" brushRef="#br0" timeOffset="77865.2653">22628 4409 1750 0,'0'0'255'0,"0"0"-213"0,0 0-42 0,0 0 0 16,0 0 0-16,0 0 0 0,0 0 0 0,0 0 0 16,0 0 0-16,0 0 0 0,0 0 0 0,-17 19 0 15,17-19 0-15,0 0 0 0,-5 24 0 0,5-24 0 16,0 21 0-16,0-21 0 0,8 25 0 0,-8-25 0 16,17 24 0-16,-17-24 0 0,30 24 0 15,-11-12 0-15,6 0 0 0,2-2 0 0,3-2 0 16,5 0 0-16,3-1 0 0,3-1 0 15,1 0 0-15,-1-1 0 0,0 1 0 0,-1 0 0 16,-1 1 0-16,-2-1 0 0,-2 0 0 0,-6 0 0 16,-2 0 0-16,-6-1 0 0,-21-5 0 0,29 9 0 15,-29-9 0-15,0 0 0 0,0 0 0 0,0 0 0 16,0 0 0-16,0 0 0 0,0 0 0 16,-18 18 0-16,1-15 0 0,-6 3 0 0,-4 3 0 15,-2-1 0-15,-3 2 0 0,-2 1 0 0,-1 1 0 16,-3 0 0-16,0 3 0 0,1-1 0 0,1 2 0 15,3 0 0-15,5-2 0 0,5-1 0 0,5-2 0 16,18-11 0-16,-22 15 0 0,22-15 0 0,0 0 0 16,0 0 0-16,0 0 0 0,23 16 0 15,-4-20 0-15,7 1 0 0,-1-15 0 16,18 21-210-16,-29-40-110 0,32 42-64 0,-36-35-32 16,8 3-59-16,16 27 234 0,-24-33 241 0</inkml:trace>
  <inkml:trace contextRef="#ctx0" brushRef="#br0" timeOffset="78568.4518">23681 4677 1944 0,'0'0'59'15,"-35"-6"-21"-15,17 2-32 0,0 2-6 0,-3 2 0 16,1 1 0-16,0 2 0 0,-3 1 0 0,6 3 0 16,-2 1 0-16,19-8 0 0,-25 20 0 15,25-20 0-15,-22 29 0 0,13-12 0 0,3 0 0 16,3 2 0-16,3-1 0 0,2 2 0 16,-2-20 0-16,15 28 0 0,-15-28 0 0,29 19 0 15,-11-14 0-15,3-4 0 0,2-3 0 0,0-3 0 16,4-6 0-16,3-4 0 0,3-6 0 0,1-5 0 15,3-4 0-15,0-3 0 0,2-3 0 0,-1-1 0 16,-4-1 0-16,-4 2 0 0,-3 1 0 0,-5 2 0 16,-3 2 0-16,-5 2 0 0,-2 2 0 15,-3 3 0-15,-6 2 0 0,0 5 0 0,-3 17 0 16,-6-17 0-16,6 17 0 0,0 0 0 16,-26 13 0-16,26-13 0 0,-32 34 0 0,10-7 0 15,-1 6 0-15,-2 3 0 0,-1 1 0 0,6 2 0 16,-1 0 0-16,3-3 0 0,7 0 0 0,0-4 0 15,10-2 0-15,1-5 0 0,8 2 0 0,1-10-8 16,19 13-160-16,-28-30-56 0,46 28-69 16,-46-28-207-16,41 6 167 0,-14 10-111 0,-27-16 368 15</inkml:trace>
  <inkml:trace contextRef="#ctx0" brushRef="#br0" timeOffset="78880.9436">24095 4756 2047 0,'0'0'0'16,"0"0"0"-16,-23 17 0 0,23-17 0 0,-22 14 0 16,22-14 0-16,-24 25 0 0,24-25 0 0,-22 34 0 15,13-16 0-15,-1 0 0 0,6 0 0 0,0 1 0 16,3-3 0-16,1-16 0 0,6 29 0 0,-6-29 0 16,12 20 0-16,-12-20 0 0,18 12 0 0,-18-12 0 15,28 4 0-15,-28-4 0 0,31-7 0 16,-31 7 0-16,29-16 0 0,-29 16 0 0,30-27 0 15,-30 27 0-15,26-28 0 0,-26 28 0 0,17-28 0 16,-17 28 0-16,7-31 0 0,-6 14 0 0,-1-1 0 16,1 0 0-16,-2-2 0 0,1 2 0 15,-2-2 0-15,-1 1 0 0,1 1 0 0,2 18 0 16,-5-26 0-16,5 26 0 0,0 0-15 0,0 0-77 16,-13-24-72-16,13 24-59 0,0 0-99 15,0 0 4-15,0 0-7 0,1-27-109 0,20 40 281 16,-31-38 153-16</inkml:trace>
  <inkml:trace contextRef="#ctx0" brushRef="#br0" timeOffset="79209.0759">24376 4050 1715 0,'27'11'237'0,"-27"-11"-155"0,0 0-69 16,17 4-13-16,2-4 0 0,3 3 0 15,2 3 0-15,-1 4 0 0,-2 5 0 0,-2 1 0 16,0 6 0-16,-2 4 0 0,0 5 0 0,-5 4 0 16,1 4 0-16,-4 3 0 0,-3 4 0 0,-2 6 0 15,-4 4 0-15,-5 2 0 0,-3 1 0 0,-3-1 0 16,-3 0 0-16,-6-2 0 0,-3-2 0 15,-4-2 0-15,-3-2 0 0,-2-4 0 0,0-4 0 16,-1-6 0-16,4-4 0 0,4-7 0 16,6-7 0-16,19-18 0 0,-23 19 0 0,23-19-17 15,0 0-195-15,28-4-329 0,-38-38 94 0,37 16-26 16,3 10 117-16</inkml:trace>
  <inkml:trace contextRef="#ctx0" brushRef="#br0" timeOffset="79365.3952">24790 4973 2047 0,'0'0'0'16,"-40"-5"0"-16,23 0 0 0,17 5 0 15,0 0 0-15,-18-23 0 0,18 23 0 0,-1-21 0 16,1 21 0-16,19-20-26 0,-21-9-190 0,32 35-146 16,-39-31-166-16,9 25-56 0,19-14 254 0</inkml:trace>
  <inkml:trace contextRef="#ctx0" brushRef="#br1" timeOffset="172885.2236">1711 1962 1193 0,'-26'-10'390'0,"43"11"-301"15,-17-1-65-15,0 0-18 0,0 0-38 0,0 0 46 16,20-20-33-16,-20 20 42 0,18-14-1 16,-18 14-8-16,27-14-2 0,-27 14-7 0,30-16 1 15,-13 10-5-15,-17 6 1 0,34-10-4 0,-14 8 1 16,0-2-1-16,3 4 1 0,2 1 0 0,0 1-1 15,2 1 2-15,2 0 0 0,0 0 0 16,6 1 1-16,0 0-1 0,6 0-2 0,4 0 6 0,6 0-2 16,8-3 3-16,4-3 2 15,7-2-3-15,6-2 5 0,4 0-4 0,9-1 2 16,3-2-8-16,4-1 3 0,6 1-3 0,2-3 2 16,0 2 2-16,3 0 2 0,-2 1-4 0,0 3 3 15,0-1-3-15,-1 4 1 0,-2 0-1 0,-4 2-1 16,-4 2 1-16,0 1 3 0,-2 0-2 0,-4 3 1 15,-2-1-2-15,-4 0-2 0,-6 1 2 0,1-2-1 16,-4-1 2-16,0-3 4 0,1-3 0 16,-2-2 1-16,-1-2-4 0,0-1 0 0,-1-4-6 15,1-2 3-15,-4 0-1 0,-4-6 3 0,-1 4-3 16,-3-5 5-16,-4 2-9 0,-3 2-2 16,-7-2-18-16,1 12-23 0,-15-15-54 0,19 33-119 15,-33-19-354-15,12 4 5 0,1 11 284 0</inkml:trace>
  <inkml:trace contextRef="#ctx0" brushRef="#br1" timeOffset="174387.9707">7413 1945 1388 0,'0'0'81'16,"-27"-14"-25"-16,27 14-18 0,-18-14-34 0,18 14 41 15,-17-10-36-15,17 10 34 0,0 0-10 0,0 0-15 16,0 0-15-16,0 0-13 0,0 0-5 0,0 0 2 16,0 0 8-16,0 0 8 0,0 0 3 15,26 3 1-15,-26-3-2 0,33 4 0 16,-12-4 0-16,6 3-2 0,1-3 2 0,4 2-1 16,1-2 0-16,4 0 1 0,5-1-1 0,0 0-1 15,4-2 0-15,3 0-1 0,2-1 1 0,4 1 0 16,2-1-9-16,4 0-2 0,-2 1-1 0,6-1-1 15,-3 2 10-15,1 0 0 0,-1 2 1 0,1 0-1 16,2 0 0-16,-1 2 1 0,6-2 2 16,0-2-1-16,1 2 1 0,2-2-4 0,2 1 1 15,-1-3-2-15,7 2 1 0,-1-2 0 0,4-1 8 16,1 0-1-16,0-1 1 0,3-1-3 0,-6 2-3 16,-1-2-2-16,0 2 2 0,-2-1 4 0,1-1 4 15,2 2-2-15,-6-1 3 0,3 4-5 16,-4-3 2-16,-4 2-1 0,0 1 1 15,-1 1-3-15,1-2 1 0,0 3-2 0,-3 0 0 16,0-1-1-16,0 1-2 0,-1 2 1 0,1 0-1 16,0 0 2-16,2-2 0 0,2-1 2 0,4-3-1 15,3 1 0-15,-3-1 0 0,5-1-1 0,-4 2 0 16,2-2-2-16,2-1 4 0,-3 0 0 0,2 0 4 16,1-2-3-16,-3 0 4 0,1 2-5 0,-3-1 2 15,0 3 0-15,-2-2 0 0,1 1-4 16,-1 1 0-16,2 1-3 0,-1-1 0 0,-3 2 1 15,0 1 1-15,-2-1-1 0,-1 2 0 16,-1 0 1-16,1 3-3 0,1-3-1 0,-3 1 0 16,1-2 1-16,-5 0 2 0,0-3-1 0,-1 1 0 15,-4 0 0-15,1-2-1 0,-6 1-1 0,-3-3-2 16,-5 1-2-16,-5 1-1 0,-6-2-1 0,-4 3-6 16,-10-2-10-16,1 8-22 0,-21-2-35 15,21 6-63-15,-31-23-66 0,10 17-318 0,18 3-16 16,-18-3 299-16</inkml:trace>
  <inkml:trace contextRef="#ctx0" brushRef="#br1" timeOffset="232076.3718">24252 946 1352 0,'-36'-4'152'0,"36"4"-64"16,0 0-31-16,0 0-5 0,-19-2-2 0,19 2-9 16,0 0 7-16,0 0-20 0,-23-10-4 0,23 10-12 15,-22-2 0-15,22 2 0 0,-32 3 7 16,32-3 5-16,-39 10-2 0,15-3 1 0,-1 0-10 16,1 3 5-16,3-1-18 0,4-1 0 15,0 2 0-15,17-10 0 0,-25 17 0 0,25-17 0 0,-13 18 0 16,13-18 0-16,-1 19 0 0,1-19 0 15,13 23 0-15,-13-23 0 0,27 22 0 0,-27-22 0 16,39 17 0-16,-17-12 0 0,4-3-31 0,0-4-31 16,12 5-89-16,-26-27-286 0,21 18-180 15,-4-5-2-15,-3-3 490 0</inkml:trace>
  <inkml:trace contextRef="#ctx0" brushRef="#br1" timeOffset="232591.9913">24527 934 1114 0,'0'0'570'0,"-25"15"-541"15,25-15-11-15,-22 14-3 0,22-14 8 0,-18 12 10 16,18-12-4-16,0 0 0 0,-18 22-4 0,18-22-5 16,-16 20 5-16,16-20 0 0,-16 18-3 0,16-18 0 15,-12 18-6-15,12-18-3 0,0 0 0 0,-10 20-7 16,10-20-6-16,0 0 0 0,0 0 0 15,0 0 0-15,0 0 0 0,0 0 0 0,17 11 0 16,-17-11 0-16,0 0 0 0,23-15 0 0,-23 15 0 16,28-22 0-16,-11 8 0 0,3 0 0 15,-1 0 0-15,0 1 0 0,-1 1-1 0,-18 12 2 0,29-23-1 16,-29 23 0-16,22-21 0 0,-22 21 0 16,0 0 0-16,15-17 0 0,-15 17 0 0,0 0 0 15,0 0 0-15,0 0 0 0,0 0 0 16,0 0 0-16,0 0 0 0,0 0 0 0,0 0 0 15,-13 26 0-15,13-26 0 0,-12 25 0 0,12-25 0 16,-8 18 0-16,8-18 0 0,0 0 0 0,2 21 0 16,-2-21 0-16,0 0 0 0,23 13 0 0,-23-13 0 15,27 4 0-15,-8-6 0 0,5-3 0 0,5-2 0 16,2-1 0-16,3-3 0 0,2 1 0 0,-2-3 0 16,1-2 0-16,-2 3 0 0,-3-2 0 15,-2 2 0-15,-8 2 0 0,-20 10 0 16,26-19 0-16,-26 19 0 0,0 0 0 0,0 0 0 15,0 0 0-15,0 0 0 0,0 0 0 0,-2 19 0 16,2-19 0-16,-23 35 0 0,7-11 0 0,-2 0 0 16,0-2 0-16,2 4 0 0,4-2 0 0,2-1 0 15,10 0 0-15,0-23-142 0,27 20-399 16,-27-20-96-16,37 4 25 0</inkml:trace>
  <inkml:trace contextRef="#ctx0" brushRef="#br2" timeOffset="238866.4496">1751 4230 1455 0,'0'0'96'0,"17"-7"-24"16,-21-10-8-16,4 17-11 0,8-19-4 15,-8 19-7-15,0 0-11 0,0 0-8 0,0 0-6 16,0 0-7-16,0 0-4 0,0 0-2 0,0 0-3 16,8 26 5-16,-8 2-4 0,-1 2 4 0,-2 7-8 15,1 0 7-15,0 4-11 0,0 3 9 0,4 2-1 16,-2 0-34-16,3 2 15 0,-3-7-49 0,11 10-23 16,-18-24-78-16,35 22-347 15,-26-14-56-15,4-1 87 0</inkml:trace>
  <inkml:trace contextRef="#ctx0" brushRef="#br2" timeOffset="239132.078">1417 5123 1692 0,'-26'-13'214'0,"26"13"-198"0,-27 17-6 0,27-17-29 16,0 0 18-16,0 0 4 0,0 0 6 0,32 8 6 16,-4-13-2-16,6-3 11 0,11-4-15 15,7-4 11-15,10-2-12 0,7-2-7 16,6-1 3-16,1 0-11 0,1 3-6 0,-5 1-8 16,-3 7-11-16,-7-2-20 0,7 22-75 0,-35-28-310 15,24 25-187-15,-16-5-3 0,-10-4 550 0</inkml:trace>
  <inkml:trace contextRef="#ctx0" brushRef="#br2" timeOffset="239460.2118">2349 5373 1170 0,'-18'-28'607'0,"2"8"-588"0,-1-4-3 16,3-1-7-16,-3 0 7 0,2 5-1 0,-3 1 5 15,18 19-7-15,-36-24 3 0,18 19 0 0,0 4-2 16,0 5 5-16,-2 3-8 0,1 6 3 0,-2 4-5 16,0 5 4-16,1 5-7 0,-2 3 4 0,-1 5-6 15,-1 5 7-15,-1 5-7 0,2 2 9 16,-2 2-11-16,0 3-2 0,3 2 0 15,4-2 0-15,2 1 0 0,4-2 0 0,2-4 0 16,6 0 0-16,2-4 0 0,4-3 0 0,2-1 0 16,2-7 0-16,4-2-21 0,-3-10-45 0,13 11-58 15,-20-31-179-15,19 10-305 0,-19-10 21 0,25-6 250 16</inkml:trace>
  <inkml:trace contextRef="#ctx0" brushRef="#br2" timeOffset="239632.0973">1665 5859 2047 0,'0'0'0'0,"20"-3"0"15,-20 3 0-15,25-11 0 0,-1 1 0 0,6-6 0 16,9-2 0-16,5-3 0 0,5-5 0 16,7 0 0-16,0-5 0 0,4 6 0 0,-5-4 0 15,18 24-549-15,-24-24-151 0,9 12 40 0</inkml:trace>
  <inkml:trace contextRef="#ctx0" brushRef="#br2" timeOffset="239882.0947">3051 4854 1728 0,'6'31'279'0,"-6"-31"-277"0,0 0-10 0,35-31 8 16,-9 17-3-16,9-3 2 0,0-2-17 0,6 5-21 15,-10-11-62-15,24 35-223 0,-27-27-296 0,8 12 9 16,-10-1 328-16</inkml:trace>
  <inkml:trace contextRef="#ctx0" brushRef="#br2" timeOffset="240053.9921">3108 5192 1853 0,'-30'20'129'15,"30"-20"-121"-15,0 0-8 0,17 14 3 16,2-17 4-16,7-2-2 0,5-5-7 0,2-6-12 15,11-2-26-15,1-9 20 0,11 5-57 0,-5-21-41 16,17 20-481-16,-5-13-46 0,2 3 156 16</inkml:trace>
  <inkml:trace contextRef="#ctx0" brushRef="#br2" timeOffset="240350.8688">4323 4246 2047 0,'0'0'0'0,"-21"7"0"16,21-7 0-16,0 0 0 0,0 0 0 0,0 0 0 15,-7 25 0-15,6-7 0 0,-2 8 0 0,1 7 0 16,0 3 0-16,0 4 0 0,5 4 0 0,2 2 0 16,1-2 0-16,3 4-3 0,1-3-14 15,0-1 2-15,1 1-14 0,-4-4-3 0,7 4-27 16,-12-18-54-16,28 30-300 0,-28-30-190 0,12 8 32 16,-8 0 380-16</inkml:trace>
  <inkml:trace contextRef="#ctx0" brushRef="#br2" timeOffset="240569.6037">4051 5043 1984 0,'0'0'63'15,"0"0"-63"-15,0 0 0 0,18-2 0 0,3-4 0 16,9-4 0-16,6-1 0 0,5-2 0 0,0 2 0 15,0 1 0-15,2 3 0 0,-3 0 0 16,4 5-5-16,-8-5-76 0,19 29-180 0,-27-27-383 16,17 14 30-16,-16-6 173 0</inkml:trace>
  <inkml:trace contextRef="#ctx0" brushRef="#br2" timeOffset="241022.739">4411 5453 1925 0,'-19'-4'16'0,"2"1"-5"0,17 3-1 16,-29-5 3-16,29 5 1 0,-33 6-1 0,14 1 0 15,-2 3-4-15,1 3 1 0,-4 3-4 0,3 2 1 16,0 3-7-16,1 2 0 0,2 1 0 0,2 2 0 16,2 2 0-16,2 0 0 0,2-3 0 0,5 0 0 15,3-6 0-15,2-19 0 0,7 25 0 0,-7-25 0 16,22 11 0-16,-4-10 0 0,4-5 0 16,6-6 0-16,1-8 0 0,8-5 0 0,0-7 0 15,3-4 0-15,0-4 0 0,-1 1 0 0,-2-2 0 16,-3 2 0-16,-5 0 0 0,-5 5 0 15,-4 3 0-15,-5 3 0 0,-5 7 0 0,-10 19 0 16,11-26 0-16,-11 26 0 0,0 0 0 0,0 0 0 16,0 0 0-16,-17-1 0 0,17 1 0 15,-24 27 0-15,7-3 0 0,-1 4 0 0,0 5 0 16,-1-1 0-16,2 2 0 0,3-3 0 0,6-1 0 16,4-4 0-16,6 1 0 0,3-4-6 0,9 1-60 15,-14-24-28-15,50 45-199 0,-50-45-230 0,53 1-19 16,-21-5 20-16</inkml:trace>
  <inkml:trace contextRef="#ctx0" brushRef="#br2" timeOffset="241304.0108">4858 5535 2012 0,'-25'10'27'0,"-1"2"-19"15,5 3-8-15,2-2 0 0,3 4 0 0,3 1 0 16,-1-1 0-16,5 1 0 0,4 0 0 0,4-1 0 15,4 0 0-15,-3-17 0 0,16 29 0 16,-16-29 0-16,34 23 0 0,-10-17 0 0,3-1 0 16,4-4 0-16,-1-3 0 0,2-3 0 0,-3-4 0 15,-1-1 0-15,-4-3 0 0,-6 0 0 0,-18 13 0 16,27-26 0-16,-27 26 0 0,10-31 0 16,-10 14 0-16,-4-2 0 0,-1-2 0 0,-3 3 0 15,-3-3 0-15,1 2 0 0,-5-1 0 16,3 0 0-16,-3 0 0 0,1 1 0 0,1-6-63 15,13 25-61-15,-29-48-213 0,48 52-118 0,-37-30-31 16,18 26-70-16,22-9 531 0</inkml:trace>
  <inkml:trace contextRef="#ctx0" brushRef="#br2" timeOffset="241553.9972">5808 4723 1931 0,'0'0'19'16,"-24"-3"-16"-16,24 3-1 0,0 0 2 16,-19 4 0-16,19-4-1 0,-15 18 2 0,15-18-7 15,-19 33 4-15,11-13-5 0,1 3 5 0,2 4-5 16,-1 1 8-16,1 2-9 0,0 1 6 0,0 3-16 15,0-2-3-15,5 5-28 0,-6-10-15 0,18 25-130 16,-30-37-340-16,33 20-18 0,-15-16 13 0</inkml:trace>
  <inkml:trace contextRef="#ctx0" brushRef="#br2" timeOffset="241725.8772">5691 4932 2031 0,'0'0'16'0,"-24"2"-16"0,24-2 0 0,0 0 0 16,0 0 0-16,0 0 0 0,0 0 0 16,0 0 0-16,24 15 0 0,-2-14 0 0,7-5 0 15,9-2 0-15,5-6 0 0,11 5-31 0,-22-31-443 16,34 26-192-16,-12-12-5 0,3 4 467 16</inkml:trace>
  <inkml:trace contextRef="#ctx0" brushRef="#br2" timeOffset="242038.3857">6783 4223 1879 0,'22'-14'168'0,"-22"14"-168"0,0 0 0 0,-8 26 0 15,2-6 0-15,-2 4 0 0,-4 6 0 0,-1 4 0 16,-2 3 0-16,1 2 0 0,1 2 0 0,2 0 0 16,4-1 0-16,1 1 0 0,2-2 0 15,3-3 0-15,5 1 0 0,0-6 0 0,6 2-26 16,-3-12-67-16,29 12-476 0,-36-33-55 0,28 36 3 15</inkml:trace>
  <inkml:trace contextRef="#ctx0" brushRef="#br2" timeOffset="242242.0265">6474 4983 2047 0,'-31'17'0'16,"31"-17"0"-16,20-11 0 0,5-1 0 0,6-4 0 16,10-6 0-16,6-1 0 0,4 0 0 15,1-1 0-15,2 1 0 0,-1 4 0 0,-3-2 0 16,-2 8 0-16,-8-1-37 0,6 20-97 0,-46-6-466 16,56-1-53-16,-31 1 31 0</inkml:trace>
  <inkml:trace contextRef="#ctx0" brushRef="#br2" timeOffset="242742.9214">6892 5337 1289 0,'-13'17'604'0,"-11"-15"-555"0,2 6-8 16,-1-5-8-16,5 6-2 0,-3-2-31 0,2 4 0 15,-1 2 0-15,1 0 0 0,1 3 0 16,2 2 0-16,1 0 0 0,3 2 0 0,2-2 0 15,3-1 0-15,2 0 0 0,5-17 0 0,-1 29 0 16,1-29 0-16,11 22 0 0,-11-22 0 0,22 13 0 16,-5-11 0-16,2-5 0 0,7-3 0 0,0-6 0 15,5-4 0-15,0-5 0 0,1-3 0 0,0-5 0 16,-3-1 0-16,0-3 0 0,-1 0 0 0,-4 2 0 16,-3 0 0-16,-4 2 0 15,-4 1 0-15,-2 2 0 0,-3 2 0 0,-3 2 0 16,-3 4 0-16,-2 0 0 0,0 18 0 0,-2-24 0 15,2 24 0-15,0 0 0 0,0 0 0 0,-22-4 0 16,22 4 0-16,-17 21 0 0,7-2 0 0,-3 8 0 16,2 4 0-16,-2 4 0 0,4 0 0 0,0 2 0 15,3-1 0-15,5-1 0 0,0-4 0 16,6 1 0-16,2-8 0 0,9-1 0 0,-16-23-31 16,48 48-187-16,-48-48-255 0,43 0-119 0,-18-4-29 15,0-18 510-15</inkml:trace>
  <inkml:trace contextRef="#ctx0" brushRef="#br2" timeOffset="242930.4457">7400 5368 1806 0,'-31'-8'241'0,"-3"24"-241"16,14 1 0-16,4 1 0 0,3 2 0 0,2 6 0 15,0 1 0-15,-2 1 0 0,4 0 0 0,0-2 0 16,7-5 0-16,3-1 0 0,-1-20 0 0,17 27 0 15,-17-27 0-15,32 15 0 0,-10-13 0 0,1-11-37 16,19 24-286-16,-19-39-334 0,15 7 6 16,-6-8 273-16</inkml:trace>
  <inkml:trace contextRef="#ctx0" brushRef="#br2" timeOffset="243055.4401">7489 5037 1965 0,'-16'27'82'0,"-8"-24"-82"0,24-3 0 16,-30 0 0-16,30 0-69 0,-34-5-487 0,34 5-47 16,0 0-66-16</inkml:trace>
  <inkml:trace contextRef="#ctx0" brushRef="#br2" timeOffset="243790.0486">776 7272 1944 0,'0'0'41'0,"0"0"-39"16,0 0-8-16,20-10 1 0,-1 9 8 0,5-4 0 16,7-2-3-16,5-4-1 0,1 0-5 0,4-2-2 15,1-2-8-15,2 2 0 0,-2-3-12 16,2 7-6-16,-8-8-24 0,6 16-31 0,-22-22-69 15,28 29-329-15,-31-10-88 0,-17 4 70 16</inkml:trace>
  <inkml:trace contextRef="#ctx0" brushRef="#br2" timeOffset="243946.3135">892 7461 1399 0,'-3'37'518'0,"3"-37"-489"0,0 0-9 16,0 0-6-16,0 0-1 0,19 15 4 0,2-19-6 15,4-4-2-15,6-5-5 0,5-5-3 0,3-3-15 16,9-2-17-16,-5-11-49 0,26 26-290 0,-29-29-290 16,11 7 13-16,-14-4 415 0</inkml:trace>
  <inkml:trace contextRef="#ctx0" brushRef="#br2" timeOffset="244196.3393">1327 6959 1714 0,'-9'35'247'16,"9"-35"-227"-16,0 0-11 0,22-6-3 0,-22 6 3 16,30-10 7-16,-9 4-3 0,7-1 0 15,2 1-13-15,4 2 0 0,5-1 0 0,0 4 0 16,-1 0 0-16,-2 2 0 0,-4 5 0 0,-5 3 0 16,-5 4 0-16,-7 5 0 0,-4 4 0 0,-7 3 0 15,-4 8 0-15,-10 3 0 0,-7 5 0 16,-8 4 0-16,-7-1 0 0,-6 1 0 0,-2-1 0 15,-2-3 0-15,0-3 0 0,7-6 0 0,4-6 0 16,10-3 0-16,21-23 0 0,-23 26 0 16,23-26-57-16,13 27-253 0,-20-44-310 0,35 11-11 15,-11-17 203-15</inkml:trace>
  <inkml:trace contextRef="#ctx0" brushRef="#br2" timeOffset="244586.9715">2503 6579 1992 0,'-21'22'55'0,"21"-22"-55"15,0 0 0-15,0 0 0 0,-20 11 0 0,20-11 0 16,-11 23 0-16,4 0 0 0,-1 8 0 0,-2 5 0 15,1 2 0-15,1-1 0 0,2-2 0 0,2-1 0 16,5-2 0-16,3-3 0 0,5-3-10 0,3-5-18 16,6-1-23-16,-18-20-17 0,56 37-128 0,-56-37-427 15,58-5 28-15,-25-12 120 0</inkml:trace>
  <inkml:trace contextRef="#ctx0" brushRef="#br2" timeOffset="244790.0675">3131 6531 1868 0,'-14'24'140'0,"-28"19"-116"15,0 11-9-15,-3 6-15 0,-1 5 0 0,-1 4 0 16,0 1 0-16,-1 3 0 0,2 3 0 0,5-2 0 16,0 0 0-16,-1-4 0 0,2-4 0 0,-1-2 0 15,2-3 0-15,4-3 0 0,4-5 0 0,7-4 0 16,6-8-46-16,9-3 5 0,-2-15-55 0,31 25-248 15,-20-48-196-15,13 26-35 0,-13-26 171 16</inkml:trace>
  <inkml:trace contextRef="#ctx0" brushRef="#br2" timeOffset="245258.8266">2991 7496 1901 0,'0'0'33'0,"-21"-12"-14"0,0 9 4 15,1 2 0-15,-2 2-2 0,1 4-2 16,-5 3-11-16,-1 7-8 0,-2 2 0 0,1 5 0 15,0 2 0-15,1 2 0 0,3 3 0 0,2 4 0 16,2-1 0-16,4 0 0 0,4-2 0 0,3-2 0 16,5-5 0-16,7-3 0 0,-3-20 0 0,19 23 0 15,1-19 0-15,4-5 0 0,6-6 0 0,7-5 0 16,6-10 0-16,3-6 0 0,0-7 0 16,4-5 0-16,-2-6 0 0,1-3 0 0,-3-4 0 15,-2 1 0-15,-5 1 0 0,-6 6 0 16,-6 4 0-16,-7 3 0 0,-4 3 0 0,-6 6 0 15,-4 3 0-15,-5 5 0 0,-3 4 0 0,2 17 0 16,0 0 0-16,-26-16 0 0,26 16 0 0,-29 15 0 16,9 3 0-16,0 5 0 0,0 9 0 0,0 1 0 15,3 6 0-15,1-1 0 0,5 2 0 16,2-1 0-16,6 3 0 0,2-4 0 0,8 2 0 16,-2-10-59-16,17 18-100 0,-22-48-273 0,32 33-175 15,-32-33 3-15,36 21 419 0</inkml:trace>
  <inkml:trace contextRef="#ctx0" brushRef="#br2" timeOffset="245461.9669">3486 7600 2016 0,'0'0'31'0,"-22"18"-31"0,22-18 0 15,-26 8 0-15,26-8 0 0,-22 21 0 0,22-21 0 16,-21 31 0-16,14-13 0 0,2 3 0 0,4-2 0 15,1-1 0-15,5-1 0 0,-5-17 0 16,17 29 0-16,-17-29 0 0,29 22 0 0,-12-17 0 16,5 2 0-16,-2-7 0 0,7 9-105 0,-27-36-346 15,33 26-205-15,-17-18 24 0,6-2 430 16</inkml:trace>
  <inkml:trace contextRef="#ctx0" brushRef="#br2" timeOffset="245571.3453">3571 7261 2012 0,'-18'-5'22'0,"18"5"-18"0,-25-14-12 16,25 14-25-16,-15-22-70 0,33 26-452 0,-31-23-70 15,13 19-28-15</inkml:trace>
  <inkml:trace contextRef="#ctx0" brushRef="#br2" timeOffset="245852.6306">4186 7087 1950 0,'0'0'51'0,"0"0"-47"0,0 0-6 0,2-18 0 16,-2 18 1-16,18-15-14 0,-18 15 15 16,31-13-13-16,-13 6 13 0,5-2 1 0,1 2 13 15,2 1-23-15,1-1 7 0,1 5-35 16,-6-5-17-16,12 17-51 0,-28-36-214 0,20 31-283 16,-9-7-20-16,-17 2 386 0</inkml:trace>
  <inkml:trace contextRef="#ctx0" brushRef="#br2" timeOffset="246024.5596">4285 7245 1950 0,'-14'29'97'0,"14"-29"-97"0,0 0 0 16,0 0 0-16,0 0 0 0,25-3 0 0,-6-1 0 16,1-2 0-16,9-2 0 0,5-8 0 0,11 1 0 15,0-8-6-15,22 32-340 0,-27-33-327 0,10 13-11 16,-13-4 347-16</inkml:trace>
  <inkml:trace contextRef="#ctx0" brushRef="#br2" timeOffset="246383.9205">5409 6393 2027 0,'0'0'20'15,"0"0"-20"-15,0 0 0 0,0 0 0 0,0 0 0 16,0 0 0-16,0 22 0 0,0-6 0 16,-1 7 0-16,-2 4 0 0,0 6 0 0,-3 1 0 15,1 2 0-15,0 1 0 0,1 2 0 0,3 1 0 16,2 1 0-16,2-3 0 0,-1 0 0 16,1-3 0-16,3 2 0 0,-3-5 0 0,9 6-79 15,-12-38-100-15,30 48-444 0,-30-48-18 0,28 28 117 16</inkml:trace>
  <inkml:trace contextRef="#ctx0" brushRef="#br2" timeOffset="246602.6443">5189 7168 2047 0,'0'0'0'0,"0"0"0"15,0 0 0-15,0 0 0 0,39-18 0 0,-9 7 0 16,4-2 0-16,10-4 0 0,8-3 0 0,10-3 0 16,5-1 0-16,1 1 0 0,-3 3 0 15,-6 8 0-15,-9-4 0 0,4 17-95 16,-34-17-513-16,27 16-45 0,-17-9-4 0</inkml:trace>
  <inkml:trace contextRef="#ctx0" brushRef="#br2" timeOffset="247464.6276">5928 7429 1003 0,'-6'-28'373'0,"6"28"-228"15,-2-21-35-15,2 21-21 0,-11-27-10 16,11 27-18-16,-13-28-12 0,13 28-15 0,-18-32-1 16,18 32-7-16,-18-33 0 0,9 16-7 0,9 17-19 15,-19-29 0-15,19 29 0 0,-19-22 0 0,19 22 0 16,-20-8 0-16,20 8 0 0,-19 3 0 0,19-3 0 16,-23 18 0-16,8 1 0 0,-1 4 0 0,-2 8 0 15,-1 3 0-15,-1 6 0 0,2 5 0 0,0 3 0 16,2 4 0-16,1 1 0 0,3 0 0 15,2-2 0-15,3-3 0 0,5-3 0 16,3-4 0-16,3-4 0 0,4-5 0 0,3-4 0 16,0-6 0-16,6-2 0 0,-17-20-88 0,40 43-169 15,-40-43-386-15,29 6 27 0,-29-6 174 0</inkml:trace>
  <inkml:trace contextRef="#ctx0" brushRef="#br2" timeOffset="247620.9011">5540 7764 2003 0,'-18'3'44'0,"1"-3"-44"0,17 0 0 16,0 0 0-16,0 0 0 0,0 0 0 0,0 0 0 16,0 0 0-16,18-14 0 0,5 7 0 0,8-3 0 15,9-7 0-15,6-2 0 0,9 1 0 16,-4-6 0-16,15 26-161 0,-24-31-543 16,18 9 31-16,-15-6 165 0</inkml:trace>
  <inkml:trace contextRef="#ctx0" brushRef="#br2" timeOffset="247870.9712">6575 7140 2019 0,'0'0'28'0,"-17"-14"-28"0,17 14 0 15,31-11 0-15,-5 0 0 0,11-2 0 0,3-3 0 16,4 0 0-16,2 0 0 0,0-2 0 0,5 3 0 16,-1-10-44-16,20 28-364 0,-21-29-278 0,9 11 56 15,-13-6 352-15</inkml:trace>
  <inkml:trace contextRef="#ctx0" brushRef="#br2" timeOffset="248183.7544">7708 6329 1777 0,'3'-50'220'0,"-3"50"-187"0,9-29-17 0,-9 29-15 15,2-21-1-15,-2 21 0 0,0 0 0 0,0 0 0 16,0 0 0-16,1 22 0 0,-1 0 0 16,0 6 0-16,2 7 0 0,0 4 0 15,2 3 0-15,-2 1 0 0,2 2 0 0,-2 1 0 16,1-1 0-16,0 0 0 0,2-2 0 0,1 0 0 15,1-1 0-15,0-5 0 0,1 2 0 0,-3-11-88 16,30 8-527-16,-35-18-30 0,15 10 14 0</inkml:trace>
  <inkml:trace contextRef="#ctx0" brushRef="#br2" timeOffset="248386.8978">7474 7205 2045 0,'0'0'2'0,"0"0"-2"0,11-21 0 15,13 7 0-15,14-5 0 0,8-4 0 16,5-5 0-16,3 0 0 0,1 1 0 0,2 1 0 16,-3 2 0-16,1 3 0 0,-6 1 0 0,-3 8 0 15,-10-6-63-15,18 36-318 0,-28-29-301 0,6 16 55 16,-11 0 334-16</inkml:trace>
  <inkml:trace contextRef="#ctx0" brushRef="#br2" timeOffset="248886.8863">7950 7484 1848 0,'-49'6'85'0,"29"0"-40"0,-1-1-5 15,2 3-11-15,1 0-29 0,1 3 0 0,-1 4 0 16,1 2 0-16,0 2 0 0,2 2 0 15,2 0 0-15,3 0 0 0,2 1 0 0,0 1 0 16,3-3 0-16,4-2 0 0,2-1 0 0,-1-17 0 16,13 21 0-16,-13-21 0 0,26 7 0 0,-7-8 0 15,2-6 0-15,3-3 0 0,2-8 0 0,2-5 0 16,3-7 0-16,0-3 0 0,2-7 0 0,1 0 0 16,-1-2 0-16,0 0 0 0,-5 2 0 15,-3 2 0-15,-4 4 0 0,-5 4 0 0,-4 2 0 16,-5 7 0-16,-2 1 0 0,-1 3 0 15,-4 17 0-15,-1-17 0 0,1 17 0 0,0 0 0 16,-17 4 0-16,17-4 0 0,-22 24 0 0,7-3 0 16,-2 8 0-16,-4 6 0 0,2 5 0 0,-1 0 0 15,3 2 0-15,3-1 0 0,4 3 0 0,2-5 0 16,4 3 0-16,4-6 0 0,6-1 0 16,1-6 0-16,10 2-27 0,-17-31-128 0,54 43-424 15,-54-43 4-15,42 9-52 0</inkml:trace>
  <inkml:trace contextRef="#ctx0" brushRef="#br2" timeOffset="249168.1479">8385 7602 1546 0,'1'22'469'0,"-1"-22"-437"0,-24 1-32 0,24-1 0 16,-27 6 0-16,27-6 0 0,-24 12 0 0,24-12 0 15,-22 21 0-15,22-21 0 0,-12 25 0 0,12-25 0 16,-2 29 0-16,2-29 0 0,9 30 0 0,-9-30 0 15,15 28 0-15,-15-28 0 0,23 23 0 0,-23-23 0 16,31 12 0-16,-11-10 0 0,0-1 0 16,2-2 0-16,0-2 0 0,-4-2 0 0,-18 5 0 15,28-9 0-15,-28 9 0 0,0 0 0 16,21-23 0-16,-21 23 0 0,1-26 0 0,-3 9 0 16,-3-1 0-16,-3-1 0 0,-2-1 0 0,-2 4 0 15,-4-4 0-15,16 20 0 0,-35-34 0 0,35 34 0 16,-39-35-38-16,39 35-311 0,-45-18-137 0,26 16-154 15,-9 4 107-15,-13-15 533 0</inkml:trace>
  <inkml:trace contextRef="#ctx0" brushRef="#br2" timeOffset="249761.9141">2582 8531 1899 0,'0'0'75'16,"0"0"-51"-16,0 0-14 0,0 0-3 16,-10 19-1-16,10-19 0 0,-5 18-7 0,0 4 4 15,-2 6-6-15,0 7 5 0,-1 5-7 0,-2 1 5 16,3 4-12-16,-3 1 4 0,4 2-7 0,-1-4-36 16,7 2 1-16,-6-20-77 0,33 24-316 0,-25-32-152 15,14 3-9-15,1-1 487 0</inkml:trace>
  <inkml:trace contextRef="#ctx0" brushRef="#br2" timeOffset="250027.5542">3302 8474 1690 0,'0'0'99'0,"-21"23"-69"0,5 4 10 15,-10 5-6-15,1 14 11 0,-10 5-21 0,-2 8 5 16,-8 7-15-16,-2 4-8 0,-4 7 12 0,-4 5-17 16,-3 3 11-16,-3 2-7 0,-2-1-5 15,1-1 0-15,6-4 0 0,3-10-13 0,11-9-2 16,5-13-41-16,17 0-29 0,-13-38-177 0,38 28-313 15,-5-39 29-15,-19 15 52 0</inkml:trace>
  <inkml:trace contextRef="#ctx0" brushRef="#br2" timeOffset="250590.0435">3429 9299 1694 0,'0'0'171'16,"-27"2"-118"-16,10 2-11 0,-3 0-6 0,3-1-6 15,17-3-9-15,-33 16-21 0,16-5 0 0,17-11 0 16,-34 31 0-16,19-11 0 0,1 0 0 0,1 4 0 16,3 2 0-16,0-1 0 0,4 0 0 0,2-3 0 15,3-4 0-15,1-18 0 0,8 28 0 0,-8-28 0 16,22 14 0-16,-5-16 0 0,3-3 0 0,0-3 0 15,5-4 0-15,0-3 0 16,2-6 0-16,0-2 0 0,1-8 0 0,0-1 0 0,1-3 0 16,1-4 0-16,-1-2 0 0,3 0 0 15,-1 2 0-15,-5 0 0 0,-3 5 0 0,-3 3 0 16,-4 3 0-16,-3 5 0 0,-4 4 0 0,-9 19 0 16,7-21 0-16,-7 21 0 0,0 0 0 0,0 0 0 15,0 0 0-15,-21 27 0 0,9-6 0 16,-4 6 0-16,-2 10 0 0,-2 3 0 0,0 4 0 15,-1 1 0-15,3 3 0 0,2 0 0 0,4-2 0 16,2-3 0-16,7-2 0 0,1-7 0 0,8-1 0 16,3-9-38-16,12 7-69 0,-21-31-209 0,43 28-176 15,-43-28-67-15,43-2 25 0,-2 19 534 0</inkml:trace>
  <inkml:trace contextRef="#ctx0" brushRef="#br2" timeOffset="250761.9227">3966 9391 1444 0,'-10'45'452'0,"-40"-31"-380"16,29 2-41-16,-1 2-4 0,5 0-6 0,2 3-21 15,1-1 0-15,2 3 0 0,1 0 0 16,5-1 0-16,2 1 0 0,7-3 0 0,2-3 0 16,-5-17-4-16,22 26-38 0,-1-12-36 0,-21-14-45 15,62 10-362-15,-43-25-105 0,12 2-13 16,-3 3 482-16</inkml:trace>
  <inkml:trace contextRef="#ctx0" brushRef="#br2" timeOffset="250902.5764">4049 9059 2047 0,'-28'5'0'0,"11"-8"0"0,17 3 0 15,-19-6 0-15,19 6 0 0,0 0-65 0,-19-33-262 16,19 33-298-16,0 0-12 0,23-28 245 0</inkml:trace>
  <inkml:trace contextRef="#ctx0" brushRef="#br2" timeOffset="251137.014">4775 9166 1142 0,'-6'30'303'0,"8"-63"79"0,-2 33-372 0,0 0-1 16,29-20 1-16,-7 9 2 0,6-1-7 16,3-1-1-16,2-2-9 0,2 5-22 0,-9-10-60 15,24 31-279-15,-27-23-239 0,4 8-9 16,-8 5 442-16</inkml:trace>
  <inkml:trace contextRef="#ctx0" brushRef="#br2" timeOffset="251293.1818">4765 9436 1906 0,'-26'-10'141'15,"26"10"-141"-15,18-12 0 0,0 0 0 0,6-2 0 16,0-1 0-16,4-5 0 0,3 2 0 15,2-4 0-15,9 4-19 0,-12-25-195 0,20 27-461 16,-12-14 8-16,5 10 196 0</inkml:trace>
  <inkml:trace contextRef="#ctx0" brushRef="#br2" timeOffset="251794.4896">6152 8330 1461 0,'-5'-28'355'0,"5"28"-189"0,0 0-132 16,-7 28-24-16,7-28-8 0,-10 35 4 0,5-12-3 16,0 3 2-16,2-1-6 0,-1 0 5 0,2-2-6 15,1-1 3-15,5 0-12 0,1-2-5 16,6 3-20-16,-2-6-20 0,11 14-54 0,-20-31-110 15,37 30-368-15,-37-30-11 0,39 31 192 0</inkml:trace>
  <inkml:trace contextRef="#ctx0" brushRef="#br2" timeOffset="252028.857">5917 9086 1617 0,'-37'2'430'0,"37"-2"-430"0,0 0 0 0,0 0 0 16,0 0 0-16,28-3 0 0,-10-2 0 0,5-1 0 15,6-3 0-15,4 0 0 0,6-3 0 16,5-3 0-16,0 2 0 0,3 0 0 0,-1 2 0 16,-3 0 0-16,2 2 0 0,-5 1 0 15,1 2 0-15,-6 0-33 0,4 9-37 0,-14-18-86 16,22 22-509-16,-26-6 46 0,2 8 116 0</inkml:trace>
  <inkml:trace contextRef="#ctx0" brushRef="#br2" timeOffset="252356.9758">6093 9364 1805 0,'-36'-20'242'0,"36"20"-242"0,0 0 0 16,0 0 0-16,0 0 0 0,32-12 0 15,-13 3 0-15,7-2 0 0,4-2 0 0,3 0 0 16,1-1 0-16,-1 2 0 0,-3 2 0 16,0 1 0-16,-5 3 0 0,-2 2 0 0,-2 2 0 15,-4 0 0-15,-17 2 0 0,24 3 0 0,-24-3 0 16,0 0 0-16,12 17 0 0,-12-17 0 0,-8 23 0 16,8-23 0-16,-22 32 0 0,6-12 0 0,-4 0 0 15,-2 3 0-15,-3 0 0 0,0 4 0 0,0-3 0 16,1 3 0-16,1-2 0 0,2-2 0 15,3-1 0-15,5-3 0 0,4-2 0 0,6 0 0 16,3-17 0-16,8 28 0 0,-8-28 0 0,28 22 0 16,-5-15 0-16,4-6 0 0,8-3 0 15,5-8 0-15,8-1 0 0,-2-13-73 0,23 26-217 16,-37-31-359-16,29 11 39 0,-15-11 186 0</inkml:trace>
  <inkml:trace contextRef="#ctx0" brushRef="#br2" timeOffset="252606.9803">6820 9290 1965 0,'-32'8'72'0,"-3"-4"-62"0,0 7-10 16,-1 0 0-16,4 3 0 0,0 1 0 0,3 5 0 16,1-1 0-16,5 3 0 0,3 0 0 0,4 0 0 15,5-1 0-15,5 1 0 0,4 0 0 0,4-2 0 16,4-2 0-16,4 3 0 0,-10-21 0 0,33 29 0 16,-9-16 0-16,3-4 0 15,2-3 0-15,4-4 0 0,0-3 0 0,1-3 0 16,-2-2 0-16,-4-2 0 0,-5-2 0 0,-5-1 0 15,-18 11 0-15,23-26 0 0,-23 26 0 0,12-35 0 16,-7 10 0-16,-3 0 0 0,2-4 0 0,-3-1 0 16,-1 3 0-16,-2-3 0 0,1 3 0 0,-4-4 0 15,12 14-56-15,-26-32-234 0,41 41-217 16,-27-22-134-16,6 7 89 0,-1 23 552 0</inkml:trace>
  <inkml:trace contextRef="#ctx0" brushRef="#br2" timeOffset="252810.1095">7170 9036 1834 0,'27'-26'213'15,"-27"26"-213"-15,0 0 0 0,0 0 0 0,0 0 0 16,23-11 0-16,-23 11 0 0,25-10 0 0,-3 4 0 15,4-5 0-15,7 0 0 0,0-3 0 16,8 5-8-16,-23-29-400 0,32 27-253 0,-16-12-9 16,6 4 371-16</inkml:trace>
  <inkml:trace contextRef="#ctx0" brushRef="#br2" timeOffset="253200.8285">8432 8265 1923 0,'0'0'124'0,"10"18"-124"0,-10-18 0 0,0 0 0 16,0 0 0-16,3 17 0 0,-3-17 0 0,0 22 0 15,0-22 0-15,0 35 0 0,0-16 0 16,1 4 0-16,0 1 0 0,4 2 0 0,-4-2-27 16,10 12-84-16,-11-36-243 0,4 41-252 0,-6-17-17 15,7 1 298-15</inkml:trace>
  <inkml:trace contextRef="#ctx0" brushRef="#br2" timeOffset="253560.1436">8275 9061 1797 0,'0'0'250'0,"-42"-6"-250"16,42 6 0-16,17 2 0 0,0-7 0 15,7-1 0-15,9-5 0 0,5-2 0 0,6-2 0 16,1 1 0-16,2 1 0 0,-1-1 0 15,0 5 0-15,-1-3 0 0,0 7-44 0,-12-16-77 16,31 22-533-16,-34-13 1 0,8 12 79 0</inkml:trace>
  <inkml:trace contextRef="#ctx0" brushRef="#br2" timeOffset="254044.5265">8424 9279 2047 0,'0'0'0'16,"0"0"0"-16,0 0 0 0,18-10 0 16,-18 10 0-16,37-21 0 0,-11 7 0 0,6-1 0 15,1-1 0-15,2 1 0 0,3 1 0 0,-3 2 0 16,0 1 0-16,-3 4 0 0,-7 3 0 0,-3 2 0 15,-3 1 0-15,-19 1 0 0,21 2 0 0,-21-2 0 16,0 0 0-16,0 0 0 0,9 24 0 0,-9-24 0 16,-9 23 0-16,9-23 0 0,-15 28 0 15,15-28 0-15,-20 32 0 0,20-32 0 16,-16 30 0-16,16-30 0 0,-11 26 0 0,11-26 0 16,-2 23 0-16,2-23 0 0,7 21 0 0,-7-21 0 15,17 17 0-15,-17-17 0 0,25 13 0 0,-25-13 0 16,28 12 0-16,-28-12 0 0,26 15 0 0,-26-15 0 15,22 17 0-15,-22-17 0 0,16 18 0 0,-16-18 0 16,10 17 0-16,-10-17 0 0,2 20 0 0,-2-20 0 16,-3 25 0-16,3-25 0 0,-6 20 0 15,6-20 0-15,-14 20 0 0,14-20 0 0,-19 20 0 16,19-20 0-16,-20 17 0 0,20-17 0 16,-17 13 0-16,17-13 0 0,0 0 0 0,-18 14 0 15,18-14 0-15,0 0 0 0,0 0 0 0,0 0 0 16,0 0-23-16,0 0-93 0,-24-32-265 0,48 37-139 15,-28-24-106-15,10-2 246 0</inkml:trace>
  <inkml:trace contextRef="#ctx0" brushRef="#br2" timeOffset="254325.7645">9318 9058 1634 0,'5'30'380'0,"-20"-11"-347"0,-3-9-33 16,-2 6 0-16,0 1 0 15,-1 2 0-15,0 7 0 0,-2-1 0 0,4 4 0 16,2 1 0-16,3 1 0 0,7-1 0 0,2 0 0 16,5-2 0-16,4 0 0 0,3-4 0 0,4-3 0 15,5-3 0-15,3-5 0 0,2-5 0 0,4-3 0 16,3-5 0-16,2-3 0 0,1-7 0 0,-2-4 0 16,-2-3 0-16,-4-5 0 0,-2-1 0 0,-5-1 0 15,-5-2 0-15,-2 0 0 0,-5 0 0 16,-3 0 0-16,-3-2 0 0,-4 1 0 0,-3 1 0 15,-3-2 0-15,-1 2 0 0,-4-1 0 0,2 0 0 16,-2 0 0-16,6 6 0 0,-2 1 0 0,13 20-35 16,-26-26-143-16,38 49-209 0,-43-25-203 15,31 2-45-15,-21 34 414 0</inkml:trace>
  <inkml:trace contextRef="#ctx0" brushRef="#br2" timeOffset="254950.8295">2933 10080 1604 0,'13'19'405'0,"-13"-19"-367"0,0 0-38 15,0 0 0-15,0 0 0 0,0 0 0 16,-4 17 0-16,4-17 0 0,-4 31 0 0,-1-6 0 15,-3 5 0-15,-1 4 0 0,-2-2 0 0,4 0 0 16,-1-4-31-16,7 1-20 0,-5-10-35 0,23 24-140 16,-17-43-366-16,9 36 15 0,-9-36 94 0</inkml:trace>
  <inkml:trace contextRef="#ctx0" brushRef="#br2" timeOffset="255138.2781">3528 10062 1598 0,'0'17'385'0,"-19"-6"-366"0,-5 6-7 0,-3 3-3 16,-1 6-8-16,-6 6 22 0,-2 8-23 0,-5 6 0 15,-3 7 0-15,-2 3 0 0,-1 3 0 16,1 2 0-16,1-1 0 0,4-1 0 0,3-3 0 16,8 0 0-16,5-7 0 0,8-3 0 0,6-8-11 15,13-1-67-15,-2-37-129 0,24 44-361 0,-24-44 2 16,27 11-50-16</inkml:trace>
  <inkml:trace contextRef="#ctx0" brushRef="#br2" timeOffset="255607.0474">3546 10761 1687 0,'0'0'258'0,"0"0"-214"0,0 0-3 0,-27 0-24 16,7 1-17-16,-4 8 0 0,-4-2 0 0,2 7 0 16,-5 2 0-16,1 3 0 0,1 4 0 0,0 2 0 15,1 1 0-15,3 2 0 0,3-1 0 0,4-2 0 16,3-2 0-16,7-6 0 0,8-17 0 15,-2 22 0-15,2-22 0 0,20 8 0 0,-2-8 0 16,7-6 0-16,4-6 0 0,6-6 0 0,5-7 0 16,7-8 0-16,2-6 0 0,4-3 0 0,-1-7 0 15,0 2 0-15,-3-1 0 0,-5 4 0 0,-7 7 0 16,-7 3 0-16,-7 5 0 0,-6 4 0 0,-7 3 0 16,-6 4 0-16,-4 18 0 0,-3-24 0 15,3 24 0-15,-19-11 0 0,19 11 0 16,-27 7 0-16,9 5 0 0,0 4 0 0,-2 8 0 15,-2 3 0-15,0 4 0 0,0 4 0 0,1 3 0 16,2 0 0-16,3 6 0 0,0-3 0 0,8 0 0 16,0-6 0-16,10-1 0 0,-1-7-21 0,17 17-184 15,-18-44-161-15,27 40-94 0,-27-40-160 0,28 11 246 16,9 14 374-16</inkml:trace>
  <inkml:trace contextRef="#ctx0" brushRef="#br2" timeOffset="255794.5591">3929 10877 1843 0,'-23'11'85'15,"23"-11"-42"-15,-23 21-10 0,23-21-1 16,-20 27-21-16,11-6-11 0,-1 1 0 0,1-1 0 16,2 2 0-16,3 0 0 0,3 0 0 0,0 3 0 15,2-4 0-15,2-3 0 0,2-2 0 0,-5-17 0 16,18 24 0-16,-18-24 0 0,25 13 0 0,-25-13-37 15,31 3-47-15,-26-31-115 0,25 23-410 0,-22-22-6 16,12 4 113-16</inkml:trace>
  <inkml:trace contextRef="#ctx0" brushRef="#br2" timeOffset="255935.1654">3917 10500 1154 0,'-17'18'459'0,"3"7"-25"0,14-25-434 0,-17-2-24 15,17 2-80-15,-19-11-406 0,19 11-126 16,0 0-20-16,18-18 540 0</inkml:trace>
  <inkml:trace contextRef="#ctx0" brushRef="#br2" timeOffset="256216.4247">4614 10734 2047 0,'-31'14'0'15,"31"-14"0"-15,0 0 0 0,0 0 0 0,0 0 0 16,6-23 0-16,-6 23 0 0,32-22 0 0,-10 11 0 16,1-5-17-16,10 7-54 0,-11-22-109 0,25 24-443 15,-20-12-13-15,7 10 117 0</inkml:trace>
  <inkml:trace contextRef="#ctx0" brushRef="#br2" timeOffset="256372.6951">4665 10973 1921 0,'-26'-2'126'16,"26"2"-126"-16,0 0 0 0,0 0 0 15,22-10 0-15,-22 10 0 0,34-14 0 16,-12 7 0-16,4-6 0 0,6 3 0 0,3-7-20 16,19 28-320-16,-18-35-321 0,10 13-23 0,-13-4 343 15</inkml:trace>
  <inkml:trace contextRef="#ctx0" brushRef="#br2" timeOffset="286308.4953">5612 10237 1234 0,'-12'-21'264'0,"27"44"70"0,-15-23-302 16,0 0-8-16,0 0-12 0,0 0-3 16,0 0-2-16,0 0 3 0,0 0 1 0,14-19-2 15,-14 19-1-15,29-17-4 0,-10 8-22 0,1-2 33 16,5 1-35-16,-2-1 35 0,0 2-13 0,0-1-2 15,-1 0 2-15,0 2-1 0,-3 1 2 0,-1-1-3 16,-18 8 2-16,30-8-3 0,-30 8 2 0,18-4-1 16,-18 4 2-16,0 0 2 0,0 0 1 0,2 22 3 15,-2-22-3-15,-17 30-13 16,3-8 28-16,-3 2-29 0,-4 3 28 0,-1 2-12 16,-2 1-9-16,2-1 11 0,0-1-3 0,4-4 7 15,1-3-5-15,6-3-8 0,11-18 0 0,-10 25 0 16,10-25 0-16,0 0 0 0,16 20 0 0,-16-20 0 15,28 3 0-15,-9-5 0 0,4-3 0 0,4-2 0 16,2-4 0-16,2 0 0 0,2-1 0 0,-1 0 0 16,1 2 0-16,-4 2 0 0,-3 2 0 15,-4 3 0-15,-22 3 0 0,28 1 0 0,-28-1 0 16,0 0 0-16,6 22 0 0,-6-22 0 0,-20 35 0 16,2-11 0-16,-7 2 0 0,-3 2 0 0,-4-1 0 15,-1-1 0-15,2-2 0 0,1-2 0 16,6-5 0-16,5-2 0 0,19-15 0 0,-25 16 0 15,25-16 0-15,0 0 0 0,0 0 0 16,0 0-48-16,33-8-79 0,-35-12-543 0,31 8 24 16,-5-7 91-16</inkml:trace>
  <inkml:trace contextRef="#ctx0" brushRef="#br2" timeOffset="286761.6283">5598 10855 1403 0,'-15'33'332'16,"-6"-33"-275"-16,21 0-3 0,-23 10-19 0,23-10-1 15,0 0-10-15,0 0-6 0,0 0-8 0,0 0 2 16,0 0 3-16,20 14 8 0,2-14 0 0,7 0-16 16,6-5-7-16,8-2 0 0,6-5 0 0,4-3 0 15,5-3 0-15,0-1 0 0,4-3 0 16,2 2 0-16,-5-1 0 0,1 3 0 0,-8 3 0 16,-4 2 0-16,-6 3 0 0,-4 2 0 0,-2 9-54 15,-17-19-116-15,9 27-478 0,-28-9-23 16,17 7 168-16</inkml:trace>
  <inkml:trace contextRef="#ctx0" brushRef="#br2" timeOffset="287214.762">6027 10993 1752 0,'-34'6'75'0,"34"-6"-15"0,-39 11-15 16,19-2-5-16,-3-2-8 0,1 4-4 0,1 1-13 16,-3 2-15-16,3 2 0 0,0 2 0 0,-1 3 0 15,3 2 0-15,1 0 0 0,4 0 0 0,2 2 0 16,2-1 0-16,4 3 0 0,2-3 0 15,5-2 0-15,4-3 0 0,5-2 0 0,-10-17 0 16,30 26 0-16,-10-17 0 0,3-3 0 0,1-2 0 16,1-3 0-16,1-2 0 0,1-4 0 0,0 0 0 15,-1-2 0-15,-5-2 0 0,-4 2 0 16,-17 7 0-16,24-13 0 0,-24 13 0 0,0 0 0 16,0 0 0-16,-7-17 0 0,7 17 0 0,-28-12 0 15,8 7 0-15,-5 0 0 0,-2 2 0 16,-1 0 0-16,-2 2 0 0,2 0 0 0,2 1 0 15,1 0 0-15,6 0 0 0,19 0 0 0,-24 1 0 16,24-1 0-16,0 0 0 0,0 0 0 0,0 0 0 16,30 2 0-16,-8-4 0 0,8 0-13 0,1-12-72 15,20 25-144-15,-14-28-418 0,14 10 22 0,-7-3 178 16</inkml:trace>
  <inkml:trace contextRef="#ctx0" brushRef="#br2" timeOffset="287511.6427">6310 11146 1998 0,'-33'14'42'0,"15"-10"-35"0,0 1-7 0,18-5 0 15,-33 10 0-15,33-10 0 0,-33 21 0 16,33-21 0-16,-30 27 0 0,30-27 0 0,-22 32 0 16,13-11 0-16,6-1 0 0,0 1 0 0,5 2 0 15,2-3 0-15,5-1 0 0,2-2 0 0,-11-17 0 16,34 26 0-16,-12-19 0 0,1-2 0 0,4-5 0 15,-1-5 0-15,1-3 0 0,1-3 0 0,-4-3 0 16,1-3 0-16,-3-3 0 0,-4-2 0 16,-1-2 0-16,-2-2 0 0,-5-2 0 15,0 0 0-15,-4 0 0 0,-2 0 0 0,-2 1 0 16,-2-4 0-16,-2 5 0 0,-3-1 0 0,0 7 0 16,-3-1 0-16,8 21 0 0,-16-27 0 0,16 27-32 15,-18-13-72-15,25 39-205 0,-7-26-325 0,-20 20-1 16,10-2 303-16</inkml:trace>
  <inkml:trace contextRef="#ctx0" brushRef="#br2" timeOffset="287902.2764">7067 10687 2047 0,'0'0'0'0,"0"0"0"0,0 0 0 0,0 0 0 16,0 0 0-16,0 0 0 0,26-16 0 16,-5 6 0-16,6-4 0 0,3-1 0 0,9-1 0 15,1-3 0-15,8 6 0 0,-7-12-109 0,30 15-561 16,-28-8 0-16,8 9 73 0</inkml:trace>
  <inkml:trace contextRef="#ctx0" brushRef="#br2" timeOffset="288433.5371">8001 10150 1956 0,'-17'-5'33'0,"17"5"-14"0,0 0-14 16,0 0-4-16,9-17 1 0,-9 17 8 0,27-18-2 16,-27 18 4-16,34-20-11 0,-14 10-1 0,1 0 0 15,4 2 0-15,-3 1 0 0,1 2 0 0,-4 1 0 16,-2 4 0-16,-17 0 0 0,27 4 0 0,-27-4 0 16,0 0 0-16,19 18 0 0,-19-18 0 0,5 21 0 15,-5-21 0-15,-2 21 0 0,2-21 0 16,-7 25 0-16,7-25 0 0,-17 26 0 15,17-26 0-15,-27 28 0 0,27-28 0 0,-32 31 0 16,14-15 0-16,-1 1 0 0,-1-1 0 0,1 2 0 16,0-1 0-16,2-1 0 0,17-16 0 0,-24 27 0 15,24-27 0-15,-10 21 0 0,10-21 0 0,6 18 0 16,-6-18 0-16,22 17 0 0,-5-10 0 0,5-1 0 16,5-1 0-16,2-2 0 0,5-3 0 15,1-3 0-15,3 0 0 0,0-2 0 0,1 1 0 16,-4-1 0-16,0 2 0 0,-2-2 0 0,0 4-24 15,-9-7-63-15,13 24-95 0,-17-23-460 0,5 9 1 16,-25-2 171-16</inkml:trace>
  <inkml:trace contextRef="#ctx0" brushRef="#br2" timeOffset="288746.0392">7885 10743 1675 0,'9'32'315'0,"-9"-32"-279"0,0 0-15 0,31 5-21 15,-5-6 0-15,4-4 0 0,5-6 0 0,7 1 0 16,0-4 0-16,5 0 0 0,2-3 0 16,4 0 0-16,-2-1 0 0,-1 1 0 0,-2 1 0 15,-3 3 0-15,-2-1 0 0,-1 6 0 0,-4-3 0 16,0 9-50-16,-14-15-98 0,9 20-512 0,-14-6-1 16,2 8 134-16</inkml:trace>
  <inkml:trace contextRef="#ctx0" brushRef="#br2" timeOffset="289167.9214">8465 10877 1728 0,'-22'4'123'0,"22"-4"-67"16,-22 12-22-16,22-12 1 0,-28 14-10 0,11-3 0 16,-2 1-9-16,-4 5-11 0,-4 3-5 0,-1 3 0 15,-1 1 0-15,0 2 0 0,0 1 0 0,2 4 0 16,-1 2 0-16,5 1 0 0,3-3 0 0,6-3 0 16,5-5 0-16,6-1 0 0,4-3 0 15,5-2 0-15,-6-17 0 0,28 29 0 0,-6-19 0 16,2-2 0-16,6-4 0 0,3-4 0 0,1-2 0 15,4-4 0-15,-2-3 0 0,0-2 0 0,-2 0 0 16,-5-1 0-16,-3-1 0 0,-6 2 0 0,-20 11 0 16,21-17 0-16,-21 17 0 0,0 0 0 0,-6-18 0 15,6 18 0-15,-27-13 0 0,5 7 0 16,-2 2 0-16,-4 0 0 0,-1 3 0 16,-3 1 0-16,-1 1 0 0,3 1 0 0,3 0 0 15,4-1 0-15,23-1 0 0,-27 1 0 0,27-1 0 16,0 0 0-16,0 0 0 0,0 0 0 0,18-1-28 15,-18 1-40-15,49 1-93 0,-27-16-492 0,14 6 17 16,-4-5 136-16</inkml:trace>
  <inkml:trace contextRef="#ctx0" brushRef="#br2" timeOffset="289449.1782">8729 11039 2033 0,'0'0'14'16,"-27"13"-14"-16,10-5 0 0,17-8 0 0,-33 17 0 15,33-17 0-15,-31 25 0 0,17-8 0 0,1 1 0 16,3 1 0-16,2 3 0 0,3 1 0 16,3 0 0-16,2 3 0 0,3-1 0 0,3-1 0 15,2 0 0-15,4-4 0 0,2-3 0 0,3-5 0 16,3-4 0-16,0-4 0 0,1-3 0 0,1-3 0 16,-1-3 0-16,-2-4 0 0,-1-2 0 0,-18 11 0 15,26-30 0-15,-18 12 0 0,-1-4 0 0,-3-3 0 16,0-2 0-16,-1-2 0 0,-2-2 0 0,-1-2 0 15,0 2 0-15,-5-3 0 0,1 4 0 16,-6-4 0-16,3 4 0 0,-10-18-87 16,17 48-443-16,-22-36-136 0,22 36-6 0,-31-19 581 15</inkml:trace>
  <inkml:trace contextRef="#ctx0" brushRef="#br2" timeOffset="290011.6873">3095 11640 1968 0,'0'0'38'0,"0"0"-11"15,0 0-13-15,0 0-14 0,2-22 0 0,-2 22 0 16,0 0 0-16,0 0 0 16,0 0 0-16,0 0 0 0,0 0 0 0,-1 23 0 15,0-3 0-15,0 8 0 0,-2 5 0 0,-1 5 0 16,0 2 0-16,-1-1 0 0,0 2 0 0,2-5 0 16,3 0-4-16,0-6-26 0,8 1-23 0,-5-12-13 15,19 17-100-15,-22-36-476 0,23 21 1 0,-4-16 197 16</inkml:trace>
  <inkml:trace contextRef="#ctx0" brushRef="#br2" timeOffset="290292.9418">3756 11615 1715 0,'0'0'110'0,"-13"20"-63"16,2-2-6-16,-7 1-13 0,1 6 2 0,-8 4-14 15,-1 5 0-15,-6 7-12 0,-4 5 7 0,-5 10-14 16,-4 2-7-16,-3 6 19 0,-3 5-18 0,-3 2 16 16,-1 3 2-16,2 0-17 0,-1-4 15 15,5-4-13-15,2-3 12 0,6-5-12 16,7-5-2-16,5-7 15 0,7-6-35 0,9-6 6 15,-2-15-49-15,22 13-95 0,-7-32-461 0,0 0-23 16,0 0 202-16</inkml:trace>
  <inkml:trace contextRef="#ctx0" brushRef="#br2" timeOffset="290730.4556">3587 12429 1874 0,'0'0'32'0,"0"0"-18"0,0 0-2 15,0 0 1-15,-17-2 2 0,17 2 0 16,0 0 0-16,0 0 1 0,-22 4-3 0,22-4 0 16,-18 9-3-16,18-9-5 0,-23 17-5 0,23-17 0 15,-30 26 0-15,13-9 0 0,1 5 0 0,-1 2 0 16,2 0 0-16,2 3 0 0,1-2 0 0,3 2 0 15,3-3 0-15,5-2 0 0,3-3 0 0,-2-19 0 16,21 29 0-16,-21-29 0 0,38 12 0 16,-13-14 0-16,4-5 0 0,3-7 0 0,3-6 0 15,2-6 0-15,-2-5 0 0,0-2 0 16,-1-1 0-16,-4 0 0 0,-4 2 0 0,-5-1 0 16,-4 4 0-16,-5 1 0 0,-2 2 0 0,-4 2 0 15,-2 1 0-15,-6 2 0 0,0 3 0 0,2 18 0 16,-13-27 0-16,13 27 0 0,-19-14 0 0,19 14 0 15,-20 2 0-15,20-2 0 0,-26 24 0 16,13-2 0-16,-2 5 0 0,1 3 0 0,0 3 0 16,3-2 0-16,4 2 0 0,1-2 0 0,5-1 0 15,1-3 0-15,8 2-58 0,-8-29-106 0,23 36-489 16,-23-36-25-16,28 32 185 0</inkml:trace>
  <inkml:trace contextRef="#ctx0" brushRef="#br2" timeOffset="290933.5833">4003 12527 1979 0,'0'0'39'0,"-16"17"-10"0,16-17-29 16,-14 25 0-16,14-25 0 0,-15 35 0 15,8-14 0-15,2 2 0 0,1-2 0 0,2 1 0 16,2-3 0-16,1 0 0 0,-1-19 0 0,10 30 0 15,-10-30 0-15,17 20 0 0,-17-20 0 0,25 11 0 16,-7-8 0-16,-18-3-66 0,52-5-548 16,-40-13-45-16,14 6-19 0</inkml:trace>
  <inkml:trace contextRef="#ctx0" brushRef="#br2" timeOffset="291089.8316">4171 12319 2047 0,'-27'8'0'0,"4"-2"0"0,5-2 0 16,18-4 0-16,-27-1 0 0,27 1 0 0,0 0 0 16,0 0 0-16,-17-16 0 0,17 16-2 15,1-36-242-15,16 32-450 0,-17 4 20 16,24-24 242-16</inkml:trace>
  <inkml:trace contextRef="#ctx0" brushRef="#br2" timeOffset="291527.3407">4813 12166 2012 0,'-22'3'13'0,"22"-3"-8"16,0 0-4-16,0 0 2 0,27-2 0 0,-27 2 1 16,35-7-6-16,-14 2-8 0,0-1-15 15,7 1-11-15,-4-7-24 0,11 9-16 0,-14-18-44 16,31 26-379-16,-26-18-92 0,5 3-18 0</inkml:trace>
  <inkml:trace contextRef="#ctx0" brushRef="#br2" timeOffset="291683.5961">4913 12368 1854 0,'0'0'44'0,"-12"17"-27"0,12-17-7 16,18 5-4-16,1-6 1 0,5-4-3 0,3-4-5 15,8-3-7-15,-1-5-17 0,11 5-25 0,-9-19-89 16,22 18-497-16,-16-7 11 0,2 3 168 0</inkml:trace>
  <inkml:trace contextRef="#ctx0" brushRef="#br2" timeOffset="292042.9744">5982 11747 2047 0,'0'0'0'0,"0"0"0"0,0 0 0 15,0 0 0-15,0 0 0 0,17-9-3 16,-17 9-9-16,0 0-10 0,17 21-26 0,-17-21-46 15,19 30-94-15,-19-30-291 0,-4 18-131 0,12 1 32 16,-8-19 566-16</inkml:trace>
  <inkml:trace contextRef="#ctx0" brushRef="#br2" timeOffset="292308.6359">5830 12154 1584 0,'-5'26'424'0,"5"-26"-399"0,-17 12-11 16,17-12-14-16,0 0 0 0,0 0 0 16,22 5 0-16,-22-5 0 0,35-10 0 15,-9 1 0-15,4-3 0 0,7-1 0 0,3-3 0 16,1 1 0-16,3-2 0 0,0 3 0 0,-1-1-9 15,1 4-46-15,-7-4 10 0,10 14-72 0,-27-33-184 16,20 30-316-16,-10-3-23 0,-3-1 378 0</inkml:trace>
  <inkml:trace contextRef="#ctx0" brushRef="#br2" timeOffset="292761.7435">6262 12222 1827 0,'-44'12'94'16,"24"-1"-28"-16,-4-3-19 0,2 4-34 0,0 2-13 15,0 1 0-15,0 4 0 0,2 1 0 16,-2 4 0-16,1 3 0 0,2 3 0 0,1 2 0 16,2 1 0-16,2 3 0 0,2-1 0 0,5 0 0 15,3-4 0-15,4-2 0 0,5-3 0 16,4-5 0-16,4-1 0 0,4-5 0 0,4-1 0 16,4-3 0-16,1-4 0 0,3-2 0 0,0-3 0 15,-2-2 0-15,-2-1 0 0,-1-3 0 16,-6 1 0-16,-1-1 0 0,-17 4 0 0,18-7 0 15,-18 7 0-15,0 0 0 0,1-17 0 0,-1 17 0 16,-13-21 0-16,13 21 0 0,-24-26 0 0,24 26 0 16,-33-27 0-16,13 14 0 0,1 2 0 0,-4 0 0 15,1 4 0-15,1 1 0 0,3 1 0 0,18 5 0 16,-26-5 0-16,26 5 0 0,0 0 0 0,0 0-1 16,0 0-76-16,0 0-42 0,26 19-438 15,-26-19-95-15,30 5 60 0</inkml:trace>
  <inkml:trace contextRef="#ctx0" brushRef="#br2" timeOffset="293105.5438">6614 12463 1967 0,'1'-27'78'0,"-1"27"-76"15,-19-15-2-15,19 15 0 0,-18-15 0 0,18 15 0 16,-22-10 0-16,22 10 0 0,-26 0 0 0,26 0 0 15,-25 10 0-15,25-10 0 0,-26 23 0 0,13-5 0 16,1 2 0-16,-2 7 0 0,2 3 0 16,2 3 0-16,2 4 0 0,2 2 0 15,3 0 0-15,2-4 0 0,4-1 0 0,3-8 0 16,3-5 0-16,-9-21 0 0,31 24 0 0,-12-19 0 16,4-5 0-16,3-5 0 0,1-6 0 0,1-5 0 15,0-4 0-15,0-4 0 0,0-4 0 0,-3-6 0 16,-2 0 0-16,-5-2 0 0,-3 0 0 0,-3 1 0 15,-3 1 0-15,-4 2 0 0,-4 2 0 0,-4 2 0 16,-4 2 0-16,-3 3 0 0,-3 0 0 16,-2 2 0-16,-4 2 0 0,2 4 0 0,-5-3-9 15,22 18-98-15,-46-35-139 0,46 35-409 16,-35-8 35-16,16 3 211 0</inkml:trace>
  <inkml:trace contextRef="#ctx0" brushRef="#br2" timeOffset="293621.5454">6184 11828 1383 0,'-9'30'306'0,"9"-30"-252"0,-17 14-7 16,17-14-5-16,0 0-2 0,-24 19-6 15,24-19-6-15,0 0-3 0,-21 19 0 0,21-19-1 16,0 0-6-16,0 0-2 0,-18 7-11 0,18-7-5 15,0 0 0-15,0 0 0 0,0 0 0 0,-2-22 0 16,2 22 0-16,1-19 0 0,-1 19 0 16,5-27 0-16,-3 10 0 0,0-2 0 0,1-4 0 15,-3-1 0-15,0 0 0 0,-3-2 0 0,1 1 0 16,-2 1 0-16,1-2 0 0,-2 0 0 16,0 2 0-16,1-2 0 0,2 3 0 0,1 4 0 15,1 2 0-15,0 17 0 0,-2-23 0 0,2 23 0 16,0 0 0-16,0 0 0 0,0 0 0 0,0 0 0 15,0 0 0-15,0 0 0 0,0 0 0 0,0 0 0 16,-1 30 0-16,0-6 0 0,1 7 0 0,-2 1 0 16,-1 2 0-16,-3 2 0 0,1 1 0 15,-3-1 0-15,0-2 0 0,4-1 0 0,-2-7 0 16,6 0 0-16,-4-10 0 0,17 17-142 16,-13-33-531-16,11 21 24 0,-11-21 67 0</inkml:trace>
  <inkml:trace contextRef="#ctx0" brushRef="#br2" timeOffset="294716.4875">3381 13937 1566 0,'-20'-28'163'0,"20"28"-84"0,0 0-18 16,-10-18-18-16,10 18 0 0,-15-17-13 0,15 17-1 16,-20-12-10-16,20 12-5 0,-30-5-14 0,11 5 0 15,-1 6 0-15,-3 4 0 0,-2 5 0 0,0 7 0 16,-1 0 0-16,0 5 0 0,0 3 0 16,2-1 0-16,2 6 0 0,1-1 0 0,4-2 0 15,5-1 0-15,3-5 0 0,6-5 0 16,3-3 0-16,0-18 0 0,17 19 0 0,0-16 0 15,5-7 0-15,7-6 0 0,4-7 0 0,4-7 0 16,2-7 0-16,5-9 0 0,0-4 0 0,1-5 0 16,-1-2 0-16,-2-1 0 0,0 0 0 0,-3 0 0 15,-4 4 0-15,-6 3 0 0,-4 4 0 0,-7 4 0 16,-4 7 0-16,-5 5 0 0,-7 7 0 0,-2 18 0 16,-7-22 0-16,7 22 0 0,-21-1 0 15,21 1 0-15,-32 20 0 0,12 1 0 0,-1 10 0 16,-2 7 0-16,2 4 0 0,1 5 0 15,0 3 0-15,6 2 0 0,1 1 0 0,7-3 0 16,4-3 0-16,6-5 0 0,3-6 0 0,7 0 0 16,4-10 0-16,7-2 0 0,1-9-5 0,14 15-169 15,-22-32-431-15,25 14-59 0,-12-12 66 16</inkml:trace>
  <inkml:trace contextRef="#ctx0" brushRef="#br2" timeOffset="294904.0481">3883 13963 1845 0,'-20'20'145'0,"20"-20"-106"15,-18 12-21-15,18-12-18 0,-14 23 0 0,14-23 0 16,-11 32 0-16,5-12 0 0,2 0 0 0,0 1 0 16,3-1 0-16,2-1 0 0,2-2 0 0,-3-17 0 15,13 26-24-15,-13-26-32 0,24 22-56 0,-27-41-170 16,23 22-368-16,-20-3 24 0,26-20 330 0</inkml:trace>
  <inkml:trace contextRef="#ctx0" brushRef="#br2" timeOffset="295044.611">3997 13642 1835 0,'-18'-27'199'0,"18"27"-186"15,-29-11-13-15,29 11 0 0,-28 4 0 0,28-4 0 16,-25 6 0-16,25-6 0 0,0 0 0 15,0 0 0-15,0 0 0 0,0 0-53 0,24-16-573 16,-15-2-50-16,14 10 7 0</inkml:trace>
  <inkml:trace contextRef="#ctx0" brushRef="#br2" timeOffset="295310.2236">4754 13763 1944 0,'0'0'29'0,"0"0"-16"0,0 0-3 16,0 0-2-16,24-20 1 0,-24 20-5 15,34-23 2-15,-12 9-10 0,2 0 5 0,0 1-5 16,2 1-3-16,-2 1-5 0,-1 4-7 0,-4-2-9 15,-1 8-5-15,-18 1-4 0,28 3-9 0,-28-3-23 16,24 17-97-16,-24-17-439 0,0 0 6 0,-11 25 205 16</inkml:trace>
  <inkml:trace contextRef="#ctx0" brushRef="#br2" timeOffset="295466.4956">4711 14001 1979 0,'0'0'58'15,"11"18"-48"-15,-11-18-10 0,33 1 0 0,-10-6 0 16,4-1 0-16,3-5 0 0,3-1 0 0,5-3 0 16,3-2 0-16,4-1 0 0,7-1-25 15,-10-20-134-15,16 19-500 0,-11-12-34 0,8 4 183 16</inkml:trace>
  <inkml:trace contextRef="#ctx0" brushRef="#br2" timeOffset="295950.8777">6279 13378 1915 0,'0'0'55'0,"-13"-18"-28"0,13 18-2 0,-9-22-2 16,9 22-21-16,-15-20-2 0,15 20 0 0,-32-11 0 15,11 11 0-15,-5 5 0 0,-2 5 0 0,-5 10 0 16,-2 5 0-16,-5 5 0 0,0 5 0 0,0 4 0 16,-1 5 0-16,3 4 0 0,2 5 0 0,2 2 0 15,5 3 0-15,2-1 0 0,5-1 0 16,5-2 0-16,5-4 0 0,6-5 0 0,7-5 0 15,7-7 0-15,7-5 0 0,9-8 0 0,4-5 0 16,6-4 0-16,3-9 0 0,6-7 0 0,2-3 0 16,2-7 0-16,3-4 0 0,-2-3 0 15,-1-3 0-15,-6-2 0 0,-4 0 0 0,-8 2 0 16,-10 1 0-16,-5 0 0 0,-9 4 0 0,-7 0 0 16,-4 0 0-16,-5 1 0 0,-4 1 0 15,-6 2 0-15,-3 0 0 0,-2 6 0 0,-4-1 0 16,-1 6 0-16,0-1 0 0,3 3 0 0,1 1 0 15,8 3 0-15,19-1 0 0,-25 3 0 0,25-3 0 16,0 0 0-16,0 0 0 0,0 0-2 0,23 0-63 16,11 10-101-16,-28-29-424 0,35 14-37 0,-7-10 31 15</inkml:trace>
  <inkml:trace contextRef="#ctx0" brushRef="#br2" timeOffset="296278.991">6718 13468 2005 0,'0'0'42'0,"-25"7"-42"16,25-7 0-16,-30 13 0 0,13-1 0 0,-4 4 0 16,2 2 0-16,-1 3 0 0,1 4 0 15,2 4 0-15,1 4 0 0,3 3 0 0,0-1 0 16,4 3 0-16,3-1 0 0,2 1 0 0,4-6 0 16,4-2 0-16,2-5 0 0,3-6 0 0,5-2 0 15,-14-17 0-15,33 18 0 0,-15-13 0 0,1-6 0 16,1-5 0-16,0-4 0 0,2-3 0 15,0-7 0-15,1-4 0 0,-1-4 0 0,0-4 0 16,-2-2 0-16,-1-1 0 0,-1 0 0 16,-3-2 0-16,-4 3 0 0,-1 2 0 0,-7 0 0 15,-2 3 0-15,-4 0 0 0,-5 3 0 0,-4-2 0 16,-2 1 0-16,-5 1 0 0,-2-1 0 0,0 8 0 16,-3 2 0-16,1 10 0 0,-2 5 0 0,3 10 0 15,0 4 0-15,4 7 0 0,2 2 0 0,9 4-25 16,7-25-120-16,9 40-446 0,-9-40-40 15,9 33-7-15</inkml:trace>
  <inkml:trace contextRef="#ctx0" brushRef="#br2" timeOffset="296669.6508">7394 13688 1849 0,'0'0'54'0,"0"0"-20"16,-22-22 6-16,22 22 0 0,0 0-10 0,-18-19-30 15,18 19 0-15,-26-8 0 0,26 8 0 0,-32 4 0 16,14 0 0-16,0 5 0 0,-1 5 0 0,-1 2 0 16,-1 4 0-16,2 2 0 0,1-1 0 0,1 5 0 15,3-2 0-15,2-1 0 0,5-3 0 16,3 0 0-16,4-20 0 0,3 30 0 0,-3-30 0 16,22 21 0-16,-3-15 0 0,5-4 0 0,8-2 0 15,2-7 0-15,9 0 0 0,0-8 0 0,7 4 0 16,-13-26-216-16,21 28-393 0,-20-15-67 0,8 8 131 15</inkml:trace>
  <inkml:trace contextRef="#ctx0" brushRef="#br2" timeOffset="297169.6322">7734 13633 1957 0,'0'0'71'0,"0"0"-52"0,-19 14-19 0,19-14 0 16,0 0 0-16,-14 26 0 0,14-26 0 0,-15 33 0 15,5-13 0-15,-1 3 0 0,0 4 0 16,-1 0 0-16,0 3 0 0,1-4 0 16,1 0 0-16,2-4 0 0,8-22 0 0,-9 29 0 15,9-29 0-15,0 0 0 0,0 0 0 0,0 0 0 16,0 0 0-16,22 6 0 0,-22-6 0 0,28-28 0 16,-11 7 0-16,1-4 0 0,0-2 0 0,2-2 0 15,-2 1 0-15,-1 1 0 0,0 0 0 0,-1 3 0 16,-1 1 0-16,-3 3 0 0,-1 2 0 15,-11 18 0-15,15-24 0 0,-15 24 0 0,0 0 0 16,0 0 0-16,0 0 0 0,0 0 0 0,0 0 0 16,0 0 0-16,0 0 0 0,5 21 0 0,-5-21 0 15,2 26 0-15,-2-26 0 0,2 28 0 0,-2-28 0 16,8 24 0-16,-8-24 0 0,15 18 0 0,-15-18 0 16,21 15 0-16,-21-15 0 0,25 8 0 15,-25-8 0-15,32 2 0 0,-15-5 0 16,1-2 0-16,0-1 0 0,1-2 0 0,-2-1 0 15,0-3 0-15,-17 12 0 0,28-24 0 0,-28 24 0 16,20-23 0-16,-20 23 0 0,0 0 0 0,19-20 0 16,-19 20 0-16,0 0 0 0,0 0 0 0,0 0 0 15,0 0 0-15,0 0 0 0,0 0 0 0,4 29 0 16,-5-9 0-16,-1 4 0 0,-2 3 0 16,-2 2 0-16,2 0 0 0,1-2 0 0,2 0 0 15,-2-5 0-15,7 0 0 0,-4-22 0 0,12 40-37 16,-12-40-282-16,0 0-309 0,0 0 9 15,24 10 176-15</inkml:trace>
  <inkml:trace contextRef="#ctx0" brushRef="#br2" timeOffset="298811.2851">13179 5561 1751 0,'-28'-11'89'0,"28"11"-47"0,-17-16-4 31,17 16-9-31,-21-18 4 0,21 18-7 0,-24-16-1 0,24 16-11 0,-33-7-14 0,15 7 0 15,-3 4 0-15,0 3 0 0,0 5 0 32,-3 4 0-32,-1 4 0 0,1 4 0 0,-2 4 0 15,2 5 0-15,1 2 0 0,1 2 0 0,4-1 0 16,5-1 0-16,2-5 0 0,7-2 0 0,4-5 0 16,4-4 0-16,-4-19 0 0,32 24 0 0,-9-17 0 15,6-5 0-15,5-7 0 0,6-7 0 0,7-8 0 0,4-6 0 0,2-6 0 0,2-4 0 16,-3-6 0-16,-1-2 0 0,-1-3 0 0,-4 1 0 15,-5 0 0-15,-7 4 0 0,-6 1 0 0,-6 3 0 16,-8 3 0-16,-3 2 0 0,-7 4 0 16,-3 3 0-16,-5 3 0 0,-2 2 0 0,-1 4 0 15,7 17 0-15,-18-21 0 0,18 21 0 0,-23-7 0 16,23 7 0-16,-26 14 0 0,26-14 0 16,-29 36 0-16,15-9 0 0,2 8 0 0,3 5 0 15,2 4 0-15,3 4 0 0,4 1 0 0,3 0 0 16,2 0 0-16,2-1 0 0,6 2 0 0,-4-4 0 15,6 1 0-15,-3-3 0 0,3 3 0 0,-7-12-98 16,21 12-548-16,-23-15-3 0,11 5 11 0</inkml:trace>
  <inkml:trace contextRef="#ctx0" brushRef="#br2" timeOffset="299092.5428">13730 5852 1970 0,'0'0'39'16,"0"0"-24"-16,0 0-6 0,17 5 4 15,-17-5-12-15,-1 21-1 0,1-21 0 32,-8 32 0-32,0-12 0 0,-1 0 0 0,0 1 0 15,-1-2 0-15,1 0 0 0,9-19 0 0,-12 33-31 0,12-33-22 0,0 33-76 0,-23-30-498 0,23-3-12 16,0 0 72-16</inkml:trace>
  <inkml:trace contextRef="#ctx0" brushRef="#br2" timeOffset="299264.4188">13958 5580 1771 0,'-17'-27'276'0,"-11"20"-276"0,3 4 0 0,4-1 0 16,3 0 0-16,18 4 0 0,-28-3 0 0,28 3 0 31,-18-4 0-31,18 4-59 0,0 0-623 16,0 0 7-16,22-11 45 0</inkml:trace>
  <inkml:trace contextRef="#ctx0" brushRef="#br2" timeOffset="299811.3032">14224 5298 2047 0,'0'0'0'0,"0"0"0"16,0 0 0-16,0 0 0 0,0 0 0 16,0 0 0-16,0 0 0 0,0 0 0 0,0 0 0 31,0 0 0-31,24-2 0 0,-24 2 0 0,22 11 0 16,-4-2 0-16,3 3 0 0,5 4 0 0,5 1 0 0,2 2 0 0,2 2 0 0,3 2 0 0,1 0 0 15,-1 0 0-15,3 1 0 0,-4-1 0 0,0 1 0 16,-4-2 0-16,-3 0 0 0,-1-2 0 31,-2 0 0-31,-3-2 0 0,-3-1 0 0,-2-3 0 0,-19-14 0 0,30 25 0 0,-30-25 0 0,15 18 0 16,-15-18 0-16,0 0 0 0,2 21 0 15,-2-21 0-15,-22 20 0 0,1-8 0 0,-8 2 0 16,-9 2 0-16,-6 3 0 0,-7 2 0 0,-5 2 0 16,-4 1 0-16,-2 0 0 0,1-1 0 0,2 0 0 15,8-3 0-15,10-2 0 0,7-5 0 31,8-3 0-31,26-10 0 0,-22 10 0 0,22-10 0 0,0 0 0 0,22 0 0 0,6 2 0 0,-30-25-560 16,52 21-117-16,-15-19 21 0</inkml:trace>
  <inkml:trace contextRef="#ctx0" brushRef="#br2" timeOffset="300389.4392">15507 5765 1386 0,'0'-33'129'0,"0"33"-12"31,12-23-17-31,-12 23-20 0,9-20-10 16,-9 20-20-16,5-17-6 0,-5 17-13 0,0 0 0 0,-7-17-22 0,7 17-9 0,0 0 0 0,-29-11 0 31,29 11 0-31,-33 1 0 0,12 3 0 0,-2 3 0 16,0 3 0-16,-2 3 0 0,-1 4 0 0,-1 4 0 0,3 0 0 0,0 4 0 0,3 2 0 0,1 1 0 15,5 0 0-15,3-3 0 0,4 0 0 16,5-4 0-16,4-2 0 0,2-2 0 16,-3-17 0-16,21 26 0 0,-4-16 0 0,5-5 0 15,4-4 0-15,3-5 0 0,5-4 0 0,4-7 0 16,2-4 0-16,3-7 0 0,2-3 0 0,0-6 0 16,3-2 0-16,-3-3 0 0,-1-2 0 0,-3-1 0 15,-6 2 0-15,-3 1 0 0,-4 3 0 0,-8 3 0 16,-1 3 0-16,-8 1 0 0,-3 4 0 31,-2 2 0-31,-5 4 0 0,-1 20 0 0,-2-27 0 0,2 27 0 0,0 0 0 0,-19-10 0 0,19 10 0 16,-25 16 0-16,8 2 0 0,-2 10 0 0,-4 7 0 15,0 8 0-15,-2 4 0 0,2 4 0 0,2-3 0 16,6 3 0-16,0-7 0 0,10-1 0 0,2-4 0 16,7 1 0-16,4-6 0 0,11 9-86 15,-19-43-472-15,35 49-41 0,-16-36-24 16</inkml:trace>
  <inkml:trace contextRef="#ctx0" brushRef="#br2" timeOffset="300670.7009">16127 5823 1541 0,'-9'23'506'0,"-15"-20"-506"0,0 3 0 31,2 3 0-31,0 3 0 0,0 4 0 0,2 1 0 15,2 4 0-15,5-1 0 0,4 2 0 0,3-2 0 0,5 1 0 0,2-3 0 0,4 0 0 32,-5-18 0-32,22 31 0 0,-22-31 0 0,34 21 0 15,-12-15 0-15,0-3 0 0,0-4 0 0,0-2 0 16,-3-3 0-16,1-1 0 0,-20 7 0 16,31-22 0-16,-31 22 0 0,23-30 0 0,-23 30 0 15,12-34 0-15,-10 16 0 0,-1 0 0 0,-2-2 0 0,-2-1 0 0,3 2 0 0,-3-4 0 0,3 4 0 16,-4-4 0-16,3 5 0 0,-13-20-191 0,14 38-424 15,0-29-41-15,0 29 72 0</inkml:trace>
  <inkml:trace contextRef="#ctx0" brushRef="#br2" timeOffset="301233.187">17400 5598 1971 0,'-46'1'55'0,"46"-1"-34"15,-31-7-21-15,14 5 0 0,-2 1 0 16,-3 1 0-16,-2 1 0 0,-1 2 0 15,0 3 0-15,1 2 0 0,-2 0 0 0,4 2 0 32,3 2 0-32,19-12 0 0,-28 22 0 0,28-22 0 15,-12 19 0-15,12-19 0 0,3 21 0 0,-3-21 0 16,20 19 0-16,-3-9 0 0,1-4 0 0,4 1 0 16,1-2 0-16,0 0 0 0,1-2 0 0,-2 1 0 15,-1-1 0-15,-2 0 0 0,-2-1 0 16,-17-2 0-16,25 8 0 0,-25-8 0 0,0 0 0 15,14 16 0-15,-14-16 0 0,0 0 0 0,-7 27 0 0,7-27 0 0,-19 32 0 0,4-14 0 0,-3 0 0 16,-3 1 0-16,2 0 0 0,-2 0 0 0,1-1 0 16,20-18 0-16,-29 30 0 0,29-30 0 15,-14 22 0-15,14-22 0 0,0 0 0 16,0 0-64-16,51 23-502 0,-51-23-83 0,48-17 23 16</inkml:trace>
  <inkml:trace contextRef="#ctx0" brushRef="#br2" timeOffset="301561.3374">17741 5719 1707 0,'-25'-7'302'0,"13"-10"-264"0,-7 16-38 0,-1 1 0 31,1 0 0-31,2 3 0 0,-4 1 0 0,2 3 0 0,-2 4 0 0,-1 1 0 0,4 4 0 0,3 2 0 31,1 1 0-31,3 6 0 0,2-1 0 0,3 2 0 0,5 2 0 0,3-1 0 0,6-1 0 31,4-3 0-31,5-2 0 0,3-3 0 0,5-5 0 16,1-2 0-16,5-5 0 0,-1-3 0 0,1-3 0 16,-2-4 0-16,-2-3 0 0,-2-4 0 0,-1-4 0 0,-2-3 0 0,-1-5 0 0,-1-2 0 31,-5-2 0-31,0 0 0 0,-5 0 0 0,-1 0 0 0,-5 2 0 0,-4 1 0 0,-2 0 0 0,-4-1 0 16,-3 2 0-16,-4 2 0 0,-2 2 0 0,-4 4 0 15,-2 4 0-15,-3 5 0 0,-2 6 0 0,-4 5 0 31,2 7 0-31,-4 0 0 0,6 11 0 0,-16-23-242 0,42 34-378 0,-26-19-58 16,18 5 172-16</inkml:trace>
  <inkml:trace contextRef="#ctx0" brushRef="#br2" timeOffset="302655.1071">18793 5767 1546 0,'0'0'63'16,"0"0"11"-16,1-16-27 0,-1 16 17 0,0 0 4 0,0 0-15 0,6-21 0 0,-6 21-13 31,0 0-3-31,0 0-35 0,0 0-2 0,0 0 0 16,0 0 0-16,0 0 0 0,-23 18 0 0,23-18 0 15,-20 22 0-15,20-22 0 0,-24 29 0 0,12-11 0 16,-3 1 0-16,2 4 0 0,1 0 0 0,-1 2 0 0,3-1 0 0,-1-1 0 0,1-3 0 15,3-2 0-15,7-18 0 0,-9 31 0 0,9-31 0 32,-2 20 0-32,2-20 0 0,0 0 0 0,0 0 0 15,0 0 0-15,0 0 0 0,22 1 0 0,-22-1 0 0,17-19 0 0,-17 19 0 0,23-35 0 0,-10 11 0 32,2-2 0-32,-1-3 0 0,3 0 0 15,-1-1 0-15,-1 0 0 0,-3 3 0 0,-1 3 0 0,-3 2 0 0,0 4 0 0,-8 18 0 31,7-26 0-31,-7 26 0 0,0 0 0 0,0 0 0 16,0 0 0-16,0 0 0 0,0 0 0 0,0 0 0 16,0 0 0-16,0 0 0 0,-7 18 0 0,7-18 0 15,-3 31 0-15,4-14 0 0,-1-17 0 0,8 28 0 16,-8-28 0-16,19 23 0 0,-19-23 0 0,35 14 0 0,-13-10 0 0,4-4 0 0,4-4 0 16,3-3 0-16,4-4 0 0,3-2 0 0,-3-3 0 15,3-2 0-15,-2 0 0 0,-4-1 0 0,-2-1 0 16,-3 2 0-16,-3 2 0 0,-8 3 0 0,-18 13 0 31,25-16 0-31,-25 16 0 0,0 0 0 16,0 0 0-16,0 0 0 0,0 0 0 0,0 0 0 15,0 0 0-15,-7 29 0 0,-4-7 0 16,0 5 0-16,-5 4 0 0,2 3 0 0,0 1 0 16,3-1 0-16,3 0 0 0,4-1 0 0,2-4 0 15,7-2 0-15,1-5 0 0,6 0 0 0,1-5 0 16,8 0 0-16,-4-14-63 0,27 24-454 0,-44-27-62 15,51-5-30-15,-28 0 331 0</inkml:trace>
  <inkml:trace contextRef="#ctx0" brushRef="#br2" timeOffset="303077.0413">19733 5355 2047 0,'0'0'0'0,"0"0"0"0,0 0 0 0,0 0 0 16,17-10 0-16,-17 10 0 0,0 0 0 0,3 25 0 15,1-8 0-15,0 1 0 0,0 3 0 0,1 1 0 16,3 1 0-16,0 1 0 0,3-2 0 0,2 1 0 16,6-1 0-16,3-3 0 0,3 2 0 0,8-4 0 15,5 0 0-15,4-3 0 0,6-2 0 16,3-1 0-16,-1-2 0 0,2-2 0 15,0 0 0-15,-3-2 0 0,-3 1 0 0,-3 0 0 16,-5-1 0-16,-3 1 0 0,-5 0 0 0,-7 1 0 16,-5-1 0-16,-18-6 0 0,19 14 0 0,-19-14 0 15,0 0 0-15,-9 24 0 0,9-24 0 0,-34 24 0 16,6-8 0-16,-7-1 0 0,-5 5 0 0,-4-1 0 16,-4 3 0-16,-1 1 0 0,-5 1 0 15,2 0 0-15,-2-1 0 0,2 3 0 0,2-2 0 16,4-1 0-16,7 0 0 0,6-4 0 0,6-1 0 15,9-3 0-15,18-15 0 0,-16 19 0 0,16-19 0 16,0 0 0-16,25 5 0 0,-1-7 0 16,4-8 0-16,12 1 0 0,-11-27-232 0,33 32-357 15,-25-22-44-15,13 8 41 0</inkml:trace>
  <inkml:trace contextRef="#ctx0" brushRef="#br2" timeOffset="303327.0261">20764 5465 2047 0,'25'-28'0'0,"-25"28"0"0,10-30 0 0,-10 30 0 16,7-18 0-16,-7 18 0 0,0 0 0 0,0 0 0 15,0 0 0-15,0 0 0 0,-21 21 0 0,10-2 0 16,-5 9 0-16,1 6 0 0,-2 4 0 0,1 6 0 15,2 3 0-15,-2 3 0 0,3 0 0 0,0 2 0 16,0-1 0-16,5-1 0 0,-2-2 0 16,4-4 0-16,3-2 0 0,0-7 0 0,5 1 0 15,0-7 0-15,13 9-31 0,-15-38-568 0,20 32-17 16,-20-32-55-16</inkml:trace>
  <inkml:trace contextRef="#ctx0" brushRef="#br2" timeOffset="303483.6858">21031 6112 2047 0,'-46'41'0'0,"46"-41"0"0,-24-7 0 15,24 7 0-15,0 0 0 0,-21-29 0 0,21 29 0 16,-18-24 0-16,18 24 0 0,-33-40-196 0,33 40-450 16,-25-19-40-16,5 11 168 0</inkml:trace>
  <inkml:trace contextRef="#ctx0" brushRef="#br2" timeOffset="310436.3785">13167 7185 1069 0,'1'-26'250'0,"-1"26"-100"0,0 0-37 0,0 0-19 0,1-16-10 31,-1 16-11-31,0 0-13 0,-2-20-7 0,2 20-11 15,-12-20-3-15,12 20-19 0,-19-21-20 0,19 21 0 0,-26-16 0 0,26 16 0 0,-34-6 0 32,13 8 0-32,0 2 0 0,-2 5 0 0,1 4 0 0,-1 5 0 0,0 4 0 0,1 3 0 0,0 4 0 15,2 2 0-15,1 1 0 0,2 1 0 32,4 0 0-32,3-3 0 0,3-1 0 0,3-5 0 15,4-2 0-15,0-22 0 0,11 26 0 0,-11-26 0 16,29 10 0-16,-9-12 0 0,7-3 0 0,2-7 0 15,5-6 0-15,2-7 0 0,6-5 0 16,0-7 0-16,4-3 0 0,-1-5 0 0,0-1 0 16,-1-1 0-16,-3 1 0 0,-2 1 0 0,-5 4 0 15,-3 4 0-15,-7 4 0 0,-4 5 0 0,-6 6 0 16,-14 22 0-16,15-24 0 0,-15 24 0 0,0 0 0 0,0 0 0 0,0 0 0 0,-17 24 0 0,3-3 0 16,0 8 0-16,-3 7 0 0,-3 7 0 15,0 1 0-15,-1 5 0 0,0-1 0 16,6 0 0-16,-3-2 0 0,10-2 0 0,1-5 0 31,7-2 0-31,1-7 0 0,10 5 0 0,-4-16-88 0,28 21-449 0,-35-40-54 0,42 22 17 0</inkml:trace>
  <inkml:trace contextRef="#ctx0" brushRef="#br2" timeOffset="310639.5061">13840 7271 2001 0,'0'0'26'0,"-20"19"-8"0,-1-7-16 0,3 5-2 16,-4 2 0-16,3 6 0 0,-3 1 0 0,1 1 0 31,1 2 0-31,2 0 0 0,2-1 0 0,2-3 0 16,7-2 0-16,2-5 0 0,5-18 0 16,8 26 0-16,-8-26 0 0,27 13 0 0,-8-12 0 15,3-8 0-15,6 1-65 0,-8-29-108 0,22 17-454 16,-15-17-20-16,11 3 113 0</inkml:trace>
  <inkml:trace contextRef="#ctx0" brushRef="#br2" timeOffset="310764.5479">13845 6872 1447 0,'-9'30'546'0,"9"-30"-524"0,-25 5-17 0,25-5-7 16,0 0-1-16,0 0-11 0,0 0-14 0,32 26-64 31,-32-26-475-31,28-1-53 0,-7-3-14 0</inkml:trace>
  <inkml:trace contextRef="#ctx0" brushRef="#br2" timeOffset="311530.1482">14312 6935 1921 0,'0'0'19'0,"0"0"-9"0,-13-20-2 0,13 20 8 16,0 0 2-16,11-18 8 0,-11 18-5 0,0 0-13 16,19-7-8-16,-19 7 0 0,25 3 0 0,-25-3 0 15,35 13 0-15,-14-4 0 0,2 3 0 16,3-1 0-16,2 4 0 0,0-2 0 0,4 1 0 16,1 1 0-16,2-2 0 0,2-1 0 0,-3-1 0 0,0-1 0 0,0 0 0 0,-3-3 0 31,1 1 0-31,-5 0 0 0,-3-1 0 0,-6-1 0 15,-18-6 0-15,26 16 0 0,-26-16 0 0,6 18 0 16,-6-18 0-16,-11 26 0 0,-2-7 0 16,-8 2 0-16,-8 2 0 0,-8 5 0 0,-5 2 0 15,-8 5 0-15,-4 2 0 0,-6 1 0 0,-5 1 0 16,1-1 0-16,-3-2 0 0,8-4 0 0,10-4 0 0,8-6 0 0,15-5 0 0,9-7 0 0,17-10 0 31,0 0 0-31,0 0 0 0,19-2 0 0,9-11 0 16,15-1 0-16,5-12-4 0,18 18-177 0,-20-35-399 15,34 27 4-15,-21-16-38 0</inkml:trace>
  <inkml:trace contextRef="#ctx0" brushRef="#br2" timeOffset="311890.0128">15320 7106 1775 0,'0'0'239'0,"0"0"-206"16,-23-6-33-16,23 6 0 0,-28-5 0 0,28 5 0 15,-31 6 0-15,8 4 0 0,0 5 0 0,-2 3 0 16,1 4 0-16,1 4 0 0,0 4 0 16,1 3 0-16,2 1 0 0,5 1 0 15,1 1 0-15,6-1 0 0,3-2 0 0,6-6 0 16,8-3 0-16,5-4 0 0,7-4 0 0,4-4 0 15,5-6 0-15,2-5 0 0,4-4 0 0,0-7 0 16,2-4 0-16,0-3 0 0,-4-6 0 0,-3-2 0 16,-3-2 0-16,-1-4 0 0,-5 1 0 0,-5-2 0 15,-3 1 0-15,-6 1 0 0,-6 2 0 0,-4 2 0 16,-7 0 0-16,-5 3 0 0,-5 0 0 16,-4 4 0-16,-2 0 0 0,-1 4 0 0,-1-2 0 15,7 6 0-15,-2-2 0 0,22 13 0 0,-33-15-24 16,33 15-156-16,-22-4-352 0,22 4-22 15,0 0-85-15</inkml:trace>
  <inkml:trace contextRef="#ctx0" brushRef="#br2" timeOffset="312375.1474">16588 7201 1620 0,'-2'-39'365'0,"29"30"-307"0,-27 9-54 16,0 0-4-16,0 0 0 0,-20-13 0 0,20 13 0 16,-22 6 0-16,22-6 0 0,-36 18 0 0,15-6 0 15,-1 3 0-15,-3 1 0 0,3-2 0 0,3 2 0 16,2-2 0-16,17-14 0 0,-24 27 0 0,24-27 0 16,-10 18 0-16,10-18 0 0,0 0 0 0,11 21 0 15,-11-21 0-15,22 9 0 0,-22-9 0 16,33 5 0-16,-13-2 0 0,3-2 0 15,-2 1 0-15,-2 2 0 0,-2 0 0 0,-17-4 0 16,26 13 0-16,-26-13 0 0,15 20 0 0,-15-20 0 16,4 28 0-16,-4-28 0 0,-4 30 0 0,4-30 0 15,-14 32 0-15,14-32 0 0,-19 31 0 0,19-31 0 16,-18 28 0-16,18-28 0 0,-16 18 0 0,16-18 0 16,0 0 0-16,0 0 0 0,0 0-83 15,23 23-417-15,-30-47-55 0,33 26 27 0,-26-2 148 16</inkml:trace>
  <inkml:trace contextRef="#ctx0" brushRef="#br2" timeOffset="312672.0462">17025 7214 1783 0,'-7'-27'264'16,"27"25"-264"-16,-20 2 0 0,0 0 0 16,-25 7 0-16,25-7 0 0,-17 13 0 0,17-13 0 15,-28 23 0-15,28-23 0 0,-29 32 0 0,16-12 0 16,-2 1 0-16,2 2 0 0,1 0 0 0,2 1 0 15,0 0 0-15,4-1 0 0,2 1 0 0,4-2 0 16,4-4 0-16,3-1 0 0,-7-17 0 0,26 26 0 16,-8-19 0-16,3-2 0 0,1-6 0 15,3-3 0-15,1-6 0 0,-1-2 0 0,1-4 0 16,-2 0 0-16,-6-4 0 0,-1 1 0 16,-4 1 0-16,-6-2 0 0,-3 3 0 0,-4 17 0 15,-5-31 0-15,5 31 0 0,-15-30 0 0,15 30 0 16,-19-30 0-16,8 13 0 0,11 17 0 0,-17-33 0 15,17 33 0-15,-11-42-90 0,11 42-130 0,-5-42-305 16,5 42-60-16,17-24 26 0</inkml:trace>
  <inkml:trace contextRef="#ctx0" brushRef="#br2" timeOffset="313126.005">17964 7173 1746 0,'-17'-4'80'15,"17"4"-49"-15,0 0 0 0,0 0 7 16,0 0-2-16,0 0 3 0,0 0-8 0,0 0-16 15,22 26-15-15,-17-10 0 0,1 5 0 0,-2 3 0 16,-2 0 0-16,1 3 0 0,-5-2 0 0,0 1 0 16,0-2 0-16,-4 0 0 0,-1-3 0 0,4-1 0 15,-2-2 0-15,2-1 0 0,3-17 0 16,-3 22 0-16,3-22 0 0,0 0 0 0,0 0 0 16,0 0 0-16,0 0 0 0,0 0 0 15,13-20 0-15,-4 1 0 0,0-4 0 0,2-3 0 16,2-2 0-16,0 1 0 0,0-2 0 0,-1 3 0 15,-2-1 0-15,-1 2 0 0,-4 2 0 0,-2 1 0 16,0 1 0-16,-2 5 0 0,-1 16 0 0,1-25 0 16,-1 25 0-16,0 0 0 0,0 0 0 0,0 0 0 15,0 0 0-15,0 0 0 0,17-4 0 0,-17 4 0 16,34 2 0-16,-10-4 0 0,8 4 0 16,-4-7-5-16,10 12-106 0,-25-27-395 0,38 36-49 15,-34-32 41-15,25 15 159 0</inkml:trace>
  <inkml:trace contextRef="#ctx0" brushRef="#br2" timeOffset="313469.7689">18430 7201 1390 0,'-8'32'260'0,"-9"-5"137"16,17-27-397-16,0 0 0 0,-13 19 0 0,13-19 0 15,0 0 0-15,20 11 0 0,-20-11 0 0,35 3 0 16,-13-5 0-16,5-3 0 0,2 2 0 0,1-3 0 15,3 0 0-15,-1-2 0 0,-1 1 0 16,-1 0 0-16,0-1 0 0,-6 0 0 16,-2 0 0-16,-22 8 0 0,26-15 0 0,-26 15 0 15,10-18 0-15,-10 18 0 0,0-19 0 0,0 19 0 16,-10-18 0-16,10 18 0 0,-20-19 0 0,20 19 0 16,-30-12 0-16,12 10 0 0,-3 2 0 0,-2 5 0 15,-1 3 0-15,-3 6 0 0,0 3 0 0,-2 7 0 16,-2 1 0-16,4 2 0 0,0 2 0 0,2-1 0 15,7-1 0-15,4 0 0 0,6-3 0 16,7 0 0-16,5-3 0 0,8-3 0 0,-12-18 0 16,40 29 0-16,-12-19 0 0,8-1 0 0,1-6 0 15,10 3-13-15,-6-19-130 0,27 28-373 0,-37-36-38 16,31 23 33-16,-19-6 222 0</inkml:trace>
  <inkml:trace contextRef="#ctx0" brushRef="#br2" timeOffset="313813.5407">19135 7204 2042 0,'-34'-2'5'0,"5"2"-5"0,1 3 0 16,-3 5 0-16,1 1 0 0,-2 3 0 0,1 5 0 15,0 2 0-15,1 1 0 0,2 3 0 0,4 0 0 16,3 0 0-16,4 2 0 0,5-5 0 0,5 0 0 16,7-20 0-16,0 31 0 0,0-31 0 15,19 24 0-15,-19-24 0 0,37 13 0 16,-13-12 0-16,4-2 0 0,5-5 0 0,0-5 0 15,2-2 0-15,2-5 0 0,-1-4 0 0,-2-2 0 16,-2 0 0-16,-3-2 0 0,-7 2 0 0,-3 1 0 16,-4 0 0-16,-4 1 0 0,-3 2 0 0,-2 3 0 15,-2 0 0-15,-4 17 0 0,-1-22 0 0,1 22 0 16,0 0 0-16,0 0 0 0,-23-4 0 16,23 4 0-16,-16 20 0 0,4-3 0 0,2 4 0 15,0 5 0-15,2 0 0 0,3 1 0 0,4 0 0 16,2-3 0-16,4-1 0 0,2-5 0 0,5 0 0 15,-12-18 0-15,31 24 0 0,-13-19 0 0,10-1 0 16,-3-11-26-16,17 10-139 0,-22-32-31 16,34 28-48-16,-30-34-275 0,21 6 63 15,-2-3 20-15</inkml:trace>
  <inkml:trace contextRef="#ctx0" brushRef="#br2" timeOffset="313954.1455">19832 6731 1718 0,'-26'11'163'0,"13"6"-88"0,-8 5-27 15,0 11-5-15,-5 8-43 0,1 10 0 0,-4 5 0 16,-1 8 0-16,1 2 0 0,4-1 0 16,3-4 0-16,8-6 0 0,10-2 0 15,0-12 0-15,18 15-149 0,-23-38-415 0,38 28-5 0,-14-23-59 16</inkml:trace>
  <inkml:trace contextRef="#ctx0" brushRef="#br2" timeOffset="314079.1509">19855 7481 1815 0,'-36'15'232'0,"3"-18"-232"15,9 6-12-15,-7-19-114 0,31 16-447 0,-39 5-79 16,22-5 28-16</inkml:trace>
  <inkml:trace contextRef="#ctx0" brushRef="#br2" timeOffset="316501.9608">12898 8137 2047 0,'21'-23'0'0,"-21"23"0"15,0 0 0-15,0 0 0 0,0 0 0 0,6 24 0 16,-8-4 0-16,0 12 0 0,-4 10 0 0,-3 9 0 16,-1 8 0-16,-5 4 0 0,-1 5 0 0,-2 2 0 15,-2 0 0-15,1 1 0 0,2-2 0 0,2-1 0 16,3 0 0-16,2-3 0 0,3-3 0 16,4-9 0-16,0-11 0 0,10-7 0 0,2-13-22 15,15 15-146-15,-24-37-485 0,43 20 10 16,-19-22 83-16</inkml:trace>
  <inkml:trace contextRef="#ctx0" brushRef="#br2" timeOffset="317042.4083">13459 8668 1955 0,'0'0'92'0,"0"0"-92"0,-32 20 0 15,11-4 0-15,3 3 0 0,-4 4 0 0,-1 5 0 16,-2 3 0-16,-1 7 0 0,0 1 0 0,2 1 0 15,2-1 0-15,4 0 0 0,1-5 0 0,6-1 0 16,1-7 0-16,4-5 0 0,5-3 0 16,1-18 0-16,4 24 0 0,-4-24 0 15,17 10 0-15,-17-10 0 0,28-10 0 0,-11-3 0 16,5-8 0-16,2-4 0 0,1-7 0 16,2-4 0-16,0-3 0 0,-3 1 0 0,1-3 0 15,-5 2 0-15,-2 1 0 0,0 2 0 0,-6 6 0 16,-1 2 0-16,-4 4 0 0,-2 3 0 0,-2 2 0 15,-3 19 0-15,0-28 0 0,0 28 0 16,0 0 0-16,0 0 0 0,0 0 0 0,0 0 0 16,0 0 0-16,-19 33 0 0,15-9 0 0,-1 6 0 15,3 4 0-15,2 0 0 0,2-1 0 0,3-2 0 16,3-3 0-16,1-3 0 0,5-2 0 0,0-3 0 16,5-3 0-16,1-4 0 0,1-3 0 0,2-3 0 15,3-1 0-15,2-5 0 0,-1-2 0 16,4-5 0-16,-1-5 0 0,-2-4 0 15,4-2 0-15,-4-3 0 0,-1-3 0 0,-3 0 0 16,-2-1 0-16,-1 1 0 0,-3 0 0 0,-2 0 0 16,-3 2 0-16,-2 1 0 0,-11 20 0 0,13-31 0 15,-13 31 0-15,9-16 0 0,-9 16 0 0,0 0 0 16,0 0 0-16,0 0 0 0,1 20 0 0,-6 1 0 16,-1 6 0-16,-2 6 0 0,-1 1 0 15,1 2 0-15,3-1 0 0,2-3 0 0,6-4 0 16,2-7 0-16,5 0 0 0,-10-21 0 0,35 29-21 15,-35-29-111-15,63 21-273 0,-63-21-166 16,48-16-25-16,-18 4 275 0</inkml:trace>
  <inkml:trace contextRef="#ctx0" brushRef="#br2" timeOffset="317378.1531">14500 8623 1699 0,'15'28'344'0,"-40"-22"-340"0,-1-3-4 0,0 5 0 16,-1 1 0-16,0 3 0 0,-1 4 0 0,-1 3 0 15,2 7 0-15,-1 2 0 0,1 4 0 0,4 2 0 16,1 0 0-16,7-3 0 0,2 3 0 0,6-3 0 16,6-6 0-16,2-3 0 0,-1-22 0 0,17 23 0 15,-17-23 0-15,35 11 0 0,-11-13 0 16,1-2 0-16,4-6 0 0,0-5 0 0,3-3 0 16,0-6 0-16,-3-3 0 0,4-2 0 0,-7-1 0 15,0 0 0-15,-4 0 0 0,-4-1 0 0,-1 5 0 16,-5 0 0-16,-3 5 0 0,-4 3 0 0,-4 1 0 15,-1 17 0-15,-2-23 0 0,2 23 0 0,0 0 0 16,0 0 0-16,-22-4 0 0,22 4 0 16,-19 28 0-16,10-4 0 0,-1 4 0 0,3 3 0 15,1 1 0-15,3-2 0 0,3-2 0 0,5-2 0 16,2-3 0-16,5 0 0 0,3-5 0 0,4 1 0 16,3-9 0-16,6 6-60 0,-3-12-24 0,10 4-6 15,-12-25-76-15,27 22-377 0,-17-21-7 0,11 4-3 16</inkml:trace>
  <inkml:trace contextRef="#ctx0" brushRef="#br2" timeOffset="317847.8691">15075 8600 1477 0,'-29'-18'552'0,"6"14"-534"16,-1 5-18-16,1 4 0 0,-3 5 0 0,-1 3 0 16,-2 6 0-16,-2 3 0 0,4 2 0 0,1 2 0 15,3 2 0-15,2-1 0 0,5 4 0 16,4-2 0-16,2 1 0 0,4-6 0 0,4-3 0 15,3-2 0-15,-1-19 0 0,18 28 0 0,-18-28 0 16,33 16 0-16,-12-15 0 0,5-5 0 0,4-4 0 16,0-4 0-16,4-7 0 0,0-2 0 15,1-4 0-15,-3 1 0 0,-3 0 0 0,-4 2 0 16,-4-1 0-16,-2 4 0 0,-5 0 0 0,-2 1 0 16,-12 18 0-16,16-31 0 0,-16 31 0 15,6-17 0-15,-6 17 0 0,0 0 0 0,0 0 0 16,0 0 0-16,-19 16 0 0,9 1 0 0,-2 8 0 15,-5 8 0-15,0 8 0 0,-4 8 0 0,-2 4 0 16,1 6 0-16,2 5 0 0,0 1 0 0,3 4 0 16,1 0 0-16,2 1 0 0,-1-1 0 0,2-3 0 15,2-6 0-15,2-5 0 0,3-12 0 0,3-7 0 16,1-9 0-16,2-5 0 0,0-22 0 16,4 20 0-16,-4-20 0 0,0 0 0 0,0 0 0 15,4-21 0-15,-4 21 0 0,4-39 0 16,1 6 0-16,-1-9 0 0,1-10 0 0,2-5 0 15,-1-2 0-15,3-2 0 0,-1 3 0 0,2 1 0 16,-2-1 0-16,3 2 0 0,3-1 0 0,-1 0 0 16,5 7 0-16,-2 4 0 0,4 10 0 15,-3 5 0-15,3 6 0 0,1 1 0 0,8 15-59 16,-14-19-121-16,30 37-101 0,-28-24-345 0,13 7 72 16,1 8 208-16</inkml:trace>
  <inkml:trace contextRef="#ctx0" brushRef="#br2" timeOffset="318175.9855">15476 8797 1984 0,'-28'-9'63'0,"6"18"-63"0,22-9 0 16,-20 5 0-16,20-5 0 0,0 0 0 0,0 0 0 16,0 0 0-16,0 0 0 0,30-24 0 0,-9 10 0 15,4-3 0-15,4-3 0 0,7-2 0 0,-1-1 0 16,3 0 0-16,-3-1 0 0,-5 0 0 0,-5 2 0 15,-6 3 0-15,-19 19 0 0,20-28 0 16,-20 28 0-16,2-23 0 0,-2 23 0 0,-13-21 0 16,13 21 0-16,-31-15 0 0,11 12 0 0,-4 3 0 15,0 6 0-15,-1 5 0 0,-3 6 0 0,0 6 0 16,1 2 0-16,3 6 0 0,4 0 0 16,3 0 0-16,4 2 0 0,2-3 0 0,5-1 0 15,2-2 0-15,5-5 0 0,3-2 0 16,3-2 0-16,-7-18 0 0,24 28 0 0,-24-28 0 15,42 24 0-15,-15-20 0 0,19 14-21 0,-18-33-202 16,39 35-210-16,-27-33-234 0,7-7 123 0,13 17 386 16</inkml:trace>
  <inkml:trace contextRef="#ctx0" brushRef="#br2" timeOffset="318504.113">16963 8588 2020 0,'0'0'27'16,"0"-32"-27"-16,0 32 0 0,7-25 0 0,-7 25 0 15,0 0 0-15,0 0 0 0,0 0 0 0,0 0 0 16,0 0 0-16,0 0 0 0,-5 27 0 16,-3-2 0-16,-3 8 0 0,-1 3 0 15,-4 3 0-15,-1-2 0 0,0-2 0 0,3-1 0 16,2-5 0-16,4-1 0 0,4-6 0 0,8-4 0 16,-4-18 0-16,25 24-9 0,-22-43-245 0,39 26-367 15,-34-27-19-15,15 1 118 0</inkml:trace>
  <inkml:trace contextRef="#ctx0" brushRef="#br2" timeOffset="318644.7651">16953 8306 2047 0,'0'0'0'16,"0"0"0"-16,0 0 0 0,0 0 0 0,0 0 0 15,19 10 0-15,7-15 0 0,-2-2-30 0,17 13-103 16,-25-29-426-16,40 26-79 0,-11-23 53 0</inkml:trace>
  <inkml:trace contextRef="#ctx0" brushRef="#br2" timeOffset="318894.746">17541 8372 1823 0,'-5'28'188'0,"-23"-2"-152"0,2 1-36 16,-4 0 0-16,0 1 0 0,-4-1 0 0,3 3 0 16,0-4 0-16,4 2 0 0,4-5 0 0,6-7 0 15,17-16 0-15,0 0 0 0,0 0 0 16,0 0 0-16,33 2 0 0,-10-5 0 15,5-5 0-15,1 2 0 0,6-5 0 0,5 1 0 16,1-2 0-16,1 3 0 0,-7 4 0 0,-5 3 0 16,-6 5 0-16,-24-3 0 0,27 17 0 0,-27-17 0 15,7 29 0-15,-9-9 0 0,-7 3 0 0,-3 2 0 16,-8 2 0-16,-4 1 0 0,-3 1 0 0,-3-2 0 16,0 2 0-16,-4 0 0 0,2 2 0 15,-1-7 0-15,5 2 0 0,-5-17-30 0,25 24-206 16,-36-35-143-16,44 2-298 0,-30 17 115 0,2-31 400 15</inkml:trace>
  <inkml:trace contextRef="#ctx0" brushRef="#br2" timeOffset="319347.8963">11626 10294 2047 0,'-7'32'0'0,"7"-32"0"0,0 0 0 16,37-8 0-16,5-9 0 0,10-7 0 0,6-8 0 15,8-3 0-15,2-8 0 0,14 14-113 0,-30-18-541 16,38 18 3-16,-14-4 23 0</inkml:trace>
  <inkml:trace contextRef="#ctx0" brushRef="#br2" timeOffset="319644.7857">13100 10056 1939 0,'0'30'108'0,"0"-30"-108"0,0 0 0 0,0 0 0 15,-3 21 0-15,0 5 0 0,-3 8 0 16,-3 6 0-16,-1 6 0 0,-1 2 0 16,-1 3 0-16,-1 0 0 0,1-1 0 0,1-2 0 15,1-4 0-15,6-1-44 0,-5-18-57 0,29 12-335 16,-20-37-213-16,9 21 55 0,-9-21 372 0</inkml:trace>
  <inkml:trace contextRef="#ctx0" brushRef="#br2" timeOffset="320097.8925">13274 9797 2047 0,'-20'16'0'0,"20"-16"0"0,-25 24 0 15,25-24 0-15,0 0 0 0,0 0 0 0,0 0 0 16,29 15 0-16,-10-13 0 0,6 2 0 16,1-4 0-16,5 1 0 0,-1 0 0 0,-1 3 0 15,-1 0 0-15,-1 6 0 0,-4 1 0 0,-2 5 0 16,-5 1 0-16,-4 4 0 0,-5 4 0 0,-2 4 0 16,-6 3 0-16,-4 6 0 0,-3 2 0 0,-5 1 0 15,-2-1 0-15,-2 0 0 0,-2-3 0 0,1-1 0 16,0-1 0-16,2-4 0 0,1-5 0 15,4-8 0-15,11-18 0 0,0 0 0 16,0 0 0-16,0 0 0 0,0 0 0 0,24-12 0 16,-7-1 0-16,3-5 0 0,7-7 0 0,5-9 0 15,4-9 0-15,4-1 0 0,-1-2 0 0,5 2 0 16,-4 2 0-16,-1 2 0 0,0 2 0 0,-5 5 0 16,-4 5 0-16,-3 4 0 0,-6 8 0 0,-4 6 0 15,-17 10 0-15,18 1 0 0,-18-1 0 16,1 27 0-16,-4-2 0 0,-5 6 0 0,-1 6 0 15,-6 4 0-15,2 4 0 0,-3 0 0 0,5 1 0 16,-1-2 0-16,4 0 0 0,1-4 0 0,6-3 0 16,0-5 0-16,8 0-25 0,-7-32-96 0,30 50-96 15,-30-50-94-15,43 8-82 0,-43-8-154 0,38-35 115 16,10 28 432-16</inkml:trace>
  <inkml:trace contextRef="#ctx0" brushRef="#br2" timeOffset="320347.9279">14293 9970 2018 0,'-22'9'29'0,"4"-1"-29"16,1 5 0-16,17-13 0 0,-27 33 0 0,17-13 0 15,4 5 0-15,1 1 0 0,4 2 0 16,1-1 0-16,4 3 0 0,1-2 0 0,2 1 0 16,3 0 0-16,2-1 0 0,0-4 0 0,3-4 0 15,-1-3 0-15,-14-17 0 0,31 22 0 16,-31-22 0-16,27 9 0 0,-27-9 0 0,28-5 0 15,-28 5 0-15,31-27 0 0,-13 5 0 0,0-7 0 16,4-6 0-16,1-5 0 0,-2-2 0 0,0-2 0 16,-3 0 0-16,-1 1 0 0,-4 0 0 15,2 5 0-15,-7-4 0 0,6 9 0 0,-15-17-142 16,26 37-191-16,-32-25-309 0,9 9 0 0,-3 11 355 16</inkml:trace>
  <inkml:trace contextRef="#ctx0" brushRef="#br2" timeOffset="320972.9076">14726 10039 1740 0,'10'24'307'0,"-10"-24"-307"15,0 0 0-15,18-13 0 0,-18 13 0 0,28-17 0 16,-28 17 0-16,34-18 0 0,-15 7 0 15,6-1 0-15,0 0 0 0,1-2 0 0,-1 2 0 16,0 1 0-16,-2-1 0 0,-3 0 0 0,-3 0 0 16,-17 12 0-16,28-23 0 0,-28 23 0 0,15-19 0 15,-15 19 0-15,0-20 0 0,0 20 0 0,-13-18 0 16,13 18 0-16,-22-14 0 0,22 14 0 16,-31-6 0-16,13 6 0 0,0 5 0 0,-3 2 0 15,2 4 0-15,0 3 0 0,1 3 0 16,2 4 0-16,0 3 0 0,2 3 0 0,2 0 0 15,1 4 0-15,1-2 0 0,4 1 0 0,0-1 0 16,5-3 0-16,2-1 0 0,1-5 0 0,-2-20 0 16,17 26 0-16,-17-26 0 0,31 2 0 0,-11-9 0 15,5-3 0-15,2-4 0 0,3-3 0 0,2-3 0 16,0-3 0-16,2-2 0 0,-2 0 0 0,-2 0 0 16,1 2 0-16,-6 5 0 0,1 1 0 15,-3 5 0-15,-5 5 0 0,-18 7 0 16,28-6 0-16,-28 6 0 0,0 0 0 0,15 19 0 15,-15-19 0-15,-5 34 0 0,-2-10 0 0,-1 4 0 16,-3 4 0-16,0 1 0 0,2 1 0 0,-1 0 0 16,2 1 0-16,-1-2 0 0,2 0 0 0,-1-4 0 15,4-5 0-15,0-5 0 0,4-19 0 16,1 24 0-16,-1-24 0 0,0 0 0 0,0 0 0 16,23-8 0-16,-23 8 0 0,20-32 0 0,-8 7 0 15,4-8 0-15,1-4 0 0,0-2 0 0,-3 2 0 16,1 0 0-16,-3 5 0 0,1 0 0 0,0 1 0 15,-1-1 0-15,2 2 0 0,-1 2 0 0,0 4 0 16,-2 6 0-16,-3 0 0 0,-8 18 0 16,20-27 0-16,-20 27 0 0,27-23 0 15,-7 12 0-15,0-3 0 0,8 7 0 0,-9-14 0 16,20 27-199-16,-33-32-135 0,38 41-54 0,-44-15-171 16,23-13 32-16,16 25 488 0</inkml:trace>
  <inkml:trace contextRef="#ctx0" brushRef="#br2" timeOffset="321317.6537">15905 9490 2047 0,'-11'37'0'16,"5"6"0"-16,0 5 0 0,5 5 0 0,-3-1 0 15,2-2 0-15,-3-3 0 0,2-1 0 16,1 0 0-16,1-1 0 0,4-2 0 0,0-2 0 15,2-1 0-15,-1-5 0 0,7 0 0 16,-2-6 0-16,2 2 0 0,-1-7-11 0,9 16-174 16,-19-40-408-16,14 24-65 0,-14-24 59 0</inkml:trace>
  <inkml:trace contextRef="#ctx0" brushRef="#br2" timeOffset="321489.5495">15694 9941 1944 0,'-32'-17'103'0,"32"17"-103"0,0 0 0 0,0 0 0 16,25-8 0-16,-6 6 0 0,3 4 0 0,3 2 0 15,7-2 0-15,6-5 0 0,8-2 0 16,4-8 0-16,8 1 0 0,1-4 0 16,9 11-94-16,-20-21-126 0,22 28-420 0,-25-11 19 15,3 7 150-15</inkml:trace>
  <inkml:trace contextRef="#ctx0" brushRef="#br2" timeOffset="321848.9128">16261 9943 2047 0,'-13'21'0'16,"7"-3"0"-16,6-18 0 0,5 24 0 0,-5-24 0 15,27 11 0-15,-8-7 0 0,4-1 0 0,4 0 0 16,2-2 0-16,3-3 0 0,3-4 0 15,4-8 0-15,0-3 0 0,-2-2 0 0,-6 0 0 16,-8 2 0-16,-3 2 0 0,-20 15 0 16,19-26 0-16,-19 26 0 0,0-25 0 0,0 25 0 15,-16-20 0-15,16 20 0 0,-26-18 0 0,9 11 0 16,-4 2 0-16,-3 2 0 0,1 4 0 0,-3 6 0 16,1 2 0-16,-3 7 0 0,2 3 0 0,0 4 0 15,3 4 0-15,3 1 0 0,1 2 0 0,7 0 0 16,3 0 0-16,6-3 0 0,6-5 0 15,7-4 0-15,-10-18 0 0,37 26 0 0,-14-16 0 16,7 0 0-16,1-4 0 0,8 1 0 16,-1-9-4-16,13 9-139 0,-19-32-52 0,38 34-57 15,-42-41-99-15,37 32 30 0,-24-11 9 0,-7-16-77 16,26 28 310-16,-37-32 79 0</inkml:trace>
  <inkml:trace contextRef="#ctx0" brushRef="#br2" timeOffset="322145.7966">16933 9855 1473 0,'-32'13'574'0,"4"-10"-574"0,4 2 0 16,0 0 0-16,3 7 0 0,-1 0 0 0,4 6 0 16,1 1 0-16,4 5 0 0,3 3 0 0,3 3 0 15,3 0 0-15,3 2 0 0,1 1 0 0,5-6 0 16,3-5 0-16,-8-22 0 0,33 21 0 16,-9-19 0-16,2-4 0 0,3-4 0 15,-1-5 0-15,1-5 0 0,0-8 0 0,-1-4 0 16,3-8 0-16,-2-7 0 0,1-2 0 0,-1-4 0 15,-2 1 0-15,-1-2 0 0,-6-2 0 0,0-1 0 16,-4-5 0-16,-5 0 0 0,-3-3 0 0,-2 3 0 16,-3 6 0-16,-3 11 0 0,-4 16 0 0,4 25 0 15,0 0 0-15,-27-5 0 0,14 26 0 16,-5 9 0-16,-3 10 0 0,-1 9 0 0,-1 11 0 16,0 6 0-16,-1 5 0 0,-2 4 0 0,2 2 0 15,-3-5 0-15,7 9 0 0,-12-19-38 0,33 25-201 16,-33-48-133-16,33 15-285 0,-7-2 114 15,-13-17 346-15</inkml:trace>
  <inkml:trace contextRef="#ctx0" brushRef="#br2" timeOffset="322520.805">12145 11771 1954 0,'-25'36'93'15,"25"-36"-93"-15,0 0 0 0,0 0 0 0,2-17 0 16,-2 17 0-16,26-16 0 0,-6 9 0 16,7-4 0-16,8 0 0 0,7-6 0 0,11-4 0 15,3-5 0-15,9 9-48 0,-20-20-533 16,23 26-80-16,-20-10 16 0</inkml:trace>
  <inkml:trace contextRef="#ctx0" brushRef="#br2" timeOffset="322973.9324">13223 11541 1882 0,'20'-1'131'0,"-20"1"-115"16,0 0 2-16,-5-18-18 0,5 18 0 0,0 0 0 16,0 0 0-16,-15 30 0 0,9-7 0 0,1 6 0 15,1 5 0-15,-1 4 0 0,3 5 0 0,-3 0 0 16,1 3 0-16,1-2 0 0,1-1 0 0,0-3 0 15,1-2 0-15,2-8 0 0,3-7 0 16,0-6 0-16,-4-17 0 0,0 0 0 0,21 16 0 0,-21-16 0 16,0 0 0-16,0 0 0 15,21-22 0-15,-18 3 0 0,5-7 0 0,-1-9 0 16,2-6 0-16,0 0 0 0,1-3 0 0,-3 4 0 16,-1 0 0-16,-1 3 0 0,0 2 0 0,-2 0 0 15,-1 0 0-15,-2 2 0 0,-1 2 0 0,1 2 0 16,-3 7 0-16,2 5 0 0,1 17 0 0,0 0 0 15,0 0 0-15,0 0 0 0,0 0 0 16,17-10 0-16,-17 10 0 0,35 10 0 0,-13-9 0 16,9 6 0-16,0-3 0 0,7 2 0 0,0-5-6 15,8 10-75-15,-11-19-69 0,27 29-72 0,-37-37-105 16,35 36-110-16,-19-11-71 0,-16-19 193 16,25 28 315-16</inkml:trace>
  <inkml:trace contextRef="#ctx0" brushRef="#br2" timeOffset="323302.0655">13795 11650 2023 0,'0'0'22'0,"0"0"-20"16,35 12-2-16,-9-14 0 0,6-5 0 0,3 0 0 16,2-1 0-16,2-1 0 0,-2-2 0 0,2 2 0 15,1-2 0-15,0-1 0 16,-2-2 0-16,-5 1 0 0,-6-3 0 0,-5 2 0 15,-22 14 0-15,23-28 0 0,-23 28 0 0,2-26 0 16,-2 26 0-16,-17-28 0 0,17 28 0 0,-38-23 0 16,14 15 0-16,-5 5 0 0,-5 3 0 0,-1 2 0 15,-1 6 0-15,1 2 0 0,0 6 0 0,2 3 0 16,3 4 0-16,2 2 0 0,3 1 0 16,6 3 0-16,4 3 0 0,4-1 0 0,5 1 0 15,4-3 0-15,3 1 0 0,5-4 0 0,6-1 0 16,4-6 0-16,11-6 0 0,1-8 0 0,9-2 0 15,0-13-8-15,19 17-200 0,-27-35-56 0,42 38-199 16,-25-23-153-16,2-9 132 0,19 17 481 16</inkml:trace>
  <inkml:trace contextRef="#ctx0" brushRef="#br2" timeOffset="323692.7127">14664 11524 1890 0,'-33'0'61'16,"7"1"-11"-16,1-7-12 0,4-1-30 0,2-3-8 16,0 4 0-16,2 3 0 0,17 3 0 15,-30 9 0-15,30-9 0 0,-27 25 0 0,15-6 0 16,-1 4 0-16,2 5 0 0,0-1 0 16,2 5 0-16,2-1 0 0,2 1 0 0,2-3 0 15,1-3 0-15,8-5 0 0,-6-21 0 0,30 25 0 16,-6-22 0-16,8-6 0 0,2-4 0 0,3-5 0 15,3-7 0-15,2-3 0 0,-5-2 0 16,-1-4 0-16,-2 3 0 0,-5-3 0 0,0-1 0 16,-7 1 0-16,-1 2 0 0,-5 3 0 0,-6 5 0 15,-10 18 0-15,9-24 0 0,-9 24 0 0,0 0 0 16,0 0 0-16,0 0 0 0,-26 10 0 0,13 7 0 16,0 6 0-16,-2 5 0 0,1 4 0 0,1 1 0 15,4-2 0-15,0 0 0 0,5-4 0 0,3-1 0 16,7-6 0-16,-6-20 0 15,26 21 0-15,-7-24 0 0,8-3 0 0,2-12 0 16,8 0 0-16,-7-19-108 0,24 15-81 0,-29-35-41 16,32 23-325-16,-24-13 8 0,-4-11 130 0</inkml:trace>
  <inkml:trace contextRef="#ctx0" brushRef="#br2" timeOffset="323833.3214">15207 10898 1225 0,'-15'54'550'0,"2"19"-278"0,-2-32-272 15,-2 7 0-15,2 8 0 0,0 5 0 16,2 7 0-16,1 0 0 0,2 4 0 0,4 1 0 16,2-6 0-16,3-11 0 0,15 10-120 0,-29-48-256 15,28 20-312-15,-8-11 27 0,0-10 460 0</inkml:trace>
  <inkml:trace contextRef="#ctx0" brushRef="#br2" timeOffset="324192.7225">12156 13110 1663 0,'-25'-6'384'0,"25"6"-384"0,0 0 0 16,0 0 0-16,21-4 0 0,-3 3 0 0,6-1 0 15,5 0 0-15,9-5 0 0,9-4 0 16,8-2 0-16,6-10 0 0,10 14-122 0,-18-25-498 16,21 25-35-16,-17-11 12 0</inkml:trace>
  <inkml:trace contextRef="#ctx0" brushRef="#br2" timeOffset="324817.7615">13178 12827 1829 0,'19'-10'218'15,"-19"10"-218"-15,11-17 0 0,-11 17 0 0,0 0 0 16,0 0 0-16,0 0 0 0,0 0 0 0,0 0 0 16,-11 22 0-16,1-4 0 0,-2 2 0 0,-2 7 0 15,-2 3 0-15,0 2 0 0,0 3 0 0,-1 1 0 16,3-1 0-16,-1-3 0 16,2-1 0-16,2-4 0 0,2-3 0 0,2-7 0 15,7-17 0-15,-4 17 0 0,4-17 0 0,0 0 0 16,0 0 0-16,20-8 0 0,-20 8 0 0,24-29 0 15,-7 5 0-15,4-5 0 0,1-7 0 0,1-4 0 16,0-2 0-16,0 2 0 0,-4 2 0 0,-2 4 0 16,-1 5 0-16,-4 0 0 0,-1 4 0 0,-1 3 0 15,-3 3 0-15,-7 19 0 0,9-27 0 16,-9 27 0-16,0 0 0 0,0 0 0 0,0 0 0 16,0 0 0-16,0 0 0 0,0 0 0 0,10 21 0 15,-10-21 0-15,8 31 0 0,-8-31 0 0,17 29 0 16,-17-29 0-16,26 24 0 0,-8-14 0 15,1-3 0-15,4-1 0 0,3-4 0 0,1-4 0 16,3 0 0-16,2-6 0 0,-1-1 0 0,2-2 0 16,3-2 0-16,-5 1 0 0,1-1 0 15,-7 2 0-15,-4 1 0 0,-21 10 0 0,25-15 0 16,-25 15 0-16,0 0 0 0,0 0 0 0,0 0 0 16,0 0 0-16,0 0 0 0,0 0 0 0,0 0 0 15,0 0 0-15,9 17 0 0,-9-17 0 0,-6 37 0 16,3-14 0-16,2 1 0 0,1 0 0 0,0-2 0 15,4 2 0-15,1-2 0 0,3-1 0 16,1-1 0-16,5 2 0 0,-14-22-2 16,42 38-180-16,-42-38-29 0,42 29-98 0,-42-29-303 15,30 4 101-15,0 2 292 0</inkml:trace>
  <inkml:trace contextRef="#ctx0" brushRef="#br2" timeOffset="325239.6618">14427 12740 1221 0,'-25'-13'478'16,"5"6"-222"-16,20 7-243 0,-28 0 3 0,28 0 0 15,-23 0 6-15,23 0-1 0,-25 1-17 0,25-1-4 16,-27 4 0-16,27-4 0 0,-26 6 0 16,26-6 0-16,-28 6 0 0,28-6 0 0,-33 11 0 15,33-11 0-15,-32 18 0 0,32-18 0 16,-30 26 0-16,17-8 0 0,2 3 0 0,1 2 0 15,3 3 0-15,0-1 0 0,4 2 0 0,3-4 0 16,0 2 0-16,3-3 0 0,4-1 0 0,1-5 0 16,-8-16 0-16,30 17 0 0,-10-15 0 0,2-5 0 15,2-2 0-15,-1-4 0 0,2-2 0 0,-2-5 0 16,1-2 0-16,0-3 0 0,2-4 0 16,-2-3 0-16,-2-2 0 0,-2-2 0 0,-3-1 0 15,-3 0 0-15,1 1 0 0,-6 0 0 0,0 3 0 16,-1 2 0-16,-3 2 0 0,1 5 0 15,-6 20 0-15,7-26 0 0,-7 26 0 0,0 0 0 16,0 0 0-16,0 0 0 0,2 24 0 0,-4 0 0 16,-2 6 0-16,1 7 0 0,0 0 0 0,0 6 0 15,0-6 0-15,4 4 0 0,-2-6 0 16,6 2-7-16,-7-19-140 0,24 17-43 0,-22-35-15 16,31 31-198-16,-31-31-59 0,19 16-27 0,16 0 346 15</inkml:trace>
  <inkml:trace contextRef="#ctx0" brushRef="#br2" timeOffset="325770.9225">15099 12697 1991 0,'-22'3'27'0,"-3"-8"-27"0,3 0 14 15,0-1-4-15,0 1-5 0,-1 1-5 0,2 3 0 16,1 1 0-16,3 3 0 0,17-3 0 0,-27 12 0 15,27-12 0-15,-21 25 0 0,13-8 0 16,-1 7 0-16,2 4 0 0,2 2 0 0,1 2 0 16,2 0 0-16,1 0 0 0,3-3 0 0,1-4 0 15,3-4 0-15,-6-21 0 0,19 24 0 0,-19-24 0 16,30 5 0-16,-13-8 0 0,1 0 0 16,0-6 0-16,0-2 0 0,1-3 0 0,2-4 0 15,0-2 0-15,-2-1 0 0,-2-4 0 0,-1 2 0 16,-1 1 0-16,-3-1 0 0,0 2 0 15,-3 0 0-15,-2 4 0 0,-7 17 0 0,7-26 0 16,-7 26 0-16,0 0 0 0,0 0 0 0,0 0 0 16,0 0 0-16,0 0 0 0,-21 28 0 0,11-2 0 15,-3 7 0-15,1 6 0 0,-1 5 0 0,2 6 0 16,-1 3 0-16,2 8 0 0,-1 2 0 0,1 2 0 16,3 1 0-16,0 1 0 0,2-4 0 15,2-5 0-15,2-6 0 0,2-6 0 16,-1-6 0-16,4-8 0 0,-3-6 0 0,-1-26 0 15,8 24 0-15,-8-24 0 0,0 0 0 0,0 0 0 16,0 0 0-16,-5-25 0 0,5 25 0 0,-10-39 0 16,5 13 0-16,0 0 0 0,2-2 0 0,-1-3 0 15,3-2 0-15,0-2 0 0,2-4 0 0,4-3 0 16,2-4 0-16,4-6 0 0,1-4 0 16,3 1 0-16,0-2 0 0,4 2 0 0,-2 5 0 15,1 11 0-15,-6 4 0 0,5 20-70 0,-17-13-107 16,22 34-33-16,-39-33-141 0,17 27-245 0,0 0 95 15,0 0 360-15</inkml:trace>
  <inkml:trace contextRef="#ctx0" brushRef="#br2" timeOffset="326224.0665">15240 12746 1147 0,'0'0'560'0,"5"-23"-436"15,-5 23-66-15,16-33-32 0,-16 33 32 0,22-28-21 16,-22 28 0-16,20-16-37 0,-20 16 0 16,0 0 0-16,19 8 0 0,-19-8 0 0,7 27 0 15,-3-7 0-15,-3 5 0 0,-1 2 0 0,0 3 0 16,-4-1 0-16,2 1 0 0,-3-2 0 0,0 1 0 15,-1 0 0-15,0-1 0 0,0-3 0 16,0-3 0-16,2-5 0 0,4-17 0 0,-4 18 0 16,4-18 0-16,0 0 0 0,0 0 0 0,17-14 0 15,-17 14 0-15,17-24 0 0,-4 3 0 0,1-6 0 16,6-3 0-16,-1-5 0 0,3-1 0 16,0-1 0-16,-1 4 0 0,-1 0 0 0,1 4 0 0,-2 1 0 15,-2 5 0-15,-2 3 0 0,-15 20 0 0,22-25 0 16,-22 25 0-16,0 0 0 15,0 0 0-15,17 3 0 0,-17-3 0 0,2 31 0 16,0-9 0-16,-2 5 0 0,-2 0 0 0,2 4 0 16,-1-2 0-16,2 1 0 0,-1-3 0 0,4-2 0 15,-2-4 0-15,7 1-19 0,-9-22-118 0,24 32-56 16,-24-32-23-16,26 17-279 0,-26-17-50 0,0 0 104 16</inkml:trace>
  <inkml:trace contextRef="#ctx0" brushRef="#br2" timeOffset="326411.5379">15896 12643 1432 0,'0'0'615'0,"-19"24"-615"0,15-5 0 0,-1 3 0 16,1 2 0-16,-1 4 0 0,2 2 0 16,0 3 0-16,1-2 0 0,0 2 0 0,1-3 0 15,2-1 0-15,1-3 0 0,3-5 0 0,-5-21 0 16,12 28 0-16,-12-28-38 0,22 14-80 0,-25-34-92 15,36 36-144-15,-38-41-75 0,5 25-138 0,31-26 237 16,-35-20 330-16</inkml:trace>
  <inkml:trace contextRef="#ctx0" brushRef="#br2" timeOffset="326552.1963">15992 12268 2047 0,'-27'-19'0'0,"-3"27"0"0,2 2 0 0,7-2 0 15,5-2 0-15,16-6 0 0,-18 4 0 0,0-26-181 16,38 41-249-16,-20-19-252 0,0 0 27 16,19 8 557-16</inkml:trace>
  <inkml:trace contextRef="#ctx0" brushRef="#br2" timeOffset="326912.4344">16718 11760 2039 0,'-20'-18'8'15,"1"4"-8"-15,1 10 0 0,1 5 0 0,-3 7 0 16,-2 9 0-16,-2 7 0 0,0 8 0 0,-2 5 0 16,2 6 0-16,-1 4 0 0,1 4 0 0,1 3 0 15,2 2 0-15,3 3 0 0,2-2 0 0,3 1 0 16,1-3 0-16,3 0 0 0,3-1 0 0,3 0 0 16,4-2 0-16,2-4 0 15,5-1 0-15,-1-3 0 0,3-4 0 0,-3-5 0 16,5-4 0-16,-1-9 0 0,6 1-43 0,-17-23-120 15,39 35-256-15,-39-35-90 0,0 0-82 0,0 0 270 16</inkml:trace>
  <inkml:trace contextRef="#ctx0" brushRef="#br2" timeOffset="327271.789">16228 12553 2004 0,'0'0'43'0,"0"0"-43"0,0 0 0 0,0 0 0 15,18 5 0-15,-18-5 0 0,25 0 0 0,-25 0 0 16,33 0 0-16,-13-1 0 0,2 0 0 0,0-1 0 16,3 1 0-16,1-2 0 0,3-1 0 0,4-2 0 15,2-1 0-15,1-4 0 0,5-2 0 16,1-4 0-16,3-2 0 0,3 4 0 0,-3-2 0 16,1 1 0-16,-6 0 0 0,-2 1 0 0,-8 0 0 15,-3 3 0-15,-7 1 0 0,-20 11 0 0,22-10 0 16,-22 10 0-16,0 0 0 0,0 0 0 0,0 0 0 15,-18 29 0-15,3-10 0 0,-2 2 0 0,0 6 0 16,-2 2 0-16,0 5 0 16,-2 2 0-16,0 3 0 0,2 2 0 0,-1-1 0 15,2 1 0-15,2-2 0 0,4-4 0 0,6-6 0 16,5-9 0-16,1-20 0 0,13 22 0 0,-13-22 0 16,31 4 0-16,-12-5 0 0,-19 1-80 0,47-13-87 15,-44-19-73-15,39 34-133 0,-43-43-14 0,29 4-79 16,4 15 133-16,-31-29 333 0</inkml:trace>
  <inkml:trace contextRef="#ctx0" brushRef="#br2" timeOffset="327396.7897">17022 12413 1860 0,'-1'-30'94'16,"-15"-7"-37"-16,1 1-21 0,-3-1-36 0,0 2 0 15,-3 1 0-15,2 4 0 0,-1 4 0 0,3 4 0 16,4 5 0-16,13 17 0 0,-18-21 0 16,18 21 0-16,0 0 0 0,0 0 0 0,0 0-9 15,-15-33-222-15,47 56-256 0,-32-23-134 0,0 0-19 16,14 24 582-16</inkml:trace>
  <inkml:trace contextRef="#ctx0" brushRef="#br2" timeOffset="327818.6671">17119 12509 1564 0,'-17'10'258'0,"6"10"-33"0,11-20-225 0,0 0 0 16,-2 22 0-16,2-22 0 0,18 8 0 0,-18-8 0 15,36 4 0-15,-10-6 0 0,2-2 0 0,4-5 0 16,4-5 0-16,2-3 0 0,-1-4 0 16,2 3 0-16,-3 0 0 0,-2 2 0 0,-3-1 0 15,-4 1 0-15,-3 2 0 0,-7-1 0 0,-17 15 0 16,21-23 0-16,-21 23 0 0,0-19 0 0,0 19 0 15,0 0 0-15,-27-22 0 0,10 17 0 0,-5 2 0 16,-3 2 0-16,-3-1 0 0,-5 4 0 16,1 0 0-16,0 0 0 0,0 5 0 0,2 1 0 15,2 2 0-15,3 4 0 0,6 2 0 16,2 1 0-16,5 3 0 0,2 1 0 0,4 1 0 16,3 1 0-16,5 0 0 0,1 1 0 0,5-1 0 15,0-1 0-15,4-1 0 0,0-1 0 0,7-3 0 16,0-4 0-16,5 1 0 0,2-3 0 0,6 5 0 15,-1-7-12-15,17 14-110 0,-20-33-71 0,34 32-60 16,-34-44-78-16,35 29-15 0,-18-7-148 16,-3-29 199-16,30 21 295 0</inkml:trace>
  <inkml:trace contextRef="#ctx0" brushRef="#br2" timeOffset="328162.4484">18047 12519 1510 0,'28'3'257'0,"-32"-20"-170"0,4 17-19 16,-12-18-9-16,12 18-23 0,-40-14-11 15,11 10-20-15,-6 1-5 0,-3 2 0 0,-2 0 0 16,0 2 0-16,0 1 0 0,-1 3 0 0,2 2 0 15,3 4 0-15,-1 1 0 0,5 4 0 16,1 2 0-16,6 2 0 0,2 0 0 0,6 2 0 16,1-1 0-16,6-1 0 0,10-20 0 0,-5 32 0 15,5-32 0-15,14 19 0 0,-14-19 0 0,28 16 0 16,-11-9 0-16,3-3 0 0,5-6 0 0,1-4 0 16,6-7 0-16,3-5 0 0,3-5 0 0,-2-3 0 15,1 0 0-15,-4-2 0 0,-3-3 0 16,1-2 0-16,-4-1 0 0,3-1 0 15,-4-2 0-15,-1-1 0 0,-1-2 0 0,-1 0 0 16,-3 2 0-16,-2-2 0 0,-5-2 0 0,-3 1 0 16,-3 3 0-16,-2 0 0 0,-5 3 0 0,0 10 0 15,-2 5 0-15,2 20 0 0,0 0 0 0,-17-1 0 16,6 20 0-16,-3 8 0 0,0 9 0 0,-1 10 0 16,1 8 0-16,1 5 0 0,1 5 0 15,3-1 0-15,2-2 0 0,0 0 0 0,6-4 0 16,-3-3 0-16,7 3 0 0,-3-12 0 0,19 10-84 15,-19-32-150-15,38 23-71 0,-38-46-180 0,14 20-79 16,11 6 190-16</inkml:trace>
  <inkml:trace contextRef="#ctx0" brushRef="#br2" timeOffset="328303.05">18424 12806 2047 0,'-35'31'0'0,"13"-24"0"16,22-7 0-16,-29-3 0 0,29 3 0 0,-21-24 0 15,8 3 0-15,13 21 0 0,-34-44-201 0,34 44-518 16,-22-39 11-16,2 11 290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7:38.66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2006 605 1051 0,'0'0'537'0,"-12"-23"-514"0,12 23 0 16,-20-6 5-16,20 6 3 0,-26 4 11 15,5 5-6-15,2 2-2 0,-7 1-9 16,1 6 7-16,-8 1-6 0,3 1 1 0,-8 0-20 15,0 7-9-15,-1-6 20 0,0 4-21 0,0-1 39 16,3 1-10-16,1 2-9 0,2 0 4 0,6 1-10 16,4-2-10-16,5-4-1 0,4 1 0 0,5-1 0 15,4-5 0-15,2 3 0 0,7 1 0 16,2-2 0-16,5 2 0 0,2-3 0 0,6-3-1 16,4-1-15-16,3-6-4 0,8-2-13 0,-1-6-1 15,10-2-24-15,-2-11-16 0,18 4-52 0,-18-19-51 16,31 15-152-16,-26-6-211 0,3-4 42 0,11 14 358 15</inkml:trace>
  <inkml:trace contextRef="#ctx0" brushRef="#br0" timeOffset="634.0174">2284 861 1412 0,'-42'6'150'0,"42"-6"-58"15,-44 24-27-15,25-12-2 0,-10-2-10 0,8 2-8 16,-3-2-16-16,3 0-2 0,-1 0-10 0,4 1 0 15,-1 0-3-15,2 1 1 0,17-12-2 0,-28 30 1 16,28-30-7-16,-20 31 0 0,20-31-5 16,-8 29 3-16,10-12-5 0,-2-17 0 0,15 28 0 15,-15-28 0-15,26 20 0 0,-7-13 0 0,1-1-1 16,3-4-6-16,3-5-3 0,-1 0 2 0,2-4-6 16,0-2 5-16,1-3 1 0,-2-5-6 0,1-3 7 15,-1-1-3-15,0 0-2 0,-3-1-7 0,0 2 5 16,-5-1-8-16,-2 2 9 0,-4 1 4 15,-3 1 14-15,-2 0-5 0,-7 17 15 16,6-30-8-16,-6 30 1 0,-5-28-4 0,5 28 0 16,0 0 1-16,-26-16 6 0,26 16 5 0,-23 4-1 15,23-4 2-15,-23 6-6 0,23-6 1 0,0 0-6 16,-19 18 0-16,19-18-4 0,0 0-3 0,0 0 2 16,18 22 0-16,-18-22 3 0,28 11 3 0,-10-10-2 15,3 1 5-15,2-2-4 0,0 3-6 16,1-3 0-16,0 1 0 0,-1 0 0 0,0-2 0 15,-4 2 0-15,-1 0 0 0,-18-1 0 0,24 5 0 16,-24-5 0-16,0 0 0 0,17 10 0 0,-17-10 0 16,0 0 0-16,1 25 0 0,-1-25 0 15,-7 27 0-15,7-27 0 0,-17 29 0 0,17-29 0 16,-26 32 0-16,14-13 0 0,1-1 0 0,2-1 0 16,9-17 0-16,-9 17 0 0,9-17 0 15,0 0 0-15,0 0 0 0,0 0 0 0,24 4 0 16,-24-4 0-16,33-18 0 0,-14 3 0 0,3-4 0 15,0 1 0-15,1-2 0 0,-1 0 0 0,0 2 0 16,0 0 0-16,-3-1 0 0,2 1 0 0,-4-1 0 16,-2 3 0-16,-15 16 0 0,26-25 0 0,-26 25 0 15,17-13 0-15,-17 13 0 0,0 0 0 0,0 0 0 16,0 0 0-16,0 0 0 16,4 21 0-16,-4-21 0 0,1 35 0 0,-1-11 0 15,3 0 0-15,0 1 0 0,2 0 0 0,2-1 0 16,6 0 0-16,2-1 0 0,9 0 0 0,1-7-7 15,12 2-99-15,-17-28-191 0,26 19-342 0,-4-9-14 16,8-2 309-16</inkml:trace>
  <inkml:trace contextRef="#ctx0" brushRef="#br0" timeOffset="899.641">3627 885 1672 0,'0'0'364'0,"-46"14"-353"0,23-17-11 16,2 3 0-16,2 1 0 0,0 2 0 16,-2-1 0-16,-1 2 0 0,-1 1 0 0,0 1 0 15,-2 3 0-15,1 1 0 0,0 3 0 0,-1 1 0 16,1 1 0-16,2 2 0 0,0 0 0 0,4 4 0 16,2-1 0-16,4 1 0 0,5-2 0 0,4 1 0 15,7-2 0-15,5-1 0 0,4 1 0 0,8-8 0 16,3-1 0-16,6-5 0 0,7-5 0 15,4-4 0-15,3-5 0 0,7 0-15 0,-5-10-75 16,16 10-122-16,-20-10-449 0,10 1 43 0,-6 1 168 16</inkml:trace>
  <inkml:trace contextRef="#ctx0" brushRef="#br0" timeOffset="1259.0177">4013 867 1924 0,'0'0'58'0,"0"0"-23"15,-23 7-11-15,23-7-18 0,-27 9-6 0,27-9 0 16,-33 12 0-16,15-4 0 0,-5 2 0 0,1 2 0 16,-4 1 0-16,-1 2 0 0,-3 2 0 0,1 1 0 15,0 0 0-15,2 4 0 0,2 0 0 0,4 2 0 16,5-5 0-16,5-1 0 0,11-18 0 0,-3 22 0 16,3-22 0-16,0 0 0 15,21 18 0-15,-21-18 0 0,35 2 0 0,-14-4 0 16,5-3 0-16,3-4 0 0,2-3 0 0,0-5 0 15,3-5 0-15,0-1 0 0,-1 1 0 0,-4 0 0 16,-2 6 0-16,-3-1 0 0,-3-2 0 0,-2 5 0 16,-1-2 0-16,-18 16 0 0,23-23 0 0,-23 23 0 15,0 0 0-15,0 0 0 0,0 0 0 0,0 0 0 16,0 0 0-16,0 0 0 0,-23 10 0 16,23-10 0-16,-20 23 0 0,10-6 0 0,-2 1 0 15,12-18 0-15,-17 33 0 0,17-33 0 16,-5 30 0-16,5-30 0 0,10 28 0 0,-10-28-1 15,23 15-58-15,-23-15-19 0,38 6-56 0,-38-6-415 16,38-19-38-16,-14 12-19 0</inkml:trace>
  <inkml:trace contextRef="#ctx0" brushRef="#br0" timeOffset="1540.2825">4446 849 1934 0,'0'0'43'0,"-21"16"-16"0,21-16-4 15,-18 21-3-15,18-21-20 0,-21 33 0 0,12-12 0 16,-1-2 0-16,1-1 0 0,2 3 0 16,0-3 0-16,3 5 0 0,0 0 0 15,4-3 0-15,2 2 0 0,0-5 0 0,-2-17 0 16,10 25 0-16,-10-25 0 0,0 0 0 0,20 16 0 16,-20-16 0-16,0 0 0 0,27-2 0 0,-27 2 0 15,27-24 0-15,-11 4 0 0,3 0 0 0,1-4 0 16,-2 2 0-16,0 2 0 0,-2-1 0 0,-1 0 0 15,-2 0 0-15,-1 2 0 0,-3-4 0 16,2 4 0-16,-4-5 0 0,3 7 0 0,-10 17 0 16,15-24-35-16,-15 24-98 0,21-28-444 0,-21 28-54 15,0 0-8-15</inkml:trace>
  <inkml:trace contextRef="#ctx0" brushRef="#br0" timeOffset="1930.9281">4845 932 1941 0,'-31'27'105'0,"31"-27"-104"15,0 0-1-15,0 0 0 0,0 0 0 0,0 0 0 16,0 0 0-16,0 0 0 0,0 0 0 0,0 0 0 16,0 0 0-16,20 12 0 0,-20-12 0 15,34-1 0-15,-12 1 0 0,3-3 0 0,3 1 0 16,3-3 0-16,-2-2 0 0,-1 1 0 15,-4-5 0-15,-1 3 0 0,-3 0 0 0,-2-1 0 16,-18 9 0-16,28-20 0 0,-28 20 0 0,16-20 0 16,-16 20 0-16,2-22 0 0,-2 22 0 0,-10-21 0 15,10 21 0-15,-21-14 0 0,21 14 0 0,-37-3 0 16,15 10 0-16,-1 0 0 0,-1 2 0 16,-3 2 0-16,-1 1 0 0,1 4 0 0,-2 4 0 15,4 0 0-15,1 4 0 0,3-3 0 0,4-2 0 16,3 2 0-16,6-4 0 0,4 1 0 0,5-1 0 15,-1-17 0-15,20 28 0 0,-3-18 0 0,7 0 0 16,6-6 0-16,7-2 0 0,2-4 0 0,9-6 0 16,0 0 0-16,8 0 0 15,-5-17-94-15,21 11-510 0,-25-8-46 0,14 6-9 16</inkml:trace>
  <inkml:trace contextRef="#ctx0" brushRef="#br0" timeOffset="2055.9012">5469 1061 1803 0,'-38'47'163'0,"14"-10"-107"0,-3-3-31 16,5-2-25-16,4-2 0 0,2-4 0 16,5-3 0-16,0-1-9 0,9-5-22 0,2-17-23 15,9 40-132-15,-9-40-443 0,0 0-40 0,19 11 201 16</inkml:trace>
  <inkml:trace contextRef="#ctx0" brushRef="#br0" timeOffset="4922.7503">6867 865 1038 0,'0'0'204'16,"0"0"-92"-16,0 0-16 0,-20-5-1 16,20 5-4-16,0 0-19 0,-19-5-15 0,19 5-15 15,-26-5-7-15,7 2-4 0,19 3-2 0,-37-4-4 16,13 3-5-16,-1 0 1 0,-2 2-1 0,-3 1-8 15,1 4 3-15,-5 1-4 0,1 3 0 0,0 2-1 16,0 2-10-16,0 1 0 0,2 3 0 0,-1-1 0 16,3 4 0-16,3-1 0 0,2 3 0 0,6-1 0 15,4 4 0-15,7-5 0 0,3 1 0 16,7-1 0-16,5-4 0 0,-8-17 0 0,29 25 0 16,-5-18 0-16,5-1 0 0,5-3 0 0,4-7 0 15,7-2 0-15,3-8 0 0,7-3 0 16,4-5 0-16,4-6 0 0,1-1 0 0,-2-2 0 15,-1-2 0-15,-4 3 0 0,-5-4 0 0,-2 0 0 16,-5-1 0-16,-5-7 0 0,-5 3 0 16,-3-5 0-16,-5-2 0 0,-5 5 0 0,-6-11 0 15,-7 6 0-15,-1 5 0 0,-7 5 0 0,-4 8 0 16,-3 9 0-16,6 19 0 0,-18-23 0 0,18 23 0 16,-25 3 0-16,25-3 0 0,-36 39 0 0,11 0 0 15,-2 13 0-15,-1 11 0 0,-1 4 0 0,1 1 0 16,0-6 0-16,4-4 0 0,4-4 0 0,3-5 0 15,7-1 0-15,4-1 0 0,6-1 0 16,4-1 0-16,8-2 0 0,1-8-2 16,12 1-64-16,-7-18-86 0,23 8-491 0,-14-9 25 15,8 0 53-15</inkml:trace>
  <inkml:trace contextRef="#ctx0" brushRef="#br0" timeOffset="5329.0244">7565 1062 1829 0,'0'0'48'0,"0"0"-22"15,0 0-3-15,0 0 10 0,0 0 0 0,-17 6-8 16,17-6-5-16,0 0-10 0,-17 23-10 0,17-23 0 15,-17 30 0-15,6-12 0 0,0 3 0 0,-2 2 0 16,1 1 0-16,0 1 0 0,1 2 0 0,2 1 0 16,2-5 0-16,4-3 0 0,5 0 0 0,-2-20 0 15,14 30 0-15,-14-30 0 0,28 18 0 0,-8-17 0 16,2-1 0-16,1-5 0 0,3-5 0 16,1-5 0-16,0-4 0 0,1-4 0 0,-3-4 0 15,-1 0 0-15,-3 0 0 0,-2-4 0 16,-5 4 0-16,-2-1 0 0,-1 0 0 0,-6 1 0 15,0 3 0-15,-5 2 0 0,-4 1 0 0,4 21 0 16,-14-27 0-16,14 27 0 0,-22-14 0 0,22 14 0 16,-29 0 0-16,12 4 0 0,-2 5 0 0,19-9 0 15,-34 20-29-15,23-3-39 0,-6-12-37 16,33 16-272-16,-16-21-253 0,0 0 36 0,11 26 351 16</inkml:trace>
  <inkml:trace contextRef="#ctx0" brushRef="#br0" timeOffset="5547.7316">8257 959 1798 0,'-18'-4'249'0,"18"4"-249"16,-18 0 0-16,18 0 0 0,0 0 0 0,0 0 0 15,0 0 0-15,0 0 0 0,0 0 0 0,29-19 0 16,-2 11 0-16,2-2 0 0,6 1 0 0,0-1 0 15,3 4-35-15,-1-3-9 0,5 5-25 16,-13-14-83-16,27 0-444 0,-23 11-22 0,-2 1 86 16</inkml:trace>
  <inkml:trace contextRef="#ctx0" brushRef="#br0" timeOffset="5688.3735">8237 1186 2020 0,'0'0'27'15,"-16"19"-27"-15,16-19 0 0,20 2 0 0,-1-4 0 16,4-5 0-16,4-3 0 0,2-5 0 0,7-2 0 16,6-3 0-16,5-2 0 0,3-1 0 0,1 2 0 15,1 2 0-15,7 7 0 0,-22-12-544 0,23 12-137 16,-11-8 0-16</inkml:trace>
  <inkml:trace contextRef="#ctx0" brushRef="#br0" timeOffset="6219.6175">9234 833 1659 0,'0'0'191'0,"0"0"-130"0,0 0-43 0,25-25 0 15,-3 9 11-15,12 0-2 0,5-3-19 0,6 2 10 16,0-2-28-16,5 2 38 0,0 8-28 16,-1-5 0-16,0 8 0 0,-6-1 0 0,-7-1 0 15,-5 10 0-15,-7 1 0 0,-6 3 0 0,-18-6 0 16,13 23 0-16,-13-23 0 0,-11 29 0 16,-8-12 0-16,-5 6 0 0,-10 1 0 0,-4 10 0 15,-5-2 0-15,-6-1 0 0,-3 4 0 0,-2-3 0 16,-3 3 0-16,3 1 0 0,3 0 0 0,10 0 0 15,7-3 0-15,10-3 0 0,10-5 0 16,9-2 0-16,7-5 0 0,-2-18 0 0,23 25 0 16,-3-15 0-16,11-4 0 0,6-3 0 0,8-4 0 15,7-6 0-15,5-3 0 0,2-5 0 0,8 0 0 16,-1-4 0-16,7 2 0 0,-8-3-34 0,8 10-103 16,-29-23-267-16,21 18-231 0,-7 0-10 0,-8-3 454 15</inkml:trace>
  <inkml:trace contextRef="#ctx0" brushRef="#br0" timeOffset="6547.7513">10682 698 1351 0,'0'0'329'0,"-8"-36"9"0,-4 3-309 15,-8 0-29-15,3 2 0 0,-4-2 0 16,1 10 0-16,-6 3 0 0,-2 4 0 0,-3 9 0 16,0 4 0-16,0 3 0 0,0 7 0 0,1 1 0 15,2 5 0-15,0 8 0 0,0 8 0 0,2 8 0 16,1 7 0-16,0 4 0 0,2-3 0 16,0-2 0-16,4 3 0 0,-1-2 0 0,4 2 0 15,4-3 0-15,1 0 0 0,4-2 0 0,3 1 0 16,3-1 0-16,4-1 0 0,0-2 0 0,2-5 0 15,1-2 0-15,-1-4 0 0,2-5 0 0,1-2 0 16,3-3 0-16,-11-17-6 0,24 22-84 0,-24-22-72 16,34 0-465-16,-34 0-5 0,0 0 103 15</inkml:trace>
  <inkml:trace contextRef="#ctx0" brushRef="#br0" timeOffset="6719.6274">9970 992 2047 0,'0'0'0'0,"0"0"0"16,0 0 0-16,0 0 0 0,0 0 0 16,9 17 0-16,-9-17 0 0,31 12 0 0,-7-7 0 15,6-1 0-15,9-4 0 0,3 0 0 0,6-1 0 16,-1-4 0-16,5 4 0 0,-6-6-6 0,17 8-224 16,-26-8-444-16,15 1 15 0,-3 0 182 0</inkml:trace>
  <inkml:trace contextRef="#ctx0" brushRef="#br0" timeOffset="6875.8891">10810 1323 2047 0,'-32'36'0'16,"-1"3"0"-16,8-5 0 0,2-5 0 0,7-2 0 16,3-7 0-16,2 1 0 0,11-21 0 0,-10 29 0 15,10-29-42-15,18 29-459 0,-18-29-176 16,0 0 4-16,0 0 520 0</inkml:trace>
  <inkml:trace contextRef="#ctx0" brushRef="#br0" timeOffset="9896.798">11626 634 1217 0,'0'0'172'0,"0"0"-62"16,0 0-3-16,0 0-19 0,0 0 3 0,-7 19-14 15,7-19-22-15,0 0-13 0,1 18-19 16,-1-18-10-16,-5 20-6 0,1-2-8 0,1-1 29 16,-2 4-41-16,1 5-15 0,-1 2 23 0,3 5-37 15,-2 1 48-15,1 1 9 0,-2 0-11 0,0 2 12 16,0-2-12-16,-2 4 8 0,-1 0-13 0,0 4 11 16,-1-3-7-16,3-2-25 0,-1-4 27 15,1-4-29-15,1-4 25 0,1-3 6 0,2-5-7 16,2-1 2-16,0-17-5 0,0 0 3 15,1 17-1-15,-1-17 2 0,0 0 4 0,0 0 1 16,18-28 1-16,-10 6-3 0,3-4 2 0,0-7-9 16,2-4 7-16,2-2 22 0,-1 0-26 0,1-1 16 15,1 2-16-15,-3-2 0 0,2 1 0 0,-1-1-1 16,1-1 2-16,-2-4-12 0,0-1 13 0,2-2 7 16,0 8-9-16,0-8 0 0,1 9 0 0,0 0 0 15,-1 4 0-15,0 10 0 0,0 5 0 16,-15 20 0-16,27-18 0 0,-27 18 0 15,27-5 0-15,-27 5 0 0,28 6 0 0,-28-6 0 16,29 14 0-16,-29-14 0 0,29 24 0 0,-16-5 0 16,1 3 0-16,-2-1 0 0,-1 0 0 0,-3 5 0 15,0 0 0-15,-4-5 0 0,-1-2 0 0,-2 1 0 16,-1-20-1-16,-6 37 2 0,-1-12-1 16,-3-2 0-16,-5-1 0 0,-2 1 0 0,-2-2 0 15,-4-3 0-15,-3 2 0 0,-2-4 0 0,-1-3 0 16,0 0 0-16,2-5 0 0,0 2 0 0,3-4 0 15,3 0 0-15,3-5 0 0,18-1 0 0,-24-1 0 16,24 1 0-16,0 0 0 0,0 0 0 0,0 0 0 16,0 0 0-16,2-20 0 0,-2 20 0 15,26-6 0-15,-8 8 0 0,3-1 0 16,4 4 0-16,2 3 0 0,1-1 0 0,0 7 0 16,-1-2 0-16,-2 3 0 0,-2 4 0 0,-3-2 0 15,-2 2 0-15,-1-1 0 0,-1 0 0 0,1 0 0 16,-17-18 0-16,32 32 0 0,-32-32-9 0,32 25-29 15,-32-25-58-15,38 16 11 0,-38-16-34 0,54-1-337 16,-30-1-116-16,0-5-21 0,8 8 515 0</inkml:trace>
  <inkml:trace contextRef="#ctx0" brushRef="#br0" timeOffset="10271.8079">12641 923 1417 0,'-56'2'430'15,"31"-1"-287"-15,-9 3-110 0,0 8-9 16,-3-6-24-16,4 3 0 0,-1 0 0 0,4 0 0 16,-2 3 0-16,4 0 0 0,0 4 0 0,4-1 0 15,5 1 0-15,0 3 0 0,7 0 0 0,5-2 0 16,3 1 0-16,4-18 0 0,3 29 0 0,-3-29 0 16,16 28 0-16,-16-28 0 0,34 21 0 0,-11-13 0 15,5-5 0-15,1-2 0 0,2-5 0 0,4-3 0 16,0-3 0-16,-1-5 0 0,-3 2 0 15,0-5 0-15,-4-2 0 0,-3 0 0 16,-2-2 0-16,-3-1 0 0,-4 4 0 0,-2-1 0 16,-13 20 0-16,19-31 0 0,-19 31 0 0,6-27 0 15,-6 27 0-15,0 0 0 0,-5-20 0 0,5 20 0 16,0 0 0-16,0 0 0 0,-17 7 0 0,17-7 0 16,-12 18 0-16,12-18 0 0,-13 29 0 0,9-11 0 15,4-18 0-15,-5 35 0 0,5-12 0 16,2-3 0-16,5 4 0 0,2-6 0 0,-9-18 0 15,29 28 0-15,-3-14-74 0,-8-12-38 0,26 17-184 16,-44-19-234-16,46-4-75 0,-11 10 176 0</inkml:trace>
  <inkml:trace contextRef="#ctx0" brushRef="#br0" timeOffset="10771.8296">13091 993 1906 0,'-20'-4'53'15,"20"4"-19"-15,-26-11 9 0,26 11-32 0,0 0-11 16,-22-1 0-16,22 1 0 0,0 0 0 0,-17 7 0 16,17-7 0-16,0 0 0 0,-13 23 0 0,13-23 0 15,-7 26 0-15,7-26 0 0,-8 34 0 16,7-17 0-16,3 0 0 0,-2-17 0 0,11 26 0 16,-11-26 0-16,15 17 0 0,-15-17 0 15,19 11 0-15,-19-11 0 0,24 1 0 0,-24-1 0 16,25-8 0-16,-25 8 0 0,27-15 0 0,-27 15 0 15,31-25 0-15,-12 4 0 0,0 2 0 0,2-2 0 16,0 1 0-16,-2 3 0 0,0-3 0 0,0 4 0 16,-1-1 0-16,-1 1 0 0,-17 16 0 15,27-19 0-15,-27 19 0 0,0 0 0 0,17-4 0 16,-17 4 0-16,0 0 0 0,-5 27 0 0,-2-8 0 16,-3 9 0-16,-7 6 0 0,-5 8 0 0,-4 6 0 15,-4 10 0-15,-4 5 0 0,-4 2 0 0,-3 6 0 16,1-6 0-16,0 3 0 0,2-10 0 0,6 0 0 15,6-7 0-15,5-5 0 16,6-7 0-16,4-7 0 0,4-4 0 0,3-8 0 16,3-3 0-16,1-17 0 0,5 17 0 0,-5-17 0 15,0 0 0-15,0 0 0 0,21-18 0 0,-21 18 0 16,19-35 0-16,-7 11 0 0,2-8 0 0,0-3 0 16,2-5 0-16,1-2 0 0,-2 2 0 0,-1-2 0 15,1 1 0-15,-2-3 0 0,3-6 0 0,0 2 0 16,2-1 0-16,0 0 0 0,4 7 0 15,-2 3 0-15,2 9 0 0,-7 0 0 0,6 12-40 16,-23-20-269-16,35 17-212 0,-13 6-149 0,-20 15 164 16</inkml:trace>
  <inkml:trace contextRef="#ctx0" brushRef="#br0" timeOffset="11443.7021">14380 1010 460 0,'17'-5'113'0,"-17"5"-99"15,0 0 48-15,17-7 62 0,-17 7 59 0,0 0 31 16,0 0-16-16,0 0-34 0,0 0-42 15,0 0-22-15,-25-5-25 0,25 5-20 0,-28-3-8 16,28 3-13-16,-37 3-4 0,17 1-3 0,-5-2-2 16,1 3-25-16,-4 1 0 0,1 2 0 15,-1 0 0-15,0 6 0 0,2 2 0 0,1 4 0 16,4 3 0-16,1-3 0 0,4-1 0 0,3-2 0 16,13-17 0-16,-17 33 0 0,17-33 0 0,0 21 0 15,0-21 0-15,17 15 0 0,0-11 0 0,5-2 0 16,6-3 0-16,6-3 0 0,5-3 0 0,5-5 0 15,1-3 0-15,4-4 0 0,1-2 0 16,0-2 0-16,-2-2 0 0,-5-2 0 0,-4 3 0 16,-5 0 0-16,-2 2 0 0,-9 3 0 0,-5-1 0 15,-7 1 0-15,-2 1 0 0,-3 0 0 16,-4 1 0-16,-2 17 0 0,-2-27 0 0,2 27 0 16,0 0 0-16,-17-19 0 0,17 19 0 0,-20 0 0 15,20 0 0-15,-25 13 0 0,25-13 0 0,-32 34 0 16,15-8 0-16,1-3 0 0,2 1 0 15,2 2 0-15,2-3 0 0,4 6 0 0,3 2 0 16,5-2 0-16,5 1 0 0,3-4 0 0,4 0 0 16,4-6 0-16,5 0 0 0,2-6 0 0,5 0-36 15,-4-8-47-15,13 11-112 0,-39-17-216 0,52-17-206 16,-24 11 55-16,-7-13 420 0</inkml:trace>
  <inkml:trace contextRef="#ctx0" brushRef="#br0" timeOffset="11646.8495">15065 961 1951 0,'-33'14'61'0,"33"-14"-36"0,-24 23-15 15,14-6-10-15,-1 0 0 0,2 6 0 0,-2 2 0 16,-2 3 0-16,1 0 0 0,1 3 0 16,-1-2 0-16,2 0 0 0,3-1 0 0,1-6 0 15,4-2 0-15,3-3 0 0,4 0 0 0,-5-17 0 16,16 24 0-16,-16-24-2 0,25 10-27 15,-25-10-27-15,40-10-58 0,-39-24-239 0,30 19-270 16,-9-9 49-16,1-7 279 0</inkml:trace>
  <inkml:trace contextRef="#ctx0" brushRef="#br0" timeOffset="11787.4566">15160 749 1929 0,'0'0'19'0,"0"0"-32"0,-5 23 0 0,5-23-1 15,13 18-9-15,-13-18-18 0,32 17-55 0,-32-17-28 16,41 13-94-16,-41-13-224 0,27 17-109 16,8 0 139-16</inkml:trace>
  <inkml:trace contextRef="#ctx0" brushRef="#br0" timeOffset="12162.4824">15593 983 1292 0,'0'0'606'0,"-31"15"-548"0,12-14-17 16,19-1-1-16,-33 6-30 0,33-6-10 0,-35 10 0 16,15-4 0-16,0 2 0 0,-1 4 0 0,-1 2 0 15,2 3 0-15,-1 2 0 0,0 0 0 0,1 3 0 16,0 2 0-16,3-2 0 0,4 0 0 0,13-22 0 16,-20 31 0-16,20-31 0 0,-3 26 0 15,3-26 0-15,11 20 0 0,-11-20 0 0,25 12 0 16,-5-11 0-16,0 1 0 0,6-11 0 15,4-1 0-15,4-3 0 0,5-7 0 0,1-1 0 16,0-2 0-16,-2 0 0 0,-4 0 0 0,-5 3 0 16,-2-2 0-16,-4-2 0 0,-3-1 0 0,-5 5 0 15,-1 0 0-15,-14 20 0 0,18-27 0 0,-18 27 0 16,0 0 0-16,6-20 0 0,-6 20 0 0,0 0 0 16,0 0 0-16,-21 9 0 0,21-9 0 15,-23 22 0-15,23-22 0 0,-29 35 0 0,13-12 0 16,3 2 0-16,1 0 0 0,3 1 0 0,3-3 0 15,5 0 0-15,1-1 0 0,6 1 0 16,3-3 0-16,6 1 0 0,-15-21-8 0,42 33-75 16,-42-33-57-16,62 23-231 0,-62-23-56 0,53-1-106 15,-24 1 73-15,-5-13 436 0</inkml:trace>
  <inkml:trace contextRef="#ctx0" brushRef="#br0" timeOffset="12662.4922">16130 1075 1802 0,'-3'-28'92'0,"3"28"-38"15,-12-23 9-15,12 23-27 0,0 0-36 0,-23-13 0 16,23 13 0-16,-26 1 0 0,26-1 0 0,-30 9 0 16,30-9 0-16,-33 24 0 0,16-8 0 0,-2 5 0 15,1 4 0-15,1-1 0 16,-2 1 0-16,3 2 0 0,1-4 0 0,3 2 0 16,2-3 0-16,6 0 0 0,2-4 0 0,2-18 0 15,13 25 0-15,-13-25 0 0,20 14 0 0,-20-14 0 16,33 3 0-16,-15-8 0 0,4-3 0 0,0-4 0 15,4-3 0-15,-1-4 0 0,1-3 0 0,-3 2 0 16,-1-5 0-16,-4 4 0 0,-1 0 0 16,-2-1 0-16,-2 3 0 0,-1 0 0 0,-2-1 0 15,-10 20 0-15,11-19 0 0,-11 19 0 0,0 0 0 16,0 0 0-16,0 0 0 0,0 0 0 0,-18 28 0 16,7-10 0-16,-3 10 0 0,-4 4 0 15,-3 6 0-15,-1 5 0 0,-1 7 0 0,-1 3 0 16,1 0 0-16,0 4 0 0,3-5 0 0,-2 3 0 15,0 0 0-15,1-3 0 0,-5-3 0 16,4-3 0-16,-2-8 0 0,2-1 0 0,5-4 0 16,1-6 0-16,4-8 0 0,12-19 0 0,-15 23 0 15,15-23 0-15,0 0 0 0,0 0 0 0,0 0 0 16,0 0 0-16,4-29 0 0,2 9 0 0,0-9 0 16,5-3 0-16,3-2 0 0,1-1 0 0,1-6 0 15,2-4 0-15,3-3 0 0,0-6 0 0,4 7 0 16,1-8 0-16,5 2 0 0,0-2 0 15,0 6 0-15,-1 8 0 0,-2 11 0 16,-5 4 0-16,5 10-43 0,-14-10-60 0,28 16-203 16,-44-23-92-16,38 25-24 0,-17 1-118 0,-19 7 306 15,32-1 234-15</inkml:trace>
  <inkml:trace contextRef="#ctx0" brushRef="#br0" timeOffset="13397.2997">16430 1104 1415 0,'0'0'632'0,"0"0"-632"0,0 0 0 15,0 0 0-15,0 0 0 0,0 0 0 0,1 17 0 16,-1-17 0-16,-11 17 0 0,11-17 0 0,-20 28 0 16,9-11 0-16,-1 2 0 0,-2 2 0 15,0 2 0-15,0-3 0 0,-1 3 0 0,2-1 0 16,-1 1 0-16,5-1 0 0,0-3 0 16,9-19 0-16,-11 29 0 0,11-29 0 0,-2 17 0 15,2-17 0-15,0 0 0 0,0 0 0 0,0 0 0 16,0 0 0-16,0 0 0 0,23-6 0 0,-23 6 0 15,28-31 0-15,-10 10 0 0,0-2 0 0,-1-1 0 16,0 3 0-16,-1-3 0 0,-1 1 0 0,-1-2 0 16,0 0 0-16,-3-1 0 0,1 2 0 0,-2 1 0 15,-10 23 0-15,19-32 0 0,-19 32 0 16,11-25 0-16,-11 25 0 0,0 0 0 0,0 0 0 16,17-12 0-16,-17 12 0 0,0 0 0 15,21 1 0-15,-21-1 0 0,25 5 0 0,-8-3 0 16,4 1 0-16,1-2 0 0,3 1 0 0,2 1 0 15,1-1 0-15,2 1 0 0,0-2 0 0,1-2 0 16,-2 2 0-16,1-1 0 0,-4 0 0 16,-1 0 0-16,-5-1 0 0,-20 1 0 0,27-6 0 15,-27 6 0-15,0 0 0 0,0 0 0 0,0 0 0 16,0 0 0-16,0 0 0 0,0 0 0 0,-19-9 0 16,19 9 0-16,-32 5 0 0,11 0 0 0,2 2 0 15,-4 4 0-15,0 1 0 0,-3 4 0 0,-3 1 0 16,2 1 0-16,-1 2 0 0,3 2 0 0,2 1 0 15,1 0 0-15,4 0 0 0,2 0 0 16,4-2 0-16,2 0 0 0,9-3 0 16,-2 1 0-16,3-19 0 0,14 26 0 0,-14-26 0 15,25 17 0-15,-7-14 0 0,3-1 0 0,2-2 0 16,3-5 0-16,4-5 0 0,-2-3 0 0,2-3 0 16,-2-4 0-16,-4-1 0 0,2-3 0 0,-4 2 0 15,1-4 0-15,-2 4 0 0,-3-3 0 0,0 0 0 16,-3 2 0-16,0-1 0 0,-3 0 0 15,-3 1 0-15,1 3 0 0,-10 20 0 0,11-25 0 16,-11 25 0-16,0 0 0 0,0 0 0 0,0 0 0 16,0 0 0-16,0 0 0 0,0 0 0 0,-19 21 0 15,7-1 0-15,-1-1 0 0,-1 4 0 16,0-2 0-16,2 0 0 0,1 4 0 0,4-3 0 16,3-4 0-16,3 0 0 0,1-18 0 15,10 28 0-15,-10-28 0 0,21 21 0 0,-21-21 0 16,32 11 0-16,-12-9 0 0,5-1 0 0,0-6-29 15,15 9-121-15,-22-31-103 0,37 25-114 0,-36-28-53 16,12 12-69-16,4 14 151 0,-24-19 338 0</inkml:trace>
  <inkml:trace contextRef="#ctx0" brushRef="#br0" timeOffset="13881.6526">17400 1104 2047 0,'-30'-2'0'0,"30"2"0"0,-26 1 0 0,26-1 0 15,-27 11 0-15,10-1 0 0,17-10 0 16,-31 24 0-16,16-7 0 0,1 0 0 0,0 4 0 15,0 1 0-15,-1 2 0 0,2-3 0 0,0-1 0 16,4-1 0-16,9-19 0 0,-14 25 0 0,14-25 0 16,-3 20 0-16,3-20 0 0,0 0 0 0,0 0 0 15,0 0 0-15,0 0 0 0,20 11 0 16,-20-11 0-16,20-15 0 0,-4-2 0 0,-3 0 0 16,5-4 0-16,-3 1 0 0,3-2 0 0,-2 1 0 15,0-3 0-15,-1 2 0 0,0-1 0 0,-2 0 0 16,0 2 0-16,-1-1 0 0,-2 1 0 0,-10 21 0 15,15-25 0-15,-15 25 0 0,0 0 0 16,0 0 0-16,0 0 0 0,0 0 0 16,0 0 0-16,-8 23 0 0,8-23 0 0,-14 28 0 15,14-28 0-15,-9 30 0 0,9-30 0 0,-4 30 0 16,4-30 0-16,2 24 0 0,-2-24 0 0,0 0 0 16,21 21 0-16,-21-21 0 0,22 7 0 0,-22-7 0 15,27 3 0-15,-27-3 0 0,33-8 0 0,-15-3 0 16,3 3 0-16,0-4 0 0,3-1 0 0,1 2 0 15,-2-6 0-15,4 5 0 0,-3-3 0 16,2 3 0-16,-2-1 0 0,-2-2 0 0,-1 2 0 16,-2 0 0-16,-19 13 0 0,29-14 0 0,-29 14 0 15,0 0 0-15,0 0 0 0,0 0 0 0,0 0 0 16,0 0 0-16,3 32 0 0,-11-10 0 16,-1 5 0-16,-5 5 0 0,0 2 0 0,0 0 0 15,1 1 0-15,2-1 0 0,3-2 0 0,3 0 0 16,1-7 0-16,8 0 0 0,-4-25 0 15,9 35-56-15,-9-35-147 0,22 15-368 0,-22-15 23 16,26-1 23-16</inkml:trace>
  <inkml:trace contextRef="#ctx0" brushRef="#br0" timeOffset="14678.5558">18659 1140 1366 0,'37'-19'139'0,"-33"2"-27"15,18 10-17-15,-22 7-5 0,24-25-26 16,-24 25-5-16,20-26-24 0,-20 26-2 0,12-19-7 16,-12 19-5-16,0 0-14 0,-3-17-7 0,3 17 0 15,-18-5 0-15,18 5 0 0,-25-4 0 0,8 4 0 16,-5 2 0-16,-3 4 0 0,-1 3 0 0,-3 5 0 16,-1 0 0-16,1 4 0 0,2-1 0 0,6 3 0 15,3-4 0-15,18-16 0 0,-20 29 0 16,20-29 0-16,-5 21 0 0,5-21 0 15,8 21 0-15,-8-21 0 0,22 17 0 0,-5-11 0 16,5-3 0-16,4 4 0 0,3-5 0 0,3 0 0 16,2-3 0-16,0 1 0 0,0-1 0 0,-3-1 0 15,-4 4 0-15,-3-2 0 0,-7 1 0 0,-17-1 0 16,20 6 0-16,-20-6 0 0,2 17 0 0,-2-17 0 16,-9 26 0-16,-1-9 0 0,-7 4 0 15,-1 3 0-15,-7-2 0 0,0 0 0 0,0-2 0 16,-1 2 0-16,1-3 0 0,4 0 0 0,1-6 0 15,20-13 0-15,-23 17 0 0,23-17 0 0,0 0 0 16,0 0 0-16,0 0 0 0,25 2 0 16,0-5-48-16,-7-28-151 0,34 33-188 0,-40-44-57 15,26 22-181-15,1 8 282 0,-19-27 343 0</inkml:trace>
  <inkml:trace contextRef="#ctx0" brushRef="#br0" timeOffset="15131.6643">19351 564 1741 0,'28'26'254'16,"-28"-26"-242"-16,0 0 6 0,0 0-10 16,0 0 6-16,-11 21-14 0,11-21 0 0,-11 38 0 15,0-6 0-15,-3-4 0 0,0 4 0 0,-4-5 0 16,3 6 0-16,-3-2 0 0,0 7 0 0,-2-2 0 15,1 0 0-15,-3 2 0 0,-1-1 0 0,0-2 0 16,1 5 0-16,-3-1 0 0,6-2 0 16,-1-3 0-16,5-1 0 0,1-9 0 0,7-1 0 15,3-6 0-15,4-17 0 0,4 25 0 0,-4-25 0 16,19 15 0-16,-19-15 0 0,32 6 0 0,-11-7 0 16,4-5 0-16,4-7 0 0,4 1 0 0,1-2 0 15,3-2 0-15,-1-3 0 0,-3 2 0 16,0-2 0-16,-6 5 0 0,-4 0 0 0,-5 2 0 15,-18 12 0-15,26-12 0 0,-26 12 0 16,0 0 0-16,0 0 0 0,0 0 0 0,0 0 0 16,0 0 0-16,0 0 0 0,-6 24 0 0,-3-7 0 15,-3 2 0-15,0 2 0 0,-3-2 0 0,4 0 0 16,4 2 0-16,2-3 0 0,6-1 0 0,-1-17 0 16,17 30 0-16,-17-30 0 0,35 25 0 0,-11-17 0 15,8-2-3-15,0-7-60 0,9 3-29 16,-14-23-120-16,34 34-139 0,-39-39-43 0,35 25-18 15,-23 0-1-15,-13-26 307 0,29 30 106 0</inkml:trace>
  <inkml:trace contextRef="#ctx0" brushRef="#br0" timeOffset="15975.4223">19975 1180 1413 0,'-31'-27'583'0,"12"19"-532"0,-3 1-51 0,1 2 0 16,2 2 0-16,-2 3 0 0,-2 3 0 15,2 0 0-15,1 1 0 0,-1 4 0 0,3-3 0 16,-1 8 0-16,1 3 0 0,1 2 0 0,1 2 0 15,3 1 0-15,0 1 0 0,2-1 0 0,6 1 0 16,2 0 0-16,3-4 0 0,8 3 0 0,0-4 0 16,-8-17 0-16,33 29 0 0,-15-19 0 0,7-2 0 15,0-3 0-15,2-3 0 0,2-3 0 16,3-2 0-16,2-3 0 0,2-5 0 16,-1-1 0-16,2-7 0 0,-2-2 0 0,-2 0 0 15,0-6 0-15,-5 3 0 0,-4-4 0 0,-1 1 0 16,-6 0 0-16,-2 0 0 0,-4-2 0 0,-8 1 0 15,-1 2 0-15,-4 1 0 0,-4 2 0 0,-1 6 0 16,7 17 0-16,-22-24 0 0,22 24 0 0,-28-7 0 16,28 7 0-16,-31 0 0 0,14 0 0 15,17 0 0-15,-28 12 0 0,28-12 0 0,-22 19 0 16,22-19 0-16,-10 19 0 0,10-19 0 0,5 21 0 16,-5-21 0-16,17 22 0 0,-17-22 0 0,32 18 0 15,-11-8 0-15,1-6 0 0,3 0 0 0,0 0 0 16,1-2 0-16,0 1 0 0,5-3 0 15,-2-1 0-15,1-2 0 0,-4 0 0 0,-2-1 0 16,-2 2 0-16,-5-4 0 0,0-1 0 16,-17 7 0-16,27-13 0 0,-27 13 0 0,22-11 0 15,-22 11 0-15,0 0 0 0,17-15 0 0,-17 15 0 16,0 0 0-16,0 0 0 0,0 0 0 0,0 0 0 16,0 0 0-16,0 0 0 0,-23 23 0 0,11-5 0 15,-2 1 0-15,-3 6 0 0,0-3 0 0,-1 6 0 16,2-1 0-16,2-1 0 0,1 1 0 0,5-1 0 15,3-7 0-15,4 1 0 0,4-2 0 16,-3-18 0-16,18 29 0 0,-18-29 0 16,30 17 0-16,-11-13 0 0,6-3 0 0,5-5 0 15,3-8 0-15,5 0 0 0,3-10 0 0,0 1 0 16,2-3 0-16,1-4 0 0,-5 1 0 0,-3-2 0 16,-6 2 0-16,-3 1 0 0,-6 0 0 0,-4 3 0 15,-2 1 0-15,-6 1 0 0,-9 21 0 16,11-28 0-16,-11 28 0 0,0 0 0 0,-6-17 0 15,6 17 0-15,-18 1 0 0,18-1 0 0,-20 16 0 16,20-16 0-16,-26 33 0 0,12-14 0 0,3-1 0 16,3 6 0-16,4-3 0 0,3 3 0 0,5 0 0 15,0-4 0-15,-4-20 0 0,19 34 0 16,-19-34 0-16,25 27 0 0,-25-27 0 0,29 25 0 16,-9-18 0-16,1 3 0 0,-1-6 0 15,2-4 0-15,-1-2 0 0,-2-7 0 0,1 0 0 16,-2-4 0-16,-18 13 0 0,33-28 0 0,-16 8 0 15,0-1 0-15,0-4 0 0,1 2 0 0,-3 2 0 16,-1-5 0-16,0 4 0 0,-1-4 0 0,-1 0 0 16,-1 5 0-16,-1 1 0 0,-2 2 0 0,-8 18 0 15,13-24 0-15,-13 24 0 0,0 0 0 0,0 0 0 16,0 0 0-16,0 0 0 0,0 0 0 16,0 0-19-16,-17-4-106 0,17 4-67 0,0 0-63 15,0 0-260-15,-24 16 21 0,24-16 76 16</inkml:trace>
  <inkml:trace contextRef="#ctx0" brushRef="#br0" timeOffset="16366.056">21295 1136 2047 0,'0'0'0'0,"9"17"0"16,-9-17 0-16,0 0 0 0,0 0 0 0,0 0 0 15,0 0 0-15,0 0 0 0,20 7 0 0,-20-7 0 16,36 2 0-16,-9 1 0 0,5-6 0 0,5 2 0 15,1-1 0-15,0-6 0 0,1 3 0 0,-1-1 0 16,-4-3 0-16,-2 3 0 16,-7-3 0-16,-2 2 0 0,-4-1 0 0,-19 8 0 15,22-20 0-15,-22 20 0 0,7-20 0 0,-7 20 0 16,-4-19 0-16,4 19 0 0,-18-16 0 0,18 16 0 16,-32-14 0-16,12 12 0 0,-1 3 0 0,-1 3 0 15,-3-2 0-15,-5 8 0 0,-1 2 0 0,-3 6 0 16,2 1 0-16,2 3 0 0,3 0 0 0,6 2 0 15,7-2 0-15,3 1 0 0,5-3 0 16,4 0 0-16,5-2 0 0,4 0 0 0,-7-18 0 16,29 29 0-16,-4-16 0 0,0-3 0 0,7-2 0 15,3-4 0-15,9 0 0 0,0-7 0 0,4-2 0 16,-3-2 0-16,4-4 0 0,-8-2 0 16,5 1-60-16,-9-11-58 0,16 16-105 0,-34-33-59 15,32 25-79-15,-39-21 27 0,15 11 90 16,-10 2 63-16,-9-4 71 0,12 14-23 0,-25-10 133 15</inkml:trace>
  <inkml:trace contextRef="#ctx0" brushRef="#br0" timeOffset="16663.0244">22089 994 1446 0,'-13'28'531'0,"-5"-22"-461"16,-4 4-70-16,-2 2 0 0,1 7 0 0,-2 0 0 15,0 4 0-15,0 0 0 0,2 4 0 0,1 0 0 16,3 3 0-16,1-2 0 0,4-3 0 0,7-4 0 16,5-4 0-16,2-17 0 0,8 21 0 15,-8-21 0-15,18 18 0 0,-18-18 0 16,29 6 0-16,-10-9 0 0,4-8 0 0,4-5 0 15,5-2 0-15,4-5 0 0,-1-3 0 0,1-2 0 16,0-1 0-16,-5-3 0 0,0 0 0 0,-3 0 0 16,-2-3 0-16,-1 4 0 0,-1-4 0 0,0 3 0 15,-2-2 0-15,-2-3 0 0,-2 0 0 0,-5 8 0 16,-5 8 0-16,-8 21 0 0,0 0 0 16,0 0 0-16,0 0 0 0,-26 9 0 0,8 12 0 15,-2 6 0-15,-5 6 0 0,1 2 0 0,-2 3 0 16,2-1 0-16,-2 6 0 0,5-2 0 0,6 2 0 15,6-1 0-15,4-6 0 0,9 1 0 0,-8-11-25 16,15 10-158-16,-11-36-125 0,16 33-95 0,-16-33 20 16,20 9-3-16,-1 9 44 15,-19-18 326-15</inkml:trace>
  <inkml:trace contextRef="#ctx0" brushRef="#br0" timeOffset="18291.5128">12536 1913 1763 0,'0'0'72'0,"0"0"-53"0,0 0-5 16,0 0 0-16,0 0 3 0,0 0 2 0,-17 16-14 16,17-16 38-16,-16 33-41 0,6-12 35 0,-1 11-22 15,-1 3-10-15,0 5 8 0,1 1-10 0,-1-4 3 16,1 1-6-16,1-1 0 0,0 0 0 0,4-2 0 15,2-4 0-15,2-1-2 0,6-2-23 0,-2-8-9 16,10 4-38-16,-12-24-47 0,42 38-255 16,-42-38-250-16,42 9 64 0,-17-7 324 15</inkml:trace>
  <inkml:trace contextRef="#ctx0" brushRef="#br0" timeOffset="18823.0063">12859 2229 1213 0,'-17'-9'520'16,"17"9"-477"-16,-23 4-18 0,23-4 6 0,-23 10 6 16,23-10 4-16,-21 15-14 0,21-15-6 0,-22 23-10 15,22-23 2-15,-20 28-4 0,12-11 4 0,8-17-3 16,-16 32 2-16,16-32-6 0,-12 27 2 0,12-27-4 16,-5 22-1-16,5-22-3 0,0 0 0 0,5 20 0 15,-5-20 0-15,0 0 0 0,0 0 0 16,20 2 0-16,-20-2 0 0,0 0 0 15,25-21 0-15,-25 21 0 0,22-29 0 0,-10 11 0 16,2-2 0-16,-2-1 0 0,1-2 0 0,-1 3 0 16,-1-2 0-16,-1 4 0 0,0 0 0 0,-10 18 0 15,12-31 0-15,-12 31 0 0,7-25 0 0,-7 25 0 16,0 0 0-16,5-17 0 0,-5 17 0 0,0 0 0 16,0 0 0-16,0 0 0 0,0 0 0 0,-2 19 0 15,2-19 0-15,-1 24 0 0,1-24 0 16,-3 27 0-16,3-27 0 0,3 21 0 0,-3-21 0 15,0 0 0-15,14 20 0 0,-14-20 0 16,22 9 0-16,-22-9 0 0,34-2 0 0,-12-1 0 16,3-2 0-16,2-3 0 0,4-3 0 0,-2-1 0 15,1-2 0-15,-1-1 0 0,-2 0 0 0,-3 1 0 16,-3 0 0-16,-4 5 0 0,-17 9 0 16,23-15 0-16,-23 15 0 0,0 0 0 0,0 0 0 15,0 0 0-15,0 0 0 0,0 0 0 0,0 0 0 16,0 0 0-16,-2 22 0 0,2-22 0 0,-11 30 0 15,4-12 0-15,1 4 0 0,1-3 0 0,2 2 0 16,3-1 0-16,3 0 0 0,4-1 0 0,3-2 0 16,4 0 0-16,-14-17 0 0,36 28 0 0,-18-22-68 15,16 20-143-15,-34-26-194 16,44 8-61-16,-44-8-100 0,32-17 236 0,9 31 330 16</inkml:trace>
  <inkml:trace contextRef="#ctx0" brushRef="#br0" timeOffset="19182.3719">13667 2126 1528 0,'0'0'236'0,"-27"11"-178"0,27-11-8 0,-35 11-5 16,35-11 2-16,-35 20-14 0,18-6-4 0,-2-1-8 16,1 4-21-16,-2 0 0 0,2 3 0 0,2 1 0 15,2 1 0-15,1-3 0 0,5 2 0 16,2-4 0-16,6-17 0 0,0 29 0 0,0-29 0 15,16 23 0-15,-16-23 0 0,34 14 0 16,-11-11 0-16,2-5 0 0,5-1 0 0,1-5 0 16,1-2 0-16,2-5 0 0,0-2 0 0,-2-2 0 15,-1-2 0-15,-3 1 0 0,-2-2 0 0,-3 1 0 16,-1 1 0-16,-4 2 0 0,-2-1 0 0,-3 3 0 16,-13 16 0-16,16-31 0 0,-16 31 0 0,7-21 0 15,-7 21 0-15,0 0 0 0,0 0 0 0,0 0 0 16,0 0 0-16,0 0 0 0,0 0 0 15,-23 29 0-15,16-10 0 0,-2 3 0 0,0 1 0 16,4 0 0-16,-1 2 0 0,4 2 0 16,2-2 0-16,8 2-16 0,0-7-30 0,14 9-54 15,-22-29-196-15,50 32-122 0,-50-32-54 0,40 0-80 16,3 23 406-16,-26-39 146 0</inkml:trace>
  <inkml:trace contextRef="#ctx0" brushRef="#br0" timeOffset="19682.3865">14321 2150 2038 0,'-29'0'9'0,"-3"8"-9"0,0-2 0 16,3 3 0-16,1 3 0 0,3 3 0 16,2 1 0-16,1 2 0 0,6 0 0 0,3 2 0 15,4 0 0-15,4 0 0 0,3-3 0 0,2 0 0 16,0-17 0-16,16 28 0 0,-16-28 0 0,30 21 0 15,-12-15 0-15,4-4 0 0,4-2 0 0,-1-2 0 16,2-4 0-16,0-2 0 0,-2-1 0 0,1-2 0 16,-3-3 0-16,-2 0 0 0,-2-1 0 15,-2 0 0-15,-17 15 0 0,27-31 0 0,-27 31 0 16,18-25 0-16,-18 25 0 0,13-19 0 0,-13 19 0 16,0 0 0-16,0 0 0 0,0 0 0 15,0 0 0-15,0 0 0 0,0 0 0 0,-12 20 0 16,2 1 0-16,0 9 0 0,-6 4 0 0,-1 6 0 15,-5 6 0-15,-1 1 0 0,-4 9 0 0,-2 0 0 16,-3 4 0-16,1 0 0 0,1-5 0 16,2-2 0-16,5-6 0 0,1-5 0 0,5-4 0 15,3-7 0-15,3-4 0 0,0-5 0 0,11-22 0 16,-17 27 0-16,17-27 0 0,0 0 0 0,0 0 0 16,0 0 0-16,0 0 0 0,-15-18 0 0,14-1 0 15,1-6 0-15,1-7 0 0,4-3 0 0,4-2 0 16,2-2 0-16,2-1 0 0,3-1 0 0,2-2 0 15,0 0 0-15,4-1 0 16,1 1 0-16,3 3 0 0,-1 2 0 0,3 8 0 16,-1 2 0-16,1 9 0 0,-2 0 0 0,2 10-36 15,-14-16-128-15,27 38-118 0,-41-42-103 0,38 36-85 16,-14-4-38-16,-16-25 307 0</inkml:trace>
  <inkml:trace contextRef="#ctx0" brushRef="#br0" timeOffset="20041.7648">14661 2345 2047 0,'0'0'0'0,"0"0"0"15,0 0 0-15,0 0 0 0,0 0 0 16,0 0 0-16,0 0 0 0,22-15 0 0,-22 15 0 16,18-1 0-16,-18 1 0 0,25-5 0 15,-25 5 0-15,31-7 0 0,-12 2 0 0,-2-2 0 16,0-1 0-16,-17 8 0 0,31-22 0 0,-31 22 0 15,28-27 0-15,-28 27 0 0,21-30 0 0,-21 30 0 16,11-33 0-16,-10 16 0 0,-1-1 0 0,0 1 0 16,-5-2 0-16,5 19 0 0,-11-30 0 15,11 30 0-15,-17-16 0 0,17 16 0 0,-22-1 0 0,22 1 0 16,-29 11 0-16,12 1 0 0,-2 5 0 16,0 6 0-16,1 1 0 0,0 1 0 0,3 3 0 15,2-1 0-15,2 2 0 0,4 0 0 16,2-1 0-16,5-3 0 0,6-3 0 0,3-3 0 15,4 0 0-15,5-4 0 0,8 1 0 0,3-9 0 16,15 7 0-16,-13-26-189 0,35 35-377 0,-38-42 87 16,34 23-18-16,1 3 182 0</inkml:trace>
  <inkml:trace contextRef="#ctx0" brushRef="#br0" timeOffset="20744.8952">15843 2322 1345 0,'-14'-25'533'0,"14"25"-480"0,-5-20-21 15,5 20-2-15,0 0 1 0,-1-19-8 0,1 19-23 16,0 0 0-16,0 0 0 0,0 0 0 15,-23-3 0-15,23 3 0 0,-20 11 0 0,20-11 0 16,-23 25 0-16,11-6 0 0,-4 4 0 0,2 3 0 16,-2 2 0-16,0 0 0 0,1-2 0 0,3-2 0 15,2-1 0-15,4-4 0 0,4-2 0 0,2-17 0 16,6 24 0-16,-6-24 0 0,21 13 0 0,-4-9 0 16,2-5 0-16,4-4 0 0,4-3 0 15,2-6 0-15,3-4 0 0,2-2 0 16,0-2 0-16,-1-2 0 0,-2 2 0 0,-3 0 0 15,-5 3 0-15,-1 3 0 0,-22 16 0 0,31-29 0 16,-31 29 0-16,19-21 0 0,-19 21 0 0,0 0 0 16,0 0 0-16,0 0 0 0,0 0 0 0,0 0 0 15,0 0 0-15,0 0 0 0,-7 25 0 0,7-25 0 16,-15 33 0-16,8-13 0 0,2-1 0 16,1 1 0-16,4-1 0 0,3 0 0 0,2-2 0 15,-5-17 0-15,16 29 0 0,-16-29 0 0,25 21 0 16,-25-21 0-16,34 11 0 0,-14-10 0 0,0-2 0 15,3-4 0-15,-1-2 0 0,3-4 0 16,-2-4 0-16,-3-3 0 0,1-1 0 0,-1-3 0 16,-5-1 0-16,0 1 0 0,-4 0 0 0,-3-1 0 15,0 0 0-15,-5 0 0 0,1 2 0 16,-3 1 0-16,-1 20 0 0,1-30 0 0,-1 30 0 16,0 0 0-16,2-17 0 0,-2 17 0 0,0 0 0 15,0 0-1-15,20 12-90 0,-20-12-104 0,31 20-80 16,-31-20-64-16,30 7-55 0,-30-7-1 0,21-7 39 15,18 26 356-15</inkml:trace>
  <inkml:trace contextRef="#ctx0" brushRef="#br0" timeOffset="21119.9099">16759 2274 1934 0,'0'0'96'0,"0"0"-79"0,-31-10-17 0,12 9 0 16,2 2 0-16,-1 1 0 0,1 3 0 0,-1 1 0 15,0 6 0-15,-1 0 0 0,2 5 0 16,-1 3 0-16,2 3 0 0,0 1 0 0,4-1 0 16,0 0 0-16,4-1 0 0,1-3 0 0,4-1 0 15,3-18 0-15,3 30 0 0,-3-30 0 0,14 22 0 16,-14-22 0-16,24 12 0 0,-24-12 0 0,31 3 0 16,-31-3 0-16,31-8 0 0,-13 0 0 15,2-2 0-15,-1-3 0 0,2-2 0 0,0-2 0 16,-2 1 0-16,-1-1 0 0,-1 0 0 15,-1 0 0-15,-16 17 0 0,28-32 0 0,-28 32 0 16,21-29 0-16,-21 29 0 0,16-23 0 0,-16 23 0 16,0 0 0-16,0 0 0 0,0 0 0 0,0 0 0 15,0 0 0-15,0 0 0 0,-3 31 0 0,-3-15 0 16,1 4 0-16,-1-2 0 0,1 3 0 0,2-5 0 16,4 1 0-16,-1-17 0 0,8 32 0 15,-8-32-12-15,31 30-128 0,-31-30-74 0,50 13-94 16,-50-13-249-16,41-19 79 0,-1 18 141 0</inkml:trace>
  <inkml:trace contextRef="#ctx0" brushRef="#br0" timeOffset="21416.7906">17266 2187 1662 0,'0'0'385'15,"-28"19"-385"-15,10-9 0 0,0 3 0 0,-3 0 0 16,2 2 0-16,-1 0 0 0,6 4 0 0,14-19 0 15,-21 29 0-15,21-29 0 0,-5 25 0 0,5-25 0 16,13 25 0-16,-13-25 0 0,28 19 0 0,-9-12 0 16,0-1 0-16,3 1 0 0,-1-1 0 15,-1-1 0-15,0 1 0 0,-3-2 0 0,-17-4 0 16,28 11 0-16,-28-11 0 0,0 0 0 16,18 20 0-16,-18-20 0 0,0 21 0 0,0-21 0 15,-10 27 0-15,10-27 0 0,-24 33 0 0,9-16 0 16,-3 0 0-16,1 0 0 0,0-3 0 0,17-14 0 15,-29 28 0-15,29-28 0 0,-19 22 0 0,19-22 0 16,0 0 0-16,-5 30-45 0,5-30-205 16,0 0-349-16,0 0 34 0,0 0-22 0</inkml:trace>
  <inkml:trace contextRef="#ctx0" brushRef="#br0" timeOffset="21901.9985">18493 2453 2047 0,'0'0'0'0,"0"0"0"0,0 0 0 0,0 0 0 15,19 0 0-15,6-4 0 0,12 0 0 16,5-4 0-16,7-2 0 0,6-1 0 0,4 0 0 15,-3-2 0-15,9 14-43 0,-31-36-377 0,35 40-136 16,-27-19-97-16,5-1 279 0</inkml:trace>
  <inkml:trace contextRef="#ctx0" brushRef="#br0" timeOffset="22449.6614">19917 2259 1852 0,'-2'-20'195'15,"2"20"-195"-15,0 0 0 0,0 0 0 0,0 0 0 16,0 0 0-16,0 0 0 0,0 0 0 16,0 0 0-16,0 29 0 0,-6-11 0 0,-4 6 0 15,-2 3 0-15,-1 3 0 0,-3 1 0 16,-1 2 0-16,-1-1 0 0,1-1 0 0,1-2 0 15,2-4 0-15,6-1 0 0,1-3 0 0,7-21 0 16,-5 28 0-16,5-28 0 0,0 0 0 0,8 17 0 16,-8-17 0-16,0 0 0 0,26-4 0 0,-26 4 0 15,24-19 0-15,-9 2 0 0,2-1 0 0,-2-5 0 16,1-2 0-16,-2-2 0 0,-2 0 0 0,-2 0 0 16,-2 2 0-16,-1 2 0 0,-1 0 0 15,-1 0 0-15,0 0 0 0,1 0 0 0,-1 3 0 16,-1 3 0-16,-4 17 0 0,7-25 0 0,-7 25 0 15,0 0 0-15,7-17 0 0,-7 17 0 16,0 0 0-16,0 0 0 0,17 4 0 0,-17-4 0 16,24 7 0-16,-6 1 0 0,-1-6 0 0,5 5 0 15,-2-7-8-15,14 21-196 0,-29-38-148 0,41 41-95 16,-27-25-169-16,-1-11 197 0,22 28 419 16</inkml:trace>
  <inkml:trace contextRef="#ctx0" brushRef="#br0" timeOffset="22809.9998">20264 2318 1615 0,'0'0'432'0,"12"17"-432"0,-12-17 0 0,17 8 0 16,-17-8 0-16,34 4 0 0,-12-5 0 0,2 0 0 15,4-4 0-15,4 0 0 0,1-2 0 0,1 0 0 16,-1-2 0-16,-4 1 0 0,-3 1 0 0,-3-2 0 15,-5 2 0-15,-1 1 0 0,-17 6 0 0,19-16 0 16,-19 16 0-16,0 0 0 0,9-20 0 16,-9 20 0-16,0 0 0 0,-21-25 0 0,21 25 0 15,-29-13 0-15,10 9 0 0,-5 2 0 0,-1 2 0 16,-2 2 0-16,-1 2 0 0,0 2 0 0,0 1 0 16,0 4 0-16,2 1 0 0,1 4 0 0,1 0 0 15,6 2 0-15,1 2 0 0,3 1 0 16,6 0 0-16,3-1 0 0,5 0 0 0,5-4 0 15,6 3 0-15,-11-19 0 0,34 27 0 16,-11-15 0-16,5-1 0 0,2-5 0 0,9 2 0 16,-1-6 0-16,7 3 0 0,-6-7-15 0,18 20-221 15,-38-43-129-15,41 42-70 0,-35-27-180 0,3-11 235 16,22 26 380-16</inkml:trace>
  <inkml:trace contextRef="#ctx0" brushRef="#br0" timeOffset="23169.2146">20949 2315 1506 0,'-36'-22'508'0,"36"22"-475"16,0 0-33-16,-23-1 0 0,23 1 0 16,-31 12 0-16,12-2 0 0,1 3 0 0,-1 4 0 15,2 0 0-15,-3 3 0 0,3 1 0 0,1-1 0 16,1 3 0-16,1-2 0 0,3-2 0 0,4 2 0 16,7-21 0-16,-2 28 0 0,2-28 0 15,14 20 0-15,-14-20 0 0,31 11 0 0,-10-11 0 16,6-5 0-16,2-3 0 0,4-3 0 0,-1-4 0 15,-2-2 0-15,1 1 0 0,-5-3 0 0,0 0 0 16,-2 1 0-16,-3 0 0 0,-4 0 0 0,-2-1 0 16,-4 3 0-16,-4-1 0 0,-2 0 0 0,-5 17 0 15,3-26 0-15,-3 26 0 0,0 0 0 16,-7-18 0-16,7 18 0 0,0 0 0 16,-17 11 0-16,17-11 0 0,-15 27 0 0,7-10 0 15,2 2 0-15,1 0 0 0,1 2 0 0,3-2 0 16,4 1 0-16,-1-4 0 0,-2-16 0 0,18 29 0 15,-18-29 0-15,35 20 0 0,-9-15 0 0,1-11 0 16,13 10-137-16,-18-34-110 0,41 37-90 0,-41-37-233 16,22 0 39-16,10 15 307 0</inkml:trace>
  <inkml:trace contextRef="#ctx0" brushRef="#br0" timeOffset="23325.4376">21712 1889 1527 0,'5'35'445'15,"-36"-18"-370"-15,10 8-75 0,0 6 0 0,2 6 0 16,-1 2 0-16,2 1 0 0,-1 1 0 16,2 0 0-16,2 0 0 0,5 0 0 0,4-2 0 15,3-3 0-15,8 1 0 0,-4-11 0 0,21 25-233 16,-22-51-344-16,-4 30-68 0,4-30 54 0</inkml:trace>
  <inkml:trace contextRef="#ctx0" brushRef="#br0" timeOffset="24137.9749">18541 3322 2047 0,'-5'19'0'0,"5"-19"0"0,0 0 0 16,0 0 0-16,0 0 0 0,10 21 0 0,-10-21 0 16,23 11 0-16,-6-9 0 0,5 1 0 15,3-2 0-15,7-2 0 0,2-2 0 16,5 0 0-16,2-6-8 0,5 6-48 0,-8-18-82 15,33 26-408-15,-34-24-40 0,17 13-14 0</inkml:trace>
  <inkml:trace contextRef="#ctx0" brushRef="#br0" timeOffset="24341.1578">19422 3181 1616 0,'-27'1'431'0,"27"-1"-431"15,-27 19 0-15,27-19 0 0,-18 28 0 16,8-10 0-16,-1 2 0 0,0 2 0 0,-1 1 0 16,0 2 0-16,-1-1 0 0,2 0 0 0,2-1 0 15,0-1 0-15,2-3 0 0,3-1 0 16,4-18 0-16,-1 28 0 0,1-28 0 0,13 19-41 16,-13-19-79-16,41 4-414 0,-41-4-82 0,23-14 6 15</inkml:trace>
  <inkml:trace contextRef="#ctx0" brushRef="#br0" timeOffset="24809.9429">19454 3034 1936 0,'-25'23'101'0,"25"-23"-109"0,-19 12-2 0,19-12-11 15,0 0-8-15,15 19-22 0,-15-19-9 0,24 8-10 16,-24-8-4-16,38 4-6 0,-21-10 14 0,12 10 14 15,-8-6 26-15,3 2 29 0,-1 2 15 0,-3-4 17 16,6 10 16-16,-26-8 15 0,35 10 7 16,-35-10 1-16,18 11-9 0,-18-11-6 0,2 17-7 15,-2-17-11-15,-3 25-21 0,3-25-20 0,-13 32 0 16,5-12 0-16,-2 0 0 0,-1 1 0 16,0 1 0-16,-2 0 0 0,1 1 0 0,0 0 0 15,1-1 0-15,2-3 0 0,3-1 0 0,6-18 0 16,-7 28 0-16,7-28 0 0,2 18 0 15,-2-18 0-15,0 0 0 0,17 9 0 0,-17-9 0 16,20-5 0-16,-20 5 0 0,26-14 0 0,-26 14 0 16,32-27 0-16,-11 7 0 0,-3-1 0 0,1-2 0 15,0 0 0-15,-4-2 0 0,1 4 0 0,-1-1 0 16,-3 0 0-16,-1 3 0 0,0-2 0 0,-1 3 0 16,-10 18 0-16,15-24 0 0,-15 24 0 0,0 0 0 15,0 0 0-15,0 0 0 16,0 0 0-16,0 0 0 0,0 0 0 0,3 25 0 0,-3-25 0 15,-3 33 0-15,3-14 0 0,-2-2 0 16,3 4 0-16,-1-3 0 0,4 2 0 0,-4-20-37 16,10 42-56-16,-10-42-140 0,26 30-183 0,-26-30-21 15,20-3-140-15,3 20 324 0,-23-17 253 0</inkml:trace>
  <inkml:trace contextRef="#ctx0" brushRef="#br0" timeOffset="25138.0246">20223 3181 1985 0,'25'-14'57'0,"-25"14"-52"0,0 0-5 16,-8-18 0-16,8 18 0 0,0 0 0 0,0 0 0 15,0 0 0-15,0 0 0 0,-5 17 0 16,5-17 0-16,-7 27 0 0,2-9 0 0,-4 6 0 16,4-1 0-16,-1 2 0 0,-2 3 0 0,4-4 0 15,-1 2 0-15,0-4 0 0,5-2 0 0,-3-3 0 16,3-17 0-16,3 25 0 0,-3-25 0 0,10 17 0 15,-10-17 0-15,0 0 0 0,21 9 0 0,-21-9 0 16,19-6 0-16,-19 6 0 0,25-16 0 0,-25 16 0 16,31-28 0-16,-14 9 0 0,1-2 0 15,-2 0 0-15,2-1 0 0,-1-1 0 0,-2 1 0 16,0 0 0-16,-2 1 0 0,-1 0 0 0,2 2 0 16,-3-1 0-16,-2 0 0 0,2 3 0 15,-2-3 0-15,-9 20 0 0,14-25 0 0,-14 25 0 16,0 0 0-16,19-12-33 0,-19 12-153 0,17 10-107 15,-34-21-145-15,17 11-149 0,24 14 84 0,-24-14 497 16</inkml:trace>
  <inkml:trace contextRef="#ctx0" brushRef="#br0" timeOffset="25809.9437">20723 3231 1826 0,'-13'23'221'0,"13"-23"-221"16,-22 5 0-16,22-5 0 15,0 0 0-15,0 0 0 0,0 0 0 0,0 0 0 16,0 0 0-16,22-5 0 0,-22 5 0 0,37-6 0 16,-13 0 0-16,2-1 0 0,-1-1 0 0,1 0 0 15,1 0 0-15,-1-1 0 0,2 0 0 0,-3-2 0 16,-2 1 0-16,-5-2 0 0,-18 12 0 0,25-18 0 16,-25 18 0-16,13-19 0 0,-13 19 0 0,1-22 0 15,-1 22 0-15,-10-21 0 0,10 21 0 16,-22-15 0-16,5 11 0 0,-1 1 0 0,-5 5 0 15,-1 3 0-15,-3 1 0 0,-2 6 0 0,1 1 0 16,-2 4 0-16,0 1 0 0,2 3 0 0,-1-1 0 16,3 3 0-16,4-1 0 0,3 0 0 15,7-3 0-15,5 2 0 0,7-4 0 0,4-1 0 16,-4-16 0-16,23 27 0 0,-4-16 0 0,3-4 0 16,3 0 0-16,4-4 0 0,2-3 0 15,3-3 0-15,2-3 0 0,3 0 0 0,0-2 0 16,-2-3 0-16,-1 0 0 0,-3-2 0 0,-3 1 0 15,-4 1 0-15,-3-1 0 0,-5 3 0 0,-18 9 0 16,31-15 0-16,-31 15 0 0,0 0 0 0,0 0 0 16,0 0 0-16,0 0 0 0,0 0 0 0,0 0 0 15,0 0 0-15,-2 18 0 0,2-18 0 16,-18 30 0-16,8-12 0 0,1 3 0 0,-3 2 0 16,4-2 0-16,-1 1 0 0,0-2 0 15,3-2 0-15,6-18 0 0,-10 27 0 0,10-27 0 16,-1 20 0-16,1-20 0 0,0 0 0 0,0 0 0 15,0 0 0-15,18 7 0 0,-18-7 0 0,20-13 0 16,-20 13 0-16,29-27 0 0,-15 10 0 0,1-2 0 16,0 0 0-16,-2-2 0 0,-1-1 0 15,-1-1 0-15,-1 0 0 0,-4-1 0 0,1 1 0 16,-2-2 0-16,0 2 0 0,-3 0 0 0,1 2 0 16,-3 21 0-16,7-28 0 0,-7 28 0 0,0 0 0 15,0 0 0-15,0 0 0 0,0 0 0 0,0 0 0 16,0 0 0-16,21 2 0 0,-21-2 0 15,0 0 0-15,24 15 0 0,-24-15 0 0,26 9 0 16,-26-9 0-16,36 5 0 0,-14-7 0 16,7 1 0-16,2-5 0 0,4 4 0 0,-6-14-72 15,21 23-153-15,-33-39-92 0,30 27-233 0,-21-15 2 16,-4-9 214-16</inkml:trace>
  <inkml:trace contextRef="#ctx0" brushRef="#br0" timeOffset="26013.0603">21697 2819 2047 0,'-23'24'0'16,"3"3"0"-16,2 2 0 0,3 2 0 15,-1 4 0-15,2 3 0 0,-1-1 0 0,3 3 0 16,1-1 0-16,0 2 0 0,3 0 0 0,-1-1 0 16,4-4 0-16,2-1 0 0,3-2 0 0,-2-4 0 15,5 0 0-15,-3-7 0 0,2 0 0 16,-2-22 0-16,8 35-41 0,-8-35-222 0,12 22-152 15,-32-37-46-15,20 15-142 0,20 7 340 0,-36-32 263 16</inkml:trace>
  <inkml:trace contextRef="#ctx0" brushRef="#br0" timeOffset="26231.7951">21413 3155 1897 0,'12'34'150'0,"-12"-34"-150"0,0 0 0 0,19 9 0 15,-1-6 0-15,4-2 0 0,6 2 0 0,5-3 0 16,4-1 0-16,1-1 0 0,-2-2 0 0,2 0 0 16,-3-1 0-16,1 1 0 0,-5 1 0 0,1 2 0 15,-3-3 0-15,-2 5 0 0,-5-6 0 16,3 14-84-16,-26-31-209 0,38 41-133 0,-46-38-63 16,9 19-59-16,29 6 342 0,-42-26 206 0</inkml:trace>
  <inkml:trace contextRef="#ctx0" brushRef="#br0" timeOffset="26591.625">21936 3143 1484 0,'-8'24'563'0,"8"-24"-563"15,-23 12 0-15,23-12 0 0,0 0 0 0,-22 26 0 16,22-26 0-16,-10 19 0 0,10-19 0 0,-1 21 0 16,1-21 0-16,9 18 0 0,-9-18 0 0,25 16 0 15,-25-16 0-15,33 8 0 0,-13-7 0 0,1-2 0 16,2 0 0-16,0-3 0 0,3-3 0 0,-2 0 0 15,-1-4 0-15,0 0 0 0,-3-2 0 16,0-1 0-16,-1-1 0 0,-2 0 0 0,-17 15 0 16,29-33 0-16,-29 33 0 0,21-33 0 15,-17 16 0-15,-4 17 0 0,-1-31 0 0,1 31 0 0,-12-20 0 16,12 20 0-16,-22-5 0 0,22 5 0 16,-35 10 0-16,12 1 0 0,-4 3 0 0,-6 5 0 15,-1 3 0-15,-2 1 0 0,-1 1 0 0,1 3 0 16,3-3 0-16,6 2 0 0,6-5 0 15,8 1 0-15,6-4 0 0,7-1 0 0,0-17 0 16,14 28 0-16,-14-28 0 0,38 19 0 0,-10-14 0 16,4-4 0-16,7-2 0 0,-2-4 0 0,8 2 0 15,3-7 0-15,0 4 0 0,-4-7 0 0,8 9-35 16,-20-23-158-16,25 34-54 0,-34-44-44 0,26 26-235 16,-14-2 66-16,-12-18 166 0</inkml:trace>
  <inkml:trace contextRef="#ctx0" brushRef="#br0" timeOffset="26888.7204">22599 3109 1464 0,'-27'21'510'16,"4"-4"-437"-16,23-17-73 0,-29 18 0 0,11-7 0 16,-3 5 0-16,-3-1 0 0,-1 5 0 0,1-1 0 15,-1 2 0-15,1 0 0 0,1 2 0 0,4 0 0 16,2-3 0-16,6-3 0 0,11-17 0 16,-9 24 0-16,9-24 0 0,0 0 0 0,23 19 0 15,-23-19 0-15,33-4 0 0,-11-4 0 0,3-4 0 16,1-5 0-16,3-4 0 0,-1-2 0 0,2-2 0 15,-1-3 0-15,-1-1 0 0,0-1 0 0,0-3 0 16,-2-1 0-16,-1-2 0 0,-1 1 0 16,-1-2 0-16,-2 0 0 0,-2 2 0 0,0 3 0 15,-2 4 0-15,-4 8 0 0,-13 20 0 16,0 0 0-16,0 0 0 0,0 0 0 0,0 0 0 16,0 22 0-16,-10 1 0 0,-2 9 0 0,-2-1 0 15,-4 5 0-15,1 2 0 0,2-1 0 0,-1 1 0 16,5-4 0-16,-2-4 0 0,6 1 0 0,-3-8 0 15,7 8 0-15,3-31-156 0,-5 39-421 0,-17-39 18 16,22 0-11-16</inkml:trace>
  <inkml:trace contextRef="#ctx0" brushRef="#br0" timeOffset="27374.8545">18434 4379 2027 0,'0'0'20'0,"-28"-8"-20"0,28 8 0 16,0 0 0-16,28 1 0 0,-3-4 0 15,13-4 0-15,6-5 0 0,12 0 0 0,2-7 0 16,10 4 0-16,-14-24-162 0,34 36-375 0,-34-24-141 15,3 9 30-15,0 11 627 0</inkml:trace>
  <inkml:trace contextRef="#ctx0" brushRef="#br0" timeOffset="27937.9998">19793 4114 1444 0,'-11'31'589'16,"-9"-30"-575"-16,-2 1-14 0,2 1 0 16,20-3 0-16,-30 7 0 0,30-7 0 0,-33 12 0 15,33-12 0-15,-34 18 0 0,34-18 0 0,-25 16 0 16,25-16 0-16,0 0 0 0,-16 22 0 15,16-22 0-15,0 0 0 0,3 18 0 0,-3-18 0 16,22 13 0-16,-5-8 0 0,5 1 0 0,4-3 0 16,-1 0 0-16,3-1 0 0,0 0 0 0,1 0 0 15,-2 2 0-15,-1 0 0 0,-4 1 0 0,-4 1 0 16,-18-6 0-16,25 15 0 0,-25-15 0 0,9 22 0 16,-9-22 0-16,-9 27 0 0,9-27 0 15,-24 33 0-15,5-15 0 0,-6 2 0 0,0-2 0 16,-4 0 0-16,-1-1 0 0,1-2 0 0,2-1 0 15,2-3 0-15,4-2 0 0,4-3 0 16,17-6 0-16,-18 8 0 0,18-8 0 0,0 0 0 16,21 0 0-16,-9-20-143 0,28 34-182 0,-35-48-80 15,25 24-216-15,-2 3 74 0,-10-25 542 0</inkml:trace>
  <inkml:trace contextRef="#ctx0" brushRef="#br0" timeOffset="28375.4892">20401 4170 1600 0,'0'0'385'15,"0"0"-343"-15,0 0-28 0,-21-16-8 16,21 16-6-16,0 0 0 0,-26-6 0 0,26 6 0 16,-21 4 0-16,21-4 0 0,-26 14 0 0,9-3 0 15,-2 2 0-15,-3 6 0 0,-3 1 0 0,-1 3 0 16,1 1 0-16,-4 1 0 0,2 0 0 0,-1-1 0 15,6-1 0-15,4-2 0 0,18-21 0 0,-16 26 0 16,16-26 0-16,2 18 0 0,-2-18 0 16,19 14 0-16,-19-14 0 0,31 2 0 0,-9-4 0 15,5-6 0-15,3-4 0 0,4-2 0 0,3-6 0 16,-3 1 0-16,-1-1 0 0,-3 0 0 0,-4 1 0 16,-4 1 0-16,-3 1 0 0,-3-1 0 15,-3 0 0-15,-2 1 0 0,-2 0 0 0,-2 0 0 16,-7 17 0-16,6-27 0 0,-6 27 0 0,0 0 0 15,-4-17 0-15,4 17 0 0,0 0 0 16,0 0 0-16,-24 22 0 0,24-22 0 0,-24 35 0 16,10-13 0-16,1 1 0 0,1 3 0 0,0 0 0 15,3 2 0-15,3-2 0 0,4 0 0 0,4-3 0 16,5 0 0-16,2-5 0 0,8 0 0 0,0-2 0 16,6-4 0-16,0-6-18 0,8 5-45 0,-13-25-96 15,29 32-108-15,-37-48-59 0,41 27-201 0,-17-6 14 16,-16-24 340-16</inkml:trace>
  <inkml:trace contextRef="#ctx0" brushRef="#br0" timeOffset="28915.7235">20878 4141 1473 0,'-3'20'574'0,"3"-20"-574"16,0 0 0-16,-19 22 0 0,19-22 0 15,-13 27 0-15,4-9 0 0,1 1 0 0,-1 3 0 16,1 0 0-16,-3 0 0 0,2 2 0 0,-2-2 0 15,2 1 0-15,-2-2 0 0,3 0 0 0,0-3 0 16,8-18 0-16,-9 29 0 0,9-29 0 0,0 0 0 16,-3 19 0-16,3-19 0 0,0 0 0 0,0 0 0 15,22-4 0-15,-22 4 0 0,19-21 0 16,-19 21 0-16,28-31 0 0,-11 11 0 16,-1 0 0-16,0-1 0 0,0-1 0 0,-4 2 0 15,0 0 0-15,-1 1 0 0,-3 0 0 0,2 1 0 16,-1-1 0-1,-3 1 0-15,0 1 0 0,-6 17 0 16,9-25 0-16,-9 25 0 0,0 0 0 0,0 0 0 16,0 0 0-16,0 0 0 0,0 0 0 0,0 0 0 15,-1 29 0-15,0-12 0 0,0 1 0 0,1-1 0 16,0 0 0-16,0-17 0 0,3 28 0 16,-3-28 0-16,9 24 0 0,-9-24 0 0,0 0 0 15,19 19 0-15,-19-19 0 0,19 6 0 0,-19-6 0 16,31 0 0-16,-10-5 0 0,5-1 0 0,2-6 0 15,-1 1 0-15,5-2 0 0,-4-1 0 0,1-1 0 16,-1-1 0-16,-2 2 0 0,-3-2 0 16,-4 2 0-16,-2 0 0 0,-17 14 0 15,25-21 0-15,-25 21 0 0,0 0 0 0,0 0 0 16,0 0 0-16,0 0 0 0,0 0 0 0,0 0 0 16,0 0 0-16,0 0 0 0,-10 33 0 0,1-11 0 15,-2 2 0-15,1 1 0 0,-1 1 0 0,0 1 0 16,3 1 0-16,1-2 0 0,2 1 0 0,0-5 0 15,4 3 0-15,1-4 0 0,3 0 0 0,-1-3 0 16,6 1-1-16,-8-19-111 0,25 27-64 16,-25-27-55-16,28-3-318 0,-28 3 53 15,18-24 15-15</inkml:trace>
  <inkml:trace contextRef="#ctx0" brushRef="#br0" timeOffset="29264.2964">21474 4333 2047 0,'13'20'0'0,"-13"-20"0"15,0 0 0-15,22 10 0 0,-22-10 0 0,34 0 0 16,-10-1 0-16,0-2 0 0,5-2 0 0,3 0 0 16,3-1 0-16,4-3 0 0,0-2 0 15,1 1 0-15,-2-4 0 0,-4 1 0 16,-3 0 0-16,-3-1 0 0,-5 1 0 0,-4 1 0 15,-19 12 0-15,19-28 0 0,-19 28 0 0,1-25 0 16,-1 25 0-16,-23-22 0 0,2 16 0 0,-3 2 0 16,-4 7 0-16,-6 3 0 0,-1 5 0 0,-4 3 0 15,2 4 0-15,1 4 0 0,1 1 0 0,3 5 0 16,3 0 0-16,5 0 0 0,3 1 0 0,4-3 0 16,7 1 0-16,5-4 0 0,8 0 0 15,5-3 0-15,6-3 0 0,5-2 0 0,1-6 0 16,6 2 0-16,-1-6 0 0,7 6 0 0,5-6 0 15,18 13-104-15,-16-31-116 0,34 30-379 0,-27-26 30 16,6 2 15-16</inkml:trace>
  <inkml:trace contextRef="#ctx0" brushRef="#br0" timeOffset="29818.4603">22930 4239 1593 0,'0'0'367'0,"0"0"-338"16,0 0-3-16,-23-3-7 0,23 3-6 0,-28-8-13 15,7 6 0-15,-1 2 0 0,-3 2 0 0,-1 3 0 16,-3 2 0-16,1 2 0 15,-1 0 0-15,2 2 0 0,1 1 0 0,5-1 0 16,2 1 0-16,19-12 0 0,-23 19 0 0,23-19 0 16,-2 17 0-16,2-17 0 0,17 19 0 0,-17-19 0 15,34 18 0-15,-12-10 0 0,3-1 0 0,2-2 0 16,1 0 0-16,0 0 0 0,-1-1 0 0,-4-2 0 16,-3 2 0-16,-2-1 0 0,-18-3 0 0,18 9 0 15,-18-9 0-15,0 0 0 0,1 20 0 16,-1-20 0-16,-11 26 0 0,11-26 0 0,-21 31 0 15,8-13 0-15,-4 0 0 0,-3 2 0 0,0-2 0 16,0-1 0-16,2-1 0 0,18-16 0 0,-29 24 0 16,29-24 0-16,0 0 0 0,-13 17 0 15,13-17 0-15,0 0 0 0,36 6-76 0,-27-34-155 16,40 35-135-16,-25-33-209 0,14 1-15 0,10 13 382 16</inkml:trace>
  <inkml:trace contextRef="#ctx0" brushRef="#br0" timeOffset="30021.6202">23323 4205 2047 0,'-25'16'0'15,"5"2"0"-15,0 4 0 0,3-1 0 16,0 5 0-16,1 3 0 0,-1 0 0 16,3 5 0-16,-1-2 0 0,3 1 0 0,2-3 0 15,4 2 0-15,5-6 0 0,2 0 0 0,6-2 0 16,2-5 0-16,5 1 0 0,-14-20 0 0,35 25 0 15,-21-42-100-15,27 36-426 0,-37-39-23 0,23 14-95 16,-8 6 417-16</inkml:trace>
  <inkml:trace contextRef="#ctx0" brushRef="#br0" timeOffset="30146.5846">23209 3979 1957 0,'13'17'-71'0,"-13"-17"-93"0,0 0-435 16,17-6 14-16,3 8 48 0</inkml:trace>
  <inkml:trace contextRef="#ctx0" brushRef="#br0" timeOffset="30521.5977">23549 4188 2039 0,'-25'10'8'0,"25"-10"-8"0,0 0 0 0,0 0 0 16,0 0 0-16,30 19 0 0,-11-17 0 0,5 1 0 16,8-1 0-16,3-2 0 0,5 2 0 0,3-1 0 15,0 0 0-15,-3 1 0 0,-4 2 0 16,-3 1 0-16,-7 0 0 0,-7 2 0 0,-19-7 0 15,22 13 0-15,-22-13 0 0,0 0 0 0,2 24 0 16,-2-24 0-16,-19 22 0 0,2-10 0 0,-5 0 0 16,-6 2 0-16,-4 0 0 0,-4 2 0 0,-2 1 0 15,1 2 0-15,-1-2 0 0,4 2 0 0,0 1 0 16,2-2 0-16,7-1 0 0,4 0 0 16,21-17 0-16,-24 26 0 0,24-26 0 15,-2 23 0-15,2-23 0 0,20 19 0 0,-2-12 0 16,5-2 0-16,8-3 0 0,4-2 0 0,6-2 0 15,1-4 0-15,7 1 0 0,-2-6 0 0,5 8 0 16,-18-23-146-16,23 36-192 0,-39-35-276 0,14 12-16 16,-3 8 312-16</inkml:trace>
  <inkml:trace contextRef="#ctx0" brushRef="#br0" timeOffset="30880.9665">24077 4430 2047 0,'0'0'0'0,"0"0"0"0,0 0 0 15,19 12 0-15,2-11 0 0,4-4 0 0,3-1 0 16,7-3 0-16,1-2 0 0,0 0 0 0,0-2 0 16,-5-1 0-16,1 0 0 0,-3-2 0 0,-5 0 0 15,-3 0 0-15,-4 0 0 0,-17 14 0 0,21-24 0 16,-21 24 0-16,3-28 0 0,-3 28 0 0,-14-30 0 15,0 13 0-15,-3 2 0 0,-2 1 0 16,-4 2 0-16,-5 6 0 0,-3 6 0 0,-4 4 0 16,0 8 0-16,-4 5 0 0,-2 6 0 15,-1 4 0-15,-2 2 0 0,2 4 0 0,3 1 0 16,6 1 0-16,6 0 0 0,9-3 0 0,8 0 0 16,10-3 0-16,4-1 0 0,11-4 0 0,5-5 0 15,12 0 0-15,2-6 0 0,12-1 0 0,-2-9 0 16,17 12-62-16,-22-35-207 0,31 36-315 15,-27-27 9-15,8 4 19 0</inkml:trace>
  <inkml:trace contextRef="#ctx0" brushRef="#br0" timeOffset="31021.6076">24859 4558 1863 0,'-39'18'184'0,"39"-18"-184"15,0 0 0-15,-9-19 0 0,9 19 0 16,0 0 0-16,-6-22 0 0,6 22 0 0,0 0 0 15,-12-24 0-15,12 24-191 0,-24-18-191 0,24 18-254 16,0 0-18-16,-42-35 471 0</inkml:trace>
  <inkml:trace contextRef="#ctx0" brushRef="#br1" timeOffset="36194.8156">717 2172 1609 0,'25'-18'28'0,"-21"0"-19"15,-4 18-3-15,10-33 20 0,-10 33 5 16,6-24 9-16,-6 24-1 0,0 0-8 0,0 0-3 16,0 0 0-16,0 0 1 0,-18-15-9 0,18 15 0 15,-17 10-9-15,17-10-1 0,-21 17-2 0,21-17 3 16,-22 27-4-16,11-8 6 0,-2 3-7 0,1 3 7 16,1 3-7-16,0 3 5 0,1 4-8 0,1 7 1 15,-1 1-4-15,1 3 0 0,1-1 0 16,3-3 0-16,1-4 0 0,3-6 0 15,5-5 0-15,3-5 0 0,-7-22 0 0,27 25 0 16,-5-21 0-16,2-6 0 0,4-6 0 0,4-7 0 16,2-9 0-16,0-5 0 0,5-9 0 0,0-4 0 15,3-2 0-15,3-5 0 0,-1 1 0 0,0-2 0 16,-5 4 0-16,-1 4 0 0,-5 6 0 0,-3 1 0 16,-9 5 0-16,-4 5 0 0,-6 7 0 15,-11 18 0-15,11-23 0 0,-11 23 0 0,0 0 0 16,0 0 0-16,0 0 0 0,-14 28 0 0,4-6 0 15,-3 8 0-15,-6 10 0 0,1 3 0 0,-3 6 0 16,3 2 0-16,0-2 0 0,3 1 0 0,6-4 0 16,4-3 0-16,7-3 0 0,6-6 0 0,6-1 0 15,6-7 0-15,6 0-6 0,0-8-66 16,13 11-63-16,-39-29-252 0,63 7-186 16,-36-10 25-16,8-4 223 0</inkml:trace>
  <inkml:trace contextRef="#ctx0" brushRef="#br1" timeOffset="36507.3003">1643 2386 1287 0,'0'0'582'15,"-40"11"-524"-15,15-9-26 0,-1 0-4 0,2 2-1 16,1 0 2-16,3 3-25 0,-1 2-4 0,1 0 0 16,20-9 0-16,-30 22 0 0,30-22 0 15,-18 18 0-15,18-18 0 0,0 0 0 0,1 20 0 16,-1-20 0-16,0 0 0 0,30 13 0 0,-13-9 0 15,4-1 0-15,1 1 0 0,1-2 0 0,0 2 0 16,0 1 0-16,-1-2 0 0,-1 3 0 16,-4 1 0-16,-17-7 0 0,23 16 0 0,-23-16 0 15,11 23 0-15,-11-23 0 0,-4 27 0 0,4-27 0 16,-15 33 0-16,1-14 0 0,-2 2 0 0,-2-3 0 16,-3 1 0-16,0-1 0 0,1-2 0 0,1-2 0 15,19-14 0-15,-28 21 0 0,28-21-20 0,0 0-36 16,0 0-40-16,0 0-82 0,17 5-235 0,-21-29-97 15,30 9-14-15,-1 4 275 16</inkml:trace>
  <inkml:trace contextRef="#ctx0" brushRef="#br1" timeOffset="36866.6715">1866 2477 1074 0,'16'30'426'0,"-44"-37"-17"0,10 21-362 0,0-3-18 15,18-11-1-15,-28 28 0 0,28-28-22 0,-22 34-6 16,12-16 0-16,3-1 0 0,5 1 0 0,2-18 0 16,0 30 0-16,0-30 0 0,13 24 0 15,-13-24 0-15,28 14 0 0,-10-12 0 0,4-3 0 16,1-4 0-16,3-1 0 0,0-6 0 0,1-4 0 16,1-1 0-16,-2-2 0 0,-1-3 0 15,-3 2 0-15,-4-3 0 0,-1 1 0 0,-3 1 0 16,-5 2 0-16,-2 1 0 0,-7 18 0 0,-2-33 0 15,2 33 0-15,-14-29 0 0,14 29 0 0,-26-26 0 16,9 12 0-16,0 3 0 0,-1 2 0 0,-2 1 0 16,1 6 0-16,1 3 0 0,0 4 0 0,18-5 0 15,-30 26 0-15,16-6 0 0,2 2 0 0,1 4 0 16,0 2 0-16,3 0 0 0,0 0-9 16,4 1-30-16,-2-9-36 0,15 20-89 15,-29-42-206-15,42 36-86 0,-22-34-128 0,0 0 235 16,38 35 349-16</inkml:trace>
  <inkml:trace contextRef="#ctx0" brushRef="#br1" timeOffset="37397.9511">1960 2632 1587 0,'0'0'218'0,"0"0"-169"0,-18 2-12 16,18-2 9-16,0 0-5 0,0 0 1 0,-22 12-18 15,22-12-21-15,-17 19-3 0,17-19 0 0,-23 31 0 16,11-11 0-16,0 0 0 0,1 3 0 16,2-2 0-16,3 0 0 0,5-2 0 15,1-19 0-15,12 30 0 0,-12-30 0 0,35 20 0 16,-7-17 0-16,9-6 0 0,4-7 0 0,10-3 0 15,1-6 0-15,9-1 0 0,-4-4 0 0,8 12-91 16,-26-34-226-16,30 36-288 0,-29-13-27 0,4 1 231 16</inkml:trace>
  <inkml:trace contextRef="#ctx0" brushRef="#br1" timeOffset="38007.3181">3528 2044 1255 0,'0'0'577'0,"11"-46"-587"0,-10 10 26 0,-2 2-37 15,-2 4 43-15,-3 2 4 0,0 5-4 0,-6 1 11 16,12 22-9-16,-30-27 7 0,10 21-9 0,-4 6-2 16,-2 5-6-16,-2 5-4 0,-2 6-4 0,-1 4-6 15,1 5 0-15,-4 7 0 0,1 7 0 0,-1 5 0 16,2 8 0-16,1 4 0 0,3 1 0 0,0 1 0 16,4 5 0-16,2-2 0 0,3 1 0 15,7-3 0-15,4-4 0 0,5-4 0 0,5-4 0 16,5-4 0-16,0-4 0 0,7-4 0 0,-2-7 0 15,10 3-65-15,-22-31-195 0,38 20-384 16,-38-20 32-16,30 3 147 0</inkml:trace>
  <inkml:trace contextRef="#ctx0" brushRef="#br1" timeOffset="38194.9056">2943 2424 1761 0,'-14'25'286'15,"14"-25"-286"-15,0 0 0 0,0 0 0 0,0 0 0 16,26-6 0-16,-4 4 0 0,7-3 0 0,6-1 0 16,9-2 0-16,6-1 0 15,5-2 0-15,2-2 0 0,6 0 0 0,-6-2 0 16,13 15-134-16,-33-34-288 0,29 27-227 0,-16-8 8 16,-4-3 441-16</inkml:trace>
  <inkml:trace contextRef="#ctx0" brushRef="#br1" timeOffset="38382.3241">3582 2519 1655 0,'-18'-2'392'0,"18"2"-392"0,0 0 0 16,0 0 0-16,18-10 0 0,2 3 0 15,5-3 0-15,3-1 0 0,3 0 0 0,-1-2-7 16,3 5-35-16,-7-7-32 0,11 20-74 0,-32-32-266 15,26 28-178-15,-31-1 8 0,28-18 399 16</inkml:trace>
  <inkml:trace contextRef="#ctx0" brushRef="#br1" timeOffset="38554.2894">3433 2806 1932 0,'22'-29'115'0,"-22"29"-115"15,0 0 0-15,27-8 0 0,-7 0 0 16,3-3 0-16,5-5 0 0,6-3 0 0,9-4 0 16,2-6 0-16,7 4 0 0,-9-19-130 0,28 39-312 15,-32-33-175-15,12 11-11 0,-2 8 399 0</inkml:trace>
  <inkml:trace contextRef="#ctx0" brushRef="#br1" timeOffset="39210.4828">4363 2304 1542 0,'-44'-22'500'0,"26"25"-495"16,18-3-5-16,0 0 0 0,0 0 0 0,0 0 0 15,0 0 0-15,0 0 0 0,23-11 0 0,-4 7 0 16,2-2 0-16,6 1 0 0,2-1 0 0,2 0 0 15,-2 1 0-15,-2 0 0 0,-2 3 0 0,-3-1 0 16,-1 2 0-16,-3 1 0 0,-18 0 0 0,28 1 0 16,-28-1 0-16,0 0 0 0,0 0 0 15,0 0 0-15,0 0 0 0,4 21 0 0,-4-21 0 16,-30 24 0-16,10-8 0 0,-5 2 0 16,-4 3 0-16,0 0 0 0,-4 4 0 0,2-1 0 15,-1 2 0-15,3 2 0 0,1 4 0 0,2 0 0 16,4 1 0-16,4 0 0 0,6-2 0 0,4 1 0 15,6-5 0-15,7 0 0 0,6-4 0 0,7-5 0 16,9-2 0-16,6-7 0 0,7-5 0 16,5-6 0-16,6-6 0 0,4-7 0 0,6-2 0 15,-1-9 0-15,6 1 0 0,-3-5 0 0,-1-3 0 16,-4-1 0-16,-6-2 0 0,-7-2 0 0,-4 5-23 16,-6-2-5-16,-2 2 7 0,-8-2-3 0,-6 2 9 15,-8 2-2-15,-6 2 14 0,-3 2 2 0,-8 4 13 16,-1 5 0-16,-5 1 13 0,12 17 6 15,-28-13 2-15,10 14-14 0,-2 5-19 16,1 4 0-16,-3 4 0 0,1 7 0 0,-2 3 0 16,1 7 0-16,0 1 0 0,2 5 0 0,-2 1 0 15,3 0 0-15,1 2 0 0,4 0 0 0,1-1 0 16,6-4 0-16,5-4 0 0,4-1 0 0,7-6 0 16,2-1 0-16,6-6 0 0,2-5 0 0,3-4 0 15,2-5 0-15,2-6 0 0,1-4 0 16,1-6 0-16,2-7 0 0,-2-5 0 0,2-4 0 15,-3-5 0-15,-4-1 0 0,2-1 0 0,-7-2 0 16,-2 2 0-16,-4 2 0 0,-6 3 0 0,-1-2 0 16,-3 3 0-16,-4-3 0 0,0 4 0 0,-5-1 0 15,2 8 0-15,-3 3 0 0,8 19 0 16,-17-21-20-16,17 21-118 0,-25-4-75 0,34 21-326 16,-30-13-21-16,21-4 3 0</inkml:trace>
  <inkml:trace contextRef="#ctx0" brushRef="#br1" timeOffset="39366.7295">5448 2727 2047 0,'0'0'0'0,"-26"29"0"16,5-11 0-16,-1 0 0 0,2-2 0 15,1 1 0-15,-1-4 0 0,20-13 0 0,-24 23 0 16,25 0-102-16,-23-35-226 0,22 12-294 0,0 0-32 15,0 0 314-15</inkml:trace>
  <inkml:trace contextRef="#ctx0" brushRef="#br1" timeOffset="40148.53">6281 2370 1591 0,'0'0'143'15,"0"0"-46"-15,-12-25-22 0,12 25-23 0,-21-22-10 16,21 22-13-16,-35-18-11 0,12 13-18 15,-2 2 0-15,-1 5 0 0,-1 2 0 0,-1 4 0 16,-1 4 0-16,0 4 0 0,-1 2 0 0,4 4 0 16,-2 2 0-16,5 4 0 0,1 2 0 0,5 3 0 15,3-1 0-15,5 0 0 0,5-3 0 16,5-4 0-16,4-2 0 0,6-3 0 0,6-4 0 16,5-3 0-16,7-6 0 0,5-5 0 0,5-8 0 15,7-6 0-15,0-6 0 0,6-6 0 0,-3-6 0 16,1-4 0-16,-1-6 0 0,-3-4 0 0,-2 0 0 15,-4-2 0-15,-3 1 0 0,-5-4 0 0,-4 7 0 16,-2-3 0-16,-5 4 0 0,-6 3 0 0,-2-5 0 16,-5 8 0-16,-4 0 0 15,-4 2 0-15,-3 10 0 0,-4 0 0 0,7 23 0 16,-17-15 0-16,17 15 0 0,-23 12 0 0,23-12 0 16,-29 43 0-16,12-8 0 0,-3 7 0 0,2 4 0 15,0-3 0-15,2 2 0 0,2 0 0 0,6-1 0 16,2-1 0-16,7 0 0 0,2-5 0 0,9 2 0 15,0-8 0-15,11 7-60 0,-8-20-84 16,28 30-121-16,-43-49-84 0,44 26-213 0,-12-2 27 16,-15-27 404-16</inkml:trace>
  <inkml:trace contextRef="#ctx0" brushRef="#br1" timeOffset="40837.2871">6847 2633 1131 0,'0'0'615'0,"-20"1"-509"15,20-1-60-15,0 0-11 0,-21 0 2 0,21 0-7 16,0 0-2-16,-20 1-9 0,20-1-19 0,0 0 0 15,-17 9 0-15,17-9 0 0,0 0 0 0,-16 17 0 16,16-17 0-16,-6 18 0 0,6-18 0 0,-3 23 0 16,3-23 0-16,2 28 0 0,-2-28 0 15,6 29 0-15,-6-29 0 0,14 25 0 0,-14-25 0 16,26 17 0-16,-8-12 0 0,1-4 0 0,3-1 0 16,0-5 0-16,0-1 0 0,-4-2 0 0,-1-3 0 15,-17 11 0-15,28-26 0 0,-28 26 0 0,20-30 0 16,-14 12 0-16,-2 1 0 0,-2 0 0 0,-2 17 0 15,-2-31 0-15,2 31 0 16,-11-26 0-16,11 26 0 0,-17-19 0 0,17 19 0 16,-20-13 0-16,20 13 0 0,-18-9 0 0,18 9 0 15,0 0 0-15,-18-5 0 0,18 5 0 0,0 0-16 16,0 0-59-16,0 0-58 0,31 20-129 0,-39-42-104 16,28 16-211-16,-1 8 15 0,-16-30 507 0</inkml:trace>
  <inkml:trace contextRef="#ctx0" brushRef="#br1" timeOffset="41040.8277">7425 2404 2047 0,'0'0'0'0,"0"0"0"0,0 0 0 0,0 0 0 15,0 0 0-15,0 0 0 0,0 0 0 16,26-13 0-16,-5 6 0 0,3-2 0 0,5 1 0 15,-1-3 0-15,2 6 0 0,-4-6-41 0,8 22-131 16,-30-38-174-16,33 43-132 0,-37-16-140 0,16-20 227 16,10 38 391-16</inkml:trace>
  <inkml:trace contextRef="#ctx0" brushRef="#br1" timeOffset="41181.6029">7344 2624 2047 0,'0'0'0'15,"0"0"0"-15,0 0 0 0,0 0 0 0,28 11 0 16,-28-11 0-16,40-12 0 0,-10 0 0 0,7-1 0 16,1-8 0-16,9 16-87 0,-29-36-315 0,26 28-219 15,-17-11-57-15,-4-7 420 0</inkml:trace>
  <inkml:trace contextRef="#ctx0" brushRef="#br1" timeOffset="41697.2477">8352 2139 1708 0,'13'-33'263'0,"-13"33"-192"0,0 0-66 16,0 0-5-16,8-17 0 0,-8 17 0 0,0 0 0 16,0 0 0-16,0 0 0 0,0 0 0 0,0 0 0 15,0 0 0-15,-10 17 0 0,10-17 0 0,-27 27 0 16,9-7 0-16,-6 3 0 0,-1 2 0 0,-3 2 0 16,3 3 0-16,1 0 0 0,0 3 0 15,4-2 0-15,4-3 0 0,3-3 0 0,5-3 0 16,5-1 0-16,4-2 0 0,5-1 0 15,5-1 0-15,7-2 0 0,5-4 0 0,9-4 0 16,8-5 0-16,9-7 0 0,5-4 0 0,12-6 0 16,1-5 0-16,5-1 0 0,-1-4 0 0,0 3 0 15,-9-8 0-15,4 16-116 0,-35-30-151 0,30 42-88 16,-44-24-167-16,11-4-36 0,10 21 330 16</inkml:trace>
  <inkml:trace contextRef="#ctx0" brushRef="#br1" timeOffset="41884.7704">8858 2089 2047 0,'-43'35'0'0,"22"-12"0"0,1 3 0 15,1 6 0-15,-3 5 0 0,-4 6 0 16,-4 2 0-16,-2 4 0 0,-1-1 0 0,4-2 0 16,4-1 0-16,4-2 0 0,9-3 0 0,3-3 0 15,9-2 0-15,4-6 0 0,7-3 0 0,-11-26-56 16,41 43-71-16,-41-43-179 0,63 12-147 0,-38-24-52 15,16-4-63-15,20 20 537 0</inkml:trace>
  <inkml:trace contextRef="#ctx0" brushRef="#br1" timeOffset="42166.0241">9192 2262 1654 0,'-38'-3'393'0,"3"27"-393"0,9 5 0 0,3 4 0 15,2 1 0-15,4 2 0 0,1 2 0 16,1 2 0-16,5-1 0 0,3 3 0 0,4-5 0 16,5-2 0-16,7-3 0 0,2-6 0 0,8-4 0 15,5-4 0-15,7-7 0 0,4-4 0 0,3-6 0 16,2-5 0-16,1-6 0 0,2-5 0 0,-4-5 0 16,-1-4 0-16,-7-4 0 0,-3-5 0 0,-5-1 0 15,-2-3 0-15,-4-2 0 0,-5-1 0 0,-5 2 0 16,-4-1 0-16,-6 0 0 15,-4 0 0-15,-3 3 0 0,-5-1 0 0,-2 5 0 16,-7 0 0-16,0 9 0 0,-12-13-141 0,36 36-125 16,-72-26-96-16,54 45-36 0,-25-2-119 0,-14-18 155 15,30 41 362-15</inkml:trace>
  <inkml:trace contextRef="#ctx0" brushRef="#br1" timeOffset="46666.732">1091 3831 1390 0,'0'-36'434'0,"0"36"-403"16,4-27-16-16,3 8-12 0,0-3 8 0,6 1-1 15,1-1 13-15,0 5-5 0,0 0 4 0,-14 17-7 16,20-19-2-16,-20 19-3 0,0 0-1 0,0 0 2 16,0 0 2-16,18 7 3 0,-18-7-13 0,7 30-3 15,-5-6 0-15,0 5 0 0,-3 6 0 0,0 3 0 16,-5 3 0-16,-3 2 0 15,0 1 0-15,-3-2 0 0,-2 4 0 0,-2-7-40 0,8 7-48 16,-14-28-101-16,22 22-456 0,-9-11-1 16,11-2 208-16</inkml:trace>
  <inkml:trace contextRef="#ctx0" brushRef="#br1" timeOffset="47166.7237">580 4674 1733 0,'0'0'61'0,"0"0"-28"0,17-1-4 0,-17 1 7 16,34-11 5-16,-4 5-3 0,7-4-6 0,7 0-8 15,10-4-5-15,8 2-18 0,9-4-1 0,7 1 0 16,0-1 0-16,2 0 0 0,-4 3 0 0,-3 2 0 15,-3 0 0-15,-3 3 0 0,-3 0-4 16,-4 0-3-16,-1 4-36 0,-5-7-6 16,8 27-148-16,-17-25-483 0,2 10 45 0,-9-6 204 15</inkml:trace>
  <inkml:trace contextRef="#ctx0" brushRef="#br1" timeOffset="47666.7146">1694 4897 1606 0,'-4'-17'104'0,"-9"-1"-26"15,13 18-18-15,-15-27-6 0,15 27-13 0,-19-25-9 16,19 25-7-16,-26-25-7 0,26 25-5 0,-28-16 1 16,28 16-12-16,-31-4-2 0,12 6 0 0,0 6 0 15,-3 5 0-15,-2 5 0 0,-3 6 0 16,-2 9 0-16,-4 4 0 0,-1 11 0 0,2 2 0 16,-1 5 0-16,3 5 0 0,3 2 0 0,2 2 0 15,2-1 0-15,6-1 0 0,1-3 0 0,5-5 0 16,5-3 0-16,3-5 0 0,6-5 0 0,4-5 0 15,5-1 0-15,2-6 0 0,6-2 0 16,0-10-59-16,6 2-22 0,-26-19-129 0,42-6-447 16,-23-2 8-16,4-2 259 0</inkml:trace>
  <inkml:trace contextRef="#ctx0" brushRef="#br1" timeOffset="47838.5954">1137 5434 1847 0,'-66'-3'111'0,"41"4"-44"15,0-1-45-15,25 0-22 0,-24 4 0 16,24-4 0-16,0 0 0 0,0 0 0 0,0 0 0 16,28-11 0-16,-1 2 0 0,9-4 0 0,12-3 0 15,5-5 0-15,9-4 0 0,1-1 0 16,7 0 0-16,-1 0 0 0,0 6 0 0,-5-3 0 16,0 9-36-16,-12-16-116 0,9 24-548 0,-13-6 48 15,1 7 146-15</inkml:trace>
  <inkml:trace contextRef="#ctx0" brushRef="#br1" timeOffset="48213.6306">2759 4517 1691 0,'0'0'76'15,"0"0"-57"-15,13-17 39 0,-13 17-40 16,21-16 15-16,-21 16-2 0,33-17-11 0,-12 9-6 16,3-1-8-16,2 2 0 0,3 0-6 0,-1 1-1 15,1 1-10-15,1 4-16 0,-7-4-24 16,10 17-81-16,-33-12-329 0,23-10-153 0,-23 10-13 16,20-3 580-16</inkml:trace>
  <inkml:trace contextRef="#ctx0" brushRef="#br1" timeOffset="48354.2638">2792 4727 2047 0,'0'0'0'16,"0"0"0"-16,0 0 0 0,25-13 0 0,3 6 0 16,5-3 0-16,5-3 0 0,3 0 0 0,6-6-24 15,5 6-29-15,-11-29-184 0,21 29-450 0,-14-8 37 16,2 5 255-16</inkml:trace>
  <inkml:trace contextRef="#ctx0" brushRef="#br1" timeOffset="49011.2933">4155 3701 1905 0,'0'0'13'0,"0"0"-7"16,0 0 3-16,0 0 5 0,0 0 10 15,0 0 2-15,0 0-3 0,0 0-5 0,-9 17-10 16,9-17-7-16,-7 35-1 0,4-11 0 0,0 5 0 16,2 1 0-16,0 2 0 0,0 3 0 15,2 0 0-15,0 2 0 0,0 1 0 0,2-3 0 16,0 0 0-16,0-4-7 0,3 4-42 0,-5-6-23 15,14 17-83-15,-31-19-453 0,31 9 10 16,-15-12 41-16</inkml:trace>
  <inkml:trace contextRef="#ctx0" brushRef="#br1" timeOffset="49245.7072">3901 4471 2039 0,'-16'22'8'0,"16"-22"-8"0,-25 8 0 16,25-8 0-16,0 0 0 0,0 0 0 0,0 0 0 15,0 0 0-15,28 8 0 0,-3-8 0 0,12-3 0 16,8-4 0-16,8-5 0 0,6-2 0 0,1 2 0 16,2 0 0-16,-2 4 0 0,-5-1-28 0,-2 7-8 15,-7-2-4-15,3 9-21 0,-14-12-46 16,27 19-409-16,-35-11-112 0,5 10 65 0</inkml:trace>
  <inkml:trace contextRef="#ctx0" brushRef="#br1" timeOffset="49700.7066">4283 4870 1756 0,'0'0'73'0,"-39"-8"-17"16,18 8-11-16,-4-3-3 0,2 6-6 0,-4 0-8 16,3 5-17-16,-3 0-11 0,3 4 0 0,0 3 0 15,4-1 0-15,2 2 0 0,2 1 0 0,16-17 0 16,-22 34 0-16,16-17 0 0,2 0 0 0,4-17 0 15,0 30 0-15,0-30 0 0,10 25 0 0,-10-25 0 16,22 18 0-16,-22-18 0 0,36 8 0 16,-13-11 0-16,4-2 0 0,5-6 0 0,2-2 0 15,1-4 0-15,1-2 0 0,-3-3 0 16,-4 0 0-16,-3 3 0 0,-5-2 0 0,-3 3 0 16,-5-1 0-16,-3 0 0 0,-1 0 0 0,-5 1 0 15,1 1 0-15,-3 0 0 0,-2 17 0 0,-3-26 0 16,3 26 0-16,0 0 0 0,-11-21 0 0,11 21 0 15,0 0 0-15,0 0 0 0,-17 11 0 16,17-11 0-16,-12 26 0 0,3-6 0 0,1 4 0 16,-1 5 0-16,2 0 0 0,1 3 0 0,0-1 0 15,5 2 0-15,0-1 0 0,4 4 0 0,0-5-22 16,6 5-51-16,-12-19-105 0,28 22-429 0,-25-20 6 16,15 8 36-16</inkml:trace>
  <inkml:trace contextRef="#ctx0" brushRef="#br1" timeOffset="50028.872">4687 5007 1828 0,'0'0'62'16,"-26"7"-22"-16,26-7-5 0,-25 13-3 15,25-13-4-15,-25 23-6 0,13-6-22 0,1 0 0 16,1 4 0-16,4-1 0 0,2 2 0 0,0 0 0 15,4 0 0-15,0-2 0 0,2-3 0 0,-2-17 0 16,14 27 0-16,-14-27 0 0,23 20 0 0,-23-20 0 16,34 10 0-16,-15-11 0 0,2-3 0 15,2-2 0-15,3-4 0 0,-1-3 0 0,-1-4 0 16,0-3 0-16,-6-2 0 0,-1 0 0 16,-5-1 0-16,-5 1 0 0,-2 1 0 0,-4 1 0 15,-3 1 0-15,-3 1 0 0,-3 1 0 0,8 17 0 16,-21-32 0-16,21 32 0 0,-24-26 0 0,24 26 0 15,-24-20-14-15,24 20-41 0,0 0-20 0,0 0-59 16,-29-24-325-16,29 24-81 0,0 0-28 0,17-7 367 16</inkml:trace>
  <inkml:trace contextRef="#ctx0" brushRef="#br1" timeOffset="50263.2211">5607 4274 1547 0,'-33'6'500'0,"33"-6"-500"16,-24 13 0-16,24-13 0 0,-25 32 0 0,10-8 0 16,-2 4 0-16,0 3 0 0,0 3 0 0,0 2 0 15,5-2 0-15,1 1 0 0,3-1 0 0,4-2 0 16,1-1 0-16,0-4-29 0,5 3-34 15,-2-30-43-15,21 52-362 0,-21-52-152 16,7 28 15-16,-7-28 450 0</inkml:trace>
  <inkml:trace contextRef="#ctx0" brushRef="#br1" timeOffset="50403.8472">5348 4602 2047 0,'0'0'0'0,"-6"-20"0"0,6 20 0 16,10-24 0-16,-10 24 0 0,25-22 0 15,-25 22 0-15,38-18 0 0,-15 7-3 0,10 13-91 16,-29-21-505-16,33 18-35 0,-10-11-47 0</inkml:trace>
  <inkml:trace contextRef="#ctx0" brushRef="#br1" timeOffset="50810.1356">6496 3805 2028 0,'0'0'19'15,"0"0"-19"-15,9-23 0 0,-9 23 0 16,0 0 0-16,0 0 0 0,17-14 0 0,-17 14 0 16,0 0 0-16,0 0 0 0,0 0 0 0,0 26 0 15,0-26 0-15,1 35 0 0,0-12 0 0,-1 6 0 16,0 0 0-16,-1 2 0 0,1 2 0 15,0 0 0-15,1-1 0 0,-1-1 0 0,3 2 0 16,-3-1 0-16,3 3 0 0,-3-1 0 16,3 4-26-16,-6-6-41 0,11 14-74 0,-31-18-488 15,27 10 26-15,-13-11 23 0</inkml:trace>
  <inkml:trace contextRef="#ctx0" brushRef="#br1" timeOffset="50982.0179">6325 4473 2005 0,'-34'31'42'0,"34"-31"-42"16,0 0 0-16,0 0 0 0,0 0 0 0,0 0 0 15,0 0 0-15,27-15 0 0,-7 9 0 0,7-2 0 16,6-2 0-16,2 0 0 0,5-1 0 0,2 1 0 16,3 1 0-16,-2-2 0 0,4 6 0 0,-2-4-15 15,3 15-102-15,-31-24-409 0,29 25-99 0,-19-7-32 16</inkml:trace>
  <inkml:trace contextRef="#ctx0" brushRef="#br1" timeOffset="51560.1184">6620 4868 1522 0,'0'0'302'0,"0"0"-135"16,-20-6-149-16,20 6 3 0,-23-9-4 16,23 9-17-16,-24-2 0 0,24 2 0 0,-24 3 0 15,24-3 0-15,-24 9 0 0,24-9 0 0,-23 17 0 16,23-17 0-16,-25 23 0 0,25-23 0 0,-24 26 0 15,24-26 0-15,-26 32 0 0,26-32 0 16,-25 34 0-16,12-17 0 0,2 0 0 0,11-17 0 16,-17 27 0-16,17-27 0 0,-9 23 0 0,9-23 0 15,-1 18 0-15,1-18 0 0,5 17 0 16,-5-17 0-16,0 0 0 0,18 21 0 0,-18-21 0 16,21 11 0-16,-21-11 0 0,28 8 0 0,-28-8 0 15,34 3 0-15,-15-6 0 0,2-2 0 0,2-3 0 16,2-2 0-16,3-4 0 0,3-3 0 0,-2-4 0 15,-1-2 0-15,1-2 0 0,-3 0 0 0,0-6 0 16,-1 0 0-16,-2-2 0 0,-4 2 0 16,-4 1 0-16,-3 1 0 0,-3 2 0 15,-5 3 0-15,-1 2 0 0,-3 3 0 0,0 19 0 16,-6-31 0-16,6 31 0 0,-11-18 0 0,11 18 0 16,0 0 0-16,-22 3 0 0,22-3 0 0,-21 17 0 15,21-17 0-15,-29 33 0 0,15-11 0 0,0 1 0 16,1 1 0-16,3-2 0 0,2 1 0 0,1-5 0 15,5-1 0-15,2-17 0 0,5 26 0 16,-5-26 0-16,18 15 0 0,-18-15 0 0,32 3 0 16,-32-3-26-16,54-7-562 0,-40-13-95 0,8 8 27 15</inkml:trace>
  <inkml:trace contextRef="#ctx0" brushRef="#br1" timeOffset="52122.6472">6822 4732 1418 0,'0'0'345'15,"0"0"-287"-15,0 0-24 0,0 0-4 0,0 0 3 16,7-17 3-16,-7 17 0 0,0 0-5 0,16-21-5 16,-16 21-26-16,16-23 0 0,-16 23 0 15,20-29 0-15,-20 29 0 0,18-31 0 16,-10 14 0-16,-8 17 0 0,15-31 0 0,-8 14 0 16,-7 17 0-16,10-30 0 0,-10 30 0 0,6-23 0 15,-6 23 0-15,0 0 0 0,0 0 0 0,0 0 0 16,0 0 0-16,0 0 0 0,0 0 0 0,0 0 0 15,0 0 0-15,-16 22 0 0,10-3 0 0,-1 6 0 16,-2 4 0-16,1 6 0 0,-3 2 0 16,1 0 0-16,-3 3 0 0,1 0 0 0,-3 1 0 15,0 1 0-15,1 1 0 0,-1 0 0 0,3-2 0 16,2 1 0-16,3-5 0 0,3-3 0 0,4-4 0 16,4-7 0-16,7-1 0 0,-11-22 0 15,36 23 0-15,-10-26 0 0,17 11-142 0,-30-35-458 16,34 9-72-16,-11-12 40 0</inkml:trace>
  <inkml:trace contextRef="#ctx0" brushRef="#br1" timeOffset="52388.266">7149 5030 2047 0,'0'0'0'16,"0"0"0"-16,0 0 0 0,0 0 0 0,-20 12 0 15,20-12 0-15,-17 20 0 0,17-20 0 0,-22 33 0 16,12-12 0-16,0-2 0 0,2 0 0 0,3-2 0 16,5-17 0-16,-4 26 0 0,4-26 0 15,0 0 0-15,25 15 0 0,-8-16 0 0,0-8-67 16,12 10-57-16,-27-30-448 0,34 17-77 0,-17-14 15 15</inkml:trace>
  <inkml:trace contextRef="#ctx0" brushRef="#br1" timeOffset="52513.2612">7332 4763 1651 0,'-34'-22'396'0,"15"18"-396"0,19 4 0 0,-23-7 0 15,23 7 0-15,0 0 0 0,0 0 0 0,0 0 0 16,-17-12 0-16,17 12 0 0,0 0 0 0,0 0-41 15,22-6-611-15,-22 6-11 0,0 0-20 0</inkml:trace>
  <inkml:trace contextRef="#ctx0" brushRef="#br1" timeOffset="53623.2444">434 6860 1966 0,'0'0'81'0,"0"0"-81"16,0 0 0-16,16-20 0 0,-16 20 0 0,24-12 0 16,-2 5 0-16,6-4 0 0,4-1 0 0,5 1 0 15,3-2 0-15,4 4-16 0,-3-2-29 16,6 10-38-16,-19-24-136 0,13 27-433 15,-15-8 9-15,-1 4 255 0</inkml:trace>
  <inkml:trace contextRef="#ctx0" brushRef="#br1" timeOffset="53779.4161">547 6994 1572 0,'-41'-11'341'15,"41"11"-294"-15,0 0-38 0,0 0-15 16,-13 17-7-16,13-17 2 0,22 3 7 0,-1 1 2 15,6-1-4-15,3-7-6 0,10 0-17 0,2-10-23 16,15 14-67-16,-27-23-456 0,30 7-25 16,-12-7 61-16</inkml:trace>
  <inkml:trace contextRef="#ctx0" brushRef="#br1" timeOffset="54045.0579">995 6510 1194 0,'0'0'567'0,"18"12"-561"0,-18-12 5 16,36 1 10-16,-7 2 7 0,3-4 1 0,7 4 3 15,0-3-2-15,1 4 1 16,-3-1-4-16,-2 5 0 0,-5-1-10 0,-3 3 0 16,-6 2-7-16,-21-12-10 0,24 28 0 0,-19-10 0 15,-5 3 0-15,-6 4 0 0,-6 0 0 0,-5 2 0 16,-7 0 0-16,-5 1 0 0,-5 1 0 0,-4-1 0 15,1 0 0-15,-1-3 0 0,4-2 0 0,1-3 0 16,10-1-50-16,1-11-29 0,23 24-289 0,-1-32-280 16,0 0 60-16,0 0 275 0</inkml:trace>
  <inkml:trace contextRef="#ctx0" brushRef="#br1" timeOffset="54483.3652">2254 6239 1900 0,'0'0'29'16,"0"0"-16"-16,0 0-7 0,0 0 1 0,-2 17 2 16,2-17 0-16,-1 29 2 0,0-6-8 0,-2 5 3 15,-2 2-6-15,2 0-11 0,-2 1 26 0,1-2-28 16,0-3 24-16,2 0-16 0,2-3-14 16,1-5-8-16,8 4-24 0,-9-22-31 0,34 39-130 15,-34-39-379-15,35 13-3 0,-13-16 181 16</inkml:trace>
  <inkml:trace contextRef="#ctx0" brushRef="#br1" timeOffset="54702.4467">3156 6032 1410 0,'-5'32'286'0,"-23"-10"-115"0,1 3-136 0,-9 4-6 15,-3 8 10-15,-10 6-11 0,-2 6 2 0,-5 6-19 16,0 5-10-16,-4 3 6 0,1 5-7 0,0 0 0 15,-1 2 0-15,0 1 0 0,-1-2 0 0,2 0 0 16,0-3 0-16,5-1 0 0,5-4 0 16,10-5 0-16,7-7 0 0,14-7-34 15,6-11-19-15,18 4-60 0,-6-35-278 0,15 23-233 16,-15-23 32-16,36 0 353 0</inkml:trace>
  <inkml:trace contextRef="#ctx0" brushRef="#br1" timeOffset="55155.9649">2858 7036 1755 0,'0'0'122'15,"0"0"-103"-15,-23-17 33 0,23 17-15 0,-32-8-6 16,14 7 0-16,-2 3-31 0,-2 4 0 0,0 2 0 16,1 3 0-16,-1 3 0 0,0 3 0 0,0 2 0 15,0 3 0-15,3 3 0 0,0-1 0 0,2 2 0 16,4-3 0-16,3-2 0 0,5-2 0 0,5-19 0 16,3 27 0-16,-3-27 0 0,23 15 0 0,-4-15 0 15,7-4 0-15,4-5 0 0,4-10 0 16,5 0 0-16,3-6 0 0,1-4 0 15,1-5 0-15,0-2 0 0,-3-1 0 0,-1 1 0 16,-4 2 0-16,-5 0 0 0,-4 4 0 0,-5 1 0 16,-6 2 0-16,-5 3 0 0,-4 1 0 0,-2 3 0 15,-5 3 0-15,0 17 0 0,-4-23 0 0,4 23 0 16,0 0 0-16,-18-6 0 0,18 6 0 16,-22 14 0-16,22-14 0 0,-32 36 0 0,15-9 0 15,-1 5 0-15,1 1 0 0,1 4 0 0,2 0 0 16,2 1 0-16,5-1 0 0,3-4 0 0,7-1 0 15,1-9-78-15,21 26-171 0,-25-49-328 0,25 39-52 16,-25-39 116-16</inkml:trace>
  <inkml:trace contextRef="#ctx0" brushRef="#br1" timeOffset="55359.1035">3399 7053 1280 0,'22'24'429'0,"-39"-17"-197"0,17-7-187 0,-21 10-15 16,21-10-3-16,-19 20-23 0,19-20-4 0,-20 30 0 16,12-11 0-16,0 0 0 0,3 3 0 15,2-1 0-15,2-1 0 0,1 2 0 0,1-3 0 16,2 0 0-16,-3-19 0 0,14 24 0 0,-14-24 0 16,24 12 0-16,-24-12 0 0,33 1-17 15,-16-8-30-15,6 3-40 0,-18-34-242 0,24 27-301 16,-18-18 22-16,7 0 280 0</inkml:trace>
  <inkml:trace contextRef="#ctx0" brushRef="#br1" timeOffset="55515.351">3546 6660 1655 0,'-1'23'392'16,"1"-23"-392"-16,0 0 0 0,0 0 0 0,0 0 0 15,0 0 0-15,0 0 0 0,0 0 0 0,0 0 0 16,0 0-45-16,20-15-76 0,21 22-477 15,-41-7-25-15,42-16 9 0</inkml:trace>
  <inkml:trace contextRef="#ctx0" brushRef="#br1" timeOffset="55718.4873">4046 6603 1738 0,'-17'29'309'0,"17"-29"-309"0,0 0 0 16,0 0 0-16,0 0 0 0,0 0 0 0,29-18 0 16,-7 10 0-16,6-1 0 0,5 1 0 0,4-1 0 15,0 1 0-15,-1 2-8 0,-2-2-36 16,2 8-26-16,-17-20-92 0,15 26-486 16,-34-6 34-16,29-3 114 0</inkml:trace>
  <inkml:trace contextRef="#ctx0" brushRef="#br1" timeOffset="55859.1">4036 6810 2047 0,'-18'29'0'0,"18"-29"0"0,0 0 0 0,0 0 0 15,0 0 0-15,0 0 0 0,20 11 0 16,-20-11 0-16,37-6 0 0,-9-3 0 0,4-2 0 16,4 1 0-16,-1-7-14 0,18 25-421 15,-25-30-237-15,6 9-2 0,-10-5 423 0</inkml:trace>
  <inkml:trace contextRef="#ctx0" brushRef="#br1" timeOffset="56218.4972">5196 6090 1344 0,'-2'-41'429'0,"24"13"-374"15,-14 2-28-15,6 5-3 0,-5 2 7 0,-9 19-1 16,19-19 3-16,-19 19 2 0,0 0-4 15,0 0-23-15,1 21-8 0,-6-3 0 0,-2 12 0 16,-2 5 0-16,-2 7 0 0,-3 1 0 0,-1 3 0 16,-2 0 0-16,0-1 0 0,2-1 0 15,3-3 0-15,5-6 0 0,7-5 0 0,2-8-51 16,14 2-27-16,-16-24-102 0,49 11-446 0,-29-17 45 16,18 2 51-16</inkml:trace>
  <inkml:trace contextRef="#ctx0" brushRef="#br1" timeOffset="56390.3559">5984 5822 1485 0,'-24'58'390'0,"-19"-18"-261"16,0 0-98-16,-4 5-19 0,1 5-12 16,-1 4 0-16,-2 2 0 0,0 1 0 15,1 0 0-15,4 0 0 0,3 0 0 0,4-4 0 16,6-1 0-16,3-4 0 0,2-4 0 0,7-3 0 15,4-6 0-15,13 6-80 0,2-41-213 0,0 41-344 16,-2-24 6-16,2-17 226 0</inkml:trace>
  <inkml:trace contextRef="#ctx0" brushRef="#br1" timeOffset="56781.0125">6236 6537 1967 0,'-18'-11'49'0,"18"11"-21"0,-31-24-25 0,31 24-3 16,-25-20 0-16,25 20 0 0,-29-11 0 0,12 13 0 15,17-2 0-15,-32 12 0 0,32-12 0 16,-33 26 0-16,15-5 0 0,0 2 0 0,-1 3 0 16,4 5 0-16,-1 0 0 0,2 4 0 0,2 1 0 15,1 2 0-15,2 1 0 0,0-1 0 0,1 0 0 16,0-2 0-16,3 0 0 0,2-3 0 15,-1-2 0-15,5-2 0 0,-2-4 0 0,4-2 0 16,-3-23 0-16,8 36-60 0,-8-36-149 0,0 0-455 16,0 0 56-16,0 0 103 0</inkml:trace>
  <inkml:trace contextRef="#ctx0" brushRef="#br1" timeOffset="56937.2419">5835 6944 1618 0,'-31'-11'429'0,"31"11"-429"0,0 0 0 15,0 0 0-15,0 0 0 0,0 0 0 0,0 0 0 16,22-21 0-16,0 11 0 0,7-2 0 0,7-2 0 16,1-2 0-16,5 5 0 0,-7-4 0 0,3 9 0 15,-17-22-137-15,12 28-534 0,-16-13-24 0,6 5 152 16</inkml:trace>
  <inkml:trace contextRef="#ctx0" brushRef="#br1" timeOffset="57249.7669">6894 6483 1935 0,'-27'-7'112'0,"27"7"-112"0,0 0 0 16,0 0 0-16,29-9 0 0,-6 4 0 0,5-3 0 16,7 0 0-16,3-4 0 0,10 1 0 0,-2-7-12 15,22 29-323-15,-23-34-333 0,17 15 39 0,-12-10 227 16</inkml:trace>
  <inkml:trace contextRef="#ctx0" brushRef="#br1" timeOffset="57577.9615">8060 5823 1685 0,'-2'-31'262'0,"2"31"-180"15,-4-17-64-15,4 17-18 0,0 0 0 0,0 0 0 16,0 0 0-16,0 0 0 0,-17 23 0 0,12-3 0 15,-3 8 0-15,2 7 0 0,-3 4 0 16,1 1 0-16,-1 0 0 0,2 0 0 0,1 1 0 16,1-3 0-16,0 2 0 0,-1-3 0 0,2 0 0 15,-1-1 0-15,2 2 0 0,-2-7-32 0,10 9-56 16,-23-33-305-16,30 32-227 0,-18-19 14 16,4-1 299-16</inkml:trace>
  <inkml:trace contextRef="#ctx0" brushRef="#br1" timeOffset="57796.6324">7675 6505 1815 0,'-23'39'232'0,"23"-39"-232"0,0 0 0 16,0 0 0-16,28-22 0 0,-5 14 0 0,3-2 0 15,7-2 0-15,5 1 0 0,2 0 0 0,3 0 0 16,0 4 0-16,0-1 0 0,-2 3 0 0,-3 1 0 15,1 4 0-15,-7 0 0 0,2 5-45 0,-9-9-47 16,14 25-85-16,-32-38-206 0,25 31-243 16,-11-9 76-16,-4-5 377 0</inkml:trace>
  <inkml:trace contextRef="#ctx0" brushRef="#br1" timeOffset="58234.1392">8147 6863 1888 0,'-53'10'76'16,"29"-10"-41"-16,-4-3 0 0,1 3-22 0,0 0-13 15,1 3 0-15,-1 0 0 0,0 6 0 0,2-1 0 16,0 3 0-16,3 4 0 15,2 2 0-15,0 2 0 0,0 5 0 0,3 0 0 16,3 2 0-16,2-2 0 0,5 1 0 0,2-2 0 16,4-2 0-16,4-3 0 0,-3-18 0 0,20 27 0 15,-3-20 0-15,5-3 0 0,7-7 0 0,4-4 0 16,3-6 0-16,3-8 0 0,4-3 0 0,-3-4 0 16,0-3 0-16,0-4 0 0,-3-2 0 15,0-3 0-15,-3 0 0 0,-3 5 0 0,-2 0 0 16,-5 3 0-16,-3 0 0 0,-5 2 0 0,-5 0 0 15,-3 4 0-15,-1 2 0 0,0 7 0 0,-7 17 0 16,7-19 0-16,-7 19 0 0,0 0 0 0,0 0 0 16,0 0 0-16,-15 31 0 0,7-10 0 0,-2 8 0 15,-1 5 0-15,-2 0 0 0,-2 3 0 16,2-2 0-16,2 3 0 0,0-2 0 16,7 1 0-16,-1-6 0 0,10 0 0 0,-1-9-5 15,17 19-175-15,-21-41-258 0,15 34-148 0,-15-34-22 16,0 0 379-16</inkml:trace>
  <inkml:trace contextRef="#ctx0" brushRef="#br1" timeOffset="58515.396">8662 6874 1543 0,'-24'19'305'0,"2"15"-106"16,3-12-199-16,1 5 0 0,3 0 0 0,0 5 0 15,2-4 0-15,4 0 0 0,4-4 0 0,4-1 0 16,5-5 0-16,-4-18 0 0,18 26 0 16,-18-26 0-16,35 13 0 0,-12-12 0 0,3-4 0 15,2-3 0-15,1-6 0 0,0-2 0 0,0-3 0 16,-3-1 0-16,-4-2 0 0,-4-2 0 0,-4 2 0 16,-5-1 0-16,-4 1 0 0,-2-1 0 0,-5 1 0 15,-3-1 0-15,-2 4 0 0,-7-3 0 0,14 20 0 16,-38-32 0-16,16 26 0 0,-22-18-159 0,44 24-327 15,-70 6-206-15,21-6 64 16,2 15 547-16</inkml:trace>
  <inkml:trace contextRef="#ctx0" brushRef="#br1" timeOffset="59047.4936">756 8605 1985 0,'0'0'18'0,"0"0"-15"0,0 0-1 0,24-6 5 16,-3 0 2-16,6-3-2 0,5-4-5 0,4 1-1 15,3-4-7-15,6 1-8 0,1 0-14 0,4 3-12 16,-5-8-30-16,10 20-68 0,-36-18-407 16,26 13-79-16,-18-6 56 0</inkml:trace>
  <inkml:trace contextRef="#ctx0" brushRef="#br1" timeOffset="59204.1429">883 8703 1921 0,'-30'27'125'0,"30"-27"-124"16,-19 9-1-16,19-9 0 0,0 0-10 0,17-4 3 16,1 1 6-16,4-2-1 0,9-2-1 0,5-6-3 15,8-3-4-15,6-6-15 0,4 4-31 0,-7-30-156 16,15 23-446-16,-19-8 9 0,1 3 242 0</inkml:trace>
  <inkml:trace contextRef="#ctx0" brushRef="#br1" timeOffset="59454.1767">1331 8203 1523 0,'17'20'470'0,"-17"-20"-467"0,0 0-3 0,24 12 6 16,-7-5 4-16,2 1 0 0,5 0 3 0,2 4-12 16,2-3 10-16,2 6-11 0,-1-1 0 15,-1 1 0-15,-3 3 0 0,-5 1 0 0,-4 2 0 16,-4 3 0-16,-4 0 0 0,-5 3 0 0,-5 1 0 15,-5 1 0-15,-6 1 0 0,-5 4 0 0,-9 0 0 16,-2 1 0-16,-7-1 0 0,-2-2 0 16,-1 0 0-16,-2-1 0 0,4-1 0 0,2-2 0 15,3-1 0-15,3-7 0 0,9-3 0 0,3-13-45 16,30 20-423-16,-13-24-194 0,2-19 4 16,-2 19 445-16</inkml:trace>
  <inkml:trace contextRef="#ctx0" brushRef="#br1" timeOffset="59876.4489">2714 8024 1912 0,'0'0'39'0,"0"0"-16"0,0 0-5 16,-21 15-4-16,21-15-2 0,-9 17-10 0,9-17 1 31,-14 25-6-31,8-8 3 0,-1 0-3 0,2 3-1 16,1 1-14-16,0-2-8 0,7 6-40 15,-3-25-50-15,21 29-434 0,-21-29-84 0,13 23 43 16</inkml:trace>
  <inkml:trace contextRef="#ctx0" brushRef="#br1" timeOffset="60079.5015">3108 8094 1834 0,'-11'47'59'0,"-33"5"-41"16,2 8-10-16,-3-1 20 0,2 4-24 0,0-3 13 16,1 0-9-16,4-1-15 0,1-2 8 0,9 0-25 15,-1-5-7-15,10 3-50 0,-9-21-43 0,36 23-399 16,-25-26-49-16,19 6 13 16</inkml:trace>
  <inkml:trace contextRef="#ctx0" brushRef="#br1" timeOffset="60532.6439">3235 8730 1853 0,'0'0'58'0,"-23"-2"-24"0,23 2 0 15,-28-6-6-15,28 6-2 0,-30 0-12 0,13 2-14 16,0 4 0-16,-1 3 0 0,0 4 0 16,-2 2 0-16,0 3 0 0,0 2 0 0,2 2 0 15,1 1 0-15,2 0 0 0,3-2 0 0,2-1 0 32,4-3 0-32,6-17 0 0,-2 24 0 0,2-24 0 15,0 0 0-15,22 15 0 0,-5-18 0 0,6-4 0 16,3-5 0-16,3-5 0 0,2-7 0 0,2-4 0 0,2-1 0 0,-1-3 0 0,1 0 0 0,-5-1 0 15,0 2 0-15,-2 0 0 0,-3-1 0 16,-3 4 0-16,-4 0 0 0,-2 3 0 0,-4 3 0 16,-4 3 0-16,-2 2 0 0,-6 17 0 15,5-21 0-15,-5 21 0 0,0 0 0 0,0 0 0 16,0 0 0-16,0 0 0 0,-23 15 0 0,23-15 0 16,-21 39 0-16,8-9 0 0,0 6 0 0,-3 3 0 15,2 1 0-15,1-2 0 0,5 1 0 16,-1-1 0-16,7-1 0 0,2-5 0 0,6-2 0 15,1-5 0-15,6 2-17 0,-13-27-91 0,42 54-181 16,-42-54-217-16,28 15-107 0,-10-10 100 0</inkml:trace>
  <inkml:trace contextRef="#ctx0" brushRef="#br1" timeOffset="60735.7525">3625 8766 1835 0,'0'0'129'0,"-10"21"-92"0,-4-4-4 0,0 3-20 32,2 1-13-32,-1 4 0 0,3 1 0 0,0 1 0 15,3 1 0-15,2-2 0 0,3 0 0 0,2-2 0 16,2-2 0-16,4-4 0 0,4-1 0 0,-10-17 0 16,25 18 0-16,-7-13 0 0,0-5 0 15,5-4 0-15,-1-7 0 0,6-1-4 0,-8-18-115 0,19 24-422 0,-23-29-89 0,5 8-39 0</inkml:trace>
  <inkml:trace contextRef="#ctx0" brushRef="#br1" timeOffset="60876.3999">3779 8561 2047 0,'-17'3'0'0,"17"-3"0"0,-19 2 0 16,19-2 0-16,0 0 0 0,0 0 0 0,0 0 0 15,0 0 0-15,0 0-162 0,0 0-510 0,0 0-7 16,5-17 146-16</inkml:trace>
  <inkml:trace contextRef="#ctx0" brushRef="#br1" timeOffset="61188.9723">4401 8264 2047 0,'-22'6'0'0,"22"-6"0"0,0 0 0 16,0 0 0-16,23-12 0 0,-5 9 0 0,4-2 0 16,3 0 0-16,4 1 0 0,-1-8-58 0,18 24-169 31,-16-29-439-31,13 14 47 0,-16-5 143 0</inkml:trace>
  <inkml:trace contextRef="#ctx0" brushRef="#br1" timeOffset="61360.7671">4400 8510 1728 0,'0'0'319'0,"0"0"-319"0,0 0 0 0,0 0 0 16,29-8 0-16,-5 5 0 0,5-3 0 16,7-3 0-16,3-5 0 0,8 0-9 0,0-9-52 15,24 29-212-15,-20-30-378 0,10 12-15 0,-9-10 280 16</inkml:trace>
  <inkml:trace contextRef="#ctx0" brushRef="#br1" timeOffset="61938.9496">5774 7855 1383 0,'-7'-33'415'16,"7"33"-311"-16,9-20-69 0,-9 20-6 0,0 0-7 16,9-20-3-16,-9 20 1 0,0 0-1 15,0 0-18-15,0 0-1 0,-5 24 0 0,5-24 0 16,-9 37 0-16,2-12 0 0,-1 2 0 0,-2 2 0 31,1 1 0-31,1-1 0 0,1 1 0 0,-1-4 0 0,5 0 0 0,-1-3 0 0,5 1 0 0,0-3-19 16,6 4-39-16,-7-25-21 0,20 54-107 15,-20-54-434-15,6 37 19 0,-6-37 118 0</inkml:trace>
  <inkml:trace contextRef="#ctx0" brushRef="#br1" timeOffset="62220.2049">5550 8528 1575 0,'-18'-6'472'0,"18"6"-472"16,0 0 0-16,17 3 0 0,2-7 0 31,9 1 0-31,6-5 0 0,3 0 0 0,3-3 0 0,3 0 0 0,0-3 0 0,1-1 0 0,1 1 0 32,-1-2 0-32,2 3 0 0,-2-1 0 0,0 5-5 15,-3-6-63-15,8 21-74 0,-49-6-459 0,58-10-41 16,-34 9 54-16</inkml:trace>
  <inkml:trace contextRef="#ctx0" brushRef="#br1" timeOffset="62579.5374">5650 8772 1988 0,'-26'14'59'0,"26"-14"-59"0,0 0 0 0,0 0 0 0,0 0 0 0,0 0 0 16,0 0 0-16,28-20 0 0,-11 13 0 16,4 1 0-16,1 3 0 0,0 0 0 0,-2 1 0 15,1 1 0-15,-3 1 0 0,-1 1 0 0,-17-1 0 32,28 5 0-32,-28-5 0 0,0 0 0 0,20 14 0 0,-20-14 0 0,0 0 0 0,1 23 0 15,-1-23 0-15,-12 26 0 0,12-26 0 0,-26 35 0 16,8-16 0-16,-1 3 0 0,-2-2 0 0,-1 2 0 15,0 1 0-15,3-1 0 0,0 0 0 0,6-4 0 16,13-18 0-16,-16 26 0 0,16-26 0 0,2 17 0 31,-2-17 0-31,0 0 0 0,32 17 0 0,-13-18 0 0,9-1 0 0,0-9-18 0,10 8-93 32,-22-32-361-32,29 24-177 0,-14-12 31 0,6-6 440 0</inkml:trace>
  <inkml:trace contextRef="#ctx0" brushRef="#br1" timeOffset="62845.5763">6203 8729 1530 0,'-2'33'482'16,"-20"-19"-447"-16,-5-2-35 0,2 2 0 15,3 0 0-15,2 1 0 0,4 3 0 0,3 0 0 16,2 0 0-16,5-1 0 0,4 0 0 0,2-17 0 16,4 30 0-16,-4-30 0 0,22 29 0 0,-22-29 0 15,37 22 0-15,-13-13 0 0,4-5 0 0,3-2 0 16,3-4 0-16,0-2 0 0,1-5 0 15,-2-1 0-15,-4-3 0 0,-2-3 0 0,-8-2 0 32,-2-1 0-32,-6-4 0 0,-2-1 0 15,-2-3 0-15,-5-1 0 0,-4-1 0 0,-3 3 0 16,-3-1 0-16,-5 3 0 0,-1-1 0 0,-3 2 0 16,-1 0 0-16,3 1 0 0,-2-1-3 0,17 23-62 15,-24-36-25-15,24 36-52 0,-21-25-245 0,39 36-93 16,-18-11-21-16,-2-20 123 0</inkml:trace>
  <inkml:trace contextRef="#ctx0" brushRef="#br1" timeOffset="63096.3483">6827 8463 1973 0,'0'0'74'0,"0"0"-74"16,0 0 0-16,0 0 0 0,0 0 0 0,0 0 0 15,24-18 0-15,-24 18 0 0,34-8 0 0,-12 2 0 16,4 2 0-16,3-1 0 0,1 1 0 0,0 0 0 16,5 1 0-16,-7-5 0 0,11 11-37 0,-39-3-601 15,48-14-36-15,-22-1 19 0</inkml:trace>
  <inkml:trace contextRef="#ctx0" brushRef="#br1" timeOffset="63927.5813">8024 7894 750 0,'0'0'529'0,"3"-34"-206"0,-3 34-253 0,13-26-5 15,-13 26-10-15,19-31 0 0,-19 31-8 0,26-29-11 16,-26 29-9-16,21-23-5 0,-21 23-2 16,0 0 3-16,0 0 2 0,0 0-25 0,0 0 0 15,0 0 0-15,8 17 0 0,-13 3 0 0,-4 7 0 16,-2 3 0-16,0 4 0 0,-2 1 0 0,1 0 0 15,0-1 0-15,1-3 0 0,0 1 0 0,1-4 0 16,4 1 0-16,0-5 0 0,7 4-16 0,0-8-41 16,12 11-46-16,-13-31-72 0,25 35-433 0,-25-35 2 15,23 31 125-15</inkml:trace>
  <inkml:trace contextRef="#ctx0" brushRef="#br1" timeOffset="64146.7622">7796 8422 1985 0,'-29'22'62'0,"29"-22"-62"0,0 0 0 16,0 0 0-16,0 0 0 0,39-3 0 0,-7 0 0 15,5-4 0-15,7-3 0 0,7-2 0 0,4 0 0 16,0-2 0-16,3 2 0 0,-4-1 0 15,0 4-4-15,-5 0-49 0,-2 6 2 16,-10-4-22-16,7 17-41 0,-27-33-202 0,20 31-292 16,-16-8 64-16,0 3 261 0</inkml:trace>
  <inkml:trace contextRef="#ctx0" brushRef="#br1" timeOffset="64475.2632">8201 8589 1731 0,'0'0'178'0,"-20"16"-123"0,3-5-9 15,-4-4-9-15,-1 2-37 0,-1 4 0 0,-1-3 0 16,0 3 0-16,3-3 0 0,1 1 0 0,20-11 0 15,-28 20 0-15,28-20 0 0,0 0 0 0,-16 23 0 16,16-23 0-16,6 17 0 0,-6-17 0 0,28 14 0 16,-4-9 0-16,5-1 0 0,6-3 0 0,3-2 0 15,4-3 0-15,2-2 0 0,1 0 0 16,-2-4 0-16,0 4 0 0,-4-2 0 0,0 2 0 16,-4-4 0-16,1 3 0 0,-7-5-18 0,6 9-103 15,-30-20-487-15,27 17-14 0,-24-17 13 16</inkml:trace>
  <inkml:trace contextRef="#ctx0" brushRef="#br1" timeOffset="64647.2411">8386 8666 2005 0,'-27'35'31'0,"1"-2"-20"0,1 1-11 0,3-1 0 15,2-2 0-15,3-2 0 0,5-1 0 0,3-6 0 16,8-3 0-16,1-19 0 0,11 25-11 0,6-15-22 15,0-10-12-15,12 2-19 0,-10-28-104 16,23 21-462-16,-15-18 26 0,13 3 113 16</inkml:trace>
  <inkml:trace contextRef="#ctx0" brushRef="#br1" timeOffset="64912.7692">8716 8649 1627 0,'-53'-2'392'15,"63"19"-364"-15,-33 5-28 0,2-1 0 16,3 5 0-16,1 2 0 0,4 2 0 0,3 3 0 16,1-3 0-16,7-1 0 0,2-4 0 15,4-2 0-15,3-2 0 0,-7-21 0 0,27 29 0 16,-7-20 0-16,5-4 0 0,3-5 0 0,1-5 0 16,3-4 0-16,0-8 0 0,4-4 0 0,-2-5 0 15,-3-3 0-15,-3-3 0 0,-5 0 0 0,-4-1 0 16,-5 0 0-16,-4 3 0 0,-5 0 0 15,-4 1 0-15,-6-1 0 0,-2 2 0 0,-9-4 0 16,-2 9 0-16,-9-7 0 0,27 30-225 0,-58-30-423 16,22 18-37-16,-9-2 197 0</inkml:trace>
  <inkml:trace contextRef="#ctx0" brushRef="#br1" timeOffset="65459.6552">790 10287 1748 0,'12'36'264'0,"-12"-36"-229"0,0 0-35 16,0 0 0-16,0 0 0 0,22 4 0 0,-22-4 0 15,31 1 0-15,-12-1 0 0,5-2 0 0,4-3 0 16,6 0 0-16,2-4 0 0,3 2-13 0,-3-4-42 16,9 10-40-16,-19-30-179 0,21 32-368 15,-18-13 46-15,0 5 225 0</inkml:trace>
  <inkml:trace contextRef="#ctx0" brushRef="#br1" timeOffset="65631.532">942 10507 2046 0,'-11'22'1'0,"11"-22"-1"15,0 0 0-15,25-16 0 0,-5 9 0 0,7-5 0 16,6-3-3-16,3-1-13 0,6-3-18 0,6 3-27 15,-9-19-99-15,21 21-479 0,-22-13 3 16,4 5 139-16</inkml:trace>
  <inkml:trace contextRef="#ctx0" brushRef="#br1" timeOffset="65881.5539">1444 9993 1591 0,'-20'-7'314'15,"39"9"-280"-15,-19-2-24 0,20 6 3 0,-3-2 6 16,6 2 0-16,1 0 1 0,3 0-3 0,-2 0-7 16,3 3-10-16,-4 0 0 0,0 2 0 15,-6 2 0-15,-1 2 0 0,-3 3 0 16,-5 3 0-16,-1-1 0 0,-6 3 0 0,-2 1 0 16,-5 4 0-16,-6 0 0 0,-2 2 0 0,-5 2 0 15,-4-2 0-15,-4-1 0 0,-1 0 0 0,2-2 0 16,-1-3 0-16,7-1 0 0,2-8 0 0,17-15 0 15,-18 21-29-15,24 0-140 0,-26-34-403 0,20 13-52 16,17 0-10-16</inkml:trace>
  <inkml:trace contextRef="#ctx0" brushRef="#br1" timeOffset="66256.5907">2817 9683 1909 0,'18'-18'136'0,"-18"18"-134"0,0 0-2 0,0 0 0 16,0 0 0-16,-13 23 0 0,10-3 0 0,-1 6 0 16,2 7 0-16,-2-2 0 0,3 2 0 15,-3 0 0-15,3-1-24 0,-3-4-23 0,8 7-44 16,-4-35-108-16,1 41-413 0,-5-24-5 0,13 1 161 15</inkml:trace>
  <inkml:trace contextRef="#ctx0" brushRef="#br1" timeOffset="66444.0464">3406 9675 1658 0,'-47'2'302'0,"32"32"-252"0,-26 3-36 15,-2 2 6-15,-1 5-17 0,1 3-3 0,-1 4 0 16,-1 3 0-16,2 7 0 0,2-1 0 0,0 6 0 16,0 1 0-16,1 0 0 0,0-2 0 15,9-2-4-15,4-7-17 0,11-3-28 0,4-17-33 16,32 25-263-16,-21-40-277 0,26 12 26 0,-7-14 269 16</inkml:trace>
  <inkml:trace contextRef="#ctx0" brushRef="#br1" timeOffset="66881.5729">3390 10454 1771 0,'0'0'131'15,"-26"-7"-89"-15,6 8-1 16,-3 0-3-16,0 6-14 0,-4 2-24 0,0 5 0 16,-2 4 0-16,0 3 0 0,1 1 0 0,1 1 0 15,1 1 0-15,5 2 0 0,1 0 0 0,6 0 0 16,3-4 0-16,5-1 0 0,6-4 0 0,0-17 0 16,19 24 0-16,1-17 0 0,4-4 0 0,5-3 0 15,5-8 0-15,1-4 0 0,6-5 0 16,-1-6 0-16,4-3 0 0,-2-5 0 0,2-2 0 15,0-5 0-15,-5-1 0 0,-1-1 0 0,-6 2 0 16,-3 0 0-16,-6 3 0 0,-6 3 0 0,-3 0 0 16,-4 2 0-16,-6 0 0 0,-1 2 0 0,-4 2 0 15,-2 3 0-15,3 23 0 0,-10-25 0 16,10 25 0-16,0 0 0 0,-20 1 0 0,20-1 0 16,-20 28 0-16,9-1 0 0,-2 4 0 15,0 7 0-15,0 4 0 0,1-2 0 0,3 3 0 16,-1-1 0-16,6 0 0 0,-1-3 0 0,8 3 0 15,-6-11-91-15,20 27-174 0,-35-39-255 0,33 23-72 16,-18-13 14-16</inkml:trace>
  <inkml:trace contextRef="#ctx0" brushRef="#br1" timeOffset="67115.9836">3929 10472 1896 0,'-28'22'91'16,"16"-1"-59"-16,-1 4-12 0,2 1-12 0,-2 2-8 16,4 4 0-16,0 0 0 0,1 1 0 15,3-1 0-15,4 0 0 0,1-4 0 0,3-4 0 16,5-4 0-16,-8-20 0 0,18 28 0 0,-18-28 0 16,25 14 0-16,-25-14 0 0,32-3 0 0,-15-6-34 15,5 1-32-15,-15-36-209 0,25 27-337 0,-20-20-15 16,11 3 195-16</inkml:trace>
  <inkml:trace contextRef="#ctx0" brushRef="#br1" timeOffset="67225.3929">3995 10211 1860 0,'0'0'187'0,"-33"20"-187"16,33-20 0-16,-26 5 0 0,26-5 0 0,0 0 0 15,0 0-164-15,0 0-485 0,0 0-19 0,0 0 103 16</inkml:trace>
  <inkml:trace contextRef="#ctx0" brushRef="#br1" timeOffset="67569.6874">4864 10264 1967 0,'0'0'8'0,"0"0"-8"0,20-16 0 0,-20 16 0 16,34-16-1-16,-12 12 1 0,1-1-7 0,1 4-10 16,-3-4-26-16,8 12-36 0,-29-7-72 0,58 8-319 15,-58-8-97-15,37 11 1 0,-20 4 493 0</inkml:trace>
  <inkml:trace contextRef="#ctx0" brushRef="#br1" timeOffset="67695.0962">4874 10467 1640 0,'11'18'407'0,"-11"-18"-407"16,0 0 0-16,22-20-21 0,-3 11 0 15,3-5-13-15,11 5-21 0,-9-16-80 16,32 20-465-16,-27-14-2 0,13 11 24 0</inkml:trace>
  <inkml:trace contextRef="#ctx0" brushRef="#br1" timeOffset="68195.1993">5909 9763 1951 0,'0'0'17'16,"0"0"-3"-16,29-5 0 0,-11 1-1 0,3-1-2 15,1 1-4-15,0 0-1 0,-3 2-1 16,-1 1-3-16,-18 1 1 0,28-3-2 0,-28 3-1 16,19 0 1-16,-19 0-1 0,0 0 1 0,0 0 0 15,0 0-1-15,0 0 0 0,2 25 0 0,-2-25 0 16,-18 23 0-16,18-23 0 0,-33 31 0 0,12-12 0 16,-1 2 0-16,-2 1 0 0,0-1 0 15,0 2 0-15,0 0 0 0,6-3 0 0,4-1 0 16,14-19 0-16,-16 28 0 0,16-28 0 0,2 19 0 15,-2-19 0-15,18 15 0 0,-18-15 0 0,37 8 0 16,-13-8 0-16,5-2 0 0,7-3 0 0,4-2 0 16,4-2 0-16,1-2 0 0,2 3 0 0,-6-7-55 15,8 17-71-15,-28-31-260 0,24 31-218 16,-20-10 4-16,4-1 325 0</inkml:trace>
  <inkml:trace contextRef="#ctx0" brushRef="#br1" timeOffset="68445.578">5904 10295 1677 0,'-43'-14'346'15,"43"14"-322"-15,0 0-24 0,0 0 0 16,19-6 0-16,-19 6 0 0,0 0 0 0,30-7 0 15,-12 4 0-15,5 1 0 0,5-2 0 0,5 0 0 16,4 1 0-16,4-1 0 0,0 1 0 16,3-1 0-16,1 0 0 0,-1-2 0 0,3 3 0 15,-2-5 0-15,2 4-11 0,-4-5-37 0,5 7-17 16,-15-16-56-16,27 31-301 0,-27-26-187 0,6 9 14 16,-11 4 420-16</inkml:trace>
  <inkml:trace contextRef="#ctx0" brushRef="#br1" timeOffset="68773.6953">6214 10483 1786 0,'0'0'93'0,"0"0"-35"0,-17 7-7 16,17-7-9-16,0 0-25 0,-18 16-17 0,18-16 0 15,0 0 0-15,-18 24 0 0,18-24 0 0,-15 22 0 16,15-22 0-16,-18 25 0 0,18-25 0 0,-20 29 0 16,20-29 0-16,-15 27 0 0,15-27 0 0,-10 23 0 15,10-23 0-15,0 18 0 0,0-18 0 0,0 0 0 16,29 22 0-16,-8-17 0 0,5-3 0 16,7-3 0-16,5-4 0 0,3-2 0 15,8-2 0-15,0-2 0 0,4 0 0 0,-2-2 0 16,3 1 0-16,-6-3 0 0,2 3 0 0,-2-1 0 15,-3 0 0-15,-5-2 0 0,-5 4-1 0,-13-9-87 16,16 28-233-16,-44-32-267 0,6 24-26 0,9-17 180 16</inkml:trace>
  <inkml:trace contextRef="#ctx0" brushRef="#br1" timeOffset="68930.0249">6478 10603 1752 0,'-22'12'245'16,"11"5"-195"-16,-3 10-50 0,1 1 0 15,4-1 0-15,1 2 0 0,2-5 0 0,3 1 0 16,-1-2 0-16,4-4 0 0,1-1 0 0,-1-18 0 16,14 23 0-16,-14-23 0 0,25 11-54 15,-24-39-313-15,29 34-259 0,-18-23 31 0,12 1 191 16</inkml:trace>
  <inkml:trace contextRef="#ctx0" brushRef="#br1" timeOffset="69211.2249">6909 10543 2044 0,'-26'17'3'0,"5"0"-3"15,4 1 0-15,1 2 0 0,3 1 0 0,1 1 0 16,2 4 0-16,2-2 0 0,3 0 0 0,1-1 0 16,4 1 0-16,3-3 0 0,4-2 0 0,-7-19 0 15,22 28 0-15,-22-28 0 0,34 13 0 0,-12-12 0 16,-2-2 0-16,4-4 0 0,0-4 0 15,0-7 0-15,2 0 0 0,-2-4 0 0,-3-3 0 16,-3-2 0-16,-5-1 0 0,0 0 0 0,-6 2 0 16,-1 1 0-16,-4 2 0 0,-2 0 0 0,-1 0 0 15,-1 2 0-15,-4-1 0 0,1 1 0 0,-4-2 0 16,2 2 0-16,-4-2 0 0,11 21-32 16,-30-43-265-16,30 43-256 0,0 0-85 0,-22-4 112 15</inkml:trace>
  <inkml:trace contextRef="#ctx0" brushRef="#br1" timeOffset="69492.4723">7441 10136 1938 0,'0'0'109'15,"-10"-20"-109"-15,10 20 0 0,27-13 0 16,-6 5 0-16,3-1 0 0,3-1 0 0,2 1 0 16,2-1 0-16,1 2 0 0,1-1 0 0,5 4 0 15,-2-6 0-15,18 27-213 0,-29-34-458 0,25 14 1 16,-12-9 178-16</inkml:trace>
  <inkml:trace contextRef="#ctx0" brushRef="#br1" timeOffset="69789.4194">8485 9513 1967 0,'9'24'80'0,"-9"-24"-80"0,0 0 0 15,0 0 0-15,-12 22 0 0,5-5 0 0,-5 6 0 16,-2 5 0-16,0 3 0 0,-1 2 0 15,2 1 0-15,1-2 0 0,1 2 0 0,1-4 0 16,5 3 0-16,-1-4-34 0,8 5-43 0,-8-17-63 16,29 20-419-16,-26-16-55 0,11 9 52 0</inkml:trace>
  <inkml:trace contextRef="#ctx0" brushRef="#br1" timeOffset="70008.1234">8173 10172 1917 0,'8'24'130'0,"-8"-24"-130"0,0 0 0 0,0 0 0 16,25-16 0-16,-1 9 0 0,3 0 0 0,5-3 0 16,7-1 0-16,-3 2 0 0,8-2 0 15,-4 1 0-15,2 4 0 0,-4-1 0 0,3 4 0 16,0-1 0-16,1 4-24 0,-4-11-80 0,31 17-498 15,-36-15-51-15,12 12 28 0</inkml:trace>
  <inkml:trace contextRef="#ctx0" brushRef="#br1" timeOffset="70461.2382">8466 10418 1392 0,'27'14'439'0,"-27"-14"-316"0,0 0-94 16,0 0-9-16,-14-21-1 0,14 21-3 0,0 0-7 15,0 0-9-15,0 0 0 0,0 0 0 0,0 0 0 16,0 0 0-16,-21 4 0 0,21-4 0 0,-22 22 0 16,22-22 0-16,-26 33 0 0,14-15 0 0,0 1 0 15,0-1 0-15,2-1 0 0,2 0 0 0,8-17 0 16,-9 28 0-16,9-28 0 15,3 24 0-15,-3-24 0 0,15 19 0 0,-15-19 0 16,35 12 0-16,-11-10 0 0,6-5 0 0,4 0 0 16,6-5 0-16,3-3 0 0,2 1 0 0,0-6 0 15,1 1 0-15,-3-2 0 0,-1 2 0 0,-4-5 0 16,1 5-46-16,-10-12-54 0,16 26-130 0,-36-34-281 16,25 23-63-16,-19-9 31 0</inkml:trace>
  <inkml:trace contextRef="#ctx0" brushRef="#br1" timeOffset="70617.4754">8710 10485 1890 0,'-44'45'141'0,"18"-5"-125"0,2 0-16 0,6 0 0 16,4-4 0-16,5-2 0 0,5-4 0 0,5-1 0 16,4-3 0-16,5-7 0 0,6-1 0 15,3-10 0-15,7 0-7 0,-2-14-88 0,27 23-387 16,-29-36-132-16,20 6-5 0,-11-3 390 0</inkml:trace>
  <inkml:trace contextRef="#ctx0" brushRef="#br1" timeOffset="70898.741">9155 10436 1976 0,'-25'13'53'0,"4"1"-35"0,0 7-18 0,0 0 0 16,2 4 0-16,0 2 0 0,5 0 0 0,0 2 0 15,6 2 0-15,2-4 0 0,5 3 0 0,3-5 0 16,4-3 0-16,5-4 0 0,5-1 0 0,-16-17 0 16,35 19 0-16,-14-16 0 0,1-6 0 15,2-2 0-15,-2-6 0 0,2-3 0 0,-3-5 0 16,1-4 0-16,-3 0 0 0,0-4 0 0,-5-1 0 16,-2-1 0-16,-3 0 0 0,-2 1 0 0,-3-1 0 15,-1-1 0-15,-3-1 0 0,0 0 0 16,-4-1 0-16,0 4 0 0,-6-2 0 0,3 13-38 15,-20-21-209-15,27 38-278 0,-35-5-50 0,8 9-48 16</inkml:trace>
  <inkml:trace contextRef="#ctx0" brushRef="#br1" timeOffset="71508.1333">1119 11897 1714 0,'7'20'235'16,"-7"-20"-189"-16,0 0-34 0,0 0-5 0,0 0 1 15,31-8 2-15,-7 2-4 0,1-3-2 0,3-1-5 16,5 1-4-16,1-3-11 0,4 2-15 0,-2-4-24 15,12 15-73-15,-48-1-460 0,56-18-44 16,-35 4 47-16</inkml:trace>
  <inkml:trace contextRef="#ctx0" brushRef="#br1" timeOffset="71679.9935">1222 12030 1838 0,'-37'21'180'0,"37"-21"-172"0,-18 9-5 15,18-9-6-15,0 0-3 0,0 0 3 0,31-9 2 16,-9 7 12-16,7-8-11 0,5-1 7 0,6-6-16 16,4-3-9-16,6-1-11 0,-4-5-22 0,7 12-47 15,-19-28-137-15,16 28-365 0,-16-12-1 0,1 9 209 16</inkml:trace>
  <inkml:trace contextRef="#ctx0" brushRef="#br1" timeOffset="71945.6416">1605 11641 1814 0,'-23'2'44'16,"23"-2"-30"-16,0 0 0 0,24 2 12 0,-24-2 7 15,38 0 1-15,-14 1-7 0,5 0-4 0,1 2-5 16,2 0-18-16,0 1 0 0,-2 2 0 16,-3 1 0-16,-5 3 0 0,-5 0 0 0,-17-10 0 15,22 28 0-15,-17-11 0 0,-6 2 0 0,-4 3 0 16,-5 1 0-16,-6 1 0 0,-3 0 0 15,-4 1 0-15,-5 1 0 0,-3 2 0 0,-1-3 0 16,-1 0 0-16,1 0 0 0,2-4 0 0,3-1 0 16,3-5 0-16,4-1 0 0,3-6 0 0,17-8 0 15,-18 11 0-15,18-11-12 0,0 0-66 16,0 0-64-16,0 0-364 0,21-5-122 0,-21 5 15 16</inkml:trace>
  <inkml:trace contextRef="#ctx0" brushRef="#br1" timeOffset="72414.6076">3033 11360 1746 0,'0'0'45'16,"0"0"-11"-16,12-20-1 0,-12 20-1 0,0 0 11 15,0 0-7-15,-1 20-6 0,1-20-12 16,-11 35-11-16,2-11-15 0,0 4 22 15,-2 2-25-15,-2 0 20 0,1-1-15 0,3 0-9 16,0-5-3-16,4-1-10 0,5-23-4 0,3 34-20 16,-3-34-26-16,28 20-59 0,-27-39-137 0,34 23-279 15,-12-15 32-15,9-6 208 0</inkml:trace>
  <inkml:trace contextRef="#ctx0" brushRef="#br1" timeOffset="72602.1137">3522 11328 1419 0,'-33'12'99'0,"16"21"-16"16,-18-6 16-16,10 16-36 0,-14-8 25 0,9 14-49 16,-10-6-6-16,3 5 7 0,-2 2-18 15,3-2 6-15,-1 2-16 0,3-2 5 16,3 0-15-16,3-5 1 0,5-1-3 0,6-2 0 16,6-5-8-16,1-6-53 0,14 4-19 0,-4-33-171 15,4 29-393-15,-4-29 58 0,26 15 170 0</inkml:trace>
  <inkml:trace contextRef="#ctx0" brushRef="#br1" timeOffset="73023.969">3537 12054 1666 0,'0'0'62'0,"0"0"-45"0,0 0 2 15,-21-3 6-15,21 3 1 0,-17-3 3 16,17 3-1-16,-22-3 6 0,22 3-2 0,-27 2 7 16,27-2-28-16,-33 9 19 0,15 0-19 0,-3 2 7 15,0 4-18-15,2 0 0 0,2 4 0 0,1 0 0 16,2 1 0-16,3-1 0 0,3 1 0 0,5-4 0 16,3-16 0-16,3 26 0 0,-3-26 0 0,22 12 0 15,-22-12 0-15,37 0 0 0,-13-5 0 0,4-8 0 16,5-4 0-16,2-6 0 15,3-5 0-15,2-5 0 0,4-3 0 0,-2 0 0 16,1-3 0-16,-2 0 0 0,-3 3 0 0,-5 0 0 16,-5 3 0-16,-4 4 0 0,-6 5 0 0,-4 4 0 15,-5 3 0-15,-9 17 0 0,9-19 0 0,-9 19 0 16,0 0 0-16,0 0 0 0,0 0 0 0,-23 8 0 16,23-8 0-16,-28 34 0 0,12-11 0 0,-2 7 0 15,-2 2 0-15,2 6 0 0,0 1 0 16,1-1 0-16,2 1 0 0,4 1 0 0,3-5 0 15,8 0 0-15,1-7-5 0,14 5-105 0,-15-33-242 16,26 25-267-16,-26-25 9 0,32 18 260 0</inkml:trace>
  <inkml:trace contextRef="#ctx0" brushRef="#br1" timeOffset="73242.7497">4121 12056 1231 0,'0'0'628'15,"0"0"-583"-15,-29-2-21 0,29 2 2 0,-27 1-2 16,27-1-6-16,-22 12-2 0,22-12 6 0,-22 25-11 16,12-5-9-16,0 2-2 0,0 2 0 0,2 2 0 15,3 2 0-15,0-1 0 0,4-1 0 16,3-1 0-16,0-4 0 0,5-1 0 0,-7-20 0 16,20 28 0-16,-20-28 0 0,32 13 0 0,-11-12-3 15,0-7-32-15,9 1-36 0,-16-30-177 16,26 27-369-16,-21-21 4 0,7 4 154 0</inkml:trace>
  <inkml:trace contextRef="#ctx0" brushRef="#br1" timeOffset="73383.3457">4208 11846 1607 0,'-17'16'440'0,"-8"-12"-440"0,8-1 0 15,17-3 0-15,-18 1 0 0,18-1 0 0,0 0-1 16,0 0-61-16,0 0-83 0,0 0-410 15,0 0-62-15,0 0 4 0</inkml:trace>
  <inkml:trace contextRef="#ctx0" brushRef="#br1" timeOffset="73711.8522">5075 11843 2047 0,'0'0'0'0,"0"0"0"0,22-12 0 16,-2 5 0-16,3-1 0 0,4-1 0 0,3-1 0 15,1 3-8-15,-2 0-16 0,3 2-14 0,-6-2-8 16,6 9-23-16,-32-2-80 0,50-8-450 16,-50 8-3-16,23 1 91 0</inkml:trace>
  <inkml:trace contextRef="#ctx0" brushRef="#br1" timeOffset="73868.1518">5031 12053 2000 0,'0'0'12'0,"0"0"0"16,19 8-4-16,1-9-1 0,3-2 1 0,10-5-8 16,1-1 0-16,11-4 0 0,-1-5-27 0,8 5-30 15,-4-13-33-15,21 26-77 0,-31-21-454 0,29 13 51 16,-12-4 56-16</inkml:trace>
  <inkml:trace contextRef="#ctx0" brushRef="#br1" timeOffset="75071.4042">6313 11190 1857 0,'0'0'4'16,"0"0"0"-16,-19 11 0 0,19-11 3 0,-19 22 0 15,19-22-4-15,-24 37-17 0,8-15 0 0,4 7-14 16,-4-3 9-16,4 4-1 0,0-2 16 0,3 3 11 16,-1-5-56-16,11 9-2 0,-1-35-105 0,9 56-195 15,-8-36-161-15,9 0 5 0,5 6 340 16</inkml:trace>
  <inkml:trace contextRef="#ctx0" brushRef="#br1" timeOffset="75290.1903">6029 11796 1839 0,'-34'29'208'0,"34"-29"-208"16,-17 6 0-16,17-6 0 0,0 0 0 0,0 0 0 15,31-7 0-15,-8 5 0 0,6-3 0 16,6-4 0-16,5 1 0 0,5-2 0 0,2 0 0 15,-1 2 0-15,1 2 0 0,-2 0 0 16,0 3 0-16,-5 1-24 0,0 7-38 0,-10-11-48 16,18 35-202-16,-23-25-306 0,4 12 32 0,-29-16 252 15</inkml:trace>
  <inkml:trace contextRef="#ctx0" brushRef="#br1" timeOffset="75602.683">6544 11900 1312 0,'-17'-29'117'0,"17"29"13"16,-23-8 6-16,23 8-12 0,-31 5-28 0,13 2-32 16,-10-4-14-16,1 8-32 0,-4 0-18 15,-1 3 0-15,0 0 0 0,1 3 0 0,-1 0 0 16,4 1 0-16,1 0 0 0,4 0 0 0,4 0 0 15,19-18 0-15,-27 31 0 0,27-31 0 0,-10 24 0 16,10-24 0-16,12 23 0 0,-12-23 0 0,36 20 0 16,-9-14 0-16,5-2 0 0,6-4 0 15,5-2 0-15,3-4 0 0,4 0 0 0,-3-3 0 0,3 2 0 16,-4-2 0-16,0 3 0 16,-1-2 0-16,0 3 0 0,-4-6-57 0,5 16-76 15,-33-32-336-15,27 26-165 0,-22-13 40 0,2-2 435 16</inkml:trace>
  <inkml:trace contextRef="#ctx0" brushRef="#br1" timeOffset="75790.1876">6783 11842 1734 0,'-7'42'265'16,"-39"-17"-223"-16,21-2-36 0,2 2-6 0,1 3 0 15,1 2 0-15,-1 0 0 0,0 2 0 0,0 0 0 16,2 0 0-16,3-1 0 0,3 1 0 15,4-6 0-15,6-1 0 0,4-7-6 0,10 1-46 16,-10-19-40-16,37 30-104 0,-37-30-408 16,35 3 13-16,-10-11 86 0</inkml:trace>
  <inkml:trace contextRef="#ctx0" brushRef="#br1" timeOffset="76055.7969">7062 11909 1609 0,'0'46'380'0,"-50"-32"-322"16,29-1-58-16,2 1 0 0,1 3 0 16,2 2 0-16,1 2 0 0,2 2 0 0,1 2 0 15,2 3 0-15,4 1 0 0,2 1 0 0,4-2 0 16,4-3 0-16,3-1 0 0,4-5 0 0,-11-19 0 16,34 26 0-16,-10-19 0 0,4-3 0 0,2-4 0 15,1-6 0-15,2-4 0 0,0-4 0 0,0-4 0 16,-4-3 0-16,-2-3 0 0,-5-1 0 15,-5-2 0-15,-5 0 0 0,-4 0 0 0,-4 1 0 16,-4 1 0-16,-4-1 0 0,-6 2 0 0,0-1 0 16,-9-1 0-16,0 7 0 0,-8-3 0 0,3 10 0 15,-19-23-177-15,26 41-379 0,-34-18-91 0,11 11 17 16</inkml:trace>
  <inkml:trace contextRef="#ctx0" brushRef="#br1" timeOffset="76853.507">1592 13507 1926 0,'0'0'38'0,"0"0"-11"0,17-12-2 15,-17 12 2-15,35-12-23 0,-10 5-4 0,2 1 0 16,4-1 0-16,3 1 0 0,-1-2 0 16,2 2 0-16,0 0 0 0,2 3-9 0,-3-3-37 15,5 8-28-15,-19-21-110 0,13 27-459 0,-14-11 20 16,0 3 156-16</inkml:trace>
  <inkml:trace contextRef="#ctx0" brushRef="#br1" timeOffset="77025.3033">1581 13804 1686 0,'-21'-9'361'0,"21"9"-361"0,0 0 0 0,0 0 0 16,22-13 0-16,8 0 0 0,10-4 0 0,8-5 0 15,5-2 0-15,5-4 0 0,4 0-7 0,-3-4-56 16,10 10-47-16,-25-30-236 0,21 30-307 16,-23-9 53-16,3 3 333 0</inkml:trace>
  <inkml:trace contextRef="#ctx0" brushRef="#br1" timeOffset="77322.2061">2104 13266 1718 0,'0'0'226'16,"24"0"-172"-16,-24 0-32 0,39-8-1 0,-8 5-15 15,7-3-6-15,4 1 0 0,1 2 0 0,0 2 0 16,-3 4 0-16,-6 4 0 0,-5 4 0 0,-6 3 0 16,-6 7 0-16,-7 2 0 0,-6 3 0 0,-8 3 0 15,-3 2 0-15,-8 1 0 0,-3 1 0 16,-6 0 0-16,-6 2 0 0,-2-1 0 0,-4 1 0 15,-3-2 0-15,1 1 0 0,-1-1 0 16,0-2 0-16,3-4 0 0,5-4 0 0,6-2 0 16,6-8 0-16,19-13 0 0,0 0 0 0,0 0-57 15,0 0-22-15,0 0-71 0,15-27-230 0,21 20-175 16,-16-17-19-16,11-6 323 0</inkml:trace>
  <inkml:trace contextRef="#ctx0" brushRef="#br1" timeOffset="78214.004">3787 13365 1670 0,'0'0'30'16,"11"-24"-20"-16,-11 24 29 0,-6-29-28 0,6 29 48 16,-11-26-35-16,11 26 12 0,-20-25 1 0,20 25-11 15,-34-20 0-15,11 16-7 0,-6 1 0 0,-3 7-2 16,-3 4 0-16,-3 7-10 0,-2 4-7 0,1 8 0 16,-1 3 0-16,4 6 0 0,0-2 0 15,5 2 0-15,3 2 0 0,5-4 0 16,3 0 0-16,8-4 0 0,5-6 0 0,7-1 0 15,0-23 0-15,18 27 0 0,3-20 0 0,5-5 0 16,8-7 0-16,7-5 0 0,6-7 0 0,5-6 0 16,8-9 0-16,4-4 0 0,2-8 0 0,2-3 0 15,0-5 0-15,-5-2 0 0,-2-1 0 0,-5 1 0 16,-6 3 0-16,-4 3 0 0,-7 2 0 16,-6 2 0-16,-7 4 0 0,-6 3 0 0,-8 5 0 15,-3 3 0-15,-8 4 0 0,-2 4 0 0,-4 5 0 16,5 16 0-16,-19-14 0 0,19 14 0 0,-30 12 0 15,13 3 0-15,-2 8 0 0,-1 5 0 0,0 9 0 16,-2 8 0-16,1 6 0 0,1 3 0 16,1 3 0-16,4-1 0 0,4 0 0 15,3-1 0-15,8-4 0 0,3-5 0 0,9-3 0 16,1-8 0-16,10 3-40 0,-23-38-174 0,68 47-385 16,-48-25-57-16,12-3 119 0</inkml:trace>
  <inkml:trace contextRef="#ctx0" brushRef="#br1" timeOffset="78417.1135">4564 13296 1549 0,'-20'19'344'0,"2"13"-190"0,0-20-154 16,18-12 0-16,-32 30 0 0,19-12 0 0,0 5 0 15,-1 1 0-15,2 3 0 0,1-1 0 0,4 1 0 16,2-2 0-16,4 1 0 0,3-1 0 0,4 1 0 15,4-5 0-15,3 0 0 0,-13-21 0 16,34 31-43-16,-34-31-51 0,51 32-245 0,-51-32-294 16,45-6 31-16,-28 0 267 0</inkml:trace>
  <inkml:trace contextRef="#ctx0" brushRef="#br1" timeOffset="78557.7498">4705 13077 1721 0,'0'0'320'0,"-50"0"-314"0,31-6-6 16,19 6 0-16,-26-11 0 0,26 11 0 0,0 0 0 16,0 0 0-16,-1-22 0 0,1 22-64 0,12-22-103 15,20 27-465-15,-32-5 7 0,30-13 67 0</inkml:trace>
  <inkml:trace contextRef="#ctx0" brushRef="#br1" timeOffset="78792.1771">5257 13262 1911 0,'23'5'13'0,"-23"-5"-15"0,22-20 6 15,-1 8-4-15,3-1 3 0,5-1 0 0,4 0-5 16,-1-3-23-16,7 10-42 0,-18-20-89 0,31 23-370 16,-31-11-72-16,4 8 65 0</inkml:trace>
  <inkml:trace contextRef="#ctx0" brushRef="#br1" timeOffset="78964.0177">5194 13540 2047 0,'0'0'0'0,"29"0"0"0,-3-6 0 0,8-4 0 15,6-3 0-15,6-5 0 0,5-4 0 0,3-1 0 16,0 0 0-16,0-5 0 0,-1 10-62 0,-17-22-99 16,26 42-194-16,-27-31-270 0,12 10 56 15,-5 9 295-15</inkml:trace>
  <inkml:trace contextRef="#ctx0" brushRef="#br1" timeOffset="79307.7903">6423 12934 2018 0,'0'0'29'0,"0"0"-29"15,-23 17 0-15,23-17 0 0,-24 26 0 0,8-8 0 16,-3 6 0-16,-1 2 0 0,1 2 0 0,2 4 0 16,0-3 0-16,2-1 0 0,4-3 0 15,5-2 0-15,4-2 0 0,4-3 0 0,-2-18 0 16,23 27 0-16,-2-16 0 0,8-5 0 0,5-2 0 15,5-5 0-15,6-4 0 0,2-3 0 0,8-2 0 16,3-3 0-16,6-1 0 0,3-4 0 0,2 1 0 16,-2-3 0-16,3 1 0 0,-6-8-40 0,22 27-355 15,-34-32-240-15,16 15 17 0,-15-4 260 16</inkml:trace>
  <inkml:trace contextRef="#ctx0" brushRef="#br1" timeOffset="79526.5535">6937 12985 2047 0,'0'0'0'0,"-18"27"0"16,18-27 0-16,-4 30 0 0,2-10 0 0,0 2 0 16,-3 5 0-16,0 4 0 0,-4 3 0 0,-1 4 0 15,-2 0 0-15,2 0 0 0,0-2 0 16,3-3 0-16,4-5 0 0,6-7 0 0,5 1 0 15,-8-22 0-15,27 27 0 0,-9-21 0 0,8 0-6 16,-2-15-99-16,26 26-197 0,-24-41-267 16,26 14-41-16,-12-10 156 0</inkml:trace>
  <inkml:trace contextRef="#ctx0" brushRef="#br1" timeOffset="79823.4105">7684 12949 1958 0,'0'0'89'16,"-36"-9"-89"-16,14 9 0 0,-3 5 0 15,-1 2 0-15,0 2 0 0,1 10 0 0,-1-1 0 16,2 7 0-16,1 2 0 0,2-1 0 0,4 4 0 16,5 1 0-16,2 4 0 0,4 3 0 15,3-1 0-15,5 3 0 0,2-1 0 0,4-1 0 16,4-7 0-16,3-3 0 0,6-8 0 0,3-1 0 16,1-10 0-16,3-3 0 0,2-3 0 0,0-9 0 15,2 0 0-15,-1-5 0 0,0-6 0 16,-3-1 0-16,-2-10 0 0,-2-4 0 0,-3 0 0 15,-1-3 0-15,-4 4 0 0,-3 0 0 0,-4 2 0 16,-5 1 0-16,-4 1 0 0,-2 1 0 0,-3 2 0 16,-2-3 0-16,1 0 0 0,-6-2 0 0,4 6 0 15,-7-2-49-15,15 25-138 0,-37-27-186 0,41 48-80 16,-35-28-31-16,31 7-6 0,-12 18 480 16</inkml:trace>
  <inkml:trace contextRef="#ctx0" brushRef="#br1" timeOffset="80182.8109">8234 13031 1453 0,'0'0'441'15,"18"-1"-380"-15,-18 1-16 0,0 0 0 0,0 0-43 16,0 0-2-16,0 0 0 0,0 0 0 0,0 0 0 16,-18 24 0-16,18-24 0 0,-29 34 0 0,12-12 0 15,-1 2 0-15,1 1 0 0,-2 2 0 0,2 1 0 16,3-3 0-16,3-1 0 0,4-2 0 0,4-4 0 15,3-18 0-15,10 30 0 0,-10-30 0 16,27 21 0-16,-8-13 0 0,4-6 0 16,5-5 0-16,3-4 0 0,7-3 0 0,-1-8 0 15,12 18-189-15,-29-37-357 0,29 26-59 0,-22-17-12 16</inkml:trace>
  <inkml:trace contextRef="#ctx0" brushRef="#br1" timeOffset="80635.9273">8645 13013 1759 0,'0'0'178'0,"0"0"-123"0,0 0-19 0,-24 5-17 16,24-5-19-16,0 0 0 0,-20 18 0 0,20-18 0 16,-11 26 0-16,5-9 0 0,3 1 0 0,-3 3 0 15,1 3 0-15,-3 2 0 0,2 1 0 16,-2 2 0-16,1-1 0 0,-1-4 0 0,2-1 0 16,5-6 0-16,1-17 0 0,2 22 0 0,-2-22 0 15,0 0 0-15,0 0 0 0,24 11 0 16,-24-11 0-16,21-16 0 0,-21 16 0 0,28-35 0 15,-8 11 0-15,-2 0 0 0,2-3 0 0,0 3 0 16,-2-3 0-16,1 3 0 0,-3 1 0 0,-3 3 0 16,0 0 0-16,-2 2 0 0,-11 18 0 0,18-29 0 15,-18 29 0-15,0 0 0 0,14-17 0 0,-14 17 0 16,0 0 0-16,0 0 0 0,-3 23 0 0,3-23 0 16,-7 31 0-16,7-31 0 0,-8 33 0 15,4-16 0-15,4-17 0 0,-2 27 0 0,2-27 0 16,7 17 0-16,-7-17 0 0,0 0 0 15,23 7 0-15,-23-7 0 0,22-10 0 0,-22 10 0 16,31-21 0-16,-12 9 0 0,0-4 0 0,-1 0 0 16,1 2 0-16,-1-2 0 0,-18 16 0 0,31-28 0 15,-31 28 0-15,25-22 0 0,-25 22 0 16,19-11 0-16,-19 11 0 0,17-3 0 0,-17 3 0 16,0 0 0-16,20 18 0 0,-20-18 0 0,9 25 0 15,-5-7 0-15,-3-1 0 0,2 6 0 0,-4-3 0 16,2 3 0-16,-1-3 0 0,5 3-6 0,-5-23-152 15,13 46-144-15,-34-52-112 0,21 6-197 0,9 33 56 16,-9-33 555-16</inkml:trace>
  <inkml:trace contextRef="#ctx0" brushRef="#br1" timeOffset="81026.5816">10312 12903 2047 0,'0'0'0'0,"-24"11"0"0,24-11 0 16,0 0 0-16,-12 18 0 0,12-18 0 0,-7 30 0 16,1-8 0-16,0 2 0 0,-1 1 0 0,1 2 0 15,2 0 0-15,0-3 0 16,-1 0 0-16,4-1 0 0,-2-4 0 0,6 2-12 15,-3-21-67-15,17 43-189 0,-17-43-378 0,0 0 45 16,23 4 161-16</inkml:trace>
  <inkml:trace contextRef="#ctx0" brushRef="#br1" timeOffset="81151.5578">10412 12577 1758 0,'-30'-1'45'0,"4"7"-19"15,2 2-14-15,2 1-6 0,22-9-17 16,-30 26-12-16,25-5-20 0,-12-23-138 0,26 23-394 0,-9-21-15 16,0 0 167-16</inkml:trace>
  <inkml:trace contextRef="#ctx0" brushRef="#br1" timeOffset="81526.5962">10716 12927 1894 0,'0'0'29'16,"0"0"-13"-16,0 0 2 0,0 0-4 15,27 16-3-15,-6-15-5 0,1-2-1 16,3-3 1-16,7 0 1 0,-2-2 3 0,4-1-1 16,1 0 3-16,1-2-4 0,-2 0-6 0,-1-2-2 15,-4 0 0-15,-4-1 0 0,-5-1 0 0,-20 13 0 16,22-22 0-16,-22 22 0 0,3-24 0 0,-3 24 0 15,-9-28 0-15,9 28 0 0,-21-27 0 0,21 27 0 16,-29-22 0-16,29 22 0 0,-34-10 0 16,14 11 0-16,0 2 0 0,-2 7 0 0,-1 3 0 15,1 5 0-15,0 3 0 0,2 3 0 0,2 4 0 16,1 1 0-16,-1 3 0 0,1 0 0 0,1 1 0 16,6-2 0-16,3-2 0 0,4-3 0 0,7-2 0 15,2-6 0-15,9-1 0 0,-15-17 0 0,40 27 0 16,-15-19 0-16,12 2 0 15,-2-12-15-15,31 21-278 0,-39-42-194 0,32 19-169 16,-4-8 61-16,-12-21 595 0</inkml:trace>
  <inkml:trace contextRef="#ctx0" brushRef="#br1" timeOffset="82245.779">12358 12737 1501 0,'0'0'328'0,"0"0"-249"0,-17-6-18 0,17 6-14 16,-26-18-16-16,26 18-31 0,-30-10 0 0,11 9 0 15,-1 3 0-15,-1 4 0 0,-2 4 0 0,0 3 0 16,-1 7 0-16,-2-1 0 0,1 5 0 15,1 2 0-15,0 2 0 0,4-1 0 0,0 1 0 16,6 1 0-16,2-1 0 0,5-1 0 16,4-2 0-16,5-3 0 0,4-5 0 0,-6-17 0 15,28 25 0-15,-7-20 0 0,3-5 0 0,7-6 0 16,2-6 0-16,2-6 0 0,2-5 0 0,4-8 0 16,-1-2 0-16,1-5 0 0,0-3 0 0,-2-1 0 15,-1-2 0-15,-3-1 0 0,-1 2 0 0,-6 2 0 16,-3 2 0-16,-5 2 0 0,-4 3 0 15,-2 2 0-15,-2 4 0 0,-3 5 0 0,-1 7 0 16,-8 16 0-16,0 0 0 0,0 0 0 0,0 0 0 16,0 0 0-16,0 0 0 0,-8 29 0 0,0-2 0 15,-2 7 0-15,2 4 0 0,-2 3 0 16,1 0 0-16,2 1 0 0,0-1 0 0,4-1 0 16,1-5 0-16,4 0 0 0,2-4 0 0,6 0 0 15,-1-9-10-15,15 15-166 0,-24-37-146 16,36 34-155-16,-36-34-151 0,29 14 195 0,11 9 433 15</inkml:trace>
  <inkml:trace contextRef="#ctx0" brushRef="#br1" timeOffset="82495.9762">13045 12991 1546 0,'0'0'158'0,"0"0"-55"0,0 0-19 0,0 0-12 16,0 0-19-16,0 0-22 0,6 18-31 0,-6-18 0 15,-2 22 0-15,2-22 0 0,-5 23 0 16,5-23 0-16,-6 25 0 0,6-25 0 0,-6 26 0 16,6-26 0-16,2 22 0 0,-2-22 0 0,10 20-85 15,-22-38-201-15,37 38-227 0,-25-20-56 0,0 0-7 16</inkml:trace>
  <inkml:trace contextRef="#ctx0" brushRef="#br1" timeOffset="82668.5392">13343 12690 1951 0,'-25'23'96'0,"25"-23"-96"0,0 0 0 0,-20 4 0 15,20-4 0-15,0 0 0 0,0 0 0 16,0 0 0-16,0 0 0 0,0 0 0 0,0 0 0 16,-2 19 0-16,2-19-99 0,0 0-578 0,0 0 44 15,0 0-4-15</inkml:trace>
  <inkml:trace contextRef="#ctx0" brushRef="#br1" timeOffset="82996.6817">13484 12690 1910 0,'0'0'137'0,"22"10"-137"16,-22-10 0-16,27-15 0 0,-7 5 0 16,6 0 0-16,2 0 0 0,1-1 0 0,3 4 0 15,-2-3-23-15,3 6-39 0,-9-9-26 0,13 30-132 16,-37-17-405-16,36-2 54 0,-36 2 114 0</inkml:trace>
  <inkml:trace contextRef="#ctx0" brushRef="#br1" timeOffset="83168.5632">13448 12870 1643 0,'8'21'404'15,"-8"-21"-404"-15,0 0 0 0,22-5 0 0,-22 5 0 16,35-9 0-16,-9 1 0 0,3-2 0 0,5-3 0 15,4 0 0-15,2 1 0 0,2-2 0 0,2 6 0 16,0-4-17-16,12 19-150 0,-28-28-437 0,28 23-39 16,-17-16 28-16</inkml:trace>
  <inkml:trace contextRef="#ctx0" brushRef="#br1" timeOffset="83746.6882">14816 12672 1300 0,'0'0'630'0,"-17"9"-596"16,17-9-19-16,-18-10 13 0,18 10-16 0,-22-14-7 16,22 14 0-16,-28-12-2 0,11 7 5 0,-2 3-1 15,0 2-7-15,-2 2 0 0,-3 4 0 16,0 4 0-16,-7 2 0 0,4 5 0 0,-2 1 0 15,1 3 0-15,2-1 0 0,-1 2 0 0,4 0 0 16,2 0 0-16,5-3 0 0,5 0 0 0,5-2 0 16,6-17 0-16,1 23 0 0,-1-23 0 0,19 15 0 15,-1-12 0-15,4-3 0 0,8-4 0 16,5-6 0-16,7-6 0 0,8-6 0 16,4-5 0-16,6-8 0 0,1-5 0 0,-2-3 0 15,1 2 0-15,-5 0 0 0,-2 2 0 0,-7 3 0 16,-3 1 0-16,-8 2 0 0,-7 3 0 0,-3 1 0 15,-6 2 0-15,-6 3 0 0,-4 1 0 0,-3 4 0 16,-6 19 0-16,2-25 0 0,-2 25 0 0,0 0 0 16,-18 0 0-16,18 0 0 0,-28 27 0 0,11-1 0 15,-4 4 0-15,-2 5 0 0,-2 5 0 16,1 1 0-16,0 4 0 0,5 2 0 0,3 0 0 16,6 2 0-16,3-6 0 0,11 1 0 15,1-7 0-15,13 5 0 0,-18-42-249 0,53 61-253 16,-34-44-137-16,12 0 12 0,6 7 598 0</inkml:trace>
  <inkml:trace contextRef="#ctx0" brushRef="#br1" timeOffset="84027.9395">15494 12677 1140 0,'0'0'596'0,"-41"17"-482"0,41-17-67 16,-25 16 5-16,25-16-18 0,-21 31-12 15,14-12 7-15,-3 2-16 0,4 3-13 16,0 0 0-16,2 3 0 0,3-3 0 0,1 0 0 16,1-2 0-16,3-3 0 0,2-1 0 0,-6-18 0 15,17 26 0-15,-17-26 0 0,25 12 0 0,-25-12 0 16,29 0 0-16,-29 0 0 0,28-14 0 0,-28 14 0 16,26-26 0-16,-14 9 0 0,-1-2 0 0,0-2 0 15,-1 0 0-15,-1 1 0 0,0-3 0 0,-2 1 0 16,1 0 0-16,-4-2 0 0,1 4 0 15,-3-1 0-15,1 4 0 0,-4 0 0 0,1 17-79 16,-13-41-100-16,31 50-309 0,-41-34-90 0,23 25 28 16,0 0 378-16</inkml:trace>
  <inkml:trace contextRef="#ctx0" brushRef="#br1" timeOffset="84590.4675">17028 12304 1765 0,'18'13'282'0,"-18"-13"-282"15,0 0 0-15,-22 0 0 0,22 0 0 0,-20 13 0 16,3-3 0-16,-3 6 0 0,-4 0 0 15,-2 3 0-15,1 2 0 0,0-2 0 0,1 2 0 16,5-1 0-16,0-3 0 0,7 0 0 0,12-17 0 16,-5 27 0-16,5-27 0 0,14 18 0 15,-14-18 0-15,25 11 0 0,-8-9 0 0,5-2 0 16,0-1 0-16,5-3 0 0,1-1 0 0,2 1 0 16,3-4 0-16,-3 4 0 0,2-1 0 0,-5 1 0 15,-3 2 0-15,-3 2 0 0,-21 0 0 0,27 7 0 16,-27-7 0-16,0 0 0 0,12 24 0 0,-12-24 0 15,-6 28 0-15,0-9 0 0,-5 2 0 16,-2 2 0-16,-1 1 0 0,-2-1 0 0,-2 0 0 16,1-2 0-16,1-1 0 0,16-20 0 15,-23 32 0-15,23-32 0 0,-6 19 0 0,6-19 0 16,17 8-11-16,-17-8-107 0,51 9-181 0,-47-36-160 16,39 30-89-16,-12-14-9 0,-8-26 503 0</inkml:trace>
  <inkml:trace contextRef="#ctx0" brushRef="#br1" timeOffset="84871.707">17700 12344 2047 0,'-23'5'0'0,"1"2"0"0,-1 5 0 16,1 3 0-16,-1 3 0 0,0 6 0 0,1 3 0 16,4 3 0-16,0 1 0 0,3 3 0 15,4 1 0-15,4 2 0 0,5-4 0 16,3 0 0-16,4-4 0 0,4-2 0 0,4-3 0 15,5-6 0-15,2-3 0 0,4-5 0 0,1-6 0 16,3-4 0-16,1-4 0 0,2-6 0 0,4-6 0 16,-1-5 0-16,0-7 0 0,-4-2 0 0,0-1 0 15,-6-2 0-15,0 3 0 0,-4-2 0 0,-2 3 0 16,-3-1 0-16,-3 5 0 0,-4-3 0 16,0 4 0-16,-5-2 0 0,2 6 0 0,-6-8-39 15,1 28-201-15,-10-34-164 0,10 34-71 0,0 0-131 16,-31 9 324-16,31 20 282 0</inkml:trace>
  <inkml:trace contextRef="#ctx0" brushRef="#br1" timeOffset="85168.5853">16977 13064 2001 0,'0'0'46'0,"27"-2"-46"0,-6-7 0 0,15 1 0 16,10 0 0-16,9 2 0 0,4-5 0 0,1 3 0 15,2-4 0-15,1-1 0 0,-1 3 0 0,-1-1 0 16,-9 3 0-16,-3 2 0 0,-8 4 0 0,-5 0 0 15,-6 2 0-15,-5-2 0 0,-5 4 0 16,-20-2 0-16,27 3 0 0,-27-3 0 0,0 0 0 16,0 0-63-16,31 15-394 0,-50-30-110 0,19 15-95 15,0 0 365-15</inkml:trace>
  <inkml:trace contextRef="#ctx0" brushRef="#br1" timeOffset="86341.2841">19481 12406 1824 0,'0'0'60'0,"-1"-26"-25"0,1 26-8 15,9-29-3-15,-9 29-8 0,15-25-1 16,-15 25-4-16,0 0 6 0,0 0 1 0,0 0-18 16,0 0 0-16,0 0 0 0,0 0 0 0,0 0 0 15,-6 24 0-15,-4-6 0 0,0 5 0 0,-1 0 0 16,1 1 0-16,-3 1 0 0,1-2 0 0,0 1 0 16,0-1 0-16,1-3 0 0,4 0 0 15,7-20 0-15,-6 25 0 0,6-25 0 0,0 0 0 16,9 18 0-16,-9-18 0 0,17 6 0 0,-17-6 0 15,21-1 0-15,-21 1 0 0,18-10 0 0,-18 10 0 16,18-17 0-16,-18 17 0 0,19-26 0 0,-19 26 0 16,19-33 0-16,-12 15 0 0,2 1 0 0,-3-2 0 15,1-1 0-15,1 1 0 0,-1-3 0 0,1 0 0 16,0-1 0-16,0 2 0 16,0 1 0-16,-1 3 0 0,-7 17 0 0,13-24 0 15,-13 24 0-15,0 0 0 0,0 0 0 0,0 0 0 16,0 0 0-16,0 0 0 0,17 4 0 0,-17-4 0 15,11 18 0-15,-11-18 0 0,12 22 0 0,-12-22 0 16,16 24 0-16,-16-24 0 0,22 22 0 0,-22-22 0 16,27 14 0-16,-27-14 0 0,34 8 0 0,-12-10 0 15,3-3 0-15,4-3 0 0,7-5 0 16,1-3 0-16,2-3 0 0,4-2 0 0,-3 2 0 16,-2 1 0-16,-4 1 0 0,-7 3 0 0,-4 2 0 15,-6 5 0-15,-17 7 0 0,19-8 0 0,-19 8 0 16,0 0 0-16,0 0 0 0,0 0 0 15,0 0 0-15,0 21 0 0,0-21 0 0,-7 34 0 16,1-12 0-16,-1 3 0 0,-1 1 0 16,0 3 0-16,0 1 0 0,1-3 0 0,3 2 0 15,2-5 0-15,4 1 0 0,3-2 0 0,6 0 0 16,-2-6 0-16,10 10-71 0,-19-27-190 0,35 30-201 16,-35-30-195-16,0 0 99 0,45 16 521 0</inkml:trace>
  <inkml:trace contextRef="#ctx0" brushRef="#br1" timeOffset="86528.8045">20498 12355 1403 0,'-14'27'637'0,"14"-27"-630"0,0 0-7 15,29-8 0-15,-7 3 0 0,3 1 0 0,3-2 0 16,1 0 0-16,1-1 0 0,2 1 0 15,1 2 0-15,-1 0-7 0,1 3-23 0,-4-5-25 16,14 23-110-16,-43-17-453 0,46 0 0 0,-46 0 65 16</inkml:trace>
  <inkml:trace contextRef="#ctx0" brushRef="#br1" timeOffset="86716.913">20398 12726 1537 0,'-15'-17'459'0,"42"15"-408"16,-27 2-51-16,19-12 0 0,1 0 0 0,7-3 0 16,7-1 0-16,3-4 0 0,5 1 0 0,4-4 0 15,0 1 0-15,-1-1 0 0,0 2 0 0,-5 4 0 16,0 5 0-16,-1 1 0 0,1 4 0 16,1-5-28-16,13 19-175 0,-31-31-396 0,30 19-23 15,-13-11 28-15</inkml:trace>
  <inkml:trace contextRef="#ctx0" brushRef="#br1" timeOffset="86935.7079">21681 12043 2047 0,'0'0'0'0,"-17"-3"0"15,17 3 0-15,0 0 0 0,0 0 0 0,0 0 0 16,-9 25 0-16,8-6 0 0,-3 6 0 0,1 4 0 15,-1 4 0-15,-1 3 0 0,0 1 0 0,1 0 0 16,-4-1 0-16,2 2 0 0,-5-5 0 16,5 5 0-16,-11-17-144 0,33 28-357 0,-33-26-142 15,8 6 19-15,3 2 490 0</inkml:trace>
  <inkml:trace contextRef="#ctx0" brushRef="#br1" timeOffset="87935.9116">10679 13844 1669 0,'2'-22'279'15,"-2"22"-233"-15,17-24-25 0,-17 24-9 0,10-26-3 16,-10 26-3-16,0 0-1 0,14-18-5 0,-14 18 0 16,0 0 0-16,0 0 0 0,0 0 0 0,-9 29 0 15,0-11 0-15,2 5 0 0,-3 3 0 16,0 4 0-16,1 3 0 0,-4 2 0 0,5 3 0 15,-1 1 0-15,2 1 0 0,2 1 0 0,0-2 0 16,3 1 0-16,2-2 0 0,2 0 0 16,1-3-10-16,5 7-76 0,-13-22-95 0,27 24-416 0,-22-21-27 15,14 4 76-15</inkml:trace>
  <inkml:trace contextRef="#ctx0" brushRef="#br1" timeOffset="88498.4214">11234 14073 1578 0,'-5'-35'388'0,"5"35"-364"16,-28 2-18-16,28-2-5 0,-24 7 0 0,24-7 3 15,-23 18 2-15,23-18 1 0,-24 23-5 16,10-6 2-16,14-17-3 0,-25 34 6 0,14-16-1 16,2 0 5-16,0-1-10 0,0 1-1 0,1-1 0 15,8-17 0-15,-9 28 0 0,9-28 0 0,0 24 0 16,0-24 0-16,0 0 0 0,10 21 0 15,-10-21 0-15,0 0 0 0,22 4 0 0,-22-4 0 16,19-4 0-16,-19 4 0 0,23-14 0 0,-23 14 0 16,29-26 0-16,-29 26 0 0,31-32 0 15,-19 15 0-15,-12 17 0 0,21-32 0 0,-21 32 0 16,12-29 0-16,-12 29 0 0,7-26 0 0,-7 26 0 16,4-25 0-16,-4 25 0 0,3-24 0 0,-3 24 0 15,5-21 0-15,-5 21 0 0,0 0 0 0,8-17 0 16,-8 17 0-16,0 0 0 0,0 0 0 0,0 0 0 15,0 0 0-15,17 17 0 0,-17-17 0 16,12 22 0-16,-12-22 0 0,16 28 0 0,-16-28 0 16,17 29 0-16,-17-29 0 0,18 24 0 15,-18-24 0-15,19 18 0 0,-19-18 0 0,26 12 0 16,-9-9 0-16,2-7 0 0,4-2 0 0,3-6 0 16,2-4 0-16,2-6 0 0,4-2 0 0,2-4 0 15,-1-1 0-15,0 1 0 0,0 1 0 0,-3 2 0 16,-3 5 0-16,-3 2 0 0,-5 4 0 15,-4 6 0-15,-17 8 0 0,18-6 0 0,-18 6 0 16,0 0 0-16,0 0 0 0,-1 27 0 0,-4-11 0 16,-5 6 0-16,-2 5 0 0,-2 4 0 0,0 3 0 15,-2 4 0-15,0-2 0 0,2 0 0 0,1-3 0 16,6-3 0-16,2-6 0 0,9-3 0 16,2-4 0-16,-6-17 0 0,32 19 0 0,-8-12-34 15,-3-14-63-15,26 26-204 0,-37-42-217 16,32 25-46-16,-12-13 32 0</inkml:trace>
  <inkml:trace contextRef="#ctx0" brushRef="#br1" timeOffset="88873.4092">12251 13977 1382 0,'0'0'636'0,"-33"9"-607"16,10-11-29-16,0 0 0 0,3 2 0 0,1 1 0 15,2 1 0-15,-1 1 0 0,18-3 0 16,-33 12 0-16,33-12 0 0,-30 17 0 0,30-17 0 15,-26 24 0-15,26-24 0 0,-23 31 0 0,11-13 0 16,2 4 0-16,1 2 0 0,2 1 0 0,4 0 0 16,1-3 0-16,4-1 0 0,4-2 0 0,-6-19 0 15,24 30 0-15,-7-18 0 0,0-5 0 16,4-1 0-16,1-6 0 0,2-3 0 0,3-5 0 16,-1-5 0-16,4-1 0 0,-1-7 0 0,4-3 0 15,2-2 0-15,3-4 0 0,-3 0 0 0,-4-2 0 16,0 3 0-16,-8 0 0 0,-1 3 0 0,-4 2 0 15,-5 3 0-15,-13 21 0 0,13-28 0 0,-13 28 0 16,0 0 0-16,0 0 0 0,0 0 0 16,-21-2 0-16,21 2 0 0,-24 25 0 15,7-3 0-15,1 5 0 0,-2 2 0 0,2 2 0 16,-1 1 0-16,5-2 0 0,1-1 0 0,6-4 0 16,4-4 0-16,1-21 0 0,17 26 0 0,1-18 0 15,1-6-46-15,9 3-27 0,-7-18-56 0,26 26-146 16,-38-39-179-16,35 26-55 0,-22-14 61 0,-2-10 336 15</inkml:trace>
  <inkml:trace contextRef="#ctx0" brushRef="#br1" timeOffset="89342.1691">12776 14037 1299 0,'0'0'606'0,"-18"-12"-519"0,18 12-57 16,-24-13-9-16,24 13-17 0,0 0-4 0,-22-16 0 15,22 16 0-15,0 0 0 0,0 0 0 0,0 0 0 16,0 0 0-16,0 0 0 0,0 0 0 15,-15 18 0-15,15-18 0 0,-7 28 0 0,3-9 0 16,-1 2 0-16,2 2 0 0,-3-1 0 0,0-1 0 16,1-1 0-16,0-2 0 0,1-1 0 0,4-17 0 15,-2 28 0-15,2-28 0 0,0 0 0 0,7 18 0 16,-7-18 0-16,0 0 0 0,27-1 0 0,-27 1 0 16,32-15 0-16,-12 3 0 0,2-4 0 15,2-1 0-15,4-2 0 0,2 1 0 16,1-4 0-16,3 0 0 0,3 2 0 0,0-3 0 15,1 2 0-15,-3 4 0 0,-2 2 0 0,-4 4 0 16,-4 5 0-16,-7 2 0 0,-18 4 0 0,19 6 0 16,-19-6 0-16,0 22 0 0,-6-4 0 0,-2 6 0 15,-3 4 0-15,-2 1 0 0,-3 5 0 0,-3 1 0 16,1 4 0-16,-1 2 0 0,-2 2 0 16,0 0 0-16,0 1 0 0,1 0 0 0,1-2 0 15,2-1 0-15,1-3 0 0,0-3 0 0,1-4 0 16,2-4 0-16,1-4 0 0,0-4 0 0,12-19 0 15,-19 27 0-15,19-27 0 0,0 0 0 0,0 0 0 16,0 0 0-16,0 0 0 0,0 0 0 16,-12-29 0-16,14 10 0 0,0-2 0 0,0-3 0 15,3 0 0-15,-1-2 0 0,2 1 0 16,-1-3 0-16,3 4-51 0,-5-16-67 0,22 30-140 16,-38-42-159-16,40 12-184 0,-18 11 45 0,-7-17 511 15</inkml:trace>
  <inkml:trace contextRef="#ctx0" brushRef="#br1" timeOffset="89779.6838">13382 14111 1802 0,'0'0'116'0,"0"0"-60"0,18-19-10 16,-18 19-19-16,25-15-27 0,-8 7 0 0,2-2 0 15,2-1 0-15,2 3 0 0,1-3 0 0,0 2 0 16,2 1 0-16,2 1 0 0,1 0 0 0,3 0 0 16,-2 2 0-16,-2-1 0 0,-4-1 0 0,-7-1 0 15,-17 8 0-15,28-19 0 0,-28 19 0 16,0 0 0-16,13-20 0 0,-13 20 0 15,0 0 0-15,-23-22 0 0,23 22 0 0,-32-13 0 16,12 7 0-16,1 0 0 0,-2 0 0 0,-1 0 0 16,-1-2 0-16,3 2 0 0,-2 2 0 0,2 0 0 15,2 3 0-15,18 1 0 0,-28 7 0 0,28-7 0 16,0 0 0-16,-13 27 0 0,13-27 0 0,0 30 0 16,2-10 0-16,1 2 0 0,0 1 0 0,2 1 0 15,0-1 0-15,1-2 0 0,3-3 0 16,-9-18 0-16,21 29 0 0,-21-29 0 0,38 22 0 15,-15-17 0-15,9 2 0 0,-8-22-142 0,27 33-168 16,-39-39-137-16,32 16-191 0,-5 0 129 0,-6-29 509 16</inkml:trace>
  <inkml:trace contextRef="#ctx0" brushRef="#br1" timeOffset="90061.0188">14590 13840 1448 0,'20'12'434'16,"-17"-31"-355"-16,-3 19-33 0,19-27-6 16,-19 27-40-16,15-17 0 0,-15 17 0 0,0 0 0 15,0 0 0-15,0 0 0 0,-3 26 0 0,-4-8 0 16,0 5 0-16,-3 3 0 0,-1 3 0 0,0 5 0 15,-1 0 0-15,0 0 0 0,1-3 0 0,1-3 0 16,2-5 0-16,4-1 0 0,4-22 0 0,1 27 0 16,-1-27-18-16,23 23-203 0,-36-44-235 15,40 28-117-15,-27-7-27 0,12-44 422 0</inkml:trace>
  <inkml:trace contextRef="#ctx0" brushRef="#br1" timeOffset="90201.5786">14754 13528 1960 0,'-23'-4'47'0,"6"3"-27"0,17 1-9 16,-21 5-8-16,21-5-7 0,0 0-12 0,-9 21-10 15,9-21-30-15,0 0-74 0,38 33-420 0,-38-33-38 16,23 21 10-16</inkml:trace>
  <inkml:trace contextRef="#ctx0" brushRef="#br1" timeOffset="90498.4593">15006 13729 1251 0,'-22'-11'537'0,"22"11"-438"0,0 0-66 0,-20 13-9 16,20-13 2-16,-22 15-1 0,22-15-2 0,-19 20-1 16,19-20-15-16,-14 23-7 0,14-23 0 0,-4 24 0 15,4-24 0-15,7 21 0 0,-7-21 0 16,17 16 0-16,-17-16 0 0,23 11 0 0,-23-11 0 15,28 8 0-15,-28-8 0 0,32 5 0 0,-32-5 0 16,28 5 0-16,-28-5 0 0,20 7 0 0,-20-7 0 16,0 0 0-16,8 24 0 0,-8-24 0 0,-5 27 0 15,5-27 0-15,-15 32 0 0,5-12 0 16,1-1 0-16,-4 0 0 0,0 1 0 16,0-3 0-16,-1 0 0 0,14-17 0 0,-24 31 0 15,24-31 0-15,-19 22 0 0,19-22-66 0,3 27-176 16,-27-46-205-16,43 34-105 0,-19-15-53 0,-9-23 471 15</inkml:trace>
  <inkml:trace contextRef="#ctx0" brushRef="#br1" timeOffset="90952.0707">15367 13586 2047 0,'-28'4'0'0,"28"-4"0"0,0 0 0 16,0 0 0-16,0 0 0 0,0 0 0 0,0 0 0 15,-17-8 0-15,17 8-19 0,0 0-157 0,0 0-474 16,8-16 16-16,-8 16 67 0</inkml:trace>
  <inkml:trace contextRef="#ctx0" brushRef="#br1" timeOffset="91108.3292">15351 13951 1955 0,'-23'11'92'0,"23"-11"-92"0,-27 0 0 0,27 0 0 16,0 0 0-16,0 0 0 0,0 0 0 16,0 0 0-16,-2-30-102 0,32 38-461 0,-30-8-87 15,16-18 21-15</inkml:trace>
  <inkml:trace contextRef="#ctx0" brushRef="#br1" timeOffset="91780.9375">15755 13714 1129 0,'0'0'545'15,"0"0"-439"-15,7-24-26 0,-7 24-18 0,18-6-7 16,-18 6-11-16,25 0-18 0,-25 0-26 16,29 4 0-16,-29-4 0 0,33 11 0 0,-16-5 0 15,0-2 0-15,2 1 0 0,3-1 0 0,1 0 0 16,4-2 0-16,3-1 0 0,4-1 0 0,4-3 0 15,6-2 0-15,0-4 0 0,5 2 0 0,-9-16-149 16,18 23-501-16,-23-16-10 0,10 8 73 0</inkml:trace>
  <inkml:trace contextRef="#ctx0" brushRef="#br1" timeOffset="92828.2377">16917 13526 1264 0,'0'0'613'0,"0"0"-552"15,0 0-26-15,0 0-13 0,0 0-1 0,0 0-1 16,0 0-9-16,0 0-11 0,0 0 0 15,0 0 0-15,0 0 0 0,-20 31 0 0,14-12 0 16,1 3 0-16,0 1 0 0,1 3 0 0,0-3 0 16,1 2 0-16,0-3 0 0,3-1-3 0,-1-1-21 15,4 2-20-15,-3-22-18 0,11 39-82 0,-32-43-338 16,35 22-95-16,-14-18-2 0,0 0 448 0</inkml:trace>
  <inkml:trace contextRef="#ctx0" brushRef="#br1" timeOffset="92984.407">17046 13233 1739 0,'10'18'-50'0,"-32"-36"-223"0,22 18-274 15,0 0-35-15,0 0 296 0</inkml:trace>
  <inkml:trace contextRef="#ctx0" brushRef="#br1" timeOffset="93437.5368">17061 13587 1778 0,'0'0'88'16,"-26"-11"-37"-16,26 11-10 0,0 0-7 16,-19 5-5-16,19-5-7 0,0 0-18 0,-23 23-4 15,23-23 0-15,-17 27 0 0,8-10 0 0,2 1 0 16,1-1 0-16,1 1 0 0,5-18 0 0,-5 30 0 15,5-30 0-15,1 21 0 0,-1-21 0 16,0 0 0-16,0 0 0 0,0 0 0 0,20 14 0 16,-20-14 0-16,0 0 0 0,24-19 0 0,-24 19 0 15,18-28 0-15,-9 11 0 0,-2-7 0 0,0 0 0 16,1-3 0-16,-2 1 0 0,0 0 0 0,-1 1 0 16,1 1 0-16,-1-1 0 0,1 1 0 0,1 1 0 15,0-1 0-15,3 1 0 0,2 3 0 16,2 0 0-16,-14 20 0 0,31-26 0 15,-13 16 0-15,-18 10 0 0,31-6 0 0,-31 6 0 16,27 5 0-16,-27-5 0 0,24 17 0 0,-24-17 0 16,28 24 0-16,-28-24 0 0,34 19 0 0,-15-12 0 15,8 8-69-15,-17-34-356 0,23 31-246 0,-33-12 36 16,35-3 389-16</inkml:trace>
  <inkml:trace contextRef="#ctx0" brushRef="#br1" timeOffset="93859.4355">17469 13553 1463 0,'0'0'410'0,"-20"14"-320"0,20-14-83 16,0 0 1-16,0 0 3 0,24 1 7 0,-24-1 3 15,34 1-2-15,-13-2-19 0,4 0 0 0,4-2 0 16,3 0 0-16,1-1 0 0,1-2 0 0,-1 1 0 16,1-2 0-16,-4-2 0 0,-2 1 0 15,-5-3 0-15,-4 3 0 0,-19 8 0 16,25-23 0-16,-25 23 0 0,11-22 0 0,-11 22 0 16,1-23 0-16,-1 23 0 0,-8-27 0 0,8 27 0 15,-16-23 0-15,16 23 0 0,-23-18 0 0,23 18 0 16,-33-8 0-16,12 6 0 0,-3 6 0 0,0 1 0 15,-2 5 0-15,1 3 0 0,-1 5 0 0,-2 4 0 16,0 3 0-16,0 2 0 0,3 1 0 16,3-1 0-16,2 1 0 0,6-2 0 0,5-2 0 15,8-1 0-15,5-4 0 0,8 1 0 0,5-5 0 16,6 0 0-16,5-4 0 0,5-2 0 0,1-5 0 16,7 1 0-16,3-5 0 0,5 1-34 0,-3-9-39 15,13 14-65-15,-25-34-132 0,31 31-294 16,-23-16-3-16,11 3 167 0</inkml:trace>
  <inkml:trace contextRef="#ctx0" brushRef="#br1" timeOffset="94218.8043">18285 13558 1878 0,'0'0'102'0,"-30"-14"-68"0,7 6-11 16,-1 1-13-16,-1 2-10 0,2 2 0 0,1 2 0 16,-1 2 0-16,2 4 0 0,2-1 0 0,1 6 0 15,18-10 0-15,-29 21 0 0,29-21 0 16,-19 26 0-16,19-26 0 0,-8 33 0 0,8-33 0 15,-1 31 0-15,1-31 0 0,8 31 0 16,-8-31 0-16,15 23 0 0,-15-23 0 0,26 13 0 16,-26-13 0-16,35 4 0 0,-15-8 0 0,5-1 0 15,1-6 0-15,1-3 0 0,1-3 0 0,-4-3 0 16,1 0 0-16,-3-1 0 0,-3-1 0 0,-2 3 0 16,-2 0 0-16,-1 2 0 0,-4 0 0 15,-10 17 0-15,15-27 0 0,-15 27 0 0,8-17 0 16,-8 17 0-16,0 0 0 0,0 0 0 0,0 0 0 15,0 0 0-15,-6 23 0 0,0-6 0 0,0 5 0 16,-3 1 0-16,3 1 0 0,-1 0 0 0,2-1 0 16,3-3 0-16,2-2 0 0,0-18 0 0,9 26 0 15,-9-26 0-15,28 13 0 0,-9-17 0 0,5 0-44 16,-10-21-123-16,36 30-269 16,-36-40-127-16,23 12-55 0,-3 0 400 0</inkml:trace>
  <inkml:trace contextRef="#ctx0" brushRef="#br1" timeOffset="94375.0874">18875 13072 1997 0,'-20'25'50'0,"-1"2"-50"0,3 5 0 0,-2 4 0 16,2 5 0-16,0 5 0 0,-3 5 0 0,0 2 0 16,2-1 0-16,2-3 0 0,2-1 0 0,2-8 0 15,9 6-53-15,-21-32-387 0,31 28-198 16,-21-15-25-16,7-2 411 0</inkml:trace>
  <inkml:trace contextRef="#ctx0" brushRef="#br1" timeOffset="94781.3134">15764 14417 1588 0,'23'17'453'0,"-5"-18"-447"0,5-4-6 15,8-2 0-15,8-3 0 0,4-3 0 0,4 0 0 16,-1-1 0-16,5 4-7 0,-6-8-86 0,15 21-77 15,-33-24-406-15,31 20-25 0,-13-11 34 0</inkml:trace>
  <inkml:trace contextRef="#ctx0" brushRef="#br1" timeOffset="95078.1925">16870 14250 1698 0,'0'0'275'0,"0"0"-201"0,0 0-74 15,0 0 0-15,0 0 0 0,0 0 0 0,0 0 0 0,16 29 0 16,-14-11 0-16,-1 4 0 16,-1 2 0-16,-1 0 0 0,-1 2 0 0,-2-1 0 15,2 2 0-15,-3-4 0 0,5 1 0 0,0-24-51 16,8 49-128-16,-8-49-462 0,0 23 16 0,0-23 75 16</inkml:trace>
  <inkml:trace contextRef="#ctx0" brushRef="#br1" timeOffset="95500.0762">17045 14024 1505 0,'-2'26'409'0,"-17"-26"-411"16,19 0-13-16,-25 3-16 0,25-3-22 0,0 0-16 16,-3 23-15-16,3-23-14 0,14 17-24 0,-14-17-10 15,24 9 9-15,-24-9 36 0,29 7 61 16,-7 2 69-16,-22-9 60 0,44 17 40 0,-44-17 19 15,40 13-15-15,-40-13-37 0,32 14-26 0,-32-14-29 16,23 14-9-16,-23-14-13 0,13 20-3 0,-13-20-11 16,4 23-19-16,-4-23 0 0,-5 27 0 0,-1-10 0 15,6-17 0-15,-16 34 0 0,6-17 0 0,1 1 0 16,-1 0 0-16,0-1 0 0,10-17 0 0,-15 32 0 16,15-32 0-16,-6 25 0 0,6-25 0 15,0 0 0-15,0 0 0 0,0 0 0 16,27 10 0-16,-27-10 0 0,29-20 0 0,-10 6 0 15,1-3 0-15,2-4 0 0,4 0 0 0,-1-3 0 16,2-1 0-16,1 0 0 0,-1 2 0 0,-2 1 0 16,0 3 0-16,-6 3 0 0,-19 16 0 0,27-22 0 15,-27 22 0-15,0 0 0 0,0 0 0 0,17-11 0 16,-17 11 0-16,0 0 0 0,0 0 0 16,0 0 0-16,-1 23 0 0,1-23 0 0,-5 28 0 15,4-5-44-15,1-23-105 0,8 50-297 0,-25-43-90 16,29 23-15-16,-8-3 231 0</inkml:trace>
  <inkml:trace contextRef="#ctx0" brushRef="#br1" timeOffset="95798.078">17844 14110 1215 0,'0'0'600'0,"0"0"-518"0,0 0-44 15,0 0-11-15,0 0-5 0,0 0-6 0,0 0 0 16,1 24-9-16,0-6 1 0,-1 3-5 16,-1 2 4-16,-2 2-4 0,-1 2 0 0,0-1-3 15,2 0 0-15,-2-3 0 0,3-3 0 0,0-2 0 16,1-18 0-16,6 24 0 0,-6-24 0 0,0 0 0 16,22 15 0-16,-22-15 0 0,0 0 0 15,24-15 0-15,-24 15 0 0,23-27 0 0,-10 9 0 16,3-4 0-16,-1-1 0 0,1-1 0 0,0-1 0 15,-1 2 0-15,0-1 0 0,1 4 0 16,-2-3-41-16,3 8-32 0,-13-17-83 0,32 32-336 16,-38-34-32-16,26 24-11 0,-24 10 310 0</inkml:trace>
  <inkml:trace contextRef="#ctx0" brushRef="#br1" timeOffset="96517.9833">18225 14192 1978 0,'0'0'41'16,"0"0"-22"-16,23-5-10 0,-23 5-9 0,35-7 0 15,-14 3 0-15,-1-2 0 0,2 1 0 0,-1-1 0 16,-2-1 0-16,0 1 0 0,-2-2 0 16,-17 8 0-16,26-16 0 0,-26 16 0 0,0 0 0 15,19-21 0-15,-19 21 0 0,0 0 0 16,0 0 0-16,-14-22 0 0,14 22 0 0,-23-9 0 15,23 9 0-15,-32-7 0 0,13 5 0 0,-2 4 0 16,-2 1 0-16,-1 3 0 0,-2 1 0 0,3 3 0 16,0 1 0-16,5 1 0 0,1 1 0 0,17-13 0 15,-23 27 0-15,23-27 0 0,-7 29 0 16,7-29 0-16,9 27 0 0,-9-27 0 0,26 25 0 16,-6-15 0-16,2-3 0 0,1-2 0 0,2-2 0 15,0-1 0-15,3-2 0 0,-1-3 0 0,2 1 0 16,2-2 0-16,0-2 0 0,2-1 0 0,1-2 0 15,-1-1 0-15,1-3 0 0,0 1 0 0,-2 0 0 16,-3 3 0-16,-2-1 0 0,-5 1 0 0,-5 3 0 16,-17 6 0-16,20-7 0 15,-20 7 0-15,0 0 0 0,0 0 0 0,0 0 0 16,0 0 0-16,-10 21 0 0,10-21 0 0,-21 28 0 16,7-12 0-16,2 5 0 0,-4-2 0 0,4 3 0 15,-1-1 0-15,2-2 0 0,2-2 0 0,9-17 0 16,-7 27 0-16,7-27 0 0,0 0 0 0,7 19 0 15,-7-19 0-15,0 0 0 0,22-6 0 16,-22 6 0-16,21-16 0 0,-21 16 0 0,22-25 0 16,-22 25 0-16,20-32 0 0,-20 32 0 0,17-29 0 15,-17 29 0-15,13-23 0 0,-13 23 0 0,0 0 0 16,8-21 0-16,-8 21 0 0,0 0 0 0,10-19 0 16,-10 19 0-16,0 0 0 0,23-21 0 15,-23 21 0-15,25-18 0 0,-25 18 0 0,33-20 0 16,-33 20 0-16,36-16 0 0,-36 16 0 15,32-12 0-15,-32 12 0 0,37 3-150 0,-41-30-165 16,40 44-188-16,-36-17-118 0,12-22 164 0,14 32 457 16</inkml:trace>
  <inkml:trace contextRef="#ctx0" brushRef="#br1" timeOffset="96736.7537">19300 13685 1699 0,'2'-24'275'0,"-2"24"-202"0,0 0-73 0,0 0 0 16,0 0 0-16,5 23 0 0,-9-2 0 0,1 3 0 15,-5 4 0-15,1 3 0 0,-4 4 0 0,-2 4 0 16,1 2 0-16,-3 2 0 0,2 1 0 16,-2-2 0-16,0 1 0 0,2-3 0 0,3-2 0 15,2-6 0-15,5-2 0 0,1-6 0 0,6 0 0 16,-4-24-133-16,26 43-321 0,-26-43-133 0,0 0-24 15,20 15 350-15</inkml:trace>
  <inkml:trace contextRef="#ctx0" brushRef="#br1" timeOffset="96939.8757">19152 13980 2047 0,'0'0'0'16,"0"0"0"-16,0 0 0 0,0 0 0 0,0 0 0 15,0 0 0-15,0 0 0 0,27 18 0 0,-27-18 0 16,28 3 0-16,-11-1 0 0,0 0 0 0,0-1 0 16,0 1 0-16,2 1 0 0,-1 0 0 15,5 2 0-15,4-1 0 0,7 4-19 0,-12-26-195 16,32 39-354-16,-35-29-11 0,18 14-67 16</inkml:trace>
  <inkml:trace contextRef="#ctx0" brushRef="#br1" timeOffset="97361.7547">19588 14144 1813 0,'0'0'73'16,"-20"-13"-35"-16,20 13-3 0,0 0-7 0,0 0 0 15,22-8-2-15,-22 8-20 0,25 0-6 0,-25 0 0 16,32-1 0-16,-13 2 0 15,0-2 0-15,3 1 0 0,-1-1 0 0,-2-2 0 16,1 0 0-16,-1-1 0 0,-1-1 0 0,3-2 0 16,-2 1 0-16,-2-3 0 0,-17 9 0 0,30-20 0 15,-30 20 0-15,19-27 0 0,-19 27 0 0,11-30 0 16,-11 30 0-16,3-32 0 0,-3 32 0 0,-8-26 0 16,8 26 0-16,-18-24 0 0,18 24 0 0,-28-22 0 15,11 13 0-15,-1 2 0 0,-2 4 0 16,0 3 0-16,-1 2 0 0,-1 4 0 0,0 4 0 15,0 1 0-15,-1 3 0 0,2 3 0 0,3 0 0 16,4 4 0-16,0-2 0 0,3 3 0 0,4 1 0 16,6-2 0-16,3 1 0 0,7-1 0 15,3-2 0-15,4-2 0 0,4-1 0 0,5-3 0 16,4-2 0-16,1-6 0 0,3 1 0 16,1-4 0-16,8 1 0 0,1-5 0 0,7 1 0 15,1-8 0-15,5 6-88 0,-18-28-147 0,32 38-209 16,-40-39-69-16,22 19-22 0,-3 5 304 0</inkml:trace>
  <inkml:trace contextRef="#ctx0" brushRef="#br1" timeOffset="97705.5345">20293 13880 1232 0,'-33'10'597'0,"4"10"-379"16,11-3-218-16,3 1 0 0,4 0 0 15,2 3 0-15,1 0 0 0,4 1 0 0,-3 0 0 16,6-1 0-16,0-2 0 0,2-2 0 0,-1-17 0 15,12 23 0-15,-12-23 0 0,20 12 0 0,-20-12 0 16,28-2 0-16,-10-6 0 0,0-1 0 0,2-8 0 16,-1-5 0-16,4-4 0 0,0-7 0 15,2 3 0-15,-1-1 0 0,-1-2 0 0,-1 1 0 16,-1-3 0-16,2-2 0 0,-1-1 0 0,-2-1 0 16,2-1 0-16,-2-1 0 0,-2-1 0 0,0 1 0 15,-1 2 0-15,-2 7 0 0,-3 9 0 0,-12 23 0 16,11-20 0-16,-11 20 0 0,0 0 0 15,-18 34 0-15,2-6 0 0,-2 7 0 16,-5 10 0-16,-2 3 0 0,1 5 0 0,-3 4 0 16,2 2 0-16,0-2 0 0,7-4 0 0,5-4 0 15,9-8 0-15,4-7 0 0,7 1 0 0,1-11 0 16,9 9-8-16,-17-33-230 0,29 41-154 0,-29-41-247 16,23 17 49-16,-1 1 411 0</inkml:trace>
  <inkml:trace contextRef="#ctx0" brushRef="#br1" timeOffset="98518.0141">15757 15243 1891 0,'0'0'156'0,"21"-19"-156"0,2 15 0 15,4-3 0-15,8 1 0 0,1-4 0 16,7 3 0-16,1-3 0 0,2-1 0 0,5 0 0 15,5-1 0-15,6 0 0 0,4-2 0 0,5 3 0 16,0-9 0-16,23 15-591 0,-35-20-87 0,17 11 6 16</inkml:trace>
  <inkml:trace contextRef="#ctx0" brushRef="#br1" timeOffset="100693.2345">17396 14820 1487 0,'17'0'131'0,"-24"-19"-38"0,7 19-20 16,0 0-8-16,5-16-4 0,-5 16-8 0,0 0-10 15,-26-6-13-15,26 6-19 0,-37 12-11 0,11-2 0 16,-1 6 0-16,-4 4 0 0,-2 1 0 16,-2 4 0-16,-2 0 0 0,2 0 0 0,0 2 0 15,2-3 0-15,4 0 0 0,3 2 0 0,4-5 0 16,6 1 0-16,7-4 0 0,9-18 0 0,5 27 0 15,-5-27 0-15,31 18 0 0,-4-11 0 0,6-2 0 16,5-2 0-16,3-2 0 0,3-2 0 0,3-2 0 16,-1-2 0-16,2-1 0 0,0 0 0 15,0-2 0-15,-1 1 0 0,-3-1 0 0,-6 3 0 16,-9 2 0-16,-7 2 0 0,-22 1 0 0,18 4 0 16,-18-4 0-16,0 0 0 0,-28 29 0 0,6-12 0 15,-7 4 0-15,-4-2 0 0,-5 2 0 16,-2 1 0-16,-2-2 0 0,-1 2 0 0,3 0 0 15,1-3 0-15,5-2 0 0,5-1 0 0,6-4 0 16,23-12 0-16,-22 12 0 0,22-12 0 16,0 0 0-16,18-7 0 0,4 2 0 0,1-6 0 15,9 0 0-15,2-5-40 0,17 12-99 0,-28-34-350 16,38 31-134-16,-22-16 50 0,3-3 391 0</inkml:trace>
  <inkml:trace contextRef="#ctx0" brushRef="#br1" timeOffset="101146.3888">18163 14901 1193 0,'19'-11'585'16,"-9"-9"-561"-16,-2 3-22 0,0 1 7 0,-8 16 5 16,11-21 16-16,-11 21 7 0,0 0 3 0,0 0-4 15,0 0-8-15,-25-6-2 0,25 6-4 16,-29 8-21-16,10 0-1 0,-3 1 0 0,-5 3 0 15,0 4 0-15,-4 2 0 0,-1 4 0 0,-2 2 0 16,0 2 0-16,0 1 0 0,0 5 0 0,3 1 0 16,3 0 0-16,3-1 0 0,5-2 0 15,5-4 0-15,6-4 0 0,7-5 0 0,2-17 0 16,14 25 0-16,-14-25 0 0,39 12 0 0,-12-12 0 16,4-5 0-16,5-5 0 0,3-3 0 15,2-4 0-15,4-6 0 0,0-2 0 0,2-4 0 16,0-2 0-16,-5 2 0 0,-3-1 0 0,-5 2 0 15,-6 2 0-15,-6 3 0 0,-5 2 0 0,-2 3 0 16,-15 18 0-16,13-30 0 0,-13 30 0 0,2-21 0 16,-2 21 0-16,0 0 0 0,-9-18 0 0,9 18 0 15,0 0 0-15,-20 4 0 0,20-4 0 0,-13 17 0 16,13-17 0-16,-17 30 0 0,7-12 0 16,2 4 0-16,0 1 0 0,2 3 0 0,3 0 0 15,-1-1 0-15,4 0 0 0,4 0 0 16,0-2 0-16,7-3 0 0,0-2 0 0,5-1 0 15,1-5 0-15,5 2 0 0,-2-8-53 0,9 14-77 16,-28-38-266-16,35 35-152 0,-36-17-19 0,20-23 215 16</inkml:trace>
  <inkml:trace contextRef="#ctx0" brushRef="#br1" timeOffset="101662.493">18718 14901 1064 0,'-7'-26'580'0,"7"26"-346"0,0 0-163 0,12-22-29 16,-12 22-6-16,0 0-16 0,0 0-20 15,0 0 0-15,0 0 0 0,-6 19 0 0,1-2 0 0,-1 3 0 16,-1 4 0-16,-3 2 0 16,2 2 0-16,-2 2 0 0,-1 0 0 0,1 3 0 15,-1-4 0-15,2 0 0 0,-1-4 0 0,4-3 0 16,2-4 0-16,4-18 0 0,0 23 0 0,0-23 0 16,0 0 0-16,17 7 0 0,-17-7 0 0,22-14 0 15,-22 14 0-15,30-29 0 0,-13 6 0 0,3-3 0 16,1-4 0-16,2-3 0 0,0 2 0 0,-1-2 0 15,-2 3 0-15,-1 0 0 0,-2 2 0 16,-4 0 0-16,0 4 0 0,-2 0 0 0,-1 2 0 16,0 3 0-16,-10 19 0 0,13-24 0 0,-13 24 0 15,0 0 0-15,0 0 0 0,0 0 0 0,0 0 0 16,-1 20 0-16,1-20 0 0,-9 32 0 16,5-14 0-16,0 1 0 0,0 2 0 0,2 0 0 15,1-1 0-15,2-1 0 0,-1-19 0 16,10 28 0-16,-10-28 0 0,19 18 0 0,-19-18 0 15,29 11 0-15,-9-11 0 0,3-1 0 0,2-5 0 16,3-2 0-16,4-4 0 0,3-1 0 0,2-4 0 16,2-2 0-16,-2-1 0 0,3 0 0 0,-1 0 0 15,-1 2 0-15,-4 3 0 0,-4 1 0 0,-8 3 0 16,-3 4 0-16,-19 7 0 0,18-5 0 0,-18 5 0 16,0 0 0-16,-3 17 0 0,3-17 0 15,-15 39 0-15,0-11 0 0,-3 3 0 0,-3 3 0 16,-2 1 0-16,-3 1 0 0,3 2 0 15,0-2 0-15,6-1 0 0,0-6 0 0,10-1 0 16,2-9 0-16,9 1 0 0,-4-20-71 0,29 32-143 16,-29-32-124-16,29 11-123 0,-3-11-84 0,-26 0 128 15,43-2 417-15</inkml:trace>
  <inkml:trace contextRef="#ctx0" brushRef="#br1" timeOffset="102037.488">19701 14976 2047 0,'0'0'0'16,"-16"17"0"-16,16-17 0 15,-2 20 0-15,2-20 0 0,7 22 0 0,-7-22 0 16,13 23 0-16,-13-23 0 0,25 16 0 0,-7-9 0 16,4-2 0-16,7 1 0 0,4-3 0 0,7-3 0 15,3-2 0-15,-1-4 0 0,3-4 0 0,0-1 0 16,-1-2 0-16,-2-3 0 0,0 2 0 0,-3-2 0 15,-5 0 0-15,-6 2 0 0,-6-1 0 0,-22 15 0 16,18-24 0-16,-18 24 0 0,-4-20 0 16,4 20 0-16,-20-19 0 0,20 19 0 0,-37-10 0 15,15 7 0-15,-6 8 0 0,0 2 0 0,-3 8 0 16,-3 3 0-16,0 5 0 0,-2 3 0 16,1 5 0-16,3 1 0 0,3 5 0 0,4-1 0 15,3 0 0-15,6-2 0 0,7-4 0 0,7-3 0 16,9-5 0-16,-7-22 0 0,36 27 0 0,-10-19 0 15,7-3 0-15,6-5 0 0,6-2 0 16,5-5 0-16,6-1 0 0,0-8 0 0,18 17-156 16,-29-42-171-16,41 29-340 0,-27-13 32 0,6-7 374 15</inkml:trace>
  <inkml:trace contextRef="#ctx0" brushRef="#br1" timeOffset="102553.1177">21350 14786 1593 0,'19'23'389'0,"-56"-23"-324"15,37 0-65-15,-26-10 0 0,26 10 0 0,-22-7 0 16,22 7 0-16,-24-3 0 0,24 3 0 16,-30 5 0-16,30-5 0 0,-32 15 0 0,32-15 0 15,-33 24 0-15,33-24 0 0,-33 33 0 0,21-14 0 16,0 0 0-16,5 1 0 0,3-3 0 0,4-17 0 15,3 30 0-15,-3-30 0 0,23 22 0 0,-5-14 0 16,4-4 0-16,2-2 0 0,2-2 0 0,2-1 0 16,1 0 0-16,0-3 0 0,-1 2 0 15,-3-1 0-15,-1 0 0 0,-5 0 0 0,-19 3 0 16,19-2 0-16,-19 2 0 0,0 0 0 16,0 0 0-16,0 0 0 0,-4 18 0 0,4-18 0 15,-23 25 0-15,4-8 0 0,0 4 0 0,-3-1 0 16,-1 3 0-16,-2 0 0 0,2 0 0 0,2 1 0 15,1-2 0-15,4-1 0 0,16-21 0 0,-14 26 0 16,14-26 0-16,0 0 0 0,23 17 0 16,-5-23-25-16,11 3-54 0,-12-31-121 0,42 36-236 15,-42-42-69-15,14 11-90 0,17 11 389 0</inkml:trace>
  <inkml:trace contextRef="#ctx0" brushRef="#br1" timeOffset="102725.0853">21823 14770 1368 0,'-2'28'627'0,"-15"-16"-575"16,1 5-52-16,0 1 0 0,1 5 0 0,3 1 0 16,3 3 0-16,-2 2 0 0,1 1 0 0,-1 1 0 15,0 1 0-15,0-1 0 0,0 1 0 0,3-3 0 16,0-4 0-16,3-1 0 0,2-7 0 0,3-17 0 16,1 25 0-16,-1-25-48 0,0 0-134 0,38 20-310 15,-46-37-59-15,8 17-42 0,30-14 413 16</inkml:trace>
  <inkml:trace contextRef="#ctx0" brushRef="#br1" timeOffset="102865.6412">21969 14561 1518 0,'-46'-30'409'0,"46"30"-334"15,0 0-59-15,0 0-13 0,0 0-6 0,0 0-5 16,0 0-16-16,0 0-33 0,24 26-124 0,-24-26-464 15,0 0 29-15,0 0 130 0</inkml:trace>
  <inkml:trace contextRef="#ctx0" brushRef="#br1" timeOffset="103303.1345">22116 14693 1814 0,'0'0'106'0,"0"0"-35"16,0 0-25-16,28-4-36 0,-28 4-10 0,33-2 0 16,-14-1 0-16,2 2 0 0,-1-1 0 15,0-1 0-15,0 3 0 0,-2-2 0 0,1 1 0 16,1 1 0-16,1-3 0 0,0 4 0 0,-1-1 0 16,-2 2 0-16,-18-2 0 0,28 4 0 0,-28-4 0 15,21 9 0-15,-21-9 0 0,0 0 0 16,11 17 0-16,-11-17 0 0,0 0 0 0,-9 25 0 15,9-25 0-15,-20 22 0 0,20-22 0 0,-36 25 0 16,14-10 0-16,-2 2 0 0,-3 3 0 16,-1 2 0-16,-3 0 0 0,-1 1 0 0,-1 0 0 15,0 1 0-15,3 0 0 0,1 2 0 0,2-3 0 16,6 0 0-16,4-2 0 0,6-3 0 0,4 1 0 16,7-19 0-16,6 26 0 0,-6-26 0 0,27 18 0 15,-6-12 0-15,5-4 0 0,7-5 0 0,6-3 0 16,3-2 0-16,9-1 0 0,0-4 0 15,5 2 0-15,0-5 0 0,2 3 0 0,-1-2 0 16,-1 3 0-16,-2-1-12 0,-1 6-50 16,-9-8-29-16,13 23-86 0,-35-34-120 0,33 38-129 15,-55-12-39-15,37-17 65 0,-11 33 284 0</inkml:trace>
  <inkml:trace contextRef="#ctx0" brushRef="#br1" timeOffset="103740.6507">22847 14864 1959 0,'-18'2'82'0,"18"-2"-76"15,-31 4-6-15,31-4 0 0,-18 6 0 0,18-6 0 16,0 0 0-16,0 0 0 0,0 0 0 0,0 0 0 15,18 7 0-15,-18-7 0 0,36-4 0 0,-12 0 0 16,5-2 0-16,4-1 0 0,2 0 0 0,4-2 0 16,1 2 0-16,2-1 0 0,-5-1 0 0,-1 1 0 15,-7-2 0-15,-2 1 0 0,-4 1 0 16,-5-3 0-16,-18 11 0 0,23-20 0 0,-23 20 0 16,4-26 0-16,-4 26 0 0,-14-29 0 0,14 29 0 15,-31-30 0-15,9 15 0 0,-4 2 0 16,-3 0 0-16,-4 4 0 0,-2 3 0 0,-3 4 0 15,-2 3 0-15,1 7 0 0,2 3 0 0,1 6 0 16,2 3 0-16,5 4 0 0,0 4 0 0,3 3 0 16,3 3 0-16,4 3 0 0,7-1 0 15,4-1 0-15,8-4 0 0,9-3 0 0,7 0 0 16,8-7 0-16,9-2 0 0,4-4 0 0,8-4 0 16,3-1 0-16,3-4 0 0,1-6 0 0,8 0 0 15,-4-7 0-15,6 5 0 0,-15-21-163 0,24 36-156 16,-38-32-315-16,19 1 26 0,1 6 286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9:45.3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587 1422 0,'24'-14'135'0,"-24"14"-59"15,-5-20-16-15,5 20-12 0,0 0 8 16,0 0-5-16,-19-14-7 0,19 14-6 0,-19 0-17 15,19 0-3-15,-28 6-3 0,9 2-3 0,-1 3-1 16,-3 5-1-16,-1 6 4 0,-3 1 0 16,-1 5-12-16,-1 1-2 0,-4-5 0 0,-1 3 0 15,0-1-3-15,0-3 6 0,2 4-3 0,5-2 0 16,1 1 0-16,4-3 0 0,1 2 0 0,4-2 0 16,4 0 0-16,4 0 0 0,5-1 0 0,4-2 0 15,6 3 0-15,5 0-4 0,3-1-20 0,11 0-31 16,-2-11-19-16,20 6-89 0,-23-30-155 15,25 14-269-15,-4-7-1 0,3-6 355 16</inkml:trace>
  <inkml:trace contextRef="#ctx0" brushRef="#br0" timeOffset="640.6304">2043 762 1621 0,'-50'36'83'0,"27"-18"-24"0,-10 2-21 0,5 3 4 15,-5-4-3-15,6 4 4 0,-3 0-17 0,3 1 1 16,1 2-12-16,2 0 3 0,4 2-5 0,4 1 4 16,3-1-11-16,5 0-6 0,6-5 0 15,3-2 0-15,5-1 0 0,5-3-6 0,-11-17 12 16,32 26-23-16,-10-18 28 0,1-6-11 0,3-6-13 16,2 1 9-16,0-8-5 0,3-4 28 15,0-3-18-15,1-7 11 0,0-2-12 0,-3-6-8 16,-1 1 7-16,-1-3-13 0,-2 3 10 0,-3 2-9 15,-4 2 13-15,-3 3-5 0,-4 2 7 0,-5 0-2 16,-4 4 4-16,-4-1-3 0,2 20 5 0,-16-28-2 16,16 28 2-16,-24-12-1 0,24 12 3 0,-31 2 1 15,31-2-9-15,-30 14 0 0,30-14 0 16,-26 23 0-16,26-23 0 0,-18 23 0 16,18-23 0-16,-3 18 0 0,3-18 0 0,12 17 0 15,-12-17 0-15,30 12 0 0,-8-11 0 0,2-1 0 16,3-2 0-16,2 2 0 0,2-2 0 0,0 0 0 15,0-1 0-15,-2-1 0 0,-2-1 0 0,-2 3 0 16,-3 2 0-16,-5 1 0 0,-17-1 0 0,23 4 0 16,-23-4 0-16,0 0 0 0,0 0 0 15,0 0 0-15,11 23 0 0,-11-23 0 0,-6 19 0 16,6-19 0-16,-15 34 0 0,3-14 0 0,-1 6 0 16,-2-1 0-16,-1 3 0 0,1 2 0 0,-1 2 0 15,2 0 0-15,4-1 0 0,2-4 0 0,3-5 0 16,3-4 0-16,2-18 0 0,4 18 0 15,-4-18 0-15,0 0 0 0,24 2 0 0,-24-2 0 16,27-17 0-16,-27 17 0 0,34-34 0 16,-15 11 0-16,1-1 0 0,-1-4 0 0,-1-1 0 15,-1 0 0-15,-1 0 0 0,-1 2 0 0,-2 4 0 16,-1 1 0-16,-1 3 0 0,-1 0 0 0,-10 19 0 16,17-26 0-16,-17 26 0 0,0 0 0 0,21-15 0 15,-21 15 0-15,0 0 0 0,23 9 0 0,-23-9 0 16,20 21 0-16,-20-21 0 0,27 28 0 15,-10-14 0-15,-17-14 0 0,33 32-14 0,-33-32-46 16,43 30-107-16,-43-30-389 0,26 17-58 0,-26-17-13 16</inkml:trace>
  <inkml:trace contextRef="#ctx0" brushRef="#br0" timeOffset="906.2706">3255 876 1523 0,'0'0'414'0,"-8"18"-380"0,-9-19-9 15,-6 3 2-15,2 3-3 0,0 0-24 0,-2 1 0 16,3-2 0-16,-2 1 0 0,1 5 0 16,2 1 0-16,-1 2 0 0,20-13 0 15,-28 27 0-15,28-27 0 0,-16 26 0 0,16-26 0 16,-3 28 0-16,3-28 0 0,8 32 0 0,-1-14 0 15,2-1 0-15,-9-17 0 0,24 30 0 0,-24-30 0 16,33 21 0-16,-15-14 0 0,8-1 0 0,-4-10-85 16,26-1-449-16,-23-7-125 0,14 3 31 0</inkml:trace>
  <inkml:trace contextRef="#ctx0" brushRef="#br0" timeOffset="1281.2766">3716 947 1303 0,'-58'20'446'15,"58"-20"-297"-15,-34 8-115 0,17-7-7 0,-4 3 6 16,4 2 0-16,-2-3-11 0,2 5-22 0,-4 0 0 16,3 2 0-16,-2 1 0 0,2 2 0 0,1 0 0 15,2 4 0-15,15-17 0 0,-22 30 0 0,22-30 0 16,-8 25 0-16,8-25 0 0,4 16 0 0,-4-16 0 15,0 0 0-15,24 21 0 0,-24-21 0 16,27 6 0-16,-9-7 0 0,4-4 0 0,2-1 0 16,2-4 0-16,3-2 0 0,0-5 0 0,1-1 0 15,0-1 0-15,-5-3 0 0,-2 5 0 16,-4 0 0-16,-19 17 0 0,25-28 0 0,-25 28 0 16,13-19 0-16,-13 19 0 0,0 0 0 0,2-18 0 15,-2 18 0-15,0 0 0 0,0 0 0 0,0 0 0 16,-25 5 0-16,25-5 0 0,-17 20 0 15,17-20 0-15,-20 33 0 0,10-11 0 0,0 1 0 16,4 2 0-16,1-3 0 0,5 2 0 0,3-5-24 16,6 3-54-16,-9-22-62 0,37 23-411 0,-37-23-82 15,31 17 44-15</inkml:trace>
  <inkml:trace contextRef="#ctx0" brushRef="#br0" timeOffset="1578.1399">4103 909 1237 0,'-28'2'476'0,"28"-2"-208"16,0 0-232-16,0 0-6 0,-17 1-30 0,17-1 0 15,0 0 0-15,0 0 0 0,-13 18 0 0,13-18 0 16,-7 25 0-16,6-8 0 0,0 4 0 16,0 2 0-16,2 1 0 0,-1 5 0 0,1-1 0 15,2 0 0-15,0-3 0 0,1-1 0 0,1-2 0 16,1-1 0-16,-1-4 0 0,-5-17 0 0,13 21 0 15,-13-21 0-15,17 11 0 0,-17-11 0 16,21-2 0-16,-21 2 0 0,27-17 0 0,-9 1 0 16,1-7 0-16,3-5 0 0,3-4 0 0,1-6 0 15,3 2 0-15,-2 1 0 0,0 2 0 16,-8 2 0-16,3 7 0 0,-7-8-15 0,9 10-162 16,-30-10-406-16,24 3-63 0,-14 6 26 0</inkml:trace>
  <inkml:trace contextRef="#ctx0" brushRef="#br0" timeOffset="1937.5529">4563 1029 1694 0,'0'0'240'0,"0"0"-180"0,0 0-38 16,29-3-7-16,-29 3 1 0,34-2-16 0,-17 2 0 15,-17 0 0-15,30 2 0 0,-30-2 0 16,33-3 0-16,-15-1 0 0,2 2 0 0,-2 0 0 16,-18 2 0-16,30-8 0 0,-30 8 0 0,24-14 0 15,-24 14 0-15,17-18 0 0,-17 18 0 0,11-20 0 16,-11 20 0-16,1-21 0 0,-1 21 0 16,-12-23 0-16,12 23 0 0,-23-18 0 0,23 18 0 15,-30-10 0-15,12 9 0 0,-1 3 0 0,-4 7 0 16,-1 4 0-16,0 4 0 0,0 3 0 15,-2 3 0-15,2 5 0 0,-2 4 0 0,3 0 0 16,3 2 0-16,1 2 0 0,5-3 0 0,5-2 0 16,7-6 0-16,7-8 0 0,-5-17 0 0,36 21 0 15,-7-16 0-15,7-5 0 0,13-2 0 0,5-9 0 16,26 8-164-16,-25-26-440 0,29 8-68 0,0-10 66 16</inkml:trace>
  <inkml:trace contextRef="#ctx0" brushRef="#br0" timeOffset="2720.1303">6513 1007 1625 0,'0'0'173'16,"-33"-10"-146"-16,15 6-1 0,-5 0 7 0,2 3-1 16,-8 2 0-16,3 3-11 0,-5 2-4 0,1 2-2 15,-1 4-2-15,1 7 3 0,-2-1 1 0,3 6-17 16,1 0 0-16,4 3 0 0,2-2 0 15,4 1 0-15,3-3 0 0,5 0 0 0,4-3 0 16,6-2 0-16,0-18 0 0,16 24 0 0,1-15 0 16,7-4 0-16,6-5 0 0,7-6 0 15,8-6 0-15,5-9 0 0,6-8 0 0,2-7 0 0,2-5 0 16,1-8 0-16,-2 2 0 0,1 2 0 16,-4 2 0-16,-4 2 0 0,-7 1 0 0,-6 0 0 15,-6-4 0-15,-10 8 0 0,-5 3 0 16,-8 4 0-16,-6 12 0 0,-4-8 0 0,0 25 0 15,-12-31 0-15,12 31 0 0,-27-9 0 0,7 20 0 16,-3 11 0-16,-6 4 0 0,-5 8 0 0,-2-2 0 16,-1 11 0-16,1-2 0 0,3 5 0 0,1 3 0 15,3-6 0-15,6 4 0 0,1 2 0 0,7-2 0 16,4 0 0-16,9-5 0 0,4-3 0 16,11-4 0-16,4-7-33 0,14 3-78 0,-14-32-196 15,33 18-348-15,-11-13 38 0,7-8 294 16</inkml:trace>
  <inkml:trace contextRef="#ctx0" brushRef="#br0" timeOffset="2985.8336">7112 1184 2023 0,'-16'21'23'0,"2"-2"-22"0,4 1-1 0,3 1 0 16,5 0 0-16,3-2 0 0,3-1 0 0,4 0 0 15,-8-18 0-15,28 29 0 0,-8-18 0 0,3-2 0 16,1-5 0-16,4-5 0 0,-1-4 0 16,-3-1 0-16,1-5 0 0,-5 3 0 15,-1-3 0-15,-19 11 0 0,23-27 0 0,-16 9 0 16,-7 0 0-16,-3-2 0 0,-3-2 0 0,-3-1 0 16,-2 1 0-16,-4-2 0 0,2 2 0 0,-5-2 0 15,3 3 0-15,-5-2 0 0,8 7-32 0,-8-7-111 16,20 23-279-16,-19-22-142 0,19 22-21 0,0 0 285 15</inkml:trace>
  <inkml:trace contextRef="#ctx0" brushRef="#br0" timeOffset="3657.6437">8142 674 1562 0,'-37'30'401'0,"37"-30"-363"16,-22 12-3-16,22-12-42 0,0 0 25 16,-17 10-18-16,17-10 0 0,0 0 0 0,0 0 0 15,0 0 0-15,0 0 0 0,0 0 0 16,19 4 0-16,-19-4 0 0,36 13 0 0,-13-3 0 16,6 4 0-16,3-2 0 0,4 1 0 0,3-2 0 15,4 1 0-15,1 0 0 0,2 2 0 0,3-5 0 16,0 2 0-16,0-2 0 0,-2-1 0 0,1 2 0 15,-7-2 0-15,1 2 0 0,-7-2 0 0,-5 0 0 16,-4-2 0-16,-7-2 0 0,-19-4 0 16,22 10 0-16,-22-10 0 0,0 0 0 0,-12 21 0 15,-6-12 0-15,-8 3 0 0,-9 3 0 0,-10-2 0 16,-10 5 0-16,-8 7 0 0,-6 1 0 16,-8 6 0-16,0 3 0 0,-3 0 0 0,2 2 0 15,4 0 0-15,4-2 0 0,9-2 0 0,6-1 0 16,11-5 0-16,13-5 0 0,10-5 0 0,21-17 0 15,-6 19 0-15,6-19 0 0,44 14-99 16,-27-41-325-16,44 19-259 0,-3-13 33 0,5-8 460 16</inkml:trace>
  <inkml:trace contextRef="#ctx0" brushRef="#br0" timeOffset="4188.8949">9419 809 1722 0,'-3'52'325'0,"3"-52"-325"16,20-10 0-16,4 2 0 0,8-7 0 0,3 1 0 15,5-2 0-15,3-1 0 0,-1 6 0 0,2-3 0 16,-2 5 0-16,2 0 0 0,-6 4 0 0,-2 2 0 16,-4 2 0-16,-9 1 0 0,-6-2 0 0,-17 2 0 15,0 0 0-15,10 17 0 16,-10-17 0-16,-23 35 0 0,0-11 0 0,-9 0 0 16,-8 4 0-16,-6 3 0 0,-5 1 0 0,-2-1 0 15,-1 2 0-15,-1 2 0 0,1 1 0 0,3 4 0 16,1 1 0-16,8-1 0 0,7-7 0 0,9-3 0 15,10-6 0-15,10-5 0 0,10 0 0 0,-4-19 0 16,29 24 0-16,-3-14 0 0,10-7 0 16,5-1 0-16,13-7 0 0,1-5 0 0,9-4 0 15,-1-7 0-15,9 5-89 0,-16-25-160 0,17 24-381 16,-16-8 1-16,-5 1 180 0</inkml:trace>
  <inkml:trace contextRef="#ctx0" brushRef="#br0" timeOffset="4532.6612">10782 709 1383 0,'-4'17'270'0,"4"-17"-25"0,-28-14-199 0,11-9-13 15,3-1 35-15,-5 8-66 0,2 2-2 0,-4 7 0 16,-1 4 0-16,-4 6 0 0,-1 8 0 0,1 5 0 16,-1 5 0-16,-1 0 0 0,0 2 0 15,-1 0 0-15,2 9 0 0,3 1 0 0,1 6 0 16,4-2 0-16,5-1 0 0,0-2 0 0,7 4 0 15,1 0 0-15,3 4 0 0,3 2 0 0,3 2 0 16,2-5 0-16,2 0 0 0,4-4 0 0,0-6 0 16,6 5-52-16,-17-36-121 0,34 40-495 0,-25-22 20 15,-9-18 143-15</inkml:trace>
  <inkml:trace contextRef="#ctx0" brushRef="#br0" timeOffset="4704.5349">10182 1155 2047 0,'0'0'0'0,"0"0"0"15,28-1 0-15,-9 2 0 0,5 1 0 16,4-2 0-16,13 6-108 0,-20-10-572 0,30 2 19 16,-4-2 64-16</inkml:trace>
  <inkml:trace contextRef="#ctx0" brushRef="#br0" timeOffset="4829.6169">10886 1652 1864 0,'-48'11'183'0,"15"9"-183"0,15-3 0 16,18-17-75-16,0 0-573 0,0 0-29 0,20 5 31 15</inkml:trace>
  <inkml:trace contextRef="#ctx0" brushRef="#br0" timeOffset="6816.9301">11958 755 1310 0,'0'0'225'0,"0"0"-173"0,0 0 0 0,1-20 2 16,-1 20-1-16,0 0-30 0,0 0 71 0,0 0-44 16,0 0 0-16,0 0 1 15,0 0-64-15,0 0 25 0,-2 18-7 0,2-18 18 16,-17 34-17-16,4-8-6 0,1 0 0 0,-1 7 0 15,0-2 0-15,-1 3 0 0,2 0 0 0,-1 0 0 16,0 5 0-16,3 1 0 0,1 2 0 0,1 1 0 16,-1-1 0-16,1-7 0 0,3-1 0 0,1-5 0 15,4-4 0-15,0-7 0 0,2-1 0 0,-2-17 0 16,0 0 0-16,15 19 0 0,-15-19 0 16,0 0 0-16,22-18 0 0,-14 1 0 0,3-4 0 15,0-7 0-15,0-4 0 0,1-4 0 0,1-5 0 16,-1 2 0-16,0-2 0 0,-1 2 0 0,-1 1 0 15,-1 4 0-15,0-1 0 0,1 1 0 16,-1-4 0-16,2-4 0 0,1-4 0 0,3 9 0 16,2-1 0-16,1 5 0 0,3 2 0 15,0-2 0-15,-1 4 0 0,3 3 0 0,-1 9 0 16,0 2 0-16,1 6 0 0,0 1 0 0,-1 5 0 16,-1 0 0-16,-3 4 0 0,-18-1 0 0,27 20 0 15,-27-20 0-15,21 34 0 0,-15-16 0 0,-1 4 0 16,-3 4 0-16,-2 4 0 0,-4-1 0 0,-2-1 0 15,-2-1 0-15,-3 0 0 0,-1-1 0 0,-4 1 0 16,-4-3 0-16,0 0 0 0,-5-1 0 16,0-1 0-16,-2-2 0 0,-2 0 0 0,-3-1 0 15,2 0 0-15,-1 0 0 0,3-2 0 0,4-2 0 16,3-1 0-16,4-4 0 0,17-10 0 16,-19 15 0-16,19-15 0 0,0 0 0 0,0 0 0 15,0 0 0-15,16 18 0 0,-16-18 0 0,29 13 0 16,-10-7 0-16,3 2 0 0,4-1 0 0,1 3 0 15,-2 1 0-15,1-1 0 0,-2 4 0 16,-2-2 0-16,-1-1 0 0,-2 0 0 0,2-2 0 16,-3 0 0-16,4 2-10 0,-22-11-59 0,42 14-39 15,-35-33-140-15,14 20-416 0,1-7 68 0,-3-6 245 16</inkml:trace>
  <inkml:trace contextRef="#ctx0" brushRef="#br0" timeOffset="7209.1113">12797 971 1485 0,'0'0'449'0,"-21"10"-397"16,21-10-32-16,-23-6 7 0,23 6-13 0,-20-3-14 16,20 3 0-16,-24-2 0 0,24 2 0 15,-26 2 0-15,26-2 0 0,-31 11 0 0,14-1 0 16,-2 3 0-16,-2 5 0 0,-1 0 0 0,2 7 0 15,-5 1 0-15,5 2 0 0,-1 0 0 0,4 1 0 16,2-5 0-16,4-1 0 0,4-4 0 0,7-19 0 16,-2 29 0-16,2-29 0 0,11 19 0 0,-11-19 0 15,25 10 0-15,-8-8 0 0,5-5 0 16,4-4 0-16,4-7 0 0,3-3 0 16,4-6 0-16,1-3 0 0,0 0 0 0,-3-3 0 15,-2 2 0-15,-4 0 0 0,-2 4 0 0,-5 3 0 16,-4 3 0-16,-18 17 0 0,23-22 0 0,-23 22 0 15,0 0 0-15,0 0 0 0,0 0 0 0,0 0 0 16,0 0 0-16,-16 18 0 0,16-18 0 0,-30 40 0 16,13-12 0-16,1-3 0 0,3 3 0 15,1-5 0-15,3 0 0 0,2-1 0 0,6-4 0 16,-1 0 0-16,2-18-8 0,14 24-57 0,5-13-43 16,-15-28-157-16,35 21-286 0,-17-11-37 0,2-7 127 15</inkml:trace>
  <inkml:trace contextRef="#ctx0" brushRef="#br0" timeOffset="7693.5148">13252 1005 1369 0,'-26'4'320'0,"8"17"38"0,18-21-358 16,-28 8 0-16,28-8 0 0,-21 14 0 0,21-14 0 15,-15 20 0-15,15-20 0 0,-8 26 0 0,8-26 0 16,3 27 0-16,-3-27 0 0,9 20 0 15,-9-20 0-15,21 18 0 0,-21-18 0 0,29 13 0 16,-29-13 0-16,32 0 0 0,-15-2 0 0,1-3 0 16,-18 5 0-16,32-13 0 0,-32 13 0 15,28-17 0-15,-28 17 0 0,23-19 0 0,-23 19 0 16,21-28 0-16,-10 11 0 0,-2 0 0 0,-9 17 0 16,21-32 0-16,-21 32 0 0,21-29 0 0,-21 29 0 15,14-19 0-15,-14 19 0 0,0 0 0 16,0 0 0-16,0 0 0 0,0 0 0 0,-7 21 0 15,-3-1 0-15,-2 14 0 0,-5 9 0 0,-4 9 0 16,-2 8 0-16,-1 7 0 0,-5 3 0 0,0 7 0 16,-1 1 0-16,0 4 0 0,1-1 0 0,0-5 0 15,2-9 0-15,5-12 0 0,4-10 0 0,4-9 0 16,3-7 0-16,4 0 0 0,7-29 0 0,-8 31 0 16,8-31 0-16,0 0 0 15,0 0 0-15,0 0 0 0,3-26 0 0,1 2 0 16,3-3 0-16,2-7 0 0,3-4 0 0,0-3 0 15,3-3 0-15,-1-2 0 0,2-6 0 0,2-1 0 16,2-1 0-16,-1-3 0 0,2 5 0 0,-1-5 0 16,4 4 0-16,-4 4 0 0,1 8 0 0,-4 10 0 15,-2 11-11-15,-11-4-61 0,22 19-285 16,-38-18-157-16,12 23-105 0,0 0 146 0</inkml:trace>
  <inkml:trace contextRef="#ctx0" brushRef="#br0" timeOffset="8255.9875">14531 1082 1343 0,'0'0'397'0,"0"0"-330"15,0 0-25-15,-17-8 10 0,17 8-11 0,-23-9-6 16,23 9-9-16,-35-2 0 0,12 8-8 15,-3 0-18-15,1 4 0 0,-2 1 0 0,1 3 0 16,1 0 0-16,2 2 0 0,0 4 0 0,2 0 0 16,1 5 0-16,3-2 0 0,3-1 0 0,2 0 0 15,6-2 0-15,1-3 0 0,5-17 0 0,6 20 0 16,-6-20 0-16,22 12 0 0,-5-8 0 0,5-3 0 16,3-5 0-16,7-9 0 0,3-4 0 15,4-2 0-15,5-9 0 0,3-3 0 16,2-8 0-16,1-5 0 0,1 2 0 0,-4-4 0 15,-3 7 0-15,-4-2 0 0,-7 4 0 0,-3 0 0 16,-5 2 0-16,-7-1 0 0,-7 0 0 0,-4 8 0 16,-4 1 0-16,-3 8 0 0,0 19 0 0,0 0 0 15,-20-13 0-15,20 13 0 0,-30 17 0 0,10 0 0 16,-2 7 0-16,-2 10 0 0,0 2 0 0,1 9 0 16,1-3 0-16,3 0 0 0,5 3 0 15,3-3 0-15,7 3 0 0,6-4 0 0,6-1 0 16,4-6 0-16,10 2-62 0,-6-15-85 0,26 19-211 15,-42-40-97-15,44 28-177 0,-12-9 240 16,-10-25 392-16</inkml:trace>
  <inkml:trace contextRef="#ctx0" brushRef="#br0" timeOffset="8755.9973">15143 1108 1338 0,'-23'-15'622'0,"2"13"-596"0,-1-1 3 15,3 5-2-15,-1 1-22 0,2 6-5 0,-1 2 0 16,0 4 0-16,1 2 0 0,2 5 0 0,1 1 0 16,2 5 0-16,2-2 0 15,3 5 0-15,4-5 0 0,2 1 0 0,4-3 0 16,4-5 0-16,2 0 0 0,-8-19 0 0,25 25 0 16,-25-25 0-16,33 12 0 0,-14-12 0 0,2-5 0 15,0-2 0-15,0-4 0 0,-1-6 0 0,2 0 0 16,-2-3 0-16,-2-3 0 0,-1 1 0 0,-3-2 0 15,0 1 0-15,-1-3 0 0,-2 2 0 0,-2 0 0 16,-1 2 0-16,-2 5 0 0,-6 17 0 16,9-24 0-16,-9 24 0 0,0 0 0 0,0 0 0 15,0 0 0-15,0 0 0 0,-15 34 0 0,4-7 0 16,-3 10 0-16,-3 8 0 0,-3 8 0 0,-3 6 0 16,-3 3 0-16,0 6 0 0,-3-2 0 15,1 6 0-15,0-5 0 0,2 0 0 0,0-6 0 16,6-7 0-16,0-7 0 0,5 0 0 15,2-8 0-15,4-5 0 0,1-9 0 0,8-25 0 16,-9 23 0-16,9-23 0 0,0 0 0 0,0 0 0 16,11-17 0-16,-11 17 0 0,24-42 0 0,-6 7 0 15,2-9 0-15,3-3 0 0,-1 0 0 0,-1-2 0 16,1 1 0-16,-2-6 0 0,-1 0 0 0,-2-4 0 16,0 4 0-16,-1-1 0 0,0 5 0 0,-3 0 0 15,1 9 0-15,-5 5 0 0,2 11 0 16,-2 3 0-16,-9 22 0 0,18-37-103 0,10 37-197 15,-33-25-142-15,30 15-177 0,-25 10 41 16,19-16 574-16</inkml:trace>
  <inkml:trace contextRef="#ctx0" brushRef="#br0" timeOffset="9271.65">15575 1140 1830 0,'-26'4'217'16,"26"-4"-217"-16,0 0 0 0,0 0 0 0,-25 2 0 15,25-2 0-15,-27 14 0 0,27-14 0 0,-33 26 0 16,17-7 0-16,0 2 0 0,1-1 0 0,-1 4 0 16,1 1 0-16,1-2 0 0,0 4 0 15,4-5 0-15,2-2 0 0,2-3 0 16,6-17 0-16,-3 27 0 0,3-27 0 0,0 0 0 16,7 18 0-16,-7-18 0 0,0 0 0 0,19 1 0 15,-19-1 0-15,18-13 0 0,-18 13 0 0,27-33 0 16,-12 10 0-16,0-1 0 0,2-1 0 0,-2 0 0 15,2 0 0-15,-1 1 0 0,-2-4 0 0,1 1 0 16,0 4 0-16,-3 4 0 0,-12 19 0 0,17-25 0 16,-17 25 0-16,0 0 0 0,0 0 0 15,0 0 0-15,0 0 0 0,0 0 0 0,0 0 0 16,-8 26 0-16,4-6 0 0,-2-1 0 0,-1 4 0 16,3-4 0-16,2-1 0 0,2-18 0 15,5 32 0-15,-5-32 0 0,16 23 0 0,-16-23 0 16,28 11 0-16,-11-10 0 0,3-2 0 0,-1-4 0 15,3-5 0-15,1-1 0 0,0-6 0 0,0-1 0 16,2-1 0-16,-4-2 0 0,-1 0 0 16,-3 4 0-16,-17 17 0 0,23-26 0 0,-23 26 0 15,0 0 0-15,0 0 0 0,0 0 0 0,0 0 0 16,0 0 0-16,0 0 0 0,0 0 0 0,0 29 0 16,-6-8 0-16,-4 4 0 0,3 2 0 0,-3-3 0 15,5 1 0-15,0-2 0 0,5-1 0 0,0-1 0 16,8-1 0-16,-8-20 0 15,19 38-62-15,-19-38-152 0,24 28-121 0,-24-28-109 16,0 0-114-16,0 0 125 0,0 0 433 0</inkml:trace>
  <inkml:trace contextRef="#ctx0" brushRef="#br0" timeOffset="9849.7654">17053 1203 1520 0,'0'0'109'0,"0"0"-17"0,-7-19-13 16,7 19-17-16,0 0 1 0,0 0-27 0,-25-16-5 15,25 16-9-15,-30-5-1 0,10 8-9 0,-5-2-12 16,0 4 0-16,-2 3 0 0,0 1 0 0,2 2 0 16,-1 0 0-16,2-1 0 0,3 4 0 15,3-2 0-15,18-12 0 0,-22 18 0 0,22-18 0 16,-5 18 0-16,5-18 0 0,0 0 0 0,17 19 0 16,-17-19 0-16,32 8 0 0,-9-9 0 0,4-2 0 15,2 1 0-15,3-2 0 0,-1 5 0 0,0-1 0 16,-5 4 0-16,-4 0 0 0,-3 2 0 0,-19-6 0 15,21 18 0-15,-21-18 0 0,13 29 0 16,-10-9 0-16,-2 0 0 0,-1 0 0 16,-6 1 0-16,-2-2 0 0,-4 2 0 0,-2-2 0 15,-1 0 0-15,-4 1 0 0,1-5 0 0,0 0 0 16,18-15 0-16,-31 25 0 0,31-25 0 0,-21 17 0 16,21-17 0-16,0 0-44 0,6 20-229 0,-22-43-220 15,16 23-147-15,19-22 46 0,-18-14 592 0</inkml:trace>
  <inkml:trace contextRef="#ctx0" brushRef="#br0" timeOffset="10256.0262">17632 734 1654 0,'0'0'393'15,"0"0"-393"-15,-22 17 0 0,22-17 0 16,-25 29 0-16,13-11 0 0,-3 4 0 0,-1 1 0 15,1 7 0-15,-2 2 0 0,2-3 0 0,2 3 0 16,-1-3 0-16,1 5 0 0,1 5 0 0,-3-3 0 16,3 6 0-16,-4-2 0 0,3 0 0 0,-2-3 0 15,0-2 0-15,6-5 0 0,-2-1 0 0,5-4 0 16,2-2 0-16,2-3 0 0,2-20 0 16,5 24 0-16,-5-24 0 0,0 0 0 0,0 0 0 15,24 11 0-15,-24-11 0 0,18-6 0 16,-18 6 0-16,24-15 0 0,-24 15 0 0,30-24 0 15,-15 7 0-15,2 1 0 0,3-5 0 0,-2 1 0 16,2 1 0-16,-3-3 0 0,0 5 0 0,0 1 0 16,-17 16 0-16,31-25 0 0,-31 25 0 0,27-17 0 15,-27 17 0-15,18-6 0 0,-18 6 0 16,0 0 0-16,0 0 0 0,15 23 0 0,-15-23 0 16,2 33 0-16,-3-14 0 0,0 4 0 0,-3-1 0 15,4 0 0-15,-2-3 0 0,7 0 0 0,-5-19-99 16,25 37-97-16,-25-37-118 0,34 10-102 0,-34-10-43 15,23-10-5-15,14 24 366 0</inkml:trace>
  <inkml:trace contextRef="#ctx0" brushRef="#br0" timeOffset="11146.6643">18030 1159 1956 0,'0'0'64'0,"0"0"-37"0,-18-10-27 16,18 10 0-16,-29 5 0 0,29-5 0 0,-30 13 0 15,30-13 0-15,-30 25 0 0,13-8 0 16,2 4 0-16,2 3 0 0,1 0 0 0,2 0 0 16,3 2 0-16,0-7 0 0,4 2 0 0,2 1 0 15,2-2 0-15,6 1 0 0,-1-4 0 16,-6-17 0-16,26 19 0 0,-9-14 0 0,5-5 0 16,3-3 0-16,3-1 0 0,2-9 0 0,1-1 0 15,2-7 0-15,1 0 0 0,-3-1 0 0,-1-1 0 16,-1 0 0-16,-2-6 0 0,-3 2 0 15,-2-1 0-15,-6 3 0 0,-4 1 0 0,-5 1 0 16,-3 0 0-16,-3 1 0 0,-2 2 0 0,0 0 0 16,-4 2 0-16,5 18 0 0,-7-22 0 0,7 22 0 15,0 0 0-15,0 0 0 0,0 0 0 0,-17 4 0 16,17-4 0-16,0 0 0 0,-5 25 0 0,5-25 0 16,1 28 0-16,-1-28 0 0,7 27 0 15,-7-27 0-15,10 23 0 0,-10-23 0 16,13 18 0-16,-13-18 0 0,0 0 0 0,25 22 0 15,-25-22 0-15,22 8 0 0,-22-8 0 0,29 1 0 16,-12-2 0-16,0-4 0 0,2-3 0 0,2-1 0 16,1-3 0-16,0 4 0 0,-2-2 0 0,0 2 0 15,-2 0 0-15,-18 8 0 0,30-14 0 0,-30 14 0 16,19-9 0-16,-19 9 0 0,0 0 0 16,0 0 0-16,0 0 0 0,0 0 0 0,0 0 0 15,0 0 0-15,-4 20 0 0,4-20 0 0,-10 23 0 16,4-6 0-16,0 2 0 0,-4 3 0 0,2 0 0 15,-1-2 0-15,1 2 0 0,2 0 0 16,1-1 0-16,3-1 0 0,2 0 0 0,0-20 0 16,4 29 0-16,-4-29 0 0,14 20 0 0,-14-20 0 15,18 7 0-15,-18-7 0 0,24 2 0 16,-24-2 0-16,28-11 0 0,-28 11 0 0,34-31 0 16,-14 8 0-16,3 0 0 0,-1-1 0 0,-2 1 0 15,0 2 0-15,-2-2 0 0,-3 3 0 0,-3-3 0 16,-1 2 0-16,-3 2 0 0,0-2 0 0,-3 3 0 15,-2 1 0-15,-3 17 0 0,4-25 0 0,-4 25 0 16,0 0 0-16,0 0 0 0,0 0 0 0,0 0 0 16,0 0 0-16,0 0 0 0,-3 18 0 15,3-18 0-15,2 34 0 0,-1-15 0 16,0 1 0-16,2-1 0 0,-1 3 0 0,3 0 0 16,1-2 0-16,0 1 0 0,2-4 0 0,0-1 0 15,-8-16 0-15,16 30 0 0,-16-30 0 0,15 21 0 16,-15-21 0-16,0 0 0 0,19 10 0 0,-19-10 0 15,0 0 0-15,0 0 0 0,18-16 0 16,-18 16 0-16,12-24 0 0,-3 6 0 0,3-1 0 16,1-4 0-16,4-2 0 0,0-1 0 0,1 0 0 15,-2 1 0-15,1 0 0 0,-1-2 0 0,1 2 0 16,1-1 0-16,-1 3 0 0,-2 3 0 0,-15 20 0 16,19-28 0-16,-19 28 0 0,0 0 0 15,0 0 0-15,0 0 0 0,0 0 0 0,0 0 0 16,0 0 0-16,0 0 0 0,5 17-148 15,-5-17-30-15,-5 19-44 0,-14-25-71 0,19 6-52 16,4 25-152-16,-4-25 134 0,6 31 363 0</inkml:trace>
  <inkml:trace contextRef="#ctx0" brushRef="#br0" timeOffset="11491.6867">19221 1151 1202 0,'29'35'446'0,"-29"-35"-56"0,0 0-381 0,0 0-9 0,-6 20 0 0,6-20 0 16,0 0 0-16,0 0 0 0,0 0 0 0,25 17 0 16,-25-17 0-16,29-4 0 0,-7-3 0 0,3-3 0 15,4-2 0-15,1-4 0 0,3 1 0 0,-1-2 0 16,-3-3 0-16,-2 3 0 0,-4 0 0 16,-4 2 0-16,-19 15 0 0,25-26 0 0,-25 26 0 15,8-19 0-15,-8 19 0 0,-6-18 0 0,6 18 0 16,-24-9 0-16,4 11 0 0,-2-1 0 0,-3 5 0 15,-3 3 0-15,-1 1 0 0,-3 6 0 0,3 2 0 16,0 1 0-16,2 4 0 0,3 2 0 0,3 1 0 16,4-3 0-16,3 1 0 0,5-1 0 0,3-2 0 15,6-1 0-15,3 1 0 16,-3-21 0-16,25 29 0 0,-6-19 0 0,5-5 0 16,7-3 0-1,0-4 0-15,8-2 0 0,0-6 0 0,7 3 0 16,-9-15-127-16,19 15-72 0,-32-27-23 15,32 21-213-15,-27-5-106 0,2-5 69 0,21 15 422 16</inkml:trace>
  <inkml:trace contextRef="#ctx0" brushRef="#br0" timeOffset="11836.4123">19944 1105 1589 0,'-38'9'457'15,"38"-9"-456"-15,0 0-1 0,-29 3 0 0,29-3 0 16,-31 8 0-16,10-1 0 0,2 0 0 0,-1 3 0 15,2 1 0-15,-2 2 0 0,3 4 0 0,-1 1 0 16,2 0 0-16,2-1 0 0,14-17 0 16,-21 28 0-16,21-28 0 0,-5 27 0 0,5-27 0 15,0 0 0-15,25 18 0 0,-25-18 0 16,31 0 0-16,-10-5 0 0,1-6 0 0,2-5 0 16,3-5 0-16,3-6 0 0,4-3 0 0,4-2 0 15,1-3 0-15,-1 4 0 0,-1-3 0 0,-3 2 0 16,0 0 0-16,-3-1 0 0,-2-2 0 0,-2 4 0 15,-4 0 0-15,-4 11 0 0,-3 2 0 16,-16 18 0-16,11-21 0 0,-11 21 0 0,0 0 0 16,-28 5 0-16,9 10 0 0,-6 11 0 0,-1 3 0 15,-4 3 0-15,5 1 0 0,-2-5 0 0,0 10 0 16,4-1 0-16,0 0 0 0,7 1 0 0,0-10 0 16,21 5-98-16,-5-33-128 0,15 38-40 0,-15-38-63 15,29 9-127-15,8 4-13 0,-12-12 267 16</inkml:trace>
  <inkml:trace contextRef="#ctx0" brushRef="#br0" timeOffset="12398.9308">21087 1116 1900 0,'-20'5'92'0,"20"-5"-51"16,0 0-27-16,0 0-14 0,0 0 0 0,0 0 0 16,-6 24 0-16,-2-7 0 0,-3 5 0 0,-1 3 0 15,-2 2 0-15,-2 0 0 0,0-2 0 16,0-1 0-16,3-2 0 0,1-2 0 0,3-1 0 15,9-19 0-15,-6 25 0 0,6-25 0 16,0 0 0-16,0 0-18 0,32 17-67 0,-31-51-212 16,24 24-345-16,-5-20 21 0,8-2 238 0</inkml:trace>
  <inkml:trace contextRef="#ctx0" brushRef="#br0" timeOffset="13023.9145">21300 958 1831 0,'0'0'216'16,"0"0"-216"-16,0 0 0 0,0 0 0 15,0 0 0-15,0 0 0 0,23 3 0 0,-23-3 0 16,0 0 0-16,20 4 0 0,-20-4 0 0,0 0 0 16,0 0 0-16,11 25 0 0,-11-25 0 15,-2 29 0-15,-1-9 0 0,-2 5 0 0,-2 2 0 16,-2 3 0-16,-2 0 0 0,-1 1 0 0,-3-2 0 15,3-2 0-15,0-1 0 0,1-3 0 0,3 0 0 16,-1-3 0-16,9-20 0 0,-10 29 0 0,10-29 0 16,0 0 0-16,5 17 0 0,-5-17 0 0,0 0 0 15,23-1 0-15,-23 1 0 0,28-18 0 0,-11 6 0 16,4-6 0-16,0-3 0 0,3-2 0 16,2-2 0-16,-1-4 0 0,-1 0 0 15,0-2 0-15,-6 2 0 0,-1-1 0 0,-3 2 0 16,1-2 0-16,-3 4 0 0,-1 1 0 0,-4 5 0 15,0 2 0-15,-7 18 0 0,7-18 0 0,-7 18 0 16,0 0 0-16,0 0 0 0,0 0 0 0,-9 19 0 16,9-19 0-16,-12 24 0 0,4-5 0 15,-1 3 0-15,2 2 0 0,0 1 0 0,4-1 0 16,4-1 0-16,3 0 0 0,3-4 0 0,4-2 0 16,-11-17 0-16,32 27 0 0,-12-19 0 0,2-1 0 15,5-3 0-15,0-5 0 0,3-4 0 0,2-1 0 16,1-5 0-16,-2 1 0 0,0-4 0 15,-2-2 0-15,-4 2 0 0,-1-5 0 0,-5 2 0 16,-1 1 0-16,-18 16 0 0,26-29 0 16,-26 29 0-16,16-23 0 0,-16 23 0 0,9-19 0 15,-9 19 0-15,0 0 0 0,0 0 0 0,0 0 0 16,0 0 0-16,0 0 0 0,0 0 0 0,0 0 0 16,-12 25 0-16,7-8 0 0,2 5 0 0,-2 3 0 15,1 1 0-15,2 0 0 0,-2 0 0 0,2 3 0 16,2-2 0-16,-2-2 0 0,6 1 0 0,-1-6 0 15,7 3 0-15,0-5-56 0,17 7-87 16,-27-25-45-16,51 23-66 0,-51-23-121 0,35-17-155 16,7 23 62-16,-13-27 436 0</inkml:trace>
  <inkml:trace contextRef="#ctx0" brushRef="#br0" timeOffset="13398.9568">22516 1019 2039 0,'-24'2'8'0,"-3"-4"-8"16,3 4 0-16,-3 3 0 0,-2 4 0 0,1 3 0 16,-2 5 0-16,-1 3 0 0,4 1 0 0,1 4 0 15,1 0 0-15,3 2 0 0,3-1 0 0,3 0 0 16,6-1 0-16,4-3 0 0,5-2 0 16,4-3 0-16,4 1 0 0,-7-18 0 15,29 26 0-15,-6-19 0 0,3-1 0 0,5-6 0 16,3-2 0-16,3-4 0 0,-1-7 0 0,1 1 0 15,-2-5 0-15,-3 2 0 0,-4-1 0 0,-4-1 0 16,-2-1 0-16,-4 1 0 0,-2-4 0 0,-3 3 0 16,-3 1 0-16,-4-1 0 0,-6 18 0 0,5-24 0 15,-5 24 0-15,-1-20 0 0,1 20 0 0,0 0 0 16,0 0 0-16,-21-10 0 0,21 10 0 16,0 0 0-16,-27 28 0 0,16-11 0 0,-3 4 0 15,3 4 0-15,0 0 0 0,4 3 0 0,2-4 0 16,6 0 0-16,1 0 0 0,9-1 0 15,3-5 0-15,5 1-28 0,2-9-28 0,9 6-36 16,-10-21-63-16,30 25-63 0,-32-40-84 0,35 26-78 16,-11-8-88-16,-12-17 121 0,25 21 347 15</inkml:trace>
  <inkml:trace contextRef="#ctx0" brushRef="#br0" timeOffset="13836.4352">23059 1102 1819 0,'-32'-4'150'0,"14"-1"-116"0,-3 2 3 0,3 3-30 15,-3 4-7-15,1 3 0 0,-4 3 0 0,3 6 0 16,-3 1 0-16,3 4 0 16,0 0 0-16,3 2 0 0,2-1 0 0,2 1 0 15,5-1 0-15,4 0 0 0,1-3 0 0,4-1 0 16,0-18 0-16,12 27 0 0,-12-27 0 0,30 11 0 16,-12-8 0-16,4-4 0 0,3-3 0 0,0-6 0 15,3-4 0-15,0-4 0 0,-2-1 0 0,1-1 0 16,-3 2 0-16,-3-1 0 0,-4 3 0 0,-1-3 0 15,-5 2 0-15,0 0 0 0,-11 17 0 16,14-25 0-16,-14 25 0 0,0 0 0 0,8-17 0 16,-8 17 0-16,0 0 0 0,0 0 0 0,-8 20 0 15,8-20 0-15,-11 34 0 0,4-6 0 0,-5 7 0 16,-1 7 0-16,-4 5 0 0,-2 9 0 0,0 1 0 16,-2 1 0-16,-2 0 0 0,-1 1 0 15,1-2 0-15,0-2 0 0,-1-5 0 16,5-5 0-16,-2-7 0 0,3-6 0 0,2-4 0 15,2-1 0-15,1-10 0 0,3 0 0 0,10-17 0 16,0 0 0-16,0 0 0 0,-18 4 0 0,18-4 0 16,-2-24 0-16,1 5 0 0,2-8 0 0,1 1 0 15,2-3 0-15,3-2 0 0,1-1 0 0,3-3 0 16,1-4 0-16,5-3 0 0,-3-9 0 0,8 4 0 16,-7-15-102-16,15 24-60 0,-22-22-50 15,31 37-139-15,-33-17-73 0,11 10-94 0,12 20 241 16</inkml:trace>
  <inkml:trace contextRef="#ctx0" brushRef="#br0" timeOffset="14211.4499">23270 1287 1697 0,'22'18'350'16,"-22"-18"-350"-16,0 0 0 0,20-21 0 0,-20 21 0 15,23-9 0-15,-23 9 0 0,31-10 0 0,-10 5 0 16,0 3 0-16,3-2 0 0,-2-1 0 16,1 2 0-16,-2-2 0 0,-4-2 0 15,-17 7 0-15,30-17 0 0,-30 17 0 0,26-22 0 16,-26 22 0-16,19-27 0 0,-19 27 0 0,10-31 0 16,-10 31 0-16,2-30 0 0,-7 13 0 0,5 17 0 15,-17-28 0-15,17 28 0 0,-29-18 0 0,11 10 0 16,-5 5 0-16,0 5 0 0,-6 2 0 0,1 8 0 15,-3 4 0-15,2 5 0 0,3 2 0 0,5 6 0 16,0 3 0-16,5 2 0 0,4 0 0 16,6-3 0-16,6-4 0 0,7-1 0 0,7-6 0 15,4-1 0-15,10-3 0 0,6-1 0 0,8-3 0 16,9-5 0-16,9-4 0 0,-2-13 0 0,17 9-7 16,-24-27-222-16,24 27-122 0,-45-34-88 15,18 16-128-15,-7 14 114 0,-26-20 453 0</inkml:trace>
  <inkml:trace contextRef="#ctx0" brushRef="#br0" timeOffset="15133.368">11144 2343 2024 0,'0'0'19'0,"0"0"-15"0,9-19-4 16,-9 19 0-16,0 0 0 0,0 0 0 16,0 0 0-16,0 0 0 0,0 0 0 0,0 0 0 15,-1 31 0-15,-4-11 0 0,-3 6 0 0,-1 4 0 16,0 1 0-16,-2 2 0 0,2 1 0 0,-1 0 0 16,1-4 0-16,2-2 0 0,3-7 0 0,4-2 0 15,0-19 0-15,10 23 0 0,-10-23 0 0,26 12 0 16,-7-10 0-16,5-6 0 0,4-4 0 15,4-5 0-15,3-5 0 0,3-8 0 16,0 0 0-16,3-7 0 0,-3 0 0 0,-2-2 0 16,-2 3 0-16,-5 0 0 0,-3 4 0 0,-7 4 0 15,-2 2 0-15,-3 4 0 0,-14 18 0 0,14-23 0 16,-14 23 0-16,0 0 0 0,0 0 0 0,0 0 0 16,0 0 0-16,0 0 0 0,0 0 0 0,-21 30 0 15,12-11 0-15,0 5 0 0,2 2 0 16,1 3 0-16,2 2 0 0,3-1 0 0,2 0 0 15,2-2 0-15,3-3 0 0,1-4 0 0,4-3 0 16,-11-18 0-16,29 24 0 0,-10-18 0 16,0-3 0-16,-1-5 0 0,4-2 0 0,-2-4 0 15,0-3 0-15,0-3 0 0,-3-3 0 0,-1-4 0 16,-3 0 0-16,-1-6 0 0,-1-1 0 0,0 0 0 16,-2-2 0-16,-1 0 0 0,-1 1 0 15,1 1 0-15,-3 0 0 0,2 4 0 0,-3 0 0 16,3 6 0-16,-1-2 0 0,-6 20 0 0,22-26 0 15,-3 26-108-15,-16-21-93 0,33 39-195 0,-36-18-215 16,0 0 40-16,32 0 412 0</inkml:trace>
  <inkml:trace contextRef="#ctx0" brushRef="#br0" timeOffset="15524.196">12347 2280 1777 0,'0'0'204'15,"-18"-6"-176"-15,18 6-7 0,-26-4-4 0,26 4-17 16,-29 2 0-16,29-2 0 0,-33 8 0 0,16-2 0 16,-1 2 0-16,1 3 0 0,-2 1 0 15,1 4 0-15,0 3 0 0,0 3 0 0,-3 5 0 16,3 2 0-16,-1 1 0 0,3 4 0 0,0-3 0 16,3 1 0-16,4-5 0 0,3-4 0 0,6-3 0 15,4-3 0-15,-4-17 0 0,19 23 0 0,-19-23 0 16,34 9 0-16,-11-9 0 0,2-5 0 15,4-3 0-15,0-6 0 0,1-5 0 0,2-2 0 16,-2-6 0-16,1 0 0 0,-2-3 0 16,-3 1 0-16,-5 4 0 0,-2 1 0 0,-6 3 0 15,-3 2 0-15,-3-1 0 0,-3 3 0 0,-3 0 0 16,-1 17 0-16,-4-20 0 0,4 20 0 0,0 0 0 16,0 0 0-16,0 0 0 0,-18 10 0 0,18-10 0 15,-18 31 0-15,7-8 0 0,0 2 0 0,2 2 0 16,0-2 0-16,5 3 0 0,2-4 0 15,5 3 0-15,5-5 0 0,7 0 0 0,-15-22-41 16,43 33-49-16,-25-35-58 0,27 25-61 0,-29-41-124 16,35 19-233-16,-11-2 38 0,-8-23 397 0</inkml:trace>
  <inkml:trace contextRef="#ctx0" brushRef="#br0" timeOffset="15821.5354">12927 2220 2047 0,'-4'21'0'0,"4"-21"0"0,-30 21 0 0,18-5 0 16,-1 4 0-16,0 3 0 0,0 1 0 0,3 3 0 15,2-3 0-15,2 0 0 0,3-5 0 0,4 1 0 16,-1-20 0-16,16 30 0 0,-16-30 0 0,34 22 0 16,-9-16 0-16,1-3 0 0,4-3 0 15,-1-2 0-15,-1-2 0 0,-1-1 0 16,-4 1 0-16,-3 0 0 0,-20 4 0 0,21-1 0 15,-21 1 0-15,0 0 0 0,0 0 0 0,0 0 0 16,-6 23 0-16,6-23 0 0,-20 31 0 0,3-9 0 16,-1 2 0-16,-3 0 0 0,1 2 0 0,-1-3 0 15,5 0 0-15,2-3 0 0,5 3 0 16,9-23 0-16,-5 43-141 0,5-43-84 0,8 30-167 16,-8-30-209-16,0 0 50 0,0 0 415 0</inkml:trace>
  <inkml:trace contextRef="#ctx0" brushRef="#br0" timeOffset="16542.7923">13607 2418 2047 0,'-19'6'0'16,"19"-6"0"-16,0 0 0 0,-14-17 0 0,14 17 0 16,0 0 0-16,0-18 0 0,0 18 0 15,0 0-61-15,-1-27-110 0,1 27-456 0,0 0-9 16,0 0 85-16</inkml:trace>
  <inkml:trace contextRef="#ctx0" brushRef="#br0" timeOffset="16698.9767">13561 2667 1874 0,'-26'14'173'0,"26"-14"-173"0,0 0 0 15,0 0 0-15,0 0 0 0,0 0 0 16,0 0 0-16,0 0 0 0,0 0 0 0,0 0-130 16,23-2-536-16,-23 2 36 0,17-3 10 0</inkml:trace>
  <inkml:trace contextRef="#ctx0" brushRef="#br0" timeOffset="17277.1221">14373 2420 2021 0,'0'0'13'0,"0"0"-7"0,-10-18-2 16,10 18-1-16,0 0-3 0,0 0 0 0,0 0 0 15,0 0 0-15,0 0 0 0,0 0 0 16,0 0 0-16,-9 19 0 0,9-19 0 0,-10 33 0 16,3-11 0-16,1 3 0 0,-1 2 0 0,1 0 0 15,0 1 0-15,1 0 0 0,1-5 0 0,0 0 0 16,0-5 0-16,2-1 0 0,2-17 0 0,0 22 0 15,0-22 0-15,0 0 0 0,0 0 0 0,0 0 0 16,0 0 0-16,0 0 0 0,0 0 0 0,17-7 0 16,-17 7 0-16,14-28 0 15,-3 7 0-15,2-4 0 0,-2-4 0 0,-1-3 0 16,1 0 0-16,-1-2 0 0,0 1 0 0,1-1 0 16,-3 2 0-16,1 1 0 0,-2 0 0 0,-1 3 0 15,3 4 0-15,-4 2 0 0,-5 22 0 0,11-25 0 16,-11 25 0-16,0 0 0 0,0 0 0 0,0 0 0 15,20-1 0-15,-20 1 0 0,0 0 0 16,26 26 0-16,-26-26 0 0,30 27 0 0,-10-7-7 16,-20-20-133-16,53 49-282 0,-53-49-175 0,23 28 4 15,-11-8 306-15</inkml:trace>
  <inkml:trace contextRef="#ctx0" brushRef="#br0" timeOffset="17636.4751">14721 2471 1618 0,'-1'24'429'0,"1"-24"-429"15,0 0 0-15,0 0 0 0,0 0 0 0,23 2 0 16,-23-2 0-16,36-8 0 0,-11 1 0 0,4-4 0 16,2-3 0-16,2 0 0 0,1-2 0 0,-3 0 0 15,-3 3 0-15,-4-1 0 0,-3 0 0 16,-21 14 0-16,28-19 0 0,-28 19 0 0,0 0 0 15,0 0 0-15,0 0 0 0,0 0 0 16,0 0 0-16,-23-4 0 0,2 10 0 0,-3 5 0 16,-4 4 0-16,-4 2 0 0,-2 2 0 0,0 0 0 15,0 4 0-15,-1 0 0 0,4 3 0 0,2-1 0 16,3 1 0-16,6-3 0 0,3-2 0 16,5 0 0-16,12-21 0 0,-8 31 0 0,8-31 0 15,12 26 0-15,-12-26 0 0,30 22 0 0,-7-16 0 16,6-3 0-16,7-5 0 0,8-3 0 0,4-7 0 15,6-3 0-15,2-5 0 0,8 9-44 0,-27-37-339 16,24 28-259-16,-17-17 3 0,2-2 301 0</inkml:trace>
  <inkml:trace contextRef="#ctx0" brushRef="#br0" timeOffset="20856.5442">15688 2495 1559 0,'-15'-18'217'0,"15"18"-156"16,0 0-10-16,-18-14-9 0,18 14 0 0,-13-19-11 16,13 19-5-16,-13-20-10 0,13 20-14 15,-14-21-2-15,14 21 0 0,-16-18 0 0,16 18 0 16,-17-12 0-16,17 12 0 0,-24 0 0 0,24 0 0 16,-28 12 0-16,9 1 0 0,1 3 0 0,-3 3 0 15,0 5 0-15,-2 3 0 0,-1 2 0 16,1 1 0-16,1 1 0 0,3-5 0 0,2-2 0 15,2-4 0-15,15-20 0 0,-17 25 0 0,17-25 0 16,-1 17 0-16,1-17 0 0,0 0 0 0,28 22 0 16,-28-22 0-16,37 13 0 0,-12-9 0 0,3-2 0 15,4-2 0-15,0-1 0 0,1-3 0 0,0-1 0 16,-2-1 0-16,0-2 0 0,-4-1 0 16,-2-3 0-16,-1 0 0 0,-5-1 0 15,1-2 0-15,-7-3 0 0,0-1 0 0,-3-3 0 16,-3-1 0-16,-1 0 0 0,-1-1 0 0,-2 2 0 15,-3 2 0-15,0 2 0 0,0 18 0 0,-8-29 0 16,8 29 0-16,-9-22 0 0,9 22 0 0,-8-17 0 16,8 17 0-16,0 0 0 0,0 0 0 0,0 0 0 15,0 0 0-15,0 0 0 0,0 0 0 16,0 25 0-16,5-8 0 0,1 3 0 0,0 1 0 16,2 4-7-16,0 4-40 0,-2-5 3 0,6 6 0 15,-8-12-34-15,13 12-4 0,-17-30-54 0,30 39-124 16,-30-39-60-16,24 11-38 0,-24-11-32 0,20-19 120 15,9 21 260-15</inkml:trace>
  <inkml:trace contextRef="#ctx0" brushRef="#br0" timeOffset="21059.7453">16320 1895 1695 0,'-22'-12'276'0,"22"12"-231"0,-14 28-23 16,3-5-22-16,-6 19 9 0,0 8-9 0,-4 7 0 15,-1 7 0-15,1-8 0 0,2 5 0 16,0 2 0-16,-1-3 0 0,3-2 0 0,2-3 0 16,6-6 0-16,1-5 0 0,8-5 0 0,3-6 0 15,7-2 0-15,3-8 0 0,8 0 0 16,-4-21-141-16,29 22-436 0,-24-25-51 0,13 5-1 16</inkml:trace>
  <inkml:trace contextRef="#ctx0" brushRef="#br0" timeOffset="21200.3627">16567 2613 1717 0,'-44'14'330'0,"17"14"-330"0,3 1 0 0,2 0 0 16,5-2 0-16,0-6-23 0,15 15-162 0,-21-25-457 16,23 11-4-16,0-22 96 0</inkml:trace>
  <inkml:trace contextRef="#ctx0" brushRef="#br0" timeOffset="21700.4136">16782 2457 1914 0,'0'0'34'0,"19"-31"-8"15,-19 31-13-15,24-31 4 0,-24 31 1 0,23-20-1 16,-23 20-9-16,0 0-8 0,17-2 0 0,-17 2 0 15,2 18 0-15,-2-18 0 0,-1 36 0 16,-2-13 0-16,-2 1 0 0,-1 3 0 0,-3 2 0 16,1-1 0-16,-2 1 0 0,1-3 0 0,0 0 0 15,0-2 0-15,5-2 0 0,0 0 0 0,4-22 0 16,0 31 0-16,0-31 0 0,8 23-53 0,-8-23-141 16,18 2-405-16,-18-2 11 0,20-19-4 0</inkml:trace>
  <inkml:trace contextRef="#ctx0" brushRef="#br0" timeOffset="21981.6657">16994 2246 1103 0,'-18'-6'382'16,"18"6"-213"-16,0 0-209 0,0 0-6 0,0 0 17 15,0 0 37-15,0 0 22 0,0 0 10 16,0 0 9-16,0 0 5 0,-5-17 0 0,5 17 5 16,0 0-2-16,0 0-3 0,9-20-7 0,-9 20-5 15,0 0-28-15,0 0-14 0,3-23 0 0,-3 23 0 16,0 0 0-16,0 0 0 0,-1-20 0 16,1 20 0-16,0 0 0 0,0 0 0 0,0 0 0 15,0 0 0-15,0 0 0 0,-6 17-10 0,13 3-88 16,-7-20-152-16,5 26-339 0,-5-26 10 0,-1 19 59 15</inkml:trace>
  <inkml:trace contextRef="#ctx0" brushRef="#br0" timeOffset="22419.1938">17199 2401 1561 0,'-25'-16'454'0,"25"16"-425"0,-27 1-26 15,27-1-3-15,0 0 0 0,-19 3 0 0,19-3 0 16,0 0 0-16,0 0 0 0,-15 21 0 16,15-21 0-16,-6 31 0 0,2-12 0 0,1 4 0 15,-2 1 0-15,-1 1 0 0,1 0 0 0,-1-1 0 16,1-1 0-16,2-3 0 0,0 0 0 0,2-2 0 16,1-18 0-16,1 28 0 0,-1-28 0 15,2 17 0-15,-2-17 0 0,0 0 0 0,0 0 0 16,0 0 0-16,0 0 0 0,22 6 0 0,-22-6 0 15,0 0 0-15,24-25 0 0,-24 25 0 16,26-32 0-16,-11 12 0 0,-1-4 0 0,1-1 0 16,1-2 0-16,-3 1 0 0,2-1 0 0,-2 2 0 15,-2 0 0-15,1 4 0 0,-1 0 0 0,0 4 0 16,-11 17 0-16,19-22 0 0,-19 22 0 0,0 0 0 16,17 0 0-16,-17 0 0 0,0 0 0 0,15 26 0 15,-15-26 0-15,11 31 0 0,-6-13 0 0,-2 3 0 16,0 1 0-16,-1-2 0 0,1 2 0 15,-1 0 0-15,2 1 0 0,-3-3 0 0,6 2 0 16,-3-5 0-16,5 1 0 0,-9-18 0 16,21 33-19-16,-21-33-140 0,44 28-174 0,-47-48-96 15,26 22-179-15,-23-2 114 0,17-27 490 0</inkml:trace>
  <inkml:trace contextRef="#ctx0" brushRef="#br0" timeOffset="22716.0563">17675 2387 2047 0,'0'0'0'0,"0"0"0"16,0 0 0-16,0 0 0 0,-17 21 0 0,17-21 0 15,-9 34 0-15,3-11 0 0,0 2 0 16,-1 0 0-16,2 0 0 0,-1-1 0 16,1-1 0-16,1-1 0 0,2 1 0 0,0-5 0 15,2 1 0-15,0-19 0 0,2 29 0 0,-2-29 0 16,7 17 0-16,-7-17 0 0,0 0 0 0,21 10 0 15,-21-10 0-15,19-8 0 0,-19 8 0 0,28-16 0 16,-28 16 0-16,34-31 0 0,-15 12 0 0,-2-3 0 16,0-3 0-16,0-3 0 0,-3 1 0 0,1-2 0 15,-4 2 0-15,0 1 0 0,-3-2 0 16,0 5 0-16,-3-3 0 0,-1 3 0 0,-4-1 0 16,3 3 0-16,-7-3-40 0,4 24-173 0,-8-36-119 15,27 40-118-15,-19-4-134 0,-11-31 157 16,28 43 427-16</inkml:trace>
  <inkml:trace contextRef="#ctx0" brushRef="#br0" timeOffset="23372.3169">18006 2484 1633 0,'-3'31'414'0,"-19"-23"-414"0,22-8 0 15,0 0 0-15,0 0 0 0,0 0 0 16,19-11 0-16,-1 5 0 0,4-3 0 16,4-2 0-16,5-2 0 0,1-1 0 0,-1-1 0 15,-2 2 0-15,-3 0 0 0,-4 0 0 0,-22 13 0 16,29-20 0-16,-29 20 0 0,13-18 0 0,-13 18 0 16,2-17 0-16,-2 17 0 0,0 0 0 0,-21-20 0 15,21 20 0-15,-28-6 0 0,10 5 0 0,-1 4 0 16,-1 1 0-16,-2 4 0 15,-1 4 0-15,0 0 0 0,0 4 0 0,1 2 0 0,-1 1 0 16,3 3 0-16,3 1 0 0,4 1 0 0,3-1 0 16,4-1 0-16,5-3 0 0,4-1 0 0,-3-18 0 15,20 29 0-15,-2-19 0 0,4-3 0 16,3-2 0-16,7-5 0 0,1-4 0 0,3-2 0 16,1-4 0-16,1 0 0 0,-2-3 0 15,-1-1 0-15,1 1 0 0,-5 0 0 0,-4 2 0 16,-5 2 0-16,-5 2 0 0,-17 7 0 0,21-8 0 15,-21 8 0-15,0 0 0 0,0 0 0 0,0 0 0 16,0 0 0-16,0 0 0 0,0 0 0 0,1 20 0 16,-1-20 0-16,-8 28 0 0,1-10 0 0,0 3 0 15,0-2 0-15,-3 0 0 0,3-1 0 0,7-18 0 16,-15 32 0-16,15-32 0 0,-5 24 0 16,5-24 0-16,0 0 0 0,0 0 0 15,0 0 0-15,0 0 0 0,0 0 0 0,22 5 0 16,-22-5 0-16,21-24 0 0,-7 7 0 0,1-5 0 15,1 0 0-15,-1-3 0 0,-1-1 0 0,-2 1 0 16,0-2 0-16,-1 1 0 0,-1-1 0 0,0 3 0 16,-4 1 0-16,-2 3 0 0,-4 20 0 0,9-27 0 15,-9 27 0-15,0 0 0 0,0 0 0 16,0 0 0-16,0 0 0 0,0 0 0 0,18 0 0 16,-18 0 0-16,18 13 0 0,-18-13 0 0,28 16 0 15,-9-9 0-15,1-3 0 0,6 1 0 0,1-7 0 16,3 1 0-16,-1-6 0 0,13 9-127 0,-24-32-106 15,37 37-115-15,-42-39-173 0,21 3 2 0,5 13 221 16</inkml:trace>
  <inkml:trace contextRef="#ctx0" brushRef="#br0" timeOffset="23544.2">19177 1912 1540 0,'-40'10'486'0,"34"21"-465"0,-27 13-21 0,2 4 0 16,-1 2 0-16,2-1 0 0,2 0 0 0,4 4 0 15,3-1 0-15,3 0 0 0,5-3 0 16,2-3 0-16,5-2 0 0,1-5 0 16,4 0 0-16,2-3 0 0,1-4 0 0,1-4 0 0,5 3-42 15,-25-31-319-15,38 30-237 0,-21-30 15 16,0 0 121-16</inkml:trace>
  <inkml:trace contextRef="#ctx0" brushRef="#br0" timeOffset="23762.9799">18851 2376 2045 0,'-44'-9'2'0,"44"9"-2"0,0 0 0 16,0 0 0-16,0 0 0 0,0 0 0 0,27 5 0 16,-6-7 0-16,7-2 0 0,6-5 0 15,3 1 0-15,2-6 0 0,4 3 0 16,-6-2 0-16,2 6 0 0,-2-2 0 0,-2 6 0 15,-4-1 0-15,9 19-150 0,-32-40-228 0,41 41-131 16,-49-16-115-16,31-22 239 0,1 36 385 0</inkml:trace>
  <inkml:trace contextRef="#ctx0" brushRef="#br0" timeOffset="24106.7233">19247 2441 1592 0,'0'0'376'0,"-25"25"-297"0,13-6-79 16,-1 1 0-16,5-3 0 0,8-17 0 0,-11 27 0 15,11-27 0-15,0 20 0 0,0-20 0 16,0 0 0-16,27 12 0 0,-27-12 0 0,30-6 0 16,-9 0 0-16,2-6 0 0,1-4 0 0,2-1 0 15,-1-4 0-15,1 1 0 0,-2-1 0 16,-1 1 0-16,-2-1 0 0,-3 2 0 0,-2 2 0 16,-1-4 0-16,-4 4 0 0,0-1 0 0,-11 18 0 15,7-26 0-15,-7 26 0 0,0 0 0 0,-7-21 0 16,7 21 0-16,0 0 0 0,-26 3 0 0,26-3 0 15,-29 21 0-15,8-4 0 0,-1 6 0 0,-1 3 0 16,-2 3 0-16,2 0 0 0,-1 1 0 16,3-1 0-16,3-3 0 0,3-1 0 0,6-4 0 15,4 0 0-15,7-3 0 0,-2-18 0 16,10 30 0-16,-10-30 0 0,28 20 0 0,-7-17 0 16,7 0 0-16,1-8 0 0,9 3 0 0,-2-9 0 15,13 11-71-15,-22-34-170 0,36 42-140 0,-42-45-85 16,20 13-86-16,5 19 217 0,-25-34 335 0</inkml:trace>
  <inkml:trace contextRef="#ctx0" brushRef="#br0" timeOffset="24419.242">19807 2418 1905 0,'-20'29'142'0,"-9"-14"-142"0,-1 6 0 0,-3 2 0 16,2 2 0-16,2 3 0 0,5-1 0 15,6-2 0-15,6-3 0 0,4-5 0 0,8-17 0 16,-2 28 0-16,2-28 0 0,0 0 0 15,30 19 0-15,-30-19 0 0,36-4 0 0,-15-4 0 16,3-3 0-16,2-7 0 0,2-3 0 0,1-5 0 16,4-5 0-16,-1-2 0 0,1-4 0 0,0 2 0 15,-2-1 0-15,-2 0 0 0,-1-3 0 0,-2 0 0 16,-3-2 0-16,1 4 0 0,-2 0 0 0,-4 8 0 16,-4 6 0-16,-14 23 0 0,8-21 0 15,-8 21 0-15,0 0 0 0,0 0 0 0,-25 30 0 16,9-5 0-16,-3 7 0 0,-2 5 0 0,0 7 0 15,4-2 0-15,1 2 0 0,4 0 0 0,1-4 0 16,4-1 0-16,1-6 0 0,8 3 0 16,-4-16 0-16,15 15-100 0,-13-35-146 0,21 34-99 15,-21-34-21-15,0 0-60 0,33 18 27 0,-33-41 235 16</inkml:trace>
  <inkml:trace contextRef="#ctx0" brushRef="#br0" timeOffset="24575.9119">20176 2774 1808 0,'-20'16'239'0,"11"1"-239"0,9-17 0 16,-11 25 0-16,13-8 0 0,-23-30-335 16,21 13-347-16,0 0 7 0,23 18 321 0</inkml:trace>
  <inkml:trace contextRef="#ctx0" brushRef="#br0" timeOffset="25545.2019">20736 2543 1387 0,'-11'-31'377'0,"11"31"-236"0,1-18-113 16,-1 18-12-16,-3-23 3 0,3 23-2 0,-10-18 1 15,10 18-6-15,-23-14-1 0,23 14-3 16,-37-8 3-16,14 8-9 0,-2 1-2 16,-2 8 0-16,-4 3 0 0,1 5 0 0,-3 1 0 15,0 5 0-15,2 1 0 0,2 1 0 0,2 2 0 16,2-2 0-16,7-4 0 0,5-1 0 0,13-20 0 16,-7 27 0-16,7-27 0 0,14 19 0 0,-14-19 0 15,37 14 0-15,-9-12 0 0,4-3 0 0,7-4 0 16,5-5 0-16,5-4 0 0,1-3 0 15,4-5 0-15,2-3 0 0,-2-2 0 0,-1-4 0 16,-6-1 0-16,-5 0 0 0,-5-2 0 0,-7 1 0 16,-5-1 0-16,-5 0 0 0,-5-1 0 0,-5 1 0 15,-3 4 0-15,-5 1 0 0,-4 3 0 16,-5 3 0-16,-1 1 0 0,-2 2 0 0,10 20 0 16,-22-31 0-16,22 31 0 0,-23-16 0 0,23 16 0 15,-22 3 0-15,22-3 0 0,-19 20 0 16,9-2 0-16,-1 8 0 0,0 4 0 0,2 4 0 15,0 3 0-15,3 3 0 0,1 4 0 0,3-3 0 16,2 1 0-16,3-3 0 0,5-3 0 0,0-3 0 16,7-2 0-16,-1-5 0 0,7 0-23 0,-4-10-83 15,16 19-60-15,-33-35-181 0,25 15-285 0,-25-15 63 16,31 4 366-16</inkml:trace>
  <inkml:trace contextRef="#ctx0" brushRef="#br0" timeOffset="25763.947">21407 2333 2047 0,'-34'13'0'15,"17"4"0"-15,1 5 0 0,0 1 0 16,2 3 0-16,-3 3 0 0,0 4 0 0,0 0 0 16,2 1 0-16,1 0 0 0,0-3 0 0,5-2 0 15,0-4 0-15,7-3 0 0,2-2 0 0,0-20 0 16,12 26 0-16,-12-26 0 0,24 15 0 0,-7-12 0 15,1-9 0-15,15 12-130 0,-22-32-459 16,28 10-83-16,-13-13 49 0</inkml:trace>
  <inkml:trace contextRef="#ctx0" brushRef="#br0" timeOffset="26357.7163">21456 2197 2047 0,'18'0'0'0,"-18"0"0"0,0 0 0 0,0 0 0 16,17 10 0-16,-17-10 0 0,23 7 0 16,-23-7 0-16,28 4 0 0,-11-2 0 0,-17-2 0 15,32 8 0-15,-32-8 0 0,22 13 0 0,-22-13 0 16,13 21 0-16,-13-21 0 0,9 33 0 16,-9-11 0-16,-3 1 0 0,0 3 0 0,-5-1 0 15,0 2 0-15,-3-2 0 0,-3 4 0 0,0-2 0 16,0 0 0-16,-1-2 0 0,0-4 0 15,0-3 0-15,2-1 0 0,13-17 0 0,-15 25 0 16,15-25 0-16,0 0 0 0,0 0 0 0,0 0 0 16,0 0 0-16,0 0 0 0,24 2 0 0,-24-2 0 15,25-22 0-15,-8 5 0 0,3-1 0 0,-2-2 0 16,1-1 0-16,-2-1 0 0,-2 2 0 0,-2-2 0 16,-2 3 0-16,0-1 0 0,-2 1 0 0,-2 1 0 15,-1 0 0-15,-6 18 0 16,9-26 0-16,-9 26 0 0,0 0 0 0,0 0 0 15,0 0 0-15,0 0 0 0,0 0 0 0,0 0 0 16,-4 18 0-16,4-18 0 0,-7 28 0 0,3-11 0 16,0 0 0-16,1 1 0 0,3-18 0 0,0 30 0 15,0-30 0-15,8 26 0 0,-8-26 0 0,21 22 0 16,-21-22 0-16,31 12 0 0,-11-11 0 0,2 0 0 16,2-5 0-16,2-2 0 0,2-2 0 15,1-3 0-15,0-2 0 0,0-1 0 0,-1 0 0 16,-2-2 0-16,-4 3 0 0,-3 0 0 0,-2-1 0 15,-17 14 0-15,21-19 0 0,-21 19 0 0,0 0 0 16,0 0 0-16,17-18 0 0,-17 18 0 16,0 0 0-16,0 0 0 0,0 0 0 0,0 0 0 15,-10 19 0-15,10-19 0 0,-10 26 0 16,2-7 0-16,1 3 0 0,-3-1 0 0,1 2 0 16,1-2 0-16,2 1 0 0,0-3 0 0,3-1 0 15,3-18 0-15,-1 30 0 0,1-30 0 0,8 21 0 16,-8-21-27-16,20 15-42 0,-20-15-460 0,32-5-33 15,-30-15 2-15</inkml:trace>
  <inkml:trace contextRef="#ctx0" brushRef="#br0" timeOffset="26545.2982">22368 2344 1850 0,'-22'31'197'0,"6"-11"-197"0,0 0 0 16,4 4 0-16,-1 3 0 0,0 1 0 0,0 1 0 15,2 1 0-15,2-2 0 0,3-3 0 0,1-1 0 16,2-2 0-16,3-4 0 0,0-1 0 16,0-17 0-16,5 24 0 0,-5-24 0 0,0 0-5 15,26 31-169-15,-26-31-397 0,8-17-89 0,-8 17 52 16</inkml:trace>
  <inkml:trace contextRef="#ctx0" brushRef="#br0" timeOffset="27014.0581">22432 2278 2047 0,'-26'19'0'0,"26"-19"0"16,-3 21 0-16,3-21 0 0,11 21 0 0,-11-21 0 16,0 0 0-16,20 22 0 0,-20-22 0 0,0 0 0 15,24 17 0-15,-24-17 0 0,0 0 0 16,24 11 0-16,-24-11 0 0,0 0 0 0,20 6 0 15,-20-6 0-15,0 0 0 0,0 0 0 16,17 18 0-16,-17-18 0 0,0 0 0 0,6 24 0 16,-6-24 0-16,-1 20 0 0,1-20 0 0,-6 25 0 15,6-25 0-15,-10 25 0 0,10-25 0 0,-15 28 0 16,15-28 0-16,-16 30 0 0,16-30 0 0,-18 33 0 16,18-33 0-16,-22 29 0 0,22-29 0 15,0 0 0-15,-16 18 0 0,16-18 0 0,0 0 0 16,0 0 0-16,0 0 0 0,20-10 0 0,-20 10 0 15,24-23 0-15,-8 5 0 0,1-4 0 0,3-2 0 16,-1 1 0-16,0-2 0 0,0-1 0 0,0 0 0 16,1 0 0-16,0 2 0 0,0 1 0 0,-1 4 0 15,-19 19 0-15,26-24 0 0,-26 24 0 16,0 0 0-16,0 0 0 0,0 0 0 16,0 0 0-16,7 19 0 0,-7-19 0 0,-5 36 0 15,3-14 0-15,-2 1 0 0,2 1 0 0,2 0 0 16,0-2 0-16,2 1 0 0,2-5 0 0,3 0 0 15,-7-18 0-15,19 29 0 0,-19-29 0 0,28 21-16 16,-28-21-58-16,49 22-462 0,-49-22-23 0,41-7 5 16</inkml:trace>
  <inkml:trace contextRef="#ctx0" brushRef="#br0" timeOffset="27217.1313">23038 2361 2047 0,'0'0'0'0,"-22"14"0"15,22-14 0-15,-14 26 0 0,6-9 0 0,1 2 0 16,0 4 0-16,1 2 0 0,2 3 0 16,-1 2 0-16,3 1 0 0,-1-2 0 0,1-4 0 15,3-2 0-15,0-3 0 0,3 0 0 0,-4-20 0 16,13 29 0-16,-13-29 0 0,0 0 0 0,23 14 0 16,-23-14 0-16,22-14-89 0,10 20-484 0,-27-34 0 15,18 11-83-15</inkml:trace>
  <inkml:trace contextRef="#ctx0" brushRef="#br0" timeOffset="27342.1201">23248 2179 1986 0,'-29'10'-5'16,"29"-10"-35"-16,1 18-15 0,12 1-40 0,-13-19-77 15,25 5-424-15,-25-5-5 0,22 11 180 16</inkml:trace>
  <inkml:trace contextRef="#ctx0" brushRef="#br0" timeOffset="27638.9834">23512 2304 1525 0,'-8'-21'359'0,"8"21"-262"0,0 0-44 15,0 0-40-15,-18 18-13 0,18-18 0 16,-24 11 0-16,24-11 0 0,-28 14 0 0,28-14 0 16,-29 19 0-16,29-19 0 0,-29 24 0 15,29-24 0-15,-28 28 0 0,28-28 0 0,-24 31 0 16,24-31 0-16,-15 28 0 0,15-28 0 0,-3 26 0 15,3-26 0-15,6 20 0 0,-6-20 0 0,0 0 0 16,20 23 0-16,-20-23 0 0,21 7 0 0,-21-7 0 16,26 4 0-16,-26-4 0 0,26 1 0 0,-26-1 0 15,20 1 0-15,-20-1 0 0,0 0 0 16,0 0 0-16,0 0 0 0,0 0 0 0,7 26 0 16,-7-26 0-16,-12 29 0 0,2-10 0 0,-2 2 0 15,-1 2 0-15,-3 0 0 0,4-3 0 16,-4-2 0-16,6-1 0 0,10-17 0 0,-13 25 0 15,13-25 0-15,0 0 0 0,0 0-7 0,17 47-495 16,-21-70-58-16,32 20-27 0,-15-18 197 0</inkml:trace>
  <inkml:trace contextRef="#ctx0" brushRef="#br0" timeOffset="28014.0194">24000 1931 2047 0,'-40'10'0'0,"40"-10"0"0,-20 23 0 16,11 0 0-16,-4 1 0 0,-1 8 0 16,-3-3 0-16,2 1 0 0,1 1 0 0,0 1 0 15,1 2 0-15,0 1 0 0,-2 1 0 0,-1 4 0 16,-3 0 0-16,0-1 0 0,-1-2 0 0,0-2 0 16,2 0 0-16,1-2 0 0,4-7 0 0,2-3 0 15,5-6 0-15,6-17 0 0,-5 23 0 0,5-23 0 16,0 0 0-16,0 0 0 0,0 0 0 15,22 1 0-15,-22-1 0 0,34-27 0 0,-9 4 0 16,3-1 0-16,1-3 0 0,2 2 0 0,-4 2 0 16,-1 1 0-16,-5 6 0 0,-2 2 0 0,-19 14 0 15,25-19 0-15,-25 19 0 0,0 0 0 16,0 0 0-16,0 0 0 0,0 0 0 0,5 22 0 16,-5-22 0-16,-13 35 0 0,6-15 0 0,-1 0 0 15,2 1 0-15,1-1 0 0,2 1 0 16,2-3 0-16,1 3 0 0,0-21 0 0,3 29 0 15,-3-29 0-15,8 23 0 0,-8-23 0 0,22 19 0 16,-22-19-66-16,45 17-512 0,-45-17 32 0,39-6-24 16</inkml:trace>
  <inkml:trace contextRef="#ctx0" brushRef="#br0" timeOffset="28373.404">24111 2479 2002 0,'-65'30'45'16,"48"-22"-45"-16,17-8 0 0,-24 14 0 0,24-14 0 16,0 0 0-16,-20 20 0 0,20-20 0 0,0 0 0 15,6 18 0-15,-6-18 0 0,19 11 0 16,-19-11 0-16,30 6 0 0,-9-8 0 0,2-1 0 16,4-3 0-16,-1 0 0 0,5-3 0 0,0 0 0 15,3-4 0-15,1 0 0 0,-3 0 0 0,1-3 0 16,-6 0 0-16,0-1 0 0,-3 2 0 0,-5-2 0 15,-19 17 0-15,30-30 0 0,-30 30 0 16,12-28 0-16,-12 28 0 0,-1-22 0 0,1 22 0 16,0 0 0-16,-28-12 0 0,8 17 0 15,-5 3 0-15,-5 6 0 0,-1 2 0 0,-3 5 0 16,0 2 0-16,-2 2 0 0,5 2 0 0,2 0 0 16,4-1 0-16,5 0 0 0,3-2 0 0,6-2 0 15,3-2 0-15,5-3 0 0,3-17 0 0,6 28 0 16,-6-28 0-16,27 14 0 0,-3-11-12 0,-6-20-122 15,30 22-443-15,-29-32 1 0,27 17-15 16</inkml:trace>
  <inkml:trace contextRef="#ctx0" brushRef="#br0" timeOffset="28701.5071">24593 2430 1993 0,'-28'12'54'0,"-2"1"-54"0,1 3 0 16,-4 1 0-16,0 3 0 0,-3 2 0 15,0 5 0-15,4-4 0 0,4 2 0 0,3-4 0 16,10-1 0-16,5-3 0 0,10-17 0 0,-6 25 0 16,6-25 0-16,0 0 0 0,20 15 0 0,-20-15 0 15,34-4 0-15,-9-4 0 0,3-7 0 0,3-3 0 16,6-2 0-16,1-7 0 0,2-1 0 0,0-3 0 16,-3 1 0-16,0-1 0 0,-4-1 0 0,-2 1 0 15,0-1 0-15,-2-2 0 16,0-1 0-16,0 1 0 0,-1 1 0 0,-3 3 0 15,-6 3 0-15,-4 7 0 0,-15 20 0 0,0 0 0 16,0 0 0-16,0 0 0 0,-20 16 0 0,1 4 0 16,-7 8 0-16,0 2 0 0,-1 5 0 0,1-1 0 15,3-1 0-15,4-1 0 0,-2-1 0 0,9 3 0 16,-6-15 0-16,25 29-488 0,-28-36-131 16,29 21 16-16,-15-14 267 0</inkml:trace>
  <inkml:trace contextRef="#ctx0" brushRef="#br0" timeOffset="28826.5338">24952 2645 2047 0,'-1'-18'0'16,"-16"4"0"-16,0 0 0 0,17 14 0 0,-29-30 0 16,29 30 0-16,-27-34 0 0,27 34-558 0,-17-15-105 15,17 15 1-15</inkml:trace>
  <inkml:trace contextRef="#ctx0" brushRef="#br1" timeOffset="34374.9886">664 2578 1706 0,'0'0'48'0,"3"-25"-18"0,-3 25-1 16,2-24-7-16,-2 24 8 0,0-23-5 0,0 23 4 16,-2-27-10-16,2 27 0 0,0-29-6 0,0 29 1 15,2-29-6-15,-2 29 3 0,3-25-3 0,-3 25 3 16,3-17 1-16,-3 17 1 0,0 0-13 16,0 0 0-16,0 0 0 0,0 0 0 0,0 0 0 15,-5 19 0-15,1 2 0 0,-2 8 0 0,-2 8 0 16,-2 7 0-16,-4 3 0 0,0 1 0 0,0 4 0 15,2-3 0-15,0-1 0 0,1-2 0 0,2-6 0 16,2-6 0-16,4-4 0 0,5-6 0 0,2-6 0 16,-4-18 0-16,19 25 0 0,-19-25 0 15,32 9 0-15,-13-10 0 0,6-5 0 16,-1-5 0-16,3-3 0 0,0-6 0 0,-2-2 0 16,3-4 0-16,0-3 0 0,1-3 0 0,0-3 0 15,1 0 0-15,-2-1 0 0,-2 1 0 0,-1-1 0 16,-2-1 0-16,-1 1 0 0,-4 0 0 0,-1-1 0 15,-1 4 0-15,-2 1 0 0,0 6 0 0,-3 1 0 16,-2 8 0-16,-9 17 0 0,15-18 0 0,-15 18 0 16,0 0 0-16,0 0 0 0,0 0 0 15,6 33 0-15,-6-8 0 0,0 7 0 0,-5 8 0 16,-2 3 0-16,0 6 0 0,-4 0 0 0,0 0 0 16,1 0 0-16,0-3 0 0,4-2 0 15,4-2 0-15,3-5 0 0,7-1 0 0,2-7 0 16,8-2-17-16,1-8-47 0,10 4-49 0,-29-23-139 15,45 1-371-15,-20-4-1 0,8-3 271 16</inkml:trace>
  <inkml:trace contextRef="#ctx0" brushRef="#br1" timeOffset="34703.6956">1656 2598 1949 0,'-30'12'31'16,"5"-10"-17"-16,0 3-2 0,3 4 4 15,0-1 9-15,0 3-25 0,1 2 0 16,1 2 0-16,2-1 0 0,18-14 0 0,-30 28 0 16,30-28 0-16,-15 24 0 0,15-24 0 0,-4 21 0 15,4-21 0-15,0 0 0 0,13 24 0 0,-13-24 0 16,23 16 0-16,-23-16 0 0,32 8 0 0,-14-4 0 16,2-3 0-16,-1 1 0 0,-1 0 0 0,-18-2 0 15,31 3 0-15,-31-3 0 0,22 3 0 16,-22-3 0-16,0 0 0 0,0 0 0 0,12 17 0 15,-12-17 0-15,-10 25 0 0,-1-6 0 0,-3 3 0 16,-5 5 0-16,-3-1 0 0,-1 2 0 0,-2-2 0 16,2-2 0-16,1-1 0 0,5-4 0 0,17-19 0 15,-23 28 0-15,23-28 0 0,0 0 0 16,0 0-54-16,22 13-46 0,-18-42-439 16,28 19-93-16,-8-15-8 0</inkml:trace>
  <inkml:trace contextRef="#ctx0" brushRef="#br1" timeOffset="35016.2696">1856 2798 1942 0,'0'0'17'0,"-24"26"-11"0,24-26 6 0,-6 18 4 16,6-18 6-16,0 0-6 0,22 18 0 0,-22-18-16 15,34-1 0-15,-11-5 0 0,4-4 0 16,1-3 0-16,3-2 0 0,0-4 0 0,1-1 0 15,-3-3 0-15,0-2 0 0,-3-2 0 0,-3 2 0 16,-3 1 0-16,-5 4 0 0,-6 1 0 0,-9 19 0 16,1-30 0-16,-1 30 0 0,-14-23 0 15,14 23 0-15,-26-11 0 0,7 13 0 0,-2 5 0 16,-4 6 0-16,-2 8 0 0,-2 4 0 0,1 7 0 16,0 4 0-16,0 4 0 0,5 2 0 0,1 0 0 15,5-2 0-15,5-2 0 0,4-2 0 0,5-6 0 16,7-2 0-16,6-5 0 0,-10-23 0 0,39 29 0 15,-12-23 0-15,11-2 0 0,4-8 0 16,10-2 0-16,-4-22-93 0,29 22-503 0,-21-23-82 16,13 6 40-16</inkml:trace>
  <inkml:trace contextRef="#ctx0" brushRef="#br1" timeOffset="38938.22">3659 2386 1400 0,'-4'-51'341'0,"34"28"-306"0,-28 2-27 0,3-4-12 16,2 0 9-16,-1 0-8 0,-1-1 10 16,-2 0-9-16,-3-1 9 0,-3 0-3 0,-3 1 16 15,0 2 7-15,-7-5 14 0,2 7 0 0,-6 0-1 16,17 22-1-16,-33-19-8 0,15 19-21 0,-4 2-10 16,-1 5 0-16,-1 5 0 0,0 10 0 0,-1 6 0 15,-2 7 0-15,-1 6 0 0,1-1 0 16,0 6 0-16,3 5 0 0,-2 4 0 0,3 4 0 15,0 1 0-15,1 0 0 0,0 3 0 16,3 0 0-16,0-1 0 0,0 0 0 0,6-3 0 16,1-5 0-16,3-2 0 0,6-7 0 0,6-4 0 15,3-7 0-15,9-4 0 0,-3-13-75 0,22 18-453 16,-34-35-134-16,38 17 34 0</inkml:trace>
  <inkml:trace contextRef="#ctx0" brushRef="#br1" timeOffset="39125.7246">3067 2737 2047 0,'22'-3'0'0,"-22"3"0"16,0 0 0-16,0 0 0 0,0 0 0 0,23-3 0 16,-4-1 0-16,4-2 0 0,4-1 0 15,7-5 0-15,3-3 0 0,8-3 0 0,-3-4 0 16,8 5-1-16,-6-12-100 0,28 33-244 0,-36-32-292 15,18 16 28-15,-12 0 256 0</inkml:trace>
  <inkml:trace contextRef="#ctx0" brushRef="#br1" timeOffset="39375.9566">3901 2642 1944 0,'-24'9'103'0,"24"-9"-103"0,0 0 0 15,0 0 0-15,0 0 0 0,17-10 0 0,-17 10-1 16,27-6-16-16,-9 4-13 0,0-8-15 15,14 17-109-15,-32-7-446 0,32-17-25 0,-11 8 51 16</inkml:trace>
  <inkml:trace contextRef="#ctx0" brushRef="#br1" timeOffset="39532.3833">3749 2922 2047 0,'0'0'0'0,"0"0"0"0,0 0 0 15,0 0 0-15,28-4 0 0,-5-7 0 0,4-4 0 16,8-5 0-16,6-5-3 0,12 6-71 0,-16-36-246 16,33 28-328-16,-17-11 9 0,6 1 277 15</inkml:trace>
  <inkml:trace contextRef="#ctx0" brushRef="#br1" timeOffset="39985.4957">4468 2466 1543 0,'-3'-32'399'0,"3"32"-372"15,27-25-5-15,-4 12-4 0,6-4 5 16,2 1-8-16,2 0-15 0,-1 4 0 0,-1 1 0 16,-2 4 0-16,-6 4 0 0,-2 1 0 0,-21 2 0 15,27 5 0-15,-27-5 0 0,0 0 0 0,12 27 0 16,-12-27 0-16,-3 30 0 0,-4-11 0 15,-5 6 0-15,-5 4 0 0,-6 4 0 0,-3 2 0 16,-3 4 0-16,0-1 0 0,-2-1 0 0,2 3 0 16,1-2 0-16,0 1 0 0,4-3 0 15,3-5 0-15,8-4 0 0,6-6 0 0,5-2 0 16,2-19 0-16,17 26 0 0,-17-26 0 0,41 9 0 16,-12-14 0-16,10-5 0 0,4-8 0 0,11-4 0 15,4-9 0-15,9-1-8 0,-1-15-89 0,17 23-86 16,-36-41-254-16,31 28-160 0,-17-6 28 0,-3-8 414 15</inkml:trace>
  <inkml:trace contextRef="#ctx0" brushRef="#br1" timeOffset="40251.1319">5330 2293 1871 0,'-32'23'99'0,"-5"-1"-48"0,-1 6-25 0,-1 1-26 16,3 4 0-16,-1 2 0 0,3 5 0 0,2 0 0 15,6 3 0-15,3-5 0 0,6 2 0 0,4-6 0 16,9-2 0-16,4-6 0 0,4-4 0 15,7-4 0-15,-11-18 0 0,36 28 0 0,-11-20 0 16,3-4 0-16,4-5 0 0,3-5 0 0,-2-4 0 16,3-7 0-16,-2-5 0 0,-1-3 0 0,-1-6 0 15,-2-3 0-15,-2 0 0 0,-2-4 0 0,-6 3 0 16,-4 1 0-16,-6 0 0 0,-5 5 0 16,-6-1 0-16,-4 4 0 0,-4-1 0 0,-2 5 0 0,-3-1 0 15,0 5 0-15,-3 2 0 16,17 16 0-16,-31-19-83 0,31 19-88 0,-31 4-56 15,40 30-131-15,-32-21-224 0,3-5 80 0,21 25 379 16</inkml:trace>
  <inkml:trace contextRef="#ctx0" brushRef="#br1" timeOffset="40407.4608">5702 2909 1909 0,'-35'10'138'0,"1"21"-138"0,3-4 0 15,0 1 0-15,-1-4 0 0,3-3 0 16,3-4 0-16,3-5 0 0,23-12-21 0,-40-1-257 16,61 23-165-16,-21-22-232 0,7-21 67 0,18 26 587 15</inkml:trace>
  <inkml:trace contextRef="#ctx0" brushRef="#br1" timeOffset="41485.5316">6415 2563 1134 0,'-18'-17'324'0,"18"17"-199"0,0 0-31 0,0 0-18 16,-28-5-10-16,28 5-18 0,-19 0-7 15,19 0-12-15,-22 6-3 0,22-6-6 0,-24 12-3 16,24-12-2-16,-25 22-2 0,25-22-15 0,-32 34 23 15,17-13-21-15,-3 5 0 0,2 3 0 0,1 1 0 16,-1 4 0-16,1-1 0 0,4-3 0 16,3-5 0-16,5-4 0 0,3-4 0 0,0-17 0 15,15 19 0-15,-15-19 0 0,33 5 0 0,-10-8 0 16,5-9 0-16,5-5 0 0,2-7 0 0,6-7 0 16,3-9 0-16,3-6 0 0,3-7 0 0,0-4 0 15,1-4 0-15,-1 2 0 0,-3 0 0 0,-3 2 0 16,-6 4 0-16,-5 2 0 0,-8 5 0 15,-5 4 0-15,-7 4 0 0,-4 6 0 16,-4 4 0-16,-7 7 0 0,2 21 0 0,-11-19 0 16,11 19 0-16,-26 6 0 0,7 10 0 0,-5 7 0 15,-3 11 0-15,-2 7 0 0,-1 6 0 0,1 7 0 16,1 4 0-16,3-1 0 0,6 1 0 0,3-5 0 16,9-3 0-16,2-6 0 0,11-5 0 0,4-5 0 15,12 1-48-15,-5-20-110 0,32 30-144 16,-49-45-115-16,47 15-199 0,-13 6 111 0,-34-21 505 15</inkml:trace>
  <inkml:trace contextRef="#ctx0" brushRef="#br1" timeOffset="41813.6591">7013 2652 1994 0,'-19'19'24'0,"2"-8"-7"0,0 3-5 15,17-14-12-15,-28 34 0 0,14-14 0 0,3 1 0 16,4 0 0-16,2 1 0 0,4-2 0 0,2-2 0 16,-1-18 0-16,12 30 0 0,-12-30 0 0,26 24 0 15,-26-24 0-15,31 16 0 0,-12-11 0 16,-1-4 0-16,1-2 0 0,1-2 0 0,-1-3 0 16,-2-3 0-16,-17 9 0 0,33-26 0 15,-17 9 0-15,-3 0 0 0,1-2 0 0,-3-2 0 16,-3 2 0-16,-2-2 0 0,-1 0 0 0,-4 0 0 15,1-2 0-15,-2 1 0 0,-3 1 0 0,1 1 0 16,-2 1 0-16,4 19 0 0,-11-27 0 0,11 27 0 16,0 0 0-16,0 0 0 0,-23-11-17 15,23 11-92-15,0 0-125 0,5 37-102 0,-23-42-160 16,18 5-82-16,17 18 302 0</inkml:trace>
  <inkml:trace contextRef="#ctx0" brushRef="#br1" timeOffset="42016.7851">7524 2639 1682 0,'-31'-3'307'0,"31"3"-249"16,0 0-58-16,-20 3 0 0,20-3 0 0,0 0 0 15,0 0 0-15,25-12 0 0,-25 12 0 0,33-16 0 16,-8 4 0-16,5 0 0 0,4 0 0 15,-1-2 0-15,1 7 0 0,-9-4-54 0,12 22-123 16,-35-35-237-16,28 30-170 0,-30-6-43 0,0 0 437 16</inkml:trace>
  <inkml:trace contextRef="#ctx0" brushRef="#br1" timeOffset="42173.0674">7466 2887 2047 0,'-24'13'0'0,"24"-13"0"0,0 0 0 15,0 0 0-15,22-11 0 0,-2 0 0 0,4-3 0 16,5-6 0-16,9-1 0 0,2-7 0 0,9 4 0 16,-13-25-187-16,32 42-245 0,-31-32-234 0,3 14 4 15,-1 15 563-15</inkml:trace>
  <inkml:trace contextRef="#ctx0" brushRef="#br1" timeOffset="47399.7819">8497 2310 1319 0,'0'0'296'0,"0"0"-241"0,0 0-14 16,8-28 1-16,-8 28 1 0,0 0 3 0,5-18-3 16,-5 18-6-16,0 0-7 0,0 0-3 0,0 0-2 15,-17-16-4-15,17 16-1 0,-21 5-18 0,21-5-2 16,-32 15 0-16,11-1 0 0,-2 2 0 0,0 6 0 16,-2 2 0-16,1 1 0 0,-1 1 0 0,1 0 0 15,1 0 0-15,4-1 0 16,3-1 0-16,3-2 0 0,5-3 0 0,8-19 0 15,-3 26 0-15,3-26 0 0,16 19 0 0,-16-19 0 16,32 17 0-16,-11-11 0 0,5-1 0 0,-1-3 0 16,4-3 0-16,1 1 0 0,1-1 0 0,0-2 0 15,-1 3 0-15,-2 0 0 0,-3 2 0 0,-3 0 0 16,-2 3 0-16,-20-5 0 0,24 13 0 0,-24-13 0 16,10 21 0-16,-10-21 0 0,-6 34 0 15,-4-11 0-15,-6 3 0 0,-4 3 0 0,-4 1 0 16,-1-1 0-16,-1-1 0 0,1-4 0 0,2-1 0 15,2-3 0-15,6-3 0 0,15-17 0 16,-17 18 0-16,17-18 0 0,0 0-47 0,3-27-194 16,20 22-398-16,-11-19-11 0,14-6 181 0</inkml:trace>
  <inkml:trace contextRef="#ctx0" brushRef="#br1" timeOffset="47602.9782">8536 2364 1899 0,'-54'-5'148'0,"35"3"-148"15,19 2 0-15,0 0 0 0,-6-20 0 16,6 20 0-16,22-30 0 0,-5 11 0 0,6 1 0 16,5-1 0-16,6 0 0 0,6 0 0 0,2 1 0 15,3 2 0-15,2 3 0 0,-4 3 0 0,4 5 0 16,-7-3-32-16,14 25-166 0,-19-26-438 0,7 17-24 15,-14-7 140-15</inkml:trace>
  <inkml:trace contextRef="#ctx0" brushRef="#br1" timeOffset="48040.7281">9233 2219 1954 0,'-19'4'20'15,"-1"-2"1"-15,20-2 7 0,-36 9-4 0,19-1-24 16,-2-1 0-16,1 6 0 0,-3 1 0 0,0 7 0 16,1 2 0-16,-1 7 0 0,0 4 0 0,2 2 0 15,-1 4 0-15,3 2 0 0,0 1 0 16,8-1 0-16,1-2 0 0,6-2 0 0,7-2 0 15,4-4 0-15,12-5 0 0,3-5 0 0,8-6 0 16,7-5 0-16,6-7 0 0,6-4 0 0,6-7 0 16,5-5 0-16,1-6 0 0,1-5 0 15,-2-5 0-15,-4-4 0 0,-7 1 0 0,-6-2 0 16,-7-2 0-16,-8 0 0 0,-4-5 0 0,-8-2 0 16,-3-2 0-16,-7 0 0 0,-4-2 0 15,-5 0 0-15,-7 4 0 0,-8 3 0 0,-7 5 0 16,-7 2 0-16,-6 6 0 0,-6 4 0 0,-4 6 0 15,-1 6 0-15,-3 9 0 0,0 7 0 0,1 9 0 16,2 5 0-16,2 8 0 0,5 2 0 0,6 7 0 16,4-1 0-16,11 8-12 0,-3-20-153 15,39 33-335-15,-25-36-160 0,25-3 34 0,9 7 543 16</inkml:trace>
  <inkml:trace contextRef="#ctx0" brushRef="#br1" timeOffset="48212.6413">10050 2636 2047 0,'-27'23'0'0,"4"-26"0"16,23 3 0-16,-17-15 0 0,17 15-35 0,-12-24-629 15,12 24 13-15,13-33-24 0</inkml:trace>
  <inkml:trace contextRef="#ctx0" brushRef="#br1" timeOffset="51447.1586">1427 3628 1579 0,'36'0'301'15,"-36"0"-242"-15,0 0-30 0,0 0-10 0,0 0-5 16,0 0-1-16,0 0 3 0,0 0-1 16,0 0-13-16,-4 33-2 0,0-10 0 15,0 6 0-15,-3 1 0 0,1 3 0 0,-2-2 0 16,2 1 0-16,-1-3-14 0,2-3-7 0,-1-6-51 16,9 6-13-16,-3-26-165 0,0 0-410 0,10 18 53 15,-10-18 270-15</inkml:trace>
  <inkml:trace contextRef="#ctx0" brushRef="#br1" timeOffset="51697.111">2045 3634 1869 0,'-33'32'42'0,"-1"9"-9"0,-8 6-13 16,-2 10-6-16,-5 7 20 0,-3 7-22 0,-3 7 8 16,-4 5-17-16,-3 3-3 0,1 0 0 0,0 2 0 15,4-5 0-15,5-5 0 0,7-7 0 0,11-13-10 16,6-9-25-16,16-6-48 0,-8-37-177 0,31 21-406 16,-11-27 16-16,33 14 308 0</inkml:trace>
  <inkml:trace contextRef="#ctx0" brushRef="#br1" timeOffset="52056.4601">2286 4249 1847 0,'-5'-22'48'0,"5"22"-16"0,-12-30 3 15,12 30 1-15,-16-30-3 0,16 30-17 16,-25-22-16-16,25 22 0 0,-34-11 0 0,17 11 0 16,-3 3 0-16,-1 5 0 0,0 4 0 0,-3 6 0 15,1 6 0-15,0 7 0 0,0 6 0 0,1 4 0 16,-1 6 0-16,2 3 0 0,1 2 0 0,3 2 0 15,2-3 0-15,4-3 0 0,3-3 0 0,3-4 0 16,4-1 0-16,1-4 0 0,3-3 0 16,0-3 0-16,3-2 0 0,-1-6 0 0,3 2 0 15,-8-24-55-15,21 35-50 0,-21-35-200 0,0 0-321 16,0 0-16-16,21-13 329 0</inkml:trace>
  <inkml:trace contextRef="#ctx0" brushRef="#br1" timeOffset="52212.7186">1836 4701 2040 0,'0'0'7'0,"0"0"-7"0,0 0 0 16,0 0 0-16,16-22 0 0,1 11 0 0,5-2 0 15,7-3 0-15,7-4 0 0,6-5 0 0,6-2 0 16,4-4 0-16,1-1 0 0,3-2 0 0,1 2 0 16,0-3 0-16,2 9 0 0,-8-12-104 15,27 25-469-15,-35-19-102 0,11 11 33 0</inkml:trace>
  <inkml:trace contextRef="#ctx0" brushRef="#br1" timeOffset="52400.907">2687 4282 2047 0,'0'0'0'0,"0"0"0"0,0 0 0 0,0 0 0 16,19-7 0-16,-19 7 0 0,29-12 0 0,-9 1 0 15,7-2 0-15,1-2 0 0,4 2 0 0,-2 0 0 16,3 2 0-16,-3-1 0 0,3 6-37 0,-10-12-73 16,28 27-430-16,-33-18-113 0,3 10 17 0</inkml:trace>
  <inkml:trace contextRef="#ctx0" brushRef="#br1" timeOffset="52542.1417">2710 4496 2047 0,'0'0'0'15,"0"0"0"-15,0 0 0 0,0 0 0 0,22 0 0 16,-3-8 0-16,7-5 0 0,6-4 0 0,6-5 0 16,8 1 0-16,-1-17-124 0,29 23-455 0,-22-13-105 15,16 9 38-15</inkml:trace>
  <inkml:trace contextRef="#ctx0" brushRef="#br1" timeOffset="52917.9002">4126 3604 1907 0,'0'0'121'0,"0"0"-102"0,-13-18-19 15,13 18 0-15,0 0 0 0,0 0 0 0,0 0 0 16,0 0 0-16,-11 28 0 0,6-7 0 15,-2 12 0-15,-2 6 0 0,-2 5 0 0,-1 2 0 16,1 2 0-16,0-4 0 0,5 0 0 0,1-3 0 16,5-4 0-16,3-3 0 0,5-2-27 0,2-8-33 15,15 9-56-15,-25-33-441 0,34 26-83 0,-3-23 22 16</inkml:trace>
  <inkml:trace contextRef="#ctx0" brushRef="#br1" timeOffset="53121.1738">4850 3612 2047 0,'-32'19'0'0,"-4"4"0"16,-2 6 0-16,0 7 0 0,-3 5 0 16,-3 7 0-16,-1 4 0 0,-2 6 0 0,-3 3 0 15,0 1 0-15,0 2 0 0,-1 0 0 0,1 3 0 16,-1 0 0-16,1 4 0 0,1-2 0 0,6 0 0 15,3-5-35-15,10-3 0 0,4-15-37 0,34 4-531 16,-19-20-43-16,18-1 1 0</inkml:trace>
  <inkml:trace contextRef="#ctx0" brushRef="#br1" timeOffset="53590.7327">4684 4486 1670 0,'-22'2'316'0,"22"-2"-284"16,0 0-3-16,0 0-29 0,-22-5 0 0,22 5 0 15,0 0 0-15,-21 5 0 0,21-5 0 16,-22 11 0-16,22-11 0 0,-27 19 0 0,27-19 0 15,-32 29 0-15,14-11 0 0,0 5 0 16,-3 2 0-16,2 1 0 0,0 0 0 0,4-2 0 16,2-4 0-16,13-20 0 0,-8 28 0 0,8-28 0 15,7 18 0-15,-7-18 0 0,26 10 0 0,-6-11 0 16,5-4 0-16,3-6 0 0,3-6 0 0,3-5 0 16,5-6 0-16,1-3 0 0,1-5 0 0,0-3 0 15,-3-1 0-15,-1 1 0 0,-5 2 0 16,-5 1 0-16,-5 4 0 0,-7 4 0 0,-4 4 0 15,-3 5 0-15,-8 19 0 0,2-26 0 0,-2 26 0 16,0 0 0-16,0 0 0 0,-18-9 0 0,18 9 0 16,-22 19 0-16,7-1 0 0,-2 8 0 15,0 5 0-15,-1 3 0 0,2 3 0 0,0-1 0 16,4 0 0-16,3-2 0 0,6-2 0 0,1-6-25 16,16 14-121-16,-14-40-141 0,12 30-372 15,-12-30 53-15,21 22 283 0</inkml:trace>
  <inkml:trace contextRef="#ctx0" brushRef="#br1" timeOffset="53856.3311">5194 4507 2031 0,'-57'17'16'0,"40"-8"-16"0,-3 0 0 15,20-9 0-15,-27 33 0 0,16-14 0 0,-1 3 0 16,3 1 0-16,0 1 0 0,4 2 0 0,3-5 0 15,3 1 0-15,3-4 0 0,-4-18 0 0,15 31 0 16,-15-31 0-16,26 21 0 0,-26-21 0 0,29 11 0 16,-29-11 0-16,29 0 0 0,-29 0 0 15,27-9 0-15,-27 9 0 0,28-21 0 0,-28 21 0 16,23-33 0-16,-14 13 0 0,-1-1 0 0,-4-2 0 16,-2 3 0-16,-3-3 0 0,0 3 0 0,-5 0 0 15,1-1 0-15,-4 0 0 0,2 2 0 0,-5-6-67 16,12 25-121-16,-33-46-197 0,33 46-224 15,-13-27-22-15,2 6 465 0</inkml:trace>
  <inkml:trace contextRef="#ctx0" brushRef="#br1" timeOffset="54200.0942">6013 3968 2004 0,'0'0'43'0,"0"0"-43"0,0 0 0 0,-9 25 0 16,1-5 0-16,-1 4 0 0,-3 2 0 0,-2 5 0 16,0 1 0-16,0 5 0 0,1 0 0 0,1 1 0 15,1-3 0-15,3 0-12 0,2-4-8 0,8 3-29 16,-5-11-23-16,23 27-241 0,-20-50-350 16,18 35 47-16,-18-35 315 0</inkml:trace>
  <inkml:trace contextRef="#ctx0" brushRef="#br1" timeOffset="54356.348">5941 4247 2047 0,'-22'-3'0'0,"22"3"0"0,0 0 0 0,-17-4 0 16,17 4 0-16,0 0 0 0,0 0 0 16,0 0 0-16,19-1 0 0,1-2 0 0,5-1 0 15,9-4 0-15,1-3 0 0,12 9-3 0,-21-28-301 16,28 24-383-16,-16-11 8 0,2 1 306 15</inkml:trace>
  <inkml:trace contextRef="#ctx0" brushRef="#br1" timeOffset="54684.4748">7361 3462 2044 0,'0'0'3'16,"0"0"-3"-16,0 0 0 0,0 0 0 0,0 0 0 15,-13 31 0-15,0-7 0 0,-4 6 0 16,-1 4 0-16,0 1 0 0,1-1 0 0,1 1 0 16,4-2 0-16,2 0 0 0,3-2 0 0,7-2 0 15,1-5-6-15,8-1-44 0,-9-23-21 0,34 34-3 16,-23-52-220-16,26 24-341 0,-1-14 9 16,4-6 336-16</inkml:trace>
  <inkml:trace contextRef="#ctx0" brushRef="#br1" timeOffset="54872.0662">7878 3452 1649 0,'-34'-3'358'15,"6"25"-332"-15,-3 7-13 0,1 8-12 0,-3 6-1 16,-2 4 0-16,-2 5 0 0,-2 2 0 0,-1 8 0 16,1 1 0-16,0 2 0 0,2 1 0 15,-1-1 0-15,4-2 0 0,2 0 0 0,2-7-3 16,4 4-57-16,0-11 0 0,15 13-60 15,-26-20-412-15,36 3-107 0,-4-10 23 0</inkml:trace>
  <inkml:trace contextRef="#ctx0" brushRef="#br1" timeOffset="55293.8591">7779 4310 1889 0,'0'0'100'15,"-23"-9"-59"-15,23 9-24 0,-19-2-17 0,19 2 0 16,-23 5 0-16,23-5 0 0,-32 13 0 0,15-2 0 16,-4 3 0-16,2 3 0 0,-1 1 0 0,1 2 0 15,1 3 0-15,2 3 0 0,1-1 0 0,2 2 0 16,2-3 0-16,4-1 0 0,2-6 0 0,5-17 0 15,3 25 0-15,-3-25 0 0,0 0 0 0,30 16 0 16,-13-16 0-16,3-4 0 0,3-7 0 16,4-4 0-16,5-8 0 0,1-8 0 0,2-4 0 15,0-2 0-15,-1-3 0 0,0-1 0 0,-1 3 0 16,-4 1 0-16,-3 1 0 0,-4 2 0 0,-3 1 0 16,-3 4 0-16,-4 2 0 0,-1 4 0 15,-6 7 0-15,-5 16 0 0,2-21 0 0,-2 21 0 16,0 0 0-16,0 0 0 0,0 0 0 0,-21 14 0 15,21-14 0-15,-20 39 0 0,8-11 0 16,-4 5 0-16,3 4 0 0,-3-2 0 0,3 4 0 16,-1-3 0-16,6 0 0 0,2-2 0 0,7 1 0 15,0-9 0-15,14 8-110 0,-15-34-430 0,31 35-1 16,-31-35-10-16</inkml:trace>
  <inkml:trace contextRef="#ctx0" brushRef="#br1" timeOffset="55496.9978">8241 4325 2047 0,'0'0'0'0,"-24"11"0"15,24-11 0-15,-19 25 0 0,9-7 0 0,0 3 0 16,2 2 0-16,-1 2 0 0,3 0 0 0,0 2 0 16,4-2 0-16,0 0 0 0,4-2 0 15,2-3 0-15,3-3 0 0,2 1 0 0,-9-18 0 16,31 22 0-16,-13-22 0 0,13 8-127 0,-24-41-244 15,23 22-318-15,-8-12 54 0,-3-11 411 0</inkml:trace>
  <inkml:trace contextRef="#ctx0" brushRef="#br1" timeOffset="55622.0719">8445 4102 2047 0,'-25'-3'0'0,"-2"0"0"15,4 1 0-15,0-2 0 0,5 8 0 0,-14-19-124 16,31 38-375-16,-29-26-180 0,5 10 12 0,4 10 590 15</inkml:trace>
  <inkml:trace contextRef="#ctx0" brushRef="#br1" timeOffset="56184.5225">798 6094 1920 0,'0'0'15'0,"0"0"-8"0,21-1 8 0,0 1 5 16,5-5-1-16,3-1-7 0,6-3-3 0,4-3-4 16,6 0 0-16,5-3-2 0,1 0 2 0,1-2-10 15,-1 4-4-15,-6-3-17 0,0 5-23 16,-12-8-43-16,18 24-403 0,-31-20-146 0,-1 13-4 16,-19 2 573-16</inkml:trace>
  <inkml:trace contextRef="#ctx0" brushRef="#br1" timeOffset="56340.7511">735 6392 1932 0,'-20'2'11'0,"20"-2"-2"0,38-15-12 16,-3 1 19-16,10-8-10 0,7-6-8 0,9-6 4 16,6-2-10-16,5-3-1 0,0-4-24 0,6 8-56 15,-28-13-488-15,21 6-77 0,-15-4 54 0</inkml:trace>
  <inkml:trace contextRef="#ctx0" brushRef="#br1" timeOffset="56606.4007">1209 5798 1901 0,'32'-3'40'0,"-11"0"-4"0,11 1 4 0,2-1-17 16,2-1-16-16,1 1-7 0,-1 0 0 15,-2 2 0-15,-3 3 0 0,-5 3 0 0,-4 2 0 16,-3 6 0-16,-19-13 0 0,20 36 0 0,-15-8 0 16,-5 7 0-16,-4 6 0 0,-7 5 0 15,-6 3 0-15,-6 5 0 0,-5-1 0 0,-1 0 0 16,-5-1 0-16,1-1 0 0,2-4 0 0,-1-5 0 16,5-4 0-16,3-7 0 0,2-5 0 0,9-6 0 15,13-20 0-15,-14 21 0 0,14-21 0 16,19 26-340-16,-19-26-321 0,0 0-15 0,24-25 307 15</inkml:trace>
  <inkml:trace contextRef="#ctx0" brushRef="#br1" timeOffset="62719.0083">2257 5437 1425 0,'28'9'402'0,"-28"-9"-341"0,-7-23-29 0,7 23-6 15,2-26-6-15,-2 26 3 0,5-18-2 0,-5 18-2 16,0 0-1-16,0 0-18 0,0 0 0 0,0 0 0 16,0 0 0-16,-3 34 0 0,1-8 0 15,-4 6 0-15,0 3 0 0,-1 2 0 16,-2-4 0-16,3-1 0 0,0-2 0 0,3-2 0 16,1-4 0-16,6-1-47 0,-4-23-6 0,19 39-37 15,-19-39-91-15,40 7-438 0,-40-7-7 0,42-7 196 16</inkml:trace>
  <inkml:trace contextRef="#ctx0" brushRef="#br1" timeOffset="62906.4292">2900 5379 1912 0,'0'0'29'0,"-24"35"-18"0,6-6-6 0,-4 6 9 15,-7 5-2-15,-3 6 10 0,-7 5-12 16,-5 5-8-16,-3 7 13 0,-7 2-19 0,0 4 14 15,-4-1-2-15,0-1-13 0,1 0 11 0,0-5-13 16,4-4 8-16,6-5-14 0,8-7 4 16,11-4-22-16,5-12-18 0,24 13-97 0,-26-39-399 15,44 17-75-15,-19-21 0 0</inkml:trace>
  <inkml:trace contextRef="#ctx0" brushRef="#br1" timeOffset="63360.4464">2777 6205 1836 0,'0'0'52'0,"-23"-7"-16"0,23 7-6 0,-28-5 3 15,28 5-3-15,-29 4-4 0,12 3-22 0,-2 3-4 16,-1 4 0-16,-1 3 0 0,1 4 0 0,-2 3 0 16,2 3 0-16,1 0 0 0,4 4 0 0,4-4 0 15,4 1 0-15,5-5 0 0,3-3 0 0,-1-20 0 16,19 25 0-16,2-19 0 0,5-5 0 16,6-9 0-16,6-7 0 0,2-8 0 15,4-6 0-15,2-5 0 0,0-3 0 0,1-4 0 16,-1-3 0-16,-4 2 0 0,0-2 0 0,-4 1 0 15,-6-1 0-15,-2 1 0 0,-5 0 0 0,-4 0 0 16,-4 2 0-16,-5 0 0 0,-4 2 0 0,-4 5 0 16,-1 6 0-16,-5 9 0 0,2 19 0 0,-8-21 0 15,8 21 0-15,-16 4 0 0,16-4 0 0,-24 27 0 16,9-1 0-16,-1 10 0 16,-1 7 0-16,-1 5 0 0,-3-1 0 0,3 5 0 15,-1-2 0-15,6 2 0 0,0-4 0 0,8 6-87 16,-9-22-79-16,33 31-135 0,-36-42-196 0,32 14-97 15,3 2 193-15</inkml:trace>
  <inkml:trace contextRef="#ctx0" brushRef="#br1" timeOffset="63575.6813">3394 6277 1969 0,'-17'12'19'15,"0"3"-6"-15,1 4-1 0,1 1 3 0,3 1 0 16,0 2-13-16,2-2 0 0,2 1-2 16,5-2 0-16,3-3 0 0,0-17 0 0,15 25 0 15,-15-25-9-15,32 12-25 0,-8-10-8 0,-2-14-49 16,28 26-217-16,-33-36-271 0,18 6-71 16,-5-3 317-16</inkml:trace>
  <inkml:trace contextRef="#ctx0" brushRef="#br1" timeOffset="63700.6828">3516 5816 1682 0,'-5'20'261'15,"5"-20"-209"-15,-27 0-46 0,27 0-11 0,0 0-6 16,0 0-16-16,-1-26-45 0,27 38-184 0,-27-36-333 16,30 15-51-16,-5-4 240 0</inkml:trace>
  <inkml:trace contextRef="#ctx0" brushRef="#br1" timeOffset="63888.1858">4014 5712 2006 0,'-31'29'41'0,"31"-29"-41"16,0 0 0-16,0 0 0 0,0 0 0 15,12-19 0-15,-12 19 0 0,35-26 0 0,-12 12 0 16,3-2 0-16,3 1 0 0,4-2 0 0,1 5 0 15,-3-2 0-15,3 10-66 0,-23-25-233 0,33 45-173 16,-44-16-155-16,0 0 45 0,21 16 582 16</inkml:trace>
  <inkml:trace contextRef="#ctx0" brushRef="#br1" timeOffset="64028.8395">3916 6020 2047 0,'0'0'0'0,"-19"22"0"0,19-22 0 16,0 0 0-16,22-2 0 0,-5-4 0 0,5-4 0 15,5-3 0-15,8-4 0 0,5-5 0 0,10 0 0 16,-5-20-108-16,28 36-225 0,-44-25-229 0,22 9-101 16,-9 7 283-16</inkml:trace>
  <inkml:trace contextRef="#ctx0" brushRef="#br1" timeOffset="64388.1965">5313 5353 1716 0,'2'-37'231'0,"6"16"-199"15,-3-2-4-15,2 2-6 0,-1 3-4 0,-6 18-18 16,6-18 0-16,-6 18 0 0,0 0 0 0,0 0 0 16,-19 17 0-16,8 0 0 0,-4 9 0 0,-1 7 0 15,-4 4 0-15,-1 3 0 0,3 1 0 16,-1-1 0-16,7-1 0 0,4-5 0 0,4-3 0 15,5-5 0-15,8-3 0 0,2-5 0 0,12-2-61 16,0-20-46-16,32 25-212 0,-33-44-217 0,34 8-71 16,-4-3 191-16</inkml:trace>
  <inkml:trace contextRef="#ctx0" brushRef="#br1" timeOffset="64575.7184">6052 5024 1692 0,'-3'49'338'0,"-33"-12"-321"0,-9 7-17 0,-2 8 0 16,-2 5 0-16,0 1 0 0,-5 5 0 0,-1 4 0 16,-1 0 0-16,2 1 0 0,1 0 0 15,6-2 0-15,6-2 0 0,5-2 0 0,5-5 0 16,9-1-15-16,1-13-69 0,27 25-191 16,-31-44-234-16,34 20-107 0,-5-13 69 0</inkml:trace>
  <inkml:trace contextRef="#ctx0" brushRef="#br1" timeOffset="64903.8483">6259 5735 1708 0,'-4'-38'268'0,"4"38"-232"16,-17-25-1-16,17 25-35 0,-18-22 0 0,18 22 0 15,-30-8 0-15,10 10 0 0,-3 5 0 0,-1 4 0 16,-5 6 0-16,0 7 0 0,-5 8 0 0,-2 4 0 16,1 6 0-16,1 4 0 0,2 2 0 0,4 0 0 15,4 0 0-15,5-1 0 0,3-1 0 0,6-1 0 16,4-4 0-16,5-2 0 0,4-4 0 15,6-1 0-15,3-3 0 0,4-4 0 0,3-4 0 16,3-6 0-16,6-3 0 0,-1-6 0 16,7 4-51-16,-28-35-336 0,27 26-287 0,-16-12 7 15,0-2 400-15</inkml:trace>
  <inkml:trace contextRef="#ctx0" brushRef="#br1" timeOffset="65075.7322">5788 6213 1964 0,'-27'30'83'0,"27"-30"-83"16,0 0 0-16,0 0 0 0,0 0 0 0,0 0 0 16,26-11 0-16,-5 5 0 0,6-4 0 0,6-1 0 15,4-3 0-15,5-2 0 0,-1-2 0 0,2 3 0 16,-5-9 0-16,16 19-103 0,-35-36-192 16,37 40-181-16,-33-24-161 0,-1-4 111 15,23 23 517-15</inkml:trace>
  <inkml:trace contextRef="#ctx0" brushRef="#br1" timeOffset="65294.5144">6820 5695 2047 0,'20'12'0'0,"-20"-12"0"0,0 0 0 16,33-19 0-16,-6 7 0 0,1-3 0 0,6 2 0 16,1-3 0-16,7 4 0 0,-7-18-172 15,32 30-377-15,-27-23-111 0,13 9 19 0</inkml:trace>
  <inkml:trace contextRef="#ctx0" brushRef="#br1" timeOffset="65732.018">8513 5156 1436 0,'-4'-42'243'0,"4"42"-30"0,11-25-175 16,-11 25-10-16,0 0 7 0,0 0-3 0,0 0-10 16,0 0-22-16,0 0 0 0,-18 0 0 0,18 0 0 15,-22 33 0-15,11-9 0 0,-1 6 0 0,0 2 0 16,1-1 0-16,0 2 0 0,2-3 0 16,2 0 0-16,4-3 0 0,5-2 0 0,1-3 0 15,8-2 0-15,1-3 0 0,9 0-57 0,-4-19-74 16,34 27-278-16,-30-38-162 0,26 9-27 15,1-4 318-15</inkml:trace>
  <inkml:trace contextRef="#ctx0" brushRef="#br1" timeOffset="65919.54">9175 4981 1958 0,'-45'42'48'0,"-6"10"-31"16,-3 3 7-16,-1 10-24 0,-2 2 0 0,-2 2 0 15,-1 2 0-15,-1 1 0 0,1 1 0 0,4 0 0 16,3-2 0-16,5-1 0 0,6-5 0 16,4-5 0-16,11-6 0 0,7-8 0 15,15 2-32-15,5-48-157 0,23 65-279 0,-23-65-161 16,28 33 6-16,5-9 518 0</inkml:trace>
  <inkml:trace contextRef="#ctx0" brushRef="#br1" timeOffset="66341.7348">9121 5855 1870 0,'-25'0'78'0,"8"8"-25"0,-5-1-18 0,3 4-24 16,-3 5-11-16,-2 2 0 0,-2 5 0 15,-1 1 0-15,-2 3 0 0,1 2 0 0,3 0 0 16,2 2 0-16,3-2 0 0,4-1 0 0,4-4 0 16,5-6 0-16,6-1 0 0,1-17 0 0,12 22 0 15,-12-22 0-15,30 13 0 0,-5-13 0 0,3-6 0 16,6-4 0-16,6-9 0 0,1-4 0 0,3-6 0 16,1-4 0-16,1-5 0 0,0-1 0 0,-4-1 0 15,-3 2 0-15,-8-1 0 0,-3 3 0 16,-5-2 0-16,-4 4 0 0,-6 1 0 0,-2-1 0 15,-4 2 0-15,-3 2 0 0,-3 2 0 16,-1 6 0-16,-4 5 0 0,4 17 0 0,0 0 0 16,-19-10 0-16,19 10 0 0,-23 21 0 0,8 1 0 15,-1 5 0-15,-1 4 0 0,-1 5 0 0,0 3 0 16,0 1 0-16,2 2 0 0,0 0 0 16,5-1 0-16,1-5 0 0,8 1 0 0,-4-9-18 15,23 19-199-15,-34-41-159 0,30 25-274 0,-9-7 37 16,-4-24 441-16</inkml:trace>
  <inkml:trace contextRef="#ctx0" brushRef="#br1" timeOffset="66654.2535">9595 5936 1717 0,'2'24'327'16,"-2"-24"-324"-16,-24 24-3 0,24-24 0 0,-24 24 0 15,24-24 0-15,-26 33 0 0,12-14 0 0,0 3 0 16,3-2 0-16,4 0 0 0,2-1 0 0,5-2 0 16,0-17 0-16,12 28 0 0,-12-28 0 15,27 20 0-15,-10-15 0 0,5 0 0 0,2-5 0 16,1-3 0-16,0-4 0 0,-1-1 0 16,-2-2 0-16,-1-1 0 0,-21 11 0 0,27-21 0 0,-27 21 0 15,7-26 0-15,-7 26 0 0,-4-32 0 16,-2 14 0-16,-2-2 0 0,-3 3 0 0,-4-1 0 15,15 18 0-15,-33-30 0 0,16 20 0 16,-6-4 0-16,23 14-81 0,-50-26-150 0,50 26-372 16,-35-7-32-16,4-3 139 0</inkml:trace>
  <inkml:trace contextRef="#ctx0" brushRef="#br1" timeOffset="67218.4774">895 7675 1776 0,'-17'-6'211'0,"17"6"-185"0,0 0-21 15,19-6-6-15,3-5 6 0,6-3 9 0,6-4-9 16,6-2 1-16,3-1-6 0,3-1 0 0,1 3-9 16,1-2-13-16,1 5-15 0,-7-5-33 0,12 27-144 15,-29-24-422-15,18 13 3 0,-18-1 208 0</inkml:trace>
  <inkml:trace contextRef="#ctx0" brushRef="#br1" timeOffset="67374.6649">956 7771 1643 0,'9'32'359'0,"-9"-32"-332"16,0 0-20-16,0 0-11 0,0 0-1 0,20-11 3 15,-20 11 4-15,36-17 0 0,-9 5-5 0,3 0-4 16,4-7-30-16,10 9-62 0,-27-28-429 15,32 19-126-15,-15-11 8 0</inkml:trace>
  <inkml:trace contextRef="#ctx0" brushRef="#br1" timeOffset="67624.6536">1462 7363 1736 0,'-22'7'239'0,"22"-7"-178"0,0 0-51 16,0 0-9-16,0 0-1 0,18-10 0 15,-18 10 0-15,21-3 0 0,-21 3 0 0,29 1 0 16,-12 0 0-16,1 4 0 0,0 1 0 0,-1 0 0 16,-17-6 0-16,28 21 0 0,-28-21 0 0,18 29 0 15,-14-8 0-15,-4 6 0 0,-6 3 0 0,-7 5 0 16,-7 3 0-16,-4-2 0 0,-3 0 0 16,0-2 0-16,2-2 0 0,2-3 0 0,3-4 0 15,3-7 0-15,8 0 0 0,9-18 0 0,-9 20 0 16,9-20-135-16,23 0-114 0,-30-17-326 0,32 2-64 15,-5-3 191-15</inkml:trace>
  <inkml:trace contextRef="#ctx0" brushRef="#br1" timeOffset="67984.0264">2454 7190 1850 0,'17'-37'50'15,"-4"7"-15"-15,1-1-2 0,0 7-8 16,-2 5-15-16,-12 19 7 0,17-20-17 0,-17 20 16 16,0 0-5-16,0 0-11 0,-2 17 0 0,0 0 0 15,-1 4 0-15,-2 10 0 0,-3 5 0 0,-3 0 0 16,-1 3 0-16,-2-2 0 0,3 1 0 0,-1-7-19 16,4 2-24-16,2-9-2 0,6 3-23 0,0-27-51 15,23 46-200-15,-23-46-179 0,29 6-12 0,-8-6 85 16</inkml:trace>
  <inkml:trace contextRef="#ctx0" brushRef="#br1" timeOffset="68155.9238">3158 6867 1797 0,'-41'22'146'0,"11"7"-92"0,-5 7-24 15,-2 4-13-15,-4 7-14 0,0 6-3 0,-2 4 0 16,3 3 0-16,3 2 0 0,1 0 0 0,4-2 0 15,1 1 0-15,4 0 0 0,2 0 0 16,4-2 0-16,3-6 0 0,9-4-14 0,2-11-57 0,19 14-129 16,-12-52-303-16,4 45-119 0,-4-45 10 15</inkml:trace>
  <inkml:trace contextRef="#ctx0" brushRef="#br1" timeOffset="68499.6916">3295 7670 1464 0,'-11'-21'273'15,"11"21"-236"-15,0 0-9 0,0 0-19 0,0 0 24 16,-19 15-20-16,19-15 38 0,0 0-20 16,-26 25 14-16,26-25-15 0,-21 32-9 0,8-14-9 15,-1 4-12-15,-1 3 0 0,2 2 0 0,-3 2 0 16,0 1 0-16,3 1 0 0,0-2 0 0,3 0 0 16,2-5 0-16,6-3 0 0,4-4 0 0,-2-17 0 15,16 21 0-15,-16-21 0 0,37 3 0 16,-13-9 0-16,6-2 0 0,-3-15-68 0,28 19-457 15,-28-29-147-15,4 10 9 0,-11 2 545 16</inkml:trace>
  <inkml:trace contextRef="#ctx0" brushRef="#br1" timeOffset="69187.1927">3473 7637 1869 0,'0'0'50'0,"-32"3"-19"15,32-3-6-15,-30 4-2 0,12 2-19 16,-2 4 29-16,0 3-26 0,0 3-2 0,1 4-5 16,-1 0 0-16,1 5 0 0,-2 1 0 0,4 3 0 15,0 0 0-15,2 1 0 0,3 0 0 0,4 3 0 16,0-4 0-16,7-1 0 0,2-5 0 15,6-6 0-15,-7-17 0 0,29 23 0 0,-7-20 0 16,2-3 0-16,5-6 0 0,3-6 0 16,1-6 0-16,3-7 0 0,3-8 0 0,1-6 0 15,3-5 0-15,0-6 0 0,1-4 0 0,-1-7 0 16,-3 1 0-16,-4-1 0 0,-4 2 0 0,-5 3 0 16,-7 4 0-16,-2 0 0 0,-9 4 0 0,-4 1 0 15,-5 1 0-15,-4 3 0 0,-4 6 0 0,-2 7 0 16,-2 10 0-16,12 20 0 0,-27-10 0 0,27 10 0 15,-34 29 0-15,12 1 0 0,-3 13 0 16,-3 9 0-16,-4 9 0 0,1 2 0 16,1 1 0-16,5 0 0 0,4-1 0 0,5-4 0 15,9-1 0-15,0-7 0 0,10 0 0 0,-1-10 0 16,15 10-123-16,-17-51-154 0,30 64-120 0,-21-46-241 16,11-7 76-16,16 17 513 0</inkml:trace>
  <inkml:trace contextRef="#ctx0" brushRef="#br1" timeOffset="69499.7643">4077 7811 1587 0,'-21'4'299'0,"14"19"-228"0,-5-1-32 16,5 2-2-16,-4 1-23 0,1 3-14 16,-2 1 0-16,1 0 0 0,0-3 0 0,3-3 0 15,4-4 0-15,4-19 0 0,3 29 0 16,-3-29 0-16,23 12 0 0,-23-12-65 0,53 8-223 15,-44-29-316-15,26 4-32 0,-8-10 183 0</inkml:trace>
  <inkml:trace contextRef="#ctx0" brushRef="#br1" timeOffset="69624.6876">4094 7380 2047 0,'-42'-11'0'0,"8"17"0"16,11-1 0-16,3-4 0 0,20-1-79 0,-37-1-438 15,37 1-121-15,0 0-29 0,0 0 522 0</inkml:trace>
  <inkml:trace contextRef="#ctx0" brushRef="#br1" timeOffset="69968.4365">5053 7509 2047 0,'-33'13'0'0,"33"-13"0"0,0 0 0 16,0 0 0-16,0 0 0 0,0 0 0 0,13-18 0 15,-13 18 0-15,21-12 0 0,-21 12-21 0,38-16-7 16,-13 5-4-16,6 7-11 0,-3-7-19 0,13 13-46 16,-22-20-63-16,35 33-186 0,-33-22-184 15,11 5 35-15,1 9 329 0</inkml:trace>
  <inkml:trace contextRef="#ctx0" brushRef="#br1" timeOffset="70109.065">5014 7798 2027 0,'0'0'20'0,"0"0"-20"0,0 0 0 16,23 6 0-16,1-16 0 0,10-2-9 0,3-6-19 15,7 2-16-15,-3-15-40 0,28 27-182 0,-26-33-331 16,24 11 2-16,-5-3 172 0</inkml:trace>
  <inkml:trace contextRef="#ctx0" brushRef="#br1" timeOffset="70892.0695">6230 6806 1206 0,'15'17'471'0,"-15"-17"-411"0,0 0-27 0,-14 24 1 16,13-3 6-16,-6 0-6 0,2 6-4 0,-4 1-14 15,0 4-1-15,-4 0 9 0,1 2-31 0,-2-1 26 16,-1 1-32-16,-1-2 7 0,0-1 5 0,3-2-14 15,0-8-12-15,9 5-39 0,4-26-83 16,7 19-458-16,-7-19-10 0,0 0 144 16</inkml:trace>
  <inkml:trace contextRef="#ctx0" brushRef="#br1" timeOffset="71535.1403">6885 6833 1782 0,'-24'4'69'0,"24"-4"-36"0,0 0-3 16,0 0-5-16,0 0 2 0,0 0-6 15,0 0-4-15,-18 9-2 0,18-9-2 0,-12 28 2 16,2-5-15-16,-3 6 0 0,-6 6 0 0,-4 5 0 16,-6 4 0-16,-6 6 0 0,-7 5 0 0,-5 5 0 15,-5 3 0-15,-4 2 0 0,-4 3 0 0,-3 1 0 16,-1 0 0-16,0-1 0 0,3-7 0 0,7-4 0 15,6-10 0-15,12-8 0 0,10-10 0 16,10-11 0-16,16-18 0 0,0 0-58 16,36 33-350-16,-20-51-235 0,21 3-14 0,-4-11 377 15</inkml:trace>
  <inkml:trace contextRef="#ctx0" brushRef="#br1" timeOffset="72207.8568">6639 7649 1546 0,'-30'-8'501'0,"30"8"-501"0,0 0 0 0,10-30 0 16,5 10 0-16,5 0 0 15,6-3 0-15,3-2 0 0,3 4 0 0,1-1 0 16,-3 3 0-16,0 3 0 0,-3 4 0 0,-4 3 0 16,-3 4 0-16,-20 5 0 0,23 0 0 0,-23 0 0 15,0 0 0-15,3 27 0 0,-10-9 0 0,-6 6 0 16,-7 5 0-16,-4 4 0 0,-5 5 0 0,-4-1 0 15,-5 2 0-15,1 2 0 0,0-4 0 0,4 1 0 16,5-4 0-16,6-5 0 0,7-6 0 16,6-4 0-16,9-19 0 0,2 25 0 0,-2-25 0 15,27 11 0-15,-4-9 0 0,5-8 0 0,9-5 0 16,3-6 0-16,10 1-34 0,-10-26-185 0,29 21-421 16,-27-18 32-16,7 7 63 0</inkml:trace>
  <inkml:trace contextRef="#ctx0" brushRef="#br1" timeOffset="72473.4835">7180 7491 1661 0,'-12'36'386'15,"-21"-17"-386"-15,6-2 0 0,1 2 0 0,6 0 0 16,0 1 0-16,1 3 0 0,3 3 0 0,1 0 0 16,5 2 0-16,3-1 0 0,5-1 0 0,3-1 0 15,7-2 0-15,4-3 0 0,3-3 0 16,5-4 0-16,2-3 0 0,5-5 0 15,2-3 0-15,2-5 0 0,3-3 0 0,0-6 0 16,1-4 0-16,-4-5 0 0,0-2 0 0,-5-2 0 16,-1-4 0-16,-7 0 0 0,-5-3 0 0,-2 1 0 15,-6 1 0-15,-1 0 0 0,-4-1 0 0,-3 2 0 16,-3 1 0-16,1 3 0 0,-4 0 0 0,3 7-7 16,-11-15-147-16,17 33-196 0,-14-24-151 15,14 24-103-15,0 0 174 0,-27-23 430 0</inkml:trace>
  <inkml:trace contextRef="#ctx0" brushRef="#br1" timeOffset="72676.6127">7748 7409 2047 0,'0'0'0'15,"0"0"0"-15,0 0 0 0,20-11 0 0,-20 11 0 16,19-18 0-16,-19 18 0 0,36-23 0 0,-10 8 0 16,6 1 0-16,4-5 0 0,3 6 0 15,-11-23-174-15,19 29-491 0,-19-14-4 0,10 8 131 16</inkml:trace>
  <inkml:trace contextRef="#ctx0" brushRef="#br1" timeOffset="73004.7442">8707 6787 1734 0,'-7'-24'313'15,"7"24"-313"-15,0 0 0 0,0 0 0 0,-20 16 0 16,20-16 0-16,-20 32 0 0,2-5 0 0,-4 7 0 16,-4 4 0-16,-1 1 0 0,3 0 0 0,3-2 0 15,3-3 0-15,7-1 0 0,3-5 0 16,8-2 0-16,3-5 0 0,12-3-43 0,-15-18-47 15,56 29-143-15,-56-29-294 0,65-16-68 0,-26 3 37 16</inkml:trace>
  <inkml:trace contextRef="#ctx0" brushRef="#br1" timeOffset="73192.2559">9396 6641 1979 0,'-39'30'68'0,"0"-4"-68"15,-1 10 0-15,-4 2 0 0,-5 8 0 0,-2 4 0 16,-2 5 0-16,-3 3 0 0,2 4 0 0,-1 2 0 16,6-2 0-16,2 1 0 0,5-5 0 0,4-5 0 15,9 0 0-15,5-7 0 0,9 0 0 16,2-12-82-16,31 27-303 0,-34-42-206 16,33 9-20-16,-7-4 234 0</inkml:trace>
  <inkml:trace contextRef="#ctx0" brushRef="#br1" timeOffset="73551.6444">9201 7343 1706 0,'0'17'320'0,"-30"-12"-299"0,30-5-21 0,-31 1 0 15,31-1 0-15,-28 8 0 0,28-8 0 0,-31 15 0 16,31-15 0-16,-30 23 0 0,30-23 0 15,-22 27 0-15,22-27 0 0,-12 26 0 0,12-26 0 16,-2 25 0-16,2-25 0 0,10 21 0 16,-10-21 0-16,26 16 0 0,-9-12 0 0,6-2 0 15,2-2 0-15,3-3 0 0,2 0 0 0,1-2 0 16,-1 2 0-16,-4 1 0 0,-6 2 0 0,-3 3 0 16,-17-3 0-16,18 12 0 0,-18-12 0 0,7 19 0 15,-7-19 0-15,-9 32 0 0,-1-12 0 0,-5 2 0 16,-3 0 0-16,-3 1 0 0,-1-1 0 15,-1-2 0-15,1 1 0 0,5-3 0 0,17-18 0 16,-25 28 0-16,25-28 0 0,0 0 0 16,0 0 0-16,6 29-216 0,-20-56-120 0,43 36-171 15,-24-26-90-15,2-12 207 0,26 24 390 0</inkml:trace>
  <inkml:trace contextRef="#ctx0" brushRef="#br1" timeOffset="73973.5329">9335 7251 2018 0,'-29'19'29'0,"29"-19"-29"16,0 0 0-16,0 0 0 0,0 0 0 0,8 20 0 15,-8-20 0-15,0 0 0 0,17 18 0 0,-17-18 0 16,24 9 0-16,-7-6 0 0,3-3 0 16,-1 0 0-16,3-2 0 0,1-1 0 15,0 0 0-15,2-1 0 0,-3-1 0 0,2-1 0 16,-2-1 0-16,1 1 0 0,-1-1 0 0,0 0 0 15,0-1 0-15,-3 1 0 0,-19 7 0 0,28-8 0 16,-28 8 0-16,0 0 0 0,0 0 0 0,0 0 0 16,0 0 0-16,0 0 0 0,0 0 0 0,0 19 0 15,0-19 0-15,-19 30 0 0,4-8 0 16,-1 1 0-16,0 1 0 0,-1 5 0 0,2 0 0 16,-1 4 0-16,2 1 0 0,5 1 0 0,0-4 0 15,8-3 0-15,3-4 0 0,6-3 0 0,3-4 0 16,-11-17 0-16,32 20 0 0,-11-16 0 15,5-7 0-15,2-3 0 0,4-6 0 0,1-6 0 16,3-6 0-16,-2-3 0 0,-3 0 0 0,-3-3 0 16,-7 3 0-16,-7 0 0 0,-7 2 0 15,-7 0 0-15,-7 4 0 0,-3-1 0 0,-9 3 0 16,-1-2 0-16,-8 2 0 0,-6-1 0 0,-2 5 0 16,-7-4 0-16,6 10 0 0,-7-11-19 0,22 34-238 15,-32-36-60-15,33 29-325 0,-14 2 66 0,-7-10 341 16</inkml:trace>
  <inkml:trace contextRef="#ctx0" brushRef="#br1" timeOffset="74692.2736">1457 9294 1754 0,'-26'-16'273'16,"4"21"-253"-16,22-5-20 0,0 0 0 0,0 0 0 15,0 0 0-15,0 0 0 0,22-11 0 16,-5 3 0-16,5-4 0 0,7 0 0 0,4-2 0 16,7 2 0-16,3-1-27 0,4 1-12 0,-1-3-15 15,7 9-17-15,-12-14-61 0,23 31-116 0,-33-21-327 16,21 5-5-16,-8 1 260 0</inkml:trace>
  <inkml:trace contextRef="#ctx0" brushRef="#br1" timeOffset="74911.0771">1451 9473 1696 0,'-28'-17'300'0,"28"17"-279"0,0 0-15 0,0 0-2 15,37 4 4-15,-8-12 1 0,6-2-6 16,2-5-3-16,3-2 0 0,5 0 0 15,0-1 0-15,2-1 0 0,-1 2 0 0,-6-1-19 16,0 3-32-16,-10-8-38 0,17 30-181 0,-29-28-360 16,12 7-2-16,-30 14 277 0</inkml:trace>
  <inkml:trace contextRef="#ctx0" brushRef="#br1" timeOffset="75176.6589">1848 9024 1977 0,'17'-21'70'16,"-17"21"-70"-16,21 6 0 0,3-9 0 0,7 1 0 15,3-2 0-15,3-2 0 0,2 1 0 16,0 0 0-16,-1 2 0 0,-2 2 0 0,-3 2 0 16,-5 2 0-16,-6 5 0 0,-22-8 0 0,23 23 0 15,-18-5 0-15,-7 5 0 0,-7 5 0 0,-9 4 0 16,-6 6 0-16,-9 2 0 0,-7 2 0 0,-2 0 0 15,-2-2 0-15,2-1 0 0,3-5 0 0,4-2 0 16,3-4 0-16,9-2 0 0,2-9 0 0,13-1-46 16,8-16-118-16,0 0-193 0,0 0-191 15,22-21-56-15,3 11 277 0</inkml:trace>
  <inkml:trace contextRef="#ctx0" brushRef="#br1" timeOffset="75552.7355">3280 8779 1911 0,'22'-12'119'15,"-22"12"-102"-15,0 0-17 0,0 0 0 16,0 0 0-16,-20 1 0 0,20-1 0 0,0 0 0 15,-24 23 0-15,24-23 0 0,-21 29 0 0,10-11 0 16,1 0-3-16,3 2-24 0,-1-3-24 0,8 2 16 16,0-19-57-16,12 33-27 0,-12-33-188 0,0 0-318 15,25-4 51-15,-25 4 361 0</inkml:trace>
  <inkml:trace contextRef="#ctx0" brushRef="#br1" timeOffset="75724.6139">3739 8641 1967 0,'-35'43'32'0,"-3"9"-26"15,1 3 8-15,-1 4 3 0,-2 3-21 16,-2 3 15-16,2 3-21 0,-2 0 3 0,3-2 11 16,7-4-14-16,4-7 5 0,10-1-35 0,-1-13-28 15,19 18-100-15,-27-40-299 0,39 26-99 0,-14-23 4 16,2-22 419-16</inkml:trace>
  <inkml:trace contextRef="#ctx0" brushRef="#br1" timeOffset="76178.0461">3816 9277 1845 0,'0'0'89'0,"-20"7"-49"0,-3 3-6 16,-5 0-4-16,2 4-21 0,-5 2-9 0,0 4 0 16,-1 2 0-16,0 4 0 0,1 0 0 0,2 4 0 15,2-3 0-15,5 0 0 0,2-2 0 0,6-4 0 16,4-4 0-16,10-17 0 0,-3 24 0 15,3-24 0-15,19 11 0 0,0-13 0 0,9-5 0 16,8-6 0-16,5-8 0 0,8-6 0 0,3-6 0 16,1-5 0-16,2-5 0 0,-1-1 0 0,-3 1 0 15,-6-1 0-15,-4 3 0 0,-6 1 0 0,-4 4 0 16,-7 2 0-16,-4 1 0 0,-5 3 0 0,-6 2 0 16,-3 3 0-16,-5 3 0 0,-2 4 0 15,1 18 0-15,-9-23 0 0,9 23 0 16,-17-5 0-16,17 5 0 0,-23 18 0 0,10 3 0 15,-2 4 0-15,1 9 0 0,-2 5 0 0,0 7 0 16,0 1 0-16,5 4 0 0,-2 0 0 0,8 2 0 16,-2-4 0-16,8 2 0 0,-1-11-76 0,23 19-150 15,-23-59-98-15,26 52-314 0,-15-29 44 0,-11-23 406 16</inkml:trace>
  <inkml:trace contextRef="#ctx0" brushRef="#br1" timeOffset="76413.2045">4347 9450 2037 0,'0'0'10'0,"-12"31"-10"0,7-12 0 0,3 0 0 15,-1 2 0-15,1 0 0 0,1 0 0 0,1 2 0 16,1-1 0-16,1-4 0 0,3 0 0 0,-5-18 0 15,16 25 0-15,-16-25-52 0,31 24-119 0,-40-42-337 16,32 22-137-16,-23-4 33 0,26-36 554 16</inkml:trace>
  <inkml:trace contextRef="#ctx0" brushRef="#br1" timeOffset="76522.6706">4544 9081 1583 0,'-42'-36'460'0,"15"29"-456"15,9 4-4-15,18 3 0 0,-26-7 0 16,26 7 0-16,0 0-56 0,-33-24-131 0,33 24-394 16,0 0-32-16,0 0 4 0</inkml:trace>
  <inkml:trace contextRef="#ctx0" brushRef="#br1" timeOffset="76960.0929">5291 9163 1924 0,'0'0'47'0,"0"0"-32"0,0 0-6 16,0 0-2-16,0 0-4 0,13-25 4 0,-13 25-6 16,31-25 1-16,-12 9-6 0,6 0-4 0,1 0-10 15,4 7-11-15,-4-5-26 0,8 18-44 16,-23-22-92-16,31 23-401 0,-42-5 23 0,30 2 120 16</inkml:trace>
  <inkml:trace contextRef="#ctx0" brushRef="#br1" timeOffset="77100.7198">5290 9367 1612 0,'-32'-4'414'0,"32"4"-393"0,-18 11-21 15,18-11 0-15,0 0 0 0,23 13 0 0,-5-10 0 16,3-3 0-16,6-3 0 0,4-2 0 0,8-1 0 16,6-8-12-16,8 6-60 0,-13-29-163 0,22 27-397 15,-14-14-24-15,2 6 217 0</inkml:trace>
  <inkml:trace contextRef="#ctx0" brushRef="#br1" timeOffset="80070.4938">6470 8553 1557 0,'0'0'170'15,"0"0"-133"-15,0 0 0 0,0 0 1 16,0 0 4-16,0 0 2 0,0 0-3 0,0 0-12 15,-26 2-4-15,26-2-8 0,-30 25-7 0,10-8-10 16,1 4 0-16,-1 0 0 0,1 0 0 0,1 0 0 16,2-2 0-16,2-1 0 0,14-18 0 15,-15 28 0-15,15-28 0 0,-2 17 0 0,2-17 0 16,0 0 0-16,31 15 0 0,-12-13 0 0,3-2 0 16,5 0 0-16,1-1 0 0,2 0 0 0,-1-1 0 15,1 2 0-15,-1 2 0 0,-3 0 0 0,-1 3 0 16,-6 0 0-16,-19-5 0 0,26 15 0 0,-26-15 0 15,12 25 0-15,-12-25 0 0,-6 31 0 16,-3-13 0-16,-3 3 0 0,-5 1 0 16,-2 1 0-16,-3 1 0 0,0-3 0 0,1-1 0 15,3-3 0-15,18-17 0 0,-26 18 0 0,26-18 0 16,0 0-14-16,0 0-91 0,18-3-156 0,-27-32-265 16,36 20-70-16,-14-13 52 0</inkml:trace>
  <inkml:trace contextRef="#ctx0" brushRef="#br1" timeOffset="80242.5909">6506 8567 2047 0,'-39'17'0'0,"10"-1"0"0,5-6 0 0,24-10 0 0,-19 8 0 16,19-8 0-16,0 0 0 0,0 0 0 16,34-2 0-16,-8-3 0 0,9-6 0 0,8-5 0 15,10-1 0-15,6-5 0 0,6 2 0 16,3-6 0-16,5 6 0 0,-8-14-104 0,21 34-206 15,-44-35-207-15,26 26-121 0,-17 5 161 0</inkml:trace>
  <inkml:trace contextRef="#ctx0" brushRef="#br1" timeOffset="80540.6346">6148 9436 1855 0,'4'25'192'15,"-4"-25"-192"-15,0 0 0 0,20-11 0 0,3 1 0 16,8-7 0-16,12-2 0 0,3-3 0 0,4-1 0 15,2 0 0-15,-1 2 0 0,3 0 0 0,-3 2 0 16,0 3 0-16,-1 0 0 0,2 4 0 0,-1 0 0 16,0 6 0-16,-6-5-38 15,8 26-168-15,-39-37-215 0,25 32-204 0,-19-6 13 16,-20-4 468-16</inkml:trace>
  <inkml:trace contextRef="#ctx0" brushRef="#br1" timeOffset="80775.0113">6547 9553 1991 0,'0'0'29'0,"0"0"-18"0,-24 8-2 0,24-8-2 15,-21 21-7-15,7-3 0 0,-2 5 0 16,-2 6 0-16,-1 1 0 0,0 4 0 0,1 0 0 15,0-1 0-15,4-3 0 0,3-1 0 16,5-5 0-16,6-1 0 0,3-5-35 0,11 6-68 16,-14-24-153-16,34 18-288 0,-34-18-33 0,34-6 46 15</inkml:trace>
  <inkml:trace contextRef="#ctx0" brushRef="#br1" timeOffset="81384.8221">6905 9618 2009 0,'-28'17'32'0,"-2"2"-26"0,0 2-6 0,5 0 0 15,3 0 0-15,1 3 0 0,2 1 0 16,2 1 0-16,3-2 0 0,5 1 0 0,5-4 0 16,4-1 0-16,0-20 0 0,13 30 0 15,-13-30 0-15,33 18 0 0,-10-14 0 0,4-4 0 16,2-5 0-16,2-2 0 0,1-7 0 0,1-4 0 15,0-2 0-15,0-5 0 0,-4 1 0 0,-1-2 0 16,-2 0 0-16,-7 0 0 0,-3 0 0 0,-4 2 0 16,-3 0 0-16,-4 2 0 0,-2 0 0 0,-3 3 0 15,-3 1 0-15,-1 0 0 0,4 18 0 16,-12-24 0-16,12 24 0 0,0 0 0 0,-16-20 0 16,16 20 0-16,0 0 0 0,0 0 0 15,0 0 0-15,0 0 0 0,0 0 0 0,0 0 0 16,19-14 0-16,-19 14 0 0,30-8 0 0,-12 4 0 15,4-4 0-15,0 1 0 0,2-1 0 0,-1-2 0 16,0 0 0-16,0 1 0 0,-5 0 0 0,1 2 0 16,-19 7 0-16,23-10 0 0,-23 10 0 15,0 0 0-15,0 0 0 0,0 0 0 0,0 0 0 16,0 0 0-16,0 0 0 0,-10 17 0 0,10-17 0 16,-23 32 0-16,7-12 0 0,2 4 0 0,-3 2 0 15,1 3 0-15,-1 2 0 0,1 5 0 0,2 2 0 16,2-2 0-16,4-1 0 0,2 0 0 0,3-4 0 15,6-5 0-15,2-4 0 0,3-5 0 16,-8-17 0-16,28 19 0 0,-10-15 0 16,4-5 0-16,3-4 0 0,1-6 0 0,3-5 0 15,1-3 0-15,-1-8 0 0,-2 1 0 0,-2-6 0 16,-2-2 0-16,-5-1 0 0,-4 1 0 0,-3 2 0 16,-5-1 0-16,-4 5 0 0,-2-1 0 0,-2 3 0 15,-3-1 0-15,1 2 0 0,-3-1 0 0,2 6 0 16,-1 0 0-16,6 20 0 0,-8-24-18 15,8 24-126-15,0 0-44 0,0 0-285 0,0 0-99 16,-17-3 32-16,17 3 429 0</inkml:trace>
  <inkml:trace contextRef="#ctx0" brushRef="#br1" timeOffset="81603.5885">7835 9154 2047 0,'-28'6'0'0,"28"-6"0"15,0 0 0-15,0 0 0 0,0 0 0 0,26-21 0 16,-7 9 0-16,4 0 0 0,7-5 0 0,1-2 0 16,4 1 0-16,1-5 0 15,5 7 0-15,-11-13-32 0,22 24-192 0,-35-38-116 16,36 36-179-16,-23-13-53 0,-9-14 213 0</inkml:trace>
  <inkml:trace contextRef="#ctx0" brushRef="#br1" timeOffset="82712.9662">8862 8595 1809 0,'0'0'92'0,"20"-22"-42"0,-20 22-12 16,30-18-8-16,-9 6-8 0,4 0-16 0,-1 0-6 15,0 1 0-15,1 0 0 0,-2 3 0 0,0-2 0 16,-2 3 0-16,-4 3 0 0,-17 4 0 0,20-2 0 16,-20 2 0-16,0 0 0 0,0 0 0 0,-1 20 0 15,1-20 0-15,-21 32 0 0,3-12 0 16,-6 7 0-16,-2 3 0 0,-2 1 0 15,-2 3 0-15,2-3 0 0,-1-1 0 0,4 0 0 16,6-3 0-16,4-4 0 0,7-5 0 0,8-18 0 16,1 25 0-16,-1-25 0 0,27 17 0 0,-4-11 0 15,9-6 0-15,4-2 0 0,8-6 0 0,3-5 0 16,7 0 0-16,2-4 0 0,1 1 0 0,-2-1 0 16,-2 9-8-16,-19-20-188 0,25 38-153 0,-51-31-225 15,15 15-33-15,-6 12 295 0</inkml:trace>
  <inkml:trace contextRef="#ctx0" brushRef="#br1" timeOffset="82947.3848">8800 9159 1668 0,'-31'-3'379'15,"31"3"-379"-15,0 0 0 0,0 0 0 0,0 0 0 16,26-13 0-16,-2 6 0 0,4-3 0 0,5-1 0 16,2 1 0-16,5-1 0 0,3-1 0 0,3 1 0 15,0-2 0-15,5 2 0 16,-1 0 0-16,4 4-13 0,-6-5-51 0,6 16-34 16,-25-30-148-16,26 34-378 0,-26-13 48 0,6 8 151 15</inkml:trace>
  <inkml:trace contextRef="#ctx0" brushRef="#br1" timeOffset="83197.3388">9154 9305 1925 0,'-24'-1'36'0,"24"1"-19"0,-17 5 0 0,17-5 3 15,-18 13-2-15,18-13-6 0,-29 30-10 0,11-8-2 16,-3 3 0-16,2 4 0 0,-1 3 0 16,-1 0 0-16,6-1 0 0,-2-2 0 0,4-4 0 15,6-2 0-15,2-2 0 0,7-2 0 0,-2-19-30 16,18 29-31-16,-18-29-51 0,51 23-274 0,-51-23-168 16,48-15-36-16,-15 9 277 0</inkml:trace>
  <inkml:trace contextRef="#ctx0" brushRef="#br1" timeOffset="83791.1215">9443 9402 1984 0,'-33'11'38'0,"1"-2"-17"0,2 2-17 16,1 1-4-16,2 3 0 0,0 3 0 0,1 2 0 15,0 2 0-15,4 0 0 0,3-2 0 16,3 2 0-16,5-2 0 0,4 0 0 0,4 0 0 15,4-4 0-15,-1-16 0 0,18 31 0 0,-18-31 0 16,34 19 0-16,-11-14 0 0,7-5 0 0,3-4 0 16,5-4 0-16,-1-4 0 0,0-5 0 0,0-3 0 15,-1-1 0-15,-3-2 0 0,-2-2 0 16,-6 1 0-16,-2 3 0 0,-4-4 0 16,-4 2 0-16,-2 0 0 0,-4-1 0 0,-3 2 0 15,-3 1 0-15,-4 3 0 0,-1-1 0 0,2 19 0 16,-12-27 0-16,12 27 0 0,-15-25 0 0,15 25 0 15,0 0 0-15,0 0 0 0,-17-17 0 0,17 17 0 16,0 0 0-16,0 0 0 0,0 0 0 0,0 0 0 16,22 8 0-16,-22-8 0 0,31 1 0 0,-10-4 0 15,3 1 0-15,2-3 0 0,2 0 0 16,1 1 0-16,5-1 0 0,-3-1 0 0,-1 2 0 16,-6-1 0-16,-2 3 0 0,-4 2 0 15,-18 0 0-15,26-3 0 0,-26 3 0 0,0 0 0 16,0 0 0-16,0 0 0 0,0 0 0 0,0 0 0 15,0 0 0-15,-10 23 0 0,10-23 0 0,-29 31 0 16,11-13 0-16,-2 3 0 0,0 6 0 0,0 0 0 16,2 4 0-16,1 1 0 0,5-1 0 15,1-1 0-15,4 2 0 0,5-4 0 0,5-3 0 16,5-5 0-16,-8-20 0 0,27 27 0 0,-6-20 0 16,3-4 0-16,4-6 0 0,2-5 0 0,2-4 0 15,3-8 0-15,-1-3 0 0,-2-3 0 0,-2-2 0 16,-4-3 0-16,-4-1 0 0,-4 1 0 0,-6 2 0 15,-6 1 0-15,-3 2 0 0,-7 3 0 16,-4 1 0-16,-3 2 0 0,-6 0 0 16,17 20 0-16,-39-35 0 0,39 35-25 0,-50-31-123 15,33 35-75-15,-40-31-105 0,31 33-134 0,-17-2-89 16,-10-10 242-16</inkml:trace>
  <inkml:trace contextRef="#ctx0" brushRef="#br1" timeOffset="84448.1415">1892 11039 1574 0,'0'0'469'0,"0"0"-465"15,23 5-4-15,-23-5 0 0,33-12 0 16,-10 2 0-16,6 2 0 0,3-2 0 0,3-1 0 16,3 0 0-16,3-1-3 0,3-2-11 0,0 0-4 15,-2 0-13-15,2 4-15 0,-10-9-47 0,15 30-149 16,-30-25-374-16,9 11-22 0,-28 3 293 0</inkml:trace>
  <inkml:trace contextRef="#ctx0" brushRef="#br1" timeOffset="84589.2903">1879 11310 1993 0,'0'0'16'0,"20"-2"-11"0,2-7 5 16,9-5-5-16,8-6 4 0,3-4-6 0,8-4 0 16,3-2-6-16,7-7 0 0,2-3-16 15,3 2-17-15,-7-8-47 0,15 34-251 0,-29-31-290 16,3 14-25-16,-15 1 357 0</inkml:trace>
  <inkml:trace contextRef="#ctx0" brushRef="#br1" timeOffset="84855.3086">2385 10766 1707 0,'42'23'249'0,"-42"-23"-229"0,24 1-3 16,-3-2 5-16,8 0-1 0,3-3-10 0,4-2-11 15,1 3 0-15,-2 3 0 0,-2 4 0 0,-3 2 0 16,-3 1 0-16,-5 3 0 0,-4 5 0 0,-18-15 0 16,19 36 0-16,-17-14 0 0,-6 3 0 0,-3 2 0 15,-9 3 0-15,-3 0 0 0,-6 0 0 16,-1 1 0-16,-4-1 0 0,1 2 0 16,-4-1 0-16,4-5 0 0,3-1 0 0,1-9 0 15,8-2 0-15,17-14 0 0,-19 12 0 0,19-12 0 16,0 0-20-16,-3-18-114 0,35 27-234 0,-36-40-201 15,27 12-64-15,0-4 311 0</inkml:trace>
  <inkml:trace contextRef="#ctx0" brushRef="#br1" timeOffset="85482.6191">3783 10438 2011 0,'0'0'17'0,"0"0"-5"16,0 0-5-16,0 0-7 0,-18-8 0 15,18 8 0-15,0 0 0 0,-21 25 0 16,11-6 0-16,0 6 0 0,0 5 0 0,-1 4 0 16,0-2 0-16,1 5 0 0,0-5 0 0,4 2-5 15,3-4-8-15,5-3-15 0,2-4-22 0,9-1 7 16,-13-22-53-16,42 31-144 0,-42-31-290 0,40-13-44 15,-18 2 107-15</inkml:trace>
  <inkml:trace contextRef="#ctx0" brushRef="#br1" timeOffset="85670.5626">4485 10254 1878 0,'-33'27'45'0,"-2"7"-30"16,-4 4 7-16,-5 7-14 0,-3 6 14 0,-5 3-13 15,0 7 10-15,-3 4-14 0,1 4-5 16,1 2 13-16,2 1-18 0,4-3 13 0,4-6-3 16,4-5-13-16,8-4 4 0,5-3-22 0,3-9-15 15,17 7-68-15,-21-39-241 0,44 28-204 0,-21-20-53 16,4-18 263-16</inkml:trace>
  <inkml:trace contextRef="#ctx0" brushRef="#br1" timeOffset="86154.9637">4383 11155 1793 0,'0'0'55'0,"-9"-23"-15"15,9 23-8-15,-19-19 4 0,19 19-5 0,-31-7-7 16,11 11-5-16,-5 3-5 0,-1 5-11 0,-4 5-3 16,1 1 0-16,-2 6 0 0,-1 0 0 0,0 4 0 15,2 2 0-15,2 0 0 0,5 3 0 0,2-4 0 16,7 0 0-16,3-6 0 16,7-2 0-16,4-21 0 0,7 26 0 0,-7-26 0 15,31 10 0-15,-6-13 0 0,8-3 0 0,5-8 0 16,4-7 0-16,7-8 0 0,2-7 0 0,3-4 0 15,0-3 0-15,0-2 0 0,-3-2 0 0,-3-4 0 16,-1-1 0-16,-6 1 0 0,-3 2 0 0,-4 1 0 16,-5 5 0-16,-6-2 0 0,-5 5 0 15,-6 0 0-15,-4 5 0 0,-7 6 0 0,-1 6 0 16,0 23 0-16,-11-23 0 0,11 23 0 0,-21 4 0 16,21-4 0-16,-31 30 0 0,11-3 0 0,-2 8 0 15,2 7 0-15,-3 6 0 0,1 6 0 0,1 0 0 16,2 3 0-16,0 1 0 0,4 2 0 15,1-3 0-15,6 0 0 0,2-10 0 0,12 4-76 16,-8-21-73-16,29 25-67 0,-27-55-153 16,15 37-224-16,8-11 60 0,-23-26 423 0</inkml:trace>
  <inkml:trace contextRef="#ctx0" brushRef="#br1" timeOffset="86358.0684">4983 11137 1580 0,'-2'36'401'0,"2"-36"-359"0,-37 34-21 15,17-12-18-15,3 1-3 0,5 0 0 0,3 4 0 16,2-1 0-16,3 1 0 0,3-1 0 0,5 1 0 16,2-4 0-16,3-4 0 0,6-1 0 0,-15-18 0 15,38 25-4-15,-19-23-58 0,12 14-89 16,-31-44-222-16,37 34-195 0,-21-23-60 0,2-12 368 15</inkml:trace>
  <inkml:trace contextRef="#ctx0" brushRef="#br1" timeOffset="86498.6747">5093 10876 1693 0,'0'0'354'0,"-31"14"-354"15,12-14 0-15,19 0 0 0,-21-6 0 0,21 6 0 16,0 0 0-16,0 0 0 0,0-26-60 0,27 38-234 15,-37-39-292-15,27 22-90 0,-17 5 246 0</inkml:trace>
  <inkml:trace contextRef="#ctx0" brushRef="#br1" timeOffset="86811.2069">5858 10834 1993 0,'0'0'54'0,"0"0"-54"0,0 0 0 0,0 0 0 16,24-7 0-16,-3-2 0 16,3-2 0-16,-1-1 0 0,4 5 0 0,0-6 0 15,6 11-72-15,-14-20-107 0,30 27-369 0,-32-16-88 16,9 9 73-16</inkml:trace>
  <inkml:trace contextRef="#ctx0" brushRef="#br1" timeOffset="86967.5152">5880 11066 1838 0,'-6'22'209'0,"6"-22"-209"16,-20 14 0-16,20-14 0 0,0 0 0 0,18-11 0 15,1 1 0-15,5 0 0 0,5-6 0 0,8-2 0 16,4-3 0-16,8-3 0 0,4-1 0 16,3 0 0-16,-7-17-111 0,22 38-298 0,-33-29-254 15,7 12-5-15,-8 9 473 0</inkml:trace>
  <inkml:trace contextRef="#ctx0" brushRef="#br1" timeOffset="87576.823">6831 10397 1820 0,'-4'27'227'15,"4"-27"-227"-15,0 0 0 0,0 0 0 0,0 0 0 16,30 3 0-16,-10-4 0 0,1 2 0 16,0-1 0-16,4 0 0 0,3 0 0 15,2-1 0-15,1 1 0 0,0-2 0 0,-4 2 0 16,-1-2 0-16,-3 1 0 0,-3 1 0 0,-1 0 0 16,-19 0 0-16,26 0 0 0,-26 0 0 0,0 0 0 15,0 0 0-15,0 0 0 0,0 0 0 0,0 0 0 16,0 0 0-16,-14 21 0 0,-3-14 0 0,-4 1 0 15,0 3 0-15,-1 3 0 0,3-1 0 16,1-1 0-16,1 1 0 0,17-13 0 0,-22 20 0 16,22-20 0-16,0 0 0 0,1 19 0 0,-1-19 0 15,24 6 0-15,-5-5 0 0,5-2 0 0,3-1 0 16,3-2 0-16,2 0 0 0,1 2 0 16,-2 0 0-16,-3 0 0 0,-4 4 0 0,-3 1 0 15,-21-3 0-15,24 9 0 0,-24-9 0 0,0 0 0 16,5 29 0-16,-5-29 0 0,-18 35 0 0,1-12 0 15,-6 0 0-15,-5 3 0 0,-1 2 0 16,-3 4 0-16,3-1 0 0,0-1 0 0,3-3 0 16,6-4 0-16,5-3 0 0,15-20 0 0,-15 27 0 15,15-27 0-15,0 0 0 0,22 4 0 0,10 2-161 16,-24-46-176-16,47 32-218 0,-21-24-80 0,5-12 277 16</inkml:trace>
  <inkml:trace contextRef="#ctx0" brushRef="#br1" timeOffset="87748.6919">8003 10257 1873 0,'1'40'174'0,"-30"-19"-174"15,-7 6 0-15,-3 3 0 0,-1 6 0 0,-2 4 0 16,-2 5 0-16,-1 5 0 0,0 2 0 0,-1 2 0 16,1 5 0-16,-1 4 0 0,-1 4 0 15,-2-1 0-15,0-2 0 0,3-2 0 0,5-4 0 16,8-3 0-16,6-9 0 0,15 3-26 0,-11-33-231 15,41 33-254-15,-28-22-146 0,19-6 63 0,8 11 593 16</inkml:trace>
  <inkml:trace contextRef="#ctx0" brushRef="#br1" timeOffset="87967.4717">7810 11022 1555 0,'-51'-8'330'0,"51"8"-245"0,-22 7-76 0,22-7-1 16,-28 21 1-16,28-21 7 0,-28 35 1 15,13-9 1-15,-1 3-18 0,2 4 0 0,-1 0 0 16,2-1 0-16,3-2 0 0,2-1 0 16,4-1 0-16,1-5 0 0,10 0 0 0,-7-23-49 15,29 45-158-15,-29-45-371 0,28 6-6 0,-28-6-44 16</inkml:trace>
  <inkml:trace contextRef="#ctx0" brushRef="#br1" timeOffset="88592.4578">8177 10969 1682 0,'-38'-16'340'0,"38"16"-315"0,-16 21-25 15,-8-5 0-15,0 2 0 0,1 1 0 16,0 4 0-16,1 6 0 0,-1 2 0 0,2 2 0 15,3 0 0-15,3-2 0 0,4-2 0 16,4-2 0-16,3-4 0 0,5-4 0 0,-1-19 0 16,15 30 0-16,-15-30 0 0,27 20 0 0,-9-18 0 15,4-3 0-15,3-6 0 0,5-7 0 0,1-5 0 16,2-4 0-16,0-5 0 0,0 0 0 0,-3-1 0 16,-3 0 0-16,-3-1 0 0,-4-2 0 0,-3-1 0 15,-3-2 0-15,-3 1 0 0,-2-2 0 16,-6-1 0-16,-1-1 0 0,-6-2 0 0,0 6 0 15,-2 2 0-15,0 7 0 0,0 8 0 0,6 17 0 16,-12-24 0-16,12 24 0 0,0 0 0 16,0 0 0-16,0 0 0 0,0 0 0 0,0 0 0 15,0 0 0-15,13 19 0 0,-13-19 0 0,29 21 0 16,-10-10 0-16,-1-5 0 0,4-1 0 0,0-1 0 16,1 0 0-16,0-3 0 0,0 2 0 15,-1-1 0-15,1-1 0 0,-5-1 0 0,-18 0 0 16,25 0 0-16,-25 0 0 0,0 0 0 0,0 0 0 15,0 0 0-15,0 0 0 0,0 0 0 0,0 0 0 16,0 0 0-16,-8 22 0 0,8-22 0 0,-19 22 0 16,19-22 0-16,-27 28 0 0,13-9 0 0,-1 3 0 15,0 2 0-15,2 3 0 0,1 2 0 16,2 1 0-16,4 3 0 0,1 0 0 16,4 2 0-16,3-3 0 0,6-2 0 0,1-6 0 15,5-4 0-15,-14-20 0 0,33 24 0 0,-14-19 0 16,3-5 0-16,2-5 0 0,-1-2 0 0,2-5 0 15,-5-5 0-15,0-3 0 0,-2-8 0 0,-1-1 0 16,-4-3 0-16,0-2 0 0,-7 2 0 0,-3 1 0 16,-4 1 0-16,-4-4 0 0,-2-1 0 15,-4-3 0-15,-1 1 0 0,-4 1 0 0,0 3 0 16,-6 5 0-16,2 15 0 0,-8 2 0 0,0 16 0 16,-10-3-32-16,10 25-98 0,-25-27-107 0,28 43-234 15,-28-17-117-15,0-5 2 0,17 24 584 0</inkml:trace>
  <inkml:trace contextRef="#ctx0" brushRef="#br1" timeOffset="89093.2754">2529 12597 1977 0,'29'-5'61'16,"-29"5"-52"-16,0 0-9 0,35 0 0 0,-10-6 0 15,4-3 0-15,2 0 0 0,1-2 0 16,0 1 0-16,1 1 0 0,-3 0 0 0,0 4 0 16,-4-1-13-16,-1 6-23 0,-7-5-16 0,5 16-60 15,-23-11-319-15,0 0-183 0,0 0-18 0,0 0 476 16</inkml:trace>
  <inkml:trace contextRef="#ctx0" brushRef="#br1" timeOffset="89249.5331">2545 12807 1778 0,'21'37'269'0,"-21"-37"-269"0,0 0 0 0,0 0 0 16,0 0 0-16,17 3 0 0,6-13 0 0,6-3 0 15,3-5 0-15,8-1 0 0,2-8 0 0,9 3-27 16,-7-23-135-16,29 36-309 0,-33-29-194 0,5 10 34 15,-6 13 541-15</inkml:trace>
  <inkml:trace contextRef="#ctx0" brushRef="#br1" timeOffset="89499.9877">2929 12350 1916 0,'10'18'131'16,"-10"-18"-131"-16,17-3 0 0,7-1 0 15,6-3 0-15,2-3 0 0,5 0 0 0,1 2 0 16,2-2 0-16,-1 3 0 0,1 0 0 0,-4 2 0 16,-2 5 0-16,-4 2 0 0,-9 7 0 0,-2 2 0 15,-7 6 0-15,-5 3 0 0,-6 4 0 0,-3 4 0 16,-9 5 0-16,-5 2 0 0,-6 6 0 0,-4 1 0 16,-7 2 0-16,0 1 0 0,-2-3 0 15,2-1 0-15,4-2 0 0,-1-9 0 0,11-2 0 16,3-9 0-16,16-19 0 0,-6 22 0 15,6-22-73-15,0 0-139 0,57-1-124 0,-34-20-292 16,8-2 20-16,12 7 419 0</inkml:trace>
  <inkml:trace contextRef="#ctx0" brushRef="#br1" timeOffset="90157.1996">4458 12434 1712 0,'18'-4'85'0,"-18"4"-64"16,0 0-5-16,0 0 0 0,-18-12 3 0,18 12 8 15,-19-3 0-15,19 3 3 0,-31 9 1 0,12-1-4 16,-1 6-1-16,-3 0-16 0,0 3-10 16,-4 2 0-16,3 4 0 0,-2 0 0 0,5 4 0 15,-1 0 0-15,5 2 0 0,2-3 0 0,5 1 0 16,7-4 0-16,3-5 0 0,6 0 0 0,-6-18 0 16,31 21 0-16,-8-17 0 0,7-4 0 0,2-6 0 15,6-4 0-15,5-9 0 0,4-8 0 0,4-7 0 16,2-9 0-16,-1-4 0 0,1-5 0 15,-3-1 0-15,-1 0 0 0,-5 1 0 0,-9 2 0 16,-2 4 0-16,-10 2 0 0,-6 4 0 0,-6 2 0 16,-8 4 0-16,-5 6 0 0,-3 5 0 15,-6 3 0-15,11 20 0 0,-29-29 0 0,11 20 0 16,-3 7 0-16,-1 6 0 0,-1 8 0 0,-1 5 0 16,1 8 0-16,1 6 0 0,2 7 0 0,2 4 0 15,6 5 0-15,3 2 0 0,5 0 0 16,4 1 0-16,7-2 0 0,1-4 0 0,11-2 0 15,0-8 0-15,13-1 0 0,-2-10-7 0,16 6-128 16,-13-26-36-16,29 31-268 0,-39-29-147 0,16 2 43 16,5 5 378-16</inkml:trace>
  <inkml:trace contextRef="#ctx0" brushRef="#br1" timeOffset="90329.0512">5145 12518 1366 0,'0'0'402'0,"-1"23"-123"16,1-23-279-16,0 0 0 0,-17 28 0 0,13-11 0 16,-1 5 0-16,2 2 0 0,-1 4 0 0,0 1 0 15,1-1 0-15,3-3 0 0,0-1 0 16,5-3 0-16,-5-21 0 0,15 29 0 0,-15-29-26 16,31 21-82-16,-35-42-240 0,40 32-219 0,-36-11-46 15,21-37 229-15</inkml:trace>
  <inkml:trace contextRef="#ctx0" brushRef="#br1" timeOffset="90485.3911">5427 12157 1821 0,'-45'-15'226'0,"20"20"-226"0,5 1 0 0,20-6 0 16,-17 5 0-16,17-5 0 0,0 0 0 0,0 0 0 15,29-3 0-15,-9-3 0 0,9 1 0 0,3-9-39 16,15 18-114-16,-26-39-259 0,37 28-204 0,-21-9-15 15,2-7 436-15</inkml:trace>
  <inkml:trace contextRef="#ctx0" brushRef="#br1" timeOffset="90672.8096">5709 12309 1625 0,'5'18'422'0,"-5"-18"-422"15,0 0 0-15,0 0 0 0,25 3 0 0,-7-10 0 16,3-1 0-16,3-2 0 0,3-2 0 0,4 0 0 16,2-2 0-16,2 0 0 0,-2 0 0 0,0 4 0 15,-9-8-80-15,13 30-174 0,-40-32-291 0,26 21-73 16,-23-1 69-16</inkml:trace>
  <inkml:trace contextRef="#ctx0" brushRef="#br1" timeOffset="90829.0595">5662 12550 1873 0,'2'43'174'0,"-2"-43"-174"16,-12 22 0-16,12-22 0 0,19 2 0 0,0-8 0 15,7-3 0-15,5-5 0 0,3-5 0 0,10-3 0 16,5-4 0-16,8 0 0 0,4-4 0 16,13 18-121-16,-21-36-184 0,40 23-339 0,-32-5-2 15,4-7 316-15</inkml:trace>
  <inkml:trace contextRef="#ctx0" brushRef="#br1" timeOffset="91266.5994">7013 12053 1832 0,'20'-15'215'0,"-2"1"-215"0,-18 14 0 0,8-31 0 15,-8 31 0-15,14-24 0 0,-14 24 0 0,0 0 0 16,0 0 0-16,0 0 0 0,0 0 0 0,-15 34 0 16,3-11 0-16,-3 6 0 0,0 5 0 15,-4 2 0-15,2 4 0 0,1 0 0 0,2-4 0 16,4-2 0-16,3-5 0 0,7-3 0 15,1-7-38-15,14 6-68 0,-15-25-181 0,26 14-261 16,-26-14-3-16,34-4 35 0</inkml:trace>
  <inkml:trace contextRef="#ctx0" brushRef="#br1" timeOffset="91891.6013">7515 11946 1337 0,'-25'-18'264'15,"13"53"108"-15,-13-25-344 0,1 3-9 0,2 2-2 16,1 3-16-16,-2 2 8 0,4 2-9 0,-3 3 0 16,3 2 0-16,2 0 0 0,0 0 0 0,6 3 0 15,2-4 0-15,5 1 0 0,3-3 0 0,4-2 0 16,4-1 0-16,3-2 0 0,-10-19 0 16,30 29 0-16,-8-21 0 0,2-2 0 0,4-5 0 15,3-3 0-15,0-7 0 0,7-3 0 0,-4-6 0 16,1-4 0-16,-2-3 0 0,0-4 0 0,-4-1 0 15,-3-2 0-15,-3 1 0 0,-5-1 0 0,-2 0 0 16,-4 2 0-16,-3 1 0 0,-5-2 0 0,-2 5 0 16,-5-1 0-16,-3 2 0 0,-4 3 0 15,-2 3 0-15,12 19 0 0,-29-26 0 16,29 26 0-16,-29-11 0 0,29 11 0 0,-25 2 0 16,25-2 0-16,0 0 0 0,0 0 0 0,0 0 0 15,-2 16 0-15,2-16 0 0,28 11 0 0,-7-6 0 16,4-4 0-16,4-2 0 0,5-2 0 0,3-4 0 15,2 0 0-15,0 1 0 0,-2-1 0 0,2 2 0 16,-3-1 0-16,-2 1 0 0,-5 2 0 0,-6-1 0 16,-6 4 0-16,-17 0 0 0,18 1 0 15,-18-1 0-15,0 0 0 0,0 0 0 0,-3 20 0 16,3-20 0-16,-17 21 0 0,17-21 0 0,-28 29 0 16,9-9 0-16,0 0 0 0,-2 4 0 15,-1 4 0-15,2 1 0 0,-1 3 0 0,3 2 0 16,2 1 0-16,3 1 0 0,5-1 0 0,7-4 0 15,6-3 0-15,5-5 0 0,7-5 0 16,3-3 0-16,6-5 0 0,6-4 0 0,2-8 0 16,2-2 0-16,4-7 0 0,-2-4 0 0,0-3 0 15,-6-3 0-15,-2-2 0 0,-2-2 0 0,-7-3 0 16,-1 0 0-16,-5-2 0 0,-7 1 0 0,-3 4 0 16,-4-2 0-16,-5 3 0 0,-3 1 0 0,-3-1 0 15,-2 2 0-15,-1 1 0 0,0 1 0 0,13 20 0 16,-31-35 0-16,31 35 0 15,-30-32 0-15,30 32 0 0,-31-24-72 0,31 24-64 16,-30-17-47-16,37 38-213 0,-32-15-163 0,25-6 7 16,-9 27 404-16</inkml:trace>
  <inkml:trace contextRef="#ctx0" brushRef="#br1" timeOffset="92282.2422">6918 12769 1755 0,'0'0'292'0,"-37"-15"-292"0,37 15 0 16,30-21 0-16,15 0 0 0,13-7 0 0,13-5 0 16,5-2 0-16,7-1 0 0,5 1 0 15,-3 5 0-15,5 2 0 0,-7 2 0 0,-4 5 0 16,-3 2 0-16,-4 4 0 0,0 4 0 0,-3 4 0 15,-2 2 0-15,-1 1 0 0,-6 4 0 0,-2 0 0 16,-4 4-4-16,-5-2-44 0,1 11-45 0,-23-25-159 16,30 26-346-16,-32-13-9 0,2 5 163 15</inkml:trace>
  <inkml:trace contextRef="#ctx0" brushRef="#br1" timeOffset="93047.9238">7706 12709 1970 0,'0'0'27'15,"0"0"-37"-15,19-26 29 0,-19 26-31 0,30-25 30 16,-11 15-13-16,1 1-4 0,1 1 2 0,-3 4-2 15,-1 0-1-15,0 2-1 0,-17 2 1 0,27 1 1 16,-27-1 1-16,23 6-2 0,-23-6 2 0,17 8-1 16,-17-8 0-16,0 0 5 0,13 18 0 0,-13-18-12 15,0 0 16-15,-1 25-16 0,1-25 11 16,0 0-1-16,-22 25-4 0,22-25 0 0,-24 23 0 16,7-10 0-16,17-13 0 0,-34 27 0 15,14-12 0-15,3 2 0 0,0 0 0 0,1 0 0 0,16-17 0 16,-23 27 0-16,23-27 0 0,0 0 0 15,-7 20 0-15,7-20 0 0,0 0 0 0,30-1 0 16,-9-7 0-16,5-1 0 0,5-5 0 0,3-1 0 16,5-4 0-16,4 3 0 0,-2 0 0 15,0 4 0-15,-5 2 0 0,-4 3 0 0,-7 2 0 16,-6 5 0-16,-19 0 0 0,18 6 0 0,-18-6 0 16,-1 21 0-16,-6-4 0 0,-6 3 0 0,-9 5 0 15,-4 3 0-15,-5 3 0 0,-6-1 0 0,-2 1 0 16,-1 3 0-16,0 1 0 0,1-1 0 0,4-3 0 15,4-4 0-15,7-5 0 0,7-6 0 16,17-16 0-16,0 0 0 0,-9 20 0 0,9-20 0 16,22-4 0-16,-22 4-43 0,49-14-129 15,-39-20-83-15,38 28-246 0,-21-15-110 0,1-11 147 16</inkml:trace>
  <inkml:trace contextRef="#ctx0" brushRef="#br1" timeOffset="94928.6179">13982 4922 1799 0,'0'0'63'0,"-19"-17"-25"16,0 5 1-16,2 5-4 0,-4-2 4 0,0 5-7 16,-3 0-30-16,0 3-2 0,-3 3 0 15,-1 3 0-15,-1 2 0 0,0 4 0 0,0 2 0 16,-1 3 0-16,4 3 0 0,2 4 0 0,4 3 0 16,4 2 0-16,4 2 0 0,3-1 0 0,7 0 0 15,6-1 0-15,3-2 0 0,5 1 0 0,6-5 0 16,4-4 0-16,5-4 0 0,4-5 0 15,4-7 0-15,1-3 0 0,2-6 0 0,1-8 0 16,1-5 0-16,1-6 0 0,2-9 0 16,0-6 0-16,1-8 0 0,0-6 0 0,1-3 0 15,1-1 0-15,-1-2 0 0,-1 3 0 0,-4 0 0 16,-3-1 0-16,-7 2 0 0,-1 0 0 0,-4 4 0 16,-5 5 0-16,-2 4 0 0,-5 7 0 0,-5 10 0 15,-3 10 0-15,-5 17 0 0,0 0 0 0,0 0 0 16,0 0 0-16,0 0 0 0,-27 40 0 0,8-2 0 15,-3 9 0-15,-4 10 0 0,-3 7 0 16,1 3 0-16,-1 1 0 0,7 1 0 0,1-6 0 16,11-1 0-16,-1-6 0 0,17 11-124 0,-17-30-60 15,35 36-114-15,-37-42-180 0,25 9-52 0,7 6 98 16,-19-46 432-16</inkml:trace>
  <inkml:trace contextRef="#ctx0" brushRef="#br1" timeOffset="95147.4577">14790 5037 1916 0,'1'36'131'16,"-20"-18"-131"-16,2 5 0 0,0 5 0 0,1 2 0 16,2 4 0-16,1 1 0 0,2 0 0 15,3-1 0-15,3-2 0 0,3-4 0 16,5-1 0-16,2-5 0 0,11 10-87 0,-16-32-162 15,36 31-149-15,-36-31-221 0,36-12 48 0,0 17 449 16</inkml:trace>
  <inkml:trace contextRef="#ctx0" brushRef="#br1" timeOffset="95288.0814">14962 4731 1798 0,'-78'-21'249'0,"45"19"-249"0,9 2 0 15,5-2 0-15,19 2 0 0,-19-3 0 0,19 3 0 16,0 0-120-16,17 4-160 0,-18-21-303 16,23 17-47-16,1 2 197 0</inkml:trace>
  <inkml:trace contextRef="#ctx0" brushRef="#br1" timeOffset="96116.1407">16382 4434 1490 0,'0'0'90'0,"0"0"-6"0,0 0 3 0,0 0-6 15,-17-16-9-15,17 16-21 0,0 0-5 0,0 0-13 16,0 0-20-16,0 0-13 0,0 0 0 16,0 0 0-16,0 0 0 0,0 0 0 0,0 0 0 15,0 0 0-15,0 0 0 0,0 0 0 0,0 0 0 16,0 0 0-16,0 0 0 0,0 0 0 0,-12 22 0 15,12-22 0-15,-29 41 0 0,2-10 0 0,-9 5 0 16,-8 7 0-16,-7-1 0 0,-6 4 0 0,-2-1 0 16,-3 2 0-16,0-1 0 0,0 1 0 15,-1-2 0-15,3-3 0 0,6-3 0 0,6-5 0 16,9-6 0-16,10-7 0 0,8-4 0 0,21-17 0 16,-22 22 0-16,22-22 0 0,0 0 0 15,3 17 0-15,-3-17 0 0,21 12 0 0,-3-6 0 16,5-1 0-16,4-3 0 0,4 1 0 0,3-3 0 15,2 0 0-15,-1-3 0 0,1 3 0 0,-2-1 0 16,-1 1 0-16,-2 1 0 0,-5 1 0 16,1 1 0-16,-3 2 0 0,2 2 0 0,0 1 0 15,0 1 0-15,1 0 0 0,3-1 0 0,3-1 0 16,3-1 0-16,0-2 0 0,3 0 0 0,0-4 0 16,2 2 0-16,-4-7 0 0,8 8-8 0,-17-19-153 15,20 34-293-15,-34-49 165 0,32 33-155 16,-16-14-92-16,-14-24 382 0,21 39 154 0</inkml:trace>
  <inkml:trace contextRef="#ctx0" brushRef="#br1" timeOffset="96897.4319">17359 4788 1722 0,'0'0'93'0,"0"0"-27"0,-29 2-18 0,29-2-9 15,-36 4-7-15,16 3-5 0,-5 0-7 16,0 6-20-16,-3 0 0 0,1 3 0 0,-5 3 0 15,2 3 0-15,0 1 0 0,0 1 0 0,5 0 0 16,1 1 0-16,3 0 0 0,4-4 0 16,5 1 0-16,2-2 0 0,10-20 0 0,-5 30 0 15,5-30 0-15,11 22 0 0,-11-22 0 0,27 13 0 16,-27-13 0-16,37-1 0 0,-12-7 0 0,2-3 0 16,5-4 0-16,4-6 0 0,3-7 0 0,3-4 0 15,3-7 0-15,1-6 0 0,4-3 0 0,0-4 0 16,0-1 0-16,0-2 0 0,-5 2 0 15,-3 0 0-15,-5 1 0 0,-6 1 0 0,-5 3 0 16,-4 3 0-16,-6 6 0 0,-5 7 0 16,-7 7 0-16,-1 8 0 0,-3 17 0 0,0 0 0 15,0 0 0-15,-20-8 0 0,20 8 0 0,-26 29 0 16,6-1 0-16,-4 9 0 0,-5 10 0 0,-3 5 0 16,-2 4 0-16,1 3 0 0,3 1 0 0,2-2 0 15,4 0 0-15,3-5 0 0,6-2 0 16,6-5 0-16,9 0 0 0,2-8 0 0,11 5 0 15,-2-13-36-15,18 13-113 0,-29-43-70 0,55 55-166 16,-55-55-173-16,39 20 8 0,2-3 401 0</inkml:trace>
  <inkml:trace contextRef="#ctx0" brushRef="#br1" timeOffset="97241.1682">17992 4894 1493 0,'0'0'491'0,"0"0"-467"0,-18 4-10 0,18-4 3 16,-28 1-9-16,28-1-8 0,-23 9 0 0,23-9 0 15,-23 18 0-15,23-18 0 0,-21 28 0 16,21-28 0-16,-12 33 0 0,8-13 0 0,2 0 0 16,1 2 0-16,3 0 0 0,1-4 0 0,3 1 0 15,-6-19 0-15,16 31 0 0,-16-31 0 0,23 21 0 16,-23-21 0-16,30 10 0 0,-30-10 0 15,32 0 0-15,-32 0 0 0,31-13 0 0,-13-2 0 16,4-5 0-16,-2-3 0 0,5-6 0 0,-3-2 0 16,0 0 0-16,-2 1 0 0,-8 1 0 15,-2 2 0-15,-6 3 0 0,-4 1 0 0,-4 1 0 16,-5 3 0-16,-6 2 0 0,-4 5 0 0,-5 3 0 16,-4 9 0-16,-6 5 0 0,-3 10 0 0,-4 4 0 15,-2 8 0-15,-2 0 0 0,4 7-59 0,-8-12-58 16,29 25-119-16,-32-42-101 0,38 23-246 0,-2-3 17 15,-5-20 418-15</inkml:trace>
  <inkml:trace contextRef="#ctx0" brushRef="#br1" timeOffset="98006.8182">19566 4746 1955 0,'0'0'55'0,"0"0"-18"0,0 0-37 0,0 0 0 16,-7-17 0-16,7 17 0 0,0 0 0 16,-30 2 0-16,13 3 0 0,-6 2 0 15,-3 4 0-15,-2 2 0 0,0 2 0 0,0 2 0 16,0-1 0-16,2 2 0 0,-1 0 0 0,8-1 0 16,4 0 0-16,15-17 0 0,-12 25 0 0,12-25 0 15,9 22 0-15,-9-22 0 0,28 18 0 0,-9-10 0 16,3 0 0-16,5-3 0 0,-2-1 0 0,3 0 0 15,-2-2 0-15,-2 2 0 0,-2-2 0 0,-2 2 0 16,-20-4 0-16,24 9 0 0,-24-9 0 16,0 0 0-16,14 23 0 0,-14-23 0 0,-9 25 0 15,9-25 0-15,-26 34 0 0,8-16 0 0,-3 0 0 16,-3 3 0-16,1-2 0 0,0 2 0 0,1-5 0 16,22-16 0-16,-29 27 0 0,29-27 0 15,0 0 0-15,0 0 0 0,0 0 0 0,26 4-47 16,10-3-99-16,-22-36-78 0,42 38-168 15,-23-28-218-15,2-6 86 0,14 17 421 0</inkml:trace>
  <inkml:trace contextRef="#ctx0" brushRef="#br1" timeOffset="98288.0538">20006 4857 1439 0,'-31'-7'295'0,"-18"-7"18"0,19 17-313 0,-3 2 0 15,0 2 0-15,0 0 0 16,0 4 0-16,2 1 0 0,1 3 0 0,1-1 0 15,4 3 0-15,3 0 0 0,6 1 0 0,16-18 0 16,-18 33 0-16,18-33 0 0,3 31 0 0,-3-31 0 16,27 29 0-16,-4-18 0 0,4-2 0 0,6-6 0 15,3-2 0-15,6-4 0 0,0-3 0 0,3-4 0 16,-1-2 0-16,-3-3 0 0,-2 0 0 0,-5-1 0 16,-3-1 0-16,-7 1 0 0,-6-2 0 15,-18 18 0-15,20-30 0 0,-20 30 0 0,-3-29 0 16,3 29 0-16,-23-25 0 0,3 16 0 0,-6 3 0 15,-2 4-18-15,-4 2-13 0,2 6-3 0,-4-4-15 16,10 17-61-16,-19-26-99 0,42 37-132 0,-33-37-54 16,34 7-13-16,2 30-20 0,-2-30 405 15</inkml:trace>
  <inkml:trace contextRef="#ctx0" brushRef="#br1" timeOffset="99290.0063">21299 4758 1827 0,'0'0'106'0,"-23"-12"-49"0,23 12-11 0,0 0-35 16,-23-6-11-16,23 6 0 0,0 0 0 0,-18-2 0 15,18 2 0-15,0 0 0 0,-20 17 0 16,20-17 0-16,-19 33 0 0,5-9 0 0,1 4 0 16,-4 1 0-16,0 2 0 0,1 0 0 0,0-2 0 15,4-5 0-15,2-1 0 0,5-6 0 0,5-17 0 16,0 18 0-16,0-18 0 0,0 0 0 16,0 0 0-16,25 5 0 0,-25-5 0 0,24-16 0 15,-24 16 0-15,30-29 0 0,-13 10 0 0,4-3 0 16,-3-2 0-16,2-1 0 0,1 0 0 0,-3-2 0 15,1 2 0-15,-3 1 0 0,-1 1 0 0,-2 2 0 16,-2 2 0-16,-1 2 0 0,-10 17 0 0,15-29 0 16,-15 29 0-16,11-17 0 0,-11 17 0 15,0 0 0-15,0 0 0 0,0 0 0 16,0 0 0-16,3 17 0 0,-3-17 0 0,-5 30 0 16,3-12 0-16,-5 2 0 0,4-2 0 0,0-1 0 15,3-17 0-15,4 29 0 0,-4-29 0 0,15 20 0 16,-15-20 0-16,28 13 0 0,-9-10 0 0,4-3 0 15,4-2 0-15,1-4 0 0,5-5 0 0,2-4 0 16,0-3 0-16,3-2 0 0,0-2 0 16,-2 0 0-16,1-1 0 0,-6 1 0 0,-2 3 0 15,-4 2 0-15,-6 1 0 0,-19 16 0 0,27-17 0 16,-27 17 0-16,0 0 0 0,0 0 0 16,0 0 0-16,0 0 0 0,0 0 0 0,0 0 0 15,-4 27 0-15,-3-4 0 0,-4 4 0 0,-2 5 0 16,-1 1 0-16,1 0 0 0,1 0 0 0,2-1 0 15,4-4 0-15,5-2 0 0,2-5 0 16,11-2 0-16,-12-19 0 0,38 28 0 0,-15-24-12 16,13 4-114-16,-11-24-31 0,28 30-149 0,-34-42-127 15,27 12-107-15,0 5 68 0,-14-25 472 0</inkml:trace>
  <inkml:trace contextRef="#ctx0" brushRef="#br1" timeOffset="99649.3751">22791 4466 2022 0,'-28'12'25'0,"28"-12"-25"16,-19 6 0-16,19-6 0 0,-20 17 0 0,20-17 0 15,-28 34 0-15,11-12 0 0,-5 1 0 0,3 1 0 16,-3 0 0-16,1 2 0 0,-1 0 0 0,-1 0 0 16,0-2 0-16,0 0 0 0,-1-2 0 15,1 1 0-15,0-3 0 0,1 2 0 0,-1-3 0 16,1 0 0-16,0 0 0 0,1-5 0 0,4 0 0 15,0-5 0-15,17-9 0 0,-21 15 0 0,21-15 0 16,0 0 0-16,0 0 0 0,0 0 0 0,0 0 0 16,28 11 0-16,-11-9 0 0,4-2 0 0,1 0 0 15,1 0 0-15,-1 0 0 0,0 3 0 16,-3 0 0-16,1 2 0 0,-2 0 0 16,0 1 0-16,-1 2 0 0,0 1 0 0,-17-9 0 15,32 21 0-15,-15-12 0 0,-17-9 0 0,35 17 0 16,-17-11 0-16,4 1 0 0,-2-3 0 0,4 1 0 15,-2-4 0-15,5 3 0 0,-5-9 0 0,9 9-112 16,-12-19-21-16,21 27-116 0,-34-40-148 0,35 26-54 16,-12-4-116-16,-8-24 430 0</inkml:trace>
  <inkml:trace contextRef="#ctx0" brushRef="#br1" timeOffset="99899.4057">23475 4421 2007 0,'0'0'40'0,"-32"-3"-40"0,32 3 0 16,0 0 0-16,0 0 0 0,0 0 0 0,0 31 0 16,-4-9 0-16,1 6 0 0,-5 5 0 0,0 2 0 15,-2 3 0-15,-2 3 0 0,-1 2 0 0,0 0 0 16,1 0 0-16,1-1 0 0,3-2 0 15,-1-4 0-15,4-1 0 0,1-3 0 16,5 0 0-16,-5-5 0 0,11 4 0 0,-7-31-76 16,21 37-132-16,-21-37-62 0,18 14-133 0,-18-14-174 15,0 0 80-15,33 16 482 0</inkml:trace>
  <inkml:trace contextRef="#ctx0" brushRef="#br1" timeOffset="100993.1674">13634 6561 1525 0,'24'10'448'15,"-24"-10"-402"-15,0 0-18 0,4-21-28 16,-4 21 0-16,0 0 0 0,0 0 0 0,0 0 0 16,0 0 0-16,14 28 0 0,-13-4 0 0,-2 7 0 15,-2 7 0-15,-5 4 0 0,-3 3 0 0,-1 2 0 16,-2-1 0-16,-2 0 0 0,1 0 0 16,1-1 0-16,0-1 0 0,2-4 0 0,2-1 0 15,4-4 0-15,1-5 0 0,4-1 0 0,0-7 0 16,6 2 0-16,-5-24-103 0,28 43-189 0,-28-43-181 15,0 0-153-15,25-4 74 0,-20-19 552 0</inkml:trace>
  <inkml:trace contextRef="#ctx0" brushRef="#br1" timeOffset="101508.7806">14162 6872 1593 0,'0'0'454'0,"0"0"-454"16,0 0 0-16,-20 4 0 0,20-4 0 0,-23 11 0 15,23-11 0-15,-27 25 0 0,27-25 0 0,-28 31 0 16,16-14 0-16,0 0 0 0,2 1 0 16,2-1 0-16,8-17 0 0,-15 33 0 0,15-33 0 15,-11 29 0-15,11-29 0 0,-6 26 0 0,6-26 0 16,1 17 0-16,-1-17 0 0,0 0 0 0,0 0 0 16,22 10 0-16,-22-10 0 0,21-7 0 15,-21 7 0-15,24-21 0 0,-24 21 0 0,28-31 0 16,-13 11 0-16,1 0 0 0,1-5 0 0,-3 2 0 15,1 2 0-15,-3-1 0 0,-2 4 0 16,-2 1 0-16,-8 17 0 0,9-26 0 0,-9 26 0 16,0 0 0-16,0 0 0 0,0 0 0 0,0 0 0 15,0 0 0-15,0 0 0 0,0 0 0 0,0 0 0 16,0 0 0-16,0 0 0 0,-3 21 0 0,3-21 0 16,3 18 0-16,-3-18 0 0,0 0 0 0,17 21 0 15,-17-21 0-15,24 8 0 0,-24-8 0 16,33 0 0-16,-15-2 0 0,2-3 0 0,1-4 0 15,4 0 0-15,0-3 0 0,2-2 0 16,-1 0 0-16,2 1 0 0,-4-2 0 0,-2 4 0 16,-4 0 0-16,-18 11 0 0,28-13 0 0,-28 13 0 15,0 0 0-15,17-6 0 0,-17 6 0 0,0 0 0 16,0 0 0-16,0 0 0 0,0 0 0 0,0 0 0 16,-4 18 0-16,4-18 0 0,-5 28 0 15,3-5 0-15,-4 1 0 0,2 4 0 0,-1 0 0 16,4 2 0-16,1-2 0 0,6 0 0 0,2-3 0 15,6 2 0-15,0-8 0 0,7 9-87 0,-21-28-69 16,44 35-75-16,-44-35-169 0,32 0-162 0,-9 8 46 16,-6-22 422-16</inkml:trace>
  <inkml:trace contextRef="#ctx0" brushRef="#br1" timeOffset="101899.4428">15042 6829 1461 0,'0'0'543'0,"0"0"-515"0,0 0-13 15,-23-14-15-15,23 14 0 0,-23-5 0 0,23 5 0 16,-32 10 0-16,14 1 0 0,-3 3 0 0,-1 7 0 16,-2 2 0-16,-2 4 0 0,-1 4 0 15,0 1 0-15,-1 2 0 0,2 2 0 0,2-1 0 16,2 1 0-16,4-3 0 0,6-2 0 0,3-5 0 16,7-4 0-16,2-22 0 0,11 28 0 15,-11-28 0-15,31 13 0 0,-6-12 0 0,4-5 0 16,5-9 0-16,5-2 0 0,2-8 0 0,2-4 0 15,-2-3 0-15,2-3 0 0,-3 2 0 0,-3-2 0 16,-1 2 0-16,-7 0 0 0,-5 2 0 16,-3 3 0-16,-5 0 0 0,-5 5 0 0,-5 0 0 15,-3 4 0-15,-3 17 0 0,0-24 0 0,0 24 0 16,0 0 0-16,0 0 0 0,-24-6 0 0,24 6 0 16,-19 19 0-16,6-2 0 0,0 5 0 0,1 5 0 15,0 3 0-15,1 1 0 0,1 1 0 0,3-1 0 16,2-1 0-16,5 1 0 0,1-5 0 15,6 2 0-15,1-4 0 0,5 0 0 16,-1-5 0-16,8 4-35 0,-20-23-87 0,41 26-47 16,-41-26-120-16,39-1-126 0,-39 1-68 0,30-22-33 15,9 27 499-15</inkml:trace>
  <inkml:trace contextRef="#ctx0" brushRef="#br1" timeOffset="102399.4369">15567 6955 1792 0,'-15'-36'246'0,"12"16"-237"15,-14 13-9-15,0 4 0 0,0-1 0 0,17 4 0 16,-33 5 0-16,15 3 0 0,0 2 0 0,-1 4 0 16,2 2 0-16,3 4 0 0,0 2 0 15,0 3 0-15,3 0 0 0,1 0 0 0,2 1 0 16,4-1 0-16,0-2 0 0,4 0 0 0,4-6 0 16,-4-17 0-16,15 26 0 0,-15-26 0 15,28 12 0-15,-11-12 0 0,3-3 0 0,2-3 0 16,3-7 0-16,0-4 0 0,1-2 0 0,-1-3 0 15,-2-1 0-15,-1 0 0 0,-4-1 0 0,1 1 0 16,-5-1 0-16,0 1 0 0,-6 0 0 0,-1 1 0 16,-1 1 0-16,-3 3 0 0,-3 18 0 0,4-24 0 15,-4 24 0-15,0 0 0 0,0 0 0 0,0 0 0 16,-17 11 0-16,9 6 0 0,-3 9 0 16,-2 8 0-16,-3 9 0 0,-2 6 0 0,-2 3 0 15,1 7 0-15,-1 2 0 0,1-1 0 16,0 2 0-16,-1-3 0 0,2 0 0 0,1-3 0 15,-1-3 0-15,2-2 0 0,2-7 0 0,1-6 0 16,5-5 0-16,-2-6 0 0,5-7 0 0,5-20 0 16,-5 22 0-16,5-22 0 0,0 0 0 15,0 0 0-15,0 0 0 0,15-19 0 0,-8-1 0 16,5-5 0-16,-1-7 0 0,0-1 0 0,0-5 0 16,-1-1 0-16,-1-2 0 0,-1-2 0 0,0-1 0 15,1-2 0-15,0-1 0 0,1-3 0 0,4 3 0 16,0-2 0-16,3 6 0 0,0 3 0 0,3 8 0 15,-3 3 0-15,5 6 0 0,-3 1 0 16,5 10-53-16,-8-6-31 0,15 20-36 16,-24-25-35-16,27 38-135 0,-35-35-115 0,24 22-66 15,-2 7 3-15,-21-9 468 0</inkml:trace>
  <inkml:trace contextRef="#ctx0" brushRef="#br1" timeOffset="102743.1811">15875 7126 1592 0,'5'-20'328'0,"-5"20"-201"0,7-17-127 15,-7 17 0-15,21-11 0 0,-21 11 0 16,27-19 0-16,-9 6 0 0,1-3 0 0,4-3 0 16,1-2 0-16,-3-2 0 0,-1 1 0 0,-2 2 0 15,-1-2 0-15,-3 4 0 0,-2-1 0 16,-3 2 0-16,-9 17 0 0,11-31 0 0,-11 31 0 15,-2-23 0-15,2 23 0 0,-18-10 0 0,18 10 0 16,-34 3 0-16,13 6 0 0,0 4 0 0,-2 3 0 16,0 3 0-16,-1 5 0 0,2 2 0 0,1 4 0 15,3 1 0-15,1 1 0 0,5-3 0 0,4 0 0 16,6-4 0-16,3-2 0 0,3-2 0 0,4-3 0 16,-8-18 0-16,27 26 0 15,-6-13 0-15,-2-10 0 0,9 6 0 0,-3-12 0 16,14 9-31-16,-8-13-91 0,23 14-26 0,-15-28-51 15,37 31-133-15,-28-33-96 0,21 0-114 0,10 22 298 16</inkml:trace>
  <inkml:trace contextRef="#ctx0" brushRef="#br1" timeOffset="103072.151">17317 6805 2047 0,'-13'30'0'16,"-5"-19"0"-16,-2 4 0 0,3 3 0 0,-2 4 0 15,1 3 0-15,-6 3 0 0,1 1 0 0,-1 2 0 16,1 0 0-16,3-4 0 0,5 1 0 16,2-5 0-16,6-1 0 0,6-1 0 0,1-21 0 15,10 30 0-15,-10-30 0 0,28 18 0 0,-10-17 0 16,9 4-71-16,-12-26-113 0,35 32-124 16,-39-28-273-16,26-3-26 0,0 3 312 0</inkml:trace>
  <inkml:trace contextRef="#ctx0" brushRef="#br1" timeOffset="103244.177">17351 6635 1925 0,'-37'-4'122'0,"37"4"-122"16,0 0 0-16,13 21 0 0,-13-21 0 0,29 10 0 15,-6-5-16-15,0-4-36 0,13 9-43 16,-17-28-136-16,40 40-205 0,-38-37-70 15,27 23 25-15,-10-4 252 0</inkml:trace>
  <inkml:trace contextRef="#ctx0" brushRef="#br1" timeOffset="103494.1792">17824 6712 1549 0,'0'17'278'15,"0"-17"-204"-15,-20 18-15 0,20-18-8 0,-29 19-15 16,9-9-36-16,2 1 0 0,-4 1 0 0,1 0 0 16,1 0 0-16,0 2 0 0,2-1 0 15,18-13 0-15,-29 28 0 0,29-28 0 0,-15 26 0 16,15-26 0-16,-2 24 0 0,2-24 0 0,13 26 0 15,-13-26 0-15,31 22 0 0,-13-11 0 0,1-3 0 16,3 0 0-16,-1 2 0 0,-2-1 0 0,0 1 0 16,-19-10 0-16,25 26 0 0,-25-26 0 15,11 31 0-15,-9-14 0 0,-3 3 0 0,-2-2 0 16,-5 1 0-16,0-1 0 0,-3-1 0 16,-3 0 0-16,14-17 0 0,-25 26 0 0,25-26 0 15,-20 15 0-15,20-15 0 0,0 0 0 0,0 0 0 16,0 0 0-16,0 0 0 0,14-26-95 0,13 18-52 15,-34-30-75-15,45 32-140 0,-31-36-99 0,7 5-101 16,31 15 365-16</inkml:trace>
  <inkml:trace contextRef="#ctx0" brushRef="#br1" timeOffset="103650.512">18246 6606 2047 0,'-35'25'0'0,"35"-25"0"15,-25 12 0-15,25-12 0 0,0 0 0 0,-17 12 0 16,17-12-2-16,0 0-186 0,0 0-131 16,23 0-298-16,-23 0-4 0,0 0 322 0</inkml:trace>
  <inkml:trace contextRef="#ctx0" brushRef="#br1" timeOffset="103806.6861">18233 7071 2047 0,'-21'23'0'0,"2"-13"0"16,19-10 0-16,-19 5 0 0,19-5 0 0,0 0 0 16,0 0 0-16,0 0 0 0,0 0 0 0,-19-25 0 15,19 25-41-15,-6-19-137 0,23 32-131 0,-42-39-140 16,25 26-147-16,0 0 123 0,-8-39 473 0</inkml:trace>
  <inkml:trace contextRef="#ctx0" brushRef="#br1" timeOffset="104666.2116">13499 8530 2047 0,'-33'23'0'0,"33"-23"0"15,0 0 0-15,0 0 0 0,0 0 0 16,0 0 0-16,0 0 0 0,0 0 0 0,22 12 0 15,-2-11 0-15,7-2 0 0,4-2 0 0,3-3 0 16,3-1 0-16,5-1 0 0,0-3 0 0,4 0 0 16,-1-5 0-16,7 8 0 0,-14-20-123 0,29 36-208 15,-41-26-127-15,25 11-186 0,0 3 154 0,-16-24 490 16</inkml:trace>
  <inkml:trace contextRef="#ctx0" brushRef="#br1" timeOffset="105588.1115">14745 8299 1463 0,'0'0'465'0,"0"0"-437"0,0 0 3 0,0 0-27 16,-2-22 18-16,2 22-3 0,0 0-4 0,0 0-15 16,0 0 0-16,1 20 0 0,0-1 0 15,-2 5 0-15,3 1 0 0,-4 2 0 0,-2 3 0 16,1 0 0-16,-5 2 0 0,1-2 0 0,0 1 0 15,0-2 0-15,0 0 0 0,0 0 0 0,1-2 0 16,0-4 0-16,1-4 0 0,5-19 0 0,-7 28 0 16,7-28 0-16,0 0 0 0,0 0 0 0,0 0 0 15,0 0 0-15,0 0 0 16,23-7 0-16,-23 7 0 0,22-29 0 0,-9 6 0 16,2-6 0-16,2-2 0 0,-1-2 0 0,-1-1 0 15,-1 4 0-15,-2 1 0 0,-2 1 0 0,-5 0 0 16,-2 1 0-16,-2 3 0 0,1-1 0 0,-4 6 0 15,1-1 0-15,1 20 0 0,-2-23 0 0,2 23 0 16,0-18 0-16,0 18 0 0,0 0 0 0,0 0 0 16,18-14 0-16,-18 14 0 0,32-4 0 15,-10 3 0-15,4 2 0 0,5-2 0 0,3 2 0 16,1-1 0-16,4 2 0 0,-5-2 0 0,6 4 0 16,-5-3 0-16,7 10-53 0,-17-18-101 15,20 33-114-15,-45-26-211 0,31-12-117 0,-11 21 100 16,-20-9 496-16</inkml:trace>
  <inkml:trace contextRef="#ctx0" brushRef="#br1" timeOffset="105947.5174">15345 8420 1958 0,'-18'11'89'0,"18"-11"-89"0,-15 26 0 16,15-26 0-16,5 19 0 0,-5-19 0 0,21 14 0 15,-21-14 0-15,30 11 0 0,-8-10 0 0,1-2 0 16,5-3 0-16,2-4 0 0,3-1 0 15,0-5 0-15,1-1 0 0,-2-2 0 16,-3-1 0-16,-4 2 0 0,-3 2 0 0,-5 0 0 16,-17 14 0-16,20-20 0 0,-20 20 0 0,0 0 0 15,-10-19 0-15,10 19 0 0,-26-11 0 0,7 8 0 16,-3 2 0-16,-3 2 0 0,-5 3 0 0,0 2 0 16,-3 4 0-16,0-1 0 0,0 5 0 0,2-1 0 15,-1 4 0-15,5 0 0 0,2 3 0 16,4 0 0-16,5 0 0 0,6 0 0 0,3-2 0 15,7-18 0-15,10 31 0 0,-10-31 0 0,37 23 0 16,-9-16 0-16,6-2 0 0,5-2 0 0,6-6 0 16,4 2 0-16,3-5 0 0,2 2 0 15,-1-4 0-15,1 2 0 0,-4-6-49 0,8 12-89 0,-23-29-86 16,30 35-129-16,-42-26-113 0,11 2-74 16,3 12 264-16</inkml:trace>
  <inkml:trace contextRef="#ctx0" brushRef="#br1" timeOffset="106260.0172">15969 8347 2047 0,'-22'9'0'0,"1"0"0"16,0 2 0-16,2 2 0 0,1 3 0 0,1 2 0 15,-2 0 0-15,4 2 0 0,1-1 0 16,5 2 0-16,1-1 0 0,5-2 0 0,1 1 0 16,2-19 0-16,10 26 0 0,-10-26 0 15,23 19 0-15,-23-19 0 0,33 9 0 0,-15-8 0 16,1-2 0-16,1-4 0 0,2-1 0 0,-1-2 0 15,-2-2 0-15,1-2 0 0,-2 0 0 0,0-2 0 16,-1 0 0-16,-17 14 0 0,31-29 0 0,-31 29 0 16,24-29 0-16,-24 29 0 0,19-22 0 15,-19 22 0-15,13-17 0 0,-13 17 0 0,0 0 0 16,0 0 0-16,0 0 0 0,0 0 0 0,0 0 0 16,18 10 0-16,-18-10 0 0,7 24 0 0,-7-24 0 15,10 25 0-15,-10-25 0 0,14 21 0 0,-14-21 0 16,24 10 0-16,-7-9 0 0,1-6 0 0,4-3 0 15,0-11-4-15,12 5-105 0,-15-24-53 16,29 23-55-16,-34-45-68 0,36 29-170 16,-10-13-54-16,-9-15 204 0</inkml:trace>
  <inkml:trace contextRef="#ctx0" brushRef="#br1" timeOffset="106400.618">16619 8005 2047 0,'-25'46'0'0,"0"3"0"16,1 3 0-16,0 4 0 15,1 6 0-15,2-1 0 0,0 1 0 0,7-4 0 0,3-6 0 16,6 0 0-16,-2-16-19 0,22 24-239 16,-35-36-226-16,28 11-163 0,-8-5 43 0,0-30 570 0</inkml:trace>
  <inkml:trace contextRef="#ctx0" brushRef="#br1" timeOffset="106744.3748">13684 9836 1929 0,'0'0'118'16,"0"0"-118"-16,0 0 0 0,24-17 0 0,4 12 0 15,7-1 0-15,9-5 0 0,9-2 0 0,11-2 0 16,4-5 0-16,12-1 0 0,-1-5 0 0,15 15-96 15,-25-35-204-15,37 30-367 0,-30-12 40 0,-1-1 271 16</inkml:trace>
  <inkml:trace contextRef="#ctx0" brushRef="#br1" timeOffset="107010.0537">15198 9548 1741 0,'0'0'252'16,"0"0"-198"-16,0 0-54 0,-19 10 0 15,19-10 0-15,0 0 0 0,0 0 0 0,0 0 0 16,-17 17 0-16,17-17 0 0,-14 32 0 0,4-6 0 16,-1 3 0-16,-2 3 0 0,1 3 0 0,-2 3 0 15,0-2 0-15,1 0 0 0,1-2 0 0,4-2 0 16,3-6 0-16,5 0 0 0,0-26-8 15,18 44-184-15,-18-44-139 0,27-13-233 0,-27 13-70 16,27-28 317-16</inkml:trace>
  <inkml:trace contextRef="#ctx0" brushRef="#br1" timeOffset="107400.6369">15378 9375 1897 0,'0'0'150'0,"-21"-1"-150"0,21 1 0 16,0 0 0-16,0 0 0 0,0 0 0 0,21 16 0 16,-21-16 0-16,24 10 0 0,-24-10 0 0,28 17 0 15,-28-17 0-15,23 25 0 0,-23-25 0 0,16 33 0 16,-11-12 0-16,-3 1 0 0,-1 2 0 16,-3 5 0-16,-3 0 0 0,-2 4 0 0,-3-1 0 15,-1 1 0-15,-1-2 0 0,1-2 0 0,1-3 0 16,3-3 0-16,7-23 0 0,-5 26 0 0,5-26 0 15,0 0 0-15,0 0 0 0,21 14 0 16,-21-14 0-16,29-14 0 0,-11 0 0 0,4-7 0 16,2-3 0-16,4-2 0 0,3-5 0 0,2-3 0 15,-3 1 0-15,2-3 0 0,-3 4 0 16,-1 2 0-16,-4-1 0 0,-1 6 0 0,-5 3 0 16,-2 4 0-16,-16 18 0 0,22-17 0 0,-22 17 0 15,0 0 0-15,0 0 0 0,0 0 0 0,15 29 0 16,-13-9 0-16,1 5 0 0,-3-1 0 0,0 5 0 15,-2-2 0-15,4 3 0 0,-2-1 0 0,2 4 0 16,-4-12-47-16,10 14-91 0,-8-35-39 0,11 49-85 16,-11-49-82-16,-1 17-143 15,11 2-11-15,-10-19 405 0</inkml:trace>
  <inkml:trace contextRef="#ctx0" brushRef="#br1" timeOffset="107729.9969">16144 9502 1571 0,'24'-1'476'16,"-24"1"-476"-16,0 0 0 0,0 0 0 0,-8 19 0 15,8-19 0-15,-14 34 0 0,7-13 0 0,1 3 0 16,1 1 0-16,3 2 0 0,0 1 0 0,1-2 0 16,2 0 0-16,3-3 0 0,3-2 0 0,3-3 0 15,-10-18 0-15,23 30 0 0,-23-30 0 0,29 16 0 16,-12-11 0-16,0-5 0 0,3-2 0 15,-2-2 0-15,-1-4 0 0,-17 8 0 16,29-22 0-16,-29 22 0 0,23-31 0 0,-12 12 0 16,0-2 0-16,-1-2 0 0,1-3 0 0,0 0 0 15,0-2 0-15,0-2 0 0,2 2 0 0,-1-2 0 16,3 1 0-16,0-2 0 0,3 3 0 0,-4-1 0 16,8 13-13-16,-12-13-118 0,15 26-50 0,-32-30-151 15,32 41-110-15,-25-8-115 0,0 0 167 16,19 2 390-16</inkml:trace>
  <inkml:trace contextRef="#ctx0" brushRef="#br1" timeOffset="108355.3351">16599 9612 1808 0,'-39'-8'239'0,"39"8"-239"0,0 0 0 16,9 19 0-16,-9-19 0 0,25 7 0 0,-25-7 0 15,39-2 0-15,-15-4 0 0,8-2 0 0,2-1 0 16,1-3 0-16,0 1 0 0,0-1 0 0,-4 1 0 16,-3 0 0-16,-4-2 0 0,-6 1 0 0,-18 12 0 15,25-29 0-15,-25 29 0 0,6-27 0 16,-6 27 0-16,-5-27 0 0,5 27 0 0,-17-21 0 16,17 21 0-16,-28-15 0 0,28 15 0 0,-34-7 0 15,14 7 0-15,1 2 0 0,-2 7 0 16,2 3 0-16,-3 5 0 0,1 3 0 0,-2 3 0 15,1 4 0-15,0-2 0 0,2 5 0 0,0-2 0 16,3 1 0-16,6-2 0 0,4-4 0 0,6-5 0 16,1-18 0-16,12 28 0 0,-12-28 0 15,32 14 0-15,-12-12 0 0,5-5 0 0,3-2 0 16,2-4 0-16,4-3 0 0,0-2 0 0,0-3 0 16,1 0 0-16,-1-2 0 0,0 1 0 0,-4 0 0 15,-4 3 0-15,-4 3 0 0,-5 4 0 0,-17 8 0 16,27-10 0-16,-27 10 0 0,0 0 0 0,18 5 0 15,-18-5 0-15,3 18 0 0,-3-18 0 16,-6 34 0-16,-2-11 0 0,0 2 0 16,-1 4 0-16,0-1 0 0,0 0 0 0,1-3 0 15,-1-1 0-15,2-3 0 0,1 0 0 0,6-21 0 16,-5 26 0-16,5-26 0 0,0 0 0 0,0 0 0 16,0 0 0-16,0 0 0 0,21 5 0 0,-21-5 0 15,20-24 0-15,-6 6 0 0,1-4 0 0,2-2 0 16,-1-3 0-16,2 1 0 0,-1-1 0 15,1-1 0-15,-3 2 0 0,-1 1 0 0,-1 2 0 16,-3 4 0-16,0 2 0 0,-10 17 0 0,12-19 0 16,-12 19 0-16,0 0 0 0,0 0 0 0,0 0 0 15,0 0 0-15,0 0 0 0,18 8 0 0,-18-8 0 16,23 6 0-16,-23-6 0 0,30 0 0 16,-9-1 0-16,-3-4 0 0,9 0-2 0,-6-9-79 15,14 10-51-15,-13-28-3 0,24 29-97 16,-32-39-127-16,29 25-32 0,-18-12-60 0,-7-17 188 15</inkml:trace>
  <inkml:trace contextRef="#ctx0" brushRef="#br1" timeOffset="108527.2135">17659 9183 1180 0,'-33'42'505'0,"-11"5"-143"0,26 3-362 15,4-1 0-15,0 2 0 0,1-1 0 0,2-3 0 16,1-2 0-16,3-4 0 0,1-5 0 15,2-2 0-15,3-3 0 0,-1-9 0 0,4 2 0 16,-2-24-136-16,13 34-128 0,-31-42-132 0,18 8-239 16,20 6 93-16,-24-28 469 0</inkml:trace>
  <inkml:trace contextRef="#ctx0" brushRef="#br1" timeOffset="108683.6694">17405 9416 2047 0,'23'22'0'0,"-23"-22"0"16,19-1 0-16,-19 1 0 0,35-9 0 16,-11 2 0-16,4-4 0 0,3 1 0 0,7 3 0 15,-1-4 0-15,11 6 0 0,-5-10 0 16,15 12-84-16,-16-24-153 0,39 36-184 0,-35-23-159 16,16 2-5-16,16 15 446 0</inkml:trace>
  <inkml:trace contextRef="#ctx0" brushRef="#br1" timeOffset="109527.9288">17820 9760 2015 0,'-23'19'32'0,"23"-19"-32"16,26-7 0-16,-4-1 0 0,5-2 0 0,5-3 0 15,-1-2 0-15,7-1 0 0,2-5 0 0,5 1 0 16,0-2 0-16,1 0 0 0,-4 1 0 16,-2 0 0-16,-6 4 0 0,-9 1 0 0,-6 3 0 15,-19 13 0-15,14-22 0 0,-14 22 0 0,-8-19 0 16,8 19 0-16,-28-13 0 0,7 8 0 16,-5 5 0-16,-4 1 0 0,-5 5 0 0,-3 4 0 15,-2 4 0-15,0 3 0 0,1 1 0 0,1 4 0 16,4 0 0-16,5 2 0 0,6 0 0 0,5 2 0 15,4-5 0-15,6 1 0 0,5-2 0 0,4-4 0 16,7 1 0-16,-8-17 0 0,30 28 0 0,-7-17 0 16,8-2 0-16,4-5 0 0,6-1 0 0,7-6 0 15,6 1 0-15,2-6 0 0,5 0 0 16,-4-5 0-16,4 6-18 0,-9-9-83 16,12 12-12-16,-22-15-11 0,15 15 32 0,-16-13 34 15,0 4 57-15,-2 5 35 0,-17-10 24 0,4 11 10 16,-21-12 10-16,-5 19 5 0,8-24-7 0,-8 24-6 15,-11-27-30-15,11 27-40 0,-28-27 0 0,8 14 0 16,-2 0 0-16,-1 3 0 0,-1 2 0 16,2 1 0-16,-1 6 0 0,1 4 0 0,-1 6 0 15,1 4 0-15,-1 5 0 0,2 5 0 0,1 4 0 16,1 2 0-16,5 2 0 0,3-1 0 0,1 1 0 16,5-2 0-16,4-2 0 0,3-4 0 0,4-3 0 15,-6-20 0-15,25 20 0 0,-7-17 0 0,6-7 0 16,6-6 0-16,2-6 0 0,4-9 0 15,0-5 0-15,4-6 0 0,-1-5 0 16,1-3 0-16,-3-1 0 0,-1 2 0 0,-3-4 0 16,-2 1 0-16,-1-3 0 0,-3 1 0 0,-3 0 0 15,-5-1 0-15,-1 2 0 0,-5 4 0 0,-1 6 0 16,-3 9 0-16,-9 28 0 0,3-20 0 0,-3 20 0 16,0 0 0-16,-22 36 0 0,7-4 0 0,-6 11 0 15,-3 7 0-15,-3 8 0 0,-1 3 0 0,-1 8 0 16,-2 0 0-16,4 5 0 0,-7-9 0 15,11 6-1-15,-10-18-127 0,18 12-34 0,-21-25-9 16,27 20-26-16,-30-31-21 0,27 26-40 16,-24-26-4-16,11 8-18 0,0 11-10 0,-24-35 211 15</inkml:trace>
  <inkml:trace contextRef="#ctx0" brushRef="#br1" timeOffset="109918.6076">13681 11095 1912 0,'20'13'135'0,"-20"-13"-135"15,0 0 0-15,26-13 0 0,-1 4 0 0,5-2 0 16,10-2 0-16,5-1 0 0,8-2 0 16,0-1 0-16,8 0 0 0,-3-2 0 0,8 7 0 15,-13-16-178-15,29 31-81 0,-41-32-276 0,25 17-97 16,0 6 190-16</inkml:trace>
  <inkml:trace contextRef="#ctx0" brushRef="#br1" timeOffset="110434.2113">15036 11013 1688 0,'0'0'276'0,"0"0"-231"16,-38 13-9-16,15-11-34 0,-4 1-2 0,-3 0 0 15,-2 3 0-15,1 3 0 0,-2-1 0 16,5 3 0-16,0 0 0 0,2 4 0 0,3-3 0 16,4 6 0-16,2-2 0 0,17-16 0 15,-23 30 0-15,23-30 0 0,-9 20 0 0,9-20 0 16,0 0 0-16,0 0 0 0,23 16 0 0,-4-21 0 15,2-3 0-15,9-8 0 0,2-7 0 0,5-4 0 16,2-3 0-16,0-2 0 0,-2-4 0 0,1 0 0 16,0-3 0-16,-2 0 0 0,-2-6 0 0,-2 1 0 15,-3 1 0-15,-3 0 0 0,-4 5 0 0,-2-1 0 16,-1 5 0-16,-5 4 0 0,-2 3 0 16,-4 6 0-16,-8 21 0 0,4-23 0 0,-4 23 0 15,0 0 0-15,0 0 0 0,-3 19 0 16,-1 1 0-16,-3 11 0 0,-3 11 0 0,-2 8 0 15,-4 8 0-15,2 2 0 0,-1 1 0 0,2 0 0 16,4-5 0-16,2-4 0 0,9-4 0 0,3-9 0 16,11-3 0-16,2-9 0 0,8-3 0 0,-1-9 0 15,9-2-34-15,-8-16-82 0,16 13-94 16,-29-39-100-16,36 32-84 0,-32-35-55 0,10-5-8 16,21 22 381-16</inkml:trace>
  <inkml:trace contextRef="#ctx0" brushRef="#br1" timeOffset="110606.0897">15676 10786 1967 0,'-27'33'80'0,"13"-14"-80"0,5 4 0 0,-1 3 0 15,1 3 0-15,2 3 0 0,-1 1 0 0,3 2 0 16,1-1 0-16,4 1 0 0,0-2 0 0,5-1 0 16,0-6 0-16,6-2 0 0,-11-24-50 0,35 36-153 15,-35-36-109-15,20-6-306 0,-20 6 6 0,0 0 361 16</inkml:trace>
  <inkml:trace contextRef="#ctx0" brushRef="#br1" timeOffset="111168.5932">15904 10595 2000 0,'-25'-24'47'15,"25"24"-47"-15,0 0 0 0,0 0 0 0,0 0 0 16,20 11 0-16,-20-11 0 0,22 17 0 15,-22-17-59-15,22 27-9 0,-6-6-1 0,-9-4 24 16,5 5 16-16,-2 1 27 0,-1-1 11 0,-1 6-10 16,-5-4 50-16,4 7-29 0,-10-7 39 0,7 7-5 15,-6-8-14-15,0 2 2 0,-2-2-42 0,0 0 0 16,-2 0 0-16,-1 1 0 0,0-3 0 0,0 0 0 16,0-1 0-16,1-2 0 0,6-18 0 15,-7 23 0-15,7-23 0 0,0 0 0 16,0 0 0-16,0 0 0 0,0 0 0 0,19-10 0 15,-19 10 0-15,16-26 0 0,-16 26 0 0,22-33 0 16,-11 14 0-16,1 0 0 0,-1-1 0 0,0 1 0 16,-2-2 0-16,0 2 0 0,-2-3 0 0,2 1 0 15,-1-3 0-15,2 4 0 0,0-3 0 0,-10 23 0 16,16-27 0-16,-16 27 0 0,0 0 0 16,0 0 0-16,0 0 0 0,0 0 0 0,0 0 0 15,18 16 0-15,-18-16 0 0,6 29 0 0,-4-12 0 16,-2-17 0-16,8 30 0 0,-8-30 0 0,9 28 0 15,-9-28 0-15,15 23 0 0,-15-23 0 16,22 17 0-16,-22-17 0 0,29 8 0 0,-11-8 0 16,4-4 0-16,4-3 0 0,2-2 0 0,1-5 0 15,1-1 0-15,-1-4 0 0,-1 1 0 16,0 1 0-16,-2-1 0 0,-4 5 0 0,-4 1 0 16,-18 12 0-16,21-14 0 0,-21 14 0 0,0 0 0 15,0 0 0-15,0 0 0 0,0 0 0 0,1 25 0 16,-1-25 0-16,-9 37 0 0,3-14 0 0,1 3 0 15,-2 0 0-15,1 2 0 0,-1-3 0 0,3 1 0 16,-1-4 0-16,6-1 0 0,-1-21 0 16,9 32 0-16,-9-32-83 0,21 19-52 0,-21-19-61 15,31 7-133-15,-33-25-81 0,30 13-41 0,1 3 9 16,-19-33 442-16</inkml:trace>
  <inkml:trace contextRef="#ctx0" brushRef="#br1" timeOffset="111340.4811">16915 10871 1729 0,'-37'-6'318'0,"26"27"-318"16,0 0 0-16,3 5 0 0,-1 0 0 0,0 3 0 15,0-1 0-15,1 0 0 0,2-3 0 0,-2 1 0 16,6-3 0-16,-3-4 0 0,6-2 0 0,-1-17 0 16,10 19 0-16,-10-19-16 0,28 16-119 0,-28-34-82 15,36 28-339-15,-36-10-42 0,10-31 74 16</inkml:trace>
  <inkml:trace contextRef="#ctx0" brushRef="#br1" timeOffset="111481.1">17097 10497 2047 0,'-67'21'0'0,"25"-13"0"0,5 0 0 15,8-6 0-15,12 0 0 0,-5-9 0 0,22 7-149 16,-42-13-271-16,42 13-259 0,-19-6 33 0,6-12 494 15</inkml:trace>
  <inkml:trace contextRef="#ctx0" brushRef="#br1" timeOffset="112012.3528">17188 10783 2047 0,'-24'17'0'0,"24"-17"0"0,0 0 0 15,0 0 0-15,-8 21 0 0,8-21 0 0,-10 26 0 16,3-9 0-16,-3 0 0 0,0 1 0 16,-1 2 0-16,0 0 0 0,-1 0 0 0,1 1 0 15,0-2 0-15,4-1 0 0,7-18 0 0,-15 29 0 16,15-29 0-16,-9 22 0 0,9-22 0 0,0 0 0 16,0 0 0-16,0 0 0 0,18-3 0 0,-18 3 0 15,25-22 0-15,-10 5 0 0,2-3 0 0,2-2 0 16,3-4 0-16,1-1 0 0,3-3 0 15,0 0 0-15,0-1 0 0,2-1 0 16,-1 2 0-16,2 1 0 0,-2 5 0 0,-4 2 0 16,-1 4 0-16,-3 3 0 0,-19 15 0 0,26-14 0 15,-26 14 0-15,0 0 0 0,0 0 0 0,17 18 0 16,-17-18 0-16,1 34 0 0,-2-10 0 0,-1 5 0 16,-1 2 0-16,-1 2 0 0,2 0 0 0,1-4 0 15,3 0 0-15,2-3 0 0,4-1 0 16,2-6 0-16,7-1 0 0,0-5 0 0,4-1 0 15,0-4 0-15,6 1 0 0,-8-16-95 0,17 18-108 16,-30-42-290-16,33 32-6 0,-22-15-65 16,-1-13 372-16</inkml:trace>
  <inkml:trace contextRef="#ctx0" brushRef="#br1" timeOffset="112184.2241">17894 10707 1536 0,'6'20'483'0,"-33"-8"-455"16,27-12-28-16,-18 26 0 0,13-8 0 0,-1 2 0 15,2 3 0-15,1 3 0 0,0-1 0 0,1 2 0 16,-2 0 0-16,2 3 0 0,-1-4 0 0,1 0 0 16,-1-5 0-16,5-1 0 0,-2-20 0 0,4 26 0 15,-4-26 0-15,18 16-113 0,-26-34-134 0,35 37-120 16,-27-19-263-16,4-30 69 16,14 26 433-16</inkml:trace>
  <inkml:trace contextRef="#ctx0" brushRef="#br1" timeOffset="112309.2264">17806 10392 1772 0,'-50'-11'78'16,"41"32"-653"-16,-21-24-43 0,30 3-28 0</inkml:trace>
  <inkml:trace contextRef="#ctx0" brushRef="#br1" timeOffset="112793.6164">18367 10623 1526 0,'1'36'387'0,"-36"-20"-309"0,12-4-51 15,0-2-9-15,23-10-7 0,-33 18-11 16,33-18 0-16,-26 18 0 0,26-18 0 0,-17 16 0 15,17-16 0-15,0 0 0 0,0 0 0 0,0 0 0 16,27 17 0-16,-27-17 0 0,32-3 0 0,-15 2 0 16,0-1 0-16,-17 2 0 0,31-5 0 0,-31 5 0 15,28 0 0-15,-28 0 0 0,18 4 0 16,-18-4 0-16,0 0 0 0,0 0 0 0,9 20 0 16,-9-20 0-16,-10 24 0 0,10-24 0 15,-20 34 0-15,5-13 0 0,-2-2 0 0,1 3 0 16,-1 0 0-16,0-2 0 0,3 0 0 0,-1-4 0 15,15-16 0-15,-21 25 0 0,21-25 0 0,0 0 0 16,0 0 0-16,0 0 0 0,0 0 0 0,17 11 0 16,-17-11 0-16,31-22 0 0,-19-4-46 0,23 19-157 15,-32-33-365-15,31 18-69 0,-10-8 63 0</inkml:trace>
  <inkml:trace contextRef="#ctx0" brushRef="#br1" timeOffset="113199.8866">18917 10303 2047 0,'-17'31'0'0,"17"-31"0"0,-26 10 0 15,26-10 0-15,0 0 0 0,-16 19 0 0,16-19 0 16,-12 27 0-16,4-9 0 0,1 4 0 0,-1 4 0 16,-1 4 0-16,0 4 0 0,-3 3 0 0,-3 1 0 15,0 5 0-15,-3 0 0 0,-1 4 0 0,-1 0 0 16,2-3 0-16,2-3 0 0,5-7 0 15,6-6 0-15,5-6 0 0,3-5 0 0,-3-17 0 0,17 19 0 16,-17-19 0-16,27 5 0 0,-9-9 0 16,4-3 0-16,2-8 0 0,4-5 0 15,1-4 0-15,3-5 0 0,1-3 0 0,-1-1 0 16,4 1 0-16,-3 0 0 0,-4 5 0 0,-4 1 0 16,-2 7 0-16,-3 3 0 0,-20 16 0 0,25-14 0 15,-25 14 0-15,0 0 0 0,0 0 0 0,14 29 0 16,-19-6 0-16,-2 7 0 0,-6 2 0 0,1 7 0 15,-2 1 0-15,-2-1 0 0,4 2 0 16,0-7 0-16,3 0 0 0,5-5 0 0,7-2 0 16,0-1 0-16,8-3 0 0,0-6 0 0,9 0 0 15,-2-10 0-15,14 5-68 0,-13-24-81 0,27 25-80 16,-37-43-145-16,39 29-62 0,-22-19 0 16,0-13 82-16,28 28 354 0</inkml:trace>
  <inkml:trace contextRef="#ctx0" brushRef="#br1" timeOffset="113543.7887">19374 10809 1672 0,'3'32'375'0,"-3"-32"-375"15,0 0 0-15,-4 18 0 0,4-18 0 0,0 0 0 16,29 20 0-16,-29-20 0 0,35 9 0 0,-12-7 0 16,1 1 0-16,4-4 0 0,0-2 0 15,0-3 0-15,0-1 0 0,-1-2 0 16,-1-1 0-16,0-3 0 0,-1 1 0 0,-6-2 0 15,-2 1 0-15,-17 13 0 0,23-30 0 0,-23 30 0 16,16-31 0-16,-16 31 0 0,5-31 0 0,-4 14 0 16,-2 0 0-16,1 17 0 0,-10-30 0 0,10 30 0 15,-16-23 0-15,16 23 0 0,-24-8 0 0,24 8 0 16,-34 9 0-16,12 0 0 0,-1 6 0 16,-2 3 0-16,-1 4 0 0,0 1 0 0,3 2 0 15,1-1 0-15,5 3 0 0,2-3 0 0,5-1 0 16,4-2 0-16,6-21 0 0,1 31 0 0,-1-31 0 15,20 23 0-15,-20-23 0 0,36 12 0 0,-14-12 0 16,10 4 0-16,-6-11-42 0,13 10-93 0,-17-26-79 16,36 35-126-16,-34-39-52 15,34 18-145-15,-2 9 151 0,-20-27 386 0</inkml:trace>
  <inkml:trace contextRef="#ctx0" brushRef="#br1" timeOffset="113934.4193">20279 10775 2047 0,'-19'-6'0'0,"1"0"0"15,-3 2 0-15,1 0 0 0,-2 2 0 0,0 0 0 16,-1 1 0-16,2 4 0 0,1 0 0 16,-1 3 0-16,-1 0 0 0,0 5 0 0,0-1 0 15,3 3 0-15,-1 0 0 0,3 1 0 0,17-14 0 16,-29 28 0-16,29-28 0 0,-21 26 0 16,21-26 0-16,-8 21 0 0,8-21 0 0,0 0 0 15,27 18 0-15,-5-16 0 0,3-3 0 0,8-4 0 16,2-3 0-16,3-1 0 0,3-4 0 0,2 0 0 15,1-2 0-15,2-3 0 0,0-1 0 16,-1-2 0-16,1-3 0 0,-2 1 0 0,-1 0 0 16,-2-2 0-16,-3-1 0 0,-4-2 0 0,-4-1 0 15,-2 0 0-15,-7-1 0 0,-4 0 0 0,-5-2 0 16,-4 2 0-16,-3 2 0 0,-2 8 0 0,-3 20 0 16,-17-15 0-16,-2 23 0 0,-6 6 0 0,-7 9 0 15,-2 6 0-15,-2 6 0 16,2 4 0-16,5 2 0 0,3 2 0 0,5 3 0 15,2 2 0-15,5-4 0 0,4 0 0 0,5-5 0 16,2-8 0-16,9 0 0 0,-1-9 0 0,12 2 0 16,-17-24 0-16,33 77-261 0,-33-77 87 0,40 17-90 15,-42-37-64-15,41-15 78 0,-39 35-136 0,41-25 68 16,5 33 253-16</inkml:trace>
  <inkml:trace contextRef="#ctx0" brushRef="#br1" timeOffset="114075.0351">20786 11026 2028 0,'-46'0'19'0,"22"7"-19"16,7-3 0-16,17-4 0 0,-24 2 0 0,24-2 0 16,0 0 0-16,-21-13 0 0,21 13 0 15,4-24 0-15,-4 24 0 0,26-32-53 0,-1 29-109 16,-20-24-62-16,31 35-120 0,-33-32-86 16,26 16-48-16,12 13 123 0,-33-30 355 0,43 30 0 15</inkml:trace>
  <inkml:trace contextRef="#ctx0" brushRef="#br1" timeOffset="162992.3392">4488 14123 1454 0,'0'0'39'0,"0"0"-14"0,-1-23 18 16,1 23 6-16,0 0 11 0,0 0-3 0,-5-23-13 15,5 23-2-15,-17-6-7 0,17 6-1 0,-30 1-5 16,12 4-4-16,-3 1-8 0,0 3 1 0,-1 1-2 15,3 5 3-15,-2 2-7 0,2 3 1 0,2 3-9 16,1 4 6-16,3 3-8 0,2 2-2 0,0 3 0 16,2-4 0-16,4-1 0 0,2-3 0 15,4-9 0-15,-1-18 0 0,17 23 0 0,-17-23 0 16,32 3 0-16,-12-7 0 0,3-6 0 16,2-4 0-16,1-3 0 0,2-6 0 0,4-7 0 15,2-5 0-15,4-9 0 0,1-4 0 0,5-8 0 16,0-4 0-16,4-2 0 0,1-1 0 0,-4 3 0 15,0 3 0-15,-7 3 0 0,-1 6 0 0,-7 6 0 16,-4 4 0-16,-4 7 0 0,-5 7 0 16,-17 24 0-16,16-21 0 0,-16 21 0 0,0 0 0 15,-14 26 0-15,1-2 0 0,-5 11 0 0,-4 6 0 16,-4 7 0-16,-3 5 0 0,1 6 0 0,-2 3 0 16,-1 3 0-16,3-3 0 0,4-2 0 0,4-5 0 15,10-2 0-15,1-5 0 0,11-4-45 0,-2-22-99 16,39 17-427-16,-39-39-73 0,44 36 22 0</inkml:trace>
  <inkml:trace contextRef="#ctx0" brushRef="#br1" timeOffset="163195.4605">5431 14087 1643 0,'-50'3'351'0,"27"16"-318"0,-3 10-22 15,0 8-2-15,1 5-9 0,-1 6 0 0,1 1 0 16,1 2 0-16,5 1 0 0,-1-3 0 16,8-3 0-16,3-6 0 0,7-5 0 0,3-8 0 15,10-4 0-15,-11-23-67 0,38 24-56 0,-35-47-342 16,34 16-187-16,-9-16 35 0,6-11 495 0</inkml:trace>
  <inkml:trace contextRef="#ctx0" brushRef="#br1" timeOffset="163351.8865">5633 13631 2047 0,'-57'19'0'15,"23"1"0"-15,2 1 0 0,6-4 0 0,9-3 0 16,17-14 0-16,0 0 0 0,-14 19 0 16,14-19 0-16,17 6 0 0,4 0-71 15,-13-31-195-15,27 27-367 0,-9-14-12 0,8 3 214 16</inkml:trace>
  <inkml:trace contextRef="#ctx0" brushRef="#br1" timeOffset="163555.0393">5951 13985 2047 0,'0'0'0'15,"0"0"0"-15,-10 18 0 0,10-18 0 0,0 0 0 16,0 0 0-16,24-7 0 0,-24 7 0 15,38-13 0-15,-13 4 0 0,7-4 0 0,3 2 0 16,3-2 0-16,7-1 0 0,-3 1 0 16,9 6-57-16,-15-22-114 0,32 22-424 0,-27-16-52 15,5 7 71-15</inkml:trace>
  <inkml:trace contextRef="#ctx0" brushRef="#br1" timeOffset="163711.4045">6097 14341 1610 0,'-40'13'437'0,"40"-13"-437"15,0 0 0-15,0 0 0 0,36 2 0 16,-7-11 0-16,6-7 0 0,9-3 0 0,7-5 0 16,10-6 0-16,4-3 0 0,12 0 0 0,-3-8 0 15,25 30-280-15,-22-36-381 0,15 12-29 0,-11-3 275 16</inkml:trace>
  <inkml:trace contextRef="#ctx0" brushRef="#br1" timeOffset="164258.6995">7383 13747 2040 0,'0'0'7'0,"-20"12"-7"15,20-12 0-15,0 0 0 0,0 0 0 0,21-23 0 16,-4 10 0-16,4-1 0 0,8 1 0 0,1-1 0 15,6-1 0-15,4 3 0 0,0-3 0 0,0 7 0 16,0 1 0-16,-3 1 0 0,-5 3 0 0,-1 2 0 16,-6 5 0-16,-3 3 0 0,-22-7 0 15,27 19 0-15,-27-19 0 0,7 28 0 16,-10-9 0-16,-7 3 0 0,-7 5 0 0,-4 2 0 16,-4 2 0-16,-4 3 0 0,-3 2 0 0,0 1 0 15,1-3 0-15,1-2 0 0,7-5 0 0,6-5 0 16,17-22 0-16,-9 25 0 0,9-25 0 0,22 11 0 15,2-10 0-15,7-6 0 0,8-3 0 0,5-3 0 16,5-4 0-16,4 1 0 0,4 1 0 0,3 2 0 16,-4 2 0-16,-2 3 0 0,-8 5 0 15,-9 3 0-15,-9 6 0 0,-8 4 0 0,-10 7 0 16,-8 7 0-16,-8 6 0 0,-10 6 0 16,-8 2 0-16,-8 3 0 0,-7 2 0 0,-5 1 0 15,-2-3 0-15,0 1 0 0,0-4 0 0,3-4 0 16,7-3 0-16,3-8 0 0,14-6 0 0,19-19 0 15,-20 21 0-15,9-40-181 0,42 28-274 0,-13-34-225 16,9-5 62-16,10 6 506 0</inkml:trace>
  <inkml:trace contextRef="#ctx0" brushRef="#br1" timeOffset="164680.5398">8271 13813 2017 0,'-47'55'30'0,"47"-55"-30"0,-19 7 0 0,19-7 0 16,0 0 0-16,25-12 0 0,-6 4 0 0,5-7 0 15,6-1 0-15,8-4 0 0,5-3 0 0,5 1 0 16,3 0 0-16,3 2 0 0,-2 2 0 0,-2 2 0 16,-5 6 0-16,-10 5 0 0,-8 5 0 0,-27 0 0 15,24 12 0-15,-24-12 0 0,3 26 0 16,-10-9 0-16,-4 2 0 0,-8 4 0 0,-3 2 0 15,-4 2 0-15,-5 3 0 0,-2-1 0 0,1-1 0 16,2-4 0-16,5-1 0 0,5-2 0 0,5-4 0 16,15-17 0-16,-15 28 0 0,15-28 0 15,4 21 0-15,-4-21 0 0,22 14 0 0,-4-9 0 16,5-3 0-16,5-1 0 0,5-2 0 0,1-3 0 16,1 2 0-16,0-2 0 0,1 2 0 15,-4 2 0-15,0 2 0 0,-6 4 0 0,-4 4 0 16,-22-10 0-16,25 27 0 0,-20-8 0 0,-5 1 0 15,-4 3 0-15,-2 3 0 0,-6-1 0 0,0 2 0 16,-4-3 0-16,-1 0 0 0,0-2 0 0,1-4 0 16,2-1 0-16,14-17 0 0,-19 24 0 0,19-24 0 15,0 0 0-15,0 0 0 0,0 0 0 16,0 0 0-16,34 8-189 0,-42-30-455 0,32 7-23 16,-6-9 121-16</inkml:trace>
  <inkml:trace contextRef="#ctx0" brushRef="#br1" timeOffset="164836.8047">9189 14109 2047 0,'0'0'0'0,"0"0"0"0,0 0 0 0,0 0 0 16,0 0 0-16,0 0 0 0,0 0 0 0,23-20 0 16,-12 2 0-16,16 17-55 0,-25-34-595 0,31 14-63 15,-11-8 85-15</inkml:trace>
  <inkml:trace contextRef="#ctx0" brushRef="#br1" timeOffset="165352.421">9668 13602 2047 0,'0'0'0'16,"0"0"0"-16,0 0 0 0,0 0 0 0,22-11 0 16,0 7 0-16,0-2 0 0,1 4 0 0,1-2 0 15,-1 4 0-15,1 0 0 0,0 1 0 16,0-1 0-16,0 0 0 0,1 2 0 0,0 0 0 15,-1 2 0-15,0-1 0 0,0 1 0 0,-2 0 0 16,-2 0 0-16,0 2 0 0,-20-6 0 0,28 13 0 16,-28-13 0-16,18 14 0 0,-18-14 0 0,6 21 0 15,-6-21 0-15,-10 29 0 0,-3-12 0 0,-5 2 0 16,-5 1 0-16,-3 2 0 0,-2 1 0 16,-1 3 0-16,2-1 0 0,4-1 0 15,4-2 0-15,4-3 0 0,15-19 0 0,-12 28 0 16,12-28 0-16,8 17 0 0,-8-17 0 0,31 9 0 15,-6-9 0-15,5-3 0 0,6-2 0 0,3 0 0 16,1 1 0-16,0 0 0 0,-2 4 0 0,-6 2 0 16,-6 3 0-16,-6 2 0 0,-20-7 0 0,20 23 0 15,-16-6 0-15,-6 4 0 0,-6 3 0 16,-4 3 0-16,-8 1 0 0,-5-2 0 0,-4 1 0 16,-3-5 0-16,3-2 0 0,-1-8 0 0,10 0 0 15,1-12 0-15,19 0-101 0,-26-24-170 0,26 24-403 16,9-45 28-16,-3 2 292 0</inkml:trace>
  <inkml:trace contextRef="#ctx0" brushRef="#br1" timeOffset="165508.6764">10066 13112 2047 0,'-71'24'0'0,"19"-1"0"0,10-2 0 15,13-9 0-15,12-5 0 0,17-7 0 0,-22 4 0 16,3-22 0-16,19 18-499 0,-28-25-155 0,23 1-30 15,3 2 475-15,-13-13 209 0,34 28 0 0,-19 7 0 16,0 0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15/06/2015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96915"/>
              </p:ext>
            </p:extLst>
          </p:nvPr>
        </p:nvGraphicFramePr>
        <p:xfrm>
          <a:off x="214283" y="762000"/>
          <a:ext cx="8750332" cy="4770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formula is, and what the 3 variables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examples of convex mirrors USING THE FORMULA,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concave: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do&lt;f, do=f, f&lt;do&lt;2f, do=2f, d&gt;2f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various cases we are expected to be familiar with AND HOW TO INTERPRET NEGATIVE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tricky case where only one variable is given but you are also given a magnification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“sneaky ones” in the tests/exams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to interpret the image from the numbers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an image from just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53760" y="616320"/>
              <a:ext cx="2707920" cy="245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7200" y="613800"/>
                <a:ext cx="2727000" cy="247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0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94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8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6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95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9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2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6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4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8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87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8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1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8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0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95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4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5652694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3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47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75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2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2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35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62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41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560" y="123480"/>
              <a:ext cx="9234720" cy="665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000" y="115560"/>
                <a:ext cx="9253800" cy="667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5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10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800" y="100440"/>
              <a:ext cx="8877600" cy="4879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86040"/>
                <a:ext cx="8910000" cy="491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59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680" y="132480"/>
              <a:ext cx="7474320" cy="468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5560"/>
                <a:ext cx="7504920" cy="471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360" y="147600"/>
              <a:ext cx="8726400" cy="4978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131040"/>
                <a:ext cx="8759160" cy="501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0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240" y="145080"/>
              <a:ext cx="8793360" cy="5390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9680" y="128520"/>
                <a:ext cx="8825400" cy="542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80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560" y="189720"/>
              <a:ext cx="8786520" cy="508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00" y="173160"/>
                <a:ext cx="8819640" cy="512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37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7567</TotalTime>
  <Words>321</Words>
  <Application>Microsoft Office PowerPoint</Application>
  <PresentationFormat>On-screen Show (4:3)</PresentationFormat>
  <Paragraphs>52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242</cp:revision>
  <dcterms:created xsi:type="dcterms:W3CDTF">2006-08-16T00:00:00Z</dcterms:created>
  <dcterms:modified xsi:type="dcterms:W3CDTF">2015-06-15T01:12:53Z</dcterms:modified>
</cp:coreProperties>
</file>