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ink/ink1.xml" ContentType="application/inkml+xml"/>
  <Override PartName="/ppt/ink/ink2.xml" ContentType="application/inkml+xml"/>
  <Override PartName="/ppt/ink/ink3.xml" ContentType="application/inkml+xml"/>
  <Override PartName="/ppt/ink/ink4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8"/>
  </p:notesMasterIdLst>
  <p:sldIdLst>
    <p:sldId id="261" r:id="rId2"/>
    <p:sldId id="257" r:id="rId3"/>
    <p:sldId id="258" r:id="rId4"/>
    <p:sldId id="440" r:id="rId5"/>
    <p:sldId id="436" r:id="rId6"/>
    <p:sldId id="437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492" autoAdjust="0"/>
    <p:restoredTop sz="92520" autoAdjust="0"/>
  </p:normalViewPr>
  <p:slideViewPr>
    <p:cSldViewPr>
      <p:cViewPr varScale="1">
        <p:scale>
          <a:sx n="85" d="100"/>
          <a:sy n="85" d="100"/>
        </p:scale>
        <p:origin x="876" y="90"/>
      </p:cViewPr>
      <p:guideLst>
        <p:guide orient="horz" pos="2160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7848" units="cm"/>
          <inkml:channel name="Y" type="integer" max="15752" units="cm"/>
          <inkml:channel name="F" type="integer" max="2047" units="dev"/>
          <inkml:channel name="T" type="integer" max="2.14748E9" units="dev"/>
        </inkml:traceFormat>
        <inkml:channelProperties>
          <inkml:channelProperty channel="X" name="resolution" value="1000.64679" units="1/cm"/>
          <inkml:channelProperty channel="Y" name="resolution" value="1000.12701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5-06-12T00:11:09.920"/>
    </inkml:context>
    <inkml:brush xml:id="br0">
      <inkml:brushProperty name="width" value="0.05292" units="cm"/>
      <inkml:brushProperty name="height" value="0.05292" units="cm"/>
    </inkml:brush>
  </inkml:definitions>
  <inkml:trace contextRef="#ctx0" brushRef="#br0">11020 17350 922 0,'-23'-21'105'16,"1"8"-32"-16,3 4-28 0,-3-4-5 0,1 3-8 15,-3-3-1-15,1 2-7 0,-4-3 1 0,-2 2-13 32,-2-3-3-32,1 2 3 0,-3-2-7 0,2 1 5 15,-3-1-5-15,0 2-2 0,-3-2-31 0,-1 2 31 16,-3-1-31-16,0-1 31 0,-6 1 6 0,2-1 0 15,-4 3 5-15,-4 1 0 0,-1-3 3 0,-5 5-4 16,-2-5 3-16,-2 5-5 0,-4-1 2 0,-3 2-5 16,-4 1 1-16,-3 1-3 0,-3-2 0 15,-3 4-1-15,-6-1 3 0,-4 1 3 0,-4 0 6 16,1 2 4-16,-6-3 2 0,1 3-4 0,-8-2-1 16,-2 3-5-16,-2 0-1 0,0 1-3 0,-4-1-3 15,3 2 2-15,-4 0-2 0,-2-1 2 0,0 1-1 16,1 0-1-16,-2 1-2 0,3 1 0 0,-3 1 18 15,1-1-1-15,1 0 0 0,-3 0 0 0,-1 0-16 16,3 1 2-16,-1-3 1 0,3 1 2 0,-1-2-1 0,4 1 2 16,-2-2 0-16,0-1-5 0,3-3 0 0,2 2 0 15,1 0 1-15,3 0 1 0,4 0 3 16,-1-2-4-16,2-1 1 0,0 2-2 0,0 1 1 16,0 1-1-16,-1 2 3 0,0 2-3 0,2-1-1 15,-1 4-1-15,1 1-3 0,4 2 2 0,-1 2-2 16,1 0 2-16,3-1-3 0,4 3 1 0,3 0-2 15,4 2 1-15,4 0-2 0,3 2 2 0,3 2-2 16,5-1 2-16,3-1-3 0,5-4 4 0,3-1-3 16,3 2 2-16,3 0-4 0,2 3-16 0,0-1 33 15,3-1-33-15,2 3 32 0,-4 1-17 0,3 0-5 16,-4 7 5-16,0 0-8 0,-1 3 6 0,-1 8-5 16,0-3 5-16,-2-1-1 0,3 0 7 15,2-2-7-15,3-5 8 0,1 4-6 0,1 0 6 16,4-1-7-16,2 1 8 0,4 0-10 0,0 5 10 0,6 0-7 15,3 1 4-15,3 0-6 0,4-5 6 0,4-2-7 16,5 1 8-16,5 0-8 0,3 0 7 0,6 2 18 16,4-2-32-16,7-3 33 0,5-2-41 0,4-1 13 15,6-3 2-15,7 4-4 0,2-1 18 0,8-5-18 16,5 3 9-16,4-3-7 0,2-4 2 0,6 6-2 16,3-10-3-16,4 1 1 0,1-9 2 0,2 6 5 15,2 3 5-15,2 7-1 0,-2 6 2 0,9-14-9 16,-4 1 13-16,2-6 23 0,1 5-31 0,2 6 38 15,1 1-38-15,0 1-26 0,2 0 19 16,4-4-18-16,2 0 17 0,2-2 14 16,4 4-6-16,2-7 3 0,3 4 8 0,5-7-5 15,0-5 7-15,3 9-6 0,2-10-7 0,3 5 3 16,1 2 3-16,1-5 6 0,3 1 3 0,-1-2-1 16,3-1 2-16,0-3-12 0,0 3 0 0,5 2-1 15,-1-1 1-15,2 4 9 0,-1-2-11 0,3 1-4 16,-5 0-4-16,0-1-11 0,-1 1 15 0,-1 1-3 15,0 0 1-15,-1-2 13 0,5 0-9 16,-3-2 1-16,0-4 0 0,2 2-5 0,0-4 4 16,2-1 4-16,-2 1 1 0,3 1-1 15,-3-2 0-15,-1 2 1 0,-2-1 3 0,-4 1-4 16,-3 2-11-16,-3-3-4 0,-2-3 5 0,-3-1 0 16,-1-3 16-16,-1 0 3 0,0 2-6 0,-3-3 3 15,-1 2-2-15,-1-1-3 0,-2 4-6 0,0-8 29 16,-3 1-16-16,-1-2 28 0,-1 1-29 15,-2 8 3-15,-3-7-16 0,-2 7-39 0,-3-6 46 16,-4-7-39-16,-2 1 38 0,-6-1 12 0,-4-1-11 16,-5 8 8-16,-3-2-6 0,-5-3 4 0,-3 2-3 15,-5 0 5-15,-4 0-6 0,-3 4 5 0,-3-2-4 16,-4-1-2-16,-1 3 1 0,-8-5 7 0,-1-3 11 16,-4 2-32-16,-2-5 32 15,-5 1-34-15,-1-2 14 0,-5-2 14 0,-3-1-7 16,-3 0 9-16,0-2-6 0,-5 0 6 0,-1-4-10 15,-5 0 7-15,-2 3-8 0,-4-3 7 0,-2 7-8 16,-5-5 8-16,-4 0-9 0,-2 2 7 0,-6-3-7 16,-4 1 7-16,-5 0-8 0,-6-3 6 0,-5 1-6 15,-5 2 6-15,-9 4-6 0,-8 1 5 0,-8 4-7 16,-8 3 5-16,-10-1-5 0,-4 3 3 16,-5 1-3-16,-8 1-30 0,-3 1 36 0,-4 0-36 15,-4-1 33-15,-2 1-8 0,-3-2-10 0,6-4-3 16,-3 0-18-16,9 6-26 0,-6-7-26 0,12 17-15 15,-10-11-48-15,16 27-109 0,-9-2-266 16,-13-3 41-16,9 24 423 0</inkml:trace>
  <inkml:trace contextRef="#ctx0" brushRef="#br0" timeOffset="44706.3166">6352 16094 1130 0,'-17'-24'398'0,"17"24"-350"0,0 0-17 0,0 0-18 15,0 0-10-15,-17 3 2 0,17-3 0 0,0 0 1 16,0 0-2-16,-20 15-1 0,20-15-5 0,-15 29 4 16,7-7-4-16,2 3 4 0,0 4-6 0,2 5 7 15,0 3-4-15,1 1 16 0,-1-1 2 0,2-1 15 16,-2-7-3-16,4-4-1 0,-1-5 5 0,2-2-40 15,-1-18 26-15,5 26-36 0,-5-26 15 0,11 22 3 16,-11-22-2-16,17 15 1 0,-17-15-2 0,21 11 1 16,-21-11 0-16,19 6 0 0,-19-6 2 0,18 0-2 15,-18 0 1-15,22-3-1 0,-22 3 0 0,25-12 0 16,-25 12 2-16,23-20-3 0,-23 20 4 0,24-32 14 16,-9 14-32-16,-2-3 32 0,0 1-31 0,-1-1 14 15,2-2 4-15,-2 3-4 0,0 3 3 0,-12 17-3 16,20-26 2-16,-20 26-3 0,0 0 2 15,0 0-2-15,0 0 1 0,17-4 1 0,-17 4-2 16,5 19 3-16,-2-2-3 0,0 2 4 0,-2 7-6 16,0-2 6-16,-2 1-8 0,0 2-10 0,-2-2 33 15,2 3-33-15,0-1 31 0,0-2-13 0,3-1-5 16,3-4 5-16,3-4-4 0,-8-16 3 0,30 26-3 16,-9-16 2-16,7-3 2 0,5-4 3 0,0-4-1 15,4-5-1-15,-1-5-2 0,2-4-3 0,2-5 4 16,-2-3-4-16,-3-2 5 0,-2-3-7 0,-7 0 8 15,-4-1 12-15,-6 3-28 0,-7-1 29 0,-6 2-30 16,-3 2 13-16,-6 1 3 0,-2 1-7 0,-4 3 0 16,12 18-11-16,-32-29-8 0,11 16-11 15,4 7-9-15,-3-3-8 0,20 9-6 0,-33-5-7 16,33 5 2-16,-21 2-8 0,21-2-61 0,0 0-78 16,0 0-118-16,11 25-135 0,-11-25 220 0,27 12 242 15</inkml:trace>
  <inkml:trace contextRef="#ctx0" brushRef="#br0" timeOffset="45112.5571">7110 16570 1040 0,'-13'30'335'0,"13"-30"-277"15,0 0-25-15,0 0 3 0,24-1 14 0,-24 1 14 16,42-16-6-16,-18 1-15 0,6 3-16 0,1-6-12 16,0 0-12-16,5-1-19 0,-1-3 31 0,-2 3-33 15,0-1 33-15,-4-2-10 0,-4 2-5 0,-3-1 6 16,-3 1-4-16,-7 3 8 0,-12 17 2 0,12-28 12 16,-12 28 3-16,-3-18 2 0,3 18-2 0,0 0-5 15,-20-12-9-15,20 12-2 0,-27-5-6 0,27 5-3 16,-32 0-2-16,14 4-1 0,1 0 1 15,-1 2 0-15,0 4 3 0,-3 1 0 0,1 1 2 16,1 3-3-16,2 0 4 0,1 3-6 0,2 1 2 16,1 1-3-16,2 0 3 0,3-1-4 0,2 3-13 15,2-3 26-15,3 3-26 0,3-2 24 0,3-2-9 16,4 1-4-16,2-1 3 0,5-1-5 0,1-3-6 16,5-1-10-16,2-5-28 0,9 0-14 0,-2-10-17 15,12 5-26-15,-12-16-19 0,17 14-52 0,-18-24-51 16,19 17-74-16,-9 0-129 0,-8-20 86 0,15 23 346 15</inkml:trace>
  <inkml:trace contextRef="#ctx0" brushRef="#br0" timeOffset="45534.4641">7940 16359 1055 0,'0'0'169'0,"0"0"-59"0,-26-22-28 0,26 22-9 15,0 0-7-15,-20-9-8 0,20 9-7 0,-21-9-8 16,21 9-2-16,-22-6-8 0,22 6-3 0,-21 0-5 16,21 0-3-16,-20 9-2 0,20-9-6 0,-21 20-1 15,21-20-5-15,-16 33 0 0,10-11-5 0,1 1 2 16,2 0-7-16,0 3-26 0,3 1 27 16,3 1-28-16,-1-2 27 0,3-3 4 15,2-2-5-15,3-4 5 0,-10-17-3 0,28 15 0 16,-9-16 2-16,2-6-3 0,2-8 4 0,3-5-2 15,-1-7 3-15,1-7-5 0,1-1 3 0,-1-3 23 16,0-6-23-16,-1 1 23 0,-5-3-17 0,-3 1-10 16,-4 3 9-16,-3 2-7 0,-5 3 5 0,-4 3-5 15,-1 2 5-15,-2 0-6 0,-2 3 6 16,0 3-7-16,1 5 5 0,3 21 0 0,-5-20 8 16,5 20 2-16,0 0-1 0,-6 19 0 0,2 3-11 15,-1 9 3-15,-1 9-6 0,1 6 8 0,-1 5-9 16,-1 1 8-16,1 0-18 0,-3-3 2 15,4 0-19-15,-1-7-2 0,8 0-25 0,-4-12-61 16,17 9-29-16,-13-22-82 0,30 22-80 0,-13-15-199 16,6-14 32-16,16 14 433 0</inkml:trace>
  <inkml:trace contextRef="#ctx0" brushRef="#br0" timeOffset="45956.3277">8830 16192 1281 0,'30'-35'173'16,"-4"28"-106"-16,-8-9-14 0,10 7-7 15,-2-5-1-15,2 6-14 0,-6 2-17 0,-4 2-12 16,-18 4-2-16,25 1 0 0,-25-1 4 0,0 0 7 16,0 0 4-16,17 27 1 0,-17-27-5 0,-3 25-3 15,3-25-7-15,-14 33 1 0,5-14-4 0,-2 1 5 16,-3 1-5-16,1 1 4 0,-3 0-4 0,0 0 3 16,-2 2-3-16,-1-1 5 0,0 1-5 15,1 0 7-15,0-2-1 0,2 2-22 16,-1-3 35-16,4 2-31 0,-1-4 29 0,5-2-5 15,9-17-8-15,-10 24 1 0,10-24-6 0,0 0 1 16,7 18-4-16,-7-18-5 0,0 0-3 0,28 2-6 16,-8-6-9-16,-2-8-13 0,10 2-13 0,-3-12 9 15,14 9-56-15,-10-18-17 0,16 16-90 0,-13-16-65 16,12 5-97-16,1 12-49 0,-15-18 341 16</inkml:trace>
  <inkml:trace contextRef="#ctx0" brushRef="#br0" timeOffset="46175.0761">9372 16193 1079 0,'-17'20'172'15,"-14"-14"-56"-15,15 14-18 0,-8-9-18 16,11 7-18-16,13-18-23 0,-24 32-12 0,24-32-12 16,-11 29 0-16,11-29-5 0,5 28 6 0,-5-28-1 15,20 25 4-15,-20-25-2 0,29 21 3 0,-11-14-2 16,3-1 1-16,3 0-2 0,1-4-4 0,3 0-5 15,0-2-4-15,-1-3-1 0,1 1-4 0,0-4-8 16,-1-4-6-16,2 0 2 0,-2-5-13 0,0 3-20 16,-9-11-41-16,11 13-60 15,-19-25-69-15,23 19-113 0,-10-6-192 0,-11-11 69 16,12 19 433-16</inkml:trace>
  <inkml:trace contextRef="#ctx0" brushRef="#br0" timeOffset="46346.9854">9567 16235 1238 0,'-39'19'193'0,"20"16"-92"16,-11-5-52-16,11 4-9 0,-4-4-15 0,7 4 0 15,1-6-5-15,5 0-37 0,3-3 27 0,4-2-37 16,5-2 20-16,-2-21-19 0,22 32-38 0,-22-32-48 16,46 19-101-16,-27-28-116 0,13 2-193 15,12 10 139-15,-11-24 383 0</inkml:trace>
  <inkml:trace contextRef="#ctx0" brushRef="#br0" timeOffset="46862.6164">10450 15721 1180 0,'-16'19'194'0,"16"-19"-134"0,-22 17-5 0,22-17-4 16,-24 18 4-16,7-11-5 0,17-7-14 0,-35 26-14 16,13-13-3-16,-3 3 12 0,1 4-34 15,-1 4 29-15,-2 8-30 0,-2 5 7 0,-2 7 7 16,-3 8-12-16,1 7 9 0,-3 5-15 16,-3 4 15-16,0 2-16 0,-2-3 14 0,0 0-8 15,6-4-22-15,4-6 12 0,4-7-40 0,12-4-13 16,-2-23-47-16,25 12-126 0,-8-35-256 0,6 20-40 15,15-14 293-15</inkml:trace>
  <inkml:trace contextRef="#ctx0" brushRef="#br0" timeOffset="47253.2402">10734 15865 999 0,'-31'22'255'16,"-1"-6"-217"-16,4 8-12 0,-7-2 22 0,7 12 16 15,-11-6 1-15,10 13-1 0,-9-4-22 0,7 11 11 16,-3-4-12-16,4 8 8 0,-1-3-14 0,5 0 3 16,1-1-17-16,4-3-24 0,4-5 19 0,4 0-29 15,2-5 20-15,6-3-1 0,4-4-8 16,3-7 3-16,5-2-5 0,-7-19 3 0,23 20-4 15,-23-20 3-15,33 6 0 0,-13-7-2 0,2-4 3 16,-1-3-2-16,0-3 2 0,-1-5-1 0,-3-3 3 16,-3-2-3-16,-2 1 4 0,-2 0-4 15,-5 1 4-15,-3 2-2 0,-4 0-4 0,2 17 32 16,-15-28-31-16,15 28 28 0,-28-23-25 16,10 14-7-16,-1 1-1 0,-1 1-5 0,3 3-2 15,17 4-5-15,-24-3-13 0,24 3-19 0,0 0-40 16,0 0-32-16,0 0-17 0,0 0-85 0,27-10-135 15,-2 11-113-15,-3-16 169 0</inkml:trace>
  <inkml:trace contextRef="#ctx0" brushRef="#br0" timeOffset="47440.7291">11211 15814 1474 0,'0'0'158'0,"-31"12"-94"0,7-3-37 0,-4 4 21 15,1 7-36-15,-4 6 20 0,0 6-23 0,-4 9-11 16,0 5 9-16,1 7-10 0,0 4 11 0,2 5-13 16,2 0 13-16,0 1-15 0,4-3 11 15,4-1-14-15,3-3-29 0,9 0-5 0,-2-12-66 16,18 10-65-16,-16-33-134 0,19 7-253 0,8 1 52 16,-17-29 436-16</inkml:trace>
  <inkml:trace contextRef="#ctx0" brushRef="#br0" timeOffset="47643.8537">11274 16254 1478 0,'-30'7'220'0,"30"-7"-155"16,-28 29-38-16,12-12-12 0,0 3-8 0,-2 4 1 15,0 5-11-15,-2 1 7 0,0 3-1 0,2 2-33 16,-1 1 20-16,2-1-36 0,5 1 4 15,0-7-8-15,10 5-32 0,-6-17-36 0,22 16-98 16,-14-33-133-16,0 0-163 0,34 30 144 0,-34-30 368 16</inkml:trace>
  <inkml:trace contextRef="#ctx0" brushRef="#br0" timeOffset="47956.3664">11491 16318 1456 0,'-23'-14'133'15,"23"14"-39"-15,-28-13-20 0,28 13-13 0,-26-2-19 16,26 2-13-16,-24 4-8 0,24-4-5 0,-24 13-5 16,24-13-2-16,-23 25-5 0,23-25 1 0,-22 34-4 15,13-14 2-15,2 0-5 0,2-2 4 0,4-1-5 16,1-17-21-16,7 29 26 16,-7-29-29-16,18 23 31 0,-18-23-3 0,31 13-1 15,-11-8 0-15,3-3-1 0,3-2 0 0,1-3 1 16,1-1-2-16,0 0 4 0,-3-1-3 0,0 1 1 15,-5 2 0-15,-3 1-3 0,-17 1-3 0,25 6-1 16,-25-6-2-16,0 0 2 0,15 29 1 0,-11-10-29 16,-6-1 0-16,-1 8-2 0,-4-5 7 0,-2 3 21 15,-3-1 3-15,0 3-14 0,-4-6-6 16,5 3-23-16,11-23-15 0,-22 34-33 0,5-33-38 16,20 16-110-16,-3-17-263 0,0 0 24 0,0 0 394 15</inkml:trace>
  <inkml:trace contextRef="#ctx0" brushRef="#br0" timeOffset="48128.3199">11592 16152 1645 0,'-23'15'283'0,"23"-15"-212"0,0 0-28 16,-14 18-38-16,14-18-5 0,17 12 0 0,-17-12 0 15,36 9 0-15,-13-8 0 0,4-2 0 0,2-7 0 16,7-1 0-16,1-10-53 0,14 11-98 0,-18-27-274 15,20 18-226-15,-4-1 32 0,-7-6 472 16</inkml:trace>
</inkml:ink>
</file>

<file path=ppt/ink/ink2.xml><?xml version="1.0" encoding="utf-8"?>
<inkml:ink xmlns:inkml="http://www.w3.org/2003/InkML">
  <inkml:definitions>
    <inkml:context xml:id="ctx0">
      <inkml:inkSource xml:id="inkSrc0">
        <inkml:traceFormat>
          <inkml:channel name="X" type="integer" max="27848" units="cm"/>
          <inkml:channel name="Y" type="integer" max="15752" units="cm"/>
          <inkml:channel name="F" type="integer" max="2047" units="dev"/>
          <inkml:channel name="T" type="integer" max="2.14748E9" units="dev"/>
        </inkml:traceFormat>
        <inkml:channelProperties>
          <inkml:channelProperty channel="X" name="resolution" value="1000.64679" units="1/cm"/>
          <inkml:channelProperty channel="Y" name="resolution" value="1000.12701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5-06-12T00:02:34.225"/>
    </inkml:context>
    <inkml:brush xml:id="br0">
      <inkml:brushProperty name="width" value="0.05292" units="cm"/>
      <inkml:brushProperty name="height" value="0.05292" units="cm"/>
      <inkml:brushProperty name="color" value="#FF0000"/>
    </inkml:brush>
    <inkml:brush xml:id="br1">
      <inkml:brushProperty name="width" value="0.05292" units="cm"/>
      <inkml:brushProperty name="height" value="0.05292" units="cm"/>
      <inkml:brushProperty name="color" value="#00B0F0"/>
    </inkml:brush>
    <inkml:brush xml:id="br2">
      <inkml:brushProperty name="width" value="0.05292" units="cm"/>
      <inkml:brushProperty name="height" value="0.05292" units="cm"/>
      <inkml:brushProperty name="color" value="#7030A0"/>
    </inkml:brush>
    <inkml:brush xml:id="br3">
      <inkml:brushProperty name="width" value="0.05292" units="cm"/>
      <inkml:brushProperty name="height" value="0.05292" units="cm"/>
      <inkml:brushProperty name="color" value="#00B050"/>
    </inkml:brush>
  </inkml:definitions>
  <inkml:trace contextRef="#ctx0" brushRef="#br0">20231 8461 492 0,'-8'17'169'0,"8"-17"5"0,-21 7-68 16,21-7-14-16,-17 0-16 0,17 0-9 0,0 0-14 0,-24-4-8 16,24 4-9-16,0 0-4 0,0 0-7 0,0 0-2 15,-19 9-4-15,19-9-7 0,0 0-4 0,0 0-4 0,-11 17 0 16,11-17-2-16,0 0 3 0,2 18-5 0,-2-18 1 16,0 0 1-16,0 0-2 15,0 0 2-15,19 18 1 0,-19-18-1 0,0 0 3 16,23 1-1-16,-23-1 2 0,22-5-1 0,-22 5-2 15,26-12 0 1,-26 12-4-16,30-17 4 0,-30 17-5 0,33-21 3 16,-16 8-3-16,-17 13 1 0,30-23-3 0,-30 23 1 15,21-22-3-15,-21 22 3 0,12-20-1 0,-12 20 6 16,0 0 1-16,-1-19 2 0,1 19 0 16,0 0 0-16,-22-12-2 0,22 12 0 0,-25-1 0 15,25 1 3-15,-33 7 2 0,12-1 2 0,0 5 5 16,-3 0 0-16,5 3 6 0,-3 1-4 15,2 3 3-15,2-1-6 0,2 1 1 0,2-1-7 16,14-17 1-16,-16 31-5 0,16-31-1 0,-6 26-4 16,6-26 1-16,6 20-3 0,-6-20 3 0,14 22-3 15,-14-22 4-15,21 14-2 0,-21-14 2 16,26 9-1-16,-26-9 0 0,30 1-2 0,-30-1 2 16,33-7 0-16,-33 7 0 0,34-15 3 0,-34 15-5 15,30-23 4-15,-30 23-3 0,27-25 3 0,-27 25-2 16,17-28 3-16,-17 28-3 0,10-29 4 0,-10 29-5 15,3-29 5-15,-3 29-4 0,-2-27 3 0,2 27-2 16,-11-22 3-16,11 22-1 0,0 0 0 0,-25-20 3 16,25 20 3-16,-25-5-2 0,25 5-1 15,-30 5-1-15,13 2-5 0,-3 3 2 0,2 1 2 16,1 2 4-16,17-13-3 0,-32 28 7 0,15-15-4 16,17-13 3-16,-20 26-4 0,20-26-1 0,-12 23-6 15,12-23 2-15,-4 18-4 0,4-18 2 16,0 0 1-16,8 18-1 0,-8-18-1 0,0 0 3 15,19 12-5-15,-19-12 3 0,22 0 1 16,-22 0-5-16,26-5 5 0,-26 5-2 0,29-13 1 16,-29 13 0-16,31-19 1 0,-31 19-3 0,32-25 4 15,-32 25-3-15,24-24 3 0,-24 24-3 0,14-17 4 16,-14 17-3-16,0 0 5 0,3-18-2 0,-3 18 1 16,0 0 1-16,0 0 0 0,-22-14 1 0,22 14 0 15,-19-2 1-15,19 2-1 0,-24 3 0 0,24-3 1 16,-26 7 2-16,26-7-1 0,-25 10 2 15,25-10-4-15,-20 12-1 0,20-12 0 16,-17 10-2-16,17-10-3 0,0 0 2 0,0 0-4 16,-15 18 2-16,15-18-2 0,0 0 0 0,9 23 0 15,-9-23 1-15,13 17-1 0,-13-17 2 0,17 13-1 16,-17-13 0-16,23 10-1 0,-23-10-1 0,28 3 2 16,-28-3-1-16,29-5 1 0,-29 5-1 0,26-9-3 15,-26 9 1-15,19-11 3 0,-19 11-2 16,0 0 5-16,0 0-2 0,11-21 3 0,-11 21-1 15,0 0 0-15,-10-21-1 0,10 21 1 0,0 0-2 16,-20-22 2-16,20 22-6 0,0 0 0 0,-23-18-10 16,23 18-7-16,0 0-12 0,0 0-13 0,-21-14-23 15,21 14-59-15,0 0-104 0,0 0-301 16,0 0 38-16,0 0 222 0</inkml:trace>
  <inkml:trace contextRef="#ctx0" brushRef="#br0" timeOffset="3414.0465">24844 8449 514 0,'0'0'80'16,"0"0"-16"-16,0 0-14 0,0 0-12 15,0 0-8-15,0 0-6 0,-18-10-4 0,18 10-6 16,0 0 4-16,-19 12 13 0,19-12 21 0,0 0 15 16,-25 17 11-16,25-17-1 0,0 0-3 15,-20 28-1-15,20-28-11 0,-13 18-6 0,13-18-16 16,0 0-12-16,-13 19-11 0,13-19-7 0,0 0-6 15,1 20 0-15,-1-20-4 0,0 0 1 0,15 21-3 16,-15-21 2-16,0 0-1 0,20 23 2 16,-20-23 0-16,18 14-2 0,-18-14 0 0,21 11 1 15,-21-11 0-15,21 6 0 0,-21-6 1 0,19-2 0 16,-19 2 0-16,17-9 0 0,-17 9 2 0,19-17-1 16,-19 17 1-16,17-27-2 0,-17 27 4 0,10-30-4 15,-10 30 4-15,8-30 2 0,-8 30 6 0,2-32-4 16,-2 32 7-16,-6-29-5 0,6 29 2 15,-10-21 0-15,10 21 1 0,0 0-1 16,-20-22-1-16,20 22-5 0,0 0-1 0,-25-3-7 16,25 3 2-16,-17 8-1 0,17-8-2 0,-18 17 6 15,18-17-4-15,-19 29 3 0,19-29-3 0,-19 32 7 16,19-32-7-16,-12 30 4 0,12-30-5 0,-5 27 0 16,5-27 0-16,5 21 1 0,-5-21-2 0,15 17 6 15,-15-17-6-15,21 9 2 0,-21-9 0 16,25 3-4-16,-25-3 4 0,29-5 0 0,-12-2 2 15,-17 7 1-15,32-17-2 0,-32 17-2 0,28-22 2 16,-28 22-3-16,24-26 5 0,-24 26-2 0,15-26 2 16,-15 26-2-16,3-26 4 0,-3 26-3 0,-4-25 3 15,4 25-3-15,-14-22 1 0,14 22-2 16,-19-19 2-16,19 19-3 0,-25-15 2 0,25 15-3 16,-28-7 2-16,28 7 0 0,-32 3 6 15,32-3 0-15,-33 10-1 0,33-10 7 0,-32 19-6 16,32-19 3-16,-31 25-6 0,31-25 2 0,-27 30-6 15,27-30 3-15,-18 28-3 0,18-28 3 0,-9 25-4 16,9-25 3-16,2 23-4 0,-2-23 2 0,13 19-3 16,-13-19 3-16,20 13-1 0,-20-13 1 0,26 8 2 15,-26-8-2-15,29 2 0 0,-29-2 1 16,26-7-2-16,-26 7 2 0,28-13 2 0,-28 13-1 16,29-20-1-16,-29 20-1 0,20-23 3 0,-20 23-2 15,14-25 5-15,-14 25 0 0,3-24 7 16,-3 24-1-16,-6-22 3 0,6 22-4 0,-11-18-2 15,11 18-4-15,-19-12 1 0,19 12-3 0,-22-6 0 16,22 6-1-16,-24 3 0 0,24-3 1 0,-27 11-1 16,27-11 0-16,-28 19-3 0,28-19 3 15,-27 26-4-15,27-26 4 0,-19 25-5 0,19-25 5 16,-10 18-2-16,10-18 0 0,0 0-1 0,4 19 1 16,-4-19-2-16,0 0 2 0,19 13-1 0,-19-13 2 15,20 4-1-15,-20-4 0 0,22-2 2 0,-22 2-2 16,26-10 1-16,-26 10-1 0,27-19 4 0,-27 19-5 15,26-21 4-15,-26 21-5 0,15-19 2 16,-15 19 2-16,0 0 3 0,6-17-2 16,-6 17 6-16,0 0-3 0,0 0-2 0,0 0 3 15,-18-7-9-15,18 7 0 0,-19 9-2 0,19-9 2 16,-27 18-3-16,27-18-1 0,-28 23-8 0,28-23-11 16,-18 22-36-16,18-22-55 0,0 0-143 0,0 0-322 15,0 0 21-15,17 12 258 0</inkml:trace>
  <inkml:trace contextRef="#ctx0" brushRef="#br0" timeOffset="4207.313">20646 8986 938 0,'18'-14'339'15,"-28"-9"-219"-15,10 23-1 0,-8-32-54 0,8 32-3 16,-18-33-29-16,18 33 6 0,-25-33-4 0,25 33-15 15,-29-30 0-15,12 18-9 0,0 1-1 0,0 3-3 16,0 4-4-16,0 2-1 0,-2 4-2 0,-3 4 1 16,0 5-1-16,-1 5 9 0,-2 3 4 15,3 6 9-15,-1 1 2 0,3 5-15 0,0 2 20 16,3 2-30-16,5 3 18 0,2 1-11 16,5 4-10-16,1 0 8 0,0 1-7 0,3 1 6 0,-1 1-7 15,4-3 7-15,-2-1-9 0,0 0 9 16,1-3-17-16,0 0 5 0,0-4 6 0,1-5-36 15,2 1 4-15,-4-12-42 0,10 6-17 0,-10-25-39 16,12 32-93-16,-12-32-72 0,0 0-213 16,0 0 68-16,0 0 378 0</inkml:trace>
  <inkml:trace contextRef="#ctx0" brushRef="#br0" timeOffset="4385.4643">19915 9284 1362 0,'-7'17'329'15,"7"-17"-242"-15,-20-3-29 0,20 3-26 0,0 0-17 0,0 0-7 16,0 0 4-16,0 0 4 0,31 3 1 0,-9-3-2 16,6 1-6-16,7-3-4 0,6-2-3 0,8-2-4 15,4-2-2-15,7-2-11 0,2-4-25 0,7 8-59 16,-13-22-126-16,16 17-377 0,-12-5 15 16,4 1 195-16</inkml:trace>
  <inkml:trace contextRef="#ctx0" brushRef="#br0" timeOffset="5306.1009">24765 9088 559 0,'0'0'60'0,"0"0"-16"16,12-18 2-16,-12 18 8 0,0 0 7 0,4-17 17 15,-4 17 2-15,0 0 5 0,0 0-7 0,2-18 3 16,-2 18-2-16,0 0 0 0,0 0-8 16,-14-23-8-16,14 23-12 0,0 0-5 0,-26-13-5 15,8 7-3-15,1 3-4 0,-5 1-4 0,1 4-1 16,-3 1-6-16,1 4-4 0,-5 2-6 0,-1 1 1 15,-2 4-2-15,1 3 7 0,-1 1 1 16,1 4 6-16,1 1-4 0,2 3 4 0,2 2-11 16,4 3 3-16,3 1-12 0,1 2 6 0,3 1-9 15,6-2 2-15,2-1-4 0,6 0 2 16,4-2-7-16,6 0 7 0,5-2-8 0,7-2-6 16,4-1 8-16,10-5-10 0,7-3 18 0,9-5-17 15,6-3-3-15,5-9-31 0,9 0-38 0,-8-20-79 16,25 9-454-16,-20-9 3 0,4-2 150 0</inkml:trace>
  <inkml:trace contextRef="#ctx0" brushRef="#br0" timeOffset="8354.3422">15311 7733 505 0,'0'0'60'0,"0"0"14"0,0 0-1 15,0 0 12-15,0 0-19 0,0 0-13 0,0 0-19 16,0 0-9-16,0 0 3 0,0 0 5 15,-20-1 1-15,20 1 4 0,0 0 3 0,-17-3 4 16,17 3-3-16,0 0 1 0,0 0-7 0,0 0-2 16,0 0-4-16,-19-10-5 0,19 10-4 15,0 0-3-15,0 0-2 0,0 0-2 0,0 0 0 16,0 0 0-16,0 0-1 0,-18-15 1 0,18 15 1 16,0 0 0-16,0 0 1 0,0 0-2 15,-20 2-3-15,20-2-3 0,0 0-2 0,-21 10 0 16,21-10 1-16,-17 11-1 0,17-11 5 0,-19 11-1 15,19-11 2-15,-20 12-1 0,20-12 0 0,-17 11-4 16,17-11 1-16,-17 10-1 0,17-10 1 0,-17 14 0 16,17-14 2-16,-18 14-1 0,18-14 2 0,-17 18-2 15,17-18 3-15,-17 23-5 0,17-23 1 0,-18 26-3 16,18-26 4-16,-18 29-4 0,8-12 5 16,0 1-3-16,0 1 2 0,0 1-4 15,-1 0 1-15,0-1-8 0,1 0 6 0,1-1-7 16,9-18 5-16,-13 30-4 0,13-30 2 0,-12 28-2 15,12-28 4-15,-10 26-4 0,10-26 3 0,-7 27 0 16,7-27 1-16,-5 24 1 0,5-24 4 0,-4 23-4 16,4-23 4-16,-2 26-7 0,2-26 1 0,0 27-1 15,0-27-16-15,0 26 32 0,0-26-30 16,-3 30 29-16,1-13-12 0,2-17-3 0,-2 30 0 16,2-30 0-16,-3 27 1 0,3-27-3 0,-4 28 4 15,4-28-3-15,-3 27 3 0,3-27-2 0,-3 28 2 16,3-28-4-16,-2 24 4 0,2-24-3 15,-4 23 3-15,4-23-3 0,-2 22 2 0,2-22-1 16,0 23 1-16,0-23-2 0,0 22 2 16,0-22-4-16,1 24 4 0,-1-24-3 0,3 24 4 15,-3-24-1-15,3 23-1 0,-3-23-1 0,4 22 3 16,-4-22-3-16,3 19 2 0,-3-19-3 0,4 21 3 16,-4-21-2-16,4 19 1 0,-4-19-1 0,3 21 2 15,-3-21-2-15,2 22 1 0,-2-22 0 0,3 19 1 16,-3-19-2-16,4 18 2 0,-4-18-3 0,4 18 2 15,-4-18-1-15,3 17 4 0,-3-17-4 16,5 18 2-16,-5-18-3 0,6 18 2 0,-6-18-4 16,0 0-14-16,16 23 32 0,-16-23-32 0,0 0 32 15,17 23-15-15,-17-23 0 0,15 20 0 0,-15-20 0 16,15 18 3-16,-15-18-4 0,16 20 4 0,-16-20-4 16,14 23 2-16,-14-23-1 0,11 26 1 0,-11-26-11 15,8 30 5-15,-3-12-4 0,-3 0 4 16,2-1 3-16,0 0 3 0,-1 1-11 15,-3-18-6-15,10 35-22 0,-10-35 0 0,15 29-10 16,-15-29-8-16,23 23-19 0,-23-23-44 0,36 9-62 16,-36-9-120-16,39-24-166 0,-2 16 44 0,-13-18 387 15</inkml:trace>
  <inkml:trace contextRef="#ctx0" brushRef="#br0" timeOffset="8815.1054">14964 8103 1182 0,'0'0'85'0,"0"0"-27"16,15-23-3-16,-15 23-5 0,0 0-8 16,0 0-7-16,0 0-10 0,0 0-7 0,0 0-6 15,18-10-3-15,-18 10-3 0,0 0 0 16,0 0-2-16,19 23 1 0,-19-23-3 0,17 27 1 16,-6-10-4-16,0 1 4 0,2 0-6 0,-1 0 5 15,0 1-6-15,1 1 4 16,3 0-13-16,-16-20-41 0,32 44-50 0,-32-44-99 15,31 30-229-15,-11-7-32 0,-20-23 141 16</inkml:trace>
  <inkml:trace contextRef="#ctx0" brushRef="#br0" timeOffset="9052.7391">15053 8470 998 0,'0'0'306'0,"-17"-2"-262"0,17 2-14 0,-17 5 7 16,17-5 9-16,0 0 3 0,0 0-14 0,0 0-20 15,0 0-13-15,0 0-5 0,0 0 0 0,0 0 5 16,0 0-1-16,30 8 0 0,-30-8 0 0,33 3-3 16,-15-1 1-16,1 2 1 0,0-1-1 15,-2 2-1-15,0 4-24 0,-17-9-23 0,28 20-46 16,-28-20-61-16,18 24-144 0,-9-7-157 15,-9-17 32-15,6 37 379 0</inkml:trace>
  <inkml:trace contextRef="#ctx0" brushRef="#br0" timeOffset="9243.4312">15060 8807 1361 0,'0'0'307'0,"-16"19"-260"16,16-19-15-16,0 0 2 0,-9 21-6 0,9-21-9 15,0 0-10-15,0 0-6 0,8 21-3 0,-8-21-2 16,0 0-3-16,15 17-8 0,-15-17-17 16,23 3-20-16,0 0-48 0,-23-3-67 0,49-9-156 15,-20-2-223-15,2-5 71 0,11 10 335 16</inkml:trace>
  <inkml:trace contextRef="#ctx0" brushRef="#br0" timeOffset="12073.1577">2003 8528 388 0,'0'0'92'0,"0"0"-5"0,0 0 3 0,0 0-3 16,-17 7 0-16,17-7-6 0,0 0-15 0,0 0-12 15,0 0-9-15,0 0-10 0,0 0-8 0,0 0-8 16,0 0-8-16,0 0-1 0,0 0-1 0,0 0-1 16,0 0 2-16,0 0-1 0,0 0 5 15,0 0 2-15,0 0 12 0,0 0 4 16,0 0 0-16,5-21-2 0,-5 21-9 0,0-17-7 16,0 17 2-16,0-21-5 0,0 21 3 0,1-26-5 15,-1 9 0-15,0 17-5 0,2-32 1 0,-1 13-7 16,1 0 5-16,0-5-6 0,0-2 5 0,2 0 16 15,-1-2-33-15,1 2 31 0,0-3-29 0,1-1 9 16,1-3 10-16,-1 0-8 0,0-4 6 16,1 1-8-16,-1-3 8 0,0-1-9 0,-1 1 10 15,0-1-9-15,0 0 10 0,-1-1-10 0,1-2 9 16,-2 1 6-16,1-3-27 0,-1 2 29 0,0-3-27 16,-2 1 10-16,1-1 10 0,-1-1-11 15,0 1 12-15,0 0-13 0,0-1 12 0,0 0-12 16,0-2 11-16,0 2-11 0,0 0 12 0,0 0 7 15,-1 1-26-15,-1 0 27 0,0 0-27 16,1 0 7-16,-3 1 13 0,0-2-12 0,-1 1 10 16,1 0-10-16,-1 0 12 0,1 3-3 0,-1-2 14 15,2 4-7-15,-3-4 14 0,-1 1 4 0,0 1-28 16,1-1 25-16,-1 0-31 0,2 1 5 0,0-1 8 16,1-2-13-16,1 0 11 0,0-2-11 0,1 3 11 15,1-3-11-15,-1 2 9 0,2-1-10 0,0 1 11 16,0 2 9-16,0-1-26 0,0 1 26 15,0 2-27-15,-1-2 9 0,0 3 9 16,0 1-9-16,0-1 9 0,-2 0-9 0,1 0 9 16,1 2-9-16,-2 2 10 0,-1-1-10 0,2 2 10 15,-2 0-10-15,1-1 10 0,-1 1 12 0,0 0-28 16,2 1 31-16,-3 1-29 0,3-1 9 0,-2 1 6 16,2 0-9-16,-1-1 8 0,1 1-10 15,1-1 8-15,-1 1-8 0,2-1 9 0,2 1-9 16,-1 2 9-16,0 0-9 0,0 1 9 0,0 1-7 15,1 2 5-15,-1 1-6 0,-1 2-11 0,0 1 30 16,-1 2-29-16,-1 1 31 0,0 2-14 0,0 1-5 16,2 18 5-16,-9-32-3 0,9 32 8 15,-10-29-1-15,10 29 4 0,-11-26-2 0,11 26-1 16,-8-22-4-16,8 22 2 0,0 0-4 16,-11-23 0-16,11 23-2 0,0 0 0 0,0 0-1 15,0 0 0-15,0 0 1 0,0 0-1 0,0 0-1 16,0 0 1-16,0 0-2 0,0 0 0 0,0 0-1 15,0 0-2-15,0 0 0 0,0 0 1 0,0 0 2 16,0 0 1-16,0 0 3 0,1 23-1 0,-1-23 1 16,3 29-2-16,-3-12 3 0,-3 2-5 0,-1 2 6 15,0 3-6-15,-4 0 4 0,-1 5 12 16,-2 0-29-16,-3 1 28 0,-2 3-27 0,-1 1 11 16,-2 1 8-16,-2 0-9 0,-1 1 9 0,2-2-8 15,-1-2 8-15,3-3-6 0,2-4 4 16,4-6-7-16,12-19 4 0,-14 20-5 0,14-20 0 15,0 0-3-15,0 0-1 0,0 0 6 0,0 0 0 16,17-21 7-16,-17 21-2 0,24-36 1 16,-10 9-5-16,3-3 7 0,0-4-8 0,1-2 10 15,1-2-10-15,0 1 10 0,-1-2-5 0,-1 2-5 16,-1 2 28-16,-2 1-27 0,0 4 25 0,-3 2-11 16,-1 4-5-16,-3 3 6 0,-7 21-4 0,11-29 4 15,-11 29-5-15,0 0 1 0,0 0-3 0,6-17-3 16,-6 17 0-16,0 0-4 0,0 0-1 0,0 0 0 15,0 0-1-15,0 0 0 16,22 15 3-16,-22-15 0 0,28 17 0 0,-11-7-1 16,1 1 2-16,3 4-4 0,0-1 4 0,2 5-3 15,0-1 4-15,1 2-2 0,1 2-12 0,-4 1 29 16,1 1-26-16,-1 0 25 0,-2 3-10 0,-2-2-7 16,-1 2 4-16,-1-2-3 0,-2 0 4 0,-1-1-10 15,1-3-8-15,-1 2-34 0,-12-23-43 0,28 38-102 16,-28-38-211-16,0 0-174 0,37 7 70 15,-21-29 508-15</inkml:trace>
  <inkml:trace contextRef="#ctx0" brushRef="#br1" timeOffset="28414.5636">2183 4270 639 0,'-19'-6'23'0,"19"6"-6"15,0 0-11-15,-21 10-5 0,21-10-1 16,0 0 0-16,-20 17-1 0,20-17 0 0,-13 19-1 0,13-19 2 0,-14 29-1 15,8-9 2-15,-1 0-1 0,0 2 5 0,-3-2 65 16,4-1 19-16,6-19 3 0,0 0 8 0,-21 7-59 16,21-7 3-16,0 0 0 0,0 0 7 0,-20-1-9 15,20 1-6-15,0 0-6 0,0 0-2 0,0 0-2 16,0 0-2-16,0 0-3 0,0 0-4 0,0 0-4 16,0 0-2-16,0 0 0 0,0 0 1 0,0 0 1 15,0 0 0-15,0 0 0 0,0 0-4 0,0 0 0 16,0 0 0-16,0 0 0 0,0 0 2 0,0 0 1 15,0 0-3-15,0 0-1 0,0 0 0 0,0 0-1 16,0 0-2 0,0 0-2-16,0 0-3 0,0 0 0 0,0 0-1 15,0 0 0-15,0 0 0 0,0 0 0 0,0 0 1 16,0 0 0-16,0 0 0 0,0 0-1 0,20 0 1 16,-20 0 0-16,17 1 0 0,-17-1 0 0,25 1 0 0,-25-1 0 15,30-1-1-15,-30 1 1 0,33-1 1 0,-16 1-1 16,0 0 0-16,2-2 1 0,0 2-1 0,0 0 1 15,2 0 3-15,-1 0 0 0,5-1 1 0,-1 1 0 16,3 0-3-16,1-1 2 0,1 1 0 0,2 0 0 16,5 0 1-16,0 0-1 0,4 0-1 15,3-1-1-15,-2 1 0 0,2-1 0 0,-1-1-1 16,2 2 0-16,4-1 0 0,-1 0 0 0,4 1 1 16,-2-1-1-16,3 0 1 0,-1 1-1 0,0-2-1 15,3 1-1-15,-2 1 1 0,0-1-2 0,2 0 1 16,-1 0 1-16,0-1 0 0,3 2 2 0,0-1-1 15,1 0 0-15,2 0 0 0,1-1-1 0,-1 1-1 16,2 1 1-16,0-1 0 0,0 1 0 0,-3-1 0 16,3 0 2-16,0 1-1 0,1-2 0 0,2 1 1 15,0 0-1-15,1 1 0 0,1-1 0 0,-2 1-1 16,0 0 1-16,-1-3-1 0,3 2 1 0,0 0-2 16,3 0 1-16,0 0 1 0,1-1-1 15,2 1 1-15,0 0-1 0,1 1 0 0,0-1 1 16,-1-1-1-16,4 1 1 0,1 0-1 0,-1-1 6 15,5 2 4-15,-6-2 0 0,2 1 0 0,-1 1-5 16,0-1-3-16,0 1-1 0,5-1 0 0,-2 0 0 0,3-1-2 16,-1 1 1-16,-1 0-1 0,3 0 2 0,-3 0-1 15,1-1 0-15,4 1 1 0,-1 0-1 0,4 0 1 16,-2 0 0-16,1-1 0 0,-1 1-1 0,-1-1 1 16,0-1 1-16,3 2-1 0,-3 0 1 0,0-2-2 15,-1 2 0-15,-1 1 1 0,2-1-1 0,0 0-1 16,-2-2 1-16,2 2 0 0,-5 0 0 0,0 0 0 15,0 1 0-15,-2-1 0 0,3-1 1 0,-2 2 0 16,0-1-1-16,2 0 0 0,-1 0 0 0,2 1 0 16,-2-2 0-16,-1 1 1 0,3 0-1 0,0-1 1 15,1 0 0-15,2 1 0 0,-2 0-1 0,-2 0 1 16,2 0 0-16,-3-1 0 0,2 1 1 0,-1 0-2 16,-2 0 1-16,3 0 0 0,-3-1 0 15,-1 1 0-15,-2 1 1 0,-3-1-1 0,5 0 2 16,0 1-1-16,-1-2 0 0,2 2 1 0,-4-1-2 15,0 0 0-15,0 0 2 0,-4 0-2 0,2 1 2 16,0-2-1-16,-1 1 1 0,1 0-1 0,-1 1-1 16,0 0 0-16,-1-1-1 0,-1 1 1 0,-2-1-1 15,-1-1 0-15,-1 1 0 0,4 0 0 0,-3 1 0 16,1-1 1-16,-3 0 0 0,-1-1-1 0,0 1 2 16,-4 1 0-16,-1-1 0 0,-2 0-1 0,1 0 1 15,0-1-2-15,-2 1 2 0,1 1-2 0,-1-1 2 16,-2 1-2-16,-1-1 0 0,-4-1 0 0,-2 1 0 15,-3 1 1-15,1-1-1 0,-3 1 0 16,0-1 3-16,-1 1-1 0,-2-1 0 0,2 1 1 16,-3-2-3-16,-1 2 0 0,-1-1 1 0,-2 0-1 15,0 1 0-15,1-1 1 0,-2 0 0 0,-1 1-1 16,-2 0 1-16,-3 0-1 0,2 0 0 0,2-2 0 16,-2 2 2-16,-2 0-2 0,-3 0 1 0,-1-1 0 15,0 0 1-15,0 1 0 0,0-1 1 0,2 1-1 16,-3 0-1-16,-2 0-1 0,2 0 0 0,-1 0 0 15,0 0 1-15,-1-1-1 0,0 1 1 0,-1 0 0 16,-1 0-2-16,2-2 1 0,-3 2-1 16,1-1 2-16,0 1-1 0,1 0 0 15,0 0 1-15,0-1-1 0,7 1 0 0,1-1 0 16,2 1 0-16,0-2 1 0,-2 1-1 0,-2 1 0 16,3-1 0-16,0 0-2 0,2 1 1 0,-2 0 1 15,-3-1-1-15,-1 1 2 0,-1-2-1 0,-2 2-1 16,2 0 2-16,-2 0-1 0,-3 0 0 0,-1 0 1 15,-17 0-1-15,25-1 0 0,-25 1 1 16,23 0 0-16,-23 0-1 0,22 0 1 0,-22 0-1 16,18-1-1-16,-18 1 2 0,19-1-1 0,-19 1 1 15,18 0 0-15,-18 0-1 0,20-1 1 16,-20 1-1-16,19 0-1 0,-19 0 1 0,28-2 1 16,-28 2 0-16,32 0 0 0,-32 0 0 0,30-1-1 15,-13 1 0-15,-17 0 0 0,28-1 0 0,-28 1 0 16,28 0 0-16,-28 0 0 0,25 0 0 15,-25 0 0-15,0 0 0 0,18-1 0 0,-18 1 1 16,0 0-1-16,0 0 0 0,0 0 2 0,0 0-1 16,0 0-1-16,0 0 1 0,0 0-1 0,0 0 0 15,0 0 0-15,0 0 0 0,0 0 0 0,0 0 0 16,18 0 0-16,-18 0 0 0,17 0 0 0,-17 0 1 16,22 0-2-16,-22 0 0 0,27 0 1 0,-27 0-1 15,28 0 1-15,-28 0 0 0,22 0 0 16,-22 0 0-16,17 0 0 0,-17 0 0 15,0 0 1-15,0 0-1 0,19-1 0 0,-19 1 1 16,0 0-1-16,0 0 0 0,0 0 0 0,0 0 0 16,20 0-1-16,-20 0 1 0,0 0 0 0,24 0 1 15,-24 0-1-15,19 0 2 0,-19 0-2 0,21-2 1 16,-21 2-2-16,30 0 0 0,-30 0 0 16,35-1 2-16,-35 1-1 0,26-1 1 0,-26 1-1 15,21 0 0-15,-21 0 0 0,0 0 0 0,19 1 0 16,-19-1 0-16,0 0 1 0,0 0-1 0,0 0 0 15,0 0 1-15,0 0-2 0,0 0 1 0,17 0 1 16,-17 0-1-16,0 0 1 0,0 0-1 0,0 0 0 16,0 0 0-16,22 0 0 0,-22 0 1 15,0 0-1-15,20-1 0 0,-20 1 0 16,0 0-6-16,0 0-6 0,0 0-8 0,0 0-8 16,0 0-5-16,0 0-7 0,0 0-14 0,0 0-29 15,18 4-63-15,-18-4-101 0,0 0-206 0,0 0-16 16,0 0 195-16</inkml:trace>
  <inkml:trace contextRef="#ctx0" brushRef="#br1" timeOffset="29570.816">10131 4074 1366 0,'0'0'112'16,"0"0"-70"-16,0 0-26 0,0 0-3 0,0 0 7 15,0 0 12-15,0 0 9 0,0 0 7 0,0 0-2 16,0 0-13-16,0 0-5 0,0 0-11 0,0 0-3 16,0 0-2-16,0 0-3 0,0 0-1 0,0 0-4 15,0 0-1-15,0 0-3 0,0 0 0 0,0 0 1 16,0 0-2-16,0 0 3 0,0 0 0 15,0 0 0-15,0 0 2 0,0 0-2 0,0 0 0 16,0 0-2-16,0 0 1 0,0 0-1 16,0 0-2-16,0 0 2 0,0 0-3 0,0 0 3 15,0 0 1-15,27 12 0 0,-27-12-1 0,30 21 1 16,-11-9-2-16,1 0 2 0,2-1-2 0,3 1 3 16,1-2-3-16,1 1 2 0,3-2-1 0,0 0 1 15,0-1-1-15,-2 1 1 0,2-1 0 16,0 1 1-16,-4-1-1 0,1-1 1 0,-5 2-2 15,-3-1 1-15,-19-8-1 0,28 17 0 0,-28-17-1 16,0 0 3-16,19 22-2 0,-19-22 4 0,-4 18 0 16,4-18 5-16,-18 28 2 0,4-10 5 0,-5 3 0 15,-3 2 1-15,-5 0-5 0,-2 3 2 0,-4 2-7 16,-1 2-11-16,-2 3 19 0,-2 1-22 16,-1 1 19-16,0 0-9 0,2-2-6 15,1-4 5-15,6-5-6 0,4-8 5 0,9-7-10 16,17-9-17-16,0 0-32 0,0 0-56 0,0 0-133 15,14-32-359-15,12-1 7 0,4-6 246 0</inkml:trace>
  <inkml:trace contextRef="#ctx0" brushRef="#br1" timeOffset="33647.3434">15379 4321 990 0,'0'0'177'16,"0"0"-152"-16,-17 15-29 0,17-15-4 0,0 0-2 16,2 24 6-16,-2-24 2 0,1 22 23 15,-1-22 1-15,0 0 2 0,0 0 1 0,0 0-20 16,0 0-4-16,0 0 0 0,0 0-1 0,0 0 2 16,0 0 3-16,0 0 19 0,0 0 14 0,0 0 13 15,0 0 10-15,0 0-8 0,0 0-4 0,0 0-1 16,0 0-4-16,0 0 1 0,0 0 2 15,0 0-5-15,0 0-3 0,0 0-7 0,0 0-6 16,0 0-8-16,-17 6-4 0,17-6-4 0,0 0 0 16,0 0-4-16,-21-22 0 0,21 22-3 0,-17-17 2 15,17 17-1-15,-24-19 0 0,24 19-2 0,-28-26 1 16,11 12-3-16,-1-2 4 0,-2-2-4 0,-4-2 6 16,0-3-4-16,-1-1 3 0,-3-2-5 15,-3-2 3-15,-2 0-4 0,-3-2 5 16,-2 0-5-16,-1-2 6 0,2-1-6 0,-2 1 4 15,0-2 9-15,-3-1-21 0,0-3 21 0,-2-2-21 16,-5-1 6-16,-2 0 7 0,-1-1-6 0,-2-3 7 16,-1 0-7-16,0-2 7 0,-1 0-6 0,-2 0 7 15,-1-1-10-15,-2-2 11 0,1-2 0 0,-5 0-16 16,-1 0 17-16,0-2-16 0,-3-1 10 16,4-2 9-16,-3 0-10 0,-2 1 7 0,1-2-14 15,1 1 8-15,-1-1-7 0,-1 0-4 0,1 0 18 16,0-3-16-16,-3 1 17 0,0-2-2 0,0-1-10 15,1 1 10-15,-1-2-12 0,-1 1 10 16,-4 2-9-16,2-5-9 0,-2 2 19 0,2-1-17 16,-1-2 17-16,1 5 2 0,2-5-10 0,-4 1 8 15,2 0-6-15,1 5 6 0,0 3-7 16,3 1 1-16,1-3-3 0,0 2 4 0,3 0-2 16,3 1 0-16,0 1 0 0,-1 0 0 0,2-1 0 15,-3 2 0-15,2-2 0 0,-1 2 0 0,1-2 0 16,-1 3 0-16,2-3 0 0,2 2 0 0,2 0 0 15,0 2 0-15,1 3 0 0,3 7 0 0,3 2 0 16,7 2 0-16,1 5 0 0,3 3-8 16,3-1-7-16,3 10 6 0,3 3-7 0,8 5 1 15,1 5-8-15,6-4-1 0,-1 2-11 16,18 11-25-16,-31-21-30 0,31 21-65 0,-29-17-92 16,29 17-134-16,-20-16-97 0,-3 6-1 0,23 10 468 15</inkml:trace>
  <inkml:trace contextRef="#ctx0" brushRef="#br1" timeOffset="35428.6826">12629 2381 188 0,'0'0'117'15,"6"-19"19"-15,-6 19-52 0,10-22-12 0,-10 22-23 16,9-20-16-16,-9 20-16 0,9-17-10 0,-9 17 0 16,0 0 10-16,0 0 17 0,0 0 25 15,10-17 20-15,-10 17 8 0,0 0-2 16,0 0-17-16,0 0-17 0,0 0-10 0,0 0-8 16,0 0-2-16,0 0-3 0,0 0-6 0,0 0-7 15,1 18-5-15,-1-18-7 0,-3 19 4 0,3-19 1 16,-3 35 10-16,-1-14-2 0,3 4 4 0,-4-2-8 15,3 4 2-15,-3-2-2 0,1 2 10 0,-3-4-5 16,3 2 8-16,-3-5 6 0,2 0-13 0,5-20 11 16,-8 27-39-16,8-27 19 0,0 0-23 15,0 0 17-15,0 0-2 0,0 0-1 0,0 0-1 16,0 0 6-16,0 0 29 0,0 0-31 0,6-23 39 16,-2 1-39-16,2-3 5 0,1-6 0 0,0-3-10 15,2-1 8-15,-2-1-9 0,2-1 10 16,-1-1-8-16,-1 2 13 0,-1 2-6 0,2 5 9 15,-3 7-4-15,-1 4 2 0,-4 18-4 0,10-24 2 16,-10 24-6-16,0 0 1 0,0 0-4 16,0 0-2-16,0 0 2 0,0 0-1 0,17 3 2 15,-17-3-1-15,18 16 1 0,-18-16-3 0,27 18 2 16,-27-18-3-16,33 18 2 0,-12-11-2 0,2-3 1 16,4-1-2-16,3-3 2 0,4-3-2 0,4-4-21 15,8 1-32-15,-2-14-54 0,19 15-120 0,-18-13-321 16,15-7 4-16,3 12 241 0</inkml:trace>
  <inkml:trace contextRef="#ctx0" brushRef="#br1" timeOffset="37367.7988">20038 8445 1227 0,'0'0'254'0,"0"0"-83"15,0 0-144-15,0 0-19 0,0 0-14 0,0 0-3 16,-16-17-1-16,16 17 3 0,0 0-7 0,0 0-13 16,-18-18-30-16,18 18-47 0,0 0-62 0,0 0-106 15,-16-22-181-15,4 5 10 0,12 17 325 0</inkml:trace>
  <inkml:trace contextRef="#ctx0" brushRef="#br1" timeOffset="37586.5401">19708 8162 809 0,'-17'-22'348'16,"17"22"-79"-16,0 0-170 0,0 0-52 15,-24-13-19-15,24 13-6 0,0 0 5 0,-20-19 2 16,20 19 5-16,0 0-4 0,-20-17-4 0,20 17-11 15,0 0-13-15,-20-16-18 0,20 16-22 0,-17-15-23 16,17 15-43-16,-19-20-72 0,19 20-195 0,0 0-146 16,-18-27 50-16,18 27 433 0</inkml:trace>
  <inkml:trace contextRef="#ctx0" brushRef="#br1" timeOffset="37805.2727">19323 7729 1695 0,'-23'21'0'16,"3"-20"-20"-16,20-1-18 0,-35 2-1 0,35-2 14 16,-24-2 17-16,24 2 10 0,-17-11-14 0,17 11-40 15,-19-18-59-15,19 18-78 0,0 0-57 0,-17-18-80 16,17 18-55-16,-23-17 132 0,23 17 249 0</inkml:trace>
  <inkml:trace contextRef="#ctx0" brushRef="#br1" timeOffset="38039.6671">18684 7301 1729 0,'-19'0'124'0,"19"0"-107"0,-22-21-22 0,22 21-5 15,-23-19 3-15,23 19 2 0,-22-17 1 0,22 17-10 16,-22-16-17-16,22 16-39 0,-22-13-43 16,1-9-69-16,21 22-35 0,-23-19 30 0,23 19 16 15,-25-1-220-15,-4-19 16 0,29 20 288 16</inkml:trace>
  <inkml:trace contextRef="#ctx0" brushRef="#br1" timeOffset="38242.8003">17974 6872 1403 0,'-22'-5'191'0,"-1"2"-173"0,-1-1-17 15,-1 0-3-15,5-2 7 0,2 1 6 16,-1-1 5-16,19 6-2 0,-29-10-3 0,29 10-22 16,-24-14-31-16,7-3-30 0,17 17-39 0,-25-29-56 15,25 29-98-15,0 0-236 0,-24-45 33 16,24 45 438-16</inkml:trace>
  <inkml:trace contextRef="#ctx0" brushRef="#br1" timeOffset="39164.6828">18305 6880 1545 0,'-24'11'26'0,"24"-11"-13"0,-31 7-11 0,31-7 0 16,-28 5-2-16,28-5 3 0,-24 6 11 0,24-6-6 16,0 0-18-16,-21-7-38 0,21 7-68 0,-13-18-73 15,13 18-93-15,0 0-205 0,-8-24 68 0,8 24 358 16</inkml:trace>
  <inkml:trace contextRef="#ctx0" brushRef="#br1" timeOffset="39430.3848">17670 6358 1389 0,'0'0'107'0,"0"0"-76"0,-27 11-22 15,27-11-3-15,-20 6 10 0,20-6 11 0,0 0 4 16,-22 7-4-16,22-7-10 0,0 0-15 16,0 0-17-16,0 0-8 0,0 0-5 0,0 0-8 15,-10-20-9-15,10 20-26 0,-1-24-49 0,1 24-72 16,1-25-149-16,-6 4-98 0,5 21 88 0,-7-34 351 15</inkml:trace>
  <inkml:trace contextRef="#ctx0" brushRef="#br1" timeOffset="39633.4321">17438 6105 1375 0,'-26'4'71'0,"26"-4"-58"0,-18 7-14 16,18-7 2-16,-19 7 0 0,19-7 6 0,-19 10 2 16,19-10 2-16,0 0-5 0,-22 9-11 15,22-9-20-15,0 0-24 0,0 0-33 0,-20-14-43 16,20 14-64-16,0 0-156 0,-14-29-76 0,14 29 170 16</inkml:trace>
  <inkml:trace contextRef="#ctx0" brushRef="#br1" timeOffset="39852.1844">16934 5817 1706 0,'-17'0'33'0,"17"0"-18"16,-22-6-3-16,22 6 2 0,0 0-1 15,-18-12-1-15,18 12-7 0,0 0-18 0,0 0-31 16,-19-22-19-16,19 22-69 0,-17-20-42 16,17 20-116-16,0 0-226 0,-17-32 64 0,17 32 327 15</inkml:trace>
  <inkml:trace contextRef="#ctx0" brushRef="#br1" timeOffset="40039.7097">16562 5434 1322 0,'0'0'312'0,"-21"-11"-283"0,21 11-24 16,-17-12-7-16,17 12 3 16,0 0-1-16,-21-17 2 0,21 17-13 0,0 0-24 15,-22-20-39-15,22 20-63 0,-23-23-78 0,23 23-213 16,-9-18-40-16,-10-1 168 0</inkml:trace>
  <inkml:trace contextRef="#ctx0" brushRef="#br1" timeOffset="40258.4636">16004 5007 1610 0,'-21'1'41'15,"21"-1"-26"-15,-29-7-11 0,29 7 12 16,-25-5 12-16,25 5 18 0,-22-1-1 0,22 1-11 16,-17-9-18-16,17 9-34 0,0 0-21 15,0 0-29-15,-27-29-29 0,27 29-45 0,-20-19-80 16,20 19-129-16,0 0-146 0,-18-29 77 0,18 29 420 16</inkml:trace>
  <inkml:trace contextRef="#ctx0" brushRef="#br1" timeOffset="40445.9786">15607 4720 1133 0,'-19'-3'234'0,"19"3"-159"16,-18-8-31-16,18 8-2 0,-18-8 8 0,18 8 0 16,0 0-3-16,0 0-10 0,-17-16-14 0,17 16-12 15,0 0-10-15,0 0-13 0,-20-18-29 0,20 18-52 16,0 0-116-16,-32-31-185 0,32 31-146 15,-19-28 83-15,1-1 457 0</inkml:trace>
  <inkml:trace contextRef="#ctx0" brushRef="#br1" timeOffset="40555.3564">15294 4460 1695 0,'0'0'58'0,"-17"-2"-38"0,17 2-18 16,-19-12-2-16,19 12-9 0,0 0-13 0,-20-23-28 15,20 23-51-15,-12-29-67 0,12 29-281 16,8-35-91-16,-12 8 105 0</inkml:trace>
  <inkml:trace contextRef="#ctx0" brushRef="#br2" timeOffset="65638.4258">15272 8439 689 0,'0'0'35'0,"0"0"-12"16,0 0-5-16,0 0 9 0,19 2 3 16,-19-2 6-16,0 0 0 0,0 0 4 0,0 0-3 15,0 0 0-15,20 9-6 0,-20-9 1 0,0 0-2 16,0 0-2-16,0 0 1 0,0 0-4 0,5 19 16 0,-5-19 4 0,0 0 1 15,0 0 2-15,0 0-19 0,0 0-6 0,0 0-3 16,0 0-1-16,0 0 2 0,0 0 6 0,0 0 5 16,0 0 5-16,0 0 3 0,0 0-2 15,0 0-4-15,0 0-8 0,0 0-5 0,0 0-6 16,0 0-2-16,0 0-1 0,0 0-1 0,0 0-1 16,0 0 2-16,0 0-1 0,0 0 1 0,0 0-2 15,0 0-2 1,0 0-4-16,0 0-2 0,-21 0 0 0,21 0-2 15,-17-5 1-15,17 5 1 0,-23-7-2 0,23 7 2 16,-31-11 2-16,14 5-3 0,-1 0 2 16,-3 0 1-16,1-1 4 0,-2 1-1 0,-4-1 0 15,1-1-2-15,-3 0-1 0,-3-1-3 0,-1-2 5 16,-1 2-4-16,-4-2 2 0,0 0-2 0,-1-1 0 16,-2 0-3-16,-2-3-11 0,-1 1 28 15,-5-3-28-15,0 1 28 0,-4 0-15 0,1 2-3 16,-2-2 4-16,-3 0-4 0,-2 0 5 0,-2-3-3 15,-3 0 2-15,0 0-3 0,-3-1 2 16,-2 1-4-16,-2 0 5 0,-3-2-5 0,-1-2 4 16,-1-1-4-16,-3-1 5 0,-1-1-4 0,0 1 5 15,-3-1-5-15,-3 0 4 0,-2-1-4 0,-2 1 6 16,0-2-5-16,-3 0 8 0,1-1-6 0,-5 0-10 16,-3 0 25-16,-2-3-24 0,-5 2 20 0,-1-3-5 15,-2 0-8-15,-4-1 5 0,-4 0-3 0,0-2 1 16,-4 1-5-16,-1-3 3 0,0 2-6 15,-3-2 9-15,-1 1-8 0,-2-3 6 0,1 2-6 16,-1-2 7-16,-1 1-7 0,1 0-6 16,-2 0 22-16,1-1-21 0,-2 0 22 0,-3 0-6 15,-1 1-9-15,-1-1 8 0,1 1-6 0,1-2 7 16,1 0-5-16,2 1 9 0,1 1-8 0,1 2 6 16,2-1-8-16,0 1 5 0,-1-2-8 15,4 0-8-15,-1 2 19 0,1-2-20 0,0 2 23 16,0-2-8-16,-2 0-6 0,0 2 6 0,1-2-7 15,-3 0 8-15,-2-1-9 0,2 0 8 0,-1 2-8 16,-2-1 7-16,3 0-4 0,2 1 4 0,-1-1-5 16,3 1-7-16,3 2 25 0,-2-1-19 0,4 0 20 15,-1 1-7-15,5 0-12 0,-2 1 8 16,4 1-7-16,0 0 4 0,1 0-4 16,4 0 6-16,3 2-6 0,1-1 7 0,-2 2-5 15,4 0 4-15,-1 2-6 0,5 0 3 0,2 0-3 16,1 1 4-16,3 1-5 0,3 0-4 0,1 0 20 15,4 2-21-15,3 0 21 0,-1-1-11 0,3 3-3 16,1-1 4-16,3 1-4 0,2 3 4 0,1-2-3 16,4 2 1-16,1 1-2 0,4 0 2 0,1 1-3 15,1-1 4-15,2 0-3 0,-1 2 3 16,2-1-3-16,1 1 2 0,-1 1-2 0,4-1 2 16,0 3-4-16,2-1 2 0,2 2 0 15,0 0 0-15,3-1 0 0,2 0 2 0,1-1-2 16,-1 3 2-16,4 0-2 0,-1 0 4 0,1 1-5 15,3 0 5-15,1 1-4 0,1 0 2 0,2 0-1 16,1 0-2-16,1 2 0 0,2 0 1 16,2 0-2-16,3 1-8 0,2 1 11 0,1-1-10 15,2 1 10-15,2 1 1 0,1-1-1 0,17 6 0 16,-28-9 13-16,28 9-13 0,-21-6 13 0,21 6-13 16,0 0 1-16,0 0-1 0,-17-5-1 0,17 5 0 15,0 0 0-15,0 0 0 0,0 0 0 0,0 0-6 16,0 0-2-16,0 0-4 0,0 0-2 15,0 0-1-15,0 0-1 0,0 0 0 16,0 0 2-16,0 0 1 0,0 0 6 0,0 0 1 16,0 0 4-16,0 0-1 0,0 0 0 0,0 0-4 15,0 0-5-15,0 0-7 0,0 0-11 0,0 0-31 16,0 0-31-16,0 0-12 0,0 0-54 0,45 19-22 16,-13-15-112-16,24 0-204 0,26 1 97 0,-10-40 400 15</inkml:trace>
  <inkml:trace contextRef="#ctx0" brushRef="#br2" timeOffset="69416.2824">2127 12036 223 0,'0'0'20'0,"0"0"-3"15,-10-22-7-15,10 22 5 0,0-17-3 16,0 17-45-16,9-22 161 0,-9 22 56 0,0 0 51 0,12-24 61 16,-12 24-136-16,0 0-69 0,0 0-32 0,0 0-23 15,0 0-4-15,0 0-2 0,0 0-3 0,0 0-9 16,0 0-7-16,0 0-7 0,0 0-4 0,0 0-2 16,0 0-7-16,0 0-32 0,0 0-39 0,0 0-87 15,0 0-129-15,0 0-137 0,0 0-44 16,0 0 408-16</inkml:trace>
  <inkml:trace contextRef="#ctx0" brushRef="#br2" timeOffset="74200.7039">14997 8417 704 0,'0'0'79'0,"0"0"-57"0,0 0 2 0,22 21-1 15,-22-21-11-15,16 20 0 0,-16-20-6 16,13 25-2-16,-13-25-3 0,10 25 38 0,-10-25 1 0,0 0-1 16,0 0 13-16,0 0-28 0,0 0 0 0,0 0 1 15,0 0-2-15,0 0 8 0,0 0 17 0,0 0 15 16,0 0 1-16,0 0-3 0,0 0-9 16,0 0-7-16,0 0-7 0,0 0-9 0,0 0-6 0,0 0-7 15,0 0-2-15,0 0 0 0,0 0 1 16,0 0 3-16,0 0 0 0,0 0 3 0,0 0 1 15,0 0-1-15,0 0-1 0,0 0-4 0,0 0-6 0,0 0 2 16,0 0-4-16,0 0-2 0,-20 12 3 0,20-12 0 16,-24 8-1-16,24-8 1 0,-35 11-2 15,13-5-1-15,-2 2 2 0,-2-2 1 0,-3 2-2 16,-3 1 2-16,-3-1-4 0,0 3 2 0,-2 0-1 16,-1 1 0-16,-3 0-4 0,0-1 2 0,-7 1-1 15,2 0 2-15,-1 1-3 0,-3 1 4 0,-1-1-3 16,-4 2 3-16,-1-2-4 0,-1 3 2 0,-3-1-5 15,1 2 2-15,-6 1-2 0,0-1 2 0,-3 0-1 16,-3 1 2-16,3 2-4 0,-4 0-16 16,-1 1 25-16,-1-1-26 0,-4 1 27 0,-2 0-5 15,-3 0-5-15,-1 1 5 0,-2 1-3 0,0 0 2 16,-2 2-3-16,-1-2 4 0,-3 2-5 16,-2-1 5-16,-1 0-4 0,-3 1 2 0,-2 3-3 15,-1 0 4-15,-3 0-3 0,-2-2 8 0,0 2-4 16,-3 1 4-16,-1 0-2 0,2 2 3 0,-3-1-5 15,1-1-7-15,-1 1 18 0,0-2-20 16,2-2 21-16,-1 3-7 0,0 2-6 0,-4-1 3 16,1 1-4-16,2-2 3 0,-4 3-5 0,2-2 6 15,-4-1-7-15,1 3 5 0,-1-1-3 0,0-1 4 16,0 2-4-16,2-1 0 0,1-1 0 0,-4 2 0 16,-2-1-2-16,1 2-10 0,-5 0 21 0,-2 0-18 15,-1 1 21-15,-3 0-10 0,1 0-2 16,1 0 0-16,0 0 0 0,0-2 0 15,1 2 0-15,3 2 0 0,-2 1 0 0,1-2 0 16,1 0 0-16,0-1 0 0,1-3 0 0,0 2 0 16,0-3 0-16,0 2 0 0,2 1 0 0,1 1 0 15,-1 0 0-15,0 0 0 0,-1-3 0 0,-2 1 0 16,4-2 0-16,2 2 0 0,2-2 0 0,-2 0 0 16,0 1 0-16,-3 2 0 0,1 1 0 15,2 0 0-15,-5 0 0 0,1-3 0 0,2 1 0 16,2-1 0-16,1 0 0 0,4-1 0 0,1 0 0 15,-1-1 0-15,4 1 0 0,1-1-2 0,2 0 4 16,2-2-2-16,5-1 0 0,-1 0 0 0,5-1 0 16,2 0 0-16,1 0 0 0,1-2 0 0,4 0 0 15,-2 0 0-15,4-2 0 0,-1 2 0 16,4-1 0-16,-1 1 0 0,0 0 0 16,3-1 0-16,0 0 0 0,1-2 0 0,2 2 0 15,3-3 0-15,2 2 0 0,2-2 0 0,2-1 0 16,0 0 0-16,-1-1 0 0,3 0 0 0,0-1 0 15,0 1 0-15,3-1 0 0,1 1 0 0,-1 0 0 16,2-1 0-16,-5 1 0 0,1 2 0 0,-2-1 0 16,-1 0 0-16,1 0 0 0,0-2 0 15,5 1 0-15,2-2 0 0,2 0 0 0,4 1 0 16,1-1 0-16,-1 0 0 0,3-1 0 0,3 0 0 16,3-1 0-16,1-2 0 0,5-1 0 0,2-1 0 15,5 0 0-15,0-1-5 0,5-1-19 16,2-1-6-16,6 2-12 0,0-6-12 0,19-2-30 15,-22 3-44-15,22-3-135 0,0 0-271 0,0 0-19 16,0 0 224 0</inkml:trace>
  <inkml:trace contextRef="#ctx0" brushRef="#br2" timeOffset="75795.1163">1350 11901 769 0,'2'-18'55'0,"-2"18"-18"0,0 0-10 15,0 0 4-15,4-20 15 0,-4 20 11 16,0 0 17-16,0 0 5 0,0 0-4 0,0 0-3 16,0 0-13-16,0 0-12 0,0 0-13 0,0 0-10 15,0 0-8-15,0 0-3 0,0 0-5 0,0 0-3 16,0 0-1-16,0 0 0 0,0 0 1 0,0 0 4 16,0 0 5-16,0 0 3 0,0 0 2 0,0 0 1 15,0 0 0-15,0 0-3 0,0 0 3 16,0 0 0-16,0 0-4 0,0 0-4 0,0 0-8 15,-14 28-1-15,2-8-6 0,-4 7 7 0,-3 3-7 16,-3 1 7-16,-2 1 10 0,-2 0-25 16,1-1 27-16,-2 0-21 0,0-1 12 0,4-1 8 15,-1-3-1-15,2-2 1 0,4-2-6 0,-3-2 2 16,1-2-9-16,3-1 3 0,17-17-5 0,-25 31 6 16,25-31-5-16,-14 20 4 0,14-20-2 15,0 0-3-15,0 0 1 0,0 0-2 0,4 21 0 16,-4-21 0-16,20 12 0 0,-20-12 5 0,31 10-1 15,-9-8 2-15,0-1-1 0,5-2-4 0,1-1 0 16,2-3 0-16,2 0 0 0,-1-2 0 0,3-1 1 16,2 0-4-16,0 1 3 0,-1 1-2 0,3 1 2 15,0 4-1-15,-2 1 2 0,-2 0-3 0,-1 3 0 16,-1 1 3-16,-3 3-5 16,-2 1-5-16,-2 3-8 0,-2 0-11 0,0 7-24 15,-4-7-19-15,6 13-50 0,-25-24-70 0,44 32-164 16,-22-15-178-16,-4-10 68 0,13 12 465 0</inkml:trace>
  <inkml:trace contextRef="#ctx0" brushRef="#br2" timeOffset="81765.2543">15415 8379 592 0,'0'0'207'0,"0"0"-77"16,2 24-44-16,-2-24-14 0,-10 19 21 15,10-19 16-15,-16 18-6 0,16-18-4 16,-23 9-30-16,6-8-23 0,17-1-8 0,-24 8-10 15,24-8-4-15,-17 5-5 0,17-5-1 0,0 0-5 16,0 0-4-16,0 0-4 0,0 0-5 0,0 0-3 16,0 0 0-16,0 0 1 0,0 0 0 0,0 0 2 15,18-10-2-15,-18 10-11 0,31-10-15 0,-10 6-20 16,-4-7-28-16,9 11-30 0,-26 0-59 16,41-10-113-16,-23 7-187 0,-18 3 10 0,33-4 342 15</inkml:trace>
  <inkml:trace contextRef="#ctx0" brushRef="#br2" timeOffset="82171.4917">15749 8354 393 0,'0'0'31'0,"0"0"122"15,0 0 35-15,0 0 2 0,-21-6 27 16,21 6-135-16,0 0-15 0,0 0-15 0,0 0-4 16,0 0-3-16,0 0-4 0,0 0-8 0,0 0-14 15,0 0-9-15,0 0-7 0,0 0-6 0,0 0 1 16,0 0-1-16,0 0 2 0,0 0 0 16,22-6-16-16,-22 6-16 0,30-7-25 0,-30 7-29 15,44-15-27-15,-26 0-5 0,16 11-64 16,-12-13-47-16,1-8-143 0,14 13 26 0,-19-21 347 15</inkml:trace>
  <inkml:trace contextRef="#ctx0" brushRef="#br2" timeOffset="82577.2198">16410 8116 1232 0,'0'0'36'0,"0"0"-25"15,-17 24-8 1,17-24 25-16,-8 20 12 0,8-20 9 0,0 0 4 16,0 0-29-16,0 0-12 0,0 0-13 0,0 0-4 15,0 0 1-15,0 0 1 0,0 0 4 0,17 0-1 16,-17 0-1-16,29-10-8 0,-7 8-16 0,-3-8-21 15,9 9-34-15,-10-13-46 0,15 14-59 0,-12-8-152 16,0-9-63-16,10 15 134 0</inkml:trace>
  <inkml:trace contextRef="#ctx0" brushRef="#br2" timeOffset="82926.5201">16963 7996 1391 0,'0'0'52'16,"0"0"-29"-16,0 0-18 0,0 0-5 15,0 0-1-15,0 0 0 0,0 0-1 0,0 0 1 16,0 0 1-16,0 0-2 0,17 10-12 0,-17-10-17 16,24-2-26-16,-24 2-33 0,34-11-44 15,-34 11-52-15,42-21-105 0,-13 18-99 0,-13-22 120 16,18 21 270-16</inkml:trace>
  <inkml:trace contextRef="#ctx0" brushRef="#br2" timeOffset="83228">17406 7886 1394 0,'0'0'46'0,"0"0"-48"0,0 0-18 0,0 0-1 16,0 0 3-16,17-5 17 0,-17 5 1 0,17-4 0 15,-17 4-1-15,25-6 1 0,-25 6-3 16,32-8-20-16,-15 0-28 0,8 5-48 16,-25 3-62-16,40-19-114 0,-12 14-128 0,-15-13 42 15,16 19 361-15</inkml:trace>
  <inkml:trace contextRef="#ctx0" brushRef="#br2" timeOffset="83552.1273">18008 7730 1421 0,'0'0'49'16,"-16"0"-22"-16,16 0-25 0,0 0-4 0,0 0-1 15,0 0-1-15,0 0 2 0,0 0-1 0,0 0 3 16,0 0-2-16,0 0-16 16,21-7-13-16,-21 7-19 0,23-8-24 0,-5 9-29 15,-18-1-25-15,37-11-71 16,-37 11-107-16,27-21-82 0,-1 23 203 0</inkml:trace>
  <inkml:trace contextRef="#ctx0" brushRef="#br2" timeOffset="83824.0341">18383 7603 1275 0,'-14'17'174'0,"14"-17"-142"0,0 0-27 0,-17 11-3 16,17-11-4-16,0 0 0 0,0 0-2 0,0 0 0 15,0 0 1-15,0 0-9 0,0 0-19 0,21-10-25 16,-4 12-30-16,-17-2-46 0,28-12-43 0,-28 12-125 15,21-28-93-15,4 25 106 16,-20-18 287-16</inkml:trace>
  <inkml:trace contextRef="#ctx0" brushRef="#br2" timeOffset="84074.1107">18701 7533 1448 0,'0'0'48'0,"0"0"-27"16,-19 7-17-16,19-7-8 0,0 0 0 15,0 0-1-15,0 0 3 0,0 0-1 0,0 0-17 16,0 0-18-16,0 0-27 0,18-8-33 0,-1 10-33 15,-17-2-47-15,22-18-59 0,-22 18-170 0,21-24 79 16,3 22 328-16</inkml:trace>
  <inkml:trace contextRef="#ctx0" brushRef="#br2" timeOffset="84324.0846">19010 7378 1484 0,'0'0'75'0,"0"0"-48"15,0 0-9-15,0 0-16 0,0 0 0 16,0 0 6-16,0 0 2 0,0 0 0 0,0 0-2 16,5 17-8-16,-5-17-13 0,0 0-17 0,0 0-14 15,0 0-24-15,0 0-8 0,24 20-11 0,-24-20-11 16,19-2-15-16,-19 2-22 0,26-14-35 0,-26 14-68 15,19-34-117-15,6 30 139 0,-19-21 216 16</inkml:trace>
  <inkml:trace contextRef="#ctx0" brushRef="#br2" timeOffset="84527.2668">19311 7367 1322 0,'0'0'147'0,"0"0"-113"15,0 0-24-15,-19 14 2 0,19-14 0 16,0 0 3-16,0 0 2 0,0 0-2 0,0 0-7 16,0 0-8-16,0 0-15 0,0 0-16 15,0 0-10-15,0 0-9 0,0 0-3 0,0 0-6 16,0 0-18-16,17-10-26 0,-17 10-24 0,0 0-34 16,30-1-35-16,-30 1-62 0,0 0-71 0,28-10 238 15</inkml:trace>
  <inkml:trace contextRef="#ctx0" brushRef="#br2" timeOffset="84730.4554">19528 7307 1055 0,'0'0'311'0,"0"0"-266"16,0 0-17-16,0 0-8 0,0 0-8 15,0 0 0-15,0 0 6 0,0 0 0 16,0 0-6-16,0 0-1 0,0 0-10 0,0 0-15 15,0 0-9-15,0 0-13 0,0 0-18 0,0 0-12 16,0 0-26-16,27 4-39 0,-27-4-32 0,0 0-43 16,23-12-74-16,-23 12-70 0,21-6 223 0</inkml:trace>
  <inkml:trace contextRef="#ctx0" brushRef="#br2" timeOffset="84933.5358">19861 7234 321 0,'0'0'199'0,"25"-14"34"0,-25 14-10 16,0 0-174-16,22-4-4 0,-22 4-30 16,0 0-10-16,0 0 3 0,0 0 10 0,0 0 5 15,0 0 1-15,0 0-7 0,0 0-10 16,0 0-4-16,0 0-3 0,0 0-4 0,0 0-4 16,0 0-8-16,0 0-7 0,0 0-11 0,0 0-16 15,0 0-22-15,0 0-33 0,0 0-56 0,0 0 0 16,0 0 19-16,0 0 28 0,0 0-17 0,29 2-37 15,-29-2 168-15</inkml:trace>
  <inkml:trace contextRef="#ctx0" brushRef="#br2" timeOffset="85121.0374">20232 7124 860 0,'0'0'283'16,"0"0"-179"-16,0 0-34 0,0 0-45 0,0 0-1 15,0 0 13-15,0 0 6 0,0 0 2 16,0 0-11-16,0 0-15 0,0 0-9 0,0 0-8 16,0 0-10-16,0 0-28 0,0 0-38 0,17 2-91 15,-17-2-105-15,0 0-83 0,0 0 8 0,0 0 41 16,0 0 304-16</inkml:trace>
  <inkml:trace contextRef="#ctx0" brushRef="#br3" timeOffset="107529.7483">18763 7603 1220 0,'-7'-19'306'0,"7"19"-240"16,0 0-30-16,0 0-8 0,0 0 0 0,0 0 0 15,0 0-4-15,0 0-4 0,0 0-8 0,0 0-9 16,0 0-7-16,0 0-16 0,0 0-14 0,0 0-13 16,0 0-21-16,-1 17-19 0,1-17-48 0,0 0-82 15,14 26-162-15,-14-26-98 0,6 19 175 0</inkml:trace>
  <inkml:trace contextRef="#ctx0" brushRef="#br3" timeOffset="107732.8777">18863 7810 1013 0,'0'0'297'0,"-12"18"-209"16,12-18-46-16,0 0-2 0,0 0-1 0,0 0-5 15,0 0-11-15,0 0-9 0,0 0-7 0,0 0-3 16,0 0-3-16,0 0-1 0,0 0-1 15,0 0-1-15,0 0-6 0,0 0-13 0,1 21-19 16,-1-21-14-16,0 0-16 0,0 0-3 0,13 20-17 16,-13-20-19-16,0 0-35 0,-3 20-19 0,3-20-23 15,1 25-26-15,-1-25-82 0,2 22 160 0,-2-22 134 16</inkml:trace>
  <inkml:trace contextRef="#ctx0" brushRef="#br3" timeOffset="107904.7633">18838 8051 882 0,'0'0'200'15,"-7"22"-89"-15,7-22-26 0,0 0-8 0,0 0-14 16,0 0-10-16,0 0-7 0,0 0-6 0,0 0-5 16,0 0-5-16,0 0-10 0,0 0-7 0,0 0-7 15,17 15-5-15,-17-15-1 0,0 0 1 0,0 0-16 16,0 0-13-16,0 0-28 0,0 0-29 16,21 10-27-16,-21-10-47 0,0 0-87 0,1 17-205 15,-1-17 46-15,0 0 300 0</inkml:trace>
  <inkml:trace contextRef="#ctx0" brushRef="#br3" timeOffset="108045.4432">18836 8268 1025 0,'8'20'336'0,"-8"-20"-217"15,-8 20-46-15,8-20 2 0,-6 19-23 16,6-19-1-16,0 0-9 0,-10 19-10 0,10-19-14 16,0 0-9-16,-7 17-2 0,7-17-7 0,0 0-4 15,0 0-15-15,0 0-24 0,-1 17-40 0,1-17-53 16,0 0-80-16,0 0-104 0,0 0-190 0,0 0 78 15,0 0 357-15</inkml:trace>
  <inkml:trace contextRef="#ctx0" brushRef="#br3" timeOffset="108186.0788">18904 8493 1131 0,'-7'19'341'16,"7"-19"-252"-16,0 0-33 0,0 0-10 0,0 0-9 15,0 0-18-15,-17-2-11 0,17 2-9 0,0 0-14 16,0 0-13-16,0 0-16 0,-1-17-27 0,1 17-33 15,0 0-63-15,-7-24-88 0,7 24-227 16,0 0 51-16,2-20 303 0</inkml:trace>
  <inkml:trace contextRef="#ctx0" brushRef="#br3" timeOffset="108576.6987">18748 7580 1234 0,'-21'-9'355'0,"21"9"-280"0,0 0-47 0,0 0-13 16,0 0-9-16,0 0-5 0,0 0-6 0,0 0-15 15,0 0-30-15,0 0-41 0,0 0-101 0,-27 14-265 16,27-14-33-16,0 0 82 0</inkml:trace>
  <inkml:trace contextRef="#ctx0" brushRef="#br3" timeOffset="108748.5686">18631 7782 1659 0,'-27'6'64'0,"27"-6"-23"0,0 0 0 0,0 0-2 16,0 0-6-16,0 0-7 0,0 0-13 16,0 0-5-16,0 0-14 0,0 0-14 0,0 0-30 15,0 0-45-15,0 0-77 0,-12-23-142 0,12 23-249 16,0 0 62-16,0 0 299 0</inkml:trace>
  <inkml:trace contextRef="#ctx0" brushRef="#br3" timeOffset="108904.8478">18558 7912 1358 0,'0'0'239'0,"-20"12"-185"0,20-12-21 0,0 0-4 15,0 0-8-15,0 0-7 0,0 0-3 0,0 0-7 16,0 0-5-16,20-21-19 0,-20 21-28 0,25-13-37 16,-25 13-52-16,31-12-60 0,-31 12-77 0,20-23-201 15,-20 23 56-15,21-7 313 0</inkml:trace>
  <inkml:trace contextRef="#ctx0" brushRef="#br3" timeOffset="109076.7042">18726 7904 1111 0,'0'0'253'0,"0"0"-155"0,0 0-34 0,0 0-10 16,0 0-2-16,0 0-6 0,0 0-8 0,0 0-9 16,0 0-15-16,20-9-10 0,-20 9-4 15,23-10 0-15,-23 10-4 0,28-8-10 0,-28 8-19 16,31-8-22-16,-31 8-26 0,28-4-29 0,-28 4-47 15,28-5-86-15,-28 5-198 0,0 0-6 0,34 0 270 16</inkml:trace>
  <inkml:trace contextRef="#ctx0" brushRef="#br3" timeOffset="109232.9716">19041 7838 1393 0,'-19'1'110'0,"19"-1"-54"0,0 0-13 0,0 0 0 16,0 0-7-16,0 0-7 0,0 0-9 0,0 0-8 15,0 0-10-15,0 0-6 0,0 0-8 0,0 0-8 16,0 0-11-16,0 0-17 0,0 0-24 0,8-22-35 16,-8 22-63-16,0 0-86 0,0 0-223 15,24-7 54-15,-24 7 306 0</inkml:trace>
  <inkml:trace contextRef="#ctx0" brushRef="#br3" timeOffset="109389.2334">19042 7773 1064 0,'-28'7'301'0,"8"-12"-246"0,20 5-13 0,-30-4 8 15,30 4-3-15,-23-3-13 0,23 3-15 0,0 0-22 16,-24-11-30-16,24 11-49 0,0 0-68 0,0 0-127 16,3-19-196-16,-3 19 8 0,17-20 337 0</inkml:trace>
  <inkml:trace contextRef="#ctx0" brushRef="#br3" timeOffset="109545.4961">18855 7686 1333 0,'0'0'95'0,"0"0"-42"0,-20-11-9 16,20 11-13-16,0 0-40 0,0 0 13 0,0 0-27 15,3-22 20-15,-3 22-22 0,3-18-40 16,-3 18-67-16,6-21-114 0,-6 21-137 0,17-11-75 15,-17 11 243-15</inkml:trace>
  <inkml:trace contextRef="#ctx0" brushRef="#br3" timeOffset="109701.7808">18780 7625 600 0,'0'0'144'16,"0"0"-5"-16,0 0-3 0,0 0 2 15,0 0-17-15,22-10-11 0,-22 10-14 0,0 0-17 16,0 0-11-16,0 0-13 0,0 0-8 0,0 0-9 15,0 0-13-15,0 0-13 0,0 0-21 0,0 0-24 16,0 0-36-16,-7-18-50 0,7 18-105 0,0 0-328 16,0 0 53-16,-10 18 197 0</inkml:trace>
  <inkml:trace contextRef="#ctx0" brushRef="#br3" timeOffset="111200.9858">10235 10592 1222 0,'-9'-18'91'16,"9"18"-36"-16,0 0-16 0,0 0-1 0,0 0-6 15,-16 20-1 1,16-20-3-16,-13 32 7 0,2-12-3 0,1 9 5 16,-3 0-15-16,1 6 4 0,-5 4-1 0,3 6-30 15,-1 1 22-15,1 2-29 0,2-3 10 0,1-3 9 16,4-3-10-16,3-7 5 0,3 0-9 0,3-7-9 15,8 2-20-15,-10-27-25 0,30 39-71 16,-30-39-73-16,43 13-138 0,-16-7-174 16,-5-16 118-16,15 13 399 0</inkml:trace>
  <inkml:trace contextRef="#ctx0" brushRef="#br3" timeOffset="111734.7299">10545 10890 1246 0,'0'0'200'15,"-21"-6"-127"-15,21 6-21 0,-21 12 2 0,21-12-12 16,-17 17-8-16,17-17-12 0,-13 22-3 0,13-22-4 16,-13 24 0-16,13-24-8 0,-11 23 1 0,11-23-1 15,-8 22 3-15,8-22 0 0,-3 17 4 0,3-17-3 16,0 0 1-16,-3 22-4 0,3-22 0 0,0 0-4 16,0 0 1-16,4 18-5 0,-4-18 0 15,0 0 0-15,0 0-1 0,0 0 3 0,0 0-2 16,21-3 1-16,-21 3 0 0,0 0 0 0,25-26 1 15,-25 26-1-15,24-33 0 0,-10 13 4 0,0-2-6 16,0 1 7-16,-2 0-7 0,-1 0 8 0,-1 2 0 16,-3 1 6-16,-7 18-1 0,11-30-10 0,-11 30 9 15,7-20-9-15,-7 20 8 0,0 0-2 0,0 0-2 16,0 0-3-16,0 0-1 0,0 0-2 16,0 0 0-16,0 0-2 0,0 0 1 15,0 0 12-15,8 24-9 0,-8-24 7 0,7 26-8 16,-7-26-3-16,11 25 1 0,-11-25 0 0,17 22 2 15,-17-22-2-15,22 13 3 0,-22-13-2 0,31 6 1 16,-11-8 0-16,4-3-2 0,2-5 2 0,2-2 0 16,3-5 4-16,-2-1-1 0,3-4-6 0,-2 2 24 15,-2-2-22-15,-1 1 21 0,-5 3-21 16,-3 1 0-16,-19 17 0 0,28-25 0 0,-28 25 0 16,0 0 0-16,19-16 0 0,-19 16 0 0,0 0 0 15,0 0 0-15,0 0 0 0,0 0 0 0,-4 17 0 16,4-17 0-16,-5 31 0 0,0-11-12 0,-1 0 12 15,0 3-23-15,3 0 20 0,-1 0-11 16,5-1-10-16,0-5-9 0,7 1-14 16,-8-18-14-16,19 30-24 0,-19-30-25 0,35 25-47 15,-35-25-75-15,48 3-155 0,-17 0-107 0,-6-13 130 16,18 17 364-16</inkml:trace>
  <inkml:trace contextRef="#ctx0" brushRef="#br3" timeOffset="112094.0958">11569 10749 1333 0,'-20'-17'103'0,"20"17"-46"0,-23-24 2 0,23 24 6 16,-25-17 4-16,25 17-15 0,-30-6-10 15,30 6-12-15,-37 6-2 0,17 5-3 0,-2 0-2 16,1 6 4-16,-3 2-6 0,0 5-16 0,1 0 23 16,2 4-25-16,1-3 20 0,4 1-7 0,2-4-9 15,6-2-6-15,3-3-3 0,5-17 0 0,4 26 0 16,-4-26 0-16,18 20 0 0,-18-20 0 15,30 10 0-15,-9-9 0 0,1-1 0 0,3-4 0 16,3-2 0-16,2-3 0 0,0-3 0 0,0-3 0 16,0-1 0-16,-6 1 0 0,-1-2 0 0,-2 0 0 15,-3-1 0-15,-1 1 0 0,-1-3 0 0,-4 3 0 16,-12 17 0-16,17-29 0 0,-17 29 0 16,0 0 0-16,0 0 0 0,6-17 0 15,-6 17 0-15,0 0-2 0,0 0-13 0,0 0-17 16,-16 23 23-16,9-4-23 0,0 2 25 0,-2 2-11 15,3 1-7-15,0-4-9 0,6 2-22 0,0-22-19 16,7 36-29-16,-7-36-30 0,22 31-64 0,-22-31-77 16,23 5-234-16,2 6 54 0,-8-18 389 0</inkml:trace>
  <inkml:trace contextRef="#ctx0" brushRef="#br3" timeOffset="112531.6289">12093 10668 1501 0,'-21'-13'62'0,"21"13"-14"16,-39-15 11-16,22 15 3 0,-8-2-13 0,4 8-9 16,-4 0-5-16,0 3-3 0,1 5-9 0,1 3-4 15,0 3-4-15,3 4 3 0,0 3-7 16,3 6-7-16,2-3 17 0,4 3-24 0,5-6 23 16,3-4-14-16,6-2-5 0,3-3 5 0,5 0-4 15,-11-18 3-15,34 27-3 0,-12-19-1 0,1-4 0 16,4-5-1-16,1-3 2 0,2-4-1 15,2-5 1-15,1-2-1 0,-2-2 0 0,0-3-2 0,-3-1 2 16,-3 0-5-16,-2-3 6 0,-6 2-3 16,-1-2-6-16,-5 2 17 0,-4 4-14 15,1-1 8-15,-8 19-4 0,4-26 0 0,-4 26-2 16,0 0 2-16,-2-17 1 0,2 17-1 0,0 0-1 16,0 0 0-16,0 0-3 0,-22 31 3 0,15-10-2 15,-3 11-10-15,0 7 22 0,1 4-20 0,-2 5 19 16,1 2-3-16,1 6-8 0,-2 5 9 0,3 2-13 15,1 1 12-15,-4-2-12 0,1-5 12 16,-1-4 2-16,-1 0-17 0,-3-3 18 0,1-2-13 16,-2-4 6-16,-2-7 7 0,1-4-8 0,0-4 1 15,1-5-4-15,1-3 4 0,15-21-2 0,-28 25 1 16,28-25-5-16,-22 6-7 0,22-6-11 0,-19-13-21 16,19 13-14-16,-18-38-38 0,19 21-51 15,-16-25-104-15,27 7-342 0,-8 0 47 0,-2-11 282 16</inkml:trace>
  <inkml:trace contextRef="#ctx0" brushRef="#br3" timeOffset="112922.2393">12380 10829 1535 0,'-6'24'100'0,"6"-24"-56"0,0 0-6 16,0 0 0-16,0 0-2 0,19 17-9 0,-19-17 3 16,33 3-1-16,-12-3-4 0,2-3-8 0,4-2-5 15,2-1-4-15,2-1-1 0,0-2 0 0,-2 1-4 16,-2-4-12-16,-2-2 25 0,-4 1-27 16,0 0 27-16,-21 13-12 0,25-23 2 0,-25 23 9 15,15-30-2-15,-12 11 5 0,-1 1-7 0,-4-2-2 16,-5 0-6-16,-4 1-3 0,-2 1 0 0,-5 2 0 15,-1 3 0-15,-1 3 0 0,-1 5 0 0,-1 3 0 16,3 4 0-16,-2 4 0 0,3 4 0 0,-4 5 0 16,0 5 0-16,0 6 0 0,0 4 0 15,2 4 0-15,1 1 0 0,2 1 0 16,6-2 0-16,4-3 0 0,7-4 0 0,7-4 0 16,4-3 0-16,9-3 0 0,0-2 0 0,12-2-42 15,-2-8-62-15,18 8-38 0,-8-25-83 0,29 12-385 16,-3-7 52-16,2-10 193 0</inkml:trace>
  <inkml:trace contextRef="#ctx0" brushRef="#br3" timeOffset="113265.9917">13966 10656 1095 0,'-14'-28'236'0,"14"28"-127"0,8-30-16 0,-8 30-5 15,9-22-7-15,-9 22-17 0,0 0-10 16,0 0-9-16,0 0-9 0,0 0-11 15,0 0-13-15,0 0-5 0,0 0-7 0,-11 35 4 16,3-7-3-16,-2 4 8 0,-2 5-6 0,0-1-10 16,0 2 20-16,1-2-23 0,2-2 22 0,3-4-8 15,4-6-10-15,2-3-5 0,5-3-16 0,-5-18-13 16,19 25-28-16,-19-25-26 0,33 12-63 0,-27-29-151 16,17 6-258-16,3-3 46 0,-7-14 344 15</inkml:trace>
  <inkml:trace contextRef="#ctx0" brushRef="#br3" timeOffset="113406.6234">14053 10338 1565 0,'-41'-5'263'0,"41"5"-235"16,-18 3-29-16,18-3-22 0,0 0-31 16,0 0-32-16,17 11-36 0,-17-11-41 0,35 5-143 15,-9-2-191-15,-1-7 17 0,13 14 357 0</inkml:trace>
  <inkml:trace contextRef="#ctx0" brushRef="#br3" timeOffset="113719.1432">14520 10497 1376 0,'-5'20'145'0,"-19"-15"-47"0,24-5-10 16,-39 19-10-16,17-7-15 0,-6-4-13 0,4 2-4 16,-5-1-4-16,4-1-7 0,2-1-9 15,4 2-26-15,19-9 0 0,-28 14 0 0,28-14 0 16,0 0 0-16,-16 21 0 0,16-21 0 0,5 18 0 15,-5-18 0-15,18 19 0 0,-18-19 0 0,34 15 0 16,-11-10 0-16,4-3 0 0,2-2 0 16,1 0 0-16,1 0 0 0,0 0 0 0,-5 3 0 15,-1-1 0-15,-7 2 0 0,-18-4 0 0,24 9 0 16,-24-9 0-16,0 0 0 0,14 22 0 0,-14-22 0 16,-3 24 0-16,3-24 0 0,-17 30 0 0,5-8 0 15,-4 0 0-15,-2 2 0 0,1 2 0 0,-1-6 0 16,2 1 0-16,-1-3 0 0,5-1 0 15,12-17-16-15,-16 25-22 0,16-25-13 16,-5 18-31-16,5-18-41 0,0 0-74 0,0 0-158 16,23-23-211-16,-1 9 58 0,-5-15 398 0</inkml:trace>
  <inkml:trace contextRef="#ctx0" brushRef="#br3" timeOffset="113875.3939">14997 10226 2008 0,'0'0'39'0,"-26"-3"-39"16,26 3 0-16,-25 1 0 0,25-1 0 0,-28 6 0 16,28-6 0-16,-29 12 0 0,29-12 0 15,-21 17-51-15,21-17-35 0,-7 22-55 0,7-22-112 16,0 0-354-16,-4 26 48 0,4-26 210 0</inkml:trace>
  <inkml:trace contextRef="#ctx0" brushRef="#br3" timeOffset="114016.0083">15023 10659 1497 0,'-13'40'503'0,"-4"-30"-457"16,17-10-45-16,-25 12-1 0,25-12 0 0,-17 4 0 15,17-4 0-15,0 0 0 0,-20-4 0 0,20 4-36 16,0 0-118-16,0 0-330 0,5-19-165 16,-5 19 53-16,0 0 469 0</inkml:trace>
  <inkml:trace contextRef="#ctx0" brushRef="#br3" timeOffset="114500.4011">9177 11998 1522 0,'0'0'114'0,"0"0"-46"16,0 0-5-16,25-2 5 0,-3 5-25 0,1 0-16 15,9-2-9-15,2-1-8 0,5-1-3 0,5-3-3 16,4-1-4-16,6-1 1 0,0-1-2 0,7-3 1 16,-1 1-1-16,3-2-5 0,-1 0-9 0,3 2-17 15,-5-4-26-15,5 13-58 0,-15-18-91 0,19 10-326 16,-17 4-61-16,-6-3 213 0</inkml:trace>
  <inkml:trace contextRef="#ctx0" brushRef="#br3" timeOffset="115196.0955">10781 11757 1410 0,'-17'-18'91'0,"17"18"-61"0,0 0-15 0,0 0 1 0,0 0 0 15,0 0-4-15,-22 8-6 0,22-8 4 0,-16 25 0 16,7-4 6-16,-4 4-5 0,3 4 11 16,-3 1 0-16,6 4 9 0,-4-4-4 0,6 3 1 15,1-5-12-15,4-3-14 0,3-2 23 0,2-5-32 16,-5-18 24-16,21 27-13 0,-21-27-2 0,36 10 1 16,-14-10 4-16,3-6 0 0,4-2 0 0,0-3-1 15,1-3-17-15,-2-2 27 0,0-3-27 16,-2-2 27-16,0-2-14 0,-1 0-1 0,-3 0 3 15,-1 0-5-15,-3 2 6 0,-3 1-4 0,-2 3 5 16,-13 17 0-16,15-30 6 0,-15 30-1 0,6-23 3 16,-6 23-5-16,0 0 0 0,0 0-3 0,0 0-1 15,0 0-1-15,0 0-3 0,0 0 1 0,0 0-2 16,0 0 0-16,0 0-3 0,-13 33 4 16,9-10-8-16,-2 2 0 0,1 4-9 0,0-2-3 15,4 3-14-15,-2-3 0 0,7 0-10 0,-4-5-48 16,13 7-16-16,-13-29-86 0,26 40-98 0,-16-19-193 15,-10-21-20-15,45 23 366 0</inkml:trace>
  <inkml:trace contextRef="#ctx0" brushRef="#br3" timeOffset="115732.13">11491 11848 1313 0,'0'0'112'0,"-21"-14"-32"0,21 14-9 16,-20-8-7-16,20 8-23 0,-22 3-17 15,22-3-6-15,-23 14-2 0,23-14-2 0,-21 25-2 16,21-25-5-16,-13 36 5 0,6-14-3 0,5 3 3 16,0 2 0-16,2-1 5 0,0 2-5 15,1-3-9-15,0-3 25 0,1 0-26 0,1-4 24 16,2 1-13-16,-5-19-10 0,7 28-1 0,-7-28-1 16,0 0 2-16,10 18-3 0,-10-18 2 0,0 0 0 15,0 0 0-15,0 0 1 0,0 0-4 0,7-20 6 16,-7 20-3-16,7-33 3 0,-3 9-7 0,1-1-10 15,-3-1 24-15,1-2-20 16,-1 3 26-16,-3-5-8 0,2 0-5 0,0-1 3 0,1 0-7 16,1-1 3-16,2 2-5 0,2 2 3 15,2 4-2-15,1 5 2 0,-10 19-3 0,18-26 3 16,-18 26-3-16,17-9 2 0,-17 9-2 0,19-1 0 16,-19 1 2-16,22 6-2 0,-22-6 1 0,25 14-2 15,-25-14 0-15,24 21 1 0,-24-21 1 0,24 27-2 16,-15-10 1-16,0 2-7 0,-2-1 2 15,0 0-5-15,-2 0 4 0,-3-1 1 0,-2-17 4 16,1 30-2-16,-1-30 4 0,-5 24-4 0,5-24 4 16,-13 20-2-16,13-20 3 0,-21 13-2 0,21-13 2 15,-25 11-1-15,25-11 0 0,-26 8 0 0,26-8 0 16,-26 8 0-16,26-8 0 0,-27 9-2 0,27-9 2 16,-26 15-3-16,26-15-12 0,-25 28 27 15,11-10-25-15,0 5 27 0,-2 6-9 16,0 2-9-1,-1 7 7-15,0 3-9 0,-1 0 10 0,2 4-9 16,0-2 10-16,3 2-9 0,3-4 7 0,3-3-8 16,1-7-11-16,6-1-27 0,-1-12-38 0,15 15-91 15,-14-33-208-15,16 18-202 0,6-8 12 16,-5-19 498-16</inkml:trace>
  <inkml:trace contextRef="#ctx0" brushRef="#br3" timeOffset="116245.2692">11990 11797 1147 0,'-11'-17'204'0,"11"17"-56"0,0 0-32 15,0 0-22-15,0 0-23 0,0 0-22 0,0 0-19 16,0 0-9-16,0 0-11 0,-8 26 0 0,3-8-2 16,1 4 5-16,-3 4-2 0,0 3 4 0,-1 3-7 15,0 1 2-15,0 0-4 0,-1-2-10 0,2-4 21 16,2-1-23-16,2-6 21 0,3 1-12 0,0-21-4 15,2 29 3-15,-2-29-3 0,0 0 1 16,11 18 1-16,-11-18-1 0,0 0 3 0,0 0-1 16,22-12 4-16,-22 12-2 0,19-33 1 15,-5 9-3-15,-1-1-11 0,2-4 21 0,-2-1-17 16,-1 0 23-16,-3 0-6 0,-1 0-12 0,-2 0 0 16,-3 0 0-16,-1-2 0 0,-1 2 0 0,1 4 0 15,-1 5 0-15,-1 21 0 0,2-24 0 0,-2 24 0 16,0 0 0-16,0 0 0 0,0 0 0 15,0 0 0-15,0 0 0 0,0 0 0 0,0 0 0 16,25 15 0-16,-25-15 0 0,34 11-14 0,-16-8-31 16,7 1-13-16,0-6-18 0,9 8-29 0,-8-14-32 15,19 15-60-15,-20-23-80 0,20 11-168 0,-5 4-31 16,-10-13 260-16</inkml:trace>
  <inkml:trace contextRef="#ctx0" brushRef="#br3" timeOffset="116417.1572">12615 11707 1109 0,'-11'32'225'15,"11"-32"-131"-15,-19 21-16 0,19-21-6 0,-19 30-4 16,19-30-17-16,-22 36-1 0,10-16-9 0,3 4-2 16,1-2-9-16,2 1-6 0,1 1-10 0,4-1 7 15,0-1-7-15,1-2 1 0,0-20-3 0,4 30-7 16,-4-30-6-16,13 21-12 0,-13-21 9 16,18 12-18-16,-18-12 21 0,20 1-27 0,-20-1-19 15,21-15-26-15,3 11-135 0,-21-18-320 0,20-3-42 16,0-4 104-16</inkml:trace>
  <inkml:trace contextRef="#ctx0" brushRef="#br3" timeOffset="116557.7708">12568 11456 1845 0,'-17'8'38'0,"17"-8"-23"0,0 0-24 0,-11 20-15 15,11-20-14-15,17 18-8 0,-17-18-10 0,31 21-29 16,-31-21-53-16,50 20-119 0,-31-9-229 0,13-6-32 15,9 10 278-15</inkml:trace>
  <inkml:trace contextRef="#ctx0" brushRef="#br3" timeOffset="117089.0176">13095 11739 1395 0,'-30'-6'155'15,"30"6"-65"-15,-28 3-18 0,28-3-5 0,-31 7-18 16,31-7-15-16,-33 10-6 0,33-10 2 0,-34 13-4 15,34-13 0-15,-33 23-6 0,33-23 1 16,-31 34-3-16,16-14-2 0,2 1-16 0,1 2 0 16,1-1 0-16,2-2 0 0,3-2 0 0,6-18 0 15,-1 22 0-15,1-22 0 0,0 0 0 0,18 19 0 16,-18-19 0-16,27-1 0 0,-10-6 0 0,2-3 0 16,3-3 0-16,1-4 0 0,2-2 0 0,-2-2 0 15,1 2 0-15,-1-2 0 0,-1 1 0 16,1 2 0-16,-2-3 0 0,-3 3 0 15,-2 1 0-15,-16 17 0 0,26-27 0 0,-26 27 0 16,18-17 0-16,-18 17 0 0,0 0 0 0,0 0 0 16,0 0 0-16,0 0 0 0,-5 23 0 0,-2-1 0 15,-2 6 0-15,-3 6 0 0,0 5 0 0,-3 3 0 16,2 5 0-16,-1 1 0 0,1 6 0 0,2 1 0 16,-1 3 0-16,0 3 0 0,1-3 0 15,-1-4 0-15,1-3 0 0,0-5 0 0,-3-4 0 16,1-3 0-16,-3-6 0 0,2-6 0 0,0-6 0 15,14-21 0-15,-20 28 0 0,20-28 0 0,0 0 0 16,-20 7 0-16,20-7 0 0,-10-17 0 16,10 17 0-16,-9-37 0 0,6 10 0 0,1-3 0 15,1-3 0-15,1-2 0 0,-2-1 0 0,2-3 0 16,3-3 0-16,-1-2 0 0,6-4 0 16,1-2 0-16,5 2 0 0,1 3 0 0,6 5 0 15,1 6 0-15,1 7 0 0,0 1 0 0,3 7 0 16,1 0 0-16,2 2 0 0,-1-2 0 0,5 6-51 15,-4-6-28-15,8 9-44 0,-11-18-62 0,24 23-149 16,-10-16-246-16,-4-3 55 0,7 8 356 0</inkml:trace>
  <inkml:trace contextRef="#ctx0" brushRef="#br3" timeOffset="117479.669">13605 11352 1537 0,'-20'-17'264'16,"20"17"-191"-16,0 0-24 0,-17-2-13 0,17 2-7 15,0 0-11-15,-18 15-6 0,18-15 4 0,-17 32-3 16,8-9-13-16,-3 6 0 0,0 6 0 16,-1 4 0-16,-1 4 0 0,1 3 0 0,-2 2 0 15,-2-1 0-15,3 0 0 0,-3-1 0 0,3-4 0 16,1-3 0-16,3-4 0 0,2-4 0 0,1-4 0 16,3-5 0-16,4-4 0 0,0-18 0 0,4 22 0 15,-4-22 0-15,0 0 0 0,25 7 0 16,-25-7 0-16,33-16 0 0,-11-1 0 0,3-7 0 15,2-5 0-15,1 0 0 0,1 0 0 16,-2 2 0-16,-3 1 0 0,-2 2 0 0,-4 1 0 16,-1 1 0-16,-1 4 0 0,-3 0 0 0,-13 18 0 15,22-21 0-15,-22 21 0 0,0 0 0 0,0 0 0 16,0 0 0-16,0 0 0 0,0 0 0 0,-3 32 0 16,-2-11 0-16,-1 2 0 0,0 3 0 0,0-3 0 15,1 1 0-15,0-2 0 0,4-2 0 0,2-2 0 16,1 0 0-16,-2-18 0 0,18 27 0 15,-18-27 0-15,33 15-33 0,-13-17-22 0,8 2-30 16,-5-17-38-16,19 13-74 0,-18-30-127 16,17 10-231-16,1-2 29 0,-6-13 378 0</inkml:trace>
  <inkml:trace contextRef="#ctx0" brushRef="#br3" timeOffset="117651.5421">14242 11329 1549 0,'0'0'176'0,"-6"-18"-80"16,6 18-29-16,-23-1-17 0,23 1-17 0,-33 21-13 15,13-1-2-15,-4 7-5 0,1 7-9 0,0 3 16 16,2 5-21-16,2 2 3 0,2 2-2 0,2 1 0 16,3-1 0-16,2 0 0 0,4-2 0 0,2-1 0 15,2-4 0-15,3-1 0 0,2-6-13 16,0-1-29-16,0-4-17 0,6 0-17 16,-9-27-31-16,19 39-79 0,-19-39-190 0,0 0-183 15,0 0 10-15,0 0 470 0</inkml:trace>
  <inkml:trace contextRef="#ctx0" brushRef="#br3" timeOffset="117839.1147">13917 11600 1808 0,'-51'-5'194'0,"51"5"-149"16,-18 4-45-16,18-4 0 0,0 0 0 0,0 0 0 16,0 0 0-16,20 11 0 0,-1-9 0 0,6 1 0 15,8-4 0-15,6-3 0 0,5-2 0 16,0-3 0-16,3 3 0 0,-1-2 0 0,3 3 0 15,-3-3-51-15,9 11-105 0,-21-20-157 0,13 20-335 16,-7-4 52-16,-3-2 314 0</inkml:trace>
  <inkml:trace contextRef="#ctx0" brushRef="#br3" timeOffset="117964.0792">14444 11797 1812 0,'-23'3'30'0,"23"-3"-58"0,-20 0-64 0,1-16-152 15,19 16-349-15,-28-7 1 16,8 0 300-16</inkml:trace>
  <inkml:trace contextRef="#ctx0" brushRef="#br3" timeOffset="118557.7944">9302 13227 1428 0,'17'-15'303'0,"-17"15"-227"16,27-1-20-16,-5 2-7 0,2-4-4 0,6 0-18 16,3-2-13-16,4-1-12 0,-1-2-2 0,7-3-2 15,0-2-4-15,4-5-18 0,5 2-22 0,-3-7-49 16,16 13-94-16,-22-19-269 0,16 9-149 0,0 0 37 15,-13-10 568-15</inkml:trace>
  <inkml:trace contextRef="#ctx0" brushRef="#br3" timeOffset="129490.956">10297 13009 1481 0,'0'0'118'0,"0"0"-82"0,0 0-25 0,0 0-9 16,-12-22 2-16,12 22 2 0,6-19 9 0,-6 19 1 15,7-17 3-15,-7 17-4 0,0 0-4 0,0 0-6 16,12-19 2-16,-12 19 2 0,0 0 1 0,0 0-1 15,0 0 0-15,0 0-2 0,1 23 3 0,0-6 4 16,1 6-6-16,0 5 7 0,1 1-10 0,-1 0 5 16,2-2-8-16,-1 0 6 0,2-3-5 0,0-1 5 15,1-4-5-15,1-2 1 0,-7-17-6 16,17 23 5-16,-17-23-4 0,22 14 5 0,-22-14 1 16,29 1-3-16,-29-1 4 0,32-13-1 0,-32 13 6 0,32-25 0 15,-19 8 2-15,2-2-7 0,-1-3 2 0,1-3-8 16,-2-2 4-16,-2 1-6 0,-2-1 4 0,-2 2-3 15,-1-1 4-15,0 2-7 0,-2 2-3 16,-3-1-13-16,0 5-9 0,-4-2-22 0,3 20-22 16,-4-35-40-16,4 35-58 0,-6-25-91 0,6 25-219 15,0 0-18-15,10-16 253 0</inkml:trace>
  <inkml:trace contextRef="#ctx0" brushRef="#br3" timeOffset="129684.8882">10850 12792 1523 0,'-13'18'190'0,"13"-18"-150"0,-21 6-21 15,21-6-4-15,0 0-3 0,-15 24-8 0,15-24 0 16,-7 37-7-16,5-10 6 0,-2 7-11 0,0 2 8 16,3 4-9-16,0-1-1 0,3 2-20 0,-3-6-8 15,8 5-30-15,-7-11 0 0,11 6-18 0,-8-16 3 16,9 5 15-16,-12-24-33 0,23 20-25 0,-23-20-59 15,26-9-91-15,-7 6-149 0,-12-26 200 0,20 17 225 16</inkml:trace>
  <inkml:trace contextRef="#ctx0" brushRef="#br3" timeOffset="129841.1406">10934 12669 1520 0,'0'0'145'0,"-17"16"-125"15,17-16-22-15,0 0-4 0,0 0-1 0,0 0-7 16,0 0-7-16,28-4-26 0,-28 4-35 0,29-7-51 16,-23-11-124-16,22 7-173 0,-1 9-72 0,-27 2 319 15</inkml:trace>
  <inkml:trace contextRef="#ctx0" brushRef="#br3" timeOffset="130106.7897">11184 13019 1083 0,'-1'39'125'15,"-10"-18"-51"-15,11 8 4 0,-6-10-26 0,9 0-8 16,-3-19-1-16,2 26-1 0,-2-26-7 0,0 0 0 16,4 19-5-16,-4-19-17 0,0 0-7 0,0 0-2 15,0 0 9-15,18-9 4 0,-18 9 3 0,15-23-2 16,-7 6-5-16,4-2-9 0,0-4 4 0,3-2-5 16,0-3 13-16,0 0-5 0,-1-5 11 0,0 4-5 15,-4-1 4-15,-1 1-7 0,-5-1 1 0,3-1-6 16,-4 0 1-16,2 0-7 0,-3 2-17 0,1 1 23 15,-2 4-29-15,2 4 21 0,-3 20-16 16,4-22-12-16,-4 22-16 0,0 0-19 0,0 0-29 16,0 0-20-16,25 9-17 0,-25-9-62 0,31 6-56 15,-14 4-233-15,3-18 49 0,20 17 379 0</inkml:trace>
  <inkml:trace contextRef="#ctx0" brushRef="#br3" timeOffset="130309.9861">12071 12383 1233 0,'-23'12'59'0,"23"-12"-25"16,-28 10 5-16,11-2 10 0,7 10 3 0,-7 0-12 15,5 11 6-15,-4 2-4 0,5 8 7 16,-3 1-17-16,4 6-16 0,-2 1 16 0,4 4-32 16,4 1 20-16,-1 0-11 0,2 0-15 0,1-2 10 15,1-3-9-15,-1-5 3 0,2-3-12 0,0-5-1 16,5 0-50-16,-6-12-15 0,12 7-55 0,-11-29-84 15,0 0-212-15,23 12-76 0,-23-12 231 16</inkml:trace>
  <inkml:trace contextRef="#ctx0" brushRef="#br3" timeOffset="130794.2865">11685 12714 1701 0,'0'0'47'0,"-29"17"-25"15,29-17-12-15,0 0-2 0,0 0-4 0,0 0 2 16,26 15 5-16,-3-14 5 0,5 0 8 0,5-2-2 16,6 0-2-16,3-4-4 0,4 1-10 0,3-2-2 15,0 1-2-15,-2 0-3 0,-2 2 3 0,-3 2 0 16,-7 1 1-16,-5 0 0 0,-4 1 2 0,-4 2-1 16,-22-3 1-16,26 8 1 0,-26-8 2 15,0 0 2-15,0 0 2 0,0 0 2 0,13 19-2 16,-13-19-3-16,0 0-1 0,-11 23-6 0,11-23 2 15,-15 27-3-15,4-11 2 0,0 3-1 16,0 2 2-16,-1 2-5 0,1 3 4 0,3 0-3 16,-1 2 4-16,2-1-2 0,3-3 0 0,0-3-2 15,6-3 0-15,-2-18 0 0,9 29 0 0,-9-29 0 16,20 20 0-16,-20-20 0 0,29 6 0 16,-10-9 0-16,3-5 0 0,5-5 0 0,1-4 0 15,5-6 0-15,1-3 0 0,1-2 0 0,2 0 0 16,-6 3 0-16,2-1 0 0,-6 3 0 0,-3 0 0 15,-3 3 0-15,-4-1 0 0,-4 4 0 0,-13 17 0 16,16-23 0-16,-16 23 0 0,0 0 0 0,0 0 0 16,0 0 0-16,0 0 0 0,0 0 0 15,-24 4 0-15,24-4 0 0,-21 34 0 16,9-9 0-16,0 0-1 0,1 6-23 0,2-6-4 16,6 3-13-16,0-4-4 0,11 4-22 0,-5-10-14 15,15 9-26-15,-18-27-34 0,41 30-79 0,-41-30-125 16,39 0-156-16,-3 8 56 0,-12-20 445 0</inkml:trace>
  <inkml:trace contextRef="#ctx0" brushRef="#br3" timeOffset="131169.3229">13060 12785 1344 0,'-31'-9'265'0,"7"-5"-186"0,24 14-13 15,-30-13-5-15,30 13-6 0,-34 0-20 0,15 4-5 16,0-2-4-16,1 7 0 0,-2-1-6 0,2 4-2 15,1 3-8-15,17-15 2 0,-31 34-12 16,21-15 0-16,-1 2 0 0,3 3 0 0,3 0 0 16,3 3 0-16,3-3 0 0,4-3 0 0,2-1 0 15,3-3 0-15,-10-17 0 0,33 26 0 0,-11-16 0 16,1-4 0-16,0-6 0 0,1-1 0 0,1-5 0 16,0-4 0-16,1-2 0 0,0-5 0 0,1-5 0 15,1-2 0-15,-2-1 0 0,-3-3 0 16,-2 3 0-16,-3-1 0 0,-4 3 0 15,0-1 0-15,-5 2 0 0,-1 2 0 0,-2 0 0 16,-6 20 0-16,5-25 0 0,-5 25 0 0,0 0 0 16,0 0 0-16,-17-2 0 0,17 2 0 0,-16 16 0 15,16-16 0-15,-22 38 0 0,10-14 0 0,2 2 0 16,0-2 0-16,7 0 0 0,2-5 0 0,3 2-13 16,-2-21-23-16,16 30-12 0,-16-30-9 15,33 22-31-15,-33-22-41 0,51 9-108 0,-51-9-277 16,50-19-34-16,-13 7 172 0</inkml:trace>
  <inkml:trace contextRef="#ctx0" brushRef="#br3" timeOffset="131341.1959">13658 12321 1764 0,'0'0'139'16,"0"0"-82"-16,-24 9-18 0,5 1-8 0,0 11-14 15,-3 6-17-15,-3 6 0 0,-1 6 0 0,1 2 0 16,1 2 0-16,6 1 0 0,4 0 0 0,4 1 0 15,6-2 0-15,4-2 0 0,6 2 0 0,0-8-33 16,11 7-96-16,-14-23-76 0,25 21-268 16,-18-14-141-16,-1-2 73 0,5 12 490 0</inkml:trace>
  <inkml:trace contextRef="#ctx0" brushRef="#br3" timeOffset="131903.7061">9230 14248 1774 0,'0'0'64'0,"10"18"-36"15,-10-18-5-15,33 6 6 0,-7-5-2 0,8-1-4 16,4-4-16-16,4-2-6 0,1-2 1 16,5-2-15-16,3-1-7 0,1-4-19 15,9 2-41-15,-9-13-76 0,26 14-275 0,-17-11-173 16,1 1 21-16,4 12 532 0</inkml:trace>
  <inkml:trace contextRef="#ctx0" brushRef="#br3" timeOffset="142097.0344">10590 14168 914 0,'0'0'277'0,"-1"-27"-248"0,1 27-22 0,-14-32 10 0,14 32 10 0,-12-38 16 15,12 38 10-15,-16-37 8 0,16 37-7 0,-25-37 3 16,25 37 10-16,-36-34-38 0,36 34 33 15,-36-23-34-15,18 20 10 0,-4 0-1 0,2 6-9 16,-2 2-6-16,1 7-20 0,-1 1 25 0,0 6-28 16,-1 4 24-16,3 4-16 0,1 2-4 0,0 4 3 15,4-1-6-15,1 1 7 0,5 0-9 0,2-3 6 16,6-2-6-16,5-7 5 0,3-2-4 0,-7-19 2 16,28 24-1-16,-7-18 0 0,4-5 1 0,6-6-1 15,4-6 2-15,3-6-2 0,6-7 3 0,1-7-3 16,3-7 4-16,3-4-8 0,0-4 6 0,0-1-6 15,-3-3-8-15,-4 3 20 0,-5 1-16 0,-4 3 16 16,-7 0-3-16,-8 4-8 0,-3 2 6 0,-6 1-4 16,-3 4 4-16,-5 1-4 0,-1 2 4 0,-5 5-5 15,1 7 5-15,2 17-1 0,0 0 2 16,0 0-3-16,0 0-2 0,-21-2 0 0,15 22-3 16,-1 6 7-16,-1 11-6 0,1 5 6 0,1 4-9 15,0 1 11-15,1 3-10 0,3-2-5 0,-1-1 20 16,4 0-27-16,2-3 13 0,0-3-18 0,6-1-22 15,-4-9-10-15,9 5-27 0,-6-15-12 0,12 11-29 16,-20-32-32-16,39 38-62 0,-39-38-116 0,33 7-139 16,1 1 147-16,-16-25 324 0</inkml:trace>
  <inkml:trace contextRef="#ctx0" brushRef="#br3" timeOffset="142284.5549">11296 13852 1616 0,'-20'10'69'0,"4"7"-40"0,-2 5-16 0,3 3-12 16,-1 6 25-16,2 4-28 0,-3 2 32 0,-3 5-12 16,2-2-8-16,1 2 4 0,3-3-16 0,6-4 6 15,3-5-7-15,4-4 0 0,5-3-15 0,-4-23-24 16,17 30-20-16,-17-30-12 0,28 13-16 0,-28-13-15 16,40-5-86-16,-29-14-168 0,7-8-140 0,11 6 120 15,-14-23 379-15</inkml:trace>
  <inkml:trace contextRef="#ctx0" brushRef="#br3" timeOffset="142862.6748">11336 13626 1391 0,'0'0'234'0,"-9"17"-194"16,9-17-27-16,0 0-9 0,0 0-1 0,0 0-4 16,-11 22-1-16,11-22-2 0,11 17-4 0,-11-17-12 15,24 20-1-15,-6-8-7 0,3-2 11 0,3 2 5 16,1 0 6-16,0 3 1 0,-1 0 5 0,-2 3-3 15,-1 2 6-15,-5-1-5 0,-3 4 15 0,-4-3 7 16,0 4 13-16,-6-5 9 0,2 4-13 0,-9-2 27 16,2 4-32-16,-7-2 23 0,1 1-19 15,-5-3-6-15,1-1 2 0,-2-3-7 0,0 3 1 16,14-20-8-16,-28 30 4 0,28-30-5 0,-25 23 2 16,25-23-4-16,-18 11-3 0,18-11-1 0,0 0-1 15,0 0-2-15,0 0-2 0,0 0-2 0,0 0 2 16,0 0 1-16,7-27 0 0,3 10 4 0,2-3-7 15,2-2 6-15,2-1-5 0,0-1 4 0,-1 1-4 16,-2-2-10-16,-1 2 24 0,-2 2-21 0,1 0 22 16,-3 4-10-16,-8 17-2 0,14-28 0 0,-14 28 0 15,0 0 1-15,0 0 1 0,0 0 1 0,0 0-1 16,0 0 0-16,0 0-3 0,0 0-2 0,0 0-1 16,0 0 1-16,0 0 4 0,13 28-3 15,-10-11-10-15,-1 0 25 0,2 1-25 0,-1-1 26 16,-3-17-10-16,11 30-6 0,-11-30 4 0,15 25-4 15,-15-25 2-15,22 17-1 0,-22-17 0 0,30 8 3 16,-12-7-1-16,3-3 0 0,1-5-1 0,3-4 0 16,3-5-3-16,3-5 5 0,0 0-4 0,0-2-10 15,-2-2 24-15,-1 1-20 0,-2 0 25 0,-5 2-5 16,0 2-4-16,-4 3 2 0,-17 17-5 0,23-26 0 16,-23 26-2-16,0 0 1 0,0 0-1 0,0 0-2 15,0 0 0-15,0 0-1 0,0 0 0 0,3 28-2 16,-8-5 4-16,-1 5-5 0,-2 1-9 0,0 1 16 15,-2 0-22-15,4 0 20 0,0-4-12 16,5-2-6-16,1-3-9 0,6-2-9 16,-6-19-5-16,19 30-10 0,-19-30-14 0,34 19-31 15,-34-19-38-15,47 3-93 0,-47-3-176 0,37-29-134 16,-5 20 143-16,-11-21 392 0</inkml:trace>
  <inkml:trace contextRef="#ctx0" brushRef="#br3" timeOffset="143035.0618">12436 13813 1278 0,'0'0'308'16,"0"0"-241"-16,-22 22-22 0,22-22-2 0,-23 22-4 16,11-4-14-16,1 5 1 0,0 2 6 0,0 5-28 15,1 0 20-15,2 0-32 0,2 1 4 16,1 1 6-16,2-3-8 0,1-1-2 0,2-2-16 16,0-6-13-16,7 4-47 0,-7-24-52 0,18 34-121 15,-18-34-322-15,17 12 38 0,-17-12 333 16</inkml:trace>
  <inkml:trace contextRef="#ctx0" brushRef="#br3" timeOffset="143495.4594">12499 13633 1458 0,'-27'5'108'16,"27"-5"-50"-16,0 0-20 0,0 0-8 15,0 0-20-15,-3 21-6 0,3-21 6 0,13 20 6 16,-13-20 2-16,26 21 3 0,-26-21-4 0,35 19 4 15,-17-9 3-15,2-1 2 0,-3 0 0 0,3 2 2 16,-3-3-1-16,3 3 0 0,-20-11-4 0,30 22-3 16,-30-22-3-16,22 22-1 0,-22-22-12 0,11 20-4 15,-11-20 0-15,5 23 0 16,-5-23 0-16,0 28 0 0,0-28 0 0,-6 35 0 16,2-18 0-16,-2 4 0 0,-1 0 0 0,-4 2 0 15,1 0 0-15,-1-1 0 0,3-1 0 0,-2-3 0 16,10-18 0-16,-12 29 0 0,12-29 0 0,-5 20 0 15,5-20 0-15,0 0 0 0,0 0 0 0,0 0-1 16,0 0 1-16,19-7 0 0,-8-10 1 0,4-5-1 16,3-4 0-16,4-4 0 0,-1-2-4 15,-1 2 8-15,0-3-6 0,-3 3 4 0,0-1-2 16,-1 0 0-16,-2 2 0 0,2 4 0 0,-1 4 0 16,-15 21 0-16,20-23 0 0,-20 23 0 0,0 0 0 15,0 0 0-15,0 0 0 0,0 0 0 16,0 32 0-16,-5-9 0 0,1 5 0 0,-2 1 0 15,-1 1 0-15,4-2 0 0,2 1 0 0,1-4-25 16,6 1 6-16,-1-5-21 0,7 1-8 16,-12-22-6-16,26 34-20 0,-26-34-23 0,41 24-56 15,-41-24-99-15,46-5-226 0,-21 4-41 0,-4-13 232 16</inkml:trace>
  <inkml:trace contextRef="#ctx0" brushRef="#br3" timeOffset="143683.0171">13246 13676 1499 0,'0'0'159'16,"0"0"-65"-16,0 0-18 0,-21 1-21 0,21-1-17 16,-14 20-16-16,6-2-4 0,-3 3-6 0,0 6 0 15,2 3-9-15,-2 1 2 0,3 4-6 0,0-2 4 16,3 0 7-16,1 1-21 0,3-4 20 16,1 0-25-16,4-1-23 0,-2-6-7 0,5 5-23 15,-7-28-38-15,20 39-58 0,-20-39-124 16,0 0-294-16,23 3 55 0,-23-3 368 0</inkml:trace>
  <inkml:trace contextRef="#ctx0" brushRef="#br3" timeOffset="143854.8277">13350 13437 1200 0,'0'0'231'0,"-1"-19"-56"15,1 19-40-15,0 0-39 0,0 0-35 16,-24 8-34-16,24-8-15 0,0 0-12 0,-21 25-4 15,21-25-7-15,-8 19-9 0,8-19-19 0,-3 17-26 16,3-17-46-16,0 0-66 0,26 30-127 0,-26-30-235 16,0 0 22-16,26 17 368 0</inkml:trace>
  <inkml:trace contextRef="#ctx0" brushRef="#br3" timeOffset="144294.8795">13882 13702 644 0,'0'0'133'0,"0"0"-41"0,0 0 1 16,0 0-9-16,0 0-19 0,0 0-8 0,-18-6 7 16,18 6 7-16,0 0 2 0,-25-26-4 0,25 26-9 15,-12-19-1-15,12 19-2 0,-11-19-4 0,11 19-12 16,-12-19-6-16,12 19-10 0,-17-17-4 0,17 17-3 15,-22-10-6-15,22 10 0 0,-30-4 0 0,11 7 3 16,-5 2 3-16,1 4 6 0,-4 1 0 16,0 5-1-16,1-2 1 0,0 4-3 15,1 0-7-15,2 0 0 0,2-2-6 0,4 0 0 16,17-15-4-16,-22 24-4 0,22-24 0 0,-5 21 0 16,5-21 0-16,13 18 0 0,-13-18 0 0,33 18 0 15,-10-12 0-15,5-2 0 0,3-2 0 0,4-1 0 16,2 0 0-16,-1 1 0 0,-3-1 0 0,-3 2 0 15,-7 2 0-15,-2 3 0 0,-21-8 0 16,26 17 0-16,-26-17-1 0,7 24 2 0,-11-6-1 16,-3 2 0-16,-6 3 0 0,-7 2-2 0,-3-2 4 15,-1 2-4-15,-3-2 4 0,1 0-2 0,1-4 0 16,2-3 0-16,6-3 0 0,17-13-1 16,-23 16-9-16,23-16-9 0,0 0-17 0,0 0-18 15,7-18-22-15,0-6-46 0,24 10-76 0,-20-29-180 16,19 10-190-16,3 1 43 0,-8-16 466 15</inkml:trace>
  <inkml:trace contextRef="#ctx0" brushRef="#br3" timeOffset="144685.5128">14155 13249 1700 0,'-30'6'156'16,"30"-6"-122"-16,-21 8-11 0,21-8 1 15,-17 17 5-15,17-17-2 0,-18 24-1 0,8-4-20 16,-1 1 16-16,5 5-22 0,-1 0 0 15,3 5 0-15,1 0 0 0,0 4 0 0,0 3 0 16,-1 0 0-16,-2 2 0 0,1 4 0 0,-3-2 0 16,1 0 0-16,-1-3 0 0,1-3 0 0,-1-3 0 15,2-3 0-15,0-3 0 0,0-5 0 0,5-4 0 16,1-18 0-16,2 25 0 0,-2-25 0 16,0 0 0-16,0 0 0 0,19 7 0 0,-19-7 0 15,23-15 0-15,-6-3 0 0,1-5 0 0,1-2 0 16,1-4 0-16,-2 2 0 0,0 1 0 0,-2 0 0 15,-2 4 0-15,-2 2 0 0,-3 4 0 0,-9 16 0 16,15-23 0-16,-15 23 0 0,0 0 0 16,0 0 0-16,0 0 0 0,0 0 0 0,2 23 0 15,-3-5 0-15,1 3 0 0,-1 4 0 16,0 0 0-16,1 0 0 0,1 1 0 0,1-1 0 16,5-1 0-16,-1-2 0 0,3 1 0 0,1-5 0 15,2 2 0-15,-12-20-18 0,33 32-57 0,-33-32-46 16,48 27-92-16,-48-27-189 0,36-4-205 0,-10 6 69 15,-8-17 466-15</inkml:trace>
  <inkml:trace contextRef="#ctx0" brushRef="#br3" timeOffset="145044.8818">14359 13726 1168 0,'0'0'353'0,"-19"-2"-253"0,19 2-38 0,-20 11-1 16,20-11-13-16,0 0-9 0,-15 24-12 0,15-24-5 15,9 25-3-15,-9-25 1 0,30 22-4 16,-9-13-2-16,4-5 0 0,3 1-3 0,3-2-5 16,0-3-2-16,0 0-2 0,-1-5-2 0,0-1 1 15,0-1-2-15,-2-6 2 0,-4 1-1 0,-1-1 2 16,-5-1-1-16,-18 14 3 0,27-31 0 0,-20 13 6 16,1 0-2-16,-6-4 3 0,-1 3-4 0,-3-2 1 15,-3 2-5-15,-2 2-1 0,-3 0-2 16,10 17 0-16,-26-22 0 0,9 18-3 15,-2 2 2-15,-2 6 0 0,-2 4 1 0,-1 6 0 16,-2 5 1-16,-1 4-2 0,3 5 5 0,0 1-3 16,2 1-1-16,1 2 0 0,5-3 0 0,8 0 0 15,3-2 0-15,6-2 0 0,5-2 0 0,5-4 0 16,5-1 0-16,5-5 0 0,2-3-2 0,6-3-26 16,1-7-19-16,9 2-12 0,-2-10-15 15,7 6-42-15,-13-20-45 0,20 21-79 0,-24-27-129 16,13 8-133-16,4 7 54 0,-16-18 448 0</inkml:trace>
  <inkml:trace contextRef="#ctx0" brushRef="#br3" timeOffset="145388.6271">15099 13597 1331 0,'-25'-9'289'0,"-1"-4"-193"0,8 11-30 0,-9-4-8 16,3 8-9-16,-7 1-10 0,2 6-1 16,-4 2-10-16,5 6 1 0,0 1-7 0,3 5-20 15,1 4-2-15,0 1 0 0,4 1 0 0,3 2 0 16,2 0 0-16,5 1 0 0,4-3 0 0,5-4 0 15,6-4 0-15,-5-21 0 0,18 28 0 0,-1-20 0 16,3-3 0-16,3-3 0 0,2-5 0 0,1-7 0 16,2-6 0-16,2-7 0 0,2-8 0 15,4-6 0-15,2-3 0 0,1-5 0 0,-1-1 0 16,-5-2 0-16,-1-1 0 0,0-2 0 16,-2-1 0-16,2-2 0 0,0-3 0 0,-1-3 0 15,1 0 0-15,-4 6 0 0,-6 9 0 0,-8 11 0 16,-8 14 0-16,-6 20 0 0,0 0 0 0,0 0 0 15,-18 0 0-15,1 22 0 0,-5 10 0 0,-3 11 0 16,-5 9 0-16,1 4 0 0,1 5 0 16,3 2 0-16,5-3 0 0,5-2 0 0,7-5 0 15,6-4 0-15,7-4 0 0,1-8 0 0,7-1 0 16,0-10-26-16,13 5-128 0,-26-31-162 0,43 20-324 16,-17-14 19-16,4-9 332 0</inkml:trace>
  <inkml:trace contextRef="#ctx0" brushRef="#br3" timeOffset="145544.8795">15648 13761 1983 0,'0'0'64'0,"-22"-2"-64"0,22 2 0 0,-23-2 0 16,23 2 0-16,-20-9 0 0,20 9 0 0,0 0 0 16,-18-18 0-16,18 18 0 0,0 0 0 0,1-17-3 15,-1 17-119-15,17-1-251 0,-17 1-293 16,0 0 36-16,0 0 378 0</inkml:trace>
</inkml:ink>
</file>

<file path=ppt/ink/ink3.xml><?xml version="1.0" encoding="utf-8"?>
<inkml:ink xmlns:inkml="http://www.w3.org/2003/InkML">
  <inkml:definitions>
    <inkml:context xml:id="ctx0">
      <inkml:inkSource xml:id="inkSrc0">
        <inkml:traceFormat>
          <inkml:channel name="X" type="integer" max="27848" units="cm"/>
          <inkml:channel name="Y" type="integer" max="15752" units="cm"/>
          <inkml:channel name="F" type="integer" max="2047" units="dev"/>
          <inkml:channel name="T" type="integer" max="2.14748E9" units="dev"/>
        </inkml:traceFormat>
        <inkml:channelProperties>
          <inkml:channelProperty channel="X" name="resolution" value="1000.64679" units="1/cm"/>
          <inkml:channelProperty channel="Y" name="resolution" value="1000.12701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5-06-12T00:05:21.890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18661 8808 1029 0,'0'0'150'0,"0"0"-63"16,0 0 10-16,0 0-29 0,0 0-17 0,4-24-10 15,-4 24-12-15,0 0-9 0,0 0-9 0,0 0-2 16,0 0-3-16,0 0 1 0,0 0 7 0,6 19 4 15,-6 8 8-15,-6 9 15 0,-1 12-29 16,-7 10 21-16,0 9-27 0,-7 7 2 0,-1 4 16 16,-7 4-20-16,-3 4 22 0,-7 0-7 0,-2 0-16 15,-5-3 13-15,-2 0-21 0,-2-5-3 0,2-3 17 16,0-6-17-16,2-7 12 0,6-5-21 0,5-11 0 16,10-5-34-16,2-16-21 0,18 3-42 0,5-28-97 15,0 0-156-15,0 0-153 0,0 0 74 0,34-29 415 16</inkml:trace>
  <inkml:trace contextRef="#ctx0" brushRef="#br0" timeOffset="500.0703">18670 8799 1155 0,'0'0'52'15,"0"0"-38"-15,0 0-5 0,0 0 10 0,0 0 19 16,0 0 16-16,0 0 3 0,0 0-3 16,0 0-14-16,0 0-14 0,-2-18-3 0,2 18-4 15,0 0 2-15,-20-2 1 0,20 2-1 0,-22 1-2 16,22-1-3-16,-28 5-1 0,11 0-2 0,0 4 2 15,-1 2-1-15,1 6 7 0,-3 1-5 0,2 7 5 16,-2 0 8-16,0 5-36 0,-2 4 25 0,1 1-27 16,-1 1 6-16,3 1 10 0,-1-6-11 0,2-3 8 15,7-8-3-15,11-20 1 0,-11 23-2 0,11-23-1 16,0 0-2-16,0 0 1 0,0 0 2 0,17 8 1 16,-17-8 1-16,19-12 1 0,-19 12 3 0,26-29-1 15,-7 3 6-15,2-4-5 0,4-5 9 0,3-3-9 16,0-2-7-16,2 1 25 0,1-1-25 0,-1 1 25 15,0 3-12-15,2 3-9 0,-3 5 2 16,0 6-6-16,-2 7 3 0,-3 3-3 0,-2 4 1 16,-3 6 0-16,-19 2 0 0,27 11 2 0,-27-11-3 15,19 35 1-15,-12-7-4 0,-2 6 5 0,-3 4-5 16,-2 5-15-16,0 3 10 0,-3-2-38 0,5 6-5 16,-7-11-43-16,19 15-102 0,-23-19-241 0,21 7-102 15,0 1 41-15,-5-15 475 0</inkml:trace>
  <inkml:trace contextRef="#ctx0" brushRef="#br0" timeOffset="984.4386">17992 10500 1432 0,'0'0'78'0,"9"-24"-33"16,-9 24-13-16,6-31 6 0,-6 31-6 0,16-24-3 15,-16 24-12-15,17-14-8 0,-17 14-5 0,0 0 9 16,0 0 11-16,18 24 5 0,-13 4 9 15,-5 8-14-15,0 10-1 0,-5 8-19 0,-2 4 5 16,-4 9-1-16,-4 1-20 0,-1 1 18 16,-1 1-19-16,-3-5 5 0,-1 1 13 0,-1-1-24 15,1-6 8-15,6-4-20 0,-1-11-6 0,8-3-25 16,-1-13-18-16,15 6-62 0,-6-34-34 0,12 34-58 16,-12-34-185-16,21 1 6 0,5 1 172 0</inkml:trace>
  <inkml:trace contextRef="#ctx0" brushRef="#br0" timeOffset="1515.6988">18341 10843 1435 0,'-12'17'175'0,"-6"-10"-154"0,18-7-15 0,-27 22-5 15,27-22 5-15,-19 29 1 0,9-9 8 16,-2 0 1-16,0 6 10 0,-3-2-3 0,4 2 5 15,-3 0-9-15,3 3 5 0,0-4-11 0,2-2 2 16,3-4-7-16,6-19-2 0,-4 22-4 0,4-22-1 16,0 0-2-16,0 0 0 0,0 0 0 0,24 9 0 15,-24-9 1-15,25-18 0 0,-8-2 4 0,4-4-5 16,1-6 5-16,2-2-6 0,-1 3 6 0,1-1-7 16,1 1 6-16,-3 1-5 15,-4 0 6-15,-1 2-6 0,-4 0 7 0,-1 3-7 16,-1 2-10-16,-2 1 29 0,-9 20-28 0,13-25 29 15,-13 25-15-15,0 0-1 0,0 0 0 0,0 0 2 16,0 0-3-16,0 0-18 0,1 25 30 0,-3-5-29 16,-2 3 29-16,2-2-7 0,-2 1-5 0,3-1 5 15,2-2-6-15,2-1 3 0,-3-18-3 0,16 30 3 16,-16-30-4-16,26 22 4 0,-7-15-2 16,2-2 0-16,5-5 1 0,3-2-2 0,3-3 2 15,-1-1-3-15,3-4 1 0,2-1-1 0,-2-3 2 16,0-1-2-16,-4-2 3 0,-1-1-3 0,-3 1 3 15,-1-1-4-15,-3 0 4 0,-2 1-3 16,-4 0-10-16,-16 17 29 0,24-28-29 0,-24 28 29 16,0 0-16-16,0 0 1 0,0 0 0 15,0 0 0-15,0 0-3 0,0 0-20 0,0 0 27 16,-10 37-30-16,1-9 24 0,-5 2-10 0,2 4-14 16,0-2-4-16,2 5-18 0,-1-7-4 0,10 5-18 15,-5-11-10-15,16 10-36 0,-10-34-40 0,24 43-64 16,-24-43-67-16,27 15-149 0,8 1 47 0,-13-25 381 15</inkml:trace>
  <inkml:trace contextRef="#ctx0" brushRef="#br0" timeOffset="1890.6878">19572 10780 1470 0,'-41'-5'120'16,"24"12"-44"-16,-11-6-4 0,6 6-6 0,-5-2-13 15,3 7-32-15,-4-2 21 0,1 7-33 16,-1-1 27-16,1 3-10 0,1-1-8 0,0 4 0 16,3 0-9-16,3 3 2 0,2-1-11 0,2 1 0 15,5-1 0-15,3 1 0 0,5-4 0 0,6 1 0 16,2-4 0-16,-5-18 0 0,19 29 0 0,-2-19 0 16,4-4 0-16,2-5 0 0,5-4 0 15,0-5 0-15,4-4 0 0,2-3 0 16,-3-4 0-16,3-2 0 0,-3-1 0 0,-2-1 0 15,-2 0 0-15,-2 0 0 0,-3 0 0 0,-2 0 0 16,-2 0 0-16,-5 1 0 0,-2 3 0 0,-2 1 0 16,-9 18 0-16,11-27 0 0,-11 27 0 0,0 0 0 15,0 0 0-15,0 0 0 0,0 0 0 0,-20 1 0 16,20-1 0-16,-19 31 0 0,5-8 0 0,2 0 0 16,1 1-8-16,0-2-13 0,8 1-13 15,-1-4-7-15,9 3-20 0,-5-22-17 16,20 38-38-16,-20-38-55 0,43 31-134 0,-16-27-227 0,6-1 37 15,10 3 311-15</inkml:trace>
  <inkml:trace contextRef="#ctx0" brushRef="#br0" timeOffset="2359.4686">20152 10760 1635 0,'-22'-3'88'0,"-7"-6"-20"16,6 7-6-16,-5-1-6 0,2 5-19 0,0 1-3 15,1 5-6-15,1 1-1 0,5 6-18 0,-2 1-6 16,4 5-3-16,4 2 0 0,0-2 0 0,5 6 0 16,2-4 0-16,3 0 0 15,3-3 0-15,5 1 0 0,2-4 0 0,4 0 0 16,-11-17 0-16,32 25 0 0,-12-14 0 0,0-4 0 16,2-1 0-16,0-6 0 0,1-1 0 0,-3-1 0 15,-1-4 0-15,-1 0 0 0,-18 6 0 0,33-18 0 16,-33 18 0-16,29-27 0 0,-14 10 0 0,-1-1 0 15,0-4 0-15,-1 0 0 0,2-2 0 0,-3 1 0 16,1-1 0-16,-1 1 0 0,-2 3 0 16,-2 1 0-16,-8 19 0 0,0 0 0 0,7-17 0 15,-7 17 0-15,0 0 0 0,-6 21 0 0,-2 2 0 16,-1 13 0-16,-5 11 0 0,-4 9 0 0,-4 7 0 16,-2 6 0-16,-4 6 0 0,0 6 0 15,-1-1 0-15,-3 3 0 0,-1-2 0 0,0-6 0 16,2-2 0-16,0-10 0 0,5-5 0 0,0-8 0 15,4-5 0-15,2-6 0 0,0-8 0 16,4-5 0-16,-1-8 0 0,17-18 0 0,-23 19 0 16,23-19 0-16,-17 1 0 0,17-1 0 0,-14-20 0 15,7-2 0-15,1-9-27 0,8-4-33 0,0-14-33 16,14 11-36-16,-11-24-83 0,28 20-217 0,-15-17-121 16,5-5 36-16,9 9 482 0</inkml:trace>
  <inkml:trace contextRef="#ctx0" brushRef="#br0" timeOffset="2734.4544">20294 11043 1665 0,'-20'3'117'0,"20"-3"-78"0,0 0-9 0,14 19 3 16,-14-19-5-16,26 7-1 0,-7-7-1 15,4 0-4-15,7-5-6 0,6-2-7 0,7-4-3 16,3-4-5-16,5 0 2 0,0-4-3 0,0 1 1 15,0-1-4-15,-3-2 4 0,-3 2-2 0,-6-2 4 16,-5 3-4-16,-8 0 3 0,-6 1-2 16,-6 0 0-16,-14 17 12 0,9-30-3 0,-9 30-7 15,-12-29-2-15,12 29 0 0,-33-28 0 0,9 16 0 16,-6 1 0-16,-1 5 0 0,-4 4 0 16,-2 4 0-16,-3 4 0 0,1 8 0 0,1 1 0 15,3 8 0-15,5 3 0 0,3 4 0 0,3 3 0 16,4 0 0-16,6 1 0 0,4-2 0 0,7-1 0 15,6-2 0-15,8-2 0 0,5-1 0 0,8-3 0 16,6-3 0-16,13-6 0 0,7-6 0 0,10-5 0 16,10-6 0-16,6-4 0 0,3-3-19 15,8 7-80-15,-8-17-101 0,23 32-151 0,-28-32-5 16,17 17-209-16,-1 9 109 0,-42-24 456 0,32 29 0 16,-23-11 0-16,-3 0 0 0</inkml:trace>
</inkml:ink>
</file>

<file path=ppt/ink/ink4.xml><?xml version="1.0" encoding="utf-8"?>
<inkml:ink xmlns:inkml="http://www.w3.org/2003/InkML">
  <inkml:definitions>
    <inkml:context xml:id="ctx0">
      <inkml:inkSource xml:id="inkSrc0">
        <inkml:traceFormat>
          <inkml:channel name="X" type="integer" max="27848" units="cm"/>
          <inkml:channel name="Y" type="integer" max="15752" units="cm"/>
          <inkml:channel name="F" type="integer" max="2047" units="dev"/>
          <inkml:channel name="T" type="integer" max="2.14748E9" units="dev"/>
        </inkml:traceFormat>
        <inkml:channelProperties>
          <inkml:channelProperty channel="X" name="resolution" value="1000.64679" units="1/cm"/>
          <inkml:channelProperty channel="Y" name="resolution" value="1000.12701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5-06-12T00:08:46.222"/>
    </inkml:context>
    <inkml:brush xml:id="br0">
      <inkml:brushProperty name="width" value="0.05292" units="cm"/>
      <inkml:brushProperty name="height" value="0.05292" units="cm"/>
      <inkml:brushProperty name="color" value="#FF0000"/>
    </inkml:brush>
    <inkml:brush xml:id="br1">
      <inkml:brushProperty name="width" value="0.05292" units="cm"/>
      <inkml:brushProperty name="height" value="0.05292" units="cm"/>
      <inkml:brushProperty name="color" value="#00B050"/>
    </inkml:brush>
    <inkml:brush xml:id="br2">
      <inkml:brushProperty name="width" value="0.05292" units="cm"/>
      <inkml:brushProperty name="height" value="0.05292" units="cm"/>
    </inkml:brush>
  </inkml:definitions>
  <inkml:trace contextRef="#ctx0" brushRef="#br0">2433 1005 1004 0,'0'0'127'0,"11"-17"-67"16,-11 17-14-16,0 0-4 0,0 0 4 16,12-23 2-16,-12 23-15 0,0 0-11 0,19-22-13 15,-19 22-6-15,0 0-1 0,0 0-2 0,0 0 3 16,0 0-1-16,0 0 8 0,0 0 7 0,7 32 10 15,-12-9 4-15,1 6 9 0,-5 3-6 0,0 6 8 16,-4 4-15-16,1 5-20 0,-4 1 23 0,1 1-29 16,1 2 22-16,-1 2-3 0,-1-2-18 15,3 0 9-15,-1-5-13 0,3-4 9 16,3-6-9-16,2-3 7 0,3-8-7 0,2-5 3 16,1-20-4-16,1 18 0 0,-1-18 1 0,0 0 0 15,0 0 3-15,0 0 1 0,22-24 2 0,-14 2-2 16,-1-10 3-16,0-7-8 0,2-4 9 0,0-4-10 15,1-3 9-15,2-2-10 0,-1-2 14 0,1 1-16 16,1 0 1-16,-1-3 22 0,-1 4-26 16,0 0 25-16,-2 5-12 0,1 7-8 0,1 6 10 15,0 4-10-15,0 9 11 0,0 4-10 0,-11 17 4 16,0 0-3-16,17-14 1 0,-17 14 4 16,0 0-2-16,12 29 9 0,-5-10-4 0,1 7 2 15,-2 3-3-15,0 0 2 0,-1 2-12 0,1 1 12 16,0-2-8-16,1-2 8 0,2-5-5 0,3-4 1 15,2-2-5-15,5-5-17 0,3-4 16 16,3-3-16-16,6-8 25 0,4-5 21 0,6-5-11 16,-1-6 17-16,3-4-14 0,1-5-9 0,-3-4 0 15,0 0-10-15,-3-1 4 0,-4 2-8 0,-2 3 12 16,-6 4-8-16,-1 3 5 0,-6 4-5 0,-19 17 2 16,28-19 0-16,-28 19 0 0,0 0 4 0,0 0-1 15,0 0-1-15,7 19-3 0,-8 2-1 16,-1 7-5-16,-3 11 10 0,-2 9-10 0,-4 6 11 15,0 5-7-15,0 2-22 0,2-2 17 16,2-1-20-16,3-5 4 0,2-6 10 0,6-3-19 16,-2-10-25-16,14 2-29 0,-9-14-23 0,22 12-49 15,-29-34-26-15,51 38-56 0,-29-33-52 0,9-7-119 16,9 18 162-16,-16-32 249 0</inkml:trace>
  <inkml:trace contextRef="#ctx0" brushRef="#br0" timeOffset="421.8975">3795 1405 423 0,'6'-21'92'0,"0"4"15"16,-3-6 31-16,-3 23-7 0,2-33 18 0,-2 33-28 16,-3-24-5-16,3 24-19 0,-11-17-11 15,11 17-6-15,-17-12-12 0,17 12-5 0,-22-8-19 16,22 8-9-16,-27-6-13 0,27 6-3 16,-30-2-4-16,30 2 0 0,-34 4-1 0,17-1-1 15,0 2-5-15,-2 4 2 0,1 0-6 0,0 5 5 16,-2 4-5-16,2 1 5 0,-1 6-3 0,0 7 7 15,1-2-4-15,1 4 4 0,3-3-8 0,1 0 3 16,6-5-10-16,3-4 4 0,6-4-5 0,-2-18 3 16,12 26-3-16,-12-26 3 0,25 15-1 15,-8-10 1-15,4-7 1 0,1-3 0 0,2-7 0 16,4-4-2-16,0-2 3 0,0-3-3 16,0-2 5-16,-4-1-4 0,-2-1 3 0,-3-2-5 15,-4 2 4-15,1-1-4 0,-2 3 5 0,-2 2-5 16,-1 1 5-16,-2 1-3 0,0 0 2 0,-1-1-1 15,-8 20 0-15,14-29-3 0,-14 29 1 0,0 0-1 16,0 0 0-16,0 0-6 0,0 0-3 16,0 0-6-16,11 17-6 0,-11 4 3 0,1 5-7 15,-2 5 5-15,-2 0-3 0,0 0 1 0,1 5-11 16,-1-7-8-16,8 3-24 0,-7-10-11 0,15 6-19 16,-13-28-10-16,23 38-34 0,-23-38-101 0,29 16-143 15,-5-2-23-15,-7-21 241 0</inkml:trace>
  <inkml:trace contextRef="#ctx0" brushRef="#br0" timeOffset="953.1491">4301 1300 744 0,'-7'-27'143'0,"4"7"-28"0,-5-9-42 16,7 6 4-16,-8-6-26 0,7 10 14 0,-8-4-3 15,10 23 22-15,-18-25 2 0,18 25 0 16,-21-8-7-16,21 8-21 0,-23 2-11 0,23-2-18 15,-29 17-11-15,29-17 1 0,-33 34-7 0,15-11-25 16,-2 6 30-16,2 4-27 0,-1 2 24 16,3 5 2-16,-1-5-10 0,3 2 7 0,3-5-12 0,5-4 5 15,4-5-7-15,4-3 2 0,-2-20-3 16,15 29 3-16,-15-29-4 0,23 17 3 0,-23-17-2 16,29 7 3-16,-29-7-2 0,33-3 2 15,-15-5 1-15,-18 8-2 0,33-25 1 0,-17 8 1 16,0-3 2-16,1-2-3 0,-4-4 4 0,1 0-8 15,-2-1 9-15,-3 2-7 0,0 2 7 0,-3-1-8 16,-1 2 5-16,-3 1-4 0,1 3-4 0,-3 18 5 16,2-25-7-16,-2 25 7 0,0 0-2 0,0 0-3 15,0 0-1-15,0 0-5 0,0 26 6 0,3-3-3 16,-2 11-2-16,0 5-2 0,-1 9-10 16,-2 5 12-16,-1 7-16 0,-3 1-20 15,4 12-10-15,-4-3 20 0,2 6-10 0,-2-2 54 16,-3-1 17-16,0-6-25 0,-1-3 34 0,-1-2-19 15,-2-10 1-15,-1 3 19 0,-3-8-11 0,3 1 12 16,-6-7-9-16,3-1 9 0,-5-11-10 0,3-2 3 16,-2-8-10-16,3-6-4 0,1-5-6 15,17-8-4-15,-29-4-2 0,29 4-5 0,-26-29 2 16,15 4-5-16,3-8 3 0,2-6-7 0,4-8 4 16,1-4-13-16,5-3 6 0,-1-7-17 0,5-4 10 15,0-9-13-15,7 1-26 0,-1-2 14 0,11 10-46 16,-6-2-10-16,16 24-66 0,-18-12-141 0,13 16-222 15,1 16 31-15,-10-8 459 0</inkml:trace>
  <inkml:trace contextRef="#ctx0" brushRef="#br0" timeOffset="1453.2028">4585 1238 875 0,'0'0'196'15,"0"0"-124"-15,15 20-20 0,-15-20 26 0,2 20-13 16,-2-20-23-16,-5 38-4 0,-3-15-3 0,4 6 11 16,-9 0-5-16,5 3 9 0,-7-1-14 0,6 1 6 15,-5-3-16-15,4 2 5 0,-1-5-14 0,3 0 2 16,1-5-10-16,3 0 0 0,4-21-7 0,-1 24 0 16,1-24-5-16,0 0 3 15,0 0 0-15,22 9 2 0,-22-9 1 0,24-26-2 16,-8 4 3-16,2-5-6 0,4-5 6 0,2-3-5 15,2-4 7-15,2 0-6 0,0-1 14 0,-1 1-6 16,-2 4 7-16,-2 5-9 0,-2 2 3 0,-3 0-3 16,-3 7-8-16,-1 2 23 0,-14 19-22 0,19-18 19 15,-19 18-16-15,0 0 0 0,0 0-3 0,0 0-17 16,3 23 30-16,-3-3-28 0,-2 8 23 16,-1 2-4-16,-2 6-12 0,-2 0 5 0,1 1-12 15,-1 3 7-15,2-3-17 0,-1-4 9 0,5 0-18 16,-1-8-10-16,11 3-24 0,-9-28-32 0,23 43-72 15,-23-43-101-15,21 3-247 0,4 6 25 16,-8-26 410-16</inkml:trace>
  <inkml:trace contextRef="#ctx0" brushRef="#br0" timeOffset="1625.094">5267 1186 1450 0,'-23'34'148'0,"1"-17"-72"0,5 6-56 0,-3 3 3 15,2 3-4-15,1 3-18 0,1 5 4 0,-1 0-10 16,3 5 11-16,1-3-14 0,4 0 13 16,4-2-21-16,2-3 5 0,8 4-30 0,-2-15-32 15,15 10-82-15,-18-33-222 0,17 17-161 16,5-6 17-16,-22-11 514 0</inkml:trace>
  <inkml:trace contextRef="#ctx0" brushRef="#br0" timeOffset="1781.528">5250 889 1569 0,'-40'-26'110'0,"13"6"-37"15,-4 3-31-15,8 4-22 0,3 3-7 0,1 3-11 16,19 7-19-16,-25-12-39 0,25 12-99 0,0 0-214 16,-12-18-233-16,12 18 55 0,0 0 465 0</inkml:trace>
  <inkml:trace contextRef="#ctx0" brushRef="#br0" timeOffset="3883.1424">6215 906 793 0,'15'-34'188'0,"-10"1"-178"0,0-5-5 16,-3 1 11 0,1 3 23-16,-6-7-2 0,2 15 7 0,-8-14-16 15,0 11-11-15,-7 1 6 0,-2 4 10 0,-8 9 10 16,2 4 6-16,-10 13-3 0,2-5 2 0,-8 12-5 16,3 0-1-16,-4 8 1 0,1 11-3 15,-1 2-3-15,4 10-6 0,1-6-9 0,3 10-15 16,1 2 4-16,7 1-7 0,-1 8 1 0,9-4 12 0,3 2-13 15,3 4 13-15,3 0-18 0,3 4-8 16,2 1 20-16,2-1-24 0,-1 2 24 0,1-2-5 0,2 0-27 16,-2-5 0-16,5-1-35 0,-8-10-13 0,11 7-33 15,-9-18-13-15,13 9-37 0,-14-22-44 16,17 7-51-16,-7-2-172 0,-7-26 71 0,17 18 348 16</inkml:trace>
  <inkml:trace contextRef="#ctx0" brushRef="#br0" timeOffset="4086.2638">5461 1397 1549 0,'0'0'91'16,"-20"8"-31"-16,20-8-26 0,0 0-23 0,0 0-6 16,0 0 1-16,23-2 2 0,-5 1 2 0,5-3-6 15,5 0-2-15,5-4-5 0,5 1-12 0,1-4-19 16,7 4-26-16,-7-3-29 0,11 10-41 0,-14-13-39 15,15 16-62-15,-18-11-49 0,5 2-175 0,5 17 142 16,-17-19 313-16</inkml:trace>
  <inkml:trace contextRef="#ctx0" brushRef="#br0" timeOffset="4273.7559">6417 1169 579 0,'0'0'216'15,"9"-19"-65"-15,-9 19-4 0,0 0-37 0,0 0-17 16,-29 10-26-16,29-10-11 0,-27 24 3 15,13-6-43-15,-5 5 30 0,3 5-37 0,-5 1 13 16,4 5 7-16,-1 4-12 0,4 2 7 0,-2 0-17 16,2 1 7-16,2-3-14 0,3-3 6 0,4-2-11 15,3-4 0-15,6 1-22 0,0-7-11 0,9 5-40 16,-13-28-44-16,28 30-82 0,-28-30-113 0,22-9-166 16,5 14 95-16,-18-29 388 0</inkml:trace>
  <inkml:trace contextRef="#ctx0" brushRef="#br0" timeOffset="4430.0225">6440 959 1395 0,'-33'6'115'0,"-2"1"-72"16,8 2-9-16,1 2-18 0,6-2-1 0,3 0-11 16,17-9-25-16,0 0-39 0,-23 11-44 15,23-11-74-15,0 0-90 0,32 13-217 0,-3 2 30 16,-10-13 405-16</inkml:trace>
  <inkml:trace contextRef="#ctx0" brushRef="#br0" timeOffset="4711.2638">7264 1171 1311 0,'-25'-9'84'0,"25"9"2"0,-41-11 1 0,22 9-8 16,-9-4-10-16,4 5-21 0,-5-2-10 0,1 6-8 16,-6-1-1-16,3 5-3 0,-3 4-1 15,1 6-1-15,0 2 8 0,2 6-31 0,2 1 19 16,3 2-23-16,1 0 2 0,3 0 5 16,5 1-8-16,5-3 6 0,4 1-7 0,5-4 6 15,6-4-5-15,3-1 2 0,-6-18-4 0,28 31-3 16,-6-19-9-16,3-4-10 0,8-2-14 0,0-11-20 15,14 7-39-15,-9-20-47 0,24 19-104 0,-19-18-178 16,9-1-99-16,7 9 178 0</inkml:trace>
  <inkml:trace contextRef="#ctx0" brushRef="#br0" timeOffset="5086.2678">7743 1154 1345 0,'-32'2'168'0,"8"1"-95"0,-10-3-5 16,8 4-9-16,-7 0-7 0,5 7-10 0,-2 1-9 16,3 4-20-16,-2 2 27 0,1 2-35 0,-1 2 28 15,5 4-11-15,-2-1-9 0,3 3 5 0,5-4-10 16,3-1 1-16,5-4-9 0,6-2 2 0,4-17-5 16,-2 24 1-16,2-24-1 0,15 19 1 0,-15-19 0 15,28 9 2-15,-9-9-1 0,3-3-1 16,3-3 2-16,1-4-2 0,5-5 3 0,-2 1-1 15,1-8 2-15,-2-1-4 0,-2 1 5 0,-1-1-4 16,-2 3 4-16,-2-2-6 0,-3 3 7 16,-4 1-5-16,-14 18-11 0,22-31 13 0,-22 31-10 15,13-24 23-15,-13 24-9 0,0 0 9 0,0 0-13 16,0 0 0-16,0 0-4 0,0 0-12 0,0 0 24 16,2 18-25-16,-3-1 25 0,0 5-7 15,0 1-7-15,-2 1 2 0,3-4-13 0,-1 1-5 16,5-3-14-16,-4-18-9 0,11 32-12 0,-11-32-22 15,25 22-33-15,-25-22-42 0,37 6-93 0,-37-6-106 16,36-25-159-16,-2 22 150 0,-14-23 361 0</inkml:trace>
  <inkml:trace contextRef="#ctx0" brushRef="#br0" timeOffset="5289.4018">8288 683 939 0,'8'-35'182'16,"-13"3"-36"-16,14 12 6 0,-9 20 3 0,0 0-29 15,0 0-36-15,0 0-40 0,-25 24-26 0,16 3-8 16,-3 7-3-16,-4 13-11 0,-4 5 8 0,2 4-6 16,-1 3 4-16,2-2 11 0,-2-3-13 15,5 3 5-15,-1 0-15 0,4-1-15 0,4-3 10 16,2-7-31-16,5 0 0 0,0-6-10 0,6-1-21 16,-5-8-18-16,13 6-52 0,-14-37-57 0,13 45-100 15,-13-23-215-15,0-22 46 0,16 19 454 16</inkml:trace>
  <inkml:trace contextRef="#ctx0" brushRef="#br0" timeOffset="5617.5264">7982 1042 1663 0,'0'0'127'0,"0"0"-88"0,0 0-16 0,-11 19-11 15,11-19-2-15,0 0-4 0,0 0 0 0,0 0 2 16,27 19-1-16,-9-13 0 0,6-4 0 15,5 1-7-15,2-7 2 0,5-2-9 0,0-2-11 16,3-2-8-16,-1-1-15 0,4 3 0 16,-4-3-2-16,5 4 7 0,-6-4 4 0,1 3 3 15,-4 1 7-15,-2 0 7 0,-6 1 5 0,-3 2 11 16,-4 1-1-16,-19 3 5 0,23-2-1 0,-23 2-3 16,0 0 5-16,0 0 5 0,0 0 7 0,11 21 8 15,-11-21 6-15,-5 29-9 0,0-6 0 16,-3 4-14-16,0 2 3 0,-3 4-5 0,3 4-25 15,-3-1 26-15,0 1-30 0,0-1 22 0,2-3 1 16,5 2-22-16,-3-3-5 0,7-3-14 0,-1-6-12 16,9 1-28-16,-8-24-37 0,19 33-94 0,-19-33-143 15,0 0-153-15,29 7 172 0,-25-25 335 0</inkml:trace>
  <inkml:trace contextRef="#ctx0" brushRef="#br0" timeOffset="5773.8159">8659 784 1116 0,'-30'-28'185'0,"30"28"-43"0,-36-21-2 0,36 21-47 16,-31-6-34-16,31 6-18 0,-23-1-38 0,23 1 8 15,0 0-13-15,0 0-19 0,-8 23-35 16,8-23-52-16,18 15-92 0,-18-15-109 0,15 16-246 16,10 3 71-16,-25-19 430 0</inkml:trace>
  <inkml:trace contextRef="#ctx0" brushRef="#br0" timeOffset="6414.4745">9098 1069 1137 0,'-30'21'313'0,"12"-19"-227"0,18-2-4 0,-27 9-8 16,27-9-18-16,-30 7-20 0,13-4-11 0,-4 2-1 15,-1 1 0-15,-1 3 1 0,3 2 3 0,-6 2 0 16,3 4-2-16,0 2-9 0,1 3-29 0,3 0 20 15,3 2-24-15,2-2 17 0,5 1 4 16,4-4-7-16,5 2 1 0,2-3-2 0,7 0 2 16,-9-18-2-16,28 28 4 0,-9-17-3 15,3-7 3-15,2-1-3 0,4-6-2 0,3-3 3 16,-2-3-6-16,4-6 3 0,-5-3-4 0,0-1 2 16,-3-3-2-16,-2-1 3 0,-2-4-5 0,-2 1 3 15,-3-2 25-15,0 1-22 0,-4 1 26 0,-1 0-22 16,-4 2-6-16,-2-1 2 0,-1-2-10 15,0 3 6-15,-2 0-8 0,0 4 11 0,-2 20-1 16,3-27 2-16,-3 27 4 0,8-17 2 0,-8 17 2 16,0 0 12-16,21-12 2 0,-21 12-2 0,17 0 6 15,-17 0-4-15,21 4-4 0,-21-4 5 0,28 9-6 16,-11-6 1-16,1 1-1 0,1-1-3 0,3 1-10 16,0-1 0-16,-1 0 0 0,0 1 0 15,-2 1 0-15,-2-1 0 0,-17-4 0 16,27 12 0-16,-27-12 0 0,17 14 0 0,-17-14 0 15,7 22 0-15,-7-5 0 0,-3 3 0 0,-5 5 0 16,-3 1 0-16,-2 3 0 0,-4-1 0 0,-1 3 0 16,-2-3 0-16,2 0 0 0,1-3 0 0,4-3 0 15,3-5 0-15,10-17 0 0,-7 23 0 0,7-23 0 16,0 0 0-16,0 0 0 0,23 5 0 16,-6-17 0-16,8-7 0 0,4-8 0 0,8-2 0 15,1-6 0-15,0 0 0 0,3-1 0 0,-1-1 0 16,-1 1 0-16,0 1 0 0,-3 2 0 15,1 5 0-15,-6 3 0 0,-4 8 0 0,-4 4 0 16,-23 13 0-16,27-11 0 0,-27 11 0 0,0 0 0 16,7 22 0-16,-8-4 0 0,-4 8 0 0,-2 5 0 15,-4 4 0-15,-1 2 0 0,-1-3 0 16,4 1 0-16,3-6 0 0,1-3 0 0,7-1 0 16,2-3 0-16,8-2-47 0,-12-20-26 0,35 34-66 15,-35-34-91-15,44 0-411 0,-20 4 47 0,-3-7 272 16</inkml:trace>
  <inkml:trace contextRef="#ctx0" brushRef="#br1" timeOffset="17381.6225">2862 1898 215 0,'0'0'14'0,"11"-23"18"16,-11 23 7-16,0 0 14 0,19-17 1 0,-19 17 6 16,0 0-9-16,0 0 2 0,0 0-13 0,0 0 0 31,17-6-2-31,-17 6 6 0,0 0 0 0,0 0 8 15,0 0-4-15,0 0 0 0,19-2-7 0,-19 2-2 16,0 0-6-16,0 0-4 0,20 3 0 0,-20-3-6 16,0 0-1-16,17 2-3 0,-17-2-5 0,0 0-3 15,19 4-3-15,-19-4-1 0,18 3-1 0,-18-3 2 16,26 5 2-16,-26-5 5 0,32 5 1 0,-12-1 2 16,1-3-2-16,4 0-4 0,2 0-5 15,1-1-1-15,3 0-3 0,0-1 0 0,0 1-1 16,3 1 0-16,-2 1 0 0,2 0 0 0,2-1-3 15,0 2 2-15,1-2 0 0,-1 1 1 0,2-1 0 16,1 2 1-16,1-2-1 0,1 0 2 0,1-1 3 16,3 2 3-16,-2-4 4 0,6 1-1 0,-2-3-3 15,3 2-3-15,-1-2-2 0,1 0-1 16,1 0 6-16,1 0-1 0,-1-1 4 16,3 2-2-16,-3-2-2 0,1 1-2 0,3 1-3 15,-3 0-1-15,1 1-3 0,-1 1 0 0,-2 1-1 16,-2-2 0-16,2 2 7 0,-1 2 0 0,-1-4 1 15,1 2 0-15,0 2-7 0,1-4 0 0,1 1-1 16,1-1 0-16,3-2 1 0,-1 1-1 0,0-3 2 16,-1 0-2-16,2-1 4 0,1 1-3 15,1-1 1-15,-1 0-2 0,0-2 0 0,0 3 0 16,0 0 2-16,-1 0-2 0,-1 1 3 0,0 1-3 16,0-1 0-16,-2 1 1 0,0 2 0 15,0-1 0-15,-2 2 2 0,3 0-1 0,-5 2-1 16,2-1-1-16,-1 1-1 0,-2 1 2 0,1-1 0 15,-2 0 0-15,0 0 0 0,0 2 0 0,2-5-1 16,-1 4 2-16,2-2 0 0,1-2 0 16,-1 0 1-16,2 0-2 0,-1-2 1 0,3 0-1 15,-1 2 0-15,0-2 1 0,3-1-1 0,-3-1 0 16,1 0 0-16,-2-1 0 0,2 1 1 0,1 0-2 16,-2 0 3-16,0 0-3 0,-2 1 2 0,1-2-1 15,-2 2-1-15,-1 1 1 0,1 1 1 0,-3 0-2 16,-1 1 3-16,-2 1-2 0,1-2-1 15,-1 2-9-15,0-1-1 0,0-1 1 16,-2 1 0-16,0-1 9 0,-2 1 0 0,0-1 2 16,-1 1-1-16,-1 1 0 0,1 0-1 0,-1-2 0 15,-2 3 1-15,1-1 0 0,1 1 1 0,-1 1-1 16,3-1-1-16,-1 0 0 0,3-1 3 0,1 0 1 16,-2 0 0-16,2-2 0 0,0 0-1 0,0-2-1 15,0-1 2-15,1 0-3 0,0 2 2 16,0-1-2-16,-1 0 0 0,-1 0 1 0,0-1-2 15,-2 2 0-15,-2-1 10 0,-3 0-4 0,-1 3 3 16,-4-1-2-16,-3 2-7 0,-2 0 1 0,-3 2 0 16,-3 0 1-16,0 0 0 0,-18-1 1 15,31 6 1-15,-31-6 0 0,26 6 0 0,-26-6 2 16,27 9-2-16,-27-9 2 0,27 7-4 0,-27-7 1 16,26 5-1-16,-26-5 1 0,24 2 0 15,-24-2-1-15,21 2 0 0,-21-2 3 0,17-3 0 16,-17 3 3-16,0 0 2 0,0 0 2 0,0 0 4 15,0 0 4-15,0 0 3 0,0 0-1 0,0 0-4 16,0 0-6-16,0 0-5 0,0 0-3 0,0 0-12 16,0 0-13-16,0 0-16 0,0 0-23 0,0 0-30 15,-22-14-55-15,22 14-117 0,0 0-257 16,0 0 35-16,0 0 428 0</inkml:trace>
  <inkml:trace contextRef="#ctx0" brushRef="#br2" timeOffset="24789.7137">1707 2859 1018 0,'0'0'273'0,"0"0"-205"15,0 0-21-15,0 0-24 0,0 0-1 16,0 0 5-16,0 0-3 0,0 0-9 15,0 0-6-15,-7 27-9 0,-3-8 3 0,-2 6-3 16,0 4 9-16,-3 3-1 0,3 4 12 0,-4 2-5 16,4 4 13-16,-2 3-10 0,-1 5-12 0,0 0 25 15,3 4-22-15,-1-3 22 0,3 1-5 0,-2-6-14 16,3-2 4-16,2-10-12 0,3-5 5 0,2-9-7 16,2-20 0-16,4 22-4 0,-4-22 2 15,0 0-1-15,0 0 1 0,18 6 1 0,-18-6 1 16,0 0 9-16,24-30 0 0,-12 6 6 0,2-7-8 15,0-7 2-15,0-5-10 0,0-1 6 0,0-2-7 16,0 0-8-16,0 0 23 0,-5 1-22 0,0 3 21 16,-3-1-7-16,0 3-10 0,-2 3 8 15,-1 3-8-15,1 5 7 0,-2 7-4 0,2 5 2 16,-4 17-2-16,0 0 1 0,0 0-2 16,0 0 1-16,0 0-1 0,0 0-1 0,0 0 2 15,0 0-2-15,0 0 4 0,22 16-3 0,-22-16 3 16,24 34-4-16,-8-16 4 0,1 3-4 0,1-1 5 15,1 1-5-15,-1-1 3 0,1 2-3 0,1-1 3 16,0-3-3-16,4-3 3 0,-1-2-2 0,2-4 2 16,2-5-1-16,1-3 3 0,4-7 5 15,0-2-1-15,4-7 5 0,1-2-6 0,1-6 2 16,0-3-5-16,1-4 3 0,0 0-7 0,-3-2 7 16,2 1-8-16,-3 0 5 0,-2 2-5 15,-2 5 4-15,-4 2-3 0,-2 7 2 0,-5 5-3 16,-20 10 2-16,28-7 1 0,-28 7 1 0,17 10 2 15,-17-10 0-15,12 32 4 0,-6-5-5 0,-2 8 5 16,-1 8-9-16,-2 4 7 0,-5 4-10 16,-2 0 11-16,-5 3 4 0,1-1-19 0,-2-2 19 15,2-3-19-15,2-5 3 0,2-7 8 0,3-3-8 16,2-6-6-16,6-1-19 0,-1-6-19 0,10 7-52 16,-14-27-31-16,32 39-91 0,-32-39-133 0,21 3-181 15,1 2 37-15,-22-5 482 0</inkml:trace>
  <inkml:trace contextRef="#ctx0" brushRef="#br2" timeOffset="25024.0922">3145 3179 1609 0,'0'0'58'0,"0"0"-36"16,0 0-17-16,14-19 5 0,-14 19 13 0,16-14-2 15,-16 14 2-15,23-17-11 0,-23 17-9 0,31-15-3 16,-14 8-1-16,1 0 0 0,1-1 1 16,2 1-1-16,-2 0 1 0,3 0-8 0,0 3-11 15,-1-2-16-15,4 7-21 0,-25-1-14 0,42 1-21 16,-42-1-24-16,41 6-52 0,-41-6-89 0,24-6-214 16,-3 17 17-16,-21-11 411 0</inkml:trace>
  <inkml:trace contextRef="#ctx0" brushRef="#br2" timeOffset="25196.0529">3153 3466 1871 0,'0'0'28'0,"0"0"-19"16,0 0-12-16,0 0-2 0,0 0 2 16,20 15 3-16,0-20 1 0,7-4-1 15,6-5 2-15,3-6-5 0,7-5 3 0,-1-5-27 16,5 4-35-16,-8-11-58 0,18 22-137 0,-26-21-163 15,14 11-138-15,4 9 106 0,-15-15 452 0</inkml:trace>
  <inkml:trace contextRef="#ctx0" brushRef="#br2" timeOffset="25887.0568">5002 2128 1214 0,'0'0'10'0,"0"0"-10"0,0 0 3 15,0 0 16-15,0 0 19 0,8 25 10 0,-4-4 5 16,-8 1-10-16,3 11 4 0,-10 1-5 0,6 10 13 16,-9-2-11-16,3 8 7 15,-8-4-11-15,6 5 7 0,-4-2-15 0,4 1-4 16,-2-4 18-16,3 1-27 0,0-4 19 0,1-2-14 15,1-6-12-15,3-2 3 0,2-7-9 0,2 0 0 16,3-5-7-16,0-2 2 0,0-19-3 0,6 25 1 16,-6-25 0-16,0 0 0 0,19 14 0 0,-19-14-1 15,17-1 1-15,-17 1 0 0,23-12 3 0,-23 12-3 16,28-26 3-16,-12 7-2 0,1 0 2 16,-3-2-3-16,1 2 3 0,-2 0-3 0,-2 2 3 15,-11 17-3-15,24-28 2 0,-24 28-1 0,21-21 1 16,-21 21-1-16,17-8 0 0,-17 8-1 0,0 0 0 15,23 2 1-15,-23-2-1 0,21 14 2 0,-21-14-3 16,22 23 3-16,-22-23-4 0,22 28-9 0,-11-12-12 16,-11-16-11-16,22 36-14 0,-22-36-1 15,18 38-18-15,-18-38-11 0,19 39-31 0,-19-39-29 16,23 35-61-16,-23-35-65 0,25 14-134 0,-3 3-38 16,-22-17 333-16</inkml:trace>
  <inkml:trace contextRef="#ctx0" brushRef="#br2" timeOffset="26077.5112">5634 2713 1454 0,'0'0'100'15,"0"0"-35"-15,-18-5-19 0,18 5-12 0,0 0-15 16,-11 17-10-16,11-17-9 0,-15 31 2 0,7-7-4 16,-2 4 6-16,0 2-6 0,2 2 6 0,-1-3-6 15,2 0 6-15,1-5-7 0,2-1 3 0,4-1-22 16,1-5 2-16,8 1-33 0,-9-18-29 15,19 22-49-15,-19-22-95 0,26-17-283 0,-3 12 6 16,-8-21 318-16</inkml:trace>
  <inkml:trace contextRef="#ctx0" brushRef="#br2" timeOffset="26220.1878">5764 2245 1583 0,'-22'2'69'0,"-8"-2"-46"0,4 4-19 16,4 3-21-16,1-5-25 0,21-2-58 0,-34 10-116 16,34-10-328-16,-11 21 16 0,11-21 297 0</inkml:trace>
  <inkml:trace contextRef="#ctx0" brushRef="#br2" timeOffset="26693.9986">4429 3337 1599 0,'29'3'37'15,"-12"-2"10"1,12 7-4-16,4-6-4 0,10 2-3 0,2-4-17 16,5-1-8-16,3-3-6 0,3 2-4 0,4-3 0 15,2 0-1-15,1-1 1 0,2-1-2 0,2-3 2 16,4 0-3-16,3-2 3 0,-1-1-2 0,7-2-15 16,4-2 29-16,0 2-29 0,3-1 29 0,-2 1-12 15,-4 2-4-15,-1 2 3 0,-7 3-10 0,0 4-21 16,-11-2-31-16,0 16-58 0,-22-19-97 0,15 13-272 15,-20 6-72-15,-13-8 223 0</inkml:trace>
  <inkml:trace contextRef="#ctx0" brushRef="#br2" timeOffset="27314.0167">5166 3669 834 0,'22'-9'167'0,"-22"9"-43"31,0 0-13-31,0 0-35 0,0 0-28 0,0 0-30 16,-16 24-15-16,9-6-6 0,-3 5 4 0,-2 6-3 15,0 5 22-15,-5 0 30 0,2 8-15 0,-7-3 40 16,9 9-29-16,-9-4 0 0,7 5 5 0,-3-4-18 16,5 2 3-16,-3-3-17 0,5-2 2 0,0-6-13 15,5-6 2-15,1-7-8 0,4-3 3 16,1-20-5-16,6 26 3 0,-6-26-3 0,10 19 1 16,-10-19-1-16,0 0 0 0,20 3 3 0,-20-3 2 15,21-13 7-15,-21 13-2 0,34-34 2 0,-12 10-8 16,1-5 1-16,2-1-7 0,0-3 6 0,-3 1-6 15,0 3 6-15,-3 3-6 0,-2 5 5 16,-1 4-4-16,-16 17 3 0,27-21-2 16,-27 21 1-16,18-11-2 0,-18 11 0 0,0 0 1 15,0 0 1-15,0 0 1 0,0 0-1 0,18 27 0 16,-18-27-2-16,1 33 1 0,-1-12-11 0,0-1 0 16,-1 4-13-16,0-3-2 0,2 1-10 0,-1-5-5 15,5 3-14-15,-5-20-6 0,18 29-20 0,-18-29-19 16,31 20-42-16,-31-20-59 0,40 6-96 0,-7 0-173 15,-15-18 129-15,18 18 341 0</inkml:trace>
  <inkml:trace contextRef="#ctx0" brushRef="#br2" timeOffset="27657.7525">5776 4053 1077 0,'-17'-9'151'0,"17"9"-98"0,0 0-3 15,0 0 4-15,-20-20 1 0,20 20-4 0,0 0-2 16,0 0-3-16,-25-2-9 0,25 2-8 0,0 0-6 16,-24 28 1-16,24-28-2 0,-23 34 7 0,8-16-2 15,4 6 4-15,-1-1-7 0,2 4 2 0,1-2-9 16,1 2 2-16,1-4-10 0,2-1-1 0,4-4-7 16,1-18 1-16,4 29-5 15,-4-29 2-15,16 20-2 0,-16-20 1 0,21 15-1 16,-21-15 3-16,33 1-1 0,-13-4 1 0,3-6 1 15,2-3-1-15,2-4 4 0,1-3-5 0,0-3 5 16,-4-3-6-16,-1-4 6 0,-3 1-5 0,-4 1 4 16,-3 2-3-16,-4 4 4 0,-5 3-3 0,-2 1 4 15,-4 0-5-15,-4 0 2 0,6 17-9 0,-20-27-10 16,3 14-16-16,17 13-23 0,-42-6-30 16,24 20-32-16,-17-12-44 0,18 26-82 0,-22-11-123 15,7 1-134-15,13 16 168 0,-16-21 333 0</inkml:trace>
  <inkml:trace contextRef="#ctx0" brushRef="#br2" timeOffset="69297.5047">1942 4864 941 0,'0'0'223'0,"0"0"-217"0,0 0-4 15,0 0 2-15,0 0 9 0,0 0 14 0,0 0 12 16,0 0 12-16,0 0 7 0,0 0 0 0,0 0-4 16,0 0-9-16,0 0-15 0,0 0-11 0,0 0-8 15,0 0 0-15,0 0 5 0,0 0 9 0,-13 29-1 16,14-7 1-16,-2 4-12 0,-1 7 6 0,-3 2-10 15,1 6 8-15,-3 5 9 0,0 6-28 0,-1 5 22 16,0 7-22-16,-3 0 3 0,2 5 12 0,-2 0-16 16,1-1 13-16,0-3-14 0,1-7 11 0,0-5 3 15,4-7-21-15,2-10 23 0,3-10-25 0,2-9 11 16,-2-17 3-16,7 18-2 0,-7-18 1 16,0 0 2-16,21 1 2 0,-21-1 11 0,24-15 6 15,-9-2 4-15,3-3-2 0,-1-6-18 0,3-3 15 16,-1-4-26-16,-1-1 20 0,1-1-11 0,-2 3-6 15,-3 3 6-15,0 3-5 0,-4 6 5 0,-10 20-4 16,17-26 2-16,-17 26-3 0,0 0 1 0,0 0 0 16,0 0 1-16,0 0 1 0,15 18-1 0,-15-18 4 15,15 37-6-15,-8-14 3 0,0 2-4 0,-1 2 3 16,2 0-4-16,-1 0 2 0,1 0-20 0,0-4-21 16,5 3 2-16,-4-8-47 0,10 8 2 0,-19-26-51 15,41 35-73-15,-41-35-126 0,37 0-201 0,-3 7 118 16,-15-23 419-16</inkml:trace>
  <inkml:trace contextRef="#ctx0" brushRef="#br2" timeOffset="69656.8919">2646 5661 1351 0,'-33'-12'103'16,"33"12"-87"-16,0 0-9 0,-17-10 6 0,17 10 8 15,0 0 2-15,0 0 0 0,-21-3-7 0,21 3-8 16,0 0-1-16,-18 19 0 0,18-19 9 0,-16 31 6 16,10-5 11-16,-3-2 16 0,3 7-32 15,-4 0 20-15,4 4-32 0,-2-3 13 0,5 1 5 16,-1-5-10-16,3-6 4 0,2-5-16 0,-1-17-1 16,10 19-2-16,-10-19 0 0,22 10-1 0,-22-10 2 15,34-3 3-15,-14-5-1 0,1-8 5 0,1-3-3 16,0-6 1-16,-1-2-2 0,-3-2 3 0,0-2-5 15,-5 2-7-15,0 0 26 0,-6 3-25 0,-2 0 23 16,-5 3-10-16,-4 4-7 0,4 19 3 0,-17-30-2 16,17 30-2-16,-30-21-7 0,11 18-9 0,-2 1-6 15,1 7-7-15,-1 1-2 0,4 5-7 0,0-4-12 16,17-7-29-16,-18 20-25 0,25-2-35 0,-7-18-28 16,17 17-109-16,3-7-220 0,-20-10 71 15,53-5 426-15</inkml:trace>
  <inkml:trace contextRef="#ctx0" brushRef="#br2" timeOffset="69844.4132">3225 5505 1657 0,'-26'-4'108'16,"26"4"-60"-16,0 0-17 0,0 0-10 0,0 0-9 16,0 0-8-16,0 0-2 0,0 0-1 0,4-23 1 15,-4 23-3-15,34-27 1 0,-11 11-3 0,3 0 3 16,3 2-2-16,4-2-4 0,-2 0-18 15,7 4-19-15,-6-4-39 0,9 14-44 0,-20-14-62 16,19 26-117-16,-40-10-194 0,27 10-3 0,-7 9 398 16</inkml:trace>
  <inkml:trace contextRef="#ctx0" brushRef="#br2" timeOffset="70000.6482">3264 5701 1692 0,'-25'8'84'0,"25"-8"-28"0,-24 14-21 0,24-14-18 16,0 0-7-16,0 0-9 0,0 0-1 0,0 0 7 15,21-11 6-15,-3 1 0 0,6-3 2 0,9-5-13 16,4-4-3-16,0-5-28 0,8 7-40 0,-9-15-81 16,21 25-152-16,-19-14-316 0,7 0 41 15,3 9 379-15</inkml:trace>
  <inkml:trace contextRef="#ctx0" brushRef="#br2" timeOffset="70656.9132">4758 4740 1163 0,'-9'-19'146'0,"9"19"-57"16,0 0-15-16,-2-17-17 0,2 17-4 0,0 0-7 15,0 0-14-15,0 0-11 0,-19 8-13 16,19-8-1-16,-15 26-3 0,7-1 8 0,-2 5-1 16,3 8 8-16,-2 5-10 0,5 5 13 0,-1 5-11 15,1 8 14-15,-2 2 7 0,1 4-23 0,-2 1 19 16,-1 1-19-16,0-5 3 0,1-1 12 0,-2-6-13 15,2-5 7-15,2-9-10 0,3-6 2 16,0-8-7-16,4-5 2 0,2-5-6 0,-4-19 3 0,13 28-3 16,-13-28 3-16,0 0 2 15,24 12 2-15,-24-12 3 0,21-12-3 0,-21 12 5 16,30-30-1-16,-12 6 2 0,3-7-3 0,0-2-9 16,-1-2 0-16,1-3 0 0,-2 3 0 0,0 1 0 15,-2 3 0-15,-3 4 0 0,0 5 0 0,-3 5 0 16,-11 17 0-16,18-17 0 0,-18 17 0 0,0 0 0 15,0 0 0-15,17 11 0 0,-17-11 0 0,13 32 0 16,-4-6 0-16,-1 7 0 0,0 1 0 16,0 2 0-16,-2-2 0 0,1 1-16 0,1-3-1 15,3-1-12-15,1-3-1 0,6 0-20 0,0-8-9 16,10 7-40-16,-9-20-81 0,23 18-176 16,-10-16-230-16,-3-9 35 0,7 8 478 0</inkml:trace>
  <inkml:trace contextRef="#ctx0" brushRef="#br2" timeOffset="71063.1688">5216 5520 1372 0,'0'0'128'16,"-25"16"-87"-16,25-16-10 0,0 0-9 0,-13 17-10 0,13-17-9 15,0 0 5-15,17 20 11 0,-17-20 13 16,34 12 6-16,-6-8 4 0,2-7-5 0,6 1-10 16,3-7-3-16,4 0-6 0,0-5-3 0,2 0-7 15,-2-2 0-15,-3 1-8 0,-6 0 4 0,-4 0-3 16,-6 0 9-16,-4 2 5 0,-20 13 7 0,24-23 3 16,-24 23 0-16,8-19-4 0,-8 19-3 15,-9-20-6-15,9 20-5 0,-21-23-5 0,21 23-2 16,-34-22 0-16,12 15 0 0,-3 2 0 0,-1 3 0 15,0 5 0-15,-2 3 0 0,0 2 0 0,-2 6-1 16,2 3 1-16,0 4-3 0,3 5 3 16,1 3-1-16,3 1 4 0,4-1-5 0,4-1 3 0,5-3-4 15,5-2 4-15,4-2-6 16,2-1 5-16,6-1-5 0,-9-19 2 0,34 30-12 16,-12-21-5-16,10 0-16 0,2-8-7 0,7 0-13 15,2-10-17-15,9 5-35 0,-10-18-42 0,20 19-71 16,-18-9-343-16,7-10 57 0,6 8 272 0</inkml:trace>
  <inkml:trace contextRef="#ctx0" brushRef="#br2" timeOffset="71250.6751">6107 5326 1516 0,'-28'5'107'16,"14"13"-30"-16,-10-3-12 0,10 9-9 0,-4 0-25 15,2 5-6-15,0 2-12 0,3 2 3 0,0-2-12 16,4-3 6-16,1-2-10 0,5-5 2 0,2-1-6 15,2-3 2-15,2 0-10 0,-3-17-5 0,19 26-30 16,-19-26-1-16,26 21-37 0,-26-21-53 16,38 8-105-16,-38-8-290 0,28-17 4 0,-2 11 266 15</inkml:trace>
  <inkml:trace contextRef="#ctx0" brushRef="#br2" timeOffset="71391.2839">6082 4963 1646 0,'0'0'94'16,"-16"-17"-57"-16,16 17-17 0,0 0-9 0,0 0-8 16,0 0-24-16,0 0-14 0,0 0-13 0,0 0-18 15,25 21-26-15,-25-21-58 0,53 23-144 0,-25-9-247 16,1-6 56-16,13 13 407 0</inkml:trace>
  <inkml:trace contextRef="#ctx0" brushRef="#br2" timeOffset="71891.2981">6727 5237 1233 0,'-17'-19'396'0,"17"19"-317"0,-36 5-21 0,18 3 1 15,-7-5-15-15,2 4-7 0,-2 2-9 0,0 3 2 16,0 2-9-16,2 6-2 0,0 3-7 0,3 5 6 16,1 1-6-16,3 2-11 0,1-1-1 15,3-1 0-15,5-1 0 0,3-5 0 0,5-4 0 16,3-2 0-16,-4-17 0 0,17 25 0 0,-17-25 0 15,29 13 0-15,-12-12 0 0,3-2 0 0,-1-4 0 16,2-5 0-16,1-4 0 0,0-3 0 0,1-5 0 16,-1-2 0-16,-2-3 0 0,0 1 0 0,-2-2 0 15,-1 1 0-15,0 4 0 0,0 0 0 16,-4 4 0-16,1 2 0 0,-14 17 0 16,18-19 0-16,-18 19 0 0,0 0 0 0,0 0 0 15,0 0 0-15,5 17 0 0,-6 1 0 0,-2 10 0 16,-2 7 0-16,-4 9 0 0,-3 8 0 0,-6 7 0 15,-2 5 0-15,-3 7 0 0,0 4 0 0,-3 6 0 16,-1 1 0-16,-1-7 0 0,2-1 0 0,0-11 0 16,4-3 0-16,3-6 0 0,2-10 0 15,3-7 0-15,3-12 0 0,3-4 0 0,8-21 0 16,-7 21 0-16,7-21 0 0,0 0 0 0,0 0 0 16,0 0 0-16,0 0 0 0,0-36 0 0,3 8 0 15,4-10 0-15,3-7 0 0,0-5 0 0,1-5 0 16,0-2 0-16,1-4 0 0,0-3 0 0,3-1 0 15,-1-2 0-15,3 3 0 0,0 6 0 16,0 11 0-16,-2 11 0 0,-2 8 0 16,-2 10 0-16,-11 18 0 0,20-28 0 0,-20 28 0 15,20-21 0-15,-20 21 0 0,31-18-47 0,-14 5-29 16,12 8-45-16,-11-20-71 0,29 24-146 0,-12-21-257 16,1-6 47-16,10 9 419 0</inkml:trace>
  <inkml:trace contextRef="#ctx0" brushRef="#br2" timeOffset="72281.9361">7485 4571 1813 0,'0'0'123'15,"0"0"-99"-15,-32 15 2 0,13 2-1 0,-2 9 6 16,-3 7-26-16,-3 8-5 0,-2 5 0 0,1 5 0 16,0 5 0-16,2 3 0 0,0 4 0 0,1 3 0 15,2 3 0-15,1 1 0 0,2-2 0 16,3-3 0-16,1-3 0 0,5-5 0 0,0-4 0 15,5-5 0-15,0-6 0 0,3-6 0 0,2-7 0 16,2-7 0-16,3-4 0 0,-4-18 0 0,12 18 0 16,-12-18 0-16,0 0 0 0,26-2 0 0,-26 2 0 15,28-27 0-15,-10 3 0 0,0-6 0 0,4-3 0 16,-2-2 0-16,-2-1 0 0,0 0 0 16,-2 3 0-16,-3 0 0 0,-1 8 0 15,-1 2 0-15,-11 23 0 0,15-27 0 0,-15 27 0 16,0 0 0-16,0 0 0 0,0 0 0 0,0 0 0 15,0 0 0-15,8 31 0 0,-5-9 0 0,-2 4 0 16,2 0 0-16,1 0 0 0,2-2 0 0,3-1 0 16,2-5 0-16,4 0 0 0,-15-18-18 0,37 28-34 15,-14-22-7-15,11 0-30 0,-7-15-36 16,19 12-82-16,-20-29-166 0,16 5-190 0,6-2 36 16,-12-21 494-16</inkml:trace>
  <inkml:trace contextRef="#ctx0" brushRef="#br2" timeOffset="72458.4334">8058 4788 1706 0,'-35'13'95'0,"21"10"-34"0,-7 5-12 16,3 7-3-16,-4 7-17 0,2 8 1 0,-2 4-12 16,1 8-5-16,0 1-13 0,4 1 0 0,4-2 0 15,2-4 0-15,5-3 0 0,1-3 0 0,5-3 0 16,0-8 0-16,4-5-17 0,-2-7-27 0,6 5-59 15,-8-34-66-15,10 45-75 0,-10-45-243 0,0 0-72 16,0 0 136-16</inkml:trace>
  <inkml:trace contextRef="#ctx0" brushRef="#br2" timeOffset="72603.5685">7667 5208 1940 0,'-19'-13'101'0,"19"13"-95"0,0 0-6 0,0 0 0 16,0 0 0-16,0 0 0 0,0 0 0 0,28 3 0 15,-5-3 0-15,4-1 0 0,4-3 0 16,2-1 0-16,6 2 0 0,-1-7-58 0,17 11-59 16,-4-21-87-16,29 12-437 0,-1-4 22 0,6-8 212 15</inkml:trace>
  <inkml:trace contextRef="#ctx0" brushRef="#br2" timeOffset="73158.043">9533 5105 1401 0,'0'0'74'16,"-22"9"-40"-16,22-9-2 0,-25 20 23 0,11-3-40 15,-4 0 36-15,2 7-26 0,-3-1 12 0,4 6 8 16,-4 0-11-16,4 2 4 0,-2 1-8 0,4 3 8 15,-1-3-10-15,4 2 3 0,2-3-12 0,4-6-2 16,4-2-11-16,5-6 1 0,-5-17-6 0,21 25 3 16,-21-25-2-16,35 12 1 0,-12-10 2 15,3-5-2-15,2-4 3 0,2-5-3 0,3-5 0 16,1-5-3-16,1-6 0 0,-3-2 0 31,-3-4 0-31,-2-1 0 0,-4-1 0 0,-2 1 0 16,-6 1 0-16,-4 0 0 0,-5 1-1 0,-4 2 2 15,-5-1-7-15,-3 2 12 0,-4 2-6 0,-3 4 0 16,-2 6 0-16,-3 5-4 0,0 7-1 16,-1 3-1-16,-1 7 0 0,1 4 2 0,-1 7-1 15,3 4 0-15,1 3-7 0,4 2-11 0,6 0 13 16,4-2-34-16,8 2 12 0,5-7-31 0,14 4-20 16,-2-13-21-16,22 11-40 0,-11-27-62 0,28 13-186 15,-1-6-101-15,-4-16 88 0,20 13 405 0</inkml:trace>
  <inkml:trace contextRef="#ctx0" brushRef="#br2" timeOffset="73409.5731">10781 4547 1375 0,'-14'-35'178'0,"-8"-12"-151"0,3 5 0 0,-5-7 14 16,2 11-3-16,-6-1 14 0,3 15 3 0,-6 3 4 15,4 14-10-15,-3 7-14 0,2 6-14 0,-1 8-4 16,1 8 3-16,-2 10-6 0,1 9 4 15,-1 11-8-15,1 8-3 0,-1 7-3 0,5 7-4 16,1 1 0-16,4 3 0 0,3 2 0 0,5-3 0 16,5 1 0-16,2-7 0 0,6-2 0 0,0-6 0 15,4-6 0-15,1-6 0 0,1-7 0 0,1-5 0 16,4-4-28-16,-4-7-33 0,7 0-28 0,-15-28-38 16,23 34-79-16,-23-34-150 0,0 0-212 15,0 0 45-15,1-31 435 0</inkml:trace>
  <inkml:trace contextRef="#ctx0" brushRef="#br2" timeOffset="73558.8185">9963 5107 1412 0,'-29'-43'411'0,"29"43"-291"0,-28-15-41 0,28 15-54 15,0 0-25-15,0 0 0 0,0 0 0 16,0 0 0-16,20-14 0 0,8 8 0 0,9-3 0 16,8 1 0-16,8-1 0 0,1-2 0 0,7 3-23 15,-4-7-89-15,18 21-155 0,-18-17-388 0,8 5 40 16,-3 5 241-16</inkml:trace>
  <inkml:trace contextRef="#ctx0" brushRef="#br2" timeOffset="74066.1524">11789 5041 1214 0,'-15'-25'295'0,"15"25"-190"0,-19-6-32 15,19 6-14-15,-23-3-13 0,23 3-13 16,-28 3-11-16,11 3 1 0,-4 2-1 0,3 4 1 16,-2 1-2-16,2 4-1 0,-1 2-3 0,2 4 0 15,0 2-5-15,3 1-9 0,3 1 21 0,4-1-20 16,2 1 10-16,4 0-14 0,3-4 0 0,3-2 0 16,4 0 0-16,5-4 0 0,3-1 0 0,5-1 0 15,3-4 0-15,2-1 0 0,4-4 0 16,3-5 0-16,2-3 0 0,3-4 0 0,0-4 0 15,1-5 0-15,-3 0 0 0,-3-5 0 16,-4 0 0-16,-5-2 0 0,-5-2 0 0,-3-2 0 16,-4 0 0-16,-5 0 0 0,-2 0 0 0,-6 2 0 15,-2-1 0-15,-7 4 0 0,-3 3 0 0,-4-2 0 16,-2 6-9-16,-4 0-13 0,0 5-5 0,-2 1-3 16,2 7-3-16,-1 0 4 0,6 7 2 15,17-6 1-15,-22 15-15 0,22-15-14 0,-6 20-21 16,6-20-12-16,14 24-36 0,-14-24-62 0,37 14-140 15,-9-8-182-15,-4-12 79 0,20 13 419 0</inkml:trace>
  <inkml:trace contextRef="#ctx0" brushRef="#br2" timeOffset="74566.1397">12467 4201 1584 0,'-14'-17'63'0,"14"17"-19"0,0 0 7 16,-18-12 3-16,18 12-15 0,0 0-17 0,-20 25-8 16,14-4 6-16,-2 8 6 0,3 9 8 15,-1 5-5-15,3 7 6 0,1 4-13 0,1 4-12 16,-2 4-10-16,3 5 0 0,-1-1 0 0,0 5 0 16,2-2 0-16,-2-1 0 0,-1-3 0 0,-1-3 0 15,-2-5 0-15,0-1 0 0,-2-8 0 16,1-3 0-16,-2-9 0 0,4-6 0 0,0-6 0 15,3-5 0-15,1-19 0 0,2 21 0 0,-2-21 0 16,0 0 0-16,0 0 0 0,0 0 0 16,0 0 0-16,21-12 0 0,-13-5 0 0,4-3 0 15,2-6 0-15,0-1 0 0,1 0 0 0,0 2 0 16,-2-1 0-16,-1 2 0 0,0 0 0 0,0 3 0 16,1 1 0-16,-1 0 0 0,-12 20 0 0,24-26 0 15,-24 26 0-15,18-11 0 0,-18 11 0 0,0 0 0 16,22 9 0-16,-22-9 0 0,20 22 0 0,-20-22 0 15,22 35 0-15,-11-12 0 16,-2 1 0-16,0 3 0 0,-2 0 0 0,-2-1 0 16,-1 0 0-16,-3-2 0 0,-1-1 0 0,-3-1 0 15,-1-2 0-15,-4-2 0 0,-3-1 0 0,11-17 0 16,-33 29 0-16,12-17 0 0,-5-3 0 0,-2-3 0 16,-2-4 0-16,-1-3 0 0,3-3 0 0,2-4 0 15,4-2 0-15,0-4 0 0,22 14 0 16,-28-33-61-16,28 33-61 0,-14-43-95 0,30 22-331 15,-12-4-40-15,6-2 78 0</inkml:trace>
  <inkml:trace contextRef="#ctx0" brushRef="#br2" timeOffset="74831.7659">13052 5000 1469 0,'14'-20'133'0,"-14"20"-36"0,0 0-4 15,0 0-15-15,0 0-22 0,0 0-14 0,0 0-13 16,0 0-12-16,-1 21-6 0,-7-1 4 0,-3 8-8 16,-2 7-7-16,-2 5 0 0,0 6 0 0,-2 4 0 15,-2 3 0-15,1 1 0 0,2 2 0 16,-1-3 0-16,3-3 0 0,-1-6 0 0,0-5 0 16,1-4 0-16,-1-2 0 0,2-5 0 15,-3-4 0-15,3-4 0 0,13-20 0 0,-28 27 0 16,28-27 0-16,-25 7 0 0,25-7 0 0,-19-13 0 15,8-4 0-15,7-1-18 0,-3-14-90 0,18 11-78 16,-21-30-210-16,22 11-206 0,-1-8 30 0,-2-14 408 16</inkml:trace>
  <inkml:trace contextRef="#ctx0" brushRef="#br2" timeOffset="74972.4805">12736 4443 2047 0,'-17'3'0'16,"17"-3"0"-16,0 0 0 0,-13 17 0 0,13-17 0 15,3 19-15-15,-3-19-30 0,21 30-6 16,-21-30-57-16,48 41-31 0,-29-33-139 16,20 13-319-16,0 3 60 0,0-7 261 0</inkml:trace>
  <inkml:trace contextRef="#ctx0" brushRef="#br2" timeOffset="75331.7762">13398 5097 1668 0,'-5'20'142'0,"5"-20"-85"0,0 0-15 0,0 0-2 16,0 0-10-16,0 0-4 0,8 18-2 0,-8-18-6 15,28 5-18-15,-9-5 0 0,4-3 0 16,4 0 0-16,-2-2 0 0,4-1 0 0,-2-1 0 16,-1-1 0-16,-1-3 0 0,-1 1 0 0,-3-2 0 15,-1-2 0-15,-20 14 0 0,26-28 0 16,-26 28 0-16,15-31 0 0,-15 31 0 0,4-33 0 15,-8 16 0-15,4 17 0 0,-14-31 0 0,14 31 0 16,-21-27 0-16,21 27 0 0,-28-14 0 0,9 11 0 16,-2 7 0-16,-6 3 0 0,-5 8 0 0,-6 4 0 15,1 4 0-15,-2 4 0 0,1 3 0 0,3 0 0 16,3 2 0-16,4-1 0 0,8 1 0 0,4-3 0 16,6 1 0-16,6-2 0 0,4-5 0 15,8-2 0-15,5-4 0 0,9-2 0 16,6-6 0-16,10-1 0 0,4-7 0 0,10 0-49 15,0-11-53-15,16 9-51 0,-16-23-88 0,28 20-181 16,-14-11-129-16,2-8 39 0,11 13 496 0</inkml:trace>
  <inkml:trace contextRef="#ctx0" brushRef="#br2" timeOffset="75519.2801">14301 4941 1738 0,'-49'-3'151'0,"14"9"-92"16,-1 0-15-16,1 7-3 0,-2 2-27 0,3 5-14 15,-1 1 0-15,6 3 0 0,1 1 0 0,6 1 0 16,5-1 0-16,5 1 0 0,4-1 0 16,6-1 0-16,3-1 0 0,5-3 0 15,5-3 0-15,-11-17 0 0,35 24 0 0,-11-16 0 16,7-3 0-16,2-6 0 0,8 0-11 0,-2-12-51 16,10 5-42-16,-9-21-64 0,22 21-121 0,-21-21-310 15,14-5 52-15,5 7 281 0</inkml:trace>
  <inkml:trace contextRef="#ctx0" brushRef="#br2" timeOffset="75706.803">14862 4587 1755 0,'-47'39'124'0,"15"12"-62"16,-2 2-18-16,4 6 12 0,-3-1-50 0,2 1-6 15,2-1 0-15,5-2 0 0,2 0 0 0,2-2 0 16,5-2 0-16,0-2 0 0,4-3 0 0,1-7-2 15,7-1-55-15,-2-9-24 0,12 8-75 16,-7-38-158-16,-7 34-305 0,7-34 29 0,2 17 363 16</inkml:trace>
  <inkml:trace contextRef="#ctx0" brushRef="#br2" timeOffset="75909.9126">14250 4827 2003 0,'0'0'44'0,"0"0"-44"16,25 18 0-16,-25-18 0 0,40 32 0 0,-11-16 0 16,10 0 0-16,6-2 0 0,8-4 0 0,7-3 0 15,3-2 0-15,4-4 0 0,1-3 0 0,3-1 0 16,-1-3 0-16,2 4 0 0,-3-4 0 0,3 6 0 16,-6-7-87-16,7 15-124 0,-27-24-202 15,15 19-202-15,-9-1 34 0,-9-7 442 0</inkml:trace>
  <inkml:trace contextRef="#ctx0" brushRef="#br2" timeOffset="76034.9418">15520 5108 1992 0,'-17'12'55'15,"17"-12"-55"-15,0 0 0 0,0 0 0 16,-18-2 0-16,18 2 0 0,0 0 0 0,0 0 0 16,-3-22 0-16,3 22 0 0,10-20 0 0,-8-1-54 15,23 24-336-15,-18-22-290 0,-7 19 44 0,29-26 350 16</inkml:trace>
  <inkml:trace contextRef="#ctx0" brushRef="#br2" timeOffset="98501.958">1975 6561 1123 0,'0'0'225'0,"0"0"-201"0,0 0-10 15,0 0-11-15,-9-17-4 0,9 17 1 0,0 0 1 16,0 0-2-16,0 0 1 0,0 0-1 16,-5 23 2-16,5-23-2 0,-3 34 4 0,0-11-4 15,1 5 6-15,1 5 0 0,-1 7 14 16,0 0-2-16,3 7 9 0,-3 2-15 0,2 4 13 16,-3 0 7-16,2 3-21 0,-5-4 26 0,1 1-28 15,-1-6 5-15,1-1 11 0,-2-6-11 0,4-5 3 16,1-6-14-16,3-6 4 0,-1-23-7 0,8 24 5 15,-8-24-3-15,0 0 3 0,18 8 3 0,-18-8 2 16,17-8 5-16,-17 8 1 0,18-18 0 0,-18 18-6 16,22-34-1-16,-10 10-9 0,0-1 4 15,0-3-4-15,1-1 5 0,-1 1-6 0,-1 0 6 16,1 0-6-16,-1 4 5 0,1 0-6 16,-1 2-12-16,1 4 30 0,-12 18-30 0,23-29 30 15,-23 29-13-15,22-16-3 0,-22 16 1 0,0 0-1 16,24 2 0-16,-24-2 2 0,0 0-2 0,21 27-13 15,-21-27 29-15,12 37-29 0,-8-16 28 0,-2 5-13 16,0 0-7-16,-2 0-1 0,1 0-15 16,-2-3-7-16,5 5-27 0,-5-10-20 0,11 11-48 15,-10-29-23-15,16 39-67 0,-16-39-101 0,0 0-139 16,28 22 159-16,-28-22 295 0</inkml:trace>
  <inkml:trace contextRef="#ctx0" brushRef="#br2" timeOffset="98736.4203">2603 7069 982 0,'-10'-20'255'16,"10"20"-172"-16,0 0-13 0,0 0-12 0,0 0-13 15,0 0-31-15,-18 4 3 0,18-4-27 16,-7 19 8-16,2 0 4 0,0 2-5 0,-1 6 6 15,0 1-6-15,0 1 5 0,0 2-6 0,-1 1 7 16,1-2-15-16,-2-2-4 0,5 0-27 16,-4-10-20-16,10 6-39 0,-3-24-35 0,7 23-43 15,-7-23-104-15,0 0-62 0,35 2 18 0,-29-26 328 16</inkml:trace>
  <inkml:trace contextRef="#ctx0" brushRef="#br2" timeOffset="98892.6103">2651 6766 1188 0,'-32'-12'82'0,"8"10"-8"0,-5-3-28 0,7 6-27 16,2 0-9-16,20-1 2 0,-24 5-6 0,24-5-18 15,0 0-64-15,0 0-81 16,0 0-152-16,0 0-195 0,26-1 126 0,6 7 378 16</inkml:trace>
  <inkml:trace contextRef="#ctx0" brushRef="#br2" timeOffset="99126.9802">3664 6907 1078 0,'-20'-10'93'0,"20"10"-85"0,0 0-15 16,0 0 3-16,27-5 12 0,-10 3-3 0,1-4 0 15,6-2-17-15,4 4-80 0,-7-10-109 0,16 2-91 16,3 6-153-16,-17-19 302 0,21 20 143 0</inkml:trace>
  <inkml:trace contextRef="#ctx0" brushRef="#br2" timeOffset="99314.4754">3711 7199 1361 0,'0'0'182'0,"-24"17"-149"0,24-17-25 16,0 0-7-16,0 0-7 0,0 0-1 0,17-7 4 15,0-1 0-15,6-7 4 0,6-5-4 16,9-2-20-16,0-16-63 0,18 15-216 0,-4-11-247 15,-6-7 20-15,10 16 455 0</inkml:trace>
  <inkml:trace contextRef="#ctx0" brushRef="#br2" timeOffset="99877.6039">4806 6384 1107 0,'0'0'171'15,"0"0"-151"-15,0 0-15 0,0 0-2 0,0 0 17 16,0 0-19-16,-18 33 17 0,14-10-31 0,-3 6 11 16,1 6-1-16,-4 2 16 0,3 7 18 0,-3 0-2 15,3 6 12-15,-4 1-19 0,3 6 16 0,-4-5-5 16,5 2 13-16,-5-8-7 0,6 0 9 0,-4-11-4 15,4-3-35-15,2-9 21 0,3-1-38 16,1-22 10-16,4 26 2 0,-4-26-2 16,0 0 0-16,0 0 0 0,18 11-1 0,-18-11 3 15,18-14 0-15,-18 14 1 0,32-38-4 0,-13 9-12 16,4-2 26-16,0-4-26 0,2 1 26 0,-2-1-10 16,0 1-9-16,-4 4 8 0,1 2-6 0,-3 5 6 15,-3 3-6-15,-14 20 4 0,28-27-2 0,-28 27 1 16,22-13 1-16,-22 13 0 0,0 0-1 15,20 9 2-15,-20-9 0 0,11 25-3 0,-6-5 4 16,-1 4-7-16,0 4 4 0,-3 1-5 0,0 1 6 16,1 3-14-16,-2-3 2 0,1 1-1 0,-2-3-40 15,7 4 13-15,-7-12-49 0,13 10-19 0,-12-30-36 16,22 41-84-16,-19-24-151 0,-3-17-109 16,37 33 237-16</inkml:trace>
  <inkml:trace contextRef="#ctx0" brushRef="#br2" timeOffset="100244.9447">5319 6890 1285 0,'0'0'62'0,"-22"23"-29"0,22-23 2 16,-14 28-10-16,14-28-10 0,-5 27-13 15,5-27 1-15,5 23-3 0,-5-23 3 0,0 0 2 16,28 19 2-16,-11-19 1 0,4-3 1 0,3-4 0 15,2-3 0-15,5-4 8 0,2 0 2 0,-1-4 5 16,4 1-7-16,-7-3-1 0,1 2-11 0,-5-2 4 16,-4 5 6-16,-5-2 11 0,-16 17 2 0,22-27 9 15,-22 27-12-15,6-21 0 0,-6 21-8 16,-9-18-5-16,9 18-6 0,-22-15-3 0,22 15-3 16,-31-10 1-16,13 9-1 0,-3 3-1 0,-2 3 2 15,-1 5-2-15,-3 4 4 0,-1 7-3 0,1 2 8 16,1 3-1-16,3 2 7 0,2 1-4 15,4 0 2-15,5-1-8 0,3-1 1 0,7-4-7 0,4-3-13 16,5-3 25-16,-7-17-26 0,31 24 25 16,-9-14-17-16,6-4-9 0,3-7-17 0,7 2-28 15,-3-14-37-15,14 13-54 0,-17-25-97 0,9 11-296 16,8 3 33-16,-9-12 336 0</inkml:trace>
  <inkml:trace contextRef="#ctx0" brushRef="#br2" timeOffset="100448.1001">6065 6858 979 0,'0'0'256'0,"-15"20"-123"16,-2-12-46-16,13 13-14 0,4-21-8 0,-18 34-14 15,7-16-10-15,5 5 6 0,-2-3-27 0,0 4-20 16,1-1 31-16,1 3-35 0,2-3 26 0,1-1-13 16,0-4-11-16,3-18 1 0,-1 28-7 15,1-28-11-15,7 18-18 0,-7-18-24 0,0 0-28 16,17 0-93-16,5 7-46 0,-19-24-114 15,10-6-179-15,12 7 202 0,-18-28 319 0</inkml:trace>
  <inkml:trace contextRef="#ctx0" brushRef="#br2" timeOffset="100604.4725">5968 6506 1005 0,'-3'22'344'0,"-15"-13"-287"16,18-9-30-16,-15 19-22 0,15-19-23 0,4 17-31 15,-4-17-24-15,18 18-48 0,-18-18-52 0,30 13-129 16,-3 2-130-16,-27-15 163 0,52 16 269 16</inkml:trace>
  <inkml:trace contextRef="#ctx0" brushRef="#br2" timeOffset="101121.8538">6549 6774 1056 0,'1'20'303'0,"-1"-20"-216"15,-23-3-24-15,6-3-3 0,17 6-7 0,-27-6-9 16,27 6-3-16,-31-3-3 0,31 3-7 0,-36 6-5 16,17 1-1-16,-5 1-2 0,4 3 1 15,-2 3-2-15,1 5 2 0,1 3-3 0,0 5 1 16,2 1-6-16,2-2 0 0,5-2-8 0,3-2-1 16,4-5-6-16,4-17-12 0,6 23 9 0,-6-23-11 15,24 13 11-15,-7-9 0 0,5-6 1 0,4-6 12 16,2-3-11-16,2-5 10 0,-1-4-7 0,-2-2-5 15,0-2 4-15,-3 0-3 0,-2 0 3 16,-1 0-3-16,-4 1 4 0,-1 1-5 16,-3 1 5-16,-2 4-4 0,-11 17 4 0,13-26-3 15,-13 26 2-15,0 0-2 0,0 0 3 0,0 0-1 16,0 0-2-16,0 0 0 0,0 0-3 0,-22 30 3 16,10-1-4-16,-2 7 6 0,-3 12-5 0,-3 6-5 15,-1 8 13-15,1 8-17 0,-2 4 13 0,1 2 0 16,1-4-7-16,-1-6 11 0,4-6-10 0,1-7 9 15,5-6-9-15,1 2-2 0,4-12 4 16,3-5-4-16,1-9 22 0,2-23-12 0,4 19 13 16,-4-19-14-16,0 0-1 0,0 0 2 15,0 0 0-15,0 0 1 0,12-22-11 0,-6 3 21 16,-1-8-21-16,-1-5 18 0,-1-5-8 0,0-1-5 16,-2 1 6-16,2 0-4 0,-2-1 5 0,0-1-6 15,3-4 5-15,-2-2-8 0,4 0 8 16,1 1-8-16,2 3 7 0,1 7-6 0,-1 5 5 15,0 6-4-15,1 5-10 0,-1 1 17 0,-9 17-32 16,23-32 9-16,-5 18-32 0,-3-8-22 0,12 9-42 16,-9-16-51-16,22 19-85 0,-20-24-145 0,13 4-128 15,7 6 106-15,-11-22 417 0</inkml:trace>
  <inkml:trace contextRef="#ctx0" brushRef="#br2" timeOffset="101465.6156">7176 6140 1478 0,'18'-5'306'0,"-18"5"-234"0,0 0-36 0,-22 15-9 16,22-15-4-16,-26 40-6 0,7-8 6 0,-2 8-5 16,-3 7 5-16,1 4 1 0,0 2-24 0,0 2 0 15,0 4 0-15,0-2 0 0,1 2 0 0,3-1 0 16,-1-3 0-16,3-2 0 0,1-6 0 16,2-4 0-16,3-1 0 0,2-7 0 0,2-6 0 15,4-8 0-15,5-2 0 0,-2-19 0 0,8 20 0 16,-8-20 0-16,18 5 0 0,-18-5 0 0,30-12 0 15,-11-1 0-15,3-8 0 0,2-6 0 16,2-2 0-16,-1-1 0 0,0 0 0 0,-5 5 0 16,0 0 0-16,-6 4 0 0,0 2 0 15,-14 19 0-15,18-25 0 0,-18 25 0 0,0 0 0 16,0 0 0-16,0 0 0 0,0 0 0 0,0 0 0 16,0 0 0-16,0 0 0 0,13 21 0 0,-13-21-12 15,7 30-15-15,-7-30-1 0,10 29-12 0,-10-29-3 16,16 24-12-16,-16-24-13 0,25 17-16 0,-25-17-9 15,35 4-25-15,-35-4-38 0,50-14-98 0,-22 3-263 16,0-13 53-16,14 12 377 0</inkml:trace>
  <inkml:trace contextRef="#ctx0" brushRef="#br2" timeOffset="101637.5037">7715 6306 1462 0,'-4'23'176'0,"-15"-5"-113"0,5 12-24 15,-4-1 26-15,2 10-40 0,-1 2 13 16,0 6-12-16,0 3-17 0,3 2 5 0,0 0-15 16,6-2 6-16,2 0-25 0,1-5-7 0,5-2-10 15,0-4-2-15,6 2-36 0,-9-16-30 0,19 19-140 16,-16-44-28-16,8 39-148 0,1-16-72 0,-9-23 308 16</inkml:trace>
  <inkml:trace contextRef="#ctx0" brushRef="#br2" timeOffset="101809.3751">7436 6625 1777 0,'0'0'116'0,"0"0"-53"15,-18-19-10-15,18 19-15 0,0 0-38 0,0 0 0 16,0 0 0-16,0 0 0 0,0 0 0 0,18-13 0 16,4 6 0-16,6-1 0 0,4-3-39 15,13 2-14-15,2-6-31 0,23 13-102 0,-16-11-341 16,24-3-105-16,-1 0 107 0</inkml:trace>
  <inkml:trace contextRef="#ctx0" brushRef="#br2" timeOffset="102387.5021">8916 6765 952 0,'0'0'342'0,"0"0"-273"0,0 0-28 0,5-19 0 15,-5 19-4-15,0 0-8 0,0 0-2 0,-18-11 5 16,18 11 4-16,-19-1 3 0,19 1-3 0,-22 5-5 16,22-5-2-16,-27 12-4 0,27-12 0 15,-28 18-3-15,28-18 1 0,-26 28-5 0,14-11-1 16,1 1-4-16,2 0-2 0,0 2-6 0,2 2 3 15,2 0-8-15,2-1 4 0,2-3-5 16,2-1 3-16,-1-17-4 0,10 27 3 0,-10-27-4 16,20 17 4-16,-20-17-2 0,25 10 2 0,-25-10 0 15,34-2-1-15,-13-6 2 0,2-1-2 0,3-7 3 16,-1-2-3-16,3-5 2 0,-1-4-4 0,-4-1 7 16,-1-1-7-16,-4 2 7 0,-3 0-7 0,-4 2 7 15,-3 2-5-15,-3 0 4 0,-4 2-4 16,-1 2 4-16,-3 2-4 0,3 17 2 15,-14-30-2-15,14 30-3 0,-21-23-5 0,21 23-3 16,-21-11-3-16,21 11-2 0,-21 2-1 0,21-2-2 16,-18 13-5-16,18-13-5 0,-14 22-6 0,14-22-16 15,-2 23-13-15,13-5-27 0,-11-18-31 0,29 18-57 16,-29-18-85-16,40-17-226 0,1 15 42 0,-10-23 397 16</inkml:trace>
  <inkml:trace contextRef="#ctx0" brushRef="#br2" timeOffset="102653.1464">9826 6002 1592 0,'-33'-30'76'0,"9"2"-52"16,0 3-2-16,3 7-1 0,-1 4 4 0,3 11-13 15,-1 3-1-15,-1 7-2 0,0 6-6 0,-3 9 4 16,-1 9-6-16,-1 12 13 0,-2 9-6 0,-2 9 15 15,-3 8-9-15,3 5 13 0,2 2 1 0,2 2-20 16,6-5 9-16,5-1-19 0,5-7-4 0,7-2 4 16,4-5-15-16,2-6 5 0,6-4-25 15,-2-11-9-15,8-1-37 0,-8-15-22 0,14 10-48 16,-21-31-47-16,30 30-96 0,-30-30-185 16,18 11 50-16,3-1 361 0</inkml:trace>
  <inkml:trace contextRef="#ctx0" brushRef="#br2" timeOffset="102809.3956">9306 6734 1289 0,'-43'-35'149'0,"20"15"-36"0,-12-9 3 16,18 17-7-16,-4-2-17 0,21 14-20 0,-21-9-20 15,21 9-16-15,0 0-17 0,0 0-19 0,0 0 0 16,0 0 0-16,31 3 0 0,-6-3 0 0,9-3 0 16,9 0 0-16,4-2 0 0,3-1-24 0,5 2-21 15,-2-6-39-15,8 12-53 0,-12-18-63 0,30 22-178 16,-14-14-191-16,7-6 41 0,11 11 447 15</inkml:trace>
  <inkml:trace contextRef="#ctx0" brushRef="#br2" timeOffset="103153.1425">10733 6626 1462 0,'0'0'81'0,"-20"17"-39"0,20-17 2 15,-27 33 0-15,16-7-3 0,-4 5-20 0,2 4 0 16,-4 2-10-16,0 2 5 0,0 0-12 0,1-1 4 16,3-3-13-16,3-3 8 0,4-7 7 0,5-6-40 15,5 0 12-15,-4-19-59 0,21 26-24 16,-21-26-44-16,33 10-93 0,-33-10-205 0,28-28-39 16,2 17 214-16</inkml:trace>
  <inkml:trace contextRef="#ctx0" brushRef="#br2" timeOffset="103778.1614">10700 6395 1228 0,'0'0'317'16,"-19"-2"-289"-16,19 2-28 0,0 0 0 0,0 0 18 16,0 0-16-16,7 17 30 0,-7-17-13 0,25 9 1 15,-8-3-18-15,1-1 7 0,4-1-21 0,0 1 12 16,4 0 2-16,-1-1-1 0,-1 4 1 0,-1-1-1 15,0 3 11-15,-1-2 5 0,0 5 9 16,-4-3 4-16,2 3-1 0,-20-13-9 16,26 29 2-16,-15-12-8 0,-1 1 3 0,-1-1-4 15,-3 3 4-15,-4-1-4 0,1 3 1 0,-3 0-7 16,-2 1 2-16,0 1-4 0,-2-1 4 0,-3 1-5 16,0-2 4-16,-2-2 1 0,2-2 5 0,7-18-2 15,-15 27 4-15,15-27-6 0,0 0-1 0,0 0-1 16,0 0-2-16,0 0-3 0,0 0-2 15,0 0-1-15,0 0-2 0,0 0 4 0,12-30-4 16,3 6 4-16,3-3-3 0,2-6 3 0,-1 1-5 16,2-1 6-16,-2 0-5 0,1 3 5 0,0 1-5 15,-1 0 5-15,-1 4-6 0,-3 2 4 16,-1 5-1-16,-14 18 2 0,20-22-1 0,-20 22-1 16,0 0 0-16,0 0 0 0,0 0 0 0,0 0 0 15,0 0 0-15,2 19 0 0,-2-19 0 16,-6 38 0-16,0-13 0 0,0 3 0 0,0 0 0 15,-2-1 0-15,5 0 0 0,0-3 0 0,3-1 0 16,4-3 0-16,2-2 0 0,-6-18 0 0,21 25 0 16,-21-25 0-16,33 15 0 0,-13-13 0 0,5-4 0 15,1-6 0-15,7-3 0 0,1-7 0 0,3-2 0 16,-2-4 0-16,0-4 0 0,-1 1 0 0,-2 1 0 16,-2-1 0-16,-4 2 0 15,-2 2 0-15,-3 2 0 0,-4 4 0 0,-17 17 0 16,21-25 0-16,-21 25 0 0,0 0 0 0,0 0 0 15,0 0 0-15,0 0 0 0,0 0 0 0,0 0 0 16,-5 21 0-16,-1 0 0 0,-4 4 0 0,0 3 0 16,2 2 0-16,0-3 0 0,3 1 0 0,3-2 0 15,4 2-1-15,1-4-35 0,7 2-18 16,-4-9-13-16,11 5-33 0,-17-22-23 0,42 27-60 16,-42-27-73-16,56 2-164 0,-19-1-82 0,-8-14 198 15</inkml:trace>
  <inkml:trace contextRef="#ctx0" brushRef="#br2" timeOffset="104137.5353">12191 6575 1080 0,'-20'-31'312'0,"20"31"-153"0,-25-34-39 15,25 34-24-15,-30-27-24 0,30 27-22 0,-36-19-15 16,18 13-6-16,-1 4-5 0,2 3-2 0,-1 1-7 16,0 6-1-16,-1 1-3 0,1 4-3 0,-1 7-8 15,0 3 0-15,0 2 0 0,1 5 0 0,-1 3 0 16,4 2 0-16,1-1 0 0,3-1 0 0,5-6 0 15,4-2 0-15,2-5 0 0,5-3 0 0,-5-17 0 16,17 28 0-16,-17-28 0 0,25 17 0 16,-8-13 0-16,3-3 0 0,2-6 0 0,2-4 0 15,3-3 0-15,-1-5 0 0,0-2 0 16,-1-3 0-16,0-3 0 0,-5-2 0 0,1 1 0 16,-5-1 0-16,-1 3 0 0,-3 0 0 0,-3 1 0 15,-2 1 0-15,-1 3 0 0,-6 19 0 0,2-29 0 16,-2 29 0-16,0 0 0 0,-7-19 0 15,7 19 0-15,0 0 0 0,0 0 0 0,-25 23 0 16,16-3 0-16,-1 4 0 0,3 3-7 0,-1-1-10 16,3 3-16-16,3-2-12 0,6 4-24 0,-4-8-19 15,13 10-27-15,-13-33-31 0,21 46-74 0,-21-46-96 16,14 22-178-16,12-4 33 0,-26-18 426 0</inkml:trace>
  <inkml:trace contextRef="#ctx0" brushRef="#br2" timeOffset="104590.6749">12712 6493 1318 0,'-24'10'350'0,"-13"-14"-260"0,10 9-29 16,-7-1-11-16,5 4-11 0,-4 3-18 0,0 3 2 16,2 3-5-16,0 3 4 0,1 0-10 15,3 2 1-15,-1 0-3 0,6 2 4 0,4-1-8 16,4 0-6-16,5-2 0 0,4-3 0 0,4-1 0 15,1-17 0-15,7 25 0 0,-7-25 0 16,21 19 0-16,-21-19 0 0,33 11 0 0,-13-10 0 16,4-2 0-16,1-2 0 0,1-5 0 0,2 0 0 15,2-3 0-15,0-2 0 0,3-3 0 16,0-2 0-16,1-3 0 0,0 0 0 0,1-2 0 16,1 0 0-16,-3 2 0 0,-3 0 0 0,-5 3 0 15,1 4 0-15,-7 2 0 0,-19 12 0 0,26-11 0 16,-26 11 0-16,0 0 0 0,0 0 0 0,1 18 0 15,-1-18 0-15,-12 36 0 0,0-9 0 0,-1 6 0 16,-4 4 0-16,-3 5 0 0,-1 3 0 0,-1 3 0 16,1 1 0-16,-4 0 0 0,0 1 0 15,-1-4 0-15,2-1 0 0,2-4 0 16,0-2 0-16,4-6 0 0,1-1 0 0,2-6 0 16,1-1 0-16,1-7 0 0,13-18 0 0,-23 28 0 15,23-28 0-15,-17 13 0 0,17-13 0 0,0 0 0 16,-24-4 0-16,24 4 0 0,-17-19-22 0,17 19-7 15,-12-34-11-15,12 15-6 0,-4-8-31 0,13 9-41 16,-15-24-110-16,25 9-371 0,-9-8 31 16,0-11 249-16</inkml:trace>
  <inkml:trace contextRef="#ctx0" brushRef="#br2" timeOffset="104983.2322">13009 6648 1739 0,'0'0'124'15,"0"0"-81"-15,0 0-13 0,0 0-1 16,2-19-5-16,-2 19-6 0,26-20-3 0,-6 7-6 16,2-3-2-16,5-2-7 0,0 1 1 0,-1-1-2 15,4 1 3-15,-1 0-3 0,1 0 4 16,2 0-4-16,-1-1-12 0,0 2 23 0,-2 1-24 15,-7 0 24-15,-3 3-9 0,-19 12-2 0,22-22 3 16,-22 22-2-16,0 0 1 0,6-21-2 0,-6 21-1 16,0 0-3-16,-28-16 1 0,11 13-1 0,-3 5 3 15,-5 1 2-15,0 6 2 0,-4 4 2 16,-1 4 0-16,1 2-6 0,-1 5 23 0,1 4-21 16,-1 4 0-16,3 2 0 0,1 1 0 15,5 1 0-15,4-1 0 0,8 0 0 0,4-2 0 16,6-2 0-16,5-3 0 0,5-4 0 0,4-2 0 15,-15-22 0-15,36 28 0 0,-12-22 0 0,7-1 0 16,2-8-55-16,10 2-41 0,-6-21-110 0,11 11-421 16,0-8 10-16,2-6 172 0</inkml:trace>
  <inkml:trace contextRef="#ctx0" brushRef="#br2" timeOffset="106134.6519">2270 8272 1125 0,'0'0'81'0,"0"0"-24"16,0 0-19-16,0 0-12 0,0 0 0 0,0 0 0 15,3 17 2-15,-3-17-3 0,-9 25-17 0,9-25 15 16,-17 38-11-16,3-19 14 0,0 7 8 0,-5-2-1 16,2 6 13-16,-6-3-5 0,7 2 6 0,-1-5-15 15,5 0-5-15,-1-5-13 0,6 1-4 16,7-20-8-16,-6 23-1 0,6-23-3 0,0 0 0 15,0 0-3-15,21 13 3 0,-21-13 1 0,25-8 0 16,-8-3 3-16,2-6-3 0,1-5 2 16,2-2-5-16,0-5 7 0,0-4-6 0,-1-1 8 0,-1-4-6 15,0-1 7-15,-3 0 9 0,-3 4-26 16,-2 4 27-16,-3 4-26 0,-3 5 10 0,-2 5 4 16,-4 17 4-16,2-24 8 0,-2 24 4 15,0 0 6-15,0 0-7 0,0 0-8 0,0 0-5 16,0 0-5-16,-19 22-1 0,11-5-1 0,0 5 3 15,-1 5 9-15,1 2-24 0,2-1 24 0,1-1-25 16,2-7 13-16,5-3 4 0,-2-17-3 0,13 22 4 16,-13-22 0-16,30 11 2 0,-6-11 3 0,2-4 1 15,6-3 1-15,3-4 0 0,4-3-1 16,2-2-2-16,0-2 2 0,-2-1-4 0,-4-2-8 16,-1 4 23-16,-6-1-25 0,-4 3 20 0,-4 5-12 15,-20 10-4-15,21-11 2 0,-21 11 0 16,0 0 0-16,0 0 0 0,0 0 0 0,0 0-1 15,7 25 0-15,-9-4-11 0,0 6 18 0,-1 6-18 16,-1 3 13-16,-2 2-8 0,-1 1-10 0,3-2-1 16,1 1-12-16,2-2-4 0,7 0-20 15,-1-7-14-15,13 7-53 0,-18-36-84 0,45 32-282 16,-14-19-104-16,1-10 171 0</inkml:trace>
  <inkml:trace contextRef="#ctx0" brushRef="#br2" timeOffset="106431.5005">4071 8389 1698 0,'31'5'148'0,"-31"-5"-131"0,0 0-14 0,0 0-3 16,24-7-1-16,-4 2 3 0,3-3-1 0,3-1-1 15,6-4-15-15,4 1-20 0,-3-10-31 16,12 16-96-16,-19-24-129 0,13 13-292 0,-2 6 21 15,-6-12 409-15</inkml:trace>
  <inkml:trace contextRef="#ctx0" brushRef="#br2" timeOffset="106603.3688">4248 8703 1235 0,'-25'-3'379'0,"25"3"-318"16,-24 15-35-16,24-15-14 0,0 0-10 0,0 0-6 15,0 0 0-15,23-21 5 0,-5 9-1 0,7-5-11 16,6-1-22-16,1-13-58 0,19 17-161 0,-10-14-321 16,1-2 14-16,3 10 371 0</inkml:trace>
  <inkml:trace contextRef="#ctx0" brushRef="#br2" timeOffset="107306.5384">5437 8307 1168 0,'-28'-3'276'0,"22"21"-212"0,6-18-1 16,-22 29-21-16,7-10 5 0,6 8-8 0,-6-1-15 16,2 7 5-16,-3-3-9 0,3 2 8 0,-1-3-9 15,1 0 2-15,2-5-11 0,4-5-2 0,7-19-7 16,-8 23 0-16,8-23-3 0,0 0 0 15,0 0-2-15,0 0 1 0,0 0 0 0,0 0 1 16,19-6 2-16,-19 6-1 0,17-25 4 0,-8 5-3 16,2-4 3-16,0-2-4 0,3-2 5 0,-2-2-4 15,0-2 8-15,1 1-3 0,-1-2 6 0,2 2-2 16,-4-1-7-16,-1 4 25 0,-1 2-22 0,-1 4 24 16,-3 3-16-16,-4 19-4 0,6-25-2 15,-6 25-2-15,0 0-2 0,0 0 0 16,0 0 1-16,0 0-1 0,0 0-1 0,0 0-1 15,0 0-1-15,0 0 1 0,9 29 0 0,-9-29 1 16,9 28 0-16,-9-28-15 0,12 30 25 0,-12-30-24 16,21 28 23-16,-21-28-10 0,29 21-1 0,-12-13 4 15,4-2-3-15,2-3 3 0,3-3 0 0,2-4-1 16,4-3 2-16,2-4-2 0,0-4-11 0,0 2 11 16,0-5-12-16,-3 0 24 0,-3 0-10 15,-4-2 9-15,-5 3-14 0,-2 1 0 0,-17 16 0 16,27-31 0-16,-27 31 0 0,17-23 0 0,-17 23 0 15,0 0 0-15,0 0 0 0,0 0 0 16,0 0 0-16,0 0 0 0,0 0 0 0,0 0 0 16,-11 25 0-16,3-1 0 0,-1 6 0 0,1 6-8 15,0 2 13-15,1-1-23 0,2 1 14 16,3-4-12-16,2 1-14 0,0-5-1 0,6 0-18 16,-1-5-9-16,9 3-19 0,-14-28-18 0,33 43-36 15,-33-43-42-15,48 24-72 0,-31-27-119 0,9-4-108 16,15 11 192-16,-20-30 280 0</inkml:trace>
  <inkml:trace contextRef="#ctx0" brushRef="#br2" timeOffset="107650.2639">6400 8241 1007 0,'0'0'186'0,"-27"-34"-71"0,27 34-11 0,-30-15-10 16,30 15-22-16,-32-5-15 0,32 5-10 0,-32 5-11 15,32-5-10-15,-31 17-7 0,31-17-1 0,-29 28-1 16,16-6-10-16,-2-2 28 0,3 6-26 0,-2 0 27 15,5 1-15-15,-1 1-2 0,3 1 6 0,-1-3-11 16,5 0 6-16,0-6-16 0,5 1-1 16,-2-21-3-16,8 30 1 0,-8-30-3 0,22 20 3 15,-22-20-3-15,36 4 0 0,-12-8 2 0,1-6-3 16,4-5 2-16,0-4-2 0,2-2 2 0,-2-3-7 16,-1-2 5-16,-2-2-7 0,-2 0 7 0,-3-3-3 15,-3-1-8-15,-1-1 25 0,-4 3-24 16,-1 2 24-16,-4 3-7 0,-2 2-5 15,-3 4 4-15,-3 1-2 0,0 18 1 0,-3-28-2 16,3 28 4-16,0 0-3 0,0 0 0 0,-18-8-2 16,18 8-3-16,-13 20 1 0,7-2-5 0,-1 5 3 15,2 4-11-15,0 0-2 0,3 6-6 0,-2-5-44 16,9 9-16-16,-10-14-78 0,22 17-64 0,-19-23-79 16,18 2-224-16,4 10 72 0,-20-29 409 0</inkml:trace>
  <inkml:trace contextRef="#ctx0" brushRef="#br2" timeOffset="108165.9075">6887 8160 1162 0,'0'0'143'16,"-30"-22"-30"-16,30 22-4 0,-28-9-19 15,28 9-22-15,-30 8-18 0,30-8-9 0,-33 21-13 16,17-2-4-16,-2 1-7 0,2 4 1 0,-1 3 1 15,4 3-11-15,1-1 25 0,3 1-29 0,3-2 18 16,4-5-13-16,3-3-9 0,3-4 2 0,-4-16-3 16,15 28 2-16,-15-28-3 0,25 18 2 0,-25-18-2 15,34 4 0-15,-16-8 3 0,2-3-2 16,-1-4 4-16,0-3-3 0,1-4 3 16,1-2-4-16,-2-1 3 0,-2-2-4 0,0-4-9 15,-2 2 23-15,-3-1-23 0,0 3 20 0,-2 4-18 16,-2 2-5-16,-8 17-2 0,12-24 1 0,-12 24 4 15,0 0 1-15,0 0-4 0,0 0 0 0,0 0-10 16,-1 28-2-16,0 1 2 0,-8 2-35 0,5 13 22 16,-11 0-28-16,9 16-51 0,-15-6 20 15,9 17 14-15,-9-4 2 0,6 7 59 0,-4-2 22 16,4 1-12-16,-2-7 9 0,1-5 23 0,1-4-15 16,2-12 20-16,2 0 9 0,1-10-33 0,3-6 5 15,1-6-12-15,6-23 5 0,-14 24 33 16,14-24 8-16,0 0 2 0,0 0-4 0,-24-1-10 15,24 1-19-15,-16-24-7 0,9 7-1 0,-5-6 11 16,2 1 8-16,-3-4 19 0,4 3 3 16,-4-7 9-16,5 3-12 0,-1-8-6 0,4-1-2 15,0-5-35-15,4-5 19 0,3-5-27 0,4-2 6 16,6-2 10-16,4 0-12 0,5 4 12 0,2 2-25 16,6 12-19-16,-6-5-73 0,20 25-218 0,-16-10-243 15,-2 2 5-15,6 9 431 0</inkml:trace>
  <inkml:trace contextRef="#ctx0" brushRef="#br2" timeOffset="108759.6788">7294 8238 1562 0,'0'0'67'0,"-19"11"-35"0,19-11-7 16,0 0-5-16,0 0-14 0,0 0-5 0,-19 5-1 15,19-5 0-15,0 0-1 0,0 0 2 16,-22 22 1-16,22-22-12 0,-13 24 41 0,8-6-24 16,5-18 37-16,-13 35-11 0,4-14-8 0,4-1 4 15,-2 0-10-15,4 0 4 0,3-20-10 16,-7 29 1-16,7-29-8 0,0 0-3 0,2 17 0 15,-2-17-1-15,0 0 2 0,0 0 1 0,0 0 1 16,17-11 1-16,-17 11-1 0,18-26-4 0,-6 6 2 16,3-4-5-16,2-3 4 0,0-2-5 15,2-1-9-15,-2 0 21 0,0 1-20 0,0 1 22 16,-2 4-8-16,-1 2-4 0,0 4 3 0,-14 18-3 16,23-27 2-16,-23 27-3 0,16-13 4 0,-16 13 0 15,0 0 0-15,0 0 2 0,0 0-1 0,16 18 1 16,-16-18-2-16,7 33-1 0,-5-9-4 0,0 2 3 15,-1 3-3-15,-1 1-11 0,1 0 16 16,0-1-26-16,4-1 13 0,1-3-16 16,4-1-14-16,0-4-8 0,7 3-22 0,-17-23-25 15,38 30-50-15,-38-30-86 0,48-1-265 0,-18 3-27 16,-4-15 216-16</inkml:trace>
  <inkml:trace contextRef="#ctx0" brushRef="#br2" timeOffset="108931.5376">7922 8139 1136 0,'-10'27'425'0,"-10"-21"-321"0,12 11-43 0,8-17-18 15,-22 37-13-15,12-14-17 0,2 5-14 16,-2 0 27-16,4 1-30 0,0-3 24 0,2-3-14 16,3-2-10-16,2-4 4 0,4 0-12 0,-5-17-7 15,13 26-19-15,-13-26-29 0,21 21-40 16,-21-21-58-16,23 8-105 0,-23-8-248 0,0 0 12 15,33-13 354-15</inkml:trace>
  <inkml:trace contextRef="#ctx0" brushRef="#br2" timeOffset="109087.8089">7933 7828 1486 0,'-38'-23'189'0,"38"23"-76"15,-37-12-40-15,37 12-30 0,-25-7-21 16,25 7-13-16,0 0-16 0,0 0-15 0,0 0-26 15,0 0-45-15,0 0-71 0,0 0-140 0,31-11-291 16,-4 12 60-16,-1-9 369 0</inkml:trace>
  <inkml:trace contextRef="#ctx0" brushRef="#br2" timeOffset="109366.6895">8646 7624 1187 0,'-24'-30'174'0,"12"11"-120"0,-8-7 2 0,8 9-1 0,-7-5-6 0,19 22-15 16,-34-32 4-16,34 32 1 0,-35-17-1 0,35 17-9 16,-33 6-7-16,14 7-5 0,0 6 0 15,-2 8 8-15,-3 4-3 0,2 6 6 0,-1 4 4 16,0 7-28-16,0 3 13 0,0 6-22 0,0 2-1 15,3 3 12-15,3-1-13 0,2 0 9 0,6-1-18 16,0-3 5-16,7 1-12 0,-2-5-38 16,10 5-15-16,-8-18-70 0,19 15-96 0,-21-24-167 15,13-4-135-15,8 3 146 0,-17-30 398 0</inkml:trace>
  <inkml:trace contextRef="#ctx0" brushRef="#br2" timeOffset="109694.8323">8089 8158 1519 0,'0'0'171'15,"0"0"-107"-15,0 0-24 0,0 0-11 0,0 0-10 16,0 0-5-16,30 14 0 0,-13-12-3 0,5 2-4 16,3-3-5-16,4-1-1 0,3-1 0 0,2-2-5 15,0 0-4-15,0-2-8 0,0 1-6 16,-2-3-4-16,3 1-6 0,-5-6-8 0,6 6-9 15,-10-9-9-15,7 8 0 0,-10-5 3 0,3 3 14 16,-7-3 12-16,0 4 15 0,-19 8 7 0,24-15 7 16,-24 15-3-16,0 0-4 0,0 0-15 15,0 0-18-15,0 0 2 0,0 0 4 0,0 0 17 16,-17 22 23-16,17-22 13 0,-22 34 3 0,12-10 6 16,-6 2-5-16,5 6 8 0,-6-1 18 15,8 8-22-15,-6-5 23 0,5 5-37 0,2-8-4 16,3-3-12-16,7-1-36 0,-2-27-32 0,13 37-49 15,-13-37-42-15,20 20-89 0,2-8-208 0,-22-12 27 16,34-1 421-16</inkml:trace>
  <inkml:trace contextRef="#ctx0" brushRef="#br2" timeOffset="109853.7983">8688 7761 1747 0,'0'0'97'0,"-33"-7"-64"0,33 7-11 15,-27 2-9-15,27-2-8 0,-18 11-16 0,18-11-19 16,-13 19-59-16,13-19-115 0,0 0-417 0,0 0 28 16,3 18 225-16</inkml:trace>
  <inkml:trace contextRef="#ctx0" brushRef="#br2" timeOffset="110312.5616">9372 8071 1111 0,'-32'-19'272'16,"32"19"-195"-16,-25-8-24 0,25 8-6 15,-31-8-12-15,12 8-19 0,-2 1-11 0,-3 4 1 16,-1 3 2-16,2 4 14 0,-4 0 9 0,3 7 11 16,-7 0 1-16,7 8 1 0,-3-2-7 0,7 3-1 15,0-1-13-15,5-2-3 0,6 2 0 0,4-2-31 16,4-3 23-16,7 2-26 0,5-6 11 16,2-1 3-16,10-2-9 0,3-4-6 0,9-4-17 15,1-7-29-15,13 5-46 0,-10-21-81 0,25 21-169 16,-6-16-198-16,-6-7 24 0,10 12 455 0</inkml:trace>
  <inkml:trace contextRef="#ctx0" brushRef="#br2" timeOffset="110671.9678">9743 8079 1276 0,'-30'-5'140'0,"30"5"-41"15,-41 11-14-15,41-11-10 0,-39 18-23 0,19-4-11 16,-2-2-9-16,3 7-2 0,-4-3-8 0,3 5 1 15,1-2-5-15,1 2 4 0,-1-1-3 16,5 3-13-16,2-2 22 0,1-2-30 16,5 0 21-16,6-19-11 0,-3 24-8 0,3-24 2 15,0 0-3-15,20 20-1 0,-20-20 1 0,28 3 1 16,-10-6 1-16,4-3-2 0,0-3 1 0,2-5-2 16,0-1-10-16,-2-4 11 0,-2 0-10 0,-1 0 25 15,-2-1-12-15,0 2 11 0,-2-1-11 0,-1 1-4 16,-2 1 5-16,-1 0-4 0,-11 17 4 0,16-26-3 15,-16 26 0-15,0 0 0 0,9-19 1 16,-9 19 1-16,0 0-1 0,0 0 0 0,0 0-2 16,-8 24 1-16,4-7-1 0,-3 6 3 0,1 5-4 15,0 1-10-15,0 2 20 0,1 1-24 16,3-2 15-16,2-1-17 0,2-5-18 0,2-4-13 16,8 3-36-16,-12-23-39 0,32 27-71 0,-32-27-109 15,31-9-253-15,2 8 61 0,-7-21 380 0</inkml:trace>
  <inkml:trace contextRef="#ctx0" brushRef="#br2" timeOffset="110875.0782">10415 7531 1302 0,'-28'40'247'15,"0"-21"-142"-15,11 16-36 0,-9 0 10 16,7 11-49-16,-4 0 5 0,2 6-15 0,0-1-12 15,2 4 10-15,-1 0-14 0,6-2 8 0,2-2-16 16,3-5 8-16,3 0-16 0,1-4 2 0,5 2-13 16,-5-7-48-16,10 4-8 0,-12-17-70 0,18 13-72 15,-11-37-121-15,-9 26-199 0,18-7 72 0,-9-19 458 16</inkml:trace>
  <inkml:trace contextRef="#ctx0" brushRef="#br2" timeOffset="111218.8645">10068 8031 1547 0,'-19'-13'185'0,"19"13"-92"0,0 0-37 15,0 0-20-15,0 0-17 0,0 0-11 16,0 0-4-16,13 21 4 0,-13-21 2 0,32 12 3 16,-9-7 0-16,5-2 1 0,1-2-2 0,0 2-1 15,1-2-4-15,-2 0 0 0,0 1-3 0,-1-1-4 16,0-1 0-16,-2 0 0 0,0-1 0 0,-3 1 0 15,-2 0 0-15,-1 0 0 0,-2-2 0 0,-17 2 0 16,25-1 0-16,-25 1 0 0,21 0 0 16,-21 0 0-16,0 0 0 0,17 0 0 0,-17 0 0 15,0 0 0-15,0 0 0 0,0 0 0 0,0 0 0 16,5 22 0-16,-5-22 0 0,-8 31 0 16,0-10 0-16,-3 4 0 0,-2 2 0 0,-2 1 0 15,-1 2 0-15,2 0 0 0,-1-1 0 0,4-1 0 16,1-3 0-16,3-3 0 0,5-4 0 0,2-18-5 15,2 24-21-15,-2-24-14 0,0 0-20 16,19 4-53-16,8 3-115 0,-27-7-370 0,35-27-10 16,1 6 240-16</inkml:trace>
  <inkml:trace contextRef="#ctx0" brushRef="#br2" timeOffset="111359.4654">10644 7796 1898 0,'0'0'110'0,"-26"15"-102"16,26-15-9-16,-22 16-8 0,22-16-13 0,0 0-21 16,0 0-33-16,-7 31-82 0,7-31-174 0,0 0-279 15,0 0 41-15,0 0 377 0</inkml:trace>
  <inkml:trace contextRef="#ctx0" brushRef="#br2" timeOffset="112125.1027">10799 8083 1166 0,'-20'23'385'0,"-8"-12"-304"0,13 9-22 0,-6-5-5 15,6 6 1-15,-2-1-16 0,3 5-6 0,-2-2-7 16,5 3-16-16,0-2 20 0,5-1-34 16,4-3 22-16,4-3-13 0,-2-17-6 0,21 26 5 15,-4-15-3-15,2-4 2 0,7-2-2 0,2-4 0 16,3-4-5-16,5-3-4 0,1-5-3 0,-1-4-3 15,0 1 3-15,-1-9-3 0,-2 1-10 0,-4-2 27 16,-3-1-24-16,-5 0 28 0,-3 1-9 16,-4-1-4-16,-1 1 4 0,-6-2-5 0,-2 2 6 15,-4 2-5-15,-4 2 7 0,-1-1-3 0,-4 3 2 16,-1 0-4-16,-2 1 0 0,-2 0-3 0,13 17 3 16,-24-24 1-16,24 24 6 0,-22-6 3 0,22 6 4 15,0 0 2-15,-20 14 0 0,20-14 4 16,-10 26 0-16,10-26-1 0,-4 27-5 0,4-27 0 15,6 25-9-15,-6-25 2 0,16 21-4 16,-16-21 2-16,29 17 1 0,-10-12 3 0,2-1 1 16,3-2 5-16,-1-1 1 0,1 1-1 0,-1-4 2 15,-2 1-2-15,-4-1 2 0,-17 2 0 0,25-1-1 16,-25 1-10-16,0 0-2 0,0 0 0 0,0 0 0 16,0 0 0-16,0 0 0 0,0 0 0 0,0 0 0 15,0 0 0-15,-1 24 0 0,1-24 0 16,-12 28 0-16,12-28 0 0,-17 35 0 0,8-16 0 15,0 0 0-15,0 2 0 0,2-3 0 16,1 0 0-16,6-18 0 0,-3 26 0 0,3-26 0 16,0 0 0-16,0 0 0 0,0 0 0 0,21 13 0 15,-21-13 0-15,23-13 0 0,-23 13 0 0,34-34 0 16,-13 11 0-16,1-1 0 0,1-3 0 0,1 0 0 16,2 0 0-16,-2 1 0 0,2 0 0 15,-3 4 0-15,-1 1 0 0,-4 3 0 0,-18 18 0 16,27-24 0-16,-27 24 0 0,0 0 0 0,0 0 0 15,0 0 0-15,0 0 0 0,0 30 0 0,-8-9 0 16,-3 4 0-16,0 1 0 0,-1 3 0 0,-1-4 0 16,6 4-53-16,-6-8-48 0,17 16-104 0,-22-24-298 15,19 12-111-15,1-6 46 0</inkml:trace>
  <inkml:trace contextRef="#ctx0" brushRef="#br2" timeOffset="112703.2668">12804 7551 1105 0,'0'0'178'15,"-39"-37"-75"-15,21 25-14 0,-10-6 4 0,10 13-17 16,-9-1-15-16,8 9-17 0,-6 0-13 0,5 8-2 16,-5 1-5-16,5 6 0 0,-5 4-4 0,5 5 4 15,-2 7-8-15,4 4-6 0,-1 4 19 16,4 5-23-16,1 0 15 0,3 7-11 0,4-2-14 16,1 1 8-16,3-1-10 0,3-3 8 15,3 2-17-15,2-6 3 0,1 1-19 0,0-5 0 16,2 1-16-16,-4-7-45 0,9 5 1 0,-13-17-63 15,17 12-38-15,-17-35-70 0,4 25-246 0,5-6 59 16,-9-19 345-16</inkml:trace>
  <inkml:trace contextRef="#ctx0" brushRef="#br2" timeOffset="113250.1516">12300 8047 1670 0,'-32'-13'180'0,"32"13"-131"0,0 0-32 0,0 0-4 16,0 0-5-16,17 14 0 0,-17-14-3 0,29 8 1 16,-8-6 0-16,3-2-4 0,4 0 0 15,5-4-6-15,1 3-8 0,4-2-9 0,2 1-10 16,-2 0-5-16,3 2-4 0,-2-4 0 0,5 4-1 16,-3-3 6-16,2 3 11 0,-5-4 7 0,3 2 9 15,-4-1 4-15,1 1 3 0,-4-3 0 0,-4 0 2 16,-2-1-5-16,-3 0-2 0,-6-1-3 0,-2 1 2 15,-17 6 2-15,18-15 13 0,-18 15 14 16,0 0 15-16,0 0 12 0,-12-23 5 16,12 23-10-16,-25-3-6 0,25 3-10 0,-37 3-6 15,17 4-3-15,-3 2-4 0,1 2 2 0,-4 1-5 16,2 1 1-16,-3 2-3 0,0 3 3 0,2 0-2 16,0 3 3-16,2-2-14 0,4 3 0 0,2-3 0 15,2 0 0-15,5 0 0 0,10-19 0 0,-7 30 0 16,7-30 0-16,6 25 0 0,-6-25 0 0,16 21 0 15,-16-21 0-15,27 14 0 0,-27-14 0 16,36 6 0-16,-14-8 0 0,5-2 0 0,0-3 0 16,-1-3 0-16,-1-2 0 0,-1-1 0 0,-3-4 0 15,-1 1 0-15,0-2 0 0,-3 0 0 0,-1 0 0 16,-2-1 0-16,-1 0 0 0,-3 2 0 16,-1 1 0-16,-2-1 0 0,-7 17 0 0,9-27 0 15,-9 27 0-15,3-21 0 0,-3 21 0 16,0 0 0-16,0 0 0 0,0 0 0 0,0 0 0 15,0 0 0-15,0 0-1 0,-3 31-9 0,2-12-1 16,-1 5-16-16,-1-1-7 0,4 5-21 0,-2-6-16 16,9 9-34-16,-8-31-33 0,21 51-87 0,-21-51-132 15,14 24-166-15,12-4 41 0,-9-23 475 0</inkml:trace>
  <inkml:trace contextRef="#ctx0" brushRef="#br2" timeOffset="113484.6715">13597 7966 1122 0,'-20'-23'421'0,"20"23"-303"0,-33-12-44 0,33 12-9 15,-31-4-10-15,31 4-12 0,-30 11-12 0,30-11-3 16,-29 24-3-16,17-4-2 0,-2 0-8 16,4 1-1-16,1 2-6 0,1-1-3 0,4-1-5 15,1 1 0-15,4-1 0 0,4-1 0 0,3-3 0 16,-8-17-4-16,23 28-9 0,-23-28-4 0,35 21-16 15,-16-18-7-15,8 2-23 0,-6-12-24 0,14 8-36 16,-12-20-47-16,26 16-89 0,-18-8-276 16,7-14 52-16,11 9 264 0</inkml:trace>
  <inkml:trace contextRef="#ctx0" brushRef="#br2" timeOffset="113656.4585">14074 7548 1415 0,'-28'13'162'16,"18"17"-80"-16,-9-1-8 0,5 10-40 16,-4-2 4-16,2 5-39 0,-1 0 1 0,2 1 11 15,-1 1-12-15,1 1 9 0,2-1-12 16,-2 2 8-16,3-1-20 0,-3-5-4 0,6 4-34 16,-7-13-25-16,15 14-66 0,-19-27-128 0,10 11-274 15,8 1 35-15,2-30 337 0</inkml:trace>
  <inkml:trace contextRef="#ctx0" brushRef="#br2" timeOffset="114396.3952">13737 7883 1343 0,'-27'1'240'15,"27"-1"-205"-15,0 0-21 0,19 16 7 0,-19-16 11 16,35 8 2-16,-11-8-2 0,7 2-1 0,3-5-5 16,3 0-3-16,3-3-5 0,4 0-2 0,-1-2-3 15,-2-1-6-15,-1 1-1 0,-2-1-4 0,-2 1 0 16,-1 1-2-16,-4 0 1 0,0 0-3 0,-7 3 1 16,-5 1 0-16,-19 3-1 0,26-3 3 0,-26 3 0 15,0 0 3-15,0 0 3 16,0 0 1-16,5 17 0 0,-5-17-2 0,-14 25-5 15,14-25 2-15,-24 34-1 0,11-15 6 0,-3 3-4 16,1 3 3-16,-1-1-7 0,3 2 2 0,-2 0-3 16,2-1 3-16,2-2-5 0,1 0 6 0,4-3-6 0,3 0 5 15,1-4-4-15,2-16 0 0,7 25 0 16,-7-25-3-16,0 0-6 0,25 17-2 16,-25-17-5-16,24-3-1 0,-24 3-4 0,28-17-8 15,-9 5-13-15,-5-7-9 0,7 2 2 0,-7-7 2 16,7 2 24-16,-5-3 5 0,1 2 18 0,-4-4 0 15,-3 0 10-15,0 1 0 0,-5-3 10 0,-2 3-5 16,0-2 5-16,-2 1-13 0,-1-1 7 0,1 4 1 16,-2-1 17-16,1 25 6 0,-2-26 9 0,2 26-3 15,0 0-5-15,0 0-9 0,0 0-12 16,0 0-6-16,0 0-9 0,0 0-1 0,2 23-2 16,-2-23 2-16,15 22-1 0,-15-22 1 0,23 20 0 15,-23-20 2-15,29 20-3 0,-12-14 2 0,2 1-1 16,2-2 1-16,2-2 3 0,0 2 6 15,-2-1 0-15,-2 3 2 0,-19-7-5 0,30 12-3 16,-30-12-3-16,0 0 5 0,18 27 0 0,-18-27 3 16,-4 30-1-16,-2-11-2 0,-2 2-7 15,-5 1 4-15,-1-1-6 0,-3 0 2 0,1 0-3 16,-1-1 3-16,0 1-2 0,2-2 6 0,2-1-6 16,0-1 4-16,13-17-5 0,-17 27 3 0,17-27-1 15,-9 17 1-15,9-17 3 0,0 0 1 0,0 0 6 16,0 0 2-16,0 0 5 0,18-17-2 0,-18 17-8 15,26-32-6-15,-12 13 0 0,2-2 0 16,0 0 0-16,0-1 0 0,0-2 0 0,2 1 0 16,-1-4 0-16,1 0 0 0,3 0 0 0,0 0 0 15,0 3 0-15,4 2 0 0,-2 4 0 0,-3 3 0 16,1 3 0-16,-1 1 0 0,-1 5 0 16,-19 6-32-16,41-1-119 0,-41 1-185 0,32-8-310 15,-11 9 45-15,-1-2 321 0</inkml:trace>
  <inkml:trace contextRef="#ctx0" brushRef="#br2" timeOffset="114583.9789">15150 7969 2047 0,'0'0'0'0,"0"0"0"15,0 0 0-15,-17-21 0 0,17 21 0 16,1-17 0-16,-1 17 0 0,9-22 0 0,-5 5 0 15,-4 17-153-15,8-25-347 0,-8 25-164 0,21-25 45 16,-15 4 509-16</inkml:trace>
</inkml:ink>
</file>

<file path=ppt/media/image1.jpeg>
</file>

<file path=ppt/media/image2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8BB4CD-DAF1-420E-966B-E31897695828}" type="datetimeFigureOut">
              <a:rPr lang="en-NZ" smtClean="0"/>
              <a:t>12/06/2015</a:t>
            </a:fld>
            <a:endParaRPr lang="en-N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NZ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9381509-82CC-48A2-8E4B-4998700014F2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0943197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NZ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9381509-82CC-48A2-8E4B-4998700014F2}" type="slidenum">
              <a:rPr lang="en-NZ" smtClean="0"/>
              <a:t>3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67008698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ustomXml" Target="../ink/ink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ustomXml" Target="../ink/ink2.xml"/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emf"/><Relationship Id="rId5" Type="http://schemas.openxmlformats.org/officeDocument/2006/relationships/customXml" Target="../ink/ink3.xml"/><Relationship Id="rId4" Type="http://schemas.openxmlformats.org/officeDocument/2006/relationships/image" Target="../media/image4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ustomXml" Target="../ink/ink4.xml"/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6.emf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991225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Rectangle 97"/>
          <p:cNvSpPr>
            <a:spLocks noRot="1" noChangeArrowheads="1"/>
          </p:cNvSpPr>
          <p:nvPr/>
        </p:nvSpPr>
        <p:spPr bwMode="auto">
          <a:xfrm>
            <a:off x="990600" y="152400"/>
            <a:ext cx="7386637" cy="608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808080"/>
            </a:outerShdw>
          </a:effectLst>
        </p:spPr>
        <p:txBody>
          <a:bodyPr anchor="ctr"/>
          <a:lstStyle/>
          <a:p>
            <a:pPr algn="ctr"/>
            <a:r>
              <a:rPr lang="en-NZ" sz="3200">
                <a:solidFill>
                  <a:srgbClr val="FFFF00"/>
                </a:solidFill>
                <a:latin typeface="TheSansBold-Plain"/>
              </a:rPr>
              <a:t>6</a:t>
            </a:r>
            <a:r>
              <a:rPr lang="en-NZ" sz="3200" smtClean="0">
                <a:solidFill>
                  <a:srgbClr val="FFFF00"/>
                </a:solidFill>
                <a:latin typeface="TheSansBold-Plain"/>
              </a:rPr>
              <a:t>Px 12 </a:t>
            </a:r>
            <a:r>
              <a:rPr lang="en-NZ" sz="3200" dirty="0" err="1" smtClean="0">
                <a:solidFill>
                  <a:srgbClr val="FFFF00"/>
                </a:solidFill>
                <a:latin typeface="TheSansBold-Plain"/>
              </a:rPr>
              <a:t>Pipiri</a:t>
            </a:r>
            <a:r>
              <a:rPr lang="en-NZ" sz="3200" dirty="0" smtClean="0">
                <a:solidFill>
                  <a:srgbClr val="FFFF00"/>
                </a:solidFill>
                <a:latin typeface="TheSansBold-Plain"/>
              </a:rPr>
              <a:t> 2015</a:t>
            </a:r>
            <a:endParaRPr lang="en-AU" sz="4000" dirty="0">
              <a:solidFill>
                <a:srgbClr val="FFFF00"/>
              </a:solidFill>
              <a:latin typeface="TheSansBold-Plain"/>
            </a:endParaRPr>
          </a:p>
        </p:txBody>
      </p:sp>
      <p:graphicFrame>
        <p:nvGraphicFramePr>
          <p:cNvPr id="4" name="Group 247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83071560"/>
              </p:ext>
            </p:extLst>
          </p:nvPr>
        </p:nvGraphicFramePr>
        <p:xfrm>
          <a:off x="214283" y="762000"/>
          <a:ext cx="8750332" cy="4907280"/>
        </p:xfrm>
        <a:graphic>
          <a:graphicData uri="http://schemas.openxmlformats.org/drawingml/2006/table">
            <a:tbl>
              <a:tblPr/>
              <a:tblGrid>
                <a:gridCol w="4716622"/>
                <a:gridCol w="4033710"/>
              </a:tblGrid>
              <a:tr h="47768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C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we will do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C0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C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we will learn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C0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88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See three descriptors (with either/or options for each) to pin down the type of image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Arial" panose="020B0604020202020204" pitchFamily="34" charset="0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How to describe an image accurately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88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See </a:t>
                      </a:r>
                      <a:r>
                        <a:rPr kumimoji="0" lang="en-US" sz="2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Mr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 H do examples of convex mirrors, concave, do&lt;f, do=f, f&lt;do&lt;2f, do=2f, d&gt;2f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Arial" panose="020B0604020202020204" pitchFamily="34" charset="0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The various cases we are expected to be familiar with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88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See </a:t>
                      </a:r>
                      <a:r>
                        <a:rPr kumimoji="0" lang="en-US" sz="2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Mr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 H work through the example on page 45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Arial" panose="020B0604020202020204" pitchFamily="34" charset="0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How to use scale drawing as a way to find the nature of the image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88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Set new HW, a due date and have HRT, 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Arial" panose="020B0604020202020204" pitchFamily="34" charset="0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How to make good use of time.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1255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Rectangle 2"/>
          <p:cNvSpPr txBox="1">
            <a:spLocks noRot="1" noChangeArrowheads="1"/>
          </p:cNvSpPr>
          <p:nvPr/>
        </p:nvSpPr>
        <p:spPr>
          <a:xfrm>
            <a:off x="1547813" y="228600"/>
            <a:ext cx="7386637" cy="608013"/>
          </a:xfrm>
          <a:prstGeom prst="rect">
            <a:avLst/>
          </a:prstGeom>
          <a:ln>
            <a:noFill/>
          </a:ln>
        </p:spPr>
        <p:txBody>
          <a:bodyPr vert="horz" lIns="0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NZ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 6 Physics Homework Marking</a:t>
            </a:r>
            <a:endParaRPr kumimoji="0" lang="en-NZ" sz="3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tl" rotWithShape="0">
                  <a:srgbClr val="000000">
                    <a:alpha val="43000"/>
                  </a:srgbClr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5" name="Group 3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88865659"/>
              </p:ext>
            </p:extLst>
          </p:nvPr>
        </p:nvGraphicFramePr>
        <p:xfrm>
          <a:off x="533400" y="836613"/>
          <a:ext cx="8431213" cy="4456748"/>
        </p:xfrm>
        <a:graphic>
          <a:graphicData uri="http://schemas.openxmlformats.org/drawingml/2006/table">
            <a:tbl>
              <a:tblPr/>
              <a:tblGrid>
                <a:gridCol w="2704020"/>
                <a:gridCol w="5727193"/>
              </a:tblGrid>
              <a:tr h="7381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No. of marks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3C00F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for</a:t>
                      </a:r>
                      <a:endParaRPr kumimoji="0" lang="en-US" sz="3200" b="0" i="0" u="none" strike="noStrike" cap="none" normalizeH="0" baseline="0" smtClean="0">
                        <a:ln>
                          <a:noFill/>
                        </a:ln>
                        <a:solidFill>
                          <a:srgbClr val="F3C00F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032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Having sketches and FULL working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97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Neat presentation and down-page format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Answer underlined and units given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9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Self marked and all correct – eventually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67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In on time and signed for (“This is my own work”…….)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842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Total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A mark out of five that will contribute to the “homework” grade in the reports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09976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oup 13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36461296"/>
              </p:ext>
            </p:extLst>
          </p:nvPr>
        </p:nvGraphicFramePr>
        <p:xfrm>
          <a:off x="533400" y="304800"/>
          <a:ext cx="8094663" cy="6269357"/>
        </p:xfrm>
        <a:graphic>
          <a:graphicData uri="http://schemas.openxmlformats.org/drawingml/2006/table">
            <a:tbl>
              <a:tblPr/>
              <a:tblGrid>
                <a:gridCol w="4048181"/>
                <a:gridCol w="4046482"/>
              </a:tblGrid>
              <a:tr h="45717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HW item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3C00F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Skills practiced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Motion: unit 12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Friday 5</a:t>
                      </a:r>
                      <a:r>
                        <a:rPr kumimoji="0" lang="en-US" sz="20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th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 of June 2015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Spring Constant, Hooke’s Law and Energy stored in springs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Formative Assessment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Thurs 11</a:t>
                      </a:r>
                      <a:r>
                        <a:rPr kumimoji="0" lang="en-US" sz="20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th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 of June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Mechanics – all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Waves: units 1 and 2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Friday 12</a:t>
                      </a:r>
                      <a:r>
                        <a:rPr kumimoji="0" lang="en-US" sz="20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th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 of June 2015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Fundamentals of waves AND the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behaviour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 of waves at boundaries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Waves: units 3 and 4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Tuesday 16</a:t>
                      </a:r>
                      <a:r>
                        <a:rPr kumimoji="0" lang="en-US" sz="20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th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 of June 2015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Water waves and diffraction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Waves: unit 5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Friday 19</a:t>
                      </a:r>
                      <a:r>
                        <a:rPr kumimoji="0" lang="en-US" sz="20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th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 of June 2015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Superposition and interference (both constructive &amp; destructive)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Waves: unit 6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Monday 22</a:t>
                      </a:r>
                      <a:r>
                        <a:rPr kumimoji="0" lang="en-US" sz="20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nd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 of June 2015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Reflection of Light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Waves: unit 7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Zenday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 37</a:t>
                      </a:r>
                      <a:r>
                        <a:rPr kumimoji="0" lang="en-US" sz="20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th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 of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7030A0"/>
                          </a:solidFill>
                          <a:effectLst/>
                          <a:latin typeface="TheSansBold-Plain" pitchFamily="34" charset="0"/>
                        </a:rPr>
                        <a:t>Octember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7030A0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Ray diagrams for curved mirrors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mc:AlternateContent xmlns:mc="http://schemas.openxmlformats.org/markup-compatibility/2006">
        <mc:Choice xmlns:p14="http://schemas.microsoft.com/office/powerpoint/2010/main" Requires="p14">
          <p:contentPart p14:bwMode="auto" r:id="rId3">
            <p14:nvContentPartPr>
              <p14:cNvPr id="2" name="Ink 1"/>
              <p14:cNvContentPartPr/>
              <p14:nvPr/>
            </p14:nvContentPartPr>
            <p14:xfrm>
              <a:off x="810360" y="5659560"/>
              <a:ext cx="3505680" cy="102168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795600" y="5649120"/>
                <a:ext cx="3530160" cy="10454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2909976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cxnSp>
        <p:nvCxnSpPr>
          <p:cNvPr id="3" name="Straight Connector 2"/>
          <p:cNvCxnSpPr/>
          <p:nvPr/>
        </p:nvCxnSpPr>
        <p:spPr>
          <a:xfrm>
            <a:off x="533400" y="3048000"/>
            <a:ext cx="8382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/>
          <p:cNvCxnSpPr/>
          <p:nvPr/>
        </p:nvCxnSpPr>
        <p:spPr>
          <a:xfrm>
            <a:off x="5486400" y="381000"/>
            <a:ext cx="0" cy="5029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mc:AlternateContent xmlns:mc="http://schemas.openxmlformats.org/markup-compatibility/2006">
        <mc:Choice xmlns:p14="http://schemas.microsoft.com/office/powerpoint/2010/main" Requires="p14">
          <p:contentPart p14:bwMode="auto" r:id="rId3">
            <p14:nvContentPartPr>
              <p14:cNvPr id="6" name="Ink 5"/>
              <p14:cNvContentPartPr/>
              <p14:nvPr/>
            </p14:nvContentPartPr>
            <p14:xfrm>
              <a:off x="105840" y="39240"/>
              <a:ext cx="8889840" cy="5126760"/>
            </p14:xfrm>
          </p:contentPart>
        </mc:Choice>
        <mc:Fallback>
          <p:pic>
            <p:nvPicPr>
              <p:cNvPr id="6" name="Ink 5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91800" y="36720"/>
                <a:ext cx="8918280" cy="514224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5">
            <p14:nvContentPartPr>
              <p14:cNvPr id="7" name="Ink 6"/>
              <p14:cNvContentPartPr/>
              <p14:nvPr/>
            </p14:nvContentPartPr>
            <p14:xfrm>
              <a:off x="6429600" y="3129480"/>
              <a:ext cx="1379880" cy="1184400"/>
            </p14:xfrm>
          </p:contentPart>
        </mc:Choice>
        <mc:Fallback>
          <p:pic>
            <p:nvPicPr>
              <p:cNvPr id="7" name="Ink 6"/>
              <p:cNvPicPr/>
              <p:nvPr/>
            </p:nvPicPr>
            <p:blipFill>
              <a:blip r:embed="rId6"/>
              <a:stretch>
                <a:fillRect/>
              </a:stretch>
            </p:blipFill>
            <p:spPr>
              <a:xfrm>
                <a:off x="6415920" y="3113640"/>
                <a:ext cx="1396080" cy="121716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812299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3">
            <p14:nvContentPartPr>
              <p14:cNvPr id="2" name="Ink 1"/>
              <p14:cNvContentPartPr/>
              <p14:nvPr/>
            </p14:nvContentPartPr>
            <p14:xfrm>
              <a:off x="539280" y="185400"/>
              <a:ext cx="5060880" cy="313668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524520" y="173160"/>
                <a:ext cx="5079240" cy="316152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295247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5015227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aveform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7370</TotalTime>
  <Words>297</Words>
  <Application>Microsoft Office PowerPoint</Application>
  <PresentationFormat>On-screen Show (4:3)</PresentationFormat>
  <Paragraphs>50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3" baseType="lpstr">
      <vt:lpstr>Arial</vt:lpstr>
      <vt:lpstr>Calibri</vt:lpstr>
      <vt:lpstr>Candara</vt:lpstr>
      <vt:lpstr>Symbol</vt:lpstr>
      <vt:lpstr>TheSansBold-Plain</vt:lpstr>
      <vt:lpstr>Wingdings</vt:lpstr>
      <vt:lpstr>Waveform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Haggis.Henderson</dc:creator>
  <cp:lastModifiedBy>Haggis.Henderson</cp:lastModifiedBy>
  <cp:revision>235</cp:revision>
  <dcterms:created xsi:type="dcterms:W3CDTF">2006-08-16T00:00:00Z</dcterms:created>
  <dcterms:modified xsi:type="dcterms:W3CDTF">2015-06-12T00:23:03Z</dcterms:modified>
</cp:coreProperties>
</file>

<file path=docProps/thumbnail.jpeg>
</file>