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1" r:id="rId2"/>
    <p:sldId id="257" r:id="rId3"/>
    <p:sldId id="258" r:id="rId4"/>
    <p:sldId id="43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57" d="100"/>
          <a:sy n="57" d="100"/>
        </p:scale>
        <p:origin x="66" y="22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10/06/2015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2691799"/>
              </p:ext>
            </p:extLst>
          </p:nvPr>
        </p:nvGraphicFramePr>
        <p:xfrm>
          <a:off x="214283" y="762000"/>
          <a:ext cx="8750332" cy="5258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Sit the Mechanics test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our knowledge stands up to testing at the moment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three descriptors (with either/or options for each) to pin down the type of image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describe an image accurately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do examples of convex mirrors, concave, do&lt;f, do=f, f&lt;do&lt;2f, do=2f, d&gt;2f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various cases we are expected to be familiar with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work through the example on page 45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scale drawing as a way to find the nature of the image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HW, a due date and have HRT,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6461296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Motion: unit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Constant, Hooke’s Law and Energy stored in springs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Formative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Thurs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– 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waves AND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waves at boundaries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524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7349</TotalTime>
  <Words>311</Words>
  <Application>Microsoft Office PowerPoint</Application>
  <PresentationFormat>On-screen Show (4:3)</PresentationFormat>
  <Paragraphs>52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232</cp:revision>
  <dcterms:created xsi:type="dcterms:W3CDTF">2006-08-16T00:00:00Z</dcterms:created>
  <dcterms:modified xsi:type="dcterms:W3CDTF">2015-06-10T06:33:45Z</dcterms:modified>
</cp:coreProperties>
</file>