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notesSlides/notesSlide1.xml" ContentType="application/vnd.openxmlformats-officedocument.presentationml.notesSlide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0"/>
  </p:notesMasterIdLst>
  <p:sldIdLst>
    <p:sldId id="261" r:id="rId2"/>
    <p:sldId id="257" r:id="rId3"/>
    <p:sldId id="258" r:id="rId4"/>
    <p:sldId id="432" r:id="rId5"/>
    <p:sldId id="433" r:id="rId6"/>
    <p:sldId id="434" r:id="rId7"/>
    <p:sldId id="435" r:id="rId8"/>
    <p:sldId id="436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92" autoAdjust="0"/>
    <p:restoredTop sz="92520" autoAdjust="0"/>
  </p:normalViewPr>
  <p:slideViewPr>
    <p:cSldViewPr>
      <p:cViewPr varScale="1">
        <p:scale>
          <a:sx n="85" d="100"/>
          <a:sy n="85" d="100"/>
        </p:scale>
        <p:origin x="876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9T21:17:09.986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11650 4175 692 0,'10'-33'213'0,"-10"33"-154"0,0-22-9 0,0 22-6 16,4-25 6-16,-4 25 4 0,4-27 17 15,-4 27-1-15,7-20 3 0,-7 20-11 0,0 0-7 16,13-17-12-16,-13 17-6 0,0 0-1 16,0 0 5-16,0 0 2 0,0 0-2 0,0 0-5 15,0 0-14-15,5 28-2 0,-4-8-9 0,3 12 6 16,-2 6-11-16,3 11 11 0,-3 3-15 0,2 3 15 15,-2 1-13-15,1-3 15 0,-3-2 7 0,2-4-27 16,1-9 29-16,3-4-31 0,1-13 10 0,5-4 9 16,-12-17 0-16,38 7 5 0,-11-16 6 0,7-9-22 15,6-14-5-15,4-14 0 0,6-18 0 16,6-16 0-16,6-16 0 0,8-16 0 0,9-9 0 16,6-13 0-16,6-9 0 0,4-7 0 15,-1-6 0-15,1-6 0 0,0-1 0 0,0 1 0 16,3 6 0-16,2 7 0 0,-1 10 0 0,-1 11 0 15,-5 14 0-15,-4 14 0 0,2 12-5 0,-3 7-17 16,-3 13-36-16,-11 5 19 0,-4 26-56 0,-22-3-4 16,9 28-17-16,-25-15-27 0,15 32-9 15,-28-20-37-15,16 27-94 0,-18 2-89 0,-17-14-28 16,29 41 327-16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9T20:54:05.996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FFFF"/>
    </inkml:brush>
  </inkml:definitions>
  <inkml:trace contextRef="#ctx0" brushRef="#br0">23427 16573 375 0,'0'0'217'0,"0"0"-51"15,0 0-7-15,0 0-39 0,0 0-12 16,0 0-16-16,0 0-23 0,0 0-11 0,-19-19-16 16,19 19-94-16,0 0-1 0,-12-21 54 0,12 21 23 15,0 0 90-15,-16-30 4 0,16 30-36 16,0 0-61-16,-23-20 17 0,23 20-49 0,-25-28 11 16,12 11-9-16,1-1 13 0,-5-3 4 0,2 2-3 15,-1-2 9-15,5 3-6 0,-2-4 4 0,-2 3-5 16,-3-3 5-16,-2 3-2 0,1-4 4 15,1 2-8-15,-3-2 8 0,3 0-13 0,-6-1 14 0,4-1-11 16,-2-3 9-16,1-1-8 0,-1-1 5 16,0-4-8-16,-1-1 8 0,1-4-11 0,-3-1-12 15,2-1 32-15,-1-4-34 0,0 0 35 16,1-3-11-16,-1 2-15 0,-1-1 14 0,2 1-12 16,-3 0 10-16,2-2-12 0,0-1 14 0,1-1-15 15,-2-2 14-15,1-2 10 0,1 0-30 0,-2-1 29 16,-1 1-29-16,3-2 6 0,-3 1 17 0,1-2-17 15,0 0 17-15,1 0-16 0,-2-1 18 16,3 0-19-16,0-1-3 0,0-2 26 0,1 1-30 16,0-1 31-16,0 0-8 0,0-1-17 0,-2 0 19 15,1 1-19-15,-1-1 19 0,-1-2-19 0,0 0-4 16,1 0 25-16,0-3-24 0,0 2 25 0,0-2-4 16,-4 1-18-16,2 1 19 0,2-1-20 15,-2 1 18-15,3-3-18 0,0-1-4 0,-1 2 27 16,0-3-22-16,-2-1 21 0,2 0-1 15,-1 0-18-15,2 1 18 0,0-3-15 0,1 3-6 16,0-6 22-16,-1-1-21 0,3 2 20 0,-1-2 3 16,0 2-20-16,1-1 17 0,-2-3-18 0,0 1 16 15,1 0 0 1,-2 1-18-16,4-1 19 0,-2 2-21 0,0 4 1 0,2 2 19 0,-1 1-20 0,0 1 20 16,-1-2-17-16,-1 0-1 0,0 1 20 15,2 0-23-15,0 0 22 0,-1-1-1 0,2-4-16 16,-2 0 16-16,2-1-19 0,-1-2 2 0,1-4 20 15,1-3-19-15,-1 0 19 0,4-2-2 0,-1 1-23 16,2-1 23-16,1-2-6 0,0 0-15 0,0-3 16 16,-1 1-16-16,2 3-1 0,-2 2 22 0,1 0-21 15,2 1 21-15,-1 2-3 0,1-1-18 0,0 2 18 16,0 0-17-16,0 0 0 0,1 3 19 16,1 1-19-16,-1-3 1 0,0 0 18 0,2-4-17 15,-1 0 19-15,2-3-1 0,1 0-21 16,0-1 22-16,1-5-25 0,-1-2 4 0,2-4 15 15,2-1-14-15,0-1 14 0,2 0 6 0,0-1-25 16,3 2 3-16,-1-2 13 0,3 2-12 0,0 1 13 16,1 2 7-16,-1 3-23 0,0 2 4 0,0 0 15 15,0 2-16-15,-1 2 17 0,1 1 2 16,-1 3-20-16,0 2 20 0,0 1-21 0,3 0 1 16,-1-1 19-16,-2 0-18 0,3 1 18 0,-1-2 1 15,1 1-20-15,1-3 20 0,2-3 0 0,1-1-17 16,0-3 16-16,0-4-16 0,1 1-4 0,2-2 21 15,0-1-23-15,3 0 3 0,0 1 14 0,1-1-12 16,3 4 14-16,0 3 5 16,1 2-22-16,-2 4 22 0,2-1-2 0,0 3-18 15,-1 3 19-15,1 1-19 0,0 6 0 0,-3 1 17 16,2 3-17-16,-2 2 18 0,2 0-17 0,1-1-3 16,0 3 22-16,-2-3-22 0,3 4 22 0,-1-2-3 15,1 0-16-15,2 0 15 0,0-4-15 0,1 0 17 16,3-4 1-16,1-1-20 0,1-1 19 0,2 0-21 15,-1-2 2-15,3 3 19 0,0-2-18 16,2 1 19-16,1 1-2 0,1-3-23 0,2 3 22 16,0 1-22-16,0 1 5 0,0 3 18 0,-2 2-17 15,1 1 16-15,-1 3-18 0,4-4 19 0,-2 1-3 16,-2-2-29-16,1 1 30 0,0 2-29 16,2-5 14-16,0 2 19 0,0 2-18 0,1-1 18 15,2 3-17-15,-1-2 18 0,2 1-15 0,-2 0 3 16,0 3 20-16,0 4-24 0,-2 2 23 15,2 8-13-15,-3 0-14 0,1 7 13 0,-2-3-13 16,-1 2 16-16,1-1-15 0,0 3-37 0,-2-2 52 16,-1 5-12-16,1-7 19 0,-3 3 31 0,3 1-45 15,-3-3 0-15,-2 9-7 0,0 3 6 0,-4 1-8 16,-1 6 2-16,0-3 11 0,-1 5-13 0,-3 4 4 16,-3-2-1-16,-4 8 2 0,-17 13 6 15,28-22-5-15,-28 22-15 0,21-15-7 16,-21 15-8-16,17-14-2 0,-17 14-5 0,17-13-25 15,-17 13-19-15,0 0-60 0,34-18-87 0,-34 18-126 16,2-23-148-16,19 19 142 0,-21 4 363 0</inkml:trace>
  <inkml:trace contextRef="#ctx0" brushRef="#br0" timeOffset="719.9103">22635 1774 1556 0,'0'0'97'0,"0"0"-72"0,0 0-22 16,0 0 8-16,0 0 4 0,19 4 4 0,-19-4 7 16,23 8 0-16,-23-8-1 0,29 18-5 0,-12-2-3 15,2 3-11-15,5 6 1 0,1 4-10 0,1 3-6 16,2 7 39-16,-2 3-37 0,1 3 36 16,0 2-24-16,-2-2-13 0,2-1 10 0,1 1-17 15,-3-2-4-15,5 6-40 0,-12-16-53 0,27 26-313 16,-21-18-189-16,-2-3 47 0,5 13 487 0</inkml:trace>
  <inkml:trace contextRef="#ctx0" brushRef="#br0" timeOffset="1095.4841">22013 3153 1722 0,'17'-4'175'0,"-17"4"-149"0,0 0-18 16,0 0-12-16,0 0 1 0,0 0 2 0,0 0 5 16,14 17 5-16,-14-17 0 0,19 32 0 0,-6-8-17 15,2 4 32-15,4 5-32 0,3 4 25 0,2 3-9 16,2 3-12-16,2 2 11 0,2 3-12 0,2 3 9 16,3 4-13-16,0 0 8 0,3 3-29 0,-6-6-1 15,8 16-60-15,-27-33-206 0,21 28-324 16,-11-5 6-16,-4-6 322 0</inkml:trace>
  <inkml:trace contextRef="#ctx0" brushRef="#br0" timeOffset="1486.7489">21279 5464 1767 0,'0'0'233'0,"7"28"-218"16,-7-28-9-16,3 30-9 0,6-13 3 0,3 3 0 16,4 6 9-16,2 0-4 0,3 6 7 15,1 2-9-15,1 2-13 0,2 3 20 0,3 3-17 16,1 3 14-16,2 3-7 0,2 1 0 0,-1 0 0 16,5 3-6-16,-1 1 4 0,4 1-10 0,1-1 11 15,0-2-13-15,-5-3 4 0,3 3-5 0,-3-10-48 16,4 10-3-16,-13-19-52 0,15 20-59 15,-35-32-181-15,21 11-220 0,-3 4 43 0,-16-14 444 16</inkml:trace>
  <inkml:trace contextRef="#ctx0" brushRef="#br0" timeOffset="1862.3433">21219 8213 1947 0,'0'0'30'0,"-3"24"-17"0,3-24-12 16,14 31-20-16,-5-10 34 0,5 6-29 0,0 3 33 16,5 4-9-16,-4 7-9 0,4 2 12 0,-2 5-12 15,1 6 10-15,3 3-10 0,-1 4 11 16,5 6-13-16,3 1-2 0,2 2 13 0,3 1-12 16,2 1 4-16,2-2-2 0,1-3 0 15,1-1 0-15,3-5 0 0,-1 0 0 0,0-2-8 16,0-4-20-16,1 0 9 0,-1-4-40 0,7 7-8 15,-19-23-109-15,31 20-438 0,-29-9 0 0,5 1 153 16</inkml:trace>
  <inkml:trace contextRef="#ctx0" brushRef="#br0" timeOffset="2190.9768">21847 11166 1742 0,'0'0'38'0,"0"0"-19"0,0 0-15 0,21 18 0 16,-21-18 2-16,29 32 17 0,-12-11 3 0,8 12 12 15,-2 1-7-15,6 8 1 0,-1 4 3 0,2 4-30 16,2 1 18-16,3 1-25 16,0-4 3-16,2 0 11 0,1-2-12 0,-3-3 9 15,1-5-13-15,3 0 7 0,1-5-8 0,2 0 1 16,2 0-15-16,-6-4-5 0,5 6-34 0,-13-14-45 16,26 27-396-16,-25-18-134 0,3 10 15 0</inkml:trace>
  <inkml:trace contextRef="#ctx0" brushRef="#br0" timeOffset="2472.6845">22578 13657 1723 0,'0'0'69'0,"0"26"-49"0,0-26-30 16,9 18-4-16,-9-18-4 0,22 27 16 0,-5-11 10 16,8 9 18-16,0 0 2 0,7 10 9 0,0 1-11 15,8 7-15-15,2-2 19 0,5 7-25 0,0-2 26 16,4 5-6-16,2-1-11 0,2-2 6 0,0 0-22 16,4 0 8-16,-3-3-19 0,-2-3-2 15,1-1-21-15,-4-10-8 0,10 9-60 16,-22-38-154-16,22 23-356 0,-6-8-34 0,0-11 348 15</inkml:trace>
  <inkml:trace contextRef="#ctx0" brushRef="#br0" timeOffset="10042.6243">21444 7162 1241 0,'0'0'287'0,"0"0"124"0,0 0-402 0,0 0 1 15,0 0 0-15,0 0 0 0,0 0-1 16,0 0-7-16,0 0 2 0,-14 17-1 0,14-17 1 16,-17 31-2-16,8-10 6 0,-4 3-3 0,1 3 8 15,0 0-4-15,0 4 1 0,-3-1-10 0,2 1 0 16,0 1 0-16,2-2 0 0,2-3 0 16,3-6 0-16,2-4 0 0,4-17 0 0,4 20 0 15,-4-20 0-15,0 0 0 0,23 3 0 0,-23-3 0 16,24-11 0-16,-24 11 0 0,27-26 0 0,-12 3 0 15,1-3 0-15,1-4 0 0,0-1 0 0,0-1 0 16,-2 0 0-16,0-1 0 0,-3 3 0 0,-1 0 0 16,-2 2 0-16,-2 4 0 0,-2 2 0 0,-3 5 0 15,-2 17 0-15,3-27 0 16,-3 27 0-16,0 0 0 0,0 0 0 0,0 0 0 16,0 0 0-16,0 0 0 0,0 0 0 0,0 0 0 15,-8 24 0-15,6-7 0 0,0 3 0 0,-1-1 0 16,-1-1 0-16,6-1 0 0,-2-17 0 0,7 26 0 15,-7-26 0-15,18 16 0 0,-18-16 0 0,33 8 0 16,-12-8 0-16,3-4 0 0,2-2 0 0,-1-1 0 16,2-4 0-16,-2 0 0 0,1-2 0 15,-2-1 0-15,1 4 0 0,-5-4 0 0,0 5 0 16,-20 9 0-16,28-17 0 0,-28 17 0 0,0 0 0 16,18-14 0-16,-18 14 0 0,0 0 0 15,0 0 0-15,0 0 0 0,0 0 0 0,2 26 0 16,-3-9 0-16,0 6 0 0,-3 4 0 0,-1 4 0 15,-1 0 0-15,0 1 0 0,-1-2 0 16,3-2 0-16,2-7 0 0,3 0 0 0,-1-21 0 16,12 22 0-16,-12-22-55 0,32 11-54 0,-28-37-130 15,32 29-317-15,-27-25-26 0,16 7 77 0</inkml:trace>
  <inkml:trace contextRef="#ctx0" brushRef="#br0" timeOffset="10246.0642">22186 7159 1710 0,'0'0'109'0,"0"0"-38"16,0 0-28-16,0 0-8 0,-22 23-17 0,16-6 2 16,-1 4-9-16,1 4 7 0,-1 3-10 0,1 4-4 15,-1 0-4-15,-1 3 0 0,2 0 0 0,-2-1 0 16,1-1 0-16,0-3 0 0,3-3 0 0,0-2 0 16,3-4 0-16,1-21 0 0,1 26 0 0,-1-26-22 15,0 0-26-15,0 0-19 0,39 16-118 16,-49-41-379-16,32 16 1 0,-17-21-7 0</inkml:trace>
  <inkml:trace contextRef="#ctx0" brushRef="#br0" timeOffset="11513.6884">22308 7043 1862 0,'-6'20'185'16,"6"-20"-185"-16,-14 19 0 0,14-19 0 0,0 0 0 15,3 21 0-15,-3-21 0 0,0 0 0 0,15 21 0 16,-15-21 0-16,12 21 0 0,-12-21 0 0,13 27 0 16,-13-27 0-16,14 35 0 0,-11-15 0 0,1 2 0 15,-3 2 0-15,-2 0 0 0,-1 1 0 16,-2 1 0-16,0 0 0 0,0-3 0 0,-1-2 0 16,1-3 0-16,4-18 0 0,-6 23 0 15,6-23 0-15,0 0 0 0,0 0 0 0,0 0 0 16,0 0 0-16,0 0 0 0,0 0 0 0,13-19 0 15,-13 19 0-15,16-39 0 0,-5 15 0 0,0-1 0 16,0-1 0-16,-1 1 0 0,-1 1 0 0,-1 1 0 16,-1 1 0-16,-1 3 0 0,-1 1 0 15,-1-1 0-15,-4 19 0 0,7-27 0 0,-7 27 0 16,7-22 0-16,-7 22 0 0,0 0 0 0,15-18 0 16,-15 18 0-16,17-5 0 0,-17 5 0 0,22-3 0 15,-22 3 0-15,28 0 0 0,-28 0 0 0,30 0 0 16,-13 2 0-16,-17-2 0 0,28 2 0 0,-28-2 0 15,26 6 0-15,-26-6 0 16,20 6 0-16,-20-6 0 0,17 9 0 0,-17-9 0 16,0 0 0-16,15 20 0 0,-15-20 0 0,0 0 0 15,6 22 0-15,-6-22 0 0,0 0 0 0,0 23 0 16,0-23 0-16,-2 18 0 0,2-18 0 0,-4 21 0 16,4-21 0-16,-5 25 0 0,5-25 0 0,-10 29 0 15,10-29 0-15,-13 33 0 0,6-16 0 0,-1 0 0 16,1-1 0-16,7-16 0 0,-13 30 0 15,13-30 0-15,-9 20 0 0,9-20 0 0,0 0 0 16,0 0 0-16,0 0 0 0,0 0 0 0,0 0 0 16,0 0 0-16,0 0 0 0,0 0 0 0,16-29 0 15,-4 8 0-15,2-4 0 0,1-4 0 16,2 0 0-16,-1-1 0 0,0 2 0 0,0-1 0 16,-3 2 0-16,-1 3 0 0,0 1 0 0,-1 1 0 15,-1 4 0-15,-1 1 0 0,-9 17 0 16,14-26 0-16,-14 26 0 0,12-18 0 0,-12 18 0 15,0 0 0-15,0 0 0 0,17-16 0 0,-17 16 0 16,0 0 0-16,0 0 0 0,22-7 0 0,-22 7 0 16,0 0 0-16,23 1 0 0,-23-1 0 0,17 2 0 15,-17-2 0-15,20 4 0 0,-20-4 0 0,0 0 0 16,22 7 0-16,-22-7 0 16,0 0 0-16,0 0 0 0,17 17 0 0,-17-17 0 15,0 0 0-15,0 0 0 0,0 23 0 0,0-23 0 16,-9 18 0-16,9-18 0 0,-15 28 0 0,15-28 0 15,-25 34 0-15,12-15 0 0,-2 3 0 0,1 1 0 16,-1 0 0-16,3 1 0 0,1-2 0 0,1 1 0 16,3-1 0-16,2-3 0 0,4-1 0 0,1-18 0 15,6 24 0-15,-6-24 0 0,17 22 0 16,-17-22 0-16,28 10 0 0,-28-10 0 0,34-4 0 16,-15-1 0-16,3-4 0 0,3-5 0 0,-1-3 0 15,0-3 0-15,-2-3 0 0,-1-3 0 0,-2 1 0 16,0-2 0-16,-4 1 0 0,-1-1 0 0,-3 3 0 15,-5-1 0-15,-1 3 0 0,-3 0 0 16,-2 2 0-16,-1 3 0 0,1 17 0 0,-9-31 0 16,9 31 0-16,-17-24 0 0,17 24 0 15,-19-11 0-15,19 11 0 0,-20 3 0 0,20-3 0 16,-19 8 0-16,19-8 0 0,0 0 0 0,-21 23 0 16,21-23 0-16,-8 18 0 0,8-18 0 0,0 0 0 15,3 23 0-15,-3-23 0 0,0 0 0 0,27 15 0 16,-27-15 0-16,28 5 0 0,-28-5 0 0,33 1 0 15,-15-1 0-15,3-1 0 0,-3 1 0 16,3 0 0-16,-2 1 0 0,1 0 0 0,-1 0 0 16,-1 2 0-16,-18-3 0 0,31 7 0 0,-31-7 0 15,22 13 0-15,-22-13 0 0,14 23 0 16,-14-23 0-16,8 34 0 0,-8-11 0 0,-3 2 0 16,-2 3 0-16,-3 0 0 0,-3 1 0 0,1 0 0 15,0-1 0-15,2-3 0 0,2-3 0 0,6-22 0 16,-11 29 0-16,11-29 0 0,0 0 0 15,0 0 0-15,0 0 0 0,0 0 0 0,0 0 0 16,17-2 0-16,-17 2 0 0,18-32 0 0,-7 9 0 16,0-3 0-16,0-3 0 0,0 2 0 0,-3-1 0 15,3 4 0-15,-2-1 0 0,-1-1 0 0,2 1 0 16,0-1 0-16,1 1 0 0,1 1 0 0,2 0 0 16,2 2 0-16,1 3 0 0,0 0 0 15,3 3 0-15,-1 1 0 0,2 2 0 16,0-1 0-16,2 6 0 0,-1-3 0 0,4 7 0 15,-4-5 0-15,11 14-32 0,-33-5-151 0,54 4-86 16,-54-4-174-16,23-12-118 0,6 23 12 0,-29-11 540 16</inkml:trace>
  <inkml:trace contextRef="#ctx0" brushRef="#br0" timeOffset="11638.9058">24193 7302 1764 0,'0'0'283'0,"-26"3"-283"0,26-3 0 0,0 0 0 15,-13 17 0-15,13-17 0 0,0 0 0 16,0 0-155-16,0 0-464 0,8-23-6 0,-8 23-12 16</inkml:trace>
  <inkml:trace contextRef="#ctx0" brushRef="#br1" timeOffset="26979.0781">20752 7629 1103 0,'0'0'147'0,"0"0"-35"0,0 0-35 16,0 0-56-16,0 0 16 0,0 0-36 15,0 0 23-15,0 0 0 0,0 0-1 0,0 0 2 16,0 0 0-16,0 0 5 0,0 0-2 0,0 0 0 16,0 0-7-16,0 0-5 0,0 0-7 15,0 0-1-15,0 0 1 0,-22 1 2 0,22-1 1 16,-22 2 3-16,22-2 0 0,-26 8-2 0,26-8 0 15,-34 6-2-15,14-3-3 0,-2-2 2 0,-3 1-2 0,1-1-1 0,0 0-2 16,-3-2 0-16,-1 0-3 0,-1-3 2 16,-4 2-3-16,-3-1 2 0,-3 0 0 0,-3-1 1 15,-4 2-2-15,-5-1 2 0,-1 1 1 0,-7-1-2 16,-3-2 1-16,-5 4-3 0,-2 0-1 0,-3 1 1 16,-2 1 0-16,-5-1-1 0,-6 3 0 0,-7-1-2 15,-6 2 1-15,-4-1 1 0,-2 0 1 0,-5 0 2 16,-4 1-2-16,-4 0 1 0,-4-2 1 15,-4 0-4-15,1 0 7 0,-3-1-1 16,-2-1 1-16,1-1 2 0,1 2-6 0,-1-2 3 16,0-1-5-16,1 1 7 0,-7-2 0 0,0 0-2 15,-1 2 3-15,-5-3-6 0,-3 3 1 0,-3-1-1 16,-3 1 0-16,-5 1-2 0,-3 0 3 0,-1 1-4 16,-1 2 1-16,-1 1-1 0,-1-2 0 0,-3 3 0 15,-3 1-13-15,-3 0 13 0,-2 2-14 16,-3-2 33-16,-5 0-18 0,-5 0 20 0,2-1-18 15,-5-2 0-15,0 2 0 0,2-3 0 0,1 0 1 16,1-1-2-16,1-1-1 0,-1 1-3 16,-1-1 1-16,-2 1 0 0,2-1 1 0,-6 0 1 15,-6 0-2-15,0 2-1 0,0 0 1 0,-2 0-2 16,2 2 1-16,-3 1-1 0,-2 1 2 0,0 1-3 16,-1 0 2-16,-5 3-1 0,-7 0 4 15,-3 1-1-15,-4 0 1 0,5-1-2 0,2 0 1 16,-4 1 0-16,8 1 3 0,-3-2-2 0,0-1 3 15,6-1-3-15,-2-2 2 0,-1 0-2 0,2-3 3 16,-3 1-2-16,0-2 2 0,7 1-3 0,-1-1 2 16,3-1-3-16,0 2 2 0,0-2 1 0,0 0 0 15,2 1-3-15,2-1 0 0,-4 1 0 0,-8 1-2 16,5 1 1-16,-1 0 0 16,3 3-1-16,3 1 4 0,-5 1-3 0,-3 0 2 15,1 0-3-15,-1 1 3 0,0-2-5 0,5 1 4 16,-3-3-2-16,-1-2-2 0,5-3 4 0,3-4-1 15,3-3 2-15,6-2-1 0,3-3 0 0,-3-3-1 16,10-1 0-16,6-2-4 0,1 1 0 0,2-3-6 16,6 0 0-16,0-1-9 0,7 3 2 15,0-2-13-15,3 8-3 0,-2-7-28 0,13 17-27 0,-23-23-349 16,33 28-103-16,-15-8 33 0,7 5 329 0</inkml:trace>
  <inkml:trace contextRef="#ctx0" brushRef="#br1" timeOffset="28159.87">11239 7507 1627 0,'0'0'217'0,"0"0"-158"16,0 0-20-16,-18-19-10 0,18 19-4 0,0 0-7 16,0 0 1-16,0 0-5 0,0 0-14 0,-16-17 0 15,16 17 0-15,0 0 0 0,0 0 0 0,0 0 0 16,0 0 0-16,0 0 0 0,0 0 0 0,0 0 0 15,0 0 0-15,0 0 0 16,0 0 0-16,0 0 0 0,0 0 0 0,17-15 0 16,-17 15 0-16,20-3 0 0,-20 3 0 0,26-2 0 15,-26 2 0-15,31-2 0 0,-31 2 0 0,29-3 0 16,-29 3 0-16,29-2 0 0,-29 2 0 0,27-3 0 16,-27 3 0-16,18-2 0 0,-18 2 0 0,0 0 0 15,17 0 0-15,-17 0 0 0,0 0 0 0,0 0 0 16,0 0 0-16,0 0 0 0,0 0 0 15,0 0 0-15,0 0 0 0,0 0 0 0,0 0 0 16,-19-7 0-16,19 7 0 0,-21 1 0 0,21-1 0 16,-27 3 0-16,27-3 0 0,-26 5 0 0,26-5 0 15,-21 5 0-15,21-5 0 0,0 0 0 16,0 0 0-16,0 0 0 0,0 0 0 0,0 0 0 16,0 0 0-16,8 23 0 0,-8-23 0 15,38 13 0-15,-11-7 0 0,6 0 0 0,4 1 0 16,3-3 0-16,4 2 0 0,1-1 0 0,3 4 0 15,-2-2 0-15,3 4 0 0,0 1 0 0,-2 1 0 16,-2 2 0-16,-3 2 0 0,-3 1 0 0,-2 1 0 16,-6 1 0-16,-4 0 0 0,-5 1 0 0,-8-2 0 15,-4 2 0-15,-6-1 0 0,-7 2 0 0,-8 0 0 16,-6-1 0-16,-7 2 0 0,-8 0 0 16,-4-1 0-16,-5 1 0 0,-3-2 0 0,-4 0 0 15,0 0 0-15,0 0 0 0,2-3 0 16,4-3 0-16,6-1 0 0,3-3 0 0,7 0 0 15,1-2 0-15,8 1 0 0,0-3 0 0,17-7-34 16,-19 10-26-16,19-10-47 0,0 0-204 0,0 0-293 16,0 0 4-16,0 0 270 0</inkml:trace>
  <inkml:trace contextRef="#ctx0" brushRef="#br1" timeOffset="29975.5087">21843 2786 922 0,'-17'-15'139'0,"17"15"-60"16,0 0-24-16,0 0-5 0,0 0 9 0,0 0 3 15,0 0-1-15,0 0-6 0,0 0-7 0,18-11-3 16,-18 11-6-16,0 0-5 0,0 0-5 16,0 0 0-16,0 0-6 0,0 0-6 0,0 0-9 15,0 0-7-15,-20 0-3 0,20 0 1 0,-17 3 2 16,17-3 3-16,-24 5-1 0,24-5 4 0,-32 5 0 15,15-2 4-15,-2-5 1 0,-2 4 0 0,-2-5 0 16,-1 3-5-16,-5-1 1 0,-3 1-1 0,-3 0 1 16,-4 0-1-16,-5-1 0 0,-5 3 0 0,-1-1-2 15,-4 1 0-15,-7 0 2 16,1-1-1-16,-5 0 2 0,0 3-1 0,-3 1-4 16,-5 0 2-16,-2 1-3 0,-4-1 6 0,-5-1-3 15,-1 2 3-15,-5 0-3 0,1 1 0 0,-4 0 0 16,-1 0 0-16,-5-1-1 0,1 0 1 0,-3 0-1 15,2-1 0-15,-2-1-2 0,2-1-1 0,-4 0-1 16,-4-2 3-16,-1 0-2 0,1-1 0 0,-4-1 0 16,2 1 0-16,-3 0-2 0,-5-1 0 15,-1 1 1-15,-3 0-5 0,-2 1 5 0,-4-1-1 16,1 1-1-16,-1-1 1 0,-1 3 0 0,-4-2 0 16,-2 1 1-16,-3 1 0 0,-2-1-2 0,0 0 2 15,-6 2-2-15,-5 0 0 0,-3 0-1 16,-1 0 1-16,-6 0 1 0,1-1 3 0,-3 0 0 15,0-1 1-15,1 1 1 0,1-2-3 16,0 0 1-16,-1 0-1 0,1-1-1 0,-4 0 1 16,-2 1-3-16,-2 1 1 0,-7 0-3 0,-1 1 0 15,-5 1 0-15,-5 1 1 0,0 0-1 0,-3 2 1 16,2-1-1-16,-5 3 0 0,2-2 0 0,-1 3 1 16,-1-1-2-16,2-1 4 0,-6 1-2 0,-5 0 2 15,-4-1-1-15,2 0 1 0,-2-2-3 0,1-2 2 16,1 0-1-16,-2-2 2 0,4 0 1 15,4-5 0-15,-2 1 2 0,-2-2-2 0,-1-1 2 16,-3-1-1-16,2-1 3 0,1-3-1 16,-5 1 3-16,-5-1-2 0,3 0 1 0,0 1-3 15,0-1 2-15,2 2-2 0,-4 0 1 0,-10 3-3 16,0 3 0-16,-4 1 0 0,-4 3-1 0,2 1 3 16,-8 4 0-16,-1 0 0 0,-4 3-2 0,-6 2 3 15,0 0-4-15,-3 1 3 0,1 3-5 16,-1 1 5-16,-3 1-6 0,1 1 6 0,-4 1-3 15,6-2 4-15,1-1-3 0,-2-1 2 0,6-5-3 16,1-2 2-16,5-4-5 0,7-1 1 0,0-4-4 16,4-4-3-16,1 0-3 0,-4-4-2 0,7 2-4 15,2-5-3-15,2 4-7 0,-1-8-20 0,8 12-32 16,-19-18-41-16,29 30-126 16,-18-23-302-16,7 2 50 0,-1 5 209 0</inkml:trace>
  <inkml:trace contextRef="#ctx0" brushRef="#br1" timeOffset="31074.0371">13084 2803 1777 0,'-18'-3'48'0,"18"3"-14"16,0 0-8-16,-17-9-6 0,17 9-2 0,0 0-4 15,0 0-6-15,0 0-2 0,-17-18-1 0,17 18-4 16,0 0 0-16,0 0 0 0,0 0-1 0,-14-17 2 16,14 17-2-16,0 0 0 0,0 0 0 0,0 0-2 15,0 0 2-15,0 0 1 0,0 0-2 0,0 0 2 16,0 0-2-16,0 0 0 0,0 0 0 16,0 0-1-16,0 0 1 0,0 0 1 0,0 0 2 15,0 0-1-15,0 0 2 0,25 6 0 0,-25-6 0 16,24 6 0-16,-24-6-2 0,35 6 1 0,-15-2-1 15,3 0-1-15,0-1 1 0,2 3-1 16,5 0 0-16,-1 3 2 0,2-2-2 0,5 1 1 16,0 1-1-16,1-1 1 0,2 2-2 0,0 1 3 15,2 0-4-15,0 2 5 0,1-1-2 16,0 2 3-16,-2-1-2 0,-1-1 2 0,-2 1-6 16,-4-1 4-16,-3-1-3 0,-5 3 2 0,-4-4 0 15,-21-10 5-15,22 22 5 0,-22-22 10 0,-6 24-4 16,-9-7-17-16,-10 3 0 0,-12 4 0 0,-6 1 0 15,-12 2 0-15,-5 1 0 0,-1-1 0 0,-2-1 0 16,2 0 0-16,5-3 0 0,5-2 0 0,8 0 0 16,5-9-10-16,17 6-90 0,-18-33-332 15,39 15-212-15,0 0 10 0,0 0 408 16</inkml:trace>
  <inkml:trace contextRef="#ctx0" brushRef="#br1" timeOffset="32820.5556">21484 12336 1121 0,'-4'-20'327'15,"4"20"-272"-15,0 0-29 0,0 0-11 0,0 0-7 16,0 0 3-16,0 0 7 16,0 0 6-16,0 0 6 0,26 12 2 0,-26-12-2 15,0 0-4-15,22-7-5 0,-22 7-5 0,20-5-2 16,-20 5-1-16,17-6 0 0,-17 6-2 0,0 0 2 16,21-3-1-16,-21 3 0 0,0 0 0 0,0 0 3 15,0 0 0-15,0 0 3 0,0 0 1 0,0 0-3 16,0 0 0-16,0 0-4 0,0 0-2 0,0 0-2 15,-21-2-2-15,21 2 0 0,-20 2 0 16,20-2-2-16,-28 3 3 0,28-3-2 0,-33 3 1 16,16-2 0-16,-4 0-2 0,0 0-2 15,-3 0 1-15,-1 1-1 0,-3-1-1 0,-4-1-1 16,-2 1 0-16,-4 0 0 0,-2-1 0 0,-2 0 0 16,-3 0 0-16,-4 0 0 0,-2 0 0 0,-4 0 0 15,-4 0 0-15,-7 1 0 0,-6-1 0 16,-5 2 0-16,-4-1 0 0,-4 0 0 0,-1 0 0 15,-6 2 0-15,-4-1 0 0,-3-1 0 0,-7 2 0 16,-4-2 0-16,0-1 0 0,-4 1 0 0,-1-2 0 16,-3 1 0-16,-4 0 0 0,-3-1 0 0,-3-2 0 15,0 2 0-15,-6-1 0 0,-4-1 0 0,1 3 0 16,-3-1 0-16,-2 0 0 0,-2 0 0 0,-2-2 0 16,-2 2 0-16,-3 0 0 0,-3 0 0 15,-2-1 0-15,-4 1 0 0,-1-1 0 16,-2 1 0-16,-2-3 0 0,-2 0 0 0,-3 1 0 15,-1-2 0-15,2 0 0 0,-1-1 0 0,1 1 0 16,-2-1 0-16,-3-1 0 0,-1 0 0 0,-3-1 0 16,-2-1 0-16,-4 0 0 0,-2 0 0 0,2 0 0 15,-5 2 0-15,-4 0 0 0,1 2 0 0,-3-1 0 16,-3 2 0-16,-2 2 0 0,-3-1 0 16,-5 2 0-16,-1 1 0 0,0 1 0 0,-6 2 0 15,-1 0 0-15,-3 2 0 0,-3-2 0 0,-1 0 0 16,1-2 0-16,-3 2 0 0,4-2 0 0,-3 1 0 15,-5 0 0-15,3-2 0 0,-5 2 0 16,2-2 0-16,-1 0 0 0,-6 1 0 0,2-3 0 16,-5 1 0-16,-1 1 0 0,-1 1 0 15,-2 1 0-15,-2 2 0 0,-3 2 0 0,-9 4 0 16,-3-1 0-16,-5 6 0 0,2 2 0 0,-3 2 0 16,-5 3 0-16,0 3 0 0,-7 1 0 0,2 1 0 15,3 4 0-15,-3-1 0 0,2 0 0 0,3 3 0 16,3-2 0-16,-1 1 0 0,7-2 0 0,-3-2 0 15,6-2 0-15,6-1 0 0,2-5 0 0,12-2 0 16,5-3 0-16,9-3-15 0,9-9-45 16,9 6-34-16,-14-28-92 0,37 34-286 0,-29-34-36 15,19 9-102-15,18 15 509 0</inkml:trace>
  <inkml:trace contextRef="#ctx0" brushRef="#br1" timeOffset="33947.3695">12786 11679 1145 0,'0'0'600'0,"-22"0"-539"0,22 0-12 0,-17-1-15 15,17 1-9-15,0 0 0 0,0 0-3 16,-17-8-3-16,17 8-1 0,0 0-6 0,0 0-1 16,0 0-2-16,-18-8-3 0,18 8 1 0,0 0-3 15,0 0-4-15,-21-10 0 0,21 10 0 0,0 0 0 16,-22-6 0-16,22 6 0 0,-18-1 0 0,18 1 0 16,-17 1 0-16,17-1 0 0,0 0 0 0,-21 5 0 15,21-5 0-15,0 0 0 0,0 0 0 16,0 0 0-16,0 0 0 0,0 0 0 0,-6 18 0 15,6-18 0-15,0 0 0 0,22 23 0 0,-22-23 0 16,29 17 0-16,-7-10 0 0,3 1 0 16,4-2 0-16,1-1 0 0,3 2 0 0,4-4 0 15,-2 5 0-15,4 0 0 0,2-1 0 0,2 3 0 16,0 1 0-16,4 1 0 0,-4 4 0 0,2-1 0 16,0 4 0-16,-1 0 0 0,-1 0 0 15,-1 4 0-15,1 0 0 0,-3 1 0 0,1 1 0 16,1-1 0-16,-2-1 0 0,2-3 0 0,-1 0 0 15,1-2 0-15,-2-1 0 0,-2 0 0 0,-4 1 0 16,-1-4 0-16,-4 1 0 0,-3-3 0 0,-5-1 0 16,-4-1 0-16,-17-10 0 0,24 14 0 0,-24-14 0 15,0 0 0-15,0 0 0 0,0 0 0 16,0 0 0-16,-17 18 0 0,-3-13 0 16,-8 0 0-16,-7 1 0 0,-9 0 0 0,-6 1 0 15,-5 3 0-15,-4 0 0 0,-3 0 0 0,0 4 0 16,-1-1 0-16,-1 3 0 0,0 1 0 0,-2 2 0 15,-1 0 0-15,-1 6 0 0,0 0 0 0,0 3 0 16,0 1 0-16,6 2 0 0,-1-2 0 0,3 8-8 16,-3-12-75-16,20 33-190 0,-25-40-314 15,28 18-7-15,-9-10 93 0</inkml:trace>
  <inkml:trace contextRef="#ctx0" brushRef="#br1" timeOffset="629038.4759">21899 2692 212 0,'0'0'38'15,"-11"17"-11"-15,11-17-9 0,0 0-2 0,0 0 241 16,-20-1 33-16,20 1-18 0,0 0 30 16,0 0-266-16,0 0-4 0,0 0-2 0,-22-14-3 15,22 14 1-15,0 0 3 0,0 0 2 0,-18-26 1 16,18 26-1-16,0 0-1 0,-16-18-5 0,16 18-1 15,0 0-1-15,-25-20-3 0,25 20-1 0,-19-9-29 16,19 9 22-16,-22-10-26 0,22 10 42 0,-23-12-21 16,23 12 16-16,-28-13-20 0,28 13-3 0,-28-15 2 15,28 15-2-15,-31-17 3 0,14 9-1 0,0-2 4 16,-1 0-4-16,-2-1 4 0,-1 1-5 0,0-4 3 16,-1 0-3-16,-1-1 2 0,1 0-5 0,-4-4 5 15,3 1-5-15,-3 0 5 0,1-2-5 0,1-1 3 16,-3 2-5-16,0-3 5 0,-1 1-6 0,0 3 6 15,0-1-5-15,-1 3 5 0,1 0-5 16,-2 1 5-16,-1 0-5 0,1 1 4 0,-2 0-1 16,2 0 1-16,-3-1-4 0,-1 2 4 0,0-4-5 15,0 3 5-15,-1-2-3 0,-1-7 5 0,0 6-7 16,-1-5 7-16,0 0-4 0,0 3-30 0,1-4 41 16,-1 3-41-16,1-1 38 0,-2 0-4 0,0 0-9 15,2-1 7-15,-2-2-6 0,0-1 6 0,-1 3-6 16,1-1 8-16,-3 0-7 0,4-4 5 0,-2 2-8 15,0-2 6-15,-2-1-5 0,0 5 6 0,0-1-7 16,0 0 7-16,1 0-7 0,-1-2 9 0,1 2-6 16,3-1 6-16,-2-2-5 0,0-1 2 15,-1-6-3-15,-1 2 9 0,3-3-10 0,-1-3 14 16,0 1 21-16,0 2-30 0,-1-2 29 0,1 1-38 16,-1 2 0-16,0 0 6 0,-1 2-9 0,1 3 17 15,1-2-9-15,0 5 4 0,-2 0-9 0,1 0 5 16,-3 0-5-16,0 2 13 0,-1-1-11 15,0 4 7-15,-2-1-4 0,0 4-23 0,-3 1 27 16,0 2-14-16,3-2 12 0,-5-6 10 0,2-1-11 16,2-5 4-16,-5 1 0 15,3 0-2-15,0 1 5 0,-2 4-3 0,1 0-8 16,-1 0 4-16,-1-1-6 0,1 0-6 0,0 2 13 16,1-4-7-16,3 3 13 0,-3-9 0 0,0 3-5 15,0 6 1-15,1-1-13 0,1 8 14 16,-3 3-9-16,0-3 13 0,-2 1 4 0,3 2-25 15,3-1 9-15,-2-4-7 0,-1 3-12 0,2-8-14 16,-4-5-41-16,15 13-67 0,-21-12-220 0,18 14-202 16,10 8 35-16,-18 5 411 0</inkml:trace>
  <inkml:trace contextRef="#ctx0" brushRef="#br1" timeOffset="634168.4759">18885 1301 463 0,'0'0'185'0,"19"-7"-58"0,-19 7 6 0,28-16-112 16,-28 16-20-16,32-30 12 0,-15 11-33 0,-1-2-56 15,3-3-126-15,10 14-162 0,-18-16 84 16,27 20 280-16</inkml:trace>
  <inkml:trace contextRef="#ctx0" brushRef="#br1" timeOffset="635004.5259">19342 1230 1498 0,'0'0'25'0,"0"0"6"16,-17 10-17-16,17-10-2 0,0 0-5 0,0 0-2 15,0-17 33-15,0 17-31 0,6-20 24 16,-6 20-44-16,8-19 13 0,-8 19-12 16,9-23 13-16,-9 23 4 0,9-18-3 0,-9 18 1 15,0 0 2-15,0 0-2 0,0 0 9 0,11-17 4 16,-11 17 9-16,0 0 10 0,0 0-2 0,0 0 2 15,0 0-12-15,0 0 3 0,-1 19-13 0,1-19-3 16,0 0-2-16,-7 26-5 0,7-26 5 0,-2 26 8 16,3-6-39-16,0-1 39 0,3 3-40 15,1 3 25-15,3 3 6 0,1 1-8 0,1 2 9 16,-1 0-9-16,2 0 9 0,0-2-10 0,2 0 8 16,-1-3-10-16,-1-2 6 0,1-2-5 0,0-1 6 15,0-1-5-15,-1-1 5 0,0 0-7 0,-1 3 6 16,-2 0-2-16,0 3 4 0,-4 3 1 0,-1-5-1 15,-3 0-5-15,0-1 5 0,-4-3-5 16,3 0 5-16,1-19-3 0,-4 26 1 0,4-26-4 16,0 0-4-16,0 0 0 0,0 0 3 15,0 0 4-15,8-24 4 0,-5-2 2 0,2-5-7 16,0-13 5-16,-1-4-12 0,-1-3 9 0,0-2-15 16,-2 6 11-16,-2-4-8 0,-3 3 15 0,-4-1-10 15,-3 6 15-15,-3-1-10 0,-3 3 0 0,-1 6 34 16,-2-1-36-16,1 4 29 0,3 6-20 15,4 0-11-15,1 7 10 0,11 19-6 0,-21-27 10 16,21 27-7-16,-20-12 12 0,20 12-2 0,0 0-1 16,0 0-6-16,0 0-6 0,0 0 0 0,0 0 0 15,3 24 0-15,14-15 0 0,8 2 0 0,4-4 0 16,9-1 0-16,7-5 0 0,12-8 0 0,8-8 0 16,10-6 0-16,10-2 0 0,2-5 0 15,7-1 0-15,0-1 0 0,-2-7 0 0,-2-1-22 16,7 11-178-16,-15-13-463 0,1 10-13 0,-8 6 191 15</inkml:trace>
  <inkml:trace contextRef="#ctx0" brushRef="#br1" timeOffset="636380.2634">21722 12207 1210 0,'-3'20'314'0,"3"-20"-248"0,0 0-19 0,0 0-13 16,0 0-7-16,0 0-4 0,0 0-2 0,0 0-1 15,0 0-2-15,0 0-1 0,0 0 0 0,0 0-1 16,0 0 3-16,-18 17-3 0,18-17 2 0,0 0-6 15,0 0-2-15,0 0-4 0,-15 21 0 16,15-21-4-16,0 0 1 0,-17 21-2 16,17-21 1-16,-16 21-3 0,16-21 4 0,-23 25-5 15,23-25 4-15,-34 29-4 0,14-12 3 0,-4 0-4 16,0 0 5-16,-3 2-5 0,-4-1 5 0,-1 0-4 16,-5 2 5-16,-1 0-6 0,-4 2 7 0,-4 1-8 15,-3 1 8-15,-3 2-6 0,-3 0 6 0,-3 2-4 16,-2 2-12-16,-4-1 35 0,-3 4-31 15,-6 0 31-15,-6 2-12 0,-5 2-13 0,-4 3 9 16,-2 4-12-16,-5 2 11 0,-3 3-12 0,-7 3 12 16,-4 3-12-16,-3 1 13 0,-6 6 0 0,-1 2-22 15,-5 3 21-15,-9 3-23 0,2-2 7 16,-3 2 18-16,-3 0-17 0,-1 1 23 0,-7 4-18 16,1 3 4-16,-5 1 23 0,-1 5-18 15,-2-2 21-15,-3 5 0 0,-4 1-19 0,-4 2 1 16,-4 6-8-16,-3 4 0 0,-5 1 0 0,-4 5 0 15,-5-1 0-15,-2 1 0 0,-1 8 0 0,1 1 0 16,-2 2 0-16,-1 1 0 0,2-1 0 0,-1-1 0 16,-1 5 0-16,-3 0 0 0,-3-3 0 0,2 4 0 15,-4-3 0-15,5-2 0 0,1-1 0 0,1-2 0 16,7-6 0-16,6-8 0 0,2-4 0 16,3-4 0-16,7-7 0 0,4-6-16 0,12-4-1 15,-1-11-25-15,15 1-47 0,-10-23-60 0,35 5-464 16,-12-12-4-16,3-6 114 0</inkml:trace>
  <inkml:trace contextRef="#ctx0" brushRef="#br1" timeOffset="637068.1108">16804 14667 1432 0,'29'30'266'0,"-29"-30"-160"0,0 0-89 0,0 0-16 16,0 0-5-16,-18 9-5 0,18-9 0 15,0 0 0-15,-27 14 2 0,27-14-2 0,-35 22 3 16,14-7-2-16,-2 2 8 0,-1 2-3 0,-2 2 8 16,0 2-6-16,-2 2 8 0,-1 0-6 0,-1 4 11 15,-4 2-7-15,0 1 14 0,-5 1-6 0,4 4 13 16,-4 1-9-16,3 3 12 0,-6-3 13 16,2 4-29-16,-1-5 32 0,6 1-32 0,1-7 6 15,7-1 4-15,6-3-22 0,8-6-1 0,8-3 0 16,5-18 0-16,16 29 0 0,6-15 0 0,7 0 0 15,7-2 0-15,7-4 0 0,5-2 0 0,5-3 0 16,1-6 0-16,6-3 0 0,2-8-4 16,9-3-38-16,-3-15-32 0,24 14-93 0,-16-35-451 15,27 3-18-15,-5-17 131 0</inkml:trace>
  <inkml:trace contextRef="#ctx0" brushRef="#br1" timeOffset="639008.4367">20752 7844 1530 0,'0'0'62'16,"0"0"-18"-16,0 0-7 0,0 0-3 0,-22 0-2 16,22 0-4-16,0 0-6 0,0 0-6 15,-22 5-6-15,22-5-3 0,0 0-1 0,-23 1 1 16,23-1-2-16,-17-4 1 0,17 4-1 0,-18-4-2 15,18 4 2-15,-17-6-4 0,17 6 4 0,-26-9-4 16,26 9 0-16,-32-5 2 0,15 5-3 0,-1 1 2 16,-1 2 0-16,-2-1 3 0,-2 1 0 0,1 0 4 15,-2 0-2-15,-1 0 3 0,0 0-2 16,-1-1 2-16,-1 1-2 0,0-1 1 16,0-1 0-16,-2 2-1 0,-2-3-1 0,3 0-4 15,-3 1 2-15,-1-1 0 0,0 1-2 0,-2 1 1 16,-1 0-4-16,-1 0 1 0,-2-1-1 0,0 3 0 15,-1-2-2-15,0 2 1 0,-2 1-1 0,1 0 3 16,-4 1-1-16,1 1 0 0,-3 0-4 0,-2 2 4 16,-1-1-6-16,-1-1 5 0,-1 1-2 0,-1 0-2 15,-2 1 6-15,2-1-3 0,-2 2 0 16,1-2 1-16,-3 2-2 0,1 0 5 0,-1-1-1 16,0-2 5-16,-1 2-5 0,-1-2 1 15,-1 0-3-15,4 0 2 0,-3-1 1 0,2 0 2 16,0-2-1-16,2 3 0 0,-2-3-2 0,0 0 2 15,-1 1-1-15,0-2 0 0,1 1-4 0,-2 1 4 16,0-1-3-16,1 2 1 0,1-2 3 16,1 1-3-16,-1 0-2 0,0-1 5 0,-1 2-4 15,-1-1 0-15,1-1 1 0,-4 1 0 0,1 0 0 16,1 0 2-16,-1-1-1 0,1 2-1 0,-1-2 0 16,0 1 1-16,0 0-2 0,-1 0 4 0,-1 0-2 15,-2-2 1-15,1 2-1 0,0 0-1 0,-3 0-1 16,3 0 3-16,2 0 3 0,2-3-1 0,-2-1 3 15,1 0-4-15,-2-1-5 0,-1 2 1 16,1-4-2-16,0 2 2 0,-1-1 1 0,2 1 1 16,-1 0 0-16,1-1-2 0,-1 1 1 0,2-1-1 15,-3 1 0-15,1 0 1 0,-2-1 2 0,1 1-3 16,-1 0 1-16,0 1 1 0,2 0-2 16,0 1 1-16,-1 0-3 0,-1-1 2 0,0 1 0 15,-2 0-2-15,-1 0 5 0,0 0-2 0,-2 1-1 16,1-1 3-16,1-1-2 0,-1 1-1 15,0 0 0-15,-1-2 1 0,-3 2 0 0,-2 0 0 16,1-1 4-16,-1 1-3 0,1 1-1 0,0-2 3 16,0 3-4-16,-2-2 1 0,1 2 0 0,-4-1-1 15,4 0 1-15,-4 0-23 0,2 1 24 0,0-2-24 16,1 2 23-16,0 2 2 0,-2-2 12 0,-1 3-13 16,2-5 12-16,-2 1-16 0,0-1 2 15,2-1 1-15,-1 4-1 0,0-4 1 0,-2 4 0 16,-3-2 0-16,2 0-2 0,-4 2 0 15,2 0-1-15,-2 0 3 0,0 1-1 0,-1 1 1 16,-2 0-1-16,-3 1 0 0,0 0-1 0,-2-1 2 16,2 3-3-16,0-2 4 0,1 2-3 0,-1 0 2 15,-1-3-1-15,1 0 1 0,-2 1-2 0,4-4 2 16,2 1 0-16,-2 1 0 0,2-2 0 16,-3 1 1-16,0 0-5 0,-1-2 3 0,1 2 1 15,2-1-1-15,-1 1 2 0,-2-2-1 0,0 2-4 16,-2 0 2-16,-2-3-1 0,2 2 2 0,-2-2 0 15,4 1 1-15,-1-1 0 0,-3 1-1 0,1-2-2 16,-2 1 0-16,2-1-1 0,3 1 3 16,-1-1 1-16,0 1 1 0,0-1 1 0,-2 1-2 15,0-2-1-15,3-2 0 0,-2 0-1 16,2 1 3-16,-1-2-1 0,-4 1 0 0,2 2 2 16,-2-2-1-16,0 0 1 0,0 1 0 0,-3-2-2 15,-1 1 0-15,-4 2-1 0,2 0 0 0,-3 0 1 16,2-1-1-16,-5 1 2 0,3-1-2 0,-3 0 1 15,0-1-1-15,0 0 1 0,0 1-1 0,-2 1 0 16,0 1 0-16,-4 0-4 0,-1 3 3 16,-2 1-2-16,0 2 2 0,-3 0-1 0,-6 3 1 15,0 1-1-15,-2 1-1 0,0 1-1 0,-1 3 2 16,-1-4-4-16,-1 3 3 0,0-2-4 16,3-4 2-16,1 2-4 0,-3-5-2 0,4 0-7 15,-1-6-8-15,7 2 1 0,-2-11-25 0,14 20-104 16,-35-19-429-16,27 3-9 0,-5-4 180 0</inkml:trace>
  <inkml:trace contextRef="#ctx0" brushRef="#br1" timeOffset="640227.6769">15120 7966 1303 0,'0'0'120'16,"0"0"-37"-16,0 0-14 0,0 0-10 0,0 0-10 15,0 0 3-15,0 0-5 0,0 0-10 0,0 0-6 16,0 0-11-16,0 0-12 16,0 0-3-16,-21-6-2 0,21 6-2 0,0 0 4 15,-21 1-2-15,21-1 4 0,-18 5 1 0,18-5 2 16,-20 6 2-16,20-6-1 0,-26 7 2 0,26-7-2 15,-33 11 1-15,15-3 0 0,-2-1 0 0,0 1-2 16,0 2 0-16,-2-2-3 0,1 3 3 0,-3 0-3 16,3-2-7-16,-1 0 0 0,0-1 0 15,2 0 0-15,1-1 0 0,2-1 0 0,17-6 0 16,-29 10 0-16,29-10 0 0,-20 6 0 0,20-6 0 16,0 0 0-16,0 0 0 0,0 0 0 15,0 0 0-15,0 0 0 0,0 0 0 0,0 0 0 16,-3 18 0-16,3-18 0 0,14 17 0 0,-14-17 0 15,22 26 0-15,-22-26 0 0,24 29 0 0,-11-12 0 16,1 1 0-16,1-1 0 0,-2 4 0 16,4 0 0-16,1-2 0 0,4-1 0 0,3-3 0 15,4-2 0-15,2 1 0 0,6-1 0 0,4-2 0 16,4 0 0-16,3-3-19 0,5 1-13 0,-1-5-11 16,9 10-18-16,-6-19-61 0,34 23-482 0,-25-14-2 15,13 5 47-15</inkml:trace>
  <inkml:trace contextRef="#ctx0" brushRef="#br1" timeOffset="641087.7099">22215 2858 1799 0,'17'20'248'0,"-17"-20"-248"0,0 0-10 0,0 0-12 15,0 0-7-15,19 14-6 0,-7 3-35 0,-12-17-83 16,26 12-431-16,-26-12-30 0,14 19 85 0</inkml:trace>
  <inkml:trace contextRef="#ctx0" brushRef="#br1" timeOffset="641259.5929">22845 3439 1953 0,'25'32'40'15,"0"-3"-22"-15,2-1-2 0,4 1-12 0,1 0 7 16,0-1-7-16,2-2-3 0,0 0-1 16,3-1 0-16,-1 2 0 0,3-2 0 0,1 2 0 15,1-2 0-15,2 3-24 0,-1-5-30 0,5 7 0 16,-8-15-78-16,27 29-130 0,-29-27-310 0,17 6-34 15,-2 4 264-15</inkml:trace>
  <inkml:trace contextRef="#ctx0" brushRef="#br1" timeOffset="641415.9283">24575 4621 1783 0,'45'36'35'0,"3"4"1"0,-1-5-25 15,0 0 3-15,5-2-9 0,-3 0 9 0,2-2-9 16,3 1 1-16,0-1-14 0,-1-1 1 0,3 5-25 15,-6-6-3-15,7 14-39 0,-16-19-36 0,24 34-159 16,-32-24-240-16,14 3-39 0,4 13 232 16</inkml:trace>
  <inkml:trace contextRef="#ctx0" brushRef="#br1" timeOffset="648358.1073">21738 12426 1507 0,'0'0'265'0,"0"0"-67"0,-6-20-162 0,6 20-15 15,-1-20-6-15,1 20-10 0,6-25-5 16,-6 25 0-16,12-28 0 0,-12 28 0 0,16-28 0 16,-16 28 0-16,20-30 0 0,-20 30 0 0,31-31 0 15,-14 13-27-15,5 3-19 0,-5-12-43 0,23 26-127 16,-28-30-373-16,25 10-52 0,-6-5 203 16</inkml:trace>
  <inkml:trace contextRef="#ctx0" brushRef="#br1" timeOffset="648516.0762">22662 11621 1795 0,'43'13'229'0,"-24"-23"-206"0,-19 10-23 0,18-27 0 15,-18 27 0-15,26-31 0 0,-11 14 0 0,0 1 0 16,1-4 0-16,1 0 0 0,3-5 0 0,2 1 0 16,0-5 0-16,4 1-20 0,2-5-7 0,6 4-31 15,-1-11-19-15,18 13-26 0,-22-31-108 16,42 34-228-16,-26-20-137 0,2-3 41 0,15 18 535 15</inkml:trace>
  <inkml:trace contextRef="#ctx0" brushRef="#br1" timeOffset="648656.7534">23721 10658 1421 0,'59'-17'234'0,"-36"-21"-119"15,15 15-44-15,-16-8-11 0,6 7-22 0,-9-4-2 0,3 3-17 16,-1 0-2-16,-2-1-13 16,4 2 2-16,-1-1-9 0,4-2 1 0,0-2-12 15,6 0-4-15,-2-5-21 0,6 3-24 0,-5-8 20 16,13 10-55-16,-14-20-5 0,32 31-161 0,-34-25-255 15,19 2-27-15,4 10 238 0</inkml:trace>
  <inkml:trace contextRef="#ctx0" brushRef="#br1" timeOffset="648797.534">25062 9388 1822 0,'14'-25'60'0,"4"6"-32"0,-3-2-10 15,1 3-11-15,2-1 4 0,0 0-5 0,2 1 2 16,1 1-6-16,-1 0 0 0,1 0-8 15,1 3-7-15,-2-5-19 0,8 5-19 0,-12-16-56 16,26 30-125-16,-36-27-304 0,23 9-65 0,-2 3 216 16</inkml:trace>
  <inkml:trace contextRef="#ctx0" brushRef="#br1" timeOffset="653566.0361">21394 7561 1630 0,'-18'22'85'16,"18"-3"58"-16,0-19-123 0,-28 15-4 0,28-15-7 15,0 0-9-15,0 0-8 0,-17 14-10 0,17-14-11 16,0 0-3-16,18 11 6 0,-18-11-48 0,29 13-54 0,-34-30-187 16,31 21-230-16,-6-3-4 0,-20-1 371 0</inkml:trace>
  <inkml:trace contextRef="#ctx0" brushRef="#br1" timeOffset="653753.5474">22051 7603 1107 0,'0'0'13'15,"0"0"30"-15,27 9-32 0,-27-9 18 16,33 7-28-16,-14-6-8 0,0-1-13 0,5 1-42 16,-4-9-63-16,11 8-60 0,-7-12-67 0,-1-9-83 15,18 20 118-15,-24-30 217 0</inkml:trace>
  <inkml:trace contextRef="#ctx0" brushRef="#br1" timeOffset="653909.9049">22961 7522 1280 0,'0'0'35'15,"26"0"3"-15,-26 0-4 0,32-6-13 0,-14 0-8 16,2 1-8-16,4 2-9 0,-4-6-28 0,13 12-80 15,-20-20-164-15,13 7-179 0,8 11-27 16,-21-20 418-16</inkml:trace>
  <inkml:trace contextRef="#ctx0" brushRef="#br1" timeOffset="654081.8504">23684 7553 1657 0,'0'0'17'0,"0"0"-6"0,0 0-1 0,17 4 2 16,-17-4-1-16,19 2 2 0,-19-2-7 0,23 1-1 16,-23-1-7-16,31 0-6 0,-12 3-12 0,-19-3-31 15,45 8-66-15,-41-26-158 0,25 19-235 0,-5 0-42 16,-5-16 346-16</inkml:trace>
  <inkml:trace contextRef="#ctx0" brushRef="#br1" timeOffset="654269.4343">24544 7444 1898 0,'-25'5'25'0,"25"-5"4"16,-19 18-15-16,19-18-4 0,-17 24-10 16,17-24 2-16,-16 34-9 0,10-17 1 0,2 1-11 15,4-18-2-15,0 32-19 0,0-32-5 0,15 32-36 16,-15-32-39-16,34 24-92 0,-34-24-239 0,30-12-55 15,3 12 17-15</inkml:trace>
  <inkml:trace contextRef="#ctx0" brushRef="#br1" timeOffset="654800.9693">24983 7465 2016 0,'0'0'7'0,"0"0"-1"15,-11 17-10-15,11-17-8 0,0 0-1 16,0 0 1-16,0 0 0 0,23-2-4 0,-5 6-17 15,-18-4-21-15,44 7-58 0,-37-27-128 16,32 24-334-16,-12-10-30 0,0-8 262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9T21:05:31.394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FFFF"/>
    </inkml:brush>
  </inkml:definitions>
  <inkml:trace contextRef="#ctx0" brushRef="#br0">19128 12014 1863 0,'7'19'184'0,"-7"-19"-184"15,0 0 0-15,0 0 0 0,0-23 0 0,0 23 0 16,0 0 0-16,14-23 0 0,-14 23 0 16,18-20-4-16,-6 3-36 0,11 2-25 0,-6-20-59 15,36 28-176-15,-36-35-253 0,34 7-53 0,4 1 252 16</inkml:trace>
  <inkml:trace contextRef="#ctx0" brushRef="#br0" timeOffset="175.2489">20510 10956 1890 0,'0'0'35'15,"17"-21"-19"1,-17 21-11-16,22-29 1 0,-22 29-4 0,30-33 2 15,-11 15-4-15,1-2-15 0,2-4 29 0,2 1-46 16,0-8 19-16,9 12-62 0,-16-26-88 0,37 28-283 16,-24-19-172-16,6-1 56 0,6 10 515 15</inkml:trace>
  <inkml:trace contextRef="#ctx0" brushRef="#br0" timeOffset="331.5779">21427 10087 1552 0,'3'-20'341'15,"-3"20"-313"-15,0 0-17 0,20-16-5 16,-20 16-2-16,18-14-3 0,-18 14 3 0,22-21-4 16,-22 21 1-16,27-28-9 0,-10 15-5 0,-2-8-17 15,10 7-28-15,-14-20-74 0,31 30-166 0,-28-26-278 16,17 2-3-16,5 7 326 0</inkml:trace>
  <inkml:trace contextRef="#ctx0" brushRef="#br0" timeOffset="491.0769">22267 9376 1684 0,'51'-23'67'0,"-51"23"-38"16,29-23-4-16,-29 23-1 0,31-25-6 0,-31 25 4 15,29-29-8-15,-29 29-1 0,29-30-8 0,-29 30 1 16,32-33-8-16,-15 15-4 0,0-5-20 0,6 6-33 16,-13-23-88-16,35 34-203 0,-25-27-235 15,8 1-4-15,7 11 447 0</inkml:trace>
  <inkml:trace contextRef="#ctx0" brushRef="#br0" timeOffset="631.8219">23054 8618 1871 0,'0'0'62'15,"18"-29"-23"-15,-18 29-6 0,20-27-11 0,-20 27-2 16,19-29-20-16,-19 29 0 0,24-35 0 16,-9 15 0-16,2-3 0 0,4-3 0 0,-1-3 0 15,7 0-13-15,-1-12-43 0,19 27-198 0,-17-35-397 16,15 11 10-16,-6-2 210 0</inkml:trace>
  <inkml:trace contextRef="#ctx0" brushRef="#br0" timeOffset="803.7879">23927 7788 2047 0,'0'0'0'0,"0"0"0"0,0 0 0 0,0 0 0 15,0 0 0-15,18-20 0 0,-18 20 0 0,0 0 0 16,12-22 0-16,-12 22 0 0,17-25 0 0,-1 6 0 15,4 0 0-15,4-4 0 0,5 0-29 0,-2-11-44 16,18 17-98-16,-30-36-169 0,30 27-252 16,-14-6-8-16,1-5 359 0</inkml:trace>
  <inkml:trace contextRef="#ctx0" brushRef="#br0" timeOffset="928.8439">24437 7303 1443 0,'35'-3'291'16,"-35"3"-180"-16,0 0-40 0,1-17-22 0,-1 17-12 15,0 0-14-15,0 0-5 0,0 0-14 0,0 0-4 16,0 0 0-16,-23 22 0 0,23-22-4 0,-20 19-10 15,20-19-9-15,-21 19-9 0,21-19-18 16,-19 17-21-16,23 3-55 0,-26-33-105 0,22 13-289 16,0 0-55-16,0 0 175 0</inkml:trace>
  <inkml:trace contextRef="#ctx0" brushRef="#br1" timeOffset="4790.2695">18312 12385 1986 0,'0'0'-12'0,"3"-22"-31"0,-3 22-54 0,14-46-103 16,31 33-323-16,-23-20-60 0,11-2 56 0</inkml:trace>
  <inkml:trace contextRef="#ctx0" brushRef="#br1" timeOffset="4959.2197">19322 11516 1958 0,'21'-14'27'0,"-19"-3"-16"16,4-2-12-16,6-3-18 0,4-2 30 0,6 0-37 15,2-6 22-15,8 3-38 0,-6-16-62 0,27 29-180 16,-24-31-327-16,16 10 10 0,-1-1 287 0</inkml:trace>
  <inkml:trace contextRef="#ctx0" brushRef="#br1" timeOffset="5146.7254">20626 10415 1744 0,'0'0'60'0,"19"-20"-49"0,-19 20-6 0,31-27-7 16,-11 12 5-16,2 1-5 0,2-2 5 0,2-1-6 15,1-1 2-15,3-4-16 0,6 3-9 0,-3-10-5 16,13 13-55-16,-15-24-45 0,31 31-219 0,-22-20-192 15,5-5 27-15,11 18 396 0</inkml:trace>
  <inkml:trace contextRef="#ctx0" brushRef="#br1" timeOffset="5334.3213">22297 9494 1795 0,'0'0'64'0,"27"-20"-25"0,-27 20 0 0,28-22-7 16,-28 22-3-16,29-24-6 0,-12 10-5 16,2-3-12-16,2-1-5 0,1-4-12 0,9 0-8 15,-1-7-22-15,10 7-42 0,-14-30-166 0,26 23-391 16,-12-12 14-16,6 0 250 0</inkml:trace>
  <inkml:trace contextRef="#ctx0" brushRef="#br1" timeOffset="5490.7325">23538 8533 2005 0,'0'0'29'0,"0"0"-16"0,10-18-13 16,-10 18 0-16,4-20 0 0,-4 20 0 0,16-32 0 16,-2 10-24-16,6 4-21 0,-3-14-50 0,27 24-119 15,-31-30-399-15,29 7 0 0,-2-4 171 16</inkml:trace>
  <inkml:trace contextRef="#ctx0" brushRef="#br1" timeOffset="5646.9778">24416 7837 1887 0,'0'0'30'16,"12"-20"-15"-16,-12 20-11 0,17-23-4 15,-17 23 1-15,26-23-8 0,-26 23-2 0,28-24-26 16,-4 19-41-16,-18-24-76 0,37 32-274 0,-25-26-150 15,10 2 29-15,8 13 439 0</inkml:trace>
  <inkml:trace contextRef="#ctx0" brushRef="#br1" timeOffset="5818.9446">25043 7461 1551 0,'0'0'141'16,"0"0"-59"-16,0 0-18 0,0 0-21 15,0 0 5-15,0 0-8 0,0 0-3 0,0 0-7 16,0 0-19-16,0 0-11 0,0 0 0 0,0 0 0 15,0 0 0-15,0 0 0 0,0 0 0 0,-4-17 0 16,4 17 0-16,0 0 0 0,0 0-15 0,0 0-44 16,17 1-86-16,-34-22-354 0,17 21-129 15,17-9 7-15,-17 9 542 0</inkml:trace>
  <inkml:trace contextRef="#ctx0" brushRef="#br1" timeOffset="6397.3872">18041 7891 1867 0,'11'-19'112'0,"-11"19"-93"0,0 0-11 0,0 0-5 15,0 0-3-15,21-17 1 0,-21 17-3 0,19-1-5 16,-19 1-12-16,34 0-16 0,-17-6-32 15,17 19-89-15,-30-31-288 0,29 20-181 0,-5-4 50 16,-2-12 496-16</inkml:trace>
  <inkml:trace contextRef="#ctx0" brushRef="#br1" timeOffset="6569.3555">19723 7759 1888 0,'59'0'28'0,"-18"2"-20"0,1 0 0 16,1 0-6-16,2 3 0 0,2-2-3 0,3-1-5 16,2 2-18-16,-3-12-39 0,19 24-112 0,-31-32-321 15,27 15-126-15,-2-7 74 0</inkml:trace>
  <inkml:trace contextRef="#ctx0" brushRef="#br1" timeOffset="6725.6846">21815 7646 1702 0,'18'6'67'0,"21"5"-63"16,-8-4 43-16,7 3-44 0,-5-4 45 0,6 1-24 15,-1-4-9-15,3 0-5 0,4-3-6 0,0-4-5 16,2 1-7-16,4-7 6 0,11 5-42 16,-9-19-58-16,37 29-324 0,-27-27-198 0,11 3 36 15,5 3 460-15</inkml:trace>
  <inkml:trace contextRef="#ctx0" brushRef="#br1" timeOffset="6897.649">24145 7519 1893 0,'23'4'43'0,"-1"-2"-22"0,4 1-11 0,2-1-5 15,5-1 0-15,4-2-1 0,0-4-2 0,5-1-11 16,2-5-15-16,5 6-32 0,-10-19-76 0,32 30-283 15,-30-26-211-15,13 6 43 0,-1 4 446 16</inkml:trace>
  <inkml:trace contextRef="#ctx0" brushRef="#br1" timeOffset="7022.7042">25276 7346 2019 0,'0'0'25'15,"0"0"-22"-15,0 0-3 0,0 0 0 0,0 0 0 16,0 0 0-16,-19 5 0 0,19-5-36 0,0 0-131 15,-41-21-468-15,41 21-24 0,-32-33 110 0</inkml:trace>
  <inkml:trace contextRef="#ctx0" brushRef="#br1" timeOffset="7491.7443">22175 5075 2035 0,'-32'2'12'0,"32"-2"-12"0,0 0 0 0,-20 8 0 16,20-8 0-16,0 0-7 0,2 27-39 16,-2-27-38-16,17 34-330 0,-17-34-251 0,0 0 33 15,5 18 434-15</inkml:trace>
  <inkml:trace contextRef="#ctx0" brushRef="#br1" timeOffset="7663.6937">22542 5298 1997 0,'0'0'14'0,"0"0"-12"0,0 0-5 16,12 17 2-16,-12-17-2 0,18 17-3 0,-18-17-9 15,26 12-16-15,-7 0-37 0,-19-12-81 0,53 10-356 16,-53-10-102-16,42 1 19 0</inkml:trace>
  <inkml:trace contextRef="#ctx0" brushRef="#br1" timeOffset="7851.2801">23385 5811 1340 0,'17'-4'370'0,"12"32"-318"0,-13-8-7 0,8 6-1 16,-7-4-15-16,7 3 1 0,-3-3-16 0,3 0 1 15,3-3-14-15,-1 1 3 0,4-2-11 0,2-1-4 16,5 2-25-16,-4-13-41 0,24 27-147 0,-28-30-366 16,18 11-11-16,-5-3 204 0</inkml:trace>
  <inkml:trace contextRef="#ctx0" brushRef="#br1" timeOffset="8023.2698">24511 6620 1855 0,'3'17'29'0,"7"1"-4"0,2 2-12 0,5-1 7 16,-17-19-5-16,33 33 2 0,-15-20-10 0,2-2-1 15,2 0-5-15,2-3 2 0,5-1-8 16,0-1-5-16,5 2-13 0,-2-6-21 0,8 15-66 15,-24-35-212-15,27 27-292 0,-13-6 0 0,-1-4 366 16</inkml:trace>
  <inkml:trace contextRef="#ctx0" brushRef="#br1" timeOffset="8195.2863">25247 7202 1614 0,'24'34'253'0,"-24"-34"-220"16,22 30-9-16,-22-30-9 0,26 31 6 0,-26-31-4 15,32 25 0-15,-14-15-12 0,1 1 3 0,0-1-7 16,-1 0 2-16,3-2-4 0,1-2-7 0,2 3-12 16,-1-5-17-16,6 10-41 0,-29-14-74 0,65 13-318 15,-44-11-148-15,8 3 45 0,2 9 520 16</inkml:trace>
  <inkml:trace contextRef="#ctx0" brushRef="#br1" timeOffset="11961.1407">25338 7250 892 0,'-9'-19'268'16,"29"37"102"-16,-20-18-214 0,0 0-106 0,0 0-26 15,-13-19-11-15,13 19-2 0,0 0-1 16,4-17-1-16,-4 17-2 0,0 0-3 0,0 0 1 15,0-20 3-15,0 20 2 0,0 0 3 0,0 0-3 16,-18-2 1-16,18 2 0 0,-17 7-1 0,17-7 3 16,-22 13-1-16,22-13 3 0,-26 19-2 0,26-19 2 15,-30 24-4-15,30-24 3 0,-32 29-8 16,32-29 4-16,-30 31-2 0,30-31 2 0,-29 32-3 16,29-32 0-16,-24 29-5 0,24-29 3 15,-16 25-5-15,16-25 2 0,-8 18-5 0,8-18 0 16,0 0-2-16,0 0 2 0,21 12 0 0,-21-12 0 15,22-2 3-15,-22 2-1 0,29-12 2 0,-11 2-2 16,1-3 3-16,1 0-3 0,1-4 3 0,0 0-4 16,-1-3 4-16,0 1-7 0,-2 1 7 0,-2-1-3 15,-16 19 4-15,19-31 2 0,-19 31 1 16,5-23-4-16,-5 23 6 0,-10-18-6 16,10 18-1-16,-21-13-1 0,21 13 0 0,-31-9 0 0,13 8 0 15,-2 1 0-15,0 3 0 0,-2 0 0 16,1 1 0-16,1 2 0 0,-2 1 0 0,1 2 0 15,2 2 0-15,-1 1 0 0,2 0 0 0,1 1 0 16,0 0 0-16,17-13 0 0,-27 31 0 0,27-31 0 16,-19 29 0-16,19-29 0 0,-14 27 0 15,14-27 0-15,-7 25 0 0,7-25 0 0,0 20 0 16,0-20 0-16,0 0 0 0,12 22 0 0,-12-22 0 16,17 14 0-16,-17-14 0 0,23 9 0 0,-23-9 0 15,32-1 0-15,-14-3 0 0,3-1 0 0,-1-3 0 16,3-3 0-16,1-4 0 0,-1 0 0 15,-1-2 0-15,-2 1 0 0,-1-2 0 0,-5 0 0 16,-14 18 0-16,21-35 0 0,-21 35 0 16,6-31 0-16,-6 31 0 0,-7-27 0 0,7 27 0 15,-14-23 0-15,14 23 0 0,-18-20 0 0,18 20 0 16,-24-11 0-16,24 11 0 0,-30-3 0 0,30 3 0 16,-30 5 0-16,30-5 0 0,-30 18 0 0,13-4 0 15,1 3 0-15,-1 4 0 0,1-1 0 0,3 3 0 16,0 1 0-16,4 2 0 0,1-3 0 15,4 0 0-15,1-1 0 0,3-3 0 0,4-2 0 16,-4-17 0-16,16 28 0 0,-16-28 0 0,26 21 0 16,-26-21 0-16,33 14 0 0,-13-11 0 0,0-1 0 15,1-5 0-15,1-3 0 0,-1-2 0 16,-2-7 0-16,2 1 0 0,-2-3 0 0,-1-4 0 16,-1 2 0-16,-2-2 0 0,-2 2 0 0,-5 1 0 15,-8 18 0-15,6-28 0 0,-6 28 0 16,-6-18 0-16,6 18 0 0,0 0 0 0,-25-18 0 15,25 18 0-15,-28-4 0 0,28 4 0 0,-35 7 0 16,14 2 0-16,-2 0 0 0,1 3 0 0,-1-1 0 16,5 1 0-16,1-5 0 0,17-7-76 0,-29-5-186 15,29 5-378-15,0 0 6 0,19-3 200 0</inkml:trace>
  <inkml:trace contextRef="#ctx0" brushRef="#br1" timeOffset="12648.9881">25139 7578 405 0,'15'-21'17'16,"-15"21"9"-16,0 0 9 0,17-19 15 0,-17 19 12 15,0 0 14-15,0 0 8 0,0 0 20 0,0 0-18 16,0 0-2-16,0 0-15 0,0 0-11 15,0 0 2-15,0 0 10 0,0 0-1 0,0 0 2 16,-18-11-5-16,18 11-8 0,0 0-6 0,0 0-5 16,0 0-7-16,0 0-1 0,0 0-7 0,0 0-2 15,0 0 1-15,0 0-8 0,0 0 4 0,0 0-5 16,0 0 0-16,0 0 2 0,0 0-2 0,0 0-3 16,0 0-1-16,0 0-2 0,0 0 0 15,0 0-1-15,0 0-13 0,0 0-2 16,-18 22 0-16,10 3 0 0,-4 14 0 0,-6 14 0 15,-6 13 0-15,-9 8 0 0,-9 11 0 0,-4 7 0 16,-11 8 0-16,-4 12 0 0,-9 4 0 0,-4 7 0 16,-6 1 0-16,-1-4 0 0,1-1 0 0,2-5 0 15,5-10 0-15,6-6 0 0,5-14 0 0,7-8 0 16,5-3 0-16,5-8 0 0,4-5 0 16,7-10 0-16,6-7 0 0,4-8 0 0,7-7 0 15,2-9 0-15,15-19 0 0,0 0-66 0,5 37-295 16,-5-37-279-16,2-18 4 0,-3 0 293 0</inkml:trace>
  <inkml:trace contextRef="#ctx0" brushRef="#br1" timeOffset="13837.6645">20890 11126 1581 0,'-6'-20'99'0,"6"20"-30"0,12-21-17 0,-12 21-11 0,13-20 0 0,-13 20-10 16,11-19-6-16,-11 19-10 0,0 0-4 0,14-19-6 16,-14 19 1-16,0 0-2 0,0 0 1 0,0 0 5 15,0 0 3-15,0 0 3 0,0 0-4 0,0 0-1 16,3 24-11-16,-6-6 0 0,1 5 0 15,-3 6 0-15,-1 3 0 0,0 0 0 16,-2 7 0-16,4 0 0 0,-1 4 0 0,0 6 0 16,1 0 0-16,-1 2 0 0,3-2 0 0,-1-1 0 15,1-5 0-15,3-4 0 0,0-7 0 0,4-8 0 16,3-7 0-16,-8-17 0 0,24 18 0 0,-24-18 0 16,33-3 0-16,-15-4 0 0,0-7 0 0,2-7 0 15,0-4 0-15,1-4 0 0,2-6 0 16,0-3 0-16,0-2 0 0,0 0 0 0,-1 0 0 15,0 3 0-15,-1 2 0 0,-3 2 0 0,-4 4 0 16,-1 3 0-16,-2 4 0 0,-3-1 0 0,2 6 0 16,-3-1 0-16,-7 18-28 0,11-29-43 0,-11 29-63 15,0-31-186-15,0 31-287 0,0 0 14 0,0 0 300 16</inkml:trace>
  <inkml:trace contextRef="#ctx0" brushRef="#br1" timeOffset="14075.3292">21592 11121 1459 0,'11'-29'445'16,"-11"29"-416"-16,0 0-26 0,0 0-1 0,0 0 0 15,-11 26 9-15,7-9-2 0,0 8 2 16,-4 7-8-16,1 4 5 0,0 6-9 0,-3 3 10 15,-1 4-10-15,-1 2-11 0,-5-1 25 0,2 1-24 16,1-7 23-16,0-4-7 0,7-6-13 0,-3-10-25 16,13 1-21-16,-3-25-34 0,25 33-249 15,-25-33-249-15,28-7 7 0,-28 7 269 0</inkml:trace>
  <inkml:trace contextRef="#ctx0" brushRef="#br1" timeOffset="14481.7805">21845 11241 2038 0,'0'0'4'0,"0"0"0"0,-12 19-3 16,12-19-1-16,0 0 0 0,10 21 0 0,-10-21 0 15,6 19 0-15,-6-19 0 0,6 25 0 0,-6-25 0 16,6 29 0-16,-5-12 0 0,-1 1 0 0,-2 3 0 15,0 2 0-15,-2-1 0 0,-3 1 0 16,1-1 0-16,-1 0 0 0,1-3 0 0,6-19 0 16,-12 27 0-16,12-27 0 0,0 0 0 0,0 0 0 15,0 0 0-15,0 0 0 0,0 0 0 16,0 0 0-16,0 0 0 0,-4-17 0 0,7 0 0 16,3-3 0-16,1-3 0 0,3-2 0 0,1 0 0 15,1-1 0-15,0-2 0 0,0 2 0 16,-2 2 0-16,-2-1 0 0,0 5 0 0,-1-2 0 15,-1 0 0-15,3 2 0 0,-1-2 0 0,3 1 0 16,1 1 0-16,-12 20 0 0,23-32 0 0,-23 32 0 16,23-19 0-16,-23 19 0 0,25-12 0 0,-25 12 0 15,28-1 0-15,-28 1 0 0,31 1-5 0,-31-1-74 16,40 4-38-16,-36-24-100 0,28 26-388 0,-32-6 24 16,41-17 139-16</inkml:trace>
  <inkml:trace contextRef="#ctx0" brushRef="#br1" timeOffset="14700.6526">22527 10665 1482 0,'-22'4'207'15,"20"20"-135"-15,-10-2-22 0,7 14-34 0,-5-1 36 16,7 11-34-16,-5 0 19 0,1 4-10 0,0 2-24 15,2 4 7-15,-1 0-15 0,3 0 13 16,0 0-15-16,-2-4 11 0,1 0-22 0,-1-5 0 16,5 5-22-16,-10-20-78 0,34 23-332 15,-32-27-147-15,14 6 16 0,-8 1 430 0</inkml:trace>
  <inkml:trace contextRef="#ctx0" brushRef="#br1" timeOffset="15232.1788">22268 11219 1660 0,'-37'-12'321'0,"37"12"-276"16,-3 21-27-16,3-21-15 0,-16 17-3 16,16-17 0-16,0 0 0 0,10 21 0 0,-10-21 0 15,26 11 0-15,-7-9 0 0,5-2 0 0,7-4 0 16,3-2 0-16,1-1 0 0,4-3 0 0,-1 0 0 15,2 1 0-15,-3-1 0 0,2 1 0 16,-2 2 0-16,-4 0 0 0,0 1 0 0,-7 0 0 16,-3 1 0-16,-2-1 0 0,-21 6 0 0,29-8 0 15,-29 8 0-15,0 0 0 0,0 0 0 0,0 0 0 16,0 0 0-16,0 0 0 0,0 0 0 0,0 0 0 16,0 0 0-16,0 0 0 0,0 0 0 0,3 19 0 15,-3-19 0-15,-14 26 0 16,7-6 0-16,-1 2 0 0,0 2 0 0,0 2 0 15,0 2 0-15,1-1 0 0,0-1 0 0,1 0 0 16,3-4 0-16,1-1 0 0,2-21 0 0,5 29 0 16,-5-29 0-16,11 19 0 0,-11-19 0 0,25 6 0 15,-7-9 0-15,3-5 0 0,3-7 0 0,2-4 0 16,4-5 0-16,0-5 0 0,2-2 0 0,1-1 0 16,-2 0 0-16,0 1 0 0,-3 2 0 15,-3 2 0-15,-2 3 0 0,-4 5 0 0,-3 2 0 16,-16 17 0-16,22-26 0 0,-22 26 0 0,0 0 0 15,0 0 0-15,0 0 0 0,0 0 0 0,0 0 0 16,-21 26 0-16,9-8 0 0,-1 5 0 16,-3 1 0-16,0 3 0 0,3-1 0 0,0 1 0 15,5-1 0-15,2-4 0 0,6-1 0 0,1-4 0 16,8 1-23-16,-9-18-54 0,32 35-73 16,-32-35-310-16,33 4-75 0,-16-9-42 0,8-4 353 15</inkml:trace>
  <inkml:trace contextRef="#ctx0" brushRef="#br1" timeOffset="15638.6341">23506 11176 1875 0,'-23'3'117'16,"23"-3"-72"-16,-34-7-35 0,17 6-10 0,-4 3 0 16,3 1 0-16,-1 3 0 0,-1 0 0 0,1 4 0 15,1 0 0-15,-1 4 0 0,1 0 0 0,1 3 0 16,1 3 0-16,3-1 0 0,1 1 0 0,2 0 0 15,3 0 0-15,3-1 0 0,3-1 0 0,1-18 0 16,8 27 0-16,-8-27 0 0,21 22 0 16,-21-22 0-16,34 12 0 0,-15-9 0 0,1-3 0 15,3-4 0-15,1-3 0 0,3-2 0 0,2-4 0 16,-1-4 0-16,1-2 0 0,1-7 0 0,-2 0 0 16,-3-4 0-16,2-2 0 0,-3 1 0 0,-1-2 0 15,-2 0 0-15,-3 2 0 0,-2-1 0 16,-1 2 0-16,-4 5 0 0,-3 1 0 0,-3 4 0 15,-5 20 0-15,2-29 0 0,-2 29 0 16,0 0 0-16,0 0 0 0,0 0 0 0,-20 9 0 16,10 10 0-16,0 4 0 0,-2 7 0 0,0 5 0 15,2 2 0-15,-1-1 0 0,3-1 0 0,2-5 0 16,3-2 0-16,2-4 0 0,6-3 0 0,-5-21 0 16,21 25 0-16,-21-25-35 0,41 6-51 0,-26-30-104 15,34 29-270-15,-30-33-116 0,18 8 30 16,-1 0 393-16</inkml:trace>
  <inkml:trace contextRef="#ctx0" brushRef="#br1" timeOffset="15794.9505">24171 10410 2004 0,'0'0'43'0,"0"0"-43"16,-23 26 0-16,11-7 0 0,-4 8 0 15,2 6 0-15,-2 6 0 0,-2 5 0 0,3 4 0 16,-4 7 0-16,-1 5 0 0,2 2 0 0,1 3 0 15,1-5 0-15,3 2 0 0,-5-5 0 0,18 26-364 16,-22-34-294-16,16 10 8 0,-15-9 276 0</inkml:trace>
  <inkml:trace contextRef="#ctx0" brushRef="#br1" timeOffset="16342.0939">21678 12464 1712 0,'0'-30'107'0,"0"30"-45"0,-12-39-12 16,5 19-12-16,-6-1-2 0,-1-2-11 16,-5-1-8-16,-1-1-17 0,-3 0 0 0,-2 0 0 15,-2-1 0-15,-1 1 0 0,0-1 0 0,-2 6 0 16,2 3 0-16,0 7 0 0,-3 9 0 0,3 8 0 16,-2 7 0-16,-2 7 0 0,-2 10 0 0,0 5 0 15,1 10 0-15,3 7 0 0,-1 7 0 16,2 6 0-16,1 5 0 0,2 5 0 0,0 3 0 15,2 2 0-15,2-1 0 0,1-2 0 0,3-1 0 16,3-8 0-16,4-3 0 0,5-5 0 0,6-7 0 16,1-6 0-16,9-7 0 0,1-8 0 0,7-8 0 15,2-8-10-15,7 0-70 0,-27-17-81 16,49 0-485-16,-49 0 29 0,33-15 85 0</inkml:trace>
  <inkml:trace contextRef="#ctx0" brushRef="#br1" timeOffset="16560.9628">20680 13026 1799 0,'-27'10'248'0,"27"-10"-248"0,0 0 0 16,0 0 0-16,0 0 0 0,28 0 0 0,-4 0 0 16,2-1 0-16,3-3 0 0,4-1 0 0,1-2 0 15,7-3 0-15,1 1 0 0,3 0 0 16,1-3 0-16,3 3 0 0,2-1 0 0,5 1 0 15,-2-2-6-15,4 5-47 0,-6-6-17 0,5 13-9 16,-14-13-20-16,16 21-26 0,-31-26-55 0,26 30-122 16,-30-17-177-16,4 0 5 0,6 11 295 15</inkml:trace>
  <inkml:trace contextRef="#ctx0" brushRef="#br1" timeOffset="16873.6249">21688 12893 1768 0,'-22'-5'103'0,"22"5"-40"0,-31 9-14 0,14-3-4 16,-4 0-26-16,0 3-19 0,-1 2 0 0,0 3 0 15,1 0 0-15,-3 4 0 0,4 2 0 0,-2 1 0 16,1 4 0-16,2-1 0 16,1 1 0-16,0 2 0 0,5-2 0 0,3 2 0 15,4-2 0-15,3-2 0 0,4-3 0 0,5-2 0 16,-6-18 0-16,24 25 0 0,-5-16 0 0,2-3 0 16,6-5 0-16,4-2 0 0,4-7 0 0,1-3 0 15,6-5 0-15,-2-5 0 0,0-3 0 0,-2-4 0 16,-2 0 0-16,-4-1 0 0,-7 0 0 15,-5 1 0-15,-7 2 0 0,-4 0 0 0,-6 2 0 16,-4 2 0-16,-5 1 0 0,-5 2 0 0,11 19 0 16,-32-30 0-16,11 19 0 0,-4 2 0 0,1 3 0 15,-4 1 0-15,1 4 0 0,-1 2 0 16,4 5-28-16,0 2-9 0,5 6-3 0,0-5-11 16,15 13-36-16,-16-30-199 0,39 39-155 0,-19-31-69 15,0 0-38-15,24 19 530 0</inkml:trace>
  <inkml:trace contextRef="#ctx0" brushRef="#br1" timeOffset="17170.6271">22308 12865 1781 0,'0'0'81'0,"-30"4"-32"16,30-4-3-16,-38-1-1 0,21 1-2 0,-3-3-41 15,-1 3-2-15,0 0 0 0,-1 1 0 0,0-1 0 16,1 4 0-16,-3 1 0 0,1 0 0 0,-1 3 0 16,0 2 0-16,-1 1 0 0,3 3 0 0,2 1 0 15,0 2 0-15,20-17 0 0,-29 34 0 16,19-16 0-16,10-18 0 0,-13 32 0 0,13-32 0 16,1 31 0-16,-1-31 0 0,12 31 0 0,-12-31 0 15,25 27 0-15,-8-16 0 0,6-2 0 0,2-4 0 16,7-2 0-16,2-7 0 0,7 0 0 0,1-8 0 15,5 6-33-15,-12-17-111 0,32 28-322 16,-34-26-154-16,17 11 43 0,-11 1 371 0</inkml:trace>
  <inkml:trace contextRef="#ctx0" brushRef="#br1" timeOffset="17561.466">22581 12835 1316 0,'-38'0'510'0,"38"0"-317"15,-18 10-165-15,18-10-28 0,-23 8 0 0,23-8 0 16,0 0 0-16,-17 13 0 0,17-13 0 16,-10 20 0-16,10-20 0 0,-7 30 0 0,3-12 0 15,0 5 0-15,1 0 0 0,0 1 0 16,-2 1 0-16,5-2 0 0,0-2 0 0,2-3 0 16,-2-18 0-16,9 25 0 0,-9-25 0 0,0 0 0 15,26 17 0-15,-26-17 0 0,25-4 0 0,-25 4 0 16,31-17 0-16,-12 1 0 0,-2-3 0 15,2-3 0-15,0-6 0 0,-1-2 0 0,1-3 0 16,-1 0 0-16,-4 1 0 0,1 1 0 0,-2-1 0 16,-1 3 0-16,-1 0 0 0,-2 4 0 0,-2 2 0 15,1 5 0-15,-8 18 0 0,6-24 0 0,-6 24 0 16,0 0 0-16,0 0 0 0,0 0 0 0,0 0 0 16,0 0 0-16,-5 30 0 0,0-8 0 0,0 7 0 15,-2 2 0-15,1 4 0 16,-2-1 0-16,3 0 0 0,1-4 0 0,2-1 0 15,2-1 0-15,5-3 0 0,0-5 0 0,6-2 0 16,-11-18 0-16,28 28-50 0,-28-28-141 0,49 15-201 16,-51-34-56-16,35 23-128 0,-8-2 187 0,-21-30 389 15</inkml:trace>
  <inkml:trace contextRef="#ctx0" brushRef="#br1" timeOffset="17912.4368">23192 12563 2038 0,'0'0'9'16,"-23"6"-9"-16,23-6 0 0,-29 5 0 0,29-5 0 16,-28 18 0-16,28-18 0 0,-28 30 0 0,16-10 0 15,4 1 0-15,-1 2 0 0,3 0 0 16,2 0 0-16,3-1 0 0,5-1 0 0,2-4 0 16,-6-17 0-16,21 26 0 0,-21-26 0 0,27 19 0 15,-27-19 0-15,33 14 0 0,-16-8 0 0,0-4 0 16,-17-2 0-16,31 4 0 0,-31-4 0 0,31 1 0 15,-31-1 0-15,28 1 0 0,-28-1 0 16,0 0 0-16,21 3 0 0,-21-3 0 0,0 0 0 16,0 0 0-16,0 0 0 0,12 17 0 15,-12-17 0-15,-5 18 0 0,5-18 0 0,-12 26 0 16,6-9 0-16,-5 4 0 0,-1 1 0 0,-1-1 0 16,-3 2 0-16,1-1 0 0,2-1 0 0,-1-3 0 15,2-1 0-15,12-17 0 0,-20 25 0 0,20-25 0 16,0 0 0-16,0 0 0 0,-10 21 0 0,10-21-119 15,22 5-308-15,-40-28-97 0,18 23-78 16,17-16 228-16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9T21:06:42.843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9223 4437 259 0,'0'0'119'0,"0"0"-5"0,0 0-123 16,0 0-46-16,21-14 159 0,-4 16 23 0,-17-2 82 16,18-5 60-16,-18 5-175 0,0 0-8 15,0 0 1-15,0 0-8 0,14-28 0 0,-14 28-6 16,0 0-7-16,27-19-6 0,-27 19-8 0,11-23-14 16,-11 23 1-16,11-23-8 0,-11 23 1 0,6-19-4 15,-6 19 0-15,0 0-7 0,-2-22-4 0,2 22-17 16,0 0 0-16,-26-8 0 0,9 9 0 15,-4 4 0-15,-4 3 0 0,-4 4 0 0,-7 4 0 16,1 4 0-16,-5 2 0 0,-1 5 0 16,-1 1 0-16,1 1 0 0,0 1 0 0,-1 1 0 15,3 2 0-15,2 1 0 0,1-2 0 0,4 2 0 16,1 0 0-16,4 0 0 0,4-1 0 0,3-2 0 16,3-1 0-16,6-2 0 0,5-2 0 0,4-3 0 15,8-2 0-15,7-2 0 0,5-3 0 0,4 0 0 16,6-3 0-16,3-2 0 0,7-3 0 15,3-6 0-15,6-3 0 0,1-8 0 0,11 2-75 16,-10-24-74-16,26 11-504 0,-15-12-11 0,6-3 159 16</inkml:trace>
  <inkml:trace contextRef="#ctx0" brushRef="#br0" timeOffset="687.8766">9794 4284 1844 0,'-32'15'36'0,"-1"3"-23"0,2 4 7 0,1 1 4 16,4 5 9-16,-2 1-4 0,2 4-1 0,-2 3-8 15,2 5-20-15,4 1 0 0,4 4 0 16,3-1 0-16,4-1 0 0,7-3 0 0,5-5 0 16,6-4 0-16,4-6 0 0,7-5 0 15,4-4 0-15,5-7 0 0,6-2 0 0,3-7 0 16,3-7 0-16,3-4 0 0,3-5 0 0,1-7 0 15,-1-2 0-15,-3-7 0 0,0-3 0 0,-6-3 0 16,-1-5 0-16,-1-3 0 0,-2-3 0 0,-4 2-10 16,-4 1 11-16,-3 1-19 0,-5 6 25 0,-5 0-7 15,-5 3-4-15,-4 2 8 0,-3 1-6 16,-4 0 8-16,-2 2-6 0,-4 5 7 0,-1 4-2 16,12 21-1-16,-29-24-4 0,29 24 0 0,-30-6 0 15,30 6 0-15,-28 12 0 0,28-12 0 0,-26 27 0 16,12-11 0-16,5 1 0 0,1 0 0 15,8-17 0-15,0 27 0 0,0-27 0 0,16 20 0 16,-16-20 0-16,31 16 0 0,-10-11 0 0,5-4 0 16,3-1 0-16,3-3 0 0,2-1 0 15,2-1 0-15,1-2 0 0,-1 1 0 0,0 0 0 16,-4 1 0-16,0 1 0 0,-5 3 0 0,-4 2 0 16,-5 3 0-16,-18-4 0 0,26 14 0 0,-26-14 0 15,13 33 0-15,-11-5 0 0,-3 6 0 0,-5 8 0 16,-4 4 0-16,-4 4 0 0,-3 0 0 0,-3 1 0 15,1-2 0-15,1-6 0 0,3-4 0 16,3-8 0-16,5-5 0 0,4-7 0 16,3-19 0-16,4 22 0 0,-4-22 0 0,0 0 0 15,29-3 0-15,-11-10 0 0,3-10 0 0,4-7 0 16,2-9 0-16,5-4 0 0,-1-3 0 0,0 0 0 16,-2-1 0-16,-2 2 0 0,-3 0 0 0,2 2 0 15,-3-1 0-15,1 2 0 0,-1 4 0 0,0 7 0 16,-1 4 0-16,-4 10 0 0,-18 17 0 15,22-11 0-15,-22 11 0 0,0 0 0 0,0 37 0 16,-5-10 0-16,-3 13 0 0,-2 6 0 0,-3 6 0 16,-1 3 0-16,2-2 0 0,0 0 0 0,6-2 0 15,1-5 0-15,8-3 0 0,1-7 0 0,10-3 0 16,4-4 0-16,8-2 0 0,0-9 0 16,10 5-109-16,-36-23-177 0,65 3-307 0,-34-8-35 15,8-4 198-15</inkml:trace>
  <inkml:trace contextRef="#ctx0" brushRef="#br0" timeOffset="1031.7699">11367 4216 1970 0,'17'1'55'15,"-17"-1"-34"-15,0 0-20 0,-21 15-1 0,21-15 0 16,-5 20 0-16,5-20 0 0,-3 32 0 15,3-12 0-15,1 2 0 0,4 3 0 0,-2 3 0 16,4 4 0-16,0 1 0 0,-1 4 0 0,0-2 0 16,2 2 0-16,-1 0 0 0,1-2 0 0,2-5 0 15,-2-4 0-15,4-4 0 0,-1-5 0 16,-11-17 0-16,28 24 0 0,-28-24 0 0,30 8 0 16,-30-8 0-16,30-11 0 0,-30 11 0 0,33-31 0 15,-19 7 0-15,3-6 0 0,-1-6 0 0,0-3 0 16,0-1 0-16,0 0 0 0,-2-1 0 0,-2 1 0 15,-1 2 0-15,-1-2 0 0,-1 1 0 16,-1-1 0-16,1 1 0 0,-2 1 0 0,3 4 0 16,-3 1 0-16,3 13-5 0,-10-11-123 15,28 36-315-15,-26-23-201 0,-2 18-6 0,0 0 474 16</inkml:trace>
  <inkml:trace contextRef="#ctx0" brushRef="#br0" timeOffset="1422.6111">12021 4400 2031 0,'0'0'16'0,"-2"20"-16"0,2-20 0 16,16 18 0-16,-16-18 0 0,29 15 0 0,-9-9 0 16,5-1 0-16,5-4 0 0,4 0 0 15,4-2 0-15,4-3 0 0,5-3 0 0,1-1 0 16,1-3 0-16,0-4 0 0,-4 1 0 15,-3-1 0-15,-7 0 0 0,-5 2 0 0,-9 0 0 16,-21 13 0-16,27-22 0 0,-27 22 0 0,5-23 0 16,-5 23 0-16,-13-25 0 0,13 25 0 0,-31-22 0 15,9 13 0-15,-6 2 0 0,-4 4 0 0,-7 2 0 16,-3 3 0-16,0 2 0 0,-1 3 0 0,2 3 0 16,2 0 0-16,4 5 0 0,2 2 0 0,6 2 0 15,3 4 0-15,3 4 0 0,3 2 0 16,1 4 0-16,6-1 0 0,4 0 0 15,4 0 0-15,8-3 0 0,4-1 0 0,8-1 0 16,2-4 0-16,8-3 0 0,6-3 0 0,4-3 0 16,7-7 0-16,10-2 0 0,3-7 0 0,8 0 0 15,2-9 0-15,10 5-19 0,-15-25-169 0,35 27-403 16,-32-20-60-16,6 3 54 0</inkml:trace>
  <inkml:trace contextRef="#ctx0" brushRef="#br0" timeOffset="1610.2188">13418 4076 2029 0,'0'19'18'16,"-30"8"-18"-16,0 6 0 0,-4 7 0 0,-2 5 0 16,-3 6 0-16,1 3 0 0,-4 3 0 0,2 5 0 15,1 1 0-15,0 1 0 0,3-4 0 0,4-3 0 16,7-6 0-16,5-8 0 0,8-3 0 0,3-8 0 15,8-4 0-15,2-9 0 0,9 3-86 0,-28-26-454 16,18 4-124-16,0 0-1 0</inkml:trace>
  <inkml:trace contextRef="#ctx0" brushRef="#br0" timeOffset="1829.0498">12898 4339 2047 0,'-10'44'0'15,"10"-44"0"-15,-1 23 0 0,1-23 0 0,18 32 0 16,-4-15 0-16,6 3 0 0,2-2 0 16,7 1 0-16,5-1 0 0,5 2 0 0,1-2 0 15,4-1 0-15,1 0 0 0,1-2 0 0,2 1 0 16,-1-1 0-16,1-1 0 0,-4-2 0 0,2 3 0 16,-2-6 0-16,2 8 0 0,-9-15-11 15,21 25-245-15,-58-27-256 0,48-1-162 0,-22 11 96 0,-26-10 563 16</inkml:trace>
  <inkml:trace contextRef="#ctx0" brushRef="#br0" timeOffset="2366.8155">12155 5252 1581 0,'-49'-7'450'0,"26"8"-434"0,23-1-16 16,-21 1 0-16,21-1 0 0,0 0 0 0,0 0 0 0,0 0 0 15,0 0 0-15,20-6 0 0,-2 4 0 0,11 0 0 16,9-4 0-16,9-1 0 0,9-1 0 15,10-2 0-15,5 1 0 0,4-2 0 0,2 2 0 16,3 1 0-16,0 1 0 0,-1 1 0 0,4-1 0 16,0 4 0-16,-3-1 0 0,0 3 0 15,-8-1 0-15,-3 0 0 0,-7 4 0 0,-6-1 0 16,-7 1 0-16,-7 1 0 0,-6-1 0 0,-3-1 0 16,-7 0 0-16,-5-1 0 0,-21 0 0 0,25-1 0 15,-25 1 0-15,0 0 0 0,0 0 0 0,2-25-17 16,-2 25-251-16,-23-29-258 0,23 29-127 0,-30-19 71 15,-6-11 582-15</inkml:trace>
  <inkml:trace contextRef="#ctx0" brushRef="#br0" timeOffset="3243.2011">8448 6064 1756 0,'0'0'35'0,"0"0"-16"16,0 0-2-16,0 0 5 0,0 0 13 0,0 0 5 16,0 0-4-16,0 0-4 0,0 0-16 0,4 26 0 15,-4-3-7-15,0 3 3 16,-1 3-10-16,-2 3-2 0,-2 4 0 0,0 2 0 16,-1 2 0-16,0 2 0 0,-1 2 0 0,0 0 0 15,-1-5 0-15,1-2 0 0,1-6 0 0,1-7 0 16,3-6 0-16,2-18 0 0,-2 21 0 0,2-21 0 15,0 0 0-15,0 0 0 0,0 0 0 0,0 0 0 16,0 0 0-16,21-28 0 0,-14 5 0 16,3-7 0-16,2-7 0 0,1-5 0 15,-1-2 0-15,0-1 0 0,-1 0 0 0,0 4 0 0,-2 1 0 16,0 3 0-16,-1 2 0 0,0 2 0 0,-2 3 0 16,0 2 0-16,0 4 0 0,0 6 0 15,-6 18 0-15,7-21 0 0,-7 21 0 0,0 0 0 16,0 0 0-16,0 0 0 0,0 0 0 0,4 18 0 0,-4-18 0 15,5 32 0-15,-1-12 0 16,2 4 0-16,0-2 0 0,2-1 0 0,2-1 0 16,3-2 0-16,-13-18 0 0,34 29 0 0,-12-18 0 15,4-2 0-15,1-4 0 0,2-3 0 0,2-3 0 16,3-3 0-16,2-3 0 0,-1-4 0 0,1-4 0 16,1-1 0-16,-3-5 0 0,0-2 0 0,-2-5 0 15,0-1 0-15,0-1 0 0,-4 0 0 0,-1 3 0 16,-2 2 0-16,-5 2 0 0,-1 5 0 15,-19 18 0-15,25-23 0 0,-25 23 0 0,0 0 0 16,0 0 0-16,0 0 0 0,0 0 0 0,3 26 0 16,-5-3 0-16,-3 10 0 0,-4 8 0 15,-3 5 0-15,-1 5 0 0,-3 2 0 0,2 0 0 16,-2-3 0-16,5-3 0 0,3-5 0 0,6-3 0 16,2-6 0-16,7-4 0 0,2-9 0 15,7-3 0-15,3-7 0 0,7-7 0 0,3-7 0 16,10 0-53-16,-10-24-103 0,35 28-263 0,-30-29-242 15,10-2 46-15,1 6 473 0</inkml:trace>
  <inkml:trace contextRef="#ctx0" brushRef="#br0" timeOffset="3415.1426">9803 6044 2040 0,'-15'26'7'0,"15"-26"-7"0,-24 29 0 0,14-10 0 15,3 4 0-15,-2 1 0 0,1 4 0 0,1 4 0 16,-1 0 0-16,3 5 0 0,-1-2 0 0,3-2 0 15,0-1 0-15,2-2 0 0,1-3 0 0,1-3 0 16,3-1 0-16,0-6 0 0,3 1 0 0,-7-18 0 16,19 24 0-16,-19-24-100 0,47 14-342 0,-47-14-224 15,35-23-7-15,-12 14 508 0</inkml:trace>
  <inkml:trace contextRef="#ctx0" brushRef="#br0" timeOffset="3821.6097">10134 5986 2047 0,'0'0'0'0,"0"0"0"0,0 0 0 16,-2 22 0-16,2-22 0 0,-1 17 0 0,1-17 0 16,-1 30 0-16,1-12 0 0,0 4 0 0,1 1 0 15,-1 3 0-15,-1 3 0 0,-1 2 0 0,-1 2 0 16,0-1 0-16,-1 2 0 0,0-1 0 0,-1-2 0 15,1 0 0-15,0-4 0 0,0-2 0 16,2-5 0-16,-1-3 0 0,3-17 0 16,-2 19 0-16,2-19 0 0,0 0 0 0,0 0 0 15,0 0 0-15,0 0 0 0,0 0 0 0,13-29 0 16,-5 9 0-16,-1-7 0 0,3-1 0 0,-2-3 0 16,2 1 0-16,-2-2 0 0,1 1 0 0,-2 2 0 15,0-3 0-15,-2 1 0 0,1-3 0 0,1-1 0 16,-1 2 0-16,0 2 0 0,1 4 0 15,-1 8 0-15,-6 19 0 0,12-25 0 0,-12 25 0 16,0 0 0-16,22-16 0 0,-22 16 0 0,24-9 0 16,-4 6 0-16,3-3 0 0,5 2 0 0,1-3 0 15,3 3 0-15,-1 1 0 0,2 3 0 0,-1-2-36 16,4 10-40-16,-10-13-36 0,20 33-212 16,-20-27-291-16,2 7-3 0,-4 4 353 15</inkml:trace>
  <inkml:trace contextRef="#ctx0" brushRef="#br0" timeOffset="4728.2944">10739 6073 1502 0,'16'31'214'16,"-16"-31"-104"-16,-11 29-22 0,11-29-31 0,-11 34-12 16,5-16-14-16,1 2-31 0,0 0 0 0,2 3 0 15,-1 1 0-15,-1 1 0 0,0 2 0 0,1 1 0 16,0-2 0-16,0 1 0 0,1-3 0 16,-1-1 0-16,0-4 0 0,1-2 0 0,3-17 0 15,-4 26 0-15,4-26 0 0,0 0 0 0,0 0 0 16,0 0 0-16,0 0 0 0,0 0 0 15,0 0 0-15,0 0 0 0,1-28 0 0,2 7 0 16,0-5 0-16,1-2 0 0,0-2 0 0,-1-1 0 16,2 1 0-16,0-2 0 0,0-4 0 0,2-1 0 15,2-3 0-15,2-1 0 0,3 0 0 16,2 1 0-16,1 4 0 0,1 4 0 0,2 6 0 16,0 3 0-16,0 3 0 0,-1 3 0 0,1 3 0 15,2 2 0-15,0 0 0 0,2 2 0 0,0 1 0 16,2 3 0-16,-1 3 0 0,1-1 0 0,-1 4 0 15,0 0 0-15,-1 3 0 0,0 1 0 0,-2 2 0 16,-1 1 0-16,-3 0 0 0,-18-7 0 16,29 15 0-16,-29-15 0 0,20 19 0 15,-20-19 0-15,8 21 0 0,-8-21 0 0,2 28 0 16,-2-28 0-16,-9 32 0 0,2-14 0 0,-4 4 0 16,-1 1 0-16,-3 3 0 0,0 2 0 0,0 1 0 15,0 1 0-15,2 0 0 0,-1 2 0 0,2-2 0 16,4 0 0-16,0-2 0 0,5-1 0 0,4-3 0 15,2-2 0-15,5-4 0 0,4-1 0 16,-12-17 0-16,36 29 0 0,-9-18 0 0,4-5 0 16,5-6 0-16,2-6 0 0,-1-4 0 0,2-3 0 15,-3-3 0-15,-5-1 0 0,1-6 0 0,-8-2 0 16,-1-3 0-16,-3-2 0 0,-4-1 0 0,-4 0 0 16,-5 2 0-16,-5 1 0 0,-6 0 0 15,-5 2 0-15,-3-1 0 0,-5 1 0 0,-4-1 0 16,-2 0 0-16,-2 2 0 0,-2 3 0 15,0 3 0-15,0 4 0 0,3 7 0 0,2 4 0 16,4 4 0-16,1 4 0 0,17-4 0 0,-22 8 0 16,22-8 0-16,0 0 0 0,0 0 0 0,0 0 0 15,18 17 0-15,0-14 0 0,4-5 0 0,8-1 0 16,2-2 0-16,4-2 0 0,3-1 0 0,-1 0 0 16,4 1 0-16,0-2 0 0,0 3 0 15,0 3 0-15,-3 1 0 0,0 4 0 0,-7 2 0 16,-3 5 0-16,-4 1 0 0,-4 4 0 0,-3 4 0 15,-4 3 0-15,-3 3 0 0,-5 4 0 16,-5 3 0-16,-3 4 0 0,-6 2 0 0,-1 0 0 16,-5 2 0-16,0-2 0 0,-2 1 0 0,1-3 0 15,2-3 0-15,4-3 0 0,0-6 0 0,5-3 0 16,4-20 0-16,-6 24 0 0,6-24 0 16,0 0 0-16,0 0 0 0,0 0 0 0,0 0 0 15,0 0 0-15,7-33 0 0,-2 8 0 0,1-4 0 16,0-4 0-16,0 1 0 0,-1-1 0 0,0 2 0 15,-1-2 0-15,0 0 0 0,5-1 0 0,-1 2 0 16,3 0 0-16,3 4 0 0,-2 4 0 0,3 5 0 16,-15 19 0-16,28-29 0 0,-28 29 0 15,34-21 0-15,-11 10 0 0,3 2 0 16,5-1 0-16,5-1 0 0,1 2 0 0,4-1 0 16,2 0 0-16,8 2 0 0,0-4 0 0,13 7 0 15,-3-13 0-15,-2 15-154 0,-2-23-49 0,27 33-65 16,-31-34-98-16,49 18-112 0,-8 13-58 0,-21-35 495 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9T21:06:39.219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FFFF"/>
    </inkml:brush>
    <inkml:brush xml:id="br2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23248 1421 570 0,'0'0'172'16,"0"0"-48"-16,0 0-39 0,-17-13-12 0,17 13-20 16,0 0-17-16,0 0-14 0,0 0-13 0,0 0-9 15,0 0-8-15,0 0-6 0,0 0-3 0,0 0 2 16,0 0 6-16,0 0 7 0,0 0 3 15,0 0 7-15,0 0 7 0,0 0 6 0,0 0 12 16,20-2 1-16,-20 2 13 0,0 0 5 0,0 0 5 16,19 13 4-16,-19-13-10 0,0 0-3 15,0 0-13-15,19 18-6 0,-19-18-10 0,0 0-1 16,19 25-11-16,-19-25 1 0,22 27-7 0,-22-27 3 16,24 32-6-16,-9-15 8 0,-2 4-9 15,2-2 7-15,2 3-4 0,-1 2 2 0,3-1-4 16,-1 4 8-16,-1 1-11 0,2 1 15 0,-2 1-12 15,1-1 8-15,0 2-7 0,2 1 8 0,0 0 33 16,3 3-47-16,-1 3 45 0,3 3-42 0,-4-2 2 16,4 3 13-16,-1-3-11 0,2 2 12 0,2-2-12 15,0 2 11-15,-3 1-16 0,2 2 12 0,0 4-14 16,-2 2 17-16,1 0-14 0,-2 4 16 16,0 1 9-16,-1 2-34 0,-2 1 31 15,1 1-29-15,-3-1 3 0,2 3 19 0,-3 1-18 16,2 0 16-16,-1 3-17 0,1-1 19 0,0 2 6 15,2 2-28-15,0-4 28 0,1 1-29 0,2-1 5 16,0 0 18-16,2 1-21 0,0 0 22 0,-1 3-20 16,4-1-3-16,-2 2 26 0,1 3-26 0,-1-2 26 15,1 1-2-15,-2 0-20 0,-1 1 19 16,0 2-21-16,-2-1 20 0,1 4 2 0,-2 1-23 16,-1 1 23-16,-2 1-21 0,0-3 3 0,-1 2 23 15,-2-1-21-15,-1 4 24 0,-1 4-5 0,-1 3-20 16,1-2 18-16,-1 2-21 0,1-2 3 15,-2 2 22-15,1 1-25 0,0 0 3 0,1 2 14 16,-2 0-16-16,2-2 17 0,0 3 3 16,-3-1-25-16,1 1 22 0,-1 4-2 0,2-1-16 15,-1-1 17-15,-1 3-15 0,-1-2-7 0,-1-1 24 16,-3 4-4-16,0 1-15 0,-2-1 16 0,0 1-14 16,-4-1-6-16,2 0 27 0,-3 4-5 0,0 0-13 15,-3 1 15-15,-2 1-14 0,-1-1-8 0,-2 0 27 16,-1 6-11-16,0 0-12 0,-4 0 11 0,0 3-9 15,-1-3-4-15,-1 1 23 0,2 4-12 16,0-1-15-16,-1 0 10 0,0-2-8 0,1-1-4 16,-2-1 6-16,1 4 14 0,0 0-12 15,0-3 9-15,-1 0 13 0,1 2-30 0,-2-3 10 16,0 2 13-16,-1 1-11 0,-1-3 11 0,0 1 6 16,-3-1-28-16,-2 2 7 0,-2 0 10 0,-1 1-11 15,-2 0 12-15,0-2 9 0,-4 6-8 0,-1-2-11 16,-3 0 12-16,-1 1-13 0,0-2-3 15,-1-1 26-15,1 3-11 0,2-4-9 0,-3 1 7 16,2-2-10-16,1-4-7 0,-1 2 10 0,1-1 10 16,0 0-12-16,-3-3 13 0,1-1 4 0,-2-1-26 15,-4-2 2-15,2 6 13 0,-4-3-13 0,-5-2 14 16,-1 2 11-16,-2-3-24 0,-1 2 25 0,-3-1-9 16,-3 4-14-16,-4-4 14 15,-6 1-13-15,-5 1-4 0,-5 3 5 0,-4 1 12 16,-5 1-14-16,1-2 17 0,-3-2 4 0,0-7-24 15,0-3 22-15,-1-3-15 0,1-8-25 0,7-4-1 16,0-20-61-16,29 19-184 0,-12-38-358 0,18-7 0 16,5-5 322-16</inkml:trace>
  <inkml:trace contextRef="#ctx0" brushRef="#br1" timeOffset="31855.2936">24989 7838 229 0,'-10'-17'-46'0,"10"17"-45"15,0 0 0-15,-10-17 91 0</inkml:trace>
  <inkml:trace contextRef="#ctx0" brushRef="#br1" timeOffset="33059.0034">25146 7642 962 0,'0'0'110'0,"0"0"-18"0,0 0-15 0,0 0-15 16,0 0-4-16,0 0-12 0,0 0-10 0,0 0-8 15,0 0-7-15,0 0-3 0,0 0 0 0,0 0 2 16,0 0 4-16,0 0-27 0,0 0 31 0,0 0-27 16,0 0 30-16,0 0 5 0,0 0-34 15,0 0-3-15,0 0-8 0,0 0 23 0,0 0 43 16,0 0 5-16,0 0-2 0,0 0-31 0,0 0-21 16,0 0-7-16,0 0-2 0,0 0-2 0,0 0-3 15,0 0-3-15,-21 10-1 0,21-10-1 16,-23 7-19-16,23-7 46 0,-31 10-43 0,14-4 45 15,-3-1-25-15,-3 1-2 0,-5-2-2 0,-2 4 2 16,-5-4 6-16,0 4-1 0,-5-2 9 16,-4-1 1-16,-1 1 4 0,-5-3-2 0,-1 2 3 15,-6-2 0-15,-3 1-1 0,-7-2 6 0,2 0-3 16,-5-1-1-16,2 0 1 0,-3-2-3 0,-1 2 2 16,-1-1-2-16,-6 0 2 0,-1 0-4 0,-3 0-1 15,-4-1-1-15,2 1-5 0,-2-1 2 0,-3 1 0 16,0-1-2-16,-9 1 0 0,0-3-1 0,-4 2 1 15,-1-1-1-15,-1-1 0 16,-1 0 0-16,-8 0-2 0,-5 0 2 0,-1 0 1 16,-7 0-3-16,-1-2 2 0,-5 0 2 0,-8-2-3 15,-5 3 4-15,-2-1-1 0,-8 2 1 0,-1 0-1 16,-6 0 2-16,-4 0 0 0,-2 1-20 0,-2 2 22 16,-5-1-1-16,-2 1 1 0,-2 1 18 0,-6 0-19 15,-4 0-4-15,-7 2 3 0,-4 1-2 16,-4 0 5-16,-1 2 1 0,3-1-1 0,-6-1-7 15,-1 0 0-15,2-1 0 0,3 2 0 0,2-3 0 16,4 2 0-16,-6-2 0 0,-1-2 0 0,-2 0 0 16,-1-1 0-16,1 0 0 0,3-3 0 15,2 2 0-15,1-2 0 0,2 0 0 0,3 0 0 16,0-1 0-16,-2-1 0 0,-1 0 0 0,-9 1 0 16,-5 0 0-16,0 0 0 0,-3 3 0 15,4-2 0-15,-2 0 0 0,-5 1 0 0,3 0 0 16,-2 0 0-16,-4 0 0 0,0 1 0 0,-8-2 0 15,-8 3 0-15,0 0 0 0,-3 1 0 0,4 0 0 16,6 0 0-16,-6 1 0 0,4 0 0 0,-6 0 0 16,-9 1 0-16,-2 0 0 0,-4-1 0 0,2 4 0 15,5 0 0-15,-1 0 0 0,2 3 0 0,-3 0 0 16,1 1 0-16,-8 1 0 0,-5 2 0 16,0 3 0-16,-6-1 0 0,4 2 0 0,5 1 0 15,0-2 0-15,0 1 0 0,-4 0 0 16,-1-2 0-16,-5 1 0 0,5-2 0 0,2-2 0 15,0-1 0-15,9-4 0 0,1-3 0 0,7-4-1 16,5-1 0-16,2-4-4 0,4-2 2 0,0-1-1 16,1-3-4-16,7-3 3 0,4-1-5 15,8 0 0-15,6-1-11 0,0 1-2 0,-2-5-21 16,7 8 3-16,-9-12-61 0,40 25-460 0,-32-14-58 16,9 8 34-16</inkml:trace>
  <inkml:trace contextRef="#ctx0" brushRef="#br1" timeOffset="34260.2132">14309 7161 1769 0,'0'0'55'0,"-30"-3"-16"0,30 3-3 16,-19-1-7-16,19 1-1 0,0 0-6 0,0 0-1 16,0 0-8-16,0 0-1 0,0 0-4 0,0 0-2 15,0 0-2-15,0 0 0 0,0 0-3 16,0 0-1-16,0 0 0 0,0 0 0 0,0 0 0 15,0 0 0-15,0 0 0 0,24 16 0 16,-24-16 0-16,36 11 0 0,-13-5 0 0,2 0 0 16,6 0 0-16,1 1 0 0,9 0 0 0,1 1 0 15,6 0 0-15,4 1 0 0,3-2 0 0,1 4 0 16,6-2 0-16,0 3 0 0,5 1 0 0,2-1 0 16,-2 2 0-16,1 1 0 0,-3 0 0 15,-2 1 0-15,-3 0 0 0,-1 2 0 0,-3 0 0 16,0 0 0-16,-3 3 0 0,-1-2 0 0,-4 3 0 15,-2-3 0-15,-6 2 0 0,-5-2 0 0,-4-1 0 16,-8 3 0-16,-6-2 0 0,-5 1 0 0,-7 0 0 16,-4 2 0-16,-7 1 0 0,-6 2 0 0,-7 1 0 15,-6 1 0-15,-6 4 0 0,-6-2 0 0,-7 0 0 16,-3-1 0-16,-3-2 0 16,-2 3 0-16,-3-2 0 0,3-2 0 0,-2-1 0 15,-1-2 0-15,3 0 0 0,-1-2 0 0,-2 0 0 16,3 0 0-16,2 0 0 0,1-5 0 0,7 1 0 15,3-3 0-15,7-2 0 0,8-5 0 0,24-6-54 16,-25-1-80-16,46 8-451 0,-21-7-89 0,34-19 75 16</inkml:trace>
  <inkml:trace contextRef="#ctx0" brushRef="#br1" timeOffset="36276.8644">23747 2052 1015 0,'0'0'358'0,"0"0"-245"0,0 0-6 15,0 0-18-15,0 0-16 0,0 0-17 0,0 0-10 16,0 0-19-16,0 0-1 0,0 0-8 16,0 0-4-16,0 0-4 0,0 0-1 15,0 0-3-15,0 0-2 0,-23-11-2 0,23 11 0 16,0 0-1-16,-26-2 0 0,26 2 2 0,-24 1-1 16,24-1 2-16,-25 1 2 0,25-1 0 0,-27 4 3 15,27-4-4-15,-32 1 3 0,32-1-3 0,-34-2 2 16,15 1 3-16,0-2-5 0,-3-2-5 0,2 4 0 15,-5-4 0-15,0 4 0 0,-3-1 0 0,-1-1 0 16,-3 1 0-16,-2-1 0 0,-5 2 0 16,-5 0 0-16,-1 1 0 0,-6-1 0 0,-3 1 0 15,-4 0 0-15,-2 1 0 0,-5 3 0 0,-2 0 0 16,-4 0 0-16,-6 5 0 0,-3-6 0 16,-5 6 0-16,-2-6 0 0,-2 1 0 0,1-2 0 15,-2 1 0-15,-6 0 0 0,-4-1 0 0,-1 0 0 16,-2 0 0-16,-1 0 0 0,0-1 0 0,-5 0 0 15,4-1 0-15,-6-1 0 0,0-2 0 16,2 1 0-16,-3 1 0 0,-1-3 0 0,1 2 0 16,-5-1 0-16,-1 1 0 0,3 0 0 0,-6-1 0 15,0 2 0-15,-1-6 0 0,-1 5 0 0,-3-5 0 16,-2 5 0-16,-3 1 0 0,-8-1 0 0,-2 2 0 16,-1 0 0-16,-4 0 0 0,0-2 0 0,-1 1 0 15,1-2 0-15,-3 0 0 16,2 0 0-16,3 2 0 0,-4-1 0 0,4-1 0 15,-5-5 0-15,3 4 0 0,0-7 0 0,0 8 0 16,-1-2 0-16,-5 0 0 0,-2 1 0 0,-3-1 0 16,-4 1 0-16,1-1 0 0,-3 2 0 0,0 1 0 15,-4 1 0-15,1 1 0 0,-2 0 0 0,-2 0 0 16,-2 1 0-16,-3 1 0 0,-2 0 0 0,-5 1 0 16,2 1 0-16,-4-2 0 0,-5 1 0 15,2 0 0-15,-2 0 0 0,2-2 0 0,1 3 0 16,2-6 0-16,3 2 0 0,1-1 0 0,4-3 0 15,-4 2 0-15,-3-2 0 0,1 0 0 0,-2-1 0 16,2 1-1-16,-7-2 0 0,2 1 1 16,1 2 2-16,-3-5-2 0,3 5 0 0,-1-1 0 15,0-1 0-15,-2 4 0 0,3 1 0 0,-7 0 0 16,-4 4 0-16,-3-1 0 0,0 0-2 16,-3 2-6-16,3-3 9 0,0 4-1 0,-5 0-1 15,5-1 11-15,-2 2-10 0,-1 0 0 0,-4-1 0 16,-1 4 0-16,-1 2 0 0,0-4 0 0,4 4 0 15,-3-6 0-15,-1-2 0 0,4 6 0 0,0-6 0 16,5 2 0-16,4-5 0 0,-1-2 0 0,-7-2 0 16,4-4 0-16,1 2 0 0,0-2 0 15,4 2 0-15,-2 0 0 0,-4-1 0 0,3 2 0 16,1-6 0-16,-4 7 0 0,0-4 0 16,0 6 0-16,-6 0 0 0,1 3 0 0,1 8 0 15,-6-3 0-15,-5 9 0 0,1 0 0 0,-4-1 0 16,3 6 0-16,4-5 0 0,-4 0 0 0,2-2 0 15,-1-2 0-15,6-1 0 0,8-4 0 0,7-5-2 16,9 0-31-16,4-14-46 0,26 20-466 16,-19-24-106-16,30-1-27 0</inkml:trace>
  <inkml:trace contextRef="#ctx0" brushRef="#br1" timeOffset="37308.6162">14773 1327 1599 0,'0'0'117'0,"0"0"-78"0,0 0-27 16,0 0-1-16,0 0 13 0,0 0 10 0,0 0 3 15,0 0 1-15,0 0-21 0,0 0-4 0,0 0-10 16,9 18 2-16,-9-18-3 0,8 17 3 0,-8-17-3 16,18 26 0-16,-18-26-2 0,33 29 2 0,-12-14-5 15,3-2 16-15,4 3-3 0,4 0 2 16,4-1-2-16,5 1-7 0,2-4-3 0,4 0 6 15,5-2-6-15,1 0 3 0,4-2-1 0,2 2 2 16,3-3 2-16,4 4-1 0,2-1-2 0,6-1 2 16,-1 2-3-16,1 0 2 0,-1 1-4 0,-3 6 0 15,1 2 0-15,-2-2 0 0,-1 2 0 0,-1-2 0 16,-6 1 0-16,-2 0 0 0,-7 0 0 16,-5 2 0-16,-7-2 0 0,-4 2 0 15,-11-1 0-15,-7-2 0 0,-9-1 0 0,-8 0 0 16,-1-17 0-16,-30 34 0 0,-3-12 0 0,-11 7 0 15,-8 1 0-15,-14 4 0 0,-9 0 0 0,-7-1 0 16,-4 0 0-16,-2 3 0 0,-2 0 0 0,-1 5 0 16,-1 1 0-16,1 3 0 0,1 1 0 0,4-1 0 15,7-2 0-15,6-4 0 0,14 0 0 16,2-18-34-16,37 17-554 0,-11-25-98 0,31-13-11 16</inkml:trace>
  <inkml:trace contextRef="#ctx0" brushRef="#br1" timeOffset="39060.1812">24043 13117 1065 0,'-24'0'386'16,"24"0"-268"-16,0 0-39 0,0 0-20 16,-17 11-11-16,17-11-4 0,0 0-1 0,0 0-7 15,0 0-6-15,0 0-10 0,0 0-6 0,0 0-6 16,0 0-4-16,0 0 2 0,0 0 0 15,0 0 1-15,0 0 2 0,0 0-2 0,20-10-2 16,-20 10-1-16,0 0-1 0,0 0 1 0,0 0 5 16,0 0 0-16,0 0 4 0,0 0-2 0,0 0-11 15,0 0 0-15,0 0 0 0,0 0 0 16,-22 2 0-16,22-2 0 0,-29 7 0 0,12-4 0 16,-4 1 0-16,-3 1 0 0,-3-1 0 0,-2 2 0 15,-5 1 0-15,-1-1 0 0,-6 0 0 0,0 1 0 16,-4-1 0-16,-4 0 0 0,1 0 0 0,-5 0 0 15,-1-1 0-15,-6 0 0 0,-2-2 0 0,-6 1 0 16,-4 1 0-16,-3-4 0 0,-3 3 0 16,-2-1 0-16,-4 0 0 0,-5 2 0 15,-5-3 0-15,-8 2 0 0,-5-1 0 0,-3 3 0 16,-6 0 0-16,-3 2 0 0,-10-1 0 0,-6 0 0 16,-7 3 0-16,-4-1 0 0,-10 2 0 0,0 0 0 15,-5-1 0-15,-2 1 0 0,-1-3 0 0,-2 2 0 16,-4 1 0-16,-3-3 0 0,1 0 0 0,-4-2 0 15,1-2 0-15,-4 0 0 0,1-2 0 16,1 0 0-16,-5-2 0 0,3-3 0 0,-1 0 0 16,-1-2 0-16,1 0 0 0,0-1 0 0,-2 0 0 15,-6-1 0-15,-3-3 0 0,-1 1 0 0,-2 0 0 16,-9 2 0-16,-7-1 0 0,1-1 0 16,-5 3 0-16,4-2 0 0,-5 2 0 0,-8 1 0 15,-2 2 0-15,-8-2 0 0,-3 1 0 0,-2 3 0 16,-6-1 0-16,0 2 0 0,-3-2 0 15,-3 2 0-15,-1-1 0 0,-11 1 0 0,-1 1 0 16,-6-1 0-16,-4 4 0 0,2-1 0 0,-3 0 0 16,-3 3 0-16,-4-1 0 0,-6 3 0 0,-8-1 0 15,0-1 0-15,-3 1 0 0,0 1 0 0,-6 6 0 16,2-1 0-16,-9 5 0 0,-2 4 0 0,-2 1 0 16,0 3 0-16,-3 6 0 0,1-3 0 15,-4 5 0-15,-1 0 0 0,0 4 0 0,1 3 0 16,2-1 0-16,0 1 0 0,-1-1 0 0,-2-1 0 15,2 2 0-15,1-1 0 0,4-1 0 0,5-3 0 16,3-4 0-16,6-5 0 0,6-5 0 0,6-6 0 16,11-5 0-16,2-8 0 0,13-4 0 0,2-7 0 15,14-3-12-15,7-10-59 0,14 18-77 16,-21-26-467-16,31 10-69 0,-3 0 168 16</inkml:trace>
  <inkml:trace contextRef="#ctx0" brushRef="#br1" timeOffset="40170.1271">14663 12887 1689 0,'-30'-8'90'16,"30"8"-29"-16,-19-8-22 0,19 8-8 0,0 0-4 15,0 0 0-15,-17-9-6 0,17 9-2 0,0 0-5 16,0 0-3-16,0 0-5 16,0 0-2-16,0 0-2 0,0 0-2 0,0 0 3 15,0 0-1-15,0 0-1 0,21 23-1 0,-21-23 0 16,24 14 0-16,-7-7 0 0,1 2 0 0,4-2 0 16,2 0 0-16,4 1 0 0,3-1 0 0,3 0 0 15,2 2 0-15,4-2 0 0,4 3 0 0,4-2 0 16,0 2 0-16,2-1 0 0,4 0 0 0,-3 2 0 15,1 1 0-15,2 0 0 0,-3 4 0 16,1-3 0-16,1 0 0 0,0 1 0 0,-1 0 0 16,-3 1 0-16,0 0 0 0,-2 0 0 0,-2-2 0 15,-3 0 0-15,-5-1 0 0,-6 1 0 0,-3-3 0 16,-6 0 0-16,-5 0 0 0,-17-10 0 16,18 14 0-16,-18-14 0 0,0 0 0 0,-13 25 0 15,13-25 0-15,-40 24 0 0,10-11 0 0,-8 2 0 16,-5-1 0-16,-8 3 0 0,-5 2 0 15,-6 2 0-15,-3 4 0 0,-4 2 0 0,1 1 0 16,-1 0 0-16,2-3 0 0,0 2 0 0,0-3 0 16,5-3 0-16,3-2 0 0,8-5 0 0,5-10 0 15,19 11-141-15,-21-27-438 0,48 12-112 0,-18-25 56 16</inkml:trace>
  <inkml:trace contextRef="#ctx0" brushRef="#br0" timeOffset="46458.5897">816 3976 1517 0,'9'-21'65'0,"-9"21"-21"0,7-20-8 0,-7 20-7 16,6-19 2-16,-6 19 2 0,0 0-2 0,6-19 1 15,-6 19-22-15,0 0 18 0,0 0-22 0,0 0 16 16,-21-15-2-16,21 15-3 0,-17 4-4 0,17-4-2 16,-27 13 13-16,10-1-12 0,-3 3 12 15,-1 5-10-15,-5 4-5 0,1 4 5 0,-2 2-9 16,-1 3-5-16,3 1 0 0,-1 2 0 0,3-1 0 15,3 0 0-15,5-2 0 0,2-4 0 16,7-2 0-16,4-3 0 0,7-2 0 0,5-2 0 16,7 1 0-16,4-7-3 0,7 1-21 0,5-8-3 15,7-2-16-15,1-10-9 0,11 4-26 0,-11-25-52 16,36 24-314-16,-25-20-188 0,11-2 68 16,-3 5 515-16</inkml:trace>
  <inkml:trace contextRef="#ctx0" brushRef="#br0" timeOffset="47115.1719">1493 3864 1172 0,'-39'-19'349'15,"22"46"-90"-15,-8-23-229 16,2 3-33-16,-2-1 45 0,5 8-14 0,-4-3 17 16,4 4-17-16,-3 3-13 0,1 3 4 0,0 2-8 15,2 2 5-15,2 1-7 0,2 2 4 0,2-2-7 16,4-2 2-16,3 1-8 0,3-1 0 0,7-3 0 15,3 0 0-15,5-2 0 0,-11-19 0 0,30 29 0 16,-11-19 0-16,3-3 0 0,3-4 0 16,3-4 0-16,-2-4 0 0,2-4-1 0,-1-4-2 15,-1-5 2-15,0-4-3 0,-1-3 2 0,-2-4-6 16,0 0 3-16,-1-4-7 0,-3-1 7 0,0 0-7 16,-4 0 11-16,-1 2-5 0,-5 0-6 0,-1 4 28 15,-5 3-27-15,-3 3 28 0,-3 2-13 16,-3 2-4-16,6 18 5 0,-17-27-3 0,17 27 3 15,-23-15-1-15,23 15 3 0,-24-4-1 16,24 4 1-16,-19 1-1 0,19-1-2 0,0 0-4 16,-20 8 0-16,20-8 0 0,0 0 0 0,0 0 0 15,0 0 0-15,20 9 0 0,-20-9 0 0,35 0 0 16,-10-3 0-16,1 0 0 0,2-1 0 0,4 0 0 16,-1 0 0-16,0 2 0 0,-2 1 0 0,-3 2 0 15,-3 2 0-15,-5 2 0 0,-18-5 0 0,26 17 0 16,-26-17 0-16,12 27 0 0,-10-7 0 15,-3 2 0-15,-3 3 0 0,-3 2 0 16,-3 2 0-16,-3 1 0 0,-4-1 0 0,0 1 0 0,-3 0 0 16,1-1 0-16,1-2 0 0,2-4 0 15,4-5 0-15,12-18 0 0,-15 21 0 0,15-21 0 16,0 0 0-16,0 0 0 0,0 0 0 0,21-9 0 16,-21 9 0-16,35-36 0 0,-11 9 0 15,3-7 0-15,2-3 0 0,0-2 0 0,-1-2 0 16,2 2 0-16,-6 1 0 0,-1 3 0 0,-2 1 0 15,-3 3 0-15,-1 5 0 0,-1 4 0 0,-3 4 0 16,-13 18 0-16,20-21 0 0,-20 21 0 0,0 0 0 16,0 0 0-16,0 0 0 0,4 28 0 0,-6-6 0 15,-4 8 0-15,-1 8 0 0,-2 2 0 0,-2 3 0 16,2 0 0-16,0 0 0 16,2-4 0-16,4-2 0 0,3-4 0 0,6-2 0 15,3-6-16-15,9 1-47 0,0-9-12 0,19 11-60 16,-37-28-389-16,59 7-100 0,-14-8 15 0</inkml:trace>
  <inkml:trace contextRef="#ctx0" brushRef="#br0" timeOffset="47427.8095">2755 3822 1597 0,'-27'-20'350'0,"27"20"-323"0,-22-12-2 16,22 12-1-16,0 0 0 0,-22-20-24 16,22 20 0-16,0 0 0 0,-23-20 0 0,23 20 0 15,-19-6 0-15,19 6 0 0,-23 6 0 0,23-6 0 16,-30 23 0-16,12-3 0 0,-4 5 0 0,-1 5 0 16,-3 5 0-16,1 4 0 0,0 0 0 0,2 1 0 15,4-2 0-15,3-3 0 0,5-2 0 0,4-4 0 16,7-4 0-16,3 0 0 0,7-5 0 0,6-3 0 15,6-1 0-15,3-8 0 16,9-3 0-16,4-5 0 0,6-3 0 0,1-6-20 16,7 2-41-16,-7-13-21 0,16 12-23 0,-19-23-57 15,31 29-58-15,-36-33-90 0,29 22-142 0,-7 7-23 16,-22-27 316-16</inkml:trace>
  <inkml:trace contextRef="#ctx0" brushRef="#br0" timeOffset="47865.5362">3353 3883 1877 0,'0'0'62'0,"-19"-19"-26"15,19 19 14-15,-14-22-28 0,14 22-22 0,-17-19 0 16,17 19 0-16,-22-15 0 0,22 15 0 16,-27-6 0-16,27 6 0 0,-32 8 0 15,14 0 0-15,-5 5 0 0,-1 4 0 0,-2 4 0 16,0 4 0-16,-4 4 0 0,2 4 0 0,-1 1 0 15,5 0 0-15,1-2 0 0,3-2 0 0,4-2 0 16,6-4 0-16,5-2 0 0,5-2 0 0,5-3 0 16,-5-17 0-16,24 27 0 0,-3-18 0 0,5-6 0 15,6-4 0-15,6-6 0 0,4-4 0 0,6-6 0 16,0-5 0-16,6-4 0 0,-1-4 0 16,-2-3 0-16,-2-3 0 0,-2-1 0 0,-3-1 0 15,-4 0 0-15,-3 3 0 0,-6-1 0 0,-4 3 0 16,-6 3 0-16,-4 2 0 0,-5 5 0 15,-5 5 0-15,-7 18 0 0,3-24 0 0,-3 24 0 16,0 0 0-16,-20-5 0 0,20 5 0 0,-26 17 0 16,6 0 0-16,-3 11 0 0,-4 4 0 0,-1 9 0 15,0 4 0-15,3-4 0 0,4 2 0 16,5-7 0-16,5-5 0 0,8 0 0 0,4-7 0 16,7-1 0-16,3-5 0 0,9-2 0 0,0-6 0 15,8 0 0-15,4-7 0 0,7-1-15 0,-1-23-130 16,30 31-359-16,-28-29-146 0,13 4-1 0,-3 7 570 15</inkml:trace>
  <inkml:trace contextRef="#ctx0" brushRef="#br0" timeOffset="48178.4385">4038 3667 1908 0,'-32'2'67'0,"32"-2"-30"0,-30 6-9 0,30-6-21 16,-20 12-7-16,20-12 0 0,-17 22 0 0,11-5 0 15,0 2 0-15,3 4 0 0,1 3 0 16,3 2 0-16,1 3 0 0,2 3 0 0,2 1 0 16,0 2 0-16,3 1 0 0,-1-1 0 0,1 0 0 15,2-1 0-15,0-1 0 0,2-3 0 0,-1-5 0 16,2-2 0-16,-1-5 0 0,-13-20 0 0,27 27 0 16,-27-27 0-16,24 9 0 0,-24-9 0 15,26-4 0-15,-26 4 0 0,29-27 0 0,-12 4 0 16,2-10 0-16,3-3 0 0,1-1 0 15,-1-5 0-15,-1 3 0 0,-2-3 0 0,-1 1 0 16,-3-1 0-16,0 1 0 0,-4-3 0 0,0 3 0 16,-3-2 0-16,3 8 0 0,-2-2-9 0,3 14-71 15,-12-12-65-15,28 33-374 0,-28-15-130 0,0 17 32 16</inkml:trace>
  <inkml:trace contextRef="#ctx0" brushRef="#br0" timeOffset="48573.7245">4578 3882 1850 0,'0'0'49'0,"0"0"-6"16,27 10 2-16,-27-10-4 0,35-6-22 16,-11 1-19-16,4-2 0 0,2-1 0 0,5-1 0 15,-1-1 0-15,5-1 0 0,-2 0 0 0,0 0 0 16,0-2 0-16,-3 0 0 0,-2-1 0 0,-6 1 0 15,-3 0 0-15,-3 1 0 0,-20 12 0 0,24-27 0 16,-24 27 0-16,7-25 0 0,-7 25 0 0,-10-30 0 16,10 30 0-16,-27-31 0 0,7 17 0 15,-5 2 0-15,-4 1 0 0,-2 4 0 0,-2 4 0 16,1 4 0-16,-1 7 0 0,-1 2 0 0,1 7 0 16,-1 4 0-16,-2 6 0 0,2 5 0 0,0 6 0 15,2 4 0-15,2 2 0 0,5 2 0 16,4-3 0-16,5-1 0 0,7-4 0 0,4-5 0 15,8-7 0-15,6-4 0 0,8-4 0 0,7-2 0 16,10-7 0-16,9-3 0 0,10-6 0 16,9-8 0-16,10 0 0 0,4-9 0 0,7 3 0 0,-11-23-154 15,34 36-286-15,-33-28-240 0,2 2 2 0,4 12 584 16</inkml:trace>
  <inkml:trace contextRef="#ctx0" brushRef="#br0" timeOffset="49492.5176">6288 3770 1359 0,'-8'-22'109'0,"8"22"-36"15,0 0-8-15,0 0-8 0,-3-24-2 0,3 24-10 16,0 0-2-16,0 0-5 0,-3-25 3 0,3 25-8 16,0 0 1-16,0 0-6 0,0 0-2 15,-8-16-2-15,8 16-7 0,0 0-17 0,0 0 0 16,0 0 0-16,-17 6 0 0,17-6 0 0,-15 17 0 16,4-1 0-16,-4 6 0 0,-1 5 0 0,-1 2 0 15,0 2 0-15,-2 1 0 0,0 2 0 16,1-3 0-16,1-3 0 0,4-4 0 0,2-6 0 15,11-18 0-15,-12 24 0 0,12-24 0 0,0 0 0 16,0 0 0-16,0 0 0 0,0 0 0 16,0 0 0-16,18-1 0 0,-18 1 0 0,23-25 0 15,-7 4 0-15,2-7 0 0,2-3 0 0,0-3 0 16,1 0 0-16,-3 2 0 0,-1 0 0 0,-1 3 0 16,-4 2 0-16,-2 3 0 0,-3 4 0 0,-2 2 0 15,-5 18 0-15,7-29 0 0,-7 29 0 0,0 0 0 16,3-19 0-16,-3 19 0 0,0 0 0 0,0 0 0 15,0 0 0-15,-6 17 0 0,6-17 0 16,-5 19 0-16,5-19 0 0,-4 24 0 0,4-24 0 16,1 28 0-16,-1-28 0 0,11 25 0 15,-11-25 0-15,21 19 0 0,-21-19 0 0,35 12 0 16,-12-10 0-16,4-5 0 0,2 0 0 0,4-7 0 16,1-2 0-16,0-2 0 0,0-2 0 0,0 0 0 15,-2 0 0-15,-4-1 0 0,-4 3 0 16,-3-1 0-16,-4 3 0 0,-17 12 0 0,24-21 0 15,-24 21 0-15,0 0 0 0,14-16 0 0,-14 16 0 16,0 0 0-16,0 0 0 0,0 0 0 0,0 0 0 16,-10 20 0-16,10-20 0 0,-15 32 0 0,4-6 0 15,-1 8 0-15,-1 2 0 0,1 2 0 0,0-1 0 16,3-2 0-16,2-1 0 0,6-1 0 16,1-4 0-16,7-1 0 0,1-7 0 15,8 1 0-15,2-7-34 0,9 0-35 0,-7-19-69 16,32 25-246-16,-25-31-227 0,12 0-26 0,2 3 464 15</inkml:trace>
  <inkml:trace contextRef="#ctx0" brushRef="#br0" timeOffset="49695.7693">7282 3562 1971 0,'-17'-9'76'0,"17"9"-76"0,-20 19 0 0,20-19 0 16,-15 32 0-16,6-13 0 0,1 4 0 15,-1 3 0-15,1 1 0 0,0 5 0 0,2 3 0 16,0 0 0-16,2 1 0 0,0-1 0 0,1-2 0 16,2 0 0-16,1-4 0 0,4-1 0 15,-1-7 0-15,7 4 0 0,-10-25-68 0,22 37-50 16,-22-37-243-16,0 0-301 0,28 1 45 0,-28-1 397 16</inkml:trace>
  <inkml:trace contextRef="#ctx0" brushRef="#br0" timeOffset="50993.3419">7575 3481 2047 0,'0'0'0'16,"0"0"0"-16,-12 24 0 0,12-24 0 0,-5 23 0 15,5-23 0-15,-4 30 0 0,3-12 0 0,0 1 0 16,1 3 0-16,0 0 0 0,2 1 0 0,0 1 0 15,-1 3 0-15,-1-1 0 0,0 3 0 16,-1 2 0-16,-1-1 0 0,2-2 0 0,-2 1 0 16,1-4 0-16,-1-1 0 0,2-2 0 0,2-4 0 15,-2-18 0-15,2 26 0 0,-2-26 0 0,0 0 0 16,0 0 0-16,0 0 0 0,0 0 0 0,0 0 0 16,20-2 0-16,-20 2 0 0,13-26 0 15,-3 4 0-15,2-3 0 0,0-3 0 16,1-1 0-16,0 0 0 0,-4-1 0 0,0 0 0 15,-1-1 0-15,-2-2 0 0,3 0 0 0,-1-3 0 16,2 4 0-16,0 2 0 0,2 3 0 0,-1 5 0 16,-11 22 0-16,19-25 0 0,-19 25 0 0,17-10 0 15,-17 10 0-15,24-5 0 0,-24 5 0 0,30 0 0 16,-11 0 0-16,3 3 0 0,3-2 0 0,1 1 0 16,1 1 0-16,2-1 0 0,-1 2 0 15,0-1 0-15,-1 1 0 0,-3 1 0 0,1 1 0 16,-3 1 0-16,-3 0 0 0,-1 3 0 15,-18-10 0-15,27 24 0 0,-27-24 0 0,18 32 0 16,-13-10 0-16,-5 1 0 0,-2 4 0 0,-4 4 0 16,-3 2 0-16,-2 2 0 0,-1 2 0 0,-1-1 0 15,-1-1 0-15,2 0 0 0,0-1 0 0,2-2 0 16,0-5 0-16,3-2 0 0,2-5 0 16,5-20 0-16,-6 28 0 0,6-28 0 0,0 0 0 15,0 0 0-15,0 0 0 0,0 0 0 0,0 0 0 16,21-19 0-16,-10-3 0 0,2-6 0 0,4-6 0 15,0-3 0-15,0-2 0 0,2 0 0 0,-5-2 0 16,1-1 0-16,-4-3 0 0,-2-1 0 0,1 0 0 16,0 1 0-16,1 3 0 15,0 5 0-15,-2 5 0 0,1 8 0 0,-10 24 0 16,10-26 0-16,-10 26 0 0,0 0 0 0,0 0 0 16,0 0 0-16,0 0 0 0,0 0 0 0,25 9 0 15,-25-9 0-15,28 11 0 0,-9-5 0 0,3 1 0 16,2-1 0-16,3-1 0 0,1 0 0 0,1 0 0 15,1-2 0-15,-1 2 0 0,-1-1 0 0,-3-1 0 16,-3 0 0-16,-5-1 0 0,-17-2 0 16,19 5 0-16,-19-5 0 0,0 0 0 0,0 0 0 15,0 0 0-15,0 0 0 0,-12 17 0 0,12-17 0 16,-28 15 0-16,10-6 0 0,-4 3 0 16,-1 2 0-16,0 3 0 0,-2-1 0 0,3 4 0 15,0 0 0-15,3 2 0 0,1 2 0 0,2 2 0 16,1-1 0-16,4 2 0 0,3-3 0 0,4 0 0 15,3-2 0-15,3-3 0 0,6-1 0 16,-8-18 0-16,23 31 0 0,-5-18 0 0,4-3 0 16,6-4 0-16,4-4 0 0,0-6 0 0,7-3 0 15,-1-4 0-15,2-6 0 0,-2-2 0 0,-4-4 0 16,-5-2 0-16,-3-3 0 0,-4-1 0 0,-3-1 0 16,-3-1 0-16,-4 2 0 0,-4 1 0 0,-5 1 0 15,-4-1 0-15,-5 1 0 0,-4 2 0 16,-3-1 0-16,-2 3 0 0,-1 3 0 15,16 20 0-15,-30-28 0 0,30 28 0 0,-29-10 0 16,29 10 0-16,-26 5 0 0,26-5 0 0,-17 11 0 16,17-11 0-16,0 0 0 0,-4 21 0 0,4-21 0 15,17 19 0-15,-17-19 0 0,33 15 0 0,-10-9 0 16,4-4 0-16,3 2 0 0,4-4 0 0,1 0 0 16,2 0 0-16,0-2 0 0,0 2 0 15,1 0 0-15,0 0 0 0,-2 2 0 0,-4 1 0 16,-3 2 0-16,-3 4 0 0,-3 0 0 0,-4 5 0 15,-19-14 0-15,28 35 0 0,-22-15 0 0,-3 6 0 16,-6 1 0-16,-5 2 0 0,-3 4 0 0,-4 3 0 16,-2-2 0-16,0 0 0 0,0 1 0 15,0-3 0-15,3-1 0 0,-1-3 0 0,3-4 0 16,2-2 0-16,2-3 0 0,8-19 0 16,-8 24 0-16,8-24 0 0,0 0 0 0,0 0 0 15,0 0 0-15,0 0 0 0,0 0 0 0,10-27 0 16,-2 6 0-16,3-8 0 0,2-4 0 0,1-3 0 15,1-1 0-15,1-6 0 0,2-2 0 0,1 0 0 16,4-4 0-16,4 3 0 0,1 3 0 0,5 2 0 16,1 2 0-16,1 5 0 0,1 4 0 15,-4 4 0-15,-2 5 0 0,0 1 0 0,-2 4 0 16,1 4 0-16,1-1 0 0,5 6 0 0,-3-3 0 16,7 8 0-16,-3-6 0 0,5 13-2 15,-12-14-151-15,15 22-12 0,-26-28-47 0,26 34-23 16,-44-19-51-16,42-2-79 0,-12 27-88 0,-30-25 278 15,39 16 175-15</inkml:trace>
  <inkml:trace contextRef="#ctx0" brushRef="#br0" timeOffset="51837.4947">2112 4939 1806 0,'-29'-8'50'16,"9"4"-15"-16,1-2-5 0,19 6-10 0,-23-10-4 15,23 10-11-15,0 0-7 0,-12-17-6 16,12 17-2-16,0 0-3 0,12-18 3 0,-12 18-1 16,21-11 4-16,-21 11 3 0,31-7 3 15,-11 6 0-15,3 1 2 0,2 2 3 0,2 1 3 16,5 0 7-16,-1 2 2 0,7 2 3 0,1-1-2 15,5 4-2-15,1-1-3 0,5 0 1 0,6 0-1 16,2-1 1-16,9-1-4 0,5-2-9 0,13-1 0 16,7-3 0-16,10-2 0 0,9-2 0 15,4-4 0-15,9-1 0 0,9-3 0 0,8-2 0 16,5-2 0-16,6-2 0 0,7 0 0 0,2-1 0 16,2 0 0-16,0 1 0 0,-3 2 0 0,3 1 0 15,-3 3 0-15,-2 1 0 0,-6 3 0 0,-4 4 0 16,-2 1 0-16,-4 2 0 0,-1 3 0 15,-3-1 0-15,-4-1 0 0,-2 3 0 0,-4-2 0 16,-2 1 0-16,0-1 0 0,-1 1 0 16,-4-2 0-16,1-1 0 0,-3 0 0 0,0 0 0 15,-1-1 0-15,0-2 0 0,-3 1 0 0,-2-1 0 16,-1-1 0-16,0-1 0 0,-3 0 0 0,-2 0 0 16,-2 1 0-16,-6 0 0 0,2-2 0 0,0 1 0 15,-5-3 0-15,-1 4 0 0,-6-1 0 0,-5 1 0 16,-5 1 0-16,-6 0 0 0,-6 2 0 15,-6 1 0-15,-10 1 0 0,-8 2 0 0,-9 0 0 16,-9 0 0-16,-8 1 0 0,-17-4 0 0,0 0 0 16,0 0 0-16,8 19 0 0,-8-19 0 15,-19 10 0-15,19-10 0 0,-37 13 0 0,12-10 0 16,-3 3 0-16,-5-2 0 0,3 3-11 0,-11-13-116 16,27 30-200-16,-40-32-254 0,22 10-70 0,-4 2 302 15</inkml:trace>
  <inkml:trace contextRef="#ctx0" brushRef="#br0" timeOffset="52602.9817">3111 4736 1393 0,'-25'-18'260'16,"25"18"-211"-16,0 0-7 0,-17-6-3 0,17 6-3 15,0 0-3-15,0 0-5 0,0 0-8 0,0 0-4 16,0 0-6-16,0 0-4 0,0 0-2 0,0 0-2 15,0 0 1-15,0 0 3 0,0 0 4 16,0 0 3-16,0 0 3 0,21-3-1 16,-21 3 1-16,35 0-3 0,-9-1-2 0,2-3-5 15,5 1-6-15,4-3 0 0,1 1 0 0,6-1 0 16,-1 0 0-16,5 0 0 0,2 1 0 0,2-1 0 16,3 1 0-16,2 0 0 0,1 0 0 0,3 1 0 15,-2-1 0-15,0 0 0 0,1 0 0 16,-1 0 0-16,2 2 0 0,1-2 0 0,0 0 0 15,-1-1 0-15,1 0 0 0,-2-1 0 0,-2-1 0 16,-1 0 0-16,-1-2 0 0,-1-1 0 0,-1-1 0 16,1 0 0-16,0-1 0 0,-3 1 0 0,1-3 0 15,-6 3 0-15,-5 0 0 0,-4 2 0 0,-6 1 0 0,-7 3 0 16,-4-2 0-16,-21 8 0 0,21-6-45 16,-21 6-48-16,0 0-67 0,0 0-327 15,-17 8-145-15,0-1 81 0,-5 10 473 0</inkml:trace>
  <inkml:trace contextRef="#ctx0" brushRef="#br0" timeOffset="53051.3793">3265 5183 814 0,'0'0'570'16,"22"0"-360"-16,-22 0-131 0,19-13-9 15,-19 13-12-15,32-14-4 0,-14 1-24 0,9 6 15 16,-1-1-23-16,6-1 31 0,1 1-19 16,6 1-26-16,4-2-8 0,3 2 0 0,3-2 0 15,0 1 0-15,5 1 0 0,-2-1 0 0,4 1 0 16,-1 0 0-16,2-2 0 0,0 2 0 0,3-1 0 16,1-1 0-16,-3 2 0 0,0-2 0 0,-3 2 0 15,-1 1 0-15,-2-1 0 0,-3 2 0 0,-2 1 0 16,-3 1 0-16,-3 2 0 0,-3-1 0 0,-5 0 0 15,-4 2 0-15,-7-1 0 0,-5 1 0 16,-17 0 0-16,17 1 0 0,-17-1 0 0,0 0-21 16,0 0-145-16,-28-1-380 0,28 1-94 0,-29 2-16 15</inkml:trace>
  <inkml:trace contextRef="#ctx0" brushRef="#br1" timeOffset="203788.3471">23774 1964 599 0,'0'0'104'15,"0"0"-55"-15,0 0-25 0,0 0-9 0,0 0-3 16,0 0-1-16,0 0 2 0,0 0-2 0,0 0-1 16,0 0 0-16,2-19 2 0,-2 19 3 15,0 0 10-15,0 0 13 0,0 0-135 16,0 0-5-16,0 0-13 0,0 0-21 0,0 0 294 15,0 0 42-15,-6-20 36 0,6 20 14 0,0 0-155 16,0 0-41-16,0 0-27 0,0 0-3 0,0 0-3 16,0 0 0-16,0 0 3 0,0 0-3 0,0 0-3 15,0 0-3-15,-17 2-5 0,17-2-3 0,0 0-46 16,0 0 44-16,0 0-43 0,0 0 42 16,0 0-3-16,0 0-3 0,0 0 39 0,-23 2-44 15,23-2 44-15,0 0-41 0,-23 18-3 0,23-18-12 16,-29 19 10-16,9-5-11 0,0 4 9 15,-5 1 10-15,-2 3-4 0,-2-1 8 0,-2-3-3 16,-3 2 4-16,-3 1-4 0,-3 2 8 0,-3-1-7 16,-2 2 12-16,-4-1-8 0,-2 2 9 0,-5 2-6 15,0 2 5-15,-10 0-4 0,3 5 15 16,-9-4-7-16,-2 10 15 0,-5-5-16 0,-9 8 11 16,-8 1-13-16,-4 4-7 0,-8 3 32 0,-4 5-35 15,-11-1 29-15,-9 8-12 0,-10 0-18 0,-4 5 18 16,-10 0-17-16,-5 4 19 0,-8 2 1 0,-1 7-21 15,-7 0 16-15,-1 5-19 0,-3 0-4 0,-4 2 19 16,-3 3-22-16,-1 2 2 0,-7 2 11 0,-3 5-8 16,-6 1 10-16,-1 3 6 15,-5 1-16-15,0 3 0 0,-5 2 12 0,-7 4-8 16,1 2 2-16,2 1-4 0,-1 3 0 0,-2 2 0 16,-8 3 0-16,-5 3 0 0,-12 1 0 0,-6 1 0 15,-1 0 0-15,-3 4 0 0,5 3 0 0,-1 2 0 16,-3 4 0-16,-8 0 0 0,-10 0 0 0,-8 4 0 15,-5 0 0-15,-1 3 0 0,0 1 0 16,1 4 0-16,-2 1 0 0,-9-1 0 0,2 5 0 16,-11-1 0-16,2 5 0 0,0-1 0 0,1 3 0 15,-1 0 0-15,2 5 0 0,-1 1 0 0,-4-1 0 16,-3 5 0-16,3-2 0 0,-3 0 0 0,8-1 0 16,5-2 0-16,1-5 0 0,1 4 0 15,-4-1 0-15,3-1 0 0,-4 0 0 0,4-2 0 16,5 2 0-16,-3-2 0 0,0 2 0 15,-4-1 0-15,-8 0 0 0,-1 4 0 0,-3-3 0 16,-2 1 0-16,-1 4 0 0,0-4 0 0,0 3 0 16,1 1 0-16,-3 2 0 0,3 4 0 0,1 2 0 15,4 3 0-15,1-1 0 0,5 3 0 0,0 1 0 16,5 1 0-16,2-1-8 0,7-4 4 0,3 6-12 16,7-3 0-16,6-1-14 0,2-3-22 0,12-1 3 15,-6-13-25-15,25 16-76 0,-22-27-375 16,29-1-98-16,19-5 124 0</inkml:trace>
  <inkml:trace contextRef="#ctx0" brushRef="#br1" timeOffset="204694.7729">5788 10980 1410 0,'0'0'25'0,"0"0"-17"16,-15-23-12-16,15 23 0 0,-3-18-4 0,3 18 6 15,4-21-1-15,-4 21 2 0,6-18-1 0,-6 18 3 16,0 0-2-16,16-24 8 0,-16 24 2 0,13-17 7 16,-13 17 2-16,16-17 6 0,-16 17 29 15,17-15-21-15,-17 15 28 0,0 0-22 16,27-20-2-16,-27 20-22 0,0 0 15 0,18-22-24 16,-18 22 17-16,0 0-3 0,0 0-4 0,0 0-3 15,0 0-2-15,0 0 0 0,0 0-2 0,0 0-1 16,0 0 1-16,0 0 18 0,7 26-39 0,-7-26 40 15,-11 36-39-15,2-11 15 0,-4 4 6 0,-1 4-11 16,-3 2 11-16,-4 2-11 0,-1 2 10 16,-4 1-8-16,-4 2 11 0,-1 0-7 0,-3 0 10 15,0-2-8-15,-2 2 8 0,0-1-8 0,1 0-8 16,-1-1 28-16,3 0-24 0,4-2 18 0,4-2-9 16,3-6-11-16,5-3 3 0,5-5-2 0,7-6 2 15,5-16-6-15,14 27 5 0,6-16-1 16,4-1 3-16,10-4-4 0,10-6 0 0,10-5 0 15,9-8-18-15,12-6-11 0,3-13-31 16,21 5-30-16,-11-35-133 0,25 21-401 0,4-7-1 16,5-5 248-16</inkml:trace>
  <inkml:trace contextRef="#ctx0" brushRef="#br1" timeOffset="214574.0036">23928 12979 232 0,'0'0'-7'0,"0"0"-30"0,-12-22-30 15,12 22-11-15,0 0 203 0,-7-17 47 0,7 17 48 16,0 0 6-16,0 0-134 0,0 0-39 0,0 0-30 16,0 0 3-16,0 0 25 0,0 0 18 0,-20-12 15 15,20 12-5-15,0 0-14 0,0 0-10 16,0 0-6-16,0 0-3 0,0 0-7 0,0 0-6 16,0 0-8-16,0 0-7 0,0 0-5 0,0 0-3 15,0 0-5-15,0 0 0 0,0 0-1 0,0 0-2 16,0 0 0-16,0 0-2 0,0 0 0 0,0 0 0 15,0 0 0-15,0 0 1 0,0 0 0 0,-17 12 0 16,17-12 2-16,0 0 0 0,0 0 0 0,0 0 1 16,0 0 1-16,0 0 0 15,-20-6-1-15,20 6 2 0,0 0 1 0,0 0 0 16,0 0 2-16,0 0 0 0,0 0 1 0,0 0-1 16,-17 1 0-16,17-1-2 0,0 0-1 0,0 0 1 15,0 0-2-15,0 0 1 0,0 0-2 0,0 0 1 16,0 0 0-16,-13 17 0 0,13-17 1 0,0 0 1 15,0 0-1-15,0 0-1 0,0 0-1 0,0 0-1 16,0 0-2-16,0 0 2 0,17 17 0 16,-17-17 1-16,0 0 0 0,0 0-1 0,0 0-1 15,0 0 0-15,0 0 0 0,0 0-1 0,0 0-1 16,0 0 0-16,0 0 1 0,0 0 0 16,0 0 1-16,0 0 1 0,0 0 0 0,0 0 1 15,0 0 0-15,0 0-1 0,-25-15 0 0,25 15-1 16,-26-10 2-16,26 10-3 0,-32-11 3 15,15 4-3-15,-3-1 1 0,2 1-2 0,-2 0 2 16,1 0-2-16,-2-2 3 0,1 2-3 0,-2-1 3 16,0-2-3-16,-1-1 1 0,0 0-2 0,-2-1 3 15,0 0-3-15,-2 0 3 0,0 0-3 0,-1-2 4 16,0 0-3-16,0 1 3 0,-1-2-4 0,1 2 4 16,-1-1-6-16,0-1-20 0,-2 0 42 0,0 0-44 15,-2 0 45-15,0 1-20 0,0 0-3 16,-2 0 5-16,0-2-5 0,-1 1 6 15,1 2-5-15,-1-3 3 0,0 3-3 0,-3-1 3 16,2 0-3-16,-1 1 5 0,-1 1-5 0,3 0 4 16,-2 0-4-16,0 0 5 0,2 0-4 0,-1-1 1 15,0 0-3-15,-1 0 4 0,0 1-5 0,-2-3 6 16,1 1-4-16,-1-1 5 0,-1-1-7 0,-1 0 6 16,-1-1-5-16,-1 0 6 0,-2-1-6 15,1-1 5-15,0 1-5 0,0-1 5 0,0 0-4 16,0-2 5-16,1 2-7 0,0-2 7 0,0 1-7 15,0 0-16-15,1 1 41 0,-1-2-40 0,-2 1 39 16,2-2-16-16,-4 0-8 0,2-1 7 0,1 1-7 16,-1-1 8-16,0 2-7 0,-2-2 6 15,1 0-6-15,0 0 6 0,-1-1-6 0,-1 1 6 16,0-2-6-16,-4 1 6 0,2 0-6 16,-2-1 7-16,-3-1-9 0,2 0 9 0,-2-1-8 15,-1-1 9-15,2 2-8 0,1-2 7 0,1 0-8 16,0 1-15-16,-1 0 40 0,0-1-40 0,-1 1 39 15,1-1-15-15,3 0-10 0,-2 1 8 0,-3-1-8 16,0 0 8-16,-1 0-8 0,1 0 10 0,0-1-9 16,0 0 8-16,0 3-8 0,-2-2 7 15,-1 4-7-15,0 0 9 0,-2-2-8 0,0 1 7 16,2-1-7-16,-2 0 6 0,2 0-7 0,-1 1 8 16,-1-2-7-16,-1 1-11 0,2-2 37 15,1 0-36-15,-4-1 36 0,4 1-19 0,-2-1-7 16,-1 1 7-16,2-1-8 0,0 0 8 0,-2 0-9 15,-2-3 10-15,0-1-8 0,1 0 7 0,-2 0-9 16,1 1 8-16,-2-1-8 0,0 1 9 16,4-1-9-16,-1-2 11 0,1 1-11 0,0 0-15 15,-1 2 38-15,0-2-37 0,-1 0 35 0,2-1-11 16,-1 0-11-16,0 0 10 0,2-2-10 0,-2 5 12 16,0-1-11-16,1 1 9 0,0 0-9 0,0-1 10 15,0 1-9-15,-3-1 10 0,1 0-10 0,-2 0 8 16,2-2-7-16,-1 2-16 15,1 0 38-15,-1-1-36 0,0 2 34 0,-1-3-11 16,0 1-11-16,2 1 7 0,-2 3-7 0,2 0 8 16,2 2-9-16,0 0 11 0,1 0-9 0,5 3 8 15,-1-1-7-15,-1 3 7 0,3 2-8 0,-1-1 6 16,0-1-6-16,0 1 6 0,0-2-7 0,1 2 10 16,0-1-9-16,-1 0 7 0,0-1-6 0,2 1-16 15,-3 0 41-15,2 0-42 0,-1 0 41 16,-1 1-16-16,0-1-8 0,-1 0 8 0,1 2-7 15,0-1 3-15,1 0-5 0,-2 0 7 0,-1 1-7 16,2-1 6-16,0 1-6 0,0-2 6 0,1 2-4 16,-1 0 5-16,2-1-5 0,-1 3 4 15,4-1-5-15,-2 2 4 0,0 0-5 0,1 0 6 16,0 0-6-16,2 0 7 0,0 0-7 0,1-1 5 16,-1 1-4-16,1-1 4 0,0 0-5 15,0-4 9-15,0 0 20 0,0-1-38 0,-1 1 38 16,0 0-39-16,-2-2 11 0,-1 0 8 0,1-2-8 15,-1 1 8-15,0-3-10 0,-2 0 8 0,1-2-9 16,-1-1 8-16,1-1-6 0,0-1 8 0,1 0-8 16,-2 3 9-16,1-2-10 0,2 2 11 0,-2-2-12 15,1 1 11-15,2-1-12 0,-1 2-14 16,3 0 38-16,0 1-38 0,2 0 39 0,1 1-15 16,-2-1-8-16,-1 1 9 0,2-1-8 15,-1 3 9-15,0-2-10 0,1 1 10 0,-2 0-11 16,0-1 8-16,0 1-8 0,-1-1 9 0,4 0-8 15,-2-1 9-15,-2 0-9 0,0-2 9 0,-1 0-7 16,-1 0 8-16,1-1 12 0,0 2-37 0,-1 0 36 16,2 0-36-16,2 1 15 0,-1 0 10 15,1 1-10-15,2 0 10 0,-1 1-9 0,1 0 7 16,-2 0-6-16,-1 1 8 0,0 0-9 0,1-1 9 16,-3 2-8-16,1-1 8 0,-2 2-10 0,-2-2 9 15,0 0-9-15,-1 0 8 0,2 0-5 0,-2-1 7 16,-3 1-7-16,0-2-15 0,-3 2 38 15,-3-2-37-15,0-2 39 0,-3 1-14 0,2 1-9 16,-2 0 9-16,2 0-11 0,0 1 7 16,0 2-5-16,-1-3 7 0,0 1-7 0,0 0 7 15,-1 0-8-15,-1 2 7 0,0 0-7 0,1 0 5 16,3-1-5-16,-5 0 6 0,1-2-7 0,0 2 7 16,-3-3-8-16,0 0-13 0,-1 0 33 0,-1-3-32 15,0 1 31-15,-2-2-11 0,1 0-9 0,0-1 8 16,-3 0-8-16,1 0 7 0,-1 0-9 15,1 0 10-15,0 0-10 0,0 3 12 0,2 1-9 16,1-1 9-16,-3 1-9 0,-1-3 7 0,2 0-8 16,-1-3-13-16,0 1 32 0,1-3-30 15,-2 1 31-15,0-2-11 0,-1-1-9 0,-1 0 10 16,0-1-11-16,-2 2 12 0,1-3-12 0,0 2 11 16,1 1-11-16,1-1 11 0,-1 1-10 0,3 0 9 15,-1-1-11-15,0 1-9 0,3 0 29 16,0-1-26-16,0 3 28 0,1-2-10 0,-1 1-10 15,1 0 9-15,-3 1-9 0,0-1 8 0,2-1-8 16,2 3 9-16,0-1-9 0,-1 2 9 0,-1 0-10 16,0-2 10-16,0 1-9 0,1-2-11 0,0 0 30 15,-1-1-29-15,5 2 29 0,-2-4-8 0,-1 1-13 16,0-1 12-16,0 0-12 0,0-1 11 16,-1-1-10-16,1 1 11 0,3 1-11 15,-1 1 11-15,3 0-11 0,1 0 10 0,-2-2-9 16,2 2-11-16,-1 0 28 0,0-1-28 0,1 1 28 15,1 1-8-15,2 0-10 0,-1 1 10 0,3 0-10 16,1 3 9-16,-2 0-8 0,0 2 7 0,0 0-8 16,-3 0 8-16,2 0-8 0,0 0 9 0,1 1-8 15,1-1 9-15,-1 1 10 0,1 0-35 16,-1 1 34-16,-1 0-33 0,1 2 14 0,1 1 8 16,2 1-8-16,2 0 8 0,2 2-7 0,1-1 7 15,-2 1-7-15,1-1 8 0,0-1-8 0,0 3 6 16,-1-1-6-16,0 5 6 0,0-4-7 15,-3 2 7-15,2-3-6 0,1 2 6 0,1-2-7 16,-1 2 7-16,1-1-7 0,0-3 7 0,-3 0-5 16,1 0-28-16,0-1 39 0,-2 4-39 15,1-2 37-15,-1 2-5 0,3-2-7 0,2 3 7 16,0 0-6-16,3 1 7 0,1 3-7 0,1 1 7 16,3 1-5-16,3 2 2 0,1 1-5 0,6 2 0 15,1 0-6-15,5 5 2 0,0-1-4 0,5 3-1 16,-1-5-8-16,5 5-5 0,-2-6-9 0,7 6-15 15,-8-10-20-15,25 16-25 0,-39-27-129 16,39 27-283-16,0 0-3 0,-28-28 275 0</inkml:trace>
  <inkml:trace contextRef="#ctx0" brushRef="#br1" timeOffset="216277.2335">9639 6058 327 0,'0'0'128'15,"0"0"-11"-15,2 18 15 0,-2-18 19 0,0 0 6 16,0 0-14-16,0 0-25 0,-17 1-30 0,17-1-24 16,0 0-14-16,0 0-6 0,0 0-3 0,0 0 0 15,0 0 0-15,0 0-5 0,0 0-2 16,0 0-4-16,-19-8-3 0,19 8-2 15,0 0-2-15,0 0-1 0,0 0-5 0,0 0-2 16,0 0-7-16,0 0-2 0,6 21-5 0,-6-21 2 16,11 29-4-16,-2-7 4 0,5 6-6 0,2 3 8 15,2 7-9-15,3 3 12 0,-1 5-14 0,2 4-7 16,1-1 31-16,-1 3-28 0,-1-2 32 0,-3-3-8 16,-2-8-9-16,-3-8 10 0,-3-8-11 0,-3-4 6 15,-7-19-6-15,9 22 2 0,-9-22-2 16,0 0-1-16,0 0-1 0,0 0-2 0,0 0-1 15,0 0 2-15,0 0 0 0,0 0 0 0,-26-29 4 16,13 10-5-16,-5-7 6 0,-4-5-7 16,-1-4 6-16,-5-5-7 0,0-4 9 0,-2-3 8 15,1-2-26-15,0 0 24 0,1 1-25 0,1 2 7 16,1 2 12-16,-1 2-8 0,3 3 9 16,0 2-7-16,5 5 8 0,2 5-7 0,4 5 4 15,2 4-2-15,11 18 0 0,-13-24-2 0,13 24 0 16,0 0 2-16,0 0-2 0,0 0-2 0,0 0 0 15,24-8 0-15,-7 14 0 0,6 0 0 0,7 2 0 16,4 0 0-16,5 2 0 0,1 1 0 0,2-2 0 16,-1 0 0-16,0-3 0 0,1-2 0 0,-3-3 0 15,-1-1 0-15,0-3 0 0,0 0 0 16,-3-1 0-16,-1-2 0 0,-1 2 0 16,-1 0-28-16,0 2-16 0,-5-4-18 0,13 22-124 15,-40-16-397-15,43-6-38 0,-21 5 99 0</inkml:trace>
  <inkml:trace contextRef="#ctx0" brushRef="#br1" timeOffset="226483.2998">24936 7885 763 0,'6'-17'168'15,"-6"17"-96"-15,0 0-20 0,0 0-7 0,0 0 2 16,16-17 0-16,-16 17 2 0,0 0-12 0,0 0-9 15,14-18-9-15,-14 18-6 0,0 0-5 0,0 0-4 16,0 0-3-16,0 0-1 0,18-12-1 0,-18 12 0 16,0 0-2-16,0 0-3 0,17-4-7 15,-17 4-12-15,0 0-12 0,0 0-8 16,0 0 2-16,0 0 11 0,0 0 17 0,0 0 15 16,0 0 12-16,0 0 14 0,0 0 10 0,0 0 14 15,0 0 6-15,0 0 4 0,0 0 2 0,0 0-5 16,0 0-6-16,0 0-8 0,0 0-7 0,0 0-10 15,-20 14-4-15,20-14-10 0,0 0-4 0,0 0-3 16,-20 0-4-16,20 0-1 0,0 0 1 0,0 0-1 16,-22 5-1-16,22-5 2 0,0 0 0 15,-21 6-2-15,21-6 5 0,-22 4-3 0,22-4 1 16,-25 6 2-16,25-6 2 0,-33 8-1 0,33-8 5 16,-35 6 0-16,15-1 1 0,0-3-2 15,-1 3-1-15,-2-3-4 0,1 1 1 0,-1-1-1 16,0 1 0-16,-2-2 1 0,1 2-1 0,-3-1 1 15,-1 1-3-15,0 2 0 0,0-1 0 16,0-1-5-16,0 1 6 0,0-5 1 0,-1 3-1 16,-1 1 0-16,2-2-2 0,-4 2-6 0,2-3 6 15,1 0 0-15,-3 2-1 0,0-4 3 0,1 1-2 16,-3 0 1-16,-3 0-1 0,1 0 2 0,1-1-1 16,-2 0 1-16,1 1-1 0,-2-4 0 0,-1 2 2 15,-2 1 2-15,-1-3 2 0,0 4 0 0,2-3-4 16,-2 2-1-16,3 0-5 0,2-1 1 15,-4 1 1-15,3-3 2 0,-4 2 0 16,2 1 3-16,0-2-5 0,1 2 1 0,-1 0 0 16,0-1-2-16,0 1 2 0,-1-2-2 0,1 0 0 15,0 2 1-15,1 0-2 0,0-1 2 0,3 0-2 16,-1 0 2-16,1 1 0 0,-2-2 0 0,-1 0 1 16,0 2-1-16,-1 0 0 0,-1-1 2 0,0 1-2 15,-1 2 2-15,0-1-1 0,-1-1-2 16,1 2 2-16,-1 0-3 0,0 0 1 0,2 0 2 15,1 0-1-15,1 0 1 0,-1 2-2 0,0-2 1 16,-2 1 1-16,-3-1-1 0,0 1 1 0,0 1 0 16,-2 0-2-16,0 0 1 0,-3-1 0 15,-1 2 0-15,0-2 3 0,-2 1-1 0,0 0-1 16,-1 0-1-16,-2 0-1 0,0 1 1 16,-3-1 1-16,0-1-1 0,-3 2-2 0,0-2 3 15,3 1-1-15,-2 0-1 0,5-1 3 0,0-1-2 16,0 2 0-16,0-1 0 0,0 2 1 0,-1-2-2 15,-3 0 2-15,2 1-1 0,-4-2 0 0,1 0-1 16,0 0 2-16,3 1-1 0,-1 0-2 0,-1 0 2 16,-1 0 0-16,-5-1 0 0,1-1 0 0,0 2 1 15,-3 1-1-15,-2-1 0 0,0 0 4 16,0-1-3-16,-1 1-1 0,0 0-1 0,-4 2 0 16,0 0-2-16,-3 0 3 0,-1-2-1 0,2 2 1 15,2-2-1-15,0 1 2 0,-1-1-1 16,1 2-1-16,-3-2 3 0,0 1 0 0,2 0-1 15,-1 0 2-15,3 0-3 0,2 0 1 0,-1-1-1 16,3 0 0-16,-5-1-2 0,4 1 3 0,0-1 1 16,1 0 1-16,-2-1 0 0,2 1 0 15,-3 0-3-15,1 0 1 0,-3 0 0 0,-1 0 0 16,-2 1 0-16,-2 0 1 0,-1-1 0 0,1 0-1 16,1-1 1-16,-1 1 1 0,0-1 0 0,-1 2 1 15,-1-1 1-15,1 0-1 0,-3-1 2 0,4 1 0 16,1 0 1-16,1 0 0 0,-1 0-2 15,0 0-1-15,0 1-1 0,0-1-1 0,-2 0-3 16,3 1 1-16,-1-1 0 0,-2 3 0 16,6-2 0-16,-5 0-1 0,-1 1 0 0,1-1 2 15,-1 0-2-15,0 0 1 0,-1 0-1 0,0 1 0 16,1 0 0-16,-2-1 1 0,2 2-1 0,-2-2 1 16,0 0 1-16,3 0 0 0,-1-1-1 0,0 1 1 15,0 1-1-15,-4-1 1 0,1 0 1 0,0-1 0 16,0 0-1-16,2 0 3 0,0 0-4 15,0 3-1-15,2-3 1 0,-3 1 1 0,2 0 0 16,1-1 0-16,-1 1 1 0,5 0-1 0,-2 1-1 16,0-1 2-16,-1 0-3 0,-4 0 0 0,2 2 0 15,-1-1-1-15,2 0 1 0,1 0 1 16,0 0 0-16,-1 0 1 0,-2 1-2 0,-1 1 0 16,0-2-1-16,-1 0 1 0,1 0-2 0,0-1 3 15,1 1 0-15,-4 1 1 0,-1 0-1 16,-1 1 1-16,0-2 1 0,0 2 1 0,0-2 3 15,-2 2 0-15,2 0-1 0,-5 0 0 0,0 0-3 16,-2 1 1-16,0 0-2 0,0 1 2 0,-1-1-1 16,1 2 1-16,-2-1-3 0,1 0 0 0,0 0 0 15,3 0 0-15,0-1-1 0,0 0 2 0,2 1-2 16,-3-1 1-16,3-2-1 0,-1 2 2 16,2-1-3-16,1-1 2 0,1 1-1 0,-2-2 0 15,-1 2-1-15,-1 0 0 0,-1-1-1 16,2 2 1-16,-1-1 3 0,-2-1-1 0,0 1 0 15,-2 1 0-15,1-2 0 0,1 1 0 0,-1 0-1 16,0-1 3-16,-1 1-3 0,-4 1 2 0,0-3-2 16,-2 2 1-16,-1-2-1 0,1 2 2 0,-3 0-1 15,-2-1-1-15,0 1 0 0,1-2 1 16,-1 1 1-16,3-2 1 0,-1 0-1 0,2 0-1 16,-1-1-2-16,1 1 2 0,2-1-2 0,1 0 1 15,1-1 3-15,0 1-2 0,1-2 3 0,-1-1-2 16,2 1 0-16,1-2-1 0,-3 2 0 0,1 0 1 15,-5-1-2-15,0 1 0 0,-1 1 0 16,-1 1 0-16,-6 1 1 0,-2 0 0 0,-1 1 0 16,-4 1-1-16,-1 2-1 0,0-1 2 15,-3 1-3-15,-2 3 3 0,0-1-2 0,2 0 2 16,1 0 0-16,3 1 2 0,0-2-3 0,-2 1 0 16,3-1 0-16,1 0 1 0,-2 1 1 0,3-2-16 15,-2 2 12-15,-1 2-16 0,0-2 33 0,2 3-15 16,2-1 18-16,-3-1-15 0,0 1-4 0,2 0 2 15,1-3 0-15,2 2 0 0,0-2-1 16,-4 2 1-16,3-2-4 0,4-2 1 0,-1 3-3 16,5-4-3-16,2 3-6 0,-2-2-10 15,8 3-12-15,-1-7-19 0,13 11-29 0,-6-15-1 16,23 25-100-16,-30-24-313 0,25 8-52 0,-1-2 135 16</inkml:trace>
  <inkml:trace contextRef="#ctx0" brushRef="#br1" timeOffset="227436.6058">5576 7972 707 0,'19'-22'249'0,"-2"21"-125"0,-17 1-17 16,24-16-18-16,-24 16-1 0,25-15-7 0,-25 15-9 16,20-15-10-16,-20 15-12 0,0 0-10 0,20-15-5 15,-20 15-3-15,0 0-2 0,0 0 0 0,0 0-2 16,0 0-3-16,0 0-7 0,0 0-7 0,0 0-6 16,0 0-4-16,-22 7-1 0,22-7 2 15,-25 12-2-15,25-12 3 0,-33 16-1 0,16-8 2 16,-4-1 1-16,2 4 4 0,-2-4 0 15,1 3 6-15,0 0-1 0,0-2 4 0,0 3-4 16,-1 0 0-16,-2 4-5 0,0-1 1 0,-4 3-1 16,-2 0 2-16,-2 1-1 0,0 1-5 0,-2 2-5 15,-2 0 0-15,-1 0 0 0,0 0 0 0,-3-3 0 16,5 0 0-16,1-1 0 0,1 1 0 0,7-4 0 16,-1 0 0-16,4-1 0 0,4-3 0 15,1 1 0-15,17-11 0 0,-18 12 0 0,18-12 0 16,0 0 0-16,0 0 0 0,5 17 0 15,-5-17 0-15,19 13 0 0,-19-13 0 0,27 14 0 0,-10-8 0 16,1 0 0-16,1-2 0 0,0 4 0 16,3-2 0-16,1 0 0 0,3 0 0 0,2-3 0 15,1 2 0-15,0-2 0 0,1 0 0 0,2 1 0 16,1 1 0-16,2-2 0 0,0 2 0 16,5 0 0-16,1 1 0 0,2 0 0 0,4 0 0 15,-2 3 0-15,1-2 0 0,-1 1 0 0,-3 2 0 16,1 0 0-16,-4 1-26 0,2 2-15 0,-4-5-8 15,6 9-25-15,-9-13-25 0,22 26-89 0,-31-35-213 16,31 21-156-16,-4 0 29 0,-5-16 445 0</inkml:trace>
  <inkml:trace contextRef="#ctx0" brushRef="#br2" timeOffset="236194.9584">12570 7463 851 0,'-20'-16'505'16,"2"7"-375"-16,18 9-62 0,-33-4-14 0,33 4-13 16,-33-2-15-16,33 2-7 0,-33-2-4 0,16 5-5 15,-1-1-7-15,1 3-1 0,-2 2-4 16,-1 2 5-16,-2 3-4 0,0 4 7 15,-2 3-3-15,0 4 10 0,-3 1-1 0,5 4 12 16,-3-1-1-16,6 4-12 0,-1-4 36 0,5 4-42 16,0-3 30-16,7 4-19 0,3 2-14 0,5 3 7 15,6 1-11-15,6 7 8 0,5 2-12 0,5 4 13 16,6 1-16-16,4-2 15 0,2 0-15 0,2-2 13 16,6 1 0-16,-2-5-33 0,6-7 33 15,0-5-36-15,4-13 20 0,1-11 2 0,3-11 6 16,0-10 9-16,0-18 2 0,4-4 50 0,-7-16-26 15,3-4 22-15,-5-8-14 0,-2-4-32 0,-4-4-7 16,-1-3 0-16,-7 0 0 0,-3 2 0 0,-9 5 0 16,-6 5 0-16,-11 3 0 0,-7 4 0 15,-10 0 0-15,-6 6 0 0,-7-1 0 0,-4 4 0 16,-3 2 0-16,-3 1 0 0,-3 6 0 16,-2 4 0-16,-4 5 0 0,-1 6 0 0,-2 9 0 15,-3 6 0-15,0 8 0 0,-4 8 0 0,-1 6 0 16,0 5 0-16,3 4 0 0,0 0 0 0,8 4 0 15,4-6-31-15,15 8-67 0,-12-30-157 0,34 29-333 16,2-29-9-16,-15 18 120 0</inkml:trace>
  <inkml:trace contextRef="#ctx0" brushRef="#br2" timeOffset="237085.7711">12534 7826 1228 0,'0'0'162'0,"0"0"-62"0,0 0-19 0,0 0-13 16,0 0-9-16,0 0-5 0,-20-11-12 15,20 11-6-15,0 0-12 0,0 0-4 0,-26 21-9 16,26-21 1-16,-21 19-3 0,21-19 4 0,-23 22-3 15,23-22 1-15,-17 18-6 0,17-18-1 0,0 0-7 16,0 0 2-16,0 0-2 0,3 18 3 0,-3-18 2 16,19 0 0-16,-19 0 2 0,27-7 2 0,-27 7 1 15,34-15 2-15,-15 4 0 0,2-1-4 0,0-4 5 16,-1 1-6-16,1-5 3 0,-3 2-4 16,1-1 2-16,-4 1-4 0,-1 1 4 15,-14 17-1-15,19-32 2 0,-19 32 0 0,10-27-17 16,-10 27 16-16,-1-19-15 0,1 19 16 0,0 0 2 15,-20-15 4-15,20 15-12 0,-17-3 0 0,17 3 0 16,-25 8 0-16,25-8 0 0,-32 19 0 0,15-5 0 16,-1 5 0-16,-2 2 0 0,0 0 0 15,-1 2 0-15,2-1 0 0,3-2 0 0,2-2 0 16,14-18 0-16,-17 27 0 0,17-27 0 0,0 0 0 16,3 22 0-16,-3-22 0 0,17 8 0 0,-17-8 0 15,28 5 0-15,-10-7 0 0,2-1 0 0,-1-2 0 16,3-1 0-16,-1-2 0 0,-1-1 0 0,0 1 0 15,-1-2 0-15,-1 1 0 0,-18 9 0 16,31-22 0-16,-31 22 0 0,18-23 0 16,-18 23 0-16,10-24 0 0,-10 24 0 0,2-26 0 15,-2 26 0-15,-3-28 0 0,3 28 0 0,-13-24 0 16,13 24 0-16,-17-17 0 0,17 17 0 0,-26-11 0 16,26 11 0-16,-31-3 0 0,31 3 0 0,-34 7 0 15,16 0 0-15,0 4 0 0,-2 2 0 0,1 4 0 16,-1 0 0-16,2 1 0 0,3 2 0 0,15-20 0 15,-17 32 0-15,17-32 0 0,-2 31 0 16,2-31 0-16,17 29-42 0,-17-29-237 0,26 1-378 16,-26-1 20-16,30-3 206 0</inkml:trace>
  <inkml:trace contextRef="#ctx0" brushRef="#br2" timeOffset="238461.1018">11952 9414 1156 0,'0'0'537'0,"0"-44"-461"16,-3 21-32-16,-9-9-3 0,1 3-14 15,-6-4 6-15,1 4-12 0,-7-3 6 0,-1 3-10 16,-4-1 1-16,-4 4-8 0,-3 0 4 0,0 4-6 15,-3 3 7-15,3 3-12 0,-3 3-3 16,1 2 0-16,-1 5 0 0,1 2 0 0,2 6 0 16,1 1 0-16,4 5 0 0,2 2 0 0,3 5 0 15,2 3 0-15,3 5 0 0,-1 4 0 0,3 7 0 16,3 7 0-16,2 6 0 0,3 6 0 0,-1 8 0 16,5 5 0-16,0 8 0 0,3 6 0 0,3 1 0 15,3 0 0-15,0-4 0 0,2-4 0 16,3-7 0-16,-1-5 0 0,1-2 0 0,1-5 0 15,2-2 0-15,1-3 0 0,0-7 0 16,0-2 0-16,-2-3 0 0,-3-8 0 0,2 2-6 16,-5-12-60-16,8 11-65 0,-29-37-242 0,29 25-248 15,-12-18 29-15,0 0 335 0</inkml:trace>
  <inkml:trace contextRef="#ctx0" brushRef="#br2" timeOffset="238669.6634">10928 9966 1845 0,'0'0'174'16,"0"0"-146"-16,-23 9-28 0,23-9 0 0,0 0 0 15,0 0 0-15,0 0 0 0,29 11 0 16,-7-11 0-16,3-4 0 0,7-2 0 0,2-4 0 16,6-3 0-16,6-3 0 0,3-1 0 0,3-3 0 15,1 2 0-15,-1-2 0 0,5 5-25 0,-6-7-55 16,11 15-40-16,-23-30-134 0,26 28-371 15,-17-3 25-15,3 0 258 0</inkml:trace>
  <inkml:trace contextRef="#ctx0" brushRef="#br2" timeOffset="239060.3852">12199 9769 1413 0,'-31'-24'425'16,"31"24"-329"-16,-31-11-67 0,11 12-2 16,-3 1-1-16,2 2 2 0,-3 4-25 0,0 3-3 15,-2 4 0-15,1 5 0 0,-2 3 0 0,3 3 0 16,1 5 0-16,1 0 0 0,2 2 0 0,3 3 0 16,3 0 0-16,3 0 0 0,5 1 0 0,3-6 0 15,7-3 0-15,3-6 0 0,9-4 0 0,2-2 0 16,6-5 0-16,6-4 0 0,1-6 0 15,6-6 0-15,3-5 0 0,2-5 0 0,6-8 0 16,-2-4 0-16,-1-7 0 0,-1-2 0 0,-5-3 0 16,-4 2 0-16,-7 1 0 0,-2 0 0 0,-8 4 0 15,-4 3 0-15,-5 2 0 0,-5 3 0 0,-7 3 0 16,-5 3 0-16,8 18 0 0,-31-29 0 16,9 18 0-16,-4 3 0 0,-4 3 0 0,-3 3 0 15,3 3 0-15,1 3 0 0,1 4 0 16,5 0 0-16,5 5 0 0,18-13-3 0,-20 20-51 15,20-20-52-15,15 30-299 0,-15-30-149 0,17 11 0 16,-17-11 184-16</inkml:trace>
  <inkml:trace contextRef="#ctx0" brushRef="#br2" timeOffset="239372.9485">13166 9691 1753 0,'0'0'130'0,"-37"-21"-96"0,13 14-6 16,-4-3 7-16,2 5 3 0,-3-2-9 0,0 3-29 16,0 2 0-16,-2 3 0 0,1 4 0 0,1 5 0 15,2 3 0-15,1 4 0 0,1 4 0 0,3 3 0 16,-1 5 0-16,1 2 0 0,2 4 0 0,1 2 0 15,3-1 0-15,2 1 0 0,3-3 0 0,3 0 0 16,5-2 0-16,5-7 0 0,7-2 0 16,4-5 0-16,5-2 0 0,8-5 0 15,4-4 0-15,4-7 0 0,9-4 0 0,2-8 0 16,12 6-91-16,-16-37-245 0,32 30-268 0,-20-20-14 16,10 5 221-16</inkml:trace>
  <inkml:trace contextRef="#ctx0" brushRef="#br2" timeOffset="239779.2503">13521 9745 1392 0,'-41'-10'431'16,"41"10"-260"-16,-34 23-133 0,15-7-23 16,2-1-15-16,17-15 0 0,-26 31 0 0,17-14 0 15,9-17 0-15,-17 33 0 0,11-16 0 0,2 1 0 16,1 0 0-16,3 0 0 0,2 0 0 15,1 2 0-15,2-2 0 0,1 1 0 0,3-2 0 16,1 0 0-16,-10-17 0 0,26 25 0 0,-9-16 0 16,3-4 0-16,2-5 0 0,3-4 0 0,2-6 0 15,1-3 0-15,2-5 0 0,1-5 0 0,-1-4 0 16,1-3 0-16,-3-1 0 0,-2-3 0 0,-3-1 0 16,-2 2 0-16,0 2 0 0,-4 3 0 0,-4 2 0 15,-2 3 0-15,-2 3 0 0,-3 2 0 16,-6 18 0-16,7-22 0 0,-7 22 0 15,0 0 0-15,0 0 0 0,0 0 0 0,0 0 0 16,-17 22 0-16,8-3 0 0,-2 9 0 0,-1 6 0 16,-2 4 0-16,-1 2 0 0,3 1 0 0,1-2 0 15,1-3 0-15,8-2 0 0,2-6 0 0,7-3 0 16,5-5 0-16,5-4 0 0,5-8 0 16,10-1 0-16,-7-20-127 0,36 29-316 0,-36-42-158 15,27 12-2-15,-11 0 331 0</inkml:trace>
  <inkml:trace contextRef="#ctx0" brushRef="#br2" timeOffset="240091.8356">14373 9550 1923 0,'-31'12'124'0,"5"1"-124"0,-2 0 0 0,2 3 0 15,0 2 0-15,0 2 0 0,-1 3 0 0,2 3 0 16,1-1 0-16,0 0 0 0,5 0 0 0,4-4 0 15,7-4 0-15,8-17 0 0,1 25 0 0,-1-25 0 16,24 16 0-16,-5-9 0 0,3-4 0 0,3 0 0 16,3-5 0-16,2 1 0 0,2-1 0 15,3-1 0-15,-1 2 0 0,0 0 0 16,-3 2 0-16,-4 2 0 0,-4 0 0 0,-4 4 0 16,-19-7 0-16,26 19 0 0,-26-19 0 0,9 26 0 15,-10-8 0-15,-2 2 0 0,-6 1 0 0,-3 5 0 16,-8 2 0-16,1 1 0 0,-4 0 0 0,-3-3 0 15,1 0 0-15,-2-5 0 0,2 1 0 16,0-4 0-16,5-1 0 0,1-5 0 0,19-12 0 16,-25 10-57-16,43 17-365 0,-40-42-141 0,22 15-79 15,0 0 280-15</inkml:trace>
  <inkml:trace contextRef="#ctx0" brushRef="#br2" timeOffset="241576.4713">10497 10299 1049 0,'17'16'239'16,"-42"-36"189"-16,25 20-391 0,-33 8-9 0,15 1-1 16,-7 1-2-16,1 9 11 0,-11-1-1 0,1 10 2 15,-10 4-14-15,1 8 1 0,-2 4-17 0,0 6 12 16,2 3-7-16,0 2 9 0,2 0-21 16,1 6 0-16,4-3 0 0,6-3 0 0,7-4 0 15,7-6 0-15,8-4 0 0,6-2 0 16,7-2 0-16,9 1 0 0,5-4 0 0,8-3 0 15,7 0 0-15,2-2-15 0,9 3-35 0,-2-12-21 16,16 17-88-16,-29-34-384 0,26 13-77 0,-4-5 32 16</inkml:trace>
  <inkml:trace contextRef="#ctx0" brushRef="#br2" timeOffset="243190.714">10776 10993 1164 0,'0'0'131'16,"0"0"-35"-16,0 0-16 0,0 0-10 0,0 0-2 15,0 0-3-15,0 0-13 0,0 0-10 16,0 0-17-16,0 0-12 0,2 17-7 0,-2-17 1 16,-1 27-4-16,1-27 6 0,-4 32-4 0,2-13 6 15,0 0-5-15,-1 3 4 0,1-2-4 16,0 2 4-16,0-4-6 0,1 0 5 0,1-1-6 16,0-17 3-16,0 28-3 0,0-28 3 0,2 23-4 0,-2-23 1 15,0 0 0-15,0 0-1 0,0 0 4 0,0 0 3 31,0 0 6-31,21 7 4 0,-21-7 2 0,8-19-7 16,-8 19-1-16,9-34-6 0,-4 12 0 0,-2 0-4 16,2-4 3-16,-1 0-7 0,0 1 6 15,-2 1-2-15,-1 2-3 0,0 2 0 0,-1-1 0 16,0 2 0-16,0-1 0 0,2 1 0 0,0 0 0 16,1 0 0-16,-3 19 0 0,8-29 0 0,-8 29 0 15,12-20 0-15,-12 20 0 0,0 0 0 0,23-16 0 16,-23 16 0-16,19-1-12 0,-19 1-24 15,21 6-26-15,-21-6-69 0,33 19-275 0,-33-19-216 16,25 8-11-16,-25-8 489 0</inkml:trace>
  <inkml:trace contextRef="#ctx0" brushRef="#br2" timeOffset="243587.8068">11172 11091 1680 0,'0'0'33'0,"0"0"-11"15,0 0-5-15,0 0 5 0,21 19 8 0,-21-19-2 16,32-1-4-16,-15-4-3 0,3 3-9 0,3-4-1 16,2 1 1-16,-1-2-1 0,3-2-2 0,-3 0 4 15,3-2-4-15,-3 0 0 0,-2 0-2 16,-4-1 2-16,-18 12-2 0,29-23 4 0,-29 23-1 15,18-22 1-15,-18 22-1 0,4-19 0 0,-4 19-4 16,-4-19-3-16,4 19-3 0,-16-17 0 0,16 17 0 16,-27-11 0-16,9 10 0 0,-4 1 0 15,-2 2 0-15,-1 2 0 0,0 3 0 0,-1 2 0 16,1 4 0-16,-1 2 0 0,2 3 0 16,2 1 0-16,1 2 0 0,3 2 0 0,3 3 0 15,2 0 0-15,4 2 0 0,6 1 0 0,2-3 0 16,4-2 0-16,7-4 0 0,3-3 0 0,4-1 0 15,6-4 0-15,2-3 0 0,4-3 0 0,3-9 0 16,5 2-55-16,-4-18-69 0,30 14-457 0,-24-12-87 16,10 2 50-16</inkml:trace>
  <inkml:trace contextRef="#ctx0" brushRef="#br2" timeOffset="243947.2796">11810 10940 1921 0,'-44'19'58'0,"15"-3"-25"16,-3 0-13-16,4 1-5 0,4-2-15 0,1 4 0 16,1-1 0-16,0 5 0 0,1 0 0 15,4 0 0-15,2 1 0 0,6-5 0 0,3-2 0 16,6-17 0-16,0 24 0 0,0-24 0 0,0 0 0 16,29 18 0-16,-11-18 0 0,6-4 0 0,3-6 0 15,4-3 0-15,3-6 0 0,2-2 0 0,2-7 0 16,0-2 0-16,-3-1 0 0,-1 1 0 0,-6 4 0 15,-4 0 0-15,-3 3 0 16,-5 1 0-16,-4 4 0 0,-3 1 0 0,-9 17 0 16,9-21 0-16,-9 21 0 0,0 0 0 0,0 0 0 15,0 0 0-15,0 0 0 0,-21 1 0 0,21-1 0 16,-23 32 0-16,7-4 0 0,1 4 0 0,-1 3 0 16,0 3 0-16,4 1 0 0,2-1 0 0,3-3 0 15,6-5 0-15,3-6 0 0,3-3 0 0,-5-21 0 16,29 28 0-16,-6-19 0 0,3-6 0 15,4-6 0-15,1-10-33 0,12 7-119 0,-22-40-148 16,24 27-343-16,-10-18-3 0,-3-6 374 0</inkml:trace>
  <inkml:trace contextRef="#ctx0" brushRef="#br2" timeOffset="244134.8198">12439 10434 1961 0,'-25'11'78'0,"25"-11"-70"0,-28 32-8 0,13-6 0 15,0 8 0-15,-1 5 0 0,0 4 0 0,-1 3 0 16,2 4 0-16,2 2 0 0,2 0 0 0,2 0 0 16,5-4 0-16,0-4 0 0,2-3 0 0,3-3 0 15,2-2 0-15,0-1 0 0,4-2 0 0,-1-7 0 16,3 2 0-16,-9-28-67 0,36 47-364 16,-36-47-253-16,29 21 34 0,-12-15 436 15</inkml:trace>
  <inkml:trace contextRef="#ctx0" brushRef="#br2" timeOffset="244947.4905">12836 10555 1387 0,'0'0'30'0,"-23"-17"4"0,23 17-7 16,-17-18 0-16,17 18 0 0,0 0 8 16,-11-18 7-16,11 18 13 0,0 0 3 0,0 0-1 15,0 0-6-15,0 0-9 0,0 0-9 0,0 0-9 16,0 0-6-16,0 0-3 0,0 0-4 0,0 0-1 15,0 0-1-15,0 0-4 0,23 15 0 16,-23-15-2-16,26 15 0 0,-8-6-1 0,2 2 2 16,4 2-3-16,1 2 5 0,3 2-5 0,0 3 4 15,1 3-5-15,0 6 5 0,-3 3-5 16,1 3-12-16,-7 4 27 0,-3 6-23 0,-7 4 23 16,-6 0-10-16,-5 1-5 0,-8 2 0 0,-3 1 0 15,-6 0 0-15,-5-1 0 0,-3 0 0 0,-3-5 0 16,1 1 0-16,-1-4 0 0,1-1 0 0,1-6 0 15,1-3 0-15,4-5-3 0,2-11-39 0,15 11-110 16,5-29-493-16,0 0-34 0,0 0 154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9T21:14:25.140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1334 7892 223 0,'0'0'12'0,"0"0"66"16,0 0 137-16,0 0 40 0,0 0 17 0,0 0-132 0,0 0-45 15,-12-17-4-15,12 17-14 0,0 0-6 0,0 0-10 0,-22-14-10 16,22 14-9-16,0 0-10 0,-20-9-5 15,20 9-4-15,0 0-2 0,-20-6-2 0,20 6-4 0,0 0-4 32,-23 6-1-32,23-6-4 0,-22 14 3 0,5-5-2 15,-3 7 3-15,-7 2-3 0,-1 8 5 0,-3 1-5 16,0 4 8-16,2-2-5 0,1 2 7 0,-1 1-9 16,5 2 7-16,1-2-10 0,4 3 5 0,7-1-9 15,5 1-13-15,6-1 25 0,3-1-28 0,7-4 25 16,3-5-10-16,7-4-4 0,7-5 3 0,4-4-1 15,7-6 2-15,0-8 2 0,8-5 0 0,3-8 3 16,-1-4-1-16,3-11-10 0,-1-3 24 16,-1-4-26-16,-3-5 24 0,2 0-11 0,-6-2-8 15,-2 0 9-15,-4-2-10 0,-3 1 8 0,-5 1-9 16,-7 4 9-16,-4 3-9 0,-6 5 9 0,-7 5-3 16,-4 4 5-16,-6 3-2 0,-6 3 4 0,13 18-5 15,-37-27 4-15,15 18-3 0,-3 3 2 0,-1 4-6 16,-2 5 0-16,-2 4 0 0,0 7 0 0,-1 4 0 15,-2 6 0-15,0 4 0 0,-3 7 0 0,-2 4 0 16,3 3 0-16,-1 2 0 0,4-1 0 0,1-2 0 16,4-2 0-16,7-3 0 0,4-2 0 0,5-5 0 15,5-2 0-15,7-1 0 0,5-4 0 16,5 0 0-16,6-3 0 0,3-4 0 0,6 0 0 16,2-4 0-16,5-3 0 0,3-4 0 0,0-4 0 15,3-4 0-15,2-6 0 0,-2-3 0 0,3-8 0 16,-5-3 0-16,0-5 0 0,-4-3 0 0,-3-2 0 15,-4 1 0-15,-6-1 0 0,-3 1 0 0,-6 0 0 16,-5 2 0-16,-6 2 0 0,-3 2 0 0,-7 3 0 16,-4 2 0-16,-5 3 0 0,-4 2 0 0,-3 4 0 15,-3 2 0-15,-1 4 0 0,-3 4 0 0,-1 3 0 16,-1 6 0-16,-1 6 0 0,0 7 0 0,-2 6 0 16,0 8 0-16,1 4 0 0,-1 4 0 0,3 5 0 0,2 0 0 0,4 0 0 0,6 2 0 15,3-5 0-15,6-2 0 0,5-6 0 0,4-6 0 16,8-4 0-16,4-4 0 0,4-3 0 15,-11-18 0-15,33 28 0 0,-14-18 0 0,3-3 0 16,2-4 0-16,1 0 0 0,0-4 0 0,2-4 0 16,-1-5 0-16,2-3 0 0,1-5 0 0,0-6 0 15,1-5 0-15,0-8 0 0,-1-1 0 0,0-5 0 16,-1 0 0-16,-1-1 0 0,-3 1 0 0,-2 3 0 16,-5 0 0-16,-6 2 0 0,-4 6 0 0,-4 1 0 15,-6 5 0-15,-3 5 0 0,-4 1 0 0,-3 3 0 16,13 17 0-16,-32-26 0 0,14 19 0 0,0 1 0 15,-3 5 0-15,0 3 0 0,-2 3 0 0,0 7 0 16,0 3 0-16,-2 3 0 0,-2 7 0 0,0 4 0 16,0 5 0-16,2 4 0 0,2-1 0 15,2 3 0-15,4 1 0 0,4-1 0 0,4 1 0 16,4-3 0-16,6-1 0 0,4-5 0 0,4-6 0 16,4-3 0-16,4-7 0 0,4-3 0 0,3-6 0 15,3-2 0-15,2-5 0 0,4-6 0 0,0-3 0 16,1-10 0-16,2-5 0 0,0-6 0 0,0-6 0 15,2-7 0-15,-3 1 0 0,-3-1 0 16,-1 0 0-16,-5 2 0 0,-4 5 0 0,-8 1 0 16,-4 4 0-16,-7 7 0 0,-7 4 0 0,4 20 0 15,-22-29 0-15,22 29 0 0,-33-18 0 0,11 14 0 16,-2 4 0-16,-2 6 0 0,-3 5 0 0,-1 7 0 16,-1 6 0-16,0 5 0 0,-2 5 0 15,-1 1 0-15,3 0 0 0,1 0 0 0,5-2 0 16,3-2 0-16,6-2 0 0,6-7 0 15,6-2 0-15,4-20 0 0,11 29 0 0,-11-29 0 16,31 19 0-16,-9-13 0 0,3-5 0 0,4-3 0 16,2-7 0-16,3-4 0 0,1-5 0 0,2-4 0 15,2-2 0-15,-2-4 0 0,0-1 0 0,-4-1 0 16,-3 0 0-16,-4 2 0 0,-6 0 0 0,-5 3 0 16,-5 4 0-16,-7 3 0 0,-3 18 0 0,-5-23 0 15,5 23 0-15,-23-13 0 0,5 9 0 16,-5 4 0-16,-4 4 0 0,-2 5 0 0,-4 6 0 15,-1 4 0-15,-2 3 0 0,-1 4 0 16,2 1 0-16,1 2 0 0,1-1 0 0,7 0 0 16,3-3 0-16,7-4 0 0,6-4 0 0,10-17 0 15,-5 19 0-15,5-19 0 0,17 11 0 0,-17-11 0 16,35 6 0-16,-11-10 0 0,4-4 0 16,10-4 0-16,-4-14-20 0,28 25-410 0,-24-33-268 15,9 9 26-15,-10-2 446 0</inkml:trace>
  <inkml:trace contextRef="#ctx0" brushRef="#br0" timeOffset="734.4547">1564 6117 1415 0,'-34'-27'99'0,"34"27"-43"0,0 0-12 15,-21-18-7-15,21 18 10 0,0 0 1 16,-22-23-3-16,22 23-9 0,0 0-6 0,0 0-5 15,-23-24 1-15,23 24-1 0,0 0 1 0,-20-20-2 16,20 20-1-16,-18-13-3 0,18 13-3 0,-27-8-13 16,8 7-4-16,-3 2 0 0,-6 5 0 15,-6 5 0-15,-5 6 0 0,-5 6 0 0,-4 7 0 16,-6 5 0-16,-3 5 0 0,-5 6 0 16,-4 5 0-16,3 7 0 0,2 3 0 0,3 8 0 15,3 2 0-15,4 1 0 0,3 3 0 0,5-4 0 16,7-3 0-16,8-2 0 0,7-10 0 0,9-6 0 15,8-7 0-15,9-5 0 0,7-8 0 0,9-2 0 16,9-4 0-16,7-6 0 0,8-4 0 0,6-11 0 16,7-6 0-16,8-12 0 0,8-9 0 0,4-8 0 15,9-3 0-15,2-4 0 0,4 2-30 16,-7-9-51-16,15 27-351 0,-29-22-252 0,2 14 33 16,-16 3 483-16</inkml:trace>
  <inkml:trace contextRef="#ctx0" brushRef="#br0" timeOffset="1469.0003">1446 6988 1606 0,'0'0'389'0,"0"0"-394"16,0 0-2-16,7-20 9 0,10 12-1 0,2-3 3 15,3 1-1-15,5-1 2 16,0 1-5-16,2-1 3 0,3 0-2 0,-2-1 1 16,2-2-1-16,-2 2 2 0,2 0-3 0,-4 0 3 15,-4 0-3-15,-2-1 2 0,-4 2-2 0,-18 11 3 16,26-21 1-16,-26 21 5 0,0 0 0 0,9-21 0 16,-9 21-9-16,0 0 0 0,-20-20 0 0,20 20 0 15,-31-13 0-15,12 9 0 0,-4 2 0 0,-3 3 0 16,-1 1 0-16,-2 6 0 0,-1 0 0 15,-2 5 0-15,-2 3 0 0,0 4 0 0,1 4 0 16,1 4 0-16,0 2 0 0,4 5 0 0,2 2 0 16,3 2 0-16,4-3 0 0,4-1 0 15,5-3 0-15,7-6 0 0,3 0 0 0,6-6 0 16,5-1 0-16,6-4 0 0,6-5 0 0,7-5 0 16,4-5 0-16,7-6 0 0,5-8 0 0,6-4 0 15,5-8 0-15,2-3 0 0,1-4 0 16,-1-1-15-16,-4 0 17 0,-6 2-19 0,-5 0 26 15,-6 2-9-15,-4 3-2 0,-6 3 5 0,-3 2-6 16,-4 4 6-16,-4 4-4 0,-17 14 2 0,20-20 2 16,-20 20 6-16,0 0-1 0,0 0-8 0,0 0 0 15,-16 17 0-15,16-17 0 0,-32 37 0 0,11-11 0 16,-3 6 0-16,0 3 0 16,0 0 0-16,-1 2 0 0,3-2 0 0,2-1 0 15,3-4 0-15,4-3 0 0,4-5 0 0,9-22 0 16,-6 23 0-16,6-23 0 0,0 0 0 0,20 6 0 15,-20-6 0-15,36-19 0 0,-13-2 0 0,3-7 0 16,4-7 0-16,1-4 0 0,3-5 0 0,3-2 0 16,-2-1 0-16,-1 1 0 0,-1 2 0 0,-1 2 0 15,-7 4 0-15,1 3 0 0,-6 6 0 16,-4 6 0-16,-16 23 0 0,23-25 0 0,-23 25 0 16,0 0 0-16,0 0 0 0,0 0 0 0,0 0 0 15,1 26 0-15,-8 0 0 0,-1 10 0 0,-2 8 0 16,-1 1 0-16,-1 4 0 0,2-3 0 0,3 0 0 15,4-6 0-15,6-4 0 0,4-8 0 16,8-9 0-16,4-6 0 0,8-7 0 0,3-9-13 16,8-4-35-16,-4-20-29 0,18 23-169 15,-12-39-392-15,14 3-10 0,-4-8 272 0</inkml:trace>
  <inkml:trace contextRef="#ctx0" brushRef="#br0" timeOffset="1656.4973">3092 5963 1913 0,'0'0'89'0,"-24"21"-44"16,24-21-45-16,-33 41 0 0,15-6 0 0,-3 9 0 16,-2 5 0-16,0 7 0 0,-2 4 0 15,3 6 0-15,1 0 0 0,3 3 0 0,3-2 0 16,3-2 0-16,6-2 0 0,5-4 0 0,3-3 0 16,3-4 0-16,2-5 0 0,2-5 0 0,2-2 0 15,-2-6 0-15,5 2-53 0,-14-36-143 0,19 45-464 16,-16-27 1-16,5-1 181 0</inkml:trace>
  <inkml:trace contextRef="#ctx0" brushRef="#br0" timeOffset="2125.3128">2673 6670 2047 0,'0'0'0'0,"-9"23"0"0,9-23 0 15,0 0 0-15,17 18 0 0,-17-18 0 0,36 5 0 16,-13-8 0-16,5 0 0 0,7-6 0 0,3-2 0 16,5-3 0-16,4-4 0 0,2-1 0 0,1 0 0 15,-3 0 0-15,-2 1 0 0,-5 1 0 0,-8 3 0 16,-2 5 0-16,-6 1 0 0,-6 4 0 16,-18 4 0-16,23-3 0 0,-23 3 0 0,0 0 0 15,0 0 0-15,13 24 0 0,-13-24 0 0,-5 35 0 16,-3-12 0-16,0 4 0 0,-2 3 0 0,-2 2 0 15,0 2 0-15,-3-1 0 0,1-1 0 16,0-2 0-16,3 0 0 0,4-2 0 0,2-1 0 16,1-4 0-16,4-4 0 0,2-2 0 0,-2-17 0 15,8 25 0-15,-8-25 0 0,0 0 0 16,18 10 0-16,-18-10 0 0,0 0 0 0,22-18 0 16,-22 18 0-16,19-31 0 0,-11 9 0 0,-1-4 0 15,1-1 0-15,-3-1 0 0,-1-3 0 0,-2 1 0 16,0 1 0-16,-2-2 0 0,-1-2 0 0,0 3 0 15,1 0 0-15,2 2 0 0,0 1 0 0,3 2 0 16,1 3 0-16,3 3 0 0,1 1 0 16,-10 18 0-16,29-31 0 0,-8 18 0 15,0 1 0-15,4 5 0 0,-3-2 0 0,2 7 0 16,-1-1 0-16,5 3 0 0,-4-4-68 0,18 27-176 16,-22-27-415-16,11 11-30 0,-11-1 303 0</inkml:trace>
  <inkml:trace contextRef="#ctx0" brushRef="#br0" timeOffset="2453.4402">3658 6667 1912 0,'0'0'30'0,"17"12"-3"16,-17-12 4-16,30 5-2 0,-11-6-11 15,1-1-18-15,5-3 0 0,1-3 0 0,7-2 0 16,1-4 0-16,3-3 0 0,-3-1 0 15,-1-2 0-15,-4-1 0 0,-4-2 0 0,-3 1 0 16,-5-1 0-16,-3 0 0 0,-6 2 0 0,-6-1 0 16,-5 3 0-16,-6 2 0 0,9 17 0 0,-36-28 0 15,10 17 0-15,-4 5 0 0,-4 5 0 0,-3 7 0 16,-2 9 0-16,-1 10 0 0,-1 5 0 0,0 7 0 16,-1 3 0-16,6 5 0 0,1 2 0 15,5 3 0-15,8-2 0 0,7 0 0 0,7-5 0 16,6-5 0-16,8-2 0 0,7-7 0 0,12-5 0 15,8-5 0-15,10-7 0 0,10-6 0 16,12-7 0-16,1-12 0 0,23 16-127 0,-11-34-596 16,12 4 19-16,-7-9 212 0</inkml:trace>
  <inkml:trace contextRef="#ctx0" brushRef="#br0" timeOffset="4568.8257">878 9271 1701 0,'0'0'27'0,"-5"-23"-20"0,5 23-1 16,-1-18 13-16,1 18 5 0,-3-17 10 0,3 17-3 16,0 0-4-16,-17-10-6 15,17 10-4-15,-25 3 0 0,25-3-3 0,-32 12 1 16,32-12-4-16,-32 19 2 0,15-6-3 0,17-13 3 16,-31 33-4-16,16-15 3 0,1 3-5 15,0-1 2-15,2 3-6 0,1 2-3 0,1 0 0 16,3 2 0-16,1-1 0 0,1 1 0 0,4-3 0 15,1-3 0-15,5-5 0 0,-5-16 0 0,17 26 0 16,-17-26 0-16,34 18 0 0,-11-12 0 0,3-5 0 16,2-6 0-16,2-4 0 0,3-7 0 0,1-5 0 15,1-5 0-15,-1-3 0 0,-1-3 0 16,-6-1 0-16,-2 0 0 0,-7 3 0 0,-3 2 0 16,-5 4 0-16,-5 2 0 0,-5 2 0 15,-4 2 0-15,4 18 0 0,-18-24 0 0,18 24 0 16,-33-14 0-16,13 9 0 0,-1 4 0 0,0 2 0 15,-1 1-4-15,4 4-10 0,0-1-4 0,18-5-11 16,-22 11-23-16,22-11-57 0,0 0-93 0,0 0-418 16,0 0 17-16,31-19 208 0</inkml:trace>
  <inkml:trace contextRef="#ctx0" brushRef="#br0" timeOffset="4865.7248">1766 8689 1791 0,'-2'-17'50'0,"-5"-8"-5"0,2 6-12 16,-3-4 1-16,0 3-9 0,-3 3-4 0,11 17-8 16,-26-27 0-16,26 27-3 0,-34-15-1 0,14 14-6 15,-2 7-3-15,-2 4 0 0,-4 5 0 0,0 8 0 16,-2 5 0-16,0 6 0 0,2 6 0 15,2 1 0-15,0 7 0 0,3 3 0 0,5 5 0 16,1 3 0-16,5-1 0 0,3 0 0 0,4 0 0 16,4-1 0-16,3-1 0 0,3-4 0 0,5-5 0 15,0-7 0-15,4-4 0 0,2-8-36 16,5 2-53-16,-21-30-63 0,53 23-472 0,-53-23-28 16,34-4 159-16</inkml:trace>
  <inkml:trace contextRef="#ctx0" brushRef="#br0" timeOffset="5037.6254">1237 9070 1632 0,'-9'21'415'0,"9"-21"-415"0,0 0 0 16,0 0 0-16,0 0 0 0,0 0 0 16,0 0 0-16,26 10 0 0,-6-12 0 0,8-1 0 15,7-8 0-15,8-6 0 0,11-4 0 16,1-7 0-16,10 1 0 0,1-7 0 0,11 14-145 15,-32-16-525-15,30 13-6 0,-16-7 121 0</inkml:trace>
  <inkml:trace contextRef="#ctx0" brushRef="#br0" timeOffset="13305.9215">2636 9101 910 0,'-2'-23'326'15,"2"23"52"-15,0 0-323 0,0 0-18 0,0 0-3 16,0 0-3-16,0 0 4 0,0 0 1 0,-22-16-7 16,22 16-6-16,-17 6-8 0,17-6-1 0,-27 18-5 15,27-18 6-15,-33 29-6 0,14-8 7 16,-2 3-6-16,1 2 6 0,-2 3-6 0,2 0 5 16,2 0-8-16,2 0 3 0,4-3-9 0,5-3 2 15,3-6-8-15,4-17 3 0,9 26-5 0,-9-26 1 16,29 16-5-16,-9-12-2 0,7-3-11 15,1-7-13-15,10 1-22 0,-5-13-25 0,17 16-66 16,-31-18-465-16,26 1 2 0,-4-1 196 0</inkml:trace>
  <inkml:trace contextRef="#ctx0" brushRef="#br0" timeOffset="13978.1763">3044 9017 1667 0,'0'0'52'0,"-22"2"-14"0,22-2-5 0,-17 7 4 15,17-7-2-15,-18 12-1 0,18-12-9 16,-20 19 0-16,20-19-9 0,-22 30 3 16,11-12-7-16,0 2 6 0,0 0-7 0,2 1 4 15,-1-2-6-15,3 2-8 0,1-2-1 0,1-2 0 16,5-17 0-16,-2 27 0 0,2-27 0 0,14 18 0 16,-14-18 0-16,24 13 0 0,-24-13 0 0,34 6 0 15,-14-6 0-15,0-2 0 0,2-2 0 0,0-2 0 16,2-2 0-16,-2-3 0 0,1-3 0 15,-2 0 0-15,0-3 0 0,-1-2-7 0,-1-2 4 16,-2-2-3-16,0 0 7 0,-1-2-4 0,-1-2 5 16,-1-1-4-16,-2 2 5 0,-2-1-6 0,-2 4 7 15,-2 4-5-15,-3 1-6 0,-3 18 9 0,-2-23-8 16,2 23 10-16,0 0 0 0,0 0 0 0,0 0-3 16,-20 1 0-16,20-1 7 0,-14 23-7 15,6-4 2-15,-1 4-3 0,0 4 0 16,-1-2 0-16,3 2 0 0,2-3 0 0,2-1 0 15,5-4 0-15,-2-19 0 0,12 29 0 0,-12-29 0 16,29 16 0-16,-8-14-5 0,3-3-1 0,3-4-3 16,1-4-5-16,3-1-6 0,2-6-7 0,2 2-1 15,-4-4-7-15,4 3-8 0,-7-7 1 0,2 8 10 16,-8-4-8-16,0 7 19 0,-22 11-14 16,28-21 7-16,-28 21 4 0,0 0 20 0,0 0 13 15,0 0 6-15,0 0 6 0,0 0-2 16,0 0 3-16,0 0 3 0,-19 32 8 0,19-32-2 15,-23 32 7-15,9-15-15 0,4 5 3 0,-1-3-8 16,4 3 3-16,-1-4-6 0,3 0-1 0,1 1-9 16,4-19 3-16,-3 26-1 0,3-26 0 0,1 18-2 15,-1-18 2-15,0 0-1 0,0 0 4 16,0 0-1-16,17 10-1 0,-17-10-1 0,0 0-3 16,20-19-4-16,-20 19 0 0,16-31 0 0,-8 12 0 15,0-3 0-15,-2-1 0 0,1-1 0 0,1 0 0 16,-2-1 0-16,1-2 0 0,0 0 0 0,1 0 0 15,0-1 0-15,1 1 0 0,0 2 0 0,0 3 0 16,1 4 0-16,-10 18 0 0,14-26 0 16,-14 26 0-16,0 0 0 0,17-17 0 15,-17 17 0-15,0 0 0 0,22 4-11 0,-22-4-36 16,23 13-47-16,-23-13-51 0,34 16-406 0,-34-16-106 16,16 17 116-16</inkml:trace>
  <inkml:trace contextRef="#ctx0" brushRef="#br0" timeOffset="14306.3305">4035 8786 1298 0,'0'0'384'16,"0"0"-300"-16,0 0-17 0,0 0-7 0,0 0-17 15,0 0-11-15,0 0-14 0,-17-1-10 0,17 1 0 16,-11 29 0-16,6-9 3 0,-1 5 0 15,1 2-13-15,0 2 19 0,3 2-17 0,2-1 0 16,0 0 0-16,2-1 0 0,3-3 0 0,0-3 0 16,1-4 0-16,-6-19 0 0,16 29 0 0,-16-29 0 15,19 21 0-15,-19-21 0 0,22 10 0 0,-22-10 0 16,21 2 0-16,-21-2 0 0,22-12 0 0,-22 12 0 16,24-30 0-16,-8 6 0 0,0-5 0 15,2-6 0-15,0-1 0 0,-1-2 0 0,-1 1 0 16,0-1 0-16,-3 2 0 0,-1 0 0 15,0 0 0-15,1 3 0 0,0-1 0 0,3 7 0 16,-6 1-54-16,8 17-85 0,-32-26-298 0,14 35-221 16,0 0 19-16,0 0 520 0</inkml:trace>
  <inkml:trace contextRef="#ctx0" brushRef="#br0" timeOffset="14743.8893">4665 8813 1898 0,'0'0'34'15,"-28"-9"-5"-15,28 9 5 0,-31-5-4 16,31 5-8-16,-32 2-22 0,12 2 0 0,1 2 0 16,-2 4 0-16,0 5 0 0,-1 0 0 0,1 7 0 15,-1 0 0-15,2 3 0 0,3 2 0 0,4 0 0 16,1-1 0-16,3 0 0 0,3-3 0 0,5-4 0 15,1-19 0-15,10 28 0 0,-10-28 0 0,25 18 0 16,-5-13 0-16,0-4 0 0,5-4 0 16,0-3 0-16,1-4 0 0,2-5 0 0,-2-2 0 15,2-5 0-15,-1-1 0 0,-1-3 0 0,-1-2 0 16,-2 0 0-16,-2-1 0 0,-2 1 0 16,-3 3 0-16,-1 1 0 0,-3 3 0 0,-4 4 0 15,-8 17 0-15,11-28 0 0,-11 28 0 0,0 0 0 16,0 0 0-16,0 0 0 0,0 0 0 0,0 0 0 15,0 0 0-15,-13 21 0 0,5 2 0 16,-1 5 0-16,-1 2 0 0,2-1 0 0,3-2 0 16,1-4 0-16,5-4 0 0,4-2 0 0,-5-17 0 15,19 23 0-15,-19-23 0 0,32 7 0 0,-8-8 0 16,0-10-8-16,9 5-84 0,-15-34-127 0,35 29-343 16,-21-22-99-16,3-4 157 0</inkml:trace>
  <inkml:trace contextRef="#ctx0" brushRef="#br0" timeOffset="14931.4052">5296 8325 1946 0,'-19'24'50'0,"0"4"-17"0,-1 4-15 16,1 2-18-16,0 4 0 0,1 2 0 0,-3 5 0 16,4 2 0-16,1 0 0 0,4 2 0 15,2-2 0-15,1-1 0 0,5-4 0 0,1-2 0 16,5-2 0-16,0-5 0 0,2-1 0 0,-2-6 0 15,7 1-31-15,-9-27-60 0,22 54-151 0,-22-54-407 16,7 25-14-16,-7-25 293 0</inkml:trace>
  <inkml:trace contextRef="#ctx0" brushRef="#br0" timeOffset="15431.457">5042 8798 1918 0,'0'0'27'0,"0"0"-7"0,0 0 9 0,24 18-1 16,-24-18-3-16,34-6-25 0,-10-1 0 0,1-3 0 15,3-3 0-15,0-1 0 16,1-3 0-16,1 1 0 0,-2 0 0 0,3 0 0 16,-5 1 0-16,4 1 0 0,-5 1 0 0,-2 2 0 15,-3 3 0-15,-20 8 0 0,24-10 0 0,-24 10 0 16,0 0 0-16,0 0 0 0,0 0 0 0,0 0 0 15,0 0 0-15,-8 25 0 0,-3-8 0 0,-3 5 0 16,-3 2 0-16,-1 4 0 0,1 2 0 16,0 2 0-16,2-2 0 0,2 2 0 0,3-5 0 15,2 0 0-15,3-3 0 0,4-3 0 0,1-3 0 16,0-18 0-16,8 26 0 0,-8-26 0 0,17 15 0 16,-17-15 0-16,28-4 0 0,-10-4 0 0,3-8 0 15,3-4 0-15,2-6 0 0,-1-3 0 0,1-2 0 16,-2-2 0-16,-1 2 0 0,1 0 0 15,-3 2 0-15,-2 4 0 0,-2-2 0 16,-4 4 0-16,-2 3 0 0,-2 3 0 0,-9 17 0 16,8-23 0-16,-8 23 0 0,0 0 0 0,0 0 0 15,0 0 0-15,0 0 0 0,0 0 0 0,0 0 0 16,-18 28 0-16,12-10 0 0,-2 5 0 0,1 1 0 16,1 1 0-16,1 0 0 0,2-1 0 0,4-1 0 15,1-3 0-15,3 0 0 0,2-3 0 0,-7-17 0 16,25 25 0-16,-8-17 0 0,1-1 0 15,4-4 0-15,-2-6 0 0,6 0-20 0,-4-14-60 16,17 22-116-16,-33-45-214 0,36 24-178 0,-16-3-38 16,-8-16 500-16</inkml:trace>
  <inkml:trace contextRef="#ctx0" brushRef="#br0" timeOffset="15743.9738">6078 8674 1728 0,'0'19'268'0,"0"-19"-246"0,-23 29 0 16,7-11-15-16,1 4-7 0,0 2 0 0,-1 3 0 15,1-1 0-15,2 2 0 0,3-2 0 0,3-1 0 16,2-1 0-16,3-3 0 0,0-3 0 0,4-1 0 16,-2-17 0-16,4 24 0 0,-4-24 0 0,0 0 0 15,0 0 0-15,17 14 0 0,-17-14 0 0,0 0 0 16,21-17 0-16,-21 17 0 16,20-26 0-16,-11 8 0 0,0-3 0 0,-1 1 0 15,-2-5 0-15,0 4 0 0,-2-2 0 0,0-2 0 16,-3 0 0-16,-1 0 0 0,-1-3 0 0,1-1 0 15,-1 0 0-15,1 1 0 0,1 0 0 0,0 9 0 16,-1 2 0-16,0 17 0 0,0 0 0 0,0-17 0 16,0 17 0-16,0 0 0 0,0 0 0 0,0 0 0 15,0 0 0-15,23 10 0 0,-23-10 0 16,32 7 0-16,-10-1 0 0,-3-6 0 0,10 11-42 16,-14-28-179-16,35 37-226 0,-33-22-196 0,11-2 22 15,7 18 549-15</inkml:trace>
  <inkml:trace contextRef="#ctx0" brushRef="#br0" timeOffset="16072.1233">6310 8717 1993 0,'0'0'32'0,"-25"16"-10"0,25-16-22 0,0 0 0 16,-9 20 0-16,9-20 0 0,0 0 0 0,24 10 0 15,-4-11 0-15,3-3 0 0,4-2 0 0,3-1 0 16,1-3 0-16,-1-1 0 0,2-1 0 0,-2-2 0 15,-1-1 0-15,-3 0 0 0,-6 1 0 16,-20 14 0-16,28-26 0 0,-28 26 0 0,11-28 0 16,-11 28 0-16,-8-27 0 0,8 27 0 15,-24-22 0-15,4 14 0 0,-1 1 0 0,-4 4 0 16,-3 6 0-16,-4 4 0 0,1 6 0 0,-1 5 0 16,3 5 0-16,1 5 0 0,2 2 0 0,2 6 0 15,1-3 0-15,6 1 0 0,5-2 0 0,7-6 0 16,7 0 0-16,9-7 0 0,9-4 0 15,9-3 0-15,9-7 0 0,11-5 0 0,6-9 0 16,14 2 0-16,-3-19 0 0,27 24-243 0,-37-44-187 16,38 30-131-16,-19-7-70 0,-24-18 450 0</inkml:trace>
  <inkml:trace contextRef="#ctx0" brushRef="#br0" timeOffset="16745.0034">1262 9767 1768 0,'-56'7'78'16,"39"-3"-30"-16,-5-5-12 0,4 3-4 0,-4 0-3 15,3 3 1-15,-2 2-9 0,-1 3-16 0,1 6-5 16,-2 3 0-16,-1 7 0 0,0 5 0 15,-2 11 0-15,2 10 0 0,-1 12 0 0,4 9 0 16,0 6 0-16,5-1 0 0,4-3 0 0,2-6 0 16,8-8 0-16,4-11 0 0,8-5 0 0,6-9 0 15,7-5 0-15,5-8 0 0,10-6 0 0,2-9 0 16,11-5 0-16,1-11-27 0,17 9-147 0,-26-36-352 16,31 11-132-16,-12-6-3 0</inkml:trace>
  <inkml:trace contextRef="#ctx0" brushRef="#br0" timeOffset="17213.4707">2126 9906 1584 0,'0'0'98'0,"0"0"-24"15,-5-21-12-15,5 21-9 0,0 0-8 0,-28-21-8 16,28 21-9-16,-23-4-4 0,23 4-4 16,-28 7-2-16,11 4-14 0,-4 1-4 15,-2 9 0-15,-4 4 0 0,-2 7 0 0,-2 4 0 16,0 6 0-16,-2 3 0 0,1 1 0 0,2-3 0 16,4 2 0-16,5-6 0 15,6-2 0-15,4-5 0 0,7-7 0 0,6-3 0 16,5-4 0-16,-7-18 0 0,30 29 0 0,-8-18 0 15,2-4 0-15,6-1 0 0,0-6 0 16,8 0 0-16,-1-4 0 0,7 0 0 0,-5-7-51 16,15 12-94-16,-29-33-189 0,38 23-314 0,-19-5 29 15,-4-7 370-15</inkml:trace>
  <inkml:trace contextRef="#ctx0" brushRef="#br0" timeOffset="17566.6409">2399 9544 1874 0,'0'0'100'0,"0"0"-92"16,0 0-6-16,0 0 0 0,18 6 5 0,-18-6 21 15,21 16-8-15,-21-16-14 0,28 26-6 0,-7-12 0 16,1 2 0-16,2 2 0 0,1 1 0 0,0 1 0 16,-1 3 0-16,0 0 0 0,-2 3 0 0,-1 3 0 15,-3 3 0-15,-4 1 0 0,-3 6 0 16,-4 1 0-16,-5 5 0 0,-3 1 0 0,-4 3 0 16,-5 2 0-16,-3 4 0 0,-6-1 0 0,-6-1 0 31,-4 2 0-31,-1-5 0 0,-4-4 0 0,3-3 0 15,5-7 0-15,1-8 0 0,9-4 0 16,16-24 0-16,-19 23 0 0,19-23-77 0,0 0-306 16,0 0-227-16,0-22-70 0,0 22 384 0</inkml:trace>
  <inkml:trace contextRef="#ctx0" brushRef="#br0" timeOffset="20395.361">1430 14615 1439 0,'0'0'143'0,"0"0"-108"16,0 0-8-16,0 0 4 0,0 0 5 0,-17-9 2 15,17 9-2-15,0 0-14 0,0 0-6 0,-9 16-11 16,9-16 0-16,-5 25-2 0,4-6 8 0,-1 4-5 16,3 7 11-16,0 7-13 0,2 10 9 15,-1 10-13-15,3 8 12 0,-1 10-16 0,-1 7-2 16,0 6 14-16,-3 10-16 0,-3 3 13 0,-3 1 6 16,0 4-29-16,-4-5 23 0,1 3-9 0,-5-3-21 15,3-3 10-15,-3-9-24 0,4-5-18 0,-7-24-1 16,18 11-134-16,-21-32-406 0,21-17 16 15,-1-22 261-15</inkml:trace>
  <inkml:trace contextRef="#ctx0" brushRef="#br0" timeOffset="21286.0788">849 15440 1258 0,'-22'-12'117'16,"22"12"-56"-16,0 0-26 0,0 0-12 0,0 0-2 16,-11-17-3-16,11 17 1 0,0 0-2 0,0 0-2 15,17-8-3-15,-17 8-4 0,19-4-1 16,-19 4-1-16,28-5-1 0,-10 1 1 16,2 0-3-16,4-1-2 0,2 0 0 0,3-1 0 15,3 0 0-15,2-1 2 0,6 1-3 0,0-1-1 16,5 4 0-16,4 0 0 0,2 1 0 0,3 1 2 15,5 0-2-15,4-1 0 0,1 2-1 0,8 2 3 16,2 0 4-16,4 0-3 0,4 1 2 0,-1 0-5 16,3 0 2-16,5-2 4 0,3 3 7 0,6-5 5 15,7 2 7-15,0-4 0 0,8 3 1 16,1-5 1-16,9 5-7 0,1-6-1 0,9 3-5 16,-2-3-3-16,7 2 0 0,4-2-3 15,6 1-3-15,3 0 1 0,2-1-4 0,4 0 4 16,5 0-3-16,2-1 1 0,4 1 2 0,3 0 0 15,2-1-2-15,7 1 2 0,0-3-2 0,4 1 3 16,2 2-2-16,7-2 5 0,5 1-2 0,-1 1-19 16,5 0 23-16,-1 1-21 0,2 2 17 15,6-3-2-15,3 2 17 0,-2-2-21 0,2 2 21 16,-1 1-19-16,3 1-1 0,6 1 0 0,2 1-2 16,-3-1 2-16,1 1-1 0,-2 1 1 0,-1-1-2 15,8 0-1-15,4 0 2 0,2-1-1 0,6 0 1 16,-3-3 2-16,5-1-3 0,3-1 3 0,-1-1-2 15,11-1 2-15,-2-2-3 0,8-1 5 16,5-2-4-16,-3 2 3 0,6 1-1 0,-8 0 1 16,-1 3 0-16,-3 0 1 0,-5 2-2 15,8 3 2-15,-3 3-2 0,4 1 1 0,-5 2-2 16,-9 1 0-16,-2 1 0 0,-5 0-2 0,-1 1 4 16,4-1 0-16,3-1-1 0,9-1-3 0,-2-1 0 15,0-2 0-15,3-1 0 0,-8-1 0 0,4-1 0 16,1-2 0-16,4-2 0 0,6-2 0 15,3-2 0-15,7-2 0 0,-5 0 0 0,1-1 0 16,-1-2 0-16,-9 2 0 0,2-3 0 0,-5 0 0 16,0 2 0-16,2-2 0 0,3 2 0 0,-4-1 0 15,-2-1 0-15,-3 1 0 0,-5-1 0 0,-9 3 0 16,-4 0 0-16,-9 4 0 0,-6 2 0 16,0 0 0-16,-5 3 0 0,-12 1 0 0,-7 1 0 15,-16 2 0-15,-7 0 0 0,-13 2 0 16,-12-1 0-16,-11 7-33 0,-19-12-57 0,4 26-101 15,-43-23-426-15,9 7-20 0,-19-2 159 0</inkml:trace>
  <inkml:trace contextRef="#ctx0" brushRef="#br0" timeOffset="21848.3835">24094 14234 1751 0,'-22'-21'36'0,"22"21"-5"15,0 0-10-15,0 0-9 0,-9-20-1 0,9 20-1 0,0 0 5 16,17-5 6-16,-17 5 2 0,23 4 3 16,-23-4-4-16,33 14 2 0,-12 0-6 0,1 6-2 15,2 9-6-15,3 9-10 0,-2 7 0 0,0 7 0 16,-3 8 0-16,-5 3 0 0,-4 5 0 15,-5 4 0-15,-6 2 0 0,-4 3 0 0,-6 1 0 16,-7-1 0-16,-3 4 0 0,-6-2 0 0,-1-1-2 16,0-3-30-16,3-4 15 0,-2-10-13 0,9-1-31 15,-6-23-10-15,21 10-73 0,-24-40-262 0,24-7-207 16,21 28 17-16,-21-28 522 0</inkml:trace>
  <inkml:trace contextRef="#ctx0" brushRef="#br0" timeOffset="22117.8197">24596 14167 2000 0,'-38'14'16'15,"3"3"-4"-15,-3 5-11 0,-7 6 4 16,-7 8-1-16,0 9 5 0,-9 9-9 0,-5 10 0 16,-6 10 0-16,-4 8 0 0,-8 3 0 0,-1 4 0 15,1-2 0-15,1-2 0 0,9 0 0 16,9-7 0-16,12-5 0 0,7-11-25 0,21 9-133 16,-9-24-506-16,22-5-25 0,3-10 179 0</inkml:trace>
  <inkml:trace contextRef="#ctx0" brushRef="#br0" timeOffset="22952.1757">1746 14976 1423 0,'0'0'88'0,"3"-21"-34"0,-3 21-17 16,0 0-5-16,3-20 6 0,-3 20 5 0,0 0 8 15,0 0 0-15,0 0-5 0,0 0-10 0,0 0-14 16,0 0-6-16,-11 24-4 0,11-24 2 0,-20 35-3 16,3-9 3-16,-7 5-10 0,-5 6 6 0,-8 8-10 15,-7 3-9-15,-7 5 26 0,-6 7-25 0,-7-1 19 16,-3 3-5-16,-3 1-14 0,-4-3 13 15,-1 2-13-15,5-2 12 0,2-3-13 0,7-3-8 16,11-5 16-16,10-8-40 0,17-2-9 0,2-22-66 16,43 19-366-16,-22-36-144 0,32 11-3 0,1-8 589 15</inkml:trace>
  <inkml:trace contextRef="#ctx0" brushRef="#br0" timeOffset="23795.9986">4864 14759 356 0,'0'0'186'16,"8"-24"35"-16,-8 24 1 0,6-28 21 0,-6 28-170 15,7-29 2-15,-7 29-9 0,11-26 6 16,-11 26-2-16,11-22-1 0,-11 22-10 0,0 0-10 16,17-17-2-16,-17 17-5 0,0 0 0 0,0 0-4 15,0 0 0-15,0 0-7 0,0 0-3 16,0 0-8-16,0 0-20 0,0 0 0 0,0 0 0 15,0 0 0-15,0 0 0 0,0 0 0 0,-20-5 0 16,20 5 0-16,0 0 0 0,-12 30 0 0,9-10 0 16,0 6 0-16,1 6 0 0,-1 4 0 0,1 5 0 15,-1 1 0-15,1 1 0 0,0-2 0 0,0-5 0 16,1-6 0-16,1-6 0 0,4-4 0 0,-4-20 0 16,13 23 0-16,-13-23 0 0,21 7 0 15,-21-7 0-15,22-12 0 0,-22 12 0 16,22-29 0-16,-13 7 0 0,1-2 0 0,-1-5 0 15,-2-4 0-15,0 2 0 0,-2-1 0 0,0 3 0 16,-1 4 0-16,-3 1 0 0,0 1 0 0,-2 0 0 16,0 0 0-16,-1 1 0 0,1 2 0 0,0 0 0 15,1 2 0-15,0 18 0 0,5-29 0 0,-5 29 0 16,13-22 0-16,-13 22 0 0,20-13 0 16,-20 13 0-16,26-10 0 0,-26 10 0 0,37-12 0 15,-14 6 0-15,2 1 0 0,2-2 0 0,4 3 0 16,-2-2 0-16,5 6-56 0,-11-14-90 0,24 25-471 15,-25-14-52-15,9 13 111 0</inkml:trace>
  <inkml:trace contextRef="#ctx0" brushRef="#br0" timeOffset="24264.8086">5741 14676 1813 0,'0'0'26'0,"0"0"-14"0,0 0-3 16,0 0 1-16,0 0 2 0,0 0 3 0,-17-12-5 15,17 12 0-15,0 0-3 0,-18-16 3 16,18 16 3-16,-18-9 7 0,18 9 7 0,-25-2-6 16,25 2 6-16,-33 5-22 0,13 1-5 0,-2 4 0 15,-1 0 0-15,-3 3 0 0,1 1 0 0,0 2 0 16,1 3 0-16,0 2 0 0,-1 2 0 0,5-2 0 15,1 2 0-15,4-1 0 0,1-1 0 16,5-1 0-16,2-3 0 0,5 0 0 0,2-17 0 16,4 26 0-16,-4-26 0 0,0 0 0 0,29 19 0 15,-12-18 0-15,4-2 0 0,2-4 0 0,3-1 0 16,1-7 0-16,4-2 0 0,-1-3 0 0,2-5 0 16,-1 0 0-16,0-3 0 0,-2 0 0 0,-4 2 0 15,-2-1 0-15,-2 3 0 16,-4 2 0-16,-3 3 0 0,-14 17 0 0,15-21 0 15,-15 21 0-15,0 0 0 0,0 0 0 0,0 0 0 16,0 0 0-16,0 0 0 0,0 0 0 0,-20 31 0 16,7-10 0-16,1 3 0 0,-1 3 0 0,-2 0 0 15,3 0 0-15,0 0 0 0,5-2 0 0,3-5 0 16,5 1 0-16,2-4 0 0,-3-17 0 0,20 25 0 16,-1-15-35-16,-1-9-19 0,10 5-19 15,-10-20-49-15,27 28-158 0,-22-25-329 0,11 2 21 16,0 5 303-16</inkml:trace>
  <inkml:trace contextRef="#ctx0" brushRef="#br0" timeOffset="24639.8065">6148 14757 1560 0,'-20'-24'258'0,"20"24"-201"16,-23-17-11-16,23 17-8 0,-33-15-7 16,16 11 0-16,-4 2-8 0,2 3-20 0,-2 3-3 15,2 2 0-15,-2 4 0 0,1 2 0 0,1 2 0 16,1 3 0-16,-1 1 0 0,2 3 0 0,4-1 0 15,1 1 0-15,3-2 0 0,3-1 0 0,5-1 0 16,1-17 0-16,7 26 0 0,-7-26 0 0,24 13 0 16,-6-12 0-16,4-2 0 0,3-6 0 15,4-8 0-15,4-5 0 0,4-8 0 16,2-2 0-16,0-4 0 0,-1-2 0 0,-2-4 0 16,-3-3 0-16,-3 2 0 0,-3 1 0 0,-4 0 0 15,-3 4 0-15,-4-1 0 0,-2 0 0 0,-5 6 0 16,-3 1 0-16,-6 3 0 0,-3 3 0 0,-6 5 0 15,9 19 0-15,-22-25 0 0,22 25 0 0,-25-3 0 16,25 3 0-16,-29 19 0 0,12-1 0 16,-3 9 0-16,1 4 0 0,-2 9 0 0,0 5 0 15,3 2 0-15,1 3 0 0,4-3 0 0,3-1 0 16,4-3 0-16,6-5 0 0,5-4 0 0,3-8 0 16,8-2 0-16,2-4 0 0,8-2 0 15,-1-7-20-15,12 8-108 0,-37-19-118 0,60-2-385 0,-30-3-9 16,4-2 259-16</inkml:trace>
  <inkml:trace contextRef="#ctx0" brushRef="#br0" timeOffset="24843.0318">6550 14597 1977 0,'0'0'34'0,"-21"21"-3"15,21-21-26-15,-18 31-5 0,12-13 0 16,-2 4 0-16,2 0 0 0,0 2 0 0,0 0 0 15,3-4 0-15,-1 1 0 0,3-1 0 16,0-2 0-16,1 1 0 0,2-2 0 0,-2-17 0 16,8 25 0-16,-8-25 0 0,14 19-22 0,-14-19-141 15,17-8-487-15,-17 8-13 0,24-11 115 0</inkml:trace>
  <inkml:trace contextRef="#ctx0" brushRef="#br0" timeOffset="24983.6693">6590 14382 1672 0,'0'0'140'0,"-26"-6"-122"0,26 6-16 0,0 0-10 15,-20 13-4-15,20-13-3 0,0 0-28 16,-3 32-65-16,3-32-79 0,0 0-258 16,12 23-124-16,-12-23 125 0</inkml:trace>
  <inkml:trace contextRef="#ctx0" brushRef="#br0" timeOffset="25343.04">6736 14578 1670 0,'0'0'47'15,"0"0"-6"-15,0 0-23 0,0 0 22 0,-3 22 6 16,3-22-14-16,0 0 0 0,-9 24-9 0,9-24 0 16,-5 24-7-16,5-24 6 0,-7 31-7 0,7-31 4 15,-7 33-16-15,5-16-3 0,0 0 0 16,2-17 0-16,2 28 0 0,-2-28 0 0,11 18 0 15,-11-18 0-15,17 11 0 0,-17-11 0 0,19 1 0 16,-19-1 0-16,25-7 0 0,-25 7 0 16,30-23 0-16,-15 6 0 0,3-5 0 0,0-2 0 15,2-3 0-15,-1-1 0 0,-1-1 0 0,-1 4 0 16,-3 0 0-16,-4 2 0 0,-3 1 0 0,-2 2 0 16,-3 2 0-16,-2 18 0 0,1-28 0 0,-1 28 0 15,0 0 0-15,-3-16 0 0,3 16 0 0,0 0 0 16,0 0 0-16,-8 20 0 0,4-1 0 15,-3 4 0-15,1 4 0 0,-1 3 0 0,2-1 0 16,-1 0 0-16,2 2 0 0,3-5 0 16,4 1 0-16,0-3 0 0,6-3 0 0,-9-21-41 15,27 32-43-15,-27-32-130 0,23 3-425 0,-23-3 9 16,36-3 192-16</inkml:trace>
  <inkml:trace contextRef="#ctx0" brushRef="#br0" timeOffset="25671.1422">7340 14379 1878 0,'-35'23'65'16,"18"-8"-25"-16,-1-2-10 0,2 4-5 16,-1-1-16-16,4 2-9 0,-1-1 0 15,4 1 0-15,10-18 0 0,-12 29 0 0,12-29 0 16,1 22 0-16,-1-22 0 0,0 0 0 0,21 18 0 15,-21-18 0-15,24 6 0 0,-24-6 0 0,32 1 0 16,-15-1 0-16,0 0 0 0,0-2 0 0,0 2 0 16,-17 0 0-16,28-1 0 0,-28 1 0 0,0 0 0 15,20 11 0-15,-20-11 0 0,3 18 0 16,-3-18 0-16,-3 30 0 0,-5-11 0 0,-3 2 0 16,-1 2 0-16,-4 0 0 0,-1 2 0 0,0-1 0 15,3-1 0-15,2-5 0 0,12-18 0 16,-14 25 0-16,14-25 0 0,0 0-77 0,28 24-168 15,-28-24-417-15,26-17 5 0,-9 5 252 0</inkml:trace>
  <inkml:trace contextRef="#ctx0" brushRef="#br0" timeOffset="25858.6826">7762 14503 2047 0,'0'0'0'15,"-18"3"0"-15,18-3 0 0,0 0 0 0,0 0 0 16,0 0 0-16,0 0 0 16,0 0 0-16,6-19 0 0,-6 19 0 0,32-27 0 15,-13 14 0-15,2-3 0 0,1 7 0 0,-22 9-55 16,48 0-213-16,-48 0-416 0,23-8 34 0,-23 8 261 16</inkml:trace>
  <inkml:trace contextRef="#ctx0" brushRef="#br0" timeOffset="26035.2685">7676 14693 1964 0,'0'0'68'0,"0"0"-53"15,0 0-15-15,0 0 0 0,0 0 0 16,0 0 0-16,17 0 0 0,-17 0 0 0,28-6 0 0,-10 1 0 16,3-1 0-16,1 2 0 0,0-1 0 0,4 3 0 0,1-1-33 15,5 3-10-15,-3-10-38 16,22 25-145-16,-16-26-410 0,8 4-24 0,-1 2 293 15</inkml:trace>
  <inkml:trace contextRef="#ctx0" brushRef="#br0" timeOffset="26513.3978">8224 14528 1598 0,'15'-17'111'0,"-15"17"-47"0,19-5-10 0,-19 5-15 16,0 0-3-16,0 0-3 0,0 0 4 15,0 0-2-15,0 0-3 0,0 0-24 0,7 21-8 16,-7-21 0-16,-9 24 0 0,4-7 0 0,-1 2 0 15,-1 3 0-15,2 2 0 0,-1 4 0 0,1 1 0 16,0 0 0-16,0 1 0 0,3-2 0 0,-1-2 0 16,3-3 0-16,2-3 0 0,-1-3 0 15,-1-17 0-15,6 27 0 0,-6-27 0 0,0 0 0 16,13 17 0-16,-13-17 0 0,0 0 0 0,0 0 0 16,0 0 0-16,18-15 0 0,-18 15 0 0,9-29 0 15,-4 10 0-15,0-5 0 0,-2-1 0 0,0 2 0 16,-2-3 0-16,0 2 0 0,-1-4 0 15,-1 0 0-15,0 0 0 0,-2-1 0 0,2 0 0 16,0 3 0-16,1-2 0 0,4 5 0 16,-1 3 0-16,-3 20 0 0,14-24 0 0,-14 24 0 15,18-12 0-15,-18 12 0 0,25-5 0 0,-8 3 0 16,4-2 0-16,6-1 0 0,4-1 0 0,7-1 0 16,5-4 0-16,3-3 0 0,4 2 0 0,-4-9 0 15,17 27-259-15,-29-30-441 0,11 12-9 0,-12-4 331 16</inkml:trace>
  <inkml:trace contextRef="#ctx0" brushRef="#br0" timeOffset="32995.3313">12911 15427 694 0,'0'0'130'0,"0"0"-39"16,0 0-18-16,0 0-4 0,0 0-1 0,0 0 10 15,0 0-2-15,5-18-6 0,-5 18-11 0,0 0-11 16,0 0-6-16,0 0 0 0,0 0-78 16,0 0 74-16,29 2 0 0,-29-2-6 0,30 34 79 15,-23-10-87-15,1 12 3 0,-2 9-19 0,4 12 13 16,-3 9-17-16,3 12 3 0,-4 8 28 0,2 12-21 15,-6 3 16-15,-1 12 1 0,-3 3-36 0,-3 4 5 16,-2 3 8-16,-2 3-13 0,-1-4 9 0,1-1 8 16,0-2-32-16,1-7 4 15,0 1 17-15,0-5-24 0,3-10 18 0,0-12-3 16,6-7-37-16,-3-15 7 0,14 2-76 0,-22-25-199 16,18-8-280-16,7-4-27 0,-15-29 477 0</inkml:trace>
  <inkml:trace contextRef="#ctx0" brushRef="#br0" timeOffset="34386.3827">24337 15868 1199 0,'0'0'425'0,"0"0"-358"0,0 0-32 0,0 0-13 16,0 0-4-16,-20-19 5 0,20 19 7 0,0 0 3 15,0 0 1-15,0 0-12 0,0 0-4 0,0 0-8 16,0 0 1-16,0 29-5 0,2-5 7 0,0 10-9 15,0 7 10-15,3 11-10 0,0 6 9 16,0 7-16-16,1 7 15 0,-2 4-17 16,1 6 1-16,-3 4 19 0,1 3-20 0,-5 0 15 15,1-3-3-15,-1-4-20 0,-2-8 15 0,-1 4-21 16,-2-4-12-16,-2-1 20 0,-3-1-30 0,-1-4 23 16,-7-8-12-16,9 7-30 0,-9-20-17 0,17 15-104 15,-27-36-185-15,16 5-231 0,12 7 18 0,-16-29 573 16</inkml:trace>
  <inkml:trace contextRef="#ctx0" brushRef="#br0" timeOffset="35417.9853">12351 16700 1502 0,'0'0'40'0,"-4"-17"-21"0,4 17-19 15,4-19 0-15,-4 19-3 0,0 0 4 16,11-22-2-16,-11 22 12 0,0 0-13 0,0 0 11 16,0 0-6-16,0 0 5 0,18-5 6 0,-18 5 6 15,0 0 15-15,0 0-11 0,25 11 11 0,-25-11-15 16,27 6-1-16,-27-6-3 0,38 6 0 15,-14-5-3-15,5 2-1 0,4-2-4 0,7-1-1 16,4-1-1-16,6-2-2 0,5-1 2 0,7 0-2 16,6-3 2-16,5 2-4 0,8-2 2 0,7-2-3 15,3 1 1-15,3-3-1 0,4 2 1 0,2 1 0 16,3 1 3-16,8-1-4 0,1 2 5 0,3 0-5 16,6-1 3-16,2 1-15 0,4-2 2 0,8 0 1 15,3 1 1-15,2 0 16 16,3 0 3-16,4-1-3 0,2 1-13 0,1 1 9 15,6 0-14-15,0 0 42 0,1 1-28 0,1 3 27 16,6-1-27-16,2 1-3 0,5-1 1 0,4 1 0 16,-2 1 1-16,3-2 0 0,4 2 0 0,1 1 0 15,3 0 0-15,-1-1-1 0,7 1 1 0,-1 0-3 16,0-1 1-16,5 1 0 0,-2 0 0 0,4 2 0 16,2-1 1-16,2 2 1 0,0 0-2 15,-4 1-27-15,4 2 28 0,-1 0-31 0,-4 0 39 16,0 0-8-16,-7-2 6 0,3-2-3 0,5 1 0 15,2-1 0-15,-3-2 1 0,4-1 0 16,-3-3-9-16,3-1 9 0,4-1-7 0,-4-1 32 16,2-1-26-16,-2-2-5 0,2 3-1 0,-2-2 0 15,-5 2 0-15,0 2 0 0,-5 0 0 16,-1 4 0-16,1 0 0 0,-4 1 0 0,-13 1 0 16,0 0 0-16,-11 4 0 0,-4-1 0 0,-8 3 0 15,-7 0 0-15,-8 1 0 0,-10 0 0 0,-3-2 0 16,-7 0 0-16,-6 0 0 0,-12-7-47 0,1 13-46 15,-35-16-469-15,20 2-126 0,-13-4 39 0</inkml:trace>
  <inkml:trace contextRef="#ctx0" brushRef="#br0" timeOffset="36340.0428">14255 15682 1459 0,'-11'17'220'15,"-24"-18"-70"-15,15 2-110 0,-3-7-8 0,23 6-8 16,-31-5 5-16,31 5-5 0,-22 0-4 0,22 0-7 16,0 0-8-16,-24 16-2 0,24-16-4 0,-15 32 4 15,6-6-2-15,3 4-9 0,-1 4 25 16,1 5-25-16,0 3 24 0,-1 1-9 15,2 5-12-15,-1-4 10 0,1 0-12 0,2-3 10 16,2-2-10-16,0-5 5 0,2-1-13 0,0-2-3 16,4-4-16-16,-1-5 0 0,6 1-18 0,-10-23-8 15,20 34-94-15,-20-34-275 0,0 0-174 0,0 0-13 16,3-28 599-16</inkml:trace>
  <inkml:trace contextRef="#ctx0" brushRef="#br0" timeOffset="36561.7551">13892 16123 1880 0,'0'0'42'0,"0"0"-25"15,-20 14-12-15,20-14-4 0,0 0 3 0,0 0 0 16,0 0 3-16,20 11 0 0,-20-11 0 16,28-2-2-16,-9-1-2 0,3-2 0 0,2-1-3 15,2-1 1-15,-1-2-5 0,4 1-1 0,1-2-6 16,2 3-5-16,3-3-3 0,3 2 2 0,1-3-10 15,5 3-2-15,-4-5-20 0,11 12-32 0,-20-25-90 16,33 30-286-16,-20-14-123 0,-9-4 61 0</inkml:trace>
  <inkml:trace contextRef="#ctx0" brushRef="#br0" timeOffset="36858.6289">14692 15935 1441 0,'-29'34'390'16,"7"-32"-344"-16,22-2-11 0,-37 16-7 0,20-5 5 15,-2-1-6-15,19-10 0 0,-33 29-13 0,17-12-8 16,3 3-6-16,-1 2 0 0,5 0 0 0,1 1 0 16,3 0 0-16,3-1 0 0,3 0 0 15,4-3 0-15,-5-19 0 0,18 29 0 0,-18-29 0 16,31 18 0-16,-11-14 0 0,3-1 0 0,4-6 0 16,0-5 0-16,2-3 0 0,0-5 0 0,-1-5 0 15,-1 0 0-15,-1-6 0 0,-3 1 0 0,-1-2 0 16,-5 1 0-16,-4 2 0 0,-3-1 0 15,-4 3 0-15,-4 3 0 0,-2-1 0 16,-3 2 0-16,-1 1 0 0,-3 0 0 0,7 18 0 16,-14-31 0-16,14 31 0 0,-11-19-14 0,11 19-1 15,0 0-7-15,0 0-10 0,0 0-22 0,0 0-17 16,-17 13-11-16,29 14-77 0,-12-27-322 0,0 0-127 16,-1 25 100-16</inkml:trace>
  <inkml:trace contextRef="#ctx0" brushRef="#br0" timeOffset="37139.8772">15317 15856 1250 0,'3'-22'379'0,"-3"22"-301"0,0 0-43 16,0 0 7-16,0 0-7 0,0 0 14 0,0 0-7 16,0 0 3-16,0 0-22 0,-19-11-7 0,19 11 3 15,-26-7-2-15,26 7 0 0,-30-2-17 16,30 2 0-16,-34 2 0 0,13 1 0 0,1 1 0 15,-1 4 0-15,0 1 0 0,2 3 0 0,-1 4 0 16,2 1 0-16,1 2 0 0,1 2 0 0,4 1 0 16,2 0 0-16,6-3 0 0,2 0 0 15,4-1 0-15,-2-18 0 0,13 31 0 0,-13-31 0 0,27 24 0 16,-8-15 0-16,2-5 0 16,7 0 0-16,0-7 0 0,5-2 0 0,-1-3-41 15,6 1-11-15,-5-10-25 0,23 28-250 0,-22-28-307 16,9 5-8-16,-6-2 369 0</inkml:trace>
  <inkml:trace contextRef="#ctx0" brushRef="#br0" timeOffset="37515.0322">15738 15811 1888 0,'-28'8'43'0,"28"-8"-17"0,-33-3 3 15,33 3-3-15,-31 0 3 0,31 0-23 0,-28 7-6 16,28-7 0-16,-26 14 0 0,26-14 0 15,-26 18 0-15,26-18 0 0,-24 29 0 0,13-12 0 16,0 0 0-16,1 1 0 0,0 1 0 0,4 1 0 16,0-1 0-16,6-19 0 0,-6 30 0 15,6-30 0-15,0 0 0 0,11 22 0 0,-11-22 0 16,22 6 0-16,-22-6 0 0,33-6 0 0,-12-1 0 16,4-5 0-16,2-5 0 0,3-5 0 0,-1-4 0 15,-1 1 0-15,0-3 0 0,-3 2 0 0,-5 3 0 16,-1 0 0-16,-5 5 0 0,-14 18 0 0,18-26 0 15,-18 26 0-15,0 0 0 0,0 0 0 16,0 0 0-16,0 0 0 0,0 0 0 16,-15 21 0-16,5-3 0 0,-1 5 0 0,0 1 0 15,0 3 0-15,3-1 0 0,0-2 0 0,3 1 0 16,3-6 0-16,1-1 0 0,1-18 0 0,6 22 0 16,-6-22-12-16,19 6-38 0,-19-6-9 0,39-12-24 15,-31-23-123-15,16 17-442 0,0-13 35 0,4-5 238 16</inkml:trace>
  <inkml:trace contextRef="#ctx0" brushRef="#br0" timeOffset="37686.9028">16299 15365 1650 0,'0'0'361'0,"-25"19"-330"16,12 8-26-16,-3 7-5 0,0 5 0 0,-4 4 0 15,1 2 0-15,-2 3 0 0,-1 2 0 16,3 3 0-16,0 1 0 0,0 1 0 0,2-3 0 15,4-5 0-15,1-5 0 0,7-4 0 0,2-9 0 16,10 0-55-16,-7-29-241 0,9 18-389 0,-9-18 20 16,23 21 320-16</inkml:trace>
  <inkml:trace contextRef="#ctx0" brushRef="#br0" timeOffset="38249.6149">14511 17018 1763 0,'0'0'38'15,"1"-18"-27"-15,-1 18-5 0,0 0 1 0,3-17 10 16,-3 17 12-16,0 0 10 0,0 0-5 15,0 0-5-15,0 0-12 0,-3 18-8 0,-1-1-3 16,-1 9-4-16,-1 3 4 0,0 3-10 0,-2 2 2 16,0 2 28-16,0 3-31 0,-1 6 24 0,1-3-19 15,-2 2-4-15,3-2-9 0,3-2-16 0,-2-2-8 16,8 4-30-16,-5-18-14 0,16 11-51 0,-13-35-114 16,-4 17-367-16,23 2 19 0,-19-19 364 15</inkml:trace>
  <inkml:trace contextRef="#ctx0" brushRef="#br0" timeOffset="38655.8237">14804 17273 1835 0,'-20'4'73'0,"20"-4"-50"0,0 0-18 16,0 0-3-16,-8 18 7 0,8-18 3 0,0 0 1 15,23 9-2-15,-23-9-4 0,25 2 3 0,-8-4-4 16,5 3 3-16,1-10-1 0,3 2-2 16,1-1 2-16,2-3-1 0,-1-1-5 0,1-3-1 15,-2-3-1-15,-4 0 0 0,-2-3-16 16,-21 21 18-16,29-27-28 0,-29 27 35 0,15-20-5 16,-15 20 10-16,0-18-6 0,0 18-3 0,0 0-5 15,-25-17 0-15,25 17 0 0,-34-4 0 0,13 7 0 16,-1 3 0-16,-1 0 0 0,0 2 0 0,0 6 0 15,0 0 0-15,1 7 0 0,0-1 0 0,3 7 0 16,2-3 0-16,1-1 0 0,2 3 0 16,5-5 0-16,1 6 0 0,5 0 0 0,3 4 0 15,2-13 0-15,6 3 0 0,-8-21 0 0,27 29 0 16,-6-17 0-16,5-11 0 0,2-5 0 0,3-9 0 16,5 2 0-16,1-7 0 0,5-5 0 15,0-6-4-15,6 5-58 0,-9-12-25 0,9 19-31 16,-26-38-206-16,12 24-323 0,-1 5 66 0,-11-11 358 15</inkml:trace>
  <inkml:trace contextRef="#ctx0" brushRef="#br0" timeOffset="38983.9836">15479 17090 1650 0,'-45'17'155'0,"36"1"-115"0,9-18 33 0,-24 34-51 16,24-34 43-16,-20 36-31 0,12-17-26 0,-1 1-8 15,3 0 0-15,0-2 0 0,6-18 0 0,-6 32 0 16,6-32 0-16,0 24 0 15,0-24 0-15,0 0 0 0,11 19 0 0,-11-19 0 16,0 0 0-16,24 5 0 0,-24-5 0 0,27-23 0 16,-10 9 0-16,4-6 0 0,1-4 0 0,0-3 0 15,2-2 0-15,1-1 0 0,1 0 0 0,1 1 0 16,-1-7 0-16,-1 3 0 0,-3 4 0 0,-2 0 0 16,-20 29 0-16,30-29 0 0,-30 29 0 15,18-16 0-15,-18 16 0 0,0 0 0 0,0 0 0 16,0 0 0-16,0 0 0 0,-3 32 0 0,-3-7 0 15,-1 8 0-15,-2-2 0 0,1-3 0 0,-2 1 0 16,3 0 0-16,2 2 0 0,1-3 0 0,4-1 0 16,3-5 0-16,3-4 0 0,-6-18-35 15,24 34-20-15,-24-34-21 0,38 33-70 0,-38-33-275 16,17-15-230-16,5 18 62 0,-6-23 516 16</inkml:trace>
  <inkml:trace contextRef="#ctx0" brushRef="#br0" timeOffset="39546.529">16006 17026 1692 0,'0'0'141'0,"0"0"-92"15,-20 2-19-15,20-2 2 0,-22-10-8 16,22 10 0-16,-25-1-6 0,25 1 1 0,-26 12-4 16,26-12-12-16,-27 12-3 0,27-12 0 15,-24 20 0-15,24-20 0 0,-25 21 0 0,25-21 0 16,-17 25 0-16,11-9 0 0,6-16 0 0,-8 31 0 15,8-31 0-15,0 31 0 0,3-10 0 0,-3-21 0 16,14 36 0-16,-5-18 0 0,-9-18 0 16,26 26 0-16,-26-26 0 0,32 13 0 0,-14-12 0 15,3-2 0-15,-1-6 0 0,2-3 0 0,1-3 0 16,-1-8 0-16,1-6 0 0,-1 0 0 0,0-2 0 16,0-2 0-16,-1 4 0 0,-3-6 0 0,-1 3 0 15,-6 1 0-15,-3 4 0 0,-3 9 0 0,-5 16 0 16,3-23 0-16,-3 23 0 0,0 0 0 15,0 0 0-15,0 0 0 0,0 0 0 16,-19-2 0-16,19 2 0 0,-20 35 0 0,8-7 0 16,-3 12 0-16,-1 2 0 0,-1 6 0 0,0 4 0 15,-1-2 0-15,1 10 0 0,-1 4 0 0,-1-4 0 16,1 4 0-16,1-6 0 0,2 5 0 0,1 0 0 16,0-8 0-16,2 0 0 0,0-10 0 0,1-8 0 15,3 7 0-15,2-17 0 0,2-7 0 0,4-20 0 16,-5 19 0-16,5-19 0 0,0 0 0 15,0 0 0-15,0 0 0 0,0 0 0 0,0-26 0 16,0 9 0-16,1-11 0 0,2 0 0 0,-1-3 0 16,3-5 0-16,-1 7 0 0,-1-4 0 15,3-5 0-15,0-1 0 0,1-6 0 0,2 0 0 16,3 3 0-16,2 5 0 0,3 4 0 0,1-4 0 16,0 2 0-16,1 1 0 0,-4 2 0 15,0 10 0-15,-15 22 0 0,23-29 0 0,-23 29 0 16,20-15-30-16,-20 15-65 0,13-20-118 0,11 15-453 15,-24 5 47-15,21-12 196 0</inkml:trace>
  <inkml:trace contextRef="#ctx0" brushRef="#br0" timeOffset="39849.2133">16723 16579 1749 0,'-39'-6'66'0,"39"6"-48"16,0 0-4-16,-17-7 2 0,17 7 7 0,0 0 5 16,0 0-7-16,0 0 2 0,2 27-5 0,1-11-2 15,-1 5-4-15,2 4 2 0,-2 1-7 0,1 3 4 16,-1 5-8-16,-1 1 5 0,0 4-8 0,-2 0 0 15,-1 1 0-15,-3 1 0 0,-1 8 0 16,1-2 0-16,-1-2 0 0,0 3 0 16,2-9 0-16,-3 0 0 0,3-2 0 0,-1-12-45 15,4 12-24-15,1-37-52 0,10 41-418 0,-16-22-68 0,6-19-8 0</inkml:trace>
  <inkml:trace contextRef="#ctx0" brushRef="#br0" timeOffset="40059.0086">16532 16970 1850 0,'0'0'122'0,"-11"19"-74"0,11-19-21 0,0 0-27 0,-17 10 0 0,17-10 0 16,0 0 0-16,6 22 0 0,-6-22 0 16,0 0 0-16,27 12 0 0,-27-12 0 0,30-3 0 15,-13-5 0-15,4-1 0 0,3-8 0 0,4 5 0 16,4-7 0-16,4 0 0 0,-1-3-34 15,8 4-11-15,-7-5-19 0,12 13-46 0,-27-33-282 16,25 27-236-16,-12-5 18 0,-5-3 447 0</inkml:trace>
  <inkml:trace contextRef="#ctx0" brushRef="#br0" timeOffset="40424.5774">17135 16596 1925 0,'0'23'50'0,"0"-23"-18"15,-24 13-15-15,24-13 4 0,-16 17-19 0,16-17-2 16,-9 23 0-16,9-23 0 0,-2 31 0 0,1-11 0 16,1 2 0-16,0 5 0 0,0 2 0 0,2 0 0 15,-2 4 0-15,0 4 0 0,-1 1 0 0,-2 10 0 16,-1-2 0-16,0-2 0 0,-1-1 0 16,0-6 0-16,2-3 0 0,0-4 0 15,3-7 0-15,0-3 0 0,0-20 0 0,6 20 0 16,-6-20 0-16,0 0 0 0,22 9 0 0,-22-9 0 15,20-16 0-15,-7-1 0 0,2-10 0 0,2-2 0 16,1-1 0-16,1-1 0 0,1 5 0 0,-1 0 0 16,-1-2 0-16,-1 2 0 0,-3 2 0 15,-14 24 0-15,24-24 0 0,-24 24 0 0,0 0 0 16,20 4 0-16,-20-4 0 0,8 23 0 0,-5-2 0 16,0 5 0-16,-2 3 0 0,-1 0 0 0,-1 0 0 15,-1 2 0-15,-1 0 0 0,2-4 0 0,0-2 0 16,1-4 0-16,1-3 0 0,-1-18 0 15,5 29 0-15,-5-29-94 0,24 15-498 0,-24-15-67 16,0 0-18-16</inkml:trace>
  <inkml:trace contextRef="#ctx0" brushRef="#br0" timeOffset="40580.8185">17725 17192 1938 0,'14'42'109'0,"-14"-42"-109"16,0 0 0-16,-24 16 0 0,24-16 0 0,0 0 0 15,-18 3 0-15,18-3 0 0,0 0 0 16,-21-12 0-16,21 12 0 0,0 0 0 16,0 0 0-16,0 0 0 0,-25-47-186 0,25 47-528 15,0 0 69-15,-8-25 144 0</inkml:trace>
  <inkml:trace contextRef="#ctx0" brushRef="#br0" timeOffset="59100.0583">25119 7672 945 0,'0'0'600'0,"0"0"-446"16,0 0-88-16,0 0-8 0,-17-2-16 15,17 2 4-15,0 0-11 0,-25 10-3 0,25-10-10 16,-26 8-1-16,26-8-8 0,-26 14 0 0,26-14-13 16,-27 19 0-16,27-19 0 0,-29 18 0 0,29-18 0 15,-28 19 0-15,28-19 0 0,-24 21 0 0,24-21 0 16,-21 26 0-16,21-26 0 0,-20 33 0 15,10-15 0-15,3 3 0 0,0 2 0 0,3 3 0 16,1 1 0-16,3-1 0 0,1-4 0 0,5-4 0 16,-6-18 0-16,21 25 0 0,-4-19 0 0,0-3 0 15,5-3 0-15,1-6 0 0,2-2 0 16,1-8 0-16,1-5 0 0,1-4 0 0,0-8 0 0,1-1 0 16,0-1 0-16,-2-2 0 0,-1-2 0 15,-6 3 0-15,-1-2 0 0,-5 6 0 16,-7 2 0-16,-3 3 0 0,-4 4 0 0,-6 4 0 15,-1 2 0-15,7 17 0 0,-28-28 0 0,10 19 0 16,-3 2 0-16,-2 4 0 0,-3 4 0 0,1 4 0 16,-3 7 0-16,-2 2 0 0,0 4 0 0,0 7 0 15,-1 0 0-15,1 4 0 0,1 0 0 0,0 0 0 16,4 0 0-16,5-1 0 0,4-2 0 16,2-3 0-16,6-1 0 0,3 0 0 0,4-3 0 15,3 2 0-15,2-4 0 0,4 1 0 0,-8-18 0 16,26 29 0-16,-8-19 0 0,4-3 0 15,2-5 0-15,5-3 0 0,2-4 0 0,2-4 0 16,0-6 0-16,3-5 0 0,1-1 0 0,-2-4 0 16,-2-2 0-16,-2-2 0 0,-5-1 0 0,-3-1 0 15,-5 2 0-15,-6 2 0 0,-6 0 0 16,-3 3 0-16,-6 2 0 0,-4 0 0 0,-1 3 0 16,-7 0 0-16,-2 2 0 0,-5 2 0 0,-2 2 0 15,-2 3 0-15,-2 2 0 0,0 0 0 0,-2 6 0 16,-2 4 0-16,-1 4 0 0,2 4 0 0,-2 5 0 15,3 2 0-15,0 3 0 0,4 3 0 0,0 3 0 16,4 0 0-16,2 1 0 0,4-2 0 0,2-2 0 16,5 1 0-16,4-2 0 0,4 0 0 15,4 0 0-15,3-2 0 0,4 0 0 0,2-4 0 16,4 1 0-16,2-1 0 0,3-1 0 16,3-2 0-16,2-6 0 0,3 0 0 0,4-5 0 15,2-5 0-15,3-3 0 0,3-5 0 0,-1-2 0 16,2-5 0-16,-2-1 0 0,-5-4 0 0,-2-2 0 15,-6 0 0-15,-7-2 0 0,-5 3 0 16,-8 2 0-16,-6 4 0 0,-6 0 0 0,-6 1 0 16,11 17 0-16,-34-28 0 0,11 17 0 0,-1 3 0 15,-4 2 0-15,-4 4 0 0,0 2 0 0,-4 2 0 16,1 6 0-16,0 2 0 0,0 6 0 0,-1 4 0 16,2 2 0-16,1 2 0 0,5 2 0 0,3-1 0 15,5 1 0-15,5-2 0 0,2-4 0 0,6 0 0 16,7-20 0-16,1 30 0 0,-1-30 0 15,19 24 0-15,-19-24 0 0,34 21 0 16,-14-17 0-16,6-1 0 0,3-4 0 0,5-5 0 16,1-4 0-16,4-3 0 0,1-3 0 0,2-2 0 15,-1-3 0-15,-2-1 0 0,-2-1 0 0,-7-2 0 16,-5 1 0-16,-4 0 0 0,-5 2 0 0,-5 1 0 16,-9 4 0-16,0-1 0 0,-2 18 0 0,-16-31 0 15,16 31 0-15,-28-28 0 0,10 18 0 16,-3 3 0-16,-2 2 0 0,-4 4 0 0,-2 3 0 15,-3 6 0-15,2 3 0 0,-2 2 0 0,2 4 0 16,-1 0 0-16,5 0 0 0,0 1 0 16,7-2 0-16,19-16 0 0,-27 30 0 0,27-30 0 15,-12 23 0-15,12-23 0 0,1 17 0 0,-1-17 0 0,0 0 0 16,24 19 0-16,-24-19 0 16,33 4 0-16,-11-6 0 0,1-1 0 0,1-3 0 0,3-4 0 15,-1 0 0-15,-2 0 0 0,-2 1 0 16,-22 9 0-16,25-11 0 0,-25 11 0 0,0 0 0 15,0 0 0-15,0 0 0 0,-17 23 0 0,17-23 0 16,-34 33 0-16,12-11 0 0,-2-3 0 0,1 0 0 16,-1-5 0-16,12 11-124 0,-24-38-227 0,42 32-187 15,-6-19-81-15,-22-22 205 0</inkml:trace>
  <inkml:trace contextRef="#ctx0" brushRef="#br0" timeOffset="60117.8829">21131 5772 1676 0,'3'-26'351'15,"-3"26"-336"-15,0 0-11 0,0 0-3 0,0 0-1 16,0 0 0-16,0 0 0 0,0 0 0 16,-21 15 0-16,21-15 0 0,-15 32 0 0,6-13 0 15,0 5 0-15,-2 2 0 0,1 2 0 0,2 1 0 16,-2 1 0-16,3 3 0 0,1-1 0 15,0 3 0-15,1 3 0 0,-1 3 0 0,2 1 0 16,-2 1 0-16,2 0 0 0,-1-2 0 0,2-1 0 16,0-2 0-16,3-3 0 0,2-6 0 15,-1-5 0-15,0-7 0 0,-1-17 0 0,0 0 0 16,0 0 0-16,0 0 0 0,0 0 0 0,0 0 0 16,21-21 0-16,-18-4 0 0,2-9 0 0,0-8 0 15,1-3 0-15,1-1 0 0,1-1 0 0,-2 3 0 16,-1 0 0-16,-4 0 0 0,-1-1 0 0,-1-1 0 15,-2-1 0-15,2-2 0 0,0-5 0 0,1 2 0 16,4 0 0-16,3 4 0 0,3 4 0 16,3 3 0-16,4 6 0 0,5 4 0 15,5 3 0-15,4 3 0 0,4 3 0 0,2 2 0 16,3 3 0-16,1 4 0 0,3 5 0 0,-1 4 0 16,-2 4 0-16,-2 5 0 0,-4 3 0 0,-4 4 0 15,-5 4 0-15,-5 1 0 0,-5 4 0 0,-5 2 0 16,-5 2 0-16,-6 3 0 0,-5 3 0 0,-7 3 0 15,-6 1 0-15,-8 4 0 0,-4-2 0 16,-8 0 0-16,-2 0 0 0,-5-3 0 0,0 0 0 16,0-3 0-16,0-3 0 0,2-1 0 0,6-7 0 15,3 0 0-15,4-7 0 0,11 0 0 16,2-8 0-16,17-5 0 0,0 0-4 0,28 27-357 16,-28-27-300-16,53-15-4 0,-18 2 310 0</inkml:trace>
  <inkml:trace contextRef="#ctx0" brushRef="#br0" timeOffset="60508.5293">21899 6035 2047 0,'-24'7'0'0,"3"-1"0"16,-1 3 0-16,0-1 0 0,1 3 0 0,-1 1 0 15,3 2 0-15,-3 3 0 0,2 3 0 16,3 0 0-16,3 3 0 0,3 1 0 0,0 2 0 16,4 2 0-16,2-2 0 0,2 1 0 0,6-2 0 15,2-2 0-15,2-2 0 0,5-3 0 0,6-3 0 16,3-3 0-16,3-5 0 0,2-4 0 16,4-3 0-16,2-4 0 0,3-5 0 0,3-7 0 15,2-4 0-15,1-8 0 0,1-5 0 0,-2-3 0 16,-4 0 0-16,-1 0 0 0,-7-1 0 0,-6 5 0 15,-6 3 0-15,-5 3 0 0,-7 3 0 0,-5 4 0 16,-4 1 0-16,5 18 0 0,-21-29 0 0,21 29 0 16,-34-14 0-16,14 13 0 15,-4 6 0-15,1 2 0 0,-1 4 0 0,2 5 0 16,0-2 0-16,5 1 0 0,17-15 0 0,-23 27 0 16,23-27 0-16,0 0 0 0,0 0 0 0,35 9-37 15,-20-40-160-15,39 21-385 0,-24-24-58 0,18 4 50 16</inkml:trace>
  <inkml:trace contextRef="#ctx0" brushRef="#br0" timeOffset="60711.7206">22746 5285 1687 0,'-1'-53'305'0,"3"24"-250"0,-3 6-55 0,-1 6 0 16,2 17 0-16,0 0 0 0,-23-17 0 16,23 17 0-16,-27 11 0 0,9 3 0 0,-1 10 0 15,0 8 0-15,-1 8 0 0,1 7 0 0,-2 7 0 16,2 4 0-16,2 8 0 0,0 1 0 0,3 7 0 15,1 4 0-15,2-1 0 0,1 0 0 16,2-3 0-16,3-4 0 0,1-2 0 0,2-10 0 16,6-1 0-16,-1-7 0 0,7-6 0 0,2-6 0 15,8 2-3-15,-20-40-218 0,53 38-391 0,-53-38-33 16,41 11 80-16</inkml:trace>
  <inkml:trace contextRef="#ctx0" brushRef="#br0" timeOffset="61086.7043">22730 5986 1766 0,'-8'50'281'16,"8"-50"-281"-16,-3 30 0 0,3-30 0 0,20 18 0 16,-20-18 0-16,33 8 0 0,-9-10 0 15,6-1 0-15,6-8 0 0,1-2 0 0,4-4 0 16,1-4 0-16,1-1 0 0,2-1 0 0,-5-3 0 15,-3 2 0-15,-7-2 0 0,-8 3 0 0,-8 1 0 16,-7 2 0-16,-5-1 0 0,-5 2 0 0,-5-2 0 16,-4 1 0-16,-7 0 0 0,-3 6 0 15,-6 1 0-15,-4 5 0 0,-4 10 0 0,-4 6 0 16,-2 10 0-16,-1 8 0 0,-1 7 0 16,4 9 0-16,-1 6 0 0,3 5 0 0,4 6 0 15,4 3 0-15,7 0 0 0,7-2 0 0,6-4 0 16,9-7 0-16,9-6 0 0,11-7 0 0,9-9 0 15,10-7 0-15,11-10 0 0,8-9 0 0,8-8 0 16,3-10 0-16,12-2 0 0,2-10 0 0,9 6 0 16,-10-22 0-16,15 30-316 0,-43-42-161 15,16 22-166-15,-12 3 37 0,-18-26 602 0</inkml:trace>
  <inkml:trace contextRef="#ctx0" brushRef="#br0" timeOffset="68982.4257">6017 821 691 0,'0'0'547'0,"0"0"-272"0,0 0-197 0,0-20-28 32,0 20-1-32,-8-19-8 0,8 19 2 0,-14-18-10 15,14 18-6-15,-23-17-5 0,23 17-3 0,-31-3 0 16,10 6-6-16,0 1 2 0,-3 2-6 16,0 4 3-16,-2 1 1 0,0 6 1 0,-2-1-2 15,2 6 3-15,-1 0-8 0,1 2 7 0,2 2-8 16,1 0 7-16,0 1-11 0,3-2 6 0,1-2-8 15,3 4 0-15,3-2 0 0,4 1 0 0,6 0 0 0,4-6 0 16,5-1 0-16,6-1 0 0,5-3 0 0,5-2 0 16,6-7 0-16,4-2-6 0,6-6-22 15,4-7-21-15,14 1-72 0,-20-28-225 16,24 19-290-16,-2-1-15 0,-2-3 442 0</inkml:trace>
  <inkml:trace contextRef="#ctx0" brushRef="#br0" timeOffset="69178.8575">6409 1044 1939 0,'-20'7'35'0,"20"-7"-15"16,-17 7-8-16,17-7 5 0,0 0 3 0,0 0-16 16,26 1-4-16,-7-7 0 0,3-3 0 0,6 1 0 15,5-1 0-15,3 0 0 0,3 1 0 0,3-1 0 16,-1 0 0-16,2 1 0 0,-4-1-36 15,5 3-46-15,-13-9-64 0,27-3-468 16,-24 13-27-16,-2 3 114 0</inkml:trace>
  <inkml:trace contextRef="#ctx0" brushRef="#br0" timeOffset="70178.9791">8007 640 704 0,'0'0'274'16,"0"0"-90"-16,-10-40-19 0,10 40-16 0,-17-26-35 15,17 26-34-15,-22-19-13 0,22 19-17 0,-30-28-8 16,30 28 1-16,-38-26-13 0,17 12-3 15,-1 1-2-15,3 6-1 0,-4-3-14 0,2 9 5 16,-1 2-6-16,0 5 2 0,0 7 3 0,-1 0-4 16,-1 6-10-16,1 5 0 0,0 2 0 0,1 7 0 15,2 4 0-15,2-1 0 0,1 1 0 16,4 3 0-16,3-5 0 0,2 5 0 0,2-1 0 16,2 0 0-16,1-1 0 0,5 0 0 0,1 1 0 15,3-1 0-15,3 1 0 0,1-1 0 0,4-5 0 16,-2-5-47-16,8 1 1 0,-8-12-56 0,14 7-9 15,-26-24-108-15,21 14-401 0,-1-3 54 0,-20-11 231 16</inkml:trace>
  <inkml:trace contextRef="#ctx0" brushRef="#br0" timeOffset="70382.2067">7444 941 1567 0,'0'17'411'0,"-20"-12"-374"0,0-1-11 0,0 3-20 15,20-7-6-15,-22 8 0 0,22-8 0 16,0 0 0-16,0 0 0 0,0 0 0 0,26 10 0 16,-6-10 0-16,7-3 0 0,8 1 0 0,4-4 0 15,8 0 0-15,4-2 0 0,3 1 0 0,2-5 0 16,6 5-64-16,-12-11-66 0,26 9-177 16,-19 2-339-16,0 0 13 0,2 8 367 0</inkml:trace>
  <inkml:trace contextRef="#ctx0" brushRef="#br0" timeOffset="70694.654">8164 1034 1877 0,'0'0'67'0,"0"0"-48"0,0 0-4 16,0 0 13-16,34 8 2 0,-6-14-19 0,2 2-11 15,4-4 0-15,3 1 0 0,-1 0 0 0,4-2 0 16,-1 0 0-16,0 1 0 0,0 1 0 0,-3 2 0 15,0 2 0-15,-2 0 0 0,-4 0 0 16,3 1-39-16,-14-6-79 0,22 10-223 0,-21-3-320 16,-2 2 25-16,2 8 385 0</inkml:trace>
  <inkml:trace contextRef="#ctx0" brushRef="#br0" timeOffset="72116.7917">9417 737 1397 0,'-15'-20'44'0,"15"20"1"0,0 0-21 16,0 0 7-16,0 0 10 0,0 0 16 0,0 0 5 16,0 0-8-16,0 0-12 0,0 0-75 15,-4 21 43-15,4-21-54 0,-7 28 56 0,7-7 11 16,-3 2-5-16,4 1 7 0,-2 3-15 0,1 1 7 16,0 2-12-16,0 4 9 0,-1-3-9 15,0 7 14-15,-2-1-15 0,1 2 11 0,-2 2-12 16,2-1-26-16,-1-2 34 0,3-6-35 0,2-4 36 15,0-4-2-15,2-7-6 0,-4-17 4 0,11 23-2 16,-11-23 3-16,0 0 0 0,0 0 6 0,0 0-2 16,18-9 1-16,-16-8-1 0,2-5-8 0,0-6-5 15,-1-6 27-15,1 0-30 0,-2-1 25 0,2 0-19 16,-2-1-10-16,1 3 9 16,-1-2-9-16,1 6 9 0,0-2-9 0,0-2 9 15,0-2-11-15,1-3 11 0,1-3-14 0,1 3-7 16,3-7 50-16,0 3-14 0,3 0 4 0,3 3-21 15,0 6 0-15,0 5 0 0,4 5 0 0,1 5 0 16,1 7 0-16,0 4 0 0,1 4 0 0,-2 5 0 16,1 4 0-16,0 3 0 0,-3 7 0 15,-1 5 0-15,0 6 0 0,-2 7 0 0,-1 3 0 16,-1 1 0-16,-4-5 0 0,-3 1 0 0,-2-3 0 16,-4 1 0-16,1-1 0 0,-2-3 0 0,-3 0 0 15,-1-3 0-15,-3-2 0 0,-3-1 0 16,-4-3 0-16,-4-2 0 0,-2-2 0 0,-5-2 0 15,0 1 0-15,-1-1 0 0,-1-1 0 0,2-3 0 16,1-5 0-16,1-3 0 0,3-1 0 16,5-3 0-16,16 3 0 0,-25-15 0 0,25 15-39 15,-11-19-40-15,1-1-38 0,28 12-184 0,-17-11-314 16,9-2 37-16,-10 21 261 0</inkml:trace>
  <inkml:trace contextRef="#ctx0" brushRef="#br0" timeOffset="72979.4301">10440 1023 1083 0,'0'0'600'0,"0"0"-544"0,0 0-12 15,0 0-1-15,24-1 0 0,-2-4 5 16,11 3-15-16,5-3-8 0,7-1-14 0,6 0-1 16,4-4-8-16,4-2 0 0,3 0-3 0,3-1-2 0,-3-2-9 15,2 4-4-15,-4-1-20 0,1 4-12 0,-10-4-21 16,6 5-27-16,-23-11-67 0,22 9-331 0,-22 11-76 16,-34-2 79-16</inkml:trace>
  <inkml:trace contextRef="#ctx0" brushRef="#br0" timeOffset="73161.3938">10708 1240 1970 0,'0'0'25'0,"0"0"-22"0,0 0-4 16,0 0 0-16,0 0 5 0,40-9 2 16,-9 2-3-16,6-4-1 0,6-4 31 0,6 0-38 15,5-6 13-15,9 3-27 0,0-9-42 0,15 9-75 16,-27-14-364-16,23 9-128 0,-4 2 13 0,-12-2 528 15</inkml:trace>
  <inkml:trace contextRef="#ctx0" brushRef="#br0" timeOffset="73819.3036">12303 798 1422 0,'-6'-22'84'0,"6"22"-8"15,3-30-8-15,-3 30-12 0,0 0 3 16,0 0-12-16,0 0-39 0,0 0 26 0,0 0-32 16,0 0 24-16,-20-12 0 0,20 12-11 15,-13 22 16-15,13-22-18 0,-15 37 23 0,8-10-15 16,-2-2-8-16,2 8-3 0,-1-2-10 0,1 1 0 16,1-1 0-16,2 3 0 0,1 0 0 0,-1 4 0 15,2-2 0-15,0 1 0 0,-1 0 0 16,1-6 0-16,2 0 0 0,-1-4 0 0,2-5 0 15,0-4 0-15,-1-18 0 0,5 24 0 0,-5-24 0 16,0 0 0-16,0 0 0 0,0 0 0 0,19-3 0 16,-19 3 0-16,12-29 0 0,-5 3 0 0,0-4 0 15,0-5 0-15,0-3 0 0,-1 2 0 0,-1-3 0 16,-2 3 0-16,-1 0 0 0,-1 1 0 0,2-2 0 16,-1-2 0-16,3-3 0 0,0-5 0 15,2 6 0-15,4-5 0 0,3 4 0 0,1 2 0 16,4 0 0-16,0 7 0 0,3 10 0 15,1 4 0-15,3 9 0 0,0 3 0 0,2 0 0 16,3 4 0-16,0 3 0 0,1 3 0 0,1 0 0 16,-1 4 0-16,-5 1 0 0,0 5 0 0,-6 4 0 15,-4 12 0-15,-5 0 0 0,-5 4 0 0,-5 0 0 16,-5-2 0-16,-7 2 0 0,-5-1 0 16,-8 1 0-16,-9 2 0 0,-3-3 0 0,-3-2 0 15,-2-1 0-15,-2-4 0 0,1-2 0 0,1 0 0 16,5 0 0-16,4-4 0 0,7-4 0 0,5-4 0 15,19-11 0-15,-20 6 0 0,20-6-78 0,0 0-49 16,29-9-171-16,-29 9-330 0,37-26 50 0,-6 17 241 16</inkml:trace>
  <inkml:trace contextRef="#ctx0" brushRef="#br0" timeOffset="74170.9721">12976 842 1100 0,'-18'15'425'0,"8"29"-111"15,10-44-271-15,-23 14-2 0,23-14-5 0,-22 22 11 16,22-22-12-16,-23 26-29 0,23-26-6 16,-27 32 0-16,14-11 0 0,-1 5 0 0,4 0 0 15,1 3 0-15,1-2 0 0,2 2 0 0,0-3 0 16,3 1 0-16,-1-2 0 0,3-4 0 0,-2-2 0 16,3-1 0-16,0-18 0 0,4 23 0 15,-4-23 0-15,0 0 0 0,0 0 0 0,13 17 0 16,-13-17 0-16,0 0 0 0,17-18 0 0,-17 18 0 15,19-34 0-15,-7 10 0 0,-1-4 0 16,1-3 0-16,-1 4 0 0,-3-7 0 0,-2 5 0 16,-1-2 0-16,0 2 0 0,-1 1 0 0,1 5 0 15,2 2 0-15,-1 4 0 0,-6 17 0 0,18-23 0 16,-18 23 0-16,19-9 0 0,-19 9 0 0,23-4 0 16,-23 4 0-16,31 0 0 0,-11 0 0 0,3 1 0 15,1-1-14-15,5 5-54 0,-7-5-9 0,11 4-17 16,-13-8-54-16,28 7-215 0,-25-1-164 15,3 2-35-15,8 5 369 0</inkml:trace>
  <inkml:trace contextRef="#ctx0" brushRef="#br0" timeOffset="74358.5022">13453 974 1809 0,'0'0'167'0,"-21"12"-141"0,21-12 0 15,-22 21-7-15,22-21-19 0,-23 34 0 0,9-12 0 16,0 0 0-16,0 4 0 0,4 1 0 0,-1 2 0 15,2-2 0-15,3-3 0 0,0-2 0 0,3-4 0 16,3 0 0-16,0-18 0 0,7 29 0 0,-7-29 0 16,13 19 0-16,-13-19 0 0,21 8-17 0,-21-8-49 15,32-7-40-15,-25-24-122 0,23 14-427 16,-8-10 61-16,-3-6 214 0</inkml:trace>
  <inkml:trace contextRef="#ctx0" brushRef="#br0" timeOffset="74811.6495">13547 717 2047 0,'0'0'0'0,"0"0"0"0,0 0-17 15,0 0-1-15,11 17-24 0,-11-17 23 16,22 5 13-16,-5 2-19 0,1 0 15 0,4 2-1 16,1-1 8-16,1 0 1 0,0-1 5 15,-2 3 1-15,0 3 6 0,-5-1-1 0,1 4 13 16,-18-16-5-16,28 29 9 0,-22-12-7 0,-6-17 10 15,6 30-15-15,-7-13-14 0,1-17 0 0,-10 32 0 16,0-15 0-16,1 0 0 0,-3 3 0 16,-2 0 0-16,2-2 0 0,0 4 0 0,1-4 0 15,2 0 0-15,9-18 0 0,-12 26 0 0,12-26 0 16,0 0 0-16,-6 23 0 0,6-23 0 0,0 0 0 16,0 0 0-16,0 0 0 0,23 0 0 0,-23 0 0 15,28-16 0-15,-8 3 0 0,0-4 0 0,3-3 0 16,-1-5 0-16,0 5 0 0,-2-2 0 0,-2 4 0 15,-1 1 0-15,-1-3 0 16,-2 1 0-16,1-2 0 0,-2 3 0 0,1 0 0 16,-14 18 0-16,19-23 0 0,-19 23 0 0,0 0 0 15,0 0 0-15,0 0 0 0,0 0 0 0,0 0 0 16,0 0 0-16,0 0 0 0,4 27 0 0,-9-7 0 16,-2 3 0-16,-2 3 0 0,1 2 0 0,2-2 0 15,2 2 0-15,5-1 0 0,3-3 0 0,5 1 0 16,2-4 0-16,6-2 0 0,2-4 0 15,5-2 0-15,-1-11-75 0,18 8-95 0,-24-31-184 16,31 17-256-16,-4-4-12 0,-4-12 407 0</inkml:trace>
  <inkml:trace contextRef="#ctx0" brushRef="#br0" timeOffset="75046.0525">14646 847 2008 0,'-20'-8'39'0,"20"8"-39"0,-35-11 0 0,17 10 0 15,-3 2 0-15,-1 5 0 0,-1 1 0 0,1 2 0 16,0 4 0-16,-1 2 0 0,0 4 0 0,2 2 0 16,3-1 0-16,2 1 0 0,2 0 0 0,5-3 0 15,2 0 0-15,7-18 0 0,-4 33 0 0,4-33 0 16,10 32 0-16,-10-32 0 0,27 27 0 16,-10-15 0-16,8-7 0 0,1-2 0 15,7-3 0-15,-2-2 0 0,7-2 0 0,-2-4 0 16,6 1 0-16,-5-6-6 0,5 4-66 0,-7-13-34 15,19 5-48-15,-30-17-183 0,24 8-231 0,-7 10-1 16,-18-5 335-16</inkml:trace>
  <inkml:trace contextRef="#ctx0" brushRef="#br0" timeOffset="75217.9365">15041 854 1493 0,'0'0'403'16,"0"0"-320"-16,-26-12-33 0,26 12-32 0,0 0-18 16,-25 18 0-16,25-18 0 0,-23 23 0 0,23-23 0 15,-22 35 0-15,12-16 0 0,1 3 0 0,0-1 0 16,0-1 0-16,1 2 0 0,0-2 0 0,2 2 0 15,4 1 0-15,2-5 0 0,1 1 0 16,-1-19 0-16,9 31 0 0,-9-31 0 16,18 18 0-16,-1-12 0 0,-17-6 0 0,44-3-147 15,-43-27-344-15,23 15-166 0,-2-5-15 0,-6-7 593 16</inkml:trace>
  <inkml:trace contextRef="#ctx0" brushRef="#br0" timeOffset="75374.2676">15099 645 2047 0,'-17'18'0'0,"17"-18"0"16,-21 8 0-16,21-8 0 0,0 0 0 15,-12 23 0-15,12-23 0 0,0 0 0 0,9 22 0 16,-9-22 0-16,23 10-37 0,-23-10-6 0,34 4-52 16,-34-4-131-16,43-19-228 0,-43 19-134 0,30 3 27 15,-5 4 519-15</inkml:trace>
  <inkml:trace contextRef="#ctx0" brushRef="#br0" timeOffset="75921.1061">15257 870 1505 0,'1'29'320'0,"-1"-29"-238"0,-15 33-13 15,15-33-14-15,-16 31-39 0,16-31-16 0,-18 30 0 16,18-30 0-16,-15 30 0 0,15-30 0 0,-12 28 0 16,12-28 0-16,-9 27 0 15,9-27 0-15,-3 24 0 0,3-24 0 0,-3 17 0 16,3-17 0-16,0 0 0 0,4 17 0 0,-4-17 0 15,0 0 0-15,0 0 0 0,0 0 0 0,0 0 0 16,0 0 0-16,22-12 0 0,-22 12 0 0,14-26 0 16,-14 26 0-16,16-31 0 0,-9 14 0 0,0-1 0 15,0-2 0-15,0-3 0 0,2-1 0 0,2-1 0 16,0-2 0-16,2-2 0 0,4-4 0 16,0 6 0-16,0 0 0 0,0 4 0 0,-17 23 0 15,28-21 0-15,-28 21 0 0,29-10 0 0,-29 10 0 16,32-9 0-16,-32 9 0 0,36 7 0 0,-15-2 0 15,1 4 0-15,3-2 0 0,1-1 0 16,1 1 0-16,-1-2 0 0,-2 1 0 0,-3 1 0 16,-2 2 0-16,-2 0 0 0,-17-9 0 0,22 14 0 15,-22-14 0-15,0 0 0 0,0 25 0 16,0-25 0-16,-32 21 0 0,9-7 0 0,-4 0 0 16,-2-4 0-16,-1 3 0 0,0-5 0 0,-1 2 0 15,0-1 0-15,2 1 0 0,0 2 0 0,2-2 0 16,3-1 0-16,2 1 0 0,3 1 0 0,2 0 0 15,17-11 0-15,-31 25 0 0,31-25 0 0,-27 29 0 16,27-29 0-16,-22 34 0 0,14-16 0 16,-2 0 0-16,0 3 0 0,2-2 0 0,-3 3 0 15,0-1 0-15,0 2 0 0,0 0 0 16,-1 1 0-16,-1 0 0 0,0 4 0 0,3 1 0 16,-1-3 0-16,2 0 0 0,2-3 0 0,0-3 0 15,-1 2 0-15,3-4 0 0,0-1 0 0,5-17 0 16,-3 29 0-16,3-29 0 0,-1 21 0 0,14 1-142 15,-30-38-295-15,17 16-223 0,19 7 15 16,-16-24 483-16</inkml:trace>
  <inkml:trace contextRef="#ctx0" brushRef="#br0" timeOffset="76593.12">16298 906 1825 0,'-23'-4'42'0,"4"3"-19"0,-7-1 9 15,3 2 0-15,-5 1 0 0,1 1-1 0,-2 3-8 16,1 3-16-16,0 0-7 0,1 3 0 0,2 0 0 16,2-1 0-16,2 2 0 0,2-2 0 15,19-10 0-15,-30 22 0 0,30-22 0 16,-23 25 0-16,23-25 0 0,-11 23 0 0,11-23 0 16,-1 20 0-16,1-20 0 0,10 21 0 0,-10-21 0 15,25 14 0-15,-5-11 0 0,1 0 0 0,4 2 0 16,3-5 0-16,0-5 0 0,4-4 0 0,-2-4 0 15,-2 1 0-15,-1-1 0 0,0-2 0 0,-2 3 0 16,-1-4 0-16,0 2 0 0,-5-1 0 16,-1 1 0-16,-18 14 0 0,28-33 0 0,-28 33 0 15,22-33 0-15,-13 17 0 0,-9 16 0 0,11-25 0 16,-11 25 0-16,0 0 0 0,0 0 0 0,0 0 0 16,0 0 0-16,0 0 0 0,0 0 0 0,0 0 0 15,-19 20 0-15,19-20 0 0,-19 34 0 16,10-18 0-16,3 4 0 0,3-3 0 0,3-17 0 15,3 30 0-15,-3-30 0 0,15 24 0 16,-15-24 0-16,31 16 0 0,-9-12 0 0,0-7 0 16,11 3-94-16,-15-19-113 0,38 10-189 0,-34-12-139 15,13-1-39-15,7 8 334 0</inkml:trace>
  <inkml:trace contextRef="#ctx0" brushRef="#br0" timeOffset="76764.9787">16843 418 1367 0,'-17'-29'377'15,"15"58"-74"-15,2-29-303 0,-28 10 0 16,9 9 0-16,2 7 0 0,0 8 0 0,-2 6 0 16,-2 3 0-16,-1 10 0 0,3 1 0 0,5-1 0 15,6-6 0-15,-1-3 0 0,5-5 0 0,-2-1 0 16,3 1 0-16,2-9 0 0,3 1 0 0,2 0 0 16,3-1 0-16,2-5 0 0,9 2-92 15,-18-27-260-15,24 13-227 0,-24-13-96 0,16 18 327 16</inkml:trace>
  <inkml:trace contextRef="#ctx0" brushRef="#br0" timeOffset="77531.6756">18073 659 1745 0,'0'0'57'0,"0"0"-11"0,0 0-10 0,0 0-16 16,0 0 3-16,0 0-10 0,-22 7-2 0,22-7 2 15,-19 28-4-15,19-28-12 16,-21 28-20-16,7-6 22 0,3-4 18 0,-1 11 3 16,0-4 34-16,0 4-44 0,-2 3-10 0,2-1 0 15,-2 3 0-15,4-2 0 0,-1-6 0 0,0 1 0 16,1-3 0-16,2 0 0 0,0-1 0 0,5-4 0 16,3-19 0-16,-3 26 0 0,3-26 0 0,0 0 0 15,0 0 0-15,0 0 0 0,20 8 0 16,-20-8 0-16,13-18 0 0,-13 18 0 0,23-36 0 15,-9 9 0-15,3-1 0 0,-1-2 0 0,-2 2 0 16,1 1 0-16,-4-2 0 0,-3-2 0 0,3-1 0 16,-1-2 0-16,2-2 0 0,0 3 0 15,2-6 0-15,-2-10 0 0,1 6 0 0,2-9 0 0,-2 14 0 16,3 9 0-16,-2 4 0 0,-3 8 0 0,-11 17 0 16,0 0 0-16,17-7 0 15,-17 7 0-15,0 0 0 0,16 28 0 0,-16-28 0 16,23 39 0-16,-12-8 0 0,-1 8 0 0,-4 7 0 15,-1-4 0-15,-1-3 0 0,-2 3 0 0,0-7 0 16,0 11 0-16,0-3 0 0,1-5 0 0,-1 5 0 16,-1-1 0-16,0-1 0 0,-1 3 0 0,0-3 0 15,3-1 0-15,-2-1 0 0,-1-3 0 0,3-6 0 16,-2-7 0-16,2-3 0 0,1-3 0 16,-4-17 0-16,5 28 0 0,-5-28 0 0,0 0 0 15,0 0-38-15,0 0-46 0,0 0-77 0,-6-35-108 16,25 25-97-16,-36-24-63 0,18 8 37 0,-1 26 85 15,-20-42 307-15</inkml:trace>
  <inkml:trace contextRef="#ctx0" brushRef="#br0" timeOffset="77703.9307">18099 928 1395 0,'-39'-2'437'0,"39"2"-222"16,-19-1-215-16,19 1 0 0,0 0 0 0,0 0 0 15,0 0 0-15,0 0 0 0,0 0 0 0,18 9 0 16,4-12 0-16,8 0 0 0,11-3 0 0,5-3 0 15,7 3 0-15,2-6 0 0,6 8 0 0,-5-4-50 16,6 3-47-16,-16-6-46 0,21 9-112 16,-35-13-156-16,26 9-65 0,-18 10 33 15,-11-19 272-15</inkml:trace>
  <inkml:trace contextRef="#ctx0" brushRef="#br0" timeOffset="77909.0296">18953 870 1993 0,'-23'-3'19'0,"6"9"-9"16,-1 0 1-16,-2 0 3 0,-2 12-14 0,-4-1 0 16,-4 3 0-16,0 3 0 0,0-3 0 0,-1 2 0 15,2 6 0-15,1 0 0 0,0 2 0 0,4-1 0 16,3 0 0-16,5-4 0 0,3-3 0 0,6-3 0 16,7-19 0-16,-8 28 0 0,8-28-11 0,11 17-65 15,-11-17-59-15,33 3-232 16,-35-20-201-16,2 17-24 0,29-18 295 0</inkml:trace>
  <inkml:trace contextRef="#ctx0" brushRef="#br0" timeOffset="78096.555">18627 952 1760 0,'0'0'240'16,"-22"-5"-193"-16,22 5-47 0,0 0 0 16,0 0 0-16,0 0 0 0,-1 23 0 15,1-23 0-15,11 23 0 0,-11-23 0 0,23 20 0 16,-6-11 0-16,4 2 0 0,3-4 0 0,5 2 0 15,3-1 0-15,1-3 0 0,6 0 0 0,-3-3 0 16,5-1 0-16,0-6 0 0,1 3-18 0,-5-4-43 16,4 2-33-16,-14-10-49 0,27 10-184 0,-36-12-225 15,16 3-5-15,-3 7 263 0</inkml:trace>
  <inkml:trace contextRef="#ctx0" brushRef="#br0" timeOffset="78268.4588">19360 853 1869 0,'-19'8'65'15,"19"-8"-31"-15,-19 18 2 0,19-18-7 0,-33 30-15 16,12-11-14-16,0 4 0 0,1-2 0 0,-2 4 0 16,0-1 0-16,1 6 0 0,4-1 0 15,4-1 0-15,4-4 0 0,6-3 0 0,3-21 0 16,1 31 0-16,-1-31 0 0,16 25 0 0,-16-25 0 16,31 12 0-16,-10-12 0 0,-2-9-41 0,14 4-117 15,-29-29-230-15,32 16-228 0,-12-6-8 0,-4-4 405 16</inkml:trace>
  <inkml:trace contextRef="#ctx0" brushRef="#br0" timeOffset="78411.7864">19447 510 1824 0,'-42'3'223'0,"11"0"-223"16,31-3 0-16,-18 22 0 0,18-22 0 15,-2 28 0-15,2-28-17 0,10 35-58 0,7-20-37 16,-17-15-102-16,37 6-245 0,-37-6-95 15,35 26-9-15,-2-4 511 0</inkml:trace>
  <inkml:trace contextRef="#ctx0" brushRef="#br0" timeOffset="78772.6321">19956 724 1254 0,'-23'6'677'16,"6"8"-584"-16,-13-5-70 0,-2 12-23 0,-1 1 0 15,-2-8 0-15,-4 2 0 0,1 0 0 0,-2-3 0 16,5 5 0-16,3 0 0 0,7-2 0 0,25-16 0 16,-24 23 0-16,24-23 0 0,0 0 0 0,12 22 0 15,5-19 0-15,6 1 0 0,9-4 0 0,5 0 0 16,5-2 0-16,1-2 0 0,1-1 0 16,-3 3 0-16,0 1 0 0,-4-1 0 15,-4 4 0-15,-2-5 0 0,-6 3 0 0,-5 1 0 0,-20-1 0 16,28 4 0-16,-28-4 0 0,0 0 0 15,8 24 0-15,-8-24 0 0,-23 32 0 0,3-14 0 16,-5 7 0-16,-4 1 0 0,-2 0 0 0,0 0 0 16,-1-2 0-16,0-1 0 0,2-3 0 0,2 1 0 15,4-4 0-15,24-17 0 0,-28 24 0 16,28-24 0-16,0 0 0 0,0 0 0 0,-4 17 0 16,4-17 0-16,21-9-39 0,13 13-216 0,-29-38-164 15,18 16-244-15,11-1 26 0,-7-10 604 0</inkml:trace>
  <inkml:trace contextRef="#ctx0" brushRef="#br0" timeOffset="78913.2333">20544 1182 2047 0,'11'23'0'0,"-30"-21"0"0,1-8 0 15,18 6 0-15,-28-13 0 0,28 13 0 0,-27-23 0 16,27 23 0-16,-35-43-367 0,35 43-309 0,0-31-26 15,3 10 401-15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9T21:31:38.552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1160 1030 1127 0,'0'0'84'0,"1"-24"0"0,-1 24-25 0,9-19-47 16,-9 19 0-16,2-22 16 0,-2 22 8 0,0 0 8 16,6-17 7-16,-6 17 4 0,0 0-6 0,0 0-9 15,0 0-12-15,0 0-17 0,-17 23-2 0,17-23-4 16,-13 36 7-16,4-8-8 0,3 9 14 15,0 5-14-15,4 7-16 0,-2 5 36 0,3 2-39 16,-2 6 28-16,3 2 0 0,-1-1-24 16,2 2 20-16,1 0-19 0,-1-1 17 0,1 0-26 0,-2-7 5 15,6 3-48-15,-11-22-36 0,26 28-179 0,-15-32-279 16,5-7 3-16,10 4 343 0</inkml:trace>
  <inkml:trace contextRef="#ctx0" brushRef="#br0" timeOffset="330.3683">2236 894 1660 0,'-35'-22'30'16,"13"12"-4"-16,-6 2-4 0,0-2-6 15,-2 4 6-15,2 1-4 0,-4 3 2 0,3 2-2 16,-3 2-3-16,3 4-4 0,-3 0-2 0,5 6 4 16,-3 4-1-16,4 6 10 0,-1 3-8 15,2 7 9-15,1-1-12 0,1 10 10 0,2 7-16 16,3 8-8-16,1 7 14 0,3 4-23 0,3 4 16 16,1 2 2-16,1-3-17 0,3-1 17 0,1-5-14 15,3-5 8-15,4-3-12 16,3-9 4-16,4-6-18 0,2-8 2 0,5-2-33 15,-16-31-20-15,42 47-80 0,-42-47-443 0,23 16 23 16,-2-12 135-16</inkml:trace>
  <inkml:trace contextRef="#ctx0" brushRef="#br0" timeOffset="487.7385">1510 1599 1908 0,'0'0'33'0,"0"0"-20"0,0 0-12 15,0 0-1-15,18-10 3 0,6 3 6 16,5-3-3-16,10-1-1 0,7-3-5 0,9-4-2 16,5-3-15-16,8-2-2 0,2-3-22 15,9 6-22-15,-12-23-120 0,19 21-463 0,-4-4 37 16,1 2 212-16</inkml:trace>
  <inkml:trace contextRef="#ctx0" brushRef="#br0" timeOffset="784.6258">3128 981 1823 0,'0'0'23'16,"-27"-1"-6"-16,27 1 5 0,-24 2-2 0,24-2 4 15,0 0-5-15,-17 6-7 0,17-6-7 0,-5 17-4 16,3 1 8-16,2 8-9 0,0 6 10 0,-2 7-8 16,1 2-18-16,-3 4 26 0,-1 4-25 0,-2 6 20 15,-2 2 1-15,-1-2-15 0,-1 4 14 0,-2-7-13 16,2 4 12-16,2-4-16 0,0-5 7 16,4-2-20-16,2-12-1 0,6 2-34 0,-3-35-47 15,19 54-279-15,-19-54-262 0,11 20 64 0,-11-20 469 16</inkml:trace>
  <inkml:trace contextRef="#ctx0" brushRef="#br0" timeOffset="972.131">2821 1489 1928 0,'-24'11'33'0,"24"-11"-9"0,-21 7-10 0,21-7-7 15,0 0-5-15,0 0-3 0,0 0-1 0,0 0 1 16,26 2 0-16,-6-3 3 0,7-6 1 0,7-4-5 15,5-7 0-15,6-8-14 0,7-4-9 0,-1-6-26 16,11 2-16-16,-12-17-26 0,22 22-138 16,-33-19-279-16,18 8-72 0,-3 8 154 15</inkml:trace>
  <inkml:trace contextRef="#ctx0" brushRef="#br0" timeOffset="1331.5226">3608 905 1872 0,'-32'18'37'15,"2"2"-11"-15,4 6-3 0,0-3-5 16,3 6 10-16,-1 1-9 0,1 5 5 0,3 6-24 16,1 3 0-16,1 4 0 0,4 0-4 0,1 2 8 15,2 1-4-15,2-3 0 0,0 4 0 0,2-2 0 16,0-3 0-16,-1 1 0 0,2-1 0 0,1-4 0 16,3-6 0-16,0-5 0 0,2-7 0 15,3-7 0-15,-3-18 0 0,11 23 0 16,-11-23 0-16,0 0 0 0,23 1 0 0,-23-1 0 15,21-15 0-15,-9-3 0 0,4-7 0 0,0-5 0 16,1-6 0-16,1-2 0 0,-1 0 0 0,0 1 0 16,-2 2 0-16,0 4 0 0,0 2 0 0,0 3 0 15,-1 8 0-15,-14 18 0 0,23-23 0 0,-23 23 0 16,0 0 0-16,20-2 0 0,-20 2 0 0,0 0 0 16,17 29 0-16,-11-10 0 0,2 4 0 15,-2 3 0-15,2-1 0 0,-1 2 0 0,0-3 0 16,4 2-4-16,0 0-22 0,5-1-11 0,0-4-2 15,5 1-23-15,-21-22-35 0,51 41-158 16,-33-38-374-16,9 6 33 0,-2-1 295 0</inkml:trace>
  <inkml:trace contextRef="#ctx0" brushRef="#br0" timeOffset="1659.6795">3973 1521 1881 0,'-18'3'6'16,"18"-3"-10"-16,0 0 2 0,0 0 6 0,1 19 3 16,-1-19 2-16,0 0 2 15,24 7-2-15,-24-7 4 0,35-1-2 0,-12-2 2 16,4-6-2-16,1 2-2 0,1-6-1 0,1-1-3 16,-2 1 1-16,-2-3-3 0,-3 2 6 0,-3 0-9 15,-20 14 8-15,27-29-2 0,-27 29 4 0,7-23 0 16,-7 23-6-16,-11-24-4 0,11 24 0 0,-28-20 0 15,7 15 0-15,-3 5 0 0,-4 3 0 0,-2 7 0 16,-3 2 0-16,-1 8 0 0,-2 1 0 16,2 4 0-16,5 1 0 0,1 2 0 0,5 0 0 15,5 0 0-15,2-4 0 0,5 0 0 0,5-1 0 16,6 0 0-16,5 1 0 0,3-2 0 0,7-2 0 16,-15-20-1-16,39 27-48 0,-13-20-4 15,15 13-75-15,-24-22-521 0,35 8 13 0,-4-7 106 16</inkml:trace>
  <inkml:trace contextRef="#ctx0" brushRef="#br0" timeOffset="2144.0538">5314 1459 1515 0,'15'-26'74'0,"-19"4"-2"16,4 22 0-16,1-20 0 0,-1 20-6 15,0 0-20-15,0 0-12 0,-23-7-15 0,23 7-3 16,-31 16-9-16,11-2 6 0,-2 4-4 0,0 4 7 15,-1 2-2-15,0 4-12 0,0 1-2 0,2-1 0 16,1 1 0-16,4-2 0 0,4-1 0 0,3-2 0 16,7-4 0-16,2-20 0 0,7 30 0 15,-7-30 0-15,23 19 0 0,-5-12 0 0,3-7 0 16,3-1 0-16,6-8 0 0,-1-3 0 16,5-5 0-16,1-7 0 0,-1-2 0 0,1-5 0 15,-2 2 0-15,-5 4 0 0,-5-2 0 0,-4 4 0 16,-10 3 0-16,-1 2 0 0,-8 18 0 0,-4-28 0 15,4 28 0-15,-22-19 0 0,22 19 0 0,-35-9 0 16,12 10 0-16,-3 0 0 0,-1 10 0 0,1 0 0 16,0 5 0-16,2 2 0 0,4-2 0 15,20-16 0-15,-23 29-34 0,23-29-22 0,6 20-37 16,-6-20-127-16,27-8-425 0,-3 3 16 0,10-6 260 16</inkml:trace>
  <inkml:trace contextRef="#ctx0" brushRef="#br0" timeOffset="2628.4439">5876 763 1933 0,'0'0'19'0,"0"0"-32"0,0 0 24 0,-18-12 4 15,18 12 4-15,0 0 17 0,-16 27-24 0,9-9-6 16,-2 8 3-16,1 3-9 0,-1 3 0 15,-1 3 0-15,3 1 0 0,-1 2 0 16,2 3 0-16,-1 4 0 0,4 2 0 0,-2 2 0 16,3 3 0-16,-2-2 0 0,3 1 0 0,-2-3 0 15,2 0 0-15,0-2 0 0,0-2 0 0,-2-7 0 16,3-3 0-16,1-7 0 0,2-1 0 0,-1-6 0 16,2-2 0-16,-4-18 0 0,6 22 0 0,-6-22 0 15,0 0 0-15,0 0 0 0,0 0 0 16,22-8 0-16,-22 8 0 0,12-33 0 0,-3 10 0 15,-2 0 0-15,0-2 0 0,0 0 0 0,1 1 0 16,0 2 0-16,1-2 0 0,0 2 0 0,5-1 0 16,-1 1 0-16,4 3 0 0,1 1 0 0,1 3 0 15,0 6 0-15,1 5 0 0,-2 7 0 16,0 4 0-16,-1 2 0 0,-17-9 0 0,27 33 0 16,-14-12 0-16,-4 2 0 0,1 2 0 15,-3 3 0-15,-2-3 0 0,-3 1 0 0,-2-2 0 16,-4-2 0-16,-3 5 0 0,-4-2 0 0,-3 1 0 15,-6-2 0-15,-3-2 0 0,-4-2 0 0,-2-5 0 16,-1-1 0-16,-1-5 0 0,5-3 0 0,0-5 0 16,8-3 0-16,0-6 0 0,18 8 0 0,-20-27-52 15,20 27-88-15,-15-42-364 0,28 20-139 16,-4-6 0-16,6-11 579 0</inkml:trace>
  <inkml:trace contextRef="#ctx0" brushRef="#br0" timeOffset="2909.7237">6294 1388 1898 0,'30'-3'42'0,"-30"3"-26"16,0 0 0-16,0 0 2 0,4-17 2 0,-4 17-6 16,0 0-2-16,0 0-1 0,17 12-11 0,-17-12 0 15,15 30 0-15,-8-6 0 0,1 4 0 0,-1 4 0 16,-2 1 0-16,0 4 0 0,-3 4 0 15,-1-1 0-15,-2 2 0 0,-3 2 0 0,-3-2 0 16,-5 4 0-16,-5-3 0 0,-6 3 0 16,-4 3 0-16,-4-3 0 0,-4 1 0 0,-1-5 0 15,-1-6 0-15,1-4 0 0,2-7 0 0,5-4 0 16,2-8 0-16,8-3 0 0,2-9 0 0,17-1 0 16,-16-19 0-16,16 19-84 0,-8-47-471 0,29 11-133 15,-3-14 45-15</inkml:trace>
  <inkml:trace contextRef="#ctx0" brushRef="#br0" timeOffset="3034.7364">6276 978 1825 0,'-34'15'222'0,"7"-7"-222"0,9 3 0 16,18-11-12-16,-19 24-33 0,19-24-66 0,12 19-316 15,-12-19-244-15,14 27 37 0,5-4 488 16</inkml:trace>
  <inkml:trace contextRef="#ctx0" brushRef="#br0" timeOffset="3394.0988">6870 1471 2032 0,'-22'6'15'0,"3"-3"-15"0,19-3 0 16,-21 6 0-16,21-6 0 0,0 0 0 0,0 0 0 15,0 0 0-15,0 0 0 0,19-23 0 0,1 11 0 16,7-6 0-16,5 0 0 0,3-3 0 0,2 1 0 16,-4 2 0-16,-5 1 0 0,-4 2 0 0,-6 6 0 15,-18 9 0-15,25-21 0 0,-25 21 0 16,8-17 0-16,-8 17 0 0,-6-17 0 0,6 17 0 16,-18-16 0-16,18 16 0 0,-33-8 0 0,9 9 0 15,-3 3 0-15,-2 4 0 0,-4 4 0 0,-2 7 0 16,-2 3 0-16,-2 4 0 0,-1 5 0 15,1 1 0-15,3 2 0 0,4-2 0 0,6 1 0 16,7-4 0-16,6-1 0 0,7-5 0 0,7-1 0 16,7-4 0-16,7 2 0 0,9-5 0 15,7-4 0-15,9-7 0 0,7-7 0 0,9-2 0 16,2-10 0-16,8 7-74 0,-10-19-76 0,30 17-447 16,-28-9-54-16,1 4 77 0</inkml:trace>
  <inkml:trace contextRef="#ctx0" brushRef="#br0" timeOffset="3581.6316">7395 1365 2047 0,'-36'4'0'15,"5"4"0"-15,6 3 0 0,-3 1 0 16,6 3 0-16,-3-1 0 0,5 1 0 0,1 3 0 16,5 1 0-16,3 1 0 0,4 3 0 0,4-1 0 15,3 1 0-15,5-2 0 0,4 4 0 0,3-4 0 16,4 0 0-16,4-1 0 0,6-5 0 15,4-4 0-15,3-9 0 0,6-3 0 0,1-7-12 16,6-2-53-16,-2-16-36 0,20 24-324 0,-26-31-212 16,6 7 3-16,-3-3 462 0</inkml:trace>
  <inkml:trace contextRef="#ctx0" brushRef="#br0" timeOffset="3785.8907">7872 980 2010 0,'-48'38'37'0,"26"-4"-37"0,4 6 0 0,0 7 0 16,2 2 0-16,0 1 0 0,-1 1 0 0,3 1 0 15,2-1 0-15,3 1 0 0,5-5 0 0,3-3 0 16,4-6 0-16,0-4 0 0,5-4 0 0,-1-3 0 16,5-3-6-16,-12-24-63 0,41 32-533 15,-41-32-81-15,21 12 35 0</inkml:trace>
  <inkml:trace contextRef="#ctx0" brushRef="#br0" timeOffset="3959.2671">7560 1263 2047 0,'0'0'0'16,"-23"10"0"-16,23-10 0 0,0 0 0 0,0 0 0 15,0 0 0-15,21 19 0 0,-4-15 0 0,10-1 0 0,6-4 0 16,12-4 0-16,0-4 0 0,14 7-24 15,-21-28-402-15,29 22-289 0,-3-5 60 0,3 1 429 16</inkml:trace>
  <inkml:trace contextRef="#ctx0" brushRef="#br0" timeOffset="4373.8472">8839 1388 1830 0,'0'0'62'0,"0"0"-43"0,0 0-15 15,0 0-4-15,0 0 3 16,0 0 6-16,0 0 2 0,-16 23 6 0,16-23-6 15,-8 31 4-15,2-12-2 0,1 1 1 0,-2 2-3 16,0 1 2-16,-2-1-9 0,2 2 4 0,1-2-9 16,1 1 3-16,1-3-6 0,3 3 1 0,1-2-11 15,0-21-5-15,8 31-18 0,-8-31-17 0,21 25-82 16,-21-25-438-16,0 0-61 0,21-5 67 0</inkml:trace>
  <inkml:trace contextRef="#ctx0" brushRef="#br0" timeOffset="4520.1426">8762 1176 1910 0,'0'0'15'15,"-22"10"-16"-15,22-10-20 0,-18 8-12 16,18-8-50-16,0 0-61 0,23 13-252 0,-23-13-234 16,25 7 51-16,8 8 542 0</inkml:trace>
  <inkml:trace contextRef="#ctx0" brushRef="#br0" timeOffset="4838.7643">9372 1328 1730 0,'-23'6'45'0,"5"4"-1"0,-6-6-5 0,3 9 7 16,-8-6-16-16,6 5 0 0,-6-1-10 0,4 0 3 15,2 0-4-15,4-3 2 0,19-8-21 0,-27 16 0 16,27-16 0-16,0 0 0 0,-13 17 0 15,13-17 0-15,0 0 0 0,14 26 0 0,-14-26 0 16,26 24 0-16,-6-14 0 0,3 1 0 0,5-1 0 16,5-3 0-16,1 0 0 0,2 0 0 0,-1 0 0 15,-2-1 0-15,-3 0 0 0,-3 0 0 0,-4 1 0 16,-5 0 0-16,-18-7 0 0,23 18 0 0,-23-18 0 16,3 23 0-16,-3-23 0 0,-15 28 0 0,15-28 0 15,-31 28 0-15,9-12 0 0,-1-4 0 0,-2 1 0 16,1-1 0-16,1-1 0 0,3-4 0 15,20-7 0-15,-30 10 0 0,30-10-8 0,0 0-43 16,0 0-72-16,-30-18-312 0,30 18-211 0,0 0-12 16,21-29 533-16</inkml:trace>
  <inkml:trace contextRef="#ctx0" brushRef="#br0" timeOffset="5485.6138">10789 1440 904 0,'0'0'220'0,"-17"-19"-44"16,17 19-22-16,-24-8-23 15,24 8-34-15,-24-7-32 0,24 7-15 0,-28-2-12 16,28 2-1-16,-31 6-6 0,31-6 1 0,-36 13-7 16,17 0 1-16,-1 0-6 0,0 4 2 0,-2 1-6 15,1 5-13-15,0 0-3 0,3 0 0 0,-1 2 0 16,5-1 0-16,0-2 0 0,6 0 0 0,2-5 0 15,6-17 0-15,2 28 0 0,-2-28 0 0,15 17 0 16,-15-17 0-16,28 2 0 0,-9-4 0 16,3-7 0-16,4-2 0 0,2-4 0 0,1-6 0 15,2 2 0-15,1-4 0 0,-2 0 0 0,1 0 0 16,-3 0 0-16,1-1 0 0,-3 2 0 16,-3 2 0-16,-6 6 0 0,-17 14 0 0,23-21 0 15,-23 21 0-15,0 0 0 0,0 0 0 0,0 0 0 16,0 0 0-16,0 0 0 0,0 0 0 15,0 0 0-15,-4 23 0 0,-1-3 0 0,-2 5 0 16,0 0 0-16,-1 2 0 0,4 0 0 0,-1-3 0 16,6 0 0-16,1-1 0 0,7 1 0 0,-1-7-16 15,13 9-89-15,-21-26-196 0,34 1-356 0,-6 5-5 16,6-6 357-16</inkml:trace>
  <inkml:trace contextRef="#ctx0" brushRef="#br0" timeOffset="5923.194">12511 972 1597 0,'0'0'266'0,"-16"-20"-242"16,16 20-19-16,-8-24 5 0,8 24-2 0,0 0 9 15,4-19-1-15,-4 19-2 0,0 0-4 0,0 0-1 16,0 0 3-16,0 0 2 0,0 28 3 0,1-7-3 16,0 8 0-16,-1 7-14 0,-1 8 0 15,-4 4 0-15,-1 2 0 0,-4-1 0 0,2 2-7 16,-3 0 7-16,1 0 6 0,1-4-12 16,2-2 9-16,3-6-16 0,3-4 3 0,5 2-24 15,1-8-8-15,12 6-38 0,-17-35-51 0,46 58-172 16,-22-39-334-16,6-9 49 0,8 9 384 0</inkml:trace>
  <inkml:trace contextRef="#ctx0" brushRef="#br0" timeOffset="6579.4462">12933 1309 1852 0,'-27'3'25'0,"3"3"4"0,-1 4-9 0,2 6 14 16,-2-2-11-16,3 5 0 15,0 1-10-15,2 2-1 0,0-1-4 0,2 2 0 16,1 2-8-16,4 1 0 0,2-2 0 0,3 2 0 16,5-2 0-16,2-1 0 0,3-1 0 0,4-1 0 15,4 0 0-15,3-3 0 0,5-2 0 0,2-4 0 16,3-2 0-16,2-6 0 0,3-1 0 0,3-6 0 16,-1-4 0-16,2-2 0 0,1-8 0 0,-2-4 0 15,0-4 0-15,-2-1 0 0,-2 2 0 16,-2-1 0-16,-4 0 0 0,-4-1 0 0,-5 4 0 15,-5-2 0-15,-4 2 0 0,-4 0 0 0,-5-1 0 16,-3 3 0-16,-2 0 0 0,-1 4 0 0,12 16 0 16,-29-25 0-16,29 25 0 0,-31-9 0 15,31 9 0-15,-26 0 0 0,26 0 0 0,-20 5 0 16,20-5 0-16,0 0 0 0,0 0 0 0,0 0 0 16,0 0 0-16,0 0 0 0,26 4 0 15,-9-2 0-15,5-5 0 0,4 2 0 0,3 0 0 16,3-2 0-16,0 5 0 0,-2-2 0 0,-1 2 0 15,-3 2 0-15,-4 0 0 0,-4 6 0 0,-18-10 0 16,24 25 0-16,-24-25 0 0,12 33 0 0,-10-11 0 16,-2 0 0-16,-4 3 0 0,-3 3 0 0,-2 0 0 15,-3 2 0-15,-1-3 0 0,-2 3 0 16,-1-2 0-16,2-1 0 0,0 1 0 16,2-7 0-16,12-21 0 0,-19 23 0 0,19-23 0 15,0 0 0-15,0 0 0 0,0 0 0 0,0 0 0 16,0 0 0-16,0 0 0 0,18-20 0 0,-1-1 0 15,4-8 0-15,4-4 0 0,4-3 0 0,2 7 0 16,0-2 0-16,-1 2 0 0,-2 2 0 0,-2-2 0 16,1 2 0-16,-3 2 0 0,-1 4 0 15,-3 4 0-15,-3 3 0 0,-17 14 0 0,21-7 0 16,-21 7 0-16,0 0 0 0,0 0 0 0,3 17 0 16,-4 0 0-16,-3 3 0 0,-2 8 0 0,-1 1 0 15,-1 1 0-15,-2-1 0 0,3 0 0 0,0-1 0 16,7-2 0-16,2 1 0 0,7-1 0 15,6-3 0-15,7-1-12 0,3-5-37 0,11 2-25 16,-5-16-24-16,26 27-183 0,-24-30-352 16,16-1 35-16,-3 6 297 0</inkml:trace>
  <inkml:trace contextRef="#ctx0" brushRef="#br0" timeOffset="7095.1026">14106 1423 1908 0,'-22'-10'43'0,"-4"-3"-4"15,4 7 4-15,-2 3-29 0,0 0-14 0,-3 2 0 16,0 4 0-16,0 3 0 0,2 6 0 16,2 2 0-16,1 4 0 0,2 2 0 0,5 1 0 15,0 4 0-15,5-2 0 0,5 1 0 0,3-1 0 16,6-3 0-16,3-1 0 0,-7-19 0 0,27 35 0 16,-8-22 0-16,4-1 0 0,3-6 0 0,2-1 0 15,2-6 0-15,-1-1 0 0,2-1 0 16,-5-6 0-16,0 0 0 0,-2-7 0 0,-2 1 0 15,0-6 0-15,-1 1 0 0,-2 0 0 0,-3-2 0 16,0 0 0-16,-3 0 0 0,-2-3 0 0,-1 3 0 16,-5 2 0-16,0 2 0 0,-5 18 0 0,3-25 0 15,-3 25 0-15,0 0 0 0,0 0 0 0,0 0 0 16,0 0 0-16,-25 27 0 0,11-2 0 16,-3 8 0-16,-3 7 0 0,-5 8 0 15,-1 9 0-15,-1 5 0 0,-2 7 0 0,3 5 0 16,3 3 0-16,1 3 0 0,4 0 0 0,1-8 0 15,1-2 0-15,3-3 0 0,-1-4 0 0,1-4 0 16,1-6 0-16,1-4 0 0,0-7 0 0,1-7 0 16,0-7 0-16,1-6 0 0,9-22 0 0,-20 23 0 15,20-23 0-15,-20 4 0 0,20-4 0 16,-30-11 0-16,12-2 0 0,-1-5 0 0,-1-1 0 16,1-7 0-16,-1 0 0 0,3-5 0 0,0-4 0 15,6-1 0-15,2-6 0 0,7-7 0 0,7-3 0 16,9-3 0-16,5-1 0 0,8 7 0 15,6-7 0-15,3 11 0 0,2 2 0 0,4 6 0 16,0 6 0-16,8 10-117 0,-25-25-223 0,29 28-294 16,-7 0-30-16,8-1 373 0</inkml:trace>
  <inkml:trace contextRef="#ctx0" brushRef="#br0" timeOffset="7782.6733">15102 1460 1949 0,'0'0'16'0,"0"0"-13"0,0 0 1 16,0 0 7-16,-19-4-3 0,19 4-1 16,-17 12-3-16,17-12 4 0,-23 24 3 0,10-5 9 15,-2 1-14-15,1 5-6 0,-5 4 0 16,4 8 0-16,-4-2 0 0,4 2 0 0,0 0 0 15,3-6 0-15,3 2 0 0,2-7 0 0,5-2 0 16,3-2 0-16,-1-22 0 0,14 29 0 0,-14-29 0 16,31 16 0-16,-12-12 0 0,3-6 0 0,1-2 0 15,3-7 0-15,2-5 0 0,0-2 0 0,1-8 0 16,1-1 0-16,-1-5 0 0,3-2 0 16,-3-1 0-16,-4 0 0 0,-4 3 0 0,-5-4 0 15,-2 7 0-15,-3 0 0 0,0 2 0 0,-3 4 0 16,-1 3 0-16,-3 3 0 0,-4 17 0 15,0 0 0-15,0 0 0 0,0 0 0 0,0 0 0 16,0 0 0-16,0 0 0 0,0 0 0 0,-7 31 0 16,4-8 0-16,0 3 0 0,0 4 0 0,1 3 0 15,1 2 0-15,2 0 0 0,1 0 0 16,3-1 0-16,1-6 0 0,4-1 0 0,3-4 0 16,1-5 0-16,5-1 0 0,-1-5 0 0,5-4 0 15,2-3 0-15,0-4 0 0,3-4 0 0,0-3 0 16,0-5 0-16,-1-4 0 0,-3-4 0 0,-1-3 0 15,-3-3 0-15,-2-2 0 0,-2-7 0 0,-3 1 0 16,-2-2 0-16,-2 0 0 0,-3 8 0 0,0-4 0 16,-1 2 0-16,-2-1 0 15,1 0 0-15,0 1 0 0,2 2 0 0,-3 5 0 16,-3 22 0-16,9-29 0 0,-9 29 0 0,0 0 0 16,0 0 0-16,22-15 0 0,-22 15-53 0,0 0-32 15,41 35-165-15,-41-35-289 0,12 26-95 0,4-8 149 16</inkml:trace>
  <inkml:trace contextRef="#ctx0" brushRef="#br0" timeOffset="8188.9073">16298 1473 1855 0,'-33'0'101'0,"8"-6"-77"0,-2-2 4 0,0 5 7 16,-2 2-31-16,0 2-4 0,-4 5 0 15,3 3 0-15,-1 1 0 0,2 5 0 0,2 2 0 16,2 2 0-16,2 2 0 0,3 1 0 0,3 1 0 16,4 2 0-16,4-2 0 0,5 2 0 0,1-2 0 15,6 0 0-15,4-2 0 0,0-2 0 0,-7-19 0 16,33 29 0-16,-11-18 0 0,2-2 0 0,4-3 0 16,4-5 0-16,1-4 0 0,2-3 0 0,3-2 0 15,-4-3 0-15,0-2 0 0,-3-4 0 16,-2-6 0-16,-1 2 0 0,-2-4 0 0,-3-2 0 15,-2 1 0-15,-5-5 0 0,-3 6 0 16,-3 0 0-16,-3 2 0 0,-5-2 0 0,0 6 0 16,-4 0 0-16,2 19 0 0,-9-22 0 0,9 22 0 15,0 0 0-15,-25-5 0 0,25 5 0 0,-24 17 0 16,24-17 0-16,-28 28 0 0,13-6 0 16,5-1 0-16,0 2 0 0,4 4 0 0,1-5 0 15,5 4 0-15,2-1 0 0,7-1-5 0,1-5-49 16,11 5-34-16,-21-24-74 0,58 33-222 0,-35-27-250 15,7 0 62-15,9 9 425 0</inkml:trace>
  <inkml:trace contextRef="#ctx0" brushRef="#br0" timeOffset="8659.2397">16763 1448 1877 0,'0'0'45'0,"-20"-12"-15"0,20 12 1 16,-23-4 3-16,23 4-10 0,-22 6-18 0,22-6-6 15,-25 22 0-15,13-5 0 0,-1 0 0 0,5 3 0 16,1 3 0-16,2 0 0 0,1-1 0 0,4 0 0 16,3-3 0-16,3 2 0 0,2-5 0 15,-8-16 0-15,28 29 0 0,-28-29 0 0,29 17 0 16,-29-17 0-16,32 3 0 0,-15-6 0 0,-17 3 0 16,35-17 0-16,-18 3 0 0,2-7 0 0,-1 3 0 15,0-3 0-15,-2 1 0 0,-2 1 0 0,0 2 0 16,-3 0 0-16,-11 17 0 0,17-30 0 0,-17 30 0 15,7-20 0-15,-7 20 0 0,0 0 0 16,0 0 0-16,0 0 0 0,-23 14 0 16,10 6 0-16,-7 8 0 0,-1 8 0 0,0 7 0 15,-1 6 0-15,-3 8 0 0,0 5 0 0,-3 4 0 16,0 7 0-16,-1-1 0 0,2 1 0 0,3-7 0 16,2-6 0-16,3-6 0 0,5-4 0 0,-1-8 0 15,4-3 0-15,0-8 0 0,3-4 0 0,1-7 0 16,7-20 0-16,-8 23 0 0,8-23 0 15,0 0 0-15,0 0 0 0,3-18 0 0,2-2 0 16,3-8 0-16,4-5 0 0,2-3 0 0,0-3 0 16,1 1 0-16,-2-6 0 0,2 0 0 0,2-5 0 15,3-6 0-15,-1-5 0 0,4-3 0 0,-2-3 0 16,3 1 0-16,1 1 0 0,5 4 0 16,-2 4 0-16,0 12-36 0,-7 1-47 0,20 36-195 15,-38-20-347-15,19 14-19 0,-5 0 264 16</inkml:trace>
  <inkml:trace contextRef="#ctx0" brushRef="#br0" timeOffset="8958.7262">17534 855 1586 0,'0'0'210'16,"-31"13"-178"-16,31-13-2 0,-24 20-1 15,24-20-4-15,-22 23 2 0,22-23-2 0,-20 23-8 16,20-23-2-16,-17 26-14 0,17-26 4 0,-13 28-9 15,13-28 3-15,-5 24-11 0,5-24-14 0,9 20-34 16,-9-20-61-16,33 8-306 0,-33-8-213 16,28 5 38-16,-10 0 494 0</inkml:trace>
  <inkml:trace contextRef="#ctx0" brushRef="#br0" timeOffset="9130.7588">17741 841 1965 0,'-28'15'31'15,"28"-15"-18"-15,-33 26 12 0,13-8-12 16,0 2-13-16,-3 2 0 0,-1-1 0 16,4 3 0-16,2-2 0 0,5-2 0 0,4 4 0 15,5-2-3-15,2-3-49 0,15 13-167 0,-13-32-464 16,10 34 38-16,-8-17 201 0</inkml:trace>
  <inkml:trace contextRef="#ctx0" brushRef="#br0" timeOffset="9670.8688">11971 785 1717 0,'-29'18'44'0,"17"0"-21"0,0 0-8 15,2 0 7-15,-2 1-6 0,12-19 1 16,-15 29-13-16,15-29 4 0,-9 29-10 0,9-29 6 16,-3 25-9-16,3-25-4 0,6 19-12 0,-6-19-9 15,21 10-23-15,-21-10-44 0,44 0-117 0,-26 0-368 16,5-4 7-16,17 6 294 0</inkml:trace>
  <inkml:trace contextRef="#ctx0" brushRef="#br0" timeOffset="9795.8933">12283 847 1837 0,'-14'18'4'0,"1"3"-6"0,4 2-20 15,-3-3-30-15,21 5-296 0,-13-1-277 16,-2-1 12-16,10 8 435 0</inkml:trace>
  <inkml:trace contextRef="#ctx0" brushRef="#br0" timeOffset="10608.4505">19107 1036 1212 0,'0'0'94'0,"0"-18"-5"15,0 18-5-15,0 0 1 0,-14-25-12 16,14 25-13-16,-17-17-5 0,17 17-12 0,-28-17-1 16,28 17-13-16,-39-16 0 0,17 9-9 0,-2 0 6 15,2 3-3-15,-5 2 0 0,3 3-3 0,-5 1-6 16,2 4 3-16,-1 4-8 0,1 2-9 0,2 6 0 16,1 2 0-16,4 6 0 0,0 6 0 0,5 6 0 15,0 8 0-15,2 4 0 0,-1 4 0 16,2 4 0-16,0 3 0 0,0-3 0 0,1 4 0 15,0-8 0-15,2 2 0 0,2-2 0 0,2-3 0 16,4-5 0-16,1-7 0 0,5-6 0 0,0-8-23 16,6 0-25-16,-11-25 6 0,28 35-28 0,-28-35-41 15,42 27-186-15,-42-27-324 0,28-4 57 0,-11 4 294 16</inkml:trace>
  <inkml:trace contextRef="#ctx0" brushRef="#br0" timeOffset="11889.7556">18463 1530 2020 0,'-29'12'27'0,"29"-12"-27"15,0 0 0-15,0 0-1 0,0 0 1 16,20-7 1-16,-1 3-1 0,4-1 0 0,7-2 0 16,4-1 0-16,4-1 0 0,2 1 0 0,1-3 0 15,3 1 0-15,-1-1 0 0,1 1 0 16,-3 2 0-16,-3 0 0 0,-4 1 0 0,-3 3 0 15,-4 1 0-15,-3 1 0 0,-4 5 0 0,-20-3 0 16,25 4 0-16,-25-4 0 0,0 0 0 0,9 24 0 16,-9-24 0-16,-10 38 0 0,-2-14 0 15,-5 1 0-15,-5 2 0 0,-1 0 0 0,0 0 0 16,0 2 0-16,0 2 0 0,2-4 0 0,1-2 0 16,6-5 0-16,3-3 0 0,11-17 0 0,-17 27 0 15,17-27 0-15,-6 20 0 0,6-20 0 0,0 0 0 16,0 0 0-16,0 0 0 0,22 5 0 0,-22-5 0 15,28-25 0-15,-8 4 0 0,3-2 0 16,3-3 0-16,0-3 0 0,-1 0 0 16,-1-5 0-16,-2 3 0 0,0 0 0 0,-1-3 0 15,-4 3 0-15,-1-1 0 0,1 1 0 0,-4 2 0 16,3-1 0-16,0 3 0 0,-3 3 0 0,0 7 0 16,-13 17 0-16,20-23 0 0,-20 23 0 0,0 0 0 15,22-7 0-15,-22 7 0 0,17 2 0 0,-17-2 0 16,22 11 0-16,-22-11 0 0,30 14 0 15,-30-14 0-15,35 14 0 0,-13-8 0 0,1 2 0 16,1 1 0-16,-1 2 0 0,-1-2 0 0,1-3 0 16,-1 2 0-16,-1-4 0 0,0 4 0 0,-4-4 0 15,3 0 0-15,-2 0 0 0,-18-4 0 16,24 1 0-16,-24-1 0 0,0 0 0 0,0 0 0 16,0 0 0-16,0 0 0 0,0 0 0 0,0 0 0 15,-21 7 0-15,3-2 0 0,-5 1 0 16,-5 4 0-16,-3 3 0 0,-6 2 0 0,-2 5 0 15,0 3 0-15,-2 4 0 0,0 1 0 0,2-2 0 16,2 0 0-16,3 1 0 0,9 1 0 0,4-1 0 16,7-4 0-16,7-6 0 0,7-17 0 0,4 26 0 15,-4-26 0-15,24 24 0 0,-2-16 0 0,6-5 0 16,7-5 0-16,9-4 0 0,3-4 0 16,7-3 0-16,1-6 0 0,1-2 0 0,-4-4 0 15,-1-4 0-15,-2 0 0 0,-7 0 0 16,0-1 0-16,-7 3 0 0,-4 0 0 0,-3-3 0 15,-4 4 0-15,-7-1 0 0,-6-2 0 0,-3 3 0 16,-7 1 0-16,-2 3 0 0,-5 4 0 0,-4 1 0 16,10 17 0-16,-27-18 0 0,27 18 0 0,-35-4 0 15,35 4 0-15,-33 6 0 0,33-6 0 16,-26 12 0-16,26-12 0 0,0 0 0 0,-17 16 0 16,17-16 0-16,0 0 0 0,18 22 0 0,-18-22 0 15,33 13 0-15,-9-10 0 0,5-1 0 0,4-2 0 16,1 0 0-16,1-1 0 0,4-4 0 0,0 2 0 15,1 3 0-15,-2 0 0 0,-5-1 0 0,-3 0 0 16,-5 0 0-16,-8 2 0 0,-17-1 0 16,20 7 0-16,-20-7 0 0,0 0 0 15,0 0 0-15,0 0 0 0,0 0 0 0,-9 25 0 16,9-25 0-16,-31 33 0 0,12-12 0 0,-6 0 0 16,-1 3 0-16,0 0 0 0,-1 1 0 0,3-2 0 15,2 1 0-15,5-4 0 0,4 0 0 0,3 0 0 16,10-20 0-16,-6 25 0 0,6-25 0 0,0 0 0 15,10 17 0-15,-10-17 0 0,25-5 0 16,-3-7 0-16,6-4 0 0,5-3 0 0,2-4 0 16,0 0 0-16,2-2 0 0,-1-2 0 0,-3-1 0 15,-2 3 0-15,-3-4 0 0,-3 1 0 0,-5 4 0 16,-1-2 0-16,-1 3 0 0,-3 5 0 16,-1-1 0-16,-14 19 0 0,11-18 0 0,-11 18 0 15,0 0 0-15,0 0 0 0,-17 6 0 0,17-6 0 16,-23 24 0-16,7-7 0 0,1 7 0 15,-2-1 0-15,1 5 0 0,2-3 0 0,5-4 0 16,3-3 0-16,4-1 0 0,2-17 0 0,8 24 0 16,-8-24 0-16,25 18 0 0,-4-12 0 0,1-7 0 15,3-1 0-15,5-3 0 0,1-5 0 0,6-3 0 16,0-2 0-16,-1-3 0 0,0 1 0 0,-2-1 0 16,-2-1 0-16,-1 2 0 0,-4-2 0 15,-5 4 0-15,-3 3 0 0,-19 12 0 16,24-11 0-16,-24 11 0 0,0 0 0 0,0 0 0 15,0 0 0-15,0 0 0 0,0 0 0 0,0 0 0 16,-16 22 0-16,6-2 0 0,-2 2 0 0,-2-1 0 16,5 1 0-16,-1-2 0 0,5 1 0 0,0-3 0 15,3 4 0-15,-1-6 0 0,7 5 0 0,-4-21 0 16,12 39-75-16,-12-39-232 0,21 24-168 16,-21-24-187-16,18 6 135 0,8 13 527 0</inkml:trace>
  <inkml:trace contextRef="#ctx0" brushRef="#br0" timeOffset="12592.9543">22082 1403 1769 0,'0'0'32'0,"16"-23"-28"16,-16 23-1-16,0 0 4 15,0-22 4-15,0 22 1 0,0 0-2 0,-12-19 4 16,12 19 6-16,-22-12 4 0,5 4 7 0,-1 5 4 16,-4-2-8-16,-1 4 6 0,-4 2-18 0,0 4-15 15,-4 1 0-15,-1 5 0 0,-2 2 0 0,1 5 0 16,-5 5 0-16,1 4 0 0,-1 1 0 0,3 3 0 16,-1-2 0-16,6 4 0 0,1-7 0 15,7 0 0-15,7-6 0 0,15-20 0 0,-8 27 0 16,8-27 0-16,16 20 0 0,2-10 0 0,6-6 0 15,8-5 0-15,10-9 0 0,8-8 0 0,10-4 0 16,4-10 0-16,4 2 0 0,-1-1 0 16,-5-2 0-16,-2 2 0 0,-9-2 0 0,-10 5 0 15,-7 5 0-15,-9 1 0 0,-10 10 0 0,-15 12 0 16,17-17 0-16,-17 17 0 0,0 0 0 16,0 0 0-16,0 0 0 0,-18 15 0 0,18-15 0 15,-33 35 0-15,7-5 0 0,-2 4 0 0,0 8 0 16,0 0 0-16,5-2 0 0,4 2 0 0,7-6 0 15,9-3 0-15,10-2 0 0,5-10 0 0,16 2 0 16,-6-24-153-16,36 32-304 0,-25-32-216 0,10 7 50 16,-4 6 483-16</inkml:trace>
  <inkml:trace contextRef="#ctx0" brushRef="#br0" timeOffset="13382.7153">1429 2941 1777 0,'0'0'48'0,"-25"-9"-9"0,25 9-3 0,-26-8 2 16,26 8-3-16,-37 0-8 0,14 4-7 0,-4 3-7 16,-1 4-2-16,-2 5-8 0,-3 2-3 15,-2 5 0-15,0 2 0 0,-1 2 0 0,1 2 0 16,5 1 0-16,0 0 0 0,8-1 0 0,5-2 0 15,5-2 0-15,6 0 0 0,9-4 0 16,4 0 0-16,10-2 0 0,6-3 0 0,7-2 0 16,8-5 0-16,10-3 0 0,5-6-17 0,7-2-21 15,-1-9-21-15,11 9-34 0,-17-27-72 16,32 21-467-16,-21-11 33 0,0-2 156 0</inkml:trace>
  <inkml:trace contextRef="#ctx0" brushRef="#br0" timeOffset="14042.0372">1871 2992 1820 0,'0'0'77'0,"-19"-12"-37"0,-3 11-9 16,-1-2 1-16,2 6-2 15,-2 0-13-15,1 5-17 0,-1 4 0 0,1 2 0 16,-1 6 0-16,2 2 0 0,3 5 0 0,1 3 0 0,4 2 0 16,3 3 0-16,3-2 0 0,2 0 0 0,5 0 0 15,4-4 0-15,4-1 0 0,4-4 0 0,4-2 0 16,4-4 0-16,3-4 0 0,3-1 0 0,4-6 0 15,1-5 0-15,3-3 0 0,1-6 0 16,1-4 0-16,-2-5 0 0,-1-4 0 0,-3-5 0 16,-2 0 0-16,-4-4 0 0,-1-1 0 15,-4 0 0-15,-2-3 0 0,-4 1 0 0,-3 2 0 16,-3 0 0-16,-4 2 0 0,-5 3 0 0,-1 1 0 16,-2 1 0-16,-2 2 0 0,-2 3 0 0,-1 1 0 15,10 17 0-15,-18-23 0 0,18 23 0 0,0 0 0 16,-21-11 0-16,21 11 0 0,0 0 0 15,0 0 0-15,0 0 0 0,0 0 0 0,0 0 0 16,0 0 0-16,22 19 0 0,-22-19 0 0,34 6 0 16,-12-4 0-16,1-1 0 0,3-1 0 0,2 0 0 15,0 0 0-15,1 1 0 0,-2 0 0 0,-1 1 0 16,-1 2 0-16,-2 0 0 0,-2 2 0 0,-4 1 0 16,-17-7 0-16,25 21 0 0,-25-21 0 15,15 25 0-15,-15-25 0 0,5 33 0 16,-7-15 0-16,0 5 0 0,-5 0 0 0,-1 1 0 15,-1 2 0-15,-4-1 0 0,1 0 0 0,-1-2 0 16,0-2 0-16,2-1 0 0,0-3 0 0,11-17 0 16,-12 22 0-16,12-22 0 0,0 0 0 0,0 0 0 15,0 0 0-15,0 0 0 0,0 0 0 0,25-23 0 16,-8 5 0-16,4-6 0 0,2-6 0 16,0-2 0-16,1 1 0 0,1-1 0 0,-2 3 0 15,-1-1 0-15,-3 2 0 0,2 0 0 0,-1 1 0 16,0 0 0-16,-1 0 0 0,-2 4 0 0,-1 5 0 15,-16 18 0-15,21-23 0 0,-21 23 0 16,0 0 0-16,0 0 0 0,0 0 0 0,7 18 0 16,-7-18 0-16,-4 39 0 0,2-9 0 0,-3 4 0 15,2 1 0-15,-2-1 0 0,2 2 0 16,3-3 0-16,5 1 0 0,2-5 0 0,6 0 0 16,1-4 0-16,7 1 0 0,1-9-61 0,20 20-151 15,-42-37-336-15,56 17-103 0,-19-16 77 0</inkml:trace>
  <inkml:trace contextRef="#ctx0" brushRef="#br0" timeOffset="14295.9983">3400 2988 1912 0,'-2'-23'109'15,"2"23"-88"-15,-25-21-16 0,25 21-5 0,-18-17 0 16,18 17 0-16,-19-12 0 0,19 12 0 0,-22-6 0 15,22 6 0-15,-26 2 0 0,26-2 0 0,-30 10 0 16,11 1 0-16,-1 3 0 0,-3 3 0 16,1 4 0-16,0 1 0 0,1 3 0 0,2 0 0 15,3 0 0-15,4 0 0 0,2-1 0 0,4-1 0 16,4-4 0-16,3-1 0 0,5-1 0 0,-6-17 0 16,22 28 0-16,-3-17 0 0,3-4 0 0,9-2 0 15,0-5 0-15,12 1 0 0,-4-12-52 16,30 30-319-16,-23-35-296 0,10 10 25 0,-5-4 328 15</inkml:trace>
  <inkml:trace contextRef="#ctx0" brushRef="#br0" timeOffset="14799.0064">4228 2986 1409 0,'-30'-33'482'0,"30"33"-425"0,-34-11-14 15,14 9-3-15,-4-3-24 0,0 5-16 0,-3 0 0 16,0 5 0-16,-1 1 0 0,1 2 0 0,-1 5 0 15,2 1 0-15,-1 3 0 0,1 1 0 16,-2 3 0-16,3 2 0 0,1 2 0 0,0 3 0 16,5-1 0-16,1 0 0 0,4-1 0 0,3-3 0 15,5-3 0-15,5-3 0 0,1-17 0 0,12 26 0 16,-12-26 0-16,33 12 0 0,-10-11 0 16,4-5 0-16,3-3 0 0,2-5 0 0,3-4 0 15,2-4 0-15,-1-3 0 0,0-2 0 0,-2-2 0 16,-3 0 0-16,-2 0 0 0,-2 0 0 0,-4 2 0 15,-2 2 0-15,-5 2 0 0,-3 1 0 0,-13 20 0 16,17-29 0-16,-17 29 0 0,0 0 0 0,4-19 0 16,-4 19 0-16,0 0 0 0,0 0 0 15,-20 6 0-15,20-6 0 0,-18 22 0 0,7-4 0 16,-2 6 0-16,-1 3 0 0,2 2 0 16,1 1 0-16,4-1 0 0,2 0 0 0,6 0 0 15,3-5 0-15,8 0 0 0,0-5 0 0,10-1-36 16,-4-15-82-16,30 29-240 0,-26-35-266 0,13 7-37 15,-5-3 412-15</inkml:trace>
  <inkml:trace contextRef="#ctx0" brushRef="#br0" timeOffset="15111.5005">4588 2898 1963 0,'1'-22'42'0,"-1"22"-17"15,0 0-8-15,-13-18-17 0,13 18 0 16,0 0 0-16,0 0 0 0,-15 17 0 0,15-17 0 15,-9 34 0-15,3-10 0 0,1 4 0 16,-1 2 0-16,2 1 0 0,-1 2 0 0,2 1 0 16,0-2 0-16,1 1 0 0,3 0 0 0,0-2 0 15,3-3 0-15,-1-3 0 0,3-3 0 0,2-4 0 16,-8-18 0-16,18 27 0 0,-18-27 0 0,23 10 0 16,-23-10 0-16,30-7 0 0,-12-2 0 0,0-7 0 15,-1-4 0-15,1-6 0 0,-2-3 0 16,2-1 0-16,-1-3 0 0,-2-1 0 0,-2 2 0 15,-2-2 0-15,0 2 0 0,-4 0 0 0,2 0 0 16,-3-2 0-16,2 1 0 0,-2-4 0 16,7 5 0-16,-4-5-13 0,10 16-85 0,-21-25-162 15,25 31-412-15,-23 15 42 0,13-17 257 0</inkml:trace>
  <inkml:trace contextRef="#ctx0" brushRef="#br0" timeOffset="15486.5313">4985 3034 1619 0,'0'0'192'0,"0"0"-135"0,14-25-11 16,-14 25-8-16,31-11-7 0,-14 9-7 0,-17 2 0 15,34-8-8-15,-16 6-16 0,1 0 0 0,0-2 0 16,-2 0 0-16,1-1 0 0,0-2 0 0,-1 0 0 15,-17 7 0-15,31-19 0 0,-31 19 0 0,24-23 0 16,-24 23 0-16,13-23 0 0,-13 23 0 0,0-25 0 16,0 25 0-16,-11-26 0 0,11 26 0 15,-20-24 0-15,20 24 0 0,-31-21 0 0,14 14 0 16,-1 2 0-16,0 5 0 0,1 2 0 16,0 4 0-16,0 5 0 0,-2 3 0 0,0 5 0 0,1 5 0 15,-1 4 0-15,1 5 0 0,2-1 0 16,1 2 0-16,1-4 0 0,7-3 0 0,5-3 0 15,4-2 0-15,6-3 0 0,-8-19 0 0,35 32 0 16,-10-20 0-16,7-4 0 0,2-3 0 16,12-1 0-16,-2-11 0 0,17 20-124 0,-32-41-434 15,29 17-129-15,-4-8 10 0</inkml:trace>
  <inkml:trace contextRef="#ctx0" brushRef="#br0" timeOffset="16345.9388">6525 2894 1882 0,'25'-24'29'0,"-25"24"-20"0,0 0-1 15,-14-21 7-15,14 21 8 0,0 0 3 16,0 0-3-16,-17-1-6 0,17 1-5 0,0 0-9 15,-22 21-3-15,22-21 0 0,-18 32 0 0,7-10 0 16,2 5 0-16,-4 2 0 0,2 2 0 0,1 2 0 16,-1-1 0-16,-2 1 0 0,4 0 0 15,-1-5 0-15,4-4 0 0,2-6 0 0,4-18 0 16,0 25 0-16,0-25 0 0,0 0 0 0,0 0 0 16,0 0 0-16,21 14 0 0,-21-14 0 0,0 0 0 15,17-20 0-15,-17 20 0 0,18-36 0 0,-7 11 0 16,2-6 0-16,0 0 0 0,0-2 0 15,0 2 0-15,-2-1 0 0,0 2 0 0,-2 0 0 0,-1 2 0 16,-2 1 0-16,-1 3 0 16,-1 4 0-16,-2 3 0 0,-2 17 0 0,4-20 0 15,-4 20 0-15,0 0 0 0,0 0 0 0,0 0 0 16,0 0 0-16,0 0 0 0,-10 26 0 0,10-26 0 16,-6 34 0-16,4-13 0 0,-1 0 0 0,3-2 0 15,2-1 0-15,2-1 0 0,-4-17 0 0,20 27 0 16,-20-27 0-16,33 17 0 0,-10-15 0 15,2 0 0-15,5-6 0 0,5-3 0 0,0-4 0 16,3-5 0-16,-1-1 0 0,0-3 0 0,-3-1 0 16,-1 2 0-16,-6-1 0 0,-3 3 0 0,-3 3 0 15,-4 2 0-15,-17 12 0 0,19-16 0 0,-19 16 0 16,0 0 0-16,0 0 0 0,0 0 0 16,0 0 0-16,0 0 0 0,-2 23 0 0,-3-4 0 15,-3 8 0-15,-1 6 0 0,-2 1 0 16,0-1 0-16,2 0 0 0,2-2 0 0,3 0 0 15,4-5 0-15,5 1 0 0,3-6 0 0,6-1 0 16,3-5 0-16,10-3 0 0,2-10-4 0,16 13-161 16,-27-46-270-16,33 22-195 0,-8-17-16 0,2-11 480 15</inkml:trace>
  <inkml:trace contextRef="#ctx0" brushRef="#br0" timeOffset="16533.5071">7639 2710 2047 0,'0'0'0'0,"-13"29"0"0,-6-7 0 0,2 2 0 16,2 3 0-16,0 3 0 0,1 0 0 0,2 3 0 15,2 1 0-15,3-2 0 0,2 1 0 16,4-1 0-16,3-1 0 0,3-1 0 0,1-3 0 16,4-1 0-16,2-4 0 0,4-1-10 0,-16-21-56 15,54 40-420-15,-54-40-186 0,48 1 37 0,-25-6 458 16</inkml:trace>
  <inkml:trace contextRef="#ctx0" brushRef="#br0" timeOffset="16970.9632">7979 2652 2008 0,'-26'13'33'0,"26"-13"-27"0,-1 20-6 15,1-20 0-15,10 17 0 0,-10-17 0 0,17 15 0 16,-17-15 0-16,24 20 0 0,-24-20 0 16,28 18 0-16,-28-18 0 0,26 22 0 0,-26-22 0 15,20 26 0-15,-12-8 0 0,-2 1 0 16,-4 1 0-16,-1 4 0 0,-4 2 0 0,-3 2 0 16,-2 1 0-16,-1 0 0 0,-1 0 0 0,-1-4 0 15,0-2 0-15,2-2 0 0,2-4 0 0,7-17 0 16,-7 25 0-16,7-25 0 0,0 0 0 15,0 0 0-15,0 0 0 0,0 0 0 0,0 0 0 16,25-10 0-16,-25 10 0 0,33-37 0 0,-12 10 0 16,1-2 0-16,-2 0 0 0,0 0 0 0,-2 0 0 15,-3 0 0-15,-2 0 0 0,-2-1 0 0,0 1 0 16,0 1 0-16,-3-1 0 0,2 5 0 0,-4 1 0 16,0 6 0-16,-6 17 0 0,8-20 0 0,-8 20 0 15,0 0 0-15,0 0 0 16,0 0 0-16,0 0 0 0,0 0 0 0,13 27 0 15,-13-27 0-15,26 18 0 0,-9-15 0 0,8 6-48 16,-7-21-111-16,36 35-255 0,-26-29-208 0,12 4-15 16,4 8 471-16</inkml:trace>
  <inkml:trace contextRef="#ctx0" brushRef="#br0" timeOffset="17863.2785">8835 2796 1931 0,'0'0'48'0,"-26"24"-2"0,26-24-24 0,-26 29-22 15,10-12 0-15,1 4 0 0,1-1 0 0,0 3 0 16,2-1 0-16,2 2 0 0,2 0 0 16,1-1 0-16,2 0 0 0,1 0 0 0,2-1 0 15,3-1 0-15,0-4 0 0,-1-17 0 16,6 24 0-16,-6-24 0 0,0 0 0 0,16 17 0 16,-16-17 0-16,0 0 0 0,0 0 0 0,22-21 0 15,-12 4 0-15,2-4 0 0,0-5 0 0,-1-1 0 16,0-2 0-16,-2 0 0 0,1-2 0 0,-1-2 0 15,-2 1 0-15,0-3 0 0,2-2 0 0,-2 0 0 16,2-2 0-16,-1 4 0 0,-1 2 0 0,3 4 0 16,-4 8 0-16,2 2 0 0,-8 19 0 15,9-19 0-15,-9 19 0 0,0 0 0 0,17-11 0 16,-17 11 0-16,19 1 0 0,-19-1 0 16,29 4 0-16,-11-1 0 0,3 0 0 0,1 3 0 15,3-1 0-15,3-1 0 0,2 0 0 0,4 1 0 16,-1 0 0-16,4 0 0 0,-2 0 0 0,-1-2 0 15,-2 0 0-15,-3 1 0 0,-4-2 0 0,-6 3 0 16,-19-5 0-16,20 6 0 0,-20-6 0 16,0 0 0-16,0 0 0 0,0 0 0 0,-19 20 0 15,19-20 0-15,-38 21 0 0,16-9 0 0,-2 3 0 16,-2 0 0-16,2 2 0 0,-1 3 0 0,2 0 0 16,1 2 0-16,2 0 0 0,4 1 0 0,4 0 0 15,2 0 0-15,6 0 0 0,4-2 0 16,3-3 0-16,-3-18 0 0,20 29 0 15,-20-29 0-15,36 17 0 0,-14-13 0 0,5-2 0 16,2-5 0-16,1-3 0 0,2-6 0 0,1-5 0 16,-3-3 0-16,1-4 0 0,-2-2 0 0,0-3 0 15,-1 0 0-15,-1-3 0 0,-8 2 0 0,-2 2 0 16,-6-3 0-16,-3 2 0 0,-5-2 0 0,-3 1 0 16,-2 2 0-16,-3 3 0 0,-4 6 0 0,9 19 0 15,-23-26 0-15,7 20 0 0,-3 4 0 16,0 3 0-16,0 4 0 0,1 2 0 0,18-7 0 15,-32 19 0-15,32-19 0 0,-19 25 0 0,19-25 0 16,-1 25 0-16,1-25 0 0,16 24 0 16,-16-24 0-16,30 21 0 0,-8-13 0 0,5-2 0 15,2-2 0-15,1-1 0 0,4-1 0 0,2-1 0 16,0-1 0-16,-1 0 0 0,-1 1 0 0,-3 0 0 16,-3 2 0-16,-5 0 0 0,-4 2 0 15,-19-5 0-15,28 15 0 0,-28-15 0 0,14 25 0 16,-14-25 0-16,3 34 0 0,-6-13 0 0,-3-1 0 15,-4 4 0-15,-2 2 0 0,-3-1 0 0,0 0 0 16,-2 0 0-16,4 0 0 0,-2-2 0 0,4-1 0 16,4-4 0-16,7-18 0 0,-12 28 0 0,12-28 0 15,-1 18 0-15,1-18 0 0,0 0 0 16,0 0 0-16,19-1 0 0,-19 1 0 0,26-22 0 16,-10 5 0-16,2-4 0 0,0 0 0 0,0-5 0 15,1-2 0-15,-1-1 0 0,1-2 0 0,3 0 0 16,-4-3 0-16,1 1 0 0,0-1 0 0,-1 0 0 15,1 3 0-15,-1 2 0 0,-4 6 0 16,1 5 0-16,-15 18 0 0,23-22 0 0,-23 22 0 16,0 0 0-16,18-12 0 0,-18 12 0 15,0 0-82-15,25 30-252 0,-45-44-161 0,20 14-153 16,9 23 161-16,-20-40 487 0</inkml:trace>
  <inkml:trace contextRef="#ctx0" brushRef="#br0" timeOffset="18436.0776">10573 3153 1950 0,'-14'-21'50'0,"14"21"-31"0,0 0-10 0,5-18-5 0,-5 18 1 16,0 0 1-16,0 0-6 0,0 0-2 15,-25 21-6-15,9-4 2 0,-2 7-2 0,-4 4-10 16,0 2 30-16,0 3-28 0,1-2 26 0,5-1-11 16,6-1-13-16,1-5-4 0,10 2-19 0,-1-26-24 15,23 37-83-15,-23-37-376 0,22 9-119 16,4-10 67-16</inkml:trace>
  <inkml:trace contextRef="#ctx0" brushRef="#br0" timeOffset="18704.8204">11406 2285 2047 0,'0'0'0'16,"-23"1"0"-16,23-1 0 0,-17 11 0 16,17-11 0-16,-15 33 0 0,4-4 0 0,0 7 0 15,0 5 0-15,-1 5 0 0,2 3 0 0,1 4 0 16,-2 4 0-16,1 0 0 0,-1 1 0 0,1 0 0 16,1-1 0-16,0-3 0 0,0-3 0 0,3-5 0 15,3-2 0-15,0-3 0 0,5-5 0 0,1-2 0 16,3-6 0-16,4-4-19 0,-4-7-53 15,11 5-10-15,-17-22-140 0,0 0-423 0,26-4 14 16,-26 4 256-16</inkml:trace>
  <inkml:trace contextRef="#ctx0" brushRef="#br0" timeOffset="18893.4404">11011 2881 2011 0,'-38'20'36'0,"16"-19"-36"0,22-1 0 0,-22 3 0 15,22-3 0-15,0 0 0 0,0 0 0 0,20-4 0 16,0 1 0-16,11-3 0 0,10-5 0 0,10-4 0 16,7-3 0-16,10-4 0 0,3 1 0 0,0-5 0 15,3 2 0-15,-6-4 0 0,2 5-10 0,-6-2-37 16,4 5 1-16,-9-12-27 0,20 33-316 16,-20-30-242-16,-5 8 8 0,-5 6 396 0</inkml:trace>
  <inkml:trace contextRef="#ctx0" brushRef="#br0" timeOffset="19285.7746">12127 2160 2006 0,'0'0'12'16,"-23"19"-5"-16,23-19 8 0,-21 20-8 0,21-20-7 16,-23 30 0-16,10-10 0 0,-1 9 0 0,1 3 0 15,0 4 0-15,-1 3 0 0,2 4 0 0,-3 2 0 16,2 4 0-16,-4 0 0 0,2 1 0 0,0-2 0 15,1 2 0-15,1-4 0 0,1 0 0 0,2-5 0 16,1-4 0-16,3-3 0 0,4-3 0 0,2-4 0 16,2-4 0-16,4-5 0 0,-6-18 0 15,16 22 0-15,-16-22 0 0,23 7 0 0,-23-7 0 16,30-3 0-16,-13-3 0 0,0-5 0 0,0-4 0 16,2-4 0-16,-2-3 0 0,3-2 0 0,-3-2 0 15,0 3 0-15,-2 1 0 0,-2 1 0 0,-1 3 0 16,-4 0 0-16,-8 18 0 0,17-27 0 15,-17 27 0-15,0 0 0 0,0 0 0 16,0 0 0-16,0 0 0 0,0 0 0 0,0 0 0 16,15 21 0-16,-13-1 0 0,-2 7 0 0,2-1 0 15,-2 2 0-15,0 0 0 0,4-1 0 0,0-2 0 16,7 0 0-16,-1-4 0 0,6 1 0 0,-16-22 0 16,36 30 0-16,-15-19 0 0,7 1-52 0,-11-23-115 15,33 30-254-15,-27-29-227 0,7 0 38 0,2 9 462 16</inkml:trace>
  <inkml:trace contextRef="#ctx0" brushRef="#br0" timeOffset="19973.2837">12447 2869 1951 0,'-14'20'19'15,"14"-20"-14"-15,0 0 7 0,10 22 4 16,-10-22 6-16,18 12-4 0,-18-12-14 0,25 6-4 15,-8-5 0-15,2-3 0 0,4-2 0 0,4-2 0 16,2-3 0-16,3-4 0 0,1-1 0 0,-2-2 0 16,1-1 0-16,-3 0 0 0,-6 0 0 0,-2-1 0 15,-4 0 0-15,-5 0 0 0,-12 18 0 0,15-33 0 16,-15 33 0-16,0-32 0 16,0 32 0-16,-16-31 0 0,16 31 0 0,-29-24 0 15,9 17 0-15,-2 3 0 0,-1 4 0 0,-1 4 0 16,-2 4 0-16,0 5 0 0,1 5 0 0,0 3 0 15,0 7 0-15,1 4 0 0,2 2 0 0,2 2 0 16,4-1 0-16,5-1 0 0,5-2 0 0,7-1 0 16,5-3 0-16,7-3 0 0,6-5 0 0,4 0 0 15,3-6 0-15,6-3 0 0,2-4 0 16,5-4 0-16,4-4 0 0,2-4 0 0,2-6 0 16,3-1 0-16,0-5 0 0,0-2 0 0,-4-3 0 15,-4 1 0-15,-1-2 0 0,-5-1 0 0,-4 0 0 16,-2-1 0-16,-7-1 0 0,-2 0 0 15,-4-1 0-15,-5 2 0 0,-3-1 0 0,-5 3 0 16,-2 4 0-16,-4 1 0 0,2 18 0 0,-8-23 0 16,8 23 0-16,0 0 0 0,-20-4 0 15,20 4 0-15,-19 17 0 0,19-17 0 0,-24 35 0 16,9-11 0-16,2 8 0 0,-4 2 0 0,1 2 0 16,0 1 0-16,1 1 0 0,2-2 0 0,1-1 0 15,2-1 0-15,3-3 0 0,1-4 0 0,3-2 0 16,0-5 0-16,3-20 0 0,2 25 0 0,-2-25 0 15,0 0 0-15,0 0 0 0,24 4 0 16,-24-4 0-16,30-29 0 0,-10 5 0 16,6-4 0-16,-1-4 0 0,2 2 0 0,-1-1 0 15,-2 0 0-15,-1 2 0 0,0 2 0 0,-2 0 0 16,0 3 0-16,-2 0 0 0,2 3 0 0,-4 3 0 16,0 5 0-16,-17 13 0 0,23-14 0 0,-23 14 0 15,0 0 0-15,17 8 0 0,-17-8 0 0,4 26 0 16,-3-4 0-16,-1 1 0 0,0 4 0 15,-1 0 0-15,1 4 0 0,-2-5 0 0,4 7 0 16,-5-5 0-16,6 6 0 0,-8-7 0 0,14 22-190 16,-34-40-181-16,30 28-257 0,-14-10-25 0,9-27 449 15</inkml:trace>
  <inkml:trace contextRef="#ctx0" brushRef="#br0" timeOffset="20348.2963">11383 3609 2047 0,'0'0'0'15,"0"0"0"-15,31-22 0 0,8-1 0 0,17-5 0 16,15 2 0-16,15-2 0 0,13 1 0 0,9-1 0 16,7 2 0-16,8-2 0 0,4 1 0 0,8 2 0 15,3 2 0-15,1 4 0 0,1 3 0 16,-3 3 0-16,-4 4 0 0,-8 1 0 0,-6 4 0 16,-12 2 0-16,-8 2 0 0,-11 1 0 0,-10 0 0 15,-14 1 0-15,-13 0 0 0,-14 1 0 0,-10 0 0 16,-27-3 0-16,23 3 0 0,-23-3 0 0,0 0 0 15,-24 5 0-15,-3-4 0 0,-1 3-55 0,-14-9-30 16,16 27-156-16,-41-32-330 0,26 14-69 16,-3 0 186-16</inkml:trace>
  <inkml:trace contextRef="#ctx0" brushRef="#br0" timeOffset="21254.5816">1430 4236 1215 0,'0'0'571'16,"0"0"-514"-16,17-23-17 0,-17 23-7 0,0 0-8 16,2-16 0-16,-2 16-2 0,0 0-3 0,0 0-3 15,0 0-3-15,-3 18-7 0,3-18-7 0,-6 34 0 16,3-7 0-16,0 6 0 0,-1 4 0 15,-1 5 0-15,1 4 0 0,1 2 0 0,-1 2 0 16,-2 2 0-16,2 0 0 0,-1-3 0 0,2-2 0 16,0-2 0-16,1-4 0 0,2-2 0 15,2-2 0-15,2-6-1 0,5 0-59 0,-3-10-16 16,14 14-94-16,-20-35-336 0,10 23-102 0,-10-23-2 16</inkml:trace>
  <inkml:trace contextRef="#ctx0" brushRef="#br0" timeOffset="21457.7188">1280 4840 1869 0,'-45'2'80'0,"23"0"-28"15,2-2-12-15,20 0-34 0,-25 0-6 0,25 0 0 16,0 0 0-16,0 0 0 0,0 0 0 0,0 0 0 16,11-21 0-16,8 10 0 0,7-5 0 0,10-4 0 15,6-6 0-15,4-1 0 0,9-5 0 0,2-2 0 16,4 0 0-16,0-2-8 0,1 5-49 15,-5-3 17-15,3 6-38 0,-10-7 14 0,12 18-77 16,-32-33-163-16,17 23-292 0,-4 0-6 0,-9-10 446 16</inkml:trace>
  <inkml:trace contextRef="#ctx0" brushRef="#br0" timeOffset="21805.2785">2203 4084 1890 0,'-20'-2'49'0,"20"2"-13"15,-26 2-7-15,26-2-1 0,-25 9-13 16,25-9-15-16,-26 19 0 0,26-19 0 0,-28 34 0 15,15-9 0-15,1 5 0 0,1 4 0 0,1 2 0 16,0 2 0-16,0 2 0 0,3 2 0 0,0 3 0 16,1 1 0-16,0 0 0 0,-2 1 0 0,2 1 0 15,1-2 0-15,-1-2 0 0,3-4 0 0,0-5 0 16,1-4 0-16,2-3 0 0,0-6 0 16,2-4 0-16,-2-18 0 0,8 22 0 0,-8-22 0 15,0 0 0-15,21 8 0 0,-21-8 0 0,24-9 0 16,-24 9 0-16,31-29 0 0,-11 7 0 15,2-5 0-15,-1-3 0 0,1 0 0 0,-1 2 0 16,-2 0 0-16,-2 3 0 0,-1 1 0 0,-2 3 0 16,-2 3 0-16,-12 18 0 0,17-27 0 15,-17 27 0-15,0 0 0 0,0 0 0 16,0 0 0-16,0 0 0 0,0 0 0 0,17 17 0 16,-17-17 0-16,6 36 0 0,-4-11 0 0,2 5 0 15,-2-2 0-15,3 4 0 0,0-3 0 16,5 2 0-16,1-5 0 0,8 4-71 0,-19-30-99 0,59 44-297 0,-40-34-200 0,10-1 43 15,3 8 577-15</inkml:trace>
  <inkml:trace contextRef="#ctx0" brushRef="#br0" timeOffset="22180.2666">2622 4649 1950 0,'-19'3'40'0,"19"-3"-24"0,0 0-7 15,0 0-1-15,0 0-2 0,0 0 7 16,21 23-8-16,-21-23-5 0,27 14 0 0,-10-8 0 16,4-1 0-16,2-4 0 0,2 0 0 0,4-2 0 15,3-3 0-15,0 1 0 0,-2-6 0 0,0 1 0 16,0-2 0-16,-5-2 0 0,-2 0 0 16,-3-2 0-16,-20 14 0 0,30-29 0 0,-30 29 0 15,16-29 0-15,-11 12 0 0,-5 17 0 0,-5-30 0 16,5 30 0-16,-21-28 0 0,21 28 0 15,-36-24 0-15,13 17 0 0,-3 2 0 0,-1 5 0 16,-1 4 0-16,2 4 0 0,-1 6 0 0,0 2 0 16,2 4 0-16,3 5 0 0,1 4 0 0,2 3 0 15,3 0 0-15,2 1 0 0,6-3 0 0,3-2 0 16,5-3 0-16,5-3 0 0,6-2 0 0,6-6 0 16,6-2 0-16,5-6 0 0,10-1 0 15,4-6 0-15,11-2-4 0,2-18-135 16,35 28-318-16,-21-25-223 0,10 1 7 0,-4 6 580 15</inkml:trace>
  <inkml:trace contextRef="#ctx0" brushRef="#br0" timeOffset="22607.5876">4620 4529 1994 0,'0'0'35'16,"0"0"-25"-16,-18 19-5 0,18-19-2 0,-17 31-3 15,7-8 0-15,-2 6 0 0,1 2 0 0,-3 3 0 16,2 1 0-16,0-1 0 0,1 0 0 0,3-4 0 15,1-2 0-15,4-3 0 16,4-4 0-16,4-3-5 0,-5-18-17 0,19 23-22 16,-19-23-23-16,43 18-131 0,-22-28-464 0,9 1 27 15,-3-8 222-15</inkml:trace>
  <inkml:trace contextRef="#ctx0" brushRef="#br0" timeOffset="23268.093">4889 4294 1874 0,'0'0'19'0,"0"0"-19"0,0 0-2 16,14 19 8-16,-14-19 5 0,0 0 4 0,22 9 2 16,-22-9 0-1,18 9 0-15,-18-9-2 0,21 11-1 16,-21-11-2-16,18 12-3 0,-18-12 1 0,15 17 0 15,-15-17-7-15,13 21-3 0,-13-21 0 0,11 29 0 16,-6-8 0-16,-3 3 0 0,0 5 0 0,-2 1 0 16,-3 3 0-16,0 1 0 0,-2 1 0 0,0 0 0 15,-1-1 0-15,1-1 0 0,0-2 0 0,1-4 0 16,2-3 0-16,1-4 0 0,1-20 0 16,3 28 0-16,-3-28 0 0,0 0 0 0,16 17 0 15,-16-17 0-15,0 0 0 0,24-11 0 0,-24 11 0 16,25-25 0-16,-8 6 0 0,0-7 0 15,1-2 0-15,0-2 0 0,1-1 0 0,-2-1 0 16,0 1 0-16,-3 1 0 0,0-2 0 0,-1 2 0 16,0 1 0-16,-2 0 0 0,1 2 0 0,-2 3 0 15,0 2 0-15,-10 22 0 0,12-22 0 16,-12 22 0-16,0 0 0 0,0 0 0 0,0 0 0 16,1 23 0-16,-1-4 0 0,-1 5 0 0,-3 5 0 15,0 3 0-15,-1 2 0 0,-1 3 0 0,1-2 0 16,0-3 0-16,2-3 0 0,3-2 0 0,4-5 0 15,2-3 0-15,-6-19 0 0,20 29 0 0,-20-29 0 16,28 17 0-16,-9-15 0 0,5-4 0 0,2-4 0 16,4-7 0-16,3-3 0 15,0-5 0-15,2-4 0 0,-1-4 0 0,-3-1 0 16,-1-2 0-16,-1 0 0 0,-2 1 0 0,-3 1 0 16,0 2 0-16,-4 2 0 0,-4 3 0 0,-1 2 0 15,-15 21 0-15,15-28 0 0,-15 28 0 0,0 0 0 16,0 0 0-16,0 0 0 0,0 0 0 0,0 0 0 15,0 0 0-15,2 22 0 0,-7-1 0 16,-1 5 0-16,0 8 0 0,1 1 0 0,0-1 0 16,4 0 0-16,1-1 0 0,3-3 0 0,5 1 0 15,1-4 0-15,7 0 0 0,1-7 0 0,6 2 0 16,2-8 0-16,5 1 0 0,0-7-17 16,11 4-81-16,-16-28-113 0,38 32-203 0,-26-29-223 15,4 1 38-15,7 12 529 0</inkml:trace>
  <inkml:trace contextRef="#ctx0" brushRef="#br0" timeOffset="23659.0716">6433 4415 1809 0,'-22'-13'210'0,"22"13"-182"0,-33-16-28 16,33 16 0-16,-33-3 0 0,16 5 0 0,-2 4 0 16,-3 5 0-16,1 4 0 0,1 4 0 0,-1 3 0 15,-1 3 0-15,3 3 0 0,-2 2 0 16,3 2 0-16,4-1 0 0,0-1 0 15,4 1 0-15,3-4 0 0,2-1 0 0,4-3 0 16,3-4 0-16,-2-19 0 0,12 30 0 0,-12-30 0 16,23 18 0-16,-23-18 0 0,36 5 0 0,-16-8 0 15,5-5 0-15,0-5 0 0,3-3 0 0,0-4 0 16,3-3 0-16,-3-5 0 0,-2-1 0 16,-1-2 0-16,-3-1 0 0,-2 2 0 0,-3 0 0 15,0-1 0-15,-2 4 0 0,-3-1 0 0,-1 1 0 16,-3 5 0-16,-3 3 0 0,-5 19 0 0,4-23 0 15,-4 23 0-15,0 0 0 0,0 0 0 0,0 0 0 16,0 0 0-16,-21 23 0 0,14-5 0 0,-2 6 0 16,2 5 0-16,0 3 0 0,2-1 0 15,1 1 0-15,4 0 0 0,2-1 0 16,4 0 0-16,2-4 0 0,7-1 0 0,3-5 0 16,8-1-23-16,-1-9-46 0,19 12-79 0,-27-37-189 15,32 20-294-15,-7-10 13 0,-2-12 398 0</inkml:trace>
  <inkml:trace contextRef="#ctx0" brushRef="#br0" timeOffset="24159.0905">7093 4384 2047 0,'-30'-6'0'0,"1"2"0"0,0 4 0 0,-2 3 0 16,1 2 0-16,-3 5 0 0,3 4 0 15,-2 3 0-15,4 2 0 0,-1 3 0 0,3 3 0 16,4 3 0-16,5 2 0 0,3-3 0 0,6-1 0 15,7-1 0-15,4-5 0 0,6 0 0 16,-9-20 0-16,28 29 0 0,-9-19 0 0,2-2 0 16,4-5 0-16,0-1 0 0,3-5 0 0,0-4 0 15,0-2 0-15,0-5 0 0,0-2 0 0,-1-2 0 16,-3-3 0-16,-2 0 0 0,-1-2 0 0,-2 1 0 16,-4 0 0-16,0 3 0 0,-5-2 0 0,-10 21 0 15,19-31 0-15,-19 31 0 0,9-20 0 0,-9 20 0 16,0 0 0-16,0 0 0 0,0 0 0 15,-11 33 0-15,2-9 0 0,-3 9 0 16,-3 9 0-16,-2 5 0 0,-1 5 0 0,-3 8 0 16,2 0 0-16,-2 6 0 0,1 0 0 0,2 1 0 15,1-1 0-15,3-2 0 0,1-5 0 0,4-7 0 16,1-6 0-16,4-8 0 0,-3-5 0 0,3-8 0 16,-1-5 0-16,5-20 0 0,-9 23 0 0,9-23 0 15,0 0 0-15,0 0 0 0,0 0 0 16,-7-32 0-16,3 10 0 0,1-7 0 0,0-4 0 15,1-3 0-15,-1-1 0 0,0-3 0 0,0-3 0 16,0-4 0-16,0-1 0 0,2-4 0 0,2-1 0 16,4-2 0-16,2 2 0 0,5 3 0 15,1 4 0-15,1 6 0 0,2 8 0 0,2 5 0 16,2 3 0-16,3 7 0 0,0-1 0 16,6 6 0-16,-3-9-51 0,17 32-220 0,-36-34-280 15,19 21-142-15,-3-2 213 0</inkml:trace>
  <inkml:trace contextRef="#ctx0" brushRef="#br0" timeOffset="24612.2056">7543 4540 1127 0,'0'0'603'16,"0"0"-546"-16,0 0-29 0,20 12 14 0,-20-12 0 16,0 0 1-16,12 23-14 0,-12-23-4 0,13 17-10 15,-13-17 2-15,23 11-3 0,-6-8-9 0,3-3-5 16,3-1 0-16,4-4 0 0,1-3 0 15,2-4 0-15,2-3 0 0,1-2 0 16,-2-1 0-16,0-2 0 0,-3 0 0 0,-6 0 0 16,-3-1 0-16,-6 1 0 0,-4 2 0 0,-4-1 0 15,-5 3 0-15,0 16 0 0,-16-30 0 0,16 30 0 16,-34-16 0-16,10 13 0 0,-4 4 0 0,-5 4 0 16,0 6 0-16,-1 4 0 0,0 6 0 0,-3 5 0 15,3 4 0-15,-1 4 0 0,2 2 0 0,5 0 0 16,4-1 0-16,8-4 0 0,6-6 0 15,9-3 0-15,6-4 0 0,8-1 0 0,7-6 0 16,7 0 0-16,5-6 0 0,10-3 0 0,3-6 0 16,12 1 0-16,0-9 0 0,21 13-93 15,-26-39-272-15,28 30-317 0,-9-15 44 0,-2-5 370 16</inkml:trace>
  <inkml:trace contextRef="#ctx0" brushRef="#br0" timeOffset="25284.1403">9290 4467 1865 0,'12'-24'20'0,"0"1"-17"0,-1 3 8 16,-11 20 1-16,16-28 12 0,-16 28 1 0,0 0 10 16,0 0-4-16,0 0-10 0,0 0-21 0,0 0 0 15,0 0 0-15,-21 13 0 0,21-13 0 0,-22 32 0 16,11-12 0-16,-2 3 0 0,1 3 0 15,0-2 0-15,1 5 0 0,2-1 0 0,1 1 0 16,3 0 0-16,1-2 0 0,2-1 0 0,4-3 0 16,4-3 0-16,-6-20 0 0,22 28 0 15,-5-17 0-15,3-5 0 0,4-1 0 0,1-5 0 16,3-5 0-16,3-3 0 0,-1-6 0 0,3-3 0 16,-1-3 0-16,-1-4 0 0,-3-3 0 0,0-3 0 15,-2 0 0-15,-4 1 0 0,-3 1 0 0,-3 2 0 16,-2 2 0-16,-4 2 0 0,-1 5 0 0,-9 17 0 15,9-25 0-15,-9 25 0 0,0 0 0 16,0 0 0-16,0 0 0 0,0 0 0 0,0 0 0 16,0 0 0-16,-1 17 0 0,0 0 0 15,-1 5 0-15,-2 3 0 0,2 3 0 0,-1 1 0 16,2 1 0-16,2-1 0 0,2 0 0 0,1-3 0 16,4-5 0-16,0-2 0 0,-8-19 0 0,21 27 0 15,-21-27 0-15,27 15 0 0,-27-15 0 0,32 2 0 16,-13-5 0-16,-1-5 0 0,0-2 0 15,0-5 0-15,-1-3 0 0,0-5 0 0,-1-4 0 16,-1-3 0-16,-1-4 0 0,0-1 0 0,-1 0 0 16,1 0 0-16,-3 2 0 0,-2 2 0 0,0 1 0 15,-1 4 0-15,0 1 0 0,1 5 0 0,-1 1 0 16,-8 19 0-16,18-23 0 0,-18 23 0 0,18-11 0 16,-18 11-53-16,0 0-86 0,40 21-188 15,-40-21-299-15,0 0 9 0,11 24 333 16</inkml:trace>
  <inkml:trace contextRef="#ctx0" brushRef="#br0" timeOffset="25502.8984">10395 4293 1926 0,'0'0'71'0,"-19"8"-34"0,19-8-24 16,0 0-13-16,-23 15 0 0,23-15 0 0,-19 29 0 15,10-7 0-15,-2 2 0 0,2 5 0 0,1 4 0 16,0 2 0-16,2 2 0 0,0 2 0 15,3-3 0-15,0 0 0 0,2-6 0 0,3-4 0 16,3-3 0-16,1-6 0 0,-6-17 0 0,17 24 0 16,-17-24 0-16,26 5 0 0,-8-8 0 0,-1-8 0 15,6-4 0-15,-2-21-74 0,28 29-282 16,-28-33-306-16,11 5-14 0,-6 1 398 0</inkml:trace>
  <inkml:trace contextRef="#ctx0" brushRef="#br0" timeOffset="25643.5011">10517 4057 2047 0,'-32'0'0'16,"32"0"0"-16,0 0 0 0,0 0 0 0,0 0 0 15,0 0 0-15,0 0 0 0,0 0-48 16,17-13-77-16,27 13-525 0,-26-8-2 0,11 4 81 16</inkml:trace>
  <inkml:trace contextRef="#ctx0" brushRef="#br0" timeOffset="25862.2727">10968 3899 2021 0,'-22'29'26'16,"0"4"-26"-16,4 7 0 0,0 2 0 0,4 4 0 16,-1 1 0-16,2 5 0 0,1 1 0 15,5 0 0-15,-2-1 0 0,6-1 0 0,3-4 0 16,3 1 0-16,5-5 0 0,0-3 0 15,2-6 0-15,2-4 0 0,1-3 0 0,1-7 0 16,4-2 0-16,0-7 0 0,5-3 0 0,1-10 0 16,2-1 0-16,-1-15-52 0,23 21-256 0,-28-32-355 15,16 5-13-15,-7-6 329 0</inkml:trace>
  <inkml:trace contextRef="#ctx0" brushRef="#br0" timeOffset="26034.1521">11473 3820 2047 0,'24'28'0'0,"-40"-7"0"16,-4 8 0-16,-2 12 0 0,-5 7 0 0,-1 9 0 16,-1 4 0-16,0 5 0 0,-1 2 0 0,4-2 0 15,1 1 0-15,5-4 0 0,5-5 0 0,5-4 0 16,5-5 0-16,4-7 0 0,8-2 0 16,0-10 0-16,8 3 0 0,-15-33-42 0,50 54-357 15,-50-54-270-15,42 20 2 0,-19-13 398 0</inkml:trace>
  <inkml:trace contextRef="#ctx0" brushRef="#br0" timeOffset="26721.688">12447 3961 1740 0,'-5'-26'221'0,"23"19"-178"16,-18 7-38-16,0 0-2 0,5-23-13 0,-5 23 23 15,0 0-11-15,0 0 21 0,0 0-16 0,0 0-7 16,0 0 0-16,-4 19 0 0,0 0 0 0,-1 7 0 16,-1 7 0-16,1 4 0 0,-3 4 0 0,5 4 0 15,-2 1 0-15,1 2 0 0,3 2 0 0,-1-2 0 16,0 1 0-16,2-1 0 0,0-2 0 15,3 0 0-15,-2-4 0 0,1-3 0 16,1-4 0-16,-1-6 0 0,4-5 0 0,-1-5 0 16,-5-19 0-16,14 21 0 0,-14-21 0 0,0 0 0 15,17 5 0-15,-17-5 0 0,0 0 0 0,17-19 0 16,-9 2 0-16,2-5 0 0,0-4 0 0,-1-4 0 16,0 1 0-16,-1-1 0 0,1 2 0 15,-2 1 0-15,3-2 0 0,-4 2 0 0,3-1 0 16,0 3 0-16,1 3 0 0,2 1 0 0,-12 21 0 15,26-25 0-15,-26 25 0 0,25-7 0 0,-25 7 0 16,26 11 0-16,-26-11 0 0,31 25 0 0,-15-8 0 16,1 5 0-16,1 3 0 0,-3 3 0 15,0 0 0-15,-1 2 0 0,-4-2 0 0,0 1 0 16,-4-3 0-16,-4 1 0 0,-4-3 0 16,-2-1 0-16,-4 0 0 0,-6-1 0 0,-4 0 0 15,-6-3 0-15,-7-1 0 0,-2-1 0 0,-2-2 0 16,0-4 0-16,1-3 0 0,2-4 0 0,2-2 0 15,2-3 0-15,5-2 0 0,1-5 0 0,22 8 0 16,-23-18 0-16,23 18-20 0,-9-36-196 0,43 39-271 16,-26-25-140-16,16 8-3 0,5 7 564 0</inkml:trace>
  <inkml:trace contextRef="#ctx0" brushRef="#br0" timeOffset="27112.3098">13026 4522 1897 0,'0'0'93'15,"0"0"-65"-15,0 0-5 0,0 0-17 0,-11 18-6 16,11-18 0-16,0 0 0 0,0 0 0 0,29 14 0 16,-11-14 0-16,6-1 0 0,4-2 0 0,3-2 0 15,0-4 0-15,4 2 0 0,-3-4 0 0,2 2 0 16,-1-5 0-16,-2 1 0 0,-3 0 0 0,-5-1 0 15,-5 1 0-15,-18 13 0 16,27-29 0-16,-27 29 0 0,17-30 0 0,-17 30 0 16,8-26 0-16,-8 26 0 0,-3-26 0 0,3 26 0 15,-15-22 0-15,15 22 0 0,-24-11 0 0,24 11 0 16,-31 0 0-16,14 4 0 0,-5 5 0 0,0 5 0 16,-3 5 0-16,-2 5 0 0,2 3 0 0,-3 3 0 15,1 2 0-15,4 1 0 0,1 1 0 0,5-1 0 16,5-3 0-16,6-1 0 0,6-5 0 15,6-1 0-15,8-5 0 0,6-2 0 0,8-4 0 16,6-6 0-16,10-3 0 0,3-9 0 0,10-2 0 16,-2-7 0-16,9 4 0 0,-15-23-147 0,35 35-265 15,-33-31-229-15,4 8-14 0,-5 4 464 16</inkml:trace>
  <inkml:trace contextRef="#ctx0" brushRef="#br0" timeOffset="27253.7487">13769 4128 1906 0,'0'0'141'0,"0"0"-141"16,-17-5 0-16,17 5 0 0,0 0 0 0,0 0 0 15,0 0 0-15,25-6 0 0,-19-15-207 0,32 26-476 16,-20-7 13-16,9 6 184 0</inkml:trace>
  <inkml:trace contextRef="#ctx0" brushRef="#br0" timeOffset="27394.2962">13898 4697 2047 0,'-25'11'0'15,"8"-7"0"-15,17-4 0 0,0 0 0 16,0 0 0-16,-23-20 0 0,23 20-298 0,0 0-384 16,0 0-23-16,-13-27 344 0</inkml:trace>
  <inkml:trace contextRef="#ctx0" brushRef="#br0" timeOffset="28193.8087">1047 6405 1266 0,'-26'-17'286'0,"26"45"102"15,0-28-341-15,0 0-7 0,-19-4-20 0,19 4-20 16,0 0 0-16,0 0 0 0,0 0 0 16,0 0 0-16,0 0 0 0,0 0 0 0,0 0 0 15,28 3 0-15,-6-1 0 0,6 0 0 0,4 0 0 16,6-2 0-16,5-2 0 0,3-1 0 0,1-5 0 16,3 0 0-16,0-2 0 0,0-3 0 0,3 0 0 15,0-2 0-15,-1-1 0 0,0 1 0 16,-3 1 0-16,-3-1 0 0,-6 4 0 0,-8 1 0 15,-5 7 0-15,-27 3-64 0,46 19-296 0,-46-19-337 16,0 0 37-16,-4 25 395 0</inkml:trace>
  <inkml:trace contextRef="#ctx0" brushRef="#br0" timeOffset="28616.6238">2535 6105 1968 0,'0'0'66'16,"0"0"-53"-16,-18-1-13 0,18 1 0 0,0 0 0 15,-12 34 0-15,6-9 0 0,-1 8 0 0,-3 7 0 16,-1 2 0-16,0 3 0 0,1-1 0 0,2 2 0 15,-1 0 0-15,1-2 0 0,0-4 0 16,4-4 0-16,0-5 0 0,4-4 0 0,2-6 0 16,-2-21-23-16,16 21-39 0,6-3-91 15,-22-18-511-15,18-13-1 0,0-7 186 0</inkml:trace>
  <inkml:trace contextRef="#ctx0" brushRef="#br0" timeOffset="29054.1763">2574 5899 1995 0,'-22'14'16'0,"22"-14"-15"0,0 0-12 0,0 0-3 15,0 0-3-15,0 0 1 0,0 0-1 0,27 18-2 16,-5-13-2-16,0-4-2 0,6 4 2 0,-1-2 4 16,3 5 7-16,-1 0 7 0,-1 4 3 0,0 3 8 15,-6 0 3-15,0 6 11 16,-6-1 0-16,1 8 11 0,-9 0-8 0,2 4 8 15,-9-1-10-15,0 3 5 0,-4 1-9 0,-3 1-19 16,-3 0 0-16,1 3 0 0,-3-1 0 0,-1-1 0 16,1-2 0-16,-2-3 0 0,4-5 0 0,0-1 0 15,3-6 0-15,3-3 0 0,3-17 0 0,-3 21 0 16,3-21 0-16,0 0 0 0,0 0 0 16,22 6 0-16,-22-6 0 0,28-17 0 0,-9-2 0 15,5-3 0-15,0-6 0 0,3-3 0 0,-2-2 0 16,1 0 0-16,-3-1 0 0,-1 3 0 0,-3 0 0 15,-1 3 0-15,-2 1 0 0,-2 4 0 16,-3 3 0-16,-1 1 0 0,-10 19 0 0,14-22 0 16,-14 22 0-16,0 0 0 0,0 0 0 0,0 0 0 15,0 0 0-15,0 0 0 0,13 20 0 16,-10-1 0-16,-2 7 0 0,-2 4 0 0,1 6 0 16,-3-1 0-16,4 4 0 0,-1-3 0 0,6 1-28 15,-2-7-39-15,13 10-50 0,-17-40-212 0,10 34-315 16,2-16 24-16,-12-18 379 0</inkml:trace>
  <inkml:trace contextRef="#ctx0" brushRef="#br0" timeOffset="29366.6846">3579 6197 1917 0,'0'0'57'0,"-9"-22"-11"15,9 22-19-15,0 0-27 0,0 0 0 0,0 0 0 16,-19-8 0-16,19 8 0 0,0 0 0 0,-12 27 0 15,8-6 0-15,-1 6 0 0,3 4 0 16,-1 3 0-16,2 2 0 0,1-1 0 0,2 3 0 16,1-2 0-16,1 0 0 0,2-2 0 0,0-2 0 15,0-5 0-15,2-5 0 0,1-1 0 0,-1-4 0 16,-8-17 0-16,22 21 0 0,-22-21 0 0,23 8 0 16,-23-8 0-16,26-11 0 0,-26 11 0 15,32-33 0-15,-15 8 0 0,0-5 0 0,0-8 0 16,0 2 0-16,-2-4 0 0,0 0 0 15,-2 0 0-15,-2-1 0 0,0 2 0 0,-2-1 0 16,-1 6 0-16,-3-1 0 0,1 4 0 0,-1-1 0 16,0 2 0-16,-3 0-10 0,4 9-61 0,-10-11-72 15,29 39-245-15,-25-7-262 0,0 0 10 0,0 0 496 16</inkml:trace>
  <inkml:trace contextRef="#ctx0" brushRef="#br0" timeOffset="30054.1826">4130 6387 1827 0,'0'0'48'16,"19"-2"-7"-16,-19 2 6 0,38-14-16 0,-15 2-4 15,2-4-12-15,-1 0-4 0,-4-1-11 0,0-2 0 16,-3 0 0-16,-1-1 0 0,-4 0 0 0,-1 1 0 15,-3-1 0-15,-3 2 0 0,-1 1 0 0,-7 0 0 16,-2 0 0-16,5 17 0 0,-19-29 0 0,19 29 0 16,-33-18 0-16,12 14 0 0,0 6 0 0,-5 5 0 15,0 3 0-15,0 3 0 16,-3 5 0-16,1 4 0 0,0 3 0 0,-2 5 0 16,2 4 0-16,2 0 0 0,1 6 0 0,6-1 0 15,3-1 0-15,6-1 0 0,5-3 0 0,5-4 0 16,5-5 0-16,5-2 0 0,6-5 0 0,5-3 0 15,5-5 0-15,7-7 0 0,7-2 0 0,4-4 0 16,7-6 0-16,0-3 0 0,3-5 0 0,0-2 0 16,-1-2 0-16,-1 0 0 0,-5 0 0 15,-5-1 0-15,-4 3 0 0,-7 1 0 0,-4 2 0 16,-6 3 0-16,-21 13 0 0,23-18 0 0,-23 18 0 16,0 0 0-16,0 0 0 0,0 0 0 15,0 0 0-15,0 0 0 0,-21 10 0 0,21-10 0 16,-28 33 0-16,15-11 0 0,-2 0 0 0,3 3 0 15,0 0 0-15,2 1 0 0,2-2 0 16,1 0 0-16,3-2 0 0,0-4 0 0,4-18 0 16,-1 27 0-16,1-27 0 0,7 17 0 0,-7-17 0 15,0 0 0-15,18 6 0 0,-18-6 0 0,21-15 0 16,-21 15 0-16,27-29 0 0,-12 7 0 0,0-1 0 16,-2-2 0-16,1 0 0 0,-6-1 0 0,1 1 0 15,-4-1 0-15,-2 1 0 0,-1 1 0 0,-2 0 0 16,-2 0 0-16,1-1 0 0,-1 2 0 15,-1 3 0-15,1 2 0 0,2 18 0 16,-3-27 0-16,3 27 0 0,0 0 0 0,0 0 0 16,0 0 0-16,0 0 0 0,0 0 0 0,17-8 0 15,-17 8 0-15,27 2 0 0,-9-1 0 0,2-2 0 16,4 0 0-16,2-5 0 0,3 0 0 0,0-5 0 16,6 2 0-16,-5-8 0 0,10 9-25 0,-21-26-198 15,36 35-166-15,-45-35-187 0,16 7-45 16,6 8 409-16</inkml:trace>
  <inkml:trace contextRef="#ctx0" brushRef="#br0" timeOffset="30241.6854">5205 5566 1763 0,'-21'8'284'0,"21"-8"-284"0,-30 34 0 16,19-8 0-16,-1 6 0 0,1 4 0 0,-2 7 0 15,3 2 0-15,2 3 0 0,3 2 0 0,4 0 0 16,1 1 0-16,1 1 0 0,3-1 0 0,0 1 0 15,1 0 0-15,-2-4 0 0,1-1 0 0,2-2 0 16,-2-3 0-16,0-2 0 0,0-6 0 0,1 0 0 16,-5-10 0-16,4 0 0 0,-4-24-104 0,17 40-256 15,-34-37-293-15,17-3-19 0,0 0 415 16</inkml:trace>
  <inkml:trace contextRef="#ctx0" brushRef="#br0" timeOffset="30429.2197">4983 6121 2047 0,'-17'25'0'0,"17"-25"0"16,0 0 0-16,0 0 0 0,0 0 0 15,0 0 0-15,19-12 0 0,-2 6 0 0,6 0 0 16,5-3 0-16,3 0 0 0,6-1 0 0,-3-1 0 16,4 0 0-16,-2 0 0 0,2 2 0 0,1-2 0 15,3 4 0-15,-5-2 0 0,3 7 0 0,-7-7-18 16,13 31-240-16,-46-22-287 0,35-7-134 0,-35 7 133 15</inkml:trace>
  <inkml:trace contextRef="#ctx0" brushRef="#br0" timeOffset="30788.5838">5394 6192 1350 0,'10'34'620'0,"-10"-34"-577"0,0 0-9 16,9 17-34-16,-9-17 0 0,0 0 0 15,23 17 0-15,-23-17 0 0,24 8 0 0,-24-8 0 16,34 6 0-16,-14-6 0 0,2-1 0 0,-2-4 0 16,2-1 0-16,0-4 0 0,-3 0 0 0,0-3 0 15,-2 0 0-15,-17 13 0 0,28-29 0 16,-28 29 0-16,19-30 0 0,-12 13 0 0,-3 0 0 16,-4 0 0-16,-2-1 0 0,-4 0 0 0,-4 1 0 15,10 17 0-15,-23-27 0 0,23 27 0 16,-31-12 0-16,14 11 0 0,0 5 0 0,-2 4 0 15,-2 5 0-15,-2 6 0 0,-1 4 0 0,-2 4 0 16,1 2 0-16,0 4 0 0,3 0 0 0,4-2 0 16,5 1 0-16,4-3 0 0,6 0 0 0,5-4 0 15,7-3 0-15,4-2 0 0,8-4 0 0,5-3 0 16,6-4 0-16,9-3 0 0,2-7 0 16,6-2 0-16,-3-6 0 0,6 5-27 15,-14-23-127-15,30 35-172 0,-46-44-189 0,26 12-100 16,-3 10 206-16</inkml:trace>
  <inkml:trace contextRef="#ctx0" brushRef="#br0" timeOffset="31194.8794">6266 6163 1325 0,'0'0'636'0,"0"0"-594"0,0 0-19 15,-25-7-2-15,25 7-21 0,-28-17 0 0,10 10 0 16,-2 0 0-16,1 5 0 0,-3 1 0 0,0 2 0 15,-5 5 0-15,0 4 0 0,0 3 0 16,0 5 0-16,-1 3 0 0,2 4 0 0,1 2 0 16,2 3 0-16,2 0 0 0,3-1 0 15,4-3 0-15,6-5 0 0,5-2 0 0,3-19 0 16,11 24 0-16,-11-24 0 0,27 13 0 0,-6-13 0 16,2-2 0-16,10-8 0 0,3-7 0 0,6-4 0 15,1-5 0-15,0-4 0 0,-2-2 0 0,-2-2 0 16,-1 0 0-16,-4 1 0 0,-3-1 0 0,-3 1 0 15,-4-1 0-15,-6 2 0 0,-4-1 0 16,-4 1 0-16,-4 5 0 0,-3 0 0 0,-6 4 0 16,0 4 0-16,3 19 0 0,-17-17 0 0,17 17 0 15,-26 7 0-15,26-7 0 0,-32 31 0 16,14-3 0-16,0 6 0 0,0 7 0 0,-1 6 0 16,2 7 0-16,0 0 0 0,2 3 0 0,0-3 0 15,5 0 0-15,7-7 0 0,10-3 0 0,5-7 0 16,14-1 0-16,-3-9 0 0,18 13-113 15,-24-34-139-15,44 34-195 0,-36-31-185 0,1-3 74 16,13 17 514-16</inkml:trace>
  <inkml:trace contextRef="#ctx0" brushRef="#br0" timeOffset="31866.7335">1175 7931 1965 0,'29'-10'82'0,"-29"10"-82"15,0 0 0-15,22-12 0 0,-2 4 0 16,3-4 0-16,5-2 0 0,3 0 0 15,0-3 0-15,5-1 0 0,1-3 0 0,3 1 0 16,3-1 0-16,2 4 0 0,-1-1 0 0,4 6 0 16,-5-7-58-16,25 33-325 0,-29-27-268 0,8 13-43 15,-10-1 434-15</inkml:trace>
  <inkml:trace contextRef="#ctx0" brushRef="#br0" timeOffset="32767.0531">2852 7744 350 0,'0'0'245'0,"0"0"149"0,26 9-7 0,-42-26-169 15,16 17-132-15,0 0-36 0,0 0-9 0,-2-23-5 16,2 23-4-16,0 0-1 0,-17-21-4 15,17 21-23-15,-26-14 22 0,8 8-23 0,0 1 21 16,-6 3 1-16,-1 1-2 0,1 2-4 0,-1 4-1 16,-2 2-10-16,1 4-8 0,-3 2 0 0,1 4 0 15,0 3 0-15,0 3 0 0,3 1 0 0,-1 2 0 16,3 1 0-16,2 0 0 0,2-2 0 0,4-1 0 16,4-5 0-16,6 1 0 0,5-20 0 0,3 25 0 15,-3-25 0-15,23 17 0 16,-4-12 0-16,8-4 0 0,6-6 0 0,6-3 0 15,5-9 0-15,2-8 0 0,4-7 0 0,1-5 0 16,1-4 0-16,2-5 0 0,-5-2 0 0,1-2 0 16,-6-2 0-16,-3 2 0 0,-4 0 0 0,-8 6 0 15,-6 6 0-15,-4 3 0 0,-9 6 0 0,0 2 0 16,-5 5 0-16,-3 1 0 0,-2 2 0 16,0 19 0-16,-6-26 0 0,6 26 0 0,0 0 0 15,0 0 0-15,-17-5 0 0,17 5 0 0,-9 17 0 16,9-17 0-16,-15 41 0 0,7-6 0 0,-2 9 0 15,1 6 0-15,1 3 0 0,0 4 0 16,2-1 0-16,3 3 0 0,2-6 0 0,2-4 0 16,5-3 0-16,1-7 0 0,5-4 0 0,3-3 0 15,4-3 0-15,2-6 0 0,5-2-7 16,-2-9-60-16,9 7-44 0,-33-19-149 0,61-9-310 16,-37-3-50-16,5-4 209 0</inkml:trace>
  <inkml:trace contextRef="#ctx0" brushRef="#br0" timeOffset="32954.792">3507 7608 2015 0,'0'0'32'0,"-27"4"-32"15,27-4 0-15,-25 19 0 0,25-19 0 16,-27 39 0-16,14-11 0 0,-2 4 0 0,2 2 0 16,0 1 0-16,4-2 0 0,1-2 0 0,4 0 0 15,1-4 0-15,4-1 0 0,2-2 0 0,4-3 0 16,-7-21 0-16,21 30 0 0,-21-30 0 0,35 14 0 15,-15-16-10-15,15 12-136 0,-30-37-388 16,31 14-135-16,-7-12 13 0</inkml:trace>
  <inkml:trace contextRef="#ctx0" brushRef="#br0" timeOffset="33564.2287">3675 7463 1821 0,'-21'29'139'0,"21"-29"-137"16,0 0-1-16,0 0 6 0,0 0 8 0,17 13 7 16,-17-13 4-16,25 12-12 0,-25-12-14 0,30 20 0 15,-30-20 0-15,29 26 0 0,-29-26 0 0,23 35 0 16,-13-13 0-16,-3 1 0 0,-3 3 0 0,-3 0 0 16,-5 3 0-16,1 1 0 0,-4 0 0 0,-3-1 0 15,0-4 0-15,-1 2 0 0,1-4 0 16,-1-2 0-16,3-1 0 0,8-20 0 0,-12 26 0 15,12-26 0-15,0 0 0 0,0 0 0 0,0 0 0 16,0 0 0-16,0 0 0 0,22-30 0 16,-8 8 0-16,5-4 0 0,0-3 0 0,2-2 0 15,-1-1 0-15,-1 0 0 0,-2 1 0 0,-3 1 0 16,-2 3 0-16,-2 0 0 0,-1 2 0 16,-2 2 0-16,-1 2 0 0,-1 5 0 0,-5 16 0 15,5-19 0-15,-5 19 0 0,0 0 0 0,0 0 0 16,0 0 0-16,0 0 0 0,-5 26 0 0,2-8 0 15,1 5 0-15,-2 1 0 0,3 1 0 0,-1-2 0 16,0 2 0-16,4-5 0 0,0-2 0 0,-2-18 0 16,12 29 0-16,-12-29 0 0,23 25 0 0,-23-25 0 15,32 10 0-15,-13-8 0 0,6-5 0 16,2-2 0-16,2-3 0 0,0-3 0 16,3-3 0-16,-1-3 0 0,1-2 0 0,-3-1 0 15,-1-1 0-15,-3-2 0 0,0 3 0 0,-2-3 0 16,-2 1 0-16,-2 0 0 0,-3 4 0 0,-2 1 0 15,-14 17 0-15,21-25 0 0,-21 25 0 0,0 0 0 16,0 0 0-16,0 0 0 0,0 0 0 0,0 0 0 16,-4 20 0-16,-4 0 0 0,-3 5 0 15,-1 7 0-15,-2 3 0 0,1 1 0 0,0 1 0 16,-1 1 0-16,2-1 0 0,2 0 0 0,3-6 0 16,3 1 0-16,3-7 0 0,7-1 0 0,3-6 0 15,7-1 0-15,-16-17 0 0,39 17-1 0,-19-22-83 16,22 20-121-16,-35-47-158 0,35 25-268 15,-12-11 15-15,-8-16 470 0</inkml:trace>
  <inkml:trace contextRef="#ctx0" brushRef="#br0" timeOffset="33736.0481">4880 7539 1898 0,'-34'-18'74'0,"34"18"-44"16,0 0 6-16,-21-12-27 0,21 12-9 0,-20 14 0 15,20-14 0-15,-31 37 0 0,15-12 0 0,3 4 0 16,0 3 0-16,4 4 0 0,2 1 0 15,1 3 0-15,1-1 0 0,1-1 0 0,3-2 0 16,1-4 0-16,2-1 0 0,2-5 0 16,2 0 0-16,0-6 0 0,5 1 0 0,-11-21 0 15,25 22 0-15,-25-22-37 0,42 20-219 0,-42-20-338 16,15-22-69-16,-15 22 167 0</inkml:trace>
  <inkml:trace contextRef="#ctx0" brushRef="#br0" timeOffset="34189.1694">5070 7366 2006 0,'-42'26'35'0,"42"-26"-29"16,0 0-6-16,-12 20 0 0,12-20 0 16,0 0 0-16,15 24 0 0,-15-24 0 0,22 17 0 15,-22-17 0-15,30 21 0 0,-30-21 0 0,33 23 0 16,-33-23 0-16,29 25 0 0,-29-25 0 0,22 31 0 15,-12-12 0-15,-5 1 0 0,0 2 0 0,-5 2 0 16,-3 3 0-16,-2 1 0 0,-3 2 0 0,-3 0 0 16,-1 1 0-16,-2-1 0 0,1-2 0 0,-1-3 0 15,2-6 0-15,3-2 0 0,9-17 0 16,-9 22 0-16,9-22 0 0,0 0 0 0,0 0 0 16,0 0 0-16,0 0 0 0,29-11 0 0,-14-6 0 15,6-3 0-15,-1-5 0 0,6-2 0 0,-2-2 0 16,0-2 0-16,1 2 0 0,-1-1 0 15,-1 1 0-15,0-1 0 0,0 2 0 0,-2-1 0 16,0 1 0-16,-4 6 0 0,-1 3 0 0,-16 19 0 16,20-19 0-16,-20 19 0 0,0 0 0 15,0 0 0-15,0 18 0 0,-6-1 0 0,-2 6 0 16,-2 3 0-16,-1 3 0 0,1 2 0 0,3-1 0 16,1 1 0-16,0 0 0 0,3 1 0 0,1-5 0 15,3 2 0-15,3-5 0 0,4-1 0 0,2-4 0 16,6 3-12-16,-16-22-73 0,51 40-125 0,-51-40-143 15,41-1-275-15,-16 1 18 0,-7-20 462 16</inkml:trace>
  <inkml:trace contextRef="#ctx0" brushRef="#br0" timeOffset="34407.941">5893 7532 1920 0,'-2'30'79'0,"-15"3"-37"0,0 6-36 0,0 0-6 16,2 6 0-16,-1 0 0 0,3 1 0 0,2-3 0 16,4-1 0-16,2-7 0 0,5-4 0 0,3-4 0 15,1-6 0-15,4-1 0 0,-8-20 0 0,18 22 0 16,-18-22 0-16,24 2 0 0,-24-2-14 16,44-4-254-16,-48-19-362 0,26 4-41 0,-9-11 208 15</inkml:trace>
  <inkml:trace contextRef="#ctx0" brushRef="#br0" timeOffset="34517.3011">5833 7163 1979 0,'0'0'-96'0,"-45"5"-427"16,45-5-135-16,0 0 26 0</inkml:trace>
  <inkml:trace contextRef="#ctx0" brushRef="#br0" timeOffset="35079.8725">6410 7507 1224 0,'-26'-23'283'0,"22"56"216"0,-13-31-470 16,17-2-17-16,-32 3-12 0,14 0 0 0,-1 2 0 16,-1 2 0-16,-2 0 0 0,1 4 0 0,0 0 0 15,1 2 0-15,2 0 0 0,1 3 0 0,17-16 0 16,-26 28 0-16,26-28 0 0,-15 27 0 16,15-27 0-16,0 20 0 0,0-20 0 0,14 17 0 15,-14-17 0-15,27 13 0 0,-8-9 0 0,5-2 0 16,3-3 0-16,2 0 0 0,4-3 0 15,0 1 0-15,1 0 0 0,-2 1 0 0,-3 1 0 16,-4 2 0-16,-4 0 0 0,-21-1 0 0,29 11 0 16,-29-11 0-16,15 18 0 0,-15-18 0 0,1 28 0 15,-5-11 0-15,-4 2 0 0,-3 3 0 0,-5 1 0 16,-1-1 0-16,-2 1 0 0,-1-3 0 0,-1 1 0 16,2-3 0-16,1-1 0 0,1-1 0 15,17-16 0-15,-23 19 0 0,23-19 0 16,0 0 0-16,0 0 0 0,0 0 0 0,0 0 0 15,25-23-64-15,13 23-174 0,-34-46-164 0,34 25-231 16,-11-11 35-16,-5-15 487 0</inkml:trace>
  <inkml:trace contextRef="#ctx0" brushRef="#br0" timeOffset="35470.5432">6849 7053 1598 0,'17'10'449'16,"-17"-10"-449"-16,0 0 0 0,-23 3 0 0,23-3 0 15,0 0 0-15,-26 21 0 0,26-21 0 0,-19 29 0 16,10-10 0-16,3 4 0 0,0 4 0 16,3 2 0-16,-2 2 0 0,0 3 0 0,1 0 0 15,-1 4 0-15,0 0 0 0,-1 2 0 16,-1 0 0-16,-1 0 0 0,-2 0 0 0,1 0 0 16,-2-4 0-16,4-2 0 0,0-4 0 0,1-4 0 15,2-5 0-15,4-21 0 0,0 29 0 0,0-29 0 16,0 0 0-16,15 17 0 0,-15-17 0 0,19-1 0 15,-19 1 0-15,31-14 0 0,-11-1 0 0,2-3 0 16,0-1 0-16,1-4 0 0,-1 2 0 16,-3 0 0-16,1 2 0 0,-3 2 0 0,-3-2 0 15,1 2 0-15,-15 17 0 0,23-30 0 0,-23 30 0 16,15-17 0-16,-15 17 0 0,0 0 0 16,0 0 0-16,0 0 0 0,0 0 0 0,3 19 0 15,-4-1 0-15,0 4 0 0,-4 5 0 0,0 2 0 16,-2 0 0-16,0 1 0 0,2 0 0 0,1-2 0 15,4 2 0-15,3-2 0 0,3 0 0 16,1-5 0-16,5 0 0 0,-12-23 0 0,29 35-17 16,-29-35-144-16,42 25-113 0,-42-25-298 0,18-8-39 15,3 9 200-15</inkml:trace>
  <inkml:trace contextRef="#ctx0" brushRef="#br0" timeOffset="35861.1957">7202 7567 1752 0,'4'28'291'0,"-4"-28"-287"16,-24 14-4-16,24-14 0 0,-25 18 0 0,25-18 0 15,-22 27 0-15,22-27 0 0,-16 30 0 0,16-30 0 16,-2 29 0-16,2-29 0 0,13 25 0 0,-13-25 0 16,28 18 0-16,-9-11 0 0,7-5 0 15,2-3 0-15,3-4 0 0,3-3 0 0,4-1 0 16,0-3 0-16,0-2 0 0,-2-2 0 0,-3-3 0 15,-3 2 0-15,-2-1 0 0,-3-2 0 0,-4 2 0 16,-2-2 0-16,-6 0 0 0,-4 2 0 0,-3 0 0 16,-5 1 0-16,-1 17 0 0,-4-29 0 15,4 29 0-15,-14-23 0 0,14 23 0 0,-30-8 0 16,11 9 0-16,-4 5 0 0,-1 5 0 16,-4 2 0-16,0 8 0 0,-4 3 0 0,4 2 0 15,-1 6 0-15,2-2 0 0,2 3 0 0,3-1 0 16,3-1 0-16,5-1 0 0,5-1 0 0,4-5 0 15,9 0 0-15,3-6 0 0,8-1 0 0,2-7 0 16,7-2 0-16,3-6 0 0,8-1 0 0,2-8 0 16,15 8-112-16,-25-35-178 0,42 38-90 0,-19-31-247 15,-5-2 51-15,11 22 515 0</inkml:trace>
  <inkml:trace contextRef="#ctx0" brushRef="#br0" timeOffset="36204.9546">7931 7467 1579 0,'-56'-20'406'0,"56"20"-344"16,-32 9-62-16,-1 3 0 0,1 4 0 16,-1 4 0-16,-1 3 0 0,1 4 0 0,2 3 0 15,3 0 0-15,5-1 0 0,6 1 0 0,4-3 0 16,6-2 0-16,6-4 0 0,6-4 0 0,-5-17 0 16,23 21 0-16,-5-15 0 0,4-5 0 0,4-4 0 15,2-4 0-15,2-5 0 0,0-6 0 16,2-6 0-16,1-4 0 0,0-4 0 0,-1 0 0 15,0-3 0-15,-4 0 0 0,-2-2 0 16,-3 1 0-16,-5 1 0 0,-1-3 0 0,-5 1 0 16,-1 0 0-16,-4-2 0 0,-2-1 0 0,-2 1 0 15,-2 2 0-15,-2 2 0 0,-1 6 0 0,0 6 0 16,2 23 0-16,-13-17 0 0,13 17 0 0,-23 18 0 16,7 4 0-16,-2 8 0 0,-3 10 0 0,-3 7 0 15,0 3 0-15,1 4 0 0,1 2 0 0,4-2 0 16,5 0 0-16,3-2 0 0,5-2 0 15,6-2 0-15,2-7 0 0,10 4 0 0,-9-18-20 16,25 26-257-16,-29-53-150 0,10 34-243 16,1-7 104-16,-11-27 480 0</inkml:trace>
  <inkml:trace contextRef="#ctx0" brushRef="#br0" timeOffset="36803.9063">1156 9716 1819 0,'-30'-4'228'0,"30"4"-228"0,0 0 0 15,0 0 0-15,0 0 0 0,19-13 0 0,0 8 0 16,10-3 0-16,7-5 0 0,10-4 0 0,9-5 0 16,7-2 0-16,9 2 0 0,-1-4 0 15,6 5 0-15,-2-2 0 0,5 15-123 16,-30-34-317-16,21 36-212 0,-20-7-33 0,-4-4 539 15</inkml:trace>
  <inkml:trace contextRef="#ctx0" brushRef="#br0" timeOffset="37602.7319">2956 9390 1293 0,'0'0'436'15,"4"-26"-394"-15,-4 26-14 0,3-26-4 0,0 9 5 16,-3 17-1-16,8-23 2 0,-8 23-5 15,0 0 0-15,0 0-1 0,0 0 1 16,0 0-2-16,0 0-8 0,0 0-15 0,0 0 0 16,-14 23 0-16,6-2 0 0,0 10 0 0,-1 6 0 15,2 8 0-15,-1 2 0 0,0 4 0 0,1 1 0 16,0 0 0-16,2-1 0 0,1-4 0 0,3-4 0 16,2-5 0-16,2-7 0 0,0-3 0 0,3-9 0 15,2-2 0-15,-8-17 0 0,0 0 0 16,20 15 0-16,-20-15 0 0,0 0 0 0,20-17 0 15,-20 17 0-15,14-34 0 0,-5 7 0 0,-2-5 0 16,-1-4 0-16,0-3 0 0,-3-2 0 0,-3 2 0 16,-4 0 0-16,-1 2 0 0,-2 3 0 0,0 0 0 15,-2 1 0-15,2 1 0 0,1-2 0 0,2 4 0 16,2 3 0-16,2 4 0 0,1 5 0 0,-1 18 0 16,7-27 0-16,-7 27 0 15,0 0 0-15,25-23 0 0,-25 23 0 0,32-12 0 16,-8 6 0-16,2 0 0 0,5-1 0 0,2 1 0 15,4 1 0-15,0-2 0 0,4 4 0 0,-2-4 0 16,7 5 0-16,-4-6-65 0,17 23-139 0,-36-37-223 16,28 29-216-16,-13-8 25 0,-8-10 529 0</inkml:trace>
  <inkml:trace contextRef="#ctx0" brushRef="#br0" timeOffset="37993.3766">3581 9425 2001 0,'0'0'17'0,"0"0"-11"0,0 0 2 15,22 9 5-15,-5-11-11 0,5-1-2 0,1-1 0 16,5-1 0-16,3-1 0 0,0 0 0 0,3 0 0 16,1-2 0-16,-1 2 0 0,-1-1 0 0,-2 1 0 15,-3-2 0-15,-3 0 0 0,-2-1 0 0,-3 0 0 16,-20 9 0-16,25-17 0 0,-25 17 0 0,0 0 0 15,13-20 0-15,-13 20 0 0,-5-20 0 0,5 20 0 16,-14-23 0-16,14 23 0 0,-22-20 0 16,22 20 0-16,-30-16 0 0,13 11 0 15,-1 4 0-15,-1 3 0 0,0 3 0 0,-2 6 0 16,-1 4 0-16,-2 6 0 0,-1 6 0 0,-2 7 0 16,-1 3 0-16,1 3 0 0,4 4 0 0,4-1 0 15,4-4 0-15,5-4 0 0,7-3 0 0,7-5 0 16,6 0 0-16,10-6 0 0,3-4 0 15,8-5 0-15,6-6 0 0,5-5 0 0,5-7 0 16,7-1 0-16,0-8 0 0,7 3 0 0,-1-7-27 16,6 7-59-16,-17-26-151 0,31 39-248 0,-29-23-172 15,1 3 103-15,4 17 554 0</inkml:trace>
  <inkml:trace contextRef="#ctx0" brushRef="#br0" timeOffset="38337.1497">4572 9336 2019 0,'-34'-7'28'15,"11"2"-28"-15,0 2 0 0,0 0 0 0,0 6 0 16,0 0 0-16,1 3 0 0,-1 4 0 0,2 3 0 16,-2 3 0-16,2 6 0 0,-1 2 0 0,2 5 0 15,2 2 0-15,2 1 0 0,0-1 0 0,4 3 0 16,2-4 0-16,4 1 0 0,5-8 0 0,3-4 0 16,-2-19 0-16,20 24 0 0,-3-17 0 15,2-3 0-15,5-5 0 0,3-5 0 0,4-8 0 16,1-4 0-16,2-6 0 0,2-4 0 15,-1-2 0-15,-2-1 0 0,-2-1 0 0,-4 0 0 16,-5 0 0-16,-2 3 0 0,-3 5 0 0,-5 2 0 16,-5 5 0-16,-7 17 0 0,7-20 0 0,-7 20 0 15,0 0 0-15,0 0 0 0,0 0 0 16,0 0 0-16,-20 14 0 0,20-14 0 0,-16 35 0 16,6-9 0-16,3 3 0 0,0 2 0 0,3-1 0 15,1-2 0-15,3-2 0 0,3-3 0 0,3-2 0 16,4-4 0-16,3 0 0 0,-13-17 0 0,38 17 0 15,-15-18 0-15,7-2 0 0,-2-15-99 0,23 21-123 16,-36-47-141-16,42 26-220 0,-14-12-28 0,-15-21 443 16</inkml:trace>
  <inkml:trace contextRef="#ctx0" brushRef="#br0" timeOffset="38571.5311">5431 8478 2047 0,'-44'6'0'15,"27"0"0"-15,-1 5 0 0,2 8 0 0,-2 8 0 16,1 10 0-16,-1 7 0 0,1 5 0 16,2 7 0-16,3 3 0 0,3 4 0 0,3 4 0 15,3 0 0-15,1 3 0 0,2-1 0 0,3-1 0 16,0-3 0-16,1-1 0 0,1-4 0 16,-1-1 0-16,-2-2 0 0,0-3 0 0,1-2 0 15,-3-6 0-15,2 0 0 0,-3-11 0 0,8 9-55 16,-7-44-246-16,9 52-159 0,-9-52-197 15,-13 17 84-15,17 1 573 0</inkml:trace>
  <inkml:trace contextRef="#ctx0" brushRef="#br0" timeOffset="39180.8975">2757 10299 2047 0,'35'-16'0'15,"-16"9"0"-15,13 2 0 0,15 4 0 0,20-4 0 16,16-8 0-16,7-7 0 0,-2-1 0 16,-2-2 0-16,0 5 0 0,1 1 0 0,6-1 0 15,1 2 0-15,0-2 0 0,-1 2 0 0,0 3 0 16,-1 1 0-16,0 1 0 0,2 0 0 0,-3 1 0 15,-1 2 0-15,-3 0 0 0,-2 4 0 0,-1-3 0 16,-2 3 0-16,0 0 0 0,-2 0 0 16,-6 2 0-16,-3 1 0 0,-5 2 0 0,-9 1 0 15,-4 2 0-15,-7 1 0 0,-5 0 0 0,-4 1 0 16,-5 0 0-16,-3 0 0 0,-7 1 0 0,-4-3 0 16,-18-4 0-16,23 9 0 0,-23-9 0 0,0 0 0 15,0 0 0-15,0 0 0 0,-2 20-82 0,-27-42-214 16,41 39-187-16,-12-17-175 15,-31-19 131-15,31 19 527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9T21:41:50.513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70C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323 8588 524 0,'0'0'-85'0,"0"0"-48"15,-18-5-36-15,18 5 33 0,0 0 136 0</inkml:trace>
  <inkml:trace contextRef="#ctx0" brushRef="#br0" timeOffset="3741.5501">445 9318 1130 0,'22'6'377'16,"-22"-6"-328"-16,0 0-21 0,0 0-10 0,22-2-8 15,-22 2-4-15,0 0-1 0,0 0-2 16,17 13 1-16,-17-13-2 0,0 0 2 0,6 17-3 16,-6-17 2-16,0 0-2 0,8 18 0 15,-8-18-1-15,0 0 2 0,0 0 1 0,20 20 5 16,-20-20 2-16,0 0 2 0,20 8 2 0,-20-8 1 16,19 5 0-16,-19-5 3 0,23 3 0 0,-23-3-2 15,29 4-2-15,-12-3-2 0,-17-1-1 0,34 5-2 16,-16-1-2-16,0 1-3 0,2-2 1 15,-1 3-1-15,0 0-1 0,1 0 1 0,2 2-3 16,3-1 3-16,0-1-3 0,4 1 2 0,2-1-2 16,3 0 3-16,3-2-1 0,5 0 1 0,0-3-1 15,6-1-2-15,2-1 0 0,1-1 0 0,3 1-1 16,1-1 0-16,2-1 0 0,2 2-1 0,3 0 2 16,0 0 0-16,3 2 1 15,3 1-1-15,1 1 1 0,1 0-2 0,2 0-1 16,0 0 2-16,3 0-2 0,3-2 3 0,6 0 1 15,5 0 0-15,2-2 1 0,6 0-2 0,3-3 3 16,3 1-3-16,9-3 4 0,4-2-1 0,3 1 0 16,2 0-2-16,3-2 1 0,0 1-1 0,4 0 2 15,3-1-2-15,0 2 1 0,1 0-4 0,6-1 3 16,-1 0 1-16,2 2-1 0,2 0-1 16,1 1 2-16,3 3-4 0,2-2 5 0,0 1-3 15,4 1 1-15,-3 0-1 0,2 0 2 0,1 1-1 16,-2 0 1-16,2 1 3 0,2-1-1 15,2 1 0-15,0-1 1 0,3-1 0 0,5 1 0 16,4-2-1-16,4 0 0 0,5-2-1 0,-1-1-1 16,2 0 0-16,4-1 0 0,1 0-5 0,2-3 4 15,6-1-3-15,1-1 0 0,5 0 0 16,9 0 0-16,3 2 0 0,3-1 0 0,-2 2 0 16,3-1 0-16,-3 3 0 0,2-1 0 0,0 4 0 15,-7 1 0-15,2 2 0 0,-2 2 0 0,1 0 0 16,7 3 0-16,1 0 0 0,0 0 0 0,-2 1 0 15,3-1 0-15,-2 1 0 0,7-2 0 0,1 1 0 16,2 1 0-16,6-4 0 0,7 0 0 16,4-1 0-16,14-2 0 0,3-1 0 15,7-3 0-15,-1 3 0 0,2-3 0 0,5 1 0 16,3-1 0-16,3 0 0 0,3-1 0 0,6 2 0 16,-1 1 0-16,-2 0 0 0,-3 4 0 0,-2 0 0 15,-1 2 0-15,-1 1 0 0,11 1 0 0,-7 2 0 16,5 0 0-16,-2 1 0 0,-5 2 0 0,2-1 0 15,-6 2 0-15,7-2 0 0,1 1 0 16,6-1 0-16,7 1 0 0,7-1 0 0,0-1 0 16,3-1 0-16,4 1 0 0,5-4 0 0,3-2 0 15,6-1 0-15,5 0 0 0,2-1 0 0,0 0 0 16,1-3 0-16,0 3 0 0,-2-3 0 0,1 2 0 16,-5 0 0-16,-4 3 0 0,-12-6-16 15,-1 20-158-15,-25-22-508 0,-7 6 4 0,-19-4 182 16</inkml:trace>
  <inkml:trace contextRef="#ctx0" brushRef="#br0" timeOffset="48501.461">12007 1610 649 0,'0'0'236'16,"0"0"-182"-16,0 0 174 0,0 0 16 0,0 20-193 16,0-20-13-16,0 0-20 0,-2 22-6 0,2-22-6 15,5 17 6-15,-5-17 1 0,5 27 8 0,-5-27-5 16,7 37 0-16,-4-18-9 0,2 6 3 0,-2 2-11 15,2 5 8-15,0 4 25 0,0 4-47 0,0 7 47 16,3 6-40-16,-2 3 7 0,3 8 23 0,-2-6-11 16,4 11 32-16,-7-1-15 0,7 9 23 15,-6 3-32-15,2 2-10 0,-2 4 18 0,2 5-20 16,-3-3 21-16,1 8 2 0,-2 3-32 0,4 7 3 16,0 4 10-16,-1 6-11 0,-1 3 11 0,-2 2 11 15,1 6-15-15,1 6-6 0,0 5 6 16,-1 4-3-16,1 5-11 0,-1 2 16 0,-3 7 0 15,2 3-1-15,-3 6 6 0,1 4-14 0,-2 3 0 16,-1 2 0-16,0 5 0 0,-1 0 0 16,1 3 0-16,0 5 0 0,0-1 0 0,1 7 0 15,1 6 0-15,0 0 0 0,0 4 0 0,-2 2 0 16,2 2 0-16,1 6 0 0,0 8 0 0,4 3 0 16,1 9 0-16,5 5 0 0,1 4 0 0,2 8 0 15,3 9 0-15,0 0 0 0,1 8 0 0,0-3 0 16,-2 4 0-16,0 7 0 0,-2 1 0 15,0 9 0-15,-3 2 0 0,0 3 0 0,-7 8 0 16,1 3 0-16,-3 9 0 0,-6 9 0 16,0 13 0-16,-4 8 0 0,-3 7 0 0,-3 5 0 15,-4 3 0-15,0 1 0 0,0 4 0 0,-2-3 0 16,3-4 0-16,1-1 0 0,2-7 0 0,3-8 0 16,4-29 0-16,3-21 0 0,9-29-25 0,5-23-24 15,5-18-9-15,1-39-46 0,11-13-51 16,-27-75-186-16,19-90-313 0,-19 0 654 0,0 0 0 15,43 0-624-15,19 0 588 0</inkml:trace>
  <inkml:trace contextRef="#ctx0" brushRef="#br0" timeOffset="51412.8257">3688 9277 1172 0,'0'0'152'0,"0"0"-43"0,0 0-25 15,0 0-16-15,0 0-11 0,0 0-13 16,0 0-14-16,0 0-10 0,-22-7-3 0,22 7-3 16,0 0-2-16,-20 6 1 0,20-6 1 0,-21 10 2 15,21-10 0-15,-24 14 3 0,24-14-3 0,-30 19 1 16,30-19-3-16,-26 22 2 0,26-22-5 0,-21 24 1 16,21-24-6-16,-13 28 0 0,13-28-4 15,-6 34 1-15,6-15-3 0,3 1 5 16,1-1-6-16,2-1 6 0,2 0-4 0,-8-18-17 15,19 26 33-15,-19-26-35 0,22 12 33 0,-22-12-14 16,25 7-2-16,-25-7 3 0,28 1 1 0,-28-1 0 16,28-11-14-16,-28 11 32 0,31-23-33 0,-31 23 30 15,27-33-13-15,-13 12-4 0,-2 2 3 0,-2-1-4 16,-3 3 5-16,-1 0-5 0,-6 17 4 0,6-26-1 16,-6 26 3-16,-1-18-4 0,1 18 2 15,0 0-3-15,-17-20 1 0,17 20 0 0,0 0 2 16,-26-10-2-16,26 10 0 0,-21-3 0 0,21 3-1 15,-25 5 0-15,25-5-1 0,-23 13 1 16,23-13 0-16,-23 23 1 0,23-23-2 0,-23 32 0 16,12-15 0-16,1 0 0 0,0 1 0 0,3-1 0 15,2 0 0-15,5-17 0 0,-6 30 0 0,6-30 0 16,1 22 0-16,-1-22-13 0,0 0 26 16,21 21-14-16,-21-21 2 0,24 9-1 0,-24-9 0 15,32-1 0-15,-14-3 0 0,2-3 0 0,2-2-5 16,-3 0 10-16,1-5-5 0,-1-2 0 0,-2-2 0 15,-1-1 0-15,-3 0 0 0,-2-2 0 0,-2 1 0 16,-2-1 0-16,-3 3 0 0,-2-2 0 0,-2 4 0 16,0 16 0-16,-6-31 0 0,6 31 0 15,-15-21 0-15,15 21 0 0,-23-15 0 16,23 15 0-16,-28-4 0 0,11 7 0 0,0 3 0 0,-1 4 0 16,-3 3 0-16,1 4 0 0,-1 5 0 15,0 2 0-15,2 4 0 0,2-1 0 0,2 2 0 16,3-3 0-16,5-3 0 0,4-4 0 0,3-19 0 15,6 23 0-15,-6-23 0 0,26 10 0 0,-8-10 0 16,5-1 0-16,3-9 0 0,3 0 0 16,3-9 0-16,1-4 0 0,1-3 0 0,0-1 0 15,-3-2 0-15,-4 0 0 0,-5 3 0 0,-5 2 0 16,-6 7 0-16,-11 17 0 0,7-22 0 0,-7 22 0 16,0 0 0-16,-22-7 0 0,5 11 0 0,-5 3 0 15,-2 5 0-15,-1 5 0 0,-3 4 0 16,0 0 0-16,2 2 0 0,5-2 0 0,6-4 0 15,15-17 0-15,-10 18 0 0,10-18 0 16,0 0 0-16,25 7-40 0,2 6-94 0,-23-37-209 16,37 35-211-16,-21-16-108 0,0-3 349 0</inkml:trace>
  <inkml:trace contextRef="#ctx0" brushRef="#br0" timeOffset="52053.1262">4254 10421 1715 0,'-4'-26'34'0,"-7"-7"-7"0,3 1-10 16,-6-4 7-16,3 1-6 0,-3-2-11 16,2 4 31-16,-5 0-37 0,1 9 33 0,-3 4-7 15,2 6-9-15,-1 5 8 0,0 7-5 16,-3 6-3-16,-1 4-2 0,-1 8-10 0,-1 6-6 16,0 7 0-16,-1 8 0 0,1 6 0 0,0 6 0 15,-3 7 0-15,0 4 0 0,0 8 0 0,3 2 0 16,1 4 0-16,4 4 0 0,-1 1 0 15,4 2 0-15,2-4 0 0,2-4 0 0,4-5 0 16,5-6 0-16,4-7 0 0,4-6 0 0,3-9 0 16,2-9 0-16,3-2 0 0,1-11 0 0,4-2-37 15,-18-16-52-15,49 22-172 0,-42-42-382 0,22 11 46 16,-18-14 178-16</inkml:trace>
  <inkml:trace contextRef="#ctx0" brushRef="#br0" timeOffset="52240.6333">3565 10918 1821 0,'-40'4'226'0,"40"-4"-226"0,-18 11 0 0,18-11 0 15,0 0 0-15,21 0 0 0,2 0 0 0,7-5 0 16,12-4 0-16,4-4 0 0,9-5 0 0,4-3 0 16,3-4 0-16,4-3 0 0,-2-1 0 15,4 5 0-15,-14-21-152 0,27 32-519 16,-28-10-47-16,3 10 213 0</inkml:trace>
  <inkml:trace contextRef="#ctx0" brushRef="#br0" timeOffset="53524.8772">11931 8515 922 0,'0'0'295'16,"0"0"-188"-16,0 0-16 0,0 0-12 0,0 0-10 15,0 0-9-15,0 0-11 0,0 0-9 0,0 0-4 16,0 0-3-16,0 0-3 0,0 0-6 0,0 0-3 16,0 0-3-16,-10 18-2 0,10-18 0 15,0 0-2-15,0 0-2 0,0 0-2 0,0 0-1 16,0 0 0-16,0 0-1 0,0 0 3 15,0 0 0-15,0 0-2 0,0 0 1 0,0 0-4 16,0 0-2-16,0 0-1 0,0 0-2 0,0 0 0 16,0 0 0-16,0 0 0 0,0 0 0 0,5 17 1 15,-5-17 0-15,0 0 1 0,22 18-1 0,-22-18 3 16,18 19-2-16,-18-19 0 0,22 24-3 16,-22-24 0-16,23 29 0 0,-23-29 0 15,27 30 0-15,-12-11 0 0,-1-1 0 0,1 3 0 16,1 0 0-16,1-3 0 0,1 2 0 0,-1-3 0 15,3 0 0-15,-1-1 0 0,0-3 0 0,3 2 0 16,-1-2 0-16,0 0 0 0,-1 1 0 0,0 0-13 16,-2 1 26-16,-18-15-13 0,26 32 0 15,-18-9 0-15,-5 4 0 0,-3 7 0 16,-7 4 0-16,-2 5 0 0,-6 4 0 0,-3 4 0 16,-4 2 0-16,-2 1 0 0,-4 4 0 0,-3 0 0 15,0 3 0-15,-2-2 0 0,0-3 0 0,0-5 0 16,4-9 0-16,3-7 0 0,6-8 0 0,4-9 0 15,16-18 0-15,0 0 0 0,0 0-52 0,-22-5-94 16,50-1-454-16,-34-26 5 0,14 7-26 16</inkml:trace>
  <inkml:trace contextRef="#ctx0" brushRef="#br0" timeOffset="57131.9768">12273 8282 1158 0,'0'0'580'0,"-9"29"-570"16,-5-4-2-16,0 4 2 0,-1-1-11 0,-4 3 8 16,-1 1-12-16,-2 1 10 0,-1-2-13 0,-3 2 8 15,1 1-17-15,-1-7-4 0,8 6-33 0,-7-20-30 16,30 18-133-16,-5-31-300 0,0 0 3 15,0 0 175-15</inkml:trace>
  <inkml:trace contextRef="#ctx0" brushRef="#br0" timeOffset="57319.4783">12373 8629 1798 0,'6'30'59'15,"-31"-2"-45"-15,5-3-1 0,3-3-7 0,4-1 8 16,3-4-5-16,10-17 0 16,-14 27-6-16,14-27-3 0,-5 20-10 0,5-20-12 15,0 0-35-15,0 0-67 0,36 24-328 0,-36-24-152 16,24-5 71-16,-24 5 411 0</inkml:trace>
  <inkml:trace contextRef="#ctx0" brushRef="#br0" timeOffset="57475.752">12373 9226 1516 0,'9'51'283'0,"-51"-26"-261"0,26-5-11 16,16-20-17-16,-24 26 2 0,24-26-2 0,-5 17 6 16,5-17-4-16,0 0-12 0,-1 28-45 0,1-28-75 15,3 23-221-15,-3-23-216 0,0 0 67 16,-12 29 344-16</inkml:trace>
  <inkml:trace contextRef="#ctx0" brushRef="#br0" timeOffset="57694.4839">12337 9652 1963 0,'-26'29'19'0,"0"-4"-16"16,4-3 4-16,3-2-4 0,0-2 4 0,19-18-7 16,-32 31 3-16,32-31-11 0,-25 27-7 0,25-27-19 15,-17 17-29-15,25 3-98 0,-32-26-357 16,24 6-80-16,0 0 32 0</inkml:trace>
  <inkml:trace contextRef="#ctx0" brushRef="#br0" timeOffset="57835.1136">12424 9785 1467 0,'1'36'411'16,"-38"-14"-335"-16,16 2-50 15,-4 4-20-15,1 1 6 0,0 3-9 0,-3 0 3 16,0 3-10-16,0 0 5 0,1 2-19 0,-2-6-20 16,6 4-1-16,-11-26-134 0,29 18-435 0,-20-23 33 15,24-4 23-15</inkml:trace>
  <inkml:trace contextRef="#ctx0" brushRef="#br1" timeOffset="65812.0638">7985 9338 812 0,'0'0'184'0,"0"0"-38"0,0 0-20 0,0 0-7 15,-18-4-14-15,18 4-15 0,0 0-17 0,0 0-16 16,0 0-13-16,0 0-12 0,0 0-7 16,0 0-6-16,0 0-3 0,0 0-2 15,0 0 0-15,0 0-4 0,0 0 2 0,7-18-2 16,-7 18 2-16,0 0 0 0,0 0-1 0,8-23-1 16,-8 23 2-16,0 0-3 0,6-28 3 0,-6 28-6 15,8-28 2-15,-5 10-4 0,2-1 2 0,0-3-6 16,1-1 5-16,-1-1-6 0,1-2 5 0,0 1-4 15,0-3 5-15,0 2-6 0,-1-2 7 16,1-1-5-16,-1 1-9 0,1 0 30 0,-1-2-28 16,1 2 16-16,-1 0-10 0,-1 0 0 0,-2 1 0 15,1-1 0-15,-1-1 0 0,-1 0 0 16,0-3 0-16,1 1 0 0,-1-2 0 0,0-1 0 16,0 2 0-16,1-1 0 0,-1-1 0 0,0-2 0 15,1-3 0-15,1-1 0 0,1-2 0 0,0-3 0 16,4-2 0-16,-2-1 0 0,2 0 0 15,-2 3 0-15,2-4 0 0,-1 0 0 0,0-1 0 16,2-1 0-16,-2 3 0 0,0-3 0 0,1-1 0 16,-2 0 0-16,1-1 0 0,-1 1 0 0,-1-1 0 15,-3 1 0-15,2 0 0 0,-2 0 0 0,0 0 0 16,-1-2 0-16,0-1 0 0,0-2 0 0,-1 1 0 16,2-1 0-16,-2-1 0 0,0 0 0 15,2-1 0-15,-2-1 0 0,0 0 0 0,1 0 0 16,0-1 0-16,2 0 0 0,-2-1 0 0,0-1 0 15,-1-1 0-15,1 2 0 0,1 1 0 0,0-1 0 16,-1 2 0-16,1 0 0 0,-1 2 0 16,0 0 0-16,-1 3 0 0,0-4 0 0,-1 4 0 15,-2 0 0-15,1 2 0 0,-2 1 0 0,1 0 0 16,-1 0 0-16,-1 1 0 0,1 1 0 16,1-2 0-16,0 1 0 0,1 0 0 0,1-3 0 15,-2 0 0-15,2 1 0 0,0 1 0 0,0 1 0 16,-2 4 0-16,1-1 0 0,1 1 0 0,-2 1 0 15,1 0 0-15,1 0 0 0,-2 1 0 0,2 0 0 16,0 1 0-16,-1 0 0 0,1-1 0 0,-1 3 0 16,-2 0 0-16,2 1 0 0,-1 2 0 0,2 0 0 15,-1 0 0-15,0 0 0 0,1-3 0 16,1 1 0-16,0 1 0 0,0-1 0 0,0 0 0 16,1 0 0-16,1 2 0 0,0 2 0 15,-1 1 0-15,0 3 0 0,1 0 0 0,-2 5 0 16,0 2 0-16,0 3 0 0,0 1 0 0,-3 3 0 15,2 1 0-15,1 18 0 0,-4-31 0 0,4 31 0 16,-3-25 0-16,3 25 0 0,-4-23 0 16,4 23 0-16,-4-18 0 0,4 18 0 0,-2-18 0 15,2 18 0-15,0-17 0 0,0 17 0 0,0 0 0 16,0-21 0-16,0 21 0 0,0 0 0 0,0 0 0 16,4-17 0-16,-4 17 0 0,0 0 0 0,0 0 0 15,0 0 0-15,0 0 0 0,0 0 0 0,0 0 0 16,0 0 0-16,0 0 0 0,0 0 0 15,0 0 0-15,0 0 0 0,1 18 0 16,-1-18 0-16,-1 17 0 0,1-17 0 0,-6 22 0 0,6-22 0 16,-14 30 0-16,6-12 0 0,-3 2 0 0,-1 2 0 15,-2 1 0-15,0 1 0 0,-2 2 0 0,0 3 0 16,-1 0 0-16,0 3 0 0,0-3 0 16,0-1 0-16,2-5 0 0,2-2 0 0,13-21 0 15,-20 29 0-15,20-29 0 0,0 0 0 0,0 0 0 16,0 0 0-16,0 0 0 0,0 0 0 15,0 0 0-15,0 0 0 0,0 0 0 0,3-19 0 16,3 0 0-16,4-5 0 0,2-7 0 0,1-3 0 16,2 1 0-16,-1-4 0 0,0 2 0 0,-1 1 0 15,1-1 0-15,-3 3 0 0,-2 3 0 0,-1 1 0 16,-2 5 0-16,-2 2 0 0,-4 21 0 0,5-28 0 16,-5 28 0-16,0 0 0 0,0 0 0 15,0 0 0-15,0 0 0 0,0 0 0 16,0 0 0-16,0 0 0 0,0 0 0 0,0 0 0 15,0 0 0-15,17-1 0 0,-17 1 0 0,26 14 0 16,-26-14 0-16,34 19 0 0,-15-8 0 0,2 3 0 16,2 1 0-16,0 4 0 0,2 1 0 0,-2 1 0 15,0 4 0-15,-2-1 0 0,-1 1 0 0,-2 2 0 16,-2 1 0-16,1-1 0 0,-2 2 0 16,-3 2 0-16,-1-2 0 0,-3 0 0 0,0-2 0 15,-2 1 0-15,-2-2 0 0,-1-3 0 0,-2-4 0 16,-1-19 0-16,4 27 0 0,-4-27 0 0,2 17 0 15,-2-17 0-15,0 0 0 0,0 0 0 0,0 0 0 16,0 0 0-16,0 0 0 0,0 0 0 16,0 0 0-16,0 0-7 0,0 0-370 0,0 0-274 15,13-23-40-15,-17 6 371 0</inkml:trace>
  <inkml:trace contextRef="#ctx0" brushRef="#br2" timeOffset="83084.8191">8256 3560 56 0,'0'0'42'0,"0"0"-13"16,0 0 240-16,0 0-1 0,0 0-2 0,17 0 2 15,-17 0-247-15,0 0-1 0,0 0 1 0,0 0-2 16,0 0-2-16,26 16 0 0,-26-16-1 0,19 5 6 15,-19-5 6-15,26 2 8 0,-26-2 6 16,34-1 1-16,-16-5-5 0,7 5-8 0,0-6-3 16,4 4-4-16,-2-5 3 0,6 4-3 0,-3-3-2 15,4 3-6-15,-2-1-5 0,0 2-4 0,1 0-1 16,-1 1-3-16,-2 2 0 0,1 0 0 0,-2 1 0 16,-1 3 1-16,1-1-2 0,0 1 1 0,-1 1-3 15,3 1 3-15,-3-1-1 0,2 1 1 0,2-1 0 16,2-1 1-16,3-1-1 15,2 1 3-15,1-3 2 0,7 0 4 0,-4-2 3 16,8 1 2-16,-2-4-1 0,3 2-1 0,1-2 1 16,-1 0-2-16,0-2-1 0,2 4-2 0,-1-3-2 15,1 2 0-15,2-2 0 0,0 2-3 0,-2 1 0 16,1-1-3-16,0 2-1 0,-3 0 0 0,0 1-1 16,0 0 0-16,-3 0 1 0,0 1-1 0,0 0 1 15,-1-1-1-15,2 2-1 0,0 0 1 16,-3-2 0-16,5 1 2 0,-4-1-1 15,1 0 0-15,2 0 1 0,-1 0 0 0,1-2 2 0,0 1-1 16,-1-2 2-16,1 1 0 0,1-1 1 0,0 0 0 16,1-1 1-16,0 2 0 0,0-2-1 15,-4 2-1-15,0-1 0 0,-2 2-1 0,1 0 0 16,-3 1-1-16,-1 1-2 0,-3 0 1 16,-2 3-2-16,0-2 1 0,-1 2-1 0,-1 0 2 15,-1-1 0-15,-1 2 0 0,-1-1-2 0,1 0 1 16,-1-1-1-16,0-1 1 0,0 0-1 0,2-1 0 15,0-1 0-15,1-1 0 0,0-2 1 0,1 1 0 16,0-1 0-16,-1-2 1 0,3 2 1 0,1-2-2 16,-3 0 2-16,1 0-3 0,-2-1 2 0,-3 3-3 15,-4-1 2-15,-2 2-2 0,-6 0-3 16,-22 2-9-16,27 4-24 0,-27-4-24 16,0 0-81-16,-21 4-356 0,21-4-123 0,-26 18 23 15</inkml:trace>
  <inkml:trace contextRef="#ctx0" brushRef="#br2" timeOffset="83809.7244">10852 3320 1405 0,'0'0'184'0,"0"0"-91"0,0 0-32 0,0 0-20 16,0 0-8-16,0 0-7 0,0 0-5 16,0 0-4-16,0 0-1 0,0 0-2 0,0 0 2 15,0 0-4-15,26 6 2 0,-26-6-5 0,22 17 1 16,-22-17-3-16,30 20 4 0,-10-10-4 0,3 2 1 15,4-1-2-15,3 1 1 0,4-2-2 0,5-2 4 16,2 1-3-16,3-2 1 0,1 0-5 0,-2 0-2 16,-2 3 0-16,2 1 0 0,-6 0 0 15,0 3 0-15,-3 2 0 0,-5 0 0 16,-2 2 0-16,-5 2 0 0,-5 1 0 0,-5 1 0 16,-7 0 0-16,-4-1 0 0,-6 2 0 0,-7 3 0 15,-5-1 0-15,-6 3 0 0,-8 0 0 0,-4 0 0 16,-7-1 0-16,-5 1 0 0,-4 0 0 0,-4-1 0 15,-2-2 0-15,1 0 0 0,2-3 0 0,4-1 0 16,7-6 0-16,6-2 0 0,11-4 0 16,7-4 0-16,19-5-23 0,0 0-59 0,2 17-136 15,-2-17-406-15,18-24-27 0,3 4 203 0</inkml:trace>
  <inkml:trace contextRef="#ctx0" brushRef="#br2" timeOffset="84624.259">12284 3667 345 0,'0'0'320'0,"0"0"11"16,0 0-11-16,0 0-242 0,-16-20-10 0,16 20-9 15,0 0-13-15,0 0-15 0,0 0-13 0,0 0-10 16,-18-10-5-16,18 10-2 0,0 0-2 0,0 0-3 16,0 0-4-16,0 0-9 0,0 0-11 15,0 0-14-15,0 0-19 0,-16-17-21 16,16 17-35-16,0 0-244 0,0 0-41 0,0 0-29 15,0 0 358-15</inkml:trace>
  <inkml:trace contextRef="#ctx0" brushRef="#br2" timeOffset="85895.9721">12270 3627 409 0,'0'0'-99'0,"0"0"220"0,0-23 220 0,0 23 15 16,0 0-6-16,0 0-260 0,0 0-30 0,0 0-15 15,0 0-7-15,0 0-5 0,0 0-4 0,0 0-2 16,0 0-5-16,0 0-3 0,0 0-3 16,0 0-3-16,0 0 1 0,0 0-1 0,0 0 0 15,0 0-1-15,0 0 0 0,0 0 0 0,0 0-2 16,0 0-1-16,0 0 0 0,0 0-1 0,0 0-2 15,0 0 0-15,0 0-2 0,0 0 0 0,0 0-1 16,0 0-1-16,0 0 2 0,0 0 0 0,0 0 0 16,0 0 0-16,0 0-2 15,0 0 1-15,0 0 0 0,0 0 1 0,0 0-1 16,0 0 0-16,0 0 0 0,0 0 0 0,0 0-3 16,0 0 0-16,0 0 0 0,0 0 0 0,-17 12 0 15,17-12 0-15,0 0 0 0,0 0 0 0,0 0 0 16,0 0 0-16,0 0 0 0,0 0 0 0,0 0 0 15,0 0 0-15,0 0 0 0,0 0 0 0,0 0 0 16,0 0 0-16,0 0 0 0,0 0 0 16,0 0 0-16,0 0 0 0,0 0 0 0,0 0 0 15,0 0 0-15,0 0 0 0,0 0 0 16,0 0 0-16,-17 16 0 0,17-16 0 0,0 0 0 0,0 0 0 16,0 0 0-16,0 0 0 0,0 0 0 15,0 0 0-15,0 0 0 0,0 0 0 0,0 0 0 16,0 0 0-16,0 0 0 0,0 0 0 0,0 0 0 15,0 0 0-15,0 0 0 0,0 0 0 16,0 0 0-16,0 0 0 0,0 0 0 0,0 0 0 16,0 0 0-16,0 0 0 0,0 0 0 0,0 0 0 15,0 0 0-15,0 0 0 0,0 0 0 0,0 0 0 16,0 0 0-16,0 0 0 0,0 0 0 0,0 0 0 16,0 0 0-16,0 0 0 0,0 0 0 0,0 0 0 15,0 0 0-15,0 0 0 0,0 0 0 16,0 0 0-16,0 0 0 0,0 0 0 15,0 0 0-15,0 0 0 0,0 0 0 0,0 0 0 16,0 0 0-16,0 0 0 0,-18 14 0 0,18-14 0 16,0 0 0-16,-18 15 0 0,18-15 0 0,0 0 0 15,-16 17 0-15,16-17 0 0,0 0 0 0,-18 18 0 16,18-18 0-16,0 0 0 0,-23 22 0 0,23-22 0 16,-18 20 0-16,18-20 0 0,-22 22 0 15,22-22 0-15,-19 22-6 0,19-22 1 0,-20 24-4 16,20-24 7-16,-23 29-3 0,23-29 5 0,-28 30-1 15,28-30-15-15,-33 33 31 0,15-14-30 0,-3 1 29 16,0-1-11-16,-3 1-5 0,-2 2 5 0,-3 1-4 16,-1 1 4-16,-4 2-4 0,-4-1 5 15,-1 2-5-15,-1 2 6 0,-1 0-8 0,-3 2 8 16,-4 1-8-16,1-2 7 0,-4 3-6 16,-1-2 6-16,-3 3-8 0,-1 1 9 0,-2 1-11 15,-3 2-8-15,-2 0 26 0,0 2-26 0,0 0 27 16,-1 0-9-16,-1 0-8 0,-2 1 8 0,-1 0-9 15,-2 0 10-15,-1 2-12 0,-2-1 9 0,-2 2-9 16,2-1 10 0,-1 2-8-16,-2 2-3 0,-1 3 24 0,-4 0-25 15,-3 2 23-15,-1 2-10 0,-5-1-11 16,1 2 11-16,-3 1-10 0,0 0 12 0,-4 2-12 16,-5-3 13-16,1 6-14 0,0 2-3 0,-1 1 19 15,1 2-19-15,-2 1 19 0,-3 1-3 0,1-1-14 16,0 0 13-16,0 1-13 0,3-1 15 0,-2 3 3 15,-4 3-19-15,0-2 18 0,1 2-19 0,-1 0 2 16,0-2 15-16,-2 0-15 0,-7-1 15 16,3 4-16-16,-1-1 1 0,-1 2 17 15,0 1-17-15,-1-2 17 0,-2 1-2 0,-1-2-15 16,2 1 16-16,-1 1-16 0,2 0 2 0,-2 0 15 16,0 1-17-16,1-1 16 0,0 1-2 0,-1 1-14 15,-3-2 15-15,0 0-15 0,0 3-3 0,0 1 16 16,0 2-15-16,0-1 14 0,-2 0 4 0,2 1-17 15,-1-3 16-15,2 6-15 0,-3-3-2 16,0 1 14-16,1 4-14 0,0 0 14 0,0 2 4 16,-2 0-20-16,-6 2 20 0,-3 2-2 0,0 4-11 15,-9 3 15-15,-1 1-13 0,-4 1-5 0,-4 1 22 16,-1 5-1-16,-2 4-8 0,-2 1 10 0,-1 2-8 16,-1-1-10-16,-1 0 6 0,-2 8-3 0,-2 0 0 15,-2 4 0-15,-1 2 0 0,1 0 0 16,-4 2 0-16,0-1 0 0,1 1 0 15,1 1 0-15,2-5-9 0,2 2-7 0,3-3-15 16,3 0-24-16,-10-32-374 0,34 35-161 0,-26-24-40 16,11 2 344-16</inkml:trace>
  <inkml:trace contextRef="#ctx0" brushRef="#br2" timeOffset="86927.2553">1849 10326 322 0,'0'0'287'0,"0"0"-13"16,0 0 31-16,0 0-248 0,-17-11 1 16,17 11-11-16,0 0-10 0,0 0-7 0,0 0-9 15,0 0-2-15,0 0 3 0,0 0 8 0,0 0 5 16,0 0 5-16,0 0-2 0,-2 19-3 0,2-19-4 15,0 0 0-15,0 0-2 0,0 0 0 0,0 0-3 16,0 0 0-16,0 0-4 0,0 0-3 0,-1 18-5 16,1-18 0-16,-10 22-8 0,2-5 3 0,-7 3-4 15,-1 8 5-15,-3 5-7 0,-4 4 11 16,-3 3-8-16,-3 3 10 0,-3 3-10 0,-1 1 8 16,1 1-7-16,-1 1-8 0,2-6 24 0,6-3-20 15,4-10 21-15,8-8-20 0,13-22-4 16,-5 25 0-16,5-25 0 0,25 11 0 0,0-10 0 15,9-4 0-15,8-6 0 0,12-5 0 0,8-8 0 16,8-5 0-16,6-4 0 0,4 0 0 16,4 0 0-16,-3 4-5 0,3 6-42 0,-9-3-23 15,7 27-118-15,-23-18-478 0,5 10 26 0,-8-1 210 16</inkml:trace>
  <inkml:trace contextRef="#ctx0" brushRef="#br2" timeOffset="92602.1337">12363 9011 174 0,'0'0'41'0,"0"0"-16"0,-7 22 25 15,7-22 11-15,0 0 19 0,0 0-8 0,0 0-18 16,0 0-22-16,0 0-11 0,-19 2-12 0,19-2-4 16,0 0 1-16,0 0-1 0,0 0-1 0,0 0 2 15,0 0 0-15,0 0 1 0,5 17 3 0,-5-17 3 16,0 0 0-16,7 18-2 0,-7-18-5 0,0 0-8 16,2 20-11-16,-2-20-4 0,0 0-46 15,0 0-199-15,1 32-4 0,-1-32 179 0</inkml:trace>
  <inkml:trace contextRef="#ctx0" brushRef="#br2" timeOffset="93603.2343">12340 9190 924 0,'3'25'179'0,"-3"-25"-72"16,0 0-61-16,0 0-27 0,0 0-1 0,0 0 2 15,0 0 6-15,0 0 3 0,0 0-4 0,8-20-5 16,-8 20-5-16,0 0 0 0,0-21-6 16,0 21 3-16,0 0-1 0,-8-23 6 0,8 23 0 15,0 0 7-15,0 0-2 0,-13-21 3 0,13 21 4 16,0 0 3-16,0 0 2 0,0 0 0 0,0 0-3 15,0 0-33-15,0 0-9 0,-10-20 26 0,10 20 9 16,0 0 33-16,0 0 7 0,0 0-35 0,0 0-15 16,0 0-9-16,0 0-5 0,0 0 2 15,0 0 1-15,0 0 1 0,0 0 1 16,0 0-3-16,0 0-1 0,0 0 1 0,0 0-1 16,0 0 4-16,0-19-1 0,0 19 1 0,0 0 0 15,-9-24 2-15,9 24-2 0,-9-22 1 0,9 22-2 16,-10-27 2-16,10 27-5 0,-13-29 4 0,13 29-3 15,-15-30 3-15,15 30-4 0,-14-28-10 0,14 28 11 16,-16-28-13-16,16 28 32 0,-17-30-16 16,17 30 15-16,-20-31-17 0,10 14-3 0,-1-1 0 15,0-2 0-15,-3-1 0 0,0-2 0 0,-3-2 0 16,-2-1 0-16,0-2 0 0,1-4 0 0,-1 2 0 16,0-2 0-16,-2 1 0 0,-1 0 0 0,-1-2 0 15,0-1 0-15,-1-2 0 0,0 0 0 16,-1-3 0-16,0 0 0 0,-2 1 0 0,0-1 0 15,0 3 0-15,2 1 0 0,1 2 0 16,-2 2 0-16,3 2 0 0,-1 0 0 0,-1-2 0 16,1 2 0-16,0 0 0 0,-2 0 0 0,3 3 0 15,-3-2 0-15,0-2 0 0,-2-1 0 0,-1 0 0 16,1-3 0-16,-2-1 0 0,1-1 0 0,0-3 0 16,1-1 0-16,-1-3 0 0,0-1 0 0,-1-2 0 15,3-1 0-15,-3 0 0 0,1-3 0 16,1 2 0-16,-1-2 0 0,1-1 0 15,0 2 0-15,0-1 0 0,1 2 0 0,1-2 0 16,-2 3 0-16,0-1 0 0,-2 1 0 0,1-1 0 16,0 2 0-16,1 2 0 0,-2-2 0 0,1 3 0 0,-2 0 0 15,-1-2 0-15,1 0 0 0,-2-1 0 16,1-1 0-16,-2-2 0 0,3-1 0 0,-2-2 0 16,0 0 0-16,0 0 0 0,0-1 0 15,2 0 0-15,-2-2 0 0,1 3 0 0,1-2 0 16,-3-2 0-16,1 2 0 0,0-2 0 0,0 3 0 15,0 1 0-15,-1-1 0 0,0 1 0 0,-1 0 0 16,0 1 0-16,-2 3 0 0,1-2 0 0,-1 2 0 16,2-1-7-16,0 2 14 0,1-1-20 0,0 2 21 15,1 3-4-15,0 1-9 0,-2 2 9 16,1 1-9-16,0 1 8 0,-2-1-6 0,2 0 6 16,0-1-7-16,-1 3 9 0,0-4-10 0,2 1-7 15,0-1 25-15,0-3-24 0,3 3 22 16,-2-1-7-16,2-2-7 0,1 4 7 0,-1 0-8 15,2 2 8-15,0 1-8 0,0 1 8 0,-1 2-7 16,2 3 7-16,1-1-8 0,0 2 7 0,1 1-6 16,-1 0 7-16,1 0-6 0,-1 0-11 15,2 1 25-15,-1-1-26 0,2 1 25 0,1-1-8 16,-1 2-6-16,3-1 7 0,-1 0-6 0,1 3 4 16,2 0-3-16,0 4 3 0,1 0-4 0,0 0 4 15,1 5-3-15,3-1 3 0,13 17-2 0,-27-26 1 16,27 26-1-16,-22-15 0 0,22 15 0 0,-19-9 0 15,19 9 0-15,0 0 0 0,-22-6 0 16,22 6 0-16,0 0 0 0,0 0 0 16,-21-2 0-16,21 2 0 0,0 0 0 0,0 0-3 15,0 0 0-15,0 0 1 0,0 0-2 0,0 0 1 16,0 0-1-16,0 0-3 0,0 0-3 0,0 0-2 16,0 0-2-16,0 0-2 0,0 0-9 0,0 0-22 15,0 0-35-15,20 32-224 0,-20-32-302 0,0 0 11 16,10 28 294-16</inkml:trace>
  <inkml:trace contextRef="#ctx0" brushRef="#br2" timeOffset="94962.8051">11040 7462 607 0,'0'0'103'0,"0"0"-65"0,-19-20-40 0,19 20-4 15,-12-16 6-15,12 16 12 0,-11-20 17 16,11 20 13-16,-11-19 23 0,11 19 13 16,-9-21 12-16,9 21 3 0,-8-21-5 0,8 21-13 15,-6-21-5-15,6 21-10 0,-6-19-1 0,6 19-6 16,0 0-20-16,-1-27-29 0,1 27 17 0,4-21 4 15,-4 21 22-15,0 0 23 0,0 0-16 0,0 0-13 16,0 0-10-16,0 0-9 0,0 0-8 0,0 0-2 16,0 0-2-16,0 0 1 0,0 0-2 0,0 0 3 15,0 0-2-15,20 26 1 0,-20-26-1 16,17 26 2-16,-6-9-3 0,5 5 5 16,2 1-3-16,5 5-11 0,1 1 0 0,4 1 0 0,-2-1 0 15,3-1 0-15,-1-5 0 0,-1-5 0 16,-5-8 0-16,-2-8 0 0,-20-2 0 0,26-22 0 15,-14-3 0-15,-3-9 0 0,-3-8 0 0,-2-8 0 16,-7-5 0-16,-2-6 0 0,-3-4 0 0,-3-5 0 16,-1 1 0-16,2-4 0 0,0 1 0 15,3 0 0-15,2 2 0 0,2 1 0 0,3 9 0 16,1-1 0-16,8 15-52 0,-13-24-232 0,24 38-382 16,-15-5 16-16,12 18 256 0</inkml:trace>
  <inkml:trace contextRef="#ctx0" brushRef="#br2" timeOffset="97875.7307">8244 14338 1646 0,'0'0'125'0,"13"20"8"0,-13-20-106 16,0 0-17-16,-17 8-9 0,17-8-1 0,0 0-5 15,0 0-3-15,0 0-13 0,-17 3-28 0,17-3-91 16,-17-3-322-16,17 3-146 0,0 0 7 0,0 0 554 15</inkml:trace>
  <inkml:trace contextRef="#ctx0" brushRef="#br2" timeOffset="98893.9399">12332 9178 938 0,'0'0'118'0,"0"0"-138"15,0 0-22-15,0 0 4 0,0 0 14 0,0 0 19 16,0 0 14-16,0 0 9 0,0 0 8 0,0 0 16 16,0 0 15-16,11-24 20 0,-11 24 11 15,0 0 3-15,0 0-9 0,0 0-9 0,19-8-7 16,-19 8-7-16,0 0-5 0,0 0-11 15,0 0-11-15,0 0-12 0,0 0-8 0,0 0-6 16,0 0-3-16,0 0-1 0,0 0-2 0,0 0 0 16,-11-16 0-16,11 16 1 0,0 0-2 0,0 0 2 15,0 0-2-15,0 0 1 0,0 0 0 0,0 0 0 16,0 0 0-16,0 0 0 0,0 0-1 0,0 0 0 16,0 0 1-16,0 0 1 0,0 0 2 0,-20 3-2 15,20-3 2-15,0 0-4 0,0 0 3 16,-14 20-2-16,14-20 1 0,0 0 0 0,0 0 0 15,-14 20-1-15,14-20 2 0,0 0-1 16,-13 17 1-16,13-17 0 0,0 0 0 0,0 0-2 16,-13 21 2-16,13-21-3 0,0 0 2 0,-8 16-1 15,8-16 1-15,0 0-3 0,0 0 2 0,-8 20-4 16,8-20 0-16,0 0-5 0,0 0-1 16,-10 23-3-16,10-23 2 0,0 0-2 0,0 0-1 15,-17 22-7-15,17-22 1 0,0 0-10 0,0 0-1 16,0 0-9-16,-21 14-6 0,21-14-12 0,0 0-33 15,0 0-84-15,0 0-72 0,0 0-93 0,0 0-69 16,4-27 189-16,13 34 220 0</inkml:trace>
  <inkml:trace contextRef="#ctx0" brushRef="#br2" timeOffset="99472.0743">12272 9155 921 0,'-11'-18'125'0,"11"18"-38"0,0 0-16 0,0 0-3 16,0 0-2-16,0 0-7 0,0 0-8 15,0 0-10-15,0 0-13 0,0 0-5 0,0 0-7 16,-16 18 2-16,16-18 1 0,-10 17 2 16,10-17 0-16,-13 22 4 0,13-22-6 0,-16 29 5 15,16-29-10-15,-18 35 4 0,7-17-11 0,1 5 3 16,-3-1-8-16,-1 2 4 0,1 2-9 0,-2 1 9 15,-2 3-10-15,-1 0 8 0,0 3 15 16,-3 1-38-16,0-1 37 0,1 2-40 0,-2 1 9 16,-4 3 11-16,1 2-13 0,-4-1 16 0,-3 3-10 15,-1-2 14-15,-3 4-13 0,-3 0 15 0,-3 3-15 16,-1 5 17-16,-2 3 10 0,-3 6-29 0,0-1 32 16,-2 8-29-16,-5 2 5 0,-1 2 20 0,-2 3-25 15,-4 2 26-15,-3 4-26 0,-2 2 0 0,-2 3 19 16,1 2-24-16,-4 3 20 15,0 2 5-15,-2 2-28 0,-4 2 3 0,-1 5 17 16,-3 1-13-16,-3 1 13 0,1 3 12 0,-2 0-32 16,0 1 7-16,-3 5 16 0,-3 1-12 0,-4-2 12 15,0 4 13-15,-2 1-10 0,2 1-10 0,-1 2 13 16,-5 3-8-16,-4-1-7 0,0 4 15 0,-6 6 10 16,4 4-7-16,-6 2 4 0,-2 8 21 0,-2 1-20 15,3 3-6-15,-3 3-1 0,1 3-7 16,-3 1-4-16,-3 5 6 0,0 0-8 0,-2 4 2 15,0 2-8-15,-3 3 0 0,-3 5 2 0,2-1-17 16,-5 3 18-16,-2 3 3 0,-2 4-13 0,-4 6 5 16,-2 5-6-16,-1 2 6 0,-6 4 8 15,-5 3-21-15,2 10-13 0,-9-2 9 0,3 2-21 16,-4-9 14-16,1 6 17 0,-5 13-58 16,2-13-28-16,-11-6-83 0,2-43-142 0,45-164 324 15,39 0 0-15,52 0 0 0,39 0 0 0</inkml:trace>
  <inkml:trace contextRef="#ctx0" brushRef="#br2" timeOffset="100628.4072">8701 13435 1216 0,'0'0'290'0,"0"0"-231"0,0 0-26 0,0 0-6 15,0 0 4-15,0 0 6 0,7-21 1 0,-7 21-5 16,8-19-6-16,-8 19-3 0,8-22-7 16,-8 22 1-16,12-25-4 0,-12 25-21 15,11-29 42-15,-11 29-43 0,9-26 38 0,-9 26-21 16,7-19-4-16,-7 19 2 0,0 0-1 0,6-17 5 16,-6 17-1-16,0 0 3 0,0 0-7 0,0 0-2 15,0 0-1-15,-2 17-5 0,2-17-14 0,-4 29 34 16,0-7-35-16,0 3 33 0,-4 4-13 0,0 5-7 15,-3 1 9-15,-3 5-9 0,-1-1 10 16,-4 4-10-16,-1 2 10 0,-5 2-3 0,-1 5 9 16,-5 4-8-16,0 2 14 0,-2 4-3 0,1 1-15 15,2-2 0-15,3-2 0 0,6-5 0 0,4-10 0 16,8-9 0-16,6-10 0 0,3-25 0 16,18 20 0-16,10-23 0 0,13-11 0 0,16-14 0 15,14-15 0-15,12-15 0 0,11-11 0 0,4-11 0 16,3-3 0-16,4 2 0 0,-5 1 0 15,-1 8-11-15,-8-2-74 0,10 37-279 0,-30-29-282 16,3 14-18-16,-14 3 388 0</inkml:trace>
  <inkml:trace contextRef="#ctx0" brushRef="#br2" timeOffset="116458.3513">12602 8873 1608 0,'19'5'334'0,"-19"-5"-300"0,1-19-21 0,-1 19-4 16,8-32-9-16,1 14 6 0,-9 18-7 0,17-31 3 0,-17 31-7 15,18-22-9-15,-18 22-11 16,17-9-22-16,-17 9-26 0,20 6-94 0,-20-6-414 16,0 0-9-16,0 0 88 0</inkml:trace>
  <inkml:trace contextRef="#ctx0" brushRef="#br2" timeOffset="116671.1151">12990 8423 1931 0,'0'0'27'0,"0"0"-20"0,0 0 3 0,3-24-2 16,-3 24 2-16,8-27-3 0,-2 11 0 0,2-3-8 15,0 0-16-15,2-4 29 0,0 1-44 0,-1-3 22 16,6 8-44-16,-11-16-52 0,26 36-216 0,-25-30-280 16,10 10 28-16,-15 17 274 0</inkml:trace>
  <inkml:trace contextRef="#ctx0" brushRef="#br2" timeOffset="116858.5345">13425 7890 1967 0,'-13'-19'34'0,"13"19"-19"0,0 0-2 0,-4-23-1 16,4 23-6-16,3-23-6 0,-3 23 0 0,5-25 0 16,-5 25-7-16,9-27-19 0,-6 7-27 0,-3 20-49 15,0-34-388-15,0 34-160 0,21-32 30 0,-13 10 522 16</inkml:trace>
  <inkml:trace contextRef="#ctx0" brushRef="#br2" timeOffset="117030.4229">13709 7289 1810 0,'0'0'89'0,"0"0"-58"15,0 0-13-15,0 0-3 0,0 0-7 16,12-21-4-16,-12 21-3 0,0 0-2 0,9-21-5 15,-9 21-5-15,12-23-16 0,-12 23-16 0,18-43-47 16,13 41-196-16,-24-28-301 0,11 5-27 16,-4 2 304-16</inkml:trace>
  <inkml:trace contextRef="#ctx0" brushRef="#br2" timeOffset="117202.3011">14117 6627 1419 0,'0'0'370'16,"0"0"-348"-16,0 0-18 0,0 0 3 0,6-21 0 16,-6 21 4-16,9-28-5 0,-1 11 1 0,-1-1-11 15,4 0-2-15,-4-5-19 0,-7 23-23 16,16-49-64-16,14 48-244 0,-26-24-206 0,7 3 6 16,-11 22 373-16</inkml:trace>
  <inkml:trace contextRef="#ctx0" brushRef="#br2" timeOffset="117389.8982">14781 5841 1719 0,'0'0'136'16,"0"0"-70"-16,0 0-20 0,0 0-1 0,0 0-15 15,0 0-25-15,-4-19-5 0,4 19 0 0,-6-18 0 16,6 18 0-16,-1-28-44 0,-1 6 8 15,2 22-76-15,-5-51-371 0,20 32-129 0,-10-12-16 16,7-2 497-16</inkml:trace>
  <inkml:trace contextRef="#ctx0" brushRef="#br2" timeOffset="117561.6903">15106 5256 1961 0,'0'0'36'0,"0"0"-23"0,0 0-1 0,0 0-5 16,5-19 0-16,-5 19-7 0,9-29 0 0,-1 7-4 16,6-2-18-16,0-5 20 0,8 0-57 15,-5-14-18-15,27 29-322 0,-27-29-247 0,11 13 45 16,-4-1 376-16</inkml:trace>
  <inkml:trace contextRef="#ctx0" brushRef="#br2" timeOffset="117749.2811">15674 4515 1653 0,'0'0'171'0,"0"0"-133"15,0 0 9-15,0 0-33 0,0 0 13 0,0 0 8 16,0-17-28-16,0 17 14 0,0 0-20 16,10-23-2-16,-10 23 1 0,16-28-4 15,-4 11-1-15,-1-4-15 0,6 2-12 0,-6-10-31 16,17 18-95-16,-32-24-394 0,29 12-51 0,-10-6 28 15</inkml:trace>
  <inkml:trace contextRef="#ctx0" brushRef="#br2" timeOffset="117952.3611">16247 3756 1321 0,'29'3'187'0,"-29"-3"-89"0,0 0-17 0,14-23-11 16,-14 23-18-16,0 0-15 0,18-9-10 0,-18 9-6 15,0 0-7-15,11-18-2 0,-11 18-7 16,17-20-1-16,-17 20-5 0,28-35-1 0,-11 10-9 16,5-1-3-16,0-7-16 0,7 4-7 15,-5-13-37-15,18 21-81 0,-30-36-167 0,23 25-236 16,-6-6 29-16,-4-10 334 0</inkml:trace>
  <inkml:trace contextRef="#ctx0" brushRef="#br2" timeOffset="118108.5898">17178 2699 1770 0,'0'0'69'0,"0"0"-14"15,7-20-9-15,-7 20-6 0,0 0-15 16,8-22-9-16,-8 22-28 0,16-29 27 0,-4 8-33 16,2-3 27-16,1-2-21 0,3-6-18 0,3 4-20 15,-5-14-50-15,27 30-274 0,-23-27-253 0,6 5 33 16,-3 3 367-16</inkml:trace>
  <inkml:trace contextRef="#ctx0" brushRef="#br2" timeOffset="118280.4751">17761 1841 1793 0,'0'0'43'15,"-16"-21"-17"-15,16 21-8 16,-1-17-4-16,1 17-7 0,8-26-3 0,0 6-12 15,4-3-1-15,2-9-29 0,10 10-46 0,-22-31-233 16,26 25-287-16,-6-5 9 0,1-4 346 0</inkml:trace>
  <inkml:trace contextRef="#ctx0" brushRef="#br2" timeOffset="118452.3832">18386 1005 1755 0,'0'0'127'16,"-23"0"-87"-16,23 0-17 0,0 0-13 0,0 0-2 16,0 0-10-16,4-23-1 0,-4 23 5 0,29-39-20 15,-5 15-4-15,1-10-44 0,15 2-84 16,-24-14-339-16,24 5-158 0,1 3 80 0</inkml:trace>
  <inkml:trace contextRef="#ctx0" brushRef="#br2" timeOffset="118624.2756">18932 283 1235 0,'-28'-1'212'16,"28"1"-120"-16,0 0 1 0,0 0-1 0,0 0-14 16,28-17-15-16,-28 17-34 0,36-28-16 0,-16 10-12 15,6 0-5-15,1-3 6 0,-2 2 4 0,4-5-5 16,-6-4-43-16,11 7-100 0,-21-16-507 0,11 9 19 15,0 5 181-15</inkml:trace>
  <inkml:trace contextRef="#ctx0" brushRef="#br2" timeOffset="119389.9701">12438 3883 1878 0,'0'0'13'0,"0"0"0"0,23-17-19 0,-23 17 2 15,32-27-1-15,-15 5-19 0,7 10-46 0,-19-28-166 16,27 26-338-16,-15-9-45 0,2 1 254 15</inkml:trace>
  <inkml:trace contextRef="#ctx0" brushRef="#br2" timeOffset="119561.853">13276 3470 1757 0,'0'0'58'0,"24"-14"-22"0,-24 14-2 0,22-12-4 16,-22 12-6-16,22-18-10 0,-22 18-6 16,26-25-10-16,-9 11-12 0,-3-6-31 15,13 17-92-15,-27-24-452 0,27 7-58 0,-6-4 121 16</inkml:trace>
  <inkml:trace contextRef="#ctx0" brushRef="#br2" timeOffset="119733.8227">14399 2820 1893 0,'18'-9'53'0,"-18"9"-19"0,0 0-2 0,24-9-8 16,-24 9-13-16,27-13-11 0,-27 13 0 0,38-30 0 16,-13 7 0-16,7-4 0 0,2-9-39 15,10 8-81-15,-22-29-353 0,26 21-174 0,-9-8 22 16,4-3 483-16</inkml:trace>
  <inkml:trace contextRef="#ctx0" brushRef="#br2" timeOffset="119921.2943">15745 2080 1587 0,'0'0'251'0,"29"-16"-220"0,-11 10-10 0,5 2 2 16,2-13-1-16,4-2-7 0,0-1-4 0,3-4-8 15,2 2-26-15,1-2 33 0,8-2-63 16,-6-11-5-16,28 28-309 0,-26-24-280 0,8 3 50 16,-1 6 369-16</inkml:trace>
  <inkml:trace contextRef="#ctx0" brushRef="#br2" timeOffset="120077.5174">17190 1416 1737 0,'0'0'66'0,"24"-14"-32"16,-5-1-9-16,5 3 0 0,-3-4 1 0,4 1-9 16,-1-2-2-16,3-1-10 0,1-3 0 15,1-3-8-15,1-2-16 0,2-3 19 16,3 5-64-16,-6-15-28 0,26 12-377 0,-23-6-171 16,4 6 48-16,0 9 517 0</inkml:trace>
  <inkml:trace contextRef="#ctx0" brushRef="#br2" timeOffset="120249.4106">18163 815 1774 0,'23'4'73'0,"-23"-4"-25"0,0 0-12 0,0 0-9 16,0 0-9-16,0 0-11 0,0 0-5 0,0 0-1 16,19-17-1-16,-19 17 1 0,26-26-6 15,-8 8-5-15,4 3-5 0,8-5-42 0,-5-2-30 16,23-10-229-16,-19-3-308 0,3 4 5 0,1 4 366 15</inkml:trace>
  <inkml:trace contextRef="#ctx0" brushRef="#br2" timeOffset="120421.633">18908 411 1388 0,'13'17'301'16,"-13"-17"-211"-16,0 0-16 0,24 12-15 0,-24-12-6 15,0 0-23-15,0 0 4 0,0 0-26 16,0 0 2-16,0 0-10 0,0 0 0 15,20-16 0-15,-20 16 0 0,22-26 0 0,-5 8 0 16,3-3-22-16,5 1-33 0,-7 0-32 0,12 5-28 16,-21-10-79-16,29 12-139 0,-27-4-222 0,8 3 11 15,9 11 403-15</inkml:trace>
  <inkml:trace contextRef="#ctx0" brushRef="#br2" timeOffset="121153.7325">18873 574 1924 0,'0'0'47'0,"0"0"-22"0,0 0-7 16,0 0-15-16,0 0 1 0,0 0 10 0,0 0-6 15,0 0-4-15,0 0-15 0,0 0-18 16,20 4-25-16,-20-4-36 0,0 0-143 0,0 0-398 16,0 0-5-16,0 0 274 0</inkml:trace>
  <inkml:trace contextRef="#ctx0" brushRef="#br2" timeOffset="121341.2594">18845 976 1606 0,'0'0'62'0,"12"24"-31"0,-12-24 2 16,17 22-1-16,-17-22-8 0,13 20-12 0,-13-20 0 16,8 20-9-16,-8-20 0 0,5 22 0 15,-5-22-3-15,0 23-10 0,0-23 0 16,-3 21-22-16,3-21-3 0,-4 18-20 0,4-18-24 16,4 19-78-16,-4-19-183 0,0 0-187 0,-7 25-13 15,7-25 505-15</inkml:trace>
  <inkml:trace contextRef="#ctx0" brushRef="#br2" timeOffset="121513.2086">18839 1521 1866 0,'5'22'44'0,"-5"-22"-32"15,-13 17-9-15,13-17-4 0,0 0 0 16,0 0-7-16,0 0-7 0,0 0-22 0,17 1-23 15,-17-1-70-15,2-17-227 0,-2 17-232 16,17-6 18-16,-17 6 416 0</inkml:trace>
  <inkml:trace contextRef="#ctx0" brushRef="#br2" timeOffset="121700.722">18839 1901 1574 0,'-5'24'129'0,"10"-7"-109"0,-5-17 57 0,6 23-63 16,-6-23 19-16,6 29 3 0,-6-12-19 16,1 1 4-16,-2 2-18 0,1-20 1 0,-4 27-4 15,4-27 2-15,-3 30-10 0,3-30-8 0,-3 29-30 16,3-29-45-16,7 37-268 0,-7-37-233 0,-7 17-2 16,7-17 371-16</inkml:trace>
  <inkml:trace contextRef="#ctx0" brushRef="#br2" timeOffset="121872.5196">18852 2537 1839 0,'-7'24'50'0,"0"-4"-26"16,3 3-18-16,-1-4 38 0,0 3-45 16,0-3 28-16,0 1-26 0,2-2-9 0,3-18-3 15,-3 31-17-15,3-31-19 0,2 30-51 0,-21-39-165 16,27 27-331-16,-8-18 17 0,-4 17 214 0</inkml:trace>
  <inkml:trace contextRef="#ctx0" brushRef="#br2" timeOffset="122044.4831">18791 3253 1686 0,'15'24'121'0,"-15"-5"-72"15,2 4-17-15,0-5-10 0,4 2 6 16,-4-3-12-16,2 1-1 0,-4-18-11 0,6 32 1 15,-6-32-8-15,7 28 1 0,-7-28-12 0,7 26-2 16,-7-26-18-16,2 27-11 0,4-3-39 16,-6-24-94-16,3 37-209 0,-3-37-165 0,-14 34 16 15,16 0 410-15</inkml:trace>
  <inkml:trace contextRef="#ctx0" brushRef="#br2" timeOffset="122247.5947">18930 4106 1961 0,'-5'23'30'15,"3"2"4"-15,-2-4-12 0,3 1-22 0,-2-2 0 16,1-1 0-16,-2 2 0 0,2-3 0 0,-1-1 0 16,3-17 0-16,-1 28 0 0,1-28-82 0,14 41-247 15,-14-41-328-15,-3 23 39 0,3-23 258 16</inkml:trace>
  <inkml:trace contextRef="#ctx0" brushRef="#br2" timeOffset="122419.5052">19004 4806 1807 0,'0'28'140'16,"7"-9"-113"-16,0-1-12 0,2 2 9 15,-1-3-4-15,-1 2-6 0,-1-1-14 0,-2 0 0 16,-1 2 0-16,0-1 0 0,-2 3 0 0,-1-3-7 15,0 5-32-15,-6-3-6 0,6 9-22 0,0-30-91 16,-3 57-168-16,-17-40-228 0,22 11-10 0,-4 7 278 16</inkml:trace>
  <inkml:trace contextRef="#ctx0" brushRef="#br2" timeOffset="122591.4007">19054 5643 315 0,'0'39'210'0,"10"-12"1"16,-10-27-3-16,17 48-18 0,-17-48-53 0,14 43-62 15,-14-43-2-15,14 45-27 0,-14-28 16 0,11 11-1 16,-10-7-24-16,4 5-5 0,-4-3-20 0,-1 2 2 16,0 1-14-16,-2-1 6 0,-1 0-7 15,1 2 7-15,-3-2-4 0,1 3 6 0,0-2-11 16,1-2 4-16,0 1-14 0,0-4-2 0,8 9-53 16,-5-30-128-16,-3 30-312 0,4-12-61 0,-1-18 237 15</inkml:trace>
  <inkml:trace contextRef="#ctx0" brushRef="#br2" timeOffset="122731.991">19194 6795 1746 0,'-31'25'56'16,"29"1"-21"-16,-3-4-24 0,4 0-2 0,1 0-8 16,0-3 1-16,1 3-21 0,-1-22-44 0,16 34-479 15,-16-34-86-15,5 24 22 0</inkml:trace>
  <inkml:trace contextRef="#ctx0" brushRef="#br2" timeOffset="122888.2497">19252 7465 1906 0,'-28'21'42'0,"25"-2"-24"0,3-19-6 15,-5 31 2-15,5-31-9 0,0 26-2 16,0-26-9-16,0 24-11 0,0-24-29 0,0 0-50 15,24 34-438-15,-24-34-114 0,0 0 65 0</inkml:trace>
  <inkml:trace contextRef="#ctx0" brushRef="#br2" timeOffset="123044.5873">19337 8150 1842 0,'-3'28'37'0,"0"-2"-27"0,3 1 1 16,-3 3 18-16,-1 2-39 0,-1-1 30 0,-2 1-40 16,2-1-8-16,-5-8-20 0,15 19-119 0,-33-27-324 15,29 10-115-15,-8-5 42 0</inkml:trace>
  <inkml:trace contextRef="#ctx0" brushRef="#br2" timeOffset="123216.4741">19447 8716 1881 0,'-9'27'160'16,"-2"-7"-154"-16,2-1-6 0,-1 2 0 15,0-3 0-15,-1-1 0 0,11-17 0 0,-22 29 0 16,22-29 0-16,-19 19 0 0,19-19 0 0,0 0 0 16,-22 8 0-16,22-8-97 0,-24-10-473 0,24 10-57 15,0 0-23-15</inkml:trace>
  <inkml:trace contextRef="#ctx0" brushRef="#br2" timeOffset="124013.4305">18865 743 1679 0,'0'0'59'0,"-21"25"-56"0,21-25 29 0,0 0-2 16,-26 21-9-16,26-21-4 0,0 0-12 0,-19 9-2 15,19-9-3-15,0 0-7 0,-17 13-4 16,17-13-10-16,0 0-22 0,-31 11-21 0,31-11-119 15,-25 19-370-15,25-19-36 0,-22 25 212 16</inkml:trace>
  <inkml:trace contextRef="#ctx0" brushRef="#br2" timeOffset="124169.7065">18497 1208 1748 0,'-18'30'112'15,"18"-30"-86"-15,-22 22-14 0,22-22 1 0,0 0-1 16,-16 20 3-16,16-20-10 0,0 0-7 16,0 0-28-16,0 0-41 0,0 0-211 0,0 0-307 15,0 0-42-15,0 0 294 0</inkml:trace>
  <inkml:trace contextRef="#ctx0" brushRef="#br2" timeOffset="124341.6005">18260 1595 1803 0,'0'0'64'0,"-7"18"-33"0,7-18-7 0,0 0-1 15,0 0-8-15,0 0-6 0,0 0-5 16,0 0-4-16,0 0-5 0,6-20-13 16,-6 20-26-16,14-20-31 0,-16-11-108 0,26 25-412 15,-24 6-6-15,17-30 150 0</inkml:trace>
  <inkml:trace contextRef="#ctx0" brushRef="#br2" timeOffset="124529.0997">18465 1578 1798 0,'0'0'30'0,"0"0"-18"16,0 0-3-16,0 0 4 0,0 0 2 15,0 0-2-15,0 0-4 0,19 11-3 0,-19-11-2 16,18-8-2-16,-18 8-10 0,25-14-17 0,-3 11-24 15,-10-14-43-15,26 26-156 0,-38-9-317 0,32-16-19 16,-5 14 245-16</inkml:trace>
  <inkml:trace contextRef="#ctx0" brushRef="#br2" timeOffset="124681.8781">19016 1575 1763 0,'0'0'66'0,"0"0"-22"15,0 0-2-15,19 10 0 0,-19-10-7 16,0 0-11-16,0 0-13 0,0 0-7 0,0 0-8 16,0 0-7-16,19 8-10 0,-19-8-19 15,0 0-15-15,26-9-28 0,-25-15-83 0,30 20-418 16,-31 4-16-16,30-20 134 0</inkml:trace>
  <inkml:trace contextRef="#ctx0" brushRef="#br2" timeOffset="124886.2174">19447 1449 1542 0,'28'13'153'16,"-28"-13"-79"-16,0 0-25 0,0 0-16 0,0 0-4 15,0 0-11-15,0 0-3 0,0 0-5 0,0 0-6 16,0 0 4-16,0 0 0 0,0 0 0 0,0 0 0 16,17-12-2-16,-17 12-5 15,23-16-3-15,-23 16-11 0,30-15-9 0,-30 15-18 16,34-17-1-16,-34 17-45 0,40-14-12 0,-32-9-82 15,23 23-413-15,-11 2 54 0,-20-2 188 0</inkml:trace>
  <inkml:trace contextRef="#ctx0" brushRef="#br2" timeOffset="125042.4745">19775 1442 1869 0,'-23'9'87'0,"23"-9"-50"0,-18 4-13 16,18-4 2-16,0 0-22 0,-17-6-4 0,17 6 0 15,0 0 0-15,-8-21-23 0,8 21-18 0,4-29-10 16,-5 4-52-16,24 18-351 0,-22-16-163 0,8 3-18 16,-9 20 513-16</inkml:trace>
  <inkml:trace contextRef="#ctx0" brushRef="#br2" timeOffset="125187.9623">19549 1075 1972 0,'-35'32'75'0,"35"-32"-75"16,-25-5 0-16,25 5 0 0,0 0 0 16,-11-29 0-16,11 29 0 0,-3-26-25 0,3 26-59 15,-5-34-67-15,27 15-470 0,-22 19-20 0,-5-27 117 16</inkml:trace>
  <inkml:trace contextRef="#ctx0" brushRef="#br2" timeOffset="125375.5096">19172 893 1481 0,'-34'-23'480'15,"34"23"-446"-15,-23-17-13 0,23 17-9 0,-8-27 0 16,8 27-5-16,0-31-7 0,0 31 0 0,2-33-11 16,-4 16-26-16,2 17-8 0,-2-25-3 0,2 25-34 15,-12-27-36-15,18 3-200 0,-29 18-271 16,23 6-5-16,-24-3 390 0</inkml:trace>
  <inkml:trace contextRef="#ctx0" brushRef="#br2" timeOffset="125517.6079">18997 700 706 0,'18'0'355'0,"-18"0"-44"0,24 9-84 16,-24-9-83-16,0 0-72 0,0 0-10 16,21-4-23-16,-21 4 11 0,0 0-9 15,-2-19-4-15,2 19-34 0,0 0-3 0,0 0 0 16,-15-18-1-16,15 18-33 0,0 0-44 0,-30-19-300 15,30 19-301-15,0 0 19 0,-22 11 444 0</inkml:trace>
  <inkml:trace contextRef="#ctx0" brushRef="#br2" timeOffset="126302.5467">14517 10451 1756 0,'0'0'291'16,"0"0"-291"-16,9-27 0 0,-9 27 0 0,19-23 0 15,-19 23 0-15,0 0 0 0,0 0 0 0,0 0 0 16,13 27 0-16,-13 0 0 0,-4 7 0 0,-1 5 0 15,-3 4 0-15,-3 2 0 0,-1 4 0 0,-4 5 0 16,-1-1 0-16,0-2 0 0,4-5 0 16,-1-10 0-16,8-7 0 0,2-12 0 0,4-17-63 15,0 0-166-15,26 3-434 0,-26-3 26 16,28-30 183-16</inkml:trace>
  <inkml:trace contextRef="#ctx0" brushRef="#br2" timeOffset="126443.1772">14601 10151 2047 0,'-38'9'0'0,"7"1"0"0,7-1 0 0,6-3 0 15,18-6 0-15,-18 14 0 0,18-14 0 0,0 0-55 16,0 0-70-16,28 12-479 0,-28-12-11 0,30-8-19 16</inkml:trace>
  <inkml:trace contextRef="#ctx0" brushRef="#br2" timeOffset="126943.2206">14975 10461 1969 0,'-4'34'41'0,"-4"2"-4"0,-3-2-37 15,1-1 0-15,-2-2 0 0,0-1 0 0,-3-2 0 16,1 0 0-16,0-3 0 0,2 2 0 0,0-6 0 16,2-1 0-16,2-3 0 0,8-17 0 15,-9 19 0-15,9-19 0 0,0 0 0 0,0 0 0 16,0 0 0-16,16-19 0 0,-4-3 0 0,3-6 0 15,2-5 0-15,2-10 0 0,3 0 0 0,0-1 0 16,0-2 0-16,-1 2 0 0,-4-1 0 16,-3 4 0-16,0 3 0 0,-3 2 0 0,-4 6 0 15,0 4 0-15,-3 4 0 0,-4 22 0 0,2-24 0 16,-2 24 0-16,0 0 0 0,0 0 0 16,0 0 0-16,0 0 0 0,0 0 0 0,2 18 0 15,-2 2 0-15,1 3 0 0,1 6 0 0,1 0 0 16,0 1 0-16,3-1 0 0,4-2 0 0,1-3 0 15,2-2 0-15,3-4 0 0,2-5 0 0,3-3 0 16,1-4 0-16,2-1 0 0,2-5 0 0,1-3 0 16,-1-5 0-16,0-4 0 0,-1-3 0 15,1-2 0-15,0 0 0 0,-2-1 0 0,-1 0 0 16,-5 0 0-16,0 1 0 0,-18 17 0 16,28-29 0-16,-28 29 0 0,20-23 0 0,-20 23 0 15,0 0 0-15,0 0 0 0,0 0 0 0,0 0 0 16,0 0 0-16,0 0 0 0,0 0 0 0,12 28 0 15,-13-10 0-15,0 4 0 0,-1 2 0 0,-1 1 0 16,3 4 0-16,-3-5 0 0,7 4 0 16,-2-4 0-16,4-1 0 0,3-3 0 0,6-1-33 15,-15-19-60-15,54 39-334 0,-54-39-225 0,45 7 47 16,-18-7 369-16</inkml:trace>
  <inkml:trace contextRef="#ctx0" brushRef="#br2" timeOffset="127302.609">15975 10317 1911 0,'-8'-18'59'0,"-4"-3"-16"0,12 21-9 0,-25-30-34 16,25 30 0-16,-32-18 0 0,15 13 0 0,0 3 0 15,0 3 0-15,0 4 0 0,0 3 0 0,-1 4 0 16,18-12 0-16,-33 38 0 0,17-14 0 0,0 3 0 16,2 2 0-16,2 0 0 0,2 1 0 0,1-1 0 15,7 1 0-15,1-2 0 0,3-4 0 16,3-2 0-16,2-4 0 0,-7-18 0 0,25 28 0 15,-8-20 0-15,1-2 0 0,3-4 0 0,2-6 0 16,1-4 0-16,0-6 0 0,3-4 0 16,-1-4 0-16,0-4 0 0,0-3 0 0,-2 0 0 15,-3-2 0-15,-2 4 0 0,-2-2 0 0,-3 1 0 16,-2 2 0-16,-2 3 0 0,-3 5 0 0,-7 18 0 16,5-24 0-16,-5 24 0 0,0 0 0 15,0 0 0-15,0 0 0 0,0 0 0 0,-21 3 0 16,21-3 0-16,-12 32 0 0,7-9 0 0,-2 5 0 15,3 3 0-15,0 0 0 0,6 3 0 0,-1-4 0 16,7 1 0-16,0-3 0 0,6-1 0 0,2-8-46 16,10 2-24-16,-7-14-16 0,26 22-176 0,-25-30-342 15,18 4 17-15,-3-5 196 0</inkml:trace>
  <inkml:trace contextRef="#ctx0" brushRef="#br2" timeOffset="127724.574">16441 10269 1581 0,'0'0'330'0,"-27"-22"-275"0,27 22-2 16,-34-24-25-16,17 18-28 0,-4 2 0 0,-1 4 0 16,-1 4 0-16,0 7 0 0,0 2 0 15,0 6 0-15,-3 5 0 0,2 4 0 0,1 5 0 16,1 0 0-16,4 2 0 0,3 0 0 0,5-3 0 16,4-3 0-16,6-3 0 0,5-7 0 0,6-2 0 15,-11-17 0-15,34 26 0 0,-11-18 0 0,2-6 0 16,2-3 0-16,3-5 0 0,1-5 0 15,1-3 0-15,1-4 0 0,-3-4 0 0,1-4 0 16,-3-3 0-16,-2 0 0 0,0-2 0 16,-4 1 0-16,0-1 0 0,-4 2 0 0,-1 0 0 15,-4 3 0-15,-2 4 0 0,-4 4 0 0,-7 18 0 16,8-18 0-16,-8 18 0 0,0 0 0 0,0 0 0 16,-3 24 0-16,0 0 0 0,-2 8 0 0,-1 9 0 15,-2 6 0-15,0 8 0 0,1 5 0 0,-2 7 0 16,3 5 0-16,-1 4 0 0,1 0 0 15,0-6 0-15,-2-2 0 0,3-10 0 0,-1-1 0 16,-2-6 0-16,1-4 0 0,-3-6 0 16,0-7 0-16,-1-5 0 0,0-6 0 0,0-6 0 15,11-17 0-15,0 0 0 0,-19 16 0 0,19-16 0 16,-9-21 0-16,7 4 0 0,-3-10 0 0,5-3 0 16,0-10 0-16,10 9-34 0,-25-37-372 0,27 32-257 15,-17-19 35-15,5 1 313 0</inkml:trace>
  <inkml:trace contextRef="#ctx0" brushRef="#br2" timeOffset="128099.5061">16740 10542 1954 0,'-5'-22'93'0,"5"22"-93"0,25-7 0 16,-6-3 0-16,1-2 0 0,0-2 0 0,3-4 0 16,-1-2 0-16,5-1 0 0,-1-2 0 0,3-3 0 15,3-2 0-15,-2-1 0 0,0-2 0 16,-2-2 0-16,-4 4 0 0,-1 1 0 0,-5 1 0 16,-3 2 0-16,-5 2 0 0,-7 4 0 0,-4 1 0 15,1 18 0-15,-17-29 0 0,17 29 0 16,-36-16 0-16,10 14 0 0,-3 5 0 0,-6 6 0 15,-4 8 0-15,0 7 0 0,-3 5 0 0,6 5 0 16,2 2 0-16,2 4 0 0,3 2 0 0,6 2 0 16,6-1 0-16,5-1 0 0,7-5 0 15,4-2 0-15,6-3 0 0,5-6 0 0,6-2 0 16,7-6 0-16,4-3 0 0,5-3 0 0,7-3 0 16,2-7 0-16,8 3 0 0,-2-10 0 0,15 15 0 15,-29-39-440-15,33 27-237 0,-14-12-9 0,3-9 443 16</inkml:trace>
  <inkml:trace contextRef="#ctx0" brushRef="#br2" timeOffset="128412.014">18232 10108 1974 0,'0'0'73'0,"0"0"-73"0,0 0 0 16,0 0 0-16,0 0 0 0,0 0 0 0,0 0 0 15,-16 34 0-15,8-9 0 0,-3 5 0 16,0 1 0-16,1 0 0 0,0-1 0 0,5-1 0 15,2-1 0-15,0-5 0 0,6 0 0 0,-3-4 0 16,7 0 0-16,-7-19 0 0,19 29 0 0,-19-29 0 16,36 21-117-16,-42-38-386 0,32 20-136 0,-26-3 27 15,28-33 437-15</inkml:trace>
  <inkml:trace contextRef="#ctx0" brushRef="#br2" timeOffset="128568.3588">18240 9825 1099 0,'-40'-41'385'0,"48"59"90"16,-44-14-395-16,36-4-72 0,-20 3-8 0,20-3 0 16,0 0 0-16,0 0 0 0,2 18 0 0,-2-18 0 15,28 14 0-15,-7-11 0 0,8 3-22 16,-1-12-75-16,22 30-139 0,-19-27-408 0,18 10 15 16,-8-1 211-16</inkml:trace>
  <inkml:trace contextRef="#ctx0" brushRef="#br2" timeOffset="128849.5559">18799 10020 2047 0,'-27'11'0'0,"5"-3"0"16,0 0 0-16,0 0 0 15,0-1 0-15,-1 0 0 0,1 0 0 0,2 0 0 16,3-1 0-16,17-6 0 0,-22 7 0 0,22-7 0 16,0 0 0-16,0 0 0 0,0 0 0 0,0 0 0 15,0 0 0-15,26 19 0 0,-7-13 0 0,3 1 0 16,3 2 0-16,1-1 0 0,0 3 0 0,1 3 0 15,-4 1 0-15,-1 3 0 0,-4 2 0 0,-3 2 0 16,-3 1 0-16,-5 0 0 0,0 0 0 16,-4-1 0-16,-3-1 0 0,-5 0 0 0,-2-2 0 15,-6 0 0-15,-6 3 0 0,-2-1 0 0,-9-1 0 16,-3 2 0-16,-3-3 0 0,0 1 0 16,-3-8 0-16,6 2 0 0,-4-14 0 0,32 26-379 15,-30-36-303-15,35 10 3 0,-30-13 373 0</inkml:trace>
  <inkml:trace contextRef="#ctx0" brushRef="#br2" timeOffset="129804.4905">13384 12123 1708 0,'-7'-23'339'16,"7"23"-339"-16,0 0 0 0,0 0 0 16,0 0 0-16,0 0 0 0,24-24 0 0,-3 13 0 15,5-5 0-15,5 0 0 0,8-7 0 16,5 0 0-16,9-1 0 0,5 0 0 0,-1 2 0 15,1 0 0-15,-1 5 0 0,-2 2 0 0,0 5 0 16,-7 3 0-16,-3 4 0 0,-3 3 0 0,-2 5 0 16,-4 0 0-16,1 6 0 0,-8-3 0 0,6 14-107 15,-35-22-463-15,42 23-61 0,-42-23-1 16</inkml:trace>
  <inkml:trace contextRef="#ctx0" brushRef="#br2" timeOffset="130245.6161">14838 11743 1369 0,'15'-17'502'15,"-6"-4"-458"-15,-4-4 4 0,5 6-10 0,-4 2-2 16,-6 17-26-16,0 0-10 0,12-18 0 0,-12 18 0 16,0 0 0-16,0 0 0 0,2 25 0 0,-1-4 0 15,-1 4 0-15,2 8 0 0,-1 4 0 0,-1 4 0 16,1 4 0-16,-1 0 0 0,1 0 0 15,2-2 0-15,0-4 0 0,2-5 0 0,3-2 0 16,0-9 0-16,2-1 0 0,-10-22 0 0,27 28 0 16,-27-28 0-16,31 10 0 0,-31-10 0 0,32-13 0 15,-15 0 0-15,0-6 0 0,2-7 0 0,0-5 0 16,0-7 0-16,-1-5 0 0,2-4 0 0,-2-2 0 16,-2 1 0-16,-3 1 0 0,2 3 0 15,-7-2 0-15,6 6 0 0,-6-8 0 16,9 23-142-16,-24-27-503 0,26 18-46 0,-13-6 123 15</inkml:trace>
  <inkml:trace contextRef="#ctx0" brushRef="#br2" timeOffset="130448.8153">15628 11542 1947 0,'0'0'100'0,"0"0"-100"0,-17 26 0 0,17-26 0 16,-6 26 0-16,1-8 0 0,0 2 0 0,-2 4 0 15,1 1 0-15,0 3 0 0,1 0 0 16,0 1 0-16,1 2 0 0,2 0 0 0,0 0 0 16,0-1 0-16,1-3 0 0,5 0 0 0,-2-11 0 15,8 4 0-15,-10-20-73 0,32 36-277 16,-32-36-328-16,24 1 57 0,-24-1 297 0</inkml:trace>
  <inkml:trace contextRef="#ctx0" brushRef="#br2" timeOffset="130839.3716">15690 11402 2047 0,'20'-22'0'16,"-20"22"0"-16,0 0 0 0,0 0 0 0,0 0 0 16,0 0 0-16,0 0 0 0,28 9 0 0,-28-9 0 15,37 12 0-15,-14-1 0 0,3 2 0 0,-1 3 0 16,-1 4 0-16,-5 6 0 0,-1 1 0 0,-2 7 0 15,-5 1 0-15,-1 2 0 0,-3 3 0 16,-4-2 0-16,0 1 0 0,-5-3 0 0,1-2 0 16,-3-2 0-16,0-2 0 0,1-4 0 0,0-3 0 15,2-6 0-15,1-17 0 0,0 20 0 0,0-20 0 16,0 0 0-16,0 0 0 0,0 0 0 0,0 0 0 16,17-26 0-16,-10 8 0 0,2-6 0 0,3-6 0 15,0-2 0-15,1-2 0 0,0 0 0 16,-4 3 0-16,1 0 0 0,-4 0 0 15,-1 0 0-15,0-1 0 0,-3 3 0 0,2 3 0 16,-3 5 0-16,-1 21 0 0,1-25 0 0,-1 25 0 16,0 0 0-16,0 0 0 0,0 0 0 0,0 0 0 15,32-7 0-15,-13 3 0 0,13 5 0 0,-1-9-18 16,15 19-136-16,-30-32-408 0,33 19-110 0,-12-12 41 16</inkml:trace>
  <inkml:trace contextRef="#ctx0" brushRef="#br2" timeOffset="131026.8803">16809 11086 2037 0,'-22'24'10'0,"0"8"-10"16,-1 5 0-16,4 6 0 0,-1 4 0 16,3 6 0-16,1 3 0 0,5 3 0 0,4 0 0 15,3-1 0-15,4-3 0 0,3-4 0 0,2-4 0 16,1-4 0-16,2 0 0 0,0-7 0 0,3 1 0 15,-4-5 0-15,8 2 0 0,-15-34-127 0,34 44-524 16,-34-44-45-16,18 28 124 0</inkml:trace>
  <inkml:trace contextRef="#ctx0" brushRef="#br2" timeOffset="131526.9174">16584 11501 1771 0,'11'38'276'16,"-11"-38"-276"-16,-9 18 0 0,9-18 0 16,7 18 0-16,-7-18 0 0,18 18 0 0,-18-18 0 15,35 15 0-15,-11-12 0 0,4-3 0 0,5-2 0 16,1-4 0-16,4 0 0 0,-3-4 0 0,2 0 0 16,-1-2 0-16,-2-1 0 0,-1 1 0 15,-5-1 0-15,-4 0 0 0,-3 3 0 0,-4-3 0 16,-17 13 0-16,20-15 0 0,-20 15 0 0,0 0 0 15,0 0 0-15,0 0 0 0,0 0 0 16,0 0 0-16,0 0 0 0,0 0 0 0,0 0 0 16,0 0 0-16,0 0 0 0,-11 28 0 0,6-12 0 15,-3 7 0-15,2 5 0 0,-2 2 0 0,1 2 0 16,0-1 0-16,1-2 0 0,1 2 0 0,3-5 0 16,1-2 0-16,2-2 0 0,1-5 0 0,-2-17 0 15,13 26 0-15,-13-26 0 0,24 8 0 0,-7-10 0 16,6-7 0-16,4-7 0 0,4-4 0 15,5-8 0-15,0-3 0 0,2-5 0 16,1 0 0-16,0 1 0 0,-2 0 0 0,-1 1 0 16,-6 3 0-16,-3 3 0 0,-4 5 0 0,-7 6 0 15,-16 17 0-15,18-17 0 0,-18 17 0 0,0 0 0 16,0 0 0-16,-8 22 0 0,-3-3 0 0,1 5 0 16,-8 8 0-16,4-1 0 0,2 1 0 15,4-4 0-15,4-1 0 0,1-2 0 0,6-4 0 16,2-4 0-16,5 0 0 0,-10-17 0 0,35 21 0 15,-16-22 0-15,23 13-184 0,-31-39-188 0,40 25-237 16,-21-13-18-16,2-9 373 0</inkml:trace>
  <inkml:trace contextRef="#ctx0" brushRef="#br2" timeOffset="131886.2948">17956 11415 1512 0,'-22'-28'535'0,"5"15"-535"0,17 13 0 0,-32-13 0 16,15 12 0-16,-2 3 0 0,1 4 0 0,-1 4 0 15,1 3 0-15,0 5 0 0,0 6 0 0,1 2 0 16,1 5 0-16,0 1 0 0,4 0 0 0,0 1 0 16,4-3 0-16,6-3 0 0,-1-3 0 0,6-1 0 15,3-2 0-15,-6-21 0 0,21 25 0 16,-21-25 0-16,31 12 0 0,-14-11 0 0,3-6 0 16,3-4 0-16,2-6 0 0,3-4 0 0,2-2 0 15,-2-4 0-15,0-2 0 0,-2-1 0 16,-1 2 0-16,-6 2 0 0,-2 1 0 0,-4 3 0 15,-2 3 0-15,-11 17 0 0,10-26 0 0,-10 26 0 16,0 0 0-16,0 0 0 0,0 0 0 16,0 0 0-16,-21 1 0 0,21-1 0 0,-20 33 0 15,9-10 0-15,2-4 0 0,6 3 0 0,-1-4 0 16,4 0 0-16,0-18 0 0,9 30 0 0,-9-30 0 16,18 20 0-16,-18-20 0 0,29 1 0 0,-11-8 0 15,8-3 0-15,-1-11 0 0,11 3-51 0,-15-25-127 16,37 33-232-16,-40-30-230 0,18 1 35 0,2 7 443 15</inkml:trace>
  <inkml:trace contextRef="#ctx0" brushRef="#br2" timeOffset="132011.2987">18492 10993 2047 0,'-13'-17'0'0,"13"17"0"0,-20-3 0 0,20 3 0 16,-28 15 0-16,11 6 0 0,-1 7 0 0,-1 13 0 16,0 5 0-16,1 7 0 0,2 4 0 0,3-3 0 15,3 3 0-15,2-1 0 0,4-7 0 0,5-2 0 16,3-3 0-16,0-9 0 0,10 7 0 15,-14-42-159-15,27 54-447 0,-26-33-97 0,6-2 125 16</inkml:trace>
  <inkml:trace contextRef="#ctx0" brushRef="#br2" timeOffset="132823.835">13525 13339 2047 0,'15'-18'0'0,"-15"18"0"0,0 0 0 0,0 0 0 15,34-14 0-15,-8 4 0 0,10-1 0 0,4-3 0 16,9-2 0-16,2-3 0 0,6-4 0 0,3-2 0 16,2 0 0-16,2 2 0 0,-2 0 0 0,3 4 0 15,-4-1 0-15,2 5 0 0,-2-2 0 0,4 17-52 16,-30-14-579-16,28 14-51 0,-20-7 14 0</inkml:trace>
  <inkml:trace contextRef="#ctx0" brushRef="#br2" timeOffset="138455.7017">15175 12657 1200 0,'0'0'639'15,"0"0"-573"-15,0 0-50 0,-8 21 7 0,8-21-23 16,-16 28 27-16,7-8-16 0,-1 6 9 0,-2 1-12 16,0 4-7-16,0-1 9 0,-1 1-6 0,4 2 11 15,-1-2-8-15,3 2-7 0,2-1 0 0,4-3 0 16,1-4 0-16,3-3 0 0,6-3 0 15,3-2 0-15,-12-17 0 0,33 25 0 0,-14-19 0 16,3-2 0-16,2-6 0 0,3-7 0 0,2-2 0 16,2-6 0-16,-1-3 0 0,-1-4 0 0,0-5 0 15,-1-3 0-15,-1-1 0 0,1 1 0 0,-2-2 0 16,-1 1 0-16,-3 2 0 0,-4-1 0 0,-2 3 0 16,-2 3 0-16,-5 0 0 15,0 5 0-15,-3 3 0 0,-6 18 0 0,8-22 0 16,-8 22 0-16,0 0 0 0,0 0 0 0,0 0 0 15,-7 20 0-15,1 0 0 0,-3 6 0 0,0 8 0 16,-2 5 0-16,0 1 0 0,-1 2 0 0,1 0 0 16,0-1 0-16,4-1 0 0,2-5 0 0,7-4 0 15,2-11-43-15,13 6-50 0,-17-26-88 0,46 23-311 16,-46-23-80-16,44-9 39 0</inkml:trace>
  <inkml:trace contextRef="#ctx0" brushRef="#br2" timeOffset="139019.5281">16006 12708 1468 0,'-18'-1'227'0,"18"1"-153"0,-22 14-31 15,22-14 1-15,-25 31-17 0,13-10 3 16,-4 4-8-16,2 5 7 0,1 0-13 0,3 4 9 16,1 2-9-16,0 0 8 0,0 0-22 0,3-3-2 15,-1-2 0-15,3-4 0 0,0-2 0 0,0-5 0 16,2 0 0-16,2-20 0 0,-2 27 0 0,2-27 0 15,0 0 0-15,0 0 0 0,0 0 0 0,0 0 0 16,0 0 0-16,17-3 0 0,-17 3 0 16,12-35 0-16,-4 10 0 0,3-6 0 0,0-2 0 15,2-3 0-15,3-3 0 0,0-2 0 0,-1 1 0 16,0-1 0-16,-2-1 0 0,0 0 0 0,-1 0 0 16,-1 1 0-16,1 1 0 0,0 5 0 15,0 4 0-15,-1 8 0 0,-11 23 0 0,18-24 0 16,-18 24 0-16,0 0 0 0,21-10 0 0,-21 10 0 15,18 6 0-15,-18-6 0 0,21 17 0 16,-21-17 0-16,19 27 0 0,-12-7 0 0,0 3 0 16,-2 4 0-16,-2 3 0 0,3 1 0 0,-3 2 0 15,-2 1 0-15,-2 1 0 0,-2-2 0 0,0 1 0 16,-5-3 0-16,0 0 0 0,-3-2 0 0,-1-1 0 16,-3-1 0-16,-1-3 0 0,-2-1 0 0,-1-2 0 15,-2-2 0-15,0-3 0 0,1-3 0 16,1-5 0-16,2 1 0 0,17-9 0 0,-26 0 0 15,26 0 0-15,-21-11 0 0,21 11 0 16,0 0 0-16,-19-18 0 0,19 18 0 0,0 0 0 16,0 0 0-16,0 0 0 0,0 0 0 0,0 0 0 15,0 0 0-15,-17 27 0 0,12-2 0 0,1 12 0 16,-4 8 0-16,-3 6 0 0,-2 6 0 0,-4 3 0 16,0 2 0-16,-1 3 0 0,0-2 0 15,2-2 0-15,1-9 0 0,5-8 0 0,2-12 0 16,11-3-85-16,-3-29-108 0,28 25-185 0,-36-47-117 15,28 12-98-15,3 2 291 0</inkml:trace>
  <inkml:trace contextRef="#ctx0" brushRef="#br2" timeOffset="139398.7269">16543 12609 1961 0,'-21'34'86'0,"2"-9"-86"0,-2-1 0 0,3 4 0 16,-1 1 0-16,5 1 0 0,-1 1 0 0,4 0 0 0,2 2 0 15,0-1 0-15,3 1 0 16,1 1 0-16,3-1 0 0,0-1 0 0,2-3 0 16,3-2 0-16,-1-7 0 0,2-1 0 0,-4-19 0 15,10 23 0-15,-10-23 0 0,0 0 0 0,0 0 0 16,18 2 0-16,-18-2 0 0,13-21 0 0,-3 3 0 15,0-7 0-15,1-7 0 0,3-1 0 0,0-4 0 16,-3 1 0-16,-3 1 0 0,1 0 0 0,-3-1 0 16,0-2 0-16,-1-1 0 0,-2 2 0 15,1-2 0-15,1 4 0 0,0 6 0 0,-3 5 0 16,-2 24 0-16,1-22 0 0,-1 22 0 0,0 0 0 16,0 0 0-16,0 0 0 0,0 0 0 15,17 12 0-15,-17-12 0 0,28 12 0 0,-7-7 0 16,2-1 0-16,6 1 0 0,0-3 0 0,6 2 0 15,-3-3 0-15,9 5-40 0,-11-15-84 16,27 34-225-16,-45-46-146 0,31 27-44 0,-20-6 40 16,-16-20 499-16</inkml:trace>
  <inkml:trace contextRef="#ctx0" brushRef="#br2" timeOffset="139572.7636">17100 12665 1987 0,'-23'16'60'0,"23"-16"-60"0,-19 25 0 0,19-25 0 15,-15 29 0-15,15-29 0 0,-14 31 0 0,9-13 0 0,0 0 0 16,5-1 0-16,-2 0 0 15,2-17 0-15,2 33 0 0,0-16 0 0,2 0 0 16,-4-17 0-16,9 30 0 0,-9-30 0 0,11 24 0 16,-11-24 0-16,15 17 0 0,-15-17-20 0,25 23-204 15,-40-46-217-15,41 30-112 0,-26-7-59 0,-1-47 416 16</inkml:trace>
  <inkml:trace contextRef="#ctx0" brushRef="#br2" timeOffset="139697.7628">17215 12326 1827 0,'-2'23'31'0,"2"-23"-31"15,11 28-3-15,1-8-29 0,-12-20-36 0,29 43-73 16,-29-43-179-16,17 23-238 0,0-4 22 16,0-8 337-16</inkml:trace>
  <inkml:trace contextRef="#ctx0" brushRef="#br2" timeOffset="140214.3526">17793 12552 1787 0,'-34'1'96'0,"17"-3"-61"0,-5-2 4 16,1 5-3-16,-2 2-5 0,0 5-8 0,-6 3-23 16,2 5 0-16,-5 4 0 0,1 7 0 0,0 2 0 15,2 7 0-15,0 2 0 0,5 1 0 0,-1 0 0 16,4 3 0-16,5-5 0 0,5-4 0 15,6-8 0-15,6-6 0 0,-1-19 0 0,21 25 0 16,-4-19 0-16,6-4 0 0,5-5 0 16,6-8 0-16,2-5 0 0,6-7 0 0,-1-6 0 15,-1-4 0-15,2-5 0 0,-5-4 0 0,0 0 0 16,-7 2 0-16,-3 4 0 0,-8 4 0 0,-3 5 0 16,-5 4 0-16,-4 5 0 0,-7 18 0 0,5-22 0 15,-5 22 0-15,0 0 0 0,0 0 0 0,-24 12 0 16,12 6 0-16,-2 10 0 0,-1 8 0 0,0 9 0 15,0 7 0-15,2 6 0 0,-3 8 0 16,-1 11 0-16,1 4 0 0,-1 8 0 0,0 4 0 16,0 3 0-16,0-3 0 0,-2-7 0 15,2-12 0-15,0-12 0 0,2-7 0 0,3-10 0 16,2-5 0-16,-2-10 0 0,5-8 0 0,7-22 0 16,-13 16 0-16,13-16 0 0,0 0 0 0,1-32 0 15,1 4 0-15,4-7 0 0,4-7 0 0,1-3 0 16,1-5 0-16,1-2 0 0,-2-2 0 15,-1-2 0-15,0-3 0 0,-3 0 0 0,0-1 0 16,-2 5 0-16,-2 8 0 0,-1 6 0 0,-1 9 0 16,1 4 0-16,-1 4 0 0,0 2 0 0,1 1 0 15,5 1 0-15,-1 0 0 0,-6 20 0 0,22-34 0 16,-5 19 0-16,2-8 0 0,13 6-17 16,-13-27-206-16,41 33-110 0,-36-39-253 0,22 2-21 15,9 11 327-15</inkml:trace>
  <inkml:trace contextRef="#ctx0" brushRef="#br2" timeOffset="140573.7505">18407 12089 1831 0,'0'0'216'15,"-32"11"-216"-15,14-10 0 0,-4 1 0 0,3 9 0 16,-6 5 0-16,2 7 0 0,-1 5 0 16,1 4 0-16,1 6 0 0,4 3 0 0,0 4 0 15,3 2 0-15,0 1 0 0,2 2 0 0,0 2 0 16,2 1 0-16,1-2 0 0,3-4 0 15,3-3 0-15,0-9 0 0,6-3 0 0,0-5 0 16,4-4 0-16,1-5 0 0,3-1 0 0,-10-17 0 16,18 18 0-16,-18-18 0 0,23 3 0 0,-23-3 0 15,31-16 0-15,-14 3 0 0,1-8 0 16,0-1 0-16,3-4 0 0,-1-3 0 0,-2-2 0 16,-2 5 0-16,-4 2 0 0,-1 3 0 0,-3 4 0 15,-8 17 0-15,14-25 0 0,-14 25 0 0,0 0 0 16,0 0 0-16,0 0 0 0,0 0 0 0,0 0 0 15,12 17 0-15,-12-17 0 0,7 29 0 0,-1-12 0 16,-6-17 0-16,13 32 0 0,-13-32 0 16,24 18 0-16,-24-18 0 0,34 4 0 15,-16-11 0-15,11 9-62 0,-17-31-134 0,33 29-48 16,-36-43-102-16,36 18-95 0,-9 7-76 0,-18-29 277 16</inkml:trace>
  <inkml:trace contextRef="#ctx0" brushRef="#br2" timeOffset="140745.6153">18965 12001 1368 0,'0'0'679'0,"-10"19"-679"0,10-19 0 16,-34 28 0-16,14 0 0 0,-3 5 0 0,0 10 0 15,-2 5 0-15,3 4 0 0,2 4 0 0,3 2 0 16,-3 5 0-16,2 1 0 0,0 4 0 16,1-2 0-16,6-5 0 0,2-7 0 0,9-7 0 15,-3-9 0-15,4-3 0 0,-1-10 0 0,10 6-90 16,-10-31-212-16,18 30-126 0,-18-30-210 15,0 0 50-15,24-8 588 0</inkml:trace>
  <inkml:trace contextRef="#ctx0" brushRef="#br2" timeOffset="140917.5819">18549 12330 1931 0,'0'0'116'0,"6"19"-116"16,-6-19 0-16,31 8 0 0,-12-3 0 15,6-4 0-15,6-2 0 0,6 1 0 0,0-6 0 16,8 7 0-16,-8-10 0 0,22 29-291 0,-43-40-114 16,24 31-257-16,-3-4 30 0,-16-22 576 0</inkml:trace>
  <inkml:trace contextRef="#ctx0" brushRef="#br2" timeOffset="141448.7703">13819 14928 1905 0,'-20'23'142'0,"20"-23"-142"16,29-15 0-16,-3 0 0 0,3-3 0 0,5-4 0 16,4-1 0-16,2-1 0 0,4 5 0 0,-1 1 0 15,5 7 0-15,-4 0 0 0,4 11-9 0,-14-26-248 16,30 35-376-16,-25-13-2 0,6 9 123 0</inkml:trace>
  <inkml:trace contextRef="#ctx0" brushRef="#br2" timeOffset="141933.1855">15286 14846 1962 0,'-15'18'85'0,"15"-18"-85"15,0 0 0-15,0 0 0 0,0 0 0 0,29-19 0 16,-11 6 0-16,5-2 0 0,4-1 0 16,2-2 0-16,4-1 0 0,2 1 0 0,2-3 0 15,-1 3 0-15,-3 1 0 0,1 2 0 0,-6-2 0 16,-1 1 0-16,-4 3 0 0,-5-2 0 0,-18 15 0 15,22-24 0-15,-22 24 0 0,4-22 0 0,-4 22 0 16,-12-20 0-16,12 20 0 0,-32-17 0 16,10 12 0-16,-4 4 0 0,-2 1 0 0,-2 2 0 15,-2 4 0-15,0 4 0 0,0 3 0 0,0 4 0 16,2 3 0-16,2 5 0 0,1 2 0 0,4 5 0 16,4 2 0-16,3 1 0 0,3 1 0 0,3 3 0 15,4-2 0-15,3-2 0 0,7-4 0 0,4-5 0 16,11-4 0-16,4-5 0 0,6-3 0 15,6-5 0-15,7-4 0 0,3-8 0 16,6 0 0-16,3-11 0 0,6 0 0 0,-3-9 0 16,9 2-83-16,-13-16-61 0,25 30-187 0,-43-45-96 15,29 29-82-15,-24-10 9 0,-17-18 448 0</inkml:trace>
  <inkml:trace contextRef="#ctx0" brushRef="#br2" timeOffset="142245.6982">16188 14570 1453 0,'-20'-6'573'15,"7"26"-552"-15,-3 0-21 0,3 0 0 0,0 1 0 16,1 2 0-16,0 3 0 0,0 0 0 0,2 3 0 16,0 1 0-16,2-3 0 0,1 1 0 15,2-4 0-15,2-3 0 0,3-3 0 0,0-18 0 16,10 22 0-16,-10-22 0 0,0 0 0 0,28 9 0 16,-28-9 0-16,33-14 0 0,-11-4 0 15,2-4 0-15,2-6 0 0,4-6 0 0,-1-1 0 16,3-5 0-16,-3-1 0 0,-3 3 0 0,-5 1 0 15,-2 7 0-15,-2 0 0 0,-4 2 0 0,-1 4 0 16,-2 2 0-16,-4 4 0 0,-6 18 0 0,6-18 0 16,-6 18 0-16,0 0 0 0,0 0 0 0,0 0 0 15,-2 23 0-15,-2-1 0 0,2 8 0 0,-3 6 0 16,0 8 0-16,1 2 0 16,-1 2 0-16,5-1 0 0,0-7 0 0,6-4 0 15,3-12 0-15,10-3 0 0,1-13 0 0,16 9-111 16,-20-35-126-16,39 19-241 0,-40-26-71 0,20-4-11 15,13 12 449-15</inkml:trace>
  <inkml:trace contextRef="#ctx0" brushRef="#br2" timeOffset="142448.8461">17230 13676 1828 0,'-63'21'219'0,"36"25"-219"16,-2 9 0-16,1 8 0 0,-5 7 0 15,2 8 0-15,1 3 0 0,3 4 0 0,3-3 0 16,6-6 0-16,7-7 0 0,7-7 0 16,10-5 0-16,1-8 0 0,8 0 0 0,1-9 0 15,7 12-17-15,-23-52-361 0,51 65-46 0,-46-40-224 16,25-11 69-16,15 23 579 0</inkml:trace>
  <inkml:trace contextRef="#ctx0" brushRef="#br2" timeOffset="143011.3508">17959 14370 1643 0,'-4'-17'94'16,"4"17"-28"-16,-10-26-5 0,10 26-13 0,-12-27-8 16,12 27-11-16,-27-25 1 15,27 25-4-15,-35-17-16 0,15 13-10 0,-4 1 0 16,1 6 0-16,-4 0 0 0,-1 7 0 0,-1 2 0 15,-2 5 0-15,0 2 0 0,0 6 0 0,0-1 0 16,2 5 0-16,-1 2 0 0,6 3 0 0,-1 2 0 16,4 2 0-16,1-3 0 0,2-4 0 0,5-5 0 15,4-7 0-15,9-19 0 0,8 27 0 0,-8-27 0 16,32 19 0-16,-8-13 0 0,2-6 0 16,4-4 0-16,5-4 0 0,3-7 0 0,0-3 0 15,5-6 0-15,1-2 0 0,1-8 0 0,-1-4 0 16,-1-4 0-16,-4-2 0 0,-5 3 0 15,-2 2 0-15,-5 4 0 0,-5 3 0 0,-2 0 0 16,-3 6 0-16,-5 5 0 0,-12 21 0 0,11-24 0 16,-11 24 0-16,0 0 0 0,0 0 0 15,-20 6 0-15,20-6 0 0,-26 34 0 0,12-8 0 16,0 7 0-16,0 3 0 0,0 7 0 0,2 1 0 16,0 5 0-16,2 0 0 0,3 1 0 0,1-4 0 15,7-4 0-15,4-9 0 0,8-5 0 0,3-10 0 16,11-2 0-16,-4-14-37 0,24 16-162 0,-30-42-84 15,43 36-64-15,-38-30-203 0,8-13 33 0,23 20 404 16</inkml:trace>
  <inkml:trace contextRef="#ctx0" brushRef="#br2" timeOffset="143308.2495">18434 14365 1710 0,'-17'28'311'0,"0"-8"-285"0,-2 4-26 0,1 4 0 16,0 3 0-16,1 2 0 0,2 2 0 0,3 3 0 15,4-2 0-15,-1 1 0 0,4-5 0 16,3-6 0-16,2-6 0 0,0-20 0 0,7 24 0 16,-7-24 0-16,0 0 0 0,18 18 0 0,-18-18 0 15,0 0 0-15,19-3 0 0,-19 3 0 0,17-22 0 16,-3 1 0-16,0-5 0 0,1-6 0 0,2-4 0 16,2-3 0-16,-2-2 0 0,-3 4 0 15,-4-1 0-15,-1 3 0 0,-2 3 0 16,-1-1 0-16,1 2 0 0,-1-2 0 0,2 3 0 15,-1 1 0-15,1 2 0 0,1 3 0 0,1 6 0 16,-10 18 0-16,25-28 0 0,-25 28 0 0,32-12 0 16,-15 6 0-16,7 8 0 0,-2-5 0 0,16 18-121 15,-38-15-125-15,62 14-69 0,-62-14-167 0,25-10-58 16,8 26 198-16,-33-16 342 0</inkml:trace>
  <inkml:trace contextRef="#ctx0" brushRef="#br2" timeOffset="143861.9524">19261 14252 1856 0,'-59'16'115'0,"40"-10"-59"0,-3-1-36 15,0 4-20-15,0 1 0 0,-2 5 0 0,-2 1 0 16,1 4 0-16,-2 1 0 0,2 5 0 0,0 2 0 16,1 4 0-16,2 0 0 0,1 3 0 15,1-2 0-15,4-3 0 0,2-7 0 0,7-6 0 16,7-17 0-16,5 18 0 0,-5-18 0 0,32 5 0 16,-9-11 0-16,5-4 0 0,3-5 0 0,6-5 0 15,3-3 0-15,0-4 0 0,3-5 0 0,-1-2 0 16,0 0 0-16,-5 2 0 0,-5 3 0 0,-7 2 0 15,-4 3 0-15,-5 2 0 0,-5 2 0 0,-4 0 0 16,-3 3 0-16,-4 17 0 16,1-26 0-16,-1 26 0 0,0 0 0 0,-11-20 0 15,11 20 0-15,0 0 0 0,0 0 0 0,-22 22 0 16,22-22 0-16,-12 38 0 0,6-12 0 0,1 4 0 16,-2 8 0-16,1 5 0 0,0 8 0 0,-2 8 0 15,1 7 0-15,0 3 0 0,-2 7 0 0,-1 1 0 16,1 2 0-16,-1-2 0 0,-2-4 0 15,0-5 0-15,0-9 0 0,-1-3 0 0,2-7 0 16,-3-3 0-16,-6-1 0 0,-4-5 0 0,-4 0 0 16,-2-3 0-16,1-5 0 0,-1-7 0 0,2-11 0 15,3-9 0-15,3-8 0 0,2-9 0 0,3-7 0 16,2-4 0-16,2-6 0 0,3-4 0 16,3-4 0-16,0-10 0 0,10 5-27 0,-17-34-178 15,34 31-153-15,-41-49-101 0,29 14-133 16,10 16 187-16,-20-25 405 0</inkml:trace>
  <inkml:trace contextRef="#ctx0" brushRef="#br2" timeOffset="144351.1081">19654 14416 1882 0,'20'-3'59'0,"0"1"-27"0,3-5-1 0,7-4-10 16,5-3 1-16,1 2-22 0,-5 0 0 0,1 4 0 15,-7-2 0-15,0 2 0 0,-3-3 0 0,-4-1 0 16,-18 12 0-16,28-23 0 0,-28 23 0 0,18-27 0 16,-18 27 0-16,7-29 0 0,-7 29 0 0,-2-31 0 15,-3 14 0-15,5 17 0 0,-19-33 0 16,4 16 0-16,-2 3 0 0,-2 3 0 0,-3 6 0 16,-3 5 0-16,1 6 0 0,-1 6 0 0,-1 5 0 15,0 5 0-15,1 3 0 0,1 5 0 0,3 5 0 16,1 5 0-16,2 4 0 0,5 2 0 0,-2 1 0 15,3-1 0-15,7-6 0 0,3-8 0 0,9-7 0 16,8-8 0-16,8-4 0 0,5-8 0 16,11-4 0-16,3-10 0 0,14-3 0 0,4-9-8 15,15 6-141-15,-14-31-56 0,38 33-80 0,-36-43-19 16,38 30 38-16,-25-18 40 0,17 4 103 0,-7 1 28 16,0 2 46-16,-2 9-23 0,-28-14-154 0,20 30 188 15,-48-28 38-15</inkml:trace>
  <inkml:trace contextRef="#ctx0" brushRef="#br2" timeOffset="144704.8726">20703 14170 1383 0,'-63'4'614'0,"7"16"-564"16,-1-6-50-16,4-2 0 0,6-4 0 0,6-1 0 15,4 2 0-15,6 2 0 0,3-1 0 0,3 0 0 16,7-2 0-16,18-8 0 0,-21 17 0 0,21-17 0 0,-8 24 0 0,7-5 0 0,-1 4 0 16,2 7 0-16,0 4 0 0,3 5 0 15,0 0 0-15,2-3 0 0,4-7 0 16,2-7 0-16,7-10 0 0,3-6 0 0,4-7 0 15,3-7 0-15,3-5 0 0,4-6 0 0,1-10 0 16,6-8 0-16,4-9 0 0,3-6 0 0,7-4 0 16,3-6 0-16,3-1 0 0,1-3 0 0,1-1 0 15,-6 0 0-15,-6 2 0 0,-7 4 0 0,-8-4 0 16,-4 1 0-16,-7 0 0 0,-5-1 0 16,-8 8 0-16,-5 10 0 0,-11 13 0 0,3 34 0 15,-23-19 0-15,2 30 0 0,-5 14 0 0,-5 12 0 16,-4 15 0-16,-3 11 0 0,1 9 0 15,0 1 0-15,3 7 0 0,1 6 0 0,4 2 0 16,1 3 0-16,1-6 0 0,7-14 0 0,8-12 0 16,8-16 0-16,14-7 0 0,2-9 0 0,12-3 0 15,-6-21-17-15,26 18-175 0,-27-40-92 16,40 33-125-16,-37-33-60 0,11-7-40 0,20 20 343 16</inkml:trace>
  <inkml:trace contextRef="#ctx0" brushRef="#br2" timeOffset="144829.9547">21311 14506 1944 0,'-69'-3'103'0,"37"5"-103"16,8-4 0-16,-3-4 0 15,4 0 0-15,-4-11 0 0,27 17-24 0,-53-44-313 16,54 25-324-16,-23-10-41 0,-3-11 380 0</inkml:trace>
  <inkml:trace contextRef="#ctx0" brushRef="#br3" timeOffset="197025.5231">6395 2825 746 0,'0'0'339'0,"-36"-1"14"16,36 1-95-16,-26-7-231 0,4 20-2 16,-6-2-4-16,2 7 0 0,-7 0-11 0,1 6 6 15,-3 0-6-15,2 4 12 0,-2-1-4 0,6 2 8 16,0-2-5-16,7-1 3 0,2-4-8 16,9 0 0-16,6-4-9 0,5-1 1 0,0-17-4 15,23 30 3-15,-3-17-2 0,7-1 0 0,4-3-1 16,6-4 0-16,5-7 0 0,6-1 0 0,3-7 1 15,1-2-3-15,0-4 3 0,-1-3-4 0,-4-2 7 16,-6 0-5-16,-7-1-1 0,-7-1-2 0,-8 2 0 16,-7 0 0-16,-7-1 0 0,-5 1 0 15,-6-2 0-15,-5 2 0 0,-6-1 0 16,-3 2 0-16,-5 2 0 0,-3 3 0 0,-1 1 0 16,-2 3 0-16,-2 3 0 0,1-1 0 0,2 2 0 15,4 2 0-15,8 2 0 0,18 3 0 0,-17-3 0 16,17 3 0-16,0 0-42 0,18-2-15 0,6-8-191 15,-7-2 84-15,28 21-457 0,-12-7 5 0,5 20 318 16</inkml:trace>
  <inkml:trace contextRef="#ctx0" brushRef="#br3" timeOffset="197541.1575">7033 2216 1857 0,'-5'-23'15'0,"5"23"2"0,-5-25 11 0,5 25 10 15,0 0 6-15,0 0-1 0,0 0-38 0,0 0-5 16,0 0 0-16,0 0 0 0,-10 29 0 0,5-6 0 16,-2 6 0-16,-3 8 0 0,-1 4 0 0,-1 0 0 15,-1 4 0-15,1-2 0 0,-1 3 0 16,2 0 0-16,3 3 0 0,-1-1 0 0,2 0 0 15,2 2 0-15,2-7 0 0,-1-1 0 16,4-4 0-16,0-3 0 0,2-3 0 0,2-4 0 16,1-4 0-16,0-5 0 0,-5-19 0 0,12 25 0 15,-12-25 0-15,0 0 0 0,19 10 0 0,-19-10 0 16,0 0 0-16,0 0 0 0,22-29 0 0,-14 12 0 16,0-6 0-16,1-2 0 0,-1-2 0 15,1 2 0-15,0 1 0 0,1-1 0 0,1 1 0 16,1-1 0-16,3-1 0 0,3 2 0 0,3 1 0 15,3 4 0-15,2 4 0 0,0 6 0 0,0 4 0 16,-2 5 0-16,-1 6 0 0,0 5 0 0,-3 5 0 16,-1 3 0-16,-3 5 0 0,-1 3 0 0,-4 3 0 15,-2 4 0-15,-5 1 0 0,-4 2 0 0,-4 3 0 16,-5-1 0-16,-6 2 0 16,-3-2 0-16,-6 0 0 0,-3-2 0 0,-5-3 0 15,1-4 0-15,-5-5 0 0,3-2 0 0,1-4 0 16,-1-5 0-16,2-5 0 0,5-6 0 0,1-3 0 15,5-5 0-15,20 5 0 0,-28-21 0 0,28 21 0 16,-8-40 0-16,17 17-70 0,-7-26-107 0,37 19-420 16,-16-12-68-16,10 5 128 0</inkml:trace>
  <inkml:trace contextRef="#ctx0" brushRef="#br3" timeOffset="197838.0649">7649 2847 1563 0,'-1'-19'332'0,"1"19"-190"15,0 0-132-15,5-19-10 0,-5 19 0 0,0 0 0 16,0 0 0-16,-3-17 0 0,3 17 0 0,0 0 0 16,0 0 0-16,0 0 0 0,3 23 0 0,0-6 0 15,4 6 0-15,-3 5 0 0,0 6 0 0,-3 5 0 16,-1 2 0-16,-3 4 0 0,-3 2 0 0,-4 4 0 15,-5 1 0-15,-4 3 0 0,-6 1 0 16,-3 2 0-16,-6-3 0 0,-2 0 0 16,-4-6 0-16,-2-3 0 0,2-6 0 0,0-5 0 15,4-7 0-15,2-7 0 0,9-9 0 0,5-10 0 16,20-2 0-16,-16-31-96 0,45 24-350 0,-31-42-179 16,17 2-30-16,4-3 431 0</inkml:trace>
  <inkml:trace contextRef="#ctx0" brushRef="#br3" timeOffset="197963.0744">7563 2442 1952 0,'-43'28'95'0,"25"-13"-95"0,5 3 0 16,4-1 0-16,12 0-34 0,-3-17-52 16,35 35-440-16,-35-35-160 0,41 16 59 15</inkml:trace>
  <inkml:trace contextRef="#ctx0" brushRef="#br3" timeOffset="198291.1946">8033 2894 1977 0,'-42'18'31'0,"42"-18"-11"0,0 0-8 0,0 0-5 15,24-2-7-15,-2-4 0 0,6-4 0 16,4-4 0-16,7-3 0 0,4-3 0 0,5-2 0 15,-1 1 0-15,-2-1 0 0,-5 1 0 0,-6 3 0 16,-4 3 0-16,-10-1 0 0,-20 16 0 0,25-22 0 16,-25 22 0-16,0 0 0 0,2-21 0 15,-2 21 0-15,-22-9 0 0,5 6 0 0,-5 6 0 16,-2 3 0-16,-6 5 0 0,-5 3 0 0,-1 6 0 16,-3 3 0-16,-2 4 0 0,1 6 0 0,2 2 0 15,3-1 0-15,5 0 0 0,7-4 0 0,8-2 0 16,6-3 0-16,8-2 0 0,6-2 0 0,7-4 0 15,7-3 0-15,7-3 0 0,9-4 0 0,4-4 0 16,13-3 0-16,2-7 0 16,10 2 0-16,-3-15-75 0,24 29-273 0,-26-31-304 15,7 6 20-15,-7-1 293 0</inkml:trace>
  <inkml:trace contextRef="#ctx0" brushRef="#br3" timeOffset="198494.3315">8977 2678 1599 0,'-10'19'325'0,"-19"-19"-202"0,1 2-123 15,-1 2 0-15,0 4 0 0,-4 5 0 16,-1 2 0-16,-4 3 0 0,1 7 0 0,-2 0 0 16,3 3 0-16,5 1 0 0,4-1 0 0,5-1 0 15,6-1 0-15,9-3 0 0,6-4 0 16,8-2 0-16,-7-17 0 0,37 28 0 0,-8-20 0 16,9-4 0-16,5-9 0 0,12-2 0 0,2-9 0 15,10-1 0-15,-2-6 0 0,7 1 0 16,-12-22-204-16,33 30-339 0,-31-21-126 0,3 3 39 15</inkml:trace>
  <inkml:trace contextRef="#ctx0" brushRef="#br3" timeOffset="198697.4896">9544 2144 1689 0,'-21'20'358'0,"-1"-5"-358"15,0 3 0-15,2 4 0 0,-3 2 0 16,1 9 0-16,-4 2 0 0,2 5 0 0,3 4 0 15,4 0 0-15,1 5 0 0,3 4 0 0,1 3 0 16,1 3 0-16,2 0 0 0,3 0 0 0,5-1 0 16,-1-2 0-16,3 0 0 0,-1-8 0 0,2 0 0 15,-2-8 0-15,5 0 0 0,-5-8 0 0,5 1-48 16,-22-33-250-16,32 23-346 0,-15-23-15 16,0 0 262-16</inkml:trace>
  <inkml:trace contextRef="#ctx0" brushRef="#br3" timeOffset="198884.9667">9178 2624 2047 0,'-24'27'0'0,"24"-27"0"0,0 0 0 0,0 0 0 16,29 20 0-16,-7-12 0 0,6-2 0 0,8-1 0 16,8-3 0-16,6-1 0 0,3-1 0 0,2-2 0 15,0-3 0-15,-1 0 0 0,2 2 0 0,-6-5 0 16,5 9 0-16,-15-17-79 0,28 41-319 0,-34-29-286 15,6 4-13-15,3 10 509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8BB4CD-DAF1-420E-966B-E31897695828}" type="datetimeFigureOut">
              <a:rPr lang="en-NZ" smtClean="0"/>
              <a:t>10/06/2015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81509-82CC-48A2-8E4B-4998700014F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94319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81509-82CC-48A2-8E4B-4998700014F2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70086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customXml" Target="../ink/ink2.xml"/><Relationship Id="rId7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customXml" Target="../ink/ink3.x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emf"/><Relationship Id="rId5" Type="http://schemas.openxmlformats.org/officeDocument/2006/relationships/customXml" Target="../ink/ink6.xml"/><Relationship Id="rId4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10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64428568"/>
              </p:ext>
            </p:extLst>
          </p:nvPr>
        </p:nvGraphicFramePr>
        <p:xfrm>
          <a:off x="214283" y="762000"/>
          <a:ext cx="8750332" cy="42524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Redo 2 Y9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practicals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and then label a diagram with pole,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centre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, focus, focal length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label a mirror so everyone has the same idea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Copy (!) 5 sketches PLUS the reversibility rule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light behaves when reflecting off curved mirrors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See three descriptors (with either/or options for each) to pin down the type of image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describe an image accurately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See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H do examples of convex mirrors, concave, do&lt;f, do=f, f&lt;do&lt;2f, do=2f, d&gt;2f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various cases we are expected to be familiar with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See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H work through the example on page 45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use scale drawing as a way to find the nature of the image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Set new HW, a due date and have HRT,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194000" y="636840"/>
              <a:ext cx="905760" cy="10299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186800" y="626400"/>
                <a:ext cx="915480" cy="1056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012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36461296"/>
              </p:ext>
            </p:extLst>
          </p:nvPr>
        </p:nvGraphicFramePr>
        <p:xfrm>
          <a:off x="533400" y="304800"/>
          <a:ext cx="8094663" cy="6269357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Motion: unit 12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Friday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Spring Constant, Hooke’s Law and Energy stored in springs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Formative Assessment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Thurs 11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Mechanics – all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units 1 and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Friday 12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Fundamentals of waves AND the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behaviour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of waves at boundaries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units 3 and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Tuesday 16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Water waves and diffraction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Friday 19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Superposition and interference (both constructive &amp; destructive)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Monday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Reflection of Light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Octember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Ray diagrams for curved mirrors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-1600200" y="0"/>
              <a:ext cx="9563400" cy="63277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1602720" y="-5400"/>
                <a:ext cx="9568440" cy="6335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6494760" y="1827000"/>
              <a:ext cx="2754000" cy="30024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479280" y="1810440"/>
                <a:ext cx="2772000" cy="3035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3017520" y="1459800"/>
              <a:ext cx="1925640" cy="92160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000960" y="1448640"/>
                <a:ext cx="1944720" cy="949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47422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-1008000" y="477720"/>
              <a:ext cx="10060920" cy="54968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1010520" y="461880"/>
                <a:ext cx="10078920" cy="5515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160560" y="140040"/>
              <a:ext cx="9304200" cy="63324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44000" y="125640"/>
                <a:ext cx="9323280" cy="6363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32696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39120" y="270360"/>
              <a:ext cx="7682760" cy="34376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22560" y="253800"/>
                <a:ext cx="7707240" cy="3470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84832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-340200" y="0"/>
              <a:ext cx="10365480" cy="68587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342720" y="-2520"/>
                <a:ext cx="10370520" cy="6872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23748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5247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7348</TotalTime>
  <Words>342</Words>
  <Application>Microsoft Office PowerPoint</Application>
  <PresentationFormat>On-screen Show (4:3)</PresentationFormat>
  <Paragraphs>54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231</cp:revision>
  <dcterms:created xsi:type="dcterms:W3CDTF">2006-08-16T00:00:00Z</dcterms:created>
  <dcterms:modified xsi:type="dcterms:W3CDTF">2015-06-09T21:48:46Z</dcterms:modified>
</cp:coreProperties>
</file>