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1" r:id="rId2"/>
    <p:sldId id="257" r:id="rId3"/>
    <p:sldId id="258" r:id="rId4"/>
    <p:sldId id="430" r:id="rId5"/>
    <p:sldId id="431" r:id="rId6"/>
    <p:sldId id="43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2:44:20.74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6167 6889 1448 0,'0'0'114'0,"0"0"-60"0,0 0-18 0,0 0-10 15,0 0-8-15,0 0-4 0,0 0 2 0,0 0 4 16,0 0 6-16,0 0 7 0,0 0-3 0,-10 21-3 15,10-21-8-15,0 0-4 0,0 0 5 16,30 11 5-16,0-18 5 0,18-8-1 0,20-14-2 16,17-12-12-16,20-17-10 0,12-8-5 0,14-10 0 15,8-4 0-15,4 0 0 0,2 0-4 0,-6 4-30 16,-8 1-6-16,-6 4-25 0,-17-14-71 0,12 18-154 16,-17-27-345-16,-4-11 39 0,3-8 350 0</inkml:trace>
  <inkml:trace contextRef="#ctx0" brushRef="#br0" timeOffset="1062.6555">6265 6635 669 0,'0'0'38'0,"0"0"-14"0,0 0-7 15,8-17 3-15,-8 17 13 0,0 0 10 0,0 0 12 16,0 0-2-16,0 0-9 0,0 0-9 15,0 0-5-15,0 0-6 0,0 0-2 16,0 0 0-16,-14 19 1 0,14-19 9 0,-14 31 5 16,6-8 10-16,-4 2-1 0,4 8 5 0,-9-2-10 15,4 6 7-15,-6-2-11 0,3 4 9 0,-5-3-10 16,6 3 8-16,-4-9 9 0,7 2-32 0,1-9 20 16,6-4-34-16,5-19 5 0,4 24-3 0,-4-24-1 15,24 17 2-15,-2-13 2 0,12-4 4 16,11-12-2-16,11-11 9 0,14-17-32 0,9-13 19 15,14-16-31-15,6-16-25 0,18 3-59 0,-12-31-185 16,15 13-303-16,1-2 3 0,-9-8 392 0</inkml:trace>
  <inkml:trace contextRef="#ctx0" brushRef="#br1" timeOffset="1.31145E6">10944 4435 662 0,'0'0'215'0,"0"0"-122"15,0 0-40-15,0 0-33 0,0 0-10 0,0 0-3 16,0 0 6-16,0 0 7 0,0 0 7 0,0 0 4 16,0 0 11-16,0 0 4 0,-3 24 6 0,3-24 16 15,14 45-39-15,-10-10 23 0,6 14-27 0,-6 3 5 16,4 10 16-16,-8-3-9 0,4 3 17 0,-6-17-10 16,5-9 3-16,-2-19-19 0,-1-17-5 0,26-2-10 15,2-18 3-15,19-21 20 0,25-21-2 16,18-31 3-16,29-28 5 0,24-30-18 0,18-23-11 0,33-20-6 15,11-14-15-15,21-8-9 0,10-16-25 16,11 4-54-16,-18-19-124 0,4 18-406 0,-32 6 19 16,-32 3 228-16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3:14:13.03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11814 8654 1092 0,'-3'-20'335'0,"3"20"-238"15,0 0-56 1,0 0-17-16,0 0-8 0,0 0 8 0,0 0 7 16,0 0 5-16,0 0 3 0,0 0-6 15,0 0-8-15,1 28-3 0,4-4-3 0,6 12 8 16,-3 11-4-16,2 11-7 0,-4 12 15 0,-1 9-19 15,-4 4 11-15,-1 8 4 0,-6-3-19 0,1 3 15 16,-3-5-13-16,2-13-1 0,4-20-5 0,6-22-4 16,-4-31 0-16,40 1 0 0,2-26 0 0,16-21 0 15,20-33 0-15,15-22 0 0,20-31 0 0,16-20 0 16,21-14 0-16,14-7 0 0,-32 48 0 16,45-52 0-16,3 3-34 0,-6-5-59 0,41-49-15 15,-57 49 57-15,-11 3-22 0,-19-13-52 0,1 23-132 16,-33-4-305-16,6 4-14 0,-3 19 409 15</inkml:trace>
  <inkml:trace contextRef="#ctx0" brushRef="#br0" timeOffset="476066.6829">835 10710 413 0,'0'0'43'0,"0"0"-17"0,0 0 3 0,0 0 8 16,0 0 18-16,0 0 12 0,0 0 19 0,-18-7-4 15,18 7 1-15,0 0-9 0,0 0-5 0,0 0-14 16,0 0-3-16,0 0-11 0,0 0-5 0,0 0-8 15,0 0-9-15,0 0-7 0,0 0-7 0,0 0-3 16,-7 27 0-16,7-27-3 0,-8 32 4 0,0-9 14 16,1 4-28-16,-4-1 35 0,-2 3-26 0,1-2 21 15,1 1 10-15,-3-5-3 0,3 1 5 0,-1-7-12 16,12-17 2-16,-15 25-7 0,15-25-4 0,0 0-3 16,0 0-4-16,0 0-5 0,0 0-1 15,0 0 0-15,0 0-1 0,0 0 5 0,0 0 0 16,0 0 1-16,16-26 0 0,-5 6 1 0,0-3-5 15,2-2 7-15,2-3-8 0,-2 0 7 0,3-1 13 16,-4-1-25-16,0 1 35 0,0-1-22 0,1 6 17 16,-4-2 4-16,3 6-7 0,-3-1 3 0,2 4-10 15,-11 17 0-15,13-24-4 0,-13 24-3 0,0 0-3 16,0 0 1-16,0 0-2 0,0 0 0 0,0 0 1 16,0 0-1-16,0 0 2 0,10 19-2 0,-9-2 2 15,0 4-4-15,1 1 3 0,-2 1-3 0,1 1 5 16,0 1-6-16,0 4-13 0,2 0 28 0,2 3-28 15,-2-3 28-15,2-1-9 0,1-2-7 16,-1-2 5-16,1 1-5 0,-1-6-7 0,1 0-15 16,-6-19-14-16,9 30-31 0,-9-30-17 0,7 23-42 15,-7-23-57-15,0 0-75 0,0 0-208 0,0 0 38 16,0 0 431-16</inkml:trace>
  <inkml:trace contextRef="#ctx0" brushRef="#br0" timeOffset="476504.19">808 10870 1289 0,'0'0'102'0,"-29"11"-25"0,29-11-29 0,0 0-22 16,0 0-12-16,0 0-11 0,0 0-3 15,0 0 4-15,0 0 7 0,23 3 4 0,-23-3 1 16,36-9-4-16,-14 3-5 0,2-3-3 0,0 1-4 16,1-1 2-16,-1 1-2 0,-1 0 3 0,-2 4 18 15,-3 1-18-15,-18 3 17 0,27-1-19 0,-27 1-17 16,15 4 19-16,-15-4-16 0,0 0 16 0,13 17 2 15,-13-17-2-15,1 20 2 0,-1-20-3 0,-6 29 3 16,-2-12-4-16,2 0 5 0,-3 0-3 0,-1 0 5 16,10-17-3-16,-18 28 3 0,18-28-2 0,-15 18 2 15,15-18-2-15,0 0 1 0,0 0-3 0,0 0-1 16,0 0-3-16,0 0-2 0,0 0 2 0,0 0 2 16,0 0 5-16,17-19-2 0,-17 19 4 15,26-33-8-15,-12 11 4 0,4-1-6 0,1 0 5 16,-1 1-5-16,0 3-15 0,-1 3 30 15,-17 16-32-15,29-23 34 0,-29 23-16 0,17-9 0 16,-17 9 1-16,0 0-1 0,0 0 21 0,14 29-33 16,-12-12 31-16,1 2-30 0,-3 3 9 0,1 3 6 15,-4 0-8-15,2 2 7 0,-1-1-10 0,-2-5-3 16,5 2-15-16,-1-23-10 0,5 35-18 0,-5-35-8 16,18 26-15-16,-18-26-17 0,36 12-25 15,-36-12-38-15,48-9-57 0,-26-5-64 0,-2-8-143 16,17 17 181-16,-17-24 239 0</inkml:trace>
  <inkml:trace contextRef="#ctx0" brushRef="#br0" timeOffset="476957.3023">1558 10886 1141 0,'0'0'173'0,"-27"4"-93"0,27-4-19 16,-29 4-10-16,29-4-2 0,-31 5-4 16,31-5-6-16,-30 7-10 0,30-7-2 0,-32 11-6 15,32-11-1-15,-27 13-3 0,27-13 0 0,-23 16-3 16,23-16-1-16,-17 21-6 0,17-21 0 0,-9 24-5 15,9-24 2-15,-4 23-2 0,4-23 3 0,5 19-2 16,-5-19 1-16,0 0-3 0,23 22-1 0,-23-22-1 16,25 10 0-16,-25-10 0 0,30 0 0 15,-30 0 0-15,30-10 0 0,-30 10 1 16,33-22-1-16,-16 6 4 0,-1-1-4 0,1-2 2 16,-3 0-3-16,0-1 1 0,-3 1-1 0,-11 19 4 15,13-33-4-15,-13 33 5 0,5-27-4 0,-5 27 3 16,-1-26-2-16,1 26-15 0,-5-20 29 0,5 20-29 15,0 0 31-15,0 0-16 0,0 0-16 0,0 0 30 16,-17 14-29-16,11 3 27 0,-3 6-8 16,1 10-8-16,-2 4 8 0,1 7-7 0,1 3 10 15,-2 6-11-15,2 3 10 0,0 3-11 0,1-1 10 16,2-1-10-16,-1-3-6 0,1-3 21 0,0-3-22 16,2-4 24-16,-1-4-7 0,2-5-9 0,-1-5 8 15,1-6-6-15,-2-4 5 0,4-20-3 16,-5 22 4-16,5-22-3 0,0 0 0 0,0 0-4 15,0 0-2-15,0 0-1 0,-13-26-8 16,6 6 3-16,-4-8-15 0,2 0-1 0,-2-6-12 16,4 4 1-16,-4-5 7 0,5 5-32 0,-5-7 25 15,7 3-34-15,-5-8-2 0,11 6-17 0,-7-13-50 16,17 14-48-16,-7-13-83 0,1-2-149 0,21 19 145 16,-18-17 276-16</inkml:trace>
  <inkml:trace contextRef="#ctx0" brushRef="#br0" timeOffset="477205.7816">1898 10564 1292 0,'0'0'124'0,"-4"-23"-41"16,4 23-15-16,-1-22-9 0,1 22 0 0,0 0-8 16,-7-19-7-16,7 19-11 0,0 0-11 15,0 0-9-15,-17 8-8 0,17-8 0 16,-13 22-6-16,3-3 5 0,0 7-4 0,-1 3 6 15,0 3-5-15,-1 5 6 0,1 1-9 0,0 4-6 16,3-1 21-16,-1 1-20 0,2-3 21 0,1-3-9 16,2-1-9-16,2-5 3 0,2-1-13 0,0-3-12 15,5 0-20-15,-4-8-24 0,10 9-36 0,-11-27-41 16,23 27-103-16,-23-27-173 0,18-3-84 16,8 4 212-16</inkml:trace>
  <inkml:trace contextRef="#ctx0" brushRef="#br0" timeOffset="477550.4402">1970 10918 1400 0,'-22'7'63'0,"22"-7"-52"0,0 0-7 16,0 0 9-16,17 2 11 0,-17-2 8 0,26-5-1 15,-8 0-6-15,1-3-10 0,6-3-8 0,1-3-4 16,2-1-4-16,1-1 4 0,-2 0 12 0,-1-1-31 15,-3 3 39-15,-5-2-27 0,-18 16 21 0,26-23 8 16,-26 23 1-16,0 0 8 0,12-18 0 16,-12 18 1-16,0 0-11 0,-16-19-8 0,16 19-7 15,-24-9-5-15,24 9-2 0,-34-1 0 0,14 2 2 16,1 4 2-16,-1 1 1 0,0 2 0 0,0 3 2 16,2 1-3-16,0 7-11 0,1 0 24 0,2 1-26 15,0 3 24-15,3-2-13 0,4-2-6 16,2-1 3-16,6-18-6 0,-2 29-4 0,2-29-6 15,13 25-6-15,-13-25-11 0,26 18-3 16,-6-7-24-16,-20-11-30 0,47 11-67 0,-47-11-115 16,48-16-296-16,-14 12 47 0,-8-11 358 0</inkml:trace>
  <inkml:trace contextRef="#ctx0" brushRef="#br0" timeOffset="477994.1117">2819 10769 677 0,'0'0'252'0,"0"0"-98"0,0 0 5 16,0 0-39-16,0 0-17 0,0 0-33 0,0 0-20 16,-26-8-4-16,26 8-3 0,0 0-6 0,-25 11-7 15,25-11-8-15,-23 16-21 0,23-16 30 0,-28 27-31 16,14-8 29-16,2-1-13 0,0 1-6 16,1 2-1-16,1-2-4 0,3 1 3 0,2-3-6 15,4 0 2-15,1-17-6 0,3 25 1 0,-3-25-1 16,15 19 2-16,-15-19-2 0,20 11 4 0,-20-11-2 15,25 3 1-15,-25-3-1 0,33-6 0 0,-14-1 1 16,1-4-2-16,-1-2 2 0,1-4-4 0,-2-2 4 16,-2-3-3-16,-2 0 6 0,-3-1-5 15,-5 3 4-15,-2-2-4 0,-4 0-13 16,-1 3 27-16,-3-1-27 0,-2 3 22 0,6 17-15 16,-21-25-6-16,21 25-3 0,-29-13-2 0,29 13-2 15,-28-3-3-15,28 3-16 0,-23 6-24 0,23-6-49 16,-19 10-62-16,27 13-109 0,-8-23-268 0,-13 24 79 15,25 0 395-15</inkml:trace>
  <inkml:trace contextRef="#ctx0" brushRef="#br0" timeOffset="478462.8379">3512 10638 1196 0,'-18'-29'92'0,"18"29"-24"0,-15-27-5 0,15 27-6 16,-16-29-11-16,16 29-15 0,-18-31-4 0,18 31-9 16,-17-32 3-16,17 32-3 0,-15-24 6 0,15 24 1 15,0 0 3-15,-18-12-2 0,18 12-6 16,0 0-6-16,-27 11-9 0,27-11-1 0,-26 31-4 15,9-7 8-15,-3 5-1 0,1 5 11 0,-2 2-5 16,3 2 5-16,-3 1-11 0,4-2 2 0,2 1 5 16,2-3-26-16,6-4 23 0,0-2-26 0,3-6 7 15,3-3-2-15,6-1-18 0,-5-19-11 16,13 30-29-16,-13-30-29 0,27 17-26 16,-27-17-54-16,37-1-88 0,-37 1-115 0,27-24-100 15,0 20 295-15</inkml:trace>
  <inkml:trace contextRef="#ctx0" brushRef="#br0" timeOffset="478619.0789">3101 10827 1413 0,'-38'-4'187'0,"38"4"-98"0,-29 12-20 15,29-12-21-15,0 0-25 0,0 0-11 16,0 0-14-16,0 0-2 0,0 0 1 0,0 0-1 16,24 2 5-16,-4-4-4 0,5-6-27 15,1-6 5-15,12 4-81 0,-12-18-49 0,24 20-210 16,-12-10-224-16,-5-5 72 0,6 14 479 0</inkml:trace>
  <inkml:trace contextRef="#ctx0" brushRef="#br0" timeOffset="479119.0722">3903 10775 1163 0,'0'0'89'16,"4"-20"-38"-16,-4 20-12 0,4-17-14 0,-4 17 9 16,0 0 12-16,0 0 6 0,0 0-7 0,0 0-13 15,0 0-15-15,0 0-16 0,-9 29 2 0,4-7 12 16,-1 4-32-16,-2 3 33 0,-2 2-31 16,0-6 13-16,1-2 5 0,1-2-6 15,8-21-4-15,-6 31-17 0,6-31-18 0,5 19-45 16,-5-19-27-16,0 0-79 0,17 5-136 0,-17-5-146 15,34-14 153-15,-27-14 322 0</inkml:trace>
  <inkml:trace contextRef="#ctx0" brushRef="#br0" timeOffset="479540.9544">4019 10559 1223 0,'-13'23'289'16,"13"-23"-270"-16,0 0-19 0,0 0-4 0,0 0 1 15,0 0 13-15,0 0 15 0,18 10 9 16,-18-10-1-16,24 2-10 0,-24-2-12 0,31 1-8 16,-14 1 0-16,-17-2-1 0,30 4 2 15,-30-4-2-15,26 12 4 0,-26-12 1 0,20 22 2 16,-20-22 0-16,16 32 4 0,-11-13-6 0,-3 2 6 16,-2-1-3-16,-1 2 1 0,-4-2-4 0,0 5-14 15,-3-4 30-15,1 1-26 0,-1-2 27 0,1-4-13 16,7-16-6-16,-12 26 0 0,12-26-2 0,0 0 1 15,0 0-4-15,0 0 1 0,0 0-3 16,0 0-1-16,0 0 1 0,0 0 0 0,0 0 4 16,14-24-1-16,0 7 4 0,2-7 12 0,3-3-26 15,3 2 25-15,-1-1-27 0,-1 6 9 16,-1 1 5-16,-2 5-4 0,-17 14 2 0,28-19-2 16,-28 19 0-16,18-8 0 0,-18 8-1 0,0 0 1 15,0 0 0-15,0 0 1 0,17 18 0 0,-17-18-2 16,3 22-6-16,-3-22-1 0,2 29-12 15,-2-29-5-15,1 34-3 0,-1-34-42 0,4 35 19 16,-4-35-48-16,14 33-11 0,-14-33-45 0,26 23-96 16,-26-23-113-16,25 7-101 0,7 6 297 0</inkml:trace>
  <inkml:trace contextRef="#ctx0" brushRef="#br0" timeOffset="479759.6981">4729 10690 1280 0,'0'0'151'0,"-18"0"-93"0,18 0-4 0,-34 4 3 16,34-4 1-16,-34 11-8 0,17 0-7 0,-1-2-7 15,18-9-8-15,-30 25-9 0,30-25-2 0,-21 32-6 16,12-14-19-16,3-1 26 0,1 2-29 16,3-1 24-16,2-18-10 0,3 29-5 0,-3-29 2 15,15 24-4-15,-15-24-2 0,23 17-16 0,-23-17-3 16,38 11-12-16,-18-12-18 0,11 2-19 0,-12-14-65 15,20 15-39-15,-21-22-57 0,21 11-189 16,-3 3-16-16,-17-18 205 0</inkml:trace>
  <inkml:trace contextRef="#ctx0" brushRef="#br0" timeOffset="479947.1921">4953 10684 1412 0,'0'0'105'0,"-21"19"-50"0,21-19-8 16,-24 24-13-16,16-7-6 0,8-17-7 0,-24 39-19 15,12-16 26-15,3 3-33 0,0 2 27 0,2-2-15 16,1-1-7-16,0-1 4 0,2-1-10 16,1-1 2-16,5-3-14 0,-2-19-14 15,8 32-42-15,-8-32-43 0,17 20-45 0,-17-20-71 16,21-6-186-16,-2 9-42 0,-10-22 228 0</inkml:trace>
  <inkml:trace contextRef="#ctx0" brushRef="#br0" timeOffset="480087.8105">4930 10517 988 0,'-17'-23'318'0,"17"23"-223"0,-31-8-30 15,31 8-22-15,-21 4-21 0,21-4-17 0,0 0-19 16,-17 13-25-16,17-13-44 0,4 19-6 0,12-1-102 16,-16-18-164-16,0 0-92 0,43 31 130 15</inkml:trace>
  <inkml:trace contextRef="#ctx0" brushRef="#br0" timeOffset="480494.079">5275 10821 1210 0,'-26'-16'288'0,"26"16"-216"0,-26-8-33 16,26 8 19-16,-24-7-23 0,24 7 10 15,-25-2-2-15,25 2-8 0,-24 0-4 0,24 0-6 16,-19 3-4-16,19-3-18 0,0 0 14 15,-20 20-17-15,20-20 25 0,-10 26-13 0,6-5 8 16,2-1-8-16,2 2-9 0,3 0 3 0,-1 0-5 16,4-4 1-16,0-1-3 0,-6-17 0 0,16 24-3 15,-16-24 2-15,24 11-2 0,-24-11 2 0,28 0-2 16,-28 0 1-16,27-15 2 0,-27 15-1 16,34-37 5-16,-14 9-6 0,2-6 6 0,-1-2-8 15,3-4-3-15,-1 0 22 0,-1 0-21 0,-2 3 23 16,-3 0-13-16,-1 3-3 0,-3 3 6 0,1 0-8 15,-2 2 9-15,-1 4-9 0,-4 6 5 0,-7 19-2 16,0 0 1-16,0 0 1 0,0 0-2 0,0 0-1 16,-12 18-2-16,-1 5 3 0,-6 10-6 15,-1 5 6-15,-5 6-6 0,2 1 5 16,3-1-6-16,0 0-7 0,8-3 14 0,4-3-26 16,8-3 9-16,2-8-19 0,8 1-16 0,-1-10-14 15,12 4-27-15,-21-22-30 0,51 23-70 0,-34-30-125 16,15 3-216-16,8 2 51 0,-12-19 427 0</inkml:trace>
  <inkml:trace contextRef="#ctx0" brushRef="#br0" timeOffset="480869.0487">5514 10835 1487 0,'0'0'78'16,"-16"20"-44"-16,16-20 1 0,0 0-5 0,-5 20-5 15,5-20 0-15,0 0 2 0,26 7-3 16,-7-7-3-16,5-4-10 0,3-3-6 0,5-1-1 16,-1-2-4-16,3-1 3 0,0 0-4 0,-1-1-12 15,-2-1 30-15,-3-1-32 0,-5 2 32 0,-1 0-21 16,-4 0-3-16,-18 12 3 0,24-20-1 0,-24 20 9 16,6-21 2-16,-6 21 7 0,-6-19-4 0,6 19 4 15,-14-18-6-15,14 18-3 0,-24-19-1 0,24 19 0 16,-31-9 0-16,13 8 4 0,-2 3 1 15,-2 2 0-15,0 3-1 0,-1 4-4 16,-1 2 1-16,1 6-4 0,-1 2 4 0,2 3-5 16,1 4-10-16,3 0 26 0,2 1-25 0,5-3 24 15,5-3-11-15,5-2-7 0,3-4 4 0,-2-17-5 16,18 30 1-16,-18-30-3 0,31 21-4 0,-11-14-10 16,1-7-5-16,6 1-12 0,-5-9-43 15,13 6-13-15,-12-13-22 0,14 12-34 0,-17-17-16 16,14 12-50-16,-15-12-16 0,9 5-12 0,-8 3 15 15,-6-9 10-15,7 10 173 0</inkml:trace>
  <inkml:trace contextRef="#ctx0" brushRef="#br0" timeOffset="481165.92">5978 10789 412 0,'0'0'258'16,"3"-21"-33"-16,-3 21-14 0,0 0-62 15,0 0-29-15,-20 0-35 0,20 0-19 0,-16 17 0 16,8 0-37-16,8-17 34 0,-26 38-35 16,11-19 3-16,2 6 1 0,-1 1-12 0,3-1 4 15,1-1-6-15,3-2-2 0,2-3-7 0,5-19-2 16,-4 26-4-16,4-26-1 0,0 0-2 0,11 18 1 15,-11-18 0-15,0 0 1 0,28-7 0 0,-28 7-1 16,34-26 1-16,-13 7-2 0,1-4 3 0,0-4-5 16,1 1 7-16,-1-1-2 0,-3 1 7 0,3 0 17 15,-4 0-25-15,3 1 25 0,-4 4-29 16,-2 1 7-16,-15 20 1 0,20-28-4 0,-20 28 3 16,0 0-1-16,0 0 4 0,0 0 1 15,0 0-1-15,0 0-2 0,0 0-3 0,0 28-1 16,-6-8-3-16,-1 3-11 0,1-2 20 0,1 0-32 15,6 1 14-15,2-5-23 0,6 1-12 0,-9-18-16 16,28 28-32-16,-28-28-41 0,44 23-100 16,-44-23-164-16,38 0-143 0,-5 6 106 0,-14-20 435 15</inkml:trace>
  <inkml:trace contextRef="#ctx0" brushRef="#br0" timeOffset="481384.6668">6420 10736 1485 0,'-27'-6'156'0,"27"6"-86"0,-30 8-5 16,30-8-7-16,-28 17-14 0,28-17-2 0,-27 23-6 15,15-6-20-15,12-17 19 0,-23 35-31 0,14-16 18 16,0-1-11-16,2 2-8 0,2-3-3 0,5-17 0 16,-3 31 0-16,3-31 0 0,6 28 0 0,-6-28-6 15,14 22-7-15,-14-22-12 0,25 11-12 0,-6-10-11 16,2-6-18-16,10 5-36 0,-9-18-49 15,20 20-73-15,-24-24-136 0,10 7-178 0,6 7 74 16,-16-18 452-16</inkml:trace>
  <inkml:trace contextRef="#ctx0" brushRef="#br0" timeOffset="481744.8075">6592 10860 1464 0,'-29'-3'214'0,"29"3"-144"0,0 0-27 0,0 0-11 15,-14 18-17-15,14-18 2 0,0 0 1 16,0 0-1-16,23 8-4 0,-23-8-1 0,26 1-5 16,-9-3-2-16,2-3-1 0,0-1-4 0,3-4 2 15,1 2-2-15,0-2-1 0,-1-2-3 0,-2-1-17 16,-3-2 29-16,-17 15-27 0,28-26 32 16,-28 26-16-16,18-23 1 0,-18 23 3 0,8-22-2 15,-8 22 4-15,2-25-2 0,-2 25 2 0,-8-22-1 16,8 22 3-16,-19-16 0 0,19 16 3 0,-31-6-1 15,12 10 3-15,-2 2 1 0,-4 5 2 0,-2 4 7 16,-3 5 3-16,0 3 4 0,1 4-22 0,2 6-5 16,2-3 0-16,4 2 0 0,3-7 0 15,6-4 0-15,6-3 0 0,6-18 0 0,1 28 0 16,-1-28 0-16,21 18 0 0,-3-13 0 16,9-3 0-16,4-6 0 0,12 0-2 0,4-10-57 15,14 9-63-15,-14-25-178 0,18 18-345 0,-5-5 38 16,-5-5 296-16</inkml:trace>
  <inkml:trace contextRef="#ctx0" brushRef="#br0" timeOffset="482115.0615">7284 10830 1400 0,'0'0'152'0,"0"0"-93"16,21 2-16-16,-21-2-4 0,0 0-19 0,26-5-18 15,-26 5-3-15,25-4-2 0,-25 4 0 0,32-5 0 16,-32 5 11-16,34-7-30 0,-34 7 9 16,37-6-30-16,-37 6-14 0,34 0-27 15,-34 0-51-15,30 2-103 0,-30-2-182 0,0 0-63 16,0 0 266-16</inkml:trace>
  <inkml:trace contextRef="#ctx0" brushRef="#br0" timeOffset="482250.392">7237 10982 1379 0,'-28'9'286'0,"28"-9"-211"16,0 0-45-16,0 0-12 0,0 0-13 0,0 0-1 31,24 11 0-31,-4-16 2 0,5-4 0 0,6-3-9 16,6-2-4-16,3-4-25 0,8 8-45 0,-10-17-82 0,16 27-164 0,-6-11-233 15,-12-2 18-15,8 16 421 0</inkml:trace>
  <inkml:trace contextRef="#ctx0" brushRef="#br0" timeOffset="482913.3196">8143 10617 980 0,'0'0'329'16,"0"0"-259"-16,12-18-46 0,-12 18-7 0,0 0 11 15,0 0 18-15,0 0 14 0,0 0 5 16,0 0-10-16,0 0-19 0,0 0-19 15,-22 30-1-15,10-8 3 0,-1 8 9 0,-3 3-3 16,0 7-14-16,-2 1 21 0,1 4-25 0,-3-2 21 16,2-1-9-16,0-3-6 0,3-5 8 0,2-6-9 15,3-5 5-15,10-23-14 0,-10 28-1 0,10-28-4 16,0 0 0-16,0 0 1 0,0 0 1 16,0 0 2-16,21-3-1 0,-21 3 7 0,26-30-7 15,-9 2 4-15,5-3-3 0,3-8 1 0,2-1-2 16,-2-2-2-16,1-1 21 0,-2 4-19 0,-2 1 19 15,-2 3-11-15,-3 4-9 0,-3-1 0 0,1 4 0 16,-3 3 0-16,0 2 0 0,-12 23 0 0,17-28 0 16,-17 28 0-16,0 0 0 0,0 0 0 15,0 0 0-15,0 0 0 0,11 18 0 16,-9-1 0-16,0 9 0 0,0 5 0 0,-2 4 0 16,0 4 0-16,0 3 0 0,-2 3 0 0,0 1 0 15,2-3 0-15,2-2 0 0,3-2 0 0,1-3 0 16,5-2 0-16,0-3-10 0,4 0-30 0,0-3 0 15,4 0-17-15,-19-28-33 0,42 37-44 0,-42-37-55 16,42 21-125-16,-42-21-233 0,23 3 57 0,-23-3 355 16</inkml:trace>
  <inkml:trace contextRef="#ctx0" brushRef="#br0" timeOffset="483382.0449">8110 10878 1722 0,'0'0'54'16,"-18"5"-38"-16,18-5-12 0,0 0-2 0,0 0 2 16,17 13 8-16,-17-13 6 0,30 3 3 0,-9-6-2 15,7-1-4-15,2-2-3 0,7-3-3 0,0 1 0 16,1-1-3-16,0-1 0 0,-2 2 0 0,-2 2 0 16,-1 0-1-16,-2 2 2 0,-5 4 2 0,-4 0-2 15,-5 1 0-15,-17-1-2 0,22 8 2 0,-22-8 0 16,0 0 2-16,12 17-1 15,-12-17 0-15,3 18-3 0,-3-18 4 0,-3 18-6 16,3-18 2-16,-7 19-4 0,7-19 0 0,-11 21 0 16,11-21 1-16,-12 19-2 0,12-19 0 0,-12 17 0 15,12-17 0-15,0 0 0 0,-10 18 0 0,10-18 0 16,0 0 0-16,0 0 0 0,0 0 0 0,0 0 0 16,0 0 0-16,0 0 0 0,0 0 0 0,20 3 0 15,-20-3 0-15,23-21 0 0,-6 5-4 16,0-1 2-16,2 1-1 0,1 0 3 0,-3 1 1 15,-17 15 1-15,26-25-3 0,-26 25 3 0,19-17-3 16,-19 17 2-16,0 0-1 0,15-17 1 0,-15 17-1 16,0 0 0-16,0 0 0 0,0 0-2 0,0 0 2 15,7 17-1-15,-7-17 3 0,2 21-1 16,-2-21-1-16,1 31-6 0,-1-14-3 16,3 1-15-16,-3-18-5 0,11 35-14 0,-11-35-6 15,21 33-14-15,-21-33-15 0,36 25-25 0,-36-25-27 16,50 18-44-16,-50-18-47 0,53 0-119 0,-18 4-117 15,-14-17 141-15,18 16 316 0</inkml:trace>
  <inkml:trace contextRef="#ctx0" brushRef="#br0" timeOffset="483882.0437">9127 10823 1371 0,'0'0'214'0,"-37"1"-127"0,37-1-20 0,-37-1-12 15,37 1-12-15,-37 6-14 0,19 2 1 16,-2-1-6-16,2 6 0 0,0-1-6 0,18-12-1 15,-33 32-4-15,21-14 2 0,1 3-5 0,5-2 1 16,2-1-8-16,5-1 3 0,-1-17-7 0,14 28 3 16,-14-28-3-16,25 18 2 0,-6-12-1 15,1-4 0-15,2-1-1 0,1-5 1 0,0-2 1 16,2-1-2-16,-1-3 2 0,-2-2-1 16,-3-1 0-16,0-2 0 0,-2 0 1 0,-17 15-2 0,28-32 2 15,-28 32-2-15,18-31 2 0,-18 31-2 0,8-29 4 16,-8 29-4-16,2-25 0 0,-2 25-2 0,0 0-2 15,-10-19-1-15,10 19 1 16,0 0-1-16,-17 4-1 0,17-4 1 0,-20 20 0 16,9-2 5-16,-2 7-2 0,0 5 5 0,-2 4-4 15,0 4 5-15,1 5-6 0,-1 5 7 0,2 5-8 16,0 1 8-16,0-1-7 0,4-4 7 0,0-3-9 16,4-5-8-16,3-3 19 0,1-4-20 0,-1-6 22 15,2-3-6-15,2-6-1 0,-2-19 2 0,0 22-4 16,0-22 2-16,0 0-2 0,0 0 3 15,0 0 5-15,0 0 0 0,0 0-1 0,-8-17-2 16,8 17-3-16,-11-37-4 0,7 13-7 0,1-3 21 16,1-1-20-16,-1 0 22 0,2-1-11 0,-1 0-4 15,2-1 4-15,1-1-6 0,1-2 5 16,4-3-6-16,4-1 2 0,3 0-7 0,2 4 4 16,2 4-6-16,-1 6 2 0,1 3-12 0,1 3-8 15,-1-1-19-15,6 5-31 0,-6-11-44 16,19 17-98-16,-22-23-161 0,14 8-180 0,5 6 72 15,-12-16 491-15</inkml:trace>
  <inkml:trace contextRef="#ctx0" brushRef="#br0" timeOffset="484100.7835">9599 10482 1578 0,'-27'-3'130'0,"27"3"-62"16,-17 9-11-16,17-9-3 0,-17 19-14 0,17-19-3 15,-18 35-6-15,7-11-3 0,-2 2-12 0,1 4-8 16,0 4-8-16,-1 2 0 0,-1 3 0 0,1 1-2 16,0 0 4-16,0 1-15 0,1-4 17 0,3-2-2 15,2-1-10-15,3-6-1 0,2-1-20 16,2-7-15-16,6 2-22 0,-6-22-24 0,18 35-43 16,-18-35-71-16,26 17-205 0,-26-17-146 0,28-6 63 15,-1 8 492-15</inkml:trace>
  <inkml:trace contextRef="#ctx0" brushRef="#br0" timeOffset="484428.9149">9574 10900 1193 0,'0'0'212'0,"-11"18"-164"16,11-18-6-16,0 0 8 0,21 13 1 0,-21-13-7 15,28-2-1-15,-10-4-1 0,9 2-4 0,-1-5-5 16,4 0-8-16,2-2-6 0,0-1-5 0,-2-1-4 15,-2 0-8-15,-4-3 1 0,-5 4-3 16,-19 12-10-16,28-27 31 0,-28 27-25 0,10-20 31 16,-10 20-12-16,-6-18-2 0,6 18-2 15,-21-11-6-15,4 7-2 0,-6 4-2 0,-2 2-2 16,-5 2 2-16,1 2-2 0,0 3 4 0,0 0 5 16,1 6-9-16,1 1 31 0,3 3-20 0,2 0 21 15,4 1-15-15,3-1-16 0,4-1 0 0,11-18 0 16,-10 29 0-16,10-29 0 0,9 24 0 15,-9-24 0-15,25 17-12 0,-5-11-12 0,1-5-9 16,9 2 4-16,4-7-12 0,15 7-38 0,-6-19-96 16,29 21-276-16,-15-15-154 0,3-1 28 0,6 11 557 15</inkml:trace>
  <inkml:trace contextRef="#ctx0" brushRef="#br0" timeOffset="484975.7733">10637 10806 1213 0,'-24'-16'194'0,"24"16"-121"0,-22-10-33 15,22 10 16-15,-23-3-20 0,23 3 4 0,-27 1-3 16,27-1-2-16,-29 10 14 0,29-10-32 0,-32 19 27 15,32-19-30-15,-30 29 18 0,19-12 4 0,11-17-8 16,-23 34-1-16,14-17-10 0,3 0-2 16,6-17-8-16,-1 27-1 0,1-27-4 15,11 25 2-15,-11-25-2 0,22 20 1 0,-22-20-1 16,31 13 2-16,-10-9-2 0,2-4 1 0,4-4 0 16,5-2-3-16,-1-3 2 0,5-5-3 0,-2-1 2 15,-3-2-3-15,0 0 0 0,-6 0-2 0,-4 0 1 16,-4 0-3-16,-17 17 3 0,17-31-4 0,-17 31 0 15,4-31-4-15,-4 31-9 0,-13-25 21 16,13 25-27-16,-28-16 25 0,10 13-20 0,-1-1 4 16,-1 4 1-16,1 1 4 0,19-1-1 0,-31 6-2 15,31-6-13-15,-18 8-17 0,18-8-20 0,0 0-37 16,17 16-28-16,-17-16-60 0,38 5-88 0,-16 0-204 16,2-16 39-16,16 19 349 0</inkml:trace>
  <inkml:trace contextRef="#ctx0" brushRef="#br0" timeOffset="485241.4217">11267 10532 1197 0,'-11'-24'135'0,"10"7"-84"0,-5-7-20 0,5 2-13 16,-4 1-4-16,0 1-4 0,-2 1 26 15,7 19 20-15,-14-21 28 0,14 21 4 0,0 0-18 16,-18 6-16-16,18-6-18 0,-27 28 2 0,9-7-3 15,0 9 3-15,-2 5-11 0,2 5 1 16,-1 3-27-16,0 5-1 0,1 1 0 0,1 1 0 16,1 4 0-16,2-1 0 0,2-3 0 0,3-3 0 15,7-6 0-15,0-4 0 0,5-6 0 0,-1-6-8 16,7 1-44-16,-4-7-1 0,6 3-24 16,-11-22-33-16,24 24-50 0,-24-24-162 0,19-17-242 15,-19 17 26-15,19-18 376 0</inkml:trace>
  <inkml:trace contextRef="#ctx0" brushRef="#br0" timeOffset="485382.1026">10908 10863 1873 0,'-25'-2'96'16,"25"2"-52"-16,0 0-23 0,0 0-11 0,0 0-7 16,22 0-3-16,-5-1 0 0,3-1 0 0,6-4 0 15,3-2-1-15,5-1-34 0,-2-7-40 0,10 18-117 16,-21-16-370-16,17 8-63 0,-4-1 69 0</inkml:trace>
  <inkml:trace contextRef="#ctx0" brushRef="#br0" timeOffset="486007.0113">11664 10818 1399 0,'0'0'154'0,"0"0"-99"16,12-17 11-16,-12 17-29 0,0 0-6 0,0 0-7 15,0 0-19-15,0 0 19 0,-22 5-18 0,22-5 10 16,-15 20-12-16,15-20 0 0,-16 27 6 0,16-27-2 16,-18 28 4-16,18-28-4 0,-16 28 4 15,16-28-4-15,-11 29 0 0,11-29-5 0,-6 30 3 16,6-30-7-16,-1 26 4 0,1-26-3 16,5 22 0-16,-5-22-1 0,0 0 0 0,15 17 0 15,-15-17 1-15,0 0 2 0,22-1 2 0,-22 1 4 16,20-16 0-16,-20 16 2 0,22-32-4 0,-10 10 0 15,2-1-4-15,-1-3 3 0,-1 0-5 0,-2-3 5 16,-2 0-4-16,0 1-6 0,-5 2 23 0,-1 6-24 16,-1-1 23-16,-2 3-14 0,1 1-4 0,0 17 2 15,-2-24-2-15,2 24 2 0,0 0-2 16,0 0-2-16,0 0-6 0,0 0-5 0,0 0-1 16,0 0-5-16,0 0 4 0,4 22-7 0,-4-22-4 15,11 24-20-15,-11-24-16 0,21 19-23 16,-21-19-21-16,35 15-35 0,-35-15-96 0,39-7-252 15,-12 13-7-15,-10-15 313 0</inkml:trace>
  <inkml:trace contextRef="#ctx0" brushRef="#br0" timeOffset="486384.2658">12050 10805 1575 0,'0'0'78'0,"0"0"-73"15,-18 6 17-15,18-6-13 0,0 0 26 16,20 10 7-16,-20-10-4 0,25 0-6 16,-8-4-12-16,3 2-9 0,0-4-21 0,0 3 14 15,-1-2-13-15,2-2 33 0,-4-1-15 0,1 0 16 32,-18 8-17-32,27-13-1 0,-27 13 0 0,0 0 3 15,19-20 5-15,-19 20-1 0,0 0 4 0,2-18-6 0,-2 18-4 0,0 0-3 0,-18-23 1 0,18 23-3 16,-18-13 5-16,18 13-4 0,-24-10 2 15,24 10-2-15,-24-2-2 0,24 2-2 0,-22 3 0 32,22-3 0-32,-25 12 0 0,25-12 0 0,-26 25 0 15,12-8 0-15,2 1 0 0,0 3 0 0,3 2 0 16,3-1 0-16,4-2 0 0,3-3 0 0,-1-17 0 16,16 25 0-16,-16-25 0 0,30 17 0 0,-9-12 0 15,2-3 0-15,6-1-22 0,2-4-10 16,5-1-11-16,1-6-22 0,9 6-33 0,-11-16-57 15,22 21-125-15,-20-16-277 0,4-2 7 0,5 5 306 16</inkml:trace>
  <inkml:trace contextRef="#ctx0" brushRef="#br0" timeOffset="486603.8708">12796 10266 1211 0,'-22'8'263'0,"-6"-10"-171"0,7 13-17 15,-9-5-4-15,9 12-4 0,-7 1-18 0,4 7-7 16,-4 2-13-16,2 6 4 0,1 2-10 0,1 5 6 16,2 0-11-16,2 3 3 0,3-2-13 0,4-2 2 15,3 1-11-15,4-4-10 0,4 0 16 16,3-2-23-16,5-3 13 0,2-5-20 0,7-2-16 16,-15-25-36-16,32 36-23 0,-32-36-56 0,41 24-137 15,-24-20-260-15,0-4 8 0,2 6 325 16</inkml:trace>
  <inkml:trace contextRef="#ctx0" brushRef="#br0" timeOffset="486778.3941">12403 10800 1390 0,'-18'-17'320'16,"18"17"-271"-16,0 0-35 0,0 0-4 0,0 0 1 0,25-3-1 15,-6-3 1-15,2-1-5 0,5-5 0 16,6-1-4-16,3-3-7 0,1-2-15 0,4 3-26 15,-4-10-47-15,14 18-99 0,-25-21-215 0,14 8-130 16,-1 5 22-16,-13-17 502 0</inkml:trace>
  <inkml:trace contextRef="#ctx0" brushRef="#br0" timeOffset="486950.3879">12993 10353 1580 0,'-21'26'68'16,"-8"-3"-24"-16,5 8 16 0,-6-1-5 15,7 7-3-15,-2-1-17 0,3 3 1 16,0-2-11-16,5 1 1 0,0-3-16 0,5-3 0 16,1 0-10-16,4-1-12 0,3-3 21 0,1-1-29 15,6-2 17-15,1-6-21 0,4 1-18 0,-8-20-27 16,23 34-46-16,-23-34-82 0,31 13-336 0,-31-13-24 16,25 12 120-16</inkml:trace>
  <inkml:trace contextRef="#ctx0" brushRef="#br0" timeOffset="487302.4765">12909 10823 1491 0,'0'0'82'16,"0"0"-59"-16,4-20 7 16,-4 20 8-16,29-13-14 0,-10 9 15 0,1-4-18 15,3 3 13-15,-1-5 1 0,4 3-13 0,0-3-5 16,2 0-7-16,0-1 0 0,1 1-5 0,-2-1 0 15,-3 0-5-15,-2 0 2 0,-4 2-2 0,-18 9 2 16,23-22-2-16,-23 22 2 0,11-18-1 0,-11 18 1 16,-2-20-2-16,2 20 0 0,0 0-5 0,-28-20 0 15,28 20 0-15,-34-3 2 0,12 6 5 16,-1 2 5-16,-1 4 11 0,-3 2 8 0,1 5 8 16,-3 2 1-16,2 5 0 0,-2 3-22 0,2 3-13 15,1 1 0-15,3 2 0 0,4-1 0 0,5-2 0 16,6-5 0-16,6-2 0 0,6-5 0 15,-4-17 0-15,23 27 0 0,-5-19 0 0,7-1 0 16,2-8-34-16,15 4-70 0,-7-18-109 16,27 10-431-16,-9-6 37 0,8-2 163 0</inkml:trace>
  <inkml:trace contextRef="#ctx0" brushRef="#br0" timeOffset="487927.465">13699 10730 1161 0,'-22'-4'135'16,"22"4"-54"-16,-27 4-11 0,27-4 6 0,-32 8-4 15,32-8-5-15,-38 13-5 0,21-2-7 16,-7-4-8-16,4 9-23 0,-4-6 6 0,3 8-17 16,2-1 25-16,1 1-12 0,3 3 3 0,4-2-16 15,4-1-10-15,2 0 0 0,6-1-5 0,4 0 3 16,-5-17-3-16,22 29 2 0,-4-17-3 0,4-3 2 15,6-3-5-15,4-5-7 0,7-1-7 0,-2-6-12 16,12-1-9-16,-2-10-27 0,11 6-30 16,-13-18-70-16,20 19-146 0,-9-15-226 15,-5-7 10-15,5 6 363 0</inkml:trace>
  <inkml:trace contextRef="#ctx0" brushRef="#br0" timeOffset="488146.2308">14265 10288 1786 0,'-18'13'45'16,"3"4"-26"-16,2 3-3 0,3 4 10 0,0 1-2 15,4 7 8-15,-1 3-8 0,1 5 6 0,0 2-10 16,1 3 1-16,1 0-17 0,1 2-4 16,0 1 0-16,1 0 0 0,-1 0 0 0,0-2-12 15,-1-3 5-15,0-5-18 0,2-2-16 0,-1-7-17 16,7 2-44-16,-4-31-50 0,7 50-201 15,-7-50-227-15,4 28 42 0,-4-28 360 0</inkml:trace>
  <inkml:trace contextRef="#ctx0" brushRef="#br0" timeOffset="488458.7309">14036 10739 1697 0,'0'0'94'0,"0"0"-76"0,0 0-10 16,0 0 9-16,0 0 14 0,29 3 5 0,-10-6 0 16,4 2-8-16,1-1-2 0,4 0-8 0,1-1-1 15,0 3-5-15,1-1-3 0,-2 2-9 0,-3 0 0 16,1 1 0-16,-6 1 0 0,1 0 0 16,-4 1 0-16,-17-4 0 0,26 11 0 0,-26-11 0 15,0 0 0-15,18 19 0 0,-18-19 0 0,5 22 0 16,-5-22 0-16,-4 29 0 0,0-11 0 0,-2 0 0 15,-1 5 0-15,-3-1 0 0,1-1 0 0,-1 0 0 16,1 1 0-16,2-4 0 0,2 0 0 0,5-18 0 16,-6 30-7-16,6-30-36 0,3 21-16 15,-3-21-26-15,17 11-46 0,-17-11-74 16,32-10-209-16,-15-2-140 0,2-7 41 0,12 7 478 16</inkml:trace>
  <inkml:trace contextRef="#ctx0" brushRef="#br0" timeOffset="488630.6221">14468 10524 1742 0,'0'0'59'15,"-21"1"-48"-15,21-1-14 0,0 0 1 0,0 0-1 16,0 0-1-16,0 0-9 0,0 0-15 16,31 21-24-16,-31-21-26 0,34 6-45 0,-34-6-59 15,42 3-108-15,-14 2-208 0,-28-5 55 0,47 15 351 16</inkml:trace>
  <inkml:trace contextRef="#ctx0" brushRef="#br0" timeOffset="489255.6066">14846 10707 1264 0,'-17'14'255'0,"-6"-13"-173"0,23-1-13 0,-39 17 3 15,39-17-8-15,-36 23-11 0,19-10-30 16,-3 1 25-16,3 6-29 0,-1-2 24 15,2 7-7-15,2-2-17 0,3-4-19 0,3-1 0 16,5-1 0-16,3-17 0 0,3 29 0 0,-3-29 0 16,17 21 0-16,-17-21 0 0,33 13 0 0,-11-12 0 15,2-3 0-15,6-4 0 0,-1-4 0 0,4-3 0 16,1-3 0-16,-2-1-16 0,1-2-6 0,-1 1 6 16,-4-3-6-16,0-1 1 0,-6-1-7 15,-3 4-9-15,-7-2 30 0,-12 21-26 0,16-30 32 16,-16 30-13-16,4-29 3 0,-4 29 8 0,-6-25 0 15,6 25 5-15,-11-20-2 0,11 20 6 0,0 0 2 16,0 0 6-16,0 0 3 0,-18-17 3 0,18 17-3 16,0 0-5-16,0 0-3 0,0 0 0 15,0 0 4-15,0 0 5 0,26 10 2 0,-26-10-1 16,28 4-1-16,-28-4 3 0,33 3-10 16,-15-1-11-16,2 1 0 0,-1 0 0 0,-1-1 0 15,-18-2 0-15,28 10 0 0,-28-10 0 0,20 11 0 16,-20-11 0-16,0 0 0 0,13 20 0 0,-13-20 0 15,-1 20 0-15,1-20 0 0,-10 25 0 0,10-25 0 16,-18 33 0-16,7-15 0 0,-1 1 0 0,-1-1 0 16,-3 0 0-16,1-1 0 0,15-17 0 15,-25 28 0-15,25-28 0 0,-14 18 0 0,14-18 0 16,0 0 0-16,0 0 0 0,0 0 0 0,0 0 0 16,22-3 0-16,-5-10 0 0,6-2 0 15,4-6 0-15,2-2 0 0,5-5 0 0,-2 2 0 16,1-1 0-16,0 3 0 0,-4 3 0 0,1 2 0 15,-3 3 0-15,-3 2 0 0,-7 4 0 0,-17 10 0 16,25-11 0-16,-25 11 0 0,0 0 0 16,0 0 0-16,0 0 0 0,0 27 0 0,-6-9 0 15,-3 4 0-15,-3 1 0 0,-2 3 0 0,1 0 0 16,1-2 0-16,3-3 0 0,3-3 0 0,6-18 0 16,-1 28 0-16,1-28 0 0,12 21 0 0,-12-21 0 15,28 16-59-15,-2-5-67 0,-9-22-103 0,29 7-388 16,-16 0 22-16,5-3 175 0</inkml:trace>
  <inkml:trace contextRef="#ctx0" brushRef="#br0" timeOffset="489396.1943">16004 10930 1971 0,'-34'3'76'16,"34"-3"-76"-16,0 0 0 0,-21 7 0 0,21-7 0 16,0 0 0-16,-27-2 0 0,27 2 0 0,-17-5 0 15,17 5 0-15,0 0 0 0,0 0 0 16,-17-17 0-16,17 17 0 0,0 0 0 0,0 0 0 15,0 0-141-15,-14-27-269 0,14 27-256 0,0 0 51 16,0 0 401-16</inkml:trace>
  <inkml:trace contextRef="#ctx0" brushRef="#br0" timeOffset="513077.0323">11982 12102 1357 0,'0'0'49'0,"0"0"-27"0,0 0-17 16,0 0-5-16,0 0 0 0,0 0 2 15,0 0 9-15,16 34 3 0,-14 2 14 0,-5 5-3 0,2 13 15 16,-9-4-7-16,5 8 18 0,-8-8-11 15,7 0 13-15,-4-13-15 0,7-8 0 0,3-29-9 16,15 24-1-16,9-32 8 0,20-11 2 0,22-25 12 16,24-19-13-16,29-25-14 0,26-21-23 0,25-18 0 15,20-12 0-15,19-7 0 0,11-7 0 0,18 3 0 16,1-2-77-16,4 21-214 0,-25-13-357 0,-21 9 20 16,-30 7 226-16</inkml:trace>
  <inkml:trace contextRef="#ctx0" brushRef="#br0" timeOffset="515031.5717">11820 13916 1399 0,'0'0'144'0,"0"0"-82"0,0 0-36 15,13 18-18-15,-12 1-24 0,-1 14 35 0,0 17-20 16,-6 10 33-16,-2 13 4 0,-7-2-13 0,-5 2 14 16,-2-9-21-16,0-7 8 0,5-18-17 15,9-16 1-15,8-23-4 0,19-10 1 0,20-30 11 16,26-25-7-16,30-37 14 0,29-31-11 0,40-28-7 15,29-19-6-15,32-9-17 0,20-4-7 0,21 5-41 16,-6-10-109-16,25 23-409 0,-23-1-20 0,-11 6 180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3:23:11.8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3215 17627 292 0,'0'0'58'15,"0"0"-19"-15,0 0-4 0,0 0 1 0,0 0 1 16,0 0 0-16,0 0 1 0,0 0-1 0,0 0 3 16,0 0 4-16,0 0 2 0,0 0-3 0,0 0-3 15,0 0-4-15,0 0-2 0,0 0-6 0,0 0-4 16,0 0-8-16,0 0-3 0,0 0-5 0,0 0-2 16,0 0-1-16,6-19-3 0,-6 19-1 0,0 0-2 15,0 0 2-15,22 2 0 0,-22-2 0 0,0 0-1 16,20 1 0-16,-20-1-2 0,0 0 2 0,25 5 1 15,-25-5 0-15,21 7 2 0,-21-7-1 0,25 6 2 16,-25-6 3-16,30 5 9 0,-13-3 2 16,3 3 6-16,2-4 1 0,2 1-3 0,3-4 1 15,1 0-3-15,4-4-3 0,1 3-3 0,1 1-6 16,2-6-1-16,1 5-2 0,2-1-3 0,1 1-1 16,0 5-2-16,1-4 2 0,2 1-1 0,-2 1 1 15,0-2-1-15,1 2-1 0,-1 2 0 0,2-2 1 16,-1 2-2-16,2-1 1 0,0 2 1 0,0-1 0 15,3-2 1-15,2 0-1 0,1-1 1 0,2 0-2 16,1-2 2-16,2 3 1 0,2-5-1 0,0-1 2 16,-1 0-1-16,5-3 2 0,-1 1-2 0,1 1 2 15,-1 0-1-15,-1 0 2 0,-1 1 0 0,2-2 4 16,-1 3-2-16,-2 1 1 0,-1-1-3 16,3 1-2-16,-3-1-2 0,0 2 0 0,1 0-1 15,-4 2 0-15,2 0 1 0,-1 0-2 0,-2 1 1 16,0 0 0-16,0-2 0 0,-1 2-2 0,1 0 2 15,0 0-1-15,0 2 0 0,2 1 2 0,0-4-2 16,-1-1 1-16,0-1 0 0,2-2 1 0,0 2 0 16,1 0 1-16,0-1-3 0,-2 0 1 0,1-2-1 15,0 2 1-15,1-1-1 0,-3 1 2 0,1 0-3 16,-2 2 3-16,-1 0-1 0,1 0-1 0,-1-1 1 16,-1 1 0-16,-1 0-1 0,-2 2 2 0,-2 2-1 15,2 2-2-15,-2 2 0 0,0-1-1 0,-2-2 2 16,4-2 1-16,-2-1 0 0,2 0 0 15,0-1 0-15,2 0 0 0,0 0 1 0,1-3 2 16,1 3 6-16,-2-3 4 0,4 3 3 0,-1 0-2 16,2 0-6-16,-2-2-2 0,1 1-3 0,-2 1 1 15,3-2 1-15,-2 1-2 0,1 2-1 0,-2-3 1 16,0 2-3-16,1 0 0 0,-2 1 0 16,1 1 4-16,-1 2 2 0,-2-2-1 0,1 1 1 15,-4-1-6-15,0 3-2 0,0 1 0 0,-1 0 2 16,0 1-2-16,-2 1 2 0,0-2-1 0,-1-2 1 15,1-3-1-15,1 3 0 0,1-4 1 16,-2 2 1-16,2-1 2 0,1-1 3 0,-2 1 5 0,2 1 2 16,-3-1 2-16,4 0-2 0,-3 0-4 15,1-1-1-15,1-1-4 0,-1 1 1 16,-1 0 1-16,5-3-3 0,-3 3 3 0,1 0-3 16,0 1-2-16,0 1 2 0,-1-1-3 0,0 0-1 15,0 3 1-15,0-1-3 0,-1 2 3 0,-1-2-1 16,-1-1 0-16,0 1 0 0,-2-2 1 0,1 1-1 15,-1-1 0-15,0-1 1 0,-1-1 0 0,-1 1 1 16,0-1 4-16,1-1 5 0,-4 1 3 16,3 2 0-16,-4-3-2 0,1 2-2 0,0 0-5 15,0 0-1-15,-2-2 0 0,-1 5-4 0,-2-2 2 16,-2 0-2-16,2 2 0 0,-4-1 0 16,0 0 1-16,-2 1-2 0,-2 0 3 0,-3 0-2 15,1 2 0-15,-3 0 2 0,-17-4-2 0,30 3 1 16,-30-3-2-16,27 8 0 0,-27-8-1 0,24 8 3 15,-24-8-2-15,26 4 2 0,-26-4 0 16,30 8-2-16,-30-8 3 0,32 1-1 0,-32-1 2 16,34-6 0-16,-17 4-3 0,1 0 2 0,2 0-2 15,-2-1 1-15,0 0 0 0,-18 3-1 0,31-1-11 16,-31 1-16-16,22 2-23 0,-22-2-31 0,0 0-42 16,0 0-68-16,0 0-140 0,0 0-116 0,-19-12 191 15</inkml:trace>
  <inkml:trace contextRef="#ctx0" brushRef="#br0" timeOffset="601.4307">7774 17789 752 0,'0'0'17'0,"-14"-26"-28"0,14 26-8 0,2-20-1 15,-2 20 11-15,16-18 9 0,-16 18 5 0,24-15-2 16,-7 3 3 0,2 0-3-16,3 0 0 0,1 2 2 0,3 6-3 15,2-2 4-15,3 2-1 0,2 1 2 0,-1-3 7 16,4 6 5-16,0-2 7 0,4 2 8 16,3 0-2-16,6 2 2 0,-1-2-5 0,6 1-4 15,3-2-3-15,2-4-2 0,6 3 3 0,2 2 4 16,2-3 1-16,4 6 4 0,1-9-6 0,7 5 0 15,-1-3-3-15,4 2-2 0,0-2 1 0,2 0-4 16,-2-1-1-16,2 2-2 0,-3-1-4 0,-2 4-2 16,3 1 0-16,-2 1-4 0,2 2 3 15,-2 0-3-15,-1 0-3 0,-1 1 1 0,-1-2-8 16,0 2 3-16,-1-1-3 0,-4 0 2 0,3 1-1 16,-3-1 2-16,-1 0-1 0,0-2 2 0,-4-4 1 15,2 2 6-15,-2 0 7 0,-1 0 3 0,-3-3 8 16,-2 1-3-16,0-3 0 0,0 0 0 15,-3 3-4-15,-1-3-6 0,-5-1-3 0,-1 1-6 16,-5-4 1-16,-3 5-3 0,-6-1 0 16,-6 4-2-16,-5 1-5 0,-7-3-19 0,-1 6-29 15,-20-3-27-15,0 0-43 0,0 0-47 0,0 0-65 16,0 0-199-16,-41 0 101 0,41 0 335 0</inkml:trace>
  <inkml:trace contextRef="#ctx0" brushRef="#br0" timeOffset="36770.3478">6248 16711 846 0,'-7'-23'75'16,"7"23"-49"-16,0 0-22 0,1-28-7 0,-1 28 4 15,11-32-2-15,-2 13 5 0,0 1-1 0,2 0 6 16,-1 1-4-16,1 0 6 0,-11 17 12 0,19-23-14 16,-19 23 19-16,0 0-1 0,17-9 23 0,-17 9 14 15,0 0-16-15,0 0 9 0,-3 19-39 0,3-19 5 16,-10 35-3-16,3-9-5 0,-1 5 8 0,-4 0-9 16,3 6 7-16,-5-1-7 0,2 3 9 15,-4-5-2-15,3 2 12 0,-2-8-14 0,3 1 1 0,1-6-16 16,4-5 0-16,7-18-6 0,-6 20 1 0,6-20-2 15,0 0-1-15,0 0 0 0,18 4 4 16,-18-4 4-16,19-11 0 0,-19 11 4 0,24-25-4 16,-12 4 5-16,1-2-8 0,3-7 7 0,0-2-8 15,0-3 6-15,-1-1-7 0,-1 0 7 0,-2 1-8 16,-2 2 8-16,-3 4-7 0,-3 2 7 0,-2 3-5 16,-2 3 4-16,-1 2-5 0,1 19 6 0,-4-27 14 15,4 27-15-15,0 0 23 0,0 0-15 0,0 0 3 16,0 0 0-16,0 0-26 0,0 0 15 0,0 0-24 15,0 0 18-15,0 0 1 0,0 0 0 0,9 18 3 16,-9-18-4-16,13 25 4 0,-13-25-6 0,18 27 5 16,-18-27-3-16,23 24 4 0,-23-24-2 15,25 28 2-15,-25-28-2 0,26 26 3 0,-26-26-4 16,31 23 2-16,-31-23-3 0,31 20 1 0,-31-20 0 16,31 11 0-16,-31-11-1 0,33 3 2 0,-16-5-2 15,-17 2 1-15,31-15 2 0,-14 4 0 0,2 0 2 16,-2-2-3-16,0-1 2 0,-17 14-5 0,28-29 3 15,-28 29-2-15,19-21 2 0,-19 21-1 0,0 0 1 16,0 0-1-16,0 0 2 0,0 0-4 0,0 0-6 16,0 0-5-16,0 0-10 0,0 0-3 0,-1 30-6 15,1-30-1-15,-7 35-10 0,7-35-7 0,-5 35-18 16,5-35-10-16,0 31-30 0,0-31-24 16,8 26-30-16,-8-26-12 0,15 17-12 0,-15-17-15 15,0 0-105-15,36 26 236 0,-36-26 70 0</inkml:trace>
  <inkml:trace contextRef="#ctx0" brushRef="#br0" timeOffset="37398.7043">7048 16695 527 0,'0'0'139'0,"0"0"-56"0,-20-1-35 0,20 1-1 15,0 0 10-15,-20 29 6 0,20-29-1 0,-17 30-4 16,17-30-10-16,-19 42-3 0,7-23-17 15,3 9-3-15,1-4-9 0,3 4 10 16,-1-4-3-16,4 0 9 0,1-5-14 0,4 0-5 16,-3-19-10-16,9 24-1 0,-9-24-5 0,20 12-1 15,-20-12 0-15,29-3 1 0,-29 3 2 0,33-19 0 16,-16 3 6-16,4 1-5 0,-6-8 5 0,2 0-7 16,-2-4 6-16,0 0-7 0,-2 1 7 0,-3 0-7 31,-1 2 7-31,-3 1-5 0,-2 3 6 0,-3 2-5 15,-1 1 5-15,0 17-4 0,-6-29 4 0,6 29-4 16,-6-21 1-16,6 21-2 0,0 0 2 16,0 0-1-16,0 0 2 0,0 0-1 0,0 0-2 15,0 0 4-15,0 0 6 0,0 0 6 0,0 0 6 16,0 0 3-16,23 0 0 0,-23 0 1 0,28 9-3 16,-9-5-1-16,-2-2-4 0,2 1-2 0,-2 0-3 15,1 1-2-15,-18-4-2 0,28 10-1 16,-28-10-19-16,26 10 0 0,-26-10-3 0,0 0 3 15,19 17 15-15,-19-17 2 0,0 0-1 0,3 20 2 16,-3-20-1-16,-5 20 2 0,5-20 14 0,-15 20 1 16,15-20-5-16,-22 26 3 0,22-26-18 0,-19 27 4 15,19-27-3-15,-20 26 1 0,20-26-5 16,-17 23 1-16,17-23-3 0,-7 17 1 0,7-17-4 16,0 0 1-16,0 0-1 0,13 17 2 15,-13-17 2-15,20-2 0 0,-20 2 2 0,24-15-1 16,-7 1-14-16,3-1-2 0,2-5 4 0,2-3-5 15,-2-2 22-15,5-3-7 0,-3 0 6 0,0 3-6 16,-3 3 5-16,-3 5-4 0,-18 17 4 0,24-17-3 16,-24 17 2-16,0 0 1 0,0 0-2 0,0 0 3 15,9 23-4-15,-11-2 2 0,-2 4-4 0,0 4 5 16,-1 3-8-16,1-1 5 0,-1 2-8 16,2-4 7-16,2-1-8 0,0-7-7 0,6 2-25 15,-5-23-19-15,18 33-44 0,-18-33-32 0,40 17-54 16,-19-24-73-16,14-8-188 0,8 20 65 15,-14-32 386-15</inkml:trace>
  <inkml:trace contextRef="#ctx0" brushRef="#br0" timeOffset="37898.7102">7947 16681 967 0,'0'0'243'0,"0"0"-221"0,4-26-21 16,-4 26 1-16,25-25-2 0,-5 9 18 0,5 4 10 16,1-6 13-16,7 6-4 0,-5-6-10 0,2 5-18 15,-1-1-3-15,-2 5-5 0,-1 3 0 16,-6 2-1-16,-3 4 0 0,-17 0 2 0,22 7 3 16,-22-7 1-16,9 18-1 0,-9-18 1 0,-6 29-7 15,-3-9 5-15,-2 0-7 0,-4 3 6 16,0 1-5-16,-6 2 5 0,0 0-5 0,-1 2 8 15,-1-1 3-15,1-1 9 0,2-5 2 0,2 0 6 16,1-7-7-16,17-14 2 0,-22 24-9 0,22-24-2 16,0 0-9-16,0 0-4 0,0 0-1 0,0 0 0 15,0 0 2-15,0 0 2 0,24 12 1 0,-24-12-1 16,28-7 1-16,-11 2-2 0,2 0-2 0,0-1-11 16,3 3-6-16,-4-5-15 0,5 8-15 15,-6-8-18-15,7 10-30 0,-24-2-30 0,42-8-33 16,-42 8-31-16,41-13-37 0,-13 19-152 15,-14-24 202-15,24 22 179 0</inkml:trace>
  <inkml:trace contextRef="#ctx0" brushRef="#br0" timeOffset="38336.2252">8566 16602 797 0,'0'0'87'0,"18"-14"-31"16,-18 14 6-16,21-20 26 0,-4 18 7 0,-17 2-8 15,24-16-24-15,-24 16-19 0,20-12-18 0,-20 12-10 16,0 0-8-16,17-8 2 0,-17 8 2 0,0 0 3 15,0 0 3-15,0 0-3 0,0 0-1 0,0 0-5 16,0 0-2-16,0 0-4 0,8 19-1 16,-8-19 0-16,0 0 0 0,-4 21-2 0,4-21 1 15,-11 18-3-15,11-18 2 0,-19 25-2 0,19-25 4 16,-23 32-4-16,9-16 5 0,-1 1-5 0,2 2 4 16,-1 1-4-16,2 1 3 0,1-2-3 15,1 0 7-15,10-19 5 0,-15 31 7 0,15-31-3 16,-8 23 1-16,8-23-12 0,0 0-1 0,4 20-3 15,-4-20 1-15,0 0-2 0,26 11 2 16,-26-11-1-16,29-1-1 0,-9-3 2 0,5-1-2 16,3-4 1-16,3-6-16 0,7 4-31 0,-5-15-57 15,19 17-126-15,-18-5-294 0,6-12 8 0,8 14 369 16</inkml:trace>
  <inkml:trace contextRef="#ctx0" brushRef="#br0" timeOffset="38945.6212">9453 16526 1106 0,'0'0'127'0,"0"0"-112"0,0 0-16 0,0 0-2 16,0 0 2-16,0 0 6 0,0 0 12 0,0 0 6 15,13 17 3-15,-13-17 0 0,0 0 0 0,5 25 0 16,-5-25 7-16,7 28-4 0,-1-7-1 16,-4-3-11-16,2 6-4 0,-1 1-12 0,-2 3 4 15,0 3-8-15,-2-1 7 0,-1-1-4 0,-2 0 8 16,-2-3-7-16,-4 0 6 0,-1-2-9 0,-2 0 5 16,-2-1-9-16,-1 0 8 0,-1 0-7 0,-1-1 5 15,-1-4-3-15,-2-3 2 0,0-6-5 0,-2-3-7 16,3-1-14-16,-6-9-15 0,4 7-7 15,-5-18-6-15,5 9-1 0,-5-14-10 16,7 8-16-16,-8-11-48 0,13 2-35 0,-6-4-72 16,0-14-153-16,21 39 186 0,-22-50 204 0</inkml:trace>
  <inkml:trace contextRef="#ctx0" brushRef="#br0" timeOffset="39133.1159">9183 16434 1057 0,'0'0'295'0,"0"0"-237"16,0 0-32-16,19 0 5 0,-19 0 12 15,26-2 8-15,-7 2-3 0,3-6-12 0,5 1-18 16,1-4-6-16,3 0-10 0,2 0-1 0,1 1-8 16,3 2-12-16,-6-3-22 0,7 10-39 15,-14-11-50-15,15 19-91 0,-20-10-196 0,-1-1-55 16,7 17 182-16</inkml:trace>
  <inkml:trace contextRef="#ctx0" brushRef="#br0" timeOffset="39898.7102">9729 16585 1006 0,'-31'5'143'0,"31"-5"-107"0,-22 16-14 16,22-16 18-16,-24 24 16 0,18-3 13 15,6-21-8-15,-18 33-9 0,8-16-18 0,5 4-5 16,-1-4-10-16,4 1 0 0,2-18-7 0,0 31 0 16,0-31-6-16,8 28 1 0,-8-28-4 0,16 22 0 15,-16-22-3-15,21 13 0 0,-21-13-3 0,29 9 1 16,-12-9 1-16,2-3-1 0,1 0 2 15,2-6-3-15,3-2 3 0,-2-2-3 0,2-5 0 16,-1-3-7-16,3 0-2 0,-3-6-10 16,3 2 2-16,-6-3-7 0,2 4 10 0,-6-3-3 15,0 6 10-15,-4 1 0 0,-3 3 8 0,-10 17-1 16,8-24 6-16,-8 24-2 0,0 0 5 0,0 0 4 16,-8-17 6-16,8 17 1 0,0 0-2 0,0 0-4 15,-17 24-6-15,17-24 4 0,-15 34-3 0,8-11 5 16,-3-1-4-16,3 3 4 0,-2 2-9 15,3-1 5-15,1 1-9 0,1 0 5 0,1-5-7 16,3-1 6-16,1-4-6 0,-1-17 3 16,10 24-3-16,-10-24 0 0,0 0-1 0,27 12-2 15,-27-12-1-15,28-7-3 0,-28 7-3 0,30-19-6 16,-13 7-1-16,-3-8-5 0,3 4 5 0,-4-5-2 16,3 3 11-16,-4-2 0 0,0 2 9 0,-2 0-1 15,-10 18 6-15,14-28-3 0,-14 28 3 16,6-19-1-16,-6 19 2 0,0 0 7 0,0 0 11 15,0 0 1-15,0 0-1 0,0 0-7 0,0 0-12 16,-10 23 1-16,3-6-3 0,0 3 6 0,-1 2-1 16,0 1 6-16,0-1-5 0,2 0 1 0,1-3-8 15,-1 0 3-15,6-19-5 0,-4 30 6 0,4-30-2 16,1 17 3-16,-1-17-3 0,0 0-1 16,0 0 0-16,19 3-1 0,-19-3 4 15,20-13-1-15,-20 13 2 0,32-31-2 0,-14 11 3 16,4-2-3-16,0-3 10 0,2-2-2 0,2-1 6 15,2 0-6-15,-3 2-1 0,0 3-8 0,-2 1 4 16,-3 4-6-16,-3 3 4 0,-17 15-4 0,26-17 2 16,-26 17-1-16,0 0 4 0,0 0 3 0,0 0-2 15,8 28 1-15,-15-7-8 0,-1 3 5 16,-3 4-7-16,-3 2 8 0,0 0-7 0,-1 2 6 16,2-1-8-16,-1-2 6 0,5-1-7 0,-1-3 7 15,4-2-8-15,1-5-12 0,6 2-29 0,-1-20-30 16,12 28-71-16,-12-28-93 0,22-4-218 15,-1 14-40-15,-21-10 371 0</inkml:trace>
  <inkml:trace contextRef="#ctx0" brushRef="#br0" timeOffset="40364.8097">10597 16782 385 0,'0'0'70'0,"0"0"-2"0,0 0 30 0,0 0 17 16,0 0-6-16,24 23-15 0,-24-23-15 16,19 11-6-16,-19-11 4 0,26 8 3 0,-26-8-8 15,34 2-13-15,-15-6-15 0,4 4-9 0,1-8-3 16,5 3-5-16,-2-6-5 0,2-1-12 15,-3-1-4-15,-4-2-4 0,-2-2 1 0,-3 3-4 16,-17 14 4-16,26-30-4 0,-26 30 4 0,11-27-4 16,-11 27 4-16,-5-24-1 0,5 24 3 0,-19-20-2 15,19 20 3-15,-32-17-3 0,11 10 3 0,-2 2 3 16,-4 4 1-16,-3 2 3 0,-3 3 3 0,1 6 2 16,-2-2 4-16,3 8 4 0,-2 0-3 15,3 5 2-15,-1 0-8 0,6 3 4 0,-1 0-10 16,4 1 3-16,5 0-9 0,5 0 2 15,8-1-8-15,4-1 3 0,9-1-4 0,7-2 4 16,6-3-5-16,8-3 3 0,6-4-4 0,7-5 3 16,8-5-3-16,6-7-9 0,8-3-9 0,0-7-23 15,11 3-28-15,-9-13-44 0,21 16-91 0,-21-23-173 16,10 5-160-16,6 11 125 0,-20-21 416 31</inkml:trace>
  <inkml:trace contextRef="#ctx0" brushRef="#br0" timeOffset="40625.1179">11863 16385 1461 0,'-38'8'189'0,"38"-8"-155"0,0 0-30 0,0 0-4 15,0 0 0-15,-7 18 1 0,7-18 3 16,-1 26 7-16,-2-8 9 0,1 5-32 0,0 3 28 16,-1 7-35-16,-2 2 18 0,-2 2 6 15,-3 6-9-15,0-1 7 0,-2 0-11 0,0-2 2 16,4-3-11-16,-3-7-3 0,7-1-29 0,-4-12-21 16,12 8-61-16,-4-25-101 0,0 0-127 0,19 26-150 15,-19-26 199-15,26 7 310 0</inkml:trace>
  <inkml:trace contextRef="#ctx0" brushRef="#br0" timeOffset="40953.7088">12239 16468 1415 0,'-28'7'54'15,"6"5"-15"-15,0 5-45 0,-2 0 35 0,3 6 16 16,-6-3-3-16,9 5-3 0,-1-3-17 15,3-1-3-15,5-2-11 0,5-1 2 0,6-18-4 16,2 25 1-16,-2-25-3 0,23 19 2 0,-4-14 0 16,4 0 3-16,6-5 0 0,2-1 3 0,7-4 0 15,5-1-2-15,2-2 0 0,2 0-6 0,2 1 10 16,-1 1-2-16,-4 2-1 0,-1 3 0 16,-10 4-11-16,-5 1-1 0,-8 5 1 0,-20-9 0 15,20 28-9-15,-21-11 2 0,-7 6-10 16,-5 1 6-16,-5 4-2 0,-5-2 6 0,-3 2-6 15,-6-3 1-15,4 3-23 0,-7-7-21 0,8 3-26 16,-7-12-14-16,15 14-35 0,-10-26-33 0,20 19-70 16,-10-19-154-16,0-15-53 0,19 15 300 0</inkml:trace>
  <inkml:trace contextRef="#ctx0" brushRef="#br0" timeOffset="41141.0511">12304 16429 1745 0,'0'0'70'0,"0"0"-45"0,0 0-18 16,0 0 2-16,0 0 5 0,0 0 10 15,35 5 5-15,-15-6-3 0,7 0-6 16,6-3-7-16,5 0-9 0,3-2-1 0,1 0-12 16,2-1-20-16,-4-1-22 0,5 8-60 0,-14-17-82 15,19 9-323-15,-18 5-100 0,-2-7 153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2:39:53.15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2185 593 752 0,'0'0'127'0,"5"-23"-56"0,-5 23-17 15,10-22-7-15,-10 22 10 0,0 0 5 0,0 0-8 16,18-18-18-16,-18 18-12 0,0 0-11 0,0 0-2 16,0 0 1-16,0 0 3 0,0 0 1 0,-2 19-3 15,-2-1 3-15,-2 9-3 0,-2 5 4 0,-5 2-2 16,0 5 23-16,-7 2-20 0,1 1-12 0,-6 6 16 16,4 2-21-16,-5 4 20 0,3-1 22 0,-4-1-14 15,5 0 12-15,-4-4-15 0,4 2-18 16,1-7 21-16,4-3-33 0,4-5 25 0,3-1-10 15,1-4-12-15,3-1 6 0,3-4-8 0,0-5 7 16,3-20-7-16,3 29 3 0,-3-29-2 0,8 22 2 16,-8-22 1-16,0 0 0 0,23 21 1 0,-23-21 0 15,28 3 1-15,-8-5-1 0,2-2 0 0,2-2-1 16,3 0-1-16,1-6 1 0,4-1 1 0,2-3-4 16,5-3 4-16,0-1-7 0,1 0 9 0,2 0-13 15,-2 3-9-15,-2 0-22 0,4 8-30 0,-9-8-30 16,12 12-69-16,-21-14-86 0,10 10-272 0,7 12 62 15,-16-14 368-15</inkml:trace>
  <inkml:trace contextRef="#ctx0" brushRef="#br0" timeOffset="218.7692">2985 1082 1610 0,'0'0'79'0,"-25"8"-48"16,25-8-13-16,-26 13-19 0,26-13 11 0,-18 13-1 15,18-13 3-15,-19 24-3 0,8-4 0 0,-2 3 6 16,2 5-34-16,1 4 30 0,-1 3-31 0,2 3 14 16,2 0 10-16,1 2-9 0,3 0 9 0,3-1-15 15,3-6-1-15,4-2-24 0,-2-9-17 0,12 6-39 16,-17-28-35-16,36 34-83 0,-36-34-99 16,36-6-189-16,-4 10 77 0,-13-31 421 0</inkml:trace>
  <inkml:trace contextRef="#ctx0" brushRef="#br0" timeOffset="375.0076">2966 643 1685 0,'-35'-4'66'0,"8"0"-29"0,3 4-28 16,4 2-8-16,20-2 3 0,-24 5-1 16,24-5 0-16,0 0-23 0,0 0-23 15,0 0-35-15,20 22-40 0,-20-22-55 0,62 21-156 16,-12-3-181-16,-3-3 75 0,16 7 334 0</inkml:trace>
  <inkml:trace contextRef="#ctx0" brushRef="#br0" timeOffset="875.0136">3762 1090 1519 0,'-29'4'135'0,"2"0"-109"15,-2 1-14-15,1 1 7 0,-5 1 8 0,3 5 8 16,-6-1-4-16,0 7-6 0,-3 4-4 0,2 8-21 15,-5 3 30-15,6 5-22 0,-1 1 20 16,5 3-1-16,2 0-18 0,7-1 7 0,5-7-11 16,10-4 1-16,4-8-6 0,10-3 2 15,-6-19-6-15,32 30 6 0,-4-17-2 0,7-7 0 16,6-5 2-16,5-10-4 0,8-8 5 0,4-7-3 16,4-8 4-16,3-7-5 0,-3-3 5 0,0-2-9 15,-5-1 10-15,-6 0-7 0,-5 3 3 0,-8-1 17 16,-6 4-23-16,-8 0 11 0,-3 4-19 0,-8 3-6 15,-3 4 2-15,-7 8 1 0,-3 20 6 16,-3-17-3-16,3 17 6 0,-17 4 3 0,0 9-2 16,-3 12 8-16,-3 12-3 0,-4 11-21 0,-2 12 22 15,-3 5-19-15,-4 10 13 0,-2 11 16 0,1 3-17 16,0 14 23-16,2-7-16 0,6-2 16 16,2-6 15-16,7-7-20 0,6-6 16 0,3-7-21 15,5-8-12-15,2-9 12 0,2-6-9 0,-1-5 10 16,0-7-3-16,0-4 7 0,-3-9 0 15,0-2 3-15,6-18-2 0,-18 23 3 0,18-23-5 16,-26 9-10-16,26-9 0 0,-35-5 0 0,13-6 0 16,-1-4 0-16,0-6 0 0,0-6 0 0,1-7 0 15,0-6 0-15,4-3 0 0,2-8 0 0,4-5 0 16,3-10-13-16,6-5-38 0,1-8 9 0,9 1-25 16,-1 4 7-16,9 6 8 0,0 0-21 0,11 17-2 15,-6-4-34-15,19 18-46 16,-13-16-111-16,14 8-260 0,10 13 50 0,-9-14 395 15</inkml:trace>
  <inkml:trace contextRef="#ctx0" brushRef="#br0" timeOffset="1281.2573">4648 422 1500 0,'-28'22'258'0,"11"-14"-213"0,17-8-22 15,-23 28 9-15,12-6 4 0,-4 8 5 0,2 8 1 16,-5 8-12-16,-2 3-15 0,-1 3 1 16,1 7-15-16,-1-3 6 0,2 7-6 0,-1-5-1 15,1 6 0-15,-1-2 0 0,1 1 0 16,0 2 0-16,1-6 0 0,2-3 0 0,1-2 0 16,4-10 0-16,2-3 0 0,4-8 0 0,4-7 0 15,1-5 0-15,0-21 0 0,10 26 0 0,-10-26 0 16,0 0 0-16,28 11 0 0,-28-11 0 0,33-15 0 15,-10-4 0-15,3-7 0 0,5-7 0 0,2-4 0 16,2-3 0-16,-1 1 0 0,-1-1 0 0,-5 0 0 16,-3 1 0-16,1 2 0 0,-2 2 0 15,-1 5 0-15,-2 4 0 0,-4 11 0 16,-17 15 0-16,18-13 0 0,-18 13 0 0,0 0 0 16,0 0 0-16,10 25 0 0,-8-5 0 0,1 8 0 15,-2 5 0-15,-2 1 0 0,-3 1 0 0,-1-4 0 16,2-1 0-16,-1 1 0 0,5-6 0 0,3-2-26 15,8-3-23-15,-12-20-17 0,39 27-31 16,-17-29-51-16,24 9-126 0,-17-19-307 0,18-9 15 16,8-2 327-16</inkml:trace>
  <inkml:trace contextRef="#ctx0" brushRef="#br0" timeOffset="1477.0123">5568 509 1691 0,'-4'40'137'0,"-37"14"-76"0,5 7-29 0,-7 1 20 16,3 7-14-16,-1-3-5 0,2 4-30 0,1-1-3 16,5 1 0-16,7-6 0 0,6 2 0 0,7-7 0 15,6-3 0-15,3-7 0 0,4-3 0 0,5-5 0 16,1-6 0-16,7-2-16 0,-2-9-37 0,7 2-27 16,-18-26-51-16,42 37-154 0,-42-37-235 15,22 2-70-15,-5-4 219 0</inkml:trace>
  <inkml:trace contextRef="#ctx0" brushRef="#br0" timeOffset="1650.0775">5131 908 1867 0,'-37'6'108'0,"37"-6"-53"16,-18 1-38-16,18-1-17 0,0 0 0 16,0 0 0-16,27 30 0 0,-3-14 0 15,9-5 0-15,9-2 0 0,11-4 0 0,4-4 0 16,16-2 0-16,2-3 0 0,9 2-74 0,-5-12-95 15,16 12-218-15,-17-2-260 0,1 5 33 0,-3 9 459 16</inkml:trace>
  <inkml:trace contextRef="#ctx0" brushRef="#br0" timeOffset="1793.0751">6155 1286 1591 0,'-56'-8'456'15,"9"18"-456"-15,11-4 0 0,10-4 0 0,6-2 0 16,1-2 0-16,19 2 0 0,-26-10 0 0,26 10 0 15,-5-17-65-15,26 14-161 0,-18-15-449 0,25 4 21 16,3 2 228-16</inkml:trace>
  <inkml:trace contextRef="#ctx0" brushRef="#br1" timeOffset="6543.5987">2269 2085 928 0,'-6'-22'271'0,"6"22"-212"0,0 0-14 15,-13-19-21-15,13 19-4 0,0 0-2 0,0 0 3 16,0 0-3-16,2-18-2 0,-2 18-5 0,0 0-4 15,0 0-4-15,0 0-1 0,0 0-1 0,0 0 0 16,0 0 1-16,17 2 4 0,-17-2 5 0,0 0 6 16,29 13 3-16,-29-13 1 0,38 13 2 0,-15-12-1 15,9 1 2-15,0-3-2 0,9 2 1 16,5-6-3-16,7 2-1 0,6-7-2 0,6-1-7 16,6-3 0-16,7 0-4 0,2 2 0 15,6 1-1-15,3 2-41 0,1-1 39 0,4-1-41 16,-2 3 36-16,2 0 3 0,-1 1-2 0,0 5 2 15,3 0-1-15,-4 4 1 0,1 0-2 0,-1 3 0 16,-2 0 5-16,1 1-2 0,2 0 1 0,1-2 0 16,-1-2-2-16,1-3-1 0,-2-2 1 15,3-3 6-15,0-1-1 0,1-4 10 0,5-1-1 16,-3-2-3-16,1-1-3 0,-3-4-4 0,0-1-7 16,-3-1 6-16,0-1-6 0,-5 0 4 15,-4 1-4-15,-5 2 5 0,-9 1-5 0,-5 1 2 16,-11 4-10-16,-7 2-6 0,-12 0-13 0,-7 9-15 15,-28 2-10-15,27-3-3 0,-27 3-9 0,0 0-17 16,0 0-36-16,0 0-85 0,-25 24-183 16,8-15-53-16,12 19 209 0</inkml:trace>
  <inkml:trace contextRef="#ctx0" brushRef="#br2" timeOffset="23690.7846">1330 2658 1008 0,'20'-14'203'16,"-20"-7"-134"-16,0 21-14 0,12-34-28 0,-12 34 11 0,18-35 4 16,-18 35-10-16,18-28-11 0,-18 28-10 0,0 0-1 15,16-18 1-15,-16 18 4 0,0 0 3 0,0 0 1 16,0 0-7-16,0 0-2 0,0 0-3 15,-8 17 4-15,4 0 11 0,-5 5 2 0,0 8-7 16,-6 0 29-16,2 8-32 0,-6-2 25 0,2 8-14 16,-4-2-13-16,-1 5 9 0,-1 5-11 0,-3 1 11 15,-2 3-13-15,-1 2 10 0,-4 0-12 0,-1 0-8 16,-3 1 18-16,6-2-19 0,2-7 20 0,4-5-4 16,10-14-7-16,4-7 3 0,11-24-8 0,-10 26 0 15,10-26-3-15,0 0 2 0,17 14-2 0,-17-14 3 16,35 3 0-16,-7-7 1 0,4-5 1 0,8-3-5 15,6-5 4-15,3-4-6 0,5-1-3 0,1-5-12 16,1 3-4-16,-1-1-13 0,2 3-13 0,-7-1 19 16,5 8-43-16,-9-4 8 0,6 14-56 15,-17-14-62-15,18 23-107 0,-19-6-244 0,-4-1 77 16,10 16 386-16</inkml:trace>
  <inkml:trace contextRef="#ctx0" brushRef="#br2" timeOffset="23925.1861">2175 3117 1366 0,'0'0'76'0,"6"-28"-25"0,-6 28-3 0,5-22 12 16,-5 22 8-16,0 0-4 0,0 0-10 16,0 0-13-16,0 0-15 0,0 0-11 0,0 0-6 15,-9 18-6-15,1 3 4 0,-1 9-1 0,-4 7 8 16,-1 7 7-16,-2 4-21 0,-1 1 15 0,-1 1-22 15,2-1 3-15,1-3 7 0,4-4-8 0,3-4 3 16,3-2-17-16,3-8-6 0,6 0-23 0,-4-28-24 16,21 35-42-16,-21-35-51 0,41 12-113 0,-22-15-276 15,10-11 50-15,12 2 355 0</inkml:trace>
  <inkml:trace contextRef="#ctx0" brushRef="#br2" timeOffset="24097.026">2332 2607 1516 0,'-34'-26'177'16,"7"21"-97"-16,-2 0-24 0,7 5-21 0,4 1-9 16,18-1-8-16,-24 8-10 0,24-8-6 0,0 0-8 15,0 0-9-15,-9 19-13 0,9-19-12 0,22 25-10 16,-22-25-59-16,51 37-29 0,-26-33-112 0,27 17-208 16,-5 3-44-16,-5-9 181 0</inkml:trace>
  <inkml:trace contextRef="#ctx0" brushRef="#br2" timeOffset="24597.0604">3036 3153 1551 0,'-45'-3'102'0,"16"9"-55"16,-5-1-11-16,5 4-1 0,-8-2 2 0,6 6 0 16,-8 2-1-16,0 3-15 0,0 4 26 0,1 3-28 15,2 2 18-15,3 4-13 0,1-1-10 0,5 2-10 16,2-4-4-16,8-2 0 0,5-4 0 0,6-4 0 15,6-18 0-15,4 27 0 0,-4-27 0 0,20 24 0 16,0-13 0-16,3-3 0 0,5-4 0 0,2-3 0 16,3-6 0-16,0-2 0 0,2-3 0 15,0-3 0-15,1-1 0 0,-5-3 0 0,0 0 0 0,-5 0 0 16,0-1 0-16,-3 0 0 0,-2-2 0 0,-4 1-12 16,-3 2 1-16,-1-1-3 0,-4 1 4 15,-9 17-3-15,11-26 7 0,-11 26 0 0,0 0 5 16,4-18 3-16,-4 18 0 0,0 0 2 0,0 0-2 15,0 0-1-15,0 0-2 0,-17 27 0 0,8-8-2 16,-2 7 7-16,-2 5-5 0,1 4 8 0,-3 5-6 16,3 4 7-16,-1 4-10 0,-2 4 8 0,1 5-8 15,-4 1 10-15,1 2-5 0,-1 3-4 0,-1-1 13 16,1 1-15-16,-1-5 16 0,0-1-2 0,-1-5-8 16,3-6-3-16,2-8 0 0,0-5 0 0,2-6 0 15,0-7 0-15,13-20 0 0,-28 28 0 16,28-28 0-16,-26 12 0 0,26-12 0 0,-22-2 0 0,22 2 0 15,-18-20 0-15,10 2 0 0,3-7 0 16,4-8 0-16,4-4 0 0,6-2 0 0,2-1 0 16,8 1 0-16,-2-1 0 0,4 2-8 0,1-2-22 15,6 2-10-15,-1 0 11 0,5 1-30 0,-1 0 9 16,8 7-46-16,-10-15-61 0,26 22-152 0,-12-15-276 16,-1 2 54-16,8 7 379 0</inkml:trace>
  <inkml:trace contextRef="#ctx0" brushRef="#br2" timeOffset="25003.2852">3767 2571 1807 0,'0'0'41'0,"-24"6"-16"16,24-6 3-16,-23 21-9 0,5-4 28 0,-2 8-29 15,-4 6 19-15,-2 8-12 0,1 4-25 0,0 7 0 16,0 4 0-16,1 6 0 0,-2 2 0 0,2 3 0 15,-2 0 0-15,3 1 0 0,2-2 0 16,1-1 0-16,1-7 0 0,5-2 0 0,3-10 0 16,4-5 0-16,4-6 0 0,3-5 0 0,4-5 0 15,3-7 0-15,-7-16 0 0,17 22 0 0,-17-22 0 16,26 3 0-16,-9-11 0 0,5-7 0 16,4-10 0-16,6-7 0 0,2-8 0 0,3-2 0 15,-3-1 0-15,0 1 0 0,-4 1 0 0,-3 1 0 16,0-1 0-16,-3 3 0 0,-1 4 0 15,-2 7 0-15,-4 10 0 0,-17 17 0 0,17-12 0 16,-17 12 0-16,0 0 0 0,0 0 0 0,-1 29 0 16,-2-8 0-16,1 10 0 0,-6 4 0 0,1 0 0 15,-1-1 0-15,0-3 0 0,5-2 0 0,4-2 0 16,2-3 0-16,8-1 0 0,2-5 0 0,7-1 0 16,3-5-7-16,8-2-36 0,2-10-13 0,9 1-20 15,-3-16-36-15,18 9-40 0,-14-25-64 16,26 19-86-16,-20-22-92 0,2-2-88 15,10 11 276-15</inkml:trace>
  <inkml:trace contextRef="#ctx0" brushRef="#br2" timeOffset="25175.1622">4672 2711 1248 0,'0'0'304'0,"0"0"-142"16,-18 3-53-16,-2 4-44 0,2 11-15 16,-7 6-13-16,-1 10 2 0,-6 6-13 0,2 6-19 15,-3 3-7-15,3 1 0 0,2 4 0 0,4-2 0 16,3 2 0-16,3-1 0 0,3-1 0 0,3 0 0 15,2-3 0-15,4-4 0 0,2-1 0 0,4-5 0 16,5-1-28-16,-2-7-48 0,12 6-79 0,-15-37-145 16,7 33-325-16,-3-15 21 0,-4-18 346 15</inkml:trace>
  <inkml:trace contextRef="#ctx0" brushRef="#br2" timeOffset="25331.4078">4160 3179 1719 0,'-24'-25'234'0,"24"25"-149"15,0 0-76-15,-16-19-9 0,16 19 0 0,0 0 0 16,0 0 0-16,0 0 0 0,24-14 0 0,-2 8 0 16,7 0 0-16,10-2 0 0,7 2 0 15,4-3 0-15,8 6 0 0,-5-11-126 0,21 25-162 16,-18-19-376-16,20 10 45 0,1 1 270 0</inkml:trace>
  <inkml:trace contextRef="#ctx0" brushRef="#br2" timeOffset="25849.6016">6010 2592 1171 0,'0'0'213'0,"0"0"-115"16,0 0-36-16,0 0-18 0,0 0-6 0,0 0-8 15,0 0-1-15,0 0-1 0,0 0 2 0,-1 30 17 16,-3 1-33-16,-6 7 24 0,2 10-30 15,-4 4 2-15,1 9 13 0,-2 4-16 0,3 3 10 16,-1 2-16-16,2 0 9 0,2-3 1 0,1-2-18 16,2-5 18-16,3-3-21 0,3-6-6 0,2-6 2 15,4-2-24-15,-2-11-20 0,13 4-39 16,-19-36-40-16,37 43-90 0,-37-43-104 0,28 4-186 16,-4 3 43-16,-17-24 461 0</inkml:trace>
  <inkml:trace contextRef="#ctx0" brushRef="#br2" timeOffset="26677.8012">5689 3069 1674 0,'-29'-6'213'0,"29"6"-150"0,-26 6-30 0,26-6-14 16,0 0-12-16,0 0-5 0,0 0 0 16,0 0 3-16,29 6 5 0,-4-3-1 0,6-4-1 15,8-3-6-15,5-3-2 0,5-2 0 0,3-2 0 16,1-1-2-16,6-1-1 0,-3 1-3 0,0 0 0 15,-2 1-2-15,-1 2 4 0,-4 2 0 16,-1 4 1-16,-4 0-1 0,-5 4-1 0,-7 2 1 16,-5 2-1-16,-6 1 0 0,-4 1 2 0,-17-7 1 15,23 18-1-15,-23-18 3 0,12 28-2 0,-9-9 3 16,-2 3-3-16,-4 5 5 0,0 2-6 0,-3 2 6 16,-3 3-5-16,1 0-4 0,-3 0 25 15,1 1-19-15,-1-3 22 0,1 1-12 0,2-3-7 16,0-2 3-16,2-5-6 0,1-2 5 15,5-21-4-15,-3 29 2 0,3-29-2 0,0 0-1 16,0 0 0-16,0 0-1 0,0 0 0 0,0 0 4 16,19 2 0-16,-19-2-2 0,21-29-1 0,-6 5 0 15,-1-5 0-15,3-6 0 0,0-4 0 0,0-2 0 16,0-5 0-16,0-1 0 0,2-4 0 0,0-1 0 16,0 2 0-16,1 4 0 0,-1 8 0 15,0 4 0-15,-2 9 0 0,-3 6 0 0,-14 19 0 16,25-19 0-16,-25 19 0 0,19-8 0 0,-19 8 0 15,26 0 0-15,-9 2 0 0,1 3 0 0,5 1 0 16,2 4 0-16,5-1 0 0,2 3 0 16,4 0 0-16,3 3 0 0,4-3 0 0,0 0 0 15,2-1 0-15,0-1 0 0,2-3 0 0,1-1 0 16,-2-2 0-16,-1-2 0 0,-5-2 0 16,-5 0 0-16,-5-1 0 0,-6-3 0 0,-6 2 0 15,-18 2 0-15,0 0 0 0,17-5 0 0,-17 5 0 16,0 0 0-16,0 0 0 0,-23-12 0 0,6 8 0 15,-4 3 0-15,-3 2 0 0,-5 4 0 0,-6 4 0 16,-1 3 0-16,-4 3 0 0,-2 6 0 0,-2 2 0 16,-1 5 0-16,0 1 0 0,2 2 0 0,2 2 0 15,2-2 0-15,7-2 0 0,6-1 0 16,7-5 0-16,7-2 0 0,9-4 0 16,3-17 0-16,8 30 0 0,-8-30 0 0,33 22 0 15,-9-14 0-15,7-4 0 0,3-4 0 0,7-6 0 16,2-5 0-16,4-5 0 0,2-5 0 0,-3-3 0 15,1-2 0-15,-4-2 0 0,-3-1 0 0,-1 0 0 16,-7 1 0-16,-7 1 0 0,-3 3 0 16,-6 2 0-16,-3 3 0 0,-13 19 0 0,15-29 0 15,-15 29 0-15,0 0 0 0,4-19 0 0,-4 19 0 16,0 0 0-16,0 0 0 0,0 0 0 0,0 0 0 16,-16 23 0-16,7-6 0 0,-2 6 0 0,-1 4 0 15,0 4 0-15,-1-1 0 0,3-1 0 16,0 0 0-16,5-1 0 0,2-3 0 0,4 1 0 15,1-5-34-15,9 3-23 0,1-7-15 16,11 6-28-16,-3-18-33 0,21 15-82 0,-16-30-133 16,16 6-205-16,6 4 62 0,-9-20 448 0</inkml:trace>
  <inkml:trace contextRef="#ctx0" brushRef="#br2" timeOffset="26959.0363">8168 2904 1794 0,'0'0'108'0,"0"0"-60"15,0 0-7-15,-23-4-5 0,23 4-16 16,0 0-20-16,-18 19 0 0,18-19 0 0,-17 33 0 16,9-9 0-16,-1 3 0 0,2 2 0 0,-1 4 0 15,1 0 0-15,1 1 0 0,-1 4 0 0,2-3 0 16,0 0 0-16,3 0 0 0,0-4 0 0,2-2 0 16,2-4 0-16,1-4 0 0,2-2 0 15,-5-19 0-15,14 25 0 0,-14-25 0 0,19 11 0 16,-19-11 0-16,27-4 0 0,-10-5 0 0,2-8 0 15,4-6 0-15,4-6 0 0,1-5 0 0,1-1 0 16,-1-2 0-16,0-1 0 0,-2 0 0 0,-2-2 0 16,-1-2 0-16,1 1 0 0,-3-5-21 0,3 2-39 15,-5-5-37-15,7 12-31 0,-15-10-47 16,16 30-52-16,-26-15-77 0,-1 32-217 16,19-12 69-16,-19 12 391 0</inkml:trace>
  <inkml:trace contextRef="#ctx0" brushRef="#br2" timeOffset="27334.0589">8680 3133 1347 0,'0'0'96'0,"0"0"-21"16,0 0 0-16,26 16-3 0,-26-16-12 0,23 1-12 16,-23-1-12-16,33 0-9 0,-14-1-5 0,6 0-5 15,-1-1 1-15,5-2-6 0,2-1-3 16,-2 0-5-16,1 0-2 0,-3-2-2 0,-3 1 1 15,-1-1-2-15,-3-3 2 0,-2 2-2 0,-18 8 3 16,27-18-3-16,-27 18 4 0,14-20-3 16,-14 20 2-16,7-23-1 0,-7 23 2 0,-2-29-1 15,2 29 8-15,-11-34 1 0,2 16 4 0,-2 1-2 16,-4-1-3-16,-2 2-5 0,-4 3 2 0,-2 2-2 16,-5 6 2-16,-2 5 2 0,-7 6 1 0,1 7 1 15,-3 5-9-15,1 6-2 0,1 6 0 0,3 5 0 16,0 5 0-16,4 2 0 0,6 2 0 0,7 1 0 15,7-1 0-15,7 1 0 0,5-1 0 16,5-3 0-16,7-2 0 0,4-4 0 16,6-4 0-16,8-3 0 0,6-5 0 0,7-5 0 15,12-5 0-15,2-8 0 0,12-4-32 0,-2-10-38 16,10 0-37-16,-11-21-73 0,24 17-195 0,-18-20-222 16,-3-3 26-16,5 4 457 0</inkml:trace>
  <inkml:trace contextRef="#ctx0" brushRef="#br2" timeOffset="27521.5706">9793 2422 1816 0,'-53'17'116'15,"21"10"-69"-15,0 7-13 0,4 7 0 16,-1 1-34-16,3 4 0 0,-1 1 0 0,4 4 0 16,4 0 0-16,2 3 0 0,5 1 0 15,1 0 0-15,6 0 0 0,3-4 0 0,4-1 0 16,5-4 0-16,3 0 0 0,4-6 0 0,3 1-24 15,-1-7-69-15,10 6-37 0,-15-23-108 0,25 5-390 16,-16 3 36-16,2-9 251 0</inkml:trace>
  <inkml:trace contextRef="#ctx0" brushRef="#br2" timeOffset="27834.0601">10077 2900 1457 0,'-43'-14'419'16,"4"32"-358"-16,1-1-25 0,3 6 4 0,2-4-6 16,4 3-34-16,5-3 0 0,7-2 0 0,17-17 0 15,-10 30 0-15,10-30 0 0,23 28 0 16,-2-15 0-16,8-2 0 0,6-3 0 0,9-2 0 16,3-3 0-16,5 0 0 0,0 0 0 0,-4 0 0 15,-3 0 0-15,-7 2 0 0,-6 0 0 0,-7 1 0 16,-6 1 0-16,-19-7 0 0,17 21 0 0,-17-21 0 15,-14 32 0-15,-6-10 0 0,-11 4 0 16,-9 1 0-16,-7 1 0 0,-5 0 0 16,0-1 0-16,0-4 0 0,3 0 0 0,3-6 0 15,7-1 0-15,5-5 0 0,11 0-60 0,2-12-68 16,21 1-162-16,0 0-350 0,0 0 16 0,19 4 320 16</inkml:trace>
  <inkml:trace contextRef="#ctx0" brushRef="#br2" timeOffset="28302.8441">11205 2959 1287 0,'0'0'364'0,"0"0"-313"15,0 0-23-15,0 0-6 0,0 0 4 0,0 0 9 16,0 0-2-16,0 0-10 0,0 0-9 16,-23 16-10-16,12 1-1 0,-5 6-4 0,0 7 10 15,-3 5-3-15,0 5 8 0,-1 4-7 0,-2 2-10 16,2-2 18-16,0 0-23 0,3-7 20 0,6-3-9 15,5-6-11-15,4-6-10 0,5 0-29 0,-3-22-38 16,18 31-64-16,-18-31-95 0,31-7-288 16,-12 8-6-16,0-17 216 0</inkml:trace>
  <inkml:trace contextRef="#ctx0" brushRef="#br2" timeOffset="28724.7975">11153 2624 1722 0,'0'0'114'16,"0"0"-86"-16,-17 10-42 0,17-10 27 16,0 0-14-16,10 21 1 0,-10-21-1 0,23 18 1 15,-23-18-1-15,34 20-1 0,-11-10 2 16,2 1-2-16,2 0 3 0,-1 3-2 0,-1 3 2 16,-1 5-3-16,0 3 6 0,-3 6-6 0,0 2 7 15,-3 4-6-15,-3 4 8 0,-6 4-1 0,-5 3 13 16,-5 3-3-16,-4 2 12 0,-8-1-9 0,-5-1-6 15,-5-4 17-15,-2-2-19 0,0-5 17 16,0-5-19-16,3-8-9 0,5-5 0 0,17-22 0 16,-23 23 0-16,23-23 0 0,0 0 0 0,0 0 0 15,0 0 0-15,0 0 0 0,19-32 0 0,2 1 0 16,11-6 0-16,8-8 0 0,6-3 0 0,6-4 0 16,0 1 0-16,1-2 0 0,-3-2 0 0,-1 3 0 15,-3-1 0-15,-2 2 0 0,-3 5 0 16,-6 8 0-16,-4 9 0 0,-8 10 0 15,-23 19 0-15,22-10 0 0,-22 10 0 0,0 0 0 16,-1 20 0-16,-3 2 0 0,-5 8 0 0,-4 9 0 16,-2 4 0-16,-3 5 0 0,0-3 0 0,3 1 0 15,3-2 0-15,7 0 0 0,5-7 0 0,13 2-8 16,4-7-64-16,17 2-14 0,-3-16-82 0,31 17-160 16,-2-20-260-16,1-4 16 0,9 1 348 15</inkml:trace>
  <inkml:trace contextRef="#ctx0" brushRef="#br2" timeOffset="29052.8601">12842 2824 1512 0,'-33'-26'329'0,"3"23"-279"16,-2 0-22-16,4 5 5 0,-2 1 5 0,2 6-2 15,0-1-15-15,-1 6-21 0,2 0 0 0,4 2 0 16,3 2 0-16,3 0 0 0,5 1 0 0,2 2 0 15,6-2 0-15,1 1 0 0,6-1 0 0,4 0 0 16,4-1 0-16,3-1 0 0,5-1 0 0,0-1 0 16,3-3 0-16,-1 1 0 0,-2-1 0 15,1-1 0-15,-2-1 0 0,-18-10 0 16,29 18 0-16,-29-18 0 0,21 17 0 0,-21-17 0 16,13 17 0-16,-13-17 0 0,5 20 0 0,-5-20 0 15,-6 26 0-15,6-26 0 0,-23 30 0 0,3-13 0 16,-2 1 0-16,-3 0 0 0,-1-1 0 0,-2-2 0 15,3-2 0-15,2-3 0 0,2-3 0 0,21-7 0 16,-26 6 0-16,26-6-30 0,0 0-29 16,0-23-48-16,27 14-89 0,-15-24-308 0,29 3-93 15,5-1 44-15</inkml:trace>
  <inkml:trace contextRef="#ctx0" brushRef="#br2" timeOffset="29262.152">13759 2118 1945 0,'-39'12'52'16,"-5"11"-27"-16,-4 6-8 0,-2 8-9 0,-3 6-8 16,0 7 0-16,-2 5 0 0,3 3 0 0,3 3 0 15,7 1 0-15,8 5 0 0,6-1 0 0,5 1 0 16,3 0 0-16,4-2 0 0,5-4 0 16,4-2 0-16,3-4 0 0,4-3 0 0,0-7 0 15,5-2 0-15,-5-9-61 0,8 5-32 16,-16-20-102-16,24 20-194 0,-22-17-208 0,1-4 22 15,3 2 439-15</inkml:trace>
  <inkml:trace contextRef="#ctx0" brushRef="#br2" timeOffset="30079.2944">12910 2847 1923 0,'0'0'66'15,"0"0"-53"-15,0 0-2 0,0 0 7 0,21 23-2 16,-21-23-16-16,36 12 0 0,-10-10 0 0,5 1 0 16,5-2 0-16,5-2 0 0,2 0 0 0,-1-1 0 15,-2 2 0-15,-1-1 0 0,-2 2 0 0,-1 1 0 16,-3 0 0-16,-6 3 0 0,-4 0 0 16,-4 2 0-16,-19-7 0 0,25 14 0 0,-25-14 0 15,11 21 0-15,-11-21 0 0,-2 28 0 16,-2-11 0-16,-7 2 0 0,-2 4 0 0,-4 0 0 15,-1 0 0-15,-3 1 0 0,0 0 0 0,-3 1 0 16,1-1 0-16,3-1 0 0,0 0 0 0,4-3 0 16,3 0 0-16,3-3 0 0,10-17 0 0,-8 24 0 15,8-24 0-15,0 0 0 0,0 0 0 16,0 0 0-16,28 11 0 0,-28-11 0 0,37-25 0 16,-15 5 0-16,5-7 0 0,-3-1 0 0,2-5 0 15,-2-2 0-15,-1-2 0 0,-1 0 0 0,-2-1 0 16,-2 0 0-16,0-1 0 0,-1 1 0 0,0 3 0 15,-1 3 0-15,-1 4 0 0,-3 6 0 0,-4 5 0 16,-8 17 0-16,0 0 0 0,0 0 0 16,0 0 0-16,0 0 0 0,0 0 0 15,0 0 0-15,20 27 0 0,-14-10 0 0,1 1 0 16,5-1 0-16,2 0 0 0,4 1 0 0,5-2 0 16,3-2 0-16,3 1 0 0,5-3 0 0,5-3 0 15,3-1 0-15,6-4 0 0,-1 0 0 0,2-3 0 16,-4-1 0-16,-3-2 0 0,-5-1 0 0,-4-1 0 15,-6-1 0-15,-7 0 0 0,-20 5 0 16,21-12 0-16,-21 12 0 0,0 0 0 0,-9-22 0 16,9 22 0-16,-28-18 0 0,8 11 0 0,-6 2 0 15,-4 1 0-15,-3 4 0 0,-4 3 0 0,-3 3 0 16,-3 5 0-16,-4 3 0 0,-1 5 0 0,-2 4 0 16,0 3 0-16,5 3 0 0,4 2 0 0,4 2 0 15,7 1 0-15,8-3 0 0,7 1 0 0,8-5 0 16,8 0 0-16,6-2 0 0,8-3 0 15,7-1 0-15,7-5 0 0,8-4 0 0,6-5 0 16,6-6 0-16,5-6 0 0,3-4 0 0,0-5 0 16,-2-3 0-16,-2-2 0 0,-3-3 0 15,-3-2 0-15,-4-1 0 0,-7-2 0 0,-5-1 0 16,-7 2 0-16,-4-1 0 0,-6 2 0 0,-4-1 0 16,-5 4 0-16,-4 3 0 0,-5 2 0 15,4 17 0-15,-14-20 0 0,14 20 0 0,-25-5 0 16,25 5 0-16,-30 11 0 0,12 2 0 0,-2 5 0 15,1 1 0-15,1 6 0 0,2 0 0 0,2 0 0 16,5 3 0-16,3-1 0 0,3-2 0 0,6-1 0 16,0-4 0-16,7 0 0 0,-10-20-53 0,27 31 11 15,-27-31-38-15,39 24-2 0,-39-24-56 0,56 13-104 16,-37-20-174-16,15 2-132 0,7 5 103 16,-15-21 445-16</inkml:trace>
  <inkml:trace contextRef="#ctx0" brushRef="#br2" timeOffset="30264.3105">14815 2850 1598 0,'0'0'153'0,"-34"15"-76"0,13 1-10 15,-6-1-15-15,2 11-6 0,-3 2-13 16,1 6-12-16,-2 2-21 0,2 1 0 0,3 0 0 16,3-1 0-16,8-2 0 0,2-2 0 0,4-1 0 15,7-6 0-15,2-2 0 0,4-4 0 0,4-2 0 16,-10-17-4-16,27 24-35 0,-8-22-20 0,7 2-50 15,-8-22-83-15,24 18-191 0,-16-19-210 0,0-4 61 16,6 10 397-16</inkml:trace>
  <inkml:trace contextRef="#ctx0" brushRef="#br2" timeOffset="30405.0027">14897 2561 1578 0,'-24'-21'214'15,"24"21"-125"-15,-23-6-56 0,23 6-22 0,-21 9-8 16,21-9-6-16,-17 31-11 0,10-11-22 0,7 10-4 15,-1-7-67-15,16 18-33 0,-13-20-109 16,26 12-267-16,-9 8 6 0,-4-11 198 0</inkml:trace>
  <inkml:trace contextRef="#ctx0" brushRef="#br2" timeOffset="30951.7989">15285 3014 1463 0,'0'0'106'0,"-8"-33"-79"16,-1 16 5-16,-8-3 22 0,17 20 11 15,-39-33 2-15,19 22-11 0,-7-1-4 0,2 7-10 16,-4 2-1-16,0 5-2 0,-4 4-36 0,0 6-3 16,-3 4 0-16,2 7 0 0,0 2 0 0,3 3 0 15,6 2 0-15,4-2 0 0,8 0 0 0,4-2 0 16,8 0 0-16,4-2 0 0,5-2 0 0,4-2 0 16,8-3 0-16,4-2 0 0,5-6 0 15,8-2 0-15,3-6 0 0,2-6 0 0,5-4 0 16,-1-5 0-16,0-5 0 0,-3-4 0 0,-1-2 0 15,-5-2-1-15,-3 0-19 0,-4-2-11 0,1 2-6 16,-7-4-17-16,3 4-12 0,-10-3-4 16,-3 10 18-16,-7-2 12 0,-7 22 25 0,3-23 8 15,-3 23 7-15,0 0 2 0,-32 8 6 0,14 8 8 16,-7 3 2-16,-2 9 8 0,-6 4-5 16,0 5 9-16,-7 5-3 0,1 8 16 0,-7 2-3 15,2 8-7-15,-1 2 8 0,3 5-23 0,1-1 6 16,5 3-10-16,4-2-10 0,4-6 11 0,5-3-2 15,7-4-13-15,4-7 0 0,6-6 0 0,4-5 0 16,2-4 0-16,3-8 0 0,2-5 0 0,-5-19 0 16,10 21 0-16,-10-21 0 0,0 0 0 0,0 0 0 15,24-27 0-15,-14 4 0 16,3-7 0-16,2-4 0 0,-2-2 0 0,1-4 0 16,-2-1 0-16,-1-5 0 0,0-5 0 0,1-6 0 15,1-1 0-15,3 0 0 0,1 5 0 0,-2 8 0 16,-1 9 0-16,0 10 0 0,-3 7 0 0,-11 19 0 15,19-18 0-15,-19 18 0 0,21-5 0 0,-21 5 0 16,29 2 0-16,-8 2 0 0,2 0 0 16,6 1 0-16,0-3 0 0,8 0 0 0,-1-5-2 15,8 3-78-15,-5-15-59 0,20 21-194 0,-4-23-290 16,-1 4 41-16,2-1 295 0</inkml:trace>
  <inkml:trace contextRef="#ctx0" brushRef="#br2" timeOffset="31326.8239">16135 2364 1720 0,'-13'17'126'0,"-17"6"-81"0,-1 10 7 15,-3 3 4-15,2 5-8 0,-4 4-48 0,3 2 0 16,-2 2 0-16,4 3 0 0,0 0 0 0,0 3 0 16,2 1 0-16,1-1 0 0,0 1 0 0,3-1 0 15,-2-1 0-15,3-3 0 0,3-4 0 0,0-6 0 16,7-3 0-16,2-7 0 0,4-6 0 15,6-4 0-15,2-21 0 0,5 24 0 0,-5-24 0 16,0 0 0-16,29 5 0 0,-12-14 0 16,7-5 0-16,7-8 0 0,3-2 0 0,1-4 0 15,1-1 0-15,1-1 0 0,-1-2 0 0,1-3 0 16,-2 2 0-16,-3 0 0 0,-3 3 0 0,-6 5 0 16,-5 7 0-16,-18 18 0 0,21-18 0 15,-21 18 0-15,0 0 0 0,0 0 0 0,0 0 0 16,-9 21 0-16,0-2 0 0,-6 8 0 0,-2 2 0 15,-2 2 0-15,-1 1 0 0,4-3 0 0,4 1 0 16,1-5 0-16,8-2 0 0,1-2 0 0,7-2 0 16,-5-19 0-16,25 27 0 0,-25-27-50 15,39 12-26-15,-20-21-44 0,21 12-68 0,-19-30-165 16,19 11-241-16,-2 0 59 0,-6-15 405 16</inkml:trace>
  <inkml:trace contextRef="#ctx0" brushRef="#br2" timeOffset="31514.3332">16698 2526 1586 0,'-22'25'251'0,"-7"-2"-220"15,-1 8-19-15,-7 2 36 0,2 9-17 16,-9-1 19-16,2 6-15 0,0 2-32 0,1 1-3 16,5 2 0-16,2 0 0 0,1-1 0 15,5-2 0-15,2-1 0 0,3-6 0 0,7 2-30 16,-1-8-30-16,9 0-15 0,-7-15-78 0,20 18-122 15,-16-21-313-15,9-1 9 0,4 1 293 0</inkml:trace>
  <inkml:trace contextRef="#ctx0" brushRef="#br2" timeOffset="31686.2126">16161 2864 2047 0,'0'0'0'0,"0"0"0"0,0 0 0 16,0 0 0-16,0 0 0 0,0 0 0 0,0 0 0 15,31-9 0-15,-4 8 0 0,5 1 0 16,7 0 0-16,2 3 0 0,3-2 0 16,3 1 0-16,0-3 0 0,4 3 0 0,-8-9-65 15,17 23-259-15,-17-22-335 0,9 3 20 0,-2 2 280 16</inkml:trace>
  <inkml:trace contextRef="#ctx0" brushRef="#br2" timeOffset="32342.4317">17360 2545 1358 0,'-17'-13'160'16,"17"13"-119"-16,0 0-29 0,0 0-5 0,0 0 6 15,0 0 12-15,0 0 12 0,0 0 5 0,0 0 1 16,0 0-7-16,0 0-6 0,-11 27-1 0,1-9-3 15,0 8-8-15,-5 4 26 0,1 6-28 0,-3 4 20 16,0 6-13-16,-1 2-17 0,-1 6 7 16,-2 0-15-16,0 0 9 0,1 0-12 0,0-6 8 15,3-4-11-15,5-6-1 0,6-3-19 16,3-6-6-16,9 0-10 0,1-11-53 0,12 9-8 16,-19-27-93-16,43 30-121 0,-19-21-201 0,0-8 14 15,13 7 357-15</inkml:trace>
  <inkml:trace contextRef="#ctx0" brushRef="#br2" timeOffset="32545.5867">17620 2907 1425 0,'0'0'352'16,"-29"21"-296"-16,12-10-27 0,-2 3-7 0,0 4 8 16,-3 3-3-16,3 3 0 0,-3 0-9 0,1 3-1 15,1 0-8-15,3-1-1 16,1 1-6-16,2-3 3 0,4-2-6 0,1 0 2 15,4-4-10-15,5-18-15 0,-1 30 12 0,1-30-38 16,16 22 0-16,-16-22-60 0,34 18-87 0,-34-18-243 16,33-10-145-16,-4 8 78 0,-7-18 465 0</inkml:trace>
  <inkml:trace contextRef="#ctx0" brushRef="#br2" timeOffset="32983.0706">17758 2619 1803 0,'0'0'43'0,"0"0"-34"16,0 0-2-16,0 0 10 0,0 0 13 0,0 0-5 15,0 0 14-15,17 16-20 0,-17-16 21 0,14 17-25 16,-14-17-15-16,14 26 0 0,-10-8 0 16,1 2 0-16,-3 4 0 0,-2 3 0 0,-3 2 0 15,-1 3 0-15,-2-1 0 0,-2 3 0 0,-2 0 0 16,0-2 0-16,-1 2 0 0,-1-1 0 0,1-2 0 15,-2 0 0-15,1-2 0 0,0-3 0 0,1-3 0 16,1-2 0-16,1-4 0 0,9-17 0 0,-7 20 0 16,7-20 0-16,0 0 0 0,0 0 0 15,0 0 0-15,0 0 0 0,18-6 0 16,-18 6 0-16,30-28 0 0,-10 7 0 0,3-5 0 16,0-4 0-16,3 1 0 0,-3 0 0 0,3 0 0 15,-2 1 0-15,0 1 0 0,-1 2 0 0,1 1 0 16,-4 0 0-16,1 3 0 0,-4 3 0 0,0 5 0 15,-17 13 0-15,23-14 0 0,-23 14 0 0,0 0 0 16,0 0 0-16,0 0 0 0,12 23 0 16,-12-3 0-16,-2 5 0 0,-6 5 0 0,0 3 0 15,-4 3 0-15,-2-1 0 0,0-1 0 0,0-1 0 16,2-1 0-16,1-1 0 0,6-2 0 0,1-5-3 16,7 1-36-16,1-7-41 0,11 4-13 15,-15-22-80-15,35 28-101 0,-35-28-283 0,36 7 10 16,-4-3 267-16</inkml:trace>
  <inkml:trace contextRef="#ctx0" brushRef="#br2" timeOffset="33358.0616">18240 2875 1439 0,'-21'-12'363'0,"21"12"-326"0,0 0-36 16,0 23 3-16,0-23 8 0,20 23 6 0,-20-23 2 15,35 21 2-15,-10-13-7 0,6 0 0 16,5-4-2-16,1-1-3 0,1-2-5 0,0 1 1 16,-2-4-2-16,-2 0-2 0,0-2-2 0,-3-2 0 15,-4 0 1-15,-3-1-1 0,-6-1 3 0,-18 8-1 16,24-20 1-16,-24 20 1 0,11-21 1 0,-11 21-2 16,-1-26 2-16,1 26-3 0,-13-30 2 15,13 30-5-15,-25-32 3 0,25 32-3 0,-34-29 4 16,14 17-3-16,-1 5 3 0,-1 3 1 0,-2 3-1 15,1 5 2-15,-4 2-1 0,-1 6 2 0,-1 5-5 16,-4 6-1-16,-2 5 0 0,-2 6 0 0,0 2 0 16,1 5 0-16,5-2 0 0,5-1 0 0,5-4 0 15,10-2 0-15,7-3 0 0,6-3 0 16,8 0 0-16,6-5 0 0,8-2 0 16,9-6 0-16,11-6 0 0,7-9-34 0,15 1-67 15,-5-20-63-15,29 20-166 0,-16-20-287 0,3 4 71 16,2 5 292-16</inkml:trace>
  <inkml:trace contextRef="#ctx0" brushRef="#br2" timeOffset="33670.5866">19086 2669 1960 0,'-47'10'40'0,"2"3"-25"0,4 3-7 0,7 1 10 15,2 0-12-15,7 0-6 0,2 0 0 16,23-17 0-16,-25 31 0 0,25-31 0 0,6 30 0 15,8-13 0-15,5 0 0 0,7-1 0 0,7-2 0 16,7 0 0-16,6-4 0 0,4 0 0 16,-1-1 0-16,-2-1 0 0,-8-1 0 0,-5 2 0 15,-6-1 0-15,-7 2 0 0,-21-10 0 0,26 17 0 16,-26-17 0-16,6 19 0 0,-6-19 0 0,-15 27 0 16,-5-11 0-16,-4 3 0 0,-9 0 0 15,-5 1 0-15,-3 0 0 0,-5 0 0 0,0-1 0 0,2-2 0 16,2 0 0-16,7-4 0 0,6-2 0 15,7-3 0-15,22-8 0 0,-25 12 0 16,25-12-16-16,0 0-96 0,19 20-123 0,-19-20-384 16,30 2-9-16,1-2 192 0</inkml:trace>
  <inkml:trace contextRef="#ctx0" brushRef="#br2" timeOffset="33846.5288">19510 3398 2047 0,'-21'0'0'0,"21"0"0"0,-22-13 0 0,22 13 0 16,-13-19 0-16,13 19 0 0,-11-23 0 0,11 23 0 15,1-26 0-15,-1 26 0 0,13-28 0 0,-13 28 0 16,13-20 0-16,-13 20-1 0,17-11-138 16,-23-11-150-16,6 22-341 0,0 0-8 15,0 0 289-15</inkml:trace>
  <inkml:trace contextRef="#ctx0" brushRef="#br2" timeOffset="37894.5152">1497 4558 779 0,'0'0'288'0,"-5"-25"-200"0,5 25-21 16,0 0-11-16,0 0 1 0,0 0 1 0,0 0-30 15,0 0 2-15,0 0-34 0,0 0 9 0,-13 31-1 16,9-8-4-16,0 6 7 0,-1 6-5 0,2 4 10 16,-2 4-11-16,0 3 9 0,-1 3-13 0,1 0 10 15,-1 1-13-15,1-2 10 0,0 1-13 16,2-6 0-16,1 3-12 0,-1-10-53 0,11 4-16 15,-9-17-95-15,19 6-127 0,2-1-149 16,-20-28 133-16,42 26 328 0</inkml:trace>
  <inkml:trace contextRef="#ctx0" brushRef="#br2" timeOffset="38113.2283">1556 4586 1722 0,'0'0'55'0,"-20"6"-35"0,20-6-17 16,0 0-5-16,0 0-1 0,18-4 3 0,-18 4 0 15,36-4 2-15,-9-4-1 0,7-1 4 0,8-6-3 16,6-2-14-16,6-1 27 0,2 0-39 0,0-3 18 16,1 7-37-16,-10-7-32 0,5 16-31 15,-17-13-46-15,11 26-77 0,-26-13-164 0,0 8-87 16,3 18 181-16</inkml:trace>
  <inkml:trace contextRef="#ctx0" brushRef="#br2" timeOffset="38303.9976">1604 4955 1564 0,'0'0'144'15,"0"0"-121"-15,0 0-22 0,17-9-1 0,-17 9 7 16,34-8 8-16,-9 1-1 0,1-4-1 0,6-3-6 15,3-1-3-15,4-1-4 0,1-1 2 0,-1 1-14 16,1 4-14-16,-7-2-30 0,3 11-40 0,-16-12-57 16,14 25-111-16,-34-10-284 0,23 14 34 15,-6 8 390-15</inkml:trace>
  <inkml:trace contextRef="#ctx0" brushRef="#br2" timeOffset="38491.4169">1553 5275 1754 0,'0'0'41'16,"0"0"-33"-16,0 0-10 0,0 0-2 0,9-19 5 15,8 9 1-15,9-3 4 0,7-2-3 0,5 0 3 16,8-3-5-16,2-2-16 0,7 0 23 0,5 0-43 16,-4-3 2-16,6 12-59 0,-14-12-41 0,14 21-45 15,-23-19-54-15,20 20-28 0,-18-6-107 0,-3-6-29 16,14 20 314-16</inkml:trace>
  <inkml:trace contextRef="#ctx0" brushRef="#br2" timeOffset="38793.008">2509 4920 1170 0,'-20'-16'162'0,"20"16"-66"0,-16-18-14 0,16 18-4 16,0 0-4-16,-13-19-14 0,13 19-12 0,0 0-15 16,-17-9-10-16,17 9-8 0,0 0-8 0,0 0-5 15,0 0-1-15,0 0 4 0,-5 29 3 16,5-8 10-16,-1 2 1 0,1 6 6 0,0 0-7 15,0 0 2-15,1 1-6 0,0-2 1 0,2-3-5 16,0-1-12-16,2-4 18 0,1-2-21 0,-6-18 19 16,15 25-9-16,-15-25-2 0,18 12 0 15,-18-12-2-15,22 4 2 0,-22-4-1 0,28-11-1 16,-9-2-8-16,5-9 17 0,1-6-15 16,1-3 10-16,-1-3-5 0,-2 0 0 0,-1 1 0 15,-4 1-2-15,-1 0-6 0,-3 0-10 0,-2 1-2 16,-4-3-18-16,0 3-7 0,-5-3-19 0,5 9-26 15,-9-9-42-15,1 34-66 0,1-41-114 0,-1 41-244 16,0 0 63-16,-11-21 423 0</inkml:trace>
  <inkml:trace contextRef="#ctx0" brushRef="#br2" timeOffset="39011.7614">2985 4829 1277 0,'0'0'188'0,"0"0"-97"0,0 0-12 15,-5 22-7-15,5-22-14 0,0 0-6 0,-2 17-11 16,2-17-5-16,0 17-8 0,0-17-4 0,0 23-9 16,0-23-1-16,-1 29-5 0,1-29 0 15,-3 32-6-15,2-14-1 0,0 1-4 0,0-2 3 16,1 1-3-16,-1-1 2 0,2 0-6 0,-1-17-6 16,7 29-16-16,-7-29-15 0,13 21-33 0,-13-21-45 15,25 20-108-15,-25-20-236 0,18-9-96 0,5 8 108 16</inkml:trace>
  <inkml:trace contextRef="#ctx0" brushRef="#br2" timeOffset="39156.0814">3246 4564 1453 0,'0'0'263'0,"-33"-6"-215"15,33 6-23-15,-20-2-13 0,20 2-6 0,0 0-10 16,0 0-22-16,0 0-39 0,0 0-47 0,20 13-91 15,-20-13-149-15,18 8-203 0,10 14 71 16,-9-16 479-16</inkml:trace>
  <inkml:trace contextRef="#ctx0" brushRef="#br2" timeOffset="39515.459">3595 4841 1691 0,'-33'-5'62'15,"-4"-4"-30"-15,4 4 0 0,-1-1 6 0,3 7 1 16,-4 0-4-16,3 8-2 0,0 0-8 0,6 7-2 16,0 1-7-16,5 5-1 0,3 3-9 0,3 3-6 15,3 2 0-15,5 0 0 0,5-1 0 0,5-2 0 16,8-3 0-16,4-4 0 0,7-5 0 0,2-1 0 16,8-8 0-16,3-6 0 0,4-6 0 15,3-9 0-15,1-4 0 0,1-8 0 16,1-6 0-16,1-3 0 0,-1-4 0 0,0-2 0 15,-4-2 0-15,-2 1 0 0,-4-3 0 0,-2 1 0 16,-5 0 0-16,-3 1 0 0,-6 0 0 0,-2 1 0 16,-5 3 0-16,-3 5 0 0,-3 7 0 0,-5 10 0 15,-1 18 0-15,0 0 0 0,0 0 0 0,-18-11 0 16,18 11 0-16,-31 30 0 0,6 3 0 16,-3 7 0-16,-3 6 0 0,0 2 0 0,5-1 0 15,2-1 0-15,9 1-3 0,4-4-26 0,10 0-21 16,4-7-9-16,10 4-44 0,-4-14-42 0,26 16-130 15,-21-12-330-15,19-7 56 0,7 4 321 0</inkml:trace>
  <inkml:trace contextRef="#ctx0" brushRef="#br2" timeOffset="40192.9996">4096 4834 1576 0,'0'0'165'0,"-17"10"-128"0,17-10-11 16,0 0-2-16,0 0-3 0,0 0-1 16,11 21 2-16,-11-21-3 0,24 5-4 0,-6-4-4 15,5-2-4-15,3-1-2 0,3-2-3 0,-2-1 1 16,-1 0-2-16,-1 1 0 0,-3-2-1 0,-3-1 2 16,-19 7-2-16,27-12 1 0,-27 12-1 0,0 0 2 15,18-19 0-15,-18 19 2 0,4-17-1 0,-4 17 1 16,-3-22-2-16,3 22 1 0,-8-21-2 15,8 21 2-15,-15-17-2 0,15 17 1 16,-22-12-3-16,22 12 0 0,-28-3-2 0,11 6 0 16,-3 1 0-16,-2 7 0 0,-1 4 3 0,-3 2 2 15,3 4 5-15,2 4-1 0,4 0 5 0,3 2-5 16,4-1 4-16,3 0-7 0,3-1 5 0,5-3-7 16,4-3 3-16,5-1-4 0,-10-18 1 0,33 27 0 15,-10-19 0-15,5-3 0 0,3-5 1 16,3-3-2-16,2-5-1 0,1-4 3 0,1-2-3 15,1-3 2-15,0-3-2 0,-1 0 2 0,-4-1-1 16,-3 1 2-16,-4 0-2 0,-5 0 3 0,-3 2-4 16,-2 0 4-16,-17 18-4 0,24-29 4 0,-24 29-2 15,11-21 0-15,-11 21-1 0,0 0 0 16,0 0 0-16,0 0 0 0,0 0 0 0,-28 5 0 16,28-5 0-16,-36 35-1 0,14-8 2 15,-1 3-1-15,1-1 0 0,2 1 0 0,1-1 0 16,5-4 0-16,3 0 0 0,4-5 0 0,3-3 0 15,4-17 0-15,2 22 0 0,-2-22 0 0,0 0 0 16,21 11 0-16,-21-11 0 0,27-10 0 0,-10-2 0 16,5-7 0-16,2-7 0 0,2-2 0 0,0-2 0 15,0 0 0-15,1-1 0 0,-3-1 0 16,-1 3 0-16,0 0 0 0,-2 4 0 0,-3 4 0 16,-1 4 0-16,-17 17 0 0,23-20 0 15,-23 20 0-15,0 0 0 0,0 0 0 0,0 0 0 16,0 0 0-16,5 26 0 0,-6-5 0 0,-2 4 0 15,1 3 0-15,1 0 0 0,3 0 0 0,2-3-4 16,8 2-47-16,1-6-9 0,13 5-33 0,-4-14-37 16,23 16-90-16,-20-30-170 0,22 10-174 15,7 1 30-15,-9-19 534 0</inkml:trace>
  <inkml:trace contextRef="#ctx0" brushRef="#br2" timeOffset="40411.7522">5411 4660 1768 0,'-43'-5'86'16,"9"10"-37"-16,-4-2-1 0,5 8 0 0,-3 4-13 15,3 2-22-15,1 3-13 0,7 2 0 0,4 1 0 16,5 4 0-16,5-1 0 0,5 2 0 0,4 1 0 16,3 0 0-16,4-1 0 0,5 0 0 0,4-2 0 15,4-3 0-15,3-1 0 0,3-4 0 0,6-2 0 16,-1-5-23-16,6 0-37 0,-5-9-16 15,14 7-59-15,-16-22-73 0,24 19-195 16,-14-12-205-16,-5-7 89 0,8 12 505 0</inkml:trace>
  <inkml:trace contextRef="#ctx0" brushRef="#br2" timeOffset="40771.1354">5685 4841 1809 0,'0'0'102'0,"-18"22"-46"0,18-22-12 16,-12 22-17-16,12-22-18 0,0 0-9 0,0 20 0 16,0-20 0-16,0 0 0 0,22 12 0 0,-22-12 0 15,31 2 0-15,-9-6 0 0,2-2 0 0,3-3 0 16,2-2 0-16,3-2 0 0,0 0 0 16,-3-3 0-16,0 2 0 0,-3-2 0 15,-5 3 0-15,-1-1 0 0,-3 1 0 0,-17 13 0 16,27-25-1-16,-27 25 0 0,8-21 3 0,-8 21-2 15,-10-17 0-15,10 17 0 0,-26-16 0 0,9 12 0 16,-6 0 0-16,-2 4 0 0,-2 2 0 0,0 3 0 16,-1 4 0-16,-2 0 0 0,1 5 0 0,1 0 0 15,1 2 0-15,6 2 0 0,4 1 0 16,2 1 0-16,4 3 0 0,2-2 0 0,3 4 0 16,4-2 0-16,2 0 0 0,2-2 0 0,4 0 0 15,2-3 0-15,3 0 0 0,-11-18 0 0,30 28 0 16,-12-18-6-16,7-1-38 0,-2-7-17 0,8 4-48 15,-7-21-75-15,24 19-222 0,-14-18-218 16,5-4 69-16,6 7 498 0</inkml:trace>
  <inkml:trace contextRef="#ctx0" brushRef="#br2" timeOffset="40943.0077">6489 4521 1914 0,'-22'0'60'0,"4"3"-47"0,18-3-4 0,-33 8 10 15,16-2-14-15,-1 1 7 0,18-7-14 16,-28 17-11-16,28-17-10 0,-11 20-15 0,11-20-20 16,1 28-43-16,-1-28-89 0,12 23-282 0,-12-23-124 15,11 22 58-15,5 0 538 0</inkml:trace>
  <inkml:trace contextRef="#ctx0" brushRef="#br2" timeOffset="41083.6486">6417 4954 1522 0,'-11'27'391'0,"-6"-24"-317"0,17-3-18 16,-22 3-52-16,22-3-4 0,-19-3 0 0,19 3 0 16,0 0 0-16,0 0 0 0,-7-20 0 0,7 20-56 15,0 0-80-15,2-42-244 0,-2 42-273 0,17-26 18 16,-11 4 449-16</inkml:trace>
  <inkml:trace contextRef="#ctx0" brushRef="#br3" timeOffset="46406.1341">1171 6047 553 0,'0'0'210'0,"17"-12"-128"0,-17 12-6 0,0 0-7 15,10-28 6-15,-10 28 2 0,0 0-2 0,11-19-15 16,-11 19-10-16,0 0-10 0,-3-22-4 0,3 22 0 16,0 0 3-16,0 0 4 0,0 0-2 0,0 0-1 15,0 0-8-15,0 0-10 0,-17-5-10 16,17 5-9-16,0 0-5 0,-16 22 2 0,8-4-3 15,-2 6 6-15,-1 6-5 0,-1 5 6 0,-3 5-5 16,1 1 8-16,-2 1-9 0,0 0 9 0,2-3-9 16,0-3 9-16,2-6-7 0,5-5-13 15,2-4 30-15,5-21-33 0,0 24 30 0,0-24-18 16,0 0-4-16,0 0-2 0,17 12 1 0,-17-12 2 16,0 0 3-16,22-17 19 0,-22 17-31 15,18-30 33-15,-8 8-32 0,1-2 14 0,1-2 4 16,0-6-5-16,0-1 7 0,0 1-8 0,2-2 9 15,-2 1-9-15,-2 1 9 0,-2-1-6 0,-2 2 13 16,1 4-3-16,0 2 7 0,-1 5-4 0,-6 20-2 16,8-24-6-16,-8 24 0 0,0 0-3 0,0 0 0 15,0 0 1-15,0 0-2 16,0 0 0-16,0 0-1 0,0 0 2 0,10 23-3 16,-6-6 5-16,2 4-5 0,1 0 3 0,1 1-4 15,2-3 4-15,2 0-4 0,-12-19 5 0,31 27-3 16,-12-16 3-16,4-2-1 0,3-4 1 0,2-3-1 15,5-3 1-15,1-4 1 0,0-4 0 0,0-3 3 16,1-2-2-16,-1-3 6 0,0-1-4 0,-2-2 4 16,-1 1-4-16,-3 1 0 0,-1 1-6 15,-5 2 2-15,-3 2-4 0,-19 13 2 0,26-14-3 16,-26 14 2-16,0 0-1 0,0 0-1 0,0 0 1 16,0 0-2-16,9 37 4 0,-11-7-6 0,-3 9 6 15,-1 6-11-15,-5 1 7 0,-1 3-14 0,-2 0 8 16,-1 0-16-16,3-3-19 0,6 1 4 15,-5-8-48-15,16 6-6 0,-13-17-44 0,24 10-68 16,-16-38-64-16,14 32-215 0,12-7 98 16,-26-25 387-16</inkml:trace>
  <inkml:trace contextRef="#ctx0" brushRef="#br3" timeOffset="46749.896">2168 6262 1053 0,'0'0'256'0,"-28"13"-188"16,10 2-36-16,4 7 0 0,0-2-4 0,3 8 9 15,-1-1 14-15,4 4-35 0,-1-2 24 0,4 3-33 16,-1-3 4-16,3-2 4 0,1-2-8 0,3-4 4 16,0-1-9-16,3-3 4 0,-4-17-5 0,9 26 0 15,-9-26-3-15,0 0 1 0,17 18-1 16,-17-18 0-16,0 0 2 0,18-7 1 0,-18 7 1 15,12-18 1-15,-12 18 7 0,11-31 1 0,-7 9 11 16,-1 1 2-16,-3-3 6 0,0 2-2 0,-3-2 3 16,0 2-8-16,-3-2-17 0,1 1 23 0,-1-1-31 15,2-1 21-15,2 0-13 0,3-1-7 16,2 0 4-16,3 0-6 0,2 0 4 0,3 3-6 16,5 2-4-16,2-1-13 0,8 3-14 15,-1-7-39-15,18 14-72 0,-19-24-171 0,19 18-282 16,2 3 31-16,-10-9 441 0</inkml:trace>
  <inkml:trace contextRef="#ctx0" brushRef="#br3" timeOffset="47484.3287">3419 5881 969 0,'5'-26'315'0,"-5"26"-212"0,0 0-46 0,0 0-17 15,0 0 3-15,0 0 1 0,0 0-3 16,0 0-5-16,0 0-14 0,-7 21-5 0,7-21-10 15,-5 33 3-15,2-8-1 0,0 8 9 0,-1 5-4 16,2 5 8-16,-2 4-13 0,2 5 6 0,-3 1-15 16,-1 2 8-16,-1 0-14 0,1-1-3 0,-2-6 22 15,2-1-24-15,3-6 19 0,-2-3-13 16,2-3-20-16,0-11-14 0,8 3-33 0,-5-27-25 16,13 30-53-16,-13-30-54 0,17 6-100 0,-17-6-186 15,18-13 83-15,5 11 407 0</inkml:trace>
  <inkml:trace contextRef="#ctx0" brushRef="#br3" timeOffset="47657.7129">3402 6325 1102 0,'-25'-21'186'0,"25"21"-65"15,-26-12-15-15,26 12-10 0,0 0-7 0,0 0-20 0,-19 0-22 16,19 0-18-16,0 0-12 0,0 0-10 0,0 0-4 16,0 0-4-16,24-2 2 0,-4-2 0 15,8-2 0-15,6-5-1 0,8-4 2 0,4-5-11 16,8-1-11-16,1-7-27 0,6 6-38 0,-12-16-51 15,20 22-81-15,-26-24-135 0,10 9-188 16,3 13 71-16,-18-16 469 0</inkml:trace>
  <inkml:trace contextRef="#ctx0" brushRef="#br3" timeOffset="47820.7087">4030 5743 1609 0,'-23'23'71'15,"-5"-5"0"-15,6 14-41 0,-1-1 23 0,3 12-7 16,-3 3-13-16,4 2 5 0,-2 2-15 15,3 0 2-15,3-1-17 0,4-1 3 0,3-1-12 16,2-3 4-16,5-1-7 0,1-3-8 0,4-3 10 16,5-5-31-16,4-2-1 0,2-5-35 0,13 6-69 15,-28-31-143-15,42 24-347 0,-7-10 42 0,1-14 354 16</inkml:trace>
  <inkml:trace contextRef="#ctx0" brushRef="#br3" timeOffset="48340.2408">5300 6147 1502 0,'-27'-14'105'0,"27"14"-79"0,-32-3-18 16,12 7 3-16,-6 3 3 0,-1 5 5 0,-7 3-2 31,-2 4 2-31,-3-2-2 0,1 5 6 0,2 0-3 16,3-1 6-16,2-1-5 0,8-1 1 0,4-4-8 0,19-15-6 15,-21 19-6-15,21-19-1 0,0 0-3 0,0 0 2 16,27 14 0-16,-6-12 1 0,7-6-1 0,4-2 0 16,6-2 3-16,3-2-4 0,6-1 3 0,-2 2-2 0,-2 2 0 15,-5 2 0-15,-6 3 2 0,-5 2-3 0,-8 2 2 16,-19-2 0-16,19 9 3 0,-19-9 6 0,2 20 0 15,-7-3 2-15,-5 5-6 0,-2 2-14 16,-9 2 23-16,-2 2-26 0,-4-2 26 0,-2 0-13 16,-1-3-4-16,5-4 4 0,4-3-9 0,2-6-4 15,19-10-17-15,0 0-24 0,0 0-33 0,0 0-36 16,25-2-84-16,-16-22-173 0,23 2-182 0,13 2 72 16,-9-22 488-16</inkml:trace>
  <inkml:trace contextRef="#ctx0" brushRef="#br3" timeOffset="48746.5138">6017 5651 1677 0,'0'0'91'0,"-27"8"-69"0,8 1 0 16,-1 3 6-16,1 7 8 0,-4-1-5 0,0 6-19 16,-2 4 19-16,2 4-27 0,1 2 19 15,2 6-6-15,-1 1-8 0,3 0 6 0,-2 4-10 16,5 0 7-16,0 1-9 0,0 0 6 0,2 0-9 15,1-3 0-15,-1 0 0 0,2-2 0 0,1-3 0 16,3-3 0-16,3-5 0 0,3-4 0 0,2-5 0 16,0-4 0-16,-1-17 0 0,6 21 0 15,-6-21 0-15,0 0 0 0,21 8 0 0,-21-8 0 16,25-11 0-16,-5-3 0 0,2-4 0 16,3-7 0-16,1-3 0 0,-1-1 0 0,0-2 0 15,-5 2 0-15,1-2 0 0,-2 5 0 0,-1-1 0 16,-3 3 0-16,0 2 0 0,-4 4 0 0,-11 18 0 15,17-22 0-15,-17 22 0 0,0 0 0 0,0 0 0 16,0 0 0-16,0 0 0 0,2 17 0 0,-3 1 0 16,-1 7 0-16,-1 5 0 0,-2 1 0 15,1 3 0-15,0-1-10 0,5 1 0 0,2-4-25 16,4-1 15-16,3-4-32 0,5-1 1 16,-15-24-13-16,43 38-23 0,-24-33-23 0,19 13-47 15,-17-27-77-15,23 11-160 0,-3-5-96 0,-8-16 158 16</inkml:trace>
  <inkml:trace contextRef="#ctx0" brushRef="#br3" timeOffset="49529.4539">6494 6146 1378 0,'-28'-22'150'0,"28"22"-48"0,-38-22-15 0,19 20-19 16,-9 0-21-16,2 4-9 0,-3 3-6 0,1 5 1 15,1 2-4-15,2 3-2 0,0 4-5 0,4 2-3 16,0 1-4-16,3 3-15 0,3 1 0 0,4 2 0 15,4-2 0-15,6 1 0 0,2-2 0 16,5-2 0-16,6-1 0 0,3-3 0 0,5-2 0 16,3-1 0-16,3-4 0 0,2-3 0 0,2-5 0 15,1-2 0-15,3-5 0 0,-1-4 0 0,-1-3 0 16,0-4 0-16,0-6-4 0,-3 0 3 0,0-6-21 16,-1 0 20-16,-2-2-8 0,-6 0-4 15,-2 0 4-15,-4-1-2 0,-6 3 6 0,-2-1-1 16,-3 2 6-16,-4-1-3 0,-3 2 4 15,-3 1-3-15,-2 3 5 0,9 20-5 0,-28-27 6 16,11 19 0-16,0 3 1 0,17 5 2 0,-31-1-4 16,31 1 0-16,-26 9-2 0,26-9 2 0,-19 17-2 15,19-17 4-15,-9 26-2 0,9-26 2 0,5 29-4 16,-5-29 3-16,22 29-3 0,-22-29 4 0,35 23-3 16,-13-15 2-16,2-2-2 0,3-2 0 0,0-2 1 15,1 1 1-15,1-2 2 0,3-2 2 16,-3-1-2-16,0 0-2 0,-4-2-1 15,-1 2-3-15,-6-1 1 0,-18 3 0 0,27-4 1 16,-27 4 0-16,0 0 0 0,17-5 0 0,-17 5 1 16,0 0 1-16,0 0 3 0,0 0-1 0,0 0 0 15,0 0-4-15,0 0-1 0,-23 24 0 0,23-24 0 16,-27 35 0-16,10-12 0 0,0 2 0 16,2 3 0-16,1-1 0 0,5-2 0 0,4-1-10 15,5-3 20-15,4 0-19 0,2-3 18 0,-6-18-9 16,21 29 0-16,-21-29 0 0,35 18 0 0,-15-15 0 15,4-4 0-15,2-5 0 0,2-5 0 0,5-4 0 16,-1-5 0-16,-1-4 0 0,1-1 0 0,-2-3 0 16,0 0 0-16,-4-1 0 0,0 1 0 0,-2-1 0 15,-3 1 0-15,-3 2 0 16,-2 0 0-16,-4 3 0 0,-1 2 0 0,-4 4 0 16,-7 17 0-16,8-22 0 0,-8 22 0 0,0 0 0 15,0 0 0-15,0 0 0 0,0 0 0 0,-17 33 0 16,4-9 0-16,0 2 0 0,0 3 0 0,-1 0 0 15,3 2 0-15,4-1 0 0,3 0 0 0,2-2 0 16,3-4-3-16,4-1-7 0,4-2 22 0,2-4-21 16,-11-17 19-16,28 26-10 0,-11-17 0 15,2-6 0-15,3-3 0 0,5-5 0 0,2-5 0 16,1-4 0-16,4-4 0 0,-2-2 0 16,-2-7 0-16,1-1 0 0,-2-2 0 0,-1-2 0 15,-1 1 0-15,-4 0 0 0,-1-2 0 0,-5 0-9 16,-2 2-9-16,-4-3-16 0,2 5-10 0,-6-4-14 15,3 10-13-15,-9-6-23 0,-1 29-22 16,2-38-61-16,-2 38-118 0,0 0-232 0,0 0 21 16,0 0 409-16</inkml:trace>
  <inkml:trace contextRef="#ctx0" brushRef="#br3" timeOffset="49904.4788">7762 6298 1061 0,'-3'-19'363'0,"3"19"-287"0,0 0-19 16,34 15 7-16,-34-15-8 0,41-6-16 0,-17-2-9 16,4 2-10-16,4-5-3 0,1 0-9 0,1-3-2 15,1-1-5-15,-1 0 0 0,-1-2-3 16,-3 0 4-16,-3-1-1 0,-7-3 10 0,-3 3 2 15,-9-3 9-15,-2 3-2 0,-6-1 2 0,-2 2-7 16,-4 0-2-16,6 17-7 0,-19-25 0 16,19 25-3-16,-31-16 1 0,10 14-3 0,-3 3-2 15,-3 5 2-15,-2 3-1 0,-3 6 2 0,-1 4-3 16,-1 6 3-16,-2 2-1 0,3 4 7 16,0-1 2-16,5 0 5 0,5 0-6 0,5-1 0 15,7-1-9-15,5 0 2 0,5-1-6 0,6-2 4 16,3-2-5-16,7-4-8 0,8-2 4 0,5-5-16 15,8-2 13-15,2-8-27 0,11 1 5 0,0-8-22 16,12 6-52-16,-11-21-63 0,24 21-185 0,-13-16-235 16,-5-6 61-16,8 11 438 0</inkml:trace>
  <inkml:trace contextRef="#ctx0" brushRef="#br3" timeOffset="50248.2061">8570 6030 1676 0,'-43'-1'94'0,"10"8"-41"15,-4 0 1-15,4 8-2 0,-4 0-10 0,5 6-2 16,0 0-10-16,6 2-24 0,6 1-6 0,5-1 0 16,5 0 0-16,5-2 0 0,8 0 0 15,4-3 0-15,-7-18 0 0,32 29 0 0,-11-19 0 16,2-3 0-16,3-4 0 0,5-5 0 0,3-5 0 16,1-4 0-16,4-7 0 0,1-4 0 0,-1-3 0 15,1-4 0-15,-3-1 0 0,0-4 0 0,-4-3 0 16,-4-1 0-16,-2-3 0 0,-4-4 0 15,-1-1 0-15,-1-1 0 0,-3 0 0 16,0 1 0-16,-3 6 0 0,-5 7 0 0,-5 10 0 16,-5 23 0-16,-7-18 0 0,7 18 0 0,-20 5 0 15,20-5 0-15,-36 31 0 0,13-4 0 0,-2 9 0 16,-1 5 0-16,1 3 0 0,3 3 0 0,2 1 0 16,3-2 0-16,8 1 0 0,1-7 0 0,11 3 0 15,-2-12-70-15,14 7-36 0,-2-15-43 0,30 17-240 16,-8-15-219-16,11-7 36 0,8 5 420 15</inkml:trace>
  <inkml:trace contextRef="#ctx0" brushRef="#br3" timeOffset="50888.845">9926 5982 1524 0,'-32'-14'145'15,"32"14"-103"-15,0 0-27 0,-22 10-3 0,22-10-2 16,-22 20 0-16,22-20 1 0,-26 34 6 0,10-14-1 15,1 4 5-15,1 1-6 0,-1 3 4 16,2 0-2-16,2 3 9 0,0-2-6 0,5 2 7 16,2-4-11-16,4-1 0 0,4-3-9 15,3-3-1-15,6-2-6 0,4-3 2 0,4-3-1 16,3-3-12-16,4-6 12 0,2-4 0 0,2-4 1 16,2-5 12-16,0-2-11 0,-1-3-4 0,0-5 4 15,-2-3-5-15,-1-1 5 0,-2-1-4 0,0-2 4 16,-3-1-4-16,-1 2 5 0,-5-1-5 0,-3 1 4 15,-4 1-4-15,-2 2 4 0,-4 3-4 16,-1 3 4-16,-5 17-2 0,4-19 1 0,-4 19 2 16,0 0 0-16,0 0-1 0,0 0-1 15,0 0 0-15,-10 30-4 0,3-7 4 0,-1 5-4 16,-1 2 4-16,1 2-5 0,-2 1 5 0,3 1-5 16,1-1 4-16,3-1-11 0,3-2-3 0,6 1-18 15,3-7-19-15,7 0 9 0,-16-24-57 0,44 40-14 16,-44-40-83-16,57 22-163 0,-26-19-175 15,3-9 17-15,13 10 440 0</inkml:trace>
  <inkml:trace contextRef="#ctx0" brushRef="#br3" timeOffset="51185.7369">10769 5938 1703 0,'-25'12'75'0,"-4"-2"-45"0,5 4 3 15,-1 0-4-15,3 1-3 0,1 0-5 0,2-1 0 16,19-14-8-16,-18 25-1 0,18-25-7 0,6 20-1 16,-6-20-2-16,28 19 3 0,-7-10-1 0,3-2 2 15,5-2-1-15,4-1-1 0,1-1 0 0,1 0-1 16,1 0 1-16,-6 2 0 0,-6 0 1 16,-4 1 2-16,-20-6 0 0,21 17 4 0,-21-17-7 15,4 22-4-15,-4-22 0 0,-10 32 0 0,-4-11 0 16,-4 1 0-16,-6 1 0 0,-6-2 0 0,-2 0 0 15,0-2 0-15,0-2 0 0,4-1 0 16,4-4 0-16,3-2 0 0,21-10 0 0,-26 12-26 16,26-12-13-16,0 0-16 0,0 0-14 0,0 0-43 15,0 0-77-15,3-23-192 0,-3 23-186 16,26-27 30-16,-19 2 466 0</inkml:trace>
  <inkml:trace contextRef="#ctx0" brushRef="#br3" timeOffset="53162.1029">12324 6093 1163 0,'-12'-17'104'0,"12"17"-35"16,-18-30-2-16,18 30-4 0,-27-29 1 0,27 29-17 15,-33-25-8-15,15 17-7 0,-5-1-6 0,1 6-7 16,-4-1-3-16,2 5-2 0,-8 2 1 0,2 4 5 16,-4 0 3-16,3 8 4 15,1-1-2-15,2 3 2 0,0 1-6 0,2 4 3 16,3-1-8-16,3 3 1 0,4-2-8 0,3 0 1 16,4-2-7-16,4-1 4 0,4 0-5 15,6-1 3-15,3-1-3 0,-8-17 2 0,32 30-3 16,-8-20 1-16,5-3-2 0,5-4 1 0,5-5 0 15,5-3 0-15,4-4 1 0,-1-6-2 0,2-3 3 16,-6-5-4-16,0 0 4 0,-4-2-3 0,-3-2 3 16,-3 3-2-16,-4-2 4 0,-3 5-6 0,-7 1 6 15,-3 3-5-15,-16 17 4 0,16-19 5 0,-16 19 3 16,0 0 4-16,0 0-16 16,0 0 0-16,0 0 0 0,0 0 0 0,0 0 0 15,-18 20 0-15,6-3 0 0,0 5 0 0,-1 6 0 16,0 1 0-16,3-1 0 0,2-2 0 0,7 0 0 15,3-6-23-15,11 1-22 0,-13-21-13 0,48 34-51 16,-21-34-71-16,30 13-260 0,-10-9-156 0,7-5 73 16,10 8 451-16</inkml:trace>
  <inkml:trace contextRef="#ctx0" brushRef="#br3" timeOffset="53678.5117">13973 6110 1526 0,'0'0'120'0,"-12"-20"-78"15,12 20-3 1,-29-21 10-16,29 21-3 0,-36-21-8 0,15 11-13 15,-6 1-4-15,-1 0-3 0,-5 3-3 16,1 3 1-16,-4 3 4 0,-1 3 1 0,-2 4-1 16,3 4 1-16,-2 4-11 0,3 3-10 0,1 4 0 15,2 3 0-15,4 3 0 0,4-3 0 0,6 1 0 16,6-1 0-16,4-3 0 0,8 0 0 0,6-2 0 16,7-2 0-16,6-2 0 0,5-1 0 0,9-7 0 0,4-3 0 15,6-7 0-15,6-6 0 0,3-5 0 0,4-6 0 16,-1-6 0-16,3-1 0 0,-3-6 0 15,0 0 0-15,-4-2 0 0,-4 0 0 0,-4-1 0 16,-7 0 0-16,-3 1 0 0,-5 0 0 0,-5 1 0 16,-2 0 0-16,-5-1 0 0,-5-1 0 0,-3 1 0 15,-4 1 0-15,-2 1 0 0,-2 2 0 0,-2 8 0 16,-2 3 0-16,4 19 0 0,0 0 0 0,-22-15 0 16,22 15 0-16,-21 11 0 0,21-11 0 15,-32 36 0-15,11-6 0 0,-2 9 0 0,-4 4 0 16,2 3 0-16,-2 4 0 0,4-1 0 0,2 1 0 15,4 0 0-15,6-4 0 0,8-3 0 0,3-7 0 16,11 3-49-16,-2-11-47 0,17 12-66 16,-26-40-88-16,50 34-302 0,-24-14-20 0,2-8 207 15</inkml:trace>
  <inkml:trace contextRef="#ctx0" brushRef="#br3" timeOffset="54084.7721">14412 6078 1645 0,'0'0'116'0,"-21"16"-95"15,21-16-4-15,-3 18 2 0,3-18 4 16,9 20-4-16,-9-20-2 0,24 15-4 0,-5-9-1 16,7-3-3-16,4-2-4 0,3-4-1 0,3-1-2 15,2-4 0-15,-3-1-1 0,-2-2 1 0,0-1-2 16,-3-3 2-16,-2 1-2 0,-3-1 3 0,-4-1-5 15,-21 16 5-15,27-27 0 0,-27 27 7 0,10-28 0 16,-10 28 4-16,-2-30-3 0,2 30-4 16,-14-31-5-16,14 31 0 0,-24-26-4 0,7 15 4 15,-3 2-2-15,-2 5 0 0,-3 1 0 0,-2 6 2 16,-2 3 3-16,-4 5 3 0,-1 4 6 0,-5 6-1 16,0 5 0-16,2 2-13 0,-2 4 0 0,5 2 0 15,6-1 0-15,7 1 0 0,8-2 0 16,4-3 0-16,9-3 0 0,6-1 0 0,4-3 0 15,7-1 0-15,6-5 0 0,6-3 0 16,8-3 0-16,8-5 0 0,3-7 0 0,9-2-20 16,-2-10-34-16,5 3-28 0,-10-12-24 0,8 11-14 15,-13-17-34-15,15 17-39 0,-21-18-45 0,15 8-156 16,-6 4-57-16,-17-15 217 0</inkml:trace>
  <inkml:trace contextRef="#ctx0" brushRef="#br3" timeOffset="54584.7748">15245 5945 1152 0,'0'0'296'0,"-33"6"-153"0,33-6-34 15,-33 14-29-15,16-1-17 0,-6 0-21 16,3 7-6-16,-5 0-9 0,6 6 0 0,-3-1-7 16,4 3 2-16,1-2-5 0,1 1-4 0,2-3-13 15,5-2 0-15,1-2 0 0,4-1 0 0,0-2 0 16,4-17 0-16,1 25 0 0,-1-25 0 0,0 0 0 16,0 0 0-16,21 16 0 0,-21-16 0 15,19-9 0-15,-19 9 0 0,28-23 0 0,-9 6 0 16,-1-3 0-16,1-2 0 0,-1 0 0 0,-1-3 0 15,0-1 0-15,-1 0 0 0,-1-1-1 0,-2-1-6 16,-1 2 5-16,-1-1-4 0,-1 4 6 0,-1 3-3 16,-3 3 5-16,-6 17-2 0,7-18 4 0,-7 18-1 15,0 0 2-15,0 0 0 0,0 0-5 16,0 0 0-16,-7 29 0 0,2-11 0 16,-2 5 0-16,-1 3 0 0,1 1 0 0,2 0 0 15,3-1 0-15,3 0 0 0,5-4 0 0,0-2 0 16,5-3 0-16,-11-17 0 0,29 24 0 0,-11-16 0 15,3-3 0-15,1-2 0 0,6-6 0 0,0-4 0 16,4-4 0-16,-1-3 0 0,2-6 0 0,0 0 0 16,2-6 0-16,-2 0 0 0,0-2 0 15,-2 0 0-15,-5 0 0 0,1 3 0 0,-5 1 0 16,-2 1 0-16,-4 3 0 0,-3 3 0 0,-13 17 0 16,14-19 0-16,-14 19 0 0,0 0 0 15,0 0 0-15,0 0 0 0,-23 19 0 0,4 0 0 16,-2 5 0-16,-3 4 0 0,0 2 0 0,-1 0 0 15,3 1 0-15,3 1 0 0,4-1 0 0,1-3 0 16,7-1-17-16,1-3-15 0,8 0-22 16,2-7-14-16,11 5-28 0,-15-22-9 0,38 24-33 15,-19-29-42-15,26 15-120 0,-9-13-215 0,2-10 66 16,12 10 357-16</inkml:trace>
  <inkml:trace contextRef="#ctx0" brushRef="#br3" timeOffset="55178.5405">16090 5937 1850 0,'-33'-6'71'0,"3"7"-27"0,-3 1-6 16,4 6-5-16,-3 3-22 0,2 2-11 0,1 1 0 15,3 6 0-15,4-1 0 0,5 5 0 0,5 2 0 16,5-1 0-16,3 2 0 0,4-1 0 0,5 1 0 16,4-4 0-16,2 1 0 0,2-3 0 0,3-3 0 15,1-3 0-15,2-2 0 0,2-5 0 16,2-2 0-16,-1-5 0 0,0-4 0 0,0-5 0 15,2-3 0-15,-2-4-6 0,3-3-16 0,-3-5-4 16,1-2 4-16,-3-2-2 0,-2-1 6 0,-4-2-2 16,-2-2 6-16,-3-2-4 0,-1 4 7 0,-2-1-5 15,-4 2 12-15,-2 3-2 0,-2 3 8 0,-3 4-4 16,5 19 8-16,-7-26 3 0,7 26 6 16,0 0 5-16,0 0-3 0,0 0-4 15,0 0-7-15,0 0 1 0,0 0 2 0,0 0 2 16,29 14-3-16,-9-7-2 0,2 0-6 0,1 2 4 15,2-3 2-15,-1 1 5 0,3-1 0 0,2 0 1 16,-1-1-2-16,1-1 1 0,-2-1-1 0,0 1-5 16,-7-2-5-16,-3 2 0 0,-17-4 0 0,20 6 0 15,-20-6 0-15,0 0 0 0,0 0 0 0,-3 23 0 16,3-23 0-16,-19 24 0 0,2-7 0 16,-4 1 0-16,-4 4 0 0,-4 2 0 15,-1-1 0-15,0 3 0 0,1-1 0 0,1-2 0 16,2-1 0-16,7-2 0 0,4-2 0 0,15-18 0 15,-11 29 0-15,11-29 0 0,6 19 0 0,-6-19 0 16,25 6 0-16,-6-10 0 0,9-6 0 0,5-4 0 16,3-7 0-16,6-3 0 0,2-4 0 15,-4-1 0-15,0-2 0 0,-4-1 0 0,-2 0 0 16,-2-2 0-16,-3 4 0 0,-1-1 0 0,-4 3 0 16,-2 4 0-16,-7 6 0 0,-15 18 0 0,21-20 0 15,-21 20 0-15,0 0 0 0,0 0 0 0,0 0 0 16,-19 29 0-16,5-8 0 0,-4 6 0 0,-1 3 0 15,4-1 0-15,2 3 0 0,2-2 0 16,7 1 0-16,-3-4 0 0,9 2-66 16,-2-11-21-16,13 9-52 0,-13-27-81 0,41 12-328 15,-13-5-30-15,9-8 170 0</inkml:trace>
  <inkml:trace contextRef="#ctx0" brushRef="#br3" timeOffset="55475.3851">17283 5827 1789 0,'-20'1'116'0,"-11"0"-75"0,2 5-1 16,-4 0-9-16,3 5-1 0,-1 1-30 0,7 2 0 15,7 0 0-15,5 3 0 0,7 0 0 16,4 2 0-16,4 1 0 0,6-2 0 0,4 0 0 16,6-1 0-16,4-1 0 0,3-3 0 0,5-1 0 15,0-4 0-15,0 0 0 0,-2-2 0 16,-2-1 0-16,-4-1 0 0,-5 1 0 0,-18-5 0 15,18 5 0-15,-18-5 0 0,0 0 0 0,0 0 0 16,-20 23 0-16,3-12 0 0,-8 2 0 0,0 1 0 16,-6-1 0-16,2 0 0 0,-1 2 0 0,-1-3 0 15,3 2 0-15,3-2 0 0,8 3 0 0,17-15 0 16,-17 24-41-16,17-24-82 0,11 27-174 0,-11-27-350 16,31 6 45-16,-7-6 266 0</inkml:trace>
  <inkml:trace contextRef="#ctx0" brushRef="#br3" timeOffset="55694.1866">18102 5370 1580 0,'-28'-6'406'0,"5"31"-366"0,-4 9-19 15,-2 7-21-15,-4 1 0 0,-2 3 0 0,-1 3 0 16,2 2 0-16,4 4 0 0,0 2 0 0,0 2 0 15,4 0 0-15,-1-2 0 0,2 1 0 16,5-3 0-16,-1-6 0 0,7 2-5 0,-3-11-59 16,7 5-47-16,-10-19-66 0,25 8-284 15,-16-11-156-15,11-22 66 0,-5 35 491 0</inkml:trace>
  <inkml:trace contextRef="#ctx0" brushRef="#br3" timeOffset="55850.4093">17518 5786 2047 0,'-17'-4'0'0,"17"4"0"16,0 0 0-16,0 0 0 0,0 0 0 0,0 0 0 15,0 0 0-15,28-5 0 0,-2 5 0 0,9 0 0 16,16 5 0-16,6-6 0 0,17 13-179 16,-20-15-350-16,25 10-137 0,-1-4 45 0,2-5 570 15</inkml:trace>
  <inkml:trace contextRef="#ctx0" brushRef="#br3" timeOffset="56945.8855">18212 6021 1104 0,'-7'-30'210'0,"7"30"-175"0,0 0-4 0,0 0 11 16,0 0 9-16,0 0-1 0,0 0-19 0,-17-5-8 15,17 5 1-15,-16 20 13 0,16-20 9 16,-24 35 9-16,7-12-8 0,4 7-2 0,-6 3-17 16,2 2 0-16,-1 1-8 0,2 2 3 15,-1-5-5-15,3 0 1 0,1-5-10 0,4-4 1 16,5-3-8-16,4-21-12 0,-4 26 10 0,4-26-12 15,0 0 11-15,0 0 1 0,17 17-2 0,-17-17 1 16,0 0 1-16,24-14 12 0,-24 14-10 0,24-32 10 16,-10 8-9-16,2-4-5 0,-1-2 7 0,2-3-4 15,-4 1 2-15,-1-1-4 0,-1-1 5 16,-3 0-8-16,-3 2 9 0,-1 0-6 0,0 2 5 16,2 1-4-16,-1 2 3 0,1 6-5 0,-1 2 3 15,-5 19-2-15,8-19 3 0,-8 19 1 16,0 0 1-16,0 0-2 0,19 0 0 0,-19 0-1 15,25 8-2-15,-5 0 3 0,3-1-2 0,5 1 0 16,6 1 0-16,1-3 1 0,5 1-3 0,2-1 3 16,1-1-2-16,2 1 1 0,2-1-1 15,-1-1-5-15,0-1-2 0,0 0-5 0,-3-2-4 16,-2-2 0-16,-2-1 0 0,-4 0 3 0,-4 0 6 16,-9-2 2-16,-5 0 5 0,-17 4 1 0,0 0 2 15,0 0 3-15,0 0 2 0,0 0-4 0,-27-21 2 16,6 18-3-16,-6 1 5 0,-2 3 4 0,-6 3 6 15,-3 0 3-15,-3 4-2 0,1 3 0 16,-3-2-5-16,2 6-6 0,0 1-7 16,2 2 0-16,1 1 0 0,4 2 0 0,3 0 0 15,6 2 0-15,4-1 0 0,5-3 0 0,16-19 0 16,-14 32 0-16,14-32 0 0,6 28 0 0,-6-28 0 16,27 26 0-16,-4-14 0 0,4-3 0 0,7-4 0 15,6-3 0-15,5-4 0 0,3-6 0 0,3-4 0 16,3-3 0-16,-5-4 0 0,2-2 0 15,-6-2 0-15,-2-1 0 0,0-3 0 0,-5-2 0 16,-4 1 0-16,-6 0 0 0,-5 3 0 0,-6 1 0 16,-5 3 0-16,-5 1 0 0,-2 1 0 0,-5 19 0 15,-3-27 0-15,3 27 0 0,0 0 0 16,-19-16 0-16,19 16 0 0,-22 6 0 0,22-6 0 16,-31 24 0-16,11-3 0 0,1 2 0 0,1 2 0 0,2 2 0 15,2-1 0-15,5 1 0 0,3-1 0 16,4-1 0-16,7-2 0 0,4-4 0 15,8-2 0-15,5-5 0 0,7-1 0 0,4-7-4 16,4-3-35-16,2-7-8 0,8-3-17 0,-5-13-26 16,13 7-29-16,-13-24-64 0,25 20-136 0,-14-18-220 15,-6-1 38-15,5 7 360 0</inkml:trace>
  <inkml:trace contextRef="#ctx0" brushRef="#br3" timeOffset="57123.1809">19695 5406 1695 0,'-33'26'78'0,"8"14"-37"16,-3 5-17-16,2 7 10 0,-3 1-9 0,0 7 11 15,-4 1 1-15,4 2-22 0,-1 0 12 16,6-1-24-16,6-4-4 0,1-3 6 16,3-1-13-16,4-7 3 0,2-1-21 0,1-9-4 0,7 0-23 15,-3-11-18-15,12 4-32 0,-9-30-30 0,15 39-83 16,-15-39-271-16,0 0-16 0,0 0 120 15</inkml:trace>
  <inkml:trace contextRef="#ctx0" brushRef="#br3" timeOffset="57437.9">19313 5765 1757 0,'0'0'156'0,"0"0"-139"16,2 19-29-16,-2-19 37 0,25 21-3 0,-8-14 18 15,10 2-10-15,3-2-18 0,9-2-12 0,5-2 0 16,4 1 0-16,3-2 0 0,-1 1 0 16,-4-2 0-16,-4 2 0 0,-6 0 0 0,-4 0 0 15,-7 0 0-15,-1 0 0 0,-6-1 0 0,-18-2 0 16,22 2 0-16,-22-2 0 0,0 0 0 0,0 0 0 16,0 0 0-16,0 0 0 0,0 0 0 0,0 0 0 15,0 0 0-15,0 0 0 0,0 0 0 0,0 0 0 16,-23 27 0-16,23-27 0 0,-27 33 0 15,11-14 0-15,-1 5 0 0,-1 0 0 16,0 3 0-16,0-2 0 0,1 3 0 0,2-2 0 16,2-1 0-16,1-3-7 0,6 0-42 0,6-22-8 15,-1 32-39-15,1-32-38 0,18 24-118 0,-18-24-340 16,0 0 47-16,39-3 231 0</inkml:trace>
  <inkml:trace contextRef="#ctx0" brushRef="#br3" timeOffset="58236.106">20038 5581 1911 0,'-42'-1'85'0,"24"3"-55"0,18-2-20 15,-22 5-4-15,22-5-4 0,0 0 0 0,-5 18-4 16,5-18 2-16,8 22-3 0,-8-22 3 0,22 28-4 16,-4-13-1-16,3-1-8 0,0 1-5 15,4 1-12-15,-1-1 4 0,3 3-2 16,2-2-12-16,5 2 14 0,-3-5-50 0,9 8 11 15,-11-10-18-15,7 8 18 0,-10-7 25 0,-3 0 18 16,-4-1 15-16,-19-11 4 0,25 17 17 0,-25-17 21 16,0 0 23-16,0 0 15 0,0 0-1 0,0 0-19 15,-17 7-17-15,0-10-12 0,0 2-5 16,-5-2 2-16,-1 3-1 0,-3 1-1 0,-1 4 4 16,-2 0-4-16,-1 5 4 0,-1 1-5 0,0 2 0 15,2 4-6-15,-1 2-12 0,4 0 0 0,3 4 0 16,2 0 0-16,6 2 0 0,6-1 0 0,4 0 0 15,6-1 0-15,4-2 0 0,6-2 0 16,2-2 0-16,5-4 0 0,2-1 0 0,4-5 0 0,4-3 0 16,2-3 0-16,5-7 0 15,1-2 0-15,0-8-10 0,2-1-22 0,-4-7-6 16,0 0-1-16,-6-5-4 0,0 1 13 0,-7-4 3 16,-4 3 15-16,-2 0 0 0,-6 0 10 0,-1 2-4 15,-4 0 8-15,-1 3 0 0,-3 2 14 0,-3 5 9 16,3 17 13-16,-9-24 6 0,9 24-3 0,0 0-5 15,-17-12-9-15,17 12-9 0,0 0-16 0,0 0-2 16,0 0 0-16,0 0 0 0,9 17 0 16,-9-17 0-16,25 15 0 0,-7-6 0 0,1-3 0 15,3 1 0-15,1-1 0 0,5 0 0 0,-2 0 0 16,4 0 0-16,-3 2 0 0,-3-1 0 16,-4 1 0-16,-20-8 0 0,28 19 0 0,-28-19 0 15,18 19 0-15,-18-19 0 0,6 20 0 0,-6-20 0 16,-3 28 0-16,-4-11 0 0,-4 1 0 15,-3 4 0-15,-4 0 0 0,-5 2 0 0,-4 1 0 16,-4 2 0-16,1 0 0 0,-2-2 0 0,6-1 0 16,1-3 0-16,7-3 0 0,18-18 0 0,-21 27 0 15,21-27 0-15,0 0 0 0,0 0 0 0,0 0 0 16,25 10 0-16,-6-19 0 0,8-6 0 0,6-8 0 16,8-3 0-16,2-5 0 0,2 0 0 0,-2 1 0 15,0 0 0-15,-3 1 0 16,-1 1 0-16,-2 1 0 0,-5 2 0 0,-2 4 0 15,-7 4 0-15,-6 4 0 0,-17 13 0 0,0 0 0 16,18-9 0-16,-18 9 0 0,0 0 0 0,0 0 0 16,-16 31 0-16,4-11 0 0,0 4 0 0,-3 1 0 15,1 1 0-15,3 0 0 0,2-1 0 0,5 0 0 16,3-2 0-16,6 2 0 0,2-4 0 16,7 4 0-16,-1-7 0 0,10 6-95 0,-23-24-115 15,61 23-421-15,-33-15-6 0,10 1 164 0</inkml:trace>
  <inkml:trace contextRef="#ctx0" brushRef="#br3" timeOffset="64406.4854">21822 6044 1119 0,'-7'-20'196'0,"7"20"-166"0,8-26-22 16,-8 26 2-16,10-26 13 0,-10 26 6 0,8-21 15 16,-8 21 2-16,0 0 4 0,0 0 5 15,8-20 0-15,-8 20-1 0,0 0-5 0,0 0-9 16,0 0-12-16,0 0-6 0,0 0-13 0,-11 18-4 15,11-18-3-15,0 0 1 0,-15 28 1 0,15-28 6 16,-16 34-1-16,7-13 6 0,-1 2-4 0,1 2 4 16,1 1-6-16,-1-2 1 0,4 2-4 0,1-3 2 15,1-3-5-15,2 1 2 0,3-2-6 16,2-1 3-16,2-1-3 0,-6-17 3 0,20 24-2 16,-20-24 1-16,31 16-1 0,-13-12 3 15,3-4-2-15,2-4 0 0,4-3 2 0,2-5-3 16,-1-5 3-16,5-5-3 0,-1-5 4 0,-1-2-7 15,1-2 8-15,-1-2-7 0,-4-1 6 0,-3 2-4 16,-3 2 4-16,-5 1-5 0,-4 3 4 0,-2 2-5 16,-5 5 6-16,0 0-4 0,-5 19 2 15,1-22-4-15,-1 22 3 0,0 0 0 0,0 0-2 16,0 0 0-16,0 0-3 0,-23 21 2 0,11 1-1 16,-2 5 4-16,-2 4-5 0,2 2 6 0,2 1-6 15,1-3 1-15,6 1-13 0,1-6-5 0,7 0-22 16,1-8-18-16,13 6-35 0,-17-24-34 0,43 30-82 15,-43-30-126-15,44 1-166 0,-10 5 21 16,-6-15 393-16</inkml:trace>
  <inkml:trace contextRef="#ctx0" brushRef="#br3" timeOffset="64734.6372">22618 5977 1697 0,'-37'-4'71'16,"6"6"-28"-16,-3 1-5 0,5 5-3 15,-4 1-2-15,5 4-6 0,0 2-7 0,3 2 2 16,4-2-10-16,21-15 0 0,-27 29-7 0,27-29-5 16,-6 28-1-16,6-28 1 0,9 28-1 15,-9-28 4-15,23 25-4 0,-6-13 3 0,1-1-3 16,4 0 3-16,4-4-1 0,0 3 1 0,2-4-2 16,-1 1 1-16,-3 0-1 0,-2-4-2 0,-1 2-3 15,-4-1-2-15,-17-4-3 0,27 3 3 16,-27-3 1-16,17 0 1 0,-17 0 1 0,0 0-1 15,0 0 1-15,0 0 1 0,0 0 1 0,0 0 1 16,0 0-1-16,0 0-1 0,0 0-1 0,-18 6 2 16,18-6 0-16,-28 17 2 0,9-3-4 0,1-1 5 15,-4 1-4-15,0 1 4 0,3-2-3 0,-1 0-1 16,20-13-9-16,-25 21-4 0,25-21-18 16,0 0-26-16,0 0-29 0,0 0-36 15,22-5-80-15,-15-20-146 0,22 2-149 0,8 1 14 16,-8-17 427-16</inkml:trace>
  <inkml:trace contextRef="#ctx0" brushRef="#br3" timeOffset="64922.107">23005 5852 1490 0,'-40'16'215'0,"21"1"-153"0,-6 1-33 16,3 9 8-16,-1-1-2 0,1 7 2 0,-2-1-12 15,3 5 3-15,-1-1-14 0,4 2 3 0,2-2-12 16,2-1 1-16,4-2-8 0,3-3 4 15,4-2-8-15,2-4-5 0,7-2-18 0,-6-22-14 16,21 35-53-16,-21-35-54 0,39 23-164 0,-20-25-281 16,4 0 77-16,3 2 281 0</inkml:trace>
  <inkml:trace contextRef="#ctx0" brushRef="#br3" timeOffset="65797.145">23105 5816 1715 0,'-30'19'180'0,"30"-19"-151"16,0 0-28-16,-14 26 7 0,14-26 6 15,6 21 8-15,-6-21 2 0,10 23 3 0,-10-23-6 16,16 27-15-16,-16-27-6 0,17 29 0 0,-17-29 0 16,13 30 0-16,-9-13 0 0,-2 3 0 0,-3 0 0 15,-1 3 0-15,-6 1 0 0,0-1 0 0,-4 1 0 16,-4-1 0-16,-1-1 0 0,-4 1 0 15,2-4 0-15,0 0 0 0,19-19 0 0,-28 26 0 16,28-26 0-16,-18 15 0 0,18-15 0 0,0 0 0 16,0 0 0-16,0 0 0 0,0 0 0 0,27-15 0 15,-9 1 0-15,3-7 0 0,6-2 0 0,1-1 0 16,2-1 0-16,2-1 0 0,-2-2 0 0,-1-1 0 16,-2 0 0-16,0 0 0 0,-3 1 0 15,-1 3 0-15,-1 2 0 0,-3 4 0 16,-1 5 0-16,-18 14 0 0,24-13 0 0,-24 13 0 15,0 0 0-15,0 0 0 0,0 0 0 0,-6 29 0 16,-3-9 0-16,-2 2 0 0,0 5 0 0,-1 0 0 16,2-1 0-16,3 1 0 0,1 0 0 0,4-1 0 15,4 1 0-15,3-3 0 0,5-2 0 0,2-3 0 16,4-2 0-16,2-1 0 0,4-4 0 0,3-4 0 16,2-3 0-16,0-4 0 0,1-2-7 15,-5-4-17-15,2-4-4 0,-3-4 2 0,0-2 2 16,-2-3 7-16,-3-1 11 0,0 0 0 0,-4-3 8 15,-2 1-4-15,-5-5 6 0,-5 1 0 16,-4-1 9-16,-3 2-2 0,-3 1 6 0,-2 4-6 16,1 1 4-16,10 18-2 0,-26-23 8 0,26 23-1 15,-34-5-11-15,15 7-9 0,0 8 0 16,1 2 0-16,-2 5 0 0,2 5 0 0,1 1 0 16,2 5 0-16,1-1 0 0,4 2 0 0,3-1 0 15,4-2 0-15,7-5 0 0,6 1 0 0,4-4 0 16,5-2 0-16,4-4 0 0,2-5 0 0,2-3 0 15,0-3 0-15,3-3 0 0,0-4 0 0,0-3 0 16,-1-2 0-16,-2-3 0 0,-3-2 0 0,-3 0 0 16,1-3 0-16,-3 0 0 15,-3-2 0-15,0-2 0 0,-3 1 0 0,-2 1 0 16,-3 0 0-16,-8 21 0 0,10-29 0 0,-10 29 0 16,0 0 0-16,0 0 0 0,-23-10 0 0,23 10 0 15,-30 27 0-15,10-3 0 0,-5 8 0 0,-2 8-4 16,-5 7-1-16,-2 7-4 0,-2 8 10 0,-2 8 8 15,-1 7-14-15,-1 3 12 0,-1 4-10 0,-1-1-4 16,2-7 12-16,6-4-12 0,2-9 12 16,5-9-11-16,3-6-1 0,5-7 19 0,3-7-22 15,4-7 22-15,2-5-12 0,10-22 0 0,-12 18 10 16,12-18-8-16,0 0-2 0,-1-20 0 0,2 1 0 16,2-7 0-16,3-6 0 0,2-5 0 15,2-3 0-15,0-4 0 0,1-1 0 0,-1-1 0 16,3-2 0-16,0-4 0 0,2-2 0 15,2 0 0-15,3 1 0 0,2 6 0 0,5 4 0 16,-2 4 0-16,2 6 0 0,1 4 0 0,-1 1 0 16,3 8 0-16,-5-8-56 0,14 23-204 0,-8-19-398 15,0 12 32-15,-7 0 180 0</inkml:trace>
  <inkml:trace contextRef="#ctx0" brushRef="#br3" timeOffset="66631.1435">833 7503 1276 0,'7'-22'85'0,"-3"-9"-63"15,3-2-5-15,3-3 21 0,4 4 5 0,-4-5 22 16,7 11-7-16,-8-1 0 0,-9 27-11 0,18-29-5 15,-18 29-10-15,0 0-5 0,0 0-5 0,0 0-6 16,0 0-2-16,8 20-5 0,-8 4 1 16,0 10-6-16,-1 6 5 0,-4 6-11 0,-1 4 7 15,-1 3-11-15,-2 3 10 0,1 0 5 0,1 1-17 16,-1-4 19-16,3-2-19 0,2-4-4 0,2-6 1 16,4-3-21-16,1-7-11 0,9 3-38 0,-13-34-39 15,39 43-87-15,-39-43-168 0,44-5-178 0,-3 5 89 16,-8-27 464-16</inkml:trace>
  <inkml:trace contextRef="#ctx0" brushRef="#br3" timeOffset="67017.4971">1434 7499 1547 0,'-21'24'112'0,"-10"-8"-53"15,7 7-10-15,-1-2-10 0,3 3 3 0,-3-1-7 16,7 1-13-16,-1-1 18 0,4 1-29 0,4-2 18 16,4-1-15-16,2-2-8 0,5-19 1 0,4 30-5 15,-4-30 0-15,17 23-2 0,-17-23 1 0,33 16-1 16,-12-11 1-16,5-4-1 0,1-2 0 0,2-5 0 16,-2-3-2-16,2-2 2 0,-2-4-5 0,-2-2 1 15,-1-3 0-15,1-1 0 16,-5-1-1-16,0-2-9 0,-4-1 20 0,-3 4-19 0,-3 0 21 15,-4 2-6-15,-2 2-2 0,-3 0 2 0,-1 17-1 16,-1-27 1-16,1 27-2 0,-7-18 3 16,7 18-1-16,0 0 0 0,0 0-2 0,0 0-2 15,0 0-1-15,-19 19-3 0,13 0 6 0,-1 6-2 16,-3 5-6-16,1 3 22 0,0 3-23 16,0-1 18-16,2 2-12 0,2-1-10 0,3-4 5 15,3-1-11-15,1-5-3 0,7-3-14 0,-9-23-10 16,26 33-22-16,-26-33-22 0,45 22-42 0,-45-22-70 15,55-2-131-15,-20-2-206 0,-10-16 63 0,15 14 476 16</inkml:trace>
  <inkml:trace contextRef="#ctx0" brushRef="#br3" timeOffset="67333.4171">2036 7400 1347 0,'0'0'136'0,"-32"-8"-56"0,32 8-3 0,-35 13-9 16,18 3-14-16,-6-2-14 0,2 7-3 0,-2 1-7 15,3 3 2-15,1 0-7 0,3 1-1 0,1 0-9 16,4 0 0-16,2-2-6 0,1-1-9 16,5-5 21-16,4 0-24 0,-1-18 18 0,9 27-12 15,-9-27-3-15,21 19 0 0,-4-13 0 0,3-3 0 16,2-2-1-16,5-1 2 0,-1-5-1 0,3 0-1 16,-1-1 1-16,-3 0 0 0,-3 1-1 0,-5 2-1 15,-17 3 0-15,23 1 0 0,-23-1 1 0,0 0 1 16,0 0 0-16,6 19 2 0,-6-19-3 15,-10 24 3-15,10-24-1 0,-21 35 1 16,6-15-3-16,-2 0 3 0,-2 0-9 0,2-1 0 16,0-1-8-16,17-18-3 0,-28 33-11 0,28-33-9 15,-15 26-21-15,15-26-46 0,0 0-85 0,0 0-137 16,0 0-272-16,0 0 52 0,23-23 466 0</inkml:trace>
  <inkml:trace contextRef="#ctx0" brushRef="#br3" timeOffset="67911.5142">2186 7762 1416 0,'0'0'110'0,"0"0"-51"16,0 0 0-16,20 11-7 0,-20-11-5 0,31-8-1 16,-12 0-10-16,4 1-6 0,1-7-6 15,5 1-9-15,0-3-4 0,2-1-7 0,-3-1-16 16,-3 3 24-16,-3-2-26 0,-4 2 25 0,-18 15-7 15,24-29-3-15,-24 29 9 0,9-27 0 0,-9 27 3 16,-3-25-2-16,3 25-3 0,-16-25-5 0,16 25 1 16,-31-21-4-16,13 14 0 0,-2 2 0 0,-2 3 0 15,0 2-1-15,-3 4 2 0,1 6 1 0,-3 6-2 16,1 4 6-16,-1 5 0 0,1 4 6 16,2 2 2-16,3 3-8 0,6-1 17 15,4-1-21-15,6-2 4 0,3 1-6 0,7-5 0 16,6-3 0-16,4-3 0 0,6-3 0 0,4-5 0 15,4-4 0-15,5-3 0 0,4-5 0 0,3-5 0 16,2-3 0-16,1-4 0 0,2-2 0 0,1-3 0 16,0-2 0-16,-4 0 0 0,-5 0 0 0,-4 1 0 15,-6 4 0-15,-5 1 0 0,-5 2 0 16,-18 11 0-16,22-14 0 0,-22 14 0 0,0 0 0 16,0 0 0-16,0 0 0 0,0 0 0 0,-7 17 0 15,7-17 0-15,-22 33 0 0,5-11 0 0,1 2 0 16,2 1 0-16,2-2 0 0,2-1 0 15,4-3 0-15,6-19-2 0,-6 31 3 0,6-31-2 16,2 19-1-16,-2-19 2 0,0 0-1 16,0 0 3-16,0 0 1 0,0 0-3 0,17-4 0 15,-17 4 0-15,12-25 0 0,-2 4 0 0,1-2 0 16,1-2 0-16,1-2 0 0,0 1 0 0,-1 0 0 16,-1 3 0-16,0 2 0 0,-2 0 0 0,2 2 0 15,0 1 0-15,0-2 0 0,3 1 0 0,0-3 0 16,4 0 0-16,2-1-17 0,3 5-29 0,-2-4-26 15,8 12-51-15,-11-18-75 0,26 23-213 16,-12-10-201-16,0-2 65 0,11 15 527 0</inkml:trace>
  <inkml:trace contextRef="#ctx0" brushRef="#br3" timeOffset="68411.5177">4139 7121 1102 0,'-17'-9'184'0,"17"9"-78"0,0 0-29 16,0 0-15-16,-21 22-16 0,14-3-2 0,-5 3-6 15,3 13 7-15,-6 6-10 0,3 9 8 16,-3 3-18-16,3 4 6 0,-1 2-18 0,0 1 6 16,4-2-18-16,0-2-5 0,3-4 17 0,1-2-21 15,4-8 21-15,2-3-14 0,4-4-14 0,4-8-4 16,5-4-15-16,3-10-12 0,11-1-27 0,-3-17-34 15,20 9-82-15,-19-28-152 0,18 0-206 0,5 3 50 16,-12-20 482-16</inkml:trace>
  <inkml:trace contextRef="#ctx0" brushRef="#br3" timeOffset="68599.0176">4473 7447 1284 0,'-42'14'190'0,"29"15"-93"16,-11-4-29-16,11 11-2 0,-2-4-21 0,6 4-15 15,-1-2 19-15,6 3-31 0,-3-3 18 16,6 1-18-16,1-2-11 0,3-3 3 0,0-3-9 16,3-2 2-16,3-4-11 0,1-4-8 0,-10-17-16 15,30 18-21-15,-3-11-47 0,-27-7-68 0,56-14-186 16,-28-3-224-16,-2-10 37 0,10 9 470 0</inkml:trace>
  <inkml:trace contextRef="#ctx0" brushRef="#br3" timeOffset="68739.6656">4459 7052 1677 0,'0'0'27'0,"-24"18"-27"0,24-18-3 0,0 24-7 16,0-24-3-16,22 34-13 0,-9-17-11 0,12 5-26 16,-6-10-20-16,19 12-40 0,-13-18-41 15,23 18-80-15,-13-12-71 0,-2-4-121 0,18 17 250 16,-21-21 186-16</inkml:trace>
  <inkml:trace contextRef="#ctx0" brushRef="#br3" timeOffset="69270.9424">4989 7442 904 0,'0'0'296'15,"-23"17"-148"-15,-3-13-38 0,26-4-19 0,-45 22-23 16,24-8-10-16,-9-3-15 0,5 6 1 16,-3 0-5-16,5 6 0 0,-1-1-2 0,4 2-3 15,1 0-7-15,2 2-12 0,4-3 17 0,3 2-25 16,2-3 18-16,6-4-15 0,4-1-6 0,-2-17 0 15,19 23-3-15,-19-23 2 0,36 12-2 0,-11-11 1 16,1-6 0-16,2-2-1 0,3-6 1 0,0-4-2 16,2-6 0-16,1-3 0 0,-1-1-12 15,-3-4 17-15,-2 3-20 0,-5 1 17 16,-4 0-6-16,-5 3-2 0,-4 0 3 0,-1-2-7 16,-3 3 0-16,-4-2-10 0,2 4 0 0,-4 3-5 15,0 18 8-15,0-18 3 0,0 18 5 0,0 0 5 16,-8 18-2-16,8-18 5 0,-12 40-3 0,4-8 7 15,-1 6-7-15,-3 7 8 0,0 7 7 0,-4 5-18 16,0 6 18-16,-3 4-17 0,-2 6 6 16,0 3 21-16,-2 2-7 0,2 0 18 0,-1-4-17 15,1-3-7-15,1-8 8 0,3-2-17 0,5-10 15 16,1-10-7-16,5-9-6 0,0-5 3 0,3-9-4 16,3-18 2-16,-2 18 0 0,2-18 3 0,0 0-1 15,0 0 2-15,9-28 0 0,-3 5-6 16,1-9 5-16,1-6-7 0,-1-3 4 0,0-1-2 15,2-2-5-15,-3 1 10 0,-1-3-5 16,-2 0 0-16,-3-1 0 0,3-2 0 0,-2-2 0 16,1 3 0-16,1 3 0 0,0 9 0 0,1 9 0 15,1 11 0-15,-5 16 0 0,6-17 0 0,-6 17 0 16,0 0 0-16,21-10 0 0,-21 10 0 0,30-6 0 16,-7 0 0-16,5-4 0 0,4-2 0 0,5-2 0 15,4-6 0-15,6 0 0 0,-1-7-21 16,5 2-42-16,-6-7 7 0,8 3-56 0,-11-16-26 15,21 19-147-15,-22-18-323 0,4-3 56 16,2 5 341-16</inkml:trace>
  <inkml:trace contextRef="#ctx0" brushRef="#br3" timeOffset="69802.2192">5703 7037 1633 0,'-24'5'104'16,"24"-5"-62"-16,-34 27 24 0,21-7-19 15,-6 2-15-15,5 5 3 0,-3 2-8 0,3 3-1 16,1 2-9-16,1 1 1 0,0 2-18 0,1-1 0 15,0 3 0-15,1-3 0 0,0 4 0 0,1-2 0 16,-1 1 0-16,0 0 0 0,0-3 0 0,4-2 0 16,1-5 0-16,2-2 0 0,2-6 0 15,2-4 0-15,-1-17 0 0,6 21 0 0,-6-21 0 16,0 0 0-16,25 4 0 0,-25-4 0 16,28-20 0-16,-12 2 0 0,4-3 0 0,-2-3 0 15,4-1 0-15,-2-2 0 0,0 2 0 0,-2 1 0 16,-3 3 0-16,-1 2 0 0,-3 1 0 0,-11 18 0 15,23-29 0-15,-23 29 0 0,20-17 0 0,-20 17 0 16,0 0 0-16,0 0 0 0,0 0 0 0,18 9 0 16,-18-9 0-16,5 22 0 0,-5-22 0 15,4 32 0-15,-2-14 0 0,0 0 0 0,2 0 0 16,0 0 0-16,-1 0 0 0,-3-18 0 0,14 27 0 16,-14-27-10-16,18 18-9 0,-18-18-2 15,26 11 13-15,-26-11-17 0,32-4-3 0,-12-5 5 16,4-2-29-16,-1-9 15 0,9 3-34 0,-10-12-26 15,12 10-27-15,-16-18-33 0,16 18-14 0,-19-17-26 16,12 16-5-16,-15-9-7 0,3 3 24 16,0 2 37-16,-3-3 57 0,2 2 72 0,1 0 83 15,-1-4 75-15,-2 1 88 0,4 7 24 0,-16-9 12 16,18 21-45-16,-23-12-52 0,5 21-42 0,0 0-36 16,0 0-24-16,0 0-19 0,-2 25-12 0,-8-6-10 15,1 11 6-15,-3 2-8 0,-1 6 3 0,0 3-15 16,-3 1 1-16,0 4-12 0,0-1 7 15,0 1-11-15,2-3 10 0,3-3-15 16,1-2-12-16,5-3 12 0,2-6-38 0,5 0 2 16,-7-12-48-16,16 9-53 0,-11-26-111 0,0 0-320 15,0 0 55-15,0 0 319 0</inkml:trace>
  <inkml:trace contextRef="#ctx0" brushRef="#br3" timeOffset="69974.1515">6062 7354 1944 0,'-28'3'103'0,"28"-3"-103"0,0 0 0 0,0 0 0 16,0 0 0-16,0 0 0 0,0 0 0 0,5 17 0 16,-5-17 0-16,29 16 0 0,-7-8 0 15,5-2 0-15,4-1 0 0,2-4 0 0,5 0 0 16,0-6 0-16,8 5-49 0,-12-26-259 0,19 15-372 16,-3-6 17-16,4-4 317 0</inkml:trace>
  <inkml:trace contextRef="#ctx0" brushRef="#br3" timeOffset="70630.3256">7650 7751 1074 0,'-25'1'162'0,"25"-1"-110"0,0 0-27 15,0 0 2-15,0 0-4 0,0 0-5 0,0 0 5 16,0 0-1-16,0 0 4 0,-18-13-1 0,18 13 4 16,-15-26-3-16,4 8-1 0,11 18 10 0,-24-34-38 15,12 17 34-15,-7-4-30 0,2 0 18 0,-6-2 8 16,0 0-4-16,-7-1 5 0,3-1-8 0,-5-3 0 15,2-1-12-15,-2-5 1 0,2 0-12 16,2-3 4-16,2-5-12 0,4-1 5 0,3-3-9 16,6 0 11-16,2-2-7 0,6 3-5 0,6 1 26 15,5 3-24-15,8 4 28 0,4-2-4 16,5 6-6-16,6 2 9 0,1 4-8 0,3 5 3 16,3 4-7-16,-6 4 2 0,-1 5-3 0,-7 7-1 15,-2 3 0-15,-20-1-1 0,21 21 3 16,-18-3-1-16,-3 7 6 0,-6 9-7 0,-6 5 7 15,-9 7-10-15,-3 5-3 0,-8 5 30 0,-3 7-11 16,-7 0 32-16,3 6 3 0,-1-5-14 0,3-1 8 16,3-5-17-16,3-3 2 0,7-8-14 0,7-5 1 15,6-7-8-15,7-5-9 0,8-5 14 0,6-6-14 16,7-5 8-16,6-3-4 0,10-5 0 0,4-6 0 16,12-7-1-16,4-7-7 15,11-3-45-15,1-12-6 0,16 6-95 0,-16-27-150 16,17 14-305-16,-4-3 3 0,-5-3 354 0</inkml:trace>
  <inkml:trace contextRef="#ctx0" brushRef="#br3" timeOffset="71004.8555">8407 7295 1350 0,'-28'1'81'0,"10"11"-38"0,-9-2 1 15,4 10 13-15,-10 0-4 0,5 8 5 0,-7-3-9 16,5 8 3-16,-1-3-14 16,4 4 1-16,2-2-9 0,5 2 0 0,3-2-9 15,6-4-14-15,6-4 15 0,6-4-29 0,-1-20 21 16,21 31-13-16,1-22-3 0,6-4 3 0,11-7-1 16,8-9-7-16,8-6-24 0,6-11 5 0,11-1-66 15,-7-18-26-15,24 13-108 0,-24-28-181 0,14 9-148 16,0 6 40-16,-19-16 512 0</inkml:trace>
  <inkml:trace contextRef="#ctx0" brushRef="#br3" timeOffset="71373.6726">9025 6687 1599 0,'-16'36'109'0,"-9"-2"-67"15,6 10 0-15,-3 4-10 0,3 6 4 16,-1 3 1-16,2 5-21 0,0-2 16 0,2 7-18 15,0-2-3-15,2 3 12 0,-1-3-15 0,0-2 8 16,2-3-11-16,0-3 8 0,-1-4-11 0,6-6-4 16,0-8 14-16,4-5-16 0,4-9 8 0,1-5-4 15,-1-20 0-15,13 19 0 0,-13-19 0 0,20 0 0 16,-20 0 0-16,25-20 0 0,-8-2 0 0,1-6 0 16,3-6 0-16,2-2 0 0,0-4 0 15,-1 1 0-15,0 2 0 0,-4 0 0 0,-1 2 0 16,-1 3 0-16,-1 2 0 0,-1 4 0 15,-2 4 0-15,-12 22 0 0,20-23 0 16,-20 23 0-16,0 0 0 0,0 0 0 0,0 0 0 16,8 27 0-16,-9-5 0 0,1 6 0 0,-3 2 0 15,0 2 0-15,1 1 0 0,-1 0 0 0,4-3 0 16,3-1-7-16,3-2-24 16,1-6-7-16,8 0-15 0,-16-21-6 0,37 25-9 15,-19-22-35-15,18 9-23 0,-17-23-87 0,27 17-105 16,-12-10-209-16,-4-14 66 0,16 15 419 0</inkml:trace>
  <inkml:trace contextRef="#ctx0" brushRef="#br3" timeOffset="71738.8784">9467 7358 1613 0,'-35'-13'144'16,"16"9"-66"-16,-7-2-17 0,3 7-12 0,0-1-17 16,1 2-7-16,0 3-7 0,1 1-5 0,2 4-3 15,-1 5-6-15,3 0-4 0,2 5 0 0,1 3 0 16,2 3 0-16,1 2 0 0,1 2 0 0,3-1 0 15,1 0 0-15,4-1 0 0,2-4 0 0,3-3 0 16,3-3 0-16,-6-18 0 0,21 29 0 16,-21-29 0-16,26 17 0 0,-26-17 0 0,32 1 0 15,-12-6 0-15,2-6 0 0,2-3 0 0,3-7 0 16,1-3 0-16,-2-2 0 0,2-3 0 16,-2 0 0-16,-2-1 0 0,-2 1-9 0,-4 3 1 15,-2 0 0-15,-2 5 6 0,-7 3 0 0,-1 1 5 16,-6 17-2-16,-1-20 6 0,1 20 2 15,0 0 0-15,-22-1-9 0,22 1 0 0,-23 16 0 16,23-16 0-16,-29 32 0 0,13-10 0 0,1 2 0 16,1 4 0-16,0 0 0 0,2 1 0 0,1-1 0 15,5-3 0-15,2-2 0 0,4-3 0 0,0-20 0 16,14 29 0-16,-14-29-3 0,27 15-11 0,-27-15-29 16,40-2-33-16,-20-13-12 0,17 8-77 0,-15-26-76 15,26 9-252-15,-10-2-70 16,-5-11 203-16</inkml:trace>
  <inkml:trace contextRef="#ctx0" brushRef="#br3" timeOffset="71942.215">9931 6910 1704 0,'-23'26'101'0,"8"9"-44"0,-2 2 1 15,2 10-27-15,-3-1 16 0,2 8-25 0,0-1-1 16,3 2-15-16,1 1-6 0,3 0 0 0,0-2 0 15,4-3 0-15,1-3 0 0,3-4 0 0,3-4 0 16,2-8 0-16,6-1-17 0,-1-7-40 16,6-2 4-16,-15-22-54 0,33 25-71 0,-33-25-138 15,24-17-288-15,-1 10 71 0,-4-17 352 16</inkml:trace>
  <inkml:trace contextRef="#ctx0" brushRef="#br3" timeOffset="72150.4269">10319 6925 1779 0,'-28'19'111'0,"12"7"-62"0,-2 4-8 15,2 9-8-15,-6 2 1 0,2 8-34 0,-3 1 0 16,4 3 0-16,1 0 0 0,4-1 0 0,2-2 0 16,4-1 0-16,-1-1 0 0,3-5 0 15,3-2 0-15,0-4 0 0,4-5 0 0,-1-4 0 0,5-3 0 16,0-4 0-16,3 0-48 0,-8-21-56 15,26 22-78-15,-26-22-177 0,17-19-264 16,4 11 63-16,-7-15 390 0</inkml:trace>
  <inkml:trace contextRef="#ctx0" brushRef="#br3" timeOffset="72384.7833">10320 7265 1877 0,'-37'17'83'0,"8"1"-43"0,1 0-9 0,7 1-15 16,1-2-16-16,4 1 0 0,16-18 0 16,-18 33 0-16,18-33 0 0,5 30 0 0,-5-30 0 15,23 29 0-15,-5-15 0 0,3-2 0 0,3-3 0 16,1-1 0-16,1-2 0 0,1-2 0 0,-3 0 0 16,-1-3 0-16,-1-1 0 0,-1-1 0 0,1 1 0 15,-4-2 0-15,1 0 0 0,-2-2 0 16,5 4-72-16,-10-20-135 0,24 15-440 0,-19-7 1 15,2 1 172-15</inkml:trace>
  <inkml:trace contextRef="#ctx0" brushRef="#br3" timeOffset="73056.6805">11099 7422 1346 0,'0'0'264'15,"0"0"-174"-15,-25-21-39 0,25 21-10 0,-21-13-9 16,21 13-14-16,-25-19-3 0,25 19 0 0,-32-22 1 15,15 11-1-15,-4 0 0 0,2 3 1 16,-4-1 5-16,0 4-1 0,-2 3-1 16,1 2-3-16,-4 4-3 0,2 4-2 0,0 3 0 15,0 5-9-15,4 3-2 0,0 4 0 0,3 2 0 16,4 3 0-16,2 0 0 0,4 0 0 0,5-2 0 16,4-3 0-16,4-1 0 0,5-2 0 0,-9-20 0 15,33 25 0-15,-9-19 0 0,4-5 0 0,5-6 0 16,5-7 0-16,5-5 0 0,0-7 0 15,2-7 0-15,2-6 0 0,1-5 0 0,0-3 0 16,0-2 0-16,-1 1 0 0,-4 3 0 0,-4 2 0 16,-6 2 0-16,-5 1 0 0,-7 2 0 0,-4 2 0 15,-6 3 0-15,-3 2 0 0,-6 3 0 0,-4 6 0 16,2 20 0-16,-14-24 0 0,14 24 0 16,-20-2 0-16,20 2 0 0,-28 26 0 0,8-1 0 15,-2 8 0-15,-3 7 0 0,-4 6 0 16,-2 2 0-16,1 4 0 0,4 1 0 0,4-3 0 15,9-1 0-15,3-5 0 0,8 1-30 0,2-8-38 16,14 4-62-16,-6-21-66 0,29 15-200 0,-13-16-207 16,2-7 86-16,10 9 411 0</inkml:trace>
  <inkml:trace contextRef="#ctx0" brushRef="#br3" timeOffset="73416.0542">11515 7306 1615 0,'-17'-17'129'0,"17"17"-53"0,-25-12-6 16,25 12-12-16,-27 1-12 0,27-1-13 0,-27 13-13 16,27-13-20-16,-24 28 0 0,12-7 0 0,2 4 0 15,-1 0 0-15,1 3 0 0,3-1 0 16,2 1 0-16,1 0 0 0,2 1 0 0,1-3 0 16,1-3 0-16,2-4 0 0,-2-19 0 0,14 28 0 15,-14-28 0-15,24 15 0 0,-6-14 0 0,0-3 0 16,3-4 0-16,3-5 0 0,-2-4 0 0,5-5 0 15,-4-3 0-15,0-2 0 0,2-1 0 0,-2 0 0 16,-3 1 0-16,1 1 0 0,-4 0 0 16,0 2 0-16,-1 0 0 0,-1 2 0 15,-5 3 0-15,-10 17 0 0,17-26 0 0,-17 26 0 16,0 0 0-16,0 0 0 0,0 0 0 0,0 0 0 16,0 0 0-16,0 0 0 0,0 23 0 0,-3-5 0 15,-3 2 0-15,0 0 0 0,0 1 0 0,3 1 0 16,1-5-8-16,7 2-56 0,-5-19-23 0,13 34-52 15,-13-34-60-15,26 26-156 0,-26-26-219 16,30 11 72-16,-1 1 384 0</inkml:trace>
  <inkml:trace contextRef="#ctx0" brushRef="#br3" timeOffset="73759.8375">12131 7255 1498 0,'-34'-13'342'0,"6"16"-288"0,0 0-29 0,1 5 7 16,1 2-3-16,2 4 3 0,-2 1-7 0,6 2-15 16,0 0-10-16,6 0 0 0,4 0 0 0,10-17 0 15,-10 31 0-15,10-31 0 0,4 29 0 0,-4-29 0 16,17 26 0-16,-17-26 0 0,30 18 0 0,-13-11 0 16,3-3 0-16,-1-2 0 0,2-2 0 15,1-1 0-15,0-2 0 0,-2 0 0 0,0-1 0 16,-2 0 0-16,-18 4 0 0,31-3 0 15,-31 3 0-15,17-1 0 0,-17 1 0 0,0 0 0 16,0 0 0-16,0 0 0 0,7 23 0 0,-7-23 0 16,-10 24 0-16,10-24 0 0,-19 31 0 0,19-31 0 15,-25 30 0-15,25-30 0 0,-23 28 0 0,23-28 0 16,-18 21 0-16,18-21-1 0,0 0-33 16,-12 17-10-16,12-17-20 0,0 0-19 0,20 1-25 15,-20-1-22-15,33-13-64 0,-22-12-144 0,15 4-168 16,8 4 10-16,-11-17 448 0</inkml:trace>
  <inkml:trace contextRef="#ctx0" brushRef="#br3" timeOffset="73962.9428">12775 6804 1867 0,'0'0'55'0,"-30"11"-27"0,11 1 0 15,0 10 4-15,-7 4-4 0,1 9-19 0,-2 6-9 16,3 3 0-16,-2 6 0 0,3 3 0 0,1 0 0 15,3 1 0-15,2-2 0 0,5-4 0 0,2-2 0 16,3-4 0-16,2-3 0 0,1-4 0 16,2-1 0-16,-1-7 0 0,5 1-51 0,-5-11-17 15,9 4-55-15,-6-21-66 0,0 0-210 16,0 0-204-16,0 0 83 0,0 0 427 0</inkml:trace>
  <inkml:trace contextRef="#ctx0" brushRef="#br3" timeOffset="74103.5663">12371 7122 2013 0,'0'0'34'0,"0"0"-34"0,0 0 0 0,17 22 0 15,-17-22 0-15,32 18 0 0,-8-8 0 0,7-2 0 16,5 2 0-16,4-5 0 0,7 3-26 0,-4-8-61 16,11 13-88-16,-21-25-211 0,14 18-240 0,-4-1 46 15,-4-7 414-15</inkml:trace>
  <inkml:trace contextRef="#ctx0" brushRef="#br3" timeOffset="74244.193">13277 7417 1985 0,'-34'9'62'0,"34"-9"-62"16,-22 6 0-16,22-6 0 0,0 0 0 0,-21-3 0 16,21 3 0-16,0 0 0 0,0 0 0 15,-20-25-58-15,20 25-199 0,0 0-403 0,20-22 22 16,-20 22 205-16</inkml:trace>
  <inkml:trace contextRef="#ctx0" brushRef="#br4" timeOffset="78470.6788">1205 9091 974 0,'1'-20'150'0,"-1"20"-101"0,3-37-13 16,3 20-3-16,-3-6 19 0,-3 23 8 15,15-36 10-15,-15 36-11 0,12-22-7 0,-12 22-9 16,0 0-3-16,0 0-3 0,0 0-4 16,0 0-4-16,0 0-12 0,0 0-4 0,0 0-9 15,-1 21 0-15,1-21-4 0,-10 26 4 0,2-6 0 16,-2 3 6-16,-4 4-4 0,0 4 9 0,-6 2-8 16,-1 6 9-16,-4 1-5 0,2 4 7 0,-2 3-6 15,3 1 8-15,-1 3-12 0,1 2 11 16,0-1 3-16,4 0-22 0,3-5 18 0,4-1-23 15,5-7 4-15,4-4 5 0,5-7-6 0,4-8 3 16,-7-20-3-16,31 28 2 0,-8-19-1 0,9-4 1 16,3-7 0-16,7-4-4 0,3-5-4 0,3-6-7 15,4-1-4-15,-2-5-10 0,1 0 2 0,-6-1-17 16,2 6-16-16,-12-9-37 16,7 19-51-16,-20-20-85 0,18 17-249 0,-13 5-25 15,-10-8 242-15</inkml:trace>
  <inkml:trace contextRef="#ctx0" brushRef="#br4" timeOffset="78736.3157">1937 9299 1585 0,'0'0'30'0,"-23"1"-23"0,23-1-7 15,-23 9 0-15,23-9 7 0,-26 19 4 0,13-2 6 16,-4 6-3-16,2 5 4 0,-2 4-11 0,4 6 5 16,1-1 6-16,1 3-28 0,3 1 24 15,2-1-27-15,3-1 8 0,0-3 0 0,6-2-23 16,-2-10-14-16,10 3-33 0,-11-27-26 0,27 31-46 16,-27-31-62-16,35 1-188 0,-7 2-76 0,-11-21 239 15</inkml:trace>
  <inkml:trace contextRef="#ctx0" brushRef="#br4" timeOffset="78892.5683">1894 8908 1520 0,'-23'0'54'0,"-1"-1"-29"16,24 1-20-16,-27 5-12 0,27-5-19 0,0 0 1 15,0 0-31-15,3 29-4 0,-3-29-36 0,28 35 10 16,-9-21-27-16,16 11-22 0,-5-13-42 15,13 0-174-15,11 12-43 0,-16-20 317 0</inkml:trace>
  <inkml:trace contextRef="#ctx0" brushRef="#br4" timeOffset="79408.2112">2545 9260 1183 0,'-32'28'277'0,"-8"-17"-190"0,10 9-15 16,-9-4-12-16,6 8-2 0,-6-3-8 0,8 7-2 15,-5-4-8-15,6 4-1 0,2-2-10 0,4 0-17 16,3-3 5-16,5-3-12 0,16-20 19 0,-19 30-13 16,19-30 7-16,-5 22-14 0,5-22-3 0,11 17 1 15,-11-17-3-15,25 12 2 0,-6-8-2 0,4-4 1 16,3-5 0-16,4-2 0 0,1-5 1 16,2-4-5-16,0-1-11 0,1-2 15 0,0-3-23 15,-2-1 18-15,-1-1-9 0,-4 1-2 0,-3 2 2 16,-3 2 0-16,-4 3 1 0,-17 16 0 15,22-28 3-15,-22 28-1 0,11-19 3 0,-11 19 1 16,0 0 0-16,0 0 1 0,0 0-2 0,0 0 3 16,0 0-2-16,-7 31 5 0,1-5-2 0,-2 6 6 15,-3 8 10-15,-1 5-22 0,-1 5 21 16,-3 4-19-16,1 4 3 0,1 1 11 0,-1 2-11 16,2-1 12-16,1 1-10 0,-1-1 14 0,0-3-11 15,3-2-1-15,-2-7 21 0,4-1-18 0,-2-9 28 16,4-5-9-16,-1-6-6 0,3-8 3 0,4-19-9 15,-9 23 3-15,9-23 0 0,0 0 4 0,0 0 3 16,0 0 0-16,0 0-13 0,0 0-6 16,-17-20 0-16,11 3 0 0,0-6 0 15,1-6 0-15,2-4 0 0,1-3 0 0,5-3 0 16,2-1 0-16,2-1 0 0,3 1 0 0,1 0 0 16,2 1 0-16,4-4 0 0,3-2 0 0,4-3 0 15,4-1 0-15,5-1 0 0,2-1 0 0,3 5 0 16,-2 0 0-16,2 3-16 0,-3 0-9 0,4 1-23 15,-1-3-21-15,8 9-46 0,-13-20-87 16,25 24-217-16,-15-15-183 0,-2-2 54 0,7 14 546 16</inkml:trace>
  <inkml:trace contextRef="#ctx0" brushRef="#br4" timeOffset="79798.818">3214 8711 1695 0,'0'0'92'15,"-11"22"-59"-15,-2-5 2 0,-3 2 3 0,6 8 2 16,-3 1-7-16,1 7-3 0,-2 1-2 0,2 5-22 16,2 3 11-16,1 4-17 0,0 2 0 0,1 2 0 15,-3 2 0-15,1 0 0 0,0 2 0 0,-1-2 0 16,0-2 0-16,2-2 0 0,0-3 0 0,2-6 0 16,2-7 0-16,2-6 0 0,3-7 0 15,3-3 0-15,-3-18 0 0,11 19 0 0,-11-19 0 16,17 2 0-16,-17-2 0 0,30-20 0 15,-8-2 0-15,4-8 0 0,2-8 0 0,2-3 0 16,-1-3 0-16,0-1 0 0,-1 4 0 0,-3 1 0 16,-1 3 0-16,-5 1 0 0,0 1 0 0,-3 4 0 15,-1 4 0-15,-1 8 0 0,-14 19 0 0,0 0 0 16,17-16 0-16,-17 16 0 0,0 0 0 16,-5 23 0-16,2-2 0 0,1 10 0 0,-3 9 0 15,-1 2 0-15,-2 4 0 0,-1-2 0 0,2-2 0 16,-1-1 0-16,5-1 0 0,0-6 0 0,6-4-11 15,2-7-30-15,6-1 4 0,-11-22-29 16,34 27-26-16,-34-27-39 0,51 1-62 0,-35-27-108 0,20 5-270 16,2 0 55-16,-9-19 429 0</inkml:trace>
  <inkml:trace contextRef="#ctx0" brushRef="#br4" timeOffset="79976.0621">3893 8827 1083 0,'-15'52'370'0,"-6"-14"-285"16,9 12-53-16,-7 4 25 0,4 9-6 16,-3-3-16-16,3 8 17 0,-3-5-26 0,5 3 4 0,-1-2-24 15,5-4-13-15,-1-4 18 0,4-4-27 0,2-6 12 16,0-7-24-16,9 1-45 0,-6-21-43 0,18 15-113 16,-17-34-177-16,0 0-147 0,20 21 148 0,-20-21 405 15</inkml:trace>
  <inkml:trace contextRef="#ctx0" brushRef="#br4" timeOffset="80149.5442">3698 9248 1841 0,'0'0'124'0,"0"0"-68"16,-21 1-30-16,21-1-26 0,0 0 0 0,0 0 0 16,0 0 0-16,0 0 0 0,31 8 0 0,-8-6 0 15,4-4-28-15,9 2-40 0,-3-14-60 16,19 21-126-16,-21-11-333 0,18-1-20 0,5 2 233 15</inkml:trace>
  <inkml:trace contextRef="#ctx0" brushRef="#br4" timeOffset="80504.2748">5084 9208 1323 0,'0'0'345'16,"0"0"-277"-16,0 0-42 0,0 0-13 0,0 0-6 16,8 29 2-16,-8-9-1 0,-4 4 6 0,-2 4-2 15,-1 2 7-15,-2 1-7 0,1 3 5 16,-1 1-8-16,2 0 3 0,-1-2-9 0,4-3-13 16,1-3 24-16,3-4-26 0,4-4 24 0,2-1-15 15,-6-18-16-15,16 23-14 0,-16-23-34 0,22 5-38 16,1 2-66-16,-20-29-102 0,19 9-295 0,0-5 63 15,-7-16 349-15</inkml:trace>
  <inkml:trace contextRef="#ctx0" brushRef="#br4" timeOffset="80677.7869">5036 8743 1699 0,'0'0'101'0,"0"0"-78"0,-26 9-19 16,26-9-7-16,0 0 0 0,-7 18-4 0,7-18-8 15,13 26-28-15,-13-26-26 0,38 29-48 16,-19-28-47-16,30 22-103 0,-15-10-272 0,9-8 65 16,10 14 349-16</inkml:trace>
  <inkml:trace contextRef="#ctx0" brushRef="#br4" timeOffset="80990.2685">5607 9148 1561 0,'0'0'120'15,"-26"13"-70"-15,6-5 0 0,-3-5-4 0,5 2-8 16,-3 0-3-16,3 1-5 0,-3-2-11 16,21-4 0-16,-30 15-9 0,30-15-2 0,-20 18-3 15,20-18-3-15,-8 19-2 0,8-19 1 0,3 25-2 16,-3-25 5-16,16 25-6 0,-16-25 3 0,29 21 0 16,-9-13-1-16,3-1 2 0,3-2-1 15,-1-2 0-15,1-1 0 0,0 0 0 0,-1 0 1 16,-3 0-2-16,-2 0 1 0,-20-2 0 0,31 9 1 15,-31-9 2-15,19 12 1 0,-19-12-1 0,0 0 3 16,7 24-4-16,-7-24 2 0,-3 26-4 0,3-26 1 16,-14 32-3-16,3-11 1 0,-3-1-2 0,-2 1 0 15,1-2-6-15,-2-1-14 0,3 1 12 0,14-19-33 16,-25 31 14-16,25-31-22 16,-19 31-15-16,19-31-23 0,-17 27-30 0,17-27-48 15,0 0-111-15,0 0-240 0,-17 10 11 0,17-10 380 16</inkml:trace>
  <inkml:trace contextRef="#ctx0" brushRef="#br4" timeOffset="81457.0969">7059 9084 1407 0,'0'0'65'15,"0"0"-35"-15,0 0-8 0,-19-6 1 16,19 6 1-16,0 0 2 0,-22 26 2 0,15-5 11 15,-8-1-5-15,3 10 8 0,-3 2-10 16,2 5 1-16,-2-2-14 0,2 2-2 0,0-5-14 16,0 0 2-16,5-6-7 0,1 0 5 0,3-7-6 15,4-19 1-15,0 28-23 0,0-28-27 0,0 0-50 16,17-1-66-16,11 4-144 0,-11-16-252 0,1-13 66 16,13 6 375-16</inkml:trace>
  <inkml:trace contextRef="#ctx0" brushRef="#br4" timeOffset="81910.2328">7069 8844 1433 0,'0'0'129'0,"0"0"-116"16,0 0-14-16,18 11 9 0,-18-11 12 0,27 12 11 15,-27-12 12-15,28 12 3 0,-28-12-4 0,33 15-4 16,-33-15-4-16,33 18-19 0,-33-18 28 0,29 24-33 15,-29-24 23-15,24 31-12 0,-14-12-7 0,-2 1 4 16,0 2-10-16,-3 2 2 0,-3 2-7 0,-2-1 2 16,-2 2-5-16,-2-2 5 0,-2 2-7 15,-3 2 6-15,0-2-3 0,-2 2 5 0,0-2-3 16,0-3 5-16,1-1-3 0,0-2-4 0,3-4-1 16,7-17 0-16,-10 25 0 0,10-25 0 15,0 0 0-15,0 0 0 0,0 0 0 0,0 0 0 16,0 0 0-16,19 5 0 0,-19-5 0 0,29-25 0 15,-9 3 0-15,4-5 0 0,2-3 0 0,3-3 0 16,-1 1 0-16,3 0 0 0,-4 2 0 16,1 2 0-16,-4 3 0 0,-1 3 0 0,-2 4 0 15,-2 3 0-15,-19 15 0 0,29-15 0 0,-29 15 0 16,17 1 0-16,-17-1 0 0,11 19 0 0,-7-1 0 16,1 5 0-16,-4 6 0 0,0 4 0 0,-2 4 0 15,-3 3 0-15,2 1-17 0,0-2-13 0,3 1-21 16,0-7-5-16,10 2-37 0,-6-13-18 0,19 8-65 15,-24-30-87-15,39 15-261 16,-10-4-4-16,-6-14 331 0</inkml:trace>
  <inkml:trace contextRef="#ctx0" brushRef="#br4" timeOffset="82222.7057">8071 8997 1617 0,'-19'-8'173'0,"19"8"-127"0,-27-3-18 0,27 3 2 16,-17 7-6-16,17-7-4 0,-10 17-6 16,10-17 0-16,-10 35-1 0,6-7 7 0,-1 1-4 15,2 3 4-15,2 2-8 0,0 0-12 0,1 1 0 16,1 1 0-16,3 0 0 0,2-3 0 0,0-1 0 16,4-3 0-16,-1-4 0 0,4-2 0 15,0-5 0-15,-13-18 0 0,27 26 0 0,-27-26 0 16,31 11 0-16,-31-11 0 0,34-10 0 0,-17-3 0 15,0-4 0-15,3-6 0 0,-2-4 0 0,2-4 0 16,-1-4 0-16,0-2 0 0,-2-1 0 0,-2-2 0 16,0 1 0-16,-4-1 0 0,1 3 0 0,-4-2 0 15,2 3 0-15,-3-2-40 0,2 7-21 0,-4 2 19 16,2 9-32-16,-6 1 18 16,-1 19-47-16,3-17-53 0,-3 17-123 0,4 19-248 15,-4-19 15-15,9 20 316 0</inkml:trace>
  <inkml:trace contextRef="#ctx0" brushRef="#br4" timeOffset="82457.1632">8646 9036 1425 0,'21'11'253'0,"-21"-11"-121"0,0 0-40 0,0 0-32 16,0 0-16-16,-21 5-16 0,21-5-15 0,0 0-13 15,-19 18 0-15,19-18 0 0,-16 27 0 0,6-7 0 16,-1 5 0-16,-1 2 0 0,-1 5 0 0,1-1 0 15,1 2 0-15,2 0 0 0,3-2 0 16,1-2 0-16,2-1 0 0,0-5 0 16,3 0 0-16,0-3 0 0,1-1 0 0,3-2 0 15,-4-17 0-15,14 22-19 0,-14-22-47 0,23 10-46 16,-23-10-50-16,34-7-128 0,-34 7-320 0,26-35 70 16,-2 19 293-16</inkml:trace>
  <inkml:trace contextRef="#ctx0" brushRef="#br4" timeOffset="82597.7094">8682 8722 1486 0,'-28'-7'83'15,"28"7"-43"-15,-31 0-14 0,31 0-12 0,0 0-16 16,0 0-12-16,-7 29-25 0,7-29-35 0,26 25-71 16,-26-25-83-16,45 13-181 0,-10 4-78 0,-5-13 237 15</inkml:trace>
  <inkml:trace contextRef="#ctx0" brushRef="#br4" timeOffset="82910.2265">9091 9017 1673 0,'-34'18'109'16,"-8"-7"-55"-16,7 6 0 0,-2-4-12 16,3 3-5-16,4-3-7 0,4 1-1 15,7-6-10-15,19-8-19 0,-17 13 0 0,17-13 0 16,0 0 0-16,12 17 0 0,-12-17 0 0,34 12 0 15,-7-7 0-15,4-4 0 0,6 1 0 0,0-1 0 16,2 0 0-16,-1 2 0 0,-4 0 0 0,-4 2 0 16,-5 2 0-16,-6 3 0 0,-19-10 0 0,26 24 0 15,-26-24 0-15,8 30 0 0,-9-13 0 0,-3 0 0 16,-4 3 0-16,-3-1 0 0,-6 0 0 16,0 1 0-16,-3-1 0 0,1-1 0 0,2-1 0 15,0-4 0-15,17-13 0 0,-26 21-19 0,26-21-19 16,0 0-11-16,0 0-32 0,0 0-22 0,0 0-23 15,0 0-37-15,32-12-95 0,-32 12-284 16,34-38 51-16,-3 25 315 0</inkml:trace>
  <inkml:trace contextRef="#ctx0" brushRef="#br4" timeOffset="83097.7453">9577 9024 1498 0,'5'25'234'0,"-5"-25"-152"16,-21 20-22-16,21-20-11 0,-26 35-4 0,13-14-12 15,-2 5 2-15,-2 0-24 0,3 4-11 0,-2 0 0 16,1 3 0-16,1-1 0 0,-1 1 0 16,3-1 0-16,2-5 0 0,2-1 0 15,3-4 0-15,4-6 0 0,1-16 0 0,7 25 0 16,-7-25 0-16,0 0 0 0,23 8 0 0,-23-8-14 16,33-24-51-16,-4 6-67 0,-14-27-134 0,15 11-357 15,-3-4 8-15,0-6 284 0</inkml:trace>
  <inkml:trace contextRef="#ctx0" brushRef="#br4" timeOffset="83253.9766">9629 8492 1870 0,'-19'6'10'0,"19"-6"-22"16,-20 12-23-16,20-12-39 0,0 0-67 15,0 0-138-15,0 0-302 0,0 0 43 16,0 0 319-16</inkml:trace>
  <inkml:trace contextRef="#ctx0" brushRef="#br4" timeOffset="83691.4731">9982 8447 1419 0,'-32'23'149'0,"21"16"-57"0,-6-7-20 16,7 14-1-16,-4-4-29 0,5 5 1 15,-3 1-10-15,4 0 6 0,-2 0-13 0,1 2-11 16,0-1 16-16,-1 4-18 0,-1-3-11 0,1 1-2 16,-1-5 0-16,3-2 0 0,0-4 0 0,2-2 0 15,3-7 0-15,3-5 0 0,3-6 0 0,-3-20 0 16,10 27 0-16,-10-27 0 0,0 0 0 16,23 8 0-16,-23-8 0 0,23-13 0 0,-23 13 0 15,31-36 0-15,-13 9 0 0,3-2 0 0,-1 0 0 16,-1 0 0-16,-2 5 0 0,-4 1 0 0,-1 1 0 15,-1 3 0-15,-1 2 0 0,-10 17 0 0,18-28 0 16,-18 28 0-16,0 0 0 0,17-16 0 0,-17 16 0 16,0 0 0-16,0 0 0 15,21 21 0-15,-21-21 0 0,14 31 0 0,-4-10 0 16,1 1 0-16,-1 2 0 0,1 2 0 0,-3 2 0 16,2 0 0-16,-3 0 0 0,-1 0 0 0,-3-2 0 15,-1-2 0-15,-4-1 0 0,-3 0 0 0,-5-3 0 16,-3-2 0-16,-7-1 0 0,-3-3 0 0,-4-3 0 15,-4 0 0-15,-4-2 0 0,-2-5 0 0,1-1 0 16,-1-4 0-16,4-4 0 0,3-4 0 16,7-2-30-16,-3-12-70 0,26 23-120 0,-29-37-432 15,28 8 38-15,1-1 184 0</inkml:trace>
  <inkml:trace contextRef="#ctx0" brushRef="#br4" timeOffset="84160.3202">10426 8504 1652 0,'0'0'88'0,"0"0"-60"0,0 0-22 16,0 0-2-16,0 0-1 0,0 0 0 0,-20 6-4 16,14 14 9-16,0 9 0 0,-1 12 12 15,-1 2-2-15,4 9 11 0,-4 0-10 0,3 5 8 16,-2 1-3-16,3 4-20 0,-2 0 16 16,1-1-21-16,-1 1 4 0,2-3 7 0,-1-2-12 15,1-1 9-15,0-5-12 0,2-4 8 0,3-5-13 16,2-5 0-16,4-4-22 0,0-9-8 0,11 1-32 15,-18-25-54-15,42 25-79 0,-42-25-171 0,37-17-166 16,-4 11 27-16,-12-21 469 0</inkml:trace>
  <inkml:trace contextRef="#ctx0" brushRef="#br4" timeOffset="84488.5336">10558 9171 1609 0,'-12'20'202'0,"12"-20"-176"15,0 0-16-15,0 0 4 0,27 15 10 0,-10-12 5 16,3 2 4-16,2-2-2 0,6-1-3 16,1-1-7-16,4-2-4 0,4-3-14 0,-1 0-3 15,1-4 0-15,-4 1 0 0,-4-3 0 0,-4 1 0 16,-5-1 0-16,-20 10 0 0,27-23 0 0,-27 23 0 16,12-27 0-16,-12 27 0 0,-2-31 0 0,-2 13 0 15,-7 1 0-15,-3-1 0 0,14 18 0 0,-35-30 0 16,12 17 0-16,-3 5 0 0,-3 2 0 15,-1 6 0-15,1 4 0 0,-2 5 0 16,3 5 0-16,1 5 0 0,1 4 0 0,4 6 0 16,1 2 0-16,5 6 0 0,7-1 0 0,3 1 0 15,4 2 0-15,7-3 0 0,5-2 0 0,7-4 0 16,6-3 0-16,6-4 0 0,9-4 0 0,4-8 0 16,12-2-19-16,2-16-98 0,22 14-198 0,-10-24-339 15,12 1 43-15,0-1 281 0</inkml:trace>
  <inkml:trace contextRef="#ctx0" brushRef="#br4" timeOffset="84858.6218">11808 8342 1742 0,'-18'-14'162'0,"18"14"-113"0,0 0-23 0,0 0-1 15,0 0-9-15,0 0-3 0,0 0-9 0,-19 18 0 16,19-18-2-16,-16 39 2 0,5-9-4 0,-1 6 0 16,0 4 0-16,-1 6 0 0,2 2 0 15,2 4 0-15,1 2 0 0,2-4 0 0,4 4 0 16,-1-1-15-16,6 5-4 0,-2-1-32 16,5 3-3-16,-2-8-31 0,12 10-51 0,-14-22-75 15,26 9-298-15,-12 0-43 0,2-11 138 0</inkml:trace>
  <inkml:trace contextRef="#ctx0" brushRef="#br4" timeOffset="85014.8586">11896 9490 1915 0,'-34'-2'108'16,"11"-1"-84"-16,2-3-24 0,21 6 0 0,-30-11 0 16,30 11 0-16,-27-13 0 0,27 13 0 0,-20-13 0 15,20 13 0-15,0 0 0 0,-14-21 0 0,14 21-38 16,0 0-43-16,0 0-62 0,-6-31-83 0,23 39-181 15,-17-8-181-15,0 0 81 16,0 0 451-16</inkml:trace>
  <inkml:trace contextRef="#ctx0" brushRef="#br4" timeOffset="85453.233">7745 9931 1757 0,'-31'5'168'0,"0"-8"-119"0,12 1-23 16,19 2-9-16,0 0-8 0,0 0-8 0,0 0-3 16,29-24 3-16,6 14-1 0,14 1 0 0,9-2 2 15,20-1 3-15,12 2 2 0,13-2 0 0,11 0-7 16,6 0 0-16,5-1 0 0,7 0 0 16,6 1 0-16,6 2 0 0,4-1 0 0,2-1 0 15,2 2 0-15,-2-1 0 0,-1 3 0 16,4-1 0-16,-7 1 0 0,-5 2 0 0,-4 1 0 15,-10 1 0-15,-5 0 0 0,-11 2 0 0,-2 0 0 16,-12 0 0-16,-3 1 0 0,-8 2 0 0,-11-2 0 16,-3 2 0-16,-9-1-28 0,-6 4-26 15,-9-5-22-15,-4 9-46 0,-24-16-78 0,18 25-209 16,-38-17-160-16,21 6 33 0,-21-6 484 0</inkml:trace>
  <inkml:trace contextRef="#ctx0" brushRef="#br4" timeOffset="86123.1754">13195 8299 1474 0,'-45'-10'66'0,"18"8"-33"15,-5-1-11-15,1 7-2 0,-7 7 1 0,2 9-6 16,-9 6 25-16,2 12-11 0,-7 3 9 0,3 14 5 16,-6 9-18-16,2 11 11 0,3 7-19 15,5 5 18-15,7 4-12 0,8 0-17 0,5-3 7 16,7 0-20-16,7-7-1 0,8-5 14 0,8-7-15 16,9-9 6-16,8-8-21 0,8-10-17 0,13-7-7 15,-1-14-54-15,19 5-27 0,-16-26-112 0,23 7-322 16,-5-5 54-16,0-13 232 0</inkml:trace>
  <inkml:trace contextRef="#ctx0" brushRef="#br4" timeOffset="86576.316">13297 9087 1099 0,'0'0'64'0,"0"0"-1"0,0 0 21 15,0 0 8-15,-22 1-15 0,22-1-17 0,0 0-15 16,-21 27 2-16,21-27-7 0,-20 25 0 0,20-25-7 16,-22 32 3-16,10-15-7 0,2 3 0 0,-2 0-8 15,3 0-2-15,3-3-8 0,2 0 0 16,4-17-8-16,2 22 0 0,-2-22-4 0,0 0 0 15,18 20 0-15,-18-20 1 0,22 7 0 0,-22-7 2 16,30-3-2-16,-10-2 1 0,0-3 0 0,5-3-3 16,1-2 4-16,1-6-4 0,1 0 4 0,-2-1-5 15,-3-1 5-15,-1 0-4 0,-2 2 5 0,-1 1-4 16,-2 1 4-16,-17 17-5 0,24-28 4 0,-24 28-3 16,12-18 2-16,-12 18 0 15,0 0 1-15,0 0 1 0,0 0 0 0,0 0-1 16,0 0-2-16,0 0 0 0,0 0-3 0,0 0 2 15,-16 25-3-15,9-8 5 0,0 6-4 0,-1 0 5 16,2 4-4-16,1 0 4 0,2-2-10 0,3-1 2 16,2-1-15-16,2-5-9 0,6 0-20 0,-10-18-14 15,25 26-29-15,-25-26-28 0,38 16-68 0,-38-16-122 16,31-19-178-16,-5 17 24 0,-9-20 401 16</inkml:trace>
  <inkml:trace contextRef="#ctx0" brushRef="#br4" timeOffset="86951.3015">13805 9122 1546 0,'-25'4'55'0,"25"-4"-21"0,-20 1 7 15,20-1 7-15,0 0-7 0,0 0-11 0,-18 15-11 16,18-15-2-16,0 0-4 0,-11 26 3 0,11-26-1 16,-7 26 5-16,7-26-4 0,-5 31 2 0,5-31-6 15,-3 34 2-15,3-34-3 0,-3 33 2 0,3-33-3 16,-1 29 0-16,1-29-7 0,0 21 1 0,0-21-3 15,0 0-1-15,0 0 0 0,0 0-1 0,0 0 0 16,20 12 1-16,-20-12 1 0,18-14 0 16,-18 14 2-16,28-35-5 0,-11 9 5 15,3-3-6-15,-1-1 6 0,2 0-3 0,-1 2 6 16,0 2-2-16,-2 0 7 0,2 3-3 0,-4 0-1 16,0 4-7-16,-2 2 0 0,-14 17 0 0,20-22 0 15,-20 22 0-15,0 0 0 0,0 0 0 0,0 0 0 16,3 17 0-16,-3-17 0 0,-6 35 0 0,1-9 0 15,-1 1 0-15,-2 2 0 0,0 2 0 16,0-2 0-16,2 0 0 0,3-3 0 0,1-2 0 16,4-4 0-16,-2-20-5 0,14 26-32 0,-14-26-9 15,34 7-22-15,-16-20-28 0,17 7-57 0,-18-29-124 16,20 10-286-16,-2-7 26 0,0-7 273 0</inkml:trace>
  <inkml:trace contextRef="#ctx0" brushRef="#br4" timeOffset="87154.4273">14523 8462 1566 0,'-17'2'265'0,"5"15"-221"15,-2 6-26-15,3 9 4 0,-2 8-5 0,-2 7 8 16,1 5-13-16,-1 3 12 0,-1 1-8 0,4 1-9 16,-1 1 14-16,3 0-23 0,0-2 12 15,2 0-8-15,3-2-2 0,-1-2 0 0,2-2-12 16,-1-4-5-16,4-1-22 0,-3-6-2 0,7 1-25 15,-6-12-10-15,13 4-38 0,-10-32-68 16,20 23-278-16,-20-23-95 0,21 8 71 0</inkml:trace>
  <inkml:trace contextRef="#ctx0" brushRef="#br4" timeOffset="87495.1426">14501 9154 1764 0,'0'0'59'0,"0"0"-44"16,-6 23 2-16,6-23 4 0,0 0 6 0,23 17-3 16,-23-17-2-16,30 4-2 15,-9-4-3-15,2-4-4 0,4-1-2 0,1-4-1 16,1 0-3-16,0-3 1 0,0-1-6 0,-2 0 0 16,-1 0-3-16,-3 0 2 0,-4 0-2 0,-1 0 2 15,-18 13-1-15,25-24 3 0,-25 24-1 0,8-21 1 16,-8 21-3-16,-3-18 0 0,3 18 0 0,-15-17 0 15,15 17 0-15,-23-12 0 0,23 12 0 0,-31-3 0 16,14 4 0-16,0 2 0 0,-2 5 0 16,-2 4 0-16,1 4 0 0,-1 3 0 0,2 3 0 15,-2 2 0-15,3 2 0 0,1 1 0 0,3 0 0 16,6-2 0-16,3 0 0 0,6 1 0 0,4-4 0 16,6-3-26-16,-11-19-12 0,34 27-24 15,-15-29-40-15,18 13-82 0,-16-31-152 0,21 11-239 16,2-7 37-16,0-11 353 0</inkml:trace>
  <inkml:trace contextRef="#ctx0" brushRef="#br4" timeOffset="87794.7094">15144 8905 1793 0,'-41'13'74'0,"4"3"-66"15,3-1 31-15,5 7-7 0,2-4-10 16,8 0 2-16,19-18-10 0,-24 28-2 15,24-28-6-15,4 23-2 0,-4-23-4 0,30 18 5 16,-9-12-2-16,4 0 4 0,2-1-4 0,2-2-2 16,1-1-1-16,1-1 0 0,-2-1 0 0,0 2 0 15,-6-1 0-15,-6 1 0 0,-17-2 0 0,18 6 0 16,-18-6 0-16,0 0 0 0,0 0 0 0,-7 22 0 16,7-22 0-16,-21 18 0 0,21-18 0 15,-29 18 0-15,29-18 0 0,-31 20 0 0,31-20 0 16,-30 19 0-16,30-19 0 0,-22 22-3 0,22-22-17 15,-17 23-5-15,17-23-15 0,-8 17-16 0,8-17-47 16,0 0-43-16,23 21-84 0,-23-21-98 0,0 0-192 16,26-11 44-16,-26 11 377 0</inkml:trace>
  <inkml:trace contextRef="#ctx0" brushRef="#br4" timeOffset="88092.5953">15532 8941 1462 0,'-23'-11'330'16,"5"19"-274"-16,-3-1-16 0,0 6-9 0,-2-2 2 16,3 4 7-16,-2-1-10 0,3-1-5 15,19-13-25-15,-26 25 0 0,26-25 0 0,-11 23 0 16,11-23 0-16,5 22 0 0,-5-22 0 0,15 22 0 16,-15-22 0-16,27 17 0 0,-27-17 0 0,33 14 0 15,-16-9 0-15,0 2 0 0,-17-7 0 0,29 13 0 16,-29-13 0-16,23 12 0 0,-23-12 0 0,0 0 0 15,15 19 0-15,-15-19 0 0,0 0 0 16,1 25 0-16,-1-25 0 0,-5 19 0 16,5-19 0-16,-9 19 0 0,9-19 0 0,-15 20 0 15,15-20 0-15,-17 21 0 0,17-21 0 0,-19 21 0 16,19-21-13-16,-20 18-47 0,20-18-38 0,-18 11-48 16,21 8-135-16,-3-19-322 0,-19 1 53 0,19-1 255 15</inkml:trace>
  <inkml:trace contextRef="#ctx0" brushRef="#br4" timeOffset="88514.5511">16273 9021 1289 0,'0'0'118'16,"0"0"-53"-16,0 0-14 0,0 0 3 0,0 0 1 15,0 0-3-15,0 0-8 0,8 23-1 16,-13-4-13-16,3 8-1 0,-5 0-15 0,1 6 5 16,-4 0-10-16,1 1 4 0,1-2-9 0,-1-2 2 15,2-2-10-15,2-5 7 0,0-2-9 0,5-4 1 16,0-17-16-16,9 22-20 0,-9-22-37 15,19 0-48-15,9 7-130 0,-11-22-305 0,8-6 42 16,4-1 239-16</inkml:trace>
  <inkml:trace contextRef="#ctx0" brushRef="#br4" timeOffset="88655.087">16251 8596 1609 0,'-32'-6'41'0,"12"7"-21"0,20-1-16 0,-25 0-10 15,25 0-40-15,0 0-48 0,0 0-90 0,0 0-145 16,17 4-165-16,5 2 43 0,-22-6 382 16</inkml:trace>
  <inkml:trace contextRef="#ctx0" brushRef="#br4" timeOffset="88873.8672">16838 8327 1569 0,'-24'-11'41'16,"24"11"-15"-16,-26 7 10 0,14 10-10 0,12-17 18 16,-29 40 1-16,11-11-11 0,2 8 7 0,-1 6-13 15,0 7 5-15,0 6-15 0,1 8 10 0,-1 4-15 16,4 1 8-16,-1 2-5 0,1 0-17 16,2 1 10-16,-1-3-17 0,2-4 2 0,4-3 9 15,2-5-20-15,3-10-1 0,8-4-27 16,-1-14-28-16,15 5-67 0,-21-34-110 0,35 23-323 15,-15-14 6-15,-2-13 235 0</inkml:trace>
  <inkml:trace contextRef="#ctx0" brushRef="#br4" timeOffset="89052.8364">16545 8923 1631 0,'-13'22'362'0,"-5"-25"-318"0,18 3-34 16,0 0-10-16,0 0 0 0,0 0 0 15,0 0 0-15,0 0 0 0,21-13 0 0,6 8 0 16,5-4 0-16,9 3-19 0,-1-7-49 0,13 11-78 16,-17-22-140-16,22 19-305 0,-9-4-6 0,0 0 258 15</inkml:trace>
  <inkml:trace contextRef="#ctx0" brushRef="#br4" timeOffset="89537.2653">17762 8966 1201 0,'-17'-2'115'0,"17"2"-46"0,-28 10-10 0,28-10 1 16,-36 16-6-16,18-5 3 0,-10-3 0 0,6 5 6 15,-6-5-7-15,5 8-4 0,-2-6-20 0,6 2-7 16,2-5-12-16,17-7-5 0,-18 12-5 15,18-12-2-15,0 0-1 0,0 0-1 0,9 17 2 16,-9-17 2-16,30 12-3 0,-8-8 2 0,3 1-2 16,3-2 3-16,0 2 0 0,2 2 5 0,-3 2-1 15,1 2 2-15,-5 2-1 0,-2 3 2 0,-6 1-1 16,-5 1 3-16,-5-1-1 0,-1 1 2 0,-5 0-5 16,-3 1 2-16,-6-2-7 0,-2 0 0 15,12-17-5-15,-33 27 4 0,14-17-2 16,-1-1 0-16,2-5 0 0,1 1 0 0,17-5-2 15,-23-1-10-15,23 1-13 0,-10-17-17 0,10 17-31 16,8-44-42-16,15 25-79 0,-16-31-191 0,27 13-180 16,3-1 43-16,-2-11 411 0</inkml:trace>
  <inkml:trace contextRef="#ctx0" brushRef="#br4" timeOffset="89930.4766">18229 8432 1675 0,'-20'20'278'0,"-5"-5"-265"0,8 2 0 16,3 2-1-16,4 5 7 0,-3 4-2 0,2 8 3 15,-1 4-20-15,-1 4 0 0,5 2 0 16,-2-1 0-16,2 2 0 0,-1 2 0 0,1 1 0 16,-1 1 0-16,-1-3 0 0,3-1 0 15,-3-3 0-15,4-4 0 0,-1-4 0 0,3-3 0 0,2-6 0 16,2-4 0-16,2-5 0 0,-2-18 0 15,11 25 0-15,-11-25 0 0,0 0 0 0,20 11 0 16,-20-11 0-16,18-9 0 0,-18 9 0 16,28-24 0-16,-10 3 0 0,3-2 0 0,1-2 0 15,-2-2 0-15,1 2 0 0,-4 1 0 0,1 2 0 16,-2 0 0-16,-2 3 0 0,-14 19 0 0,25-28 0 16,-25 28 0-16,17-13 0 0,-17 13 0 0,0 0 0 15,0 0 0-15,0 0 0 0,10 17 0 0,-10-17 0 16,0 30 0-16,-3-9 0 0,0-1 0 0,0 2 0 15,0-3 0-15,3 2 0 0,1-4 0 16,6 0-31-16,-7-17-46 0,27 20-44 16,-27-20-58-16,44 9-126 0,-44-9-265 0,40-12 47 15,-11 10 283-15</inkml:trace>
  <inkml:trace contextRef="#ctx0" brushRef="#br4" timeOffset="90135.6307">18610 8986 1625 0,'0'0'109'0,"-17"-22"-44"15,17 22-9-15,0 0-1 0,0 0-6 0,-17-12-7 16,17 12-16-16,0 0-6 0,-13 20-20 0,13-20 0 16,-10 37 0-16,3-12 0 0,-2 3 0 0,1 2 0 15,-1 1 0-15,2 1 0 0,0-1 0 16,0 1 0-16,1-3 0 0,3-1 0 0,1-4 0 16,1-5 0-16,1-19 0 0,11 24-15 15,-11-24-36-15,17 8-16 0,-17-8-40 0,25-15-63 16,7 15-203-16,-15-20-207 0,5-3 51 0,3 4 375 15</inkml:trace>
  <inkml:trace contextRef="#ctx0" brushRef="#br4" timeOffset="90573.3798">18633 8720 1817 0,'0'0'67'0,"-18"9"-55"15,18-9-2-15,-5 18-1 0,5-18 5 0,9 28 2 16,-9-28 4-16,22 32 1 0,-7-14 4 0,5-1-1 15,0 2-12-15,-1-1-12 0,0 2 0 0,-2-6 0 16,0 4 0-16,0-1 0 0,-1 1 0 0,-5 0 0 16,0 1 0-16,-4-3 0 0,-4 4 0 15,-3-2 0-15,-4 1 0 0,-3 2 0 16,-2-3 0-16,-2 1 0 0,0 1 0 0,-1-2 0 16,-1 0 0-16,13-18 0 0,-29 31 0 0,29-31 0 15,-24 27 0-15,24-27 0 0,0 0 0 0,-13 19 0 16,13-19 0-16,0 0 0 0,0 0 0 0,0 0 0 15,0 0 0-15,0 0 0 0,0 0 0 0,23-15 0 16,-23 15 0-16,31-28 0 0,-12 7 0 16,2 2 0-16,-1-2 0 0,1 1 0 0,-1 0 0 15,-2 2 0-15,-1-1 0 0,0 2 0 0,-3 0 0 16,-14 17 0-16,24-26 0 0,-24 26 0 0,0 0 0 16,18-19 0-16,-18 19 0 0,0 0 0 0,0 0 0 15,0 0 0-15,1 25 0 0,-5-8 0 0,1 3 0 16,-1 4 0-16,-2 2 0 0,1 1 0 15,-1 1 0-15,5 1 0 0,-2-1 0 16,3 1-15-16,0-3-16 0,4 0-12 0,-2-6 1 16,6 1-17-16,-8-21-13 0,18 28-27 0,-18-28-31 15,26 18-56-15,-26-18-72 0,19-13-229 0,0 11 19 16,-8-19 312-16</inkml:trace>
  <inkml:trace contextRef="#ctx0" brushRef="#br4" timeOffset="90901.4937">19122 9035 1414 0,'-24'0'352'16,"24"0"-282"-16,-11 17-34 0,11-17-2 15,-1 26-4-15,1-26 6 0,11 30-10 0,-11-30 0 16,28 26-9-16,-9-15-11 0,4-1-6 0,4-3 0 16,2-1 0-16,0-2 0 0,4-4 0 15,1-3 0-15,1-1 0 0,1-4 0 0,-5 0 0 16,-2-3 0-16,-3-1 0 0,-7 0 0 0,-19 12 0 15,28-27 0-15,-28 27 0 0,14-29 0 0,-14 29 0 16,-3-28 0-16,3 28 0 0,-15-27 0 0,15 27 0 16,-32-22 0-16,11 15 0 0,-3 3 0 0,-2 3 0 15,0 3 0-15,-4 4 0 0,2 3 0 0,-1 3 0 16,3 2 0-16,-1 6 0 16,2 0 0-16,4 3 0 0,1 1 0 0,6 2 0 15,4-2 0-15,5 1 0 0,5-1 0 0,5 1 0 16,5-4 0-16,5 0-6 0,2-8-37 0,10 1-36 15,-5-16-52-15,24 17-147 0,-12-22-328 0,8-1 37 16,-1 0 235-16</inkml:trace>
  <inkml:trace contextRef="#ctx0" brushRef="#br4" timeOffset="91225.2771">19807 8911 1545 0,'-27'-8'253'0,"8"12"-196"0,-3 1-20 0,2 5-24 16,1-1 25-16,2 6-27 0,17-15 24 16,-27 25-9-16,27-25-8 0,-10 26-4 0,10-26-14 15,4 29 0-15,-4-29 0 0,13 27 0 0,-13-27 0 16,23 23 0-16,-23-23 0 0,34 18 0 0,-15-11 0 16,-2-3 0-16,-17-4 0 0,31 8 0 0,-31-8 0 15,26 6 0-15,-26-6 0 0,0 0 0 0,0 0 0 16,0 0 0-16,12 17 0 0,-12-17 0 0,0 0 0 15,-11 23 0-15,11-23 0 0,-21 24 0 16,21-24 0-16,-28 31 0 0,11-14 0 16,-3 1 0-16,-2 0 0 0,-1 1 0 0,0 0 0 15,-2-2 0-15,2 1 0 0,-1-2 0 0,6-1 0 16,-2-2 0-16,20-13-42 0,-21 12-99 0,34 5-202 16,-13-17-292-16,0 0 45 0,0 0 295 0</inkml:trace>
  <inkml:trace contextRef="#ctx0" brushRef="#br4" timeOffset="92037.7812">20685 9096 1344 0,'-28'-21'74'15,"28"21"-26"-15,-32-16-1 0,32 16 9 0,-37-9 7 16,18 10-4-16,-9-5-6 0,2 8-6 0,-8 1-7 15,1 8 2-15,-4 0-7 0,2 6 3 16,-2 0-7-16,2 3 0 0,0 1-5 0,4 1-13 16,5 0-13-16,5 0 0 0,6-1 0 0,7-5 0 15,8-18 0-15,0 29 0 0,0-29 0 16,25 16 0-16,-1-12 0 0,8-6 0 0,6-6 0 16,6-5 0-16,6-8 0 0,1-3 0 0,7-6 0 15,1-3 0-15,0-3 0 0,2-3 0 0,-3 0 0 16,-2-3 0-16,-5 2 0 0,-3 0 0 15,-8-2 0-15,-5 4 0 0,-7 2 0 0,-8 2 0 16,-8 4 0-16,-6 1 0 0,-6 4 0 0,-4 2 0 16,-7 4 0-16,11 19 0 0,-35-21 0 0,12 18 0 15,-4 8 0-15,-2 7 0 0,0 6 0 0,-3 8 0 16,2 5 0-16,-1 4 0 0,3 6 0 0,3 2 0 16,4 1 0-16,5 4 0 0,5-4 0 15,7 1 0-15,5-4 0 0,5-1 0 16,4-2 0-16,4-4 0 0,6-2 0 0,2-6-23 15,6-1-41-15,-3-11-31 0,14 8-62 0,-20-25-95 16,29 9-306-16,-15-3 5 0,-3-6 209 0</inkml:trace>
  <inkml:trace contextRef="#ctx0" brushRef="#br4" timeOffset="92240.9584">21130 8980 1713 0,'-17'-6'84'0,"17"6"-45"0,-18 2-15 15,18-2 1-15,-19 16-3 0,11 1 2 0,-2 3-9 16,2 6 8-16,-1 1-6 0,2 4 6 16,0 0-8-16,0 2 1 0,3 2-9 0,0-1-7 15,2-1 0-15,0-2 0 0,1-5 0 16,2-3 0-16,4-2-3 0,1-3-15 0,3-1-21 16,-9-17-13-16,23 21-43 0,-23-21-36 0,33 7-110 15,-33-7-345-15,25-14 51 0,0 4 189 0</inkml:trace>
  <inkml:trace contextRef="#ctx0" brushRef="#br4" timeOffset="92615.9068">21427 8999 1689 0,'0'0'99'0,"0"0"-64"15,-5 17-10-15,5-17 3 0,0 0 8 0,2 22-2 16,-2-22-1-16,0 27-7 0,0-10 0 0,-2 2-10 15,-1 0-16-15,-3 0 0 0,1 3 0 16,-2-1 0-16,-1 2 0 0,-1-1 0 0,-1 1 0 16,-1-1 0-16,2-1 0 0,-1-4 0 0,10-17 0 15,-18 26 0-15,18-26 0 0,0 0 0 0,-10 18 0 16,10-18 0-16,0 0 0 0,0 0 0 0,0 0 0 16,17-12 0-16,-17 12 0 0,28-30 0 0,-9 7 0 15,2-3 0-15,0-2 0 0,-2-1 0 16,1 0 0-16,-3 2 0 0,-3 2 0 15,0 3 0-15,-3-1 0 0,-4 0 0 0,0 2 0 16,-3 1 0-16,-2 3 0 0,-2 17 0 0,4-28 0 16,-4 28 0-16,0 0 0 0,0 0 0 0,0 0 0 15,0 0 0-15,0 0 0 0,0 0 0 0,22-10-4 16,-22 10-41-16,25 5-21 0,-4 4-35 0,-21-9-41 16,41 8-53-16,-41-8-82 0,41-9-270 15,-10 13 73-15,-8-12 279 0</inkml:trace>
  <inkml:trace contextRef="#ctx0" brushRef="#br4" timeOffset="92990.8851">21782 9113 1888 0,'-20'10'67'0,"20"-10"-45"0,-22 9-8 0,22-9-2 15,0 0-2-15,0 0-3 0,0 0 0 0,21 5 4 16,-3-5-2-16,7-4-9 0,6 1 0 0,5-5 0 15,4 0 0-15,-1-2 0 0,0 0 0 0,-3 1 0 16,-4 0 0-16,-6 2 0 0,-4 2 0 0,-22 5 0 16,31-8 0-16,-31 8 0 0,0 0 0 15,0 0 0-15,0 0 0 0,0 0 0 16,-2-18 0-16,2 18 0 0,-20-14 0 0,20 14 0 16,-32-13 0-16,13 7 0 0,-1 0 0 0,0 1 0 15,-1 0 0-15,3 3 0 0,-2 2 0 0,0 3 0 16,-2 5 0-16,-3 3 0 0,1 3 0 0,0 2 0 15,-1 4 0-15,3 3 0 0,2 2 0 0,4 0 0 16,4 0 0-16,4 1 0 0,5-1 0 16,5-1 0-16,3-1 0 0,5-3 0 0,4-3 0 15,5-3 0-15,3-3 0 0,4-4 0 0,2-6 0 16,9-1-14-16,-1-7-36 0,7 0-14 0,-4-10-28 16,8 9-29-16,-13-20-46 0,25 19-115 0,-24-14-261 15,6-5 35-15,8 10 303 0</inkml:trace>
  <inkml:trace contextRef="#ctx0" brushRef="#br4" timeOffset="93194.0386">22492 8928 1609 0,'-39'-8'119'0,"39"8"-58"15,-35 4-10-15,17 3-13 0,-6 2 7 0,3 5-13 16,-4 2 12-16,2 4-10 0,1 2-20 0,3 4-14 16,-3 1 0-16,5 2 0 0,-1 0 0 0,2 2 0 15,4-3 0-15,4-2 0 0,5-2 0 16,4-2 0-16,4-3 0 0,2-2 0 0,-7-17 0 15,23 27 0-15,-23-27 0 0,33 12 0 0,-9-12 0 16,3-6 0-16,6-4 0 0,-1-8-31 16,6 0-61-16,-6-16-63 0,20 18-128 0,-25-17-321 15,14 0 28-15,-2 4 271 0</inkml:trace>
  <inkml:trace contextRef="#ctx0" brushRef="#br4" timeOffset="93381.5077">22957 8502 1659 0,'-37'18'159'0,"19"10"-98"0,-3 3-31 16,0 9 2-16,0 0-5 0,1 5 5 0,-1 1-11 15,3 0 5-15,0 2-26 0,2 1 0 0,2-1 0 16,-2 1 0-16,2-1 0 16,1-5 0-16,2-2 0 0,0-3 0 0,4-2-42 15,-3-8-19-15,8 5-56 0,2-33-55 0,-2 41-164 16,2-41-260-16,-4 21 59 0,4-21 352 0</inkml:trace>
  <inkml:trace contextRef="#ctx0" brushRef="#br4" timeOffset="93553.3839">22588 9004 1941 0,'-16'22'73'0,"16"-22"-42"0,0 0-29 0,0 0-2 16,4 20 0-16,-4-20 0 0,21 11 0 15,-3-7 0-15,6-4 0 0,4-3 0 0,7-2 0 16,3-6-19-16,5 2-28 0,-2-11-40 16,10 12-60-16,-17-26-126 0,12 14-347 0,-2-2 45 15,-3-8 297-15</inkml:trace>
  <inkml:trace contextRef="#ctx0" brushRef="#br4" timeOffset="93756.5279">23383 8496 1839 0,'-35'39'72'0,"-3"2"-33"0,2 11 9 16,-4 1-9-16,2 5-29 0,-2 0-10 0,2 2 0 15,3 0 0-15,6-1 0 0,2-5 0 0,8-2 0 16,3-4 0-16,4-5 0 0,4-3 0 0,3-4 0 16,7-1 0-16,3-6 0 0,6-1 0 0,1-6 0 15,8-3-47-15,0-9-33 0,11 4-62 16,-10-27-95-16,28 6-356 0,-12-5 3 0,2-8 233 15</inkml:trace>
  <inkml:trace contextRef="#ctx0" brushRef="#br4" timeOffset="94240.9055">23563 9040 1659 0,'-26'-22'132'0,"26"22"-51"16,0 0-34-16,-25 8-13 0,25-8-14 15,-23 19-1-15,23-19-4 0,-23 33 5 0,10-13-3 16,1 3-14-16,-3 2-3 0,2 3 0 0,0 0 0 15,2 1 0-15,2-3 0 0,1-2 0 0,4-5 0 16,2-2 0-16,2-17 0 0,6 23 0 0,-6-23 0 16,0 0 0-16,27 8 0 0,-27-8 0 0,33-12 0 15,-14 0 0-15,7-7 0 0,0-4 0 0,2-4 0 16,1-1 0-16,-1-1 0 0,0-1 0 16,-2 1 0-16,0-1 0 0,-2 1 0 0,-2 0 0 15,-1 2 0-15,-3 4 0 0,-5 3 0 16,-13 20 0-16,16-21 0 0,-16 21 0 0,0 0 0 15,0 0 0-15,-14 22 0 0,-2 0 0 0,-5 8 0 16,-4 7 0-16,-3 7 0 0,-3 3 0 0,0 8 0 16,-2 3 0-16,-2 3 0 0,-1 3 0 15,-3 1 0-15,3-3 0 0,-1 0 0 0,3-1 0 16,4-3 0-16,3-2 0 0,5-4 0 0,7-3 0 16,6-6 0-16,3-5 0 0,3-8 0 0,5-5 0 15,1-4 0-15,-3-21 0 0,11 22 0 0,-11-22 0 16,0 0 0-16,17-5 0 0,-17 5 0 0,15-28 0 15,-7 9 0-15,1-3 0 0,-1-2 0 0,0 0 0 16,-1-5 0-16,0-4 0 16,1-2 0-16,1-4 0 0,4-6 0 0,1-2 0 15,4-3 0-15,4-2 0 0,4 3 0 0,2 6 0 16,-1 5 0-16,-4 9 0 0,0 5 0 0,-1 3 0 16,3 4 0-16,-1-2 0 0,7 8-87 0,-7-12-65 15,22 24-186-15,-15-18-288 0,10 4 37 0,1 5 335 16</inkml:trace>
  <inkml:trace contextRef="#ctx0" brushRef="#br4" timeOffset="94982.0568">1834 10975 1439 0,'0'0'123'0,"0"0"-43"16,0 0-13-1,0 0-18-15,0 0-6 0,0 0-12 0,0 0-6 0,0 0-8 0,0 0-6 0,0 0-4 0,0 0-6 16,-19 23-2-16,19-23 2 0,-6 36-5 16,1-4 7-16,1 5-7 0,-1 4 8 15,-1 2-8-15,0-1 8 0,-1-1-12 0,1-1 3 16,3 0-17-16,-2-7 2 0,6-2-5 0,-1-12-51 16,12 2-3-16,-12-21-82 0,25 11-143 0,-25-11-246 15,25-29 35-15,2 11 389 0</inkml:trace>
  <inkml:trace contextRef="#ctx0" brushRef="#br4" timeOffset="95419.5241">1882 10607 1561 0,'0'0'156'0,"-25"12"-105"16,25-12-24-16,0 0-15 0,0 0-5 15,0 0-4-15,0 0 3 0,0 0 4 0,18 19 8 16,-18-19 4-16,36 15 3 0,-12-6-1 15,-1 0-3-15,0 2-5 0,-1 1-2 0,-3 4-6 16,-2 1 0-16,0 4-4 0,-2 3-9 0,-3 4 24 16,-1 2-20-16,-3 1 20 0,-2 1-6 0,-1 0-10 15,-2 0 3-15,-2-1-6 0,-1 1 0 0,-1-4 0 16,0 2 0-16,-2-5 0 0,2-2 0 0,-2-3 0 16,3-20 0-16,-1 24 0 0,1-24 0 15,0 0 0-15,0 0 0 0,0 0 0 0,0 0 0 16,0 0 0-16,22-10 0 0,-22 10 0 0,21-33 0 15,-8 12 0-15,2-5 0 0,2 2 0 16,-1 0 0-16,-1 0 0 0,0 3 0 0,-2 2 0 16,2 1 0-16,-15 18 0 0,24-25 0 0,-24 25 0 15,17-9 0-15,-17 9 0 0,0 0 0 0,0 0 0 16,20 8 0-16,-20-8 0 0,0 0 0 16,16 27 0-16,-16-27 0 0,14 29 0 0,-6-12 0 15,-1 1 0-15,3 0-3 0,-1 1-9 0,3-2-6 16,4 3-12-16,-1-1-3 0,6 0-9 0,-2-5-6 15,9-1-26-15,-4-18-32 0,19 9-66 0,-18-34-117 16,20 5-275-16,4-2 40 0,-8-19 393 0</inkml:trace>
  <inkml:trace contextRef="#ctx0" brushRef="#br4" timeOffset="95622.6618">3016 10156 1476 0,'-16'24'71'15,"-11"-3"-5"-15,8 14-33 0,-7 5 2 0,10 8 9 16,-4 4-14-16,5 8 7 0,0-1-17 16,6 4 7-16,1-2-18 0,4-1 9 0,4-1-1 15,1-1-21-15,4-4 16 0,1 0-21 0,2-8 5 16,2-3 7-16,0-2-13 0,1-4 0 0,1-2-19 16,-1-8-8-16,5 2-37 0,-16-29-29 0,31 34-70 15,-31-34-118-15,0 0-253 0,22-2 27 16,-22 2 425-16</inkml:trace>
  <inkml:trace contextRef="#ctx0" brushRef="#br4" timeOffset="96060.1512">2735 10686 1601 0,'0'0'106'0,"3"19"-81"15,-3-19-8-15,0 0 6 0,28 23 8 16,-7-15 6-16,6 0-1 0,4-4-7 0,8-2-6 15,5-3-4-15,7-3-6 0,0-3-4 16,4-1-5-16,-1-1 1 0,-3 1 2 0,3-2 2 16,0 1 0-16,-4 0 0 0,-4 0-9 0,-5 2 3 15,-7 1-4-15,-4 2 2 0,-9 3 1 0,-21 1-2 16,24 1 3-16,-24-1 2 0,0 0 2 0,0 0 2 16,0 0-3-16,-18 20-6 0,18-20 0 15,-34 29 0-15,10-10 0 0,-1 3 0 0,-3 6 0 16,-2 1 0-16,1 3 0 0,1 2 0 0,2 3 0 15,4-4 0-15,5 0 0 0,6-3 0 0,5-4 0 16,6-3 0-16,6-3 0 0,5-3 0 0,6 0 0 16,6-6 0-16,2-1 0 0,8-10 0 0,4-4 0 15,4-9 0-15,3-8 0 0,2-5 0 16,0-6 0-16,-3-2 0 0,-4-2 0 16,-5-2 0-16,-8 2 0 0,-5-1 0 0,-6 2 0 15,-8 1 0-15,-5 2 0 0,-4 3 0 0,-8 4 0 16,-3 1 0-16,-3 2 0 0,-3 4 0 0,-3 1 0 15,0 7 0-15,-4-1-5 0,4 5-45 0,-3-2-21 16,8 10-49-16,-12-14-69 0,29 12-218 0,-19 19-202 16,19-19 62-16,-13 27 499 0</inkml:trace>
  <inkml:trace contextRef="#ctx0" brushRef="#br4" timeOffset="96747.7012">2372 11427 996 0,'-25'21'310'16,"4"-22"-291"-16,21 1-2 0,-28 2-3 16,28-2-1-16,0 0 7 0,-17 6 11 0,17-6 9 15,0 0-18-15,0 0 17 0,0 0-18 16,0 0 28-16,0 0 14 0,0 0 4 0,34 24 3 15,-13-22-14-15,13-2-4 0,6-8-12 0,15 2-4 16,9-7-23-16,9-2 13 0,10-1-29 0,0-4 18 16,8 1-11-16,1 2-4 0,1 0 2 15,2 4-4-15,-9 2 2 0,-1 1-1 0,-3 3-5 16,-7-2-7-16,0 3-10 0,-5-1-16 0,-5 3-11 16,-6-2-17-16,-1 9-35 0,-15-14-36 0,9 19-89 15,-28-16-220-15,5 1-85 0,1 9 148 0</inkml:trace>
  <inkml:trace contextRef="#ctx0" brushRef="#br4" timeOffset="97497.7243">5272 10743 1322 0,'0'0'128'15,"5"-32"-35"-15,-5 32-16 0,0 0-9 0,0 0-13 16,0 0-11-16,0 0-15 0,0 0-9 0,-20-4-9 31,20 4-6-31,-17 12 0 0,17-12 0 0,-21 21 2 16,21-21 2-16,-23 38-12 0,10-15 31 0,1 2-23 15,1-1 28-15,5 1-8 0,-2-2-7 0,6 0 2 0,0 0-9 0,5-2 2 0,2-1-7 0,-5-20 0 32,19 28-4-32,-19-28 0 0,32 15-4 0,-12-11 4 0,1-3-1 0,4-2 1 0,0-5-2 15,0-4 0-15,1-3 0 0,0-4 0 0,-1-4 0 16,1 0 0-16,0-2 0 0,-1 0 0 0,-2-2 0 15,-2 2 0-15,-3-1 0 0,-3 1 0 0,-2 3 0 16,-2 0 0-16,-11 20 0 0,16-29 0 16,-16 29 0-16,10-21 0 0,-10 21 0 15,0 0 0-15,0 0 0 0,0 0 0 0,0 0 0 16,0 0 0-16,0 0-3 0,13 40-9 0,-11-7 20 16,0 12-18-16,-4 8 18 0,0 7-2 0,-4 5-9 15,0 4 9-15,-5 2-6 0,0 1 0 0,-1-2 0 16,-3-4 0-16,2-2 0 0,1-2 0 0,-3-5 0 31,2-5 0-31,-2-6 0 0,-1-4 0 0,0-7 0 0,-2-3 0 0,2-8 0 0,2-4 0 16,14-20 0-16,-26 21 0 0,26-21 0 0,-20 0 0 15,20 0 0-15,-22-15 0 0,22 15 0 16,-23-35 0-16,15 8 0 0,1-7 0 0,5-4-19 16,-1-7-31-16,4 3-6 0,-1-11-39 0,9 11-44 15,-9-20-33-15,22 26-151 0,-14-14-233 0,3-1 53 16,9 13 370-16</inkml:trace>
  <inkml:trace contextRef="#ctx0" brushRef="#br4" timeOffset="98466.4921">6195 10722 1422 0,'-17'-13'377'0,"17"13"-320"0,-28-7-27 0,28 7-9 15,-36-10-3-15,17 6-7 0,-3 2-4 0,0 2-2 32,-1 0-2-32,0 4 2 0,1 2 3 0,1 3 1 15,0 5-1-15,1 4 1 0,-1 4 0 0,3 4-11 0,1 4 26 0,4 2-17 0,3-3 12 0,5-1-19 32,3-3 0-32,4-2 0 0,4 0 0 0,5-4 0 15,5-2 0-15,3-1 0 0,6-5 0 16,2-4 0-16,5-4 0 0,5-6 0 0,2-4 0 0,2-6 0 0,-1-3 0 0,0-3 0 0,-2-3 0 15,-5-2 0-15,-4 1 0 0,-5-3 0 0,-4 4 0 16,-4-1 0-16,-5-1-11 0,-4 0 17 16,-3 0-20-16,-4 1 20 0,-5 4-8 0,-3-1-3 15,-1 2 5-15,9 18-3 0,-23-29 4 0,23 29-3 16,-25-24 1-16,25 24 1 0,-18-18 0 16,18 18-1-16,0 0 2 0,0 0 0 0,0 0-3 15,0 0 1-15,0 0-1 0,0 0 0 0,0 0 3 16,19-1 3-16,-19 1 2 0,35 3-1 0,-16-2 1 15,2-1-3-15,1 0 1 0,-2 0-2 0,2-1-2 16,0 0 0-16,0-1 0 0,0-1 0 0,0 1 0 16,-3 0 0-16,-2 0 0 0,-17 2 0 15,26-2 0-15,-26 2 0 0,0 0 0 16,0 0 0-16,17 3 0 0,-17-3 0 0,0 0 0 16,0 0 0-16,-8 26 0 0,8-26 0 0,-13 35 0 15,3-12 0-15,-3 3 0 0,-3 6 0 0,-1 2 0 16,0 3 0-16,1-2 0 0,2-2 0 0,1-4 0 15,6-5 0-15,2-2 0 0,7-5 0 0,-2-17 0 16,13 23 0-16,-13-23 0 0,25 12 0 16,-8-11 0-16,3-5 0 0,3-4 0 0,3-4 0 15,2-9 0-15,2-4 0 0,2-5 0 0,3-3 0 16,0-3 0-16,2-1 0 0,-3-1 0 0,-4 3 0 16,-2 3 0-16,-6 4 0 0,-4 4 0 0,-3 4 0 15,-6 3 0-15,-9 17 0 0,11-22 0 16,-11 22 0-16,0 0 0 0,0 0 0 0,0 0 0 15,0 0 0-15,-20 4 0 0,20-4 0 16,-20 26 0-16,8-5 0 0,-1 3 0 0,2 1 0 16,0 3 0-16,1 1 0 0,4 0 0 0,4-1 0 15,2-4 0-15,3-3 0 0,6-4 0 0,-9-17 0 16,25 23 0-16,-6-16 0 0,2-3 0 0,4-3 0 16,0-4 0-16,6-3 0 0,2-3 0 0,-1-2 0 15,4-3 0-15,-6 0 0 0,0 1 0 16,-2 2 0-16,-2-1 0 0,-3 4 0 0,-3 2 0 15,-20 6 0-15,28-3 0 0,-28 3 0 0,17 5 0 16,-17-5 0-16,0 0 0 0,10 23 0 16,-10-23 0-16,-2 29 0 0,0-10 0 0,-4 1 0 15,-1 3 0-15,0 2 0 0,1-1 0 0,0-2 0 16,1-1 0-16,0-2 0 0,5-19 0 0,-5 29 0 16,5-29 0-16,0 18 0 0,0-18 0 15,0 0 0-15,0 0 0 0,0 0 0 0,0 0 0 16,0 0 0-16,20-16 0 0,-20 16 0 0,17-33 0 15,-7 10 0-15,2-3 0 0,1-3 0 0,-1-3 0 16,0 1 0-16,1-3 0 0,0 1 0 0,2-1 0 16,-2 2 0-16,0 4 0 0,-3 1 0 0,2 6 0 15,0-2 0-15,1 6 0 0,-5-3-72 16,9 14-63-16,-17-15-94 0,24 13-337 16,-24 8-43-16,17 0 174 0</inkml:trace>
  <inkml:trace contextRef="#ctx0" brushRef="#br4" timeOffset="99013.3885">8267 10739 1220 0,'17'10'124'0,"-17"-10"-62"16,27 18-2-16,-5-3 13 0,-5-7 10 0,7 4-52 16,-3-7 24-16,5 1-43 0,-2-10 0 0,5 0 28 15,0-4-45-15,0-1 30 0,-1-1-16 0,-2 0-5 16,-5-3 9-16,1 0-2 0,-5-2 5 0,-17 15 1 16,23-26 2-16,-23 26-3 0,7-26 0 0,-7 26-5 15,-10-24-1-15,10 24-5 0,-26-24 3 16,8 13-5-16,-1 4 1 0,-5 1-3 0,0 3 0 15,-3 4 0-15,-2 4 0 0,0 4 4 0,-3 4 1 16,1 5 6-16,-1 3 2 0,2 5 7 0,1 2-5 16,4 5-11-16,5-1 5 0,4 0-10 0,6-3 0 15,8-4 0-15,6-1 0 0,9-1 0 16,5-2 0-16,6-4 0 0,7-3-1 0,3-4-6 16,8-1-13-16,3-8-7 0,11-4-14 15,1-6-21-15,10-1-34 0,-7-18-53 0,18 20-100 16,-28-24-157-16,12 7-148 0,-2 3 120 0,-18-14 434 15</inkml:trace>
  <inkml:trace contextRef="#ctx0" brushRef="#br4" timeOffset="99514.1555">9014 10711 1304 0,'-25'3'305'0,"11"16"-209"15,-7-7-41-15,9 6-9 0,12-18-7 0,-23 35-41 16,17-18 31-16,2 2-27 0,3-3 17 0,1-16 6 15,7 29-5-15,-7-29 3 0,17 27-5 16,-17-27-1-16,26 22-8 0,-26-22 0 0,33 13-2 16,-15-10-1-16,2-5-2 0,4-1-2 0,0-5-1 15,0-2 1-15,1-5 1 0,-2-1-3 16,-3-3 3-16,-1 0-4 0,-5-3-6 0,-2 0 20 16,-2-2-18-16,0 0 10 0,-3 1-5 0,2 0 0 15,-3 1 0-15,0-1 0 0,-1 1 0 0,-3 2 0 16,-2 20 0-16,4-29 0 0,-4 29-1 0,0 0-7 15,0 0-3-15,0 0 2 0,0 0 0 0,-2 17 4 16,-2 7 2-16,-2 11 5 0,-5 8-7 0,-2 11-7 16,-1 9 15-16,-6 5-13 0,-3 7 16 15,-2 6 4-15,-4 4-12 0,-2 2 19 0,1 0-10 16,-1-3 3-16,1-7 10 0,2-4-20 16,1-9 0-16,3-6 0 0,1-9 0 0,3-4 0 15,2-10 0-15,5-6 0 0,2-9 0 0,11-20 0 16,0 0 0-16,0 0 0 0,0 0 0 0,0 0 0 15,0-29 0-15,7-3 0 0,6-11 0 16,2-5 0-16,3-2 0 0,-1-5 0 0,-2 1 0 16,-1-1 0-16,-1 0 0 0,-4-1 0 0,1 0 0 15,-1 1 0-15,-1-1 0 0,2 3 0 0,0 5 0 16,-2 7 0-16,-1 10 0 0,-1 11 0 0,-6 20 0 16,8-22 0-16,-8 22 0 0,0 0 0 0,0 0 0 15,25-8 0-15,-25 8 0 0,31 3 0 0,-8 1 0 16,-1-5-27-16,9 2-45 15,-4-11-50-15,21 14-92 0,-23-19-271 0,21 3-124 16,3-1 92-16</inkml:trace>
  <inkml:trace contextRef="#ctx0" brushRef="#br4" timeOffset="99878.1132">9486 10668 1751 0,'0'0'62'0,"-22"17"-31"0,22-17-1 0,0 0-4 16,19 19-1-16,1-12 2 0,3-4 2 0,8-1-7 16,5-4-6-16,2 1-7 0,3-3-3 0,-3-1-3 15,0 0-1-15,0 0-1 0,-5-1 0 0,0-1-3 16,-5 0 2-16,-3 0-2 0,-5-1 2 16,-20 8 0-16,19-12 2 0,-19 12 0 0,0 0 0 15,1-25-1-15,-1 25 2 0,-8-25-5 0,8 25 4 16,-19-28-2-16,19 28 0 0,-28-29 0 0,11 15 0 15,0 2 0-15,17 12 0 0,-35-20 0 0,17 15 0 16,-2 5 0-16,-3 6 0 0,1 6 0 0,-2 6 0 16,0 5 0-16,2 5 0 0,2 5 0 0,2 2 0 15,5 2 0-15,2 3 0 0,4 1 0 16,3-1 0-16,5 0 0 0,5-5 0 0,4-3 0 16,5-6 0-16,3-4 0 0,6-4 0 15,3-7 0-15,8-5 0 0,3-8 0 0,9-4-47 16,0-15-59-16,12 10-102 0,-21-23-260 0,17 6-165 15,-3 2 68-15,-5-13 546 0</inkml:trace>
  <inkml:trace contextRef="#ctx0" brushRef="#br4" timeOffset="100299.9624">10286 9965 1709 0,'0'0'137'15,"-8"17"-91"-15,8-17-13 0,21 19 7 0,-3-4 0 16,8 2-6-16,3 0-26 0,4 2-8 0,3 2 0 16,3 3 0-16,0 3 0 0,3 3 0 15,-7 2 0-15,-1 5 0 0,-5 0 0 0,-3 4 0 16,-4 3 0-16,-5 1 0 0,-7 3 0 0,-3 3 0 16,-6 0 0-16,-5-1 0 0,-7 2 0 15,-5-1 0-15,-6 4 0 0,-5-3 0 0,-8-3 0 16,-5 3 0-16,-2-7 0 0,-4-4 0 0,2-5 0 15,4-3 0-15,6-8 0 0,7-5 0 0,27-20 0 16,-28 14-47-16,28-14-207 0,18-6-421 0,-1-12 15 16,1-9 250-16</inkml:trace>
  <inkml:trace contextRef="#ctx0" brushRef="#br4" timeOffset="100440.5969">10990 10977 1883 0,'-18'15'164'0,"-3"-9"-164"16,4-4 0-16,17-2 0 0,-26-6 0 0,26 6 0 16,-23-17 0-16,23 17 0 0,-14-38-177 0,31 21-508 15,-14-11 24-15,7 5 138 0</inkml:trace>
  <inkml:trace contextRef="#ctx0" brushRef="#br3" timeOffset="476438.6839">806 12269 1160 0,'0'0'202'15,"0"0"-162"-15,-13-19-16 0,13 19-16 0,0 0-5 16,0 0 6-16,7-21 12 0,-7 21 7 0,0 0 5 16,13-20-4-16,-13 20-5 0,0 0-5 0,11-20-1 15,-11 20-5-15,0 0 4 0,0 0 2 0,0 0 4 16,0 0 1-16,0 0-1 0,0 0-4 15,0 0-7-15,0 0-1 0,0 0-6 0,-3 17-1 16,-5 1-4-16,-4 9 2 0,-2 8-6 16,-5 6 8-16,-1 5-8 0,-3 1 10 0,-2 3-7 15,1-3 13-15,0-2-9 0,3-2 9 0,3-5-12 16,5-3-4-16,5-9 23 0,3-4-27 0,4-5 27 16,1-17-19-16,7 21-3 0,-7-21 2 0,21 12-1 15,-21-12 1-15,36 3 1 0,-9-5 0 16,4-5 0-16,3-3-3 0,3-4 5 0,3-2-4 15,2-4-18-15,-1 0 27 0,0-1-27 0,1 0 28 16,-2 2-12-16,-2 1-6 0,-1 4-8 0,-5-1-21 16,0 7-21-16,-13-7-30 0,9 14-37 0,-19-16-49 15,17 22-72-15,-26-5-244 0,0 0 44 0,38-7 352 16</inkml:trace>
  <inkml:trace contextRef="#ctx0" brushRef="#br3" timeOffset="476704.3231">1547 12469 1469 0,'0'0'78'0,"0"0"-43"15,0 0-9-15,0 0-15 0,0 0-3 0,0 0 2 16,0 0-3-16,-19 23 0 0,19-23-7 0,-18 36 4 15,6-8-6-15,0 1 7 0,-2 3-7 0,1 2-4 16,0 0 27-16,1-1-29 0,2-5 28 0,1-4-17 16,3-6-8-16,6-18-2 0,-1 22-20 15,1-22-16-15,0 0-25 0,0 0-20 0,38-6-38 16,-27-22-72-16,20-2-242 0,1-4-39 0,-8-21 275 16</inkml:trace>
  <inkml:trace contextRef="#ctx0" brushRef="#br3" timeOffset="476844.9513">1611 12032 1367 0,'-39'-6'111'16,"19"6"-62"-16,-5-4-14 0,8 7-9 0,17-3-2 15,-23 3-2-15,23-3-9 0,0 0-14 0,0 0-34 16,0 0-21-16,0 0-19 0,0 0-67 0,33 25-60 16,-33-25-250-16,40 3-20 0,0 6 261 0</inkml:trace>
  <inkml:trace contextRef="#ctx0" brushRef="#br3" timeOffset="477344.9726">2230 12249 1439 0,'-34'19'59'0,"34"-19"-13"16,-33 19-1-16,16-5-3 0,-6-4 1 16,4 9-1-16,-8-3-13 0,3 7-2 0,-2 0-10 15,2 3 2-15,1 0-11 0,1 1 9 16,1 0-5-16,5-2 3 0,3-3-1 0,6-4 0 15,7-18-6-15,-5 24-1 0,5-24-5 0,0 0-2 16,14 19-2-16,-14-19 2 0,25 8-1 0,-8-9 1 16,3-6 0-16,3-3 0 0,3-7 2 0,-1-3-4 15,5-4 4-15,-4-2-5 0,0-1 6 0,-1 0-6 16,-3 2 5-16,-2 2-3 0,-4 4-2 0,-3 2-5 16,-13 17-2-16,16-22-6 0,-16 22 2 15,0 0-1-15,0 0-1 0,0 0 1 16,0 0 0-16,0 0 1 0,0 0 1 0,7 34 6 15,-8-8-3-15,-2 5 10 0,-1 4-6 0,-2 5 11 16,-3 2-9-16,-1 4 13 0,1 6 12 0,-1 1-23 16,-1 0 25-16,1 3-24 0,0-3 1 0,1 0 12 15,-2 2-13-15,0-2 11 0,0-2-9 16,-1-3 13-16,0-3-9 0,-2-3 11 0,2-4-7 16,0-3-9-16,1-6 25 0,0-5-26 0,1-7 23 15,10-17-10-15,0 0-5 0,-11 17 0 0,11-17-2 16,0 0-3-16,2-18-1 0,2-2 13 0,4-7-24 15,3-11 23-15,3-4-23 0,4-4 6 16,3-3 8-16,3 0-9 0,3-3 9 0,-1 0-9 16,0 0 10-16,0 0-10 0,0 2 10 15,-1-1-20-15,-2 3-23 0,-3-2 3 0,2 8-57 16,-11-7-13-16,12 20-71 0,-25-19-112 0,21 16-261 16,-6 6 27-16,-8-11 400 0</inkml:trace>
  <inkml:trace contextRef="#ctx0" brushRef="#br3" timeOffset="477735.6149">2999 11771 1613 0,'0'0'84'0,"-27"22"-33"15,14-3-9-15,-7 3-7 0,3 9 1 0,-4 7-10 16,0 9 4-16,-3 5 1 0,3 6-21 15,-4 1 13-15,3 3-19 0,-2 2 0 0,5-1 9 16,0-2-14-16,3-1 9 0,6-6-9 0,0-4 8 16,4-7-8-16,3-4 5 0,3-6-7 0,3-4-2 15,0-6 20-15,2-4-21 0,-5-19 22 0,14 23-18 16,-14-23-1-16,18 6 1 0,-18-6 0 0,25-11 0 16,-25 11-15-16,33-33 22 0,-16 8-20 0,1-4 22 15,1-4-4-15,-1 3-5 16,0 0 6-16,-1 0-8 0,0 3 7 0,-1 0-6 15,0 6 4-15,0 1-2 0,-4 3 2 0,-12 17-2 16,21-20 1-16,-21 20-1 0,0 0-2 0,0 0 2 16,0 0-2-16,0 0 3 0,19 24-3 0,-19-24-1 15,10 33-9-15,-7-15-4 0,3 2-11 0,-1-3-3 16,4 3-8-16,-9-20 1 0,19 34-12 0,-19-34-4 16,28 26-20-16,-28-26-13 0,39 17-34 15,-39-17-55-15,49-1-90 0,-22-4-251 0,-3-17 64 16,20 13 428-16</inkml:trace>
  <inkml:trace contextRef="#ctx0" brushRef="#br3" timeOffset="477923.1228">3687 11901 1177 0,'0'0'250'0,"-18"3"-138"16,10 14-36-16,-9-2-21 0,5 13-11 0,-7 5-16 15,-1 4-17-15,-3 6 19 0,3 5-26 0,-1 1 19 16,3 3-6-16,2-2-15 0,3 0 7 0,2-3-12 15,3-3-1-15,5-2-14 0,0-7-15 0,8 2-31 16,-6-12-34-16,17 12-73 0,-16-37-60 0,11 29-298 16,1-8 5-16,-12-21 362 0</inkml:trace>
  <inkml:trace contextRef="#ctx0" brushRef="#br3" timeOffset="478079.3871">3444 12268 1672 0,'-20'-15'99'0,"20"15"-61"0,0 0-23 16,0 0-9-16,0 0-7 0,0 0-1 16,0 0-4-16,0 0-13 0,26-7-31 0,-9 0-43 15,21 17-90-15,-17-24-129 0,16 12-259 0,12 4 53 16,-7-13 444-16</inkml:trace>
  <inkml:trace contextRef="#ctx0" brushRef="#br3" timeOffset="478345.0199">5031 12276 1307 0,'-18'9'309'15,"10"14"-216"-15,-8-4-38 0,8 8-6 0,-4-3-15 16,3 6-2-16,-2-1-11 0,0 3 2 16,0 0-12-16,1-2 1 0,1 1-11 0,3-3 2 15,2-3-6-15,4-2 4 0,3-3-9 0,3-1-16 16,2-2 16-16,-8-17-43 0,25 23 2 0,-25-23-65 16,37 10-91-16,-31-27-179 0,18 4-180 15,3 1 45-15,-8-19 498 0</inkml:trace>
  <inkml:trace contextRef="#ctx0" brushRef="#br3" timeOffset="478501.2739">4915 11926 1497 0,'0'0'170'0,"-35"17"-138"16,14-11-21-16,21-6-10 0,-20 4-21 0,20-4-26 15,0 0-30-15,17 14-59 0,-17-14-57 0,39 6-87 16,-15 0-208-16,4-15 57 0,23 18 385 0</inkml:trace>
  <inkml:trace contextRef="#ctx0" brushRef="#br3" timeOffset="478813.796">5689 12117 1438 0,'-14'25'136'16,"14"-25"-55"-16,-17 13-21 0,17-13-32 0,-25 14-6 15,8-7-11-15,-1 3 1 0,-4-2 4 0,0 3 2 16,0-1-2-16,2 1 4 0,0-1-6 15,2 4 5-15,18-14-4 0,-28 24 3 0,28-24-9 16,-15 20 2-16,15-20-11 0,-2 19 1 16,2-19 0-16,17 17-1 0,-17-17 2 0,32 14-1 15,-11-9-2-15,2-1 2 0,5-2-1 0,1 0 0 16,1 1-1-16,1 0 1 0,-3 2 0 0,-1 1 0 16,-5 2-1-16,-4 0 2 0,-18-8-2 0,21 22 4 15,-21-22-3-15,5 30 4 0,-9-11-2 0,-3 3 6 16,-7 2-5-16,-3 2 5 0,-5 2-6 15,-2 1 1-15,-2-2-5 0,0 1-7 0,0-2 5 16,2-3-9-16,3-4 15 0,4-6-29 16,17-13-5-16,-19 14-65 0,19-14-89 0,0 0-129 15,0 0-289-15,0 0 74 0,19-42 368 0</inkml:trace>
  <inkml:trace contextRef="#ctx0" brushRef="#br3" timeOffset="479173.1828">7294 11765 1148 0,'0'0'275'0,"0"0"-205"15,0 0-24-15,0 0-2 0,0 0 1 16,0 0 0-16,0 0 1 0,0 0-5 0,6 38 1 16,-10-9-17-16,2 11 0 0,-4 6-16 15,0 8 6-15,-3 2 3 0,0 4-20 0,-2 0 18 16,0-1-21-16,-1-1 3 0,3-2 9 0,3-5-12 15,4-5 9-15,2-6-10 0,2-8-1 0,5-4-16 16,1-7-11-16,6-2-28 0,-14-19-29 0,32 18-64 16,-32-18-105-16,30-29-286 0,-4 13 13 15,-7-17 344-15</inkml:trace>
  <inkml:trace contextRef="#ctx0" brushRef="#br3" timeOffset="479392.48">7320 11785 1660 0,'-45'11'229'0,"45"-11"-182"0,0 0-29 16,0 0-7-16,0 0-4 0,0 0 5 0,29 9 4 15,-7-12-5-15,4-3-3 0,6-1-5 16,3-3-4-16,7-1 1 0,-2-1-5 0,1 0-8 16,2 1-8-16,-2 0-15 0,2 5-9 0,-7-2-15 15,4 9-26-15,-11-9-32 0,12 20-64 0,-23-20-85 16,11 12-271-16,-3 7 39 0,-26-11 349 15</inkml:trace>
  <inkml:trace contextRef="#ctx0" brushRef="#br3" timeOffset="479580.0392">7298 12189 1699 0,'0'0'61'16,"-21"9"-41"-16,21-9-11 0,0 0-3 0,0 0 7 15,28-1 10-15,-9-8 6 0,12 2 3 0,3-8-5 16,7 0-11-16,5-5-6 0,4 1-10 0,0 2-15 16,-1 0 20-16,-1 2-35 0,-6 1 19 0,-1 3-27 15,-9-2-13-15,-1 10-23 0,-10-10-32 0,7 20-73 16,-28-7-126-16,0 0-218 0,17-2 3 16,-17 2 423-16</inkml:trace>
  <inkml:trace contextRef="#ctx0" brushRef="#br3" timeOffset="479751.8882">7279 12513 1787 0,'0'0'78'0,"-15"23"-47"0,15-23-13 15,19 9-1-15,1-12 6 0,9 0-2 16,6-8 1-16,8-4-5 0,6-3-2 0,7-1-7 16,6-4-1-16,4-1-11 0,2 1-15 0,-2-1-23 15,3 4-19-15,-8-5-39 0,11 14-41 0,-19-17-87 16,23 21-228-16,-16-4-97 0,-5-6 114 0</inkml:trace>
  <inkml:trace contextRef="#ctx0" brushRef="#br3" timeOffset="479908.1287">8291 12407 1969 0,'-34'0'65'0,"7"-2"-52"16,9-5-13-16,18 7 0 0,-16-19-2 0,16 19-21 15,-3-30-13-15,3 7-29 0,0 23-75 16,10-50-171-16,5 27-322 0,2-3 36 0,5-8 358 16</inkml:trace>
  <inkml:trace contextRef="#ctx0" brushRef="#br3" timeOffset="480564.4071">8858 11951 1444 0,'0'0'227'16,"0"0"-147"-16,0 0-38 0,0 0-11 0,0 0-6 15,0 0-3-15,0 0 0 0,0 0-2 16,0 0-3-16,0 0-2 0,-13 25-3 15,7-5 4-15,-4 2 2 0,0 2-11 0,-2 4 19 16,0 3-21-16,-2 3 13 0,1 5-18 0,-4 0 0 16,2 1 0-16,1-1 0 0,-1-3 0 0,4-3 0 15,2-2 0-15,2-5 0 0,4-6 0 0,3-20 0 16,1 26 0-16,-1-26 0 0,0 0 0 16,18 8 0-16,-18-8 0 0,25-13 0 0,-6-5 0 15,4-10 0-15,3-8 0 0,3-7 0 0,-1-3 0 16,0-1 0-16,-3 0 0 0,-4 2 0 0,-4 1 0 15,-6-1 0-15,-3 0 0 0,-1-4 0 0,-4-2 0 16,-3 0 0-16,-1 0 0 0,-4 6 0 0,0 5 0 16,-3 10 0-16,-1 8 0 0,9 22 0 15,-20-20 0-15,20 20 0 0,0 0 0 16,-24 1 0-16,24-1 0 0,-12 19 0 0,12-19 0 16,-6 32 0-16,7-14 0 0,3-1 0 0,5 2 0 15,3-1 0-15,5 2 0 0,5-3 0 0,3-2 0 16,6-1 0-16,3-5 0 0,3 0 0 0,7-5 0 15,4-3 0-15,3-2 0 0,1-5 0 0,5-2 0 16,-2-3 0-16,1 0 0 0,-1-3 0 0,-6-2 0 16,0 1 0-16,-4-2 0 0,-5 1 0 15,-3 0 0-15,-7 2 0 0,-3 3 0 0,-8 2 0 16,-19 9 0-16,21-8 0 0,-21 8 0 0,0 0 0 16,0 0 0-16,0 0 0 0,4 18 0 15,-7 1 0-15,-1 5 0 0,-4 8 0 0,-2 4 0 16,-3 4 0-16,-2 5 0 0,1 2 0 0,-2 0 0 15,2-1 0-15,1-1 0 0,3-2 0 16,2-1 0-16,4-5 0 0,3-4 0 0,7-1 0 16,0-7-46-16,10 4-49 0,-16-29-68 0,43 42-176 15,-23-34-281-15,5-2 32 0,1 4 393 0</inkml:trace>
  <inkml:trace contextRef="#ctx0" brushRef="#br3" timeOffset="480720.6847">9972 12365 1931 0,'-32'6'96'0,"13"0"-76"0,2-5-20 16,17-1 0-16,-20 1 0 0,20-1 0 0,0 0 0 15,0 0 0-15,0 0 0 0,-4-28 0 0,4 28-18 16,20-32-69-16,5 23-80 0,-17-25-192 0,20 16-281 16,0-7 41-16,2-4 423 0</inkml:trace>
  <inkml:trace contextRef="#ctx0" brushRef="#br3" timeOffset="481423.8247">10682 11855 1340 0,'0'0'145'0,"0"0"-64"0,0 0-24 16,0 0-6-16,0 0-10 0,0 0-8 0,0 0-2 16,0 0-3-16,-2 19-4 0,-2-2 0 15,-3 1-4-15,2 5 3 0,-4 2-5 0,5 2 1 16,-3 2-8-16,3 1-11 0,-2 1 20 0,1 3-22 15,-1 0 19-15,-2 1-9 0,2-1-7 0,0-3 5 16,0 0-5-16,1-5 3 0,0-4-4 0,3-3 3 16,2-19-4-16,0 27 1 0,0-27-2 15,0 0 0-15,0 0-2 0,0 0-1 0,0 0 0 16,0 0 1-16,16-19 3 0,-9-2-1 0,2-7 4 16,0-4-5-16,1-3 6 0,0-3-6 0,-2-1 6 15,0 1-5-15,-2-3-8 0,-3-2 20 0,2-4-19 16,-1-5 17-16,2-6-2 0,2-2-11 0,1-3 10 15,2 1-9-15,1 5 9 16,0 6-9-16,3 10 8 0,-1 10-6 0,0 8 4 16,-14 23-3-16,22-26 2 0,-22 26-1 0,18-10-11 15,-18 10 10-15,19 0 0 0,-19 0 1 0,25 14 10 16,-25-14-9-16,25 28-3 0,-13-11 3 0,-2 1-2 16,-3 2 2-16,1 2-4 0,-4 2 5 0,0 1-5 15,-4 0 3-15,-4 2-4 0,-2-1 0 0,-2 1-8 16,-4-1 3-16,-4 2-5 0,-4-2 5 15,-1 0-2-15,-3 0 7 0,-2-2-2 0,0-1 5 16,1-1-2-16,0-3 4 0,3-2-2 0,3-4 2 16,19-13-1-16,-29 20 1 0,29-20 1 0,0 0 1 15,-17 12-1-15,17-12-1 0,0 0 1 16,0 0 4-16,22 12 3 0,-22-12 3 0,35 12-2 16,-11-6-3-16,3 0-4 0,3 0-13 0,1 1 11 15,0 0-11-15,-1 1 24 0,-5 1-13 16,-2 1 12-16,-1 1-13 0,-2 1-2 0,-1-2-5 15,1 1-12-15,-3-3-12 0,3 2-18 0,-20-10-20 16,40 17-37-16,-40-17-40 0,40 14-78 0,-40-14-90 16,17-11-214-16,4 15 71 0,-21-4 442 0</inkml:trace>
  <inkml:trace contextRef="#ctx0" brushRef="#br3" timeOffset="481798.8374">11335 11936 961 0,'-9'-21'254'0,"9"21"-115"15,-8-24-23-15,8 24-10 0,0 0-14 0,0 0-19 16,-30-10-18-16,30 10-10 0,-29 16-5 0,12-1-3 16,-3 3-5-16,2 5-3 0,-4 2-6 0,3 2 0 15,-3 0-7-15,2 2-10 0,3-1-6 16,1 1 0-16,3-3 0 0,3 1 0 0,1-4 0 16,4-1 0-16,1-4 0 0,4-18 0 0,6 29 0 15,-6-29 0-15,17 18 0 0,-17-18 0 0,28 10 0 16,-10-10 0-16,5-5 0 0,5-3 0 15,2-6 0-15,1-4 0 0,2-2 0 0,-1-5 0 16,1 0 0-16,-4-2 0 0,1 2 0 0,-4-2-2 16,-2 1-20-16,-5 0 20 0,-2 1-24 15,-2 0 21-15,-3 3-7 0,-5 2-2 0,-7 20 9 16,9-24 1-16,-9 24 4 0,0 0 1 0,0 0 1 16,0 0-2-16,-18 4-2 0,18-4 2 0,-22 29-3 15,10-9 4-15,-2 5-5 0,1-1-9 0,1 1 15 16,2 1-36-16,4 0 11 0,1-3-33 0,9 7-33 15,-4-30-25-15,11 45-50 0,-11-45-39 16,24 33 0-16,-24-33 28 0,47 20 10 0,-14-12-22 16,-6-17-157-16,25 20 163 0,-19-27 181 0</inkml:trace>
  <inkml:trace contextRef="#ctx0" brushRef="#br3" timeOffset="482189.4774">11923 11955 1603 0,'-44'-6'143'0,"15"8"-76"16,-5 0-25-16,3 4-7 0,1 3-8 0,2 4-5 16,-1 3 1-16,3 2-2 0,2 3-4 0,2-1-13 15,5 2 18-15,5 2-23 0,1-1 23 0,6 1-22 16,2-2 0-16,5-3 0 0,-2-19 0 0,19 29 0 16,-19-29 0-16,38 19 0 0,-14-16 0 15,4-4 0-15,4-6 0 0,4-5 0 16,1-4 0-16,4-5 0 0,-1-4 0 0,-1-5 0 15,0-2 0-15,0-2 0 0,-3-2 0 0,0 1 0 16,-3-4 0-16,-4 1 0 0,-4-1 0 0,-4-1 0 16,-3 1 0-16,-2-2 0 0,-3 1 0 0,0 0-6 15,-3 3 4-15,-2 6-5 0,-5 9 8 0,-3 22 0 16,-1-21 5-16,1 21 1 0,0 0-7 16,-24 18 0-16,8 3 0 0,-2 7 0 0,-2 7 0 15,0 5 0-15,-2 3 0 0,-1 3 0 0,2 3 0 16,2-1 0-16,2 2 0 0,2-5 0 0,5-2 0 15,4-4 0-15,7-7 0 0,5-2-14 16,9-2-25-16,3-6-7 0,9-1-6 0,1-11-24 16,10 7-32-16,-13-20-45 0,23 17-131 0,-7-16-274 15,-5-9 29-15,6 6 342 0</inkml:trace>
  <inkml:trace contextRef="#ctx0" brushRef="#br3" timeOffset="482361.3603">12588 11826 1283 0,'-7'27'426'0,"-12"-27"-335"0,19 0-36 0,-29 17-8 16,29-17-6-16,-31 35-8 0,17-10-2 16,-2 2-8-16,4 3-6 0,0 2-17 0,2-1 0 15,-1-1 0-15,3 1 0 0,1-6 0 16,3 0 0-16,4-3 0 0,4-5-4 0,-4-17-20 16,19 27-15-16,-19-27-4 0,27 12-18 0,-5-6-49 15,-22-6-37-15,41-9-135 0,-22-8-288 0,-2-5 32 16,5 1 310-16</inkml:trace>
  <inkml:trace contextRef="#ctx0" brushRef="#br3" timeOffset="482502.0153">12525 11454 1666 0,'0'0'63'16,"-23"14"-54"-16,23-14-28 0,-15 17-33 15,15-17-55-15,-4 25-68 0,4-25-58 0,-2 18-233 16,10 2 10-16,-8-20 227 0</inkml:trace>
  <inkml:trace contextRef="#ctx0" brushRef="#br3" timeOffset="482923.8847">13324 11852 1384 0,'-34'-7'137'16,"15"9"-69"-16,-10-7-12 0,5 5-7 0,-8-6-8 15,4 6-5-15,-6-5-2 0,3 4-1 16,-2-3 1-16,2 6-4 0,-2-1-2 0,5 5 3 16,-1 1 0-16,5 3 0 0,-2 3-7 0,6 4-24 15,-1 4 0-15,2 3 0 0,0 1 0 0,4 3 0 16,0 0 0-16,5-2 0 0,3-1 0 16,3-4 0-16,7-2 0 0,3-3 0 0,-6-16 0 15,27 26 0-15,-7-16 0 0,5-6 0 0,3-4 0 16,3-3 0-16,4-7 0 0,3-4 0 0,1-5 0 15,2-2 0-15,0-6 0 0,-1 0 0 0,-3-2 0 16,0 0 0-16,-4 2 0 0,-3-1 0 0,-6 2 0 16,0 2 0-16,-6 2 0 0,-4 2 0 15,-3 3 0-15,-11 17 0 0,9-22 0 16,-9 22 0-16,0 0 0 0,0 0 0 0,0 0 0 16,-28 17 0-16,12 1 0 0,-2 5 0 0,-3 5 0 15,0 1 0-15,2 4 0 0,0-1 0 0,2 2 0 16,3-5 0-16,3-2 0 0,5-4 0 0,6-5 0 15,0-18 0-15,15 29-45 0,-15-29-21 0,39 14-32 16,-19-26-56-16,26 18-151 0,-7-24-269 16,3-2 27-16,3 0 290 0</inkml:trace>
  <inkml:trace contextRef="#ctx0" brushRef="#br3" timeOffset="483111.3926">13868 11292 1729 0,'-29'12'104'0,"6"12"-53"16,-2 5-19-16,-1 9-17 0,1 5 16 0,-2 7-20 16,-2 3 23-16,2 4-2 0,1 1-24 0,3 2-8 15,3 0 0-15,1 0 0 0,5-2 0 0,2-3 0 16,4-5 0-16,5-6 0 0,5-3 0 0,3-7-29 16,5-3-11-16,-1-6-30 0,10 4-65 0,-19-29-82 15,32 14-351-15,-32-14-7 0,24 0 163 0</inkml:trace>
  <inkml:trace contextRef="#ctx0" brushRef="#br3" timeOffset="483470.7866">13504 11690 1877 0,'-17'12'67'15,"17"-12"-37"-15,-15 24-11 0,15-24 2 0,5 23-4 16,-5-23-1-16,24 21-16 0,-4-11 0 0,4-2 0 15,6-2 0-15,4-1 0 0,5-3 0 0,1-2 0 16,2-2 0-16,-5 0 0 0,1 0 0 0,-3-3 0 16,0 2 0-16,-5-1 0 0,-1-2 0 0,-3 3 0 15,-3-3 0-15,-6 4 0 0,-17 2 0 16,23-10 0-16,-23 10 0 0,0 0 0 16,0 0 0-16,0 0 0 0,0 0 0 0,0 0 0 15,0 0 0-15,0 0 0 0,0 0 0 0,0 0 0 16,-1 20 0-16,1-20 0 0,-20 36 0 0,7-12 0 15,-3 4 0-15,-2 5 0 0,-2 0 0 0,0 5 0 16,-1-4 0-16,4 1 0 0,1-4 0 0,5-2 0 16,3-2 0-16,5-4-15 0,1-5-19 0,7-1-14 15,-5-17 0-15,12 19-13 0,-12-19-28 16,27 0-58-16,-23-27-132 0,17 7-304 16,5-6 58-16,-1-14 308 0</inkml:trace>
  <inkml:trace contextRef="#ctx0" brushRef="#br3" timeOffset="483627.0405">14076 11448 1786 0,'-4'20'156'15,"-21"-7"-112"-15,5 0-32 0,20-13-11 0,-25 25 2 16,25-25-4-16,-10 26-1 0,10-26-5 0,10 27-5 16,7-13-13-16,5-2-7 0,11 1-11 0,3-4-9 15,14 5-22-15,-2-10-27 0,20 14-73 0,-18-23-97 16,15 11-270-16,5 0 41 0,-12-13 334 0</inkml:trace>
  <inkml:trace contextRef="#ctx0" brushRef="#br3" timeOffset="484252.0698">14535 11731 1444 0,'-46'2'304'0,"13"13"-223"0,-7-2-38 0,7 4-2 15,0 1-8-15,3 5-1 0,-1 1-3 0,6 4 3 16,0-1-24-16,6 2-8 0,3-1 0 15,6-2 0-15,5-2 0 0,5-3 0 0,5-2 0 16,4-2 0-16,-9-17 0 0,29 29 0 0,-6-19 0 16,0-2 0-16,8-2 0 0,3-4 0 0,1-2 0 15,3-5 0-15,-1-4 0 0,1-3 0 16,-1-1 0-16,0-4 0 0,5-2 0 0,-5-4 0 16,1 0-1-16,-5-4-26 0,-3 3 2 15,-8-1 0-15,-4 0 2 0,-7 0-4 0,-3 1 3 16,-7-3-6-16,-5 3 6 0,-3-4 0 0,-3 5 12 15,-4 3 4-15,-3 1 18 0,-2 9 6 0,0 2 8 16,1 7 4-16,-3 1 1 0,4 6 2 0,-1 1-3 16,18-7 0-16,-27 17-9 0,27-17-4 0,-10 20-8 15,10-20 0-15,5 18-2 0,-5-18-2 0,20 17-3 16,-2-8 0-16,5-2 0 0,4-1 0 16,1-3 0-16,2 2 0 0,2-3 0 15,-1 3 0-15,1-1 0 0,-2 1 0 0,-4 1 0 16,-2 0 0-16,-4 1 0 0,-20-7 0 0,25 16 0 15,-25-16 0-15,10 22 0 0,-10-22 0 0,0 31 0 16,-4-13 0-16,-3 4 0 0,-3 2 0 0,-2 2 0 16,-4-1 0-16,-2 2 0 0,0-1 0 0,1-2 0 15,0-1 0-15,2-3 0 0,2-3 0 16,13-17 0-16,-16 21 0 0,16-21 0 0,0 0 0 16,0 0 0-16,0 0 0 0,0 0 0 0,0 0 0 15,22-31 0-15,-4 8 0 0,3-4 0 0,3-2 0 16,0-1 0-16,3-1 0 0,0-2 0 0,0 0 0 15,-1-1 0-15,2 2 0 0,2 2 0 16,0-1 0-16,-1 7 0 0,-2 4 0 16,-4 6 0-16,-6 6 0 0,-17 8 0 0,18-3 0 15,-18 3 0-15,0 0 0 0,3 27 0 0,-7-6 0 16,-1 3 0-16,-5 2 0 0,-1 6 0 0,-1-3 0 16,1 2 0-16,2-2 0 0,4 0 0 0,2-2 0 15,7 0 0-15,0-6-34 0,8 7-54 0,-12-28-82 16,35 47-204-16,-35-47-228 0,37 26 11 0,-13-11 404 15</inkml:trace>
  <inkml:trace contextRef="#ctx0" brushRef="#br3" timeOffset="484409.1582">15500 12113 2047 0,'-29'11'0'0,"29"-11"0"15,-30-5 0-15,30 5 0 0,-23-7 0 0,23 7 0 16,-17-10 0-16,17 10 0 0,0 0 0 15,-9-22 0-15,9 22 0 0,0 0-10 0,17-14-118 16,-26-8-172-16,9 22-334 0,0 0-6 0,12-22 306 16</inkml:trace>
  <inkml:trace contextRef="#ctx0" brushRef="#br3" timeOffset="485364.1371">1306 13447 1161 0,'19'12'201'0,"-19"-12"-126"0,0 0-26 15,0 0-14-15,0 0-3 0,0 0 2 0,0 0 1 16,0 0-9-16,0 0-3 0,0 0-7 0,3 28 1 16,-2-6-4-16,3 9 2 0,-3 5-9 15,-1 8 7-15,0 6-14 0,-3 2 11 0,1 2-14 16,-2 0 10-16,1 0 4 0,-1-4-23 0,2-2 18 16,-1-9-35-16,7-1-15 0,-4-14-17 0,12 6-43 15,-12-30-51-15,21 31-90 0,-21-31-169 0,19-2-74 16,8 2 274-16</inkml:trace>
  <inkml:trace contextRef="#ctx0" brushRef="#br3" timeOffset="485582.8895">1452 13383 1442 0,'-15'-21'383'15,"15"21"-321"-15,0 0-31 0,-17 8-17 0,17-8-11 16,0 0-2-16,0 0 3 0,20 0 3 15,-20 0 0-15,34-5-1 0,-10-4-1 0,4 1-6 16,2-4-12-16,3-2 20 0,4 4-41 0,-2-6 15 16,4 6-41-16,-8-6-31 0,10 16-59 15,-23-18-96-15,18 15-259 0,-15 5-53 0,-21-2 264 0</inkml:trace>
  <inkml:trace contextRef="#ctx0" brushRef="#br3" timeOffset="485754.7613">1434 13717 1374 0,'1'17'315'16,"-1"-17"-279"-16,0 0-30 0,0 0-5 0,28-14 8 15,-10 5 9-15,8-1 0 0,-1-2 1 0,5-1-11 16,6-2-1-16,1 2-6 0,2-3-1 16,1 2-8-16,-1 3-12 0,-3-1-19 0,1 8-29 15,-12-8-37-15,12 20-75 0,-37-8-112 16,22-14-243-16,-5 23 43 0,-17-9 420 0</inkml:trace>
  <inkml:trace contextRef="#ctx0" brushRef="#br3" timeOffset="485911.0216">1528 13974 1531 0,'-29'12'266'0,"11"11"-183"0,-1-8-41 16,19-15-11-16,-18 18-14 0,18-18-4 0,0 0-9 15,0 0-2-15,0 0-2 0,21 11-2 0,-3-12 1 16,4-3-1-16,9-3-7 0,0-5-14 0,11 0-19 15,-1-10-43-15,14 12-55 0,-16-21-110 0,23 11-342 16,-11 2 22-16,-1-6 298 0</inkml:trace>
  <inkml:trace contextRef="#ctx0" brushRef="#br3" timeOffset="486723.5658">2460 13475 1353 0,'4'-22'120'0,"-4"22"-72"0,0 0-31 0,0 0-9 16,-17 5-2-16,17-5 1 0,-20 19 0 0,20-19 8 16,-29 33 0-16,14-11 12 0,-4 1 0 0,3 4 5 15,-3 1-6-15,3 5 2 0,-4-2-7 0,5 2 5 16,-2-2-7-16,2 3 7 0,2-2-14 16,2 0 5-16,1-3-9 0,4-1 0 0,0-5-4 15,3-6-15-15,3-17 10 0,1 18-12 0,-1-18 11 16,0 0-1-16,18 5 2 0,-18-5 13 0,21-13-10 15,-21 13 15-15,33-39-12 0,-12 8-5 16,0-7 4-16,2-1-8 0,-1-2 9 0,-1-1-10 16,1 1 10-16,-3-1-9 0,-2 2 8 0,-4 2-8 15,-2 3 6-15,-1 1-4 0,-3 3 4 16,-2 1-3-16,0 3 6 0,-3 5-7 0,1 2 7 16,-3 20-5-16,2-20-10 0,-2 20 16 0,0 0 3 15,0 0 1-15,0 0 11 0,0 0-16 0,-4 22-6 16,3-4 3-16,0 6-2 0,1 3 7 0,0-2-3 15,4 1 5-15,0-2-4 0,5-2 2 0,3-2-5 16,4-2 4-16,3-4-4 0,4-3 5 0,3-5-2 16,2-5 3-16,1-4 0 0,4-3 1 15,2-4 0-15,1-5-3 0,1-2 1 16,-3-5-4-16,-1-1 2 0,0-1-3 0,-5-1 0 16,-3 2-2-16,-3 0 0 0,-3 2 0 0,-6 2-2 15,-13 19 3-15,16-30-6 0,-16 30 8 0,0 0 0 16,7-21-3-16,-7 21 0 0,0 0 0 0,0 0 0 15,0 0 0-15,0 0 0 0,-12 32 0 16,5-6 0-16,-3 8 0 0,-2 8 0 0,0 2 0 16,-2 1 0-16,2-1 0 0,0 1 0 0,2-1 0 15,4-2-16-15,1-6-5 0,6-2-15 0,2-6-7 16,8-3-17-16,-3-8-16 0,14 5-39 0,-22-22-28 16,43 22-76-16,-43-22-132 0,33-20-156 0,-1 17 48 15,-13-26 459-15</inkml:trace>
  <inkml:trace contextRef="#ctx0" brushRef="#br3" timeOffset="487286.0831">3334 13423 1477 0,'0'0'85'16,"-26"8"-36"-16,26-8 2 0,-25 23-9 0,16-3-1 16,-5-1-13-16,6 9 3 0,-5 0-10 0,6 4 4 15,1 3-7-15,1 3 2 0,3 0-3 16,-1 1 3-16,2-1-10 0,1-3 7 0,-1 0-14 15,1-4 5-15,1-3-9 0,2-6-9 0,-1-5 8 16,-2-17-10-16,5 20 25 0,-5-20-16 16,0 0 18-16,0 0-15 0,0 0-16 0,0 0 17 15,0 0-17-15,10-30 24 0,-6 4-12 0,3-8 3 16,1-4-12-16,1-2-8 0,2 0 7 16,-3-1-6-16,1-2 11 0,-1-2-8 0,-2 0 10 15,-1-2-8-15,1-1 12 0,-1-3-10 0,0-2-2 16,1-1 24-16,2 4-22 0,1 4 27 0,3 6-7 15,1 10-6-15,0 7 11 0,0 6-6 0,-13 17 2 16,21-19-4-16,-21 19 0 0,22-6-2 0,-22 6 0 16,24 6 2-16,-24-6-3 0,28 17 1 0,-28-17-3 15,27 27 1-15,-15-9-1 0,0 3 2 16,-1-1-4-16,-1 2 4 0,-3 1-7 16,-1-1 6-16,-2 1 8 0,-3 0-32 0,-1 1 30 15,-4 0-30-15,-3-2 15 0,-3-2 5 0,-2 0-5 16,-5-2 4-16,-1 0 0 0,-3-1 4 0,-3-1 0 15,1-2 3-15,-2-2 0 0,2-1 8 0,-1-4 6 16,4 1 9-16,1-5 5 0,19-3 4 0,-26 5 0 16,26-5 0-16,0 0-7 0,0 0-5 15,0 0-10-15,0 0-3 0,0 0 3 0,0 0-8 16,0 0-4-16,30 18 0 0,-8-12 0 0,4 2 0 16,3-1 0-16,2 1 0 0,-1 1 0 0,-1 2 0 15,1 0 0-15,-1 1 0 0,-2 0 0 0,-1-1 0 16,-1 2 0-16,-2-1 0 0,1 3 0 15,-7-3-57-15,5 6-38 0,-22-18-64 16,38 39-171-16,-38-39-296 0,28 27 45 0,-11-7 383 16</inkml:trace>
  <inkml:trace contextRef="#ctx0" brushRef="#br3" timeOffset="488079.7439">16320 11322 1059 0,'-41'-12'169'0,"24"19"-102"16,-14-2-14-16,3 8 2 0,-12-2 11 0,7 14 18 16,-13-9-1-16,10 16-18 0,-9-2 16 0,5 9-43 15,-4 0 9-15,2 6-15 0,5 0-15 0,2 5 7 16,7-2-13-16,6 1 7 0,7-1-14 0,7-1 5 15,5-1-11-15,7-1 7 0,5-2-10 0,9-4-8 16,5-3 12-16,5-4-30 0,8-4 10 16,-1-7-30-16,13 2-33 0,-6-15-35 15,20 13-73-15,-19-29-99 0,18 5-248 0,2 0 61 16,-6-18 319-16</inkml:trace>
  <inkml:trace contextRef="#ctx0" brushRef="#br3" timeOffset="488283.0095">16635 11549 1412 0,'-33'14'295'0,"33"-14"-228"0,-26 31-37 0,12-9-4 16,2 2-9-16,2 5 6 0,1 3-11 0,0 3 7 16,1 1-4-16,0 3 5 0,2 1-10 0,0 1 4 15,1 0-12-15,2-2 5 0,-1 0-9 0,3-3-9 16,3-3 15-16,1-1-29 0,3-4 13 15,1-5-28-15,5 0-27 0,-12-23-31 16,26 30-56-16,-26-30-86 0,20-3-254 0,-20 3-11 16,17-20 181-16</inkml:trace>
  <inkml:trace contextRef="#ctx0" brushRef="#br3" timeOffset="488486.1589">16634 11557 1633 0,'0'0'274'0,"0"0"-237"16,0 0-24-16,0 0-9 0,0 0 0 0,18 7 4 16,-18-7 4-16,34-4-1 0,-12 2-3 0,4-2-3 15,-1-2-4-15,6 1-4 0,-1-1-7 16,0 2-5-16,2-4-15 0,0 5-6 16,-3-5-13-16,2 8-16 0,-6-6-29 0,10 15-50 15,-35-9-80-15,44-9-307 0,-44 9 27 0,18 10 200 16</inkml:trace>
  <inkml:trace contextRef="#ctx0" brushRef="#br3" timeOffset="488689.2887">16619 11836 1747 0,'-22'6'82'0,"22"-6"-45"0,-20 11-18 0,20-11-6 16,0 0-6-16,0 0-3 0,0 0 4 0,0 0 4 15,29 1 4-15,-10-2-1 0,4-4-4 16,4-2-5-16,6-2-3 0,1 1-4 0,1 0-4 15,4-3-10-15,-1 3-9 0,-3-1-13 0,1 4-11 16,-7-4-12-16,-1 12-18 0,-28-3-32 0,39 5-68 16,-39-5-112-16,0 0-234 0,0 0 34 15,-20 3 371-15</inkml:trace>
  <inkml:trace contextRef="#ctx0" brushRef="#br3" timeOffset="488861.1842">16443 12129 1705 0,'0'0'65'0,"0"0"-39"16,0 0-13-16,2 20 1 0,17-20 1 0,5 0 1 16,8-5 0-16,4-1-3 0,10-4 2 0,4-4-6 15,6-1-20-15,4-2 27 0,3-3-31 0,-1 0 17 16,-2 0-31-16,-7-4-26 0,1 8-14 0,-11-8-6 16,6 10-1-16,-14-13-25 0,10 15-51 0,-22-19-79 15,14 11-155-15,-8 3-81 0,-13-13 210 0</inkml:trace>
  <inkml:trace contextRef="#ctx0" brushRef="#br3" timeOffset="489346.6551">17276 11708 1384 0,'-23'-1'141'0,"23"1"-53"0,-27 21-13 15,17-4-5-15,-7-2-14 0,5 7-10 16,-4-1-17-16,2 6-2 0,-1 0-7 0,2 2 3 16,1-3-6-16,1 3 1 0,2-2-8 0,2-3 3 15,1-1-10-15,2-4-10 0,2-2 8 16,2-17-13-16,-1 21 26 0,1-21-14 0,0 0 10 15,0 0-14-15,0 0-14 0,20 1 14 0,-20-1-9 16,21-22 24-16,-9 3-11 0,1-3 8 0,3-4-11 16,-1-3-3-16,-1 1 5 0,-1-1-4 0,-4 0 7 15,1 1-5-15,-3 0 5 0,-1 0-3 0,-2 2 4 16,1-1-4-16,-1 2 5 0,-1-1-6 16,0 2 5-16,0 5-6 0,-3 19 4 0,5-24-2 15,-5 24 2-15,0 0 1 0,0 0 0 0,0 0 1 16,0 0 3-16,0 0 2 0,11 25 2 15,-11-25 3-15,11 28-6 0,-11-28-7 0,15 29 0 16,-15-29 0-16,19 28 0 0,-19-28 0 0,28 21 0 16,-11-13 0-16,1-1 0 0,3-2 0 0,1-3 0 15,3-2 0-15,3-1 0 0,2-4 0 16,-2-1 0-16,-2 0 0 0,-1-5 0 0,-5 0 0 16,1-2 0-16,-21 13 0 0,29-27 0 0,-29 27 0 15,18-25 0-15,-18 25 0 0,10-23 0 0,-10 23 0 16,3-18 0-16,-3 18 0 0,0 0 0 0,0 0 0 15,0 0 0-15,0 0 0 0,0 0 0 0,-17-5-4 16,17 5 0-16,-11 24 2 0,5-6-2 16,-2 4 4-16,1 2-10 0,1 2 0 15,0 0-13-15,1 1-6 0,4 1-12 0,-3-4-5 16,9 4-19-16,-5-9-9 0,10 8-24 0,-10-27-26 16,18 40-56-16,-18-40-90 0,0 0-220 0,32 24 14 15,-32-24 380-15</inkml:trace>
  <inkml:trace contextRef="#ctx0" brushRef="#br3" timeOffset="489919.2936">17902 11727 1147 0,'-22'14'219'16,"18"16"-108"-16,-13-8-35 0,8 11-2 15,-7-2-19-15,8 6 1 0,-7-4-16 0,7 3-4 16,-5-4-7-16,6-2-24 15,0-5 19-15,2-2-32 0,1-5 25 0,3-1-13 16,1-17-6-16,4 22 3 0,-4-22-4 0,0 0 0 16,0 0 0-16,18 4-2 0,-18-4 1 0,15-23-6 15,-15 23-20-15,21-39 20 0,-6 15-32 0,-3-4 26 16,3-1-11-16,-4-5-2 0,1 4 8 0,-4-3-1 16,2 3 11-16,-4-4-4 0,2 3 9 0,-4-4-7 15,1-4 13-15,0-1-8 0,0-4 13 16,0-2-10-16,0 2 12 0,0 0 12 0,-3 4-16 15,2 10 41-15,-6 2-15 0,2 28 17 16,2-28 4-16,-2 28-15 0,0 0-9 0,0 0-9 0,0 0-5 16,0 0 0-16,22 8 1 0,-22-8 0 15,30 19-3-15,-11-7-14 0,2 0 15 0,2 4-12 16,0 0 26-16,3 2-11 0,-2 1 3 16,1-2-11-16,-5 0-6 0,-2 0 0 0,-2 0-1 15,-4 0 0-15,-12-17-3 0,14 31 0 0,-14-31-8 16,-8 32 0-16,8-32-6 0,-32 31 1 0,7-16-1 15,-6 0 7-15,-3 0 0 0,-4-3 7 0,-1 0 0 16,0-2 3-16,1-1 4 0,1 2 4 0,3-1 3 16,2 1 7-16,4-1 1 0,5-1 3 0,5 0-4 15,18-9-2-15,-22 14-3 0,22-14-3 16,0 0 1-16,0 23 4 0,0-23-12 16,21 19-2-16,-3-9 0 0,4 1 0 0,1-1 0 15,4 1 0-15,-1-1 0 0,2 1 0 0,1 0 0 16,-1-1 0-16,2 0 0 0,-1-1 0 0,-1 0 0 15,-2-3 0-15,0 1 0 0,-2-5-14 0,2 3-49 16,-7-11-39-16,14 17-120 0,-33-11-347 0,31-11-25 16,-10 3 112-16</inkml:trace>
  <inkml:trace contextRef="#ctx0" brushRef="#br3" timeOffset="490051.7397">18470 11986 1816 0,'-31'5'127'0,"14"1"-84"0,-2-1-15 15,19-5-11-15,-25 6-9 0,25-6-6 16,-20 3-13-16,20-3-15 0,0 0-33 0,-19-8-61 16,19 8-211-16,0 0-311 0,0 0 51 0,0 0 331 15</inkml:trace>
  <inkml:trace contextRef="#ctx0" brushRef="#br3" timeOffset="490207.996">17969 12049 1100 0,'0'0'-72'16,"0"0"-429"-16,-17-16-16 0,3-3 508 0</inkml:trace>
  <inkml:trace contextRef="#ctx0" brushRef="#br3" timeOffset="490473.7103">17411 12124 2023 0,'-19'16'24'16,"19"-16"-24"-16,0 0 0 0,0 0 0 15,0 0 0-15,0 0 0 0,0 0 0 16,-15-22 0-16,15 22 0 0,0 0 0 0,-12-17 0 16,12 17-32-16,0 0-80 0,-22-22-129 0,22 22-413 15,-26-8 50-15,26 8 201 0</inkml:trace>
  <inkml:trace contextRef="#ctx0" brushRef="#br3" timeOffset="490645.5174">16659 12287 1741 0,'0'0'276'0,"-20"-6"-257"0,20 6-23 0,13-31-8 16,-1 10-24-16,8 7-30 0,-9-13-68 0,18 25-144 15,-21-23-320-15,16 4 1 0,0 4 287 16</inkml:trace>
  <inkml:trace contextRef="#ctx0" brushRef="#br3" timeOffset="491051.7958">18447 11167 1739 0,'0'0'43'0,"0"0"-29"16,0 0-7-16,0 0 9 0,0 0 10 0,29 6 10 15,-29-6 4-15,32 12-2 0,-13-1-4 0,3 4-5 16,3 3-7-16,1 4-19 0,0 3-3 16,1 3 0-16,-3 3 0 0,-2 5 0 0,-4 0 0 15,-1 4 0-15,-3 1 0 0,-2 2 0 0,-5 3 0 16,-5 0 0-16,-5 1 0 0,-7-1 0 0,-5 2 0 15,-3-6 0-15,-4 1 0 0,-2-5-7 0,1 1-47 16,-5-8-14-16,10 9-71 0,-19-27-98 0,20 11-375 16,-12-9 24-16,-3-5 247 0</inkml:trace>
  <inkml:trace contextRef="#ctx0" brushRef="#br3" timeOffset="491723.7205">4532 13082 1475 0,'28'5'194'0,"-28"-5"-146"0,0 0-31 16,0 0-16-16,0 0-1 0,-8 30-4 0,4-4 8 15,-1 12-6-15,-2 8 11 0,-4 6 6 0,0 6-23 16,-1 0 21-16,0 2-22 0,0-3 7 0,2 0 11 16,-1-1-13-16,2-3 10 0,1-3-11 0,2-7 10 15,3-4-15-15,3-7 1 0,5 0-31 16,-1-13-16-16,9 5-22 0,-13-24-57 0,27 26-42 16,-27-26-114-16,0 0-196 0,33-5 28 0,-32-17 440 15</inkml:trace>
  <inkml:trace contextRef="#ctx0" brushRef="#br3" timeOffset="492505.0368">4379 13586 1441 0,'-56'-14'196'0,"56"14"-104"0,-27-2-26 16,27 2-15-16,0 0-16 0,0 0-13 0,0 0-13 16,0 0-7-16,0 0 0 0,0 0 3 0,31-11 6 15,-3 5 4-15,5-3 1 0,5-2-4 0,3 1-3 16,0 1-5-16,0-1 1 0,-2 3-1 0,-2 1-1 15,-5 3 1-15,-1 3 1 0,-6 3-2 16,-4 3-3-16,-4 0 4 0,-17-6-2 16,26 23 1-16,-19-6-1 0,-1 4 2 0,-4 5-7 15,-3 3 6-15,-2 1-5 0,-5 4 0 0,-1-3-1 16,-2 1 5-16,0-3-4 0,-1-3 3 0,1-3-5 16,1-2 3-16,10-21-5 0,-14 29 4 0,14-29 0 15,0 0 1-15,0 0-2 0,0 0-1 0,0 0-1 16,0 0 0-16,0 0 6 0,10-18-3 15,1-5 6-15,3-5-6 0,1-2 3 0,1-4-2 16,0-1 5-16,1-3-4 0,-2 1 6 0,0-2-7 16,-1 3 7-16,-2 1-9 0,-1 1 7 0,-3 1-5 15,2 3 3-15,-1 5-4 0,-2 2 5 0,-7 23-5 16,13-28 5-16,-13 28 1 0,0 0-1 16,0 0 0-16,0 0 4 0,0 0-2 0,20-4 1 15,-20 4 1-15,20 12-3 0,-20-12-4 16,28 16 0-16,-11-8 0 0,2 0 0 0,0 0 0 15,3-1 0-15,1-1 0 0,4 2 0 0,0-3 0 16,-1-2 0-16,1 1 0 0,-3-3 0 0,1 0 0 16,-5 0 0-16,0-2 0 0,-20 1 0 0,23 0-1 15,-23 0-2-15,0 0 1 0,0 0 1 0,0 0 3 16,0 0-1-16,0 0 0 0,0 0-3 16,-22 17-1-16,5-8-1 0,-1 0 0 0,-3 2 2 15,-1 1 3-15,-1 4-3 0,-1 0 3 0,-2 3-3 16,-2 2 4-16,2 3-2 0,-1 1 4 15,4 3-2-15,1 0 5 0,2 0-4 0,7-2-1 16,2-2-2-16,5-2 0 0,5-4 0 0,4 1 0 16,-3-19 0-16,20 23 0 0,-20-23 0 0,36 7 0 15,-11-10 0-15,5-4 0 0,3-7 0 16,2-6 0-16,0-4 0 0,2-4 0 0,-3-2 0 16,-2-1 0-16,-3-2 0 0,-2 0 0 0,-6 4 0 15,-1 1 0-15,-5 3 0 0,-6 3 0 0,-1 3 0 16,-4 2 0-16,-4 17 0 0,2-28 0 0,-2 28 0 15,-4-17 0-15,4 17 0 0,0 0 0 16,0 0 0-16,0 0 0 0,0 0 0 0,-17-1 0 16,17 1 0-16,-10 24 0 0,4-3 0 15,-1 3 0-15,0 3 0 0,-1 0 0 0,2 2 0 16,0 0 0-16,4 2 0 0,-2-5 0 0,5 0 0 16,2-7-32-16,4-1-20 0,-7-18-2 0,25 23-15 15,-25-23-13-15,44 6-25 0,-27-22-50 0,22 16-90 16,-19-23-171-16,8-2-80 0,9 7 168 0</inkml:trace>
  <inkml:trace contextRef="#ctx0" brushRef="#br3" timeOffset="492773.7245">5775 13372 1159 0,'-34'6'249'0,"34"-6"-130"0,-22 23-36 0,14-5-6 16,8-18-20-16,-25 36-8 0,12-14-13 0,4 5-2 15,1-3-9-15,2 4 1 0,2-3-11 0,3 4 8 16,0-3-6-16,3-1 6 0,2-3-9 15,1-2 4-15,1-3-7 0,-6-17-1 0,18 27-8 16,-18-27-2-16,22 12 0 0,-22-12 0 0,27 2 0 16,-27-2 0-16,33-12 0 0,-15-1 0 0,1-8 0 15,-1-2 0-15,-1-7 0 0,1 0 0 0,-4-1 0 16,-1-1 0-16,0 3 0 0,-4 0 0 0,0 1 0 16,-2-1-5-16,0 1-3 0,-2 1-10 15,0 2-8-15,-2 0-15 0,-1 6-22 16,-2-3 20-16,0 22-41 0,1-33 8 0,-1 33-58 15,5-23-78-15,-5 23-178 0,18-5-145 0,-18 5 124 16,0 0 411-16</inkml:trace>
  <inkml:trace contextRef="#ctx0" brushRef="#br3" timeOffset="493154.3302">6089 13452 1142 0,'12'20'190'0,"-12"-20"-95"0,0 0-14 0,0 0-4 16,0 0-11-16,0 0-9 0,0 0-4 0,21 11-11 16,-21-11-4-16,17 1-10 0,-17-1-5 0,19-2-4 15,-19 2-3-15,25-7-4 0,-25 7-4 16,29-15-2-16,-29 15-5 0,28-19 3 0,-28 19-4 16,22-23 2-16,-22 23-2 0,13-22 1 0,-13 22 0 15,7-22 1-15,-7 22 1 0,-3-21-1 0,3 21 0 16,-10-17 0-16,10 17-2 0,-17-11-10 0,17 11 10 15,-22-7-11-15,22 7 11 0,-28-2 0 0,28 2 0 16,-30 6 10-16,30-6-8 0,-33 22 13 16,13-5-8-16,-2 4-1 0,-2 0 7 0,1 5-2 15,0 2 8-15,2 2-7 0,3 3-12 16,-2-1 0-16,5 3 0 0,3-3 0 0,2-2 0 16,6-5 0-16,4-4 0 0,7-4 0 0,-7-17 0 15,28 20 0-15,-6-16 0 0,10-5 0 0,6-9 0 0,10-6 0 16,6-9-43-16,8-4-13 0,0-11-35 0,11 7-47 15,-17-23-111-15,22 7-347 0,-16 2 31 16,-3-10 257-16</inkml:trace>
  <inkml:trace contextRef="#ctx0" brushRef="#br3" timeOffset="493328.1119">6710 12966 1334 0,'-29'14'327'0,"10"19"-232"0,-8-4-37 15,9 7-2-15,-2-4-17 0,4 4-4 0,1-1-8 16,2 2 4-16,2 2-13 0,3 0-15 0,2 1 12 16,2-3-25-16,3-3 21 0,2 0-11 0,4-4-14 15,0-3-11-15,5-1-17 0,-2-7-11 0,9 6-54 16,-17-25-32-16,34 35-108 0,-34-35-342 0,20 15 49 16,3-8 258-16</inkml:trace>
  <inkml:trace contextRef="#ctx0" brushRef="#br3" timeOffset="493642.8827">6963 13159 1102 0,'-14'28'401'0,"-12"-23"-284"0,13 13-36 0,-12-5-13 16,8 9-11-16,-3-3-16 0,3 4-14 15,-2 2 22-15,6 0-31 0,0-5 17 0,5 5-19 16,8-25-10-16,-2 26 0 0,2-26-3 0,12 17-1 15,-12-17-2-15,21 11 2 0,-21-11 2 0,30 4 2 16,-12-7 0-16,-1 1-6 0,2-3 0 0,-2 1 0 16,-17 4 0-16,30-7 0 0,-30 7 0 0,20-3 0 15,-20 3 0-15,0 0 0 0,0 0 0 16,0 0 0-16,0 0 0 0,2 16 0 0,-2-16 0 16,-15 26 0-16,15-26 0 0,-20 26 0 15,20-26 0-15,-21 26 0 0,21-26-27 0,-13 23-8 16,13-23-18-16,0 0-31 0,0 28-62 0,0-28-107 15,0 0-340-15,0 0 32 0,13-20 267 0</inkml:trace>
  <inkml:trace contextRef="#ctx0" brushRef="#br3" timeOffset="494410.4081">8468 13217 1115 0,'0'0'283'0,"0"0"-188"0,-33-12-29 0,33 12-6 16,-33 1-6-16,33-1-12 0,-38 6-14 0,18-1-1 15,-5 0-1-15,2 4-3 0,0-2-2 16,1 4-1-16,0-2-2 0,3 3 3 0,1 2 1 15,18-14-15-15,-30 32 25 0,19-12-32 0,0-1 21 16,4 3-12-16,2-2-8 0,5 0 3 0,0-20-3 16,8 31 0-16,-8-31-2 0,20 22 3 15,-20-22-2-15,31 16 3 0,-12-11 0 0,4-5-2 16,2-3 2-16,1-4-2 0,4-3 1 16,-1-4-1-16,1-3 2 0,1-4-4 0,-2-1 4 15,-1-1-4-15,0 0-11 0,-6 0 25 0,-3 3-23 16,-3 3 24-16,-16 17-12 0,18-28-2 0,-18 28 3 15,7-18-1-15,-7 18 3 0,0 0-1 0,0 0 0 16,0 0 0-16,0 0-4 0,-20 5 1 0,20-5-1 16,-21 26 1-16,8-5-1 0,-1 2 0 0,1 2 0 15,3 2 0-15,2-2 0 16,4 0 0-16,3-5 0 0,2-2 0 0,-1-18 0 16,15 26 0-16,-15-26 0 0,34 13 0 0,-9-13 0 15,6-6 0-15,5-6 0 0,5-7 0 0,4-7 0 16,4-5 0-16,2-4 0 0,1-3 0 0,1-3 0 15,-2 0 0-15,-4 0 0 0,-2 1 0 0,-6 1 0 16,-4 3 0-16,-5-2 0 0,-6 2 0 0,-6 2 0 16,-4 2 0-16,-7 6 0 0,-2 6 0 15,-5 20 0-15,-3-25 0 0,3 25 0 0,0 0 0 16,-27 0 0-16,10 10 0 0,-1 8 0 0,-2 9 0 16,-4 9 0-16,3 8 0 0,-3 3 0 0,1 2 0 15,4 1 0-15,1 0 0 0,4-1 0 0,2 0 0 16,7-2 0-16,2-4 0 0,6-2 0 15,2-7-7-15,7-1-55 0,-3-11-20 16,10 7-62-16,-19-29-54 0,37 31-166 0,-37-31-214 16,28 5 60-16,-8 0 425 0</inkml:trace>
  <inkml:trace contextRef="#ctx0" brushRef="#br3" timeOffset="494582.3699">8987 13182 1608 0,'-45'-35'272'0,"45"35"-168"0,-28-16-41 15,28 16-63-15,0 0 0 0,-17-8 0 0,17 8 0 16,0 0 0-16,0 0 0 0,0 0 0 16,21-4 0-16,-4 1 0 0,13 1 0 0,2-2-56 15,11 1-22-15,1-5-20 0,21 10-53 0,-13-20-99 16,27 12-329-16,-4-3 15 0,0-6 294 0</inkml:trace>
  <inkml:trace contextRef="#ctx0" brushRef="#br3" timeOffset="495176.1041">10371 13004 1634 0,'0'0'105'0,"-23"17"-79"0,23-17-23 16,0 0 0-16,0 0-3 0,0 0-1 0,17 4 6 15,2-8 9-15,8-1 4 0,3-4 7 0,9 0-3 16,3-2-3-16,3 2-5 0,1-2 0 15,0 1-5-15,-3 3-1 0,-1 0-5 0,-3 1 1 16,0 3-4-16,-6 1 2 0,-5 1-1 0,-5 2-1 16,-5 0 1-16,-18-1-2 0,26 6 2 15,-26-6-1-15,0 0 1 0,0 0 1 0,13 23 0 16,-13-23-2-16,-7 19 4 0,7-19-5 0,-21 27 3 16,21-27-2-16,-33 33 2 0,13-14-3 0,-1 0 4 15,-3 1-3-15,1 0 6 0,1 0-2 0,1 0 7 16,4 0-2-16,4-4 1 0,13-16-4 0,-14 25-2 15,14-25-4-15,0 0 0 0,16 20-3 16,1-16 3-16,6-3 1 0,5-2 2 0,7-3 2 16,1-3-2-16,4-2 1 0,-1 1-2 15,1 0 3-15,-1 0 0 0,-4 2 0 0,-5 3 1 16,-7 1 0-16,-4 5 0 0,-19-3 0 0,0 0-6 16,17 18 0-16,-17-18 0 0,-12 36 0 0,-4-8 0 15,-9 2 0-15,-5 2 0 0,-4-1 0 0,-2 1 0 16,-2-3 0-16,3-3 0 0,1 0 0 15,2-3 0-15,6-3 0 0,7-4 0 0,19-16 0 16,-18 17-12-16,18-17-41 0,19 0-16 0,8-1-37 16,-5-22-80-16,30 13-270 0,-11-18-142 0,9-6 32 15,12 10 566-15</inkml:trace>
  <inkml:trace contextRef="#ctx0" brushRef="#br3" timeOffset="495426.1349">12007 12969 1252 0,'0'0'176'0,"-26"0"-104"15,26 0-14-15,-32 1 1 0,32-1-7 0,-31 13-17 16,14-1-5-16,-5 1-10 0,0 5 2 16,-4 3-8-16,1 5 1 0,-4 5-13 0,-2 1 6 15,-3 4-9-15,0 4 7 0,-4 0-4 16,2 1-11-16,0 1 25 0,1-5-27 0,4-2 24 15,3-7-10-15,5-3-12 0,5-7-5 0,18-18-23 16,-20 21-35-16,20-21-39 0,0 0-62 0,18 5-83 16,-19-22-132-16,8-5-116 0,18 8 235 0</inkml:trace>
  <inkml:trace contextRef="#ctx0" brushRef="#br3" timeOffset="495598.0163">11603 13174 1409 0,'-20'-18'250'0,"20"18"-111"0,0 0-40 0,0 0-22 16,0 0-21-16,-17-7-39 0,17 7-17 0,0 0 0 15,0 0 0-15,0 0 0 0,10 25 0 0,-10-25 0 16,21 25 0-16,-21-25 0 0,29 24 0 16,-11-12 0-16,3 0 0 0,2-2 0 15,2 2 0-15,0-3-27 0,4 4-36 0,-3-6-24 16,5 13-14-16,-11-16-69 0,17 25-28 0,-37-29-73 16,48 20-244-16,-15 4 44 0,-12-19 328 0</inkml:trace>
  <inkml:trace contextRef="#ctx0" brushRef="#br3" timeOffset="495848.036">12516 12986 1383 0,'-10'17'136'0,"-15"-8"-66"0,9 11-10 0,-5 0-11 16,4 6-10-16,-2 4-21 0,3 7 2 0,-1 0-12 16,5 3 6-16,1 1-1 0,1 1-27 0,2 0 21 15,4-5-27-15,5-2 2 0,0-9-17 0,14 0-34 16,-15-26-32-16,43 35-77 0,-43-35-106 0,41-5-249 16,-3 5 48-16,-10-19 406 0</inkml:trace>
  <inkml:trace contextRef="#ctx0" brushRef="#br3" timeOffset="496129.2899">12999 12955 1639 0,'-50'18'158'16,"31"-1"-96"-16,-3 0-24 0,2 6 1 16,1 1-14-16,-1 3-3 0,3 2-6 0,1 2 3 15,4 0-3-15,4 2-3 0,2-3-13 0,5-2 0 16,4-4 0-16,3 1 0 0,6-5 0 0,4-1 0 15,2-4 0-15,6-5 0 0,2-4 0 0,2-5 0 16,5-4 0-16,4-4 0 0,2-5 0 0,1-4 0 16,-1-4 0-16,-2-3 0 0,-6-1 0 15,-3-3 0-15,-8-1 0 0,-3 2 0 16,-3-2 0-16,-6 0 0 0,-2-1 0 0,-3 0 0 16,-4 1 0-16,-7 0 0 0,0 3 0 0,-7 0-8 15,2 4-32-15,-5-1-11 0,18 22-14 0,-39-30-33 16,39 30-32-16,-43-18-67 0,43 18-140 0,-19 7-194 15,0-12 33-15,19 5 407 0</inkml:trace>
  <inkml:trace contextRef="#ctx0" brushRef="#br3" timeOffset="496644.9497">13831 12591 1053 0,'0'0'271'0,"0"0"-197"0,-25-22-30 15,25 22-1-15,0 0-4 0,0 0-9 0,-21-4-1 16,21 4 2-16,-19 8 4 15,19-8 4-15,-24 17-4 0,24-17-2 0,-29 26-2 16,12-9 2-16,-2-1-3 0,2 2-15 0,17-18 23 16,-25 31-34-16,25-31 22 0,-12 28-18 0,12-28-6 15,2 22 0-15,-2-22-2 0,15 17 0 0,-15-17 0 16,30 12-1-16,-7-6-1 0,5-2 1 0,4-1 0 16,1 0 1-16,3-1 0 0,2 1 0 15,0 1-1-15,1 2 2 0,-3 2-1 0,-3 1 1 16,-5 2-2-16,-8 1 0 0,-20-12 0 0,26 25 1 15,-26-25 0-15,6 24 4 0,-6-24-5 0,-11 25 3 16,11-25-3-16,-30 24 3 0,5-14-3 0,-1-2 3 16,-2 0-1-16,-1-3 1 0,3-4 0 15,0-2 1-15,6-4 5 0,2-1 3 0,18 6 3 16,-28-21-4-16,28 21-1 0,-13-33-10 16,18 9 2-16,6-5-5 0,7-1 5 0,6-3-6 15,4 3 4-15,2 2-8 0,3 2-12 0,-2 4 21 16,1 3-29-16,-5 2 17 0,-2 6-27 0,-5-3-29 15,7 14-52-15,-21-18-95 0,19 17-349 0,-25 1-8 16,0 0 226-16</inkml:trace>
  <inkml:trace contextRef="#ctx0" brushRef="#br3" timeOffset="497302.7124">14512 12983 1446 0,'-12'-25'94'0,"12"25"-40"0,0-19 2 0,0 19 1 15,0 0-3-15,0 0-4 0,0 0-10 16,0 0-14-16,0 0-9 0,0 0-7 0,-21 17-7 16,10 1 7-16,-4 5 0 0,0 4 6 0,1 2-3 15,1 0 4-15,-1-3-7 0,2 1 3 0,0-3-6 16,5-3 4-16,1-4-8 0,6-17 0 0,-1 25-4 16,1-25-2-16,0 0-1 0,14 21 3 0,-14-21 1 15,17 0 1-15,-17 0 2 0,27-17-4 0,-9 2 3 16,4-4-3-16,0-4 3 0,1-3-4 15,-1 1 5-15,1 0-5 0,-1 0 5 0,-3 1-4 16,-2 0 4-16,-2 2-4 0,-2 1 3 0,-2 2-2 16,-2 2 2-16,-9 17-1 0,10-24 7 15,-10 24 3-15,0 0-8 0,0 0-3 0,0 0 0 16,0 0 0-16,0 0 0 0,0 0 0 0,0 0 0 16,-4 21 0-16,4-21 0 0,-3 28 0 15,3-28 0-15,2 23 0 0,-2-23 0 0,7 20 0 16,-7-20 0-16,0 0 0 0,23 18 0 0,-23-18 0 15,23 2 0-15,-23-2 0 0,35-10 0 0,-14 0 0 16,3-3 0-16,1-3 0 0,0-1 0 0,1 2 0 16,-3-2 0-16,-1 2 0 0,-5 3 0 0,-17 12 0 15,22-17 0-15,-22 17 0 0,0 0 0 0,0 0 0 16,0 0 0-16,0 0 0 16,0 0 0-16,0 0 0 0,-11 30 0 0,0-7 0 15,-4 4 0-15,-1 3 0 0,-1 0 0 0,3-1 0 16,-1 2 0-16,3-5 0 0,2 1 0 0,3-5 0 15,3-2 0-15,4-20 0 0,3 29 0 0,-3-29 0 16,17 18-73-16,-17-18-28 0,35 6-62 0,-24-26-117 16,18 10-303-16,-2-8 12 0,2-9 296 0</inkml:trace>
  <inkml:trace contextRef="#ctx0" brushRef="#br3" timeOffset="497490.2195">15616 12493 1425 0,'0'0'225'0,"0"0"-137"16,-32 34-25-16,6-10-20 0,-2 10-5 16,-6 3-7-16,0 8-11 0,-3 5 17 0,1 4-23 15,-1 2 13-15,2 2-7 0,-3 2-13 16,-1 2 2-16,2 1-9 0,-1-4 0 0,4-1 0 16,1-6-18-16,10-4-14 0,2-7-33 0,13-1-21 15,-5-19-82-15,29 3-387 0,-16-24-36 0,11 23 60 16</inkml:trace>
  <inkml:trace contextRef="#ctx0" brushRef="#br3" timeOffset="497840.2614">15699 12883 1717 0,'-20'14'92'16,"-5"-6"-53"-16,3 5 2 0,-1-3-6 0,2 5-3 15,0-3-4-15,21-12-3 0,-28 24-10 0,28-24-2 16,-12 18-9-16,12-18-3 0,0 0-2 0,0 0 0 16,17 19 0-16,-17-19 3 0,26 3 3 0,-7-4-4 15,1-2-1-15,2 1 0 0,-2-2 0 16,2 1 0-16,-1-2 0 0,-2 1 0 0,0 4 0 16,-19 0 0-16,25 5 0 0,-25-5 0 15,0 0 0-15,21 21 0 0,-21-21 0 0,1 27 0 16,-5-7 0-16,-3 0 0 0,-4 3 0 0,-4 1 0 15,-2 2 0-15,-3-2 0 0,-2-1 0 0,-1-1 0 16,0-3 0-16,2-1 0 0,2-2 0 0,-1-3 0 16,20-13 0-16,-29 18-18 0,29-18-27 0,0 0-11 15,0 0-82-15,-22-15-148 0,22 15-318 16,4-28-5-16,4 0 319 0</inkml:trace>
  <inkml:trace contextRef="#ctx0" brushRef="#br3" timeOffset="502224.1721">16683 12906 1155 0,'-28'-10'92'16,"28"10"-36"-16,-24-10-6 0,24 10-4 0,-26-6-3 16,26 6-4-16,-33 2-11 0,15 3-8 0,-5 1-6 0,1 3 3 15,-4 1 1-15,2 5 6 0,-3-1 0 0,5 7 5 16,-2-2-6-16,4 6 5 16,0-5-8-16,4 4 6 0,-1-4-8 0,6-1 2 15,11-19-9-15,-15 30-1 0,15-30-7 0,0 26 0 16,0-26-4-16,10 23 1 0,-10-23-2 0,21 15 3 15,-21-15-2-15,31 9 2 0,-11-9-1 0,0-4 0 16,2-1 1-16,4-4-3 0,1-5 4 0,1-3-5 0,0-3 5 16,1-4-5-16,-1-3 6 0,-2-1-7 0,1-2 4 15,-2 1-6-15,-2 1 4 0,-5 3-4 16,-2 5 6-16,-5 4-2 0,-11 16 4 16,13-19-1-16,-13 19 3 0,0 0 3 0,0 0 1 15,0 0 0-15,0 0-2 0,0 0-4 0,0 0-3 16,-12 29 2-16,5-8-4 0,-1 6 6 0,1 4-6 15,0 3 6-15,-2 0-8 0,3 0 6 0,1-3-13 16,0-1 2-16,5-2-14 0,0-5-3 16,6 0-12-16,-6-23-4 0,17 33-14 0,-17-33-14 15,31 20-20-15,-31-20-17 0,44 5-19 0,-44-5-17 16,50-14-34-16,-31-2-82 0,-2-7-101 0,17 13 85 16,-22-20 276-16</inkml:trace>
  <inkml:trace contextRef="#ctx0" brushRef="#br3" timeOffset="502537.7617">17038 12986 953 0,'0'0'143'0,"0"0"-80"0,0 0-26 0,-23-1-3 16,23 1 7-16,-16 17 5 0,10 1 4 15,6-18-7-15,-19 34 2 0,19-34-9 0,-19 36-1 16,19-36-9-16,-17 34 2 0,17-34-7 0,-11 32 3 16,11-32-5-16,-7 27 0 0,7-27-3 0,-4 18-3 15,4-18-5-15,0 0-2 0,0 0-4 0,0 0-1 16,0 0-1-16,21 11 3 0,-21-11 1 15,19-14-2-15,-19 14 6 0,29-30-7 0,-14 9 5 16,2-1-6-16,-1-2 5 0,1 1-6 0,0 0 5 16,-1-2-5-16,-2 2 4 0,-2 1-5 0,1 3 4 15,-13 19-4-15,19-28 5 0,-19 28-4 0,0 0 1 16,16-20 0-16,-16 20-2 0,0 0 0 16,0 0 1-16,0 0 1 0,1 23 0 15,-1-23 2-15,-1 36-3 0,1-15 3 0,-1 4-6 16,1-3-1-16,2 4-18 0,-1-6-7 0,7 6-26 15,-8-26-13-15,18 41-34 0,-18-41-26 0,29 31-50 16,-29-31-73-16,33 12-172 0,-3 5 11 0,-30-17 360 16</inkml:trace>
  <inkml:trace contextRef="#ctx0" brushRef="#br3" timeOffset="502918.8151">17513 12993 1462 0,'-18'-1'63'0,"-6"-5"-32"0,5 9 4 0,-1-5 8 16,20 2 7-16,-33 13-10 0,33-13-11 0,-34 24-11 16,34-24-2-16,-31 31-7 0,19-13 2 15,2-1-4-15,3 1 1 0,7-18-5 0,-3 29 1 16,3-29-3-16,8 23 2 0,-8-23-1 16,20 17 3-16,-20-17 0 0,30 5 1 0,-13-7 1 15,1-6 0-15,2-4-1 0,4-2 1 0,-1-7 2 16,5-3-6-16,0-6 5 0,-1-5-10 0,1-3 6 15,-3 1-6-15,1-2 6 0,-3 3-6 0,-1 1 6 16,-2-2-8-16,-2 4 9 0,-3 0-9 16,-1-1-11-16,-2 4 25 0,-2 1-26 0,-3 6 27 15,-7 23-8-15,7-24-1 0,-7 24 1 0,0 0-1 16,0 0-2-16,-11 18 1 0,2 4-5 0,-6 8-7 16,-1 9 26-16,-1 5-23 0,-1 5 21 0,1-2-9 15,2-1-14-15,3 0 4 0,6-3-19 0,2-4-8 16,12 0-32-16,-4-16-20 0,20 8-47 15,-24-31-19-15,59 34-20 0,-25-33-24 16,23 8-64-16,9-2-164 0,-10-20 68 0,19 14 355 16</inkml:trace>
  <inkml:trace contextRef="#ctx0" brushRef="#br3" timeOffset="503298.0305">18602 12808 1362 0,'0'0'85'0,"0"0"-48"16,0 0-12-16,-11 21-2 0,11-21 6 0,-10 34-5 15,6-10-2-15,-3 1-14 0,0 4 2 16,-3 5-10-16,-1 1 6 0,0 0-8 0,1-1 8 15,1-6-9-15,0-4 6 0,4-2-8 0,5-22-11 16,-3 33-17-16,3-33-19 0,0 0-36 0,0 0-27 16,35 11-113-16,-35-11-143 0,22-38-68 0,6 24 152 15</inkml:trace>
  <inkml:trace contextRef="#ctx0" brushRef="#br3" timeOffset="503438.6602">18575 12512 1393 0,'-26'10'40'16,"26"-10"-68"-16,-24 6-36 0,24-6-30 15,0 0-28-15,0 0-2 0,21-5-84 0,-21 5-179 16,36-12 19-16,-20-10 331 0</inkml:trace>
  <inkml:trace contextRef="#ctx0" brushRef="#br3" timeOffset="503641.7149">18947 12414 1289 0,'-23'27'40'0,"16"-7"-26"15,0 2 11-15,6 6 14 0,-4-3-5 16,5 7 6-16,-4 2-24 0,2 2 2 0,0 5 10 16,2 3-33-16,-1 0 24 0,-1 2-30 0,2-3 6 15,-1 0 10-15,-1 1-14 0,-2-4 3 0,2 2-25 16,-3-8-8-16,6 0-32 0,-9-11-13 15,12 3-55-15,-4-26-88 0,-14 17-207 0,14-17 3 16,0 0 357-16</inkml:trace>
  <inkml:trace contextRef="#ctx0" brushRef="#br3" timeOffset="503829.2212">18772 12752 1594 0,'0'0'164'0,"0"0"-99"0,0 0-30 15,0 0-21-15,0 0-6 0,0 0-8 0,0 0 0 16,0 0 1-16,27-4-2 0,-6-2 1 0,6-3-5 16,6 3-16-16,0-6-17 0,8 11-46 0,-7-15-26 15,19 21-46-15,-14-20-53 0,23 15-200 0,-5 2-80 16,-9-11 131-16</inkml:trace>
  <inkml:trace contextRef="#ctx0" brushRef="#br3" timeOffset="504266.7899">19759 12470 1131 0,'0'0'129'0,"0"-17"-67"0,0 17-1 16,0 0 4-16,0 0 7 0,0 0-11 0,0 0-18 16,0 0-13-16,-9 23-3 0,9-23-4 0,-8 39 8 15,5-14-6-15,1 6 3 0,-1 3-12 0,2 5-14 16,-2 1 20-16,1 3-28 0,-1 2 22 0,0 0-11 16,-1-3-10-16,-1-2 9 0,0-2-10 0,0-2-1 15,4 0-25-15,-4-6-6 0,8 4-29 16,-8-17-29-16,13 9-31 0,-8-26-59 15,9 19-125-15,-9-19-175 0,0 0 55 0,29 11 377 16</inkml:trace>
  <inkml:trace contextRef="#ctx0" brushRef="#br3" timeOffset="505032.4323">19594 12800 1622 0,'0'0'137'0,"0"0"-93"0,0 0-26 0,0 0-13 15,0 0 0-15,16-17 7 0,-16 17 4 16,33-11 2-16,-10 5-2 0,3-1 0 0,2 0-5 16,3-2 1-16,-1 3 0 0,2 0-2 0,-3 2-2 15,0 2-3-15,-3 2 0 0,-2 1-3 0,-2 3 0 16,-3 2-2-16,-2 2 2 0,-17-8-2 16,28 22 2-16,-28-22-2 0,16 30 3 0,-12-10-5 15,-4 3 6-15,-4 1-6 0,-1 1 3 0,-4-1-3 16,-2 2 5-16,-1-1-5 0,-2 2 5 0,2-2-5 15,0-1 3-15,1-1-4 0,-1-6 5 0,12-17-3 16,-19 27 3-16,19-27-3 0,0 0 2 0,0 0-2 16,0 0-1-16,0 0-1 0,0 0 0 0,0 0 1 15,0 0-1-15,9-18 4 0,2 0-3 16,4-9 4-16,0-3-3 0,0-2 5 16,2 1-5-16,-1 2 5 0,0 1-7 0,-2 1 6 15,-2 0-6-15,-1 1 5 0,-1 2-4 0,-1 2 4 16,-3 4-3-16,-6 18 2 0,12-25-1 0,-12 25-16 15,0 0 16-15,0 0-17 0,0 0 17 0,0 0 17 16,0 0-17-16,16-6 16 0,-16 6-15 16,18 7-1-16,-18-7 1 0,30 7-1 0,-10-4 1 15,2-2-1-15,2-2-1 0,5-1 2 0,-1 0-2 16,1 0 1-16,0 0 0 0,-2 0-1 0,-1 2 0 16,-6 0-3-16,-1 0-3 0,-19 0-3 0,22 4-3 15,-22-4 3-15,0 0 4 0,0 0 3 16,0 0 2-16,-10 17 2 0,10-17 1 0,-26 13 0 15,26-13 0-15,-34 14-2 0,15-5 2 16,-2-2 2-16,-2 2 3 0,-1 1 1 0,-1 4 4 16,0 1-4-16,0 4 7 0,4 1-5 0,0 2 4 15,3 1-8-15,2 1 2 0,2 0-7 0,6 0 3 16,3-1-4-16,4-2 1 0,3-3-3 0,-2-18 2 16,19 26-2-16,-19-26 2 0,30 14-2 0,-11-12 1 15,3-5 1-15,5-6 0 0,2-4 1 0,2-5-1 16,0-4 1-16,-2-6-3 0,1 1 4 15,-4-2-4-15,-1 1 5 0,-2 2-5 16,-5 2 4-16,-3 1-4 0,-4 1 3 0,-5 3-3 16,-1 2 4-16,-5 17-2 0,1-29 1 0,-1 29 0 15,-6-18 1-15,6 18 0 0,0 0 0 0,0 0 2 16,-21-5-3-16,21 5-1 0,-13 17 1 0,13-17-1 16,-16 35-2-16,9-11 4 0,-3 2-4 15,3 1 5-15,-1 0-6 0,5 0 5 0,1-3-4 16,2 0 0-16,4-1-10 0,2-4-4 0,3 0-12 15,-9-19-4-15,25 23-12 0,-25-23-17 0,37 12-33 16,-37-12-43-16,47-5-98 0,-47 5-227 0,39-29-53 16,-10 17 117-16</inkml:trace>
  <inkml:trace contextRef="#ctx0" brushRef="#br3" timeOffset="505329.3136">20764 12736 1538 0,'0'0'129'0,"0"0"-69"0,-18 5-16 0,18-5-14 15,0 0-5-15,-20 18-11 0,20-18-2 0,-10 28-5 16,6-9 6-16,-1 4-5 0,1 2 8 0,0 3-6 16,2 4 5-16,-2-1-1 0,2 3 7 0,-1-1-7 15,2-1 7-15,1-4-11 0,0-5 0 16,3-2-4-16,-3-21 0 0,8 27-6 0,-8-27 3 16,12 17-2-16,-12-17-1 0,19 4 2 0,-19-4-2 15,21-11 2-15,-21 11-1 0,28-30 2 16,-12 9-3-16,1-5 4 0,2-3-6 0,-1-5 6 15,0-2-7-15,1 0 6 0,0 3-6 0,-3 0 4 16,-1 2-6-16,1-1 0 0,-2-1-15 16,-1 4-21-16,-5-2 7 0,2 6-39 0,-6-2 12 15,-4 27-29-15,6-33-18 0,-6 33-31 0,0 0-50 16,0 0-71-16,0 0-231 0,0 0 78 0,17 38 304 16</inkml:trace>
  <inkml:trace contextRef="#ctx0" brushRef="#br3" timeOffset="505719.9292">21068 12844 1111 0,'0'0'124'0,"0"0"-68"16,0 0-7-16,0 0 8 0,0 0 12 0,0 0-2 16,0 0-11-16,21 13-8 0,-21-13-4 0,18 3-5 15,-18-3 0-15,22-1-5 0,-22 1-9 0,23-5-4 16,-23 5-9-16,19-9-6 0,-19 9 0 15,17-14-4-15,-17 14 1 0,16-19-2 0,-16 19 0 16,15-22-1-16,-15 22 3 0,11-23-4 0,-11 23 4 16,3-20 2-16,-3 20 4 0,-5-18-1 0,5 18-19 15,-13-17 14-15,13 17-17 0,-18-14 30 0,18 14-7 16,-21-12 11-16,21 12-9 0,-24-7-2 16,24 7 0-16,-25 6-12 0,25-6 12 15,-24 17-10-15,24-17 28 0,-27 30-12 0,14-8 13 16,-2 1-14-16,3 0-6 0,3 2-7 0,-1 1-1 15,4-2 0-15,1-1 0 0,4-3 0 0,3-3 0 16,-2-17 0-16,11 23 0 0,-11-23 0 0,22 11 0 16,-22-11 0-16,34-5 0 0,-13-7-10 0,4-2-17 15,0-8-16-15,6 0-16 0,-5-9-39 0,13 9-46 16,-20-25-98-16,26 23-165 0,-11-13-130 16,-4-6 67-16,13 15 461 0</inkml:trace>
  <inkml:trace contextRef="#ctx0" brushRef="#br3" timeOffset="505876.2076">21537 12270 1596 0,'-8'24'147'0,"-15"-5"-69"0,6 11-16 0,-4 2-24 15,0 7-4-15,-2 1-15 0,3 2 1 16,-2 3-12-16,1 1 6 0,3 1-13 0,2 0-3 16,1-2 15-16,2-1-26 0,3-3 14 0,0-5-24 15,6 0-30-15,-5-13-58 0,19 16-72 0,-10-39-147 16,-3 36-261-16,12-13 67 0,-9-23 324 0</inkml:trace>
  <inkml:trace contextRef="#ctx0" brushRef="#br3" timeOffset="506173.0755">21563 12610 1580 0,'0'0'229'16,"-27"10"-160"-16,27-10-33 0,-30 12-12 0,30-12-7 15,-27 22-6-15,27-22-16 0,-22 29 6 16,22-29-11-16,-12 31 26 0,12-31-15 0,2 28 13 16,-2-28-14-16,14 22-4 0,-14-22 1 0,26 13-1 15,-9-8 1-15,2-3 0 0,1 1 2 16,0-2 1-16,-2-1 1 0,-18 0-1 0,31 4 4 16,-31-4 4-16,17 6 5 0,-17-6 2 0,0 0 4 15,0 0-1-15,6 20-14 0,-6-20-4 0,-10 27 0 16,1-10 0-16,-4 1 0 0,-2 1 0 15,-2 0 0-15,-2 1 0 0,1-1 0 0,1 2-12 16,1-4-7-16,5 1-16 0,11-18-9 0,-15 25-33 16,15-25-50-16,3 20-119 0,-3-20-325 0,0 0 16 15,-3 17 195-15</inkml:trace>
  <inkml:trace contextRef="#ctx0" brushRef="#br3" timeOffset="506862.6283">22533 12656 927 0,'0'0'254'16,"-18"-8"-148"-16,-1 3-34 0,19 5-10 0,-37 0-4 16,37 0 3-16,-39 7-2 0,21 1 0 0,-6-4-3 15,3 8-5-15,-3-2-8 0,4 3-19 0,-2-2 26 16,4 4-36-16,-1-3 26 0,0 3-16 0,4 0-10 15,15-15 2-15,-26 29-5 0,26-29-1 16,-16 29-7-16,16-29 2 0,-7 28-6 16,7-28 1-16,5 24-1 0,-5-24 2 0,14 17-2 15,-14-17 3-15,23 11-2 0,-23-11 1 0,30 3-1 16,-12-5 1-16,3-5-1 0,2-3 1 0,3-4 2 16,4-6-2-16,0-4 6 0,2-3-4 0,-2-2 6 15,0 2-7-15,-3-2-2 0,-1 3 0 16,-6 2 0-16,0 3 0 0,-20 21 0 0,22-29 0 15,-22 29 0-15,0 0 0 0,11-17 0 0,-11 17 0 16,0 0 0-16,0 0 0 0,0 0 0 0,0 0 0 16,-12 27 0-16,4-9 0 0,0 6 0 0,-1 5 0 15,0 2 0-15,0 1 0 0,3 1 0 16,0-2 0-16,6 1 0 0,0-6 0 0,6 3-3 16,1-8-49-16,10 2-28 0,-17-23-26 15,43 33-54-15,-43-33-97 0,51-2-301 0,-18 4 30 16,0-16 226-16</inkml:trace>
  <inkml:trace contextRef="#ctx0" brushRef="#br3" timeOffset="507143.8806">23004 12593 1442 0,'-17'10'315'0,"-11"-14"-230"16,7 8-34-16,-2-1-11 0,4 6-6 15,-1-1-7-15,3 3-7 0,17-11-8 0,-27 22-3 16,27-22-4-16,-9 24-10 0,9-24 6 0,5 26-8 15,-5-26 24-15,18 25-16 0,-18-25-1 0,29 21 0 16,-11-13 0-16,-1 1 0 0,3-2 0 0,-2 0 0 16,-1-1 0-16,-17-6 0 0,30 13 0 15,-30-13 0-15,20 14 0 0,-20-14 0 0,10 18 0 16,-10-18 0-16,3 25 0 0,-3-25 0 0,-7 29 0 16,-2-12 0-16,-4 0 0 0,-3 2 0 0,-2-2 0 15,-3 3 0-15,1-2 0 0,-1-1 0 0,0-1 0 16,1-6-15-16,20-10-22 0,-33 19-15 0,33-19-49 15,-26 3-88-15,26-3-374 0,0 0-27 16,0 0 91-16</inkml:trace>
  <inkml:trace contextRef="#ctx0" brushRef="#br3" timeOffset="509375.2822">964 14811 864 0,'0'0'216'0,"0"0"-119"0,0 0-27 16,0 0-13-16,0 0-3 0,0 0-2 0,0 0-8 15,0 0-10-15,0 0-13 0,0 0-8 0,0 0-8 16,0 0-3-16,-18 22-3 0,18-22 3 0,-5 29-4 15,3-12 3-15,-1 1-1 0,1 0 5 16,1 0-2-16,-1 3 7 0,2-3-2 0,2 1 6 16,-1 1-5-16,2-1 4 0,1-2-7 15,1 0 0-15,-5-17-4 0,13 23 0 0,-13-23-3 16,17 16 3-16,-17-16-2 0,22 7 1 0,-22-7 2 16,28-4 0-16,-28 4 0 0,32-14-1 0,-15 2 1 15,0-4-4-15,0-5 6 0,1 0-7 0,-1-5 5 16,0 1-5-16,1-3 5 0,-2-1-7 0,-1 1 6 15,-1 3-7-15,-1-1 7 0,-3 5-4 0,-1 1 3 16,-9 20-2-16,12-26 2 0,-12 26-3 16,0 0 6-16,0 0-3 0,0 0-2 0,0 0 0 15,0 0-3-15,0 0 4 0,0 0-1 16,7 29 3-16,-8-8-3 0,1 5 5 0,-1 2-6 16,1 1 6-16,0 1-4 0,2-4 2 0,2-1-5 15,2-4 5-15,4-2-7 0,-10-19 9 0,27 27-4 16,-10-18 4-16,2-6 5 0,3-1 2 0,0-6 5 15,5-2 0-15,-4-6 0 0,1-3-1 16,-1-5 3-16,2-1-3 0,-5-7 2 0,1-1-10 16,-3-6 4-16,-1 0-9 0,-2 0 5 0,-3 1-6 15,-4 2 3-15,1 2-4 0,-4 3 3 0,-3 3-3 16,-3 3 3-16,-5 4-9 0,6 17 3 0,-13-26-12 16,13 26-11-16,0 0-16 0,0 0-14 15,-19-12-25-15,19 12-38 0,0 0-38 16,11 26-53-16,-11-26-37 0,0 0-102 0,22 40-32 15,-22-40 273-15</inkml:trace>
  <inkml:trace contextRef="#ctx0" brushRef="#br3" timeOffset="509797.128">1918 14739 959 0,'-19'-9'100'16,"19"9"-35"-16,-31-11 4 0,31 11 6 0,-33-5-4 15,33 5-10-15,-38 8-7 0,21 3-4 0,-6-4-8 16,5 7 1-16,-5 0-2 0,6 6 4 16,-9 1-7-16,8 7 1 0,-4-2-11 0,5 6 2 15,1-1-9-15,4-1 9 0,1 1-12 0,4-2 6 16,1-6-4-16,3-3-8 0,3-20 2 16,4 24-11-16,-4-24-1 0,0 0 1 0,27 18-4 15,-27-18 6-15,30-2-4 0,-7-6 1 0,4-7 1 16,5-7-2-16,2-3 5 0,1-5-8 0,-1-4 7 15,2 0-8-15,-3-2 5 0,-1 2-5 0,-3 1 5 16,-5 4-6-16,-4 5 6 0,-6 2-4 0,-4 5 2 16,-10 17-2-16,9-22 5 0,-9 22-3 15,0 0 3-15,0 0 1 0,-17-8-3 16,17 8 3-16,-21 14-2 0,21-14 0 0,-27 32-3 16,13-12 4-16,-1 5-5 0,0 0 4 0,3 3-4 15,1 2 3-15,3 0-2 0,2-1 3 0,4-1-6 16,4-5 5-16,4-2-9 0,4-4-4 0,-10-17-15 15,31 25-6-15,-7-15-20 0,0-12-16 0,8 5-30 16,-8-19-39-16,17 15-77 0,-19-29-115 16,11 6-185-16,5 5 34 0,-12-18 475 0</inkml:trace>
  <inkml:trace contextRef="#ctx0" brushRef="#br3" timeOffset="510062.7814">2315 14620 1335 0,'-28'7'116'15,"16"13"-51"-15,-7-7-13 0,9 9 4 16,-3-3-17-16,4 5-3 0,1-1-12 0,3 3-1 16,0-2-9-16,5 2-1 0,1 1-5 0,5 2 5 15,1-2-5-15,3-1 7 0,1-4-8 0,1-3 9 16,-12-19-5-16,29 26 0 0,-29-26-1 0,36 16-4 16,-18-15 1-16,0-1-3 0,2-5 0 0,-1-2 2 15,-1-8-1-15,1-1 3 0,-2-5 6 16,-2-6-7-16,-1 0 7 0,-2-5-11 15,-2-1 3-15,-1-2-8 0,1 1 4 0,-1-1-7 0,-2 1 8 16,-1 0-12-16,1 2-5 0,-3-2-3 16,3 5-53-16,-7-5-11 0,0 34-92 0,3-50-107 15,-3 50-281-15,17-24 8 0,-17 24 358 0</inkml:trace>
  <inkml:trace contextRef="#ctx0" brushRef="#br3" timeOffset="510453.4057">2710 14757 1335 0,'-14'22'257'0,"14"-22"-199"0,-21 20-13 0,21-20-3 15,0 0-9-15,0 0-14 0,0 0-2 0,0 0-2 16,27 12 2-16,-10-18 0 0,4-2-3 0,2-6 0 15,4-1-6-15,-3-5 0 0,0-1-6 0,-1 0 3 16,0-1-2-16,-1 3 3 0,-1-2-2 0,-4 1 2 16,-1 2-5-16,-16 18-12 0,17-29 13 15,-17 29-4-15,1-20 28 0,-1 20-9 0,-11-17 9 16,11 17-19-16,-18-12-3 0,18 12-3 0,-31-3 0 16,14 5-1-16,-2 4 0 0,-2 5 0 15,1 2-12-15,-4 7 22 0,3 1-22 0,-4 6 23 16,2 2-8-16,3 2-3 0,1 2 6 0,2 1-5 15,5 1 4-15,2-4-4 0,7-2 4 0,4-4-4 16,3-2 5-16,5-4-8 0,3-2 1 16,5-3-5-16,5-5 4 0,5-6-4 0,5-5-8 15,7-3-12-15,2-7-14 0,9 0-20 0,-4-13-42 16,12 14-72-16,-17-29-150 0,12 16-264 0,-1-1 48 16,-9-10 404-16</inkml:trace>
  <inkml:trace contextRef="#ctx0" brushRef="#br3" timeOffset="510765.9301">3320 14502 1540 0,'-20'13'121'0,"-14"-8"-49"0,10 8-12 15,-3-3-16-15,4 2-31 0,5-1 25 0,1 3-33 16,17-14 22-16,-18 26-16 0,18-26-10 0,-3 23 1 16,3-23-3-16,12 23 3 0,-12-23 0 0,25 24 0 15,-25-24-3-15,31 21 4 0,-13-12-3 16,2-2 4-16,1 2 0 0,-1-3 1 0,3-1 2 15,-2 1-1-15,-1-2-1 0,-1 2-1 0,0 2-2 16,-2-1 1-16,-17-7 0 0,30 17 2 0,-30-17-2 16,19 24 2-16,-19-24-3 0,12 26 2 15,-12-26-2-15,3 26 1 0,-3-26-2 0,-6 32 0 16,6-32-3-16,-16 30 3 0,16-30-3 0,-25 28 3 16,25-28-4-16,-32 26 4 0,15-12-9 15,-2-4 1-15,19-10-10 0,-31 20-2 0,31-20-7 16,-25 13-3-16,25-13-9 0,0 0-18 0,0 0-45 15,-24-1-61-15,24 1-120 0,0 0-295 0,0 0 56 16,23 3 359-16</inkml:trace>
  <inkml:trace contextRef="#ctx0" brushRef="#br3" timeOffset="515051.5944">4266 14717 571 0,'0'0'37'0,"2"-23"-8"0,-2 23 1 15,0 0 3-15,12-24 23 0,-12 24 10 0,0 0 12 16,0 0-5-16,8-21-1 0,-8 21-10 0,0 0-3 15,0 0-7-15,0 0 4 0,0 0-4 0,-12-18-1 16,12 18-5-16,0 0-9 0,-17-1-2 16,17 1-5-16,-20 2 0 0,20-2-2 0,-21 6-2 15,21-6-7-15,-21 12-1 0,21-12-7 0,-22 18-1 16,22-18-4-16,-16 23 1 0,16-23-2 0,-13 27 0 16,13-27-5-16,-11 33 3 0,9-14-6 15,1 3 8-15,1 2-6 0,3 3 5 0,0 2-5 0,1-3 4 16,2 1-7-16,0-3 7 0,3-5-6 15,-9-19 6-15,24 28-4 0,-7-22 3 16,2-3-1-16,3-5 0 0,1-4 0 0,3-3-1 16,-1-5 4-16,0-4-5 0,-1-3 7 0,-1-4-3 15,-3-2 8-15,-1-1-5 0,-3 0 4 0,-3 2-8 16,-3 2 4-16,-4 4-4 0,-5 0 8 0,-1 20-1 16,-7-30 3-16,7 30-4 0,-18-23-5 0,18 23-3 15,-26-19 2-15,26 19-4 0,-31-15 6 0,31 15-6 16,-28-8-4-16,28 8-3 0,0 0-10 15,-21-3-16-15,21 3-27 0,0 0-16 0,0 0-19 16,0 0-16-16,41 10-18 0,-41-10-36 16,53-8-87-16,-19 9-168 0,-6-17 20 0,19 20 402 15</inkml:trace>
  <inkml:trace contextRef="#ctx0" brushRef="#br3" timeOffset="515317.2487">4904 14306 1295 0,'-17'-21'63'16,"8"3"-41"-16,-1-5-7 0,3 2-4 0,-1 0 12 15,5 4-1-15,3 17 6 0,-9-26-2 0,9 26 4 16,0 0-3-16,-18-12-2 16,18 12-10-16,0 0-8 0,-21 21-2 0,11-3-6 15,1 4 7-15,-5 5-1 0,2 5 9 0,-1 4-4 16,1 4 10-16,-2 2-12 0,3 3 7 0,-1 1-14 15,2 1-9-15,3-1 23 0,1 0-25 0,2-5 23 16,2-4-23-16,6-1-31 0,-3-11-25 0,13 9-63 16,-14-34-65-16,22 40-141 0,-7-22-162 0,-15-18 68 15,29 22 429-15</inkml:trace>
  <inkml:trace contextRef="#ctx0" brushRef="#br3" timeOffset="515489.1158">4611 14753 1163 0,'-25'-16'289'15,"5"19"-199"-15,-6-12-23 0,26 9-8 0,-32-7-6 16,32 7-13-16,0 0-18 0,0 0-10 16,0 0-7-16,5-18-4 0,-5 18 1 0,34-25-3 15,-6 9 3-15,7-2-10 0,8-2-5 0,0-3-19 16,13 8-49-16,-7-12-28 0,19 21-108 0,-19-21-130 16,12 10-162-16,7 9 26 0,-15-13 479 0</inkml:trace>
  <inkml:trace contextRef="#ctx0" brushRef="#br3" timeOffset="516006.5757">5624 14650 1240 0,'-20'-5'216'0,"20"5"-186"0,0 0-25 0,0 0-6 16,0 0 0-16,0 0 8 0,0 0 12 15,0 0 12-15,20-3 8 0,-3 3 2 0,-17 0-5 0,40-12-3 16,-14 2-4-16,4 0-10 0,3-3-6 16,0 2 11-16,0-1-36 0,0 1 31 0,-4-1-31 15,-1 0 11-15,-4 2 1 0,-4 2-2 0,-20 8 3 16,23-10 0-16,-23 10 7 0,0 0 8 16,0 0 4-16,0 0 0 0,0 0-6 0,0 0-10 15,-28-15-5-15,11 11-2 0,-3 3 2 0,-4 2 0 16,-2 1 0-16,-1 2 2 0,-3 3-1 0,2 2 4 15,-2 0 2-15,2 5 3 0,2-1-1 0,5 1-14 16,2 2 29-16,6 4-29 0,2-1 26 0,4 3-12 16,3 2-7-16,5 1 4 0,3-1-7 15,6 2 5-15,2-3-7 0,4-3 6 16,4-2-4-16,3-4 2 0,4-6-1 0,4-3 1 16,1-5-3-16,4-7-8 0,4-4-8 0,0-8-17 15,7-2-22-15,-5-15-29 0,11 8-37 0,-14-23-55 16,18 18-114-16,-18-6-212 0,1-15 36 0,9 17 336 15</inkml:trace>
  <inkml:trace contextRef="#ctx0" brushRef="#br3" timeOffset="516194.082">6506 13965 1298 0,'0'0'290'0,"-33"12"-207"16,23 7-35-16,-5-1 0 0,2 10-2 15,-2 6-21-15,0 6 1 0,-3 3-14 0,0 9 7 16,-1 3-14-16,0 2 7 0,2 2-14 0,0 0 11 15,1-1-1-15,3-2-20 0,2-4 17 16,1-4-26-16,6-4 0 0,1-7-8 0,8 1-36 16,-4-15-20-16,15 8-59 0,-16-31-77 0,29 28-153 15,-10-17-142-15,-2-15 73 0,14 15 443 0</inkml:trace>
  <inkml:trace contextRef="#ctx0" brushRef="#br3" timeOffset="516557.6897">6510 14500 1339 0,'-28'23'75'0,"28"-23"-48"0,-4 22 6 0,4-22-13 15,7 17 16-15,-7-17-35 0,20 16 23 0,-20-16-18 16,33 8 25-16,-11-7 0 0,-1-4-1 0,7 0-3 16,-1-4-20-16,5 1 32 0,-1-2-43 15,1-2 31-15,-4-1-22 0,-1-1-4 0,-5-1 4 16,-2 1-4-16,-3-2 4 0,-17 14-4 0,23-22 3 15,-23 22 2-15,8-21 8 0,-8 21-4 0,-3-22 8 16,3 22-8-16,-13-21-1 0,13 21-6 0,-23-17 1 16,23 17-1-16,-33-8 2 0,15 8 2 0,-4 1 0 15,0 5 4-15,-2 2-1 0,-1 5 7 16,0 5-4-16,0 1 5 0,2 4-3 16,1 4 3-16,2-1-4 0,3 5-15 0,1-3 21 15,4-1-25-15,3 0 19 0,4-4-10 0,5-1-6 16,5-4 2-16,-5-18-2 0,21 28 0 0,-4-17-9 15,4-4-7-15,5 0-10 0,1-6-6 0,11 0-6 16,0-8-15-16,8 4-21 0,-5-16-43 0,13 17-66 16,-20-25-92-16,16 9-264 0,-2 6 62 15,-15-14 334-15</inkml:trace>
  <inkml:trace contextRef="#ctx0" brushRef="#br3" timeOffset="516792.0852">7147 14492 1259 0,'-29'18'273'0,"4"-19"-166"15,25 1-29-15,-31 12-12 0,31-12-17 0,-29 18-17 16,29-18-27-16,-25 23 12 0,25-23-16 16,-18 25 26-16,18-25-11 0,-12 32 8 0,8-14-11 15,2 0-7-15,1 0 1 0,1-1-5 0,2 0 2 16,-2-17-4-16,9 29 2 0,-9-29-3 0,15 23 2 16,-15-23-3-16,23 13 1 0,-23-13-2 0,31 4-7 15,-9-6-5-15,0-7-5 0,4-2-5 0,2-8-12 16,5 1-18-16,-5-12-38 0,13 9-46 15,-13-21-28-15,25 16-80 0,-20-20-79 0,2 2-136 16,15 13 77-16,-25-18 385 0</inkml:trace>
  <inkml:trace contextRef="#ctx0" brushRef="#br3" timeOffset="516952.6919">7619 14052 1041 0,'0'0'253'0,"-17"8"-137"0,0-2-42 16,11 14-12-16,6-20-15 0,-21 39-5 0,9-14-14 0,3 5 1 0,0 0-15 0,1 5 2 15,0 3-15-15,0 0 6 0,0 5-8 0,-1 0 9 16,1 2-10-16,1 1 9 0,-1 0 1 0,1-3-33 16,5 0 9-16,-4-9-50 0,10 4-26 0,-8-20-80 15,21 11-233-15,-9-6-115 0,-8-23 67 0,16 32 453 16</inkml:trace>
  <inkml:trace contextRef="#ctx0" brushRef="#br3" timeOffset="517426.626">7373 14470 1526 0,'0'0'123'0,"-23"9"-53"0,23-9-22 16,0 0-12-16,0 0-18 0,0 0-14 0,0 0-2 15,0 0 2-15,26 2 5 0,-2-8 5 0,3-1-2 16,4-2 3-16,2 1-2 0,0-1 6 0,1 2 2 15,-1 1 5-15,3 4-2 0,-3-1-4 0,-1 3-7 16,-6 1-5-16,-5 1-6 0,-4 1-2 0,-17-3 1 16,20 11 1-16,-20-11 3 0,0 0 1 15,11 27 0-15,-11-27-6 0,-5 26 0 16,1-9 0-16,4-17 0 0,-15 35 0 0,8-17 0 16,-3 1 0-16,2 1-2 0,-1 1 4 0,1-1-2 15,1 0 0-15,-1-2-2 0,8-18-7 0,-6 30 1 16,6-30-3-16,3 18 0 0,-3-18-2 0,0 0 2 15,0 0 4-15,22 5 1 0,-22-5 6 0,20-18-3 16,-20 18 4-16,26-36-3 0,-13 13 4 16,1-3-3-16,-2 0-5 0,0 0 26 0,-4-2-15 15,0 1 25-15,-5-1-9 0,1 0-10 0,-4 3-11 16,2-1 0-16,-2 2 0 0,2 2 0 0,0 4 0 16,-2 18 0-16,5-23 0 0,-5 23 0 0,0 0 0 15,0 0 0-15,0 0 0 0,0 0 0 16,0 0 0-16,17 18 0 0,-17-18 0 0,17 26 0 15,-17-26-1-15,24 24-17 0,-5-13-3 16,-2-3-4-16,7 1-13 0,0-7-12 0,4 3-37 16,-5-14-35-16,15 14-64 0,-22-25-117 0,15 9-235 15,1 2 23-15,-10-12 373 0</inkml:trace>
  <inkml:trace contextRef="#ctx0" brushRef="#br3" timeOffset="517598.5768">8229 14353 1434 0,'-22'22'143'0,"4"-14"-63"0,11 11-15 15,7-19-19-15,-18 37-14 0,10-16-14 0,3 4 1 16,1 0-9-16,0 2-14 0,1 2 26 0,2 1-28 16,0-1 26-16,2 1-10 0,0-2-9 15,2-1 5-15,3-6-10 0,0-1 8 0,-6-20-7 16,16 25-7-16,-16-25-21 0,23 12-24 0,-5-11-29 16,-18-1-44-16,38-15-109 0,-33-2-247 15,11-7-58-15,7 1 221 0</inkml:trace>
  <inkml:trace contextRef="#ctx0" brushRef="#br3" timeOffset="517754.7573">8345 14111 1311 0,'0'0'238'15,"-28"-24"-111"-15,28 24-44 0,-27-9-31 0,27 9-28 16,-18 3-19-16,18-3-7 16,0 0-13-16,0 0-17 0,-5 24-22 0,5-24-9 15,18 23 3-15,-18-23-2 0,43 22-26 0,-21-22-51 16,20 17-122-16,-13-4-226 0,3-12 18 0,12 15 362 15</inkml:trace>
  <inkml:trace contextRef="#ctx0" brushRef="#br3" timeOffset="518036.0247">8783 14266 1316 0,'-27'-8'138'0,"27"8"-50"0,-34 2-14 0,34-2 0 15,-29 5-15-15,29-5-11 0,-27 6-9 0,27-6-4 16,-29 10-4-16,29-10 0 0,-31 20-1 16,31-20-2-16,-33 32-5 0,18-12-2 0,-4 3-9 15,2 3-12-15,2 1 0 0,0 2 0 0,4 1 0 16,2-1 0-16,6-1 0 0,2-4 0 0,4-3 0 16,6-4 0-16,-9-17 0 0,31 26 0 0,-6-18 0 15,0-5 0-15,9-4-15 0,0-6-16 0,5-3-10 16,0-8-18-16,7 2-31 0,-8-14-5 0,13 13-75 15,-20-24-40-15,20 23-82 0,-22-14-152 16,-2-1 1-16,8 16 287 0</inkml:trace>
  <inkml:trace contextRef="#ctx0" brushRef="#br3" timeOffset="518192.2795">9078 14260 1188 0,'-28'-17'223'0,"28"17"-84"0,0 0-43 16,-18 25-19-16,18-25-22 0,-17 32-8 0,7-14-13 15,2 5-5-15,-1 0-10 0,2 3-2 16,0 3-9-16,0 2 4 0,0 0-8 0,1 0 4 15,0 0 10-15,-1-1-27 0,-1-3 23 0,4-5-27 16,1-2 9-16,3-20 0 0,6 28-13 0,-6-28-10 16,18 12-28-16,-18-12-39 0,27-1-50 0,-23-24-100 15,23 6-334-15,-10 0 56 0,-3-12 246 16</inkml:trace>
  <inkml:trace contextRef="#ctx0" brushRef="#br3" timeOffset="518364.1489">9178 13896 1543 0,'-35'-28'127'0,"35"28"-46"16,-24-7-28-16,24 7-20 0,0 0-20 0,-20 1-9 15,20-1-9-15,0 0-9 0,0 0-13 0,0 0-9 16,0 0-12-16,19-17-16 0,3 13-27 16,-8-18-42-16,20 19-71 0,-17-24-44 0,19 15-55 15,3 0-138-15,-16-17 202 0,21 22 239 0</inkml:trace>
  <inkml:trace contextRef="#ctx0" brushRef="#br3" timeOffset="518520.406">9476 13740 1295 0,'-22'18'164'0,"18"18"-47"0,-13-8-38 15,11 9-9-15,-7-2-26 0,4 3-19 0,-3 1 19 16,4 2-29-16,-1 0 18 0,2 4-13 0,1-3-16 16,0 0 5-16,1-1-11 0,2-1 6 0,0-2-10 15,1-3 3-15,1 1-15 0,-1-4-1 0,3 0-26 16,-5-8-15-16,9 7-46 0,-5-31-41 0,5 44-77 15,-5-44-256-15,-8 22-32 0,8-22 212 0</inkml:trace>
  <inkml:trace contextRef="#ctx0" brushRef="#br3" timeOffset="519192.3166">9265 14163 1650 0,'-9'18'103'16,"9"-18"-55"-16,-22 25-11 0,22-25-9 0,-3 22-13 16,3-22-5-16,0 0 1 0,25 20 0 0,-8-18 3 15,5-3-5-15,3-4-4 0,4-5-2 0,5-2-5 16,3-1 3-16,3-2-2 0,3 1 3 16,-1-2-4-16,-1 2 2 0,-4-1-1 0,-3 3 2 15,-5 0 1-15,-6 2 0 0,-4 4-3 16,-19 6 0-16,19-7 1 0,-19 7 3 0,0 0 2 15,0 0 1-15,0 0-1 0,0 0-3 0,-19 25 6 16,19-25 0-16,-30 32 5 0,15-13-2 0,0-1-2 16,3 2-7-16,0 1 1 0,-1 2-4 0,4 2 3 15,-1 0-3-15,3 0 4 0,1 2-5 0,1-3 4 16,4 0-6-16,2-2 3 0,2-4-5 0,-3-18 2 16,19 27-5-16,-19-27 5 0,31 12-3 15,-10-12 4-15,3-4 1 0,3-3 0 0,1-5 2 16,1-3-1-16,-1-5 3 0,1-3-5 15,-1-2 6-15,0-3-6 0,-1 0 7 0,0 0-2 16,-4 0 4-16,-2 3-3 0,-2-2 1 0,-3 2-4 16,0 3 2-16,-4 0-3 0,0 3 3 0,-1 2-4 15,-11 17 4-15,16-24-4 0,-16 24 1 0,0 0-2 16,0 0 1-16,0 0 0 0,0 0-4 16,7 30 1-16,-11-6-8 0,-3 5 3 0,-4 8-9 15,-2 4 8-15,-4 8-5 0,-3 6 11 0,-2 5-8 16,-1 4 3-16,-1 6 2 0,-3 4-15 0,0 1 22 15,-1 1-3-15,2-5 3 0,-1-4 16 16,3-5-15-16,-1-6 9 0,6-7-11 0,2-5 5 16,3-7-9-16,1-4-9 0,3-8 16 15,2-4-25-15,8-21 30 0,-15 20-13 0,15-20 5 16,0 0-1-16,-17-8 0 0,17 8 14 0,-7-34-26 16,6 12 32-16,1-3-25 0,1-1 15 0,1-4 9 15,3-2-5-15,1-6 8 0,3-3-8 0,2-5 11 16,3-2-7-16,2-3 12 0,2 0-9 0,2 0 5 15,2 3-13-15,1 3 2 0,-1 5 1 0,1 8-23 16,0 5 19-16,-1 4-30 0,1 2-1 16,2 6-21-16,-5-6-41 0,14 17-100 0,-22-17-313 15,21 7-105-15,0-1 31 0</inkml:trace>
  <inkml:trace contextRef="#ctx0" brushRef="#br3" timeOffset="520004.8489">11013 14150 881 0,'0'0'162'0,"-1"-23"-49"0,1 23-22 16,-25-8 6-16,25 8-7 0,-29-1-15 16,29 1-14-16,-35 7-13 0,17 2-3 0,-5-3-7 15,2 6-4-15,-5 0-7 0,2 6-1 0,-3 0-8 16,2 5 2-16,0-1-3 0,4 1 2 0,0 0-6 15,3-2 6-15,2 2-15 0,4-5 5 0,2 0-6 16,10-18 2-16,-10 25-2 0,10-25 1 16,4 22-2-16,-4-22 0 0,0 0-1 0,27 22-1 15,-27-22-1-15,31 6 1 0,-9-8 0 0,1-3-1 16,4-5 2-16,2-5-4 0,4-3 4 0,-1-3-3 16,-1-6 3-16,1-2-4 0,-2-1 4 0,-3-1-4 15,-1 2 6-15,-5 2-7 0,-1 4 7 0,-3 2-5 16,-17 21 4-16,21-27-2 0,-21 27 2 15,0 0-1-15,0 0 2 0,0 0 1 16,0 0 2-16,0 0 1 0,0 0-1 0,0 0-2 16,0 0-2-16,-9 25-1 0,1-7-3 0,-2 4 5 15,-1 2-5-15,1 1 5 0,0 3-6 0,1 0 5 16,1-2-5-16,2-1-2 0,4-2-10 0,0-4-5 16,5-1-16-16,-3-18-3 0,15 25-24 0,-15-25-14 15,31 11-32-15,-31-11-24 0,48-9-39 16,-29-14-74-16,19 5-152 0,1 3-62 0,-12-18 280 15</inkml:trace>
  <inkml:trace contextRef="#ctx0" brushRef="#br3" timeOffset="520333.3103">11416 14196 1177 0,'-20'-8'194'0,"20"8"-68"16,-21 10-33-16,21-10-14 0,-25 16-19 0,25-16-15 16,-24 21-14-16,24-21-6 0,-21 28-11 15,21-28 1-15,-21 31-9 0,13-13 1 0,0 0-6 16,3 0 3-16,2-1-4 0,2 0 2 0,1-17-2 15,0 29 2-15,0-29-1 0,3 19 1 0,-3-19 1 16,0 0 1-16,0 0-3 0,17 14 1 0,-17-14-1 16,0 0-2-16,26-17 3 0,-26 17-2 0,25-31 5 15,-9 11-5-15,0-2 5 0,1-2-6 16,-1 0 7-16,0 1-3 0,-2-2 6 16,0 4-2-16,-2 0 3 0,-1 2-2 0,-3 2 2 15,-8 17-4-15,17-24 1 0,-17 24-7 0,0 0 1 16,17-17-1-16,-17 17 0 0,0 0 0 0,0 0 1 15,0 0-1-15,15 17-1 0,-15-17 2 0,11 29-7 16,-8-9 1-16,2 3-11 0,-1 0 0 0,1 1-11 16,0-1-2-16,2 3-16 0,-2-9-21 15,8 7-33-15,-13-24-30 0,28 31-75 0,-28-31-117 16,21 6-186-16,2 4 24 0,-23-10 464 0</inkml:trace>
  <inkml:trace contextRef="#ctx0" brushRef="#br3" timeOffset="520712.2327">11926 14164 1615 0,'0'0'148'15,"-35"-2"-79"-15,16 1-16 0,-2-3-7 0,21 4-9 16,-34 2-9-16,34-2-9 0,-31 9-6 0,31-9-3 16,-30 23-3-16,30-23-5 0,-26 35-2 0,17-12 0 15,-3 0 0-15,2 3 0 0,3 0 0 0,3-2 0 16,3-1 0-16,2-1 0 0,4-4 0 15,-5-18 0-15,16 29 0 0,-16-29 0 0,25 12 0 16,-8-13 0-16,4-6 0 0,4-7 0 16,5-4 0-16,0-6 0 0,4-6 0 0,-2-5 0 15,0-4 0-15,1-1 0 0,-4 0 0 0,1 0 0 16,-2 1 0-16,-3 0 0 0,0-4 0 0,-7 2 0 16,-2 0 0-16,-3 0 0 0,-3 3 0 0,-2 2 0 0,-1 6 0 15,-3 7 0-15,-4 23 0 16,1-19 0-16,-1 19 0 0,0 0 0 0,-12 21 0 15,1 1 0-15,-2 11 0 0,-2 7 0 0,-2 7 0 16,0 6 0-16,-1 1 0 0,1 2-2 0,1 1-16 0,3-3 4 16,2 0-20-16,1-9-3 0,9 1-31 0,-2-13-19 15,18 5-32-15,-6-21-37 0,27 15-134 0,2-16-271 16,-5-10 55-16,13 6 352 0</inkml:trace>
  <inkml:trace contextRef="#ctx0" brushRef="#br3" timeOffset="521430.6724">12889 14152 1038 0,'7'-29'192'0,"-7"29"-44"0,0 0-21 0,0 0-10 16,0 0-31-16,0 0-25 0,0 0-28 0,0 0-12 15,-14 21-8-15,14-21 4 0,-17 25 0 16,17-25 2-16,-18 30-3 0,18-30-2 0,-15 28-7 15,15-28-1-15,-12 27-4 0,12-27 2 16,-8 24-3-16,8-24 6 0,-5 17-4 0,5-17 1 16,0 0-4-16,0 0 0 0,0 18-1 0,0-18-1 15,0 0 3-15,0 0-3 0,0 0 1 0,0 0-2 16,0 0 1-16,0 0 0 0,0 0 1 0,0 0 2 16,0 0-1-16,16-22 1 15,-16 22 2-15,9-24-3 0,-9 24 3 0,11-33-5 16,-5 14 4-16,0 0-6 0,3-1 4 15,-2 0 0-15,2-3 2 0,-1-1-1 0,2-1 4 16,1 4-6-16,0 1 3 0,-11 20-3 0,22-28 2 0,-22 28-2 16,17-12 2-16,-17 12-1 0,0 0 2 0,0 0 2 15,17 11 0-15,-17-11 2 0,3 26-3 16,-1-9 3-16,-1-1-5 0,-1 4 2 0,0-2-2 16,0-18 6-16,-1 30-2 0,1-30 3 0,1 23-6 15,-1-23 2-15,7 18-4 0,-7-18 3 16,0 0-3-16,24 14 0 0,-24-14 0 0,28-6 0 15,-8-2 3-15,3-4-4 0,3-4 4 0,0-2-4 16,2-2 3-16,-2-2-2 0,1-1 3 0,-4 1-5 16,-3 2 7-16,0-1-2 0,-4 3 3 0,-16 18 1 15,22-30-9-15,-22 30 11 0,14-22-9 0,-14 22 0 16,0 0 0-16,0 0 0 0,0 0 0 16,0 0 0-16,0 0 0 0,0 0 0 15,0 0 0-15,0 0 0 0,-5 17 0 0,2 2 0 16,-2 7 0-16,0 1 0 0,1 1-2 0,2-1-30 15,4 2-16-15,-1-6-11 0,10 5-34 0,-11-28-11 16,30 37-8-16,-30-37-9 0,49 27-32 0,-27-31-77 16,12 4-266-16,3 5 30 0,-9-17 336 0</inkml:trace>
  <inkml:trace contextRef="#ctx0" brushRef="#br3" timeOffset="521836.9745">13803 14078 1529 0,'-26'-6'105'16,"26"6"-45"-16,-28-2-15 0,28 2-9 16,-19-6-11-16,19 6-10 0,0 0-4 15,-21-12 0-15,21 12 0 0,0 0 7 0,-17-11 1 16,17 11 2-16,0 0-3 0,-22-1-3 0,22 1-4 16,-19 8 1-16,19-8 0 0,-27 23 4 0,9-6-2 15,-2 4 4-15,0 0-6 0,-2 5 1 0,1-1-13 16,2 0 0-16,2 2 0 0,3-3 0 0,4 0 0 15,4-2 0-15,4-1 0 0,2-4 0 16,0-17 0-16,11 23 0 0,-11-23 0 0,24 9 0 16,-7-9 0-16,3-2 0 0,3-5 0 0,2-7 0 15,3-4 0-15,2-6 0 0,-1-3 0 0,2-4 0 16,0-3 0-16,-2-1 0 0,-4 0 0 16,0 2 0-16,-6 3 0 0,-4 2 0 0,-5 5 0 15,-4 3 0-15,-5 2 0 0,-1 18 0 0,-3-26 0 16,3 26 0-16,0 0-4 0,-13-17 8 15,13 17-4-15,0 0 0 0,-17 6 0 0,17-6 0 16,-12 25 0-16,3-6 0 0,2 6 0 0,0 2 0 16,2 2-3-16,1 0-17 0,3 2-18 0,0-3-8 15,6 5-25-15,-5-8-21 0,14 10-49 0,-14-35-71 16,26 46-73-16,-26-46-27 0,31 20-156 0,3 0 110 16,-14-23 358-16</inkml:trace>
  <inkml:trace contextRef="#ctx0" brushRef="#br3" timeOffset="522399.4793">14177 14092 1639 0,'0'0'107'0,"-20"-11"-50"16,20 11-10-16,-19-14-8 0,19 14-7 0,0 0-6 15,-18-13-2-15,18 13-4 0,0 0-2 0,0 0-4 16,0 0-4-16,-19 0-4 0,19 0-1 0,0 0-4 15,-16 27 1-15,16-27-2 0,-15 36 0 16,6-13 0-16,-1 1 0 0,0 4 0 0,0 1 0 16,3 1 0-16,1 0 0 0,4-2 0 0,-1-2 0 15,4-7 0-15,-1-19 0 0,6 24 0 16,-6-24 0-16,17 11 0 0,-17-11 0 0,25-5 0 16,-25 5 0-16,29-22 0 0,-11 6 0 0,-1-9 0 15,1-4 0-15,2-1 0 0,-2-1 0 0,2 0 0 16,-2 2 0-16,-2 0 0 0,-2 3 0 0,-2 2 0 15,-2-1 0-15,-3 4 0 0,0-1 0 0,-4 4 0 16,-3 18 0-16,8-24 0 0,-8 24 0 0,0 0 0 16,0 0 0-16,0 0 0 0,-15 25 0 15,6 0 0-15,0 8 0 0,-3 9-4 0,-2 8 6 16,0 9-10-16,-5 5-1 0,1 12-16 16,-1 7-2-16,0 3 10 0,-1 1-6 0,1-3 16 15,0-5 6-15,1-7-10 0,3-7 16 0,1-9-11 16,3-7 12-16,1-9-7 0,3-6 9 0,-1-9-5 15,1-6 6-15,7-19 2 0,-15 21 5 16,15-21 1-16,0 0-4 0,-20-7-4 0,20 7-6 16,-17-33 1-16,8 9-6 0,1-3 6 0,2-3-6 15,1-2 4-15,2 0-4 0,3-6 6 0,3 0-7 16,2-5 7-16,3-3-7 0,4-3 7 0,4-4-9 16,5-3-3-16,-1-2 11 0,6 5-18 0,-1 5 16 15,3 9-14-15,-2 6-9 0,2 10-7 16,-5 0-25-16,7 11-42 0,-12-12-64 15,22 24-159-15,-17-15-263 0,5 3 49 0,3 8 346 16</inkml:trace>
  <inkml:trace contextRef="#ctx0" brushRef="#br3" timeOffset="522899.5559">14515 14093 1015 0,'0'0'237'0,"0"0"-89"15,0 0-33-15,6-17-17 0,-6 17-13 0,0 0-22 16,0 0-18-16,0 0-20 0,-6 20-11 0,6-20-8 15,-13 28 5-15,6-11-1 0,-2 4 4 0,-2-2-4 16,0 3 4-16,-1 0-4 0,-1 1 4 0,2-2-2 16,1 1 4-16,0-3-6 0,10-19 1 0,-11 30-7 15,11-30-1-15,0 0-4 0,-1 19 1 16,1-19-1-16,0 0-1 0,0 0 2 16,20-3 0-16,-20 3 1 0,18-15-1 0,-18 15 1 15,28-31-2-15,-12 10 3 0,1-2-3 0,0-3 3 16,2 0-3-16,-1 0 4 0,1 0-5 0,-1 0 5 15,0 1-5-15,-1 1 4 0,-2 0-3 0,-1 3 3 16,-3 2-2-16,-11 19 5 0,17-27-1 0,-17 27 2 16,0 0 2-16,0 0 1 0,0 0-1 15,0 0 1-15,0 0-5 0,10 28-4 0,-12-5 0 16,-1 5 0-16,-2 1 0 0,-1 1 0 0,1 3 0 16,1-1 0-16,0 0-2 0,3 0-12 0,-3-4-2 15,6-1-11-15,-2-7-3 0,8 0-17 0,-8-20-14 16,20 31-23-16,-20-31-8 0,31 21-5 15,-31-21-14-15,45 14-65 0,-45-14-232 16,40-5-84-16,-11 5 103 0</inkml:trace>
  <inkml:trace contextRef="#ctx0" brushRef="#br3" timeOffset="523305.8177">15059 14095 1581 0,'-51'9'181'15,"51"-9"-103"-15,-32 14-33 0,32-14-8 0,-24 13-13 16,24-13-7-16,-15 17-9 0,15-17-4 16,-6 20-3-16,6-20 0 0,5 20-3 0,-5-20 4 15,18 21-4-15,-18-21 3 0,32 11-3 0,-12-10-1 16,3-1 1-16,2-2 0 0,2-2 2 0,5-2 1 16,0-3 1-16,4 0-3 0,0-2 3 0,-1-2-4 15,-1-1 4-15,-4-1-4 0,-5-1 2 16,-3 0-2-16,-5 0-3 0,-17 16-5 0,22-29 0 15,-22 29-5-15,5-25 3 0,-5 25-3 0,-11-22 5 16,11 22 0-16,-24-19 8 0,24 19 0 0,-33-15 3 16,14 10-1-16,1 4 0 0,-1 2 1 0,-2 6 0 15,-1 3 4-15,-1 6-1 0,1 3 7 0,-2 6-2 16,1 2 9-16,1 4-5 16,1 1 8-16,3 2-5 0,3 3 4 0,3-4-7 15,3 0 1-15,4-3-10 0,2-4 2 0,6-5-8 16,5-2 3-16,-8-19-3 0,27 23 1 0,-6-17 1 15,3-5-6-15,6-4-8 0,4-6-16 0,10-3-22 16,-5-11-40-16,17 11-78 0,-20-31-178 0,20 14-247 16,-2-2 38-16,1-12 393 0</inkml:trace>
  <inkml:trace contextRef="#ctx0" brushRef="#br3" timeOffset="523696.4293">15785 13645 1133 0,'2'-27'261'0,"-2"27"-148"15,9-32-22-15,-9 32-17 0,11-29-8 0,-11 29-15 16,0 0-11-16,0 0-4 0,0 0-4 0,0 0-3 16,0 0-8-16,0 0-5 0,5 33-11 0,-10 1 2 15,-4 5-9-15,0 6 7 0,-3 2-10 0,-1 1 10 16,0 2-10-16,-2 2-5 0,1 2 18 15,-2-1-17-15,0-1 17 0,2-1-5 0,-1-4-14 16,0-3-3-16,6-2-14 0,-1-9-5 0,8 0-30 16,-3-15-29-16,17 9-96 0,-12-27-179 0,0 0-192 15,19 11 26-15,-19-11 449 0</inkml:trace>
  <inkml:trace contextRef="#ctx0" brushRef="#br3" timeOffset="524024.5669">15594 13950 1575 0,'-35'10'272'0,"35"-10"-212"0,-21 13-24 15,21-13-22-15,0 0-8 0,0 0-2 0,10 17-1 16,-10-17 5-16,29 7 1 0,-6-6 3 16,3-2-3-16,5-4-5 0,3-2-2 0,4-4-4 15,1-2-13-15,0 0 21 0,1-2-29 16,-5 1 22-16,1 0-12 0,-6 0 2 0,-2 2 4 15,-4 1 0-15,-3 2 2 0,-3 2-1 0,-18 7 1 16,26-8 1-16,-26 8 2 0,0 0 1 0,0 0 3 16,0 0 4-16,0 0 1 0,1 23 3 0,-1-23-1 15,-17 34 1-15,6-14-5 0,-2 4-13 16,-2 4 21-16,0 2-24 0,1 4 22 0,0 2-7 16,0 2-8-16,-1 2 8 0,1-1-8 0,2-1 2 15,2 0-14-15,1-7-6 0,8-1-16 0,-1-9-13 16,11 2-44-16,-9-23-49 0,28 25-172 0,-28-25-264 15,31-4 54-15,-6 1 345 0</inkml:trace>
  <inkml:trace contextRef="#ctx0" brushRef="#br3" timeOffset="524196.4569">16211 13639 1734 0,'-47'-7'168'0,"28"9"-114"0,1 1-29 0,18-3-10 15,-20 8-10-15,20-8-8 0,0 0-12 16,-5 20-12-16,5-20-14 0,11 19-12 0,-11-19-32 16,27 19-29-16,5 1-68 0,-32-20-88 15,57-4-257-15,-17 11 23 0,-6-10 325 0</inkml:trace>
  <inkml:trace contextRef="#ctx0" brushRef="#br3" timeOffset="524587.1111">16493 13810 1141 0,'0'0'152'0,"-45"12"-61"0,45-12-8 0,-42 13-3 16,42-13-7-16,-38 18-5 0,21-3-6 15,-8-4-9-15,6 6-8 0,-3-2-10 16,2 4-17-16,1-3 20 0,3 5-26 0,0-4 17 15,5 2-13-15,11-19-12 0,-14 31 1 0,14-31-5 16,2 24 0-16,-2-24 2 0,22 17-1 0,-5-13-1 16,4 0 1-16,1-3-1 0,4-2-1 0,5-1 1 15,0-3 0-15,2 0 1 0,-1 0-1 0,-3 0 0 16,0 2 0-16,-6 0 0 0,-3 2-1 16,-20 1 1-16,24 3 0 0,-24-3 1 0,0 0 1 15,0 0-1-15,10 22 1 0,-10-22-3 0,-11 31 3 16,0-12-4-16,-4 3 4 0,-6 2-3 0,-3 3 4 15,-5 0-4-15,3 1 4 0,-2 0-6 0,2-1 5 16,2-3-5-16,2-4 3 0,6 0-7 16,16-20-5-16,-16 23-14 0,16-23-12 0,0 0-27 15,0 0-36-15,27 17-70 0,-23-39-162 16,20 7-236-16,6-2 25 0,-2-14 396 0</inkml:trace>
  <inkml:trace contextRef="#ctx0" brushRef="#br3" timeOffset="525149.634">16910 13893 1643 0,'0'0'162'0,"0"0"-94"0,-21 10-22 16,21-10-9-16,0 0-13 0,0 0-11 0,-18 11-8 15,18-11-5-15,-12 17-9 0,12-17 9 0,-18 26-5 16,5-6 20-16,-2 6-7 0,-1 3 8 0,-6 5-14 15,-1 4-3-15,0-1 5 0,-3 4-1 16,2-3 10-16,0-2-10 0,3-4-3 0,5-7 0 16,5-7 0-16,11-18 0 0,-5 19 0 0,5-19 0 15,0 0 0-15,19 4 0 0,-19-4 0 0,25-18 0 16,-8 0 0-16,5-8 0 0,1-3 0 16,4-3 0-16,0-2 0 0,3 0 0 0,-2 0 0 0,-1 3 0 15,-1-1 0-15,-4 3 0 0,-3 0 0 16,-6 4 0-16,-2 1 0 0,-3 1 0 15,-1 2 0-15,-3 2 0 0,-4 19 0 0,4-21 0 16,-4 21 0-16,0 0 0 0,0 0 0 0,0 0 0 16,-11 19 0-16,4 0 0 0,-2 1 0 0,0 3 0 15,0 3 0-15,2-3 0 0,-1 1 0 0,4-1 0 16,0-4 0-16,4-19 0 0,2 27 0 0,-2-27 0 16,0 0 0-16,27 18 0 0,-27-18 0 15,32-5 0-15,-12-4 0 0,4-1 0 0,2-4 0 16,2-3 0-16,1-1 0 0,1-4 0 0,0 1 0 15,-2 0 0-15,-1 2 0 0,-2-1 0 0,-3 3 0 16,-2 2 0-16,-20 15 0 0,28-23 0 16,-28 23 0-16,0 0 0 0,0 0 0 0,0 0 0 15,0 0 0-15,0 0 0 0,0 0 0 0,2 22 0 16,-10-2 0-16,-6 8 0 0,1 2 0 16,-3 3 0-16,0 4 0 0,-1 2 0 0,-1 0 0 15,2 2 0-15,0-4 0 0,5 0 0 0,0-6-20 16,13 4-79-16,-2-35-68 0,18 52-240 0,-18-52-220 15,30 28 49-15,-4-11 430 0</inkml:trace>
  <inkml:trace contextRef="#ctx0" brushRef="#br3" timeOffset="525295.6618">17760 14341 2047 0,'-44'11'0'0,"9"-4"0"0,5-2 0 0,9 0 0 15,21-5 0-15,-24 0 0 0,24 0 0 0,0 0-35 16,-5-34-149-16,31 13-459 0,-10-2-11 16,11 3 124-16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2:49:10.44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brush xml:id="br7">
      <inkml:brushProperty name="width" value="0.05292" units="cm"/>
      <inkml:brushProperty name="height" value="0.05292" units="cm"/>
      <inkml:brushProperty name="color" value="#002060"/>
    </inkml:brush>
    <inkml:brush xml:id="br8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1342 804 715 0,'9'-24'131'0,"-9"24"-61"0,1-18-43 0,-1 18 0 15,9-19 43-15,-9 19-24 0,12-19 36 16,-12 19-40-16,0 0-9 0,0 0-8 0,0 0-1 16,17-9 0-16,-17 9-4 0,0 0 0 0,0 0 0 15,0 0-2-15,17 29-35 0,-12-10 34 0,1 11-32 16,-3 5 27-16,1 8 10 0,-3 4-17 0,-1-1 11 16,-2 9-18-16,-2-1 13 0,-1 5 7 15,-1 0-29-15,1-1 27 0,-1-3-28 0,3 0 5 16,-1-6 14-16,2-3-16 0,2-9-8 15,4-4-39-15,-2-14-33 0,12 5-67 0,-14-24-57 16,26 14-100-16,-3-5-106 0,-23-9 238 0</inkml:trace>
  <inkml:trace contextRef="#ctx0" brushRef="#br0" timeOffset="234.3719">1442 860 1376 0,'-22'2'91'16,"22"-2"-31"-16,0 0-38 0,0 0-19 16,0 0-8-16,0 0 0 0,0 0 5 0,0 0 2 15,21-5 4-15,-4 2 0 0,4-3 1 0,3-5-2 16,6 1 1-16,3-6-7 0,5-6 7 16,3 2-9-16,2-3 7 0,2 4 7 0,-2-1-27 15,-2 1-3-15,2 0-39 0,-11-2-34 0,6 6-37 16,-19-1-82-16,8 2-117 0,-5 21-131 0,-22-7 181 15,14 32 278-15</inkml:trace>
  <inkml:trace contextRef="#ctx0" brushRef="#br0" timeOffset="430.3642">1498 1176 1277 0,'-13'18'269'0,"13"-18"-246"16,0 0-18-16,0 0-8 0,24-2 7 0,-7-1 4 15,4-2 5-15,1-3 8 0,2-2-6 16,3-2 6-16,3 0-13 0,0-2-4 0,4 1-4 16,-2 1-3-16,0-4-17 0,-1 4-22 0,-6-5-32 15,6 9-42-15,-31 8-53 0,45-17-87 0,-45 17-170 16,22 3-12-16,-2 14 318 0</inkml:trace>
  <inkml:trace contextRef="#ctx0" brushRef="#br0" timeOffset="618.7785">1510 1547 1467 0,'-22'9'54'0,"22"-9"-30"0,0 0-22 16,-13 19-5-16,13-19-1 0,0 0 1 16,27 4 2-16,-10-6 0 0,7-4 2 0,5-5-3 15,9-7 5-15,4-4-4 0,6-6 1 0,3-4-30 16,5 0-25-16,-6-12-43 0,13 6-32 15,-14-10-19-15,9 5-45 0,-12 0-16 0,2-2-74 16,5 18-68-16,-24-12 319 0</inkml:trace>
  <inkml:trace contextRef="#ctx0" brushRef="#br0" timeOffset="1124.0155">2253 919 1105 0,'-20'16'76'15,"6"3"-27"-15,-3-1-2 0,5 5 8 0,-5 0-2 16,7 6-2-16,-4 2-18 0,4 2 5 15,-2 1-12-15,4-1-7 0,-1-2 29 0,4 0-37 16,-1-5 33-16,5 0-19 0,-2-6-10 0,3 0 2 16,0-20-8-16,1 25 2 0,-1-25-6 0,0 0-1 15,0 0-5-15,0 0 2 0,0 0-3 0,17 13 0 16,-17-13 3-16,0 0-2 0,21-28 6 16,-10 9-7-16,1-8 8 0,2-6 11 0,0-5-29 15,-1 1 27-15,0-2-28 0,-4 0 8 0,0 5 10 16,-2 0-10-16,-3 4 7 0,1 2-8 0,-3 3 4 15,1 3-1-15,-1 3 7 0,-2 19-4 0,4-19 4 16,-4 19-5-16,0 0-1 0,0 0 3 16,0 0 2-16,0 0-2 0,0 0-3 0,1 18 1 15,-1-18-1-15,4 35 6 0,-1-18-3 0,2 1 4 16,2 0-2-16,-7-18 2 0,21 30 1 16,-21-30 3-16,29 28-10 0,-11-17 9 0,3-4-6 15,3-3 5-15,3-3-1 0,1-5-3 0,3-3 4 16,-1-3-2-16,3-3 5 0,0-4 0 0,-1-1 2 15,0-2-9-15,-4-2 6 0,-2 0-10 0,-2-5 10 16,-3 4-7-16,-3 2 1 0,-2 0-1 16,-16 21-3-16,20-28 4 0,-20 28 1 0,0 0 0 15,0 0 5-15,0 0 0 0,0 0 1 0,0 0-1 16,0 0-7-16,-5 20 2 0,-2 0-4 0,-4 8 1 16,-1 8-5-16,-1 2 5 0,-2 3-5 0,0 2 10 15,3 2-14-15,3-3 8 0,4-2-4 0,2-6-27 16,6-2 20-16,2-3-34 0,6-3-1 15,1-6-9-15,10 0-25 0,-5-11-18 16,15 9-50-16,-13-22-60 0,20 10-148 0,-2-3-122 16,-9-18 121-16,17 14 357 0</inkml:trace>
  <inkml:trace contextRef="#ctx0" brushRef="#br0" timeOffset="1702.1515">3194 926 1359 0,'0'0'124'0,"0"0"-95"0,0 0-12 0,-17 12 4 16,17-12 4-16,-7 17-2 0,7-17 4 16,-7 32-4-16,4-12 2 0,-1 5-11 0,2 2 8 15,2 5-14-15,0 4 15 0,2 2-1 0,1-2-36 16,-2 3 30-16,4-1-33 0,-1-1 20 0,1 0 10 16,-2-3-14-16,2-3 7 0,-1-2-9 15,0-4 6-15,-1-5-5 0,-3-20 3 0,4 26-3 16,-4-26 4-16,0 0 0 0,0 0 0 0,0 0 0 15,0 0-1-15,0 0 1 0,0-25-2 0,-3 1 2 16,1-7-10-16,2-6 7 0,0 0-11 16,1-3 9-16,-1-2-8 0,0 1 2 0,-1-4 23 0,0-1-25 15,-2-2 25-15,3-4-23 0,-1-2-4 16,4 2 13-16,0-1-12 0,5 5 21 16,0 2-16-16,3 13 12 0,1 9 10 0,-2 6-9 15,-10 18 16-15,23-28-16 0,-23 28 0 0,24-17-1 16,-24 17-3-16,28-2 2 0,-28 2-1 0,31 12 7 15,-14-4-1-15,1 5 6 0,-1-2 12 0,-17-11-26 16,30 27-12-16,-16-10 7 0,-2 5-26 0,-2 3 22 16,-3-1 1-16,-1 0-14 0,-3 2 1 15,-3-1-11-15,-5 1 6 0,-1-1-9 0,-5-3 8 16,0 0-4-16,-5-3 9 0,-1 3 2 0,-1-2 14 16,-2 0 0-16,2-1 14 0,0-5 5 0,18-14 14 15,-30 21 9-15,30-21 4 0,-17 12-5 0,17-12-12 16,0 0-3-16,0 0-11 0,0 0-2 15,0 0 2-15,0 0-2 0,0 0 10 0,0 0 10 16,26 19 2-16,-26-19-4 0,33 15-3 16,-14-7-9-16,4 0-28 0,-1 3 28 0,3-2-31 15,-2 1 23-15,1 4-2 0,-1-4-5 0,1 2 4 16,1 2-17-16,0-6-13 0,2 5-35 0,-6-12-67 16,16 19-237-16,-16-10-230 0,1-2 1 0,-1 6 447 15</inkml:trace>
  <inkml:trace contextRef="#ctx0" brushRef="#br0" timeOffset="2545.9379">4808 1040 888 0,'0'0'246'15,"0"0"-161"-15,2-21-24 0,-2 21-11 16,0 0-1-16,0 0 0 0,0 0-10 0,0 0-9 16,0 0-7-16,0 0-11 0,0 0 1 15,0 0 2-15,0 0 8 0,1 28 2 0,-1-28 2 16,-1 34-11-16,2-14 4 0,-4 0-1 0,5 1 6 16,-4 0-5-16,5 1 4 0,-3 2 2 0,3 2-30 15,0 0 29-15,2 2-31 0,0-2 15 0,-1-3 0 16,2-2-9-16,2 0 1 0,-1-3-1 0,-7-18 3 15,18 25-6-15,-18-25 6 0,21 13-6 0,-21-13 2 16,22-3 2-16,-22 3-1 0,24-18 2 16,-9 0-3-16,-1-5 5 0,2-5-10 15,1-5 11-15,0 1-7 0,0-1-8 0,-2-1 28 16,-1 3-27-16,-1 2 25 0,-4 1-10 0,0 3-10 16,-1 3 7-16,1 2-5 0,-9 20 2 0,11-25 3 15,-11 25 0-15,0 0-5 0,0 0-2 0,0 0-3 16,0 0 3-16,0 0 2 0,0 0 0 15,13 24 8-15,-10-3-8 0,2 7 9 0,-2 1-7 16,1-2 11-16,1 5 8 0,0-1-27 0,2-3 28 16,3 1-33-16,-1-6 11 0,3-2 6 0,1-4-5 15,1 0 4-15,3-7 2 0,1-1 1 0,2-3 1 16,-2-6 3-16,2-4 1 0,-1-1 6 16,-19 5 1-16,32-21 1 0,-32 21 1 0,25-29-6 15,-15 8-3-15,0-4-6 0,-3-7-10 16,0 0 16-16,-1-1-17 0,0-1 14 0,-1-1-4 15,0 0-7-15,0 1 3 0,-1 3-8 0,-1 4-3 16,1 3-11-16,1 2-7 0,-3 0-8 0,-2 22-7 16,10-31-16-16,-10 31-22 0,0 0-21 0,26-17-32 15,-26 17-35-15,25-1-63 0,-25 1-73 0,15 19-150 16,9 6 133-16,-18-5 323 0</inkml:trace>
  <inkml:trace contextRef="#ctx0" brushRef="#br0" timeOffset="2983.4608">6024 976 839 0,'-17'-10'173'0,"17"10"-80"16,-29-6-12-16,29 6 14 0,-36 1-4 0,17 3-13 16,-7 0-9-16,6 3-6 0,-8 1-1 0,8 6-1 15,-7-1-16-15,3 6-6 0,-3 2-15 0,2 3 2 16,1 3-5-16,5 2 6 0,0 0-8 0,5 1-11 15,3-3 21-15,4 0-30 0,3 0 22 0,5-4-11 16,2-4-8-16,4 0 4 0,-7-19-9 0,23 30 3 16,-6-19-1-16,2 0 1 15,3-3 1-15,1-6 1 0,2-2-2 0,0-6 0 16,0-5 2-16,0-3-3 0,2-2 2 0,0-3-2 16,-1-5 4-16,1-3-6 0,-4-1-12 0,-1-4 22 15,-4 1-20-15,-3 1 19 0,-3 0-1 0,-4 5-6 16,-2-2 3-16,-3 3-3 0,-2 3 4 0,-1 21-7 15,-3-25 1-15,3 25 3 0,0 0 1 0,0 0-1 16,-20-11 6-16,20 11-7 0,-17 14-1 16,17-14 3-16,-24 40-5 0,11-12 7 0,2 1-6 15,0 4 7-15,1-5-6 0,4 1-8 0,2-2 21 16,3-1-29-16,2-2 17 0,3-2-15 16,4-3-12-16,-8-19 0 0,28 28-3 0,-9-21-5 15,5 0-8-15,0-5-12 0,10 0-30 0,-7-13-31 16,19 8-64-16,-16-19-64 0,15 0-230 15,-2 9 29-15,-12-14 284 0</inkml:trace>
  <inkml:trace contextRef="#ctx0" brushRef="#br0" timeOffset="3249.1">6446 1005 1319 0,'-23'7'107'16,"23"-7"-48"-16,-30 29-11 0,18-11 16 0,-4 2-11 15,6 4-4-15,-2-1-6 0,5 6-7 16,-2-1 7-16,7 4-36 0,-2 1 22 15,5 0-23-15,1-3 5 0,2-2 8 0,4-5-11 16,1 0 1-16,2-5-5 0,4-1 0 0,-15-17-2 16,30 20 2-16,-30-20-4 0,32 8 4 0,-32-8 0 15,32-6 8-15,-32 6 3 0,30-27 0 0,-14 4 1 16,1-7-9-16,0-4 0 0,-2-5-7 0,-2-1-5 16,-2-1 16-16,-3-1-16 0,-2 1 16 15,-1 0-7-15,-2-2-9 0,-1 5 1 0,-1-4-20 16,1 6-8-16,-4-1-17 0,4 3-3 0,-6 1-20 15,6 14-15-15,-8-3-26 0,6 22-47 0,-3-21-77 16,3 21-238-16,0 0-5 0,7 19 251 0</inkml:trace>
  <inkml:trace contextRef="#ctx0" brushRef="#br0" timeOffset="3639.7534">6848 1117 1371 0,'-31'13'334'0,"31"-13"-281"0,-17 14-24 15,17-14 2-15,0 0-2 0,0 0-11 0,0 0-6 16,0 0-6-16,6 17 2 0,-6-17 4 0,25 2 2 16,-7-4-1-16,4-4-5 0,2-5-1 15,3-1-2-15,1-4-4 0,2-1 1 0,1-2-6 16,-2 1 3-16,-2 0-5 0,-7 1 7 0,-20 17-3 15,25-23 7-15,-25 23 1 0,0 0 5 0,3-22-4 16,-3 22 3-16,0 0-5 0,-20-17-5 16,20 17 0-16,-31-2-2 0,9 5 0 0,-3 2 4 15,-3 6 1-15,-3 2-3 0,-1 4 3 0,0 7-7 16,-1 2 8-16,1 3-1 0,5 2 11 0,2-2-4 16,7 0-10-16,5-3 14 0,4-1-22 0,8-2 18 15,5-2-10-15,5-3-1 0,-9-18-1 0,35 29-2 16,-8-19 3-16,6-7-2 15,5-6-9-15,8-5-1 0,5-7-14 0,6-6-17 16,2-7-1-16,9-2-82 0,-12-17-57 0,25 8-206 16,-15-3-203-16,-8-3 73 0,5 11 455 0</inkml:trace>
  <inkml:trace contextRef="#ctx0" brushRef="#br0" timeOffset="3827.2763">7526 476 1648 0,'-29'30'114'0,"13"1"-56"0,-3 11-10 0,4 7-1 16,-4 0-7-16,4 2-18 0,-1 2 3 0,4 0-13 16,0 1 8-16,2 0-7 0,2-4-13 15,3-1 0-15,4-2 0 0,2-2 0 0,8-2-3 16,3-7-33-16,3-1-4 0,0-7-41 0,7-1-42 16,-22-27-64-16,43 39-211 0,-23-22-171 15,-2-6 32-15,8 6 465 0</inkml:trace>
  <inkml:trace contextRef="#ctx0" brushRef="#br0" timeOffset="4186.6363">7582 1114 1184 0,'0'0'371'0,"-13"29"-305"15,13-29-20-15,5 30 3 0,-5-30-1 0,14 21-15 16,-14-21-12-16,28 12-4 0,-7-9-8 0,5-3 5 15,2-6-2-15,1 1-3 0,4-5-2 0,1-1-4 16,2-4-1-16,2-2-6 0,-3 0 7 0,-3-2-7 16,-7 0 6-16,-4 1-1 0,-7-2 9 15,0 2 1-15,-7 0 10 0,-2 1-2 0,-5 0 0 16,0 17-6-16,-10-31 0 0,10 31-5 0,-22-28 3 16,22 28-8-16,-32-28 2 0,12 16-3 15,-3 6 2-15,0 3-4 0,-3 8-2 0,0 5 1 0,-4 4 3 16,0 7-1-16,0 6 0 0,-2 3 6 15,3 4-12-15,2 4 11 0,4 2-5 0,5 4 6 16,6-1-5-16,3-2-2 0,7-3 0 16,5-3 0-16,5-6 0 0,5-2 0 0,6-6 0 15,4-2 0-15,5-6 0 0,4-5 0 0,3-5-4 16,5-3-8-16,9-9-5 0,2-5-24 0,8-3-13 16,0-12-40-16,12 9-94 0,-19-19-89 0,15 10-339 15,-12 0 52-15,-17-5 385 0</inkml:trace>
  <inkml:trace contextRef="#ctx0" brushRef="#br0" timeOffset="4514.7779">8266 1052 1531 0,'-38'20'143'0,"20"4"-72"0,-4-1-12 16,5 4-4-16,-3 0-13 0,3 3-29 0,-1-3 18 16,5 1-23-16,2-4 11 0,5-1-2 0,2-3-12 15,4-20-2-15,3 36-2 0,-3-36-1 16,12 26-2-16,-12-26 4 0,23 16-4 0,-23-16 1 15,28 3 1-15,-11-7-2 0,0-7 3 0,4-5-3 16,-1-5 4-16,1 0-4 0,0-2 4 0,-2 0-1 16,-3-1 2-16,-3-2 22 0,-2 2-17 0,-1 0 8 15,-3 2-16-15,0-1 0 0,0 3 0 0,-3 3 0 16,1 0 0-16,-5 17 0 0,6-20 0 16,-6 20 0-16,0 0 0 0,0 0 0 15,0 0 0-15,0 0 0 0,0 0 0 0,2 23 0 16,0-3 0-16,-1 3 0 0,3 1 0 0,-1 0 0 15,5 0-7-15,0-1-46 0,3-1 7 0,-1-4-20 16,8 3-46-16,-18-21-63 0,33 27-147 0,-33-27 12 16,39 15-33-16,-6-2-106 0,-13-19 286 0,28 16 163 15</inkml:trace>
  <inkml:trace contextRef="#ctx0" brushRef="#br0" timeOffset="5217.9518">9083 1138 408 0,'0'0'106'0,"10"-22"-52"0,-10 22-8 16,14-23 11-16,-14 23 1 0,14-23 12 0,-14 23 25 15,8-17 27-15,-8 17 11 0,0 0 3 16,-14-20-17-16,14 20-13 0,-17-5-20 0,17 5-12 16,-28 1-12-16,11 2-8 0,-8 0-4 15,3 6-5-15,-3 2 0 0,0 6-6 0,-4-2-11 16,3 5-4-16,-2 0-10 0,3 1 2 0,2 0-16 16,4 1-2-16,2-1 4 0,3-2-14 0,3-1 14 15,11-18 6-15,-9 24-6 0,9-24-2 0,4 17 0 16,-4-17 0-16,18 11 0 0,-18-11 0 15,31 0 0-15,-10-2 0 0,4-7 0 0,2-3 0 16,2 0 0-16,-1-5 0 0,-3 2 0 0,-5-2 0 16,-2 0 0-16,-18 17 0 0,24-32 0 0,-24 32 0 15,15-30 0-15,-15 30 0 0,8-33 0 0,-8 33 0 16,0-32 0-16,0 32 0 0,-3-29 0 16,3 29 0-16,-2-17 0 0,2 17 0 0,0 0 0 15,0 0 0-15,0 0 0 0,0 0 0 16,-10 20 0-16,6 2 0 0,-3 8 0 0,1 11-14 15,-4 7 9-15,1 6-15 0,-2 6 13 0,-3 6 11 16,-2 4-11-16,1 5 12 0,-6 2-10 0,2 6 11 16,-2-1-12-16,1-1 14 0,5-11 17 0,5-4-17 15,4-7 0-15,2-7-8 0,3-8 0 0,1-9 0 16,0-8 0-16,1-8 0 0,-1-19 0 16,0 17 0-16,0-17 0 0,0 0 0 0,0 0 0 15,0 0 0-15,-3-28 0 0,1 2 0 0,1-9 0 16,1-6 0-16,1-5 0 0,1-1 0 0,0-3 0 15,-2 0 0-15,0 0 0 0,0-4 0 16,0-3 0-16,2 1 0 0,2 4 0 0,0 3 0 16,1 14 0-16,-2 9 0 0,1 6 0 0,-4 20 0 15,7-18 0-15,-7 18 0 0,0 0 0 16,21-17 0-16,-21 17 0 0,30-9 0 0,-5 4-17 16,1-1-14-16,7-4-12 0,0-5-22 0,11 2-23 15,-5-15-54-15,21 11-87 0,-21-19-142 0,14 5-198 16,4 5 87-16,-18-11 473 0</inkml:trace>
  <inkml:trace contextRef="#ctx0" brushRef="#br0" timeOffset="5407.7565">9635 543 1595 0,'0'0'218'0,"-28"15"-182"16,28-15-7-16,-27 31 12 0,15-3 1 0,-6 7-6 0,5 5-25 15,-6 2 5-15,4 4-8 0,-1 2 0 0,0 7-1 16,4-1-7-16,1 2 0 0,0-2 0 0,2 1 0 15,2-2 0-15,1-3 0 16,2-1-16-16,2-5-33 0,1-1 10 0,-2-3-7 16,6-4-19-16,-6-9-41 0,14 10-83 0,-11-37-150 15,-2 31-244-15,11-11 55 0,-9-20 442 0</inkml:trace>
  <inkml:trace contextRef="#ctx0" brushRef="#br0" timeOffset="5572.8691">9375 1198 1841 0,'-24'5'24'0,"24"-5"-6"15,0 0-32-15,0 0 32 0,0 0-9 0,0 18-3 16,0-18-4-16,25 0-5 0,-3-7 28 0,10-6-45 16,2-6 9-16,9-2-68 0,-6-10-59 0,19 8-84 15,-22-14-71-15,21 1-250 16,-1 13 35-16,-12-10 397 0</inkml:trace>
  <inkml:trace contextRef="#ctx0" brushRef="#br0" timeOffset="5901.0122">10050 509 1558 0,'-25'28'258'0,"4"-6"-205"0,-6 10-16 16,3 8 8-16,-4 4-4 0,0 5-18 15,-3 0 5-15,6 5-24 0,-1-2-4 0,8 4 0 16,1-5 0-16,1 3 0 0,4-1 0 0,2-2 0 15,2 0 0-15,3-6 0 0,1-5 0 0,4-4 0 16,3-11 0-16,3 2 0 0,2-9 0 16,-8-18 0-16,24 27 0 0,-24-27 0 0,28 9 0 15,-28-9 0-15,31-2 0 0,-31 2 0 16,33-26 0-16,-13 2 0 0,2-2 0 0,-1-5 0 16,0 4 0-16,-4 0 0 0,-3 4 0 0,-2 0 0 15,-2 4 0-15,-1 2 0 0,-9 17 0 0,13-24 0 16,-13 24 0-16,0 0 0 0,0 0 0 0,0 0 0 15,0 0 0-15,0 0 0 0,0 0 0 0,16 23 0 16,-13-2-10-16,0-1-55 0,3 3 6 0,-2-6-10 16,10 3-35-16,-14-20-23 0,34 27-40 15,-34-27-31-15,50 9-75 0,-22-6-82 16,2-12-100-16,19 12 291 0</inkml:trace>
  <inkml:trace contextRef="#ctx0" brushRef="#br0" timeOffset="6183.6368">10441 900 1347 0,'-26'-5'350'16,"3"11"-261"-16,-9 1-32 0,4 7-1 0,-2 0-8 15,2 4-4-15,-2 3-10 0,6 2-12 0,2-2-22 16,6 1 0-16,7 0 0 0,4 0 0 0,5-2 0 16,3 0 0-16,-3-20 0 0,20 31 0 0,-20-31 0 15,33 23 0-15,-10-14 0 0,2-5 0 0,6-2 0 16,0-2 0-16,2 0 0 15,0-4 0-15,-1 4 0 0,-6-1 0 0,-2 1 0 16,-6 1 0-16,-18-1 0 0,25 7 0 0,-25-7 0 16,0 0 0-16,8 22 0 0,-8-22 0 0,-14 27 0 15,0-7 0-15,-7 3 0 0,-2 0 0 0,-3-1 0 16,1 0 0-16,3-3 0 0,1-2-19 0,10 2-75 16,-7-21-144-16,18 2-431 0,0 0 31 0,0 0 250 15</inkml:trace>
  <inkml:trace contextRef="#ctx0" brushRef="#br0" timeOffset="10809.3569">310 2929 370 0,'0'0'73'0,"0"0"-14"16,2-19-11-16,-2 19 1 0,0 0 6 0,9-18-4 15,-9 18-7-15,0 0-5 0,0 0 0 0,8-19 2 16,-8 19 10-16,0 0 11 0,0 0 11 0,0 0 2 16,0 0 0-16,0 0-10 0,0 0-9 15,0 0-10-15,0 0-14 0,0 0-7 0,0 0-4 16,0 0 1-16,-2 28-3 0,1-7 1 0,-4 1-10 15,1 3 0-15,-2 3-11 0,-1 2 5 0,-3 3-9 16,-1 2 8-16,-2 2-10 0,-2 1 9 0,-1 0 7 16,-2-2-31-16,3-4 25 0,1-4-36 0,5-1 3 15,2-10-10-15,11-1-27 0,-4-16-15 0,18 14-35 16,-18-14-30-16,40-10-60 0,-16 2-132 16,-3-23-58-16,19 16 341 0</inkml:trace>
  <inkml:trace contextRef="#ctx0" brushRef="#br0" timeOffset="11141.1232">633 2883 967 0,'0'0'160'0,"-18"11"-107"0,1-4-19 16,17-7 6-16,-23 21 4 0,23-21 6 0,-19 28-9 15,12-9-4-15,7-19-14 0,-15 37 0 0,7-17-8 16,6 2 1-16,-2-3-2 0,4 3 2 0,1-2-6 15,4 1 3-15,0-2-7 0,5 1 3 16,1-4-7-16,-11-16 1 0,29 28-3 16,-10-18 3-16,3-4-1 0,5-5 2 0,1-4 0 15,1-6 4-15,0-10 14 0,1-3-2 0,-4-11 8 16,2-3-14-16,-1-6 0 0,-3-4-14 0,0-3 9 16,-6 1-10-16,-5 3 10 0,-5 4-8 0,-8 5 8 15,-5 6-8-15,-8 2 6 0,-5 4-7 0,-5 3 2 16,-6 5-9-16,-1 5-5 0,-7 4-13 0,2 11-8 15,-5 1-5-15,6 10-3 0,-3 1 2 16,12 11-13-16,-2-7-11 0,17 13-46 0,-7-14-63 16,24 8-211-16,4 3-81 0,-11-30 171 15</inkml:trace>
  <inkml:trace contextRef="#ctx0" brushRef="#br0" timeOffset="11641.1525">284 3831 1149 0,'0'0'75'0,"0"0"-48"0,11-23-4 0,-11 23 10 16,1-17 6-16,-1 17 5 0,0 0-13 0,0 0-10 16,0 0-7-16,0 0-6 0,0 0-4 0,0 0-1 15,0 0 0-15,0 0-2 0,3 34 5 0,-4-6 12 16,-1 5-32-16,-1 2 30 0,-1 2-29 0,-2 2 8 15,1 0 9-15,0-1-10 0,-1-4-6 0,5 3-27 16,-3-12-16-16,12 8-46 16,-8-33-32-16,13 36-59 0,-13-36-87 0,0 0-142 15,39 12 173-15,-27-34 248 0</inkml:trace>
  <inkml:trace contextRef="#ctx0" brushRef="#br0" timeOffset="11911.0647">591 3846 1210 0,'-37'17'109'0,"9"11"-59"15,-5-9 19-15,8 8-31 0,-4-9 16 0,8 6 1 16,-1-10-10-16,22-14-1 0,-28 26-13 16,28-26-4-16,0 0-12 0,0 0-9 15,0 0-7-15,0 0-1 0,0 0-1 0,0 0 0 0,0 0 4 16,26 12 0-16,-9-12-1 0,1-3 1 0,3 3-1 15,-1-1 0-15,0 2-1 0,-1 2 1 0,1 2-2 16,-2 1 2-16,-1 3-11 0,-17-9-12 0,29 23-17 16,-29-23-16-16,26 27-20 0,-26-27-17 0,24 29-40 15,-24-29-41-15,20 24-60 0,-20-24-56 0,0 0-127 16,24 11 221-16,-24-11 196 0</inkml:trace>
  <inkml:trace contextRef="#ctx0" brushRef="#br0" timeOffset="12442.3336">923 3906 1023 0,'0'0'277'0,"-18"12"-198"0,18-12-27 16,0 0 1-16,-19 8 2 0,19-8-6 0,0 0-8 16,-19 7-18-16,19-7-9 0,0 0-8 0,-14 22 0 15,14-22-3-15,-8 20 4 0,8-20-4 0,-6 27 2 16,6-27-5-16,-5 31 4 0,5-31-6 0,-1 33 5 15,1-33-4-15,2 29 3 0,-2-29-3 0,4 25 3 16,-4-25-3-16,6 17 1 0,-6-17-1 0,0 0 0 16,0 0 0-16,17 10 1 0,-17-10 1 15,0 0 0-15,18-12 2 0,-18 12-1 16,18-26 3-16,-18 26-5 0,22-36 4 0,-12 16-5 16,0-1 4-16,-2 0-4 0,0 3 5 0,-2 0-3 15,-1 1 3-15,-5 17-4 0,7-29 3 0,-7 29-3 16,0 0 2-16,6-19 2 0,-6 19 3 0,0 0 1 15,0 0 1-15,0 0-3 0,0 0-4 0,0 0-1 16,0 0-2-16,0 0 4 0,1 18 1 16,-1-18 3-16,0 0-2 0,10 23-1 0,-10-23-4 15,0 0 2-15,19 18 0 0,-19-18-1 0,19 6 0 16,-19-6 0-16,21 0 0 0,-21 0-1 0,28-7 3 16,-28 7-2-16,34-18 1 0,-13 7-2 0,-1-4 3 15,-1 1-3-15,1-1-14 0,-3 3 30 16,-17 12-30-16,28-18 31 0,-28 18-16 15,17-7-1-15,-17 7 0 0,0 0-1 0,0 0 0 16,0 0 1-16,0 0-2 0,14 26-12 0,-14-26 28 16,5 36-29-16,-5-13 28 0,0 2-12 0,-2 2-7 15,-1-1-2-15,3 2-19 0,-3-5-12 0,6 5-37 16,-3-28-27-16,7 46-91 0,-7-46-155 0,0 0-182 16,7 26 58-16,-7-26 473 0</inkml:trace>
  <inkml:trace contextRef="#ctx0" brushRef="#br0" timeOffset="14388.3227">408 3635 533 0,'-20'17'190'16,"20"-17"-138"-16,-22-3-31 0,22 3-17 0,0 0-3 15,-20-9 4-15,20 9 12 0,0 0 12 0,0 0 6 16,0 0-1-16,0 0-12 0,0 0-10 15,0 0-3-15,0 0 9 0,0 0 9 0,0 0 11 16,0 0 7-16,0 0 0 0,21-2-5 0,-21 2-7 16,0 0-7-16,18 2-10 0,-18-2-4 0,18 6-5 15,-18-6-2-15,22 8-4 0,-22-8 1 0,27 7-2 16,-27-7 1-16,33 8-1 0,-16-4 0 0,2-1 0 16,2 0 0-16,0-2 0 0,2 0 0 15,1-2 1-15,3 0 1 0,3-3 1 16,3 1 0-16,1-3 2 0,3 0 3 0,-2-3 14 15,5 3-2-15,0-2 2 0,3 0-6 0,-1 0-9 16,2 1-2-16,0 1 1 0,3 0-1 0,1 1 0 16,0 1-1-16,1 0 0 0,1 3-2 0,-1-1 1 15,0 1-2-15,1-2 2 0,0 2-2 0,1-1 4 16,3-1-1-16,-2-1 1 0,4 0-1 16,1-2-1-16,2 0-3 0,-1-2 2 0,3 2-2 15,-2-1 2-15,1 0-1 0,0-1 3 0,-1 1-2 16,3 0 4-16,0 1-1 0,0 0 1 0,1 2-3 15,-1-1-1-15,2 2-2 0,-4 2 1 16,1-2-1-16,-2 2 0 0,-1 0 0 0,0 1 1 0,0 0 0 16,-1 0 1-16,0 0-1 0,-2 0-1 15,1 0 0-15,-3 0-1 0,3 1 1 16,-1-1 0-16,-4-1 0 0,1 1 0 0,-2-1 0 16,2-1 0-16,1 1 0 0,-1-1 0 0,1-1-1 15,-2 0 0-15,3-1 0 0,-1 0 1 0,1 0-1 16,1 0 2-16,-3-1-3 0,1 3 2 0,0-3-1 15,2 2 1-15,-2 1 0 0,1 0 0 0,0 0-1 16,-1 2 1-16,0 0 0 0,-1 2 0 16,-1 0 1-16,-1-1-2 0,-2 2 2 0,0-1-1 15,0 2 1-15,2-2-1 0,-2 0 0 0,1 1 0 16,0-1 0-16,-1 0 0 0,2-2 1 16,1 1-1-16,1-1 0 0,0-1 0 0,1 1 0 15,-2-2 0-15,-1 1 0 0,3 0 1 0,2-2-1 16,0 1 1-16,2 1-1 0,-1 0 0 0,1-1-1 0,2 2 0 15,-2 0-1-15,1 0 0 0,-1 2 1 16,2-1-1-16,-3 1 1 0,4-1 0 0,0 1 0 16,2-2 0-16,1 1-1 0,2-2 1 0,0-1-1 15,2 0 2-15,0-2-1 0,0 1 0 0,0-2 0 16,3 0 1-16,2 0-2 0,-1 0 3 0,2 2-1 16,-2-1 0-16,1 2 0 0,-1-1 0 15,-4 1 0-15,2 2 0 0,-1 1 1 16,0 0 0-16,0 2 0 0,-1-1 0 0,0 1-1 15,-1 1 0-15,-1 0 0 0,0 1-1 0,-2-1 1 16,2-1 0-16,0 1 1 0,1-2-1 0,2 2 1 16,-1-2-1-16,2-1 0 0,0-1 1 0,0 0-2 15,-1 0 1-15,-1 0-2 0,3 0 2 0,1 2-1 16,2-2 0-16,2 0 3 0,-1-2-1 0,2 2-1 16,-1 0 1-16,-1 0 0 0,3 2-1 15,-1-1 1-15,0 0-1 0,3 0 0 0,-3 2 1 16,0 0 0-16,-1 2-2 0,-1-1 3 0,3 1-1 15,-3 0 1-15,0-1-2 0,2 0 2 16,-1 1-2-16,1-2 2 0,0 0 0 0,1-1-1 16,1 1 1-16,1-3 0 0,1 1-1 0,4-1 0 15,0 0 2-15,3 0-1 0,0-1 0 0,-1 1 0 16,4-2 3-16,1 2 3 0,3 0 1 16,4 0 0-16,-3 0-3 0,0 0-3 0,0 2 0 15,2-1-1-15,-1 0-1 0,5 0 1 0,-2-1-2 16,2 2 1-16,0-2-1 0,-2 0 0 0,1-2 0 15,4 1 0-15,-1 0 0 0,3-2 0 0,2 1 2 16,-1-2 0-16,1 1 0 0,4-2 0 0,0 3 0 16,0-2-2-16,3 0 4 0,0 3 0 15,0-1 1-15,3-1-2 0,-2 2-1 16,-2 0-1-16,3 1 2 0,0 0 1 0,0 0-1 16,4 1 0-16,-7 1-1 0,1 1 0 0,-2-1 0 15,3 2-1-15,-1 0 0 0,1-1 1 0,1 1-1 16,0 1 1-16,1-2-1 0,4 1 1 0,-2 0-1 15,2-2 2-15,5-1 3 0,0 2 5 0,0-3 3 16,8 2 1-16,-6-2-2 0,4 0-6 16,-1-2-1-16,2-1-1 0,0 0 1 0,-2-1-1 15,1-1 2-15,4 1-2 0,1 0 1 0,2-1-2 16,0-1 1-16,-2 1-3 0,3 0 1 0,3 1-1 16,-2 0-1-16,0 1 0 0,1 1 0 15,-1 1 0-15,-2-2 0 0,-2 3-2 0,-1-1 0 16,-1 0 0-16,0 2 0 0,-1-1 2 0,0 0 1 15,-1 0 1-15,-2 0 3 0,3 1 5 16,2-2 2-16,-2 1 2 0,2 0-1 0,4-1-3 16,0-1-2-16,-1 1-2 0,3-2-1 0,2 0-2 15,0 0 0-15,0-1 0 0,-2 0 4 0,4 1 1 16,-3-1 4-16,-3-1-5 0,0 2 1 0,0-1-3 16,-1 0 0-16,0 1 0 0,0 2-1 0,-2-1-2 15,0 1-1-15,-1 1-1 0,-3 0-2 16,-3 0 1-16,2 1-1 0,1-1 1 0,-3 0 0 15,-2 0-1-15,-5 0 0 0,-4-2-2 16,1-1-15-16,-7-3-25 0,1 6-43 0,-20-16-79 16,18 18-213-16,-21-15-166 0,-7-4 11 0,0 8 390 15</inkml:trace>
  <inkml:trace contextRef="#ctx0" brushRef="#br0" timeOffset="15792.4315">534 3594 546 0,'0'0'183'16,"3"-25"-81"-16,-3 25-12 0,-1-30-3 0,1 30-4 16,1-25 2-16,-1 25-9 0,0 0-7 0,0 0-6 15,0 0-8-15,0 0-9 0,0 0-14 0,0 0-12 16,0 0-11-16,0 0-6 0,-3 20-5 0,-2-2 4 15,0 4-4-15,-1 3 6 0,0 0-4 0,0 1 8 16,0-3-7-16,-1-1 5 0,3-3-6 16,0-1 2-16,4-18-5 0,-4 28-1 15,4-28-20-15,0 0-19 0,14 22-38 0,-14-22-54 16,19-2-100-16,-19 2-275 0,24-27 53 0,0 15 382 16</inkml:trace>
  <inkml:trace contextRef="#ctx0" brushRef="#br0" timeOffset="17229.9497">2811 3395 595 0,'0'0'78'15,"0"0"-19"-15,0 0 8 0,19-17 2 0,-19 17 14 16,0 0-7-16,0 0-7 0,0 0-13 15,7-20-3-15,-7 20-3 0,0 0-1 0,0 0-4 16,0 0-6-16,0 0-6 0,0 0-10 16,0 0-2-16,0 0 5 0,0 0 5 0,7 21 5 15,-2-3 4-15,-4 0-15 0,3 6-1 0,-4 2-15 16,-1 4 0-16,-2 0-9 0,1 4 5 0,-3 0-9 16,0 0 7-16,-1-4-8 0,1-2 7 0,2-1-18 15,-2-7-14-15,8 3-41 0,-3-23-46 0,11 23-70 16,-11-23-117-16,0 0-169 0,32-23 23 15,-20-8 433-15</inkml:trace>
  <inkml:trace contextRef="#ctx0" brushRef="#br0" timeOffset="17667.426">2810 2743 738 0,'0'-23'178'0,"0"23"-60"0,0 0-5 15,0 0-6-15,0 0-1 0,0 0-12 0,0 0-23 16,0 0-21-16,0 0-25 0,0 0-12 15,0 0-11-15,0 0-1 0,0 0-3 0,-6 22 5 16,5-5-5-16,1 2 4 0,-3 3-4 0,2 1 4 16,1 2-12-16,-1-1-9 0,5 11-28 15,-6-6-16-15,11 14-45 0,-13-14-31 0,14 14-90 16,-10-2-243-16,-4-14 48 0,15 14 319 0</inkml:trace>
  <inkml:trace contextRef="#ctx0" brushRef="#br0" timeOffset="18058.1165">2791 4378 719 0,'0'-21'76'0,"3"0"-32"0,-1-6 0 15,2 5 12-15,-2-1 19 0,-2 23 12 16,3-30 6-16,-3 30-2 0,0 0-5 0,0 0-12 15,0 0-24-15,0 0-19 0,0 0-21 0,0 0-8 16,-20 23-6-16,15-4 4 0,1 4-4 0,0 4 7 16,0 1-8-16,0 0 7 0,-1 2-8 0,1-2 7 15,2 1 12-15,0-3-33 0,3 1 13 0,-4-8-51 16,9 7-25-16,-6-26-37 0,11 33-58 16,-11-33-39-16,0 0-159 0,32 21-12 0,-32-21 298 15</inkml:trace>
  <inkml:trace contextRef="#ctx0" brushRef="#br0" timeOffset="18358.4473">3096 4122 1195 0,'-27'14'116'15,"9"5"-67"-15,-5 0-16 0,5 5 10 0,-5-5-1 16,6 6 5-16,-5-6-11 0,6 4-1 0,-2-8-10 15,5 2 1-15,13-17-6 0,-17 24-1 16,17-24-7-16,0 0-4 0,-6 20-7 0,6-20-3 0,0 0-1 16,0 0 2-16,0 0 1 0,25 11 1 15,-25-11 2-15,28 0-1 0,-28 0 0 0,32-3-1 16,-15 1-1-16,-17 2 0 0,32-1 0 0,-32 1-1 16,32 2 1-16,-32-2-9 0,29 7-15 0,-29-7-15 15,24 11-25-15,-24-11-15 0,22 12-29 0,-22-12-26 16,17 14-36-16,-17-14-48 0,0 0-79 0,26 10-106 15,-26-10 240-15</inkml:trace>
  <inkml:trace contextRef="#ctx0" brushRef="#br0" timeOffset="18865.0479">3295 4302 902 0,'0'0'262'16,"0"0"-156"-16,-24 13-46 0,24-13-3 15,0 0-4-15,-16 19-5 0,16-19-13 0,-13 17-4 16,13-17-10-16,-12 23-2 0,12-23-4 0,-12 24 2 16,12-24-3-16,-8 21 0 0,8-21-5 0,-5 17-2 15,5-17-6-15,0 0 2 0,-1 17-3 0,1-17-1 16,0 0-1-16,0 0 1 0,0 0 0 0,0 0 2 16,23 6 1-16,-23-6-1 0,20-7 1 15,-20 7 0-15,20-17 0 0,-20 17-2 0,22-21 2 16,-22 21-2-16,21-24 3 0,-21 24-4 0,16-28 4 15,-16 28-5-15,14-30 5 0,-14 30-4 0,14-27 4 16,-14 27-3-16,8-23 2 0,-8 23-1 0,0 0 0 16,6-19 0-16,-6 19 2 0,0 0 0 15,0 0 0-15,0 0-2 0,0 0-6 0,0 0 0 16,0 0 1-16,2 17 2 0,-2-17 3 16,6 19 1-16,-6-19-3 0,7 17 2 0,-7-17-2 15,0 0 1-15,18 16 0 0,-18-16 1 0,0 0 0 16,27 6 6-16,-27-6 9 0,24-7 5 0,-24 7 7 15,31-20-2-15,-31 20-2 0,34-29-5 0,-17 11-1 16,2-1-9-16,-3-2 1 0,0 2-9 0,-3 1 1 16,-13 18-2-16,21-27 1 0,-21 27 0 15,0 0 0-15,15-17-1 0,-15 17 0 0,0 0-1 16,0 0-2-16,0 0 0 0,0 0-1 16,0 0 2-16,4 23 0 0,-4-23 1 0,6 33-8 15,-3-14-2-15,-1 3-11 0,0-4-5 0,1 5-17 16,-3-6-9-16,9 6-20 0,-9-23-22 0,17 38-50 15,-17-38-71-15,23 8-261 0,-4 2-15 0,-19-10 297 16</inkml:trace>
  <inkml:trace contextRef="#ctx0" brushRef="#br0" timeOffset="19620.1278">5146 3407 252 0,'0'0'156'0,"0"0"-2"16,0 0 4-16,0 0-17 0,3-20 8 0,-3 20-12 15,0 0-13-15,0 0-13 0,0 0-14 0,0 0-13 0,0 0-15 16,0 0-16-16,0 0-19 0,-18 0-14 0,18 0-14 16,-11 17-4-16,5 0-5 0,1 5 5 0,-3 5-5 15,2 0 6-15,1 4-6 0,-1 0 4 0,3-2-10 31,-2-2-11-31,6-1-32 0,-1-26-28 16,6 43-66-16,-6-43-71 0,10 20-152 0,-10-20-129 16,0 0 146-16,36 4 352 0</inkml:trace>
  <inkml:trace contextRef="#ctx0" brushRef="#br0" timeOffset="20403.8127">4892 2841 601 0,'0'0'124'16,"0"0"-64"-16,0 0-19 0,0 0 12 0,0 0 18 15,0-20 4-15,0 20 1 0,0 0-6 0,4-19 1 16,-4 19-3-16,0 0-1 0,0 0-2 0,0 0-8 16,0 0-11-16,0 0-15 0,0 0-11 0,0 0-11 15,-3 21-4-15,0-4-6 0,-2 6 5 16,-1 3-7-16,-3 3 7 0,1 0-8 15,-1 0 6-15,2-1-6 0,-2-1-4 0,5 2-19 16,-5-8-9-16,10 5-28 0,-1-26-17 0,3 36-31 16,-3-36-32-16,13 21-37 0,-13-21-82 0,0 0-125 15,39-5 85-15,-29-18 303 0</inkml:trace>
  <inkml:trace contextRef="#ctx0" brushRef="#br0" timeOffset="21075.6988">5194 2805 1164 0,'-15'21'108'0,"15"-21"-87"15,-25 3-4-15,25-3 12 0,-22 7 7 0,22-7-1 16,-22 10-6-16,22-10-7 0,-24 17-1 16,24-17-1-16,-21 20 4 0,21-20-1 0,-18 23 2 15,18-23-6-15,-15 27 0 0,15-27-10 0,-8 28-1 16,8-28-7-16,-2 30 2 0,2-30-4 0,8 30 3 15,-8-30-4-15,15 28 4 0,-15-28-3 0,22 19 2 16,-22-19-2-16,30 13 0 0,-30-13 0 0,34 5 1 16,-34-5 0-16,30-6 0 0,-30 6 1 0,28-15-2 15,-28 15 4-15,19-23-4 0,-10 6 3 16,-1-4-5-16,0 1 1 0,-2-6-8 16,1 3 1-16,-3-2-5 0,-1 2 8 0,-3 0-3 15,-1 2 7-15,-1 2-4 0,-2 1 7 0,0 1-3 16,4 17 5-16,-8-26-2 0,8 26 2 0,0 0 2 15,-16-21 6-15,16 21 4 0,0 0 3 0,0 0-1 16,-17-3-7-16,17 3-6 0,0 0-5 16,0 0-3-16,0 0-1 0,-5 17 3 0,5-17-1 15,0 0 2-15,16 20-2 0,-16-20 2 0,24 8-1 16,-24-8 2-16,36 1-1 0,-14-4 2 0,2-2 0 16,3-3-1-16,1 0 2 0,0-2-3 0,0 1 2 15,-1-1-1-15,0 0 1 0,-2 2-2 0,-4 2 2 16,-2 1-2-16,-19 5 1 0,24-4 0 15,-24 4 1-15,0 0 2 0,0 0 7 16,0 0 1-16,-5 18 0 0,5-18 0 0,-22 36-6 16,6-10 14-16,-4 1 1 0,-1 5 15 0,-4 0-5 15,3 3 1-15,-1 0-14 0,4-1 5 0,2-2-13 16,5-4 4-16,5-4-9 0,4-3 0 0,3-21-6 16,13 29 2-16,-13-29-2 0,29 18 1 0,-7-14 0 15,3-5 1-15,4-7 2 0,4-5-2 0,2-6 5 16,0-5-7-16,0-5 6 0,0-3-5 15,-1-3 5-15,-2 0-6 0,-6 0 7 0,-2 2-6 16,-9 5 6-16,-6 3-1 0,-5 2 8 0,-7 2-2 16,-4 3 2-16,-3 1-7 0,-7 0-1 15,-2 3-6-15,-4 2-1 0,-4 3-7 0,0 5-4 16,-1 4-5-16,0 4-2 0,1 4-3 0,3 6-10 16,0-2-17-16,10 11-35 0,-8-12-42 15,22 23-100-15,-19-22-141 0,19-12-157 0,1 38 85 16,-1-38 441-16</inkml:trace>
  <inkml:trace contextRef="#ctx0" brushRef="#br0" timeOffset="21919.5672">4980 4085 1256 0,'0'0'81'0,"0"0"-54"16,0 0-9-16,0 0 0 0,1-17 8 0,-1 17 1 16,0 0 2-16,0 0-1 0,0 0-4 15,0 0-6-15,0 0-7 0,0 0-7 0,0 0 1 16,0 0-1-16,-1 18-2 0,1-18 4 0,-3 26-1 16,3-26 6-16,-5 30-3 0,5-30 5 0,-3 28-7 15,3-28 1-15,0 24-4 0,0-24-1 0,0 0-3 16,5 21 0-16,-5-21 0 0,0 0-1 15,0 0 2-15,0 0 0 0,20 3 2 0,-20-3 0 16,0 0 2-16,20-17-3 0,-20 17 3 0,17-25-3 16,-7 8 3-16,1-1-5 0,-1 0 4 15,1-2-4-15,0 1 4 0,2 1-4 0,-1 0 5 0,-4 1-5 16,-8 17 3-16,17-29-3 0,-17 29 2 16,12-22-1-16,-12 22 1 0,0 0-2 15,0 0 0-15,0 0 0 0,0 0 0 0,0 0 0 16,0 0-1-16,0 0 2 0,0 0 3 0,0 0 6 15,0 0 4-15,0 0 3 0,0 0-2 0,17 17-2 16,-17-17-4-16,0 0-2 0,0 0-1 0,0 0 0 16,21 17-1-16,-21-17 1 0,0 0-1 0,27 1 4 15,-27-1 0-15,27-7 0 0,-27 7 1 0,32-13-3 16,-15 4 1-16,0 1-3 0,0-1 0 16,-17 9-2-16,32-17 1 0,-32 17-3 0,24-12 2 15,-24 12-1-15,17-6 0 0,-17 6 0 0,0 0-1 16,0 0 2-16,0 0 0 0,17 6 0 15,-17-6-1-15,0 0 2 0,10 24-3 0,-10-24 4 16,8 29-5-16,-7-12 3 0,1 0-5 0,-1 3-4 16,3 0-20-16,-4-20-20 0,12 40-38 0,-12-40-45 15,25 34-95-15,-25-34-188 0,21 8-108 16,10-3 143-16</inkml:trace>
  <inkml:trace contextRef="#ctx0" brushRef="#br0" timeOffset="22872.6859">7135 3339 576 0,'0'0'141'0,"0"0"-31"0,0 0-2 0,18-5-9 16,-18 5-5-16,0 0-11 0,0 0-5 0,0 0-10 15,0 0-5-15,0 0-7 0,0 0-10 0,0 0-5 16,0 0-13-16,0 0-11 0,0 0-9 0,0 0-6 16,0 0-2-16,0 0 1 0,5 27-3 0,-5-7 5 15,0 6-7-15,0 2 7 0,-1 3-17 16,-2-1-2-16,2 4-20 0,-4-5-11 15,9 6-26-15,-9-13-24 0,13 9-54 0,-8-31-52 16,9 31-124-16,3-14-105 0,-12-17 210 0</inkml:trace>
  <inkml:trace contextRef="#ctx0" brushRef="#br0" timeOffset="23294.5917">7007 2840 1024 0,'-7'21'186'0,"7"-21"-126"15,0 0-15-15,-17-6-4 0,17 6-9 0,0 0-14 16,0 0-11-16,0 0-5 0,0 0-3 0,-15 22-2 15,15-22 3-15,-7 27-2 0,3-10 3 0,-1 3-3 16,0 2 3-16,2-1-5 0,0 0 5 16,3 0-20-16,0-21-16 0,5 36-38 0,-5-36-31 15,15 29-32-15,-15-29-30 0,17 15-30 0,-17-15-111 16,21-4-22-16,8 9 289 0</inkml:trace>
  <inkml:trace contextRef="#ctx0" brushRef="#br0" timeOffset="23593.3395">7303 2783 1268 0,'-13'31'137'0,"-12"-9"-97"16,5 7 1-16,0-4 8 0,8 8 13 16,-3-9-13-16,8 5 0 0,-2-8-21 0,8-1-6 15,1-3-12-15,0-17-3 0,13 23-6 16,-13-23 2-16,28 12 2 0,-6-9 6 0,1-8 8 15,5-1 5-15,1-9 4 0,6-3-8 0,-4-8-1 16,3-3-13-16,0-5 1 0,-5 0-6 0,-2 1 4 16,-5 1-6-16,-6 3 6 0,-4 2-6 0,-7 4 4 15,-5 1-9-15,-4 5-2 0,-7 0-14 0,11 17-13 16,-33-26-20-16,15 23-17 0,-12-4-10 0,7 13 5 16,-10-2 10-16,10 11 6 0,-6-2-13 15,10 13-46-15,-10-13-45 0,17 15-105 0,-3-1-158 16,-2-16 54-16,23 18 374 0</inkml:trace>
  <inkml:trace contextRef="#ctx0" brushRef="#br0" timeOffset="24120.9702">7673 2947 1124 0,'0'0'238'0,"-20"16"-214"16,20-16-19-16,0 0 6 0,-20 16 8 0,20-16 8 15,0 0-2-15,-11 25-1 0,11-25-7 16,-8 17-3-16,8-17-2 0,-6 17 4 0,6-17 2 16,0 0 1-16,0 0-3 0,-6 20-1 0,6-20-5 15,0 0-3-15,0 0-3 0,0 0-5 0,0 0-1 16,0 0 0-16,0 0 4 0,0 0 0 0,22-12 3 15,-22 12-2-15,22-24 2 0,-10 7-4 0,0-1 2 16,0 0-4-16,-1-1 6 0,-1 1-4 16,-1-1 5-16,-9 19-1 0,13-32 5 0,-13 32-3 15,9-27 2-15,-9 27-5 0,0 0 0 0,8-18 4 16,-8 18 6-16,0 0 5 0,0 0-2 16,0 0-3-16,0 0-8 0,0 0-5 0,0 0 0 15,-8 17-1-15,8-17-1 0,-6 27 4 0,6-27-4 16,-5 26 4-16,5-26-3 0,0 21 2 0,0-21-3 15,0 0 0-15,0 0 1 0,21 18 1 16,-21-18 2-16,19-1 1 0,-19 1 0 0,30-15 2 16,-13 3 3-16,2-4-2 0,1-2 3 0,-1 0-4 15,-1 0 2-15,1 2-6 0,-19 16 4 0,28-26-3 16,-28 26 0-16,0 0 1 0,18-19 0 0,-18 19 2 16,0 0 0-16,0 0-1 0,0 0-2 0,-4 19-1 15,4-19-4-15,-7 33 3 0,1-7-4 16,-4 3 2-16,0 0-9 0,-2 0 2 15,2-1-14-15,1-5-3 0,5 1-27 0,4-24-23 16,-1 40-52-16,1-40-73 0,10 23-155 0,-10-23-177 16,0 0 67-16,34 3 445 0</inkml:trace>
  <inkml:trace contextRef="#ctx0" brushRef="#br0" timeOffset="25183.6179">9074 3437 861 0,'0'0'291'0,"0"0"-202"0,0 0-49 0,0 0-6 16,0 0 6-16,-3-19 7 0,3 19-2 0,0 0 2 15,7-17-5-15,-7 17-4 0,0 0-5 16,0 0-4-16,0 0-4 0,0 0-7 0,0 0-5 15,0 0-5-15,0 0 0 0,0 0 0 16,11 26 5-16,-10-5-7 0,2 3 2 0,-3 3-7 16,-2 1 4-16,0-1-7 0,-3 0 6 0,0-2-15 15,0-4-9-15,4-2-28 0,1-19-23 0,-1 23-42 16,1-23-40-16,0 0-68 0,0 0-173 0,5-19-62 16,12 8 193-16</inkml:trace>
  <inkml:trace contextRef="#ctx0" brushRef="#br0" timeOffset="25589.9563">8914 2732 1191 0,'0'0'124'0,"0"0"-72"16,0 0-11-16,0 0-3 0,0 0-2 16,0 0-10-16,0 0-8 0,0 0 0 0,0 0-3 15,-2 24 5-15,0-4-7 0,2 4 3 0,-2 5-11 16,-2 1 4-16,-2 3-11 0,0 2 8 0,0-1-10 16,0-2 7-16,1-2-20 0,0-5-6 0,8 2-27 15,-3-27-21-15,12 42-41 0,-12-42-63 0,22 26-117 16,-3-13-189-16,-19-13 78 0,38 14 403 15</inkml:trace>
  <inkml:trace contextRef="#ctx0" brushRef="#br0" timeOffset="26433.7039">9205 3029 738 0,'0'0'233'0,"0"0"-177"15,0 0-32-15,0 0-3 0,0 0 5 0,0 0 7 16,0 0 6-16,0 0 3 0,0 0 0 0,-14 20-7 16,14-20-9-16,0 0-6 0,-2 26 1 0,2-26-3 15,-9 28 3-15,9-28-3 0,-12 34 7 0,12-34 0 16,-13 33 4-16,13-33-4 0,-12 25-3 0,12-25-8 15,0 0-5-15,-10 18-6 0,10-18-2 16,0 0-2-16,0 0 0 0,0 0 2 16,0 0-1-16,0 0 2 0,23-11-1 0,-23 11 2 15,19-24-3-15,-19 24 2 0,25-32-4 0,-12 15 4 16,0-1-4-16,2 1 5 0,-3 0-5 0,-12 17 5 16,21-31-4-16,-21 31 4 0,17-29-3 0,-17 29 3 15,8-25-3-15,-8 25 3 0,5-19-2 0,-5 19 2 16,0 0 4-16,0 0 15 0,0 0 7 15,0 0 2-15,0 0-6 0,0 0-17 0,0 0-5 16,0 0-6-16,-17 15 3 0,17-15-1 0,-6 21 2 16,6-21-2-16,-1 17 0 0,1-17 0 0,0 0 1 15,0 0 1-15,21 18 5 0,-21-18 5 16,24 0 5-16,-24 0 5 0,33-7-3 0,-15-2-2 16,3 2-6-16,-1-4 0 0,0 3-4 0,-2-2 2 15,0 0-2-15,-18 10 0 0,27-15-4 16,-27 15 2-16,17-13-1 0,-17 13 0 0,0 0-1 15,0 0 0-15,0 0 0 0,0 0-1 0,0 0 0 16,0 0 0-16,0 0-1 0,0 0-1 0,0 0-1 16,0 0-2-16,0 0-1 0,0 0-5 0,0 0-3 15,16 32-17-15,-16-32-17 0,7 39-30 0,-7-39-24 16,8 44-55-16,-8-44-63 0,6 33-187 16,2-10-90-16,-8-23 202 0</inkml:trace>
  <inkml:trace contextRef="#ctx0" brushRef="#br0" timeOffset="27794.5198">10860 3421 843 0,'0'0'160'16,"0"0"-80"-16,0 0-26 0,-12 21 7 0,12-21 6 15,-8 23 1-15,8-23-9 0,-13 36-8 0,2-14-21 16,4 6-7-16,-2 2-18 0,2 0 1 0,2-2-8 16,3-1 4-16,0-4-6 0,2-4 1 0,5 1-18 15,-5-20-22-15,14 30-48 0,-14-30-56 16,18 12-83-16,-18-12-240 0,0 0 57 0,39-12 329 16</inkml:trace>
  <inkml:trace contextRef="#ctx0" brushRef="#br0" timeOffset="28485.3801">10710 2766 873 0,'-22'-20'116'0,"22"20"-87"15,0 0 2-15,-22-15 11 0,22 15 9 0,-17-3-2 0,17 3-12 16,-22 3-8-16,22-3-7 0,-29 12 2 16,11-2 6-16,18-10 11 0,-38 27 6 0,21-6 5 15,-6-4-11-15,6 7 1 0,-4-2-10 0,8 4 2 16,-3 1-12-16,4 3 0 0,0-1-14 0,5 1 6 16,1-3-7-16,4-2 4 0,4-2-6 0,2-2 2 15,6-3-8-15,-10-18 4 0,29 30-4 0,-10-20 2 16,3-5-1-16,2-3 2 0,3-3 0 0,2-4 0 15,0-3 1-15,0-4-1 0,0-4 4 0,-2-5-4 16,0 0 5-16,-3-5-5 0,-2-2 6 0,-1 2-7 16,-3-4 6-16,-3 1-7 0,-6 1 9 0,0 1-4 15,-9 3 9-15,-3 3-4 0,-5 2 3 16,-3 2-7-16,11 17 1 0,-28-29-5 0,11 18 1 16,0 4-4-16,-3 2 1 0,1 5-2 0,1 3-1 15,-2 3 0-15,2 3-5 0,1 2-5 0,17-11-16 16,-26 28-15-16,24-9-29 0,2-19-26 15,1 31-58-15,-1-31-71 0,0 0-220 0,31 15-32 16,-31-15 236-16</inkml:trace>
  <inkml:trace contextRef="#ctx0" brushRef="#br0" timeOffset="28661.1555">11001 2974 1588 0,'-4'24'130'0,"4"-24"-102"15,-27 6-9-15,27-6 2 0,-20 4 0 16,20-4-11-16,0 0-11 0,0 0-16 0,-21-9-31 16,21 9-34-16,0 0-26 0,12-17-29 15,-12-7-39-15,20 14-80 0,-7-8-223 0,-2-14 35 16,18 15 376-16</inkml:trace>
  <inkml:trace contextRef="#ctx0" brushRef="#br0" timeOffset="28851.2088">11261 2640 1577 0,'-39'16'93'16,"39"-16"-57"-16,-28 18-15 0,28-18 8 15,-23 20-4-15,23-20-8 0,-19 27-13 0,9-9 2 0,0 2-8 16,2 3 5-16,3 1-4 0,0 2 4 0,4 0-5 16,-2 0 6-16,2 2-8 0,0 0-1 15,1 0-20-15,0-4-15 0,5 6-38 0,-5-30-33 16,11 47-62-16,-11-47-73 0,6 21-225 0,1-4-10 15,-7-17 303-15</inkml:trace>
  <inkml:trace contextRef="#ctx0" brushRef="#br0" timeOffset="30122.1506">10659 4166 777 0,'0'0'252'0,"0"0"-174"0,0 0-65 0,0 0-3 15,0 0 7-15,0 0 5 0,5-17 6 0,-5 17-2 16,0 0-6-16,0 0-5 0,0 0-8 16,0 0 6-16,0 0 15 0,0 0 11 0,0 0 8 15,8 26-2-15,-8-26-12 0,-1 24-3 0,1-24-3 16,-6 33 7-16,6-33-4 0,-10 32 3 16,10-32-7-16,-9 28-4 0,9-28-10 0,-5 17-3 15,5-17-7-15,0 0 0 0,0 0-3 0,0 0 1 16,0 0-2-16,0 0 1 0,0 0 2 0,17 11 1 15,-17-11 1-15,0 0-1 0,22-21 2 16,-22 21-4-16,19-25 3 0,-19 25-4 0,22-29 3 16,-22 29-3-16,23-29 3 0,-23 29-3 0,18-23 3 15,-18 23-2-15,0 0 2 0,0 0 0 0,0 0 1 16,0 0 0-16,0 0 1 0,0 0 0 0,0 0 0 16,0 0 0-16,0 0-1 0,0 0-1 0,0 0-1 15,0 0-4-15,0 0 0 0,0 0 1 0,19-11 1 16,-19 11 3-16,0 0 5 15,25-7 2-15,-25 7 5 0,31-16 0 0,-14 5-1 16,1 0-3-16,-1-1-2 0,1 1-5 0,-1 2 1 16,-17 9-2-16,29-12 1 0,-29 12-1 0,21-4 0 15,-21 4 0-15,0 0 0 0,0 0 2 0,0 0-1 16,0 0 3-16,17 10 3 0,-17-10 2 0,0 0 0 16,0 0 1-16,0 0-6 0,-1 20 0 15,1-20-4-15,0 0 0 0,0 0-3 0,0 0-1 16,0 0-5-16,0 0-6 0,0 0-8 0,0 0-14 15,19 17-20-15,-19-17-29 0,28-4-63 0,-23-16-119 16,13 7-286-16,2-3 39 0,-2-11 307 0</inkml:trace>
  <inkml:trace contextRef="#ctx0" brushRef="#br0" timeOffset="31200.6688">12465 3413 640 0,'0'0'230'0,"0"0"-97"0,0 0-51 16,0 0-22-16,0 0 0 0,0 0 2 0,0 0 2 15,0 0 0-15,0 0-6 0,0 0-9 16,0 0-5-16,0 0-2 0,0 0-7 0,0 0-5 16,0 0-4-16,0 0-1 0,7 20-2 0,-7-20 1 15,6 26-11-15,-1-9-3 0,-2 2-9 16,0 4 3-16,-1-1-5 0,-2 1 2 0,1 0-19 16,-4-5-13-16,7 5-35 0,-4-23-44 0,4 31-85 15,-4-31-142-15,0 0-168 0,0 0 33 0,0 0 428 16</inkml:trace>
  <inkml:trace contextRef="#ctx0" brushRef="#br0" timeOffset="34457.3025">12410 2757 677 0,'0'0'179'0,"15"22"-46"0,-15-22-32 15,0 0-26-15,0 0-8 0,0 0-8 0,-23 19-6 16,23-19-5-16,-15 20-8 0,15-20-4 0,-17 28-13 16,9-11-4-16,-3 1-11 0,0 1 1 0,0 2-8 15,0 2 4-15,1 0-7 0,0 0 5 0,3-3-5 16,0-1 3-16,4 0-11 0,3-19-13 16,3 30-29-16,-3-30-34 0,17 20-59 15,-17-20-75-15,21-4-151 0,0 5-64 0,-8-22 245 16</inkml:trace>
  <inkml:trace contextRef="#ctx0" brushRef="#br0" timeOffset="34801.0035">12651 2796 1329 0,'-19'9'46'16,"19"-9"-43"-16,-25 13 7 0,25-13 9 15,-20 19 11-15,20-19 5 0,-19 26-2 0,19-26-11 16,-18 32 0-16,10-14-9 0,3 7 6 0,-1-5-1 16,3 6 6-16,1-5-8 0,5 0-1 15,1-3-10-15,5-1 1 0,-9-17-3 0,24 29 2 16,-24-29-3-16,34 19 0 0,-13-14 0 0,1-4 2 16,1-4 0-16,1-2 3 0,0-7 10 0,1-3 2 15,-3-4 7-15,-2 0-7 0,-3-7-4 0,-1 0-11 16,-3-2 3-16,0-1-8 0,-5 1 6 0,-4 0-6 15,-4 3 4-15,-4 1-7 0,-6 3-3 16,-2 0-18-16,12 21-13 0,-36-33-17 0,17 22-1 16,-7-6-7-16,4 11 1 0,-9-8-10 15,11 13-9-15,-8-5-15 0,28 6-40 0,-34 10-49 16,34-10-246-16,-11 18 38 0,11-18 291 0</inkml:trace>
  <inkml:trace contextRef="#ctx0" brushRef="#br0" timeOffset="37067.0786">10715 4251 302 0,'0'0'22'0,"0"0"-1"15,-18 7 9-15,18-7 20 0,0 0 12 0,0 0 4 16,0 0 0-16,-18 10 4 0,18-10 1 0,0 0 1 16,0 0-7-16,0 0-8 0,0 0-14 15,0 0-8-15,0 0-4 0,0 0-1 0,0 0 2 16,0 0 7-16,0 0 6 0,0 0 5 0,0 0 4 16,2 18-1-16,-2-18-8 0,0 0-7 0,-2 21-13 15,2-21-6-15,-4 26-6 0,1-9 5 0,3-17-3 16,-10 35 5-16,2-18-2 0,1 1 7 0,7-18 2 15,-16 29 5-15,16-29-5 16,-12 17-5-16,12-17-8 0,0 0-7 0,0 0-4 16,0 0-2-16,0 0-1 0,0 0 3 0,0 0 11 15,0 0 4-15,15-25 5 0,-15 25-4 0,18-30-5 16,-7 10-9-16,0 0 1 0,0-2-6 0,1 0 5 16,1 0-5-16,1 1 6 0,-1 0-3 0,-1 0 3 15,1 1-3-15,0 1 0 0,0 2-4 0,2 0 3 16,-15 17-3-16,26-27 2 0,-26 27-1 15,25-20 0-15,-25 20 0 0,18-14 1 0,-18 14-2 16,0 0 1-16,0 0 0 0,19-6 0 0,-19 6-1 16,0 0 1-16,0 0 0 0,0 0-1 0,0 0 1 15,0 0 0-15,9 18 2 0,-9-18-2 16,0 0 2-16,2 27-2 0,-2-27 2 0,0 23-3 16,0-23 3-16,-1 23-3 0,1-23 3 0,1 19-2 15,-1-19 0-15,0 0 0 0,3 22 0 16,-3-22-1-16,0 0 2 0,7 18-1 0,-7-18 0 15,0 0 0-15,0 0 1 0,0 0-2 0,18 19 1 16,-18-19 0-16,0 0-1 0,0 0 0 0,19 3 0 16,-19-3 2-16,0 0 0 0,0 0 0 0,23-18 1 15,-23 18 2-15,14-22 1 0,-4 5 5 0,0-1-2 16,1-1 4-16,1-1-6 0,-1 2 4 16,1 1-3-16,-12 17 2 0,21-29-3 0,-21 29 1 15,0 0-4-15,19-18-1 0,-19 18 0 16,0 0-3-16,0 0 2 0,0 0 1 0,0 0 0 15,0 0 1-15,16 30 2 0,-11-12-2 0,0 5 4 16,-2 4-5-16,2 2 2 0,-3 0-5 0,3-2 5 16,-3-2-6-16,1 0 7 0,0-2-14 0,-1-2-2 15,1 0-16-15,-3-21-7 0,8 33-26 16,-8-33-26-16,15 23-46 0,-15-23-77 0,20-2-203 16,-20 2-129-16,28-24 74 0,3 14 459 0</inkml:trace>
  <inkml:trace contextRef="#ctx0" brushRef="#br0" timeOffset="38042.6913">12394 4067 1024 0,'0'0'186'0,"0"0"-119"16,0 0-37-16,0 0 6 0,-18 10 8 15,18-10 2-15,0 0-9 0,0 0-2 0,0 0-7 16,-13 22-3-16,13-22-6 0,-9 16-3 0,9-16-5 15,-6 27 5-15,6-27-5 0,-5 30 3 0,3-13-4 0,1 1 1 0,-2 1-3 16,2-1 5-16,0-1-5 0,1-17 1 0,-1 30-5 16,1-30 1-16,0 23-4 0,0-23 3 0,1 19-3 15,-1-19 1-15,0 0-2 0,1 17 1 16,-1-17-2-16,0 0 1 0,0 0-1 0,0 0 0 16,0 0 1-16,0 0 1 0,0 0 3 0,0 0 1 15,12-22 1-15,-12 22-4 0,12-27 3 0,-4 7-5 16,1 0 3-16,0-2-4 0,1-2 5 0,1 1-6 15,-2 1 5-15,2 1-5 0,-11 21 4 16,20-27-3-16,-20 27 2 0,14-17-1 16,-14 17 0-16,0 0-2 0,0 0 1 0,0 0 0 15,0 0 0-15,0 0 1 0,0 0 1 0,0 0 2 16,0 0 1-16,17 15 3 0,-17-15-1 0,0 0 2 16,5 22-4-16,-5-22 0 0,0 0-2 0,6 18 0 15,-6-18-1-15,0 0 0 0,0 0-1 0,22 15 1 16,-22-15-1-16,20 2 2 0,-20-2 0 0,24-2-1 15,-24 2 2-15,28-5-1 0,-28 5 1 16,27-7 2-16,-27 7 1 0,26-10 0 0,-26 10 3 16,24-10-1-16,-24 10 3 0,17-9 1 0,-17 9 0 15,0 0-1-15,0 0 1 0,0 0-1 0,17-15 0 32,-17 15 0-32,0 0-2 0,0 0 0 0,0 0-2 15,0 0-2-15,0 0-2 0,0 0-4 0,0 0-1 16,0 0-1-16,-2 26 1 0,2-10 4 15,2 7-3-15,-2 3 4 0,-2 2-5 0,0-1 5 16,0 0-5-16,-1-2 4 0,2-3-3 0,1-5 2 16,0-17-3-16,2 23-3 0,-2-23-6 0,0 0-2 15,0 0-9-15,23 6-9 0,-23-6-36 0,13-20-52 16,6 16-139-16,-9-21-326 0,3-6 43 0,2 6 239 16</inkml:trace>
  <inkml:trace contextRef="#ctx0" brushRef="#br0" timeOffset="38879.1451">12786 4330 1034 0,'-18'3'245'0,"18"-3"-178"16,0 0-46-16,0 0-5 0,0 0-4 0,0 0 1 15,0 0 5-15,0 0 3 0,0 0-1 0,0 0-5 16,0 0-4-16,0 0 5 0,0 0 3 16,0 0 3-16,0 0-1 0,0 0-6 0,0 0-2 15,17 5 4-15,-17-5 6 0,0 0 2 0,0 0-1 16,0 0 0-16,0 0-4 0,6 22-2 0,-6-22-3 15,0 0 1-15,1 18-2 0,-1-18 1 16,0 0-2-16,0 0-3 0,0 17-6 0,0-17 0 16,0 0-2-16,0 0-2 0,0 0 1 0,0 0-2 15,0 0-1-15,0 0 0 0,0 0 1 0,0 0 0 16,0 0 2-16,0 0 0 0,15-18 1 0,-15 18-2 16,12-23 1-16,-12 23-3 0,18-29 3 0,-18 29-2 15,22-32 2-15,-11 15-2 0,1 0 3 0,-12 17-4 16,22-32 5-16,-22 32-5 15,21-29 4-15,-21 29-2 0,14-21 1 0,-14 21 0 16,0 0 0-16,0 0-1 0,0 0 1 0,0 0 0 16,0 0 1-16,0 0 0 0,0 0-2 0,0 0 2 15,0 0-2-15,5 28 4 0,-5-28-4 0,-5 28 4 16,5-28-5-16,-7 30 3 0,7-30-2 0,-4 29 2 16,4-29-3-16,-1 22 3 0,1-22-4 15,0 0 2-15,0 0 0 0,12 18 1 0,-12-18 1 16,0 0 2-16,23-5 3 0,-23 5 2 0,24-17 5 15,-24 17-1-15,29-34 4 0,-12 13-6 0,0-5 4 16,2 1-8-16,-1-2 5 0,-1 4-7 0,-1 3 3 16,-2 3-5-16,-14 17 0 0,19-21-2 15,-19 21 0-15,0 0 1 0,0 0 0 0,0 0 2 16,0 0-3-16,0 0 2 0,5 28-2 16,-7 0 4-16,-3 8-6 0,-4 5 6 0,-1 4-8 15,-3-2 7-15,0 0-7 0,-1-3 6 0,2-4-7 16,4-6 2-16,3-4-19 0,2-9-22 0,3-17-4 15,6 19-68-15,13-6-27 0,-19-13-132 0,15-25-289 16,4 7 36-16,-1-13 246 0</inkml:trace>
  <inkml:trace contextRef="#ctx0" brushRef="#br0" timeOffset="39801.272">14584 3349 654 0,'0'0'170'0,"0"0"-55"0,0 0-27 16,-9-23 16-16,9 23 14 0,0 0 3 0,0 0-19 15,0 0-19-15,0 0-15 0,0 0-14 0,0 0-7 16,0 0-11-16,0 0-9 0,0 0-7 0,0 0-5 15,-9 18-4-15,9-18 0 0,2 24-6 16,-1-7 4-16,-1 2-8 0,-3 3 3 0,1 1-5 16,-3-1 3-16,2 0-5 0,-2 1 2 15,1 1-21-15,-3-5-16 0,7 8-43 0,0-27-50 16,0 38-106-16,0-38-251 0,-9 17-18 0,9-17 150 16</inkml:trace>
  <inkml:trace contextRef="#ctx0" brushRef="#br0" timeOffset="40301.2957">14423 4027 590 0,'0'0'242'0,"0"0"-115"0,0 0-59 15,0 0-15-15,0 0 1 0,0 0-3 0,0 0-12 16,0 0-16-16,0 0-13 16,0 0-6-16,0 0-5 0,-2-17 0 0,2 17-2 15,0 0-10-15,0 0-17 0,0 0-39 0,0 0-50 16,0 0-108-16,0 0-163 0,0 0 10 0,0 0 353 16</inkml:trace>
  <inkml:trace contextRef="#ctx0" brushRef="#br0" timeOffset="40707.5615">14521 2826 1361 0,'18'5'137'0,"-18"-5"-115"0,0 0-19 15,0 0 8-15,0 0 11 0,0 0 8 16,0 0 5-16,0 0-9 0,0 0-12 0,0 0-9 16,0 0-6-16,0 0 3 0,0 0 7 0,0 0 0 15,-2 29 4-15,2-12-9 0,2 2 0 0,-4 3-7 16,2 2 2-16,2 7-23 0,-4-4-9 16,6 11-42-16,-13-11-47 0,19 17-81 0,-22-13-158 15,7 1-95-15,10 12 29 0,-15-18 427 0</inkml:trace>
  <inkml:trace contextRef="#ctx0" brushRef="#br0" timeOffset="41473.222">14253 4145 650 0,'0'0'102'0,"-17"10"-20"0,17-10 5 0,0 0 17 16,0 0-1-16,0 0-12 0,0 0-11 0,0 0-12 16,0 0-11-16,0 0-17 0,0 0-8 0,-4 19-4 15,4-19 2-15,-1 19 0 0,1-19 0 16,-3 29-8-16,3-12 3 0,-2 0-9 15,0 2 5-15,-3-1-6 0,2 3 2 0,3-21-4 16,-8 32 4-16,8-32-5 0,-6 22 0 0,6-22-6 16,0 0-2-16,0 0-3 0,0 0-3 0,0 0 1 15,0 0 0-15,0 0 1 0,0 0 1 0,18-2 3 16,-18 2-3-16,18-29 3 0,-6 11-5 0,3-5 5 16,2-2-7-16,1-2 6 0,3-2-7 15,0 0 7-15,-2 2-5 0,-2 4 4 0,-1 4-2 16,-16 19 2-16,22-27-3 0,-22 27 2 0,0 0 0 15,0 0 2-15,0 0 0 0,0 0 0 0,0 0-2 16,0 0 0-16,0 0 0 0,0 0-1 0,1 19 3 16,-1-19 1-16,-9 28 7 0,9-28-2 15,-9 29 4-15,9-29-7 0,-6 22-1 0,6-22-4 16,0 0-2-16,4 21 0 0,-4-21 1 16,0 0 0-16,27 9 2 0,-27-9 0 0,31-5 0 15,-13-2 1-15,1-2-2 0,3-2 3 0,0 0-3 16,1 1 3-16,0 0-2 0,-3 1 1 0,-2 0-2 15,-18 9 1-15,29-13-1 0,-29 13-1 0,17-4 1 16,-17 4 0-16,0 0-1 0,0 0 1 0,0 0 1 16,0 0-2-16,9 21 2 0,-9-21-2 15,-1 25 2-15,-2-8-3 0,-2 1 3 0,-1 2-4 16,-1 0 4-16,0 0-5 0,-1-3-3 0,2 2-13 16,6-19-11-16,-6 31-25 0,6-31-15 15,3 28-42-15,-3-28-52 0,0 0-96 0,9 20-222 16,-9-20 22-16,25-5 216 0</inkml:trace>
  <inkml:trace contextRef="#ctx0" brushRef="#br0" timeOffset="41973.4731">14826 4169 1127 0,'0'0'301'0,"0"0"-248"0,-18 13-43 0,18-13 6 16,0 0 4-16,0 0-1 0,0 0-1 15,-18 22-7-15,18-22 3 0,-6 18 1 16,6-18 4-16,-7 22 0 0,7-22 3 0,-6 23-2 16,6-23 5-16,-4 21-5 0,4-21-1 0,0 0-6 15,1 22-5-15,-1-22-4 0,0 0-1 0,0 0-2 16,0 0 1-16,0 0-2 0,0 0 2 0,0 0 0 16,0 0 2-16,19 4 0 0,-19-4 1 0,0 0 2 15,17-24-3-15,-17 24 2 0,20-32-5 16,-8 13 1-16,2-1-3 0,-2 0 4 15,1 1-3-15,0 0 2 0,-13 19-3 0,19-26 2 0,-19 26-1 16,0 0 2-16,15-17-1 0,-15 17 1 0,0 0-1 16,0 0 1-16,0 0-1 0,0 0-1 15,0 0 2-15,0 0 0 0,-2 23 6 0,2-23-1 16,-2 20 3-16,2-20-3 0,-2 17-2 0,2-17-2 16,0 0 0-16,3 19-4 0,-3-19 2 15,0 0-1-15,0 0 0 0,21 6 2 0,-21-6 0 16,19-4 0-16,-19 4 2 0,23-11 2 0,-23 11-1 15,27-14 3-15,-27 14-4 0,23-14 1 0,-23 14-3 16,22-9 1-16,-22 9-1 0,0 0 1 0,18-4 1 16,-18 4 2-16,0 0 0 0,0 0 1 0,0 0-1 15,0 0-3-15,11 23 0 0,-11-23-3 0,5 17 1 16,-5-17-1-16,3 20 1 0,-3-20-1 16,1 23-3-16,-1-23-9 0,2 22-7 15,-2-22-18-15,2 24-18 0,4-7-33 0,-6-17-49 16,9 27-129-16,-9-27-287 0,0 0 44 0,17 8 228 15</inkml:trace>
  <inkml:trace contextRef="#ctx0" brushRef="#br0" timeOffset="42935.1464">16460 3409 1042 0,'0'0'172'0,"0"0"-96"15,0 0-21-15,0 0 8 0,0 0 1 0,0 0-9 31,0 0-16-31,0 0-9 0,0 0-9 16,-7 28 2-16,7-28-4 0,-5 39 5 0,0-14-5 16,1 5 4-16,-2 1-13 0,0-1 1 0,0-1-12 15,-1-1 4-15,1-3-9 0,-2-3-2 0,5-2-15 0,3-20-10 16,-3 33-29-16,3-33-30 0,6 21-65 0,-6-21-99 16,0 0-220-16,9-19 11 0,-3-1 296 0</inkml:trace>
  <inkml:trace contextRef="#ctx0" brushRef="#br0" timeOffset="43864.3334">16308 2663 1096 0,'0'0'133'0,"0"0"-67"0,-21-13-29 16,21 13 6-16,0 0 14 0,0 0-23 0,-19-6 10 15,19 6-9-15,0 0-13 0,-17 2-5 16,17-2-5-16,0 0 2 0,-26 12 1 0,26-12 6 16,-20 18-5-16,20-18 4 0,-21 28-2 0,14-11 4 15,-3 0-2-15,3 2 0 0,-2 2-8 0,3 2 1 16,0 0-9-16,2-1 4 0,2-2-5 0,2 1 3 16,2-3-5-16,3 0 3 0,-5-18-5 15,16 28 2-15,-16-28-1 0,23 19 1 0,-23-19-2 16,34 11 1-16,-14-11-1 0,0-1 1 0,0-5 3 15,-1-1-1-15,-2-4 3 0,1-3-1 0,-18 14 5 16,32-31-5-16,-19 10 4 0,-2 1-6 0,0-1 1 16,-1-3-4-16,-4 0 4 0,0 1-5 0,-3 0 5 15,-3 4-5-15,-3 0 5 0,-3 3-4 16,6 16 2-16,-18-30-3 0,18 30 2 16,-21-20-2-16,21 20 1 0,-24-12-1 0,24 12 0 15,-22-4-3-15,22 4-5 0,-18 5-9 0,18-5-19 16,0 0-16-16,-17 33-18 0,17-33-22 0,-6 34-38 15,6-34-54-15,-5 27-174 0,5-27-92 0,3 19 28 16,16 0 424-16</inkml:trace>
  <inkml:trace contextRef="#ctx0" brushRef="#br0" timeOffset="44051.8302">16691 2837 1594 0,'-7'23'206'0,"7"-23"-183"0,-21-11-20 0,21 11 4 16,0 0-2-16,-22-18-6 0,22 18-17 16,0 0-19-16,-18-23-21 0,18 23-14 0,-5-17-18 15,5 17-21-15,4-19-34 0,-4 19-63 0,0 0-105 16,18-33-124-16,0 30 90 0,-13-19 347 0</inkml:trace>
  <inkml:trace contextRef="#ctx0" brushRef="#br0" timeOffset="44223.6744">16856 2592 1309 0,'10'20'288'0,"-10"-20"-249"0,-18 9-34 15,18-9 49-15,-17 13-32 0,17-13 32 0,-17 25-31 16,8-6-17-16,1 1 0 0,-1 3-7 0,1 1 4 16,1 0-6-16,0-1 5 0,4 0-5 0,-1-2-4 15,4 1-19-15,-1-5-19 0,6 9-43 16,-5-26-48-16,6 45-97 0,-15-26-240 0,9-19-11 15,10 31 173-15</inkml:trace>
  <inkml:trace contextRef="#ctx0" brushRef="#br0" timeOffset="45333.1362">16106 4178 1178 0,'0'0'135'16,"0"0"-99"-16,0 0-23 0,0 0 12 0,0 0 10 15,0 0 1-15,0 0-7 0,0 0-13 0,0 0-9 16,0 0-2-16,0 0-4 0,-14 17 2 0,14-17-2 16,-9 34 8-16,0-14 3 0,2 4 15 15,-4-3-1-15,3 4 8 0,-4-6-6 16,4 2-1-16,8-21-8 0,-14 30-4 0,14-30-9 15,0 0-3-15,-5 20-4 0,5-20 0 0,0 0 0 16,0 0 0-16,0 0 0 0,0 0 3 0,22-4-1 16,-22 4 0-16,0 0 2 0,19-27-5 0,-19 27 5 15,16-29-4-15,-16 29 4 0,17-29-3 16,-17 29 3-16,19-33-5 0,-19 33 4 0,20-32-4 16,-20 32 4-16,15-32-3 0,-15 32 3 0,12-24-3 15,-12 24 3-15,0 0-2 0,7-18 2 0,-7 18 0 16,0 0 3-16,0 0 2 0,0 0 0 0,0 0-3 15,0 0 0-15,0 0-1 0,-1 18-2 0,1-18 4 16,1 22-3-16,-1-22 3 0,0 21-1 16,0-21 1-16,1 21 1 0,-1-21 1 15,0 0-2-15,5 22-1 0,-5-22-2 0,0 0 0 16,0 0 0-16,20 16 2 0,-20-16-2 0,17 0 3 16,-17 0 2-16,24-9-2 0,-24 9 2 0,27-14-3 15,-27 14 0-15,26-22-1 0,-26 22 0 0,27-24-4 16,-27 24 2-16,24-22-1 0,-24 22 1 0,0 0-1 15,19-12 2-15,-19 12 0 0,0 0 4 0,0 0 1 16,0 0-2-16,0 0-1 0,0 0-2 16,-2 18-2-16,2-18 1 0,-2 24 1 0,1-7-3 15,1-17 4-15,-6 34-6 0,6-34 4 16,-4 31-11-16,4-31-7 0,-1 32-18 0,1-32-11 16,4 28-19-16,-4-28-11 0,8 21-27 0,-8-21-28 15,0 0-46-15,0 0-58 0,19 9-115 0,-19-9-66 16,0 0 182-16</inkml:trace>
  <inkml:trace contextRef="#ctx0" brushRef="#br0" timeOffset="45911.2976">16551 4249 966 0,'0'0'165'16,"0"0"-97"-16,-16-21-28 0,16 21 15 0,0 0 9 15,0 0-2-15,0 0-19 16,0 0-14-16,0 0-12 0,0 0-3 0,0 0-3 15,-8 22 3-15,8-22 6 0,0 0 5 0,-10 24 1 16,10-24 2-16,-8 24-5 0,8-24 4 0,-10 27-4 16,10-27 1-16,-10 25-7 0,10-25-4 0,-7 19-6 15,7-19-1-15,0 0-4 0,0 0 0 0,0 0-3 16,0 17-1-16,0-17 2 0,0 0 1 0,0 0-2 16,0 0 1-16,18-9 0 0,-18 9 0 15,14-17 1-15,-14 17-1 0,17-23 1 0,-17 23-3 16,20-24 5-16,-20 24-5 0,18-25 3 0,-18 25-1 15,16-20 2-15,-16 20-3 0,0 0 3 0,16-17-2 16,-16 17 1-16,0 0 1 0,0 0 0 16,0 0 3-16,0 0-1 0,0 0 0 0,0 0-1 15,0 0-1-15,0 0-2 0,0 0 0 16,0 0-4-16,0 0-1 0,0 0 1 0,0 0 0 16,0 0 2-16,0 0 1 0,0 0-1 0,0 0 1 15,0 0 0-15,0 0 1 0,0 0-1 0,17 12 1 16,-17-12 0-16,0 0 0 0,0 0 0 0,22-5 0 15,-22 5 1-15,0 0 0 0,0 0 1 0,21-9-1 16,-21 9 2-16,0 0 1 0,0 0 3 0,23-17 0 16,-23 17 4-16,0 0-2 0,20-27 1 15,-20 27-3-15,16-19-2 0,-16 19-2 16,0 0 1-16,22-21-4 0,-22 21 2 0,0 0-2 16,0 0 1-16,20 0 0 0,-20 0-1 0,8 17 2 15,-8-17-1-15,9 33 2 0,-6-12-4 0,-3 2 4 16,-2 0-4-16,1 0 5 0,-4-1-5 0,1-3 4 15,0-2-3-15,4-17 2 0,-4 23-4 0,4-23 2 16,0 0-4-16,0 0-2 0,0 0-3 16,18-9-9-16,-2-8-17 0,-1-11-29 0,15 4-52 15,-13-29-127-15,14 8-303 0,1-2 21 0,-2-2 209 16</inkml:trace>
  <inkml:trace contextRef="#ctx0" brushRef="#br0" timeOffset="47743.8708">18205 3372 532 0,'0'0'113'15,"0"0"-45"-15,0 0-21 0,0 0 0 0,0 0 17 16,0 0 0-16,0 0 2 0,0 0-6 0,0 0 6 0,0 0-4 0,0 0 0 16,0 0-1-16,0 0-4 0,0 0-3 15,0 0-3-15,0 0-4 0,0 0-5 0,0 0-4 16,0 0-7-16,3 31 1 0,-7-14-9 0,0 6 1 16,-3 2-12-16,2 4 0 0,-2 3-11 0,2-1 5 15,0-3-8-15,1-1 5 0,3-5-7 0,0-5-11 16,6 1-25-16,-5-18-27 0,10 26-58 0,-10-26-60 15,0 0-115-15,18 12-191 0,-18-12 69 16,19-2 329-16</inkml:trace>
  <inkml:trace contextRef="#ctx0" brushRef="#br0" timeOffset="49472.344">18004 2680 272 0,'0'0'97'0,"0"0"-36"15,0 0 23-15,0 0 6 0,0 0 11 0,0 0-7 16,0 0-7-16,0 0-15 0,0 0 0 16,0 0-7-16,0 0 2 0,0 0-4 0,0 0 0 15,0 0-5-15,0 0-6 0,0 0-9 0,0 0-5 16,0 0 0-16,0 0-1 0,0 0-3 0,0 0-8 15,0 0-9-15,0 0-9 0,-4 17-3 0,4-17-4 16,-8 20 0-16,1-1-3 0,-1 1 5 16,-2 4-5-16,1 1 6 0,1 0-8 0,2 0 0 15,1 0-12-15,-1-5-4 0,6 4-18 16,-5-7-1-16,7 6-16 0,-2-23-3 0,3 32-14 16,-3-32-6-16,9 23-21 0,-9-23-12 0,0 0-5 15,21 17-9-15,-21-17 7 0,24 3 1 0,-24-3-5 16,28-8-45-16,-22-12-67 0,19 19 179 0</inkml:trace>
  <inkml:trace contextRef="#ctx0" brushRef="#br0" timeOffset="49800.454">18283 2739 821 0,'0'0'227'16,"0"0"-187"-16,-23 6-15 0,23-6 16 0,0 0 18 15,-14 28 16-15,14-28-5 0,-7 19-12 16,7-19-14-16,-6 26-6 0,6-26-11 0,-2 29 1 16,2-29-7-16,3 35 0 0,1-17-7 0,4 1-1 15,1-2-8-15,3 1 3 0,-12-18-8 0,31 27 3 16,-13-18-2-16,4-3 1 0,0-4 1 0,-1-3-1 16,-1-4 4-16,-2-1 5 0,-18 6 6 0,32-22 3 15,-20 5 1-15,1-1-12 0,-2-4-1 16,-2-2-11-16,-2 0 7 0,-1-1-7 15,-3 0 7-15,-1 0-6 0,-3 2 2 0,-3 0-5 16,-3 4 4-16,-4 1-7 0,11 18 2 0,-27-32-8 16,27 32 1-16,-29-23 9 0,29 23-14 0,-28-14 12 15,28 14-20-15,-24-3-13 0,24 3-28 0,-17 12-24 16,17 11-48-16,0-23-50 0,-17 34-171 0,11-1-63 16,-11-11 95-16</inkml:trace>
  <inkml:trace contextRef="#ctx0" brushRef="#br0" timeOffset="51287.0318">17550 4424 932 0,'0'0'104'16,"0"0"-51"-16,0 0-11 0,0 0 6 0,-6 17 8 15,6-17-8-15,0 0-13 0,0 0-11 0,0 0 2 16,0 0 11-16,0 0 10 0,0 0 7 0,30-18-8 15,-30 18-13-15,27-22-11 0,-27 22-6 16,34-32-8-16,-16 14 2 0,1 1-6 0,1-1 2 16,2 1-4-16,-3 0 2 0,1-1-5 15,-2 1 4-15,-2-1-3 0,-16 18 1 0,27-30-3 0,-27 30 3 16,20-27-2-16,-20 27 2 0,15-20 0 16,-15 20 0-16,10-17-1 0,-10 17 3 0,0 0-3 15,0 0 7-15,0 0 10 0,0 0 5 0,0 0 6 16,0 0-4-16,0 0-11 0,0 0-6 15,0 0-6-15,0 0-4 0,0 0 1 0,-9 23 0 16,9-23 3-16,-15 31-2 0,7-11 4 0,-2 1-4 16,3 1 3-16,0 0-6 0,1-3 7 0,2 1-5 15,1-2 6-15,2-1-4 0,1-17 1 0,4 29-3 16,-4-29 2-16,11 20-3 0,-11-20 4 0,0 0-1 16,25 16 0-16,-25-16 1 0,21 1 1 15,-21-1-1-15,24-6 2 0,-24 6 0 16,27-18-1-16,-27 18 4 0,31-28-4 0,-16 10 5 15,4-1-7-15,-1-3 4 0,0-1-6 0,3-2 6 16,-2-4-5-16,2 1 5 0,-2 1-7 0,1 3 5 0,-3 3-4 16,-3 3 3-16,-14 18 0 0,20-24 8 15,-20 24 4-15,0 0 9 0,0 0 4 0,0 0-4 16,0 0-5-16,0 0-6 0,0 0-6 16,0 0-3-16,0 0-3 0,0 0-2 0,-11 21 3 15,11-21-2-15,-18 30 4 0,7-12-1 0,-3 3 1 16,3-2-1-16,0 3 5 0,4-3-6 0,1-2 5 15,6-17-5-15,-6 29 1 0,6-29-3 0,2 23 2 16,-2-23-2-16,13 23 0 0,-13-23-12 0,18 22-13 16,-18-22-31-16,25 17-28 0,-3-5-56 0,-22-12-87 15,33-12-300-15,-13 3 3 0,-1-7 192 16</inkml:trace>
  <inkml:trace contextRef="#ctx0" brushRef="#br0" timeOffset="52370.3741">18283 4249 874 0,'0'0'120'0,"0"0"-49"0,-2-21-25 0,2 21 5 16,0 0 7-16,0 0 3 0,0 0-5 0,0 0-3 15,0 0-2-15,0 0-3 0,0 0-3 0,0 0-4 16,0 0-11-16,0 0-8 0,0 0-10 16,0 0-8-16,0 0-3 0,-2 22 3 0,2-22-2 15,-1 25 7-15,1-25-3 0,-6 33 5 16,1-16 0-16,2 3 5 0,-2-2 0 0,0 4 1 16,-1-2-7-16,1-2 1 0,-1-1-5 0,6-17 1 15,-10 29-5-15,10-29 3 0,-5 19-5 0,5-19 2 16,0 0-1-16,0 0-1 0,0 0-1 0,0 0 1 15,0 0 0-15,0 0 2 0,0 0 3 0,0 0-2 16,0 0 2-16,20-28-5 0,-20 28 5 0,14-29-4 16,-14 29 2-16,14-34 1 0,-7 17 0 15,-1-1 0-15,0-1 4 0,0 2-8 0,-6 17 5 16,10-30-5-16,-10 30 3 0,5-27-1 16,-5 27-1-16,3-17-1 0,-3 17 4 0,0 0 4 15,0 0 8-15,0 0 0 0,0 0-2 0,0 0-4 16,0 0-7-16,0 0-3 0,0 0-1 0,0 0 1 15,0 19-1-15,0-19 2 0,2 19 0 0,-2-19 0 16,4 18 0-16,-4-18 0 0,0 0-3 16,15 23 2-16,-15-23-1 0,0 0 1 0,23 15 0 15,-23-15 0-15,0 0 1 0,22 8 0 0,-22-8 2 16,0 0 0-16,21-8 2 0,-21 8 4 0,0 0 2 16,25-20 0-16,-25 20 0 0,21-23-4 0,-21 23 0 15,22-29-4-15,-22 29 0 0,22-29-2 16,-22 29 2-16,22-27-3 0,-22 27 3 15,18-20-3-15,-18 20 1 0,0 0-1 0,22-14 2 16,-22 14-3-16,0 0 2 0,0 0-1 0,20-6-1 16,-20 6 0-16,0 0 0 0,0 0 0 0,21 5 2 15,-21-5-1-15,0 0 1 0,13 21 1 0,-13-21-2 16,7 24 3-16,-7-24-3 0,6 34 2 0,-5-14-5 16,0 0 3-16,-2 1-1 0,-2 0 4 0,1 1-3 15,-2-3 2-15,2-1-12 0,2-18-5 16,-6 32-17-16,6-32-20 0,1 19-36 0,-1-19-30 15,0 0-65-15,0 0-88 0,21-12-231 0,-21 12 5 16,22-24 270-16</inkml:trace>
  <inkml:trace contextRef="#ctx0" brushRef="#br0" timeOffset="54135.6367">19972 3367 352 0,'0'0'95'15,"0"0"-37"-15,0 0 4 0,0 0 3 0,-18-15 15 32,18 15-9-32,0 0 1 0,0 0-15 0,0 0 4 15,0 0-4-15,0 0 0 0,0 0-14 0,0 0-11 16,0 0-9-16,0 0-12 0,0 0 1 0,-12-17 1 15,12 17-3-15,0 0 7 0,0 0-1 16,0 0 1-16,0 0 2 0,0 0 2 0,0 0 5 16,0 0 5-16,0 0 4 0,0 0 1 0,0 0 1 15,0 0-2-15,0 0-4 0,0 0 0 16,0 0-4-16,0 0 2 0,0 0 6 0,0 0-5 16,0 0-2-16,0 0-8 0,0 0-8 0,0 0-4 15,0 0 1-15,6 22-3 0,-6-22 2 0,-1 36-6 16,-1-13 4-16,0 4-7 0,0 1 5 15,-3 2-7-15,0 2 6 0,-1 0-6 0,0-2-4 16,1 2-26-16,-4-12-18 0,8 8-48 0,1-28-27 16,-6 34-36-16,6-34-49 0,0 0-146 0,1 23-82 15,-1-23 122-15</inkml:trace>
  <inkml:trace contextRef="#ctx0" brushRef="#br0" timeOffset="54854.4301">19913 2724 999 0,'0'0'101'0,"2"-25"-37"0,-2 25-10 16,0 0 15-16,0 0 8 0,0 0 4 0,0 0-10 16,0 0-20-16,0 0-17 0,0 0-16 0,0 0-11 15,0 0 0-15,0 0 0 0,0 0 0 0,-5 26 5 16,4-8-4-16,0 6 5 0,-2 3-6 0,2 4 5 16,-3 2-8-16,1 3 5 0,-3 2-11 0,0-1 7 15,1-1-10-15,0-2 8 0,2-1-24 16,0-8-16-16,6 7-56 0,-3-32-75 0,9 38-164 15,-9-38-187-15,10 26 70 0,4-7 356 16</inkml:trace>
  <inkml:trace contextRef="#ctx0" brushRef="#br0" timeOffset="59340.4458">19070 4873 1378 0,'11'-25'77'0,"-11"25"-56"0,28-31-18 15,-8 10-3-15,1 0 3 0,3-1-3 0,1 0 5 16,-2-1-6-16,-1 1 4 0,-2-1-6 16,0 3 7-16,-3 0-5 0,-1 2 6 0,-16 18 0 15,24-31 3-15,-24 31 0 0,18-26 3 0,-18 26 17 16,10-16-14-16,-10 16 19 0,0 0-15 0,0 0-1 16,0 0-3-16,0 0-4 0,0 0-5 0,0 0-5 15,0 0 0-15,0 0-17 0,0 0 17 16,0 0-16-16,-12 24 17 0,12-24 2 15,-15 26-2-15,8-9 2 0,-2 0-2 0,1 1 2 16,1 3-2-16,-2-1 7 0,3 0-2 0,2-3 5 16,4-17-6-16,3 21 1 0,-3-21-6 0,0 0 4 15,24 19 4-15,-24-19 4 0,29 4 1 0,-9-4 0 16,2-6-2-16,2-1-6 0,0-5 1 0,4-2-4 16,1-5 2-16,3-4-3 0,0-2 3 0,-1-3-7 15,2-1 7-15,-1-2 8 0,-3 2-25 16,-4 2 27-16,-3 1-28 0,-5 4 16 0,-2 1 1 15,-4 3-4-15,-11 18 4 0,13-27-4 0,-13 27 7 16,0 0 2-16,4-20 6 0,-4 20 3 16,0 0-1-16,0 0-5 0,0 0-6 0,0 0-4 15,-18 20-3-15,18-20 3 0,-21 37-4 0,9-13 5 16,-3 3-2-16,2 2-13 0,1 0 26 0,0 1-27 16,1 0 26-16,2-1-10 0,3-1-19 15,1-6-12-15,8 3-34 0,-3-25-36 0,12 36-59 16,-12-36-74-16,18 9-285 0,-18-9 38 0,24 2 228 15</inkml:trace>
  <inkml:trace contextRef="#ctx0" brushRef="#br0" timeOffset="59981.0677">19928 4605 1002 0,'0'0'74'16,"0"0"-20"-16,0 0 10 0,0 0 26 0,0 0-1 15,0 0-20-15,0 0-26 0,0 0-26 16,0 0-7-16,0 0-1 0,-20 18 7 0,20-18 1 15,-14 20 6-15,14-20-4 0,-17 26-2 0,17-26-6 16,-16 32 2-16,9-15-3 0,0 1 5 16,-2-1-7-16,3 0 3 0,6-17-9 0,-6 29 0 15,6-29-4-15,3 19 1 0,-3-19-2 0,0 0 2 16,0 0-1-16,24 9 0 0,-24-9 4 0,18-14-2 16,-18 14 3-16,25-29-3 0,-11 8 4 0,2-1-5 15,0-4 5-15,1 0-8 0,-1-1 8 0,-1 1-7 16,-1-1 7-16,-1 4-5 0,-3 0 4 15,-2 2 14-15,0 3-33 0,-8 18 32 0,8-29-32 16,-8 29 15-16,3-17 4 0,-3 17 0 16,0 0 3-16,0 0 0 0,0 0-1 0,0 0-2 15,0 0-5-15,0 0 2 0,-21 28 16 0,21-28-29 16,-15 33 37-16,8-15-29 0,1-1 16 0,6-17 3 16,-6 30-8-16,6-30 1 0,4 22-6 0,-4-22 2 15,0 0 0-15,25 19 4 0,-25-19 1 16,28 1 6-16,-11-4 1 0,3-2-3 0,0-4 2 15,3-1-9-15,-1-3 1 0,1 0-5 0,0-1 1 16,1 0-3-16,-4 1 3 0,-3 1-2 0,-17 12-15 16,25-18 31-16,-25 18-31 0,0 0 32 0,0 0-15 15,0 0-14-15,0 0 16 0,0 0-17 16,0 0 15-16,0 0 0 0,12 17 12 0,-12-17-11 16,-8 35 12-16,1-13-12 0,0 2-4 15,0-1 4-15,-2 0-6 0,1-1-1 0,1-1-23 16,7-21-15-16,-6 38-40 0,6-38-54 0,10 29-107 15,-10-29-297-15,0 0 19 0,26 9 230 0</inkml:trace>
  <inkml:trace contextRef="#ctx0" brushRef="#br0" timeOffset="61455.1336">21523 3367 675 0,'0'0'224'0,"0"0"-158"0,0 0-44 0,0 0-3 16,0 0 10-16,0 0 9 0,0 0 7 0,0 0-3 15,0 0 1-15,0 0-3 0,0 0 4 0,11-17-1 16,-11 17 2-16,0 0 0 0,0 0 0 0,0 0-3 15,17-19 0-15,-17 19-5 0,0 0-3 0,0 0-2 16,0 0 1-16,0 0-2 0,0 0-6 0,0 0-3 16,0 0-10-16,0 0 1 0,7 27-3 15,-7-7 4-15,-2 3-7 0,-2 3 2 0,-1 3-9 16,-2 0 4-16,-2 0-8 0,0 2 7 0,1-4-20 16,-2-2-12-16,7 0-32 0,3-25-34 0,-1 38-58 0,1-38-83 15,0 0-265-15,0 0 18 0,19 8 228 0</inkml:trace>
  <inkml:trace contextRef="#ctx0" brushRef="#br0" timeOffset="65214.1249">21272 2809 537 0,'0'0'167'0,"0"0"-90"0,0 0-21 16,0-18 0-16,0 18 10 0,10-17 10 0,-10 17-6 15,15-18-8 1,-15 18-21-16,15-18-3 0,-15 18-3 0,0 0 0 15,21-18-2-15,-21 18 4 0,0 0 4 0,0 0 6 16,0 0 2-16,0 0-6 0,0 0-12 16,0 0-16-16,0 0-9 0,-10 28-7 0,2-9 3 15,-2 3-4-15,0 4 7 0,-3 1-6 0,1 1 5 16,0 1-7-16,-2 0 8 0,3-1-9 0,0 0 6 16,3-4-17-16,-2-5-8 0,9 0-26 15,1-19-18-15,0 26-27 0,0-26-23 0,0 0-22 16,19 9-32-16,1-6-71 0,-1 1-135 0,-19-4 51 15,38-11 322-15</inkml:trace>
  <inkml:trace contextRef="#ctx0" brushRef="#br0" timeOffset="65991.9902">21592 2826 748 0,'5'-20'268'16,"-5"20"-211"-16,0 0-56 0,0 0-7 0,0 0 2 16,1-17 12-16,-1 17 22 0,0 0 9 0,0 0 12 15,0 0-4-15,0 0-10 0,0 0-4 0,-22 8-2 16,22-8 4-16,0 0 3 0,-22 28 3 0,22-28-3 16,-20 27 2-16,20-27-8 0,-21 31 2 15,21-31-9-15,-21 33 1 0,21-33-9 0,-17 32 1 16,17-32-8-16,-11 27 1 0,11-27-5 0,-2 21-3 15,2-21-2-15,6 17-1 0,-6-17 0 0,0 0 1 16,27 18-2-16,-27-18 1 0,25 6-3 0,-25-6 3 16,32 0 0-16,-15-4-2 0,1-2 2 0,-1-2-2 15,0-3-1-15,-17 11-3 16,31-28-3-16,-19 9-6 0,0-1 2 0,-2-3-6 16,-1 1 7-16,-3-1-3 0,1 2 10 0,-5 0-3 15,-1 3 8-15,-2 1-3 0,1 17 6 0,-9-27-3 16,9 27 2-16,-14-18 0 0,14 18 4 0,0 0 1 15,-24-13 3-15,24 13 0 0,0 0-2 0,-20 4-1 16,20-4-3-16,0 0-3 0,0 0-1 0,-18 15-1 16,18-15 0-16,0 0 2 0,-4 21-2 15,4-21 2-15,0 0-2 0,10 19 3 0,-10-19-2 16,0 0 3-16,27 15 0 0,-27-15 0 0,29 3-1 16,-8-3 1-16,0-2-1 0,4-3-2 15,2-2 3-15,-3 0-4 0,1-2 3 0,0 0-3 16,-3 0 3-16,-2 2-1 0,-1 1 0 0,-19 6 0 15,24-6-1-15,-24 6 0 0,0 0 5 0,0 0 0 16,0 0 7-16,0 0-2 0,0 0-2 16,0 0-1-16,-7 23-9 0,7-23 12 0,-19 31-1 15,10-12 11-15,-4 1-2 0,0 2-1 0,1-1-8 16,1 2 5-16,0 0-3 0,4-1 4 0,-1-3-6 16,6-2-1-16,2-17-8 0,1 25 3 0,-1-25-4 15,0 0 1-15,22 21 0 0,-22-21-1 0,28 3 2 16,-10-6 1-16,2-2 2 0,0-2-2 15,0-5 2-15,1-1-2 0,-3-3 2 0,-1-1-4 16,-1 0 4-16,-3-2-4 0,-2 1 3 16,-4 1-2-16,-7 17 2 0,6-30-1 0,-6 30 1 15,-5-27-2-15,5 27 2 0,-13-23-4 0,13 23 1 16,-22-22-4-16,22 22 1 0,-24-18-5 0,24 18-1 16,-22-13-3-16,22 13-4 0,0 0-6 0,-21-4-8 15,21 4-13-15,0 0-14 0,0 0-22 16,-9 20-28-16,9-20-34 0,3 20-78 0,-3-20-195 15,-1 21-38-15,13-3 161 0</inkml:trace>
  <inkml:trace contextRef="#ctx0" brushRef="#br0" timeOffset="67424.3376">21266 4232 1120 0,'0'0'76'16,"0"0"-61"-16,10-19-14 0,-10 19 17 0,0 0 24 16,0 0 22-16,0 0 12 0,0 0-14 0,0 0-23 15,0 0-25-15,0 0-11 0,-12 27-2 0,12-27 6 16,-12 29 3-16,5-8 9 0,-2-4-1 15,1 4 3-15,-1 0-5 0,0 2 4 0,1-3-1 16,0 3 7-16,0-4-3 0,3 0 2 0,5-19-13 16,-11 29-2-16,11-29-5 0,-4 17-2 0,4-17-2 15,0 0 2-15,0 0-4 0,0 0-17 16,0 0 18-16,0 0 0 0,20 12 3 0,-20-12 23 16,0 0-14-16,19-15 1 0,-19 15 0 0,19-21-6 15,-19 21 0-15,20-29-5 0,-20 29 4 16,25-33-2-16,-13 15 5 0,-12 18-3 0,22-34 3 15,-11 17-4-15,-11 17 3 0,18-30-6 0,-18 30 3 16,14-24-4-16,-14 24 2 0,10-20-1 0,-10 20 0 16,0 0-1-16,0 0 2 0,0 0-1 0,0 0 1 15,0 0-2-15,0 0-1 0,0 0 0 0,0 0-3 16,0 0 2-16,0 0 0 0,0 0 0 0,17-7 4 16,-17 7-2-16,0 0-1 15,0 0 1-15,18 12-4 0,-18-12 3 0,0 0 0 16,21 18-1-16,-21-18 0 0,12 18 1 0,-12-18-1 15,11 26 2-15,-11-26-2 0,7 31 2 0,-4-13-6 16,-2-1 1-16,-1 1-9 0,-2 1 0 0,0 0-12 16,2-19-1-16,-6 34-3 0,6-34-24 0,-3 28-13 15,3-28-51-15,3 21-58 0,-3-21-61 16,0 0-157-16,0 0-43 0,0 0 129 0</inkml:trace>
  <inkml:trace contextRef="#ctx0" brushRef="#br0" timeOffset="68080.6184">21630 4365 731 0,'0'0'120'0,"0"0"-69"0,0 0-18 0,0 0 21 15,0 0 22-15,0 0 17 0,0 0-4 0,0 0-17 16,0 0-18-16,0 0-8 0,0 0-9 16,0 0-6-16,0 0-7 0,0 0-6 15,0 0-5-15,0 0 7 0,-18 18 3 0,18-18 4 16,-11 22-2-16,11-22-3 0,-9 24-2 0,9-24-1 16,-8 25-5-16,8-25-1 0,-8 26-7 0,8-26 1 15,-5 20-3-15,5-20-17 0,-2 17 31 0,2-17-34 16,0 0 33-16,0 21-15 0,0-21-4 15,0 0 1-15,0 0-2 0,0 0 0 0,0 0 4 16,0 0-2-16,0 0 4 0,0 0 16 0,21-20-34 16,-21 20 35-16,14-18-35 0,-14 18 14 0,14-25 4 15,-14 25-4-15,14-29 3 0,-14 29-2 0,15-28 3 16,-15 28-4-16,12-26 3 0,-12 26-4 16,11-21 4-16,-11 21-3 0,8-17 2 0,-8 17-1 15,0 0 2-15,0 0-1 0,0 0 1 16,0 0 2-16,0 0 0 0,0 0 1 0,0 0 0 15,0 0-2-15,0 0-1 0,0 0 0 0,8 19-2 16,-8-19 1-16,0 0-2 0,7 22 2 0,-7-22-2 16,0 0 2-16,0 0-3 0,17 19 2 0,-17-19-1 15,0 0 0-15,24 5 0 0,-24-5 1 0,20-2 2 16,-20 2-1-16,24-6 1 0,-24 6-1 0,24-9 1 16,-24 9-1-16,22-12 2 0,-22 12-2 15,21-10 0-15,-21 10 2 0,0 0 1 0,19-13 2 16,-19 13 4-16,0 0-1 0,0 0-1 0,20-13-2 15,-20 13-3-15,0 0-1 0,0 0-1 16,0 0 1-16,0 0-1 0,0 0 0 0,0 0 0 16,0 0 1-16,16 25 0 0,-16-25 0 0,7 35-2 15,-5-13 3-15,1 1-6 0,-2 1-9 16,-2 2 22-16,0-3-34 0,-1 1 14 0,-1-6-33 16,6 5-30-16,-3-23-48 0,9 32-125 0,-9-32-272 15,0 0-3-15,16 20 217 0</inkml:trace>
  <inkml:trace contextRef="#ctx0" brushRef="#br0" timeOffset="70947.0953">22907 3368 571 0,'0'0'158'0,"0"0"-109"16,0 0-42-16,0 0-6 0,0 0-2 0,0 0 2 16,0 0 0-16,0 0-1 0,0 0 0 0,1-17-1 15,-1 17 1-15,0 0-4 0,0 0-14 0,0 0-13 0,0 0-28 16,0 0-14-16,0 0-27 0,0 0-12 0,0 0-28 16,0 0-5-16,0 0 42 0,0 0 103 15</inkml:trace>
  <inkml:trace contextRef="#ctx0" brushRef="#br0" timeOffset="71509.6577">22994 3328 333 0,'0'0'106'0,"0"0"-45"16,0 0-26-16,0 0 4 0,0 0 9 0,0 0 16 16,0 0-5-16,0 0 2 0,0 0-16 0,0 0-3 15,17-9-1-15,-17 9 8 0,0 0-2 0,0 0 7 16,11-17 11-16,-11 17-13 0,0 0 17 0,0 0-11 15,0 0-20-15,6-20 24 0,-6 20-20 16,0 0 14-16,0 0 1 0,0 0-12 0,0 0-1 16,0 0-10-16,0 0-3 0,0 0-9 0,0 0-7 15,0 0-8-15,-2 17-4 0,2-17-3 0,0 17 2 16,0-17-3-16,0 32 3 0,0-13-4 0,0 3 5 16,2 1-5-16,1 1 5 0,0 4-6 15,1 1 7-15,0 1-8 0,-3 0-1 0,0 3-16 16,-2-4-6-16,1 1-22 0,-5-9-8 15,6 6-37-15,-1-27-36 0,-2 38-79 0,2-38-172 16,0 0-59-16,-7 18 68 0,7-18 372 0</inkml:trace>
  <inkml:trace contextRef="#ctx0" brushRef="#br0" timeOffset="72259.754">22919 2774 818 0,'0'0'122'15,"0"0"-73"-15,0 0-21 0,0 0 9 0,16-21 15 16,-16 21 4-16,0 0-6 0,0 0-15 16,0 0-10-16,0 0-8 0,17-19-2 0,-17 19 4 15,0 0 9-15,0 0 11 0,0 0 1 0,0 0-4 16,0 0-15-16,0 0-10 0,-11 25-8 0,11-25-1 16,-11 29-1-16,2-11 1 0,0 0-2 15,-1 1 3-15,0 2-5 0,-1-2-1 0,1 4-19 16,1-6-7-16,4 5-30 0,5-22-17 0,-9 32-41 15,9-32-34-15,3 20-58 0,-3-20-143 0,0 0-4 16,34 16 224-16</inkml:trace>
  <inkml:trace contextRef="#ctx0" brushRef="#br0" timeOffset="72587.8909">23150 2778 1340 0,'0'0'74'0,"-27"14"-50"0,27-14-17 16,-22 23 18-16,22-23 7 0,-16 23 9 15,16-23-1-15,-13 20-8 0,13-20-12 0,-6 19-4 16,6-19-7-16,2 18 2 0,-2-18-4 0,0 0 3 16,20 22-3-16,-20-22-1 0,22 11 0 15,-22-11 0-15,30 2 0 0,-12-4 0 0,-1-3 0 16,3-1-2-16,-20 6 1 0,30-19-4 0,-30 19 7 15,26-27-5-15,-26 27 3 0,22-30-4 0,-22 30 2 16,11-32-4-16,-10 15 5 0,-2 1-4 16,1 16 5-16,-11-30-6 0,11 30-1 0,-23-22-8 15,23 22-8-15,-30-19-12 0,30 19-6 0,-29-12-10 16,29 12-6-16,-25-1-7 0,25 1-14 0,-22 12-19 16,19 6-38-16,3-18-36 0,-13 28-113 0,17-4-127 15,-4-24 26-15,2 41 368 0</inkml:trace>
  <inkml:trace contextRef="#ctx0" brushRef="#br0" timeOffset="73603.6272">22797 4282 872 0,'0'0'317'15,"0"0"-252"-15,0 0-45 0,-11 17-7 16,11-17 9-16,0 0 9 0,-13 17 8 0,13-17 0 15,-13 18-4-15,13-18-4 0,-14 28 0 0,14-28-4 16,-11 34 5-16,11-34-8 0,-12 33 4 0,12-33-8 16,-10 26 1-16,10-26-5 0,-3 18-2 0,3-18-6 15,0 0-3-15,0 0-5 0,0 0 0 0,0 0-1 16,0 0 1-16,18 9 1 0,-18-9 1 0,0 0 5 16,24-17 1-16,-24 17 3 15,21-21-3-15,-21 21 3 0,23-25-7 0,-23 25 3 16,24-28-3-16,-24 28 5 0,22-29-2 0,-22 29 4 15,20-29-5-15,-20 29 2 0,18-23-4 0,-18 23 2 16,0 0-2-16,21-23 2 0,-21 23-2 0,0 0-1 16,0 0 0-16,0 0 0 0,0 0 0 0,0 0 1 15,0 0 0-15,0 0-2 0,0 0 1 0,12 23-4 16,-12-23 3-16,0 26-5 0,0-26 3 16,0 32-10-16,0-32-5 0,0 35-19 0,0-35-13 15,3 35-21-15,-3-35-14 0,6 35-14 0,-6-35-56 16,15 28-66-16,-15-28-265 0,0 0 31 0,26 27 250 15</inkml:trace>
  <inkml:trace contextRef="#ctx0" brushRef="#br0" timeOffset="74181.7885">23123 4348 1264 0,'-17'13'81'16,"17"-13"-60"-16,0 0-20 0,0 0 8 0,0 0 10 15,-13 17 7-15,13-17 4 0,0 0-1 16,0 0-9-16,-12 25 1 0,12-25-3 0,-9 18 1 16,9-18-3-16,-7 21-1 0,7-21-9 0,-5 21-2 15,5-21-5-15,0 0 3 0,-1 20-2 0,1-20 1 16,0 0-2-16,0 0 0 0,0 0-2 0,0 0 2 15,0 0-2-15,18 7 2 0,-18-7 1 16,0 0 2-16,18-17 3 0,-18 17-5 0,14-18 3 16,-14 18-3-16,14-21 2 0,-14 21-3 0,17-23 5 15,-17 23-6-15,16-23 6 0,-16 23-4 0,15-25 1 16,-15 25-1-16,14-20 2 0,-14 20-3 0,0 0 3 16,12-17-2-16,-12 17 2 0,0 0 2 15,0 0 2-15,0 0 4 0,0 0 0 16,0 0 0-16,0 0-4 0,0 0-3 0,0 0-1 15,0 0 0-15,0 0 0 0,0 0 0 0,3 18-1 16,-3-18 0-16,0 0-2 0,0 0 1 0,0 0-1 16,13 18 1-16,-13-18 0 0,0 0-1 0,18 5 0 15,-18-5 1-15,17 0 0 0,-17 0 0 0,20-4 1 16,-20 4-2-16,19-6 2 0,-19 6 2 0,20-8 3 16,-20 8 3-16,0 0 3 0,22-10-1 15,-22 10 4-15,0 0 0 0,0 0 1 0,18-12-3 16,-18 12-3-16,0 0-5 0,0 0-2 0,0 0 0 15,0 0 2-15,0 0 0 0,0 0 0 16,0 0 0-16,11 19-3 0,-11-19 1 0,5 34-4 16,-3-12 3-16,-1 1-6 0,1 2-1 0,-2 1 0 15,-3-3-45-15,6 3 6 0,-3-26-64 0,2 43-50 16,-2-43-101-16,0 0-261 0,6 17 63 16,-6-17 251-16</inkml:trace>
  <inkml:trace contextRef="#ctx0" brushRef="#br0" timeOffset="75248.9721">24347 3256 862 0,'0'0'201'0,"0"0"-86"0,0 0-36 15,0 0-10-15,-3-17-15 0,3 17 25 16,0 0-24-16,0 0 12 0,0 0-17 0,0 0-15 16,0 0-16-16,0 0-9 0,0 0 12 0,-4 21-37 15,4-21 33-15,-4 22-34 0,4-22 12 0,-4 32 5 16,4-14-7-16,-1 1-7 0,3 3-15 15,-4-4-18-15,7 9-38 0,-5-27-39 0,3 49-111 16,-8-23-250-16,1-7 17 0,7 11 252 16</inkml:trace>
  <inkml:trace contextRef="#ctx0" brushRef="#br0" timeOffset="76116.7146">24119 4157 329 0,'0'0'109'0,"18"-4"-11"16,-18 4 2-16,0 0-5 0,0 0 1 0,19-11 0 15,-19 11 5-15,0 0 4 0,0 0 4 0,0 0-6 16,9-19-8-16,-9 19-6 0,0 0-8 0,0 0-9 16,0 0-9-16,0 0-11 0,0 0-17 15,0 0-12-15,0 0-13 0,-1 23-5 0,1-23-6 16,-8 38 3-16,0-11-3 0,-1 4 4 16,-1 1-5-16,-1-2 4 0,-1 2-12 0,-2-3-2 15,3 2-18-15,-3-4-8 0,7 3-24 0,-7-10-9 16,14 9-22-16,0-29-52 0,-3 37-50 0,3-37-118 15,0 0-149-15,3 22 63 0,-3-22 361 0</inkml:trace>
  <inkml:trace contextRef="#ctx0" brushRef="#br0" timeOffset="76694.7875">24401 4323 1136 0,'-5'-16'98'0,"5"16"-49"15,0 0 0-15,0 0 9 0,0 0 7 16,0 0-8-16,-17 1-18 0,17-1-13 0,0 0-12 16,0 0-5-16,-13 18-1 0,13-18 4 0,-10 18 3 15,10-18 2-15,-9 24-2 0,9-24-1 0,-9 30-5 16,5-11 4-16,0-1-5 0,0 0 4 0,0 0-5 16,2-1 1-16,2-17 11 0,-5 30-34 0,5-30 31 15,0 26-32-15,0-26 15 0,0 0 0 16,6 17 1-16,-6-17-1 0,0 0 0 0,0 0 2 15,0 0 1-15,0 0 1 0,0 0 7 0,18-13 0 16,-18 13 2-16,10-20 15 0,-10 20-35 16,15-28 32-16,-15 28-31 0,15-34 13 0,-6 15 6 15,2 1-8-15,0-3 5 0,3 2-4 0,0-2 1 16,0 2-2-16,1 1 2 0,-15 18-5 0,30-29 4 16,-30 29-4-16,26-18 3 0,-26 18-3 15,18-9 1-15,-18 9 0 0,0 0 0 0,0 0 1 16,0 0 2-16,20 17 1 0,-20-17-1 0,4 18 3 15,-4-18-6-15,2 28 2 0,-4-11-5 0,0 0 4 16,0 1-6-16,-2 1 6 0,-1 1-4 0,-1-1 3 16,0 0-2-16,0-2-13 0,6-17 11 0,-12 31-12 15,12-31 21-15,-5 20-27 0,5-20-9 16,0 0-45-16,7 22-38 0,-7-22-38 16,0 0-116-16,0 0-230 0,21-13-2 0,-21 13 248 15</inkml:trace>
  <inkml:trace contextRef="#ctx0" brushRef="#br0" timeOffset="77366.7059">24672 4412 720 0,'0'0'118'0,"0"0"-31"16,0 0 8-16,5-22 4 0,-5 22 6 0,0 0-14 15,0 0-4-15,0 0-7 0,0 0-9 0,0 0-5 16,0 0-9-16,0 0-8 0,0 0-10 0,0 0-13 16,0 0-7-16,0 0-8 0,0 17-2 0,0-17-1 15,-8 22 0-15,8-22-5 0,-9 26 4 0,9-26-5 16,-11 31-14-16,5-13 32 0,-1 0-30 15,0 0 29-15,2 0-11 0,5-18-5 0,-12 27 2 16,12-27-3-16,-5 18 0 0,5-18-4 0,0 0 2 16,0 0-1-16,0 0-1 0,0 0 2 15,0 0 1-15,0 0 1 0,0 0 2 0,20-9 2 16,-20 9-2-16,15-21 2 0,-15 21-2 0,20-33-14 16,-10 15 28-16,3-2-27 0,-2 2 26 0,0-1-8 15,-1 0-4-15,0 1 6 0,-1 1-5 16,-1 0 3-16,-8 17-6 0,15-31 2 0,-15 31-4 15,11-20 1-15,-11 20 1 0,0 0 3 0,0 0 2 16,0 0 1-16,0 0-2 0,0 0-5 0,0 0-1 16,0 0-2-16,0 0 2 0,5 25 0 0,-5-25 0 15,-2 21-1-15,2-21 1 0,2 19-2 0,-2-19 2 16,0 0-2-16,3 23 1 0,-3-23-2 16,0 0 2-16,0 0 0 0,19 18 1 15,-19-18 0-15,0 0 1 0,0 0 1 0,20 3 0 16,-20-3 1-16,0 0 2 0,17-6 0 0,-17 6-4 15,0 0-2-15,18-9 0 0,-18 9 0 0,0 0 0 16,0 0 0-16,19-13 0 0,-19 13 0 0,0 0 0 16,0 0 0-16,0 0 0 0,0 0 0 0,0 0 0 15,0 0 0-15,0 0 0 0,18 6 0 16,-18-6 0-16,0 0 0 0,10 27 0 0,-10-27 0 16,5 31 0-16,-5-12 0 0,-2 3 0 0,1 1 0 15,-4 0 0-15,2 1-6 0,-3-1-28 0,-1 3-11 16,-1-7-17-16,7 9-54 0,1-28-75 15,-5 35-214-15,5-35-155 0,0 0 45 0,-9 26 403 16</inkml:trace>
  <inkml:trace contextRef="#ctx0" brushRef="#br0" timeOffset="93901.5957">11352 476 529 0,'-8'-21'166'0,"8"21"-142"0,-1-29-21 16,1 29-8-16,0-32-3 0,1 15 4 0,-1 17 3 16,-5-25 1-16,5 25 8 0,0 0 8 0,-26-13 7 15,26 13 16-15,-28 13 21 0,9-1 13 0,-1 10 16 16,-4 1-3-16,0 9-8 16,-5 18-3-16,4 1-7 0,-8 12 2 0,10 0 22 15,-9 1-47-15,7 7-10 0,-5 3 2 0,8 2-27 16,-2 1 25-16,9-2 17 0,-1-1-30 0,10-4-27 15,1-2 11-15,6-5-29 0,4-6 17 0,6-5 4 16,8-5-31-16,1-8-13 0,15 5-46 0,-4-24-43 16,22 15-91-16,-10-20-195 0,9-15-59 0,15 10 227 15</inkml:trace>
  <inkml:trace contextRef="#ctx0" brushRef="#br0" timeOffset="94575.6427">11706 716 762 0,'5'-19'94'0,"-5"19"-45"15,1-22-31-15,-1 22 3 0,4-20 15 0,-4 20 18 16,0 0 19-16,0 0 4 0,0 0-5 0,0 0-20 15,0 0-17-15,-9 28-25 0,3-6 34 0,-3 6-34 16,-1 6-14-16,-2 9 25 0,1 6-40 0,-4 4 38 16,5-1 17-16,-5 1-19 0,1-2 7 0,1 2-14 15,1-2-32-15,2 0 26 0,4-9-30 0,1-2 21 16,3-10-1-16,6 3-32 0,-1-10-17 16,13 3-36-16,-16-26-15 0,29 33-30 0,-29-33-17 15,39 15-45-15,-17-11-32 0,-4-13-110 16,15 18 232-16,-33-9 108 0</inkml:trace>
  <inkml:trace contextRef="#ctx0" brushRef="#br0" timeOffset="94919.4148">12009 1079 794 0,'-18'-3'145'15,"18"3"-89"-15,-26 22 9 0,9-9 12 0,6 8 18 16,-7-3-1-16,7 8-15 0,-6-4-11 0,6 4-41 15,-5-3 17-15,8 2-29 0,-3-1 21 0,5 1 2 16,1-2-17-16,5 0 0 16,2-4-15-16,3-1 3 0,-5-18-4 0,23 24 1 15,-23-24-2-15,37 15-1 0,-14-10-5 0,1-5 1 16,0-4 0-16,3-3-2 0,0-4 4 0,1-4-3 16,-1-3 3-16,-4-2-4 0,-1-5 5 0,-5 1-7 15,-3 0 3-15,-3-1-10 0,-2 2 4 0,-6-3 22 16,0 5-37-16,-7-1 29 0,1 2-41 0,-8 2 0 15,11 18-3-15,-30-30-4 0,30 30 3 16,-40-21 0-16,20 17 12 0,-3 1 9 0,3 7 9 16,2 3 5-16,1 3 0 0,17-10 0 15,-23 23-19-15,23-23-17 0,-9 24-35 0,9-24-51 16,7 19-61-16,-7-19-72 0,0 0-131 0,49 21 115 16,-49-21 275-16</inkml:trace>
  <inkml:trace contextRef="#ctx0" brushRef="#br0" timeOffset="95388.1704">12547 1107 1206 0,'-21'0'77'16,"21"0"-18"-16,-38 3 5 0,38-3 12 0,-41 6 0 16,23 0-8-16,-9-2-7 15,7 6-5-15,-5-1-9 0,3 5-5 0,-2 1-13 16,3 2-29-16,-1 4 27 0,3 1-34 0,0-1 28 15,3 5-4-15,6-5-10 0,0 5 2 0,7-2-10 16,3 0 5-16,3-3-6 0,4-2 3 0,-7-19-4 16,21 28 4-16,-21-28-5 0,31 18 3 0,-11-13 0 15,-2-3 0-15,3-3 1 0,-1-2-2 0,1-6 2 16,0-1-4-16,-1-4 3 0,1-5-6 16,0-3 6-16,0-2-1 0,-3-2 4 0,0 0-4 15,-5 0 4-15,1 0-9 0,-3 3 9 0,-2 3-5 16,-9 20 2-16,11-25 28 0,-11 25-32 15,0 0 31-15,0 0-32 0,0 0 1 0,0 0-3 16,0 0-29-16,-1 20 32 0,-1 2-27 0,-2 8 31 16,-1 5 4-16,-2 8-6 0,2 4 11 15,-2 1-10-15,1 6 9 0,0-4-11 0,1 7 12 16,1 0-13-16,2-3 12 0,0-3-10 0,0-6 8 16,0-5-6-16,-2-3 11 0,0-4 17 0,1-4-27 15,-3-2 28-15,-3 3-32 0,1-3 5 0,-3-1 4 16,-2-3-5-16,13-23 5 0,-26 28-5 0,26-28 1 15,-30 16-4-15,30-16-6 0,-30 3-8 0,13-6-12 16,17 3-15-16,-35-16-33 0,35 16-40 16,-34-35-76-16,34 35-161 0,-11-34-176 0,0-5 17 15,12 20 449-15</inkml:trace>
  <inkml:trace contextRef="#ctx0" brushRef="#br0" timeOffset="96028.8522">13501 1160 615 0,'16'-22'200'16,"-16"22"-146"-16,0 0-1 0,7-18 16 0,-7 18 10 15,0 0 2-15,0 0-25 0,-24-4-8 0,6 7-7 16,18-3 8-16,-40 15 0 0,16-3 5 16,-7 1-3-16,2 5 1 0,-8 0-5 0,4 1-41 15,-3 1 35-15,5 1-37 0,0-3 27 0,4 3 3 16,3-3-15-16,6-1-1 0,18-17-11 0,-24 23-3 15,24-23-5-15,0 0 0 0,-3 23-2 0,3-23 2 16,17 16-1-16,-17-16 2 0,31 8-2 0,-10-8 3 16,3-1-1-16,4-1 0 15,3-2 1-15,0 3-1 0,2-3 0 0,-2 4 1 16,-3 0-1-16,-4 0 2 0,-5 1-2 0,-19-1 2 16,26 8-1-16,-26-8 0 0,0 0 2 0,12 17 1 15,-12-17-1-15,-2 24 2 0,-4-7-3 0,-3 2 2 16,-4 2-6-16,-4 0 6 0,-3 2-6 0,0 0 7 15,-4-2-5-15,4-2 4 0,-1 1-6 0,3-4 3 16,2 1-11-16,16-17-5 0,-22 28-26 16,22-28-32-16,0 0-59 0,0 0-60 0,0 0-80 15,1 18-199-15,7-35 14 0,17 20 331 0</inkml:trace>
  <inkml:trace contextRef="#ctx0" brushRef="#br0" timeOffset="96325.7233">14016 1292 1174 0,'-21'-12'128'0,"21"12"-102"0,-21-5 4 15,21 5 10-15,-23-2 9 0,23 2-2 16,-29 7-17-16,29-7-3 0,-39 12-2 15,20 0 6-15,-7-1 4 0,3 4 6 0,-4 3-7 16,3 4 3-16,-3 1-11 0,4 4 3 0,0-7-11 16,3 3 0-16,5-3-11 0,1 0-1 0,7-3-6 15,7-17 2-15,-4 30-6 0,4-30 3 0,15 25-4 16,-15-25 2-16,34 18-13 0,-9-16-7 0,10-1-25 16,-3-10-29-16,17 5-30 0,-11-18-54 15,23 16-79-15,-18-17-103 0,6 0-144 0,11 14 143 16,-23-22 344-16</inkml:trace>
  <inkml:trace contextRef="#ctx0" brushRef="#br0" timeOffset="96716.3854">14406 1240 1179 0,'-23'3'65'0,"6"6"-30"0,-10-4 52 0,9 9 14 16,-14-3-19-16,9 6-8 0,-11-3-14 0,7 6 1 15,-6-3-9-15,5 7 0 0,-2-4-15 0,6 3 1 16,2-2-20-16,5-3 0 0,17-18-11 0,-22 30-4 16,22-30-3-16,-7 21 0 0,7-21-2 15,0 0 2-15,19 22-1 0,-19-22 2 0,31 6-2 16,-10-8 2-16,5-4 1 0,3-2-3 0,3-5 3 16,1-3-4-16,-1-3 3 0,4-1-4 0,-1 0 3 15,-1-3-4-15,-2 0 6 0,-3-3-6 16,-5 2 6-16,-2 1-5 0,-5 3 3 0,-4 0-2 15,-13 20 0-15,17-26-3 0,-17 26 6 0,0 0-3 16,5-18 3-16,-5 18 3 0,0 0-3 16,0 0-1-16,0 0-2 0,0 0-1 0,-22 26-4 15,11-9 5-15,1 5-2 0,-3 2 5 0,0 0-3 16,2 4 5-16,4 0-8 0,2-2 0 0,4 2-16 16,1-8-4-16,5-1-17 0,-5-19-3 0,21 24-17 15,-21-24-14-15,39 6-21 0,-20-22-48 0,22 12-88 16,-13-17-176-16,11-9-88 0,11 4 221 15</inkml:trace>
  <inkml:trace contextRef="#ctx0" brushRef="#br0" timeOffset="96919.5088">15087 537 1576 0,'-18'29'69'0,"-7"5"-36"0,4 12 43 16,-7 0-35-16,4 2-16 0,-5 5 0 0,6-1-30 15,-2 6 35-15,5-1 6 0,1-4-15 0,3 3-3 16,3-1-14-16,2-1-20 0,2-1 16 0,4-6-29 16,5 2 8-16,1-7-8 0,5-2-29 15,-1-9-20-15,10 7-38 0,-11-20-47 0,17 17-102 16,-14-11-260-16,-7-24 33 0,30 34 336 0</inkml:trace>
  <inkml:trace contextRef="#ctx0" brushRef="#br0" timeOffset="97310.1322">15041 1232 1480 0,'0'0'56'0,"-17"21"-57"16,17-21 9-16,0 0 13 0,11 19 12 15,-11-19 10-15,18 11 3 0,-18-11-1 0,33 1-4 16,-13-2-9-16,6 0-3 0,-2-5-10 0,4 0 0 15,1-3-5-15,1 0-7 0,1-1 2 0,-2-2-7 16,-2-3-12-16,-4 1 32 0,-3-1-33 0,-20 15 33 16,24-26-11-16,-24 26-1 0,9-28 7 15,-9 28-9-15,0-29 1 0,0 29-9 0,-11-30 4 16,2 13-5-16,9 17-1 0,-25-23-1 0,25 23-4 16,-36-7 2-16,14 8 3 0,-2 4 0 0,-4 4 1 15,1 3 7-15,-1 8-6 0,2 0 7 0,3 6-4 16,2 1 0-16,0-1 1 0,4 2-13 0,3-2 24 15,3 1-22-15,5-2 19 0,3-3-7 16,4-1-8-16,3-1 6 0,6 0-6 16,1-2 4-16,-11-18-4 0,36 27 3 0,-13-18-6 15,6-3-1-15,6-2-6 0,1-6-9 0,7 0-14 16,-1-11-28-16,10 8-63 0,-10-19-49 0,21 15-143 16,-2-8-231-16,-13-8 35 0,11 9 355 0</inkml:trace>
  <inkml:trace contextRef="#ctx0" brushRef="#br0" timeOffset="97631.3093">15581 443 1501 0,'0'0'72'0,"30"8"-24"0,-30-8 27 0,43 27-15 0,-23-14-4 0,7 3-11 16,-4 3-10-16,4 2 8 0,-1 5-4 0,2 6-8 16,-1-1-1-16,5 2-18 0,-8-3-12 0,4 3 0 15,-5 4 0-15,-4 5 0 0,-1 6 0 0,-6-2 0 16,-3 2 0-16,-6 2 0 0,-5 0 0 16,-5 6 0-16,-6-4 0 0,-5 0 0 0,-6-2 0 15,-8-1 0-15,-3-2 0 0,-5 0 0 0,-2-3 0 16,2-4 0-16,0-3 0 0,0-4 0 0,5-4 0 15,4-6 0-15,10-5 0 0,3-7-29 16,18-11-58-16,0 0-82 0,4 24-213 0,-4-24-237 16,0 0 41-16,32-21 396 0</inkml:trace>
  <inkml:trace contextRef="#ctx0" brushRef="#br1" timeOffset="516366.4382">20896 3234 891 0,'0'0'87'0,"0"0"-59"0,0 0-25 16,4 17 0-16,-4-17 10 0,0 0 9 0,0 0 6 15,0 18 7-15,0-18-3 0,-6 22-14 16,6-22 19-16,-6 30-9 0,6-30 16 0,-10 36 5 16,2-18-10-16,5 3 0 0,-4-4-8 0,3 2-1 15,4-19-9-15,-6 24-3 0,6-24-11 0,0 0 0 16,0 0-5-16,4 19-1 0,-4-19 1 0,0 0 0 16,0 0-1-16,0 0 2 0,18-8 9 0,-18 8 4 15,15-18 3-15,-15 18-4 0,18-35-3 0,-8 12-12 16,-2-2 4-16,1-1-6 0,-2-2 6 15,-1 3 17-15,-4 0-27 0,1 4 37 0,-6 1-29 16,3 20 13-16,-8-31 5 0,8 31-3 0,-13-18 9 16,13 18 1-16,0 0-1 0,-20 0-6 0,20 0-9 15,-17 16-3-15,6 1-4 0,-1 3-11 0,-1 7 32 16,2 4-28-16,0 1 26 0,3 2-14 0,2-2-10 16,3-1 6-16,2-2-7 0,2-3 5 15,1 1-7-15,5-3 2 0,2 1-19 16,-1-4-14-16,10 3-37 0,-18-24-49 0,32 35-86 15,-32-35-239-15,25 12-65 0,-7-4 56 0</inkml:trace>
  <inkml:trace contextRef="#ctx0" brushRef="#br1" timeOffset="519054.3526">20811 3156 986 0,'0'0'63'0,"-7"-29"-29"0,3 8 4 16,9 3 14-16,-6-12 14 0,10 6 0 0,-7-10-13 15,6 2-21-15,1-8-5 0,3 1-16 16,2-4 9-16,4 0-9 0,2-5 16 0,8-2 6 15,0-3-28-15,6-1 21 0,0-3-29 16,3 0 5-16,2-1 11 0,2-1-16 0,1 1 11 16,0 3-15-16,1 2 12 0,-2 5-18 0,0 7-6 15,-7-7-33-15,3 12-23 0,-15-9-38 0,11 20-88 16,-22 0-153-16,0 0-87 0,-11 25 145 0</inkml:trace>
  <inkml:trace contextRef="#ctx0" brushRef="#br1" timeOffset="519491.8455">21894 1600 846 0,'23'-23'134'15,"-23"23"-109"-15,0 0-21 0,0 0 18 0,0 0 26 16,0 0 18-16,0 0 11 0,0 0-15 15,0 0-22-15,-5 27-3 0,-8-9-4 0,3 11 14 16,-8-4-1-16,3 9 7 0,-8-7-8 16,5 5 5-16,-6-4-9 0,9 1 6 0,-4-7-11 15,8-2-9-15,11-20-9 0,-14 26-7 0,14-26-9 16,2 17 2-16,-2-17-3 0,20 9 1 0,-3-6-1 16,7-3-1-16,5-5-1 0,8-5-2 0,4-5 4 15,3-3-4-15,5-5-11 0,-4-4-27 0,2 4-20 16,-6-12-26-16,8 12-23 0,-16-18-41 15,12 20-77-15,-18-5-218 0,2-11-17 0,6 18 246 16</inkml:trace>
  <inkml:trace contextRef="#ctx0" brushRef="#br1" timeOffset="519679.341">22137 1582 1477 0,'-18'22'138'0,"-2"-5"-119"0,8 7-13 15,2 0 7-15,3 4 6 0,-3 1-4 0,2-1 3 16,-6 2-16-16,3 0 4 0,0-1-8 0,3 0 3 16,2-1-21-16,-1-4-17 0,8 5 0 0,-1-29-68 15,7 51-20-15,-7-51-82 0,16 33-155 0,1-13-83 16,-17-20 72-16,42 19 373 0</inkml:trace>
  <inkml:trace contextRef="#ctx0" brushRef="#br1" timeOffset="520025.7721">22409 1628 1463 0,'-30'14'51'16,"7"6"-29"-16,-3 0 6 0,8 8 18 0,-4-7 6 15,8 8 1-15,-5-4-18 0,6 3-5 0,1-2-14 16,6 0 0-16,3-3-9 0,4-4 0 0,4-2-5 15,-5-17-5-15,26 28 33 0,-8-17-34 0,5-3 33 16,5-4-29-16,3-4-1 0,1-6 1 0,2-5-39 16,2-5 30-16,1-3-32 0,-1-5 26 15,-1-4 1-15,-6-5-16 0,-3 3 0 0,-7-5-8 16,-2 2 6-16,-8-5-5 0,-2 4 10 0,-7-4-11 16,0 7 4-16,-10-3-15 0,4 9-10 0,-12-6-10 15,2 13 15-15,-9-1 18 0,-2 4 39 16,1 10 23-16,-3 1 14 0,7 7 6 0,-3 0-8 15,5 5-10-15,1 1-10 0,19-9-8 0,-27 27-8 16,27-27 2-16,-10 31-12 0,10-31-19 16,15 30-50-16,-15-30-93 0,36 1-287 0,-5 5-12 15,-3-16 235-15</inkml:trace>
  <inkml:trace contextRef="#ctx0" brushRef="#br1" timeOffset="520353.9102">22916 1581 1431 0,'-31'20'71'0,"6"10"-22"0,-3-2 3 0,7 10 6 15,-5-6 3-15,9 6-7 0,-2-8-22 0,6 3 7 16,1-8-22-16,7-2-2 0,4-5-8 0,5-1-3 16,-4-17-4-16,22 26-3 0,-5-15 2 0,5-5-1 15,4-3 3-15,4-6 0 0,2-3-2 16,2-7 4-16,5-2-3 0,-1-6 1 0,1-5 3 15,-3-7-9-15,0-2 6 0,-6-4-8 0,-2-2 7 16,-4 0-7-16,-7 1 11 0,-3 2-8 0,-6 6 7 16,-4 0-6-16,-3 3 3 0,-6-1-14 15,-3 2 1-15,-6 0-10 0,0 3 4 0,-6 2-5 16,2 9-2-16,-5 3-10 0,1 12-9 0,-5 3 1 16,3 15 0-16,-4 0 2 0,7 11-18 15,-5-8-33-15,16 13-91 0,-12-14-132 0,12 3-168 16,14 8 77-16,-4-32 407 0</inkml:trace>
  <inkml:trace contextRef="#ctx0" brushRef="#br1" timeOffset="520778.9114">23346 1709 1322 0,'0'0'149'0,"-20"12"-129"0,20-12 2 0,-9 19 14 15,9-19 2-15,-8 29 11 0,8-29-9 0,-12 32-3 16,12-32-5-16,-13 32-10 0,9-12-11 0,4-20 3 16,-5 30-4-16,5-30 2 0,0 24-4 15,0-24-1-15,3 18-1 0,-3-18 0 0,0 0-1 16,0 0-1-16,0 0-4 0,0 0 0 0,0 0 0 16,19 9-1-16,-19-9 2 0,0 0 0 15,23-23 2-15,-23 23-3 0,21-32 2 0,-9 13-4 0,0 1 5 16,2-1-3-16,-2 0 9 0,-1 2-5 15,-11 17 6-15,23-31-1 0,-11 14 2 16,-12 17-4-16,24-30 3 0,-24 30-5 0,20-22 1 16,-20 22 0-16,0 0 0 0,18-16 0 0,-18 16-3 15,0 0-1-15,0 0-2 0,0 0 2 0,0 0 0 16,0 0-1-16,16 17 1 0,-16-17-1 0,5 17 0 16,-5-17 0-16,4 18 0 0,-4-18 1 0,4 27-4 15,-4-27 3-15,0 33-9 0,-1-14 2 0,-3 2-4 16,-1-2-2-16,2 3-3 0,-3-3 6 15,0 2-9-15,1-2-1 0,0 0 23 0,5-19-41 16,-1 27 14-16,1-27-42 0,0 0-19 16,0 0-22-16,22 5-95 0,-21-25-212 0,16-6-106 15,11 0 98-15</inkml:trace>
  <inkml:trace contextRef="#ctx0" brushRef="#br1" timeOffset="521466.4318">23811 1725 1076 0,'0'0'173'15,"-2"-25"-84"-15,2 25-11 0,0 0 5 16,0 0-1-16,0 0-13 0,0 0-15 0,0 0-23 16,0 0-13-16,0 0-10 0,-17 9-3 0,17-9 2 15,-13 29 5-15,4-10 1 0,1 3 4 16,-2 2-9-16,1 0 10 0,0-1-5 0,1-2 4 15,1-3-1-15,7-18-6 0,-10 28-6 0,10-28-6 16,-2 20 2-16,2-20 0 0,0 0 2 0,0 0 1 16,0 0-1-16,0 0-1 0,0 0 1 15,0 0 0-15,23-1 1 0,-23 1 0 0,19-28-2 16,-5 9 3-16,0-5-1 0,3 0-4 0,-2-1 5 16,-2 2-6-16,0 1 5 0,-2 1-5 0,-2 2 4 15,0 0-4-15,-9 19 3 0,11-23-2 0,-11 23 1 16,0 0-1-16,0 0 3 0,0 0-1 0,0 0-3 15,0 0 1-15,0 0-1 0,0 0-4 16,0 0 3-16,0 0 1 0,6 23-3 16,-6-23 7-16,1 27-3 0,-1-27 2 0,2 27-2 15,-2-27 2-15,7 23-2 0,-7-23 1 0,10 20-2 16,-10-20 2-16,16 17-1 0,-16-17 1 0,23 9 1 16,-23-9-1-16,27-2 2 0,-27 2-2 0,31-10 2 15,-31 10 0-15,28-15 2 0,-28 15 2 0,26-17 5 16,-26 17 0-16,25-17 4 0,-25 17-2 15,18-13 1-15,-18 13-3 0,0 0-3 0,0 0 0 16,0 0 1-16,0 0 0 0,0 0 0 0,0 0-3 16,0 0-6-16,0 0 0 0,12 24 0 0,-14-5 0 15,-6 3 0-15,1 2 0 0,0 1 0 16,-1-4 0-16,4 2-17 0,-1-5-17 0,5 3 0 16,0-21-61-16,8 42-66 0,-8-42-195 0,1 20-256 15,8-1 63-15,-9-19 361 0</inkml:trace>
  <inkml:trace contextRef="#ctx0" brushRef="#br2" timeOffset="526262.4047">20119 3421 726 0,'0'0'137'0,"0"0"-72"16,0 0-37-16,0 0-21 0,0 0 0 0,0 0 2 15,0 0 5-15,0 0 5 0,0 0 4 0,0 0 0 16,0 0-1-16,0 0 3 0,0 0 3 0,0 0 0 16,0 0-1-16,0 0-4 0,0 0-2 0,0 0-1 15,0 0 4-15,0 0 4 0,0 0 5 0,0 0 9 16,0 0-1-16,0 0 0 0,0 0 0 0,0 0-5 31,0 0-2-31,0 0-1 0,0 0-8 0,0 0-4 16,0 0-5-16,0 0-7 0,0 0-3 0,0 0-1 15,0 0-4-15,0 0 2 0,0 0-2 0,0 0-2 0,0 0 1 0,0 0-1 16,0 0 1-16,0 0 1 0,0 0 0 0,0 0-1 16,0 0 1-16,10-19-1 0,-10 19 1 0,0 0 4 15,2-18 2-15,-2 18-1 0,5-17 4 16,-5 17-5-16,4-19 0 0,-4 19-3 0,2-23 1 16,-2 23-4-16,5-25 4 0,-5 25-3 0,6-24-17 15,-6 24 34-15,3-24-31 0,-3 24 33 0,1-23-12 16,-1 23-2-16,0-24 2 0,0 24-5 0,2-26 3 15,-2 26-5-15,4-27 4 0,-4 27-5 0,3-32 4 16,-2 15-6-16,0 0 6 0,0-1-4 0,0 1 4 16,1-1-2-16,-1 0 2 15,0 1-6-15,-2-1 7 0,1 1-6 0,-3 0 4 16,2 0-3-16,1 17 3 0,-5-33 1 0,5 33 3 16,-6-31-1-16,6 31 3 0,-11-29-6 0,11 29 2 15,-11-33-5-15,6 16 3 0,1-1-2 0,-1 1 2 16,-1-1-4-16,1-1 5 0,0-1-6 0,1 0 6 15,-1 1 10-15,2-3-30 0,-1 2 32 0,-1 1-33 16,-1-3 15-16,1 3 6 0,0-2-6 16,-1 2 6-16,2 1-3 0,-3 0 3 0,1 0-3 15,-1 1 3-15,7 17-2 0,-18-33 7 0,18 33-1 16,-21-30 2-16,21 30-5 0,-21-28 1 0,21 28-6 16,-21-28 4-16,21 28-3 0,-21-28 4 15,21 28-5-15,-21-25 3 0,21 25-2 0,-20-27 0 16,20 27 0-16,-20-25 0 0,20 25-2 15,-17-27 4-15,17 27-2 0,-17-27 2 0,17 27-5 16,-19-28 5-16,19 28-6 0,-17-28 6 0,17 28-1 16,-17-28 2-16,17 28 0 0,-19-35 5 0,11 17-2 15,-4-1 6-15,1-1-4 0,11 20-37 0,-25-26 32 16,25 26-35-16,-26-26 31 0,26 26 7 0,-31-24-2 16,31 24 4-16,-30-21-7 0,30 21 2 0,-27-15-4 15,27 15 0-15,-24-9-1 0,24 9-2 16,-22-8-4-16,22 8-8 0,-18-6-16 15,18 6-26-15,0 0-27 0,0 0-51 0,-30-11-64 16,30 11-118-16,0 0-198 0,0 0 81 0,14 28 389 16</inkml:trace>
  <inkml:trace contextRef="#ctx0" brushRef="#br2" timeOffset="526965.5464">18512 1161 1094 0,'-5'-19'263'0,"5"19"-220"0,0 0-31 0,0 0-11 16,0 0 11-16,0 0 10 0,19-17 12 0,-19 17 0 16,21-10-5-16,-4 4-3 0,-17 6-3 0,35-18 0 15,-13 6 3-15,4 2-7 0,0-3 4 0,5 1-1 16,-1 0 1-16,3-1-5 0,-1 4-2 0,-2-3-11 16,-2 2-4-16,-2 2-2 0,-5 0-1 0,-2 2 0 15,-2 1 3-15,-17 5-6 0,24-3 6 16,-24 3-3-16,0 0 3 0,19 3 2 0,-19-3-2 15,0 0 2-15,0 0-3 0,4 23 0 0,-4-23-3 16,-7 28 7-16,0-7-6 0,-4 5 10 16,-4 6-12-16,0 3 7 0,-2 4-6 0,-2 2-7 15,-2 2 28-15,-1 1-26 0,0 1 21 0,-1-2-10 16,3-3-11-16,0 0-2 0,6-6-11 0,1-5-4 16,10-1-34-16,3-28-22 0,5 33-58 15,-5-33-63-15,20 10-101 0,5-7-170 0,-7-16 53 16,17 11 376-16</inkml:trace>
  <inkml:trace contextRef="#ctx0" brushRef="#br2" timeOffset="527387.414">19307 1019 1198 0,'0'0'134'0,"-24"-2"-106"0,24 2-2 16,-23 4 17-16,23-4 16 0,-25 7 3 0,25-7-15 15,-28 10-18-15,28-10-13 0,-24 13-2 0,24-13 0 16,-22 21 3-16,22-21-4 0,-22 31 4 0,10-13-9 16,0 5 4-16,-2 1-3 0,2 2-11 15,0-1 36-15,1-1-33 0,0-1 27 0,4 1-14 16,1-2-13-16,3-2 7 0,3-20-9 0,3 31 7 16,-3-31-6-16,11 24 2 0,-11-24-3 0,23 18-1 15,-23-18 2-15,33 8 0 0,-11-11 1 16,2-4 0-16,1-6 0 0,5-4-1 0,1-6 2 15,1-3-7-15,0 0 12 0,-3-7 8 0,-4 2-28 16,-3-2 28-16,-4 0-31 0,-3 4 11 16,-5 0 11-16,-4 1-9 0,-6 5 9 0,-4-2-6 15,-2 4 3-15,-5 5-3 0,11 16 0 0,-29-28-9 16,11 18 2-16,-2 2 0 0,1 4 0 0,-2 3 5 16,0 3-1-16,1 3 1 0,0 3-2 0,3 5-2 15,17-13-3-15,-25 26-9 0,25-26-17 0,-12 26-12 16,12-26-29-16,7 19-11 0,11-7-27 15,-18-12-19-15,44 8-43 0,-21-11-62 0,13 0-113 16,9 8-51-16,-13-12 287 0</inkml:trace>
  <inkml:trace contextRef="#ctx0" brushRef="#br2" timeOffset="527688.7797">19747 949 1197 0,'-18'5'125'0,"-2"-2"-62"16,20-3-4-16,-36 13 12 0,36-13 3 0,-40 22-11 15,23-9-9 1,-4 0-17-16,4 4 2 0,-1 0-12 0,5 4-5 16,-1 2-3-16,3 0-2 0,1 3-9 0,4 0 3 15,2 0-1-15,4 0-28 0,2-5 28 0,3 0-26 16,-5-21 19-16,18 29 1 0,-18-29-3 0,28 19 3 16,-10-11-8-16,2-4 7 0,-2-4-1 15,3-3-1-15,-3-6 10 0,1-3-6 16,0-1 8-16,-2-3-3 0,-3-4-5 0,1-4 25 15,-4-4-33-15,-2-6 22 0,-1 1-18 0,-2-1-6 16,-4 4 7-16,0 0-8 0,-4 3-1 0,-3 1-8 16,-2 0 0-16,-4 2-7 0,1 6 1 0,-4-1-6 15,14 19-1-15,-24-20-15 0,24 20-18 0,-25-2-19 16,25 2-5-16,-23 7-28 0,23-7-77 16,-16 28-62-16,18-10-197 0,0 16 5 0,-15-10 329 15</inkml:trace>
  <inkml:trace contextRef="#ctx0" brushRef="#br2" timeOffset="528141.9145">19911 1088 1117 0,'-13'-18'108'15,"13"18"-27"-15,0 0 7 0,0 0 5 0,0 0-14 16,0 0-21-16,0 0-21 0,0 0-18 16,0 0-10-16,-15 20-5 0,15-20-1 0,-3 31 8 15,-1-9 2-15,2 1 8 0,-3 1 2 0,2-1-39 16,-2 2 36-16,3-3-36 0,-2-1 23 16,4-21 6-16,-2 29-12 0,2-29 2 0,0 0-2 15,5 19 0-15,-5-19 1 0,0 0 1 0,0 0 1 16,0 0 8-16,18-4 1 0,-18 4 2 0,17-19 1 15,-17 19-7-15,22-33 5 0,-11 12-4 16,2 1-3-16,-1-3 28 0,-1 2-30 0,3-1 29 16,-6-1-25-16,3 2-6 0,-2 3 6 0,-9 18-7 15,16-28 8-15,-16 28-4 0,0 0-1 0,14-17-3 16,-14 17 0-16,0 0 0 0,0 0-2 0,0 0 0 16,0 0 1-16,0 0-4 0,3 20 3 0,-3-20 0 15,6 20-3-15,-6-20 10 0,7 29-10 16,-6-12 6-16,2 1-7 0,-2 1-1 15,0-1-2-15,-2 0-37 0,3 1 15 0,-3-2-32 16,5 1 7-16,-4-18-17 0,5 32-35 0,-5-32-36 16,13 20-82-16,-13-20-64 0,0 0-208 0,17 11 68 15,-17-11 379-15</inkml:trace>
  <inkml:trace contextRef="#ctx0" brushRef="#br2" timeOffset="528720.0286">20206 1143 1094 0,'-14'-17'147'16,"14"17"-80"-16,0 0-14 0,0 0 2 15,0 0 3-15,0 0-3 0,0 0-13 0,0 17-2 16,0-17 0-16,0 0 0 0,0 18-1 16,0-18-4-16,1 22-9 0,-1-22-3 0,-2 24 4 15,2-24-32-15,-5 25 30 0,5-25-33 0,-5 21 18 16,5-21-1-16,-7 20-5 0,7-20-3 0,-5 22 1 15,5-22 1-15,-2 17-4 0,2-17 3 0,0 0-3 16,0 0 0-16,0 0 0 0,0 0 1 0,0 0-2 16,0 0 0-16,0 0-1 0,0 0 2 15,0 0 3-15,0 0-1 0,19-20 3 0,-13 1-6 16,3 1-3-16,1-3 27 0,-2-1-27 16,2-1 30-16,-4 0-14 0,-1 0-1 0,-2 0 8 15,1 0-8-15,0 0 6 0,1 1-10 0,-2 4 4 16,-3 18-1-16,6-23-1 0,-6 23-3 0,0 0-3 15,0 0 5-15,0 0-7 0,0 0 3 0,0 0-1 16,0 0-8-16,0 0 4 0,0 0 2 16,12 24 0-16,-12-24 2 0,10 30-2 0,-10-30 0 15,12 32 1-15,-12-32 3 0,16 23-4 0,-16-23 1 16,21 16-3-16,-21-16 1 0,27 8 3 0,-27-8-1 16,31 2 2-16,-31-2 0 0,29-9-3 0,-12 2 2 15,-17 7-6-15,33-26 5 0,-33 26 3 16,28-24 1-16,-28 24-3 0,22-21-2 0,-22 21 0 15,15-17 0-15,-15 17 0 0,0 0 0 16,0 0 0-16,0 0 0 0,0 0 0 0,0 0 0 16,0 0 0-16,0 0 0 0,0 0 0 0,18 16 0 15,-14 2 0-15,-1 4 0 0,2 2 0 0,-3 3 0 16,0 0 0-16,-1-1 0 0,-1-2 0 0,2 4-5 16,-2-4-2-16,0-3-12 0,3-1-24 0,-3-20-19 15,10 34-74-15,-10-34-134 0,0 0-347 16,9 27 37-16,-9-27 273 0</inkml:trace>
  <inkml:trace contextRef="#ctx0" brushRef="#br3" timeOffset="610498.5958">19976 1888 496 0,'0'0'62'0,"-21"7"-3"0,21-7 1 0,0 0-7 31,0 0 0-31,0 0-11 0,0 0-41 16,0 0 25-16,0 0-38 0,0 0 35 0,0 0-1 15,0 0 11-15,0 0 5 0,-10-17 6 0,10 17 1 0,0 0 1 16,0 0-3-16,0 0 5 0,0 0 0 0,0 0 2 16,-7-17-6-16,7 17-4 0,0 0-6 0,0 0-6 15,0 0-2-15,0 0-3 0,-18-2 4 0,18 2-4 16,0 0 6-16,0 0 3 0,-18 2-3 16,18-2 2-16,0 0-5 0,0 0-6 0,0 0-5 15,0 0-5-15,0 0-5 0,0 0-2 0,0 0-2 16,0 0 0-16,0 0 2 0,0 0-2 0,0 0-2 15,0 0 1-15,0 0-2 0,0 0 2 0,0 0-1 0,0 0-2 16,0 0 0-16,0 0 2 0,0 0 1 0,0 0-1 16,0 0-1-16,0 0 2 0,3 17-1 15,-3-17 3-15,0 0-2 0,0 0 3 0,8 22-4 16,-8-22 3-16,0 0-1 0,6 19 0 0,-6-19-1 16,6 17-1-16,-6-17 38 0,9 18-38 0,-9-18 39 15,0 0-37-15,17 22 0 0,-17-22 1 0,0 0-3 16,20 16 2-16,-20-16-2 0,0 0 2 0,21 14-2 15,-21-14 0-15,13 22-1 0,-13-22 1 0,12 22-2 16,-12-22 3-16,0 0-2 0,0 0 3 16,17 22-2-16,-17-22 3 0,6 17-1 0,-6-17 1 15,4 19-2-15,-4-19 1 0,1 18-1 0,-1-18 1 16,-2 19-1-16,2-19 2 0,-3 22-3 0,3-22 4 16,-2 22-4-16,2-22 2 0,0 0-1 15,2 24 1-15,-2-24-3 0,0 0 4 0,8 24-2 16,-8-24 1-16,0 0-2 0,9 23 1 0,-9-23-3 15,0 0 4-15,14 23-2 0,-14-23 2 16,0 0 2-16,9 23-2 0,-9-23 0 0,8 18 0 16,-8-18-4-16,5 20 4 0,-5-20-1 0,3 19 1 15,-3-19-1-15,4 22 2 0,-4-22-3 0,2 22 3 16,-2-22-2-16,3 18 1 0,-3-18-1 0,0 0 1 16,5 22-3-16,-5-22 3 0,0 0-3 0,7 19 1 15,-7-19-1-15,0 0 2 16,12 20 0-16,-12-20 3 0,0 0-1 0,11 17 0 15,-11-17-3-15,0 0 0 0,9 17 0 0,-9-17 1 16,0 0 1-16,0 0 0 0,12 18-2 0,-12-18 2 16,0 0-2-16,0 0 2 0,7 20-3 0,-7-20 3 15,0 0-2-15,0 0 2 0,5 20-1 0,-5-20 2 16,0 0-3-16,1 22-15 0,-1-22 35 0,0 0-34 16,0 23 33-16,0-23-15 0,0 0-4 15,4 21 2-15,-4-21-1 0,0 0-1 0,2 24-1 16,-2-24 4-16,0 0-3 0,9 24 2 0,-9-24 0 15,0 0 0-15,7 23-2 0,-7-23 2 0,0 0-1 16,7 22 1-16,-7-22-1 0,0 0 3 16,8 17-4-16,-8-17 3 0,0 0-3 0,2 17 1 15,-2-17 0-15,0 0 0 0,2 18 1 0,-2-18 0 16,0 0-1-16,-1 23 1 0,1-23-2 16,0 0 3-16,-2 20-2 0,2-20 3 0,0 0 0 15,1 22 3-15,-1-22 0 0,0 0 1 0,2 22-4 16,-2-22-1-16,0 0-2 0,6 18 0 0,-6-18 0 15,0 0 0-15,0 0-1 0,15 18 2 0,-15-18-1 16,0 0 1-16,0 0 0 0,0 0-1 0,0 0 0 16,13 20 1-16,-13-20-3 0,0 0 2 15,0 0 1-15,0 0-2 0,9 18 4 0,-9-18-2 16,0 0-2-16,0 0 2 0,1 24-2 0,-1-24 2 16,-1 17-1-16,1-17 1 0,-4 20-2 15,4-20 3-15,-1 23-4 0,1-23 3 0,0 23-1 16,0-23 1-16,3 24-3 0,-3-24 3 0,3 23-3 15,-3-23 3-15,6 21-1 0,-6-21 1 0,9 17-2 16,-9-17 2-16,0 0-4 0,13 22 4 16,-13-22-2-16,0 0 1 0,11 18 1 0,-11-18 0 15,0 0-3-15,7 17 4 0,-7-17-3 0,0 0 2 16,5 22-1-16,-5-22-16 0,0 0 33 0,-1 24-32 16,1-24 31-16,-2 20-13 0,2-20-4 0,-5 23 3 15,5-23-3-15,-6 26 1 0,6-26-1 0,-5 25 3 16,5-25-1-16,-3 24 0 0,3-24-2 15,-1 18 0-15,1-18-1 0,0 17 3 16,0-17-2-16,0 0 3 0,3 22-2 0,-3-22 0 16,0 0 0-16,4 19 0 0,-4-19-1 0,0 0 2 15,7 19-2-15,-7-19 2 0,0 0-1 0,4 19 1 16,-4-19-2-16,0 0 3 0,-1 25-2 0,1-25 1 16,-5 21-2-16,5-21 1 0,-7 25-1 0,7-25 2 15,-10 28-2-15,10-28 5 0,-12 28-6 16,12-28 3-16,-10 27-2 0,10-27 2 0,-11 25-3 15,11-25 3-15,-7 23-3 0,7-23 3 0,-6 22-2 16,6-22 2-16,-5 24-2 0,5-24 2 16,-2 24-3-16,2-24 3 0,-3 23-2 0,3-23 2 15,-2 25-2-15,2-25 2 0,0 28-3 0,0-28 4 16,-1 28 9-16,1-28-28 0,-3 30 31 0,1-13-31 16,-2 1 16-16,-1 1 4 0,-1 0-4 15,0 0 3-15,-1 2-4 0,-2-1 4 0,2 3-4 16,-3-1 5-16,1 2-5 0,-1 0 5 0,-1-1-6 15,1 4 5-15,0 0-4 0,1-2 5 0,0 2-6 16,-1-1 5-16,2 1-5 0,-2 1 6 0,2 1-6 16,0 2 6-16,-1 2-6 0,0 1-12 0,-1 2 26 15,2 0-25-15,-1 0 26 0,1 0-7 16,-2 1-8-16,0 1 7 0,0 0-6 0,-1 3 7 16,-3 2-8-16,1-1 8 0,-3 0-10 15,0-1 11-15,2-2-10 0,-2-4 8 0,1-2-8 16,1-7-3-16,1-1-30 0,-4-13-34 0,15 11-118 15,-20-23-392-15,22 0 41 0,0 0 101 0</inkml:trace>
  <inkml:trace contextRef="#ctx0" brushRef="#br4" timeOffset="621863.8758">20235 2017 182 0,'0'0'99'16,"0"0"-46"-16,3-18 21 0,-3 18 10 0,0 0-42 16,0 0-6-16,0 0-4 0,0 0 4 15,8-18 11-15,-8 18 15 0,0 0 13 0,0 0 7 16,0 0 1-16,0 0-9 0,0 0-11 0,0 0-15 15,0 0-14-15,0 0-8 0,0 0-3 0,0 0-5 16,0 0 7-16,0 0-6 0,0 0-3 0,0 0 0 16,0 0-12-16,0 0-2 0,0 0-4 0,0 0-4 15,0 0 6-15,0 0-1 0,0 0 0 16,0 0-2-16,0 0-1 0,0 0 1 16,0 0 1-16,0 0 2 0,0 0-1 0,0 0 1 15,0 0 0-15,0 0 1 0,0 0 0 0,0 0-1 16,0 0 1-16,0 0 0 0,12 18 0 0,-12-18 2 15,0 0-1-15,0 0 2 0,4 19-2 0,-4-19 6 16,0 0 2-16,0 21-1 0,0-21 0 0,0 22 0 16,0-22-6-16,2 23 3 0,-2-23-4 15,5 18 0-15,-5-18-2 0,6 23 3 0,-6-23-4 16,8 23 4-16,-8-23-4 0,7 25 5 0,-7-25-5 16,3 24 2-16,-3-24-1 0,3 23 1 0,-3-23-3 15,0 23 5-15,0-23-5 0,-4 23 6 0,4-23-4 16,-4 21 3-16,4-21-3 0,-3 17 0 15,3-17 2-15,0 0-1 0,-6 19-1 0,6-19 0 16,0 0-3-16,0 0 3 0,0 0 0 16,0 21 2-16,0-21-2 0,0 0 0 0,0 0 1 15,2 20 0-15,-2-20-1 0,0 0 1 0,5 21-3 16,-5-21 2-16,0 0-1 0,8 22 2 0,-8-22-2 16,3 17 1-16,-3-17-1 0,2 18 3 0,-2-18-3 15,-1 18 4-15,1-18-3 0,-2 20 1 0,2-20-1 16,-5 21 2-16,5-21-3 0,-5 21 10 15,5-21 2-15,-3 16 5 0,3-16-3 16,0 0-4-16,0 19-8 0,0-19 1 0,0 0-2 0,9 18 1 16,-9-18-1-16,0 0 1 0,11 19 20 15,-11-19-21-15,0 0 21 0,12 17-21 0,-12-17 0 16,0 0 1-16,0 0 0 0,10 18-19 0,-10-18 19 16,0 0-19-16,0 0 19 0,5 22 1 0,-5-22-3 15,0 0 4-15,-3 23-3 0,3-23 1 16,-5 19 0-16,5-19 8 0,-6 21 1 15,6-21 7-15,-6 19-4 0,6-19-2 0,-3 20-9 16,3-20 1-16,0 0-3 0,1 21 2 0,-1-21-2 16,0 0 1-16,0 0-1 0,6 22 0 0,-6-22 0 15,0 0 1-15,10 17-2 0,-10-17 3 0,0 0-3 16,0 0 3-16,8 19-1 0,-8-19-1 0,0 0 1 16,0 0-1-16,5 20 0 0,-5-20 1 15,0 0-1-15,-1 19 4 0,1-19-4 0,-4 17 6 16,4-17 2-16,-5 17 3 0,5-17 1 0,0 0-2 15,-5 22-5-15,5-22-1 0,0 0-3 0,-2 18 1 16,2-18-2-16,0 0 1 0,0 0-2 16,2 20 2-16,-2-20-2 0,0 0 3 0,0 0-2 15,4 20 1-15,-4-20-1 0,0 0 1 0,0 0-2 16,0 0 1-16,4 19-1 0,-4-19 2 16,0 0-2-16,0 0 2 0,1 18 0 0,-1-18 1 15,0 0-1-15,-4 18 0 0,4-18-1 0,0 0 0 16,-7 25 0-16,7-25 3 0,-6 16 5 0,6-16 5 15,-6 19-1-15,6-19 2 0,-5 17-7 0,5-17-1 16,0 0-3-16,0 18 0 0,0-18-4 0,0 0 2 16,0 0 0-16,7 17 0 0,-7-17-1 15,0 0 1-15,0 0-5 0,14 17 5 0,-14-17-1 16,0 0 2-16,0 0-2 0,12 20 1 16,-12-20-2-16,0 0 2 0,0 0-1 0,7 22 2 15,-7-22-3-15,0 0 2 0,-1 24 18 0,1-24-35 16,-1 17 34-16,1-17-35 0,-4 18 15 0,4-18 3 15,-4 18 0-15,4-18 1 0,-3 17-2 0,3-17 2 16,0 0-3-16,-4 21 1 0,4-21 0 16,0 0 1-16,0 17-1 0,0-17 1 0,0 0-3 15,0 0 1-15,7 20-1 0,-7-20 3 0,0 0-1 16,0 0 1-16,13 20-2 0,-13-20 1 0,0 0 1 16,0 0-1-16,9 17-1 0,-9-17 2 0,0 0-2 15,0 0 2-15,0 0 0 0,0 0-1 16,8 19-1-16,-8-19 3 0,0 0-2 0,0 0 2 15,-2 22 0-15,2-22-1 0,0 0-2 16,-6 23 3-16,6-23-3 0,-5 17 2 0,5-17-2 16,-4 18 2-16,4-18-1 0,-3 18 2 0,3-18-3 15,0 0 1-15,-1 22-2 0,1-22 2 0,0 0-1 16,4 18 1-16,-4-18-1 0,0 0 2 0,0 0-2 16,9 17 0-16,-9-17 0 0,0 0 2 0,0 0-2 15,0 0 1-15,12 17 1 0,-12-17-1 16,0 0 0-16,0 0 3 0,3 20-4 0,-3-20 2 15,0 0-2-15,0 21 1 0,0-21 2 0,-4 17 0 16,4-17-2-16,-6 18 1 0,6-18-2 0,-5 18 2 16,5-18-3-16,-2 18 3 0,2-18-3 15,0 0 3-15,-1 22-2 0,1-22 1 0,0 0 0 16,3 17 0-16,-3-17-1 0,0 0 1 0,0 0-3 16,0 0 4-16,10 20-2 0,-10-20 3 15,0 0-2-15,0 0 0 0,0 0 0 0,11 21 1 16,-11-21 0-16,0 0 0 0,0 0-2 0,5 19 0 15,-5-19 0-15,0 0 3 0,1 21-3 0,-1-21 3 16,-5 18-3-16,5-18-18 0,-7 23 34 0,7-23-33 16,-10 22 33-16,10-22-13 0,-10 23-2 0,10-23 2 15,-8 23-3-15,8-23 2 0,-6 18-2 16,6-18 3-16,-4 17-4 0,4-17 3 16,0 0-1-16,-4 20-1 0,4-20 0 0,0 0 2 15,0 21-3-15,0-21 4 0,0 0-3 0,3 24 2 16,-3-24-2-16,1 19 3 0,-1-19-4 0,-2 23 5 15,2-23-4-15,-5 23 2 0,5-23-4 0,-6 25 4 16,6-25-1-16,-6 24 2 0,6-24-1 0,-9 23 0 16,9-23-2-16,-10 21 2 0,10-21-1 15,-7 20 1-15,7-20-3 0,-5 18 4 0,5-18-3 16,-5 17 2-16,5-17-2 0,-4 18 2 0,4-18-3 16,-3 21 3-16,3-21-3 0,-2 20 3 0,2-20-2 15,-3 24 2-15,3-24-3 0,-1 27 4 0,1-27-3 16,-2 29 2-16,2-29-3 0,-5 29 4 15,5-29-3-15,-5 30 2 0,5-30-3 0,-6 30-17 16,6-30 34-16,-6 31-34 0,6-31 34 16,-5 25-13-16,5-25-4 0,-6 23 4 0,6-23-3 15,-9 23 4-15,9-23-4 0,-7 24 3 0,7-24-4 16,-6 27 4-16,6-27-4 0,-5 31 8 0,3-14-1 16,-1 0 3-16,1 1-5 0,-1 2 3 0,1-2-7 15,-1 1 5-15,1 0-5 0,0 1 5 0,0-1-5 16,1 1 3-16,-1-2-3 0,0 0 3 15,2-18-5-15,-2 32 6 0,2-32-3 0,-1 31 2 16,1-31-3-16,-5 32 3 0,1-15-4 0,1 1 4 16,-1 3-4-16,0 1 4 0,0 1-5 15,-1 2-11-15,-3 2 30 0,0 1-30 0,-1-1 31 16,1 1-6-16,1 0-4 0,-1 1 8 0,1-1-8 16,0-2 3-16,-2 2-10 0,3-2 6 0,-1-2-6 0,1 0 3 15,0-2-4-15,-1-2 1 0,4-2-2 16,3-18-9-16,-5 30-22 0,5-30-26 0,-2 19-82 15,-15-29-186-15,17 10-209 0,0 0 12 16,0 0 327-16</inkml:trace>
  <inkml:trace contextRef="#ctx0" brushRef="#br5" timeOffset="629402.4645">20427 2050 514 0,'0'0'126'16,"0"0"-30"-16,0 0-61 0,0 0-14 16,0 0-8-16,-17 4-4 0,17-4-3 0,0 0-1 15,0 0-2-15,0 0 2 0,0 0-2 0,0 0 2 16,0 0 1-16,0 0 9 0,13-19 6 0,-13 19 12 16,0 0 0-16,0 0 9 0,0 0 2 0,9-20 5 15,-9 20-2-15,0 0 4 0,0 0-3 0,0 0 0 16,0 0-4-16,0 0-11 0,0 0-10 15,0 0-11-15,0 0-7 0,0 0-6 0,0 0 2 16,0 0-1-16,0 0-1 0,0 0 1 16,0 0 0-16,0 0-2 0,0 0 1 0,0 0 0 15,0 0 1-15,0 0 0 0,0 0 0 0,0 0 2 16,0 0-2-16,0 0 0 0,0 0-1 0,0 0-1 16,0 0 3-16,0 0-1 0,0 0 2 0,0 0 2 15,0 0-2-15,0 0 1 0,0 0 3 16,-1 23-3-16,1-23 5 0,-6 23-3 0,6-23 5 15,-5 24-3-15,5-24 3 0,-5 22-1 0,5-22 2 16,-6 24-4-16,6-24 4 0,-4 25-4 0,4-25 1 16,-2 23-6-16,2-23 2 0,-2 22-4 0,2-22 2 15,0 19-3-15,0-19 3 0,0 22-3 16,0-22 3-16,3 22-3 0,-3-22 4 0,1 25-5 16,-1-25 6-16,0 27-5 0,0-27 3 15,3 28-2-15,-3-28 0 0,1 29-1 0,-1-29 2 16,1 30-2-16,-1-30 4 0,-1 29-4 0,1-29 3 15,-1 33-4-15,1-33 4 0,-4 30-3 0,4-30 4 16,-5 29-5-16,5-29 5 0,-5 28-5 0,5-28 5 16,-3 23-1-16,3-23 7 0,-3 20 19 0,3-20-21 15,0 18 17-15,0-18-40 0,4 20 16 16,-4-20-19-16,5 19 20 0,-5-19 0 0,4 17-2 16,-4-17 4-16,0 0-4 0,9 22 3 15,-9-22-2-15,0 0 1 0,10 18-2 0,-10-18 2 16,0 0 0-16,0 0 0 0,8 18-1 0,-8-18 1 15,0 0 0-15,-1 18 1 0,1-18-1 0,0 0 1 16,-4 22-2-16,4-22 2 0,-3 21-3 0,3-21 4 16,-5 21-4-16,5-21 6 0,-5 21 3 15,5-21 2-15,-2 19-2 0,2-19-2 0,0 0-6 16,2 23 1-16,-2-23-2 0,0 0 2 0,6 21-2 16,-6-21 2-16,0 0-2 0,6 17 3 0,-6-17-3 15,0 0 2-15,0 0-2 0,11 20 1 0,-11-20 0 16,0 0 1-16,6 17-1 0,-6-17 2 0,0 0-1 15,3 23 2-15,-3-23-4 0,-3 21 3 0,3-21-3 16,-3 20 4-16,3-20-4 16,-7 23 3-16,7-23-3 0,-6 20-1 0,6-20 1 15,-6 19 3-15,6-19-3 0,-3 19 4 0,3-19-4 16,-3 19 2-16,3-19-2 0,0 0 3 0,3 20-3 16,-3-20 2-16,0 0-2 0,6 18 2 0,-6-18-3 15,0 0 3-15,11 17-1 0,-11-17 0 0,0 0 0 16,9 17 1-16,-9-17-2 0,0 0 2 15,5 19 0-15,-5-19 1 0,0 0-3 0,3 25 3 16,-3-25 18-16,-3 18-36 0,3-18 44 0,-3 17-35 16,3-17 16-16,0 0 3 0,-6 21-7 0,6-21 0 15,0 0-2-15,-5 22 1 0,5-22-2 16,0 0 2-16,0 17-4 0,0-17 1 0,0 0-2 16,0 0 1-16,6 19 0 0,-6-19 1 0,0 0-1 15,0 0 1-15,8 20-2 0,-8-20 2 16,0 0 0-16,0 0-1 0,12 18 0 0,-12-18 0 15,0 0-1-15,0 0 1 0,0 0 0 0,8 18 2 16,-8-18-2-16,0 0 2 0,0 0-2 0,-2 22 2 16,2-22-2-16,0 0 2 0,-4 20-2 0,4-20 1 15,0 0-2-15,-9 22 2 0,9-22-2 0,0 0 2 16,-8 23-2-16,8-23 2 0,-5 17-2 0,5-17 2 16,-1 19-3-16,1-19 3 0,0 17-2 15,0-17 1-15,2 17 1 0,-2-17-1 16,4 17 0-16,-4-17 0 0,3 17-1 0,-3-17 2 15,4 18-2-15,-4-18 2 0,2 17-2 0,-2-17 2 16,3 20-3-16,-3-20 4 0,1 20-3 0,-1-20 2 16,-2 21-1-16,2-21 1 0,-4 23-2 0,4-23 3 15,-7 26-4-15,7-26 3 0,-9 27-3 16,9-27 3-16,-7 27-3 0,7-27 4 0,-8 26-4 16,8-26 4-16,-4 24-4 0,4-24 3 0,-2 22 15 15,2-22-35-15,0 21 34 0,0-21-34 0,0 0 17 16,4 24 3-16,-4-24-2 0,0 0 3 0,6 22-3 15,-6-22 3-15,0 0-3 0,4 20 1 0,-4-20-2 16,0 0 3-16,6 24-2 0,-6-24 4 16,2 17-3-16,-2-17 0 0,2 18-1 15,-2-18 2-15,-2 22-2 0,2-22 3 0,0 27-3 16,0-27 3-16,-1 28-4 0,1-28 5 0,-5 27-5 16,5-27 4-16,-6 27-3 0,6-27 3 0,-5 27-3 15,5-27 2-15,-2 27-2 0,2-27 2 0,-1 31-2 16,1-31 3-16,-2 29-5 0,2-29 4 0,3 29-3 15,-3-29 4-15,5 26-3 0,-5-26 2 0,3 22-2 16,-3-22 1-16,3 23-1 0,-3-23 3 16,3 23-4-16,-3-23 4 0,4 23-3 0,-4-23 2 15,3 23-3-15,-3-23 4 0,1 27-4 16,-1-27 3-16,-1 27 14 0,1-27-35 0,-3 27 35 16,3-27-34-16,-2 27 18 0,2-27 4 0,-4 26-5 15,4-26 4-15,-5 28-3 0,5-28 3 0,-4 27-3 16,4-27 3-16,-3 26-4 0,3-26 4 15,-3 29-4-15,3-29 4 0,-2 29-4 0,2-29 4 16,0 25-3-16,0-25 1 0,1 25-1 0,-1-25 2 16,1 25-1-16,-1-25 2 0,2 25-3 0,-2-25 3 15,1 24-3-15,-1-24 2 0,0 26-2 0,0-26 3 16,0 34-3-16,0-16 5 0,-1 4-7 0,-1 1 6 16,0 1-7-16,1 4 7 0,0 4-6 0,-1 3 7 15,1 3 9-15,0 5-26 16,0 1 27-16,-1 4-26 0,2-1 8 0,-1 2 10 15,1 3-21-15,-1-1 9 0,1 3-22 0,-2-6-1 16,3 2-36-16,-7-17-76 0,18 17-160 0,-12-16-213 16,2-7 35-16,7 10 347 0</inkml:trace>
  <inkml:trace contextRef="#ctx0" brushRef="#br6" timeOffset="658764.2044">20556 2057 63 0,'0'0'40'0,"0"0"10"15,22-11 18-15,-22 11 6 0,0 0 4 0,0 0-16 16,0 0-6-16,0 0-10 0,0 0 15 0,0 0 6 15,0 0 18-15,0 0-10 0,0 0-11 0,0 0-21 16,0 0-11-16,0 0-5 0,0 0-3 0,0 0 0 16,0 0-1-16,0 0-1 0,0 0-1 15,0 0-4-15,0 0 1 0,0 0-4 0,0 0-4 16,0 0 0-16,0 0-7 0,0 0-2 0,0 0-1 16,0 0 0-16,0 0 3 0,-3 18 5 0,3-18-1 15,0 0 2-15,0 0 0 0,2 21 0 16,-2-21 2-16,0 0 1 0,0 0 0 0,-4 22-2 15,4-22-1-15,0 0-1 0,-6 19-3 16,6-19 3-16,0 0 0 0,-7 23 2 0,7-23 1 16,-5 18 2-16,5-18-4 0,0 0 3 0,-10 22-3 15,10-22 2-15,0 0-2 0,-5 21 1 0,5-21-5 16,0 0 0-16,0 0-3 0,0 18-1 0,0-18 1 16,0 0-2-16,0 0 0 0,0 0 4 0,0 0-2 15,6 17 1-15,-6-17 0 0,0 0-1 0,0 0-1 16,0 0 1-16,0 0-1 0,0 0 0 15,3 17 1-15,-3-17 2 0,0 0-4 0,0 0 4 16,0 0-2-16,0 0 2 0,0 0 0 16,-4 18-1-16,4-18-1 0,0 0 2 0,0 0 3 15,0 0 3-15,0 0 1 0,0 0 0 0,0 0-4 16,-10 18 0-16,10-18-2 0,0 0-1 0,0 0-3 16,0 0 2-16,0 0-2 0,0 0 2 0,0 17-2 15,0-17 0-15,0 0 0 0,0 0-1 16,0 0 3-16,0 0-1 0,0 18-1 0,0-18 0 15,0 0 0-15,0 0-1 0,-5 19 2 0,5-19 2 16,0 0-3-16,-8 22 4 0,8-22-3 0,0 0 3 16,-11 23-1-16,11-23 4 0,0 0 1 0,-10 21 3 15,10-21-3-15,0 0-2 0,0 0-4 0,0 0-1 16,-5 16-2-16,5-16 1 16,0 0-2-16,0 0 3 0,0 0-2 0,0 19 1 15,0-19-1-15,0 0-2 0,0 0 2 0,0 0 1 16,5 18-1-16,-5-18 2 0,0 0-2 0,0 0 1 15,3 18-2-15,-3-18 2 0,0 0-2 0,0 0 2 16,-3 20-1-16,3-20 2 0,0 0-1 0,-6 20 3 16,6-20 0-16,0 0 1 0,-4 18-1 0,4-18 0 15,0 0-3-15,0 0 1 0,-3 20-2 16,3-20 0-16,0 0-3 0,0 0 5 0,2 17-2 16,-2-17 1-16,0 0-1 0,0 0 0 0,6 20 20 15,-6-20-21-15,0 0 23 0,0 0-41 16,6 17 20-16,-6-17-19 0,0 0 17 0,0 0 2 15,0 0-2-15,3 20 3 0,-3-20-2 0,0 0 2 16,-3 18 0-16,3-18-1 0,0 0 0 0,-2 20 0 16,2-20-3-16,0 0 4 0,-6 17-2 15,6-17 2-15,0 0-3 0,0 0 1 0,-3 18 0 16,3-18 0-16,0 0 1 0,0 0 0 0,0 0-1 16,0 0 0-1,2 18 1-15,-2-18-1 0,0 0-1 16,0 0 2-16,0 0-3 0,8 21 3 0,-8-21 0 15,0 0 0-15,0 0-1 0,5 18 1 0,-5-18-2 16,0 0 2-16,0 0 0 0,0 20 1 16,0-20-2-16,0 0 2 0,0 17-3 0,0-17 2 15,0 0 0-15,0 0 1 0,0 0 4 0,-5 20 0 16,5-20-1-16,0 0 1 0,0 0-4 0,0 0-1 16,0 0 0-16,0 16 0 0,0-16-2 0,0 0 1 15,0 0-1-15,0 0 1 0,7 19 0 0,-7-19 1 16,0 0-2-16,0 0 1 0,8 18-1 15,-8-18 1-15,0 0 0 0,0 0 0 16,0 0 2-16,6 19-1 0,-6-19-1 0,0 0 4 16,0 0-6-16,4 17 3 0,-4-17-1 0,0 0-1 15,0 0 1-15,2 17 0 0,-2-17 1 0,0 0 0 16,0 0-1-16,0 0 1 0,0 0-2 0,-2 17 1 16,2-17-1-16,0 0 1 0,0 0 0 0,0 0 0 15,6 18-1-15,-6-18 1 0,0 0 0 16,0 0 2-16,0 0-2 0,8 18 0 0,-8-18-1 15,0 0 2-15,0 0-2 0,0 0 1 0,6 17 0 16,-6-17 1-16,0 0-1 0,0 0 0 0,3 18 1 16,-3-18 0-16,0 0-1 0,0 0 1 15,1 20-2-15,-1-20 3 0,0 0-2 0,0 0 1 16,-1 21-2-16,1-21 2 0,0 0-2 0,-3 17 2 16,3-17-1-16,0 0 1 0,-1 17 0 15,1-17-1-15,0 0 0 0,0 0-1 0,1 18-2 16,-1-18 4-16,0 0-1 0,3 17 2 0,-3-17-2 15,0 0 1-15,0 0-1 0,2 20 1 0,-2-20-2 16,0 0 2-16,0 0-1 0,0 0 1 0,4 17-2 16,-4-17 1-16,0 0 0 0,0 0 0 0,0 0 0 15,2 19 1-15,-2-19-1 0,0 0 1 16,0 0 0-16,0 20 1 0,0-20-4 0,0 17 4 16,0-17 17-16,-1 17-36 0,1-17 36 15,0 0-36-15,-4 23 17 0,4-23 1 0,0 0-1 16,-1 21 1-16,1-21-1 0,0 0 2 0,0 0-3 15,1 18 2-15,-1-18-1 0,0 0 0 0,0 0 0 16,0 0-1-16,0 0 2 0,0 0 0 0,5 18-1 16,-5-18 2-16,0 0-3 0,0 0 3 15,0 0-2-15,1 19 4 0,-1-19-6 0,0 0 3 16,-2 19-2-16,2-19 1 0,0 0 2 0,-4 18-1 16,4-18 0-16,0 0 0 0,-5 23-2 0,5-23 3 15,-1 17-2-15,1-17 2 0,0 0 0 16,-1 19 0-16,1-19-1 0,0 0 1 0,0 0-4 15,0 0 3-15,-1 17-1 0,1-17 0 0,0 0 0 16,0 0 0-16,0 0-1 0,0 0 0 16,0 0 2-16,0 0 0 0,3 17 0 0,-3-17 1 15,0 0-2-15,0 0 1 0,-3 18-1 0,3-18 2 16,0 0-3-16,-3 19 3 0,3-19-3 0,-3 17 2 16,3-17-2-16,-4 18 4 0,4-18-3 0,-4 20 3 15,4-20-2-15,-1 18 4 0,1-18-1 0,-1 17 1 16,1-17-1-16,0 0-2 0,0 20-2 0,0-20 1 15,0 0-3-15,4 17 2 0,-4-17-1 16,0 0 2-16,8 19-2 0,-8-19 2 16,0 0-1-16,0 0 1 0,9 16-2 0,-9-16 2 15,0 0-2-15,0 0 2 0,4 17 0 0,-4-17 0 16,0 0 0-16,0 0 0 0,0 19-2 0,0-19 1 0,0 0 0 0,0 0 1 0,-1 20-1 0,1-20 1 16,0 0-1-16,0 0 0 0,-2 21-1 15,2-21 1-15,0 0-1 0,-1 17 2 0,1-17-2 16,0 0 2-16,1 18-2 0,-1-18 3 15,0 0-4-15,1 18 3 0,-1-18-2 0,0 0 1 16,2 18-1-16,-2-18 1 0,0 0 0 0,4 19 0 16,-4-19 0-16,0 0 1 0,4 18-2 0,-4-18-18 15,0 0 34-15,1 20-34 0,-1-20 34 0,0 0-14 16,-1 18 0-16,1-18 0 0,0 0-1 16,-1 19 1-16,1-19-3 0,0 0 3 0,0 21-3 15,0-21 5-15,0 0-3 0,-2 20 1 0,2-20-2 16,0 19 1-16,0-19 0 0,0 0 1 0,0 23-2 15,0-23 2-15,0 0-2 0,3 20 2 0,-3-20-1 16,0 0 2-16,3 22-3 0,-3-22 1 16,0 0-1-16,5 20 0 0,-5-20-1 0,0 0 3 15,5 17-2-15,-5-17 2 0,0 0-1 16,0 0 1-16,0 0-2 0,9 21 3 0,-9-21-3 16,0 0 2-16,3 18-2 0,-3-18 3 0,0 0-3 15,3 23 3-15,-3-23-2 0,-1 18 1 0,1-18-1 16,-2 20 1-16,2-20-2 0,-2 20 2 0,2-20-4 15,-3 22 4-15,3-22-2 0,-1 20 2 0,1-20-2 16,-1 17 2-16,1-17-1 0,0 0 1 16,1 20 0-16,-1-20-1 0,0 0 0 0,3 17 0 15,-3-17-2-15,0 0 2 0,0 0-1 16,5 19 2-16,-5-19-1 0,0 0 1 0,0 0-1 16,2 18-1-16,-2-18 1 0,0 0 1 0,1 21-1 15,-1-21 2-15,0 0-3 0,0 25 1 0,0-25-1 16,-2 21 2-16,2-21-3 0,-4 23 3 0,4-23-2 15,-5 23 1-15,5-23 0 0,-5 23 2 16,5-23-4-16,-3 21-17 0,3-21 34 0,-3 18-34 16,3-18 34-16,0 0-14 0,-1 22-2 0,1-22 1 15,0 0 0-15,1 20 0 0,-1-20-1 0,0 0 2 16,3 17-2-16,-3-17 2 0,0 0-2 0,2 21 3 16,-2-21-3-16,0 0 1 0,0 24-1 0,0-24 3 15,0 21-3-15,0-21 2 0,0 25-1 0,0-25 2 16,0 33-5-16,0-16 5 15,0-17-4-15,-1 33 4 0,0-16-3 0,1 1 4 16,-2 0-5-16,1 0 3 0,2 1-3 0,1 1 5 16,-1-2-5-16,0 0 5 0,-1-18-4 0,5 31 2 15,-3-14-4-15,3 2 3 0,0 0-3 0,0 1 6 16,0 3-4-16,-1-1 3 0,0 5-6 0,2 2-13 16,2 3 29-16,-1 4-27 0,0 1 21 15,-1 1-13-15,2 4-35 0,-6-2 4 0,5 7-4 16,-5-1 10-16,4 3 14 0,-4-3 17 0,2-1-22 15,-5-11-8-15,6 4-80 0,-5-38-49 0,-3 44-50 16,3-44-255-16,0 0 85 0,-2 18 181 16</inkml:trace>
  <inkml:trace contextRef="#ctx0" brushRef="#br7" timeOffset="672799.9212">20954 2033 449 0,'0'0'70'0,"0"0"-26"0,0 0-1 15,0 0 3-15,0 0 5 0,0 0 4 0,0 0 12 16,0 0-6-16,-17-18 9 0,17 18-11 0,0 0 3 16,0 0 0-16,0 0 1 0,0 0-7 15,0 0-7-15,0 0-6 0,0 0-9 0,0 0-7 16,-21-3-8-16,21 3-6 0,0 0-3 0,0 0 4 16,-15 21 0-16,15-21 1 0,-8 21-1 0,8-21 2 15,-11 24-5-15,11-24 4 0,-11 20-6 0,11-20 1 16,-11 17 0-16,11-17 4 0,-11 18 0 0,11-18 6 15,-11 20-4-15,11-20 0 0,-11 24-6 16,11-24-1-16,-10 28-5 0,10-28 4 16,-9 31-6-16,9-31 4 0,-9 33-6 0,9-33 2 15,-8 34-4-15,4-17 4 0,0 0-3 0,4-17 3 16,-6 30-2-16,6-30 2 0,-6 25-3 0,6-25 2 16,-6 22-4-16,6-22 5 0,-5 18-2 0,5-18 1 15,-5 18-1-15,5-18 2 0,-6 20 2 0,6-20 5 16,-6 20 0-16,6-20 2 0,-6 19-6 15,6-19-1-15,-4 19-5 0,4-19 2 0,-3 18-2 16,3-18 2-16,-1 19-3 0,1-19 4 0,-3 17-4 16,3-17 3-16,0 0-1 0,-1 22 1 0,1-22-1 15,0 0-14-15,1 19 36 0,-1-19-37 16,0 0 37-16,0 0-21 0,-1 22-1 0,1-22 2 16,0 0-3-16,-5 19 3 0,5-19-1 0,0 0 0 15,-10 22-1-15,10-22 2 0,0 0-3 16,-8 23 4-16,8-23-3 0,0 0 1 0,-11 23-1 15,11-23 1-15,0 0-3 0,-11 23 3 0,11-23-3 16,0 0 3-16,-9 23 0 0,9-23 0 0,0 0-1 16,-7 18 1-16,7-18-2 0,0 0 1 0,0 0-2 15,-1 17 2-15,1-17 0 0,0 0 0 0,0 0 2 16,0 0-3-16,1 17 1 0,-1-17 0 16,0 0-2-16,0 0 3 0,3 22-1 0,-3-22 2 15,0 17-2-15,0-17 2 0,-3 18-4 0,3-18 3 16,-4 19-2-16,4-19 2 0,-4 19-2 15,4-19 2-15,-8 17-1 0,8-17 2 0,-5 19-4 16,5-19 2-16,0 0-2 0,-7 20 1 0,7-20 1 16,0 0 1-16,-3 19 0 0,3-19-1 0,0 0-1 15,0 19 1-15,0-19 0 0,0 0 1 16,3 17-1-16,-3-17 3 0,0 0-7 0,1 16 4 16,-1-16-1-16,0 0 0 0,0 0 2 0,2 21 1 15,-2-21-3-15,0 0 2 0,1 19-2 0,-1-19 1 16,0 0-1-16,-3 25 2 0,3-25-1 0,-2 18 2 15,2-18-3-15,-2 20 1 0,2-20-2 0,-3 18 1 16,3-18 0-16,-2 19 2 0,2-19-2 16,-2 18 5-16,2-18-5 0,0 0 2 15,-1 21-2-15,1-21-16 0,0 0 34 0,1 22-33 16,-1-22 34-16,0 0-17 0,3 21-1 0,-3-21 0 16,0 0-1-16,7 22 1 0,-7-22 0 0,0 0 0 15,9 18 0-15,-9-18 1 0,0 0-1 0,0 0 0 16,5 20-1-16,-5-20 1 0,0 0 1 0,1 17 1 15,-1-17-2-15,0 0 1 0,-1 18-2 16,1-18 1-16,0 0 0 0,-4 23 2 0,4-23-2 16,0 0 2-16,-3 23-3 0,3-23 3 0,0 0-2 15,-1 21 2-15,1-21 0 0,0 0 0 0,0 0-1 16,3 20 1-16,-3-20-2 0,0 0 1 16,0 0-1-16,8 17 1 0,-8-17-2 0,0 0 1 15,0 0-1-15,0 0 2 0,12 17-1 0,-12-17 1 16,0 0-1-16,0 0 0 0,0 0 2 15,11 17 0-15,-11-17-2 0,0 0 3 0,0 17-5 16,0-17 5-16,0 0-4 0,0 26 3 0,0-26-1 16,-2 19 0-16,2-19 0 0,-3 17 1 0,3-17-2 15,-2 17 6-15,2-17-1 0,0 0 2 0,0 21-3 16,0-21-1-16,0 0-2 0,2 22 0 0,-2-22 0 16,0 0 1-16,7 20-1 0,-7-20 0 15,0 0-3-15,6 19 4 0,-6-19-2 16,0 0 1-16,7 18-1 0,-7-18 2 0,0 0-3 15,5 24 2-15,-5-24-2 0,2 20 2 0,-2-20-1 16,1 21 2-16,-1-21-2 0,-1 21 2 0,1-21-2 16,-1 22 6-16,1-22 1 0,-1 24 3 0,1-24-2 15,-3 24-18-15,3-24 27 0,-1 22-33 0,1-22 32 16,1 22-14-16,-1-22-3 0,3 20 4 16,-3-20-4-16,2 17 3 0,-2-17-2 0,0 0 1 15,3 22-1-15,-3-22 1 0,0 0-2 0,4 20 1 16,-4-20 0-16,4 17 0 0,-4-17-1 0,0 0 3 15,7 26-3-15,-7-26 2 0,3 17-1 0,-3-17 1 16,1 19-2-16,-1-19 2 0,0 18-1 0,0-18 1 16,1 17-2-16,-1-17 2 0,3 22-4 15,-3-22 3-15,2 22 1 0,-2-22 4 16,1 19-1-16,-1-19 2 0,2 21-4 0,-2-21 0 16,2 21-1-16,-2-21 2 0,4 21-4 0,-4-21 3 15,5 22-4-15,-5-22 2 0,7 20 0 0,-7-20 1 16,7 18-2-16,-7-18 2 0,6 19-2 0,-6-19 3 15,8 20-3-15,-8-20 1 0,6 23-2 0,-6-23 3 16,4 24-2-16,-4-24 5 0,4 22-5 16,-4-22 3-16,3 21-3 0,-3-21 1 0,2 19-1 15,-2-19 1-15,1 23-2 0,-1-23-15 0,3 27 15 16,-3-27-13-16,1 27 29 0,-1-27-12 16,1 26 11-16,-1-26-11 0,0 25-4 0,0-25 4 15,1 26-4-15,-1-26 4 0,4 25-5 0,-4-25 3 16,5 25-1-16,-5-25 2 0,5 22 0 0,-5-22 0 15,5 19-1-15,-5-19 1 0,4 19-1 16,-4-19 2-16,5 16-3 0,-5-16 2 0,0 0-2 16,6 21 1-16,-6-21-1 0,0 0 1 0,8 22-1 15,-8-22 2-15,6 17-1 0,-6-17 1 0,0 0-1 16,6 22 1-16,-6-22-1 0,0 0 1 0,5 24-4 16,-5-24 4-16,6 20-2 0,-6-20 2 0,5 23 0 15,-5-23 1-15,6 21-4 0,-6-21 3 0,5 22-3 16,-5-22 3-16,6 23-1 15,-6-23 1-15,7 21-1 0,-7-21 1 0,7 22-2 16,-7-22 2-16,5 23-2 0,-5-23 1 0,6 22-1 16,-6-22 2-16,6 18-2 0,-6-18 3 0,5 18-3 15,-5-18 2-15,0 0-2 0,6 23 1 0,-6-23-1 16,0 0 1-16,14 24-1 0,-14-24-15 0,0 0 15 16,15 26-14-16,-15-26 30 0,10 19-13 15,-10-19 13-15,13 24-13 0,-13-24-3 0,15 27 3 16,-15-27-3-16,11 30 2 0,-5-13-3 0,-1 2 5 15,1 1-5-15,0 0 5 0,-2 0-5 0,-1-2 4 16,0 2-14-16,0 0 0 0,2 0-3 0,0 0 2 16,1-1-5-16,-6-19-8 0,11 34-28 0,-11-34-61 15,14 26-33-15,-14-26-36 0,17 15-82 0,-17-15-186 16,17-3 34-16,-17 3 233 16</inkml:trace>
  <inkml:trace contextRef="#ctx0" brushRef="#br2" timeOffset="677333.2233">16691 5961 845 0,'-1'-18'11'0,"1"18"17"16,0 0 28-16,0 0 17 0,0 0 14 0,0 0-17 15,-23-3-20-15,23 3-12 0,0 0-4 0,0 0 4 16,-25 13 6-16,25-13 1 0,0 0-1 0,0 0-4 16,-19 19-13-16,19-19-5 0,0 0-9 15,-7 23-1-15,7-23-1 0,-3 28 6 0,1-8-7 16,3 7 4-16,-1 3-10 0,2 5 5 0,0 4-10 15,-1 3 11-15,-2 2-12 0,-1 2 10 0,1 0 8 16,-1 0-26-16,-1-3 28 0,0 1-24 16,-5-3 11-16,4-4 10 0,-4-5-7 0,3-4 7 15,1-8-9-15,1-3 4 0,3-17-2 0,0 0 0 16,0 0 2-16,0 0-2 0,0 0-2 16,0 0-3-16,0 0 3 0,1-34-6 0,-1 4 6 15,2-6-7-15,-1-3 4 0,1-3 8 0,-1 0-25 16,1 1 28-16,-1 0-22 0,-1 0 11 0,0-2 17 15,1 0-9-15,-1 0 8 0,0 0-10 0,2 1 2 16,2-1-11-16,3 1 5 0,3 2-8 0,4 3 8 16,1 1-7-16,4 3 9 0,0 2-8 0,4 3-9 15,0 4 28-15,4 1-29 0,-1 3 27 16,4 2-14-16,-1 0-5 0,-1 6 2 16,1 1 0-16,-3 6 0 0,-2 3-1 0,-3 4 1 15,-2 2-1-15,-19-4 0 0,27 18-4 0,-17-1-10 16,-4 1-5-16,-3 7 2 0,-6 1-29 0,-2 6 27 15,-7 2-19-15,-4 4 19 0,-5 2 16 0,-2 0-2 16,-2 0 11-16,-1-2-8 0,-2 0 10 16,1-2-9-16,2-1 8 0,1-2-8 0,0-3 7 15,3-3-6-15,1-3 9 0,3-5-1 0,17-19 7 16,-23 28-2-16,23-28 1 0,0 0-5 0,-9 18-3 16,9-18 2-16,0 0 4 0,19 6 8 0,-19-6 4 15,31 4 2-15,-10-4-1 0,1-1-1 16,5-1-3-16,-1-2 1 0,4 1-4 0,-2-2-1 15,1 4-2-15,-1 1-6 0,-2 2-2 16,0 5-2-16,-2 2-3 0,1 4 1 0,-2 3 1 16,-3 2-3-16,-1 4-7 0,-4 1 23 0,-2 4-24 15,-2 1 23-15,-2-1-12 0,-1-1-5 0,-1-1 4 16,0-3-10-16,-1-3-5 0,3-1-16 0,-9-18-21 16,20 29-35-16,-20-29-61 0,30 25-199 0,-30-25-212 15,23 1 24-15,-6 0 330 0</inkml:trace>
  <inkml:trace contextRef="#ctx0" brushRef="#br3" timeOffset="680191.1233">17683 5938 1188 0,'-17'-22'49'0,"17"22"-35"0,-11-17 2 0,11 17 3 15,0 0 10-15,-19-18-1 0,19 18-6 0,-19-7-7 16,19 7 0-16,-24 0 3 0,24 0 7 0,-25 7 8 16,7-2 2-16,18-5 1 0,-30 19-5 0,30-19 1 15,-32 28-6-15,17-10 6 0,-3-2-4 16,6 5 2-16,-4-1-6 0,4 7 2 15,-3-1-9-15,3 5 6 0,-1-1-12 0,2 1 3 16,0 2-10-16,5 0 4 0,1-1-7 0,2 0 5 16,4-2-8-16,3-2 7 0,2-2-6 0,6 0-11 15,3-3 28-15,2-2-29 0,4-1 30 0,2-4-15 16,1-4-4-16,5-4 4 0,0-5-3 16,3-6-1-16,1-3 4 0,0-5 0 0,2-5 1 15,-1-5 13-15,0-5-29 0,-1-4 27 0,-3-5-26 16,0-4 10-16,-4-5 8 0,-3-4-10 0,-1-1 11 15,-5-1-10-15,-3 3 11 0,-5 2-11 0,-5 5 9 16,-6 4-7-16,-6 5 5 0,-4 3-7 0,-5 2 7 16,-2 5-6-16,-6 3 0 0,-1 3-11 15,-6 9-9-15,-6 4-14 0,1 9-10 16,-11 1-12-16,6 16-17 0,-12-4-26 0,15 19-66 16,-20-19-110-16,12 13-222 0,7 3 47 0,-6-15 308 15</inkml:trace>
  <inkml:trace contextRef="#ctx0" brushRef="#br4" timeOffset="683044.9431">18163 5873 739 0,'0'0'147'0,"0"0"14"0,0 0-16 0,0 0-15 15,0 0-27-15,0 0-26 0,0 0-16 0,0 0-11 16,0 0-1-16,-17-3-5 0,17 3-5 15,0 0-5-15,0 0-6 0,0 0-8 0,0 0-7 16,0 0-8-16,0 0-4 0,0 0-1 0,-7 18 3 0,7-18 2 0,5 29 7 16,-1-8-3-16,0 2 5 0,0 1-11 0,0 2 4 15,0-2-6-15,1 1 7 0,0-3-4 16,1-2 5-16,1-3-3 0,-7-17 3 0,18 22 0 16,-18-22 5-16,28 5 2 0,-10-10 2 15,3-4 2-15,5-7-7 0,3-10 0 0,7-6-7 16,3-7-4-16,0-6-2 0,2-2 0 0,-2-1 0 15,0 2-4-15,-2 3 8 0,-4 5-22 0,-7 5 12 16,-4 7-20-16,-7 4-11 0,-15 22-20 0,16-28-25 16,-16 28-32-16,0 0-60 0,0 0-133 0,0 0-231 15,3 19 57-15,-9 5 275 0</inkml:trace>
  <inkml:trace contextRef="#ctx0" brushRef="#br4" timeOffset="683315.9227">18446 6109 1367 0,'-17'-19'77'0,"17"19"-29"16,0 0 3-16,0 0 6 0,-21-8-1 0,21 8-17 15,0 0-19-15,-18 27-4 0,7-11 3 0,4 12 15 16,-7 1 1-16,6 9 7 0,-3-1-17 0,2 4-4 16,2 2-11-16,1-3-13 0,1-3 26 15,0-4-26-15,4-7 18 0,0-1-17 0,3-6-17 16,-2-19-19-16,20 28-43 0,-20-28-71 0,37 14-213 16,-37-14-197-16,33-2 15 0,-11 3 365 15</inkml:trace>
  <inkml:trace contextRef="#ctx0" brushRef="#br5" timeOffset="686605.403">19593 5871 836 0,'0'0'202'0,"-9"-18"-132"0,9 18-33 16,3-27 8-16,-3 27 29 0,1-32 5 0,-1 32 17 16,-1-29-48-16,1 29 2 0,-8-25-28 0,8 25 11 15,-13-22 0-15,13 22-2 0,-19-16 0 0,19 16-7 16,-31-7-3-16,12 7-8 0,-6 2-5 0,-3 6-1 16,-4 2 0-16,-3 9 8 0,-3 0-1 15,0 8-12-15,-2-1 34 0,0 7-31 16,-2-1 27-16,2 6-8 0,-2 1-11 0,4 2 8 15,-1 0-10-15,4 0 8 0,2 0-12 0,4-2 7 16,3-2-9-16,5 0 4 0,6-4-7 0,2 0 4 16,6-1-6-16,4-6 5 0,5 0-6 0,5-5-9 15,7 0 23-15,4-2-26 0,6-1 26 0,3-2-12 16,5-3-2-16,3-3 6 0,3-5-6 16,-2-3 2-16,4-3-1 0,0-4-5 0,0-2 7 15,-1-4-4-15,0-2 3 0,-2-4-4 0,-3-1-10 16,-3-2 25-16,-4-1-24 0,-3 1 26 0,-3-1-11 15,-3 1-4-15,-3 1 5 0,-2 2-5 16,-13 17 6-16,14-24-4 0,-14 24 3 0,0 0 1 16,-1-17 1-16,1 17-1 0,0 0 0 0,0 0-2 15,0 0-6-15,0 0 3 0,-21 22-3 16,15-5 2-16,0 8-1 0,-2 4 3 0,2 6-5 16,0 1-6-16,1 1 20 0,3 1-20 0,2-1 14 15,0-5-21-15,6-2-23 0,-1-10-34 0,14 5-64 16,-19-25-136-16,37 6-326 0,-8-8 37 0,4-13 241 15</inkml:trace>
  <inkml:trace contextRef="#ctx0" brushRef="#br6" timeOffset="690175.408">20001 5996 1041 0,'-8'-30'197'0,"8"30"-88"0,0 0-24 0,0 0-13 16,0 0 2-16,0 0 0 0,0 0-11 0,0 0-6 16,0 0-11-16,0 0-8 0,-17-10-12 0,17 10-7 15,0 0-7-15,0 0-6 0,0 0-3 0,0 0-2 16,0 0-3-16,0 0-1 0,0 0 0 15,-1 22 4-15,1-22 2 0,-3 37 5 0,2-6-6 16,-1 5 5-16,-1 7-9 0,1 5 8 16,-2 1-11-16,0 3 10 0,-1 1-10 0,1 1-6 15,-2-1 21-15,-2-1-19 0,2-3 20 0,-2-3-5 16,4-3-9-16,0-6 7 0,3-4-8 0,1-4 7 16,0-4-5-16,1-4 3 0,-1-21-3 0,5 26 4 15,-5-26-4-15,0 0 2 0,0 0 0 16,0 0-1-16,0 0 5 0,0 0-2 0,16-18 0 15,-12 0 0-15,-1-8 0 0,1-5-4 0,0-1 7 16,-1-3-9-16,2 0 7 0,-1-2-5 0,-1-1 6 16,1-1-8-16,-4-1-7 0,0 0 22 0,0-1-22 15,0 1 26-15,3-2-11 0,-1-1-7 0,4 0 7 16,4-1-9-16,2 2 10 0,5 3-8 16,2 3 6-16,5 3-6 0,2 3 6 15,2 1-5-15,5 0 4 0,1 2-3 0,4 2 4 16,4 0-5-16,0 3-8 0,-1 1 24 0,-4 6-27 15,-5 4 29-15,-2 3-16 0,-7 5-1 0,-5 3-1 16,-18 0 1-16,22 8-1 0,-22-8-15 0,5 23 29 16,-8-6-32-16,-4 3 24 0,-4 3-10 0,-6 1-5 15,-5 4 8-15,-6 1-1 0,-2 1 8 16,-2 0-6-16,-2 0 5 0,-2-1-6 0,0 0 2 16,0 0-1-16,3-2 5 0,0 0-6 0,3-4 7 15,4-3-7-15,3-1 4 0,5-2-2 0,18-17 2 16,-20 26-2-16,20-26 0 0,-1 17-1 15,1-17 1-15,0 0 0 0,31 21 1 0,-12-16-1 16,5-2 3-16,4-2-2 0,5-2 2 0,4-2 0 16,3 0 0-16,1-1 2 0,0 2-3 15,-2 0 3-15,-1 2-7 0,-3 3 2 0,-3-1 1 16,-5 3-2-16,-4 4 6 0,-4 0-3 0,-19-9 0 16,26 26-2-16,-26-26 2 0,7 32-3 0,-8-11-9 15,-6 1 27-15,-6 3-26 0,-5 2 32 0,-5 2-7 16,-7 1-2-16,-6 1 10 0,-5 2-8 0,-3 2 8 15,-6-2-8-15,1 2-13 0,-6-4-2 16,0-1 0-16,0-1 0 0,-2-2 0 0,1-3 0 16,3-2 0-16,4-5 0 0,7-5 0 15,9-5 0-15,6-5 0 0,9-6 0 0,18 4-1 16,-15-21-76-16,12-8-84 0,28 9-458 0,-14-17-3 16,15 2 56-16</inkml:trace>
  <inkml:trace contextRef="#ctx0" brushRef="#br7" timeOffset="693693.9818">20945 6031 813 0,'0'0'61'16,"12"-20"-10"-16,-12 20 8 0,10-20 21 0,-10 20 12 16,16-24 5-16,-16 24-11 0,19-28-7 15,-19 28-10-15,18-26-5 0,-18 26-9 0,16-19-3 16,-16 19-5-16,0 0-9 0,0 0-5 0,0 0-8 16,0 0-5-16,0 0-6 0,0 0-1 0,0 0-1 15,16 20 3-15,-15 0-6 0,2 8 5 0,-3 5-11 16,1 4 7-16,-1 4-6 0,0 5 6 15,-1 3-10-15,-3 0 8 0,0 2-10 0,-2-1 6 16,0 1 10-16,1-3-24 0,1-5 21 16,1-1-18-16,1-7 3 0,0-5 5 0,4-4-14 15,-1-4-6-15,5-5-23 0,-6-17-26 0,15 24-15 16,-15-24-14-16,20 15-31 0,-20-15-46 0,23-7-223 16,-23 7-81-16,19-23 38 0</inkml:trace>
  <inkml:trace contextRef="#ctx0" brushRef="#br7" timeOffset="693975.2361">20817 5938 1510 0,'-20'-2'62'15,"20"2"-11"-15,0 0-8 0,-21-5-2 0,21 5 3 16,0 0-2-16,0 0-7 0,0 0-15 0,0 0-6 16,0 0-4-16,0 0 2 0,0 0 4 0,21-1 2 15,-21 1-2-15,31-9-7 0,-9 3-3 0,6-4-5 16,4-2 1-16,2 1-3 0,4-1 2 16,0 1-3-16,3 2 3 0,0-2-10 15,2 2-4-15,-3 1-10 0,2 3-15 0,-5-2-18 16,2 9-25-16,-10-9-42 0,10 25-97 0,-39-18-275 15,33 18-26-15,-33-18 150 0</inkml:trace>
  <inkml:trace contextRef="#ctx0" brushRef="#br7" timeOffset="694240.8785">20705 6747 1564 0,'-24'7'86'0,"24"-7"-49"0,-19 12-6 0,19-12 1 16,0 0 11-16,0 0-6 0,0 0-10 15,0 0-5-15,0 0-4 0,0 0 1 0,0 0-1 16,20 10-1-16,-1-10-7 0,3-2-1 0,5-3-1 16,6-2-6-16,6-4 0 0,5 0 0 0,1-2-1 15,1-2-3-15,0 2 1 0,-2-2-12 0,-1 3-10 16,-4-5-28-16,3 9-39 0,-13-14-77 0,23 22-238 15,-22-15-153-15,4 3 20 0,0 6 402 0</inkml:trace>
  <inkml:trace contextRef="#ctx0" brushRef="#br1" timeOffset="697667.1659">21699 5943 990 0,'-16'-23'70'15,"16"23"-8"-15,0 0 10 0,-6-17 0 16,6 17 3-16,0 0-7 0,-12-21-8 0,12 21-7 16,0 0-5-16,0 0-3 0,0 0-1 0,0 0 1 15,0 0-5-15,0 0-3 0,0 0-7 0,0 0-6 16,0 0-6-16,0 0-2 0,0 0-6 0,0 0-5 15,0 0-4-15,0 0-4 0,0 0 1 0,0 0 4 16,0 0 0-16,0 0 3 0,2 19 1 16,-2-19 1-16,11 30-2 0,-3-10 2 0,1 7-6 15,1 4 4-15,2 7-10 0,-1 3 9 0,0 3-10 16,-2-1 9-16,-3 1-9 0,0-1 9 0,0 2-8 16,-1-2-7-16,0 1 27 0,0-1-19 0,-1-3 22 15,1-1-4-15,-1-4-9 0,0-6 6 16,-1-5-7-16,3-3 5 0,0-4-3 15,-6-17 0-15,13 24 2 0,-13-24-1 0,0 0-4 16,0 0 9-16,20 13-3 0,-20-13 3 0,0 0 2 16,23-25-12-16,-11 7-2 0,4-8 0 0,1-7 0 15,3-6 0-15,-2-6 0 0,3-1 0 0,-1-1 0 16,1-1 0-16,0-1 0 0,-1 0 0 0,0-1 0 16,-1 2 0-16,0-1 0 0,-4 2 0 0,0 4 0 15,0 4 0-15,-2 4 0 0,0 6 0 16,-2 3 0-16,-2 7 0 0,-9 19 0 0,12-25 0 15,-12 25 0-15,0 0 0 0,0 0 0 16,0 0 0-16,0 0 0 0,0 0-25 0,0 0-17 16,0 0-20-16,0 0-25 0,0 0-36 0,0 0-57 15,0 0-74-15,0 0-273 0,0 0 60 0,12 17 188 16</inkml:trace>
  <inkml:trace contextRef="#ctx0" brushRef="#br8" timeOffset="736376.33">23098 2497 388 0,'0'0'17'0,"0"0"-4"0,0 0 5 16,0 0-5-16,0 0 1 0,0 0-3 0,0 0-10 15,0 0 0-15,0 0-2 0,0 0-2 0,0 0 0 0,0 0-5 16,0 0-8-16,0 0-12 0,0 0-6 0,0 0-1 16,0 0-2-16,0 0 12 0,-8-17 1 15,8 17 8-15,0 0 3 0,0 0 5 0,0 0 2 16,0 0 1-16,0 0 5 0,0 0 2 0,0 0 1 16,0 0 4-16,17-13 10 0,-17 13 9 0,0 0 13 15,0 0 6-15,0 0 3 0,0 0-2 16,0 0 5-16,0 0-1 0,0 0 7 0,0 0-1 15,0 0 1-15,0 0-12 0,0 0-4 0,0 0-14 16,0 0-7-16,0 0-8 0,0 0-5 0,0 0-3 16,0 0-3-16,0 0-1 0,0 0-1 0,0 0-4 15,0 0 6-15,0 0 3 0,0 0 11 0,0 0 6 0,6 19 5 32,-6-19 0-32,6 20 2 0,-6-20-1 15,5 26 3-15,-5-26-4 0,6 33 3 0,-4-15 16 16,0 5-17-16,-1-2 13 0,-1 4-34 0,-1-2 5 15,2 3-14-15,-1-1 8 0,2 0 4 0,-1 1-9 16,0-1 6-16,1 2-7 0,1-2 4 0,0 3-6 16,0 0 6-16,-1 1-6 0,0 2 7 0,-1-1-8 15,-1 3 7-15,-1-3-8 0,-2 2 10 0,-1-1-3 16,2-1 14-16,-3 2 18 16,3-2-14-16,-3 0 16 0,2 2-32 0,0-6 7 15,0 5-10-15,1-6 8 0,3 0 6 0,-1-3-5 0,3 1 4 16,-2-2-9-16,1 2 1 0,2 0-8 15,0-2 7-15,-1 2-8 0,0 0 6 0,0 0-5 16,0-1 3-16,-1 0-2 0,-1 0 5 0,1-2-6 16,-1 3 6-16,0-1-6 0,0 1 10 0,-1-1-3 15,0 1 6-15,-1-1-6 0,1 2 2 16,-1 0 16-16,0 1-31 0,-2-2 37 0,2 4-33 16,-2-4 8-16,2 2 5 0,-2 1-7 0,1-1 7 15,1-1-8-15,1 2 8 0,-1-2-4 0,0 0 5 16,1-1-4-16,0 1 4 0,1-2-9 0,0 1 3 15,2 0-5-15,-1 1 3 0,2-1-4 0,1 0 4 16,-1 0-5-16,1 0 8 16,-1 0-7-16,2-1 7 0,-2 0-7 0,1 0 4 15,-2 0-6-15,1-1-14 0,-1 1 33 0,0-2-33 16,-1 2 33-16,2 2-11 0,-2 0-6 0,0 0 5 16,-2 2-6-16,0-1 5 0,-2 1-6 0,1 1 8 0,0 0-7 0,0 2 7 0,-2-1-6 0,2 0 5 15,-1-2-6-15,0-1 6 0,2-5-6 0,0-2 5 16,0-18-5-16,2 29 3 0,-2-29-4 15,3 23 3-15,-3-23-2 0,8 18 3 16,-8-18-1-16,0 0 1 0,8 17-2 0,-8-17 2 16,0 0-1-16,0 0-1 0,0 0 1 0,0 0 0 15,0 0-2-15,0 0 3 0,0 0-1 0,14 17 0 16,-14-17 2-16,0 0-2 0,0 0 1 0,0 0-1 16,1 18-2-16,-1-18 3 0,0 0-2 0,0 20 2 15,0-20-2-15,0 0 2 0,-3 18-1 16,3-18 0-16,0 0 0 0,0 0 0 0,0 0-1 31,0 0 1-31,0 0 0 0,0 0 0 0,0 0 0 16,0 0 1-16,0 0-1 0,0 0 1 0,0 0 0 15,0 0 0-15,0 0 4 0,0 0 1 0,0 0 2 16,0 0 0-16,0 0 0 0,0 0-3 0,0 0-2 16,0 0-1-16,0 0-2 0,0 0 1 15,0 0 0-15,-17-9 1 0,17 9-2 0,0 0 0 16,0 0 1-16,0 0-1 0,0 0 2 0,-17-7-2 15,17 7 0-15,0 0 0 0,0 0 0 0,0 0-1 16,-20-12 2-16,20 12-2 0,0 0 2 16,-24-11-1-16,24 11 1 0,-17-7-1 0,17 7 2 15,-17-6-3-15,17 6 1 0,-20-6 0 0,20 6 1 16,-25-4-1-16,25 4 0 0,-29-2-1 16,29 2 0-16,-31-1 2 0,14 1-1 0,0-2 2 15,-3 1-1-15,1 1-1 0,-2 0 1 0,0 0-1 16,-2 1 1-16,0-1 2 0,-2-1 1 0,0 0 3 15,1-1 2-15,1 0-2 0,-2-1 3 0,5-1-1 16,-3-1 1-16,2 2-3 0,0-2-1 0,1-1-5 16,-1 1 0-16,0-1-1 0,1 1 1 15,0-1-4-15,0 2 0 0,-1-1 1 16,1 2 1-16,0 0 3 0,0 1-2 0,1 1 0 16,-3 0-1-16,1 1-1 0,-1-2 4 0,-1 2-2 15,3 0-1-15,-2 0 0 0,0 2 1 0,0-2-1 16,0 0 1-16,1 1 1 0,-1-2-1 0,3 1 1 15,-2-2 0-15,2 1 0 0,-2 0 2 0,4 0-3 16,-1-2 1-16,1 1-1 0,-1 2-2 16,1-3 1-16,-2 2 2 0,2 0-1 0,0-1 2 15,0 2-2-15,-1-2 0 0,-1 1-2 0,-1 1 0 16,1-1 0-16,-1 0 1 0,1 0 0 0,-3-1 1 16,0 1 1-16,0 1-2 0,0 0 1 0,-2-1 1 15,1 1-1-15,0 0-1 0,0 0 2 16,-1 0-2-16,0 0 1 0,0-1 0 0,-2 1 0 15,1-1 0-15,-2 1-1 0,3-2 0 16,-2 2 1-16,-1-1 0 0,2 1-1 0,-2 0 0 16,-1 1 0-16,0 1 0 0,-1-1-1 0,0 1 0 15,0 1 1-15,-1-1-1 0,4 0 2 0,-1 1-1 16,1-2 2-16,3-1-2 0,0-1 1 0,4-2 1 16,0 1-2-16,19 2 3 0,-30-10-3 0,30 10 1 15,-24-12-1-15,24 12 3 0,-22-15-2 16,22 15 2-16,-18-16-2 0,18 16 1 0,0 0-2 15,-22-22 2-15,22 22-2 0,0 0 2 0,-16-21-1 16,16 21 0-16,0 0 0 0,0 0 0 16,-18-20 1-16,18 20 0 0,0 0-1 0,0 0 0 15,-15-17-2-15,15 17 2 0,0 0-1 0,0 0 2 16,0 0-1-16,-7-17-1 0,7 17-1 0,0 0 1 16,0 0-1-16,3-22 2 0,-3 22 0 15,0 0 0-15,9-20-1 0,-9 20 1 0,0 0-3 16,16-23 6-16,-16 23-3 0,0 0 1 0,16-22-1 15,-16 22 0-15,0 0-1 0,8-22 2 0,-8 22-1 16,0 0 0-16,2-17 1 0,-2 17 0 0,0 0-1 16,0-18 1-16,0 18-2 0,0 0 2 0,-3-22-1 15,3 22 1-15,0 0-2 0,-4-25 2 16,4 25-1-16,-3-21 2 0,3 21-3 16,-2-21 2-16,2 21-3 0,0-23-13 0,0 23 32 15,4-26-31-15,-4 26 31 0,4-29-16 0,-4 29-2 16,1-30 2-16,-1 30-2 0,3-30 4 0,-3 30-5 15,5-28 4-15,-5 28-2 0,3-28 2 0,-3 28-3 16,1-26 3-16,-1 26-3 0,-2-25 3 0,2 25-3 16,-3-25 4-16,3 25 0 0,-4-25 6 15,4 25-4-15,-1-28 2 0,1 28-5 0,-2-30 2 16,2 30-4-16,-3-30 2 0,3 30-5 0,-1-27 3 16,1 27-2-16,1-29 3 0,-1 29-2 0,4-27 2 15,-4 27-2-15,4-30 3 0,-4 30-4 16,6-33 4-16,-6 33-4 0,7-31 4 0,-5 14-4 15,2 0 4-15,-1-1-4 0,-3 18 4 0,2-32-4 16,-2 32-10-16,1-30 28 0,-1 30-30 16,-1-29 30-16,1 29-14 0,-7-28-2 0,7 28 2 15,-8-28-2-15,8 28 1 0,-7-27-3 0,7 27 4 16,-5-27-2-16,5 27 1 0,-3-25-1 0,3 25 1 16,-4-22-2-16,4 22 2 0,-4-22-2 0,4 22 3 15,0-25-3-15,0 25 3 0,3-26-4 0,-3 26 3 16,5-28-3-16,-5 28 2 0,8-32-2 0,-5 15 4 15,0-1-4-15,0 1 5 0,-3 17-6 16,2-32 5-16,-2 32-3 0,0-32 2 16,0 32-1-16,-2-32 1 0,2 32-1 0,-4-29 2 15,4 29-4-15,-4-24 4 0,4 24-3 0,-2-18 2 16,2 18-1-16,0 0 0 0,0-21 0 0,0 21 0 16,0 0-1-16,5-21 2 0,-5 21-2 0,9-19 2 15,-9 19-2-15,11-19-16 0,-11 19 32 16,15-19-31-16,-15 19 32 0,16-22-14 0,-16 22-3 15,19-25 2-15,-19 25-3 0,20-28 4 0,-20 28-3 16,18-27 3-16,-18 27-4 0,17-26 4 0,-17 26-3 16,18-26 2-16,-18 26-1 0,15-19 1 0,-15 19-2 15,0 0 0-15,16-21 1 0,-16 21 1 16,0 0-1-16,0 0 2 0,0 0-2 0,12-18 1 16,-12 18-1-16,0 0-1 0,0 0 1 15,0 0-1-15,0 0 2 0,16-18 0 0,-16 18-3 16,0 0 3-16,17-19-2 0,-17 19 1 0,14-19-1 15,-14 19 2-15,18-23-2 0,-18 23 2 0,19-23-1 16,-19 23 2-16,16-21-4 0,-16 21 3 0,13-18-2 16,-13 18 2-16,0 0-2 0,15-20 1 0,-15 20 0 15,0 0 0-15,0 0 0 0,0 0 2 0,15-17-1 16,-15 17-1-16,0 0-1 0,0 0-1 16,0 0 1-16,0 0 0 0,20-18 1 0,-20 18 2 15,0 0-4-15,17-13 2 0,-17 13-1 16,0 0 1-16,22-20 0 0,-22 20 1 0,19-16-2 15,-19 16 1-15,22-20-1 0,-22 20 2 0,27-20-3 16,-27 20 3-16,29-21-4 0,-29 21 3 0,27-18-1 16,-27 18 1-16,26-13-2 0,-26 13 3 15,22-11-2-15,-22 11-1 0,21-9 2 0,-21 9 0 16,22-7-2-16,-22 7 6 0,27-7-7 0,-27 7 3 16,28-11 0-16,-28 11-1 0,29-12 2 0,-29 12-22 15,28-11 34-15,-28 11-32 0,27-10 31 0,-27 10-11 16,25-8-1-16,-25 8-2 0,27-7 2 0,-27 7 0 15,24-7-1-15,-24 7 3 0,25-6-1 16,-25 6-1-16,26-7 0 0,-26 7 1 16,31-8-2-16,-14 2 3 0,-17 6-3 0,31-12 1 15,-14 6-1-15,0 1 2 0,2 0-2 0,-2 1 1 16,0 1-1-16,-17 3 1 0,31-6 0 0,-31 6 0 16,31-4 1-16,-31 4-2 0,28-3 0 0,-28 3 1 15,25-2-1-15,-25 2 1 0,25-1 1 0,-25 1-2 16,27-1 1-16,-27 1 0 0,30-4 0 0,-13 0 2 15,-17 4-3-15,33-6 2 0,-33 6-1 16,30-8 0-16,-30 8-1 0,33-10 2 0,-33 10-1 16,30-8 1-16,-30 8-2 0,31-10 1 15,-31 10-1-15,30-8 2 0,-30 8-2 0,28-5 1 16,-28 5 0-16,25-3-1 0,-25 3 2 0,24-1-2 16,-24 1 1-16,19 3-1 0,-19-3 0 0,20 2 1 15,-20-2 0-15,19 2-1 0,-19-2 1 16,19 4 0-16,-19-4 0 0,25 0 1 0,-25 0-1 15,25 0 0-15,-25 0-1 0,25 2 1 0,-25-2 0 16,22 0 0-16,-22 0 1 0,19 0-2 0,-19 0 2 16,18 0-1-16,-18 0-1 0,0 0 1 0,23 2 0 15,-23-2 0-15,0 0 1 0,21 2-2 0,-21-2 1 16,0 0-1-16,17 4 0 0,-17-4 1 0,0 0-2 16,22 7 1-16,-22-7 1 0,17 10-1 15,-17-10 3-15,19 13-3 0,-19-13 3 0,19 16-4 16,-19-16 2-16,20 14 0 0,-20-14 0 15,23 16-1-15,-23-16 2 0,24 16-3 0,-24-16 4 16,21 10-4-16,-21-10 2 0,21 10-1 0,-21-10 2 16,18 7-2-16,-18-7 2 0,0 0-1 0,20 6-1 15,-20-6 1-15,0 0 0 0,0 0 0 0,0 0 0 16,0 0 0-16,0 0 1 0,0 0 0 16,0 0-1-16,0 0 0 0,0 0 0 0,0 0-1 15,0 0 0-15,0 0 0 0,0 0 0 0,0 0 0 16,13 23-13-16,-13-23 33 0,1 20-45 0,-1-20 21 15,0 20-41-15,0-20-33 0,0 0-41 0,10 34-112 16,-10-34-275-16,0 0-6 0,0 0 233 16</inkml:trace>
  <inkml:trace contextRef="#ctx0" brushRef="#br8" timeOffset="737548.6945">22482 4975 565 0,'0'0'89'0,"0"0"-33"16,0 0-17-16,0 0 2 0,0 0 3 0,0 0 9 16,0 0 4-16,0 0 6 0,0 0-5 0,0 0 3 15,0 0-6-15,0 0 0 0,0 0 0 16,0 0-2-16,-11-19-5 0,11 19-9 0,0 0-6 15,0 0-7-15,10-22-3 0,-10 22-5 16,0 0-1-16,9-18-6 0,-9 18 2 0,0 0-4 16,0 0 4-16,0 0 4 0,0 0 2 0,0 0 0 15,0 0-2-15,0 0-6 0,0 0-5 0,0 0-2 16,0 0-2-16,0 0-2 0,0 0 1 0,0 0-2 16,0 0-2-16,0 0-1 0,0 0 1 0,0 0 5 15,20 18-2-15,-20-18 4 0,23 35-5 16,-8-12 2-16,1 5-5 0,-2 2 8 0,2 3-8 15,-2 2-11-15,-1 5 29 0,1 5-27 0,0 2 26 16,-2 4-4-16,-1 3-11 0,0 4 12 0,-3 1-13 16,2 5 14-16,-4 2-18 0,2 0 15 15,-2 3 1-15,1 0-19 0,0 1 20 0,0 2-19 16,1 0 1-16,-2 2 16 0,-1 2-17 0,1 0 15 16,-3 3 5-16,2 0-20 0,-2-2 21 15,-4 2-17-15,-2-4-3 0,-3 0 21 0,-2-2-18 16,-5 2 20-16,-2-2 5 0,-1 2-14 0,-7-5 23 15,1 3-18-15,-5-4-2 0,1-3 10 0,1-3-17 16,-2-5 9-16,2-5-14 0,2-6 8 0,1-6-11 16,5-4 5-16,2-6-9 0,2-7-22 0,5-3 3 15,8-21-65-15,-12 24-27 0,-5-34-102 16,17 10-324-16,0 0 43 0,-11-18 236 0</inkml:trace>
  <inkml:trace contextRef="#ctx0" brushRef="#br8" timeOffset="738980.7745">20560 8364 1056 0,'0'0'97'15,"0"0"-70"-15,-20-19-8 0,20 19 6 16,0 0 6-16,0 0 3 0,0 0-6 0,0 0-11 16,0 0-12-16,-19 13 0 0,19-13 0 15,-13 25 15-15,4-8 7 0,4 6 8 0,-6-2 1 16,4 5 4-16,-3 0-13 0,1 5 9 0,0 2-10 15,3 4 4-15,-3-3-8 0,4 1 6 0,0-3-13 16,3-2 5-16,2-3-14 0,1-3 1 0,5-5-7 16,-6-19 2-16,18 28-4 0,-18-28 2 0,27 17-1 0,-27-17 1 0,34 7 0 0,-14-7-1 15,-1-2 2-15,2-4-2 0,1-2 2 16,0-2-2-16,0-4 3 0,2-3-3 0,0-2 4 16,-1-3-5-16,-1-1 6 0,-1 0-6 0,-2-1 5 15,-2 1-5-15,-1-2 5 0,-2 1-4 16,-4 1 5-16,0 2-6 0,-10 21 3 0,15-29-1 15,-15 29 2-15,7-17-1 0,-7 17 3 0,0 0-3 16,0 0 1-16,0 0 0 0,0 0-2 16,0 0 2-16,0 0-2 0,1 28 1 0,-2-6-2 15,-1 3 5-15,-1 3-7 0,0 2 7 0,-1 0-7 16,-2-2 4-16,2 2-6 0,1-2 7 0,0 0-7 16,3 0 6-16,0-4-16 0,-2-5-6 0,5-1-25 15,-3-18-22-15,8 20-23 0,-8-20-58 0,0 0-46 16,17-10-164-16,-6-7-76 0,10 9 73 0,-10-25 362 15</inkml:trace>
  <inkml:trace contextRef="#ctx0" brushRef="#br8" timeOffset="739206.2307">21203 8203 1567 0,'0'0'30'16,"-20"21"-18"-16,11-4-14 0,0 6-10 15,1 0 38-15,2 4-25 0,-3 0 30 0,2 1-15 16,-1 2-12 0,4 3 3-16,1 2-9 0,0 4 8 15,3 3-9-15,0 1 10 0,0 3-11 0,1-1 8 0,1 0-11 16,-1-5 4-16,2 0-24 0,-3-9-6 0,6 3-17 16,-9-16-40-16,16 7-26 0,-13-25-69 0,13 17-85 15,-13-17-146-15,0 0 8 0,32 0 326 16</inkml:trace>
  <inkml:trace contextRef="#ctx0" brushRef="#br8" timeOffset="739409.3728">21483 8150 1124 0,'0'0'101'0,"0"0"-20"0,0 0-7 15,4 27-15-15,-2-3 2 0,-10 1-17 0,6 11-24 16,-8 1 21-16,4 5-35 0,-4-1 28 0,2 4-12 15,-1-2-14-15,3 1 5 0,-1 1-16 0,1-1 9 16,1 1-17-16,0-6-2 0,5 0-20 0,-3-7-2 16,6 2-35-16,-9-13-26 0,15 10-57 0,-9-31-106 15,-6 19-196-15,6-19 7 0,0 0 331 16</inkml:trace>
  <inkml:trace contextRef="#ctx0" brushRef="#br8" timeOffset="740206.2457">21236 8531 1590 0,'0'0'56'0,"-20"16"-36"16,20-16-15-16,0 0-8 0,0 0 0 0,0 0 9 16,22 4 9-16,-22-4 2 0,29-2 5 0,-10-2 0 15,2 1-3-15,1-4 0 0,3 0-5 0,-2 0-2 16,0 1-6-16,0 1-2 0,-1 2-2 0,-1 0-1 15,-3 3 0-15,-18 0 1 0,29 5-2 16,-29-5 2-16,22 17 4 0,-22-17-4 16,16 32 3-16,-11-10-4 0,-3 3-1 0,-3 1-3 15,-2 2 5-15,-3 1-8 0,-1 0 9 0,-3 0-6 16,-1 0 7-16,0-2-8 0,0-2 5 0,2-3-3 16,0-1 4-16,9-21-3 0,-12 27 2 0,12-27-4 15,0 0 1-15,0 0-3 0,0 0 0 0,0 0 1 16,0 0-1-16,0 0 4 0,0 0 2 15,16-34 1-15,-8 13-2 0,2-5 3 0,-1-2-8 16,2-2 9-16,-1 0-6 0,1 0 8 0,-2 0-8 16,1 1 7-16,-3 0-6 0,0 2 5 0,2 3-6 15,-3 4 5-15,0 3-3 0,-6 17 1 16,8-19 0-16,-8 19-2 0,0 0-1 0,0 0 2 16,0 0-1-16,0 0 1 0,0 0 1 0,19 4-1 15,-19-4 0-15,0 0 0 0,20 14 2 16,-20-14-4-16,19 11 2 0,-19-11-2 0,19 11 2 15,-19-11-1-15,26 8 1 0,-26-8 0 0,28 8-1 16,-28-8 0-16,29 7 1 0,-29-7 0 0,30 5 0 16,-30-5-6-16,27 2-2 0,-27-2-4 0,19 1-3 15,-19-1 4-15,0 0 4 0,0 0 7 0,0 0 3 16,0 0 2-16,0 0-1 0,0 0-3 16,0 0 1-16,0 0-1 0,-20-8-3 15,20 8 7-15,-21 0 0 0,21 0 4 0,-24 4 5 16,24-4-3-16,-27 15 1 0,10-4-4 0,17-11 4 15,-34 34-2-15,17-15 5 0,-1 2-3 0,3 1 3 16,-1 0-7-16,3 0 2 0,-1 1-4 0,5 0 3 16,1-2-6-16,4-3 3 0,4-18-5 0,-4 27 0 15,4-27-1-15,0 0-1 0,16 22 0 16,-16-22 1-16,20 3 0 0,-20-3 1 0,28-7 2 16,-11-2-2-16,3-4 1 0,2-3-2 0,1-3 2 15,2-3-3-15,0-1 4 0,-2 0-5 0,-3 2 5 16,0-1-4-16,-5 1 4 0,-2 3-4 0,-3 0 3 15,-10 18-5-15,13-28 5 0,-13 28-3 16,6-18 3-16,-6 18 1 0,0 0 1 0,0 0-2 16,0 0 2-16,0 0 0 0,0 0-6 15,-22 0 3-15,22 0-3 0,-14 24 0 0,5-4 0 16,1-1 2-16,-2 4-4 0,3 0 1 0,-2 3-7 16,1 0 0-16,1 0-15 0,-1-1-6 0,7 1-32 15,1-26-23-15,1 43-50 0,-1-43-109 0,7 17-242 16,-7-17-47-16,0 0 197 0</inkml:trace>
  <inkml:trace contextRef="#ctx0" brushRef="#br8" timeOffset="740784.3693">20502 9472 1327 0,'-2'-20'93'0,"2"20"-53"0,0 0-12 16,8-18-7-16,-8 18 4 0,0 0-1 0,0 0-6 15,0 0 2-15,0 0 2 0,0 0 6 0,11 21 3 16,-8-3 2-16,-3-1-6 0,1 6-14 0,-2 0 26 15,1 5-29-15,-1 1 28 0,2 5-11 16,-4-1-9-16,3 4 4 0,-2-3-8 0,2-1 5 16,0-1-10-16,2-5 7 0,1-5-11 0,1-2 1 15,-4-20-7-15,10 23 2 0,-10-23-2 16,0 0 1-16,26 7 3 0,-26-7-3 0,22-10 3 16,-22 10-2-16,21-27 1 0,-9 4-2 0,2-6 4 15,3-3-6-15,0-3 6 0,0-2-6 0,-2-1 4 16,0 1-5-16,-3 4-14 0,-3 1 19 0,0 5-29 15,-3 1 19-15,-1 3-16 0,-3 2-10 0,-2 21-17 16,3-29-21-16,-3 29-29 0,0 0-47 16,0 0-72-16,-3-17-162 0,3 17-95 15,0 0 53-15,-7 18 424 0</inkml:trace>
  <inkml:trace contextRef="#ctx0" brushRef="#br8" timeOffset="740987.5067">20933 9653 1308 0,'0'0'294'0,"0"0"-226"0,0 0-43 0,12 22-5 15,-12-22 2-15,-4 21 9 0,4-21-7 0,-14 29-4 16,4-11-9-16,-2 0-3 0,1 1-8 16,0 1 3-16,0-1-5 0,1-1 4 0,10-18-4 15,-15 29 0-15,15-29-10 0,-10 17-10 0,10-17-24 16,0 0-17-16,0 0-19 0,0 0-28 15,21-1-33-15,-24-22-63 0,21 6-182 0,-2-2-62 16,-7-18 143-16</inkml:trace>
  <inkml:trace contextRef="#ctx0" brushRef="#br8" timeOffset="741143.8322">20939 9377 1522 0,'-23'-3'81'0,"23"3"-36"15,-37 7-20-15,37-7 0 0,-29 15-4 16,29-15-8-16,-22 19-10 0,22-19-3 0,-15 18-11 15,15-18-12-15,0 0-23 0,0 0-23 16,8 17-33-16,-8-17-29 0,24 1-48 0,-24-1-81 16,27-17-173-16,2 22 17 0,-29-5 352 0</inkml:trace>
  <inkml:trace contextRef="#ctx0" brushRef="#br8" timeOffset="741440.6897">21137 9561 1475 0,'-19'37'105'0,"-2"-27"-32"15,9 12-5-15,-6-6-11 0,6 4-1 0,-4-1-17 16,4 1-4-16,-2 0-9 0,3 0 0 0,1-3-9 16,6 1-1-16,4-18-8 0,-4 29 0 15,4-29-8-15,8 26 1 0,-8-26-1 16,22 15 0-16,-22-15 0 0,32 6 1 0,-11-6-1 16,1-2 0-16,1-4 1 0,0-3 0 0,0-1 0 15,-1-4-1-15,-3 0 1 0,-19 14-3 0,29-33 5 16,-16 15-6-16,-5-1 6 0,1-3-5 0,-3 0 4 15,-4-1-5-15,-1 3 1 0,-1 0-6 0,-2 1 1 16,-5 1-7-16,7 18-15 0,-16-29 22 0,16 29-32 16,-25-25 22-16,25 25-15 0,-25-18-3 15,25 18-3-15,-21-3-6 0,21 3-15 0,-18 5-16 16,18-5-22-16,0 0-65 0,-11 21-85 0,11-21-261 16,0 0 43-16,0 0 338 0</inkml:trace>
  <inkml:trace contextRef="#ctx0" brushRef="#br8" timeOffset="741659.4113">21642 9082 1561 0,'-27'-1'147'0,"27"1"-108"0,-17 7-21 0,17-7 6 16,-25 20-1-16,11-3 6 0,-4 4-13 0,1 7 3 15,-3 4-6-15,3 6 7 0,-1 2-7 0,2 4 1 16,-2 3-8-16,5 1 7 0,-2 2-12 15,5-3-4-15,1 2 17 0,0-2-23 0,6-4 20 16,-1 1-8-16,4-4-16 0,2-4 1 16,2 0-18-16,0-8-15 0,8 4-40 0,-12-32-38 15,20 44-67-15,-20-44-64 0,0 0-270 0,27 15 36 16,-27-15 281-16</inkml:trace>
  <inkml:trace contextRef="#ctx0" brushRef="#br8" timeOffset="742034.392">21575 9669 1564 0,'0'0'123'0,"0"0"-87"0,-18 2-29 0,18-2-2 16,0 0 6-16,0 0 11 0,25-6 7 16,-25 6-2-16,31-11-4 0,-12 4-9 0,1-1-6 15,2-3-3-15,-2-1-3 0,2 0-2 0,-2 1 2 16,-3 1-4-16,-17 10 5 0,26-19-5 0,-26 19-12 15,17-14 29-15,-17 14-31 0,0 0 33 0,8-19-15 16,-8 19 2-16,0 0 0 0,-9-24-3 0,9 24 1 16,0 0-1-16,-27-21 0 0,27 21-1 0,-26-5 1 15,26 5-2-15,-34 4 1 0,17 2 2 16,-2 3 0-16,2 3 6 0,-2 2 1 0,1 3-9 16,-2 1 31-16,2 4-26 0,1 2 23 15,1 3-8-15,0 2-7 0,4-1 4 0,1-2-7 16,4 0-2-16,3-5-8 0,5-4 0 0,-1-17 0 15,13 27 0-15,-13-27 0 0,26 12 0 0,-7-12 0 16,4-5-8-16,5-6-8 0,0-7-14 0,7-2-9 16,-2-9-24-16,8 4-25 0,-11-16-58 15,17 20-119-15,-27-15-254 0,12-1-16 0,2 3 198 16</inkml:trace>
  <inkml:trace contextRef="#ctx0" brushRef="#br8" timeOffset="742211.0388">22007 9140 1651 0,'-22'19'90'0,"10"11"-41"0,-3-1-23 0,3 6 2 16,-1 2-14-16,2 3 4 0,-3 5-12 15,3 2 5-15,-1 3-7 0,1-2-6 0,3 1 19 16,-2-1-26-16,3-2 19 0,1-1-10 0,3-5-17 16,1-7 0-16,4 1-43 0,-4-13-25 0,10 8-45 15,-8-29-124-15,0 0-285 0,0 0 14 0,0 0 240 16</inkml:trace>
  <inkml:trace contextRef="#ctx0" brushRef="#br8" timeOffset="742383.7065">21794 9494 1942 0,'-11'16'87'16,"11"-16"-69"-16,0 0-18 0,0 0 0 15,0 0 0-15,0 0 0 0,26 5 0 0,-7-8 0 16,4-5 0-16,7-5 0 0,5-3 0 0,3-2 0 15,1-3 0-15,4 5-61 0,-9-12-67 16,18 23-177-16,-18-19-331 0,5 5 38 0,-5 3 280 16</inkml:trace>
  <inkml:trace contextRef="#ctx0" brushRef="#br1" timeOffset="748132.553">23315 2886 508 0,'0'0'111'0,"0"0"-32"16,0 0-17 0,0 0-2-16,0 0 3 0,0 0 4 0,0 0-1 15,0 0-10-15,0 0-17 0,0 0-18 0,0 0-10 16,0 0-8-16,0 0-1 0,0 0 2 0,17-4 1 15,-17 4 3-15,0 0 4 0,0 0 2 0,0 0 1 16,0 0 7-16,0 0 2 0,0 0 3 16,0 0 1-16,0 0-1 0,0 0 0 0,0 0 2 15,0 0 0-15,0 0-5 0,0 0-6 0,0 0-7 16,0 0-4-16,0 0-1 0,0 0-2 0,0 0 0 16,4 17 3-16,-4-17-3 0,-7 26 4 0,2-9-6 15,5-17 3-15,-10 34-6 0,5-14 4 0,2-2-4 16,-1 2 4-16,1 0-5 0,1 1 6 15,2 1-5-15,-1 1 4 0,1 1-6 0,1 2 7 16,-2 0-7-16,1 1 7 0,0 1 17 0,-1 2-32 16,-2-1 35-16,3 4-29 0,-3-3 9 0,1 3 10 15,1-3-9-15,0 2 6 0,0-1-11 0,2-1 6 16,0 1-8-16,2 0 6 0,-1-1-7 0,2 0 7 16,0-2-6-16,1 1 9 0,-1 0-7 15,1-1 7-15,-1-2-8 0,0 2 5 16,0-1 15-16,-2 1-32 0,2 1 31 0,-1-2-31 15,-2 1 10-15,1 0 7 0,1-1-6 0,-2-1 6 16,1 1-6-16,-2 0 6 0,0-2-4 0,-1 2 9 16,-1 0-3-16,2 4 5 0,-2-2-6 0,2 1 5 15,0-5-5-15,2 3 7 0,-2-3-7 0,1 2 2 16,-1-2-8-16,1 0 4 0,1 0-5 0,0-1 6 16,0 2 11-16,1 0-29 0,-2-2 30 15,-1 3-31-15,1-3 12 0,-1 0 8 0,0 2-7 16,0-1 6-16,0 1-4 0,-1-2 3 15,-2 1-4-15,2 1 5 0,-3 0-6 0,2 2 6 16,-2-1-3-16,2 0 8 0,-3-1-4 0,3-2 6 16,-2-1-7-16,2 0 3 0,0-3-7 0,1 2 4 15,0-2-5-15,1-2 4 0,1 0-6 16,0-1 4-16,-1-17-4 0,5 30 3 0,-5-30-1 16,6 27-16-16,-6-27 35 0,10 25-33 0,-10-25 31 15,11 24-16-15,-11-24-2 0,11 21 3 0,-11-21-3 16,8 19 4-16,-8-19-3 0,11 18 2 0,-11-18-3 15,8 17 3-15,-8-17-2 0,0 0 3 0,11 23-2 16,-11-23 1-16,7 17-2 0,-7-17 0 0,0 0 1 16,15 23 0-16,-15-23-1 15,0 0-1-15,25 17-1 0,-25-17 3 0,24 7 0 16,-24-7 0-16,34 5-1 0,-14-5 1 0,2 0-2 16,0-1-4-16,2 0-3 0,0-4-5 0,4 2-3 15,-1-1 2-15,1 1 3 0,-2-2-1 0,2 3 2 16,-2-2 0-16,1 2 3 0,-1-3 2 0,-3 1 4 15,-3 0-2-15,-1-2 4 0,-1 0-2 0,-18 6 3 16,30-14-3-16,-30 14 3 0,25-19-1 16,-25 19 3-16,26-26-2 0,-26 26 0 0,31-35-3 15,-14 15 3-15,2-6 14 0,2 0-31 0,0-3 31 16,0-1-30-16,0 1 10 0,0-2 9 0,-2 1-8 16,-1-1 8-16,1 0-7 0,-2 1 6 0,-1-1-7 15,-3 0 7-15,-1 1-7 0,-2 0 8 0,-2 1-7 16,0 1 7-16,-3 0-6 0,-1 1 6 15,-1-1-7-15,-1-1 7 0,-1-2-9 0,1 2-9 16,-2-1 29-16,0-2-30 0,-2 1 32 0,2-3-14 16,0 1-7-16,0-1 9 0,2-3-10 0,-2 2 10 15,1-1-9-15,1-1 9 0,0-1-9 0,1 1 8 16,1 0-8-16,-1 0 9 0,1-1-9 16,0 1 9-16,1-3 7 0,0 1-28 0,-1 1 28 15,1-1-26-15,-1 1 10 0,0 1 10 16,-3 1-9-16,0-1 8 0,-1 1-9 0,0 1 9 15,-2-1-9-15,-1-1 9 0,-2 4-8 0,0-1 8 16,-1 1-5-16,-1 0 13 0,2 1-7 0,-3-2 7 16,-1 1 7-16,-1-1-35 0,2 2 30 0,-1-2-29 15,2 1 15-15,-1-1 8 0,-1 0-8 0,1 2 6 16,0-1-10-16,1-1 8 0,1 0-9 16,0 1 8-16,0-1-7 0,1 1 7 0,-2 0-8 15,0 2 7-15,1 0-8 0,0-1 9 16,1 2-9-16,-1 1 8 0,-1 2 11 0,0 1-32 15,-2 3 33-15,0-2-29 0,-1 4 17 0,-2 0 5 16,-2 3-5-16,0 1 3 0,14 17-2 0,-34-27 0 16,14 17-4-16,-2 2 1 0,0 2-3 0,-2 5 2 15,-4 2 0-15,0 5 1 0,-4 4 0 16,-2 4 2-16,-1 5 3 0,-4 2 0 0,-1 7 8 16,-1 1 14-16,1 3-25 0,-4-1 28 0,2 2-27 15,1-3 5-15,2 0 5 0,3-3-13 0,2-3 5 16,3-2-7-16,3-4 0 0,5 0-14 0,3-6-15 15,5 5-39-15,-6-14-55 0,22 18-150 0,-1-21-274 16,0 0 23-16,5 21 277 0</inkml:trace>
  <inkml:trace contextRef="#ctx0" brushRef="#br1" timeOffset="748851.3384">23678 5112 876 0,'0'0'113'0,"0"-23"-41"0,0 23 2 16,0-23-4-16,0 23 0 0,-2-19 3 0,2 19-2 15,0 0-6-15,0 0-9 0,3-18-10 0,-3 18-10 16,0 0-10-16,0 0-8 0,0 0-9 16,0 0-6-16,0 0-7 0,0 0 1 0,0 0 0 15,5 21 2-15,-5-21 1 0,5 37 4 16,-2-10 13-16,0 4-28 0,-1 5 27 0,-1 5-28 16,-1 6 9-16,-1 6 10 0,-2 5-11 0,-2 5 14 15,-1 5-6-15,1 3 19 0,-4 6 4 0,2 5-12 16,-5 3 12-16,-2 3-12 0,-4 1-4 0,-1 2 18 15,-2-1-23-15,2-1-2 0,-5-3 14 0,3-1-16 16,-4-4 13-16,1 0 2 0,0-4-23 0,-1-6 16 16,2-3-14-16,1-5 9 0,3-3-8 15,1-3-7-15,1-1 20 0,1-3-19 0,0-2 20 16,1 0-6-16,2-3-9 0,2-1 8 0,-1-1-15 16,2-1 7-16,3-2-15 0,-3-4-1 15,6 2-24-15,-4-8-12 0,8 6-36 0,-16-21-95 16,26 13-232-16,-14-11-112 0,4-20 23 0,9 30 487 15</inkml:trace>
  <inkml:trace contextRef="#ctx0" brushRef="#br1" timeOffset="749382.5781">23010 8555 807 0,'2'-17'82'0,"-2"17"-22"15,3-28 8-15,-3 28 2 0,11-24 9 0,-11 24-4 16,0 0-3-16,0 0-13 0,12-19 0 0,-12 19 3 16,0 0-3-16,0 0-5 0,0 0-20 0,-7 25-11 15,-2-8-13-15,-2 10 2 0,-5 10-2 16,-3 8 12-16,-8 6-13 0,-2 7 16 16,-5 2-19-16,-2 4-8 0,-6 3 20 0,0 1-23 15,-1-3 19-15,-1-3-6 0,4-8-13 0,4-4 10 16,4-9-9-16,4-7 5 0,9-8-23 0,2-10-13 15,17-16-24-15,-20 11-41 0,20-11-57 0,0 0-86 16,0-27-270-16,0 27 30 0,5-51 309 0</inkml:trace>
  <inkml:trace contextRef="#ctx0" brushRef="#br1" timeOffset="749585.7047">22597 8722 1178 0,'-14'-18'278'0,"-3"3"-207"0,17 15-2 16,-19-15-2-16,19 15 3 0,0 0-6 0,0 0-12 15,0 0-23-15,0 0-13 0,0 0 1 16,3 19-1-16,-3-19 0 0,27 30 6 0,-10-12-4 16,6 3 0-16,4-2-6 0,3 2-3 0,3-1-8 15,2 1 2-15,1 1-5 0,-1-2-10 0,0 1 20 16,-3-2-22-16,-3 3 13 0,-3-2-16 0,-1 3-13 16,-7-1-14-16,1 6-37 0,-14-7-40 0,9 19-76 15,-26-24-99-15,11 17-254 0,-5 1 52 0,-9-12 328 16</inkml:trace>
  <inkml:trace contextRef="#ctx0" brushRef="#br1" timeOffset="750163.8326">23138 9044 1274 0,'0'0'118'16,"0"0"-55"-16,0 0-18 0,0 0-5 0,0 0 1 15,0 0-6-15,0 0-13 0,0 0-13 16,0 0-7-16,0 0-3 0,-6 17 1 0,6-17 4 16,2 20 0-16,-2-20-6 0,3 33 6 0,-1-15-7 15,-2 1 7-15,0 2-5 0,0 1 5 16,-2 1-5-16,-2 1 6 0,0-1-6 0,2-1 6 15,-3-2-4-15,2-2 7 0,3-18 7 0,-8 28 2 16,8-28 0-16,0 0-2 0,-10 19-7 0,10-19 1 16,0 0-1-16,0 0-2 0,0 0-1 15,0 0-4-15,0 0-1 0,1-26 0 0,1 8 2 16,0-4-2-16,3-4 5 0,-1 0-7 0,0-2 7 16,0 1-6-16,0 0 7 0,-2 0-4 0,1 0 8 15,-1 1-4-15,2-1 4 0,-1 2-8 0,2 1 5 16,3 2-8-16,-1 4 3 0,-7 18-2 0,13-24-2 15,-13 24 0-15,0 0 1 0,0 0-2 16,20-14-3-16,-20 14-9 0,0 0-18 0,0 0-23 16,29 8-27-16,-29-8-23 0,21 7-78 15,-21-7-53-15,0 0-216 0,28 0 2 0,-28 0 251 16</inkml:trace>
  <inkml:trace contextRef="#ctx0" brushRef="#br1" timeOffset="750554.4425">23427 8984 952 0,'-29'-7'315'0,"29"7"-199"16,0 0-41-16,-23 10-16 0,23-10-6 0,-17 7-5 15,17-7-8-15,-23 11-2 0,23-11-7 0,-25 18 0 16,25-18-6-16,-25 26 2 0,25-26-8 16,-24 33 2-16,13-12-8 0,1-1 3 0,0 0-3 15,3 0-1-15,1-3-2 0,2 1-3 16,3 1-7-16,1-19 2 0,4 30-6 0,-4-30 3 15,13 18-1-15,-13-18 2 0,19 11 0 0,-19-11 1 16,25 2 0-16,-25-2-2 0,28-8 1 0,-28 8-1 16,28-20 0-16,-28 20 0 0,26-27 3 0,-26 27-3 15,27-34 3-15,-16 16-4 0,-2 0 4 0,-1-1-3 16,-3 1 4-16,-5 18-6 0,9-30 5 16,-9 30-3-16,2-24 2 0,-2 24-2 0,0 0 0 15,-4-17 1-15,4 17 1 0,0 0-2 0,0 0 0 16,0 0-4-16,-9 18-2 0,9-18 3 15,-13 31-3-15,5-10 7 0,1 2-4 0,-2-1 2 16,3 1-11-16,0-1-3 0,2 0-19 0,1-5-3 16,5 4-16-16,-2-21-4 0,9 27-16 0,-9-27-23 15,18 18-45-15,-18-18-53 0,25 2-93 16,-5-1-177-16,-20-1 63 0,39-12 394 0</inkml:trace>
  <inkml:trace contextRef="#ctx0" brushRef="#br1" timeOffset="751023.1941">23588 9067 945 0,'0'0'352'0,"0"0"-220"16,-25-3-48-16,25 3-14 0,0 0-7 15,-19 16-8-15,19-16-16 0,0 0-10 0,-23 25-14 16,23-25 1-16,-10 23-4 0,10-23 2 0,-5 31-3 16,5-15 3-16,0-16-5 0,1 33 3 0,-1-33-5 15,10 24 0-15,-10-24-5 0,17 16-1 0,-17-16 0 16,23 5-2-16,-23-5 0 0,26-1 2 0,-26 1 0 15,27-9 2-15,-27 9 0 0,24-19-3 16,-24 19 4-16,19-26-6 0,-19 26 6 0,15-27-5 16,-15 27 3-16,11-28-2 0,-11 28 1 0,6-20 0 15,-6 20 3-15,0 0-4 0,0 0 3 0,0 0-1 16,0 0-1-16,0 0-1 0,0 0-3 16,0 0-2-16,-23 15-5 0,16 3 2 0,-4 6-4 15,-2 5 4-15,0 6-10 0,-1 3 10 0,0 7-11 16,0 2 16-16,-1 7-10 0,0-1-7 15,-2 3 27-15,3 0-22 0,0-7 31 0,0 1 0 16,3-7-12-16,1-4 9 0,2-5-10 0,3-6 3 16,0-6-5-16,2-5 4 0,3-17-4 0,0 0 1 15,0 0-2-15,0 0-1 0,0 0 2 0,0 0 2 16,0 0 5-16,0 0 0 0,4-34 3 0,-2 8-4 16,2-3 2-16,1-2-8 0,-1-3 8 15,2 0-8-15,-3-1 5 0,2-3-8 0,1 1-10 16,0-2 20-16,3 1-20 0,-1 0 24 15,3 1-8-15,0 3-12 0,1 4-5 0,-1 1-20 16,4 8-25-16,-8-7-26 0,12 17-39 0,-17-15-61 16,22 22-91-16,-24 4-240 0,19-30 39 0,1 25 338 15</inkml:trace>
  <inkml:trace contextRef="#ctx0" brushRef="#br1" timeOffset="751304.4474">23843 9064 1131 0,'12'27'317'0,"-12"-27"-206"0,-17 5-43 0,17-5-14 16,-20 9-4-16,20-9-9 0,-30 15-4 0,12-8-11 16,18-7-1-16,-28 21-7 0,28-21-1 15,-25 24-4-15,25-24 1 0,-20 23-6 16,20-23-1-16,-11 17-5 0,11-17 0 0,0 0-3 16,0 0 3-16,14 20-2 0,-14-20 0 0,20 8 2 15,-20-8-2-15,26 4 3 0,-26-4-2 0,33 4 0 16,-13-3 1-16,-20-1-5 0,31 9 4 0,-31-9-2 15,19 14 2-15,-19-14 0 0,11 21 2 0,-11-21-2 16,1 29 1-16,-4-11-2 0,-5 1 2 16,-1 1-2-16,-5 0 4 0,-4 3-13 0,-3-2-4 15,-3 2-20-15,-1-1-15 0,3 4-33 0,-15-11-77 16,16 21-158-16,-14-14-258 0,-6-1 30 16,2 8 359-16</inkml:trace>
  <inkml:trace contextRef="#ctx0" brushRef="#br6" timeOffset="759593.7656">24899 2709 712 0,'0'0'111'15,"0"0"-19"-15,0 0-12 0,-23-7-1 16,23 7-15-16,0 0-18 0,0 0-17 0,0 0-11 31,0 0-9-31,0 0-6 0,0 0-4 0,0 0 1 16,-6-18-1-16,6 18 1 0,0 0 0 0,0 0 0 0,0 0 3 0,0 0 0 0,0 0-1 16,0 0-3-16,0 0-1 0,0 0 0 0,-18 14 3 31,18-14 2-31,-19 22 10 0,19-22 7 0,-28 31 11 15,10-14 0-15,2 5 7 0,-3-3-12 16,3 3 0-16,-1-1-11 0,2 3-2 0,1 0-10 16,1 0 3-16,4 3-8 0,0-2 5 0,2 2-7 15,1 1 7-15,1-1-6 0,0 1 5 0,1 3-6 16,2-1 6-16,-1 1-7 0,2 1 8 0,1-1 13 16,-2 2-30-16,-1-2 32 0,0 2-33 0,-2 0 12 15,1 2 8-15,-2-3-10 0,1 2 12 16,-3 0-13-16,-2 0 11 0,-1 2-8 0,-1-1 8 15,-1 0-5-15,-2 0 6 0,-2-1-2 0,1 2 12 16,-2-2-4-16,3 3 10 0,0-4 8 16,-1 3-32-16,2-4 28 0,3 2-32 0,0-2 8 15,4 0 4-15,0 0-7 0,0 0 6 0,-1 2-8 16,0-1 9-16,2 2-10 0,-2-1 9 0,2 0-7 16,0-2 9-16,0 0-9 0,0 0 8 15,-1 0-10-15,1 0 9 0,-3 2-10 0,1 0-9 16,-2 1 30-16,-1 1-31 0,-1 0 33 0,0 2-11 15,-2-3-10-15,1 2 11 0,-1-1-3 0,4 0 11 16,-4 0-7-16,3 3 8 0,0-3-13 0,2-2 7 16,-1 0-11-16,3-1 6 0,-1-2-9 0,3 1 6 15,2-2-7-15,0-1 8 0,3 0 10 16,2 0-29-16,0-2 30 0,2-1-32 16,2-2 13-16,2-1 6 0,2 2-6 0,0-2 6 15,1 0-4-15,1 0 4 0,0-2-5 0,1 1 6 16,1 2-6-16,-2 0 4 0,1 1-4 0,1-1 5 15,-2 0-7-15,1-2 5 0,0-2-7 0,1 0 4 16,0-2-5-16,1-1 4 0,-15-17-2 0,30 29 6 16,-10-18-2-16,1-3 1 0,0-1-2 15,5-3 1-15,0-2 0 0,2-2 1 0,2-2 2 16,2-4-1-16,2-3 2 0,1-3-5 0,0-2 2 16,2-5-5-16,0-2 6 0,-1-3-4 0,-2-3 6 15,-2-4-6-15,-1-3 8 0,0-2-9 16,0-3 9-16,-2-1-9 0,0-1 8 0,-2-3-11 15,-1 0 12-15,-1-4 7 0,-3 0-23 0,-1 0 27 16,-2-3-25-16,-3 4 8 0,0-3 14 16,-3 1-10-16,-1-2 11 0,0-1-12 0,-3 0 12 15,1 0-16-15,-2-3 13 0,1 1 3 0,2-3-25 16,0 0 24-16,-2-1-23 0,2 0 5 0,1-1 13 16,-1-3-13-16,3 0 13 0,-3-2-15 0,1 2 14 15,0-3 3-15,0 1-20 0,0-1 21 0,-1 1-20 16,0 1 4-16,-1 0 14 0,0 0-15 0,-4 2 17 15,-3-1-16-15,0 3 14 16,-3 1 3-16,-3 2-24 0,-3 3 26 0,-3 2-23 16,-4 4 14-16,-5 0 15 0,0 3-10 0,-6-1 11 15,-2 5-14-15,-3 1 6 0,-3 1-10 0,-1 3 5 16,-3 1-7-16,0 3 5 0,-2 0-7 0,0 2 5 16,3 4-6-16,1 2 3 0,1 1-14 0,3 8-6 15,-2-2-2-15,8 11-35 0,-7-6-22 16,14 22-105-16,-14-12-211 0,10 11-131 0,6 14 65 15,-7-12 461-15</inkml:trace>
  <inkml:trace contextRef="#ctx0" brushRef="#br6" timeOffset="761187.4034">24229 6326 939 0,'0'0'225'16,"-25"-6"-159"-16,25 6-7 0,0 0-2 0,0 0 1 15,-17-6-6-15,17 6-9 0,0 0-9 0,0 0-10 16,0 0-8-16,0 0-2 0,0 0-5 16,0 0-2-16,0 0-3 0,0 0 1 0,0 0 8 15,20-2 3-15,-20 2 8 0,25-4 0 16,-25 4-3-16,37-2 0 0,-15-1 0 0,2 3-3 15,1-1-2-15,1 2-4 0,2 2-5 0,1 1-1 0,-2 3-5 16,2 0 1-16,-5 4-2 0,0 2 2 0,-3 3-2 16,-2 2 2-16,-4 2 14 0,-1 5-29 0,-6 1 26 15,-4 3-26-15,-3 4 8 0,-4 1 5 0,-2 3-8 0,-5 1 5 16,-3 3-8-16,-4 0 10 0,-4 2-7 16,-1-3 12-16,-1-1-10 0,-1-1 12 0,-2-6-8 15,3 0 6-15,0-6-5 0,5-3 5 0,-1-2-4 16,1-5 3-16,18-16-3 0,-30 20-14 15,30-20 14-15,-26 10-14 0,26-10 15 0,-27-4 14 16,27 4-15-16,-25-16 14 0,25 16-12 0,-18-30-3 16,13 8 7-16,1-2-8 0,4-5 5 0,4-2-7 15,4-3 7-15,3-5-6 0,6-4 11 32,3-3-12-32,4-3 9 0,5 0-10 0,2 0 11 15,6 0-6-15,2-2-4 0,4 3 27 0,1-1-20 0,2 5 24 0,-1 0-5 0,1 5-12 0,-2 3 4 16,-3 5-11-16,-4 4 3 0,-8 4-8 0,-5 6 4 15,-24 17-4-15,27-21 2 0,-27 21 0 0,0 0-3 16,0 0-7-16,0 0-13 0,0 0-16 16,-20 14-28-16,1-11-13 0,3 18-20 15,-17-11-12-15,14 16-23 0,-20-14-43 0,22 11-147 16,-1-2-129-16,-4-13 66 0,22 15 388 0</inkml:trace>
  <inkml:trace contextRef="#ctx0" brushRef="#br6" timeOffset="761959.6054">23894 7618 764 0,'0'0'173'0,"0"0"-110"0,0 0-26 0,0 0 5 16,0 0 11-16,21-5 10 0,-21 5-9 0,0 0-12 15,0 0-13-15,0 0-3 0,0 0 1 0,11 17 5 16,-11-17 0-16,2 20-1 0,-2-20 17 0,-2 30-41 15,2-30 31-15,-6 36-30 0,2-18 3 0,2 1 7 16,-4-2-5-16,2 1-3 0,4-18-1 0,-6 29 0 16,6-29-5-16,-3 23 4 0,3-23-8 15,0 0 2-15,0 0-4 0,0 0-1 0,0 0 3 16,0 0 0-16,0 0 2 0,0 0 4 0,0 0 1 16,0 0 2-16,0 0 3 0,17-17-4 0,-17 17 6 15,13-31-5-15,-9 12 6 0,3 0-2 0,-3-1 8 16,4 1-4-16,-3-4-16 0,1 3 29 0,-2-2-35 15,1 3 30-15,1-1-12 0,1 0-7 16,2 3-1-16,0 0-5 0,-9 17 0 0,18-26-1 16,-18 26 3-16,17-18-3 0,-17 18 0 0,0 0-5 15,18-9-5-15,-18 9-9 0,0 0-11 16,17 0-10-16,-17 0-13 0,0 0-14 0,31 11-25 16,-31-11-26-16,18 7-36 0,-18-7-35 0,17 5-31 15,-17-5-60-15,0 0-9 0,35 17 16 0,-35-17 274 16</inkml:trace>
  <inkml:trace contextRef="#ctx0" brushRef="#br6" timeOffset="762856.4102">24320 7580 634 0,'0'0'227'0,"0"0"-52"15,0 0-34-15,0 0-49 0,0 0-23 0,0 0-20 16,0 0-9-16,0 0-2 0,-21-9-1 0,21 9-1 16,-19 0-3-16,19 0-4 0,-22 2 1 15,22-2 0-15,-25 7 0 0,25-7 2 0,-26 11-3 16,26-11-3-16,-28 16-3 0,28-16-4 0,-28 22 0 15,28-22-7-15,-27 29-12 0,27-29 26 0,-19 28-31 16,19-28 28-16,-15 26-18 0,15-26-4 0,-5 26 1 16,5-26-3-16,6 20-1 0,-6-20-1 0,14 18 4 15,-14-18-1-15,20 15 1 0,-20-15-3 0,27 3 2 16,-27-3 1-16,30-3 5 16,-30 3-2-16,30-11-3 0,-30 11 1 0,29-18-6 15,-29 18 9-15,25-26-4 0,-25 26 1 0,23-30 0 16,-10 13-18-16,-1 0 27 0,-3 0-26 0,-9 17 27 15,19-31-12-15,-19 31-1 0,11-22 3 0,-11 22-3 16,0 0 4-16,0 0-2 0,0 0 0 0,0 0 0 16,0 0 0-16,0 0-2 0,0 0-1 0,0 0 1 15,0 0 0-15,-9 32-11 0,4-13 28 16,-1 1-26-16,0 3 22 0,1-2-17 0,0 1-9 16,2-4-3-16,4 0-7 0,-1-18-2 0,5 30-11 15,-5-30-4-15,13 24-11 0,-13-24-7 0,21 13-10 16,-21-13-8-16,31 2-11 0,-31-2-8 15,36-10-15-15,-36 10-19 0,34-20-33 0,-34 20-18 16,35-30-46-16,-14 14 33 0,-5-4 41 16,3 4 53-16,-4-3 121 0,-4-2 64 0,-11 21 62 15,20-34 36-15,-11 16-25 0,-9 18-1 0,7-32-31 16,-7 32-1-16,1-24-5 0,-1 24-13 0,0 0-8 16,0 0-12-16,-11-24-16 0,11 24-14 0,0 0-11 15,0 0-10-15,-22 7-8 0,22-7-2 0,0 0-3 16,-21 28 2-16,21-28-4 0,-18 29 1 0,10-12-8 15,2 2-11-15,0 1 27 0,2 0-27 16,1-2 24-16,1 0-18 0,2-18-6 0,3 26-2 16,-3-26 0-16,12 17 0 0,-12-17-2 15,19 8 3-15,-19-8-3 0,26 0 2 0,-26 0 2 16,30-12-3-16,-11 1 4 0,0-3-4 0,2-4 5 16,1-3-3-16,-3-3-16 0,2 1 32 0,-2-1-26 15,-1 1 26-15,-2 1-4 0,-2 1-9 0,-5 3 6 16,-3 0-6-16,-6 18-1 0,6-23 0 15,-6 23-3-15,0 0 1 0,0 0 3 0,0 0-3 16,0 0-1-16,0 0-2 0,0 0-4 0,-21 19 4 16,7 7-5-16,0 4 8 0,-5 9 7 0,0 4-18 15,-1 4 18-15,1 4-18 0,1 4 1 0,0 1 5 16,3 6-11-16,0-3 12 0,3 2-11 0,4-7 15 16,-2-4-10-16,1-4-6 15,3-3 24-15,-1-4-25 0,2-5 25 0,2-4-10 16,0-9-9-16,2-4 7 0,1-17-3 0,0 17 2 15,0-17 2-15,0 0-1 0,0 0-1 0,0 0 1 16,0 0 1-16,6-21 1 0,-4 3 3 0,1-4-5 16,2-6-8-16,0-1 26 0,1-2-26 0,0-2 25 15,0 2-9-15,0-4-6 0,1 0 6 0,2-3-6 16,-1-3 2-16,3-3-5 0,1 1 8 16,3-1-15-16,3 7 0 0,-2-2-28 0,5 9-22 15,-9-6-32-15,12 14-34 0,-17-18-61 0,20 24-162 16,-11-10-161-16,0-5 49 0,11 17 374 15</inkml:trace>
  <inkml:trace contextRef="#ctx0" brushRef="#br6" timeOffset="763200.1651">25081 7451 1159 0,'0'0'356'15,"0"0"-236"-15,-25 4-49 0,25-4-9 0,-25 9-9 16,25-9-12-16,-28 15-14 0,28-15-8 0,-31 18-6 15,31-18 0-15,-31 19-4 0,31-19 1 0,-24 20-3 16,24-20-3-16,-17 20-1 16,17-20-1-16,-7 19-3 0,7-19 1 0,2 19-3 15,-2-19 6-15,10 19-5 0,-10-19 2 0,16 18-2 16,-16-18-1-16,20 19 2 0,-20-19-11 0,27 20 10 16,-27-20-9-16,27 20 26 0,-27-20-15 0,22 21 16 15,-22-21-18-15,13 24 2 0,-13-24 1 0,5 27-3 16,-5-27 5-16,-1 30-4 0,1-30 3 0,-10 33-2 15,3-16 2-15,-4-1-3 0,11-16 3 16,-27 33-2-16,27-33 1 0,-33 32-1 0,33-32 1 16,-33 29-3-16,33-29 3 0,-29 26-4 0,29-26-1 15,-22 18-9-15,22-18-12 0,0 0-31 0,0 0-36 16,0 0-77-16,0 0-112 0,0 0-274 0,-16-18 31 16,13 1 276-16</inkml:trace>
  <inkml:trace contextRef="#ctx0" brushRef="#br8" timeOffset="776017.0786">19432 2626 864 0,'0'0'93'15,"0"0"-27"-15,0 0-18 0,-16-19-12 16,16 19-4-16,0 0-2 0,0 0-5 0,0 0-22 16,0 0 17-16,-19-20-24 0,19 20 17 0,0 0 0 15,0 0-5-15,-20-20 3 0,20 20 1 0,0 0 2 16,-17-13 1-16,17 13-1 0,0 0-1 0,-29-13-3 16,29 13 1-16,-31-6 3 0,14 6 1 0,-5-3 7 15,1 5 1-15,-3-4 0 0,1 5 0 0,-5-3-3 16,2 2 0-16,-4-2 0 0,3 3-1 15,-2-3 0-15,1 0-2 0,-1 0-2 0,1 0-3 16,0-2 0-16,2 1-2 0,1-2 0 0,0 1-1 16,0-1-2-16,2 0-2 0,0 0 0 0,-2-1-4 15,2-1-1-15,-1 2-2 0,-2-2 0 0,3 1-2 16,-2-1 5-16,0 2-1 0,1-1 1 0,-2-1 1 16,0 3-2-16,-1-2 0 0,0 2 0 15,-2-1-1-15,0 2 0 0,-3 1 0 16,-1 0 1-16,-1 0 0 0,0 1 0 0,0 1 0 15,-1-1 0-15,0 1 1 0,-2 2-1 0,1-2 0 0,-1 2-1 16,-1 0 0-16,2 0 1 0,0 1 2 0,-3-1 0 16,1 2 2-16,-1-1 0 0,1 1 1 0,-1 0-1 15,0 1 2-15,-1 0-2 0,1 2 2 0,0-1-3 16,2 1 1-16,-1 0-5 16,-1 2 2-16,3 1-3 0,-2 0 3 0,0 1 22 15,2 1-36-15,-2 1 34 0,2 0-34 0,2 1 11 16,0 2 3-16,1 2-3 0,0-1 3 0,1 0-3 15,3 2 3-15,1-2-4 0,1 0 5 0,3 0-5 16,1 0 5-16,1 0-5 0,0 3 4 0,1 0-4 16,1 0 4-16,0 1-4 0,0 1 6 0,-2 0-6 15,2 1 6-15,-3 2-6 0,2 0 6 16,0 0-8-16,-1 1 8 0,2 1-7 0,0 0 6 16,0 1 16-16,2 2-30 0,1-2 29 0,1 2-28 15,3-2 8-15,-1 0 6 0,5 0-7 16,0-1 6-16,2-1-7 0,1 1 7 0,2-1-6 15,2 1 6-15,2 0-7 0,0 0 8 0,3-2-8 16,1-1 7-16,0 0-7 0,2 0 8 16,0 2-7-16,0-1 7 0,2-1-6 0,0 0 5 15,1-1 14-15,0 3-30 0,-1-3 31 0,2 3-31 16,-1-2 12-16,0-1 5 0,2-2-7 0,1 0 7 16,1 0-7-16,1-1 6 0,3-2-5 0,1 1 5 15,3-1-5-15,2-2 4 0,3 3-5 0,2-2 5 16,2-2-4-16,2 1 4 0,1-3-4 0,2-2 4 15,1 1-3-15,3-2 2 0,1-1-3 16,2-2 3-16,0 0-2 0,2-1 2 16,0-1-1-16,1 1 1 0,0 0-2 0,-3-2 1 15,3 1 0-15,0-1 1 0,0 1-2 0,2-3 0 16,-2 1-4-16,-2-1 1 0,4-1 0 0,-2 0 2 16,1-1 0-16,0-2 2 0,0-2 0 0,0-2 1 15,2-1 1-15,1-3-3 0,0-2 2 0,4-2-1 31,-1 0 1-31,0-2-1 0,1-2 3 16,0 0-3-16,-2-2 5 0,0 0-4 0,-1-4 3 16,-1-1-4-16,1-1 4 0,-1-3-5 0,5 1 5 15,-2 0-6-15,1 0 6 0,0-1-8 0,-2 0 9 16,1 1-8-16,1-1 8 0,-3 2-8 0,-2-2 7 16,-3 3 12-16,-1-1-31 0,-3 0 33 0,-2 0-33 15,-2 1 11-15,-2 0 7 0,0-2-6 16,-2 1 6-16,-2-2-4 0,-4 1 7 0,-1-2-7 15,-2 0 7-15,-1-1-7 0,-2 0 6 0,-3-1-7 16,-1 1 9-16,-2 1-7 0,-2-1 6 0,0 1-5 16,-3-1 6-16,0-2-5 0,-2 0 10 15,-1 1 11-15,-1 0-29 0,-1 1 30 0,-3-1-32 16,-1 1 12-16,-3 0 7 0,-2 1-8 0,-3-1 6 16,-1 1-7-16,-3-1 4 0,-4-1-7 15,-2-2 5-15,-4 1-6 0,-2-1 8 0,-1 1-7 16,-5 1 7-16,-4-1-8 0,-2 1 6 0,-4 1-6 15,-5 0 4-15,-2 3-13 0,-5 3-6 0,-5-2-6 16,0 10-60-16,-16-10 4 0,10 19-81 0,-23-17-44 16,15 19-142-16,-5 2-125 0,-9-11 123 0,22 20 349 15</inkml:trace>
  <inkml:trace contextRef="#ctx0" brushRef="#br8" timeOffset="777470.366">16647 1659 1045 0,'25'-17'66'0,"-25"17"-55"0,0 0-11 0,8-20 2 16,-8 20 10-16,0 0 15 0,0 0 7 0,0 0 1 15,0 0-7-15,0 0-9 0,0 0 3 0,0 0 4 16,0 28 10-16,0-28-3 0,-4 35-2 0,1-17-8 16,2 8 3-16,-3-3-8 15,2 4 7-15,-2 0-12 0,1 0 1 0,1 1-11 16,1 0 3-16,0-3-9 0,1 0 7 0,0-2 22 16,1 0-35-16,0 2 22 0,-1-2-49 0,4 2-18 15,-4-25-25-15,5 35-39 0,-5-35-40 0,6 21-82 16,-6-21-174-16,0 0 13 0,20 22 316 0</inkml:trace>
  <inkml:trace contextRef="#ctx0" brushRef="#br8" timeOffset="777860.9815">16899 1888 1027 0,'18'5'112'0,"-18"-5"-96"0,0 0-19 15,0 0 3-15,0 0 11 0,0 0 5 0,-12 18 9 16,12-18 32-16,-6 19-32 0,6-19 31 0,-8 24-25 16,8-24 3-16,-8 27-5 0,8-27 4 0,-7 31-16 15,2-11 1-15,4 2 4 0,1-22-9 0,-1 33 5 16,1-33-11-16,1 20-2 0,-1-20-6 0,0 0 4 16,0 0-2-16,0 0 1 0,17 15-1 0,-17-15 0 15,0 0 5-15,18-4 4 0,-18 4 5 16,18-14 0-16,-18 14 0 0,22-25-9 0,-8 3 2 15,1 0-9-15,0-2 4 0,1 0 5 16,-2 6-38-16,0-1 37 0,0 2-36 0,-14 17 28 16,26-29 3-16,-26 29-2 0,16-20 1 0,-16 20-2 15,0 0 0-15,0 0 1 0,0 0-1 0,0 0 0 16,0 0-1-16,0 0 1 0,0 0 0 0,9 29 4 16,-9-11 26-16,-1 2-37 0,-1 0 30 15,-2 0-43-15,3 5-8 0,-3-4-11 0,10 5-23 16,-6-26-17-16,13 34-28 0,-13-34-21 0,24 17-47 15,-24-17-84-15,31-8-152 0,5 9 82 0,-16-23 330 16</inkml:trace>
  <inkml:trace contextRef="#ctx0" brushRef="#br8" timeOffset="778095.3592">17631 1393 1026 0,'-29'-3'82'0,"6"-2"-44"0,3 6 6 0,-3 0 18 16,23-1 10-16,-36 21-9 0,21-4-16 0,-5-4-25 16,4 5-4-16,-1 5-10 0,3 2 6 15,1 3-7-15,2 0 4 0,1 1-9 0,3 4 5 16,3 4-11-16,2 2 8 0,1 1-8 0,2-1 8 16,-1-2-9-16,2-2 6 0,2 3-27 15,-3-7-17-15,5 11-28 0,-9-19-71 0,11 16-18 16,-12-21-82-16,4-18-185 0,4 43 63 0,-4-43 321 15</inkml:trace>
  <inkml:trace contextRef="#ctx0" brushRef="#br8" timeOffset="778923.2319">17277 1910 1227 0,'0'0'174'0,"0"0"-144"16,0 0-31-16,0 0 1 15,3-17 7-15,-3 17 11 0,17-4 9 0,-17 4 4 16,22-1 3-16,-22 1-6 0,25-1-6 0,-25 1-6 16,27-3-9-16,-27 3-4 0,27-3 0 0,-27 3-3 15,23-6 1-15,-23 6 1 0,24-7-2 0,-24 7 0 16,26-3 1-16,-26 3-2 0,25-1 1 0,-25 1 0 16,23 2-3-16,-23-2 2 0,18 4 0 0,-18-4 0 15,18 8 2-15,-18-8-1 0,0 0-2 16,20 26 3-16,-20-26-4 0,9 30 7 0,-9-30 27 15,1 34-36-15,-2-15 35 0,-3 3-38 0,-1 2 6 16,-1 0 5-16,0-2-5 0,0-5 7 0,6-17-6 16,-10 24 3-16,10-24-2 0,0 0 2 15,0 0-1-15,-7 17 0 0,7-17 0 0,0 0 0 16,0 0 3-16,0 0 1 0,0 0 3 0,12-24 0 16,-12 24 0-16,13-34-4 0,-3 10 1 15,1-2-5-15,0 2 8 0,1 1 3 0,-2 3-31 16,-2 1 32-16,1 0-37 0,-1 0 26 0,0 2 2 15,0 0-2-15,-8 17 1 0,16-26-1 0,-16 26 1 16,16-19-2-16,-16 19 1 0,0 0-4 0,17-13 3 16,-17 13-3-16,0 0 0 0,19-4 1 0,-19 4-2 15,17 1-6-15,-17-1-6 0,17 4-5 16,-17-4-4-16,20 7 2 0,-20-7 1 16,18 11 2-16,-18-11-4 0,22 10 3 0,-22-10-3 15,23 10-1-15,-23-10-4 0,21 8-3 0,-21-8-4 16,21 6-3-16,-21-6 0 0,20 5 2 0,-20-5 1 15,0 0 2-15,25 1 7 0,-25-1 4 0,0 0 10 16,0 0 4-16,17-18 8 0,-17 18 1 0,0 0 11 16,0-17 10-16,0 17 14 0,0 0 11 15,-24-18 6-15,24 18 1 0,-18-5-6 0,18 5-5 16,-23 2-7-16,23-2-2 0,-28 10-3 0,28-10 5 16,-34 21-4-16,17-6 4 0,-5-2-3 0,3 3 0 15,-2 1-9-15,3 4 4 0,-2-2 21 0,4 2-35 16,2-4 34-16,3 3-41 0,11-20 2 15,-12 31 0-15,12-31-8 0,1 24 2 0,-1-24-3 16,13 22 0-16,-13-22 1 0,25 9 2 16,-25-9-1-16,35 3 1 0,-13-6 0 0,2-2-1 15,3-2 0-15,-2-3-1 0,1-5 3 0,0-5-3 16,-3 2 4-16,-3-1-5 0,-1 4-24 0,-19 15 34 16,26-25-35-16,-26 25 33 0,16-24-4 0,-16 24-3 15,9-18 4-15,-9 18-3 0,0 0 3 0,-4-18-2 16,4 18-2-16,0 0 1 0,0 0-3 15,0 0-1-15,-19 2 1 0,19-2 0 0,-11 17-5 16,11-17 2-16,-17 30 19 0,17-30-38 0,-14 34 19 16,14-34-49-16,-8 40-18 0,-1-23-20 15,14 12-38-15,-5-29-41 0,1 39-102 0,-1-39-197 16,1 21 23-16,13-1 327 0</inkml:trace>
  <inkml:trace contextRef="#ctx0" brushRef="#br8" timeOffset="779441.984">18205 2092 960 0,'0'0'311'0,"0"0"-219"0,0 0-57 0,0 0 1 16,0 0 11-16,0 0 9 0,0 0-8 0,0 0-14 15,0 0-17-15,0 0-9 0,0 0-6 0,5 20 3 16,-5-20 7-16,-5 25 2 0,0-8-4 15,3 1 5-15,-2-1-11 0,1 0 4 0,1 0-5 16,2-17 2-16,-2 30-7 0,2-30 4 0,2 22-2 16,-2-22 1-16,0 0-2 0,8 19 1 15,-8-19-2-15,0 0 0 0,0 0 3 0,0 0 3 16,0 0 2-16,0 0 1 0,17-9 3 0,-17 9-4 16,11-25 2-16,-4 8-5 0,-1 0 6 0,1 1-2 15,-3-3 7-15,-4 19-1 0,6-35 5 16,-5 18-3-16,-2-1 0 0,0 1-5 0,0-1-2 0,-1 0-6 15,0-4 3-15,1 2-7 0,-1 2 5 16,2 18-4-16,3-25 2 0,-3 25-1 0,0 0-2 16,0 0-3-16,0 0-9 0,0 0-7 0,0 0-8 15,18-14-10-15,-18 14-27 0,21-1-22 0,1 9-66 16,-22-8-66-16,29 0-105 0,-29 0-88 0,21-7-8 16,7 18 339-16</inkml:trace>
  <inkml:trace contextRef="#ctx0" brushRef="#br8" timeOffset="779787.3794">18389 2180 1350 0,'0'0'54'0,"0"0"-48"16,0 0 12-16,14 17 11 0,-14-17 7 15,17 3 5-15,-17-3-12 0,23-3-5 16,-23 3-5-16,30-8-6 0,-30 8-2 0,30-17-7 15,-30 17 1-15,32-22-3 0,-32 22 1 0,24-19-1 16,-24 19 3-16,15-18 0 0,-15 18 9 0,0 0 4 16,4-21 7-16,-4 21-4 0,0 0-3 0,-2-19-7 15,2 19-5-15,0 0 2 0,-23-16-2 0,23 16-2 16,-23-1-1-16,23 1-2 0,-29 5 1 16,29-5 2-16,-32 13 0 0,32-13 6 0,-34 25-4 15,34-25 3-15,-32 32-5 0,18-15 2 0,2 3-6 16,-1 0 3-16,5-2-5 0,2-1 2 0,2 0-2 15,4 0 1-15,0-17-7 0,8 28-2 0,-8-28-6 16,20 25-3-16,-20-25-11 0,32 19-11 16,-9-9-28-16,-23-10-41 0,47-1-63 0,-32-19-91 15,12 6-229-15,3 4 38 0,-7-18 310 16</inkml:trace>
  <inkml:trace contextRef="#ctx0" brushRef="#br8" timeOffset="780118.4903">18735 2062 1438 0,'-9'19'140'0,"-17"-13"-108"0,7 6 7 16,-3-2 9-16,5 8 7 0,-2-3-16 0,2 3-7 15,3-1-13-15,4 0 0 0,10-17-9 0,-12 29-1 16,12-29-7-16,2 24 1 0,-2-24-3 0,16 21 3 16,-16-21-2-16,25 12 2 0,-8-11-1 0,2-2 2 15,3-4 1-15,1-5 4 0,1-4 4 0,4-3-2 16,-2-6 6-16,1-3-9 0,-2-3 6 0,-1 1-7 15,-3-8 4-15,-1 1-3 0,-6 1-20 16,-2 0 23-16,-2 7-28 0,-4 0 26 0,-1 2-2 16,-3 0-5-16,-3 2 6 0,1 6-7 0,0 17 8 15,-9-20-1-15,9 20 4 0,0 0-4 0,-21-2-8 16,21 2 0-16,-17 20 0 0,7-1-1 16,-3 10-2-16,-1 5 4 0,0 7 2 0,0 5-3 15,2 2 0-15,2 0 0 0,6 0 0 0,0-7-12 16,8 1-43-16,-2-9-20 0,13 12-69 15,-15-45-145-15,14 45-305 0,0-26 17 0,-14-19 277 16</inkml:trace>
  <inkml:trace contextRef="#ctx0" brushRef="#br2" timeOffset="787478.3898">16203 2415 786 0,'0'0'87'0,"0"0"-76"15,0 0-8-15,-20 3 2 0,20-3 2 0,0 0 12 16,-17-8 12-16,17 8 10 0,0 0 4 0,-22-9-6 15,22 9-7-15,0 0-3 0,-23-10 6 0,23 10 3 16,-17-7-2-16,17 7-5 0,-22-8-6 16,22 8-2-16,-28-7-3 0,28 7 3 0,-32-5-2 15,13 2-1-15,2 3-3 0,-4-3-4 16,2 3-4-16,-2 0-3 0,-1 0-1 0,-2 0-1 16,2 1 0-16,-3-1 1 0,2 0-1 0,-1 0-2 15,2 0-1-15,-1 0-1 0,0 2 1 0,1-2 0 16,-1-2 1-16,-1 2 0 0,1-2 1 0,-3 1-1 15,3 1 0-15,-1-1 2 0,0-1-2 16,0 1 3-16,-3 0-1 0,2-1-1 0,-2 2 1 16,-1-2 1-16,0 1 1 0,0-1 3 0,0 1-1 15,-1-2-1-15,-3 1-1 0,1-1-1 0,-1 0-1 16,2-1-1-16,1 0-1 0,-2 0 0 0,1 0-2 16,-1-1 1-16,1 0 0 0,0-1 2 0,-1 3-1 15,0-3 3-15,0 2-2 16,1-2 2-16,-1 1-2 0,1-1 1 0,-1 1-1 15,0 0-2-15,-1 2 0 0,1-2-1 0,-3 0-1 16,1 1 1-16,-4 0-2 0,2-1 2 0,1 1-1 16,0 0 1-16,0 2-2 0,0-2 3 0,0 2-2 15,-2-2 1-15,4 2-2 0,-4 0 0 0,4-1-1 16,-3 1 1-16,3-2 0 0,-2 2 3 0,2-1-2 16,0 1 1-16,0-3 0 0,-1 3-1 15,-1-1 0-15,1-1 1 0,1 2-1 0,1-3 1 16,-1 2-2-16,0-1 2 0,2 0-1 0,0 1 0 15,-2 0 1-15,0 1 0 0,2-1-1 16,-2 1 2-16,3 0-2 0,-1-1 2 0,-3 2-1 16,2 0-1-16,0 0 0 0,-1 2 0 0,2-2-1 15,-2 1 1-15,1 0 0 0,-1 0-1 0,0 0 2 16,2 1-1-16,0-1 0 0,-1 0 1 16,1 0-1-16,1-1 1 0,-2-1-1 0,1 2 1 15,2-2-1-15,-1 1 2 0,2 0-2 0,0-1 1 16,-1 1 0-16,-1 0 0 0,1 0 0 0,0-1 0 15,-2 2 0-15,0-1 0 0,-1 1 0 0,-1 0-1 16,-2 0 1-16,1 0 0 0,0 1 0 0,1-1 0 16,-1 0 1-16,0 3-1 0,-2-3 0 15,1 0 0-15,0 0 0 0,-2 0-2 0,3 1 1 16,-1-1 0-16,0 0 1 0,-1 1 1 16,0 1-1-16,0-1 0 0,-1 0 1 0,-1 0 0 15,0 0 0-15,-1 1 0 0,2-1 0 0,-2 0-1 16,3 1 1-16,-3 0-2 0,0-1 1 0,1 1-1 15,-2 1 1-15,1-1-2 0,0 1 1 0,1-1 0 16,2 0 0-16,-3 2 1 0,0 1 1 16,-1-2-2-16,-2 3 1 0,0-2 0 0,-1 2 0 15,0-1-1-15,-1 2 1 0,0 1-1 0,-3-1 0 16,1 2-1-16,0 0 1 0,-1 1-1 0,2 0 3 16,-2 1-3-16,1 1 4 0,0 1-4 0,-1-1 3 15,0 1-2-15,1-1 3 0,1 1-3 16,3 1 2-16,-1-1-2 0,1 0 3 0,-1-1-4 15,5 0 4-15,-2 1-4 0,2-1 2 16,2 0-2-16,-1 0 3 0,2 1-3 0,0 0 3 16,-1 1-2-16,1 0 2 0,0 1-3 0,-1 0 4 15,1 0-5-15,0 2 4 0,1 0-4 0,0 0 5 16,2 1 15-16,-2 1-36 0,1 1 36 0,2 0-35 16,-2 2 14-16,3 0 6 0,-1 2-5 0,0-1 5 15,1 2-5-15,1 1 7 0,0 0-8 16,0 2 7-16,0 1-5 0,0 0 5 0,2 1-6 15,-2 2 7-15,2-3-9 0,1 1 8 16,0 2-7-16,2-1 7 0,0 3-8 0,0 1 9 16,1 0 9-16,-1 1-27 0,1 1 28 0,0-1-29 15,3 3 10-15,-1-1 9 0,1 1-9 0,2 1 8 16,1 0-10-16,0 0 9 0,-1 1-11 0,1 0 10 16,2 0-9-16,-1 0 10 0,2-1-8 15,2-1 10-15,1-2 12 0,3 1-30 0,2-1 31 16,4-1-31-16,1 1 9 0,1-2 9 0,3-1-8 15,0 0 7-15,4-2-8 0,0 1 8 0,4 0-7 16,1 0 6-16,1-1-7 0,3-1 8 0,3-1-9 16,0 0 8-16,3 0-7 0,3-1 7 0,1-1-7 15,2-2 8-15,1 1 13 0,3-1-30 16,1 0 30-16,3-1-30 0,3-2 11 16,-1 0 6-16,3-1-5 0,1-2 5 0,1 1-4 15,-1-2 4-15,5 0-3 0,0-1 4 0,2-1-4 16,1-2 4-16,2 1-5 0,1 0 5 0,1-3-4 15,2 0 3-15,0-1-4 0,2 1 4 0,-1-3-2 16,2 1 1-16,2-1 1 0,2-2 2 0,1 1-3 16,0-1 3-16,2 1-5 0,1-2 3 15,2-1-2-15,0 1 3 0,1-1-2 0,-3 1 0 16,4 0 0-16,1-1 2 0,-2 1-2 0,6 0 1 16,-5 1-3-16,0-2 1 0,-1 1 0 0,-1 0 0 15,0-1 0-15,2 1 2 0,-2 1-3 16,1-2 3-16,-2 1-4 0,2-1 2 0,-3 0-1 15,1 0 1-15,-2-1-1 0,-1 0 1 0,2 1-1 16,-2-2 1-16,0 0-2 0,3 1 3 16,-4-1-2-16,1-1 0 0,0 1 1 0,-4 1-1 15,1-1 0-15,-4-1 1 0,1 1-1 0,1-1 1 16,-4 0-1-16,3 0 2 0,-3 1-2 0,0-1 0 16,0-1-1-16,-1 0 2 0,-1 0-2 0,-2 1 1 15,-1-2 0-15,2 2 1 0,-1-1 1 0,1-1 0 16,-2 1-1-16,2-2 0 0,-1-2 0 15,0 1-1-15,-1 0 0 0,-2 0 1 0,-2 0 0 16,-1-2 0-16,-1 2 1 0,-2-1-2 16,2 0 0-16,-1 0-1 0,-1 0 1 0,-1 0 0 15,-1 0 1-15,-2 1 0 0,-1-2-1 0,0 2 0 16,0-1 2-16,-3 0-2 0,-2 1 2 0,0-1-1 16,-1 1-1-16,-3-1 0 0,3 0 1 0,-2 0-1 15,-2 0 1-15,0 0 0 0,-1 1-3 16,1-2 1-16,-1 1 1 0,1-1-1 0,-2 1 2 15,1 0 0-15,-1-1-1 0,0 1 1 0,-2-1 0 16,1 1-1-16,0 0 0 0,0-1 1 0,-2 2 0 16,1 0-1-16,-2-1 1 0,-1 1-1 0,-2 0 0 15,1 0 1-15,0 0-1 0,-1-1 0 0,0 2 0 16,-1-2-1-16,1 1 2 0,-1-2-1 16,1 0 1-16,-1 0 0 0,1 0 0 15,0-2 1-15,0 0 1 0,2 1-3 0,-2-2 1 16,1 2-1-16,1-1 0 0,0-1 0 0,0-2 1 15,-1 1-2-15,1-1 2 0,1-1-1 0,-1 0 1 16,1 0-2-16,-1 1 3 0,0-2-3 0,-1 0 3 16,0-1-3-16,-3 0 2 0,0-1-2 0,-1 0 2 15,-17 12-2-15,30-26 3 0,-30 26-3 16,26-26 4-16,-26 26-3 0,23-26 4 0,-23 26-4 16,21-27 2-16,-21 27-3 0,20-28 3 15,-20 28-3-15,22-29 4 0,-22 29-3 0,25-31 4 0,-25 31-6 16,24-33 5-16,-13 16-5 0,-11 17 4 15,22-32-3-15,-11 15 5 0,0-3-4 0,0 0 4 16,0 0 14-16,-2 1-35 0,2 0 33 0,-1-1-32 16,1 0 14-16,0-1 4 0,0-1-3 15,1-1 4-15,0 0-5 0,2 0 5 0,0 0-8 16,1-1 8-16,-1 0-5 0,1 0 5 0,-2-3-6 16,1 0 6-16,0 0-7 0,0 0 8 0,-1 2-7 15,2 1 6-15,-4 0-5 0,0-2 5 0,-3 2-6 16,1 0 7-16,-2-2-7 0,-2 1 7 0,1 0 10 15,-1-3-33-15,0 2 33 0,-1-1-31 16,0 1 15-16,1-2 7 0,0 1-7 16,1-1 6-16,0-3-7 0,1 2 7 0,-1 0-6 15,0-1 5-15,0-2-6 0,-1-1 6 0,1 0-7 16,-1 2 8-16,0-1-8 0,1 1 8 0,-1-2-8 16,1 2 8-16,-1-2 7 0,0 3-30 0,-1-2 32 15,-2 1-32-15,2 0 16 0,-1 0 8 16,1-1-8-16,-2 1 7 0,2 0-6 0,-2 1 7 0,0 0-7 0,-1 1 9 15,1-1-6-15,-2 1 8 0,0 0-8 0,-2 2 7 16,-2 1-6-16,-2 1 4 0,0 1-4 0,-2-1 5 16,-3 1-4-16,-2 1 9 0,0 2-1 15,-3-2 9-15,-1 3 12 0,-6-2-33 0,0 3 32 16,-6-1-35-16,0 0 14 0,-5 2 1 0,1 0-7 16,-4 1 0-16,0 2-6 0,-4 2-3 0,-2 1-9 15,-2 6-9-15,-5-5-23 0,0 14-26 16,-13-12-47-16,8 25-96 0,-28-9-263 0,5-1-14 15,2 11 143-15</inkml:trace>
  <inkml:trace contextRef="#ctx0" brushRef="#br2" timeOffset="789151.2028">10854 2641 680 0,'0'0'79'0,"0"0"-16"0,0 0 4 0,0 0 12 15,0 0 8-15,0 0-1 0,0 0-6 0,0 0-16 16,0 0-13-16,-19 1-7 0,19-1-8 16,0 0-9-16,0 0-4 0,-17-6-7 0,17 6-4 15,0 0-4-15,-25-7-3 0,25 7 0 0,-24-7-1 16,24 7-18-16,-31-9 19 0,13 6-17 0,0-2 18 15,-3 0 2-15,-1 2 1 0,-1 0 1 16,-3 1 0-16,-2-2 2 0,0 2-1 0,-2-2 2 16,1 0 0-16,-3 0 0 0,4 0 0 0,-2-2 1 15,1 0-2-15,-3-1 2 0,3-1-4 16,-1-1 2-16,0 1-2 0,0-1 1 0,0-1-1 16,-3 0 0-16,1-1-5 0,-1 1 3 0,2-1-5 15,-1 0 1-15,-1 0-2 0,0 2 1 0,0 0-3 16,-2 2 1-16,2-1-3 0,-2 3 2 0,0 1-2 15,-2-1 2-15,0 2-2 0,0 1 3 0,-1 1-2 16,0 1 0-16,-1 1 1 0,-3 0 0 16,2 2 0-16,-1-2 1 0,-1 1 0 0,2-1-1 15,0 2 1-15,1-2 1 0,2 1-1 16,1 0 0-16,2-2 1 0,1-2-1 0,2 1-1 16,2 0 3-16,-1 0-1 0,2 0 3 0,3-2 1 15,-1 2 0-15,2 0 0 0,-3-2-2 0,2 2-2 16,0 0 0-16,0 0-2 0,-1 1-1 0,2 1 0 15,-3 0 1-15,2 3 0 0,-2-2-1 16,0 2 2-16,0-1-2 0,2 0 1 0,-1-2 0 16,3 1 0-16,0 0-1 0,0-2 1 0,1 0 1 15,2-2-1-15,-1 1 0 0,1-1 2 0,2 1-1 16,-1-2 0-16,0 1 1 0,1-1-2 0,0 1 0 16,1-2 0-16,-1 1 1 0,-1-1-1 0,0 0 0 15,-2 1-1-15,-1-1 2 0,1 2-2 16,-3 1 1-16,1-2 0 0,0 2 0 15,-2 1-1-15,-1 0 2 0,-1 0-2 0,1 1 1 16,-2-1 0-16,0 0-1 0,1 0 1 0,-1-1 0 16,1 0 0-16,2 1 0 0,-1-1 1 0,2-1 0 15,1 0 0-15,1-2 0 0,1-1-1 0,2 2 1 16,0-1-2-16,19 4 1 0,-31-8 0 0,31 8 0 16,-28-10 1-16,28 10 0 0,-21-10-1 15,21 10 1-15,0 0-1 0,0 0 0 0,-18-15-2 16,18 15 0-16,0 0-1 0,0 0 0 0,0 0-1 15,15-18 3-15,-15 18-1 0,32-19 2 0,-7 7-3 16,8 0 3-16,3-4-6 0,8 1 3 0,2-2-4 16,4-1 3-16,2 0-2 0,-1 1 8 15,3-2-5-15,-3 4 6 0,0 0-4 0,-1-1 3 16,-3 3-4-16,-4-4 5 0,-4 3-4 16,-5 2 2-16,-4 2-1 0,-3 6 0 0,-5 1 0 15,-4 3-1-15,-18 0 1 0,24 2-1 0,-24-2-1 16,0 0-2-16,0 0 1 0,0 0 1 0,15 24 0 15,-15-24 2-15,-5 20 3 0,5-20-3 0,0 0 3 16,-28 27-4-16,11-16 3 0,-2 1-3 0,-3 1 4 16,-4-3-4-16,1 3 4 0,-2-3-2 0,-1 0 1 15,0 0 0-15,-1-2 0 0,0-1-1 16,-1 2 1-16,0-3-1 0,0 0 1 16,-2 0-3-16,0 1 2 0,-3 1-2 0,0 0 2 15,-2 2-2-15,1-1 2 0,-1 4-2 0,1-3 2 16,1 3-1-16,2-1 2 0,2 0 0 0,3-1 1 15,3 1-2-15,4-3 2 0,3 0-3 0,18-9 0 16,-23 9-1-16,23-9 1 0,0 0-2 16,0 0-1-16,0 0 0 0,0 0-2 0,0 0 0 15,0 0 3-15,0 0-1 0,0 0 3 0,0 0 0 16,25 19 0-16,-25-19 0 0,25 8 0 0,-25-8 0 16,28 10 1-16,-28-10-1 0,29 13 1 0,-29-13-2 15,31 17 2-15,-31-17-2 0,32 27 4 0,-32-27-3 16,30 33 4-16,-14-13-5 0,0-1 4 0,0 2-5 15,-1-2 4-15,2-2-4 16,1 0 3-16,4-3 14 0,2 0-37 0,6-2 7 16,0-7-66-16,12 9-49 0,-13-20-88 0,24 10-266 15,-6 1-19-15,-3-11 190 0</inkml:trace>
  <inkml:trace contextRef="#ctx0" brushRef="#br2" timeOffset="790439.0841">10941 5616 1064 0,'0'0'296'0,"0"0"-258"0,0 0-33 0,11-17-5 15,-11 17-3-15,0 0 0 0,0 0-2 16,-5 20 5-16,2-2-2 0,-2 10 5 0,-5 7-6 16,0 3 11-16,-3 6 20 0,1 3-18 0,-5-3 35 15,5 4-21-15,-5-8 5 0,4 2 4 0,1-4-17 16,3-2 4-16,0-4-11 0,5-5 5 15,-1-6-7-15,4-4 1 0,1-17-7 0,1 22 2 16,-1-22-3-16,0 0 2 0,0 0 1 0,0 0 1 16,0 0 4-16,0 0 1 0,0 0 11 15,22-6 3-15,-14-11 5 0,1-4-5 0,1-8-2 16,4-5-12-16,-2-3 6 0,2-1-7 0,1-1 11 16,-2 3-7-16,1 0 8 0,-1 1-9 0,-1 1-12 15,0 5 23-15,-1 2-28 0,1 6 24 0,-1 4-13 16,-11 17-5-16,21-23 0 0,-21 23-2 0,23-10 0 15,-23 10-6-15,27-1-9 0,-27 1-8 16,32 8-22-16,-15-5-18 0,9 10-24 0,-7-11-20 16,15 15-11-16,-34-17-37 0,51 22-12 0,-33-17-33 15,17 11-17-15,-7-5-4 0,5-1 42 16,3 4 59-16,-1-7 55 0,5 3 47 0,-6-9-41 16,7 11 49-16,-14-20 12 0</inkml:trace>
  <inkml:trace contextRef="#ctx0" brushRef="#br2" timeOffset="790798.4618">11694 5812 1151 0,'-33'-5'155'0,"14"14"-73"0,-15-9-1 0,11 11-20 15,-10-9 7-15,7 9-6 0,-7-2-12 0,5 5-2 16,-6-1-13-16,5 5-2 0,-2 1-11 0,4 2 2 16,2 0-9-16,5 1 1 0,4-2-8 15,3 0-1-15,5-3-6 0,3 1 1 16,5-18-5-16,6 31 3 0,-6-31-2 0,21 26 3 15,-21-26-1-15,34 18 2 0,-11-13-2 0,5-3 1 16,5-3-1-16,2-3-1 0,2-3 2 0,-1-3-1 16,0-4 2-16,-1-2-2 0,-2-2 2 0,-2-3-3 15,-1 1 3-15,-4-3-3 0,-1 1 2 0,-3-1-2 16,-2 0 4-16,-2 1-7 0,-3 3 4 16,-4 2-6-16,-11 17 4 0,8-23 1 0,-8 23 2 15,0 0-1-15,0 0-2 0,0 0-1 0,-24-2-1 16,24 2 1-16,-25 25-4 0,9-2 4 0,-1 3-3 15,0 6 7-15,0 1-5 0,2 2 6 16,2 1-10-16,2-1-2 0,6 1-16 0,0-5-5 16,9-1-20-16,-2-7-1 0,10 3-14 0,-12-26-6 15,32 34-19-15,-15-30-16 0,18 8-26 16,-12-18-30-16,20 8-20 0,-9-13-52 0,4-9-126 16,14 15 65-16,-19-24 296 0</inkml:trace>
  <inkml:trace contextRef="#ctx0" brushRef="#br2" timeOffset="791173.4496">12189 5907 1241 0,'-30'-9'145'16,"13"16"-41"-16,-13-7-11 15,11 16-8-15,-12-6-23 0,7 8-12 0,-6 0-18 16,3 7 0-16,0 2-12 0,4 3 2 0,1 2-11 16,4-1 2-16,2-1-8 0,4-2 3 0,5-2-7 15,4-5 2-15,6-4-4 0,-3-17 5 0,22 26-4 16,-4-20 3-16,6-5 0 0,8-6-2 0,3-8 6 15,8-5 1-15,2-11 6 0,2-5-3 16,-1-9 8-16,-1-4-9 0,-2-2 7 0,-2-2-8 16,-4 1 5-16,-4 2-13 0,-6 1-1 0,-2 2 0 15,-5 0 0-15,-2 3 0 0,-6 0 0 0,-3 3 0 16,-3 4 0-16,-2 7 0 0,-3 7 0 0,-1 21 0 16,-5-18 0-16,5 18 0 0,0 0 0 15,-19 6 0-15,19-6 0 0,-27 37 0 0,9-2 0 16,-4 8 0-16,0 9 0 0,-2 4 0 15,4 1 0-15,2 0 0 0,4-4 0 0,3-2 0 16,6-3-15-16,2-3-13 0,8-3-10 0,4-4 4 16,5-3-12-16,1-10-7 0,9 5-44 0,-7-15-12 15,19 9-21-15,-13-22-41 0,20 9-119 0,-6-12-205 16,-8-15 46-16,12 11 358 0</inkml:trace>
  <inkml:trace contextRef="#ctx0" brushRef="#br2" timeOffset="791345.3401">12814 5865 1310 0,'-12'-25'333'0,"12"25"-247"0,-20 6-39 0,20-6-5 16,-28 22-11-16,14-3-5 0,-3 5-11 0,0 7 4 15,-4 1-7-15,3 6 4 0,0 3-11 0,3 4 4 16,2-2-9-16,2 0 8 0,2-5-10 16,4-5 5-16,4-3-12 0,4-7-5 0,4-1-10 15,-7-22-3-15,28 29-22 0,-28-29-15 0,45 7-46 16,-29-27-81-16,24-3-298 0,-12-6-65 0,-3-15 126 15</inkml:trace>
  <inkml:trace contextRef="#ctx0" brushRef="#br2" timeOffset="791485.9612">12886 5486 1755 0,'-39'13'103'15,"15"0"-87"-15,4 1-21 0,20-14-8 0,-24 30-31 16,24-30-28-16,-9 34-57 0,9-34-67 0,1 31-143 15,10-13-193-15,-11-18 67 0,45 34 387 0</inkml:trace>
  <inkml:trace contextRef="#ctx0" brushRef="#br2" timeOffset="791767.2296">13363 5855 1636 0,'-31'2'138'0,"12"3"-100"0,-7-2-6 16,2 6 8-16,-3-1-2 0,-1 7-3 0,-4 3-8 15,1 5 4-15,-1 4-7 0,3 4-16 16,2 5-8-16,4 5 0 0,5 4 0 0,5-2 0 16,5-5 0-16,6-6 0 0,5-7 0 0,7-1 0 15,6-4 0-15,7-5 0 0,5-4 0 0,5-6 0 16,5-7 0-16,4-6 0 0,2-9 0 0,6-6 0 16,-3-8 0-16,-3-3 0 0,-4-5 0 0,-8 0 0 15,-8 0 0-15,-7 0 0 0,-6 3 0 0,-6 4 0 16,-6 3 0-16,-5 3 0 15,-5 4 0-15,-6 4 0 0,-5 5 0 0,-6 3 0 16,-6 11 0-16,-9 4-58 0,-1 16-31 0,-10-6-46 16,17 26-143-16,-9-16-316 0,5 2 14 0,7 2 268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8T03:15:20.7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1354 8478 1176 0,'0'0'47'16,"0"0"-33"-16,0 0-19 0,0 0-5 0,-7 18 3 16,7-18 1-16,10 18 8 0,-10-18-3 0,11 34 9 15,-9-10 10-15,2 9 19 0,-6-2 8 0,3 10 14 16,-10-4-8-16,6 8 8 0,-10 0-14 15,4 7-12-15,-10-1 21 0,4 6-28 0,-7-5 20 16,2 1-9-16,-2-8-15 0,5-2 3 0,2-8-13 16,4-3 1-16,3-9-11 0,6-5 1 0,2-18-6 15,4 22 2-15,-4-22-2 0,23 15 0 0,-4-7 1 16,5-6-1-16,6-2 2 0,1-1 0 0,4-5-1 16,0-4-5-16,5 1-8 0,-4-6-12 0,6 3-16 15,-6-6-22-15,5 11-28 0,-13-14-46 0,16 21-70 16,-21-18-88-16,6 8-206 0,10 16 116 0,-20-19 387 15</inkml:trace>
  <inkml:trace contextRef="#ctx0" brushRef="#br0" timeOffset="406.2777">2275 8961 1354 0,'-29'-24'77'0,"29"24"-33"0,0 0-39 0,-20-22 12 15,20 22-33-15,-17-16 19 0,17 16-4 0,-21-14 22 16,21 14 11-16,-32-2 1 0,10 4 0 0,1 9 0 16,-4 4 16-16,-1 8-28 0,-7 2 27 0,4 9-26 15,-6 1 6-15,5 4 6 0,-2-1-14 0,5 3 3 16,3-1-12-16,4-2 2 0,6-5-9 0,3-4 3 16,5-6-7-16,3-5 1 0,3-18-1 0,11 21-1 15,-11-21-1-15,31 9 2 0,-6-12 0 16,7-1-1-16,6-7 2 0,3-6-3 0,5-4 3 15,0-5-3-15,2-2 5 0,-2-1-5 0,-2 1 6 16,-5 1-5-16,-5 3 5 0,-6 2-5 0,-8 4 4 16,-3 3-4-16,-17 15 1 0,17-21-2 0,-17 21 1 15,0 0 0-15,0 0-1 0,0 0-2 0,-4-17-2 16,4 17-2-16,0 0-1 0,-27 13 1 0,27-13-1 16,-27 31 4-16,11-10-4 0,2 4 4 0,0 0-6 15,3 2 2-15,3-1-8 0,3-3-6 0,7 1-21 16,1-7-18-16,13 6-30 0,-16-23-14 15,39 28-22-15,-19-29-17 0,23 8-34 0,-9-19-31 0,18 6-28 16,0-2-105-16,-7-20 101 0,24 18 242 16</inkml:trace>
  <inkml:trace contextRef="#ctx0" brushRef="#br0" timeOffset="781.3129">3032 8937 888 0,'19'-15'239'0,"-32"-4"-90"0,13 19-10 15,0 0-35-15,0 0-8 0,-30-12-27 0,30 12-27 16,-18 10-19-16,18-10-33 0,-24 23 28 0,10-4-32 15,1 5 26-15,1 7-4 0,-3 1-6 0,3 6 12 16,1-3-6-16,4 0 5 0,3-4-6 0,4 0 5 16,4-5-10-16,3-2 7 0,2-3-6 0,3-2 2 15,-12-19-2-15,27 28 2 0,-27-28-5 16,33 15 3-16,-13-14 0 0,3-3-1 0,3-7 2 16,1-4-3-16,3-7 2 0,0-5-4 0,3-4 4 15,-1-2-7-15,1-3 8 0,-3 0-8 0,-1 1 7 16,-3 2-6-16,-3 3 0 0,-2 4-6 0,-4 3 2 15,-17 21-5-15,25-24 5 0,-25 24-3 0,0 0 2 16,0 0 3-16,0 0 1 0,17 19 5 0,-14 3-3 16,-2 5 5-16,0 5-5 0,0 2 8 0,-1 0-4 15,1 1 8-15,3-3-5 0,2-1 6 0,3-4-6 16,4-4 5-16,2-5-6 0,2-4 3 0,1-4 1 16,5-4 5-16,1-7 4 0,4-5 5 0,0-8 4 15,4-4-6-15,-2-8 1 0,1-5-12 16,-1-4 1-16,1-3-9 0,-5-1 4 0,1-1-8 15,-5 3 4-15,-4-2-13 0,-1 3-18 0,-7-2-2 16,2 7-62-16,-13-10-38 0,1 41-173 0,10-40-323 16,-13 21 59-16,3 19 367 0</inkml:trace>
  <inkml:trace contextRef="#ctx0" brushRef="#br0" timeOffset="1250.0511">4924 8888 1381 0,'-26'-10'90'0,"26"10"-18"15,-29-8-1-15,29 8-5 0,-19-3-9 0,19 3-14 16,0 0-17-16,-23 11-11 0,23-11-10 0,-24 25-16 16,10-3 30-16,-1 7-22 0,-1 5 30 15,1 6-4-15,-1 0-6 0,2 2 8 0,1-3-10 16,5-3 4-16,4-4-10 0,4-3 0 16,5-6-5-16,4-3 0 0,-9-20-4 0,36 28 4 15,-12-20-1-15,6-4 4 0,5-6 0 0,3-6-2 16,6-7 0-16,2-7-4 0,2-7 4 0,-2-5-5 15,-2-2 4-15,-2-5-5 0,-5 0 4 0,-7-1-5 16,-7 1 5-16,-6 4-7 0,-8 2-6 0,-8 3 16 16,-4 3-23-16,-7 4 16 0,-5 3-14 0,-4 2-7 15,-3 6-1-15,-6 3-2 0,-1 8 2 16,-3 3 8-16,3 6 5 0,2 3 4 0,6 5-5 16,3-2-5-16,11 5-26 0,7-17-38 15,2 29-45-15,-2-29-33 0,37 19-74 0,-15-24-123 16,24 2-29-16,15 3-69 0,-7-27 448 0</inkml:trace>
  <inkml:trace contextRef="#ctx0" brushRef="#br0" timeOffset="1475.1063">6196 7832 1694 0,'-45'-5'70'0,"6"9"-21"0,-1 1-21 0,5 5-6 16,-3 5-7-16,4 5 4 0,-4 7-4 0,2 8 5 15,-1 7-5-15,4 7 6 0,3 5-11 16,3 3 5-16,4 11-2 0,7 4-17 0,4 6 8 16,5 4-11-16,4-2-1 0,3 2 14 0,4-2-19 15,1-1 9-15,3-3-11 0,2-4-27 0,6-3 2 16,-3-10-48-16,10 6-47 0,-15-27-78 0,22 15-204 16,-12-14-143-16,-4-13 91 0,11 7 469 0</inkml:trace>
  <inkml:trace contextRef="#ctx0" brushRef="#br0" timeOffset="1649.3448">5581 8768 1699 0,'-19'-15'164'0,"-3"3"-96"16,22 12-26-16,-17-9-16 0,17 9-14 0,0 0-9 15,0 0-5-15,0 0-2 0,17-4 1 16,5 2-3-16,12-4-4 0,15 1-10 0,9-5-15 15,13 2-11-15,1-9-43 0,21 12-68 0,-14-27-130 16,22 18-308-16,6 1 36 0,-7-12 359 0</inkml:trace>
  <inkml:trace contextRef="#ctx0" brushRef="#br0" timeOffset="2093.4037">7064 8900 1310 0,'0'0'161'16,"0"0"-131"-16,-25-15-5 0,25 15-4 0,0 0-4 15,0 0-7-15,0 0-8 0,-19 23 2 16,19-23 22-16,-13 37-22 0,5-16 42 0,4 7-26 0,-5-3 13 15,7 5 3-15,-5-3-14 0,4 2-1 16,-2-3-9-16,4-1 8 0,0-4-9 16,1-1 3-16,0-20-6 0,4 27-4 0,-4-27-3 15,0 0 1-15,0 0-2 0,20 14 1 0,-20-14 1 16,0 0 0-16,26-24 2 0,-13 6-3 0,1-7 5 16,-1-6-5-16,-1-2 7 0,-2-3-4 0,-4 0 12 15,-2 1-5-15,-6 0-6 0,0 1 21 0,-3-2-26 16,-1 2 20-16,0-1-9 0,1 2-9 0,0 6 4 15,3 4-6-15,-1 6 1 0,3 17-1 16,0-17-2-16,0 17-1 0,0 0 0 0,0 0-2 16,20-6 1-16,-20 6-6 0,29 1-7 15,-8-1-8-15,4 5-12 0,2-5-11 0,8 7-29 16,-6-8-20-16,18 13-41 0,-16-17-66 0,23 18-126 16,-9-5-190-16,-6-10 65 0,12 17 444 0</inkml:trace>
  <inkml:trace contextRef="#ctx0" brushRef="#br0" timeOffset="2452.8011">7503 8832 1552 0,'-36'25'75'0,"36"-25"-33"0,-9 28-13 0,9-28 3 16,9 26-2-16,-9-26-18 15,24 23 31-15,-6-12-31 0,2-4 25 0,7-1-19 16,3-6 0-16,8-1-6 0,1-7-17 0,1-1 12 15,0-2-19-15,-2-1 27 0,-3-3-14 0,-2-1 14 16,-4-2-11-16,-4-2-5 0,-4-1 5 0,-5-2-5 16,-5 0 6-16,-4-1-6 0,-5 1 5 0,-4-1-3 15,-5 0 1-15,-5 2-6 0,-4-1 2 0,-5 2-7 16,-3 6 5-16,-4 3-2 0,-3 9 4 16,-1 6 1-16,0 5-1 0,-1 8 4 0,2 3 0 15,0 7 7-15,1 3-1 0,1 4 7 0,3 6-5 16,5 2 8-16,5 3-10 0,8-2-9 15,4-2 16-15,7-3-22 0,6-3 17 0,9-2-7 16,7-4-6-16,10-5 3 0,9-5-2 0,6-7-4 16,11-8-6-16,4-6-13 0,14-8-14 0,5-7-16 15,11-1-11-15,1-13-32 0,14 10-42 16,-19-25-71-16,22 15-171 0,-17-5-145 0,-16-13 82 16,8 18 445-16</inkml:trace>
  <inkml:trace contextRef="#ctx0" brushRef="#br0" timeOffset="2655.9001">8758 8008 1760 0,'-54'4'82'0,"6"12"-29"0,1 3-16 15,3 9-3-15,1 6-11 0,3 5-1 0,0 5-11 16,1 7-10-16,1 6 12 0,4 3-18 0,3 4 14 16,3 1-2-16,5 2-9 0,7 0 4 0,5-1-2 15,7 1 0-15,7-4-7 0,3-4-16 0,5-1 5 16,2-6-31-16,7-1 6 0,-5-8-22 0,9 6-45 15,-15-21-73-15,20 15-238 0,-13-15-155 16,-1-10 41-16,3 10 519 0</inkml:trace>
  <inkml:trace contextRef="#ctx0" brushRef="#br0" timeOffset="2859.0259">8155 8811 1654 0,'0'0'252'15,"-19"-3"-216"-15,19 3-23 0,0 0-8 0,0 0-3 16,29-4 9-16,-9 1 0 0,7-6 0 0,8-1-5 16,7-5-3-16,5-5-5 0,7 0-3 0,1-4-8 15,4-1-13-15,1-5-19 0,2 2-10 0,-4-7-24 16,5 8-10-16,-12-12-22 0,9 13-19 0,-21-17-40 16,14 14-65-16,-20-17-94 0,-6-7-111 15,9 14 166-15,-25-21 274 0</inkml:trace>
  <inkml:trace contextRef="#ctx0" brushRef="#br0" timeOffset="3015.2959">9059 7985 1296 0,'-23'13'219'16,"-5"-12"-90"-16,12 17-30 0,-10-4-26 0,6 13-14 16,-10 3-19-16,6 11 4 0,-4 7-14 0,1 10-10 15,2 4 9-15,2 7-20 0,1 4-9 0,2 3 0 16,2 0 0-16,5-2 0 0,3-4 0 16,5-4 0-16,5-5 0 0,4-4 0 0,2-2-3 15,2-6-41-15,3-3-6 0,-1-11-20 0,9 6-35 16,-10-20-52-16,23 19-199 0,-13-19-224 0,-1-8 35 15,9 4 409-15</inkml:trace>
  <inkml:trace contextRef="#ctx0" brushRef="#br0" timeOffset="3359.065">8983 8821 1615 0,'0'0'81'0,"4"22"-35"0,-4-22-2 15,29 18 5-15,-8-13-5 0,6 0-4 0,2-5-2 16,5 0-7-16,3-5-7 0,6-2-8 16,4-4-7-16,5-4-7 0,-3 0 2 0,0-5-5 15,-4 1 3-15,-2-4-5 0,-6 1 3 0,-4 0-6 16,-5-1 3-16,-10 2-2 0,-5-1 3 16,-7 0-1-16,-5 0 3 0,-6 2-6 0,-7 3 1 15,-4 0-8-15,-8 5 0 0,-6 2 0 0,-1 3 3 16,-6 4 5-16,1 5 3 0,-2 5 2 0,2 6 3 15,-2 7 6-15,-1 5 2 0,4 6 3 16,1 3-6-16,6 0 1 0,6 2-9 0,5-1 4 16,6-1-8-16,6 1 7 0,7-1-7 0,5-2-10 15,7-5 19-15,3-2-27 0,10-5 16 0,5-2-17 16,5-3-9-16,6-7-9 0,7 0-9 0,-2-11-16 16,16 4-13-16,-10-15-23 0,18 13-45 0,-17-25-86 15,15 5-267-15,-4 6 1 0,-15-18 301 16</inkml:trace>
  <inkml:trace contextRef="#ctx0" brushRef="#br0" timeOffset="3562.1869">9861 8558 1407 0,'-43'6'164'0,"21"20"-65"0,-10-5-27 0,13 9-8 16,-5-2-21-16,9 1 4 0,-2-1-8 15,6 3-1-15,3-4-12 0,7 2-6 0,6-6-13 16,5 0 0-16,4-3-7 0,3-3-15 0,5-1 13 15,4-4-14-15,5-4 25 0,3-3-15 0,5-5-6 16,2-7-15-16,7-1-29 0,-2-8 16 0,9 3-54 16,-9-17-14-16,15 15-58 0,-18-26-98 15,20 9-170-15,-6 1-76 0,-12-14 219 0</inkml:trace>
  <inkml:trace contextRef="#ctx0" brushRef="#br0" timeOffset="3749.6575">10666 8063 1624 0,'-28'7'113'0,"10"14"-37"0,-7-1-15 16,2 9-10-16,-7 3-14 0,5 5 0 0,-3 7-1 16,1 3-24-16,2 2-12 0,0 3 0 15,0-3 0-15,3 3 0 0,1 1 0 0,3-1 0 16,4 3 0-16,4-3 0 0,7-4 0 0,2-2 0 16,5-5 0-16,2-4-14 0,5 0-17 15,-2-7-33-15,10 5-41 0,-19-35-52 0,30 50-150 16,-30-50-289-16,12 20 36 0,-12-20 348 0</inkml:trace>
  <inkml:trace contextRef="#ctx0" brushRef="#br0" timeOffset="4062.1897">10247 8558 1526 0,'-4'18'358'15,"4"-18"-300"-15,0 0-26 0,0 0-10 0,0 0-4 16,9 19 0-16,-9-19-3 0,25 8-15 15,-5-6 0-15,6-5 0 0,6 0 0 16,3-1 0-16,2-3 0 0,0-1 0 0,5 1 0 16,-3-1 0-16,2-1 0 0,-2 2 0 0,-1-1 0 15,-4 2 0-15,-3-1 0 0,-5 3 0 0,-7 0 0 16,-19 4 0-16,22-2 0 0,-22 2 0 0,0 0 0 16,0 0 0-16,0 0 0 0,-3 26 0 0,-5-9 0 15,-1 4 0-15,-5 4 0 0,-2 3 0 16,1 1 0-16,0 2 0 0,-1 1 0 0,3-1 0 15,1-1 0-15,0 2 0 0,3-3 0 0,4 1 0 16,3-3 0-16,3 1 0 0,0-7-46 0,5 1-2 16,-6-22-25-16,15 32-25 0,-15-32-33 15,22 18-103-15,-22-18-81 0,19-21-181 0,-2 15 12 16,-8-20 363-16</inkml:trace>
  <inkml:trace contextRef="#ctx0" brushRef="#br0" timeOffset="4218.4155">10837 8261 964 0,'-22'-54'245'16,"19"31"-44"-16,-22-10-56 0,25 33-46 0,-32-31-34 16,32 31-34-16,-30-18-20 0,30 18-8 0,-22-4-19 15,22 4-36-15,0 0-18 0,-20 1-49 0,20-1-2 16,0 0 31-16,32 32-56 16,-32-32-41-16,49 9-156 0,-8 7-104 0,-13-16 275 15</inkml:trace>
  <inkml:trace contextRef="#ctx0" brushRef="#br0" timeOffset="4921.574">11215 8392 1267 0,'0'0'133'0,"-11"17"-42"0,11-17-5 16,0 0-14-16,12 17-7 0,-12-17-10 0,0 0-5 15,17 7-12-15,-17-7-12 0,17 5-11 0,-17-5-7 16,0 0-4-16,18 6 1 0,-18-6 3 15,0 0 6-15,8 19 0 0,-8-19 4 0,-5 29-4 16,-1-9 4-16,-4 3-6 0,-2 1 0 16,-3 2-5-16,-1 3 4 0,-1 2-7 0,-1 0-4 15,0-3 0-15,0-2 0 0,3-3 0 0,3-1 0 16,6-4 0-16,6-18 0 0,0 27 0 0,0-27 0 16,0 0 0-16,27 14 0 0,-10-15 0 0,1-5 0 15,6-5 0-15,0-2-4 0,1-6 0 0,-2-4-6 16,1-2 2-16,-2-4-6 0,-2 0 8 0,-2-2-6 15,-2 0 10-15,-3-2-4 0,-2 3 4 16,-4-1-6-16,-1 1 1 0,-2-1-10 0,0-2 7 16,-1-2-7-16,2 0 11 0,1 1 14 15,3 5-22-15,-1 7 29 0,-8 22-22 0,16-21 14 16,-16 21 7-16,0 0 3 0,0 0 4 0,0 0 4 16,0 0-1-16,16 21-16 0,-16-21 7 0,5 32-15 15,-4-14 0-15,3 0 0 0,-1 0 0 16,-3-18 0-16,12 32 0 0,-12-32 0 0,16 27 0 15,-16-27 0-15,18 31 0 0,-18-31 0 0,20 26 0 16,-20-26 0-16,25 22 0 0,-25-22 0 0,27 23 0 16,-27-23 0-16,22 27 0 0,-22-27 0 0,13 30 0 15,-9-11 0-15,-3-1 0 0,-2 2 0 0,-1-1 0 16,-6-1 0-16,-1 0 0 0,-5 0 0 0,-3 1 0 16,-1-1 0-16,-3 0 0 15,-2-2 0-15,3-2 0 0,1-1 0 0,19-13 0 16,-25 17 0-16,25-17 0 0,0 0 0 0,0 0 0 15,0 0 0-15,0 0 0 0,31-20 0 0,-4 0 0 16,6-4 0-16,7-2 0 0,1-2 0 0,3-2 0 16,2 1 0-16,1 0 0 0,1-2 0 0,-3 6 0 15,0 1 0-15,-5 4 0 0,-3 6 0 0,-9 4 0 16,-5 5 0-16,-23 5 0 0,24 2 0 16,-24-2 0-16,5 18 0 0,-7-1 0 0,-4 9 0 15,-8 7 0-15,-4 6 0 0,-1 3 0 0,-1-2 0 16,7-1 0-16,4-4 0 0,8 0 0 0,6-3 0 15,8 1 0-15,3-2 0 0,10 1 0 16,-1-6 0-16,10 10-83 0,-16-26-230 0,14 22-359 16,-12-7 41-16,-2-1 284 0</inkml:trace>
  <inkml:trace contextRef="#ctx0" brushRef="#br0" timeOffset="5702.793">2130 10534 1324 0,'-20'-17'85'0,"20"17"-55"0,3-25-13 16,-3 25-14-16,0 0 0 0,0 0 4 0,17-9 7 15,-9 26 8-15,-3 8 2 0,3 14 12 0,-3 8-9 16,2 15 10-16,-6 8 3 0,3 13-17 0,-8 7 19 16,4 14-8-16,-6 0-1 0,4 8 21 0,-4 2-6 15,1-3-13-15,0-9 2 0,1-4-16 0,1-15-10 16,2-8 10-16,1-10-15 0,1-10 5 0,0-13-10 16,1-12 0-16,1-9-1 0,-3-21-9 15,0 0 9-15,0 0 0 0,0 0-3 0,0 0 14 16,12-23-10-16,-8-11-3 0,-1-18 4 0,2-13-11 15,-1-5 5-15,2-5-11 0,-1-4 12 16,1-2 5-16,-1-4-10 0,-3-4 13 0,1-7-12 16,-3-3-5-16,0-5 12 0,1-3-17 0,6 0 2 15,3 8 11-15,7 6-5 0,6 11 12 0,7 14 3 16,6 14-9-16,1 12 7 0,4 11-3 16,-1 9 5-16,2 5-3 0,3 5 3 0,1 7-3 15,-1 5-1-15,-1 6-1 0,-1 6 0 0,-6 7 2 16,-1 2-1-16,-7 10 7 0,-6 4-5 0,-5 5 7 15,-7 3-9-15,-6 3 5 0,-7 4-9 0,-6 3 7 16,-6 4 4-16,-7 2-15 0,-6-1 15 0,-6 0-14 16,-2-3 1-16,-2 0 9 0,-4 0-10 15,-1-3 11-15,-2-5-8 0,0-7 5 16,4-7-5-16,5-3 6 0,6-10-2 0,6-7 4 16,23-13-4-16,-24 12-2 0,24-12 0 0,0 0 0 15,0 0 0-15,0 0 0 0,0 0 0 0,24-2 0 16,-24 2 0-16,35 6 0 0,-11 3 0 0,3 1 0 15,1 7 0-15,1 5 0 0,-1 5 0 0,-1 3 0 16,-2 4 0-16,-2 3 0 0,1 1 0 16,-5 1 0-16,2-2 0 0,-2-3 0 0,5 0 0 15,1-9-5-15,10 2-73 0,-6-18-50 0,20 17-125 16,-22-24-250-16,20 1-106 0,4-3 139 0</inkml:trace>
  <inkml:trace contextRef="#ctx0" brushRef="#br0" timeOffset="6109.4418">3152 11327 1796 0,'-39'25'154'16,"12"1"-121"-16,10-6-22 0,10 1-15 0,7-21 21 16,6 30-23-16,-6-30 23 0,33 26-10 0,-4-16-2 15,9-5 3-15,8-6 0 0,10-5-7 16,8-9-1-16,8-3 0 0,7-6 0 15,4-1 0-15,1-4 0 0,-3-2 0 0,-7 0 0 16,-7 0 0-16,-10 0 0 0,-8 2 0 0,-11 4 0 16,-9 0 0-16,-8-1 0 0,-10 2 0 0,-9 0 0 15,-7 1 0-15,-8 1 0 0,-7 0 0 0,-5 3 0 16,-8 2 0-16,-6 1 0 0,-5 5 0 0,-4 5 0 16,-5 8 0-16,0 6 0 0,1 8 0 15,3 7 0-15,3 3 0 0,6 8 0 0,4 7 0 16,6 5 0-16,7 3 0 0,5 3 0 0,5 0 0 15,10 2 0-15,5 2 0 0,8-6 0 0,7-1 0 16,10-7 0-16,9-6 0 0,16-5 0 0,10-12 0 16,15-7 0-16,7-9-7 0,13-10-26 15,5-11-17-15,18-6-15 0,0-17-46 0,16 2 3 16,-8-19-18-16,15 12-66 0,-23-21-24 16,16 12-57-16,-19-16 2 0,4 2 34 0,1 13-68 15,-24-25 253-15,18 24 52 0</inkml:trace>
  <inkml:trace contextRef="#ctx0" brushRef="#br0" timeOffset="6282.2631">5204 10089 1848 0,'-87'50'69'0,"1"8"-6"0,7 13-25 0,3 7-9 16,6 13-29-16,1 6 0 0,2 3 0 0,2 8 0 16,6-2 0-16,4-4 0 0,10 2 0 0,11-11 0 15,12-5 0-15,15-3 0 0,10-12 0 16,13-5 0-16,8-6-35 0,10-9-2 0,1-12-19 15,6-1-32-15,-8-18-38 0,13 11-73 0,-25-31-93 16,18 3-251-16,-10 4 29 0,-29-9 358 16</inkml:trace>
  <inkml:trace contextRef="#ctx0" brushRef="#br0" timeOffset="6438.8939">4171 11262 1639 0,'-25'-20'383'16,"25"20"-358"-16,0 0-25 0,0 0 0 15,0 0 0-15,25-20 0 0,12 4 0 0,11-1 0 16,17-8 0-16,12-4 0 0,16-2 0 0,8-4 0 16,16 6 0-16,3-7-72 0,17 12-77 0,-15-25-207 15,22 19-292-15,-8-1 50 0,-5-3 375 16</inkml:trace>
  <inkml:trace contextRef="#ctx0" brushRef="#br0" timeOffset="7043.0338">6674 10590 1316 0,'-23'-24'135'0,"23"24"-29"0,0 0-8 16,0 0-19-16,-17-11-29 0,17 11-24 0,-8 20-22 15,1-1-2-15,-1 9-2 0,0 7 10 0,0 6 0 16,2 6-5-16,-4 3 25 16,1 3-20-16,0 1 19 0,-1 2 0 0,-1-3-10 15,3 1 8-15,-2-5-13 0,4-2 3 0,3-7-14 16,5-6 4-16,4-5-8 0,2-6 4 0,5-5-4 15,-13-18 1-15,36 22-2 0,-11-20 1 0,6-5-1 16,6-8 3-16,6-8 5 0,6-9-5 0,2-9 4 16,1-6-8-16,-1-7 6 0,0-3-7 15,-5 0 11-15,-4 1-9 0,-7 6 7 0,-8 4-8 16,-7 2-7-16,-4 2 21 0,-5 4-21 0,-2 5 22 16,-4 5-9-16,-3 4-3 0,-2 20 3 0,-2-21-3 15,2 21 0-15,0 0 0 0,0 0 0 0,0 0 0 16,-8 17 0-16,7 2 0 0,0 9 0 0,2 10 0 15,1 5 0-15,3 4-1 0,4 0 2 16,1-1-1-16,4-1 0 0,4 2 0 16,4-2 0-16,3-4 0 0,1-5 0 0,6-9 0 15,2-8 0-15,5-3 0 0,0-7 0 0,-3-6 0 16,-2-5 0-16,-4-5 0 0,-5-4 0 0,-3-5 0 16,-3-7 0-16,-2-8 0 0,-2-12 0 0,0-8 0 15,-2-3 0-15,-3-4 0 0,-2 2 0 0,-5-2 0 16,-1 5 0-16,-3 0 0 0,0 4-5 0,-3 2-39 15,3 6-8-15,-5-6-27 0,8 12-21 16,-10-10-36-16,17 23-39 0,-18-13-66 0,9 35-86 16,25-14-152-16,-25 14 71 0,26 5 408 0</inkml:trace>
  <inkml:trace contextRef="#ctx0" brushRef="#br0" timeOffset="7656.9059">8153 10751 831 0,'18'10'106'0,"-18"-10"-10"0,23 12 22 15,-23-12 23-15,0 0 13 0,0 0-31 0,0 0-9 16,-19-10-34-16,19 10-23 0,-30-1-9 0,12 4-8 16,-4-2-1-16,-1 2-6 0,-2 2-5 0,-1 4-22 15,-2 3 13-15,0 5-12 0,-1 2 0 0,0 5-7 16,1 2 0-16,2 2 0 0,2 2 0 0,3-1 0 16,5 0 0-16,4-3 0 0,6 0 0 15,5-1 0-15,7-2 0 0,3 0 0 16,6-2 0-16,5-6 0 0,7-1 0 0,4-7 0 15,8-6 0-15,6-7 0 0,5-6 0 0,6-7 0 16,0-7 0-16,0-3 0 0,0-1 0 0,-8-1 0 16,-3-2 0-16,-9-1 0 0,-7 1 0 0,-7 0-5 15,-9-1-15-15,-4 1 22 0,-7 3-21 16,-7 2 25-16,-5 3-10 0,-7 0-2 0,-2 4 6 16,-5 1-3-16,-3 3 6 0,-1 4-1 0,-1 5 6 15,2 3 2-15,3 2 5 0,3 6-4 0,21-3-11 16,-27 8 0-16,27-8 0 0,0 0 0 0,0 0 0 15,-1 21 0-15,1-21 0 0,32 11 0 0,-9-8 0 16,7 0 0-16,3-2 0 0,1-1 0 0,2 2 0 16,2 1 0-16,1 2 0 15,-1 3 0-15,0-1 0 0,-3 5 0 0,-6 2 0 16,-2 0 0-16,-5 4 0 0,-3 3 0 0,-3 3 0 16,-4 3 0-16,-5 2 0 0,-3 0 0 0,-3 1 0 15,-4-1 0-15,-4 1 0 0,-1-2 0 0,-4-1 0 16,1-3 0-16,-3-1 0 0,1-1 0 0,1-3 0 15,12-19 0-15,-16 23 0 0,16-23 0 0,0 0 0 16,0 0 0-16,0 0 0 0,0 0 0 16,0 0 0-16,15-31 0 0,-4 9 0 0,3-4 0 15,-2 1 0-15,2-2 0 0,-3 0 0 0,0-1 0 16,-2 0 0-16,2 0 0 0,-2 3 0 0,-1-1 0 16,1 2 0-16,-1 1 0 0,1 4 0 15,-3 2 0-15,-6 17 0 0,12-23 0 0,-12 23 0 16,16-22 0-16,-16 22-11 0,30-20-69 15,0 14-31-15,-6-17-68 0,27 23-164 0,-10-17-261 16,3-3 54-16,6 11 382 0</inkml:trace>
  <inkml:trace contextRef="#ctx0" brushRef="#br0" timeOffset="7875.657">9417 9979 1884 0,'-21'3'98'0,"-6"-2"-47"0,5 3-37 15,1 1-14-15,3 3 0 0,1 1 0 0,-1 5 0 16,1 7 0-16,-2 5 0 0,5 9 0 0,3 8 0 16,1 5 0-16,3 9 0 0,2 6 0 0,0 6 0 15,3 5 0-15,3-1 0 0,0 2 0 0,2-4 0 16,4 0 0-16,-1-6 0 0,2-6 0 0,0-5 0 16,4-6-5-16,-4-9-56 0,8 2-34 15,-6-18-56-15,20 18-145 0,-22-17-292 0,16-11 10 16,5 0 306-16</inkml:trace>
  <inkml:trace contextRef="#ctx0" brushRef="#br0" timeOffset="8094.378">9499 10543 1518 0,'-50'-2'276'0,"11"22"-161"0,-10 0-48 15,7 6-13-15,-3 1-37 0,6 4-17 0,0 0 0 16,7-1 0-16,8-5 0 0,7 2 0 0,7-9 0 15,9 1 0-15,7 0 0 0,-6-19 0 0,32 29 0 16,-8-19 0-16,9-4 0 0,5-2 0 0,4-4 0 16,7-2 0-16,0-3 0 0,2-1 0 15,0 0 0-15,-4-4 0 0,3 5 0 0,-6-3-17 16,3 4-61-16,-9-9-58 0,13 23-116 0,-25-13-352 16,10 3-12-16,-1 6 273 0</inkml:trace>
  <inkml:trace contextRef="#ctx0" brushRef="#br0" timeOffset="8750.6294">10193 9972 1595 0,'0'0'90'0,"-25"7"-36"0,25-7-14 0,-27 18-7 16,15 0-2-16,-4 6-4 0,1 9 8 16,-2 5-3-16,3 7-10 0,-2 5 15 0,3 5-21 15,-1 2 11-15,3 7-19 0,2 2-8 0,1 2 0 16,2 4 0-16,3-2 0 0,0 0 0 0,2-2 0 16,0-6 0-16,1-6 0 0,1-8 0 15,1-7 0-15,2-7 0 0,1-8 0 0,1-8 0 16,-6-18 0-16,15 22 0 0,-15-22 0 0,17 5 0 15,-17-5 0-15,19-11 0 0,-19 11 0 0,27-38 0 16,-11 11 0-16,1-7 0 0,0-2 0 0,-2-1 0 16,0 1 0-16,-2 0 0 0,-2 1 0 0,-1-3 0 15,1 1 0-15,0 2 0 0,1-2 0 16,2 6 0-16,0 2 0 0,2 8 0 16,-16 21 0-16,27-23 0 0,-27 23 0 0,23 5 0 15,-23-5 0-15,27 26 0 0,-14-4 0 0,3 5 0 16,-3 3 0-16,-1 3 0 0,-1 3 0 0,-2 2 0 15,-3 0 0-15,-1 2 0 0,-4-2 0 0,-1 1 0 16,-4-3 0-16,-4-1 0 0,-3-2 0 0,-4-2 0 16,-4 2 0-16,-3-3 0 0,-5-4 0 15,-2-1 0-15,-2-7 0 0,-1-2 0 0,-2-6 0 16,0-4 0-16,1-4 0 0,6-6 0 0,3-4 0 16,5-6 0-16,4-4-9 0,8-5-25 0,4-7-14 15,9 1-10-15,1-10-37 0,18 14-43 0,-13-22-93 16,33 21-189-16,-8-8-125 0,2-7 77 0,16 18 468 15</inkml:trace>
  <inkml:trace contextRef="#ctx0" brushRef="#br0" timeOffset="9406.9156">11007 10667 1502 0,'0'0'149'16,"0"0"-39"-16,0 0-19 0,0 0-34 0,-21-4-27 15,2 2-5-15,-4 3-2 0,-4 0 3 0,-1 4-7 16,-5 2-4-16,-1 4-15 0,-4 2 0 15,2 4 0-15,-1 4 0 0,2 4 0 0,2 2 0 16,4 4 0-16,2 1 0 0,7 3 0 0,1-1 0 16,7-1 0-16,4 1 0 0,4-3 0 15,5-2 0-15,5 0 0 0,7-5 0 0,1 0 0 16,4-5 0-16,4-4 0 0,5-4 0 0,3-9 0 16,7-4 0-16,2-7 0 0,6-9 0 0,3-5 0 15,1-7 0-15,-1-3 0 0,-1-2 0 16,-4-5 0-16,-3 2 0 0,-6-4 0 0,-5-1 0 15,-6 1 0-15,-5-2 0 0,-4 1 0 0,-6 0 0 16,-4 1 0-16,-4 4 0 0,-4 2 0 0,-3 6 0 16,-2 6-6-16,-2 4 4 0,11 20 4 0,-23-18 4 15,23 18-6-15,-24 1 0 0,24-1 0 0,-18 20 0 16,18-20 0-16,-10 30 0 0,9-13 0 16,4 0 0-16,-3-17 0 0,17 31 0 15,-17-31 0-15,34 29 0 0,-8-18 0 0,2-1 0 16,5-3 0-16,2-3 0 0,3-2 0 0,4-3 0 15,3-3 0-15,3-3 0 0,0-1 0 0,0-2 0 16,-1-1 0-16,-2 3 0 0,-7-2 0 0,-6 1 0 16,-9 2 0-16,-23 7 0 0,22-8 0 0,-22 8 0 15,0 0 0-15,0 0 0 0,0 0 0 16,-21 15 0-16,3 0 0 0,-7 7 0 0,-3 6 0 16,-4 4 0-16,-2 3 0 0,-3 9 0 0,2 1 0 15,-2 1 0-15,4 1 0 0,3-5 0 0,7-2 0 16,6-4 0-16,7-4 0 0,8-5 0 0,4-1 0 15,8-6 0-15,7-3 0 0,4-5 0 16,7-8 0-16,4-8 0 0,5-5 0 0,7-12 0 16,2-7 0-16,3-4 0 0,-1-8 0 15,1-1 0-15,-1-3 0 0,-6-1 0 0,-3 2 0 16,-9-3 0-16,-7 4 0 0,-8 0 0 0,-7 4 0 16,-8 3 0-16,-5 3 0 0,-5 6 0 0,-6 5 0 15,-4 7 0-15,-5 4 0 0,-3 8 0 0,0 3 0 16,2 6 0-16,2 0 0 0,6 7 0 0,-1-5-37 15,13 12-87-15,6-21-51 0,-3 35-104 16,3-35-123-16,3 18-131 0,16 4 41 0,-19-22 488 16</inkml:trace>
  <inkml:trace contextRef="#ctx0" brushRef="#br0" timeOffset="9672.5422">12099 9883 1528 0,'0'0'137'0,"-27"-23"-34"16,27 23-22-16,0 0-25 0,0 0-24 0,0 0-18 15,0 0 1-15,-7 30 2 0,12 0 7 0,0 12-6 16,1 4 2-16,0 9-18 0,1 6-2 0,2 6 0 16,-1 8 0-16,-1 6 0 0,0 6 0 15,-3 2 0-15,0-1 0 0,0 2 0 16,1-7 0-16,-2-6 0 0,0-7-2 0,1-8-21 15,-2-11-4-15,3-1-25 0,-3-14-21 0,10 5-76 16,-12-41-55-16,24 45-150 0,-7-34-216 0,-17-11 81 16,38 3 386-16</inkml:trace>
  <inkml:trace contextRef="#ctx0" brushRef="#br0" timeOffset="9906.8915">12502 10476 1863 0,'-44'20'103'0,"6"9"-39"0,-5 4-47 16,3 3-17-16,0 2 0 0,4 0 0 0,-1-1 0 16,7 1 0-16,4-6 0 0,7-1 0 0,7-4 0 15,7-5 0-15,5-1 0 0,0-21 0 16,23 29 0-16,-1-17 0 0,9-3 0 0,7-4 0 16,7-5 0-16,4-3 0 0,3-2 0 0,2-2 0 15,-2 1 0-15,-2-1 0 0,-2 3 0 0,-4 1 0 16,1 3 0-16,-7-4-5 0,3 10-100 0,-14-16-71 15,18 27-212-15,-17-18-214 0,2 4 17 0,2 5 400 16</inkml:trace>
  <inkml:trace contextRef="#ctx0" brushRef="#br0" timeOffset="10500.6896">13972 10066 1688 0,'0'0'216'15,"0"0"-176"-15,0 0-32 0,0 0 0 0,0 0 7 16,14 36 8-16,-4-3 0 0,0 6-11 0,-2 6 2 16,0 7-14-16,-3 3 0 0,-1 6 0 0,-2 3 0 15,-1 3 0-15,-4 1 0 0,-1-2 0 0,-1-1 0 16,0 3 0-16,-1-6 0 0,-2 0 0 0,1-7 0 16,0-6 0-16,1-8 0 0,2-5 0 0,3-9 0 15,1-8 0-15,0-19 0 0,0 0 0 16,0 0 0-16,0 0 0 0,0 0 0 15,8-17 0-15,-2-11 0 0,2-13 0 0,-1-7 0 16,0-8 0-16,2-4 0 0,1-3 0 0,-2-3 0 16,1 0 0-16,-2-4 0 0,-2-5 0 0,1-4 0 15,-1-4 0-15,3-3 0 0,4-4 0 0,3 2 0 16,4 3 0-16,5 8 0 0,2 14 0 16,4 15 0-16,1 11 0 0,2 13 0 0,2 6 0 15,1 7 0-15,2 4 0 0,3 7 0 0,0 6 0 16,0 2 0-16,1 7 0 0,-1 3 0 0,-1 3 0 15,-3 4 0-15,-5 2 0 0,-4 3 0 0,-5 0 0 16,-6 2 0-16,-6-1 0 0,-8 3 0 0,-8 1 0 16,-8 2 0-16,-9 0 0 0,-9-1 0 0,-8-1 0 15,-7-1 0-15,-7 0 0 16,-4-4 0-16,-3-1 0 0,0-4 0 0,6-3 0 16,3-4 0-16,6-2 0 0,11-4 0 0,7-5 0 15,27-7 0-15,-20 5-47 0,20-5-73 0,0 0-82 16,55-11-342-16,-23 5-50 0,14-2 55 0</inkml:trace>
  <inkml:trace contextRef="#ctx0" brushRef="#br0" timeOffset="10997.8138">15414 10615 1128 0,'-6'-28'139'0,"12"10"-46"16,-13-11-3-16,6 9-9 0,-15-8 0 0,5 12-13 16,-13-6-3-16,3 10-7 0,-10 1-7 0,1 8-7 15,-10 3-7-15,0 9-1 0,-5 3-3 0,-4 6 1 16,-1 5-25-16,-1 4-9 0,-1 2 0 15,2 3 0-15,1 0 0 0,4 0 0 16,5 0 0-16,7 1 0 0,7-4 0 0,6 1 0 0,7-7 0 16,8 0 0-16,9-4 0 0,-4-19 0 15,28 32 0-15,-4-23 0 0,8-2 0 0,6-5 0 16,7-7 0-16,4-6 0 0,6-6 0 0,6-6 0 16,-1-2 0-16,2-7 0 0,-3 2 0 0,-6 0 0 15,-4-2 0-15,-6 1 0 0,-7 2 0 16,-4 2 0-16,-8 3 0 0,-5 5 0 0,-19 19 0 15,22-29 0-15,-22 29 0 0,0 0 0 0,0-17 0 16,0 17 0-16,0 0 0 0,-23 9 0 0,23-9 0 16,-35 37 0-16,13-9 0 0,-2 4 0 0,1 4 0 15,0 1 0-15,2 1 0 0,3 1 0 0,4-1 0 16,6-5 0-16,8 0 0 0,6-6 0 16,10-2-27-16,2-6-24 0,12 2-11 15,2-11-13-15,14 4-26 0,-6-20-49 0,27 18-113 16,-17-19-283-16,10-3 16 0,8 6 289 0</inkml:trace>
  <inkml:trace contextRef="#ctx0" brushRef="#br0" timeOffset="11445.3584">16003 10483 1559 0,'0'0'160'0,"-45"-24"-76"0,22 20-20 16,-4 0-14-16,1 9-16 0,0 4-7 0,0 5-1 15,-2 6-2-15,4 3-5 0,1 2-19 0,1 3 0 16,4 1 0-16,3 1 0 0,3 0 0 0,2 2 0 15,4-2 0-15,2-1 0 0,7-5 0 0,2-1 0 16,6-4 0-16,-11-19 0 0,34 28 0 16,-10-20 0-16,1-6 0 0,5-3 0 0,1-7 0 15,3-2 0-15,2-7 0 0,-5-4 0 0,0-2 0 16,-3-1 0-16,-4 0 0 0,0-2 0 0,-3 1 0 16,-3-2 0-16,-2 1 0 0,-1-1 0 15,-5 1 0-15,-1 0 0 0,-3 0 0 0,-1 3 0 16,-3 4 0-16,-2 19 0 0,3-19 0 0,-3 19 0 15,0 0 0-15,0 0 0 0,0 0 0 16,-11 34 0-16,2-6 0 0,-2 7 0 0,-2 7 0 16,0 5 0-16,-4 8 0 0,1 5 0 0,-5 7 0 15,0 3 0-15,0 2 0 0,-4 3 0 0,2 2 0 16,-2-5 0-16,-3-3 0 0,0-5 0 0,-3-7 0 16,2-3 0-16,0-6 0 0,2-6 0 0,0-7 0 15,3-7 0-15,2-6 0 0,1-8 0 16,2-4 0-16,2-8 0 0,0-3 0 0,17 1 0 15,-29-21 0-15,14 1 0 0,7-6 0 0,0-6 0 16,8-3 0-16,3-5 0 0,5 1 0 16,3-4-26-16,6 1-55 0,-2-13-69 0,24 20-212 15,-14-24-260-15,11 2 34 0,3 3 371 0</inkml:trace>
  <inkml:trace contextRef="#ctx0" brushRef="#br0" timeOffset="11820.3573">16381 10636 1631 0,'-10'23'332'16,"10"-23"-272"-16,0 0-36 0,0 0-24 0,0 0 0 15,0 0 0-15,0 0 0 0,0 0 0 16,0 0 0-16,33-13 0 0,-7 7 0 16,8-1 0-16,5-2 0 0,2 2 0 0,4 0 0 15,2-2 0-15,-3 0 0 0,0-2 0 0,-3 0 0 16,-3-1 0-16,-5 0 0 0,-6-3 0 0,-3 1 0 15,-7-2 0-15,-17 16 0 0,23-31 0 0,-19 12 0 16,-6 0 0-16,-4-2 0 0,-5 1 0 0,-3-1 0 16,-9 2 0-16,-3 2 0 0,-3 4 0 15,-3 6 0-15,-2 7 0 0,-1 6 0 0,-3 6 0 16,-1 6 0-16,0 5 0 0,3 6 0 0,-2 5 0 16,5 3 0-16,3 2 0 0,3-2 0 15,12-3 0-15,6-5 0 0,8-3 0 0,6-3 0 16,8-4 0-16,5-3 0 0,10-4 0 0,5-4 0 15,7-4 0-15,4-5 0 0,6-3 0 0,1-6 0 16,5 1 0-16,2-5 0 0,1 1 0 16,-5-7 0-16,8 9-93 0,-28-23-374 0,22 16-191 15,-11-7 17-15,-7-4 454 0</inkml:trace>
  <inkml:trace contextRef="#ctx0" brushRef="#br0" timeOffset="13963.6881">17831 10063 1577 0,'0'0'63'0,"0"0"-34"0,13-17-15 0,-13 17-5 16,0 0 7-16,0 0 15 0,0 0 10 16,0 0 3-16,0 0-8 0,0 0-14 0,-15 17-8 15,-7 3-5-15,-6 6 5 0,-7 4 0 0,-2 7-5 16,-6 1 26-16,-1 5-19 0,2-1 21 0,1-1-20 15,5-3-17-15,9-3 0 0,8-6 0 16,8-3 0-16,11-3 0 0,8-3 0 0,12-2 0 16,10-4 0-16,13-5 0 0,9-6 0 0,14-5 0 15,8-6 0-15,6-8 0 0,4-5 0 0,4-3 0 16,-6-5 0-16,1 5-62 0,-9-8-48 0,3 15-68 16,-30-26-169-16,9 18-247 0,-14-6 59 0,-17-6 315 15</inkml:trace>
  <inkml:trace contextRef="#ctx0" brushRef="#br0" timeOffset="14151.1721">18003 10144 1974 0,'-24'40'41'16,"3"6"-34"-16,9 1 13 0,6 3-15 15,2-2-5-15,4 1 0 0,2-2 0 0,-1-3 0 16,2 0 0-16,2-6 0 0,4-2 0 0,1-6 0 15,4 0 0-15,0-6-22 0,7 4-60 16,-4-11-33-16,17 16-100 0,-24-16-388 0,19 1 24 16,-1-2 149-16</inkml:trace>
  <inkml:trace contextRef="#ctx0" brushRef="#br0" timeOffset="14510.5514">18478 10055 1841 0,'0'0'58'0,"0"0"-45"15,0 0 1-15,26 6 11 0,3-7 8 16,8 1 3-16,2-3-9 0,-1 1-27 0,1-1 0 16,1 2 0-16,-3 0 0 0,3 2 0 15,-7-1 0-15,-4 4 0 0,-7-1 0 0,-22-3 0 16,19 12 0-16,-19-12 0 0,-6 27 0 0,-8-6 0 15,-7 8 0-15,-9 2 0 0,-8 4 0 0,-4 5 0 16,-7 0 0-16,-1 2 0 0,2 1 0 16,1 0 0-16,9-4 0 0,5-2 0 0,7-4 0 15,9-6 0-15,10-4 0 0,7-3 0 0,8-3 0 16,8 1 0-16,11-4 0 0,9-2 0 0,13-6 0 16,9-4 0-16,13-6 0 0,8-2 0 0,5-2 0 15,5-4 0-15,-3 2 0 0,-7-3 0 0,-2 6-14 16,-21-12-149-16,17 18-321 0,-31-10-161 0,-5 8 43 15,-8 3 464-15</inkml:trace>
  <inkml:trace contextRef="#ctx0" brushRef="#br0" timeOffset="15244.9517">4300 12814 1393 0,'0'0'393'0,"0"0"-407"0,0 0-13 0,29-8-2 15,12-9 2-15,23 0 18 16,11-2 4-16,15-2 10 0,11 2 10 0,17-2-31 16,18-2 32-16,19-2-32 0,15-2 17 0,17-2 6 15,13-2-10-15,22-1 14 0,18-3-13 0,18-1 18 16,18 0-3-16,14-4 9 0,18 2-2 0,8 1 3 16,13 2-9-16,11 0 13 0,13 5-4 0,20-4 4 15,9 3-6-15,12 1-16 0,13-1 20 16,19-1-23-16,17 2 22 0,16-3-4 0,11 3 0 15,16 0 6-15,12 2-9 0,8-2-8 0,7 1-9 16,10 0 0-16,-3 1 0 0,4 1 0 0,-6 3 0 16,-20 4 0-16,-15 2 0 0,-35 4 0 15,-18 5 0-15,-39 1 0 0,-19 3 0 0,-44 3 0 16,-31 1 0-16,-44 1 0 0,-31 1 0 0,-39-1 0 16,-31-2-3-16,-32 2-38 0,-28-8-14 15,-28 6-28-15,-33-16-48 0,-8 15-125 0,-44-29-168 16,-8 5-156-16,-17 1 107 0,-36-20 473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8/06/2015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39328"/>
              </p:ext>
            </p:extLst>
          </p:nvPr>
        </p:nvGraphicFramePr>
        <p:xfrm>
          <a:off x="214283" y="762000"/>
          <a:ext cx="8750332" cy="506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 to Electromagnetic Radiation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new class of waves (small range of wavelengths are detectable)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evidence that light travels in straight lines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show, experimentally, that light travels in straight lines (and is invisible)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principles of the pinhole camera: in our book, on our website and in the links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pinhole cameras have a particular “signature”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down the law of reflection of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light behaves at a mirror surface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why there is a “virtual world” inside a mirror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we can see more than the small patch of mirror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what a “virtual image” is and how it is formed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brains make images inside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due date and have HRT,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84840" y="813600"/>
              <a:ext cx="2716200" cy="1748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0080" y="811080"/>
                <a:ext cx="2733480" cy="176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47680" y="2384280"/>
              <a:ext cx="5514120" cy="2834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4720" y="2381760"/>
                <a:ext cx="5543280" cy="285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50732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Energy, Work and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Constant, Hooke’s Law and Energy stored in springs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57400" y="5889240"/>
              <a:ext cx="3455280" cy="51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8040" y="5878080"/>
                <a:ext cx="3467160" cy="53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0960" y="151920"/>
              <a:ext cx="8385120" cy="533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" y="138960"/>
                <a:ext cx="8416800" cy="536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83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3360" y="122040"/>
              <a:ext cx="9095400" cy="3454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120" y="114120"/>
                <a:ext cx="9121680" cy="346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27680" y="2817720"/>
              <a:ext cx="6926400" cy="1795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2560" y="2802960"/>
                <a:ext cx="6954120" cy="182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494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42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7277</TotalTime>
  <Words>347</Words>
  <Application>Microsoft Office PowerPoint</Application>
  <PresentationFormat>On-screen Show (4:3)</PresentationFormat>
  <Paragraphs>56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226</cp:revision>
  <dcterms:created xsi:type="dcterms:W3CDTF">2006-08-16T00:00:00Z</dcterms:created>
  <dcterms:modified xsi:type="dcterms:W3CDTF">2015-06-08T04:09:23Z</dcterms:modified>
</cp:coreProperties>
</file>