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464" r:id="rId3"/>
    <p:sldId id="257" r:id="rId4"/>
    <p:sldId id="258" r:id="rId5"/>
    <p:sldId id="427" r:id="rId6"/>
    <p:sldId id="428" r:id="rId7"/>
    <p:sldId id="429" r:id="rId8"/>
    <p:sldId id="43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5T01:02:35.1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12806 5131 1215 0,'0'0'269'0,"0"0"-251"0,0 0 1 16,0 0-35-16,0 0 24 0,-19-12 9 0,19 12 6 15,0 0 8-15,0 0-1 0,0 0-5 0,0 0-4 16,0 0-4-16,2 24-13 0,-4-2 38 0,4 13-27 16,-4 5 30-16,1 11-10 0,-4 3-16 0,-1 8 12 15,-2-1-13-15,-2-1 9 0,-1-9-9 0,5-14 6 16,1-14-11-16,5-23-2 0,0 0-3 0,32-7 3 15,3-28 13-15,14-21-4 0,15-28-15 0,15-23-5 16,15-22 0-16,19-19 0 0,12-13 0 0,8-8 0 16,6-1 0-16,1 2 0 0,-5 8 0 0,-7 1 0 15,-10 13-84-15,-23-3-31 0,-4 28-129 0,-30-6-368 16,-17 14 21-16,-16 16 191 0</inkml:trace>
  <inkml:trace contextRef="#ctx0" brushRef="#br0" timeOffset="546.8767">12554 7464 954 0,'-6'-23'247'0,"3"-19"-228"16,2 0-21-16,2-1 9 0,1 6 3 16,-1 2 30-16,6 11 10 0,-7-3 22 0,0 27-7 15,10-27-11-15,-10 27-12 0,0 0-8 0,0 0-7 16,0 0 0-16,0 0 2 0,6 21 3 0,1 9 13 15,-3 11-5-15,5 18 3 0,-4 12-22 0,3 11 15 16,-7 9-3-16,-1 5-5 0,-6-3 15 0,-2 1-9 16,-2-16-17-16,1-15-17 0,4-25 0 15,8-20 0-15,-3-18 0 0,43-15 0 0,7-21 0 16,23-23 0-16,21-30 0 0,17-29 0 16,19-31 0-16,18-25 0 0,17-22 0 0,13-14 0 15,13-6 0-15,-5-5 0 0,6 8-17 0,-18-2-151 16,0 33-258-16,-38-5-222 0,-28 9 34 0,-24 20 441 15</inkml:trace>
  <inkml:trace contextRef="#ctx0" brushRef="#br0" timeOffset="7203.1495">4430 10343 787 0,'-58'-9'35'0,"1"-1"-7"0,-2 0-10 16,2-1-11-16,-1-3 4 0,3 3-2 0,-2 1 3 15,4 0-1-15,-1 3-5 0,-2-1-3 0,0 4-1 16,-3 0-2-16,2 1-1 0,-1 1-5 15,0 2-6-15,-4 0-7 0,1 1-5 0,-1 0 5 16,0 3 1-16,-4 0 12 0,0-1 3 0,-2 1 5 16,-1-2 6-16,-2 2 0 0,-2-3 10 0,3 2 5 15,-3-3 11-15,2 1 12 0,-2-5 10 0,3 7-3 16,-6-6 7-16,4 6-8 0,-8-5 1 0,9 7-2 16,-8-3-5-16,11 5-1 0,-8-2-9 15,3 3-4-15,-1 1-9 0,2 4-1 16,-1-1-6-16,4 5 2 0,-2 0-8 0,5 2 1 15,0 3-9-15,4 2 5 0,1 4-9 0,4 2 6 16,2 2-7-16,3 1 6 0,3 1-8 0,3 1 7 16,6 2-10-16,2-1 6 0,4 4-12 0,3-3 7 15,5 4 8-15,3-1-26 0,5 0 29 0,4-1-24 16,2-2 12-16,4 0 10 0,3 0-8 16,2 0 9-16,5 1-8 0,2 1 9 0,5 1-9 15,4-1 9-15,6-1-9 0,2 1 8 0,7 2-6 16,4-1 9-16,6 2 9 0,4 1-27 0,4 0 24 15,7 3-26-15,4-1 8 0,5 3 12 0,2 1-13 16,6 1 12-16,3 1-12 0,1 1 14 16,5 1-13-16,2 2 12 0,5 0 6 0,0 0-27 15,0-2 24-15,-1-1-23 0,5 0 5 16,0-2 11-16,2-3-11 0,1-5 10 0,0-4-8 16,-1-6 8-16,5-4-7 0,1-5 6 0,4-4-5 15,1-3 5-15,5-5-3 0,1-4 5 0,5-5-1 16,-1-4 2-16,3-5 1 0,4-3 0 0,0-3 2 15,4-3-3-15,2-2 5 0,-2-2-5 0,0-3 4 16,0-1-6-16,-4-3 4 0,-2-1-4 16,0 0 6-16,-2 0-7 0,-7 1 5 0,1-2-8 15,-8-2 6-15,-7 1-3 0,-3 0 7 0,-3 1-8 16,-7 1-12-16,-2-1 28 0,-8-2-31 16,-6-1 31-16,-7-3-10 0,-6 0-10 0,-6 0 9 15,-4 0-8-15,-4-1 14 0,-5-2-7 0,-5-1 13 16,-1-1-5-16,-8-3 11 0,-2-3-8 0,-6-5 12 15,0-3 6-15,-6-5-25 0,-1 3 23 16,-6-3-21-16,-3 5 5 0,-5-1 15 0,-1-2-14 16,-6-2 10-16,-5-1-16 0,-4-2 8 0,-8-1-20 15,-4-3-5-15,-1-3 19 0,-7-1-21 16,-2 4 22-16,-4 0-3 0,-1 5-15 0,-5 3 12 0,-2 3-10 16,-4 5 11-16,-2 4-9 0,-2 4 6 0,-5 4-9 15,-1 5-13-15,-1 4 26 0,-5 5-25 16,-4 5 26-16,-1 3-11 0,-2 5-6 15,3 5-8-15,-2 1-6 0,5 9-16 0,1-4-15 16,10 9-23-16,-3-11-43 0,24 16-85 0,-10-17-200 16,16-4-101-16,24 8 177 0</inkml:trace>
  <inkml:trace contextRef="#ctx0" brushRef="#br0" timeOffset="8343.7809">8913 10107 799 0,'-37'-3'115'0,"-2"0"-106"16,-1-1-3-16,0 0-3 0,1 2-2 0,0 1 0 15,-1 0 0-15,2 1 0 0,1 2 1 16,0-1 1-16,1 3 6 0,0-1 7 0,-1 1 6 16,3 3 6-16,0-1-7 0,-3 5-4 0,4-2 10 15,-2 4-18-15,0 0 14 0,1 1-15 0,-2 3-3 16,1-2-12-16,-2 6 10 0,0 3-9 0,-6 3 6 15,3 3 6-15,-2 1-6 0,0 3 7 0,0 4-2 16,-1-1 12-16,-2 1 4 0,3 4 17 0,-2-6-1 16,4 5 14-16,-3-6-10 0,8 3 5 15,-3-5-14-15,7 3 5 0,-2-2 4 16,7 2-33-16,0-3 25 0,2 1-33 0,4-3 8 16,4 2 5-16,1-1-12 0,6 2 5 0,3 5-11 15,2 1 8-15,5 3-10 0,4 2 10 0,6 1-10 16,1 0 10-16,9 1-14 0,2 0 9 0,5 2 0 15,2-2-29-15,6 0 25 0,-1-3-28 0,4-1 13 16,1-4 13-16,5 1-5 0,1-3 12 16,3-2-6-16,1-2 9 0,-1-4-6 0,4-2 7 15,3-2-9-15,2-2 5 0,2-1-4 0,2-2 5 16,1-2-1-16,4-2 5 0,1-1-4 16,4-3 4-16,3-1-3 0,0-3 2 0,7-4-5 0,-1-3 2 15,1-8-1-15,2-7-2 0,-5-7 8 16,0-8-6-16,-1-11 9 0,-5-9-11 15,0-9 8-15,-4-7-14 0,-6-9 16 0,-1-9 2 16,-6-9-14-16,-4-6 16 0,-7-5-14 0,-3-3-7 16,-8-2 24-16,-7-2-1 0,-9 2-11 0,-6 7 19 15,-11 3-10-15,-4 8-5 0,-13 3 24 0,-3 2-22 16,-10 1 22-16,-5 8 4 0,-8-1-15 0,-2 13 24 16,-12 5-17-16,1 11 3 0,-12 4 9 0,0 10-13 15,-9 5 0-15,-2 9-8 0,-6 4 1 16,-7 10-6-16,-6 6-3 0,-4 7 0 0,0 8-8 15,0 8 3-15,4 6-11 0,3 5-2 0,8 4-16 16,4-4-17-16,19 8-53 0,-3-16-36 16,37 14-102-16,-8-10-324 0,37-30 27 0,-2 33 290 15</inkml:trace>
  <inkml:trace contextRef="#ctx0" brushRef="#br0" timeOffset="9250.0416">13568 10641 800 0,'-46'-15'132'0,"6"-11"-106"0,0 1-13 16,1-2 6-16,-1-1 4 0,-3-1 20 16,4 4 9-16,-7-5 12 0,6 7-4 0,-10-8 3 15,5 10-10-15,-10-7-1 0,6 6-16 0,-6-1-3 16,2 3-13-16,-3-1-4 0,-1 2-8 0,-4 1 1 16,-1 2 13-16,0 0-36 0,-1 3 36 15,-1 2-37-15,-2 0 16 0,-2 4 2 0,1 1-4 0,-2 0 3 16,-3 2-3-16,-1-1 2 0,-1 3 0 0,0-1-1 15,-4 3 0-15,0 0 0 0,-1 3 3 16,0-1 8-16,0 3 3 0,-3 1 5 16,0 6 5-16,-4 0 20 0,6 9-32 0,-5 2 29 15,6 6-31-15,-1 3 3 0,1 8 5 0,2 4-10 16,3 5 4-16,2 7-15 0,3 2 10 0,1 7-14 16,6 2 13-16,2 3-3 0,7 3-19 0,3-1 18 15,3 1-19-15,6-3 6 0,1 0 14 0,5 1-16 16,4-2 15-16,6-1-14 0,4-5 16 15,5-1 2-15,3-2-20 0,6-4 24 0,4-3-25 16,6-5 9-16,6 0 9 0,7-4-11 0,6 1 11 16,7 0-10-16,8-3 10 0,5 3-9 0,8-4 7 15,6-1-7-15,6-4 8 0,10-4 10 16,6-3-27-16,6-5 28 0,8-1-29 0,4-1 12 16,6-3 6-16,5-2-5 0,3-1 5 15,3-3-2-15,5 0 3 16,-1-1-2-16,1 0 1 0,2-2 0 0,-5-4 1 0,-1-6 0 0,-1-5 1 15,-10-9-1-15,-1-8-2 0,0-8 8 0,-4-10-7 16,-5-7-8-16,0-11 23 0,-6-13-22 0,-2-6 19 16,-3-12 4-16,-6-8-19 0,-1-5 4 0,-2-2 12 15,-6-3-11-15,-3 0 11 0,-9 0 4 0,-5 1-21 16,-10 4 20-16,-9-2-5 0,-10 0-12 16,-10 2 10-16,-10-3-11 0,-8 4-9 0,-11 2 21 15,-10 0-7-15,-8 7-12 0,-6 6 15 16,-8 9-15-16,-7 12 5 0,-6 10 18 0,-8 12-7 15,-9 10 9-15,-8 11-8 0,-12 11-1 0,-8 12-5 16,-9 13-7-16,-7 12 3 0,-7 13-10 0,-4 11 6 16,-5 8-17-16,-1 6 4 0,6 6-11 0,3-6-44 15,16 7-17-15,-2-21-71 0,35 16-129 16,-7-16-259-16,17-15 23 0,25 6 382 0</inkml:trace>
  <inkml:trace contextRef="#ctx0" brushRef="#br0" timeOffset="12983.1519">21176 9891 1350 0,'-75'-16'100'0,"19"-4"-85"15,-4-2-1-15,2-2-18 0,-1 1 3 0,0-1-8 16,0 3 8-16,-1 1-2 0,-4 2 7 15,4 2-1-15,-5 0 4 0,4 5 0 0,-3 1 5 16,-1 0-1-16,2 0 1 0,-4 3-5 0,3-2 5 16,1 3 0-16,-4 0 5 0,4 4 6 0,-3-4 3 15,3 6 0-15,-4-2 0 0,1 3-2 0,-2 1-3 16,0 5-2-16,-1 1-6 0,0 3-2 16,0 2-5-16,1 3 3 0,2 4-4 0,1 4 3 15,-1 3-8-15,4 2 5 0,1 5-7 0,4 0 6 16,2 3-8-16,3 4 8 0,3 2-11 0,3 0 10 15,4 3-11-15,1 0 11 0,5 5 10 0,3 1-24 16,0 2 24-16,4 3-23 0,0 2 3 0,0 2 13 16,3 3-14-16,-1 0 14 0,2 1-14 15,2 1 14-15,1 0 0 0,1-2-19 16,3-2 21-16,2-3-22 0,3-6 11 0,4-2 13 16,3 1-9-16,4-1 11 0,2-3-12 0,6 2 9 15,2-5-9-15,6-1 8 0,3 2-10 0,1 2-7 16,5 0 23-16,4 2-24 0,2 0 24 0,6 2-6 15,1 0-14-15,2 3 12 0,3-1-12 0,1 1 11 16,6-1-12-16,0-1 12 0,8-1-12 16,3-5-6-16,3-2 24 0,3-1-23 0,2-4 25 15,4 0-9-15,2-4-7 0,3-4 8 0,2-4-8 16,2-5 7-16,6-3-4 0,2-7 2 0,6-5-2 16,4-4 5-16,5-9 2 0,2-6 3 0,6-7 6 15,5-6-5-15,0-8 5 0,2-3-10 16,3-6 3-16,-3-5-11 0,0-2-8 0,1-4 21 15,-6-5-21-15,-2-1 20 0,-1-5-4 16,-4 0-13-16,-5 0 12 0,-1-3-12 0,-10-1 13 16,-8-3-13-16,-5-2-2 0,-8-2 19 0,-7-2-17 15,-4-5 17-15,-10-4 0 0,-5-3-16 0,-8-5 20 16,-11-3 3-16,-8-2-9 0,-9 0 12 0,-9-6-9 16,-9 1-10-16,-12-2 22 0,-9-2-11 0,-13-1-5 15,-7 3 8-15,-11 3-8 0,-7 9 4 16,-10 7-10-16,-7 10-1 0,-11 12 0 15,-11 12 0-15,-9 13 0 0,-10 15 0 0,-12 12 0 16,-7 15 0-16,-11 19 0 0,-13 16 0 0,-9 17 0 16,-12 17 0-16,1 15 0 0,-5 7 0 0,7 10 0 15,3-8-101-15,22 16-185 0,1-27-363 0,17-9 23 16,15-12 242-16</inkml:trace>
  <inkml:trace contextRef="#ctx0" brushRef="#br0" timeOffset="17061.3062">13877 11100 1581 0,'-24'20'21'0,"2"2"-11"16,6 6 1-16,4 1-11 0,2 7 6 0,5 9-10 15,2 4 15-15,1 3 15 0,4 2-12 16,-2-13 36-16,4-6-23 0,-4-35 6 0,6 24-5 16,-6-24-7-16,24-19 1 0,-5-13-5 0,13-17 27 15,7-29-16-15,13-22 13 0,12-26 1 16,14-23-24-16,18-19-18 0,15-10 0 0,15-11 0 16,15-5 0-16,7-7 0 0,5-2 0 0,1 5 0 15,1 1 0-15,-2 9 0 0,-6 10 0 0,-3 12 0 16,-8 16 0-16,-12 14 0 0,-7 10 0 0,-7 10 0 15,-11-6-74-15,11 23-289 0,-18-24-284 0,1-2 2 16,-5-1 328-16</inkml:trace>
  <inkml:trace contextRef="#ctx0" brushRef="#br0" timeOffset="17655.0956">11720 13540 1853 0,'-28'28'49'0,"15"-8"-24"0,4 11-4 15,0 9-6-15,4 14 1 0,5 16-13 0,4 11 5 16,-2 5 17-16,3-1-10 0,0-16 2 16,1-16-17-16,4-23 0 0,-10-30 0 0,44 9 0 15,2-35 0-15,23-29 0 0,35-37 0 16,33-49 0-16,33-42 0 0,48-50 0 0,32-45 0 16,44-31 0-16,27-35 0 0,30-17 0 0,10-13 0 15,22 3-5-15,-8-18-245 0,-8 33-403 0,-30 5 0 16,-40 10 168-16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5T00:40:59.7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954 648 407 0,'0'0'117'0,"0"0"-2"0,2-18-8 0,-2 18-2 15,0 0-3-15,0 0-3 0,2-17-14 0,-2 17-10 16,0 0-12-16,0 0-20 0,0 0-10 0,0 0-13 16,0 0-12-16,0 0-3 0,0 0-3 0,4 22 3 15,-4-22 6-15,3 42 22 0,-3-19-22 0,3 9-16 16,-3 2 5-16,0 1-29 0,1 9 26 15,0 2 13-15,-1 1-13 0,0 1 11 0,-2 2-11 16,-1 0 10-16,0 1 6 0,-1-4-27 16,2-6 26-16,0-6-32 0,2-6-3 0,0-9-6 15,6-2-41-15,-6-18-32 0,0 0-41 0,0 0-39 16,27-12-145-16,-9 4-55 0,-15-22 222 0</inkml:trace>
  <inkml:trace contextRef="#ctx0" brushRef="#br0" timeOffset="593.7971">622 634 1394 0,'-31'11'88'0,"31"-11"-13"0,-31 12-19 16,31-12-29-16,0 0-14 0,0 0-9 0,0 0-1 15,11-21 4-15,-11 21 7 0,38-37-1 0,-6 10-1 16,4 0-3-16,5 1-8 0,6-1 1 0,0-1-4 15,3 1-2-15,1 2 0 0,-2 2 1 0,1 5-7 16,-3 1 5-16,-2 2 1 0,-4 5-8 0,-4 1 2 16,-7 2-3-16,-2 7 0 0,-6 1-1 15,0 4-1-15,-22-5-2 0,30 12 4 0,-30-12 8 16,20 16 7-16,-20-16-1 0,10 23 1 0,-10-23 2 16,4 28-2-16,-4-28 1 0,-1 31 0 0,0-11-4 15,-3 0 7-15,3 6 4 0,0-3 5 16,1 3 7-16,-3 3-4 0,5 4-1 0,-4 2-7 15,5 2 16-15,-3-3-25 0,1 3-10 0,-2-1 13 16,1 1-25-16,-1 6 26 0,-1 0 11 16,0-3-13-16,-2-1 10 0,0 0-6 0,-1-2 9 15,-3 1-6-15,2-2 3 0,-2-4 6 0,2-4-30 16,0-4 26-16,1-4-29 0,5-20 13 0,-8 25 1 16,8-25-3-16,0 0 0 0,0 0 0 0,0 0-2 15,0 0 2-15,0 0-1 0,0 0 3 0,22-13-1 16,-13-5-8-16,2-8 30 0,1-5-31 0,1-5 29 15,2-7-17-15,1 0-8 0,2-4 11 16,0 1-10-16,3 2 9 0,0 3-9 16,-1 6 10-16,2 2-10 0,-1 4 11 0,-2 3-8 15,-2 9 6-15,0 8-2 0,-17 9 15 0,23 3-14 16,-23-3 15-16,0 0-8 0,17 12-18 0,-17-12 17 16,8 36-16-16,-6-5 16 0,-3 3-5 0,0 4 6 15,-4-2-9-15,-1-1 3 0,0 0-9 16,0 0 6-16,1-1-13 0,1-1 2 0,5-7-16 15,1-5-3-15,6-3-20 0,-8-18-12 0,23 21-19 16,-23-21-37-16,37 6-34 0,-37-6-63 0,41-20-107 16,-9 16-138-16,-17-15 184 0,22 13 276 0</inkml:trace>
  <inkml:trace contextRef="#ctx0" brushRef="#br0" timeOffset="921.9218">1817 930 1310 0,'-17'7'64'0,"17"-7"-19"0,-21 14-11 16,21-14 4-16,0 0-3 0,0 0-8 0,-12 18-12 16,12-18-11-16,0 0-2 0,0 0 1 0,27 17 6 15,-27-17 3-15,31 3 6 0,-8-4 3 0,0-4-3 16,8-1-5-16,0-4-4 0,3 0-6 16,-1-2-1-16,-2-3-3 0,-3-1 3 15,-3 1-2-15,-4-1 4 0,-4 3-3 0,-17 13 4 16,23-27-4-16,-23 27 3 0,8-25 0 0,-8 25 1 15,-9-23-1-15,9 23 0 0,-27-19-3 0,8 11 0 16,-5 3-2-16,-1 5 5 0,-3 3-3 0,-1 4 3 16,-3 6 6-16,-1 4 0 0,2 7 15 15,0 3-6-15,5 3 6 0,1-1-11 0,6 1 1 16,3-2-11-16,5-1 2 0,4-2-5 0,7-2 2 16,5-1-8-16,5-3 4 0,8-2-7 0,5-5-6 15,7-3-20-15,4-10-24 0,16-1-54 0,-7-15-49 16,22 8-93-16,-14-3-254 0,9-7 11 0,10 11 293 15</inkml:trace>
  <inkml:trace contextRef="#ctx0" brushRef="#br0" timeOffset="1234.4435">2920 625 1043 0,'0'0'142'0,"0"0"-95"16,-20-14-12-16,20 14 7 0,0 0 10 0,-1-18 6 16,1 18-7-16,0 0-10 0,0 0-9 0,0 0-10 15,0 0-11-15,0 0-5 0,-1 23-5 16,3-5 5-16,1 7 6 0,0 5 21 0,0 3-19 15,-2 6-19-15,0 2 6 0,-1 6-30 0,-1 0 22 16,1 0 16-16,-1-2-28 0,-2-3 12 0,4 1-22 16,-3-8-24-16,7 1-14 0,-6-13-23 0,14 2-36 15,-13-25-30-15,20 27-120 0,-20-27-63 0,21 5-69 16,9 1 362-16</inkml:trace>
  <inkml:trace contextRef="#ctx0" brushRef="#br0" timeOffset="1484.4688">3107 769 1342 0,'-23'20'121'0,"-15"-1"-25"15,11 4-18-15,-8-1-16 0,7 4-4 0,-3-3-23 16,6-2-4-16,0-3-10 0,6-2-3 16,19-16-7-16,-23 21-2 0,23-21-7 0,0 0 1 15,0 0-6-15,0 0 1 0,17 12-1 0,-17-12-2 16,32 4 5-16,-11-5 2 0,2 0 1 0,3-4-4 15,1-1 1-15,2 0-9 0,1 0-3 0,-4 2-3 16,1 0-17-16,-4 1-12 0,3 4-22 16,-9-5-26-16,10 7-39 0,-27-3-66 15,38-4-177-15,-17 13-136 0,-21-9 115 0,35 23 395 16</inkml:trace>
  <inkml:trace contextRef="#ctx0" brushRef="#br0" timeOffset="1859.4735">3365 908 1448 0,'-17'12'33'16,"17"-12"-12"-16,-21 21-5 0,21-21 9 16,0 0-4-16,-8 20-4 0,8-20-9 0,0 0-8 15,10 17 1-15,-10-17 2 0,21 8 0 0,-21-8 6 16,33 1-5-16,-11-2 2 0,1-4-3 0,3-2-2 15,0-3 3-15,1 0-5 0,1-3 7 16,-1 0-6-16,-2-2 3 0,-3-1-3 0,-2 2 0 16,-3-3-2-16,-17 17 6 0,26-32-2 0,-26 32 5 15,5-23 0-15,-5 23 1 0,-12-16-3 0,12 16 1 16,-27-15-6-16,9 13 1 0,-1 3-2 0,-4 4-2 16,-1 4 5-16,-2 6-1 0,0 5 14 0,-1 2 2 15,2 4 9-15,1-1-4 16,3 0-1-16,4 2-9 0,3-2 0 0,5 0-13 15,3-1 6-15,3-1-10 0,6-3 6 0,5-2-5 16,-8-18 1-16,28 27-14 0,-7-21-7 0,8-3-28 16,-1-11-23-16,16 0-32 0,-11-15-58 0,20 7-69 15,-12-8-167-15,3 0-67 0,13 7 226 0</inkml:trace>
  <inkml:trace contextRef="#ctx0" brushRef="#br0" timeOffset="2297.0087">4076 749 1198 0,'-25'23'269'0,"-5"-5"-182"0,11 3-16 16,-7-1-11-16,8 3-7 0,-2-3-15 16,3 2-3-16,-1 2-15 0,5 1 5 0,2-4-8 15,4-1-2-15,7-20-4 0,-4 26-3 0,4-26-6 16,11 18 1-16,-11-18-4 0,27 10 5 16,-8-10-4-16,6-4 3 0,4-4-2 0,3-7-1 15,3-1 4-15,2-6-7 0,2-1 6 0,2-1-7 16,-1-3 6-16,1 0-6 0,-2 1 5 0,0-1-3 15,-1 3 2-15,-3 0-3 0,-1 4 3 0,-3 6-6 16,-4 4 6-16,-5 4-4 0,-22 6 5 0,27-5-3 16,-27 5 2-16,0 0-1 0,0 0-5 15,13 35 7-15,-16-9-8 0,-2 15 11 16,-4 2-7-16,-3 8 4 0,-1 6-10 0,-4 5 13 16,-2 4-14-16,2 0-4 0,0 0 16 0,3-3-18 15,0-3 23-15,1-1 5 0,0-7-11 0,0-5 10 16,1-7-8-16,3-7 9 0,-1-6-6 0,3-3 8 15,7-24-2-15,-13 28 4 0,13-28 1 0,0 0-3 16,0 0-7-16,0 0-5 0,0 0-1 16,-17-29-3-16,11 9 3 0,-1-6-4 0,0 0 5 15,1-2-5-15,1-1 6 0,1-2-5 0,2-1 6 16,0-2-6-16,1-5 5 0,4-2-5 0,0-4-1 16,6-2 17-16,2 0-21 0,3 0 9 0,5 3-21 15,-2 3-18-15,6 7-14 0,-3 2-24 16,11 7-48-16,-13-8-101 0,26 8-225 0,-9 10-118 15,0-1 125-15</inkml:trace>
  <inkml:trace contextRef="#ctx0" brushRef="#br0" timeOffset="2593.8958">5381 734 1485 0,'0'0'146'0,"0"0"-36"0,0 0-61 16,0 0 22-16,0 0-52 0,0 0-32 15,0 0 19-15,-5 17-29 0,5 7 30 0,-1 4 1 16,-3 3-4-16,1 5 4 0,-3-4-10 0,1 0 7 15,1-2-9-15,0-1 5 0,4-3-13 0,-1-1-2 16,5-2-19-16,-4-23-7 0,14 32-32 0,-14-32-25 16,26 12-57-16,-26-12-73 0,33-17-178 0,-10 13-108 15,-6-17 204-15</inkml:trace>
  <inkml:trace contextRef="#ctx0" brushRef="#br0" timeOffset="2750.1381">5449 375 1405 0,'-29'22'282'16,"-4"-10"-220"-16,6 2-22 0,2 1-11 0,7-2-8 16,18-13-9-16,-23 22-11 0,23-22-12 15,-4 17-14-15,4-17-21 0,0 0-37 0,36 17-48 16,-36-17-88-16,53 0-106 0,-14 3-204 0,-8-4 47 16,21 7 482-16</inkml:trace>
  <inkml:trace contextRef="#ctx0" brushRef="#br0" timeOffset="3047.0276">5987 652 1569 0,'-8'19'131'0,"-21"-3"-73"0,9 0-13 0,-5-3 8 16,7-5-23-16,-1 1 0 0,19-9-22 0,-30 19 1 16,30-19 3-16,-15 17-4 0,15-17-5 0,0 0-2 15,3 22-3-15,-3-22 2 0,18 22 3 0,-18-22-5 16,31 25 6-16,-12-12-6 0,3-2 3 15,1 0-2-15,0-1 0 0,-1-2 1 0,-1 3 0 16,-3 1-1-16,-18-12 3 0,27 28-2 16,-19-11 7-16,-8-17-6 0,5 34 6 0,-7-15-5 15,-4 3 6-15,-8 1-5 0,-1 0 4 0,-6 1-7 16,-2-3 3-16,-1-2-4 0,-1-2 3 0,2-4 0 16,2 1-18-16,3-6 4 0,18-8-27 0,-24 9-10 15,24-9-18-15,0 0-87 0,-23-28-141 16,23 28-300-16,0-23 11 0,0 3 397 0</inkml:trace>
  <inkml:trace contextRef="#ctx0" brushRef="#br0" timeOffset="3797.1508">7282 566 1075 0,'0'0'51'16,"5"-24"-24"-16,-5 24-18 0,6-18 3 0,-6 18 15 15,0 0 15-15,0 0 7 0,0 0 1 0,0 0-6 16,0 0-3-16,3 31 1 16,-1-3-1-16,-5 2 5 0,6 10 3 0,-7-6-1 15,6 2-18-15,-4 0 3 0,4 1-17 0,1 3-1 16,1-2 7-16,-2-3-14 0,2-2 4 0,-2-4-7 16,2-5 2-16,-2-4-6 0,1-3 2 0,-3-17-6 15,3 27 5-15,-3-27-2 0,0 0 2 0,4 17 1 16,-4-17-1-16,0 0 0 0,0 0-1 15,0 0 1-15,0 0 0 0,0-29 2 0,0 9-6 16,0-7 2-16,0-4-5 0,0-3 8 0,-3 0-8 16,2-2 8-16,-2-3-9 0,0 3 10 0,-3-8 3 15,1-4-6-15,0-4 7 0,-1-6-17 16,4 2 1-16,1 4 1 0,2 9 3 0,2 4 3 16,4 7 0-16,2 7 0 0,2 4-2 0,-11 21-1 15,27-29 0-15,-10 16 1 0,5 0 3 16,1 2 2-16,4 3-1 0,3 1 2 0,-1 7-5 15,-1 3 4-15,0 2 0 0,-1 4-7 0,-1 3 1 16,-3 4 9-16,-3 5 2 0,-4-1 7 0,-2 5-6 16,-6 2-3-16,-3 2 0 0,-6 5-7 0,-5 0 16 15,-8 4-8-15,-4-2 1 0,-6 5 5 0,-2 1-4 16,-4-2-6-16,-2-4 27 0,-1-5-25 0,0-2-16 16,3-4 15-16,1 3-44 0,7-7 17 15,1-8-19-15,21-13-64 0,-24 9-77 16,24-9-176-16,19 9-204 0,-19-9 42 0,41 8 469 15</inkml:trace>
  <inkml:trace contextRef="#ctx0" brushRef="#br0" timeOffset="3953.3797">7914 917 1487 0,'-31'0'350'15,"3"17"-329"-15,5-6-11 0,4-3-3 0,19-8-2 16,-28 10 3-16,28-10-8 0,-17 0-9 0,17 0-22 15,0 0-29-15,0 0-52 0,2-29-68 0,22 14-126 16,-24 15-238-16,38-36 28 0,-1 20 387 16</inkml:trace>
  <inkml:trace contextRef="#ctx0" brushRef="#br0" timeOffset="4187.7956">8185 531 1648 0,'0'0'41'0,"-32"25"-13"16,32-25-8-16,-22 32 12 0,14-13-2 16,-1 4-4-16,3 9-6 0,-2-6-16 0,3 3 28 15,2 0-29-15,2 0-13 0,-1 0 15 0,4 5-43 16,0 0 33-16,2-3 9 0,1 1-13 16,-3-6-10-16,4 0-14 0,-3-4-7 0,5 2-29 15,-8-24-6-15,12 32-50 0,-12-32-64 0,0 0-141 16,27 28-182-16,-27-28 74 0,18 14 438 15</inkml:trace>
  <inkml:trace contextRef="#ctx0" brushRef="#br0" timeOffset="4437.7246">8089 476 1631 0,'0'0'60'16,"0"0"-40"-16,0 0-18 0,0 0-3 0,27-19 18 15,-9 14 0-15,8-1 8 0,2 1 9 0,6 1-12 16,0-1-1-16,4 0 0 0,-2 6-4 0,-1-1-6 16,0 4 5-16,-5 5-13 0,-2-1-4 0,-1 5 8 15,-7 1 0-15,-1 7-3 0,-6 6 8 0,-3 5-7 16,-7 9-3-16,-4 4 6 0,-7 1-7 0,-9 4-11 16,-8-3 7-16,-3 0-5 15,-6 1 4-15,0-3 5 0,1-3-12 0,-1-3 2 0,3-3-10 16,0-4 2-16,7-3-24 0,0-8-12 0,13-3-68 15,-10-18-97-15,21 0-343 0,0 0-22 0,0 0 280 16</inkml:trace>
  <inkml:trace contextRef="#ctx0" brushRef="#br0" timeOffset="4593.9842">8548 1001 1715 0,'-17'15'292'0,"0"-8"-269"15,17-7-12-15,-20 4-5 0,20-4-6 0,0 0 0 16,0 0-12-16,0 0-40 0,0 0-49 0,-3-20-162 16,3 20-385-16,5-30 24 0,-5 30 278 15</inkml:trace>
  <inkml:trace contextRef="#ctx0" brushRef="#br0" timeOffset="5158.3811">9769 212 554 0,'0'0'104'0,"0"0"-18"0,0 0-24 0,-29 3 2 16,9 9 15-16,0 9 21 0,-8 2 3 0,2 12-2 15,-9 0-8-15,6 9-13 0,-8-2-3 0,7 9-8 16,-8 1-3-16,11 6-9 0,-3-1-16 0,13-7 21 16,-3 0-49-16,9-6-15 0,4-2 8 0,5 0-44 15,8-2 36-15,6-5 7 0,6-2-10 16,3-3 8-16,7 0-19 0,2-3 4 0,8-2-35 16,-5-9-38-16,14 2-31 0,-13-15-70 0,22 7-142 15,-11 3-164-15,-3-13 36 0,13 10 417 16</inkml:trace>
  <inkml:trace contextRef="#ctx0" brushRef="#br0" timeOffset="5656.3765">10027 532 1031 0,'0'0'152'15,"-23"4"-52"-15,23-4-12 0,-19 18-15 0,19-18-5 16,-15 35-11-16,4-10-8 0,6 6-6 0,-5 2-12 15,8 3 34-15,-7 2-40 0,7 1-13 0,-4 2 15 16,4 3-42-16,0-5 35 0,3 1 9 16,0-3-17-16,2-1 6 0,-1-1-11 0,2-1 4 15,-2-1-8-15,1-4 7 0,0-5-6 0,-1-2-31 16,-1-6 30-16,-1-16-35 0,2 22 31 0,-2-22 1 16,0 0 1-16,0 0-2 0,0 0-1 0,0 0 2 15,0 0-1-15,5-25 33 0,-5 2-31 0,0-4 26 16,0-4-27-16,1-4-8 0,1 0 10 15,-2-3-9-15,0-1 6 0,-3-3-12 16,3-3 9-16,-2-8-17 0,2 1-14 0,0-8 39 16,1-1-10-16,1 1 18 0,4 1 10 0,0 5-32 15,4 8 4-15,1 10-2 0,4 7 5 0,1 5-3 16,1 7 10-16,2 2 7 0,-1 3 1 0,0 5 5 16,3 1-9-16,0 2-4 0,3 3-2 0,0 5-1 15,0 1 3-15,0 2-4 0,-3 3 4 16,-3-1-2-16,0 2-2 0,-18-11 3 0,30 34 1 15,-15-12-2-15,-5 4 4 0,-3 1-2 0,-3 3-1 16,-5 0 2-16,-3 7-2 0,-6 4 2 0,-6 0 3 16,-3-2 21-16,-7-4-34 0,-2-1-15 0,-6-1 9 15,-2 5-34-15,-2-3 38 0,0-4 5 16,4-3-21-16,2-4 1 0,5-2-21 0,0-7-13 16,27-15-39-16,-35 15-44 0,35-15-97 15,0 0-140-15,0 0-129 0,0 0 118 0,19 5 387 16</inkml:trace>
  <inkml:trace contextRef="#ctx0" brushRef="#br0" timeOffset="6062.6472">10630 905 1170 0,'0'0'75'15,"-26"-10"-7"-15,26 10 8 0,-22 4 2 16,22-4-10-16,-28 6-13 0,28-6-3 0,-31 7-7 15,31-7-11-15,-33 7-5 0,33-7-1 0,-33 12-3 16,33-12 3-16,-34 20 0 0,16-8 1 0,-3 1-4 16,2 4 1-16,-1-1-4 0,2 5 3 15,0 0-5-15,1 3 4 0,1 0-11 0,4 1-9 16,1-5-4-16,4-1 0 0,3 0 0 0,4-19 0 16,0 29-1-16,0-29-27 0,13 18 25 0,-13-18 1 15,28 7 1-15,-8-7 1 0,4-6 0 0,5-4-1 16,3-4 3-16,1-6 20 0,1 1-21 0,0-5 10 15,-3 1-11-15,2-1 0 0,-5 1 0 16,-1 2 0-16,-6 3 0 0,-3 2 0 16,-18 16 0-16,24-24 0 0,-24 24 0 0,0 0 0 15,15-18 0-15,-15 18 0 0,0 0 0 0,0 0 0 16,0 0 0-16,0 0 0 0,0 0 0 0,-11 27 0 16,11-27 0-16,-15 36-9 0,8-13-9 0,0 0-1 15,3-1-12-15,3-5-1 0,1-17-22 0,8 25-5 16,-8-25-25-16,25 11-21 0,1-8-38 15,-26-3-64-15,54-23-85 0,-20 13-206 0,-2-16 52 16,19 8 397-16</inkml:trace>
  <inkml:trace contextRef="#ctx0" brushRef="#br0" timeOffset="6250.1586">11195 402 1441 0,'-14'39'174'0,"-17"-11"-104"0,11 11-17 0,-8 9 0 15,11 4-5-15,-6-1-22 0,2 5-19 0,-1-1 6 16,4 0-15-16,1 2 13 0,6-7 8 0,2-4-16 16,6-1 0-16,3-5-14 0,2-2 6 0,5-3-28 15,-2-8-1-15,6 1-59 0,-8-10-41 0,11 5-21 16,-14-23-95-16,11 18-144 0,-11-18-90 16,0 0 159-16</inkml:trace>
  <inkml:trace contextRef="#ctx0" brushRef="#br0" timeOffset="6422.0639">10846 970 1501 0,'0'0'136'0,"-18"2"-54"15,18-2-24-15,0 0-24 0,0 0-19 16,0 0-4-16,0 0-1 0,24-6 4 0,-4-2-6 16,5-3-2-16,8-4-9 0,5-2-15 0,0-5-25 15,12-1-33-15,-12-9-50 0,20 7-39 0,-17-14-130 16,4 10-184-16,16 6-6 0,-17-5 301 0</inkml:trace>
  <inkml:trace contextRef="#ctx0" brushRef="#br0" timeOffset="6734.6093">11523 449 1614 0,'-30'15'104'0,"12"5"-43"0,-6 0 1 0,7 8-2 15,-6 5-5-15,3 7-6 0,-3 3-7 0,4 0-42 16,-1 0 0-16,4 3 0 0,1-2 0 0,4 3 0 15,0-4 0-15,2-4 0 0,3-3 0 16,2-1 0-16,3-4 0 0,4-2 0 0,1-8 0 16,3-2 0-16,-7-19 0 0,15 26 0 0,-15-26 0 15,21 11 0-15,-21-11 0 0,26-2 0 16,-26 2 0-16,26-17 0 0,-26 17 0 0,31-35 0 16,-17 12 0-16,3-3 0 0,-2 1 0 0,0-1 0 15,-2 3 0-15,-3 0 0 0,-1 5 0 0,0 1 0 16,-9 17 0-16,12-17 0 0,-12 17 0 15,0 0 0-15,0 0 0 0,0 0 0 0,17 3 0 16,-17-3 0-16,12 20 0 0,-12-20 0 0,18 37 0 16,-8-18 0-16,0 2 0 0,-2 0 0 0,5 2-70 15,-13-23-46-15,26 44-106 0,-26-44-143 0,14 28-227 16,2-3 30-16,-16-25 443 0</inkml:trace>
  <inkml:trace contextRef="#ctx0" brushRef="#br0" timeOffset="7218.9566">12404 536 1137 0,'0'0'82'0,"0"0"-43"0,0 0-11 15,0 0 4-15,0 0 3 0,0 0 8 16,0 0 3-16,0 24 5 0,-3 4 10 0,6 12-1 16,-5 1-14-16,3 0 27 0,-3 1-42 0,3 3-19 15,-5 0 10-15,4 3-45 0,-2-3 30 0,0-3 9 16,0 0-16-16,1-2 8 0,-2-3-12 0,5-2 11 15,-1-6-11-15,1-4-34 0,6-2 16 16,-8-23-58-16,18 30-1 0,-18-30-33 0,28 11-77 16,-28-11-63-16,18-17-270 0,8 16 77 0,-17-21 394 15</inkml:trace>
  <inkml:trace contextRef="#ctx0" brushRef="#br0" timeOffset="7515.9322">12302 675 1360 0,'0'0'408'0,"-18"-9"-371"0,18 9-29 16,0 0-10-16,0 0 4 0,19-2 7 0,0 1 9 15,5-2 8-15,4-4-5 0,6 0 4 0,4 0-4 16,7-4-7-16,0 3 2 0,1 2-9 0,1 2-5 16,-2 4 0-16,-2 3-2 0,-6 6 2 0,-6 3-4 15,-6 3 4-15,-4 6-1 0,-5 3 28 16,-6-1-12-16,-4 7-36 0,-9 3 10 0,-4 3-37 15,-6 7 24-15,-6 0 31 0,-5 1-10 0,-4 0 13 16,-7-1-10-16,-4 0 6 0,-1 1-9 16,1-4-22-16,1-3 22 0,2-3-24 0,3-7 25 15,4-2 3-15,6-6-6 0,4-5 0 0,19-14-17 16,-18 13-19-16,18-13-42 0,0 0-40 16,0 0-69-16,17-25-75 0,11 2-295 0,7 7 70 15,-8-17 353-15</inkml:trace>
  <inkml:trace contextRef="#ctx0" brushRef="#br0" timeOffset="7718.9819">13094 874 1344 0,'-26'23'371'16,"9"-14"-329"-16,17-9-17 0,-27 23 0 0,15-5 7 16,-4 1-7-16,2 4 1 0,-6 3-6 0,3 1 6 15,0 3-12-15,4 0 3 0,2-2-12 0,3 2-27 16,1-2 21-16,4-3-26 0,0-1 20 0,1-4-3 15,4-2-15-15,-2-18-8 0,13 30-26 0,-13-30-4 16,21 19-32-16,-21-19-32 0,31 3-69 0,-31-3-57 16,29-23-185-16,-3 17-17 0,-17-20 295 15</inkml:trace>
  <inkml:trace contextRef="#ctx0" brushRef="#br0" timeOffset="7859.6962">12987 510 1421 0,'-32'-4'145'0,"32"4"-40"0,-33-16-27 16,33 16-25-16,0 0-26 0,-17-7-22 0,17 7-10 16,0 0-14-16,0 0-13 0,23-7-36 0,4 7-63 15,-10-8-119-15,20-3-227 0,5 14-61 0,-11-3 225 16</inkml:trace>
  <inkml:trace contextRef="#ctx0" brushRef="#br0" timeOffset="8156.5044">13815 433 779 0,'-16'-19'72'0,"-3"-1"28"0,6 3 28 0,-7 3 14 15,20 14-10-15,-38-13-19 0,38 13-14 16,-44 15-11-16,25 0-17 0,-8 4-18 0,4 3-7 15,-9 4-1-15,6 8-6 0,-6 7 0 0,3 10-5 16,1 4-7-16,0-1-31 0,1 2 11 0,3-2-10 16,1-3-2-16,6 1 19 0,3-2-14 0,6-6 7 15,4-1-8-15,5-1 8 0,5-2-14 16,4-3-34-16,4 0 10 0,-1-8-43 16,8 0 3-16,-6-10-7 0,12 5-61 0,-27-24-55 15,48 22-239-15,-22-10-107 0,-26-12 120 0</inkml:trace>
  <inkml:trace contextRef="#ctx0" brushRef="#br0" timeOffset="8328.4752">13225 1029 1651 0,'-19'-5'109'0,"19"5"-48"0,0 0-20 16,0 0-14-16,0 0-13 0,0 0-9 15,0 0-4-15,0 0-1 0,12-19 0 0,8 11-2 16,12-2-1-16,6-1-9 0,8 0-8 0,1-1-25 15,11 2-39-15,-10-7-52 0,22 6-80 0,-22-9-90 16,14 1-234-16,6 13 61 0,-21-8 414 0</inkml:trace>
  <inkml:trace contextRef="#ctx0" brushRef="#br0" timeOffset="8578.3986">14316 428 1449 0,'0'0'200'15,"-28"-19"-190"-15,28 19 2 0,-24-22 10 16,24 22 13-16,-22-16 7 0,5 14-7 16,17 2-2-16,-38 12-2 0,20 4-7 0,-5 2 6 15,-2 7 1-15,-1 4-3 0,0 6 1 0,-3 9-8 16,2 5-6-16,-6 3-15 0,3 5 0 0,-3-2 0 16,4 2 0-16,5-1 0 0,3-2 0 0,4-4 0 15,7-1 0-15,3-3 0 0,7-3 0 0,6 2 0 16,2-6-42-16,5-3-2 0,-1-6-32 15,5 0-17-15,-17-30-53 0,41 45-69 0,-41-45-104 16,24 16-239-16,4-2 79 0,-28-14 405 0</inkml:trace>
  <inkml:trace contextRef="#ctx0" brushRef="#br0" timeOffset="8765.9101">13776 1113 1810 0,'-26'-3'142'0,"26"3"-69"0,-18-2-51 0,18 2-22 15,0 0 0-15,0 0 0 0,0 0 0 0,0 0 0 16,0 0 0-16,21-9 0 0,0 3 0 0,9-2 0 16,10-3 0-16,6-4 0 0,7 5 0 0,-4-5 0 15,7 5-86-15,-15-9-94 0,17 9-228 0,-17 1-230 16,-4 1 44-16,2 12 454 0</inkml:trace>
  <inkml:trace contextRef="#ctx0" brushRef="#br0" timeOffset="9328.4381">14270 1030 1172 0,'0'0'101'15,"27"-11"-31"-15,-7 7-18 0,0-5-4 16,5 1-20-16,-2-3-16 0,2 1-12 0,-4-2 1 16,1 0-5-16,-2 0 5 0,-2 1-2 0,-18 11 3 15,29-22-1-15,-29 22 3 0,21-23-5 0,-21 23 4 16,11-18 0-16,-11 18 8 0,0 0 2 15,-6-22 0-15,6 22-3 0,-21-12-5 0,21 12-5 16,-34-7 1-16,12 7 3 0,-3 1 8 0,0 5 9 16,-3 2 6-16,4 2 6 0,-4 4-3 0,3 1 8 15,-2 1-1-15,4 3 1 0,-2 2-6 0,6 4-3 16,-1 1-10-16,6 4 5 0,0 0-11 0,6 1 2 16,3 0-11-16,5-2 2 0,5-2-6 15,5-1-30-15,5-4 27 0,6-1-27 16,5-6 26-16,3-3 1 0,7-2-10 0,5-6-8 15,6-3-18-15,-1-8-20 0,13 2-33 0,-11-13-12 16,18 8-95-16,-21-18-38 0,11 8-133 0,-3 4-110 16,-20-11 238-16</inkml:trace>
  <inkml:trace contextRef="#ctx0" brushRef="#br0" timeOffset="9656.5786">14838 955 1255 0,'-27'12'113'16,"11"7"-34"-16,-6-4-2 0,8 7 0 0,-7 0-23 15,9 6-9-15,-4 0-17 0,7 3 3 0,1-1-9 16,3 2-25-16,-1-5 28 0,5 4-33 16,-2-5 30-16,5 1-2 0,-1-4-11 0,2-1 2 15,2-4-10-15,-5-18 5 0,12 26-6 16,-12-26 4-16,0 0-2 0,0 0 3 0,16 17 1 16,-16-17 5-16,0 0 5 0,0 0 1 0,20-25 2 15,-14 8-5-15,1-5 2 0,0-3-6 0,1-2 5 16,0-3-4-16,-2 0 2 0,-1-2 11 0,0 1-24 15,-1-1 0-15,-1 0 0 0,1-1 0 0,-2 4 0 16,3 1 0-16,-1 7 0 0,1 0 0 16,-5 21 0-16,10-30 0 0,-10 30 0 0,12-20 0 15,-12 20 0-15,0 0 0 0,24-17 0 16,-24 17 0-16,27-4 0 0,-10 2 0 0,5 2-13 16,1-1-22-16,5 2-11 0,-1-2-20 0,9 2-32 15,-9-8-44-15,18 7-102 0,-21-2-198 0,11-1-112 16,8 8 148-16</inkml:trace>
  <inkml:trace contextRef="#ctx0" brushRef="#br0" timeOffset="10359.7404">15165 1009 1599 0,'0'0'91'15,"-35"27"-34"-15,35-27-5 0,-19 25-14 16,19-25-17-16,-1 19-11 0,1-19 0 15,0 0 7-15,29 21 3 0,-9-18 4 0,8-2-2 16,3-4-5-16,5-3-8 0,0-3-4 0,-1-2-3 16,1-1 0-16,-4 1 1 0,-1-1-1 0,-7 0-3 15,-3 2 3-15,-21 10-4 0,28-21 4 0,-28 21-2 16,14-22 2-16,-14 22-4 0,2-25 5 0,-2 25-2 16,-10-25 2-16,10 25-4 0,-26-24 0 15,9 13-4-15,-3 4 3 0,-2 2 1 0,-1 5-2 16,-2 4 4-16,0 3-4 0,-2 4 6 0,-2 3-1 15,-3 5 3-15,-1 4 2 0,1 2 7 16,0 0-3-16,5 4 0 0,3 2-11 0,4-2 0 16,6 1 0-16,4-2 0 0,6-2 0 0,4-1 0 15,7-4 0-15,3-1 0 0,6-3 0 0,4 0 0 16,6-5 0-16,7-2 0 0,7-2 0 16,5-6 0-16,5-4 0 0,3-3 0 0,0-5 0 15,1-1 0-15,2-1 0 0,-3-2 0 0,-4 0-23 16,-3-1 6-16,-8 0-2 0,-6-2 27 0,-4 2-10 15,-4-1 15-15,-7 3-14 0,-17 13-3 0,21-25 6 16,-21 25-3-16,7-19 10 0,-7 19-5 0,0 0 3 16,-15-21-1-16,15 21 3 0,-21 0 0 0,21 0-9 15,-33 13 0-15,14 0 0 16,-3 1 0-16,-2 7 0 0,1-1 0 0,-2 3 0 16,2 0 0-16,1 0 0 0,2 0 0 0,3-3 0 15,3 0 0-15,6-3 0 0,8-17 0 0,-8 27 0 16,8-27 0-16,4 23 0 0,-4-23 0 0,0 0 0 15,23 17 0-15,-23-17 0 0,34-4 0 0,-12-3 0 16,1-6 0-16,3-3 0 0,1-5 0 16,-2-1 0-16,2-2 0 0,0-1 0 0,-2-2 0 15,-2-1 0-15,0 1 0 0,-2-1 0 0,-4-1 0 16,1 2 0-16,-3 1 0 0,-1 3 0 0,-1 3 0 16,-4 3 0-16,-9 17 0 0,16-23 0 0,-16 23 0 15,0 0 0-15,0 0 0 0,0 0 0 16,0 0 0-16,0 0 0 0,6 23 0 0,-7-3 0 15,0 1 0-15,-3 6 0 0,2 0 0 16,-1 1 0-16,2-2 0 0,2 1 0 0,2-2-20 16,4 1-7-16,-1-6-30 0,9 1 13 0,-15-21-26 15,39 32-42-15,-39-32-51 0,54 18-155 0,-24-13-226 16,4-7 14-16,9 7 369 0</inkml:trace>
  <inkml:trace contextRef="#ctx0" brushRef="#br0" timeOffset="10578.4997">16488 1017 1701 0,'0'0'114'16,"-39"-7"-62"-16,20 6-3 0,-5 1-5 0,1 3-7 15,-3 1-7-15,-1 7-10 0,-1 2-20 0,0 4 0 16,0 6 0-16,1 1 0 0,2 3 0 0,0 2 0 16,6-3 0-16,2 3 0 0,5-2 0 15,3-2 0-15,7-3 0 0,3-2 0 0,7-4 0 16,2 1 0-16,8-6 0 0,3 0 0 0,8-5 0 15,4-5 0-15,7-2 0 0,2-11-46 0,5 4-48 16,-7-18-76-16,20 17-219 0,-13-12-207 0,-1 0 8 16,2 8 425-16</inkml:trace>
  <inkml:trace contextRef="#ctx0" brushRef="#br0" timeOffset="10922.2669">16622 1172 1703 0,'-23'10'70'0,"23"-10"-38"0,-22 18-3 16,22-18-20-16,0 0 6 0,0 0-17 0,0 0 18 16,23 18 5-16,-4-19 4 0,9-3 11 0,4-3-23 15,4-3 6-15,5-3-14 0,-3-2-11 16,0 0 5-16,-1-4-3 0,-6 1 3 0,1-2-1 16,-5 2 3-16,-4-3-1 0,-1 3 3 15,-7 0-3-15,-4 1 8 0,-11 17-4 0,6-27 4 16,-6 27 0-16,-11-23 0 0,11 23-6 0,-25-19 1 15,4 13-4-15,-4 5 6 0,-6 3 6 0,0 6-1 16,-1 6-10-16,-2 1 0 0,0 6 0 16,-6 2 0-16,5 2 0 0,1 2 0 0,6-2 0 15,7 1 0-15,6-1 0 0,8-1 0 0,5 2 0 16,3-3 0-16,5 0 0 0,2-1 0 0,7-3 0 16,2 0 0-16,2-4 0 0,8-1-50 0,-2-8-30 15,11 4-1-15,-1-10-39 0,22 14-167 0,4-12-284 16,-1-4-22-16,6 4 329 0</inkml:trace>
  <inkml:trace contextRef="#ctx0" brushRef="#br0" timeOffset="11641.143">17407 276 1255 0,'19'-8'48'0,"-19"8"-20"0,21-10 14 15,-21 10 17-15,38-4 16 0,-20 3-1 0,9 12-7 16,-4 1-18-16,6 8-3 0,-3 14-5 0,3 5-12 15,-3 9 5-15,-2 13-15 0,-3 4-2 16,-4 5-5-16,-5 5 10 0,-4 6-10 0,-8-8 0 16,-4 5 2-16,-10-3-18 0,-6-2 14 0,-12 3 1 15,-8-5-14-15,-8-2 9 0,-5-7-19 16,1-6-10-16,-6-6-12 0,15-5-64 0,-7-24-124 16,12 4-396-16,15-14 19 0,5-11 238 0</inkml:trace>
  <inkml:trace contextRef="#ctx0" brushRef="#br0" timeOffset="129943.0465">24317 8157 1062 0,'-2'-17'121'0,"2"17"-38"0,0 0-19 15,30-18-20-15,-30 18-13 0,27-18-18 16,-27 18-12-16,29-19-13 0,-29 19-15 0,28-18-32 15,-9 18-54-15,-19 0-90 0,13-22-243 0,-13 22 11 16,0 0 312-16</inkml:trace>
  <inkml:trace contextRef="#ctx0" brushRef="#br0" timeOffset="133786.8502">24045 16857 1091 0,'4'-24'390'0,"-4"24"-300"0,0 0-53 16,0 0-17-16,0 0-6 0,-15 17 9 0,15-17 5 15,-8 21-2-15,8-21-6 0,-9 41 1 16,3-11-13-16,3 6 5 0,1 12-12 16,1 4-13-16,0 4 28 0,-1 8-28 0,0 2 25 15,1 6-7-15,0 5-16 0,-2-4 11 0,3-1-15 16,-2-5 15-16,2-3-16 0,-2-2 17 0,4-1-17 16,-4-6 0-16,7-3-16 0,-8-12-77 0,14 0-41 15,-16-19-127-15,5-21-187 0,28 23-38 0,-28-23 302 16</inkml:trace>
  <inkml:trace contextRef="#ctx0" brushRef="#br0" timeOffset="134208.7335">24159 16660 1370 0,'0'0'107'0,"-18"-15"-77"0,18 15-29 0,0 0-4 15,0 0 2-15,-22 7 8 0,22-7 0 0,-18 32 5 16,2-6-9-16,-3 8 3 0,-7 4-10 0,-4 5 10 16,-8 4 3-16,-2 6 16 0,-8 6-15 0,0 7 9 15,-6-2 9-15,6 2-21 0,-1-10 39 0,10-2-14 16,1-11-2-16,12-2 5 0,4-13-14 0,7-7 0 16,15-21-12-16,0 0-2 15,0 0-4-15,0 0-3 0,0 0 3 0,27-33-1 16,-4 1 8-16,5-4-2 0,7-8 11 0,5-5-3 15,5-3-5-15,9-10 25 0,1 0-25 0,3 1 15 16,0-3-10-16,3 8-15 0,-1-1 7 0,-6 4-9 16,-1 6 9-16,-7 6-8 15,-6 9 9-15,-5 7-6 0,-8 8 1 0,-3 6-3 0,-7 6-1 16,-17 5 0-16,24 4 1 0,-24-4 2 0,14 19-1 16,-7-2 1-16,1 6-3 0,-1 7 3 0,0 6-6 15,1 8 6-15,-2 3-7 0,2 3 7 0,2 2-8 16,2 1 7-16,2 1-9 0,1-4-19 0,6 0 10 15,-2-9-45-15,8 3-11 0,-9-16-79 16,21 24-161-16,-20-17-279 0,5-3 2 0,5 9 373 16</inkml:trace>
  <inkml:trace contextRef="#ctx0" brushRef="#br0" timeOffset="134927.4993">23407 18365 484 0,'2'-35'161'0,"-4"-3"-140"16,-2 12-25-16,0-18 24 0,1 18-25 0,3-2 17 16,0 7 24-16,0 21 15 0,1-27 14 0,-1 27 11 15,-1-19 2-15,1 19-2 0,0 0-1 0,0 0-2 16,0 0-10-16,0 0-1 0,0 0 6 16,0 0-14-16,0 0-1 0,0 0-12 0,0 0-12 15,0 0 1-15,0 0-8 0,7 35 0 16,-6-10-2-16,0-1 3 0,1 14-10 0,-2 7 6 15,-2-8-23-15,2 2-8 0,-1-7 7 0,1 3 1 16,3 4 12-16,-1 1 3 0,0-6-9 0,1-9-13 16,-2 0-5-16,0-7-4 0,-1-18 11 0,4 29 7 15,-4-29-4-15,4 19 6 0,-4-19-5 0,0 0 2 16,0 0 2-16,0 0 3 0,0 0 10 0,0 0-3 16,0 0-8-16,2-23 17 0,-2 23-20 15,-4-30 4-15,1 4 15 16,-1-5-13-16,-1-8-6 0,0-1-10 0,-1 0 54 0,0 3-25 15,-1 3 48-15,0 5-17 0,-2-5-54 0,4 2 23 16,0-8-36-16,2-3 27 0,3 9 1 0,1 1-9 16,3 7 9-16,3 6-9 0,4-3 7 0,2 5-7 15,1-2-12-15,3 1 7 0,0 9-9 16,1-1 33-16,2 3-17 0,2 4 19 0,4-4-22 16,-1 4 1-16,3 2-2 0,2 2 1 0,0-2 2 15,2 5-1-15,-2 0 0 0,-3 4 0 0,-2 1-5 16,-2 3-16-16,-3 2 35 0,-20-13-35 0,25 32 30 15,-21-15-7-15,-4 2-9 0,-7 9 4 0,-5 1-7 16,-5 5 0-16,-8 15-9 0,-3 4 14 0,-5-9-12 16,-4-3 17-16,-2-7-14 0,-1-7 1 15,-2 4 7-15,1-4-12 0,1-8 33 16,3 0-21-16,6-7 15 0,5-6-3 0,9-3-18 16,17-3 9-16,0 0-14 0,-17-23-10 0,17 23-29 15,11-21-42-15,11 4-77 0,-22 17-144 0,32-35-165 16,4 14 22-16,-16 0 321 0</inkml:trace>
  <inkml:trace contextRef="#ctx0" brushRef="#br0" timeOffset="135240.0537">24231 17980 534 0,'0'-21'181'0,"0"21"-54"16,-8-28-10-16,8 28 11 0,0 0-10 0,0 0 13 16,0 0-42-16,-18-2-15 0,18 2-9 0,-10 28-58 15,5-5 29-15,1 3-38 0,-1 1 15 16,5 1 5-16,-1 3-13 0,3 7 10 0,1 8-23 15,0 1 19-15,1-5-21 0,-1 2 8 16,-1-13 16-16,0 4-41 0,2-1-5 0,-4-3-23 16,6-1-54-16,-11 0-85 0,16-11-61 0,-13 3-80 15,2-22-166-15,0 0 349 0,0 0 152 0</inkml:trace>
  <inkml:trace contextRef="#ctx0" brushRef="#br0" timeOffset="135599.3841">24143 17923 1300 0,'0'0'121'0,"0"0"-59"15,0 0-30-15,0 0-11 16,0 0-5-16,0 0 7 0,0 0-1 0,0 0-2 16,0 0 2-16,24-9-5 0,-24 9 0 0,30-1 4 15,-9 4-1-15,-1-2-1 0,6-2-2 0,2-3-2 16,2 4 1-16,-1-5-1 0,4 3-6 0,-1-1 0 15,0 0-7-15,-3 6-1 0,-1 2 0 0,-3 2-4 16,-3 1 5-16,-2 0-2 0,-20-8-16 0,24 22 36 16,-20-5-38-16,-6 5 31 0,-3-1-15 15,-4 1-3-15,-6 4 8 0,-2-2-4 0,-5 4 4 16,-2 2-10-16,-3-2 13 0,-2-4-10 0,-3 2 7 16,-2 1-9-16,0 4 2 0,0 0-5 15,-2-7 7-15,2-4 24 0,2-8-28 0,3 1-6 16,3-5 11-16,4 1-31 0,4-7 16 0,18-2 27 15,-24-1-42-15,24 1 6 0,0 0-47 0,0 0-69 16,-4-18-76-16,25 3-102 0,-21 15-102 16,23-30-48-16,15-3 408 0</inkml:trace>
  <inkml:trace contextRef="#ctx0" brushRef="#br0" timeOffset="135771.3085">24849 18241 1705 0,'0'0'144'0,"-3"20"-71"0,3-20-20 16,0 0-20-16,-23-3-3 0,23 3-21 0,-17-3-9 15,17 3 0-15,-23 16 0 0,23-16 0 0,-22 0-10 16,22 0-24-16,-24-2-34 0,24 2-46 0,-33 11-119 16,33-11-328-16,0 0-65 0,-33-4 226 0</inkml:trace>
  <inkml:trace contextRef="#ctx0" brushRef="#br0" timeOffset="136083.8606">23815 18587 1458 0,'23'-22'145'0,"-20"5"-72"0,4-3-54 16,-7 20 9-16,5-22-12 0,-5 22 22 15,0 0 6-15,0 0-28 0,0 0 1 0,0 0-5 16,0 0-21-16,0 0-7 0,0 0-12 0,0 0-44 15,0 0-17-15,0 0-70 0,0 0-83 0,0 0-89 16,0 0-238-16,-18-7 219 0,18 7 350 0</inkml:trace>
  <inkml:trace contextRef="#ctx0" brushRef="#br0" timeOffset="137115.0371">23409 18463 267 0,'0'0'122'0,"0"0"-42"0,0 0-10 16,0 0 8-16,0 0 66 0,11-16-2 0,-11 16 21 16,12-22-30-16,-12 22-33 0,15-23-1 15,-15 23-18-15,14-24-15 0,-14 24-24 0,11-23-19 16,-11 23-7-16,0 0 8 0,0 0 1 0,0 0 9 16,0 0-8-16,0 0-10 0,0 0-4 0,6 23-17 15,-8-2-25-15,-2 10 20 0,2 5-18 0,-2-2 27 16,-2 2 7-16,1 0 1 0,-2 2-12 0,0-1 2 15,0-5 12-15,1-3-12 0,2-3 7 16,0-4-2-16,-1 2-17 0,4-6 13 0,1-18-18 16,2 21 19-16,-2-21 7 0,0 0-16 0,0 0 33 15,17 6-13-15,-17-6-2 0,0 0 6 16,0 0 12-16,0 0-11 0,0 0-9 0,0 0 11 16,0 0-6-16,0 0 12 0,0 0 7 0,0 0 0 15,0 0-25-15,0 0-8 0,0 0-15 0,0 0 9 16,0 0 15-16,0 0-8 0,0 0 22 15,0 0-13-15,0 0-20 0,0 0 31 0,0 0-26 16,0 0 8-16,0 0 14 0,8-27-26 0,-8 27 26 16,0-25-12-16,1 6-4 0,0-1-5 0,3-5 14 15,-1-9-3-15,0 6 9 0,0-4 9 0,0 1-18 16,-2 6 2-16,0-8 6 0,-2 2 2 0,1-4-8 16,-1 3-4-16,0 5 21 0,-1 4-34 15,0 6 5-15,2 17 6 0,-6-18 4 16,6 18 3-16,0 0 2 0,0 0 8 0,0 0-34 15,0 0 7-15,0 0 4 0,0 0 6 0,0 0-15 16,-21-14 26-16,21 14-22 0,0 0-15 0,0 0 12 16,0 0-40-16,0 0 9 0,0 0-35 0,0 0-64 15,-17 18-128-15,17-18-151 0,26 9-95 0,-26-9 121 16,28-7 397-16</inkml:trace>
  <inkml:trace contextRef="#ctx0" brushRef="#br0" timeOffset="139677.5861">24024 7906 843 0,'0'0'139'0,"0"0"-46"15,0 0-12-15,0 0-3 0,-17-23 8 0,17 23-5 16,0 0-9-16,0 0-15 0,-6-20-8 0,6 20-8 16,0 0 1-16,0 0-1 0,0 0-3 15,0 0-5-15,-14-19-7 0,14 19-5 16,0 0-5-16,0 0-1 0,-22-2-5 0,22 2-2 16,-21 4-1-16,21-4-2 0,-29 16-1 0,12-5 2 15,-3 2 3-15,0 4 9 0,-7 3-5 0,-1 4 4 16,-1 1-11-16,2 1 6 0,1 0-2 0,3-2 4 15,1 1-5-15,4-2 0 0,4 0-9 0,3-1 4 16,2 3-5-16,3-1 4 0,6 1-5 16,1 2-12-16,4 4 22 0,2 1-21 0,3-1 20 15,1 2-5-15,3-4-6 0,3 0 5 0,3-1-5 16,1-3 4-16,3-3-2 0,2-5 3 0,2-8-3 16,1-2 0-16,3-9 0 0,-1-3-1 15,1-5 2-15,-1-5 0 0,-1-5 3 0,-2-6-2 16,-5-2 4-16,-3-6-5 0,-1-3-8 0,-2-4 21 15,-4-4-19-15,-3 0 19 0,-4 2-6 16,-3 3-8-16,-5 4 9 0,-3 3-6 0,-5 3 5 16,-2 1-5-16,-4 0 3 0,-1 2-4 0,-2 3 3 15,0 2-4-15,-1 6 2 0,-2 3-5 0,3 5 0 16,-2 3-6-16,2 2-1 0,0 5-3 0,2 1 1 16,0 3-5-16,17-6-22 0,-24 18-25 0,25 1-44 15,-1-19-5-15,10 32-121 0,-10-32-304 16,18 21 30-16,4-10 172 0</inkml:trace>
  <inkml:trace contextRef="#ctx0" brushRef="#br0" timeOffset="140240.1003">24309 7797 681 0,'5'-18'171'0,"-5"18"-49"0,0 0-6 16,0 0-16-16,0 0-2 0,0 0-9 15,-11-18-11-15,11 18-11 0,0 0-11 0,0 0-6 16,0 0-5-16,0 0-3 0,-22-7-4 0,22 7-4 15,0 0-5-15,0 0-2 0,0 0-6 0,0 0-1 16,0 0-5-16,0 0-4 0,0 0-6 16,0 0-4-16,0 0 0 0,0 0 2 0,0 0 2 15,5 26 5-15,-5-26-1 0,22 30-1 0,-7-12-7 16,2 4 3-16,1 2-7 0,-1 2 6 0,0 3-7 16,-2 1 4-16,1 3-5 0,-1-1 5 0,-2 2-6 15,-1-3 8-15,-2 2-6 0,-1 0 6 0,-2 1-7 16,-1-3 7-16,-1 1 7 0,-3 0-23 0,1-2 24 15,-1-2-25-15,-1-4 12 16,3-5 3-16,-4-19-8 0,10 26 0 0,-10-26-13 16,0 0-12-16,22 22-17 0,-22-22-27 0,18 1-30 15,-18-1-54-15,17-13-94 0,-17 13-222 0,3-27-21 16,-3 27 268-16</inkml:trace>
  <inkml:trace contextRef="#ctx0" brushRef="#br0" timeOffset="140771.3866">24344 8117 1110 0,'0'0'85'0,"0"0"2"0,-25-11-5 0,25 11 0 15,0 0-6-15,0 0-17 0,0 0-21 16,0 0-17-16,0 0-5 0,0 0 3 0,0 0 10 16,0 0 6-16,0 0 3 0,0 0-3 15,0 0-9-15,21-10-4 0,-21 10-3 0,0 0-3 16,0 0 2-16,0 0 0 0,0 0 2 0,0 0-2 15,0 0-1-15,0 0-5 0,0 0-5 0,0 0-1 16,-8 19-3-16,8-19 3 0,-16 22-4 0,16-22 1 16,-21 30-3-16,9-13-1 0,0 2-1 62,-1 2 3-62,-1-1-4 0,0 2-9 0,2-1 23 0,1-2-24 0,2-2 25 0,9-17-11 0,-11 24-2 0,11-24 2 0,0 0-2 0,-7 21 1 0,7-21-2 0,0 0 0 0,0 0-2 0,0 0-2 16,0 0-1-16,0 0-2 0,0 0 0 0,0 0-2 15,0 0 0-15,0 0 0 0,0 0 3 0,0 0 0 16,0 0 3-16,0 0 1 0,0 0 0 0,0 0 1 16,0 0 0-16,0 0-1 0,0 0 0 15,0 0 1-15,0 0 0 0,-2 17-1 0,2-17 4 16,0 0 0-16,-4 20-1 0,4-20 4 0,0 0-3 16,-1 23 2-16,1-23 0 0,0 0 1 0,-5 23-1 15,5-23 1-15,0 0-4 0,-6 18 3 0,6-18-3 16,0 0 2-16,0 0-1 0,0 0 0 15,0 0 1-15,0 0-1 0,0 0 0 0,0 0 0 16,0 0 1-16,0 0 0 0,0 0 1 16,0 0-1-16,0 0-1 0,0 0 0 0,0 0 1 15,0 0-2-15,0 0-2 0,0 0-10 0,0 0-13 16,-19-3-24-16,19 3-36 0,0 0-36 0,0 0-59 16,0 0-68-16,11-25-245 0,-11 25 30 0,10-18 239 15</inkml:trace>
  <inkml:trace contextRef="#ctx0" brushRef="#br1" timeOffset="281603.3696">23816 6574 697 0,'19'-17'135'0,"-19"17"-9"0,0 0-17 16,9-28 2-16,-9 28-14 0,0 0-8 0,19-15-16 16,-19 15-14-16,0 0-10 0,0 0-10 15,0 0-7-15,0 0-4 0,0 0-5 0,0 0-8 16,0 0-4-16,0 0-5 0,0 0 0 16,-5 30-2-16,1-12 3 0,0 0-3 0,1 2 3 15,-2 0-5-15,1 3 4 0,1 1-7 0,-2 2 6 16,1-1-8-16,0 0 4 0,1-2-4 0,-1-1 4 15,2-2-9-15,2-20-9 0,-3 29-29 0,3-29-33 16,6 19-62-16,-6-19-72 0,0 0-244 0,26-11-27 16,-18-6 195-16</inkml:trace>
  <inkml:trace contextRef="#ctx0" brushRef="#br1" timeOffset="281806.4998">24226 6378 1292 0,'-30'-5'111'0,"30"5"-56"16,0 0-1-16,-25 33-33 0,25-33 43 16,-26 44-28-16,4-18 3 0,4 10 0 0,-7 2-18 15,2 4 3-15,-2 3-14 0,0 2 6 0,2 0-14 16,1-1 7-16,2 3-13 0,-2-3 7 0,1 1-13 16,0-1 8-16,2-1-1 0,-1-4-33 0,6-3 21 15,-4-6-37-15,8 3-11 0,-7-15-24 0,18 12-67 16,-1-32-107-16,-17 20-236 0,17-20 46 15,0 0 291-15</inkml:trace>
  <inkml:trace contextRef="#ctx0" brushRef="#br1" timeOffset="282181.5282">23954 6943 1210 0,'0'0'192'0,"0"0"-125"0,0 0-40 0,0 0-17 16,0 0 2-16,0 0 8 0,0 0 13 15,18-15 3-15,-18 15 0 0,38-18-2 0,-16 5-2 16,6 2-9-16,-2 0-3 0,2 2-10 0,-3 0-3 16,-3 4-3-16,-4 2-2 0,-18 3-1 15,22 2 2-15,-22-2 4 0,0 0 4 0,9 21 6 16,-9-21-1-16,-9 30-1 0,-2-10-9 0,-5 6 1 15,-5 2-6-15,-3 1-7 0,-4-2 32 0,0 3-23 16,0-4 29-16,2 1-12 0,5-3-10 0,4-1 2 16,3-4-8-16,6-2 1 0,8-17-5 0,-8 24 1 15,8-24-2-15,0 0 1 0,14 19-1 0,-14-19 0 16,26 2 0-16,-4-6 0 16,4-3 2-16,7-5-4 0,2-6-3 0,3-6-18 15,3 1-20-15,-4-9-34 0,9 10-30 0,-16-15-64 16,20 21-199-16,-18-12-170 0,-4-1 37 0,4 12 394 15</inkml:trace>
  <inkml:trace contextRef="#ctx0" brushRef="#br1" timeOffset="282540.8996">24477 6485 1514 0,'0'0'92'0,"-22"-9"-29"16,22 9-7-16,0 0-2 0,0 0-3 0,0 0-12 16,0 0-10-16,0 0-11 0,0 0-6 0,0 0-6 15,0 0-1-15,0 0 0 0,0 0 6 0,0 0 0 16,0 0 5-16,22 20-2 0,-5-8 1 0,0 3-3 15,1 5 0-15,0 1-7 0,2 4 0 16,-1 4-5-16,-1 2 2 0,-1 4-3 0,-2 4 2 16,0-2-2-16,-4 0 2 0,-2 0-4 0,0-2 5 15,-3 0-7-15,-2-1 2 0,-1 0-15 16,0-4-22-16,1-1 21 0,-1-2-25 0,2-1 21 16,-4-6-19-16,6 5-50 0,-7-25-56 0,10 34-50 15,-10-34-71-15,0 0-250 0,9 19 77 0,-9-19 259 16</inkml:trace>
  <inkml:trace contextRef="#ctx0" brushRef="#br1" timeOffset="282790.9044">24663 6795 1305 0,'0'0'218'0,"-21"5"-128"0,21-5-23 0,-21 9-8 15,21-9-4-15,-19 18-7 0,19-18-13 0,-24 33-6 16,8-13-11-16,1 6 4 0,-2 0-6 0,0 3 5 16,0 1-4-16,0 1-11 0,-1 0 17 0,0 0-27 15,2 0 19-15,-1 0-12 0,3-3-4 0,1-1 4 16,2-3-16-16,1-5-4 0,4-1-17 16,6-18-17-16,-5 28-37 0,5-28-53 0,8 22-137 15,-8-22-299-15,0 0 30 0,0 0 249 0</inkml:trace>
  <inkml:trace contextRef="#ctx0" brushRef="#br0" timeOffset="372925.9928">23867 5494 856 0,'-8'-18'142'0,"8"18"-34"0,0 0-16 16,-9-17-4-16,9 17 0 0,0 0-3 0,0 0-12 15,0 0-19-15,0 0-13 0,0 0-14 0,0 0-6 16,0 0-4-16,0 0-5 0,0 0 0 16,0 0-4-16,0 0 2 0,0 0 4 0,0 0 3 15,0 0 4-15,23 15-3 0,-23-15-2 0,22 19-4 16,-22-19 0-16,28 28-5 0,-11-9 1 0,2 2-7 15,0 3 3-15,2 2-8 0,-2 1 7 0,1 1-5 16,-3 0 5-16,0-2-7 0,0 2-11 0,-1-2 26 16,-3-1-26-16,2-1 27 0,-3-1-9 0,-1-2-6 15,0-3-1-15,1-1-3 0,-12-17 3 16,23 26-2-16,-23-26 4 0,18 21-11 16,-18-21-6-16,0 0-13 0,18 13-9 0,-18-13-14 15,0 0-24-15,0 0-36 0,0 0-69 0,0 0-94 16,0 0-149-16,0 0-20 0,0 0 308 0</inkml:trace>
  <inkml:trace contextRef="#ctx0" brushRef="#br0" timeOffset="373144.75">24156 5738 1298 0,'-44'5'149'0,"44"-5"-67"0,-27 24-8 0,27-24-43 16,-28 26 36-16,18-9-32 0,-7-5 7 15,8 5-3-15,9-17-16 0,-26 31 0 16,12-14-8-16,3 1 2 0,0 0-6 0,1 3 3 16,-1 0-8-16,0-1 2 0,2 2-8 0,1 1 3 15,1 0-5-15,1-1 4 0,1-2-8 0,0-3-4 16,5 1-21-16,0-18-22 0,2 28-38 0,-2-28-47 16,12 22-123-16,-12-22-292 0,0 0 36 0,17 16 241 15</inkml:trace>
  <inkml:trace contextRef="#ctx0" brushRef="#br0" timeOffset="374410.4125">23717 3460 815 0,'0'0'245'0,"0"0"-166"16,0 0-50-16,0 0-15 0,-3-19 17 0,3 19 10 15,0 0 9-15,27-12-3 0,-27 12-12 0,27-13-10 16,-8 5-1-16,3 1-1 16,0-4 2-16,6 2-5 0,-1-1-3 0,2 2-9 15,-1 0-4-15,-1 3-2 0,-2 1-1 0,-4 2-2 16,-21 2 1-16,28 2 0 0,-28-2 6 0,0 0 4 16,11 25 1-16,-15-9 3 0,-6 6-8 0,-4 4 5 15,-8 1-1-15,-4 6 13 0,-5 0 3 0,0 4 15 16,-5 0-6-16,2 1 3 0,-3-2-12 0,4 2 4 15,2-3-10-15,4 1 5 0,4-5-11 16,5-4 1-16,6-5 6 0,4-3-31 0,8-19 26 16,1 30-30-16,-1-30 11 0,22 16 3 0,-2-9-2 15,3-6 1-15,7-2 0 0,8-7-1 0,2-3 2 16,5-3 12-16,1-3-32 0,1-4 19 16,4 3-49-16,-9-5-9 0,7 8-28 0,-15-15-40 15,10 23-88-15,-25-11-252 0,8 5-31 0,-3 9 112 16</inkml:trace>
  <inkml:trace contextRef="#ctx0" brushRef="#br0" timeOffset="374691.6285">24389 3390 1430 0,'-28'-21'92'16,"28"21"-62"-16,0 0-1 0,0 0 9 0,-21-8 11 16,21 8-1-16,0 0-18 0,0 0-12 0,0 0-14 15,-15 23-2-15,15-23-2 0,1 28 1 0,3-10-2 16,2 4 5-16,2 2-5 0,1 2 6 16,3 5-8-16,1-1 7 0,4 2-11 0,0 1 10 15,0-1-8-15,3-2 3 0,-3 0-19 0,-4-5-5 16,3 3-27-16,-16-28-46 0,24 44-61 0,-24-44-28 15,18 34-87-15,-13-14-199 0,-5-20 75 0,11 27 327 16</inkml:trace>
  <inkml:trace contextRef="#ctx0" brushRef="#br0" timeOffset="374894.7752">24379 3728 1424 0,'-30'3'160'0,"21"16"-75"0,-8-5-31 0,8 7-9 16,-5 0-11-16,5 4-4 0,-4 3 0 16,3 1-32-16,-4 0 21 0,2 0-29 0,0-3 9 15,3-2 3-15,3-4-18 0,6-20-28 0,4 32-60 16,-4-32-104-16,22-6-345 0,-4 6 10 16,3-9 142-16</inkml:trace>
  <inkml:trace contextRef="#ctx0" brushRef="#br0" timeOffset="375769.8044">23701 924 1311 0,'0'0'52'0,"23"-11"-15"0,-23 11 1 15,28-19-1-15,-28 19 5 0,38-16-9 0,-19 8-11 16,3 1-10-16,-3 1-7 0,1 2-4 0,-1 2-1 16,-2 0-3-16,0 3 3 0,-17-1 0 0,28 6 0 15,-28-6 2-15,19 15 1 0,-19-15 0 16,4 18-1-16,-4-18 2 0,-8 29-3 0,-2-10 5 15,-6 4-6-15,-2 0 8 0,-5 0-8 16,-1 1 8-16,-2 1-2 0,2-1 14 0,0-2-5 16,4-2 7-16,20-20-10 0,-22 25-6 0,22-25-4 15,0 0-5-15,-3 17-1 0,3-17 0 0,0 0 2 16,29 15 3-16,-10-11 0 0,3-3-1 0,2-1-1 16,3 1 1-16,1-1 0 0,-1 2 2 0,0 1-1 15,-2-1 0-15,-2 3 12 0,-4-1-38 16,-19-4 38-16,24 13-35 0,-24-13 26 0,10 19 17 15,-10-19 5-15,-5 32 7 0,-6-14-3 0,-3 4-6 16,-4-2-13-16,-5 4 3 0,-5 2-7 16,-1 0 8-16,-2 0-8 0,2-1 5 0,1-3-10 15,3-3 0-15,3-2-3 0,2-3-3 0,20-14-12 16,-20 19-9-16,20-19-34 0,0 0-33 0,0 0-48 16,0 0-59-16,30 8-109 0,-9-11-205 15,-2-11 46-15,19 11 406 0</inkml:trace>
  <inkml:trace contextRef="#ctx0" brushRef="#br0" timeOffset="376082.295">24230 797 1253 0,'0'0'106'0,"0"0"-70"15,-14-22 2-15,14 22 15 0,0 0 18 0,0 0 0 16,0 0-10-16,17-11-14 0,-17 11-9 0,0 0-3 16,0 0-6-16,17 21 2 0,-17-21-4 15,16 22-5-15,-16-22-3 0,21 36-2 0,-10-11-5 16,1 2 1-16,0 1-7 0,2 1 5 0,0 0-12 16,1 2 5-16,1 3-9 0,1 0 10 0,1-1-8 15,1-1-16-15,0-1 19 0,-2-5-28 16,0 1 18-16,-4-3-18 0,2 0-15 0,-4-5-5 15,2 2-40-15,-13-21-22 0,19 34-101 0,-19-34-118 16,0 0-220-16,0 31 61 0,0-31 444 16</inkml:trace>
  <inkml:trace contextRef="#ctx0" brushRef="#br0" timeOffset="376301.0347">24415 1102 1656 0,'-44'23'170'0,"28"-6"-108"0,-6 1-34 15,2 6-18-15,-7 5 22 0,0 4-21 0,-3 1 17 16,-3 7-6-16,-1-1-13 0,-2 2 2 0,1-5-10 16,4 0 4-16,4-6-11 0,7-3 0 0,7-5-17 15,6-4-12-15,8 2-27 0,-1-21-36 16,16 37-95-16,-16-37-250 0,20 9-149 0,6-3 30 15,-7-18 538-15</inkml:trace>
  <inkml:trace contextRef="#ctx0" brushRef="#br2" timeOffset="383223.0388">23775 4418 1072 0,'0'0'157'0,"0"0"-74"16,0 0-21-16,0 0-11 0,0 0-4 0,0 0-8 16,0 0-11-16,0 0-11 0,0 0-11 0,0 0-2 15,0 0 8-15,0 0 4 0,0 0 6 0,0 0-2 16,10 34-1-16,-7-14-8 0,1 7-16 0,-3 3 27 16,-1 5-30-16,-2 3 30 0,-2 3-9 0,-3-1-8 15,1 2 7-15,-3 0-10 0,3 1 11 16,-1 0-7-16,0 0 9 0,-2-5-11 15,1-1 7-15,1-6-13 0,3-2 6 0,1-4-9 0,1-6-22 16,5 1-18-16,-3-20-12 0,14 27-37 0,-14-27-71 16,19 8-151-16,-19-8-204 0,21-8 62 15,0 9 366-15</inkml:trace>
  <inkml:trace contextRef="#ctx0" brushRef="#br2" timeOffset="383629.2967">24004 4440 1077 0,'0'0'129'15,"0"0"-52"-15,0 0-13 0,0 0 3 0,0 0-4 16,0 0-11-16,0 0-17 0,0 0-14 15,0 0-12-15,0 0 0 0,-19 20 0 0,19-20 3 16,-7 21-1-16,7-21 0 0,-5 23 12 16,5-23-37-16,-3 26 32 0,3-26-35 0,-4 29 13 15,4-29-11-15,1 29-28 0,-1-29-35 0,5 26-75 16,-5-26-78-16,0 0-234 0,0 0 21 0,0 0 222 16</inkml:trace>
  <inkml:trace contextRef="#ctx0" brushRef="#br2" timeOffset="383832.4284">24264 4362 1062 0,'-31'38'204'0,"10"-21"-137"0,7 12-5 0,-8-6 17 16,7 12-32-16,-9-5 23 0,5 9-45 0,-4-1-7 15,1 5 2-15,0-3-18 0,1 1 7 16,4-1-12-16,0-3-4 0,4-1-16 0,1-5-8 15,8 1-48-15,4-32-45 0,0 44-211 16,4-26-171-16,-4-18 50 0,23 29 356 0</inkml:trace>
  <inkml:trace contextRef="#ctx0" brushRef="#br2" timeOffset="384223.0593">24195 4804 1179 0,'0'0'140'15,"0"0"-76"-15,0 0-8 0,20-22 10 0,-20 22 0 16,25-11-12-16,-25 11-15 0,26-12-11 16,-26 12-10-16,25-11-4 0,-25 11-6 0,23-8-2 15,-23 8-3-15,0 0-1 0,18-5 0 0,-18 5 0 16,0 0 3-16,0 0 3 0,0 0 2 15,0 0 0-15,0 0 1 0,6 24-6 0,-6-24 1 16,-10 23-6-16,1-6 3 0,-5 1-4 0,0 4 4 16,-5-1-5-16,0 2 5 0,-2 0-4 15,2 0 4-15,-1-1-5 0,3 0 5 0,2 0-5 16,0-3 5-16,3-2-4 0,12-17 4 0,-17 29-2 16,17-29 2-16,-5 18-1 0,5-18 1 0,0 0-3 15,0 0 1-15,0 0 0 0,17 16 1 0,-17-16 1 16,23-6 0-16,-23 6 0 0,33-17-3 0,-14 5 2 15,3-2-4-15,2 1 1 0,0-1-19 0,1 4-19 16,-5-7-28-16,5 15-39 0,-15-15-34 16,18 20-70-16,-28-3-132 0,21-17-123 15,-1 23 26-15,-20-6 433 0</inkml:trace>
  <inkml:trace contextRef="#ctx0" brushRef="#br2" timeOffset="384613.691">24671 4386 1141 0,'0'0'148'0,"0"0"-91"0,0 0 0 16,0 0 9-16,0 0 8 0,0 0-5 0,0 0-15 16,0 0-14-16,0 0-12 0,0 0-10 0,0 0-4 15,0 0 3-15,0 0 4 0,0 0 2 0,11 26 2 16,-11-26-7-16,12 29-1 0,-4-11-8 0,1 1 1 16,0 2 9-16,1 4-30 0,1 2 26 15,-3 2-27-15,2 2 9 0,-2 0 7 0,-2 0-8 16,2 0 6-16,-3 2-10 0,-2 0 3 15,1 1-13-15,-2-3 1 0,1 1-12 0,-2-6-5 16,4 1-8-16,-5-8-4 0,5 5-29 0,-5-24-36 16,9 35-102-16,-9-35-14 0,8 18-72 0,-8-18-156 15,0 0 122-15,22 28 330 0</inkml:trace>
  <inkml:trace contextRef="#ctx0" brushRef="#br2" timeOffset="384863.6958">24745 4748 1315 0,'0'0'202'0,"0"0"-115"16,0 0-29-16,0 0-14 0,2 17-2 0,-2-17-8 16,-8 18-3-16,8-18-8 0,-14 30-1 0,2-12-7 15,1 4-1-15,-4 1-8 0,-1 1 1 0,-2 1-8 16,-1 0 3-16,-1 0-5 0,1 1 6 0,0-3-6 15,1-2 1-15,4 0-11 0,14-21-12 0,-21 30-32 16,21-30-29-16,-3 18-70 0,3-18-149 16,0 0-221-16,0 0-4 0,0 0 333 0</inkml:trace>
  <inkml:trace contextRef="#ctx0" brushRef="#br2" timeOffset="385801.2131">23889 2246 1207 0,'-17'-14'104'0,"17"14"-34"0,0 0 1 16,-23-10-2-16,23 10 0 0,0 0-16 0,0 0-15 15,0 0-16-15,0 0-13 0,0 0-6 0,5-17-1 16,-5 17 4-16,21-16 2 0,-21 16 5 15,36-22-1-15,-15 10 3 0,4 1-4 16,1 0 1-16,1 3-5 0,-2 1-2 0,0 2-3 16,-4 2-1-16,-2 2-1 0,-19 1 2 0,24 5 0 15,-24-5-2-15,0 0 2 0,15 21 0 0,-15-21 2 16,-2 27-4-16,-2-9 5 0,-7 4-6 0,-6 4 5 16,-5 0-5-16,-4 7 6 0,-3-2-6 0,-1 3 12 15,-3-1-4-15,4-2 8 0,-1-2-2 16,5 2 2-16,-1-4-6 0,3 1 7 0,2-2-7 15,2-2 4-15,4-2-6 0,3-3-11 0,12-19 25 16,-12 29-29-16,12-29 26 0,-1 22-17 0,1-22-2 16,10 17 3-16,-10-17-1 0,26 14 2 15,-7-10 0-15,5-2 0 0,4-3 0 0,5-3-3 16,1 0 2-16,0-4-3 0,4 2 1 0,-4-2-1 16,-4 0-5-16,-2 1-10 0,-4 2-5 15,-5-1-14-15,-1 5-18 0,-18 1-20 0,25-2-84 16,-25 2-121-16,0 0-296 0,0 0 49 0,11-17 275 15</inkml:trace>
  <inkml:trace contextRef="#ctx0" brushRef="#br2" timeOffset="386301.24">24432 2079 880 0,'0'0'161'16,"0"0"-52"-16,-20 1-21 0,20-1-3 16,0 0-1-16,0 0-11 0,0 0-15 0,-16 19-16 15,16-19-18-15,0 0-9 0,-11 21-11 0,11-21-1 16,-4 23-3-16,4-23 1 0,-4 28-3 0,4-28 2 16,0 28-7-16,0-28-8 0,5 25-21 0,-5-25-23 15,13 22-34-15,-13-22-32 0,20 18-56 16,-20-18-62-16,17-7-172 0,7 20 23 0,-24-13 334 15</inkml:trace>
  <inkml:trace contextRef="#ctx0" brushRef="#br2" timeOffset="386519.9789">24747 1974 685 0,'0'0'227'16,"-10"19"-71"-16,-5-2-46 0,8 12-9 0,-11-10-19 15,9 16-8-15,-10-8-19 0,7 9 1 0,-7-4-21 16,5 6-3-16,-6-1-11 0,5 4 8 0,-5-1-15 16,2 0 9-16,-3-3-20 0,2-1 1 0,1-2-15 15,-1-3-8-15,6-1-14 0,-3-7-9 16,10 5-17-16,6-28-62 0,-11 38-104 0,0-20-266 16,11-18 2-16,11 28 273 0</inkml:trace>
  <inkml:trace contextRef="#ctx0" brushRef="#br2" timeOffset="386910.6185">24587 2450 1285 0,'0'0'185'16,"0"0"-121"-16,0 0-24 0,0 0-5 0,0 0 2 15,0 0 3-15,0 0-2 0,0 0-4 0,0 0-8 16,21-11-3-16,-21 11-6 16,17-3-5-16,-17 3-2 0,18-5-2 0,-18 5-5 15,19-3 0-15,-19 3 0 0,0 0-2 0,20 2 0 16,-20-2 0-16,0 0-1 0,0 0 1 0,0 0 2 16,0 0-2-16,0 0 0 0,0 0 2 0,12 21 0 15,-12-21-1-15,0 0 2 0,-15 28-3 0,15-28 1 16,-22 27 1-16,22-27 7 0,-30 30 0 15,16-13 5-15,-1 0-3 0,1 1 1 0,14-18-3 16,-28 31-12-16,28-31 24 0,-20 26-28 0,20-26 24 16,-9 18-18-16,9-18-1 0,0 0 0 0,6 21-1 15,-6-21 1-15,17 7 0 0,-17-7 0 0,32-3 1 16,-10-3-4-16,5-2-7 0,1-5-15 0,7 1-42 16,-7-10-17-16,14 16-110 0,-23-27-126 15,13 16-231-15,-2 3 5 0,-7-12 372 16</inkml:trace>
  <inkml:trace contextRef="#ctx0" brushRef="#br2" timeOffset="387254.3835">24935 2034 1545 0,'0'0'94'0,"-14"-20"-41"0,14 20-1 0,0 0-1 16,0 0 2-16,0 0-16 0,0 0-9 0,0 0-15 16,0 0-7-16,0 0-3 0,0 20 4 0,0-20 3 15,2 22 6-15,-1-5-4 0,-1-17 1 16,6 33-7-16,-2-14 1 0,1 3-4 0,0 1 3 16,0 0-6-16,1 2 4 0,2 0-6 0,1 2 6 15,0 1-6-15,1-2 4 0,0 1-3 0,0-2 2 16,1 2-2-16,-2-2 3 0,0 2-5 0,-1 0 3 15,-2-2-3-15,0 0 4 0,-1 1-6 16,-3-2 2-16,1 0-4 0,-3-2-23 0,1-1 26 16,-2-5-31-16,1-16 15 0,-1 25-17 15,1-25-31-15,0 0-27 0,6 25-39 0,-6-25-45 16,0 0-96-16,0 0-144 0,0 0-57 0,0 0 247 16</inkml:trace>
  <inkml:trace contextRef="#ctx0" brushRef="#br2" timeOffset="387520.0073">25081 2418 765 0,'-30'-5'199'0,"30"5"-32"0,-17 8-43 0,17-8-15 16,-17 18-9-16,12 0-4 0,-13-7-14 15,7 12-2-15,-10-6-17 0,6 9-8 0,-7-2-15 16,4 2-18-16,-4 0 23 0,3 2-31 0,1-4 19 16,1-1-18-16,2-1-12 0,5-5 0 0,10-17-4 15,-16 25-5-15,16-25-14 0,0 0-15 0,2 22-23 16,-2-22-40-16,0 0-63 0,0 0-145 0,29-12-277 16,-10 7 57-16,-3-13 306 0</inkml:trace>
  <inkml:trace contextRef="#ctx0" brushRef="#br2" timeOffset="389582.5365">18504 8711 402 0,'26'-10'-5'16,"4"4"10"-16,7 0 0 0,0 0 17 0,5 1 14 16,0 1 14-16,5-1 5 0,-1 1-13 0,0 2-15 15,4 1-10-15,-2-2 5 0,6 3 18 16,-3-1 17-16,6 2 14 0,-4-5 1 0,5 6-8 15,-1-6-12-15,6 4-8 0,-1-5-10 0,5 2-9 16,3-3-7-16,2-2-10 0,3 2-3 0,1-2-5 16,3-1 0-16,3 1-2 0,1-2 2 0,3 0-4 15,1 0 2-15,5 1-2 0,-2 2 2 0,1 1-1 16,2 2 0-16,-1-1-1 0,3 4 1 16,-1 0-1-16,1 1 0 0,1 1 1 15,3 0 0-15,-1-1-1 0,2 0 1 0,1-1 0 16,4-1 1-16,0-1 5 0,6-2 7 0,2 1 4 15,3-5 5-15,4 1-4 0,3-3-3 0,3-2-5 16,6-1 0-16,4-2-5 0,1 2 2 0,6-3-4 16,4-1 5-16,2 0-5 0,6 0 3 0,4-3 17 15,2 3-17-15,3-1 14 0,1-1-12 16,-2 5-6-16,-1 0-15 0,-3 2 15 0,-1 4-16 16,0 0 16-16,-4 3 1 15,-2 1-1-15,-4 1-3 0,-3 3-2 0,-3 0 1 0,-5 1-1 0,-2 2-3 16,-2-2-3-16,-8 4 0 0,-4-2-1 15,-3 2-6-15,-6-5-29 0,-3 5-59 0,-6-6-60 16,0-2-116-16,2 16-111 0,-24-24 256 0</inkml:trace>
  <inkml:trace contextRef="#ctx0" brushRef="#br2" timeOffset="390504.4364">22487 7162 831 0,'0'0'78'16,"0"0"-44"-16,0 0-18 0,0 0 9 0,0 0 20 15,0 0 8-15,0 0 8 0,0 0-16 0,1 25-19 16,-1-25-9-16,2 35-12 0,-4-12 0 0,1 5-6 15,-1 5 6-15,-2 3-8 0,3 4 11 16,-3 5-11-16,2 3 22 0,-2 2-4 0,4 5 21 16,-4 3 17-16,4 8-27 0,-1-2 18 15,2 10-21-15,-3 1-6 0,2 6 22 0,-4 2-22 0,3 5-2 16,-5 2 16-16,4 4-19 0,-4-2 14 0,2 6 2 16,-2-5-25-16,2 3 17 0,-1-1-6 15,2 0-15-15,-1-2 13 0,-1 1-16 0,-1-2-4 16,0 0 18-16,-1 2-23 0,-3-1 7 15,-2 2 17-15,-4 0-6 0,-2-2 16 0,1 3 1 16,-3-4-18-16,2-3 16 0,-3-7 2 0,4-4-15 16,-1-13 12-16,5-10-24 0,2-12 1 0,3-11-2 15,10-9-22-15,-2-23-20 0,17 20-38 0,-17-20-51 16,36-17-104-16,-36 17-267 0,43-51-11 0,-6 24 296 16</inkml:trace>
  <inkml:trace contextRef="#ctx0" brushRef="#br2" timeOffset="390973.1927">21855 9866 923 0,'-6'-21'55'0,"8"2"-35"0,-1-3-5 16,4 2-12-16,1-2 13 0,3 4-2 0,-2 1 14 16,-7 17 3-16,18-23 6 0,-18 23 9 0,0 0 11 15,25-7 8-15,-25 7 8 0,0 0 1 0,0 0-9 16,25 31-11-16,-25-31-15 0,20 40-4 0,-12-15-10 15,7 7 5-15,-2 2-8 0,3 3 6 0,0 3-12 16,2 4 1-16,0 2-13 0,-1 2 8 0,3 0 14 16,-1 0-21-16,-2-6 23 0,1-2-27 15,2-6 2-15,-2-4 5 0,2-7-8 0,-1-5 5 16,2-6-5-16,-1-6 3 0,5-6-2 16,-1-6-1-16,4-7 1 0,2-9-2 0,1-8 4 15,-2-10-7-15,-1-8-12 0,0-9 14 0,1-7-26 16,-2-5 12-16,0 2-9 0,-8-2-19 0,1 8 9 15,-11-5-21-15,0 9 3 0,-13-8-1 16,4 7-29-16,-14-11 6 0,7 12-58 0,-13-16-57 16,14 13-76-16,-2 1-182 0,-5-11 102 0,24 25 348 15</inkml:trace>
  <inkml:trace contextRef="#ctx0" brushRef="#br2" timeOffset="391613.826">22451 7209 676 0,'-4'-17'78'15,"4"17"-38"-15,12-25-22 0,-12 25-16 0,11-26 3 16,-11 26 2-16,5-17 26 0,-5 17 20 0,0 0 25 15,0 0 4-15,0 0-6 0,0 0-12 0,-21-15-8 16,21 15-6-16,0 0-3 0,-23 9-3 0,23-9-1 16,-21 12 0-16,21-12-5 0,-23 19 1 0,23-19-8 15,-28 26 2-15,10-8-9 0,1 7 3 16,-2 2-12-16,-1 5 4 0,-2 2-10 0,0 4 7 16,-2 2-7-16,-3 4 8 0,-1-1-7 15,3 0 13-15,-1-7-8 0,7-3 8 0,4-10-9 16,6-7-1-16,9-16-10 0,0 0 0 0,0 0-2 15,0 0 0-15,0 0 2 0,26-2-1 0,-7-15 6 16,1-6-5-16,2-7 5 0,4-6-8 16,-1-5 6-16,1-3-9 0,-1-2 10 0,-3 3-4 15,-2 0 10-15,-3 4-6 0,-4 3 11 0,-1 4-6 16,-5 3 7-16,1 4-4 0,-3 5 1 0,-5 20-3 16,6-23 0-16,-6 23-7 0,0 0-6 0,0 0 0 15,0 0 0-15,0 0 0 0,0 0 0 16,9 25 0-16,-1-3 0 0,1 6 0 0,5 3 0 15,3 3 0-15,5 2 0 0,3-2 0 16,6 0 0-16,5-2 0 0,6-2 0 0,4-5 0 16,6 1-24-16,2-7-23 0,9 5-50 0,-7-15-65 15,20 9-440-15,-15-5-10 0,-2 2 110 0</inkml:trace>
  <inkml:trace contextRef="#ctx0" brushRef="#br2" timeOffset="393566.9845">14237 17017 932 0,'-18'11'189'0,"-5"-7"-88"0,23-4-10 15,-39 12-16-15,39-12-3 0,-34 11-12 0,34-11-13 16,-31 8-15-16,31-8-10 0,-28 2-7 16,28-2-2-16,-28 5 2 0,28-5-1 0,-20 6-1 15,20-6-4-15,0 0-3 0,0 0-4 0,0 0-2 16,0 0-2-16,0 0 0 0,0 0 2 0,0 22-2 16,0-22 2-16,0 0-2 0,25 22 1 15,-25-22 0-15,21 11 1 0,-21-11-1 0,20 7 1 16,-20-7-1-16,21 8 2 0,-21-8 17 0,18 9-42 15,-18-9 43-15,0 0-43 0,21 19 22 16,-21-19 3-16,7 20-3 0,-7-20 4 0,2 26-3 16,-2-26 3-16,-8 30-3 0,2-13 3 0,-1 0-4 15,-2 0 4-15,9-17-3 0,-18 26 2 0,18-26 0 16,-16 17 0-16,16-17-2 0,0 0 3 0,-18 14-8 16,18-14-6-16,0 0-18 0,0 0-18 0,0 0-15 15,0 0-9-15,0 0-9 0,-4-22-8 16,4 22-26-16,16-26-35 0,1 12-67 15,-17 14-39-15,22-47-145 0,10 42 252 0,-21-25 149 16</inkml:trace>
  <inkml:trace contextRef="#ctx0" brushRef="#br2" timeOffset="394098.2394">14429 17039 388 0,'0'0'139'0,"0"0"1"0,18-11-1 15,-18 11-10-15,0 0 2 0,2-23-24 0,-2 23-18 16,0 0-15-16,0 0-16 0,0 0-8 0,0 0-6 15,0 0-5-15,0 0-9 0,0 0-12 0,0 0-9 16,0 0-8-16,-3 29 0 0,-2-11 6 0,3 6 13 16,-3-6 1-16,2 7-4 0,-3-1 35 15,4 0-41-15,-3 0 34 0,4 0-28 0,-2-3-8 16,2 0 1-16,2-5-4 0,-1-16 3 16,8 25-8-16,-8-25 0 0,0 0-4 0,27 13 2 15,-27-13 1-15,27-6 1 0,-9-5 2 0,1-1-3 16,3-7 4-16,1-3-4 0,3-1 4 0,-1-4-5 15,-2 3-25-15,-1-1 34 0,-1 2-33 0,-3 2 33 16,-3 3-4-16,-15 18-5 0,20-29 3 0,-20 29-2 16,0 0 2-16,0 0-1 0,0 0-2 15,0 0-1-15,0 0-5 0,0 20 3 0,-8 1-5 16,-3 6-3-16,-3 8 34 0,-3 5-31 16,-1 6 31-16,-1 3-21 0,-2 7-10 0,-1 2 11 15,-1-1-12-15,-1-2 12 0,1-1-13 0,-1-2 13 16,1-4-10-16,3-3 16 0,-2-8-7 0,5-5 12 15,3-6-9-15,3-5 4 0,5-4-7 0,6-17 4 16,0 0-5-16,0 0-1 0,0 0-1 16,0 0-1-16,0 0 5 0,0 0 0 0,6-22 5 15,1-2-7-15,-1 0 7 0,2-3-6 0,-1-12 8 16,2 5-8-16,-2-2 9 0,3-1-8 0,-3 5 8 16,-2 1-7-16,0-3 8 0,-1 6-10 15,-1-3 4-15,3 2-6 0,0 2 4 0,2 0-4 0,0 8 5 16,2 2-4-16,-10 17 1 0,22-29-12 15,-22 29-8-15,30-28-21 0,-5 19-26 16,-8-13-37-16,14 18-46 0,-16-22-76 0,20 21-110 16,-6-5-148-16,-6-14 43 0,20 24 440 0</inkml:trace>
  <inkml:trace contextRef="#ctx0" brushRef="#br2" timeOffset="394645.122">15102 17005 1250 0,'-9'19'145'0,"9"-19"-55"0,0 0-14 16,-22-11-4-16,22 11-15 0,0 0-19 16,-10 17-14-16,10-17-14 0,0 0-5 0,-15 28-3 15,15-28 4-15,-9 26 0 0,4-10 4 0,0 1-4 16,1 3-7-16,-3 0 35 0,3 3-33 0,-2 0 36 16,1 0-22-16,1-2-7 0,2-3 3 15,2-18-7-15,-4 25 0 0,4-25-5 0,0 0 1 16,1 19-2-16,-1-19-1 0,0 0 2 0,0 0 0 15,0 0 0-15,0 0 1 0,18-13 0 0,-18 13 0 16,14-30 2-16,-7 12-1 0,2-4 3 0,-1 2-5 16,1-2-21-16,-1 1 31 0,-1 2-32 0,-1 1 33 15,-6 18-6-15,13-28-4 0,-13 28 2 0,9-19-2 16,-9 19 2-16,0 0-1 0,0 0 1 16,0 0-1-16,0 0 0 0,0 0 0 15,0 0 0-15,0 0 3 0,0 0-3 0,0 0 0 16,8 19-3-16,-8-19 1 0,-2 21 0 0,2-21-9 15,3 18 9-15,-3-18-7 0,5 17 32 0,-5-17-24 16,0 0 25-16,16 18-26 0,-16-18-1 0,17 7 1 16,-17-7 0-16,21 1 2 0,-21-1 0 15,28-7-1-15,-28 7-26 0,32-17 25 0,-15 6-22 16,0-3 37-16,1 0-3 0,1-4 5 0,-1 0-5 16,-1 1-10-16,-1-8 4 0,-1 4-4 0,-2 1 3 15,-2 3-3-15,-11 17 2 0,0 0 0 0,14-20 5 16,-14 20 3-16,0 0 2 0,0 0-3 0,0 0-7 15,0 0-1-15,0 0-2 0,-3 29 0 16,-1-7-2-16,-2 5 1 0,-1 3-6 16,-1-5-2-16,0 3 21 0,-1-1-27 0,2 1 24 15,1 1-23-15,0 0-5 0,1-5-1 0,4-2-10 16,1-22-7-16,1 26-15 0,-1-26-25 0,0 0-29 16,0 0-31-16,31 14-49 0,-27-37-57 0,16-4-240 15,5 15 40-15,-10-23 312 0</inkml:trace>
  <inkml:trace contextRef="#ctx0" brushRef="#br2" timeOffset="395160.7556">15625 17034 1047 0,'-20'5'143'0,"13"17"-63"0,7-22-19 16,-18 25 3-16,18-25-9 0,-14 23-7 0,14-23 14 15,-11 28-36-15,11-28 17 0,-8 30-45 16,8-30 12-16,-5 29-12 0,5-29 11 0,-1 31 0 15,1-31-4-15,1 31 3 0,-1-31-3 0,1 20 3 16,-1-20-5-16,0 0-3 0,0 0-1 0,0 0 1 16,0 0 1-16,0 0 2 0,18-6 4 0,-18 6-3 15,16-31 2-15,-6 10-4 0,-2-3 4 0,2 0 7 16,1-3-35-16,-1 2 34 0,-2 2-35 0,1 1 23 16,-3-2 7-16,0 2-1 15,-1 2 7-15,0 1-4 0,-5 19 1 0,6-16-5 16,-6 16 1-16,0 0 2 0,0 0 5 0,0 0 0 15,0 0 1-15,0 0-5 0,0 0-5 0,3 24-1 16,-3-5-4-16,-1 2 5 0,-1 0-4 0,1-2 5 16,-2-3-5-16,2 3 6 0,1-19-5 0,2 30-4 15,-2-30 36-15,10 20-36 0,-10-20 35 0,17 11-29 16,-17-11 0-16,27-5 1 0,-10-3-27 16,2-5 37-16,3-2-31 0,3-3 32 0,0-3-3 15,1 0-9-15,-2-4 3 0,-1 1-7 0,-1 0 5 16,-5 4-4-16,-17 20 3 0,28-25-2 0,-28 25-1 15,0 0 0-15,0 0 2 0,0 0 1 16,0 0-2-16,0 0-3 0,4 19-10 0,-13 2 1 16,-2 7-7-16,-4 5 9 0,1 2-1 15,-3-1-2-15,1 1 25 0,0 2-33 0,2 2 26 16,-1-3-20-16,3 1-7 0,1-4 4 0,6 0-16 16,0-9-12-16,10 4-37 0,-5-28-54 0,20 27-133 15,-20-27-242-15,20-2-13 0,12 4 335 0</inkml:trace>
  <inkml:trace contextRef="#ctx0" brushRef="#br2" timeOffset="395551.3853">16082 17174 1220 0,'-29'4'176'16,"29"-4"-147"-16,0 0-12 0,-11 22 2 0,11-22 0 15,0 0 0-15,0 0 5 0,26 7 7 16,-26-7 20-16,34-10 0 0,-12-1 0 0,6 4-9 16,0-6-49-16,4 2 34 0,0-5-37 0,3 2 36 15,-2 0-10-15,-1 1-7 0,-2 0-1 0,-4 1-7 16,-2-5 3-16,-5 6-3 0,-19 11 2 0,26-24 1 16,-26 24 1-16,0 0 0 0,-3-18 2 15,3 18-3-15,-23-8-1 0,6 6-2 16,-4 3-1-16,-2 1 0 0,-4 3 0 0,-1 6 1 15,-1-5 0-15,0 8 2 0,0-2 0 0,1-3 3 16,1 8-1-16,3-3 3 0,2 4-6 0,2 3-1 16,3 2 29-16,3 4-29 0,2 0 29 0,3 0-25 15,3 5-7-15,4-1 5 0,3-2-8 0,3-1 5 16,4-6-4-16,4-1 2 0,-12-21-4 0,37 27-6 16,-13-16-18-16,3-13-12 0,8 1-27 15,-5-18-28-15,18 9-31 0,-15-28-60 16,23 16-115-16,-14-12-202 0,6-14 15 0,12 19 419 15</inkml:trace>
  <inkml:trace contextRef="#ctx0" brushRef="#br2" timeOffset="395754.51">16748 16646 1570 0,'-34'17'141'15,"17"11"-68"-15,-2-2-34 0,7 3-5 0,-2 0-13 16,4 1-2-16,2 2-11 0,-1 1 4 0,5-1-11 15,1 1 4-15,1 1-10 0,0 3 6 0,2 3-6 16,0-1 3-16,2 3 26 0,-1-4-33 0,1-1 15 16,-3 1-37-16,4-3-24 15,-8-11-57-15,11 13-30 0,-6-37-49 0,5 45-161 16,1-24-152-16,-6-21 10 0,17 18 443 0</inkml:trace>
  <inkml:trace contextRef="#ctx0" brushRef="#br2" timeOffset="396223.2654">16529 17094 1426 0,'-17'2'110'0,"17"-2"-68"16,0 0-19-16,0 0 1 0,0 0 7 0,27 14 8 16,-27-14 4-16,32-5-5 0,-14 0 0 15,5 1-8-15,1-5 0 0,3 2-7 0,0-4-2 16,0 4-9-16,-3-4 1 0,-2 5-8 0,-5-1-1 15,-17 7-1-15,27 0-2 0,-27 0 3 16,0 0 0-16,21 17 1 0,-21-17-2 0,9 21 0 16,-9-21-2-16,2 27 1 0,-3-10-4 0,-4 3 1 15,0 3 23-15,-3-1-28 0,-1 2 24 0,0 2-27 16,0-3-4-16,1-2 3 0,-1 2-5 0,2-3 4 16,1-2-2-16,1-1 4 0,5-17 0 15,0 0 3-15,-7 19-1 0,7-19 0 0,0 0 0 16,0 0-1-16,0 0 3 0,0 0 1 0,5-26 4 15,1 9 0-15,1-4 3 0,1-2-5 16,2-3 7-16,0 0-7 0,-2 2 7 0,3 2-1 16,-3 4-27-16,0-2 39 0,-1 1-34 0,1-1 28 15,-1 2-2-15,-7 18-7 0,12-35 2 0,-12 35-3 16,11-28 3-16,-11 28-4 0,9-20 2 0,-9 20-2 16,0 0 1-16,0 0-1 0,0 0 0 15,0 0 1-15,23-4-1 0,-23 4 1 0,22 19-1 16,-22-19-3-16,28 23-6 0,-11-15-2 0,1 2-11 15,-1-5 2-15,2 5-12 0,-2-7-9 0,6 3-22 16,-23-6-22-16,44 6-25 0,-44-6-37 0,45-3-40 16,-30-17-78-16,12 9-88 0,5 11-85 15,-15-23 357-15</inkml:trace>
  <inkml:trace contextRef="#ctx0" brushRef="#br2" timeOffset="396379.5198">17387 16954 1139 0,'-28'1'232'16,"24"19"-100"-16,-15-13-51 0,8 10-18 0,-5 2-21 15,2 5-9-15,0-1-16 0,1 6-5 0,0-4 20 16,4 1-39-16,0 4 33 0,1 2-31 0,0 2-2 16,1 1 8-16,1 1-12 0,0-4 0 15,3 0-20-15,-1-10-19 0,11 8-88 0,-7-30-20 16,11 23-84-16,-11-23-103 0,2-19-118 0,21 27 122 16,-17-35 341-16</inkml:trace>
  <inkml:trace contextRef="#ctx0" brushRef="#br2" timeOffset="396567.0193">17365 16734 1480 0,'0'0'196'0,"-32"-4"-93"0,32 4-37 16,-27 4-24-16,27-4-13 0,-18 9-18 0,18-9-6 16,0 0-7-16,0 0-8 0,0 0-13 0,-6 18-13 15,6-18-22-15,0 0-29 0,33 25-47 0,-33-25-68 16,36 10-158-16,-10-2-184 0,-5-8 69 15,13 23 475-15</inkml:trace>
  <inkml:trace contextRef="#ctx0" brushRef="#br2" timeOffset="396801.3961">17581 17011 758 0,'0'0'281'0,"0"0"-97"0,-31-5-60 15,31 5-22-15,-19 4-22 0,19-4-18 0,-24 14-9 16,24-14-4-16,-35 23-8 0,17-6 5 0,-6-6-3 16,5 5 0-16,-3 1-3 0,1 6-11 15,2-1 22-15,1-1-35 0,2 2 21 0,4-3-29 16,2-1-8-16,3-1 0 0,7-18-1 0,-1 29-2 16,1-29-6-16,15 21-1 0,-15-21-10 15,33 17-8-15,-7-9-6 0,-1-7-20 0,13 7-28 16,-8-21-51-16,19 19-72 0,-20-30-87 0,20 10-218 15,1 7 23-15,-13-18 309 0</inkml:trace>
  <inkml:trace contextRef="#ctx0" brushRef="#br2" timeOffset="397223.293">17883 17050 1281 0,'-7'21'209'0,"-14"-21"-109"16,21 0-31-16,-28 13-17 0,28-13-16 0,-28 15-3 15,28-15 0-15,-28 18-2 0,28-18-6 0,-27 20 1 16,27-20-5-16,-25 28 29 0,25-28-30 0,-26 31 24 16,14-13-29-16,0-1-13 0,0 4-2 15,1-3 0-15,1-1 0 0,10-17 0 0,-12 31 0 16,12-31 0-16,0 17 0 0,0-17 0 0,0 0 0 16,22 17 0-16,-22-17 0 0,30-1 0 0,-9-6 0 15,3-4 0 32,4-4 0-47,2-2 0 0,2-6 0 0,1-1 0 0,-3 1 0 0,1 0 0 0,-6 1 0 0,-2 4 0 0,-2-1 0 0,-5 1-9 0,-4 0 9 0,-12 18 3 0,16-31-3 16,-16 31 2-16,7-20-1 0,-7 20 0 0,-1-22 0 15,1 22 0-15,0 0-1 0,0 0 0 0,0 0 0 16,-18-13 0-16,18 13 0 0,-11 17 0 0,11-17 0 16,-11 34 0-16,4-18-1 0,2 5-5 0,-3 1 0 15,3 1 19-15,-1 2-21 0,3-1 16 0,-1-1-23 16,4 0-11-16,-1-6-4 0,5 0-15 15,-4-17-11-15,0 0-12 0,19 11-27 0,2-10-11 16,-12-21-35-16,22 14-88 0,-18-27-126 0,8-2-166 16,14 14 162-16,-17-23 359 0</inkml:trace>
  <inkml:trace contextRef="#ctx0" brushRef="#br2" timeOffset="397410.7775">18451 16568 1017 0,'-18'-13'354'0,"26"31"-146"0,-8-18-89 15,-13 23-41-15,3-3-35 0,1 10-2 0,-4 2-14 16,1 8 4-16,-3 5-14 0,2 3 6 0,-3 3-10 16,3 2 2-16,-1 9-11 0,1 1 7 0,0 0 14 15,2-1-18-15,0-8 7 0,1-3-14 0,4-9-1 16,1-6-22-16,7-7-36 0,-3-9-34 16,15 9-85-16,-14-29-159 0,0 0-280 15,18-4 44-15,-7-18 408 0</inkml:trace>
  <inkml:trace contextRef="#ctx0" brushRef="#br2" timeOffset="397551.4042">18651 17284 1932 0,'-12'21'115'0,"-6"-8"-115"0,18-13 0 16,-27 21 0-16,27-21 0 0,-22 6 0 0,22-6 0 15,-18-4 0-15,18 4 0 0,-8-20-40 0,-1-8-113 16,9 28-240-16,12-34-249 0,-7 7 7 0,2 10 452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5T00:51:05.5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1417 1017 850 0,'0'0'252'0,"0"0"-198"0,0 0-41 0,0 0-16 16,0 0-1-16,0 0 4 0,0 0 0 0,-5 23 10 16,-3-1 3-16,2 8 14 0,-5 9 20 0,0 6-33 15,-3 9 19-15,-2 4-30 0,-2 11 6 0,-2 5 25 16,-4 1-12-16,3 9 22 0,-7-1-26 16,5 2 15-16,-5-1 11 0,3-1-23 0,-2-9 27 0,3-3-18 15,-1-13-3-15,9-8 15 0,2-15-13 0,7-8 2 16,7-27-17-16,-6 19-4 0,6-19-7 15,0 0 0-15,17-19 7 0,-4 1 1 0,4-16 8 16,4-9-10-16,1-13 7 0,2-10-8 0,1-5-25 16,1-6 18-16,-2-5-19 0,1-1 11 0,-2-2 19 15,-1 0-16-15,-3 0 17 0,-2-1-18 0,-2 0 5 16,-4 1 12-16,0 4-15 0,-2 8 14 0,3 10-8 16,-1 11-9-16,2 14 12 0,-5 14-8 0,-8 24 11 15,0 0 0-15,0 0 3 0,0 0 3 0,0 0-6 16,0 0 0-16,5 33-7 0,-4 2 3 0,0 14-9 15,2 9 10-15,0 9-14 0,1 8-1 0,2 1 15 16,1 5-14-16,3 3 10 0,5 3 4 0,3 3-17 16,4 4 18-16,5-5-16 0,2-6 12 15,5-3 16-15,4-8-18 0,0-9 19 0,6-5-16 16,0-14-10-16,2-5 9 0,-1-10-3 0,0-2 7 16,-2-13 3-16,-4-3 7 0,-5-11-1 0,-5-7 1 15,-2-9-2-15,-3-8-4 0,-1-9 4 0,-2-10-10 16,1-8-3-16,-3-12-2 0,1-7-15 0,-3-5 10 15,-3-6-11-15,-4-5 11 0,-5-5 9 0,-4-1-15 16,-2 0 10-16,-3 4-15 0,-1 7 4 0,0 5 12 16,1 12-13-16,0 9 16 0,2 14-3 0,-1 10-8 15,3 13 1-15,0 18-12 0,0 0-22 0,0 0-6 16,0 0-53-16,0 0-37 0,0 0-48 0,0 0-72 16,21 40-43-16,-10 0-156 0,-2-5 54 15,18 12 402-15</inkml:trace>
  <inkml:trace contextRef="#ctx0" brushRef="#br0" timeOffset="359.35">2715 1664 1060 0,'0'0'102'15,"-13"25"-40"-15,13-25-24 0,-11 19 12 0,11-19 6 16,0 0-2-16,-26 15-11 0,26-15-12 0,-23 17-6 16,23-17 2-16,-30 27 2 0,15-8 4 15,-2 1-8-15,2 5 14 0,-4 2-9 0,6 4 2 16,-3 2 25-16,4 7-38 0,0-2 27 15,3 6-23-15,2-3-5 0,3-1 5 0,2-5-12 16,3-4 3-16,4-4-8 0,3-3 5 0,3-7-4 16,-11-17 1-16,31 28-5 0,-12-21 0 0,4-3 0 15,2-7 1-15,1-5 2 0,-1-8-2 16,-1-6 0-16,2-5-4 0,-1-8 2 0,1-5-6 16,-1-9 8-16,-2 0-10 0,-2-3-18 0,-4-2 17 15,-5 6-23-15,-6-4 14 0,-6 2 2 0,-8-5-8 16,-6 0 7-16,-4 0-5 0,-4 2 11 0,-4 4-10 15,1 12 10-15,1 5-9 0,2 14 6 0,1 7-5 16,3 12 1-16,0 6-4 0,18-7-7 16,-29 30-9-16,23-5-24 0,-4-5-22 15,20 16-53-15,-10-36-67 0,25 52-138 0,3-21-154 16,-4-13 137-16,21 19 357 0</inkml:trace>
  <inkml:trace contextRef="#ctx0" brushRef="#br0" timeOffset="749.9702">3661 1595 1187 0,'-30'-17'109'0,"5"11"-49"0,-11-7-22 15,3 4-7-15,-5-1 1 0,2 3-5 0,-4 0-2 16,0 6 2-16,-1 2 4 0,3 11 12 0,-5 0 3 16,7 11 5-16,-4 3-7 0,6 9-1 15,1 4-13-15,6 4 3 0,4 1-14 0,5-2 1 16,4-1-11-16,7-2 4 0,6-5-9 15,6-7 4-15,6-4 23 0,6 0-29 0,8-10 28 16,7-1-28-16,8-12-1 0,4-14 0 0,6-4-25 16,2-11 27-16,-1-7-19 0,-2-5 24 0,-1-10 11 15,0-2-9-15,-3-10 6 0,-1-2-12 0,-6-2 5 16,1-2-12-16,-6 3 10 0,-2-2-10 0,-7-1 6 16,-5-4 14-16,-4 1-17 0,-7 0 0 0,-3 7 0 15,-3 2 0-15,-5 12 0 0,-2 13 0 16,-1 14 0-16,6 24 0 0,0 0 0 15,-23-8 0-15,23 8 0 0,-24 38 0 0,6 3 0 16,-6 17 0-16,-4 17 0 0,-4 12 0 0,-2 7-4 16,-1 3-11-16,6-4 0 0,4 0 7 0,11-4-22 15,5-6 0-15,12-4-31 0,3-15-6 0,16-1-27 16,-5-22-71-16,25 20-111 0,-18-25-127 0,12-1-128 16,9 6 184-16,-13-30 347 0</inkml:trace>
  <inkml:trace contextRef="#ctx0" brushRef="#br0" timeOffset="1124.981">4097 1654 1576 0,'-34'-15'192'0,"34"15"-159"16,0 0-21-16,-15 29 2 0,15-29 0 0,0 31 5 15,3-13-6-15,-3-18-3 0,13 29-9 0,-13-29 1 16,30 20-1-16,-9-15 0 0,5-4 2 0,0-2 3 15,5-3-1-15,2-2 1 0,1-4-1 0,0-2-5 16,0-2 6-16,-1-1-5 0,-2-3 4 0,-2 0-3 16,-3-2 3-16,-3-1-3 0,-5-1 5 15,-3 0-2-15,-5 3 5 0,-3 1 1 0,-3-1 2 16,-3 1-6-16,-5-1 1 0,-1-2-6 0,-3 5 0 16,-4-1-1-16,12 17 2 0,-34-20 0 15,10 17 2-15,0 6-2 0,-1 6 1 0,-3 6-1 16,-4 8-3-16,-1 9 3 0,-1 4-6 0,2 6 8 15,3 4-11-15,3 4 7 0,5-2-6 0,5 0 4 16,6-7-2-16,5-3 5 0,7-5-7 16,4-5 7-16,7-3 14 0,4-8-29 0,10-1 12 15,6-9-41-15,11-4-16 0,3-12-25 0,19 1-44 16,-6-23-100-16,30 22-138 0,-18-26-55 0,12 4-92 16,9 10 334-16</inkml:trace>
  <inkml:trace contextRef="#ctx0" brushRef="#br0" timeOffset="1375.006">5274 1352 1473 0,'-30'12'286'0,"-14"-5"-210"16,0 9-11-16,-6 3-15 0,0 7-1 0,-2 2-20 15,2 6-10-15,0 1-19 0,7 2 0 0,7-3 0 16,8 2 0-16,9-4 0 0,8-4 0 0,7-2 0 16,8-5 0-16,6-2 0 0,5-2 0 0,7-4 0 15,9-2 0-15,5-5 0 0,8-2 0 16,2-2 0-16,4-1 0 0,-2-1 0 0,-1-1 0 15,-4 2 0-15,-6 1 0 0,-6 3 0 0,-8 2 0 16,-23-7 0-16,24 19 0 0,-24-19 0 16,0 30 0-16,-10-5 0 0,-5 1 0 0,-10 6 0 15,-8 6 0-15,-9 1 0 0,-7 1 0 0,1 0 0 16,-6-8-29-16,8 2-38 0,-5-8-30 0,17 12-79 16,-17-24-139-16,14 14-288 0,10-2 33 15,2-17 381-15</inkml:trace>
  <inkml:trace contextRef="#ctx0" brushRef="#br0" timeOffset="1750.0136">2377 2622 1343 0,'21'-24'165'15,"15"16"-85"-15,0-7-8 0,15 5-8 0,1-6-4 16,10 5-14-16,5-4-7 0,7 3-13 15,8-3-4-15,5 4-7 0,7-3 1 0,9 2-3 16,4-2 1-16,10 1-6 0,7-1-2 16,6-1-7-16,5-1 2 0,4 3-3 0,4 0 2 15,0 1-7-15,-1 0-3 0,-2 2-9 0,-3 3-10 16,-6-2-7-16,0 8-10 0,-9-6-21 0,1 14-39 16,-17-18-74-16,11 24-223 0,-21-5-162 0,-16-8 48 15,0 19 516-15</inkml:trace>
  <inkml:trace contextRef="#ctx0" brushRef="#br0" timeOffset="2640.624">1273 9904 598 0,'-1'20'174'0,"-5"5"-171"0,0 7 3 15,-3 5-4-15,1 6 13 0,-5 1 31 16,1 10 3-16,-6-3 40 0,3 10-5 16,-8-5 4-16,9 10 12 0,-12-8-13 0,13 9 8 15,-10-13-24-15,8 4-3 0,-3-12-24 0,5-1 1 16,-3-10-18-16,7-3-16 0,2-12 16 0,7-20-35 15,-1 17 23-15,1-17-18 0,0 0 4 0,0 0 14 16,23-19-20-16,-11 2 34 0,1-10-25 0,4-5 14 16,0-11 6-16,3-5-14 0,1-8 8 0,0-4-12 15,1-3 12-15,1-2-14 0,-2-1 12 16,-1 3-15-16,-3 2-9 0,0 1 16 0,-3 1-19 16,0 5 17-16,-2 2-1 0,0 7-9 15,0 11 7-15,-2 8-7 0,-10 26 6 0,14-26-3 16,-14 26 2-16,0 0 0 0,0 0-1 0,0 0 3 15,0 0-1-15,17 23 3 0,-7-4-4 0,1 7 2 16,5 5-5-16,0 4 6 0,1 6-7 16,2 3 8-16,1 4 8 0,0 3-18 0,2 5 19 15,0 1-19-15,-1 2 0 0,-1 1 12 0,1 3-20 16,-3-1 11-16,1-2-13 0,-4-5 1 0,0-2-30 16,-5-6-10-16,2 0-18 0,-11-15-57 0,14 8-19 15,-15-40-124-15,1 26-273 0,-1-26 61 16,0 0 350-16</inkml:trace>
  <inkml:trace contextRef="#ctx0" brushRef="#br0" timeOffset="3109.3715">1215 10578 1303 0,'-34'-24'460'16,"34"24"-391"-16,-17 3-34 0,17-3-23 0,0 0-12 15,0 0-3-15,21-19 5 0,1 7 1 0,8-3 4 16,6-2-3-16,7-4 2 0,2 1-6 15,7-1 3-15,-2 0-4 0,2 3 3 0,-1 1-3 16,-2 4 3-16,-1 2-3 0,-4 2 3 0,-1 4-3 16,-7 1 1-16,-5 4 0 0,-5 4 0 15,-4 2 3-15,-5 1 0 0,-17-7 3 0,22 17 1 16,-22-17 2-16,12 29-2 0,-7-8 4 0,-4 1-5 16,-2 6 5-16,-4 0-8 0,-2 2 3 15,-3 1-6-15,1-2 4 0,-2-2-3 0,0-1 3 16,1-3-3-16,1-4 3 0,5-2-4 0,4-17 3 15,-8 25-3-15,8-25 0 0,0 0-2 0,0 0 0 16,0 0-1-16,0 0-1 0,0 0 2 0,26 0 0 16,-26 0 3-16,33-31 0 0,-14 6 3 0,3-6-5 15,1-1 5-15,-1-2-6 0,0-2 6 0,-4-2-3 16,0 2 7-16,-2 1-5 0,-4 6 5 16,1 3-7-16,-3 6 3 0,-10 20-2 15,14-21 2-15,-14 21 0 0,0 0 3 0,0 0 0 16,0 0-1-16,0 0-2 0,3 22-4 0,-3-5 0 15,0 10 0-15,2 6 0 0,-4 5 0 0,2-1 0 16,-1 1 0-16,2-5-4 0,3-3-9 0,1-4 0 16,4-1-14-16,1-6-1 0,6-2-17 0,1-7-6 15,9 0-27-15,-4-13-20 0,18 4-31 16,-13-24-51-16,26 12-77 0,-16-22-162 0,4-9-60 16,14 6 254-16</inkml:trace>
  <inkml:trace contextRef="#ctx0" brushRef="#br0" timeOffset="3296.9065">2838 9629 968 0,'-14'-27'354'16,"14"27"-160"-16,-22 9-75 0,12 8-40 0,-8 2-36 15,2 16-5-15,-5 8-9 0,3 9 8 0,-1 8-15 16,0 7 7-16,0 3-18 0,3 2 8 0,0 1 1 16,4 2-17-16,1-3 11 0,3 0-19 0,4-1-3 15,3-6 10-15,4-4-18 0,2-8 0 0,5-2-44 16,-2-10 1-16,7 2-32 0,-8-13-24 0,15 11-66 15,-22-17-267-15,11-1-104 0,4 1 123 16</inkml:trace>
  <inkml:trace contextRef="#ctx0" brushRef="#br0" timeOffset="3625.0035">2439 10301 1608 0,'-23'-1'232'0,"23"1"-196"0,1 22-21 0,-1-22 0 16,21 21 2-16,-4-13 7 0,4-2-3 0,4-1 0 16,3-4-4-16,5 0-4 0,2-2-5 0,2-3-2 15,2-2-3-15,-3-1-1 0,2-1 0 0,-2-1-2 16,0-2 0-16,-3 0 2 0,-3 2-1 0,0-1-1 16,-4 4 3-16,-3 0-4 15,-4 2 1-15,-19 4 0 0,28-3 0 0,-28 3 0 16,0 0 1-16,17 6 0 0,-17-6-1 0,7 17 0 15,-6 1 0-15,-1 5 0 0,-3 6 0 0,-2 6 0 16,-2 5-2-16,-1 2 0 0,0 4-7 0,0-1 6 16,1-3-1-16,-1-3 6 0,3-4-10 0,2-5 0 15,4-4-15-15,-1-8-6 0,0-18-19 0,11 22-6 16,-11-22-26-16,17 1-13 0,2-2-33 16,-13-27-74-16,26 7-185 0,-10-10-167 0,-4-16 130 15,14 11 422-15</inkml:trace>
  <inkml:trace contextRef="#ctx0" brushRef="#br0" timeOffset="3796.8808">3115 9945 1802 0,'-23'24'75'16,"23"-24"-59"-16,0 0-12 0,-6 22-3 0,6-22-3 16,0 0 1-16,19 23-1 0,-19-23-8 0,25 15-22 15,-25-15-19-15,40 15-44 0,-24-18-37 0,20 19-67 16,-36-16-75-16,55 11-43 0,-29-1-71 0,-7-4 2 15,19 20 378-15</inkml:trace>
  <inkml:trace contextRef="#ctx0" brushRef="#br0" timeOffset="4078.1351">3466 10327 1085 0,'-5'35'316'0,"-16"-22"-156"16,19 17-32-16,-14-11-38 0,10 5-20 0,-4-5-23 16,4 2-9-16,-1-4-14 0,7-17-5 0,-6 23-9 15,6-23-4-15,0 0-5 0,0 0-2 0,0 0-1 16,0 0 1-16,0 0 0 0,22 9 2 0,-22-9 2 15,21-13-2-15,-21 13 4 0,28-32-2 16,-12 12 2-16,0-2-4 0,-1-1 5 0,-1 1-2 16,-2 1 4-16,1 0-3 0,-4 2 1 0,1-2-3 15,0 2 1-15,-2 1-4 0,0 1 2 0,-8 17-3 16,13-26 1-16,-13 26-1 0,0 0 0 0,0 0 1 16,0 0-1-16,0 0-1 0,0 0 0 15,21 22-2-15,-17-4-7 0,0 4 1 0,1 2-10 16,-3-1-3-16,3 5-10 0,-2-3-2 15,3 4-12-15,-3-3 0 0,8 4-20 0,-3-9-10 16,10 6-26-16,-18-27-28 0,38 38-74 0,-38-38-115 16,31 17-175-16,2 2 86 0,-12-22 409 0</inkml:trace>
  <inkml:trace contextRef="#ctx0" brushRef="#br0" timeOffset="4390.6384">4324 10350 1330 0,'-19'-16'116'0,"19"16"-62"16,-26-19 9-16,26 19-3 0,-28-14-13 0,28 14-10 16,-35-6-9-16,16 9-4 0,-3-1-5 0,2 5 1 15,0 3-2-15,0 3 8 0,-2 4-3 0,3 3 3 16,-3 3-6-16,1 3 3 0,-1 3-6 16,4 5 5-16,1 0-7 0,4 0 6 0,3-3-9 15,3 0 3-15,4-5-8 0,3-2-3 0,5-3-4 16,4-3 0-16,-9-18 0 0,26 24 0 0,-7-16 0 15,1-4 0-15,5-4 0 0,3-2 0 0,3-5 0 16,1-7 0-16,-1-3 0 0,1-3 0 0,-4-3 0 16,-1-4 0-16,-3 0 0 0,-3-3 0 15,-3-2 0-15,-3 0 0 0,-4 1 0 16,-5 1 0-16,-4 3-1 0,-3 0-12 0,-3 5-4 16,-2-5-20-16,1 4-17 0,-6-6-33 0,11 29-46 15,-24-41-67-15,24 41-96 0,-24-9-92 0,24 9-136 16,-22 22 228-16,-3-18 296 0</inkml:trace>
  <inkml:trace contextRef="#ctx0" brushRef="#br0" timeOffset="4859.4096">4786 10347 977 0,'0'0'197'0,"-11"-19"-130"0,11 19-20 0,-28-5-10 15,28 5-14-15,-36-5-5 0,17 5 6 16,-6-4 12-16,6 5 6 0,-7-6 6 0,8 6 6 16,-6-6 5-16,5 6 2 0,-4-5-3 0,4 6-6 15,-4-2-10-15,3 5-3 0,-2 0-9 0,3 3-2 16,-2 3-8-16,3 5-2 0,0 1-4 0,2 3 1 16,1 6-5-16,3 4 4 0,0 3-8 0,2 3 5 15,3-2-11-15,3-2 0 0,6-4 0 16,2-4 0-16,7-4 0 0,-11-20 0 15,32 26 0-15,-10-20 0 0,3-6 0 0,5-4 0 16,1-7 0-16,1-6 0 0,1-5 0 0,-2-7 0 16,2-7 0-16,0-7 0 0,0-4 0 0,0-1 0 15,-3 1 0-15,-4 1 0 0,-3 2 0 0,-5 1 0 16,-3 1 0-16,-2 1 0 0,-5-1 0 0,-1-2 0 16,-4 2-8-16,-3-1-11 0,-2 4 3 15,-4 6-3-15,-2 11 10 0,8 22 4 0,-18-15 5 16,18 15 1-16,-21 18-1 0,7 5 0 0,-2 10-2 15,0 8 5-15,-2 7-7 0,1 6-2 0,1 2 17 16,2 3-16-16,1-1 16 0,2-1-7 0,5-2-20 16,3-6-8-16,6 0-31 0,2-11-11 15,12 6-39-15,-7-20-38 0,24 16-87 0,-34-40-110 16,40 33-183-16,-3-8 42 0,-12-20 481 16</inkml:trace>
  <inkml:trace contextRef="#ctx0" brushRef="#br0" timeOffset="5250.1096">4873 10414 1424 0,'-21'13'182'0,"21"-13"-132"16,4 28-13-16,4-11 4 0,-8-17-10 15,25 27 2-15,-25-27 1 0,37 18 4 0,-15-13-1 16,7-2-2-16,-1-4-8 0,4-1-7 0,0-5-6 15,0 0-5-15,2-4-1 0,-2-1-3 0,0-1 1 16,-4-2-3-16,-3 0-1 0,-4-2-3 16,-3 0 3-16,-3 0-3 0,-3-1 4 0,-1-2-3 15,-3 2 3-15,0-2-2 0,-5 0 2 0,-2 0-3 16,-2-1 1-16,-4 1-1 0,-1 2-14 0,6 18 11 16,-22-27-13-16,22 27 14 0,-30-5 0 0,11 10 2 15,-5 7 15-15,1 7-15 0,-5 7 14 0,-2 6-10 16,-2 6-4-16,1 3 4 0,0 4-4 15,5 2 0-15,2 1 0 0,6-2 0 16,4-3 0-16,4-7 0 0,7-7 0 0,6-5 0 16,5-6 0-16,-8-18 0 0,32 24-3 0,-9-19-17 15,9-5-10-15,2-7-7 0,12-4-16 0,-1-12-28 16,15 6-47-16,-15-24-82 0,30 21-125 0,-18-13-206 16,5-8 42-16,11 9 390 0</inkml:trace>
  <inkml:trace contextRef="#ctx0" brushRef="#br0" timeOffset="5531.3078">5780 10068 1368 0,'-37'46'427'0,"-9"-18"-313"0,5 9-58 0,-2-2 8 15,6 5-46-15,-1-2-18 0,6-2 0 16,6-6 0-16,6-3 0 0,7-5 0 0,7-5 0 16,6-17 0-16,7 27 0 0,-7-27 0 15,29 19 0-15,-8-15 0 0,4-2 0 0,5-5 0 16,1-3 0-16,3-1 0 0,4-3 0 0,-2 0 0 15,1 2 0-15,-5 0 0 0,-6 3 0 0,-5 1 0 16,-21 4 0-16,27-1 0 0,-27 1 0 0,0 0 0 16,0 0 0-16,5 24 0 0,-14-6 0 0,-4 6 0 15,-8 3 0-15,-5 2 0 0,-3-1 0 0,-4-2 0 16,1 1-9-16,1-2-15 0,1-4-5 16,5 1-16-16,-1-10-10 0,7 5-40 15,-6-16-27-15,25-1-78 0,-34 6-138 0,34-6-195 16,-20-1 11-16,3-18 448 0</inkml:trace>
  <inkml:trace contextRef="#ctx0" brushRef="#br0" timeOffset="6375.0692">1747 11207 1286 0,'23'-2'42'0,"3"7"-6"0,6-4-5 16,11 2-8-16,7-1-5 0,10 0-1 15,4-1-6-15,4 3-7 0,3-2-5 0,4 2 1 16,4-3-1-16,8 2 7 0,3-5 6 0,5 0 0 16,5-3 2-16,6-3-2 0,5-3 5 0,8 0-2 15,3-2 5-15,7 3 5 0,1-3 2 0,2 4-2 16,0-2 2-16,3 5-8 0,-5 0-2 0,-3 6-3 15,-4 3-1-15,-4 1-5 0,-8 5-6 0,-4 2 0 16,-8 1-2-16,-8 0 6 0,-6 1-3 16,-8-2 3-16,-9-1-4 0,-6-2-2 0,-11 0-6 15,-5-4-7-15,-8 2-16 0,-8-6-19 16,-2 5-27-16,-28-5-36 0,39-6-57 0,-37-12-100 16,-2 18-231-16,19-20 25 0,-27-6 396 0</inkml:trace>
  <inkml:trace contextRef="#ctx0" brushRef="#br1" timeOffset="10171.9729">1527 3117 1079 0,'0'0'258'0,"0"0"-244"16,0 0-9-16,0 0-7 0,-18 21 1 15,18-21-1-15,-10 27 4 0,2-5-6 0,-3 4 7 16,-3 8 11-16,0 4-29 0,-3 4 28 0,-1 3-26 16,-2 2 9-16,-1 4 23 0,-2 2-4 15,1 4 18-15,-3-3-10 0,2 5 15 0,-3-7-12 16,6-1 13-16,-2-8 12 0,8-6-36 0,2-10 20 15,6-7-38-15,6-20 4 0,-4 18-1 0,4-18-2 16,0 0 3-16,0 0 5 0,0 0 10 0,0 0 11 16,19-23 5-16,-12 2-16 0,5-5 24 0,0-11-35 15,4-4 19-15,1-8-9 0,1-4-13 0,1-3 9 16,-1 1-10-16,0-2 13 0,-1 0-13 16,-1 1 11-16,0 0-12 0,1 0-7 15,0 3 21-15,-1 3-22 0,-1 5 22 0,1 4-8 16,0 7-6-16,0 7 4 0,-2 5-4 0,-1 5 3 15,-13 17-4-15,21-17 1 0,-21 17-1 0,0 0 3 16,25 4 0-16,-25-4 0 0,20 25 4 0,-7-4-3 16,-1 6 4-16,0 6-6 0,1 6 8 0,-2 4-9 15,0 2-7-15,1 3 20 0,-1 4-22 16,3 2 19-16,-2 2-6 0,0 1-10 0,0 0 10 16,0-4-10-16,-2-2 9 0,0-2-12 0,-2-6-7 15,1 1-15-15,-3-8-5 0,5 0-17 0,-9-13-43 16,12 7-25-16,-14-30-105 0,13 27-165 15,-13-27-122-15,0 0 84 0,17 14 429 0</inkml:trace>
  <inkml:trace contextRef="#ctx0" brushRef="#br1" timeOffset="10328.2068">1538 3645 1664 0,'-36'0'92'0,"36"0"-41"0,0 0-34 0,0 0-13 16,0 0-5-16,0 0 0 0,0 0 0 0,0 0 1 15,36 6 0-15,-9-7-1 0,6-3-2 16,6-4-21-16,7 2-35 0,-2-14-47 0,18 18-77 16,-20-26-122-16,14 12-232 0,5 7 39 15,-10-14 390-15</inkml:trace>
  <inkml:trace contextRef="#ctx0" brushRef="#br1" timeOffset="10718.8578">2667 3435 1386 0,'0'0'56'0,"-12"19"-21"0,12-19 16 0,-11 27-10 15,9-9 5-15,2-18-8 0,-11 38-4 0,4-16-3 16,5 4-6-16,-3 0-17 0,2 2 9 0,-1-3-3 16,1 1 9-16,-2-3-7 15,3 0-3-15,-1-1-4 0,2-3 4 0,1-19-2 16,0 29 2-16,0-29-8 0,0 0-4 0,0 0-3 15,0 0-1-15,0 0 0 0,0 0 1 0,18 7 3 16,-18-7 2-16,16-20 6 0,-16 20-3 0,25-40 3 16,-11 13-8-16,1-3 5 0,1-3-7 0,1 1 5 15,0-1-5-15,0 1 4 0,-4 2-5 0,2 5 5 16,-3 3-4-16,-12 22 4 0,17-27-4 16,-17 27 4-16,0 0 1 0,0 0 1 0,0 0 1 15,0 0-2-15,0 0-2 0,2 19-3 0,-2-19 2 16,-1 37-4-16,0-12 3 0,0 1-12 15,1-2 0-15,3 3-17 0,1-7-4 0,7 4-12 16,1-5-3-16,7 2-13 0,3-7-6 0,12 4-23 16,-4-15-26-16,18 12-53 0,-15-22-80 0,21 5-130 15,-1 5-74-15,-12-20 278 0</inkml:trace>
  <inkml:trace contextRef="#ctx0" brushRef="#br1" timeOffset="11000.0987">3407 3421 1309 0,'-34'-9'146'0,"15"16"-65"0,-8-8-5 0,9 13-1 16,-8-5-15-16,8 9-6 0,-5-2-18 16,3 6-3-16,1 0-10 0,3 6 1 15,3 0-8-15,7 0 3 0,1-2-8 0,5-1 1 16,2-4-7-16,7 0 1 0,-1-2-3 0,-8-17 2 16,32 31-2-16,-13-18 4 0,3-1-2 0,0-6 3 15,1-4-3-15,2-3-1 0,0-4-2 0,2-2 1 16,-3-5 0-16,1-4-1 0,-5-2 3 0,0-4-5 15,-3-2 3-15,-4-1-5 0,0-4 5 16,-2-3-6-16,-1 2 5 0,-1-1-8 0,-3 2-1 16,-3 1-13-16,-1 6-6 0,-6 0-11 0,4 22-1 15,-13-29-9-15,13 29-4 0,-20-9-17 0,20 9-21 16,-23 7-23-16,17 13-13 0,-12-10-1 0,14 17-17 16,4-27-19-16,-12 38-93 0,18-9-155 15,-6-29 89-15,17 38 321 0</inkml:trace>
  <inkml:trace contextRef="#ctx0" brushRef="#br1" timeOffset="11390.8019">4069 3487 1177 0,'-21'-27'229'16,"21"27"-96"-16,-22-12-35 0,22 12-24 0,-35-10-20 16,14 9-13-16,-4-1-9 0,1 4-1 15,-2 0-4-15,0 6-2 0,0 0-5 0,1 5-1 16,0 3-5-16,2 6 3 0,1 3-6 15,2 4 3-15,3 3-6 0,3 0 2 0,3 0-5 16,4-2 2-16,3-3-6 0,6-4-1 0,4-4 0 16,-6-19 0-16,27 29 0 0,-6-20 0 0,3-5 0 15,3-5 0-15,1-6 0 0,3-5 0 0,1-10 0 16,2-6 0-16,0-8 0 0,1-6 0 16,1-5 0-16,-2-4 0 0,-1 0 0 0,-5 0 0 15,-3 2 0-15,-3 1 0 0,-3 2 0 0,0 3 0 16,-5-1 0-16,-3 6 0 0,-2 1 0 0,-2 7 0 15,-2 10 0-15,-5 20 0 0,1-17 0 0,-1 17 0 16,0 0 0-16,-19 18 0 0,4 5 0 0,-4 11 0 16,-4 10 0-16,-3 8 0 0,0 5 0 15,1 0 0-15,4-1 0 0,4-3-1 16,7 0-42-16,6-7-7 0,8 2-31 0,1-14-27 16,18 11-54-16,-12-26-58 0,30 19-116 0,-5-12-205 15,-6-13 81-15,15 11 416 0</inkml:trace>
  <inkml:trace contextRef="#ctx0" brushRef="#br1" timeOffset="11734.4934">4426 3505 1723 0,'-30'28'50'0,"30"-28"-20"15,-15 30-5-15,15-30 4 0,0 29-3 0,0-29 1 16,16 24-3-16,-16-24 0 0,34 17-6 0,-11-11-2 15,4-6-3-15,2-1-4 0,2-4 0 16,-4-2-3-16,-2-2 0 0,-1 0-4 0,-3-5 1 16,-3 1-2-16,-18 13 3 0,27-31-2 0,-18 12-2 15,-5 1 0-15,-1-1 0 0,-4 0 0 0,-4-1 0 16,-3 2 0-16,-1 1 0 0,9 17 0 0,-26-27 0 16,9 19 0-16,-1 4 0 0,-2 4 0 0,-1 6 0 15,-3 7 0-15,0 5 0 0,0 5 0 16,-2 6 0-16,2 5 0 0,2 3 0 0,4 2 0 15,4-1 0-15,7-1 0 0,4-5 0 16,5-1 0-16,5-4 0 0,4-2 0 0,4-5 0 16,5-2 0-16,5-3 0 0,2-7 0 0,7 0-21 15,0-8-20-15,11-2-26 0,-3-13-59 0,23 17-161 16,-18-21-350-16,11 2 48 0,4 1 311 0</inkml:trace>
  <inkml:trace contextRef="#ctx0" brushRef="#br1" timeOffset="12250.1948">6112 3460 1250 0,'0'0'45'15,"7"-22"-16"-15,-7 22 4 0,0 0 10 0,8-23 16 16,-8 23 8-16,0 0-3 0,0 0-11 15,0 0-21-15,0 0-16 0,-17 24-13 16,17-24 6-16,-27 37 6 0,12-9 12 0,-4 1-2 16,2 4 3-16,-2-1-14 0,1-2-1 0,2-4-10 15,3-5 2-15,5-3-7 0,8-18 1 0,-9 23-15 16,9-23-15-16,0 0-30 0,0 0-23 0,24 20-35 16,-24-20-53-16,38-16-132 0,-12 4-219 0,-3-15 53 15,12 12 421-15</inkml:trace>
  <inkml:trace contextRef="#ctx0" brushRef="#br1" timeOffset="12406.39">6072 3038 1641 0,'-26'5'28'0,"8"2"-18"0,18-7-14 16,-23 7-16-16,23-7-41 0,0 0-46 15,10 18-71-15,-10-18-83 0,25 4-108 0,4 6-92 16,-4-19 244-16</inkml:trace>
  <inkml:trace contextRef="#ctx0" brushRef="#br1" timeOffset="12671.9883">6680 3250 1317 0,'-15'21'132'0,"-16"-6"-50"0,8 9-14 15,-10-9 7-15,8 8-4 0,-5-8-25 0,4 5-2 16,1-7-9-16,7 1-5 0,18-14-10 0,-22 16-7 15,22-16-12-15,0 0-4 0,0 0-2 0,0 0 3 16,24 18-1-16,-6-13 2 0,7 0 0 0,3-1 1 16,5-1-2-16,1 3 3 0,3 2-1 15,-1-1 0-15,-5 4 0 0,-2 1 2 0,-6 1-2 16,-3 5 4-16,-7 2-3 0,-3 1 4 0,-6 1-3 16,-4 1 2-16,-6 1-5 0,-5-1 5 0,-4 1-5 15,-3-3 5-15,-3-3-4 0,0-1 1 0,2-5-10 16,1-3-7-16,18-9-19 0,-22 4-29 15,22-4-69-15,0 0-124 0,1-19-329 0,-1 19 3 16,11-33 324-16</inkml:trace>
  <inkml:trace contextRef="#ctx0" brushRef="#br1" timeOffset="13187.6163">8176 3410 1206 0,'-15'-26'317'0,"15"26"-222"0,-25-21-29 0,25 21-13 16,-26-18-10-16,26 18-9 0,-24-13-9 0,24 13-5 16,-23-5-4-16,23 5-2 0,-26 7-6 0,26-7 0 15,-29 23-4-15,12-2 7 0,-3 3-1 0,1 6 11 16,-2 2-4-16,1 4 7 0,1 0-8 0,2 2 2 16,5-4-9-16,4-4 1 15,3-4-8-15,5-5-2 0,0-21 0 0,13 29 0 16,-13-29-1-16,32 17 1 0,-10-13-1 0,2-7 2 15,4-5 0-15,5-7-1 0,1-4 0 0,2-7 0 16,1-4 0-16,-2-2 0 0,-2-4 0 0,-4 1 0 16,-5 0 0-16,-2 4 0 0,-6 1 0 0,-2 3 0 15,-6 4 0-15,-2 4 0 0,-6 19 0 0,4-25 0 16,-4 25 0-16,0 0 0 0,0 0 0 16,0 0 0-16,0 0 0 0,0 0 0 0,0 0 0 15,-12 32 0-15,7-5 0 0,0 3-10 0,4 4-19 16,-1-2-6-16,7 3-23 0,-1-6-25 0,15 9-59 15,-19-38-86-15,43 47-219 0,-15-23-123 16,2-12 126-16,15 13 444 0</inkml:trace>
  <inkml:trace contextRef="#ctx0" brushRef="#br1" timeOffset="13812.6245">9044 3416 1084 0,'-29'-10'191'0,"29"10"-114"15,-20 0-10-15,20 0-3 0,0 0-17 16,0 0-22-16,0 0-8 0,0 0 11 0,0 0 12 16,0 0 9-16,11 20-5 0,-11-20-7 0,13 23-12 15,-7-6-2-15,-3 2-3 0,2 6 5 0,-5 0-6 16,0 5 6-16,-5 3-9 0,0 1 4 0,-1 1-7 15,-2-1 3-15,0-2-7 0,1-3 3 16,0-4-8-16,3-5 1 0,4-20-3 0,-3 28-1 16,3-28-1-16,0 0 0 0,0 0-2 0,0 0 1 15,0 0 1-15,0 0 0 0,18-13 2 0,-11-9-3 16,4-7 5-16,0-6-6 0,2-3 6 0,1-3-7 16,0 0 7-16,-1 1-7 0,-3-2 5 15,-1-1-8-15,-2 0 5 0,-1-2-10 16,0-1 6-16,1-2 5 0,0 3-20 0,0 5 24 15,2 8-20-15,-1 9 12 0,-8 23 6 16,11-21-4-16,-11 21 1 0,0 0 0 0,0 0 0 0,0 0 2 16,23 21-1-16,-23-21 2 0,21 30-3 0,-10-11 2 15,0 2-2-15,1 0-11 0,-1 2 23 0,0 2-22 16,0 0 23-16,0 2-10 0,0 0-4 0,-3 0 5 16,1 0-7-16,-2-1 6 0,-2 0-4 15,0-1 4-15,-3 0-4 0,-1-2 4 16,-4 0-4-16,-3-2 4 0,-4 0-3 0,-5-3 4 15,-3-3-2-15,-4 0 1 0,-2-3-3 0,-3 0 3 16,-2-3-3-16,1 0 2 0,-1-2-2 0,2 1 3 16,1-1-3-16,3 0 2 0,1 2 0 0,2 0 1 15,2 3-1-15,-1 5 4 0,2 4-5 0,-1 6-7 16,-1 4 19-16,2 8-20 0,-2 4 20 16,4 4-8-16,0 5-10 0,0 2 10 0,2 1-9 15,1-3 8-15,3-5-7 0,2-7 3 0,3-6-16 16,3-7-5-16,8-3-28 0,-7-24-26 0,26 25-17 15,-26-25-15-15,52-2-45 0,-30-26-90 0,22-2-279 16,1-3 3-16,-7-21 353 0</inkml:trace>
  <inkml:trace contextRef="#ctx0" brushRef="#br1" timeOffset="14000.1263">9791 2617 1747 0,'-38'30'84'0,"4"14"-76"0,-2 9 25 16,1 11 2-16,-1 4-13 0,2 2 6 16,0 1-21-16,5 0 7 0,2-3-17 0,7 1-6 15,7-2 15-15,5-1-19 0,6-3 6 0,5-3-18 16,9-1-37-16,-2-13-30 0,16 11-72 0,-13-27-81 16,26 7-236-16,-9-2-69 0,-3-13 218 15</inkml:trace>
  <inkml:trace contextRef="#ctx0" brushRef="#br1" timeOffset="14375.1339">10147 3303 1420 0,'-32'-23'124'0,"14"14"-46"16,-9-2-36-16,6 11 20 0,-7 0-34 0,2 8-6 15,-4-1 27-15,2 9-14 0,-1 1 9 16,1 4-15-16,1 4-9 0,1 4 3 0,2 2-6 15,1 3 6-15,0 1-8 0,3 1 1 16,2-1-16-16,5 2 0 0,3-5 0 0,4-4 0 16,5-4 0-16,4-4 0 0,6-3 0 0,-9-17 0 15,28 26 0-15,-6-19 0 0,4-5 0 0,4-6 0 16,4-6 0-16,2-4 0 0,3-4 0 0,2-5 0 16,-2-3 0-16,-2-2 0 0,-2-2 0 15,-6 0 0-15,-2 0 0 0,-5 1 0 0,-4 2 0 16,-5 2 0-16,-3 3 0 0,-4 1 0 15,-2 4 0-15,-4 17 0 0,0-21 0 0,0 21 0 0,0 0 0 16,-17-5 0-16,17 5-10 0,-21 18-1 16,21-18 1-16,-25 35 3 0,13-13-3 0,-1 2-3 15,5 1-11-15,1 0-5 0,4 1-16 0,1-3-7 16,8 6-33-16,-6-29-24 0,20 46-62 16,-20-46-66-16,33 30-58 0,-13-9-188 0,2-20 58 15,19 16 395-15</inkml:trace>
  <inkml:trace contextRef="#ctx0" brushRef="#br1" timeOffset="14593.884">10558 3265 1421 0,'-19'18'202'0,"-14"-8"-126"0,6 13-4 0,-5-5-11 15,6 9-3-15,-5-2-19 0,6 4 0 0,-1-1-14 16,6 1 0-16,4-2-13 0,4 1-1 0,6-4-7 15,3 0-2-15,6-2-3 0,5-3 2 0,5-2-3 16,7-4 2-16,5-3-3 0,7-4-5 16,6-4-13-16,2-6-16 0,8-1-23 0,0-11-29 15,10 10-44-15,-14-21-45 0,22 23-76 16,-24-18-193-16,11-4-62 0,6 12 204 0</inkml:trace>
  <inkml:trace contextRef="#ctx0" brushRef="#br1" timeOffset="14922.0212">10773 3432 1630 0,'-35'18'81'0,"13"7"-31"0,2-7-7 0,10 1-6 15,10-19-20-15,-9 30-7 0,9-30-9 0,15 22 4 16,-15-22 0-16,39 12 4 0,-10-11 1 0,6-4-1 16,4-5 0-16,1-1-4 0,0-5 0 0,-2-1-2 15,-1-2 2-15,-3-3-5 0,-5 1 4 16,-5 0-4-16,-6-1 3 0,-5 1-3 0,-6 0 4 15,-5-1-3-15,-3 2 4 0,1 18-2 0,-13-32 2 16,13 32-1-16,-27-25 1 0,8 18-1 0,-5 3 1 16,-1 6 3-16,-3 4 4 0,-2 7 7 15,-2 4-1-15,1 5-5 0,-1 4-13 0,1 3 0 16,-2 4 0-16,5 2 0 0,4 1 0 0,5 1 0 16,4-3 0-16,7-4 0 0,5-2 0 15,7-5 0-15,6-3 0 0,4-2 0 0,6-3 0 16,3-6 0-16,6 0-13 0,2-10-45 0,10 1-12 15,-4-15-66-15,28 18-228 0,-11-18-255 0,10-3 24 16,4 2 404-16</inkml:trace>
  <inkml:trace contextRef="#ctx0" brushRef="#br1" timeOffset="15609.5227">11970 3364 1374 0,'0'0'286'0,"0"0"-247"0,-12-19-25 16,12 19 1-16,0 0 1 0,0 0-3 0,0 0-5 16,0 0-7-16,0 0-1 0,-11 17-1 0,11-17 2 15,-10 27 1-15,4-8 10 0,-2 0 3 0,-1 4 11 16,-2-1 1-16,1 2 3 0,-1 0-6 15,3 2 4-15,-1-1-7 0,2-1 1 0,1-3-8 16,2-3-3-16,4-18-6 0,2 24-2 0,-2-24-3 16,12 17 0-16,-12-17-1 0,22 9 1 0,-22-9 0 15,33 1 0-15,-15-6 1 0,2-1-2 16,1-6 3-16,1-1-3 0,1-4 2 0,1-4-3 16,0-2 4-16,-3-1-5 0,0-1 3 0,-3-1-4 15,-2 3 4-15,-2 0-5 0,-2 1 6 16,-5 2-4-16,0 2 4 0,-7 18-4 0,8-27 3 15,-8 27-1-15,0 0 1 0,0 0 0 0,0 0-2 16,0 0 1-16,0 0-2 0,-17 15 2 0,8 3-1 16,1 4 4-16,-1 2-3 0,1 0 4 0,1 1-4 15,3 3 3-15,1-1-3 0,2 1 6 0,3-4-3 16,3-1 6-16,3-3-2 0,2-2 3 16,-10-18-4-16,27 30 4 0,-10-21-3 15,3-2 4-15,0-2-8 0,1-4-2 0,2-5 0 16,1-2 0-16,0-4 0 0,-3-3 0 0,0-3 0 15,-1-3 0-15,-5-6 0 0,1 1 0 0,-2-5 0 16,0-2 0-16,-2-1 0 0,-1-2 0 0,-1 2 0 16,-3-2-22-16,2 2-19 0,-5-4-32 0,6 11-39 15,-13-16-73-15,22 23-215 0,-16-12-184 16,0 0 51-16,8 12 437 0</inkml:trace>
  <inkml:trace contextRef="#ctx0" brushRef="#br1" timeOffset="16015.7769">12915 2977 1681 0,'0'0'79'0,"0"0"-37"0,-19 11 4 0,19-11 2 16,-15 21-14-16,15-21-7 0,-22 34-5 0,12-11 2 16,-1 3-4-16,0 3 2 0,2 5-20 0,-1 3-2 15,0 0 0-15,3 5 0 0,-3 2 0 0,0 1 0 16,2 1 0-16,-1-3 0 0,3 1 0 0,-1-2 0 15,2-2 0-15,0-4 0 0,2-2 0 0,0-4 0 16,1-2 0-16,2-4 0 0,0-3 0 16,0-21 0-16,7 25 0 0,-7-25 0 15,0 0 0-15,0 0 0 0,20 14 0 0,-20-14 0 16,18-13 0-16,-18 13 0 0,24-30 0 0,-9 8 0 16,1-3 0-16,1-3 0 0,-2 0 0 0,0-1 0 15,1 0 0-15,-3 2 0 0,-1 1 0 0,2 4 0 16,-14 22 0-16,18-26 0 0,-18 26 0 15,0 0 0-15,0 0 0 0,0 0 0 0,0 0 0 16,11 25 0-16,-10-5 0 0,0 4 0 0,-1 1 0 16,0 1 0-16,0-1 0 0,3-2 0 0,0 0 0 15,2-3 0-15,4 2 0 0,-2-5 0 16,5 2-27-16,-12-19-23 0,31 27-28 0,-31-27-36 16,47 16-86-16,-47-16-158 0,45-16-202 0,-13 11 21 15,-9-14 419-15</inkml:trace>
  <inkml:trace contextRef="#ctx0" brushRef="#br1" timeOffset="16640.7835">13141 3604 1778 0,'-23'8'76'16,"23"-8"-52"-16,-23 19-5 0,23-19 3 0,-7 16-6 16,7-16-5-16,0 0-5 0,12 21 2 15,-12-21 1-15,28 7 2 0,-8-7 0 0,6-2-1 16,3-3-1-16,3-1-3 0,2-5 0 15,2 0-3-15,1-1 0 0,-3-1-2 0,-1 0 0 16,-5-2-1-16,-4-1 2 0,-3 3-1 0,-21 13 5 16,24-25 1-16,-24 25-6 0,7-23-1 0,-7 23 0 15,-5-25 0-15,5 25 0 0,-15-21 0 16,15 21 0-16,-28-16 0 0,11 12 0 0,0 4 0 16,-3 4 0-16,-1 2 0 0,0 4 0 0,-3 4 0 15,0 3 0-15,1 6 0 0,-2 2 0 0,1 3 0 16,3 1 0-16,1 0 0 0,5-1 0 0,6-2 0 15,1-3 0-15,6-3 0 0,3-1 0 0,4-2 0 16,-5-17 0-16,21 28 0 0,-4-18 0 0,3-2 0 16,6-4 0-16,6-4 0 15,3-4 0-15,4-5 0 0,3-2 0 0,2-6 0 16,2 0 0-16,1-4 0 0,0 1-18 0,-3-3-9 16,0 1 1-16,-4-1-1 0,-5 2 3 0,-3 0-4 15,-4 1 6-15,-8 2-1 0,-20 18 9 0,26-25 5 16,-26 25 15-16,0 0 8 0,0 0 10 0,0 0 5 15,0 0-3-15,-18-9-1 0,18 9-4 0,-27 22-1 16,11-5-4-16,1 4-1 0,0 2-6 16,0 2 2-16,4 0-9 0,0 1-2 0,3 2 0 15,1-3 0-15,3-1 0 0,2-1 0 0,2-6 0 16,3 0 0-16,-3-17 0 0,11 27 0 0,-11-27 0 16,0 0 0-16,17 17 0 0,-17-17 0 15,0 0 0-15,23-6 0 0,-23 6 0 0,22-23 0 16,-10 3 0-16,0-3 0 0,0-3 0 15,-1-2 0-15,-1-1 0 0,-2 1 0 0,-3 0 0 16,0 0 0-16,-1-1 0 0,0 0 0 0,-1 1 0 16,0 1 0-16,-1 2 0 15,2 2 0-15,1 4 0 0,1 1 0 0,-6 18 0 0,18-27-7 0,-18 27-8 16,24-13-5-16,-24 13-5 0,29-4-7 0,-10 7-9 16,-19-3-21-16,40 7-34 0,-40-7-60 0,51 9-116 15,-51-9-156-15,40-2-102 0,-8 12 168 16</inkml:trace>
  <inkml:trace contextRef="#ctx0" brushRef="#br1" timeOffset="16984.5413">14250 3512 1485 0,'-37'6'236'0,"37"-6"-191"0,-24 16-27 16,24-16 4-16,0 0 1 0,-14 19-6 15,14-19-8-15,0 0-3 0,0 0 0 0,18 18 0 16,-18-18 1-16,31 3 0 0,-13-5 0 0,2 0 1 15,2-3 3-15,1 0 3 0,1-1 6 0,0 2 4 16,-2-3 2-16,0 1-1 0,-3-1-3 0,-19 7-19 16,31-14-3-16,-31 14 0 0,0 0 0 0,18-23 0 15,-18 23 0-15,6-21 0 16,-6 21 0-16,1-24 0 0,-1 24 0 0,-7-29 0 16,7 29 0-16,-16-27 0 0,16 27 0 0,-28-15 0 15,28 15 0-15,-37-2 0 0,14 8 0 0,-5 5 0 16,-3 6 0-16,-2 5 0 0,-2 2 0 0,2 4 0 15,1 2 0-15,3 3 0 0,4 0 0 0,4-2 0 16,5-3 0-16,6-6 0 0,7-4 0 0,3-18 0 16,13 30 0-16,5-18 0 0,9-1 0 15,5-5 0-15,9-1 0 0,3-8-47 0,12 7-68 16,-8-22-119-16,25 14-384 0,-7-4-1 0,1-3 206 16</inkml:trace>
  <inkml:trace contextRef="#ctx0" brushRef="#br1" timeOffset="17437.6761">15457 3126 949 0,'-6'-24'231'0,"6"24"-179"16,3-21-5-16,-3 21 13 0,0 0 17 0,0 0 3 16,0 0-19-16,0 0-17 0,0 0-19 0,0 0-2 15,-6 28 3-15,3-5 9 0,-6 1 1 16,3 9 5-16,-5 0 8 0,2 7-32 0,-3 0 18 16,0 6-30-16,0-1 1 0,-1 3 5 15,0-1-13-15,3-1 8 0,0-4-10 0,2-1 7 16,2-1-16-16,0-6 0 0,3 1-21 0,-3-8-13 15,7 4-27-15,-5-14-20 0,13 10-55 0,-9-27-78 16,9 18-178-16,-9-18-105 0,0 0 164 0</inkml:trace>
  <inkml:trace contextRef="#ctx0" brushRef="#br1" timeOffset="17609.5448">15262 3557 1422 0,'-32'-27'156'0,"32"27"-58"16,-34-23-10-16,34 23-9 0,-23-8-16 0,23 8-22 15,0 0-16-15,0 0-11 0,0 0-10 0,0 0-4 16,0 0-1-16,-8 17 1 0,8-17-1 0,20 17 1 16,0-10-3-16,4-4-6 0,8-3-6 15,3-4-9-15,9-4-9 0,1-7-23 0,12 3-35 16,-9-17-62-16,24 18-123 0,-20-14-270 0,6-1 18 16,4 4 275-16</inkml:trace>
  <inkml:trace contextRef="#ctx0" brushRef="#br1" timeOffset="17984.5508">15941 2878 1617 0,'-33'6'158'0,"13"15"-121"0,2 1-12 16,2 4 9-16,2 3 2 0,2 4 1 0,-3 2-10 16,4 5 3-16,0-1-9 0,1 3 2 0,2 0-21 15,1 1-2-15,-1 0 0 0,2 2 0 0,0-2 0 16,0 0 0-16,0-2 0 15,1-1 0-15,-2-3 0 0,2 0 0 0,0-6 0 0,0-3 0 16,2-4 0-16,0-3 0 0,2-4 0 0,1-17 0 16,1 21 0-16,-1-21 0 0,0 0 0 15,0 0 0-15,17 8 0 0,-17-8 0 0,0 0 0 16,27-20 0-16,-27 20 0 0,27-29 0 0,-13 10 0 16,2-1 0-16,-1 0 0 0,-1 1 0 0,1 0 0 15,-3 1 0-15,-12 18 0 0,24-28 0 16,-24 28 0-16,21-16 0 0,-21 16 0 0,0 0 0 15,23-3 0-15,-23 3 0 0,0 0 0 0,18 29 0 16,-9-10 0-16,-4 2 0 0,3 4 0 0,-2 0-27 16,3 0-19-16,-2-3-7 0,7 3-26 0,-14-25-16 15,26 38-34-15,-26-38-33 16,36 27-54-16,-36-27-100 0,28 5-142 0,-4 6 22 0,-24-11 407 16</inkml:trace>
  <inkml:trace contextRef="#ctx0" brushRef="#br1" timeOffset="18843.9351">16279 3496 1552 0,'-21'0'116'15,"2"0"-59"-15,19 0 4 0,-33 12 4 16,33-12-3-16,-31 21-17 0,31-21-8 0,-23 23-12 16,23-23-7-16,-11 23-10 0,11-23-7 0,-1 18-1 15,1-18 0-15,0 0 0 0,22 18 0 0,-22-18 0 16,32 4 0-16,-10-8 0 0,3-1 0 0,3-3 0 15,1-2 0-15,0-2 0 0,-1 0 0 16,-2-1 0-16,-3-3 0 0,-2 1 0 0,-4 1 0 16,-17 14 0-16,27-27 0 0,-27 27 0 15,9-24 0-15,-9 24 0 16,-3-23 0-16,3 23 0 0,-17-23 0 0,17 23 0 0,-27-17-4 0,27 17-5 16,-35-11 0-16,15 10 4 0,-1 4 5 0,0 1 2 15,-1 6 2-15,1 3 0 0,-1 3 4 0,0 5-1 16,3 2-5-16,-1 1-2 0,2 4 0 0,5 1 0 15,2-1 0-15,5 1 0 0,4-3 0 16,5-2 0-16,3-3 0 0,4-4 0 0,-10-17 0 16,30 29 0-16,-8-18 0 0,3-3 0 15,5-3 0-15,2-4 0 0,4-2 0 0,4-6 0 16,2-4 0-16,5-2 0 0,-4-3 0 0,0 0 0 16,-5 0 0-16,-4 1 0 0,-5-1 0 0,-4 1 0 15,-3 1 0-15,-5 1 0 0,-17 13 0 0,24-21 0 16,-24 21 0-16,0 0 0 0,7-19 0 15,-7 19 0-15,0 0 0 0,0 0 0 0,0 0 0 16,-18-3 0-16,18 3 0 0,0 0 0 0,-21 23 0 16,21-23 0-16,-18 32 0 0,9-12 0 0,1 0 0 15,-1 1 0-15,2 1 0 0,-2 0 0 0,3 0 0 16,1-3 0-16,2-1 0 16,3-18 0-16,0 29 0 0,0-29 0 0,0 0 0 0,8 18 0 15,-8-18 0-15,0 0 0 0,20-2 0 16,-20 2 0-16,19-22 0 0,-5 4 0 0,0-4 0 15,2-2 0-15,-1-2 0 0,-1-4 0 0,1 0 0 16,-3 0 0-16,-1 0 0 0,-3 1 0 0,0 0 0 16,-4 5 0-16,1 2 0 0,-1 4 0 0,-4 18 0 15,4-22 0-15,-4 22 0 0,0 0 0 0,0 0 0 16,0 0 0-16,0 0 0 0,0 0 0 16,0 0 0-16,17 26 0 0,-17-26 0 0,24 27 0 15,-7-15 0-15,5-1 0 0,5-1 0 0,4-3 0 16,7-2 0-16,2-3 0 0,3-3 0 15,2-1 0-15,-2-6 0 0,1 0 0 0,-2-3 0 16,-2-2 0-16,-3-2 0 0,-4 2 0 0,-4-3 0 16,-7 0 0-16,-5 2 0 0,-17 14 0 0,19-32 0 15,-19 32 0-15,-2-29 0 0,2 29 0 16,-19-25 0-16,19 25 0 16,-33-16 0-16,11 13 0 0,0 5 0 0,-2 4 0 0,-4 6 0 0,0 6 0 15,-2 7 0-15,-2 4 0 0,0 4 0 0,3 4 0 16,4 3 0-16,3 0 0 0,5-2 0 0,7-1 0 15,4-5 0-15,7-4 0 0,3-4 0 0,7-2 0 16,-11-22 0-16,31 29 0 0,-10-21 0 0,5-3 0 16,-1-7 0-16,12 1-45 15,-1-11-52-15,22 14-120 0,-14-18-409 0,22 3 19 16,-2-4 153-16</inkml:trace>
  <inkml:trace contextRef="#ctx0" brushRef="#br1" timeOffset="19203.3127">18159 3383 1644 0,'0'0'74'0,"-22"-4"-60"0,22 4-7 0,-16 22 8 16,16-22 0-16,-16 37 7 0,7-14-9 0,1 5 6 15,0 0-9-15,1 3 4 0,3 0-10 16,0-2 2-16,3-2-9 0,1-4 4 0,2-2-9 15,2-3-5-15,5 0-24 0,-9-18-22 16,25 26-42-16,-25-26-57 0,39 9-144 0,-17-8-241 16,-3-10 56-16,13 6 341 0</inkml:trace>
  <inkml:trace contextRef="#ctx0" brushRef="#br1" timeOffset="19359.5679">18146 3060 1409 0,'-17'26'421'0,"17"-26"-412"0,-24 8-32 0,24-8-18 16,0 0-17-16,24 13-23 0,-24-13-27 0,46 10-63 15,-27-18-98-15,21 10-210 16,3 11 10-16,-9-14 330 0</inkml:trace>
  <inkml:trace contextRef="#ctx0" brushRef="#br1" timeOffset="19609.6079">18695 3289 1593 0,'-19'16'98'0,"-15"-7"-47"0,7 4 2 0,-3-5-5 16,3 6 1-16,-4-3-13 0,6 2 1 15,-1-1-10-15,6 1-3 0,0-1-9 0,20-12-3 16,-23 23-8-16,23-23-4 0,-6 19 0 0,6-19 0 16,9 16 0-16,-9-16 0 0,21 16 0 15,-4-10 0-15,4-1 0 0,1 0 0 0,4-3 0 16,-1 2 0-16,-1 0 0 0,1-1 0 0,-3 3 0 15,-4 2 0-15,-18-8 0 0,24 20 0 16,-24-20 0-16,5 30 0 0,-9-9 0 0,-4 2 0 16,-5 2 0-16,-6-1 0 0,-3 2 0 0,-3-3 0 15,-3 0 0-15,0-4 0 0,1 2-12 0,-2-6-21 16,6 4-27-16,-4-12-35 0,20 16-130 0,-20-18-401 16,27-5 45-16,0 0 167 0</inkml:trace>
  <inkml:trace contextRef="#ctx0" brushRef="#br1" timeOffset="20047.0969">19397 2797 1324 0,'-20'-20'121'16,"20"20"-90"-16,0 0-29 0,0 0 1 0,-21 24-2 15,21-24 4-15,-11 23 1 0,11-23 2 16,-11 30-3-16,8-13 1 0,0 2-5 0,1 0 3 16,4-1-7-16,0-1 4 0,-2-17-11 0,12 26-8 15,-12-26-25-15,26 18-28 0,-2-4-47 16,-24-14-58-16,46-2-99 0,-10 7-159 0,-17-18 65 15,20 17 369-15</inkml:trace>
  <inkml:trace contextRef="#ctx0" brushRef="#br1" timeOffset="20187.715">19696 2831 1099 0,'0'0'331'0,"-25"19"-237"0,8 1-60 0,2 5-9 15,-1 2-14-15,4 4 2 0,-1 1-11 0,2-1 4 16,1 1-10-16,3-1 5 0,3 1-23 0,0-7-19 15,14 9-52-15,-9-17-70 16,26 18-138-16,0-5-184 0,-9-11 38 0,15 15 388 16</inkml:trace>
  <inkml:trace contextRef="#ctx0" brushRef="#br1" timeOffset="20609.5985">19865 3409 1593 0,'-18'-5'86'0,"18"5"-49"0,0 0-6 16,-17 6 3-16,17-6-7 0,0 0-7 0,-16 20-6 15,16-20 5-15,-10 24 0 0,8-7 6 16,2-17-1-16,-6 34 3 0,2-16-6 0,3 4 3 16,-3-3-6-16,2 0 0 0,-1-2-8 0,3-17-10 15,-4 29 0-15,4-29 0 0,-4 22 0 16,4-22 0-16,0 0 0 0,0 0 0 0,0 0 0 15,0 0 0-15,0 0 0 0,0 0 0 0,22-13 0 16,-22 13 0-16,30-35 0 0,-12 11 0 0,3-4 0 16,2-1 0-16,-1 2 0 0,1-1 0 0,-1 0 0 15,0 2 0-15,-1 0 0 0,-1 5 0 0,-3 0 0 16,-17 21 0-16,27-25 0 0,-27 25 0 16,0 0 0-16,0 0 0 0,17-8 0 0,-17 8 0 15,0 0 0-15,3 21 0 0,-3-21 0 16,1 36 0-16,-1-12 0 0,-3 4 0 0,0 1 0 15,-1 3 0-15,2-1 0 0,0 1 0 0,4-1 0 16,-1-5-21-16,6 0-20 0,0-8-6 0,8 3-19 16,-15-21-8-16,33 26-25 0,-33-26-23 0,45 13-40 15,-45-13-60-15,50-8-73 0,-27 7-153 16,-4-16 46-16,14 13 355 0</inkml:trace>
  <inkml:trace contextRef="#ctx0" brushRef="#br1" timeOffset="20890.8512">20398 3485 848 0,'-6'-29'190'0,"6"29"-59"16,-6-43-10-16,6 43-15 0,-10-36-5 0,10 36-8 15,-15-23-2-15,15 23-5 0,0 0-7 16,-24-8-11-16,24 8-21 0,-23 10-7 0,23-10-13 16,-29 25-8-16,12-5-19 0,1 4 0 15,-4 3 0-15,1 3 0 0,2 1 0 0,1 4 0 16,3 0 0-16,2 0 0 0,2-3 0 0,4-3 0 16,4-5 0-16,2-3 0 0,4-2 0 0,-5-19 0 15,19 30 0-15,-19-30 0 0,30 21 0 0,-9-15 0 16,4-4 0-16,1-4 0 0,2-7 0 0,1-4 0 15,0-5 0-15,0-3 0 0,0-3 0 16,-3-1 0-16,-3-2 0 0,-3 1 0 0,-5-1 0 16,-1-1 0-16,-6 2 0 0,0-3 0 15,-4 2 0-15,-4-1 0 0,0 1 0 0,-4 0-13 16,0 5-38-16,-3-2-16 0,7 24-13 0,-14-29-22 16,14 29-31-16,0 0-64 0,0 0-124 0,0 0-183 15,0 0 22-15,-3 36 386 0</inkml:trace>
  <inkml:trace contextRef="#ctx0" brushRef="#br1" timeOffset="21312.7497">20900 3425 1305 0,'-39'-40'409'16,"39"40"-315"-16,-36-14-46 0,19 9-9 0,-4-1-1 15,3 4-2-15,-4 2-6 0,0 4-2 0,0 3-8 16,1 3-20-16,-1 3 0 0,3 4 0 0,0 5 0 16,-1 3 0-16,2 3 0 0,2 2 0 0,1-1 0 15,3 2 0-15,5-3 0 0,3-4 0 0,3-3 0 16,1-21 0-16,11 28 0 0,-11-28 0 16,26 16 0-16,-9-12 0 0,2-6 0 0,4-4 0 15,4-7 0-15,3-6 0 0,6-8 0 0,0-7 0 16,4-3 0-16,3-4 0 0,1-2 0 0,-1 0 0 15,0-1 0-15,-4-1 0 0,1 0 0 16,-5-1 0-16,-2-2 0 0,-2 4 0 0,-6-2 0 16,-3 2 0-16,-3 3 0 0,-5 6 0 0,-4 7 0 15,-6 10 0-15,-4 18 0 0,0 0 0 16,0 0 0-16,-24 6 0 0,7 15 0 0,-5 8 0 16,-5 9 0-16,-3 6 0 0,-2 4 0 0,0 4 0 15,0 0 0-15,0 1 0 0,3-1 0 0,5-3 0 16,6-2 0-16,4-6 0 0,11 1-71 0,-1-11-33 15,17 11-63-15,-13-42-68 0,31 54-108 0,-17-29-194 16,8-12 67-16,15 11 351 0</inkml:trace>
  <inkml:trace contextRef="#ctx0" brushRef="#br1" timeOffset="21656.472">21271 3477 1730 0,'-19'2'81'0,"19"-2"-45"0,-21 17-6 16,21-17 3-16,-15 21-3 0,15-21-7 0,-7 22-9 16,7-22-2-16,4 20-4 0,-4-20 4 0,0 0 1 15,26 23 3-15,-26-23-7 0,33 6-9 0,-12-7 0 16,2-3 0-16,-2-2 0 0,1-2 0 0,-3-3 0 16,-1 0 0-16,-18 11 0 0,29-27 0 0,-29 27 0 15,20-26 0-15,-20 26 0 0,14-28 0 16,-14 28 0-16,8-25 0 0,-8 25 0 15,-1-22 0-15,1 22 0 0,-10-18 0 0,10 18 0 16,-20-8 0-16,20 8 0 0,-29 8 0 0,10 1 0 16,-4 5 0-16,-3 5 0 0,-1 2 0 0,-2 3 0 15,0 2 0-15,1 2 0 0,2 1 0 0,5-1 0 16,4-1 0-16,4-2 0 0,6-3 0 0,6-3 0 16,1-2 0-16,0-17 0 0,16 27 0 15,1-19-20-15,3-5-3 0,10-5-15 0,2-8-27 16,12 5-65-16,-12-27-115 0,27 15-347 15,-15-4 9-15,4-7 233 0</inkml:trace>
  <inkml:trace contextRef="#ctx0" brushRef="#br1" timeOffset="21875.2701">21678 2961 977 0,'0'0'216'0,"-24"26"-181"16,24-26-28-16,-15 32 0 0,15-32-11 15,-7 25-27-15,7-25-54 0,3 22-44 16,-3-22-58-16,18 23-90 0,-18-23-73 0,28 15 172 16,-28-15 178-16</inkml:trace>
  <inkml:trace contextRef="#ctx0" brushRef="#br1" timeOffset="22062.723">21934 2917 1806 0,'-27'19'78'0,"9"3"-43"0,2-1-15 15,3 2 0-15,2-3-8 0,2 0-5 16,3-1-8-16,1 0 2 0,5 1-11 0,0-2-7 15,5 2-23-15,-5-20-36 0,18 43-87 16,-18-43-205-16,10 21-206 0,-10-21 3 0,15 20 413 16</inkml:trace>
  <inkml:trace contextRef="#ctx0" brushRef="#br1" timeOffset="22828.3651">22251 3412 1014 0,'-11'-21'323'16,"11"21"-255"-16,0 0-23 0,0 0 1 0,0 0 7 16,0 0 1-16,0 0-21 0,0 0-12 0,-13 25-13 15,13-25-2-15,-11 29 0 0,6-8 10 0,-2 1 4 16,3 7 13-16,-3 0-5 0,3 4 8 0,-3-3-11 15,2 1-1-15,0-4-9 16,0 1-1-16,3-3-8 0,2-1 2 0,0-2-7 16,2-4 2-16,-2-18-3 0,10 27 2 0,-10-27-2 15,0 0 5-15,23 12 3 0,-23-12 4 0,0 0 5 16,27-11 1-16,-27 11-1 0,22-27-7 0,-9 4-1 16,1-4-8-16,0-5 3 0,1-1-6 0,-2-2 5 15,0 2-5-15,0-3 5 0,-2 1-6 0,-2 3 3 16,0-1-8-16,1 0 1 0,-2 1-12 15,1 2 1-15,-1-2-14 0,3 9-3 0,-2-1-6 16,-9 24-23-16,17-28-10 0,-17 28-58 0,0 0-87 16,32-11-274-16,-32 11-9 0,17 9 139 15</inkml:trace>
  <inkml:trace contextRef="#ctx0" brushRef="#br1" timeOffset="23531.4918">22719 3518 1530 0,'-25'9'131'0,"25"-9"-110"16,0 0-22-16,0 19 4 0,0-19 3 16,18 10 7-16,-18-10-1 0,32 2 0 15,-8-6-5-15,4 1-2 0,4-5-2 0,2 0-2 16,-3-3 1-16,0 0-3 0,-3-2 3 0,-4 1-3 15,-2 0 4-15,-4 0-3 0,-18 12 6 0,28-27 2 16,-28 27 8-16,13-28 0 0,-13 28 4 0,-1-29-6 16,1 29-2-16,-16-29-5 0,16 29-2 0,-29-23-4 15,10 14 2-15,-3 1-2 0,-1 5 0 16,0 1 0-16,-2 6 1 0,0 3 3 0,-3 5 4 16,-1 8 8-16,-4 2 0 0,4 4 9 0,-2 3-8 15,5 3 7-15,-1-1-7 0,5 2 4 0,5-3-9 16,6-1 1-16,5-4-12 0,6-3-2 0,5-3 0 15,7-2 0-15,5-2 0 0,5-3 0 16,6-2 0-16,5-4 0 0,5-4 0 16,6-3 0-16,5-3 0 0,0-4 0 0,2-3 0 15,-3-2 0-15,0-2 0 0,-5-2 0 0,-2 0 0 16,-6 2 0-16,-6-2 0 0,-3 1 0 0,-6 0 0 16,-3 3 0-16,-17 13 0 0,20-21 0 0,-20 21 0 15,0 0 0-15,0 0 0 0,0 0 0 0,0 0 0 16,0 0 0-16,-22-11 0 0,22 11 0 0,-24 16 0 15,7-1 0-15,-2 2 0 0,1 3 0 16,-1 3 0-16,-1 0 0 0,2 1 0 0,3 0 0 16,2-1 0-16,3-2 0 0,3-3 0 15,7-18 0-15,-7 28 0 0,7-28 0 0,2 17 0 16,-2-17 0-16,0 0 0 0,17 10 0 0,-17-10 0 16,24-8 0-16,-24 8 0 0,31-24 0 0,-12 6 0 15,2-5 0-15,1-2 0 0,-2-2 0 0,-1-1 0 16,-1-1 0-16,-2-1 0 0,-4 0 0 15,0 1 0-15,-3 1 0 0,0 0 0 0,-1 0 0 16,-1 2 0-16,0 0 0 0,-1 4 0 0,2 6 0 16,-8 16 0-16,8-21 0 0,-8 21 0 0,0 0 0 15,0 0 0-15,0 0 0 0,0 0 0 0,17 4 0 16,-17-4 0-16,21 15-25 0,-21-15-21 0,29 21-12 16,-7-7-20-16,-22-14-18 15,44 26-39-15,-44-26-44 0,50 22-62 0,-33-20-54 16,7 4-171-16,7 11 71 0,-13-21 363 0</inkml:trace>
  <inkml:trace contextRef="#ctx0" brushRef="#br1" timeOffset="23984.6195">23782 3455 1450 0,'-24'-24'192'0,"24"24"-101"15,-17-5-34-15,17 5-11 0,-24-3-9 0,24 3-6 16,-27 1-7-16,27-1 2 0,-28 11-6 16,28-11 0-16,-28 23-2 0,15-6 0 0,-2 3-3 15,2 5-13-15,0 2-2 0,1 1 0 0,3 0 0 16,1-3 0-16,3-3 0 0,4-3 0 0,1-19 0 15,5 29 0-15,-5-29 0 0,15 21 0 16,-15-21 0-16,21 11 0 0,-21-11 0 0,31-2 0 16,-10-4 0-16,0-4 0 0,4-4 0 0,2-4 0 15,2-2 0-15,0-1 0 0,1-2 0 16,1 0 0-16,-5 1 0 0,-1 2 0 0,-3 2 0 16,-5 3 0-16,-17 15 0 0,24-16 0 0,-24 16 0 15,0 0 0-15,0 0 0 0,0 0 0 0,-5 25 0 16,-6-4 0-16,-5 10 0 0,-2 4 0 0,-5 5 0 15,-1 3 0-15,-4 10 0 0,-1 5 0 0,-7 11 0 16,0 6 0-16,-4 4 0 0,-7 5 0 16,-1 2 0-16,-3-1 0 0,0-5 0 15,3-11 0-15,8-14 0 0,9-9 0 0,10-14 0 16,6-8 0-16,15-24 0 0,-12 25 0 0,12-25 0 16,0 0 0-16,0 0 0 0,9-19 0 0,3-5 0 15,7-9 0-15,6-9 0 0,6-4 0 0,2-2 0 16,1 0 0-16,0-2 0 0,-1-4 0 0,1-2 0 15,-2-3 0-15,-2 1 0 0,0 2 0 16,-2 0 0-16,-2 3 0 0,-4 2 0 0,-3 7 0 16,-3 7 0-16,-1 5 0 0,-4 9 0 0,-4 4 0 15,-7 19 0-15,11-24 0 0,-11 24-37 0,10-21-130 16,19 15-391-16,-29 6-85 0,29-3 47 0</inkml:trace>
  <inkml:trace contextRef="#ctx0" brushRef="#br1" timeOffset="25134.6612">1038 4830 1061 0,'19'-1'263'0,"-19"1"-229"16,0 0-22-16,0 0 1 0,0 0 11 0,0 0 7 15,0 0 1-15,0 0-11 0,-9 27-9 16,2-7-12-16,-2 7 4 0,-1 1-1 16,0 4 12-16,-4 1-2 0,3 4 12 0,-2 0-9 15,2 4-8-15,-2-3 30 0,3 4-25 0,-2-10 30 16,4-1-14-16,1-9-14 0,2-3-1 0,5-19-10 15,-2 21-2-15,2-21-3 0,0 0-1 0,0 0 0 16,0 0 1-16,0 0 2 0,20-19 1 0,-11 1 2 16,3-6-5-16,1-7 5 0,2-4 9 15,0-5-24-15,0-2 23 0,0-1-22 0,0-1 5 16,-4 2 11-16,0 1-10 0,-3 1 9 0,-1 5-8 16,-2 1 8-16,-1 5-7 0,-2 5 5 0,0 4-3 15,-2 20 3-15,0-20-2 0,0 20 3 0,0 0 2 16,0 0 0-16,0 0-1 0,0 0-3 0,-7 26-1 15,6-4-3-15,0 2 5 16,1 5-6-16,1-1 7 0,2-3-4 0,2 0 7 16,2-5-2-16,3 0 5 0,-10-20-4 0,25 31 2 15,-25-31-2-15,35 21 3 0,-15-17 1 0,3 0 1 16,1-6 1-16,3-2-2 0,1-4 1 0,0-5-4 16,0-1 2-16,0-3-4 0,-3-2 2 0,2-2-4 15,-4 1 3-15,-2 0-5 0,-3 1 3 0,-3 2-3 16,-15 17 2-16,18-24-1 0,-18 24 2 15,0 0 3-15,0 0 4 0,0 0-1 0,0 0 0 16,0 0-4-16,0 0-5 0,0 0 0 16,0 36-2-16,-2-9 2 0,-3 5-4 0,0 5 6 15,-1 1-9-15,0 0 2 0,2 0-10 0,-1 0-13 16,4-2 14-16,0-1-29 0,4-1 13 0,2-6-19 16,6 1-22-16,-11-29-20 0,29 41-48 0,-29-41-54 15,47 22-92-15,-28-19-151 0,7-10-44 16,15 11 360-16</inkml:trace>
  <inkml:trace contextRef="#ctx0" brushRef="#br1" timeOffset="25478.3669">2019 4818 1061 0,'-5'-37'364'0,"5"37"-234"0,-14-28-32 16,14 28-13-16,-16-17-18 0,16 17-19 16,-20-5-20-16,20 5-14 0,-25 10-9 15,25-10-3-15,-25 25-3 0,13-6 4 0,0 7-1 16,2 3 8-16,-1 2-4 0,2 3 6 0,2 0-4 15,2 2 5-15,2-2-7 0,1 2 7 0,4-2-6 16,1-2-8-16,1-3 20 0,2-4-23 0,2-3 18 16,3-3-10-16,-11-19-3 0,31 27 2 0,-14-20-1 15,4-4 0-15,3-7 0 0,3-3-1 16,2-9 1-16,2-6-1 0,2-8-8 0,1-3 18 16,0-4-17-16,-1-2 16 0,-2-1-6 15,-1 2-3-15,-3 0 5 0,-3 3-6 0,-3 4 1 0,-4 5-1 16,-5 4 0-16,-5 5 0 0,-7 17 0 0,0 0 0 15,5-16 0-15,-5 16 0 0,0 0 0 16,0 0 0-16,-10 21 0 0,10-21 0 0,-14 40-9 16,4-12-2-16,3 3-9 0,-2-2-2 15,4 4-25-15,-1-5-12 0,11 5-39 0,-6-13-23 16,19 15-56-16,-18-35-113 0,33 23-267 0,-3-6 38 16,-5-18 403-16</inkml:trace>
  <inkml:trace contextRef="#ctx0" brushRef="#br1" timeOffset="25697.1343">2955 4837 1329 0,'-30'16'369'16,"-7"-16"-324"-16,7 3-15 0,-2-2 4 0,6 5-2 16,1 1-5-16,1 4-5 0,1 2-4 0,2 4-1 15,1 4-4-15,5 2 0 0,0 1-7 0,4 1 2 16,4 1-7-16,2-2 2 0,6-1-6 15,4-3 3-15,5-1-5 0,2-1-11 0,7-4 24 16,3-3-32-16,7-4 16 0,4-7-29 0,10-4-23 16,-6-13-27-16,21 8-106 0,-21-27-95 0,22 13-290 15,-3-1 29-15,-10-14 423 0</inkml:trace>
  <inkml:trace contextRef="#ctx0" brushRef="#br1" timeOffset="26056.4961">3604 4328 1587 0,'-57'-6'172'16,"35"16"-129"-16,-4 1-10 0,1 8 3 0,-2 5-8 16,2 7-3-16,-3 4-13 0,2 5-12 0,3 2 20 15,3 3-19-15,3-1 19 0,2 2-4 0,2 0-9 16,4 2 8-16,2-1-9 0,2-3 6 16,1 0-9-16,4-4 4 0,2-3-8 0,1-3 3 15,2-6-3-15,2-4 2 0,2-4-4 0,-9-20 5 16,22 27-4-16,-22-27-11 0,20 15 12 0,-20-15-12 15,21 1 14-15,-21-1 12 0,26-13-12 16,-26 13 10-16,30-29-9 0,-12 8-3 0,1-3 3 16,0-1-3-16,0-2 3 0,1 2-2 0,-2 2 2 15,-1 2-3-15,0 4 3 0,-17 17-2 16,31-24 0-16,-31 24 0 0,23-8 0 0,-23 8 0 16,0 0 0-16,22 13 0 0,-22-13 0 0,11 31 0 15,-8-7 0-15,0 4 0 0,-1 2 0 0,-2 3 0 16,1 1-8-16,-2 0-19 0,2-1 3 0,-1-6-45 15,6 5-15-15,-6-32-74 0,15 47-152 0,-15-47-285 16,7 30 13-16,11-12 393 0</inkml:trace>
  <inkml:trace contextRef="#ctx0" brushRef="#br1" timeOffset="26900.2543">4778 4326 1184 0,'0'0'74'0,"0"0"-41"0,0 0-8 16,0 0-2-16,0 0 6 0,0 0 4 0,4 22-1 16,-4-22-1-16,-3 36 7 0,-1-12-5 0,3 6 11 15,-5-1 13-15,4 9-26 0,-6-4 25 0,5 6-30 16,-3-2 4-16,2 5 6 0,-2-2-14 0,2 2 7 15,-2 0-11-15,1-1 4 0,-1 0-10 0,0-3 3 16,0-3-10-16,2-3 4 0,0-2-9 16,1-3 3-16,2-5-5 0,1-2 3 0,0-21-3 15,4 25 2-15,-4-25-3 0,0 0 1 0,0 0-2 16,0 0 1-16,23 5 2 0,-23-5 0 0,23-24 5 16,-9 3-2-16,3-4 3 0,2-5-4 15,0-3 5-15,1-1-7 0,-2 0 7 0,-2 2-6 16,-4 0 5-16,0 2-5 0,-2 1 4 0,-1 5-5 15,-1 3 4-15,0 4-4 0,-8 17 3 16,14-18-3-16,-14 18 1 0,0 0-2 0,0 0-1 16,0 0 1-16,18 6 0 0,-18-6 2 0,13 26-1 15,-4-6 3-15,-1 3-5 0,2 2 6 0,0 4-7 16,2 1 4-16,1 0-13 0,2 0-5 0,2 1-20 16,-3-4-3-16,8 6-28 0,-3-10-15 0,9 9-54 15,-28-32-78-15,51 40-158 0,-22-22-174 0,-5-12 133 16,14 13 415-16</inkml:trace>
  <inkml:trace contextRef="#ctx0" brushRef="#br1" timeOffset="27275.2785">5438 4776 1431 0,'-25'-7'86'0,"25"7"-32"0,-33 0 7 0,33 0 1 16,-32 8-11-16,32-8-10 0,-31 17-10 0,31-17-1 15,-31 30-3-15,17-10 1 0,-2 0-7 0,1 5 2 16,3 0-7-16,1 1 1 0,3 0-6 0,2-1 2 16,2-1-8-16,3-1 2 0,2-1-5 15,3-3 1-15,3-1-1 0,-7-18-13 0,23 27 12 16,-23-27-12-16,35 17 10 0,-14-11 2 16,3-7-2-16,2-4 0 0,0-2 2 0,4-5 11 15,-1-4-11-15,1-3 10 0,-2-3-11 0,-2-2-6 16,-3-3 2-16,-1-1-5 0,-3 2 4 0,-3-1-4 15,-3 3 5-15,-3 0-3 0,-5 2 5 0,-3 1 0 16,-2 3 4-16,0 18-2 0,-8-26 3 0,8 26-2 16,0 0 1-16,-21-19-2 0,21 19 0 0,0 0-2 15,-23 8-2-15,23-8 1 16,-17 21-3-16,10-1 2 0,1 3-2 0,0 3 3 0,2 3-9 16,0 0 2-16,3 2-16 0,1-4-2 15,5 4-21-15,-1-8-14 0,9 7-27 0,-13-30-11 16,34 45-25-16,-34-45-55 0,46 32-73 0,-26-18-147 15,3-12-63-15,16 15 314 0</inkml:trace>
  <inkml:trace contextRef="#ctx0" brushRef="#br1" timeOffset="27853.3951">5993 4816 1358 0,'-18'3'111'0,"1"-4"-45"16,17 1 1-16,-25 12-7 0,25-12-16 0,-22 23-15 15,13-5-3-15,-2 2-9 16,2 3 1-16,2 1-7 0,2 5 7 0,0 1-7 16,1 2 10-16,2 0-7 0,0 3-11 0,2-1 24 15,0 0-21-15,0-4 21 0,2-1-10 0,-1-5-10 16,0-2-3-16,1-4-5 0,-2-18 3 0,3 28-1 16,-3-28 0-16,0 0 0 0,0 0-2 0,0 0 0 15,0 0-1-15,0 0 2 0,0 0 0 0,17-22 2 16,-9 2-2-16,1-8 2 0,2-3-5 15,0-4-11-15,0-4 19 0,0 0-22 0,-1 2 19 16,0-2-8-16,-1 3-5 0,0-1 6 0,-1 1-6 16,1 0 7-16,-2-2-7 0,3 2 9 15,-2 2-7-15,2 6 9 0,-1 4-4 0,-1 6 5 16,-8 18-2-16,18-22 2 0,-18 22-1 0,19-3-1 16,-19 3 1-16,20 9-1 0,-20-9 1 15,25 21 0-15,-25-21 2 0,28 31-4 0,-14-11 4 16,0 1-3-16,0 2 3 0,0 2-4 0,-1-2 4 15,-1 1-5-15,-2-2 5 0,-2-1-5 0,0 1 6 16,-5-1-6-16,-3-2 5 0,-1 2-5 0,-5-3 3 16,-3 0-2-16,-1-1 3 0,10-17-2 0,-32 28 2 15,11-18-1-15,-1 3 1 0,-2-4-1 0,0 1 1 16,-2-2-5-16,1 2-12 0,-1-2 28 16,2 3-29-16,-1 1 31 0,1 1-12 15,2 2-1-15,0 2 5 0,2 3-1 0,1 3 8 16,2 3-5-16,2 4 6 0,1 2-7 15,4 3 5-15,0 4-8 0,2 2 6 0,1 1-9 0,2-1 5 16,1 0-8-16,1-3 5 0,2-2-7 0,1-1 6 16,3-2-14-16,1-3-21 0,6-2 20 0,-3-8-41 15,7 3-13-15,-14-23-59 0,33 29-114 16,-33-29-145-16,22-6-182 0,0 9 114 0,-12-24 453 16</inkml:trace>
  <inkml:trace contextRef="#ctx0" brushRef="#br1" timeOffset="28509.6657">6343 5003 1623 0,'0'0'108'0,"6"-23"-74"16,-6 23-5-16,0 0 9 0,0 0 1 0,3-17 1 15,-3 17-5-15,0 0-8 0,0 0-9 16,0 0-5-16,0 0-4 0,0 0-2 0,-5 18-2 16,5-18-3-16,-5 29 0 0,1-7-3 15,-2 5 3-15,-1 3-4 0,-2 4-7 0,0 2 18 16,-1 3-18-16,0-2 19 0,2 0-7 0,0-5-5 16,2-3 4-16,3-4-4 0,1-5 3 0,4-2-4 15,-2-18 4-15,4 27-3 0,-4-27 1 0,0 0-1 16,0 0 0-16,0 0 1 0,0 0 0 15,19-9 2-15,-19 9-3 0,18-37 3 0,-6 10-4 16,3-3 5-16,-2-3-5 0,0-2 6 16,0 0-7-16,-1-2-5 0,-1-1 19 0,0-2-20 0,-2-1 19 15,0-2-9-15,-1-3-8 0,3-3 6 0,0-1-7 16,4 0 8-16,1 2-6 0,1 5 8 0,2 8-6 16,-1 7 7-16,-1 8-4 15,-17 20 3-15,30-24-3 0,-30 24 2 0,26-10-3 16,-26 10 1-16,28 0 0 0,-28 0 1 0,28 11 0 15,-28-11-3-15,26 20 2 0,-26-20-3 0,24 34 1 16,-13-14-1-16,-1 0 3 0,-2 4-5 16,-2 1 4-16,-1 0-4 0,-2 2 3 0,-3 0-8 0,-4-1 3 15,-2 0-5-15,-2-1 6 0,-3-1 1 0,-2 0 6 16,0-1-2-16,-2 1 5 0,0-1-8 16,-2-1 1-16,-2 0-10 0,-3-2 2 0,1 2 14 15,-3-2-25-15,1 1 32 0,0-2-26 0,3 0 14 16,1-3 5-16,2 0-3 0,17-16 5 15,-26 26-4-15,26-26 5 0,-24 20 2 0,24-20 7 16,-15 20 2-16,15-20 7 0,-10 21-5 0,10-21 1 16,-9 24-6-16,9-24-1 0,-6 34-6 0,4-11 1 15,-2 5-4-15,-1 6 2 0,-1 3-6 16,-3 5 7-16,-2 2-9 0,-3 1 7 0,0 3-9 16,-1 0-23-16,0-2 21 0,1-3-32 0,4-1-10 15,-4-11-50-15,16 11-125 0,-21-26-192 0,17 7-166 16,5 0 101-16,-3-23 482 0</inkml:trace>
  <inkml:trace contextRef="#ctx0" brushRef="#br1" timeOffset="29072.1759">6833 5020 1337 0,'0'0'139'0,"0"0"-93"0,0 0 2 15,22 1 10-15,-5-1-5 0,-17 0-14 0,38-13-14 16,-14 2-7-16,6 0-7 0,2-3-1 0,3 0-4 16,1-1 0-16,-2 0-4 0,-3 1 1 15,0-1-4-15,-5 1 3 0,-2 0-3 0,-5 1 3 16,-19 13-1-16,28-25 4 0,-28 25-2 15,10-25 5-15,-10 25-3 0,-4-23 2 0,4 23-4 16,-15-25 2-16,15 25-4 0,-27-25 3 0,8 14 2 16,-3 2 6-16,-2 3 0 0,-3 1 5 0,2 3-3 15,-3 3-4-15,0 4-1 0,0 4-6 0,1 3 3 16,3 5-6-16,-1 4 4 0,4 5-4 16,1 4 4-16,3 4-5 0,2 0 6 0,5 2-6 15,2 0 6-15,5 1-5 0,4-5 6 0,6 0-8 16,4-5 6-16,7-2-7 0,5-5-10 0,7-3 21 15,5-6-34-15,7-4 18 0,2-8-30 0,6-1-19 16,-5-15-23-16,13 9-88 0,-16-24-71 0,22 15-193 16,-13-4-114-16,-11-10 191 0,15 16 355 15</inkml:trace>
  <inkml:trace contextRef="#ctx0" brushRef="#br1" timeOffset="29447.1622">7571 4727 1188 0,'-23'22'251'0,"4"-16"-167"15,11 11-23-15,8-17-10 0,-21 33-7 0,10-14-14 16,2 5-5-16,-1 1-8 0,4 1 2 16,1 0-5-16,2 1 5 0,0 0-3 0,3 0 6 15,-1-2-5-15,2-1 3 0,-1-2-6 0,3-3 1 16,-2-2-5-16,0 0-13 0,-1-17 10 0,5 19-14 16,-5-19 10-16,0 0-1 0,0 0 0 15,0 0 1-15,20-1 4 0,-20 1 12 0,17-24-10 16,-4 4 7-16,2-6-9 0,3-3-7 0,0-2 4 15,1-2-4-15,2 2 6 0,-1-1-4 16,-1 3 7-16,1 0-5 0,-3 1 4 16,0 4-4-16,-3 2 3 0,0 3-6 0,-2 2 2 0,-12 17-3 15,19-21 1-15,-19 21-1 0,0 0-1 0,0 0 2 16,17-1 0-16,-17 1 3 0,6 27-3 0,-3-5 1 16,-1 7-3-16,-2 6 3 0,0 2-5 0,-2 2 6 15,1 2-7-15,-2-2 3 0,1 1-10 16,0-4 3-16,5 1 4 0,-1-3-24 15,4-3 16-15,2-6-31 0,5-3-3 0,-13-22-11 16,32 28-27-16,-32-28-30 0,42 8-60 0,-28-27-86 16,20 8-221-16,-4-3-7 0,-10-16 264 0</inkml:trace>
  <inkml:trace contextRef="#ctx0" brushRef="#br1" timeOffset="29634.6671">8148 4651 1251 0,'-32'-32'259'0,"32"32"-124"0,-19 7-47 15,19-7-22-15,-25 30-32 0,13-3-3 0,-1 3-10 16,1 6 6-16,1 4-9 0,1 5 6 0,3 0-10 16,1 1 5-16,1 0-12 0,4-4 3 15,1-2-10-15,2-2-7 0,4-5 18 0,4-3-25 16,2-4 11-16,1-7-24 0,3-1-16 16,-16-18-49-16,34 20-10 0,-34-20-27 0,39 6-91 15,-39-6-177-15,20-27-152 0,-1 14 118 0,-10-25 431 16</inkml:trace>
  <inkml:trace contextRef="#ctx0" brushRef="#br1" timeOffset="30494.053">8373 4535 1629 0,'-12'28'212'0,"12"-28"-180"15,-6 29-1-15,6-29 3 0,2 28 7 0,-2-28-10 16,7 25-3-16,-7-25-19 0,10 27-9 0,-10-27 0 15,13 25 0-15,-13-25 0 0,14 24 0 0,-14-24 0 16,9 26 0-16,-9-26 0 0,4 32 0 16,-5-12 0-16,-3 2 0 0,-1 1 0 0,-3 2 0 15,-1 2 0-15,-2 0 0 0,0 1 0 0,-1 1 0 16,-1-1 0-16,1-3 0 0,0-2 0 0,3-3 0 16,9-20 0-16,-10 25 0 0,10-25 0 15,0 0 0-15,0 0 0 0,0 0 0 0,0 0 0 0,28-14 0 16,-11-6 0-16,3-4 0 0,3-4 0 0,1-3 0 15,1 1 0-15,1-1 0 16,4 0 0-16,-4-1 0 0,0 1 0 0,-2 0 0 16,-2 2 0-16,-3 2 0 0,-3 4 0 0,-1 4 0 15,-15 19 0-15,19-20 0 0,-19 20 0 0,0 0-4 16,0 0-4-16,-1 21 1 0,-3-3-1 0,-3 6 3 16,1 5-6-16,-1 4 4 0,2-1-7 0,2 1 3 15,6-1-7-15,1-3 3 0,4 0-6 16,3-3 7-16,6 0-8 0,1-6 2 0,7 1-9 15,1-7 2-15,7 0-7 0,1-7-5 0,8 0-19 16,-8-12-18-16,11 8-31 0,-14-18-20 0,9 12 4 16,-15-14 16-16,5 3 48 0,-8-3 33 15,-5-2 51-15,0 3 28 0,-13-8 37 0,-4 24 21 16,5-40 12-16,-5 40-8 0,-8-40-14 0,6 22-22 16,-10-7-19-16,2 5-21 0,-3-1-7 15,-1 1-7-15,0 2 2 0,14 18-4 0,-31-29 1 16,31 29-2-16,-33-14-4 0,33 14-3 0,-34 3-5 15,16 4-5-15,1 4-5 0,17-11 0 0,-32 35 0 16,18-9 0-16,0 2 0 0,2 2 0 0,3 3 0 16,1-1 0-16,5 0 0 0,3-3 0 0,2-4 0 15,5-2 0-15,6-4 0 0,-13-19 0 0,32 28 0 16,-12-19 0-16,1-6 0 0,2-3 0 16,0-5 0-16,0-3 0 0,-1-5 0 15,1-4 0-15,-3-3 0 0,2-1 0 0,-3-2 0 16,-2-2 0-16,-3 2 0 0,0-1 0 0,-3 3 0 15,-2 1 0-15,-3 3 0 0,-6 17-1 0,5-24-9 16,-5 24 0-16,0 0 2 0,0 0 1 0,0 0-2 16,-23 17 3-16,12 2-2 0,-2 7 5 15,-2 6-4-15,-2 5 5 0,-2 4-9 0,-3 5 8 16,-1 8-7-16,0 2-22 0,0 3 30 0,1 0-14 16,2-4 15-16,2 0 18 0,3-4-16 0,3-5 6 15,1-6-5-15,3-6 12 0,0-9-2 0,1-3 6 16,7-22 0-16,-7 27-1 0,7-27-1 0,0 0 3 15,0 0-14-15,0 0-5 0,0 0 0 16,-4-29 0-16,7 4 0 0,1-4 0 16,4-3 0-16,2-2 0 0,0-2 0 0,1-2 0 15,0 2 0-15,0-4 0 0,1 0 0 0,-1-3 0 16,3-1 0-16,-3-1-7 0,5 3-61 0,-4-3-6 16,12 15-72-16,-14-18-140 0,16 21-324 0,1 5 7 15,0-2 351-15</inkml:trace>
  <inkml:trace contextRef="#ctx0" brushRef="#br1" timeOffset="30650.3011">9545 5038 1504 0,'-18'-17'493'0,"18"17"-443"0,-26 16-50 0,26-16 0 16,-25 7 0-16,25-7 0 0,-28-3 0 0,28 3 0 15,-17-11 0-15,17 11-64 0,0 0-265 16,1-30-355-16,-1 30 34 0,7-26 331 0</inkml:trace>
  <inkml:trace contextRef="#ctx0" brushRef="#br2" timeOffset="34332.6573">10215 4339 700 0,'0'0'74'16,"-5"-19"-64"-16,5 19 5 0,0 0 26 15,2-22 30-15,-2 22 30 0,0 0 16 0,0 0-7 16,0 0-18-16,0 0-20 0,0 0-24 0,0 0-11 16,0 0-3-16,-5 29 5 0,0-11-1 0,5 8 4 15,-5 0-10-15,4 7 0 0,-3 0-17 0,3 4-14 16,-2 1 21-16,2 0-31 0,-1 3 26 15,-1 2-11-15,1-1-10 0,-1 3 7 0,0-2-8 16,-1 2 7-16,2-3-19 0,-3-3 1 0,4 0-26 16,-3-10-15-16,10 3-20 0,-7-13-25 0,17 10-68 15,-16-29-60-15,19 18-121 0,1-5-117 0,-20-13 246 16</inkml:trace>
  <inkml:trace contextRef="#ctx0" brushRef="#br2" timeOffset="34645.1606">10126 4350 1571 0,'0'0'68'0,"0"0"-63"0,21-14-7 0,-21 14 8 16,38-4 10-16,-16-1 9 0,3 5 7 15,-3-1 1-15,5 3-6 0,-2 1-6 0,3 2-3 16,-1-1-3-16,0 4-1 0,-2 1-5 15,0 3-2-15,-5 3-6 0,1 2 4 0,-4 2-4 16,-1 5 5-16,-3 3-4 0,-4 4-10 0,-4 5 24 16,-5 2-24-16,-5 6 23 0,-6 2-9 0,-5 1-12 15,-3 1 10-15,-6 1-11 0,-1-2 11 16,-2-4-9-16,0-2 8 0,0-4-7 16,2-5 6-16,4-3-6 0,3-6 5 0,3-3-14 0,16-20-9 15,-20 23-36-15,20-23-43 0,0 0-89 0,0 0-143 16,0 0-204-16,0-18 10 0,5-7 420 0</inkml:trace>
  <inkml:trace contextRef="#ctx0" brushRef="#br2" timeOffset="35020.1745">10630 4863 1369 0,'0'0'60'0,"-9"18"-27"0,9-18 10 15,0 0 10-15,0 0-2 0,0 0-9 0,23 18-6 16,-23-18-4-16,20-2-5 0,-20 2-4 16,32-15-6-16,-13 3-3 0,3-2-8 0,1-2 0 15,0-1-6-15,-1 0 4 0,-1-1-5 0,-3 1 4 16,-3 0-2-16,-15 17 2 0,20-29-2 0,-20 29 6 16,10-24 0-16,-10 24 7 0,0-20 0 15,0 20 1-15,0 0-5 0,-12-23-2 0,12 23-4 16,0 0-1-16,-25-12-1 0,25 12 0 15,-24 3 0-15,24-3-2 0,-29 13 1 0,12-1-3 16,0 4 2-16,-1 6-3 0,-3 3 5 0,2 5-5 16,-1 3 6-16,-1 3-6 0,2 1 6 0,2-4-6 15,1 0 5-15,5-4-7 0,5-4 5 0,5-3-7 16,4-4-3-16,-3-18-11 0,25 26-4 0,-3-18-14 16,1-8-4-16,11 1-17 0,-3-14-21 0,19 6-45 15,-12-22-72-15,23 17-95 0,-13-10-210 16,-1-9 67-16,10 14 376 0</inkml:trace>
  <inkml:trace contextRef="#ctx0" brushRef="#br2" timeOffset="35301.4209">11316 4590 1007 0,'-21'-19'386'0,"4"28"-274"0,-11-9-48 16,6 12 4-16,-11-6 0 0,7 12-4 0,-7-3-18 16,5 6-4-16,-3 0-14 0,7 1 1 15,1-2-11-15,4 0-1 0,3-2-8 0,16-18-1 16,-20 31-7-16,20-31 0 0,-2 24-3 0,2-24 1 15,12 20-1-15,-12-20 1 0,26 14 1 0,-8-9-1 16,5-1 1-16,1-4 1 0,7-3 0 0,1 1 1 16,1-2 0-16,1 1-1 0,-3 0-1 15,-3 3 0-15,-5 0 1 0,-4 4 0 16,-19-4-1-16,22 12 2 0,-22-12 0 0,7 18 1 16,-7-18-2-16,-3 30 3 0,-3-9-5 0,-4 1 5 15,-3 2-5-15,-2 0 2 0,-2 0-4 0,0-1 1 16,0-1-11-16,2-4 0 0,4-1-14 0,11-17-5 15,-13 24-20-15,13-24-28 0,0 0-23 0,0 0-75 16,28 14-102-16,-28-14-265 0,34-27 52 0,3 14 330 16</inkml:trace>
  <inkml:trace contextRef="#ctx0" brushRef="#br2" timeOffset="35504.5449">11814 4143 1334 0,'-19'4'206'0,"4"24"-132"16,-10-2-17-16,5 15 12 0,-6-1-17 16,4 9-11-16,-1 4-23 0,2 4-11 0,0 2 16 15,4 0-24-15,3 1 14 0,1-1-5 0,3-2-14 16,0-2 10-16,4 0-19 0,1-8 1 0,5 1-25 16,-1-9-13-16,9 3-41 0,-10-18-63 0,21 21-78 15,-22-28-120-15,11 7-157 0,3 4 81 0,-11-28 430 16</inkml:trace>
  <inkml:trace contextRef="#ctx0" brushRef="#br2" timeOffset="36317.0746">11418 4857 1614 0,'0'0'82'16,"0"0"-67"-16,24 12 10 0,-24-12 12 0,33 5 13 15,-13-8-1-15,5 2-6 0,1-4-4 0,5-1-9 16,2-2-7-16,2-2-8 0,3-2-4 0,0-1-4 16,-2 1-1-16,1-2-5 0,-4 3-1 15,-2 3 0-15,-4 1 0 0,-5 2 0 0,-3 2 0 16,-19 3 0-16,22 0 0 0,-22 0 0 0,0 0 0 16,0 0 0-16,5 19 0 0,-5-19 0 15,-5 30 0-15,-1-11 0 0,-2 4 0 0,-2 1 0 16,-1 2 0-16,-1 0 0 0,0 1 0 0,-1 0-2 15,5 0-12-15,-2-1 5 0,3-1-2 0,1-3 6 16,0-3 3-16,6-19 3 0,-6 27-3 0,6-27 3 16,0 0-2-16,-2 19-1 0,2-19-1 0,0 0 0 15,0 0 0-15,11-17 2 0,-11 17 2 16,19-29-1-16,-8 8 3 0,1-5-4 16,0-2 4-16,1-2-4 0,-1 0 3 0,1 0-4 15,-2 1 5-15,-3-2-5 0,-1 2 6 0,-1 2-6 16,-2 2 6-16,1 5 1 0,-5 20 6 0,4-26 2 15,-4 26 2-15,0 0-15 0,0 0 0 0,0 0 0 16,0 0 0-16,0 0 0 0,0 0 0 0,0 0 0 16,18-13 0-16,-18 13 0 0,23 2 0 15,-23-2 0-15,35 4 0 0,-14-1 0 0,2-2 0 16,0 2 0-16,-1 0 0 0,1-1 0 0,0 1 0 16,0-2 0-16,0 0 0 0,-1 0 0 0,1 0 0 15,-1-1 0-15,-2 0 0 0,-3 0 0 0,-17 0 0 16,17-1 0-16,-17 1 0 0,0 0 0 15,0 0 0-15,0 0 0 0,0 0 0 0,0 0 0 16,0 0 0-16,0 0 0 0,0 0 0 16,0 0 0-16,-17 23 0 0,17-23 0 0,-17 27 0 15,8-9 0-15,-1 3 0 0,1 2 0 0,0 2 0 16,1 0 0-16,0-1 0 0,2 1 0 0,1-2 0 16,2-2 0-16,3 0 0 0,0-4 0 0,0-17 0 15,7 27 0-15,-7-27 0 0,0 0 0 0,23 16 0 16,-23-16 0-16,26-1 0 0,-26 1 0 15,36-18 0-15,-13 2 0 0,4-5 0 0,4-4 0 16,-1-2 0-16,2-1 0 0,-3 0 0 0,-2 0 0 16,-2 3 0-16,-3-1 0 0,-3 3 0 15,-2 2 0-15,-3 4 0 0,-14 17 0 0,13-21 0 16,-13 21 0-16,0 0 0 0,0 0 0 0,0 0 0 16,0 0 0-16,-17 16 0 0,17-16 0 0,-23 37 0 15,10-14 0-15,0 4 0 0,4-3 0 16,0 2 0-16,3-4 0 0,4 3 0 0,1-4 0 15,4 0 0-15,2-3-18 0,5 1-27 0,-10-19-1 16,28 30-17-16,-11-23-13 0,12 6-33 0,-7-17-20 16,22 18-79-16,-19-26-136 0,13 6-145 0,4 6 3 15,-11-20 453-15</inkml:trace>
  <inkml:trace contextRef="#ctx0" brushRef="#br2" timeOffset="36535.8546">13031 4860 927 0,'-8'-27'328'0,"8"27"-168"0,-20-21-48 0,20 21-11 15,-24-11-18-15,24 11-25 0,-28 3-18 0,28-3-8 16,-32 14-5-16,32-14 1 0,-32 30-3 0,17-9-1 16,1 2-7-16,0 1 1 0,1 1-9 0,2 2 3 15,4-2-8-15,3 1 2 0,3-3-5 16,3-3 1-16,4-3-4 0,-6-17 3 0,24 27-5 16,-7-17 0-16,3-6-8 0,2-4-6 0,7-3-11 15,-1-8-9-15,8-2-16 0,-1-10-14 16,7 5-17-16,-5-14-17 0,14 12-18 0,-17-22-124 15,16 10-268-15,-3 3 8 0,-8-12 286 0</inkml:trace>
  <inkml:trace contextRef="#ctx0" brushRef="#br2" timeOffset="36707.687">13612 4377 1389 0,'-16'30'285'0,"-8"-7"-212"15,5 8-17-15,-2 3 10 0,2 9-34 0,-3-2 18 16,5 6-24-16,-2-4 4 0,6 6 1 0,2-2-22 15,1 0-9-15,3-2 0 0,1-4 0 16,2-4 0-16,1-1 0 0,5-5-6 16,-1-4-36-16,4-1-12 0,-4-6-10 0,7 2-50 15,-8-22-96-15,14 22-291 0,-14-22-98 0,0 0 143 16</inkml:trace>
  <inkml:trace contextRef="#ctx0" brushRef="#br2" timeOffset="37020.1887">13286 4765 1656 0,'0'0'173'15,"0"0"-149"-15,0 0-2 0,0 0 10 0,18 20 9 16,-18-20 0-16,18 8-3 0,-18-8-18 0,34 2-20 16,-12-3 0-16,3-1 0 0,1-3 0 15,4 0 0-15,0-2 0 0,0-1 0 16,1 0 0-16,-2 1 0 0,0-1 0 0,0 2 0 15,1 1 0-15,-2 1 0 0,-7 2 0 0,-21 2 0 16,27 0 0-16,-27 0 0 0,0 0 0 0,0 0 0 16,12 23 0-16,-12-23 0 0,-2 28 0 0,-3-8 0 15,-2 0 0-15,1 3 0 0,-3 1 0 0,1-1 0 16,0 3 0-16,1-2 0 0,1 1 0 16,1-2 0-16,3 0-2 0,-2-3-47 0,5-1-15 15,-1-19-34-15,9 30-64 0,-9-30-104 0,0 0-231 16,0 0-63-16,19 3 212 0</inkml:trace>
  <inkml:trace contextRef="#ctx0" brushRef="#br2" timeOffset="37207.6921">13926 4484 1521 0,'-41'-23'341'0,"41"23"-283"0,0 0-28 16,0 0-5-16,0 0-1 0,0 0-9 0,0 0-8 15,0 0-4-15,0 0-4 0,0 19-5 0,0-19-12 16,0 0-12-16,19 19-33 0,-19-19-34 0,22 22-58 16,-22-22-108-16,21 20-125 15,-7-3-147-15,-14-17 68 0,30 35 467 0</inkml:trace>
  <inkml:trace contextRef="#ctx0" brushRef="#br2" timeOffset="37426.4429">14112 4701 1138 0,'0'25'401'0,"0"-25"-300"0,-10 29-31 0,10-29-2 15,-10 38 3-15,0-19-14 0,4 5-6 16,-3-1-14-16,4 1-3 0,-1 1-15 0,1 0-19 16,1-1 0-16,3 0 0 0,0-2 0 0,3-2 0 15,-2-20 0-15,9 29 0 0,-9-29 0 0,14 18 0 16,-14-18 0-16,21 6 0 0,-21-6 0 0,26-8 0 16,-26 8 0-16,32-26 0 0,-13 4 0 15,-1-3 0-15,1-3 0 0,0-1 0 0,-4 1 0 16,-1-2 0-16,-2 1 0 0,-2-4 0 15,-1 4 0-15,-1-6-22 0,7 12-125 0,-16-24-179 16,17 23-323-16,-5-3 46 0,0 3 304 0</inkml:trace>
  <inkml:trace contextRef="#ctx0" brushRef="#br2" timeOffset="38004.5761">14455 4945 1467 0,'0'0'40'0,"0"0"-35"15,0 0 11-15,18-1 18 0,-1 2 12 0,0-8 4 16,11 3-8-16,1-5-4 0,11 0-9 0,-1-4-5 16,5 2-6-16,0-1-1 0,-1 0-3 15,0-2 1-15,-4 1-6 0,-6 0-2 0,-5 1-6 16,-9 1 5-16,-19 11 1 0,21-16 5 0,-21 16-2 16,-1-18-4-16,1 18-13 0,-19-23-7 15,2 10-7-15,-5 3 3 0,-3-1 3 0,-4 1 12 16,-2 2 6-16,-1 2 6 0,0 2 3 0,0 3 2 15,2 5 5-15,-2 3 3 0,3 6 8 16,-1 3-1-16,2 5 1 0,3 3-10 0,5 5-1 16,4 2-14-16,4 2-5 0,4 0 0 0,5-2 0 15,4 0 0-15,5 0 0 0,4-4 0 0,6-1 0 16,6-4 0-16,3-4 0 0,9-4 0 0,0-5-31 16,10-2-29-16,-3-11-28 0,18 10-57 0,-14-26-129 15,20 15-304-15,-1-3 3 0,-1-11 280 0</inkml:trace>
  <inkml:trace contextRef="#ctx0" brushRef="#br2" timeOffset="38504.5978">15836 4802 1445 0,'-5'-29'187'0,"5"29"-149"0,5-20-17 16,-5 20 3-16,6-22 9 0,-6 22 1 0,0 0-1 15,0 0-1-15,0 0-2 0,0 0-4 0,0 0-7 16,0 0-7-16,0 0-9 0,0 0 0 0,-11 29-4 16,3-5 2-16,-2 7-3 0,0 0 6 15,1 0-7-15,-2 1 7 0,1-3-8 0,0-3 4 16,2 0-12-16,0-4-4 0,5-2-19 0,3-20-18 16,1 29-33-16,-1-29-28 0,17 20-60 0,-17-20-119 15,0 0-210-15,32-15 4 0,-20-7 346 0</inkml:trace>
  <inkml:trace contextRef="#ctx0" brushRef="#br2" timeOffset="38957.7097">15876 4480 1808 0,'-19'7'42'0,"19"-7"-35"15,0 0-7-15,0 0-2 0,0 0 2 0,0 0 0 16,0 0 0-16,19 3 2 0,-19-3-3 15,31 9 3-15,-14-2-3 0,0 2-14 0,-17-9 31 16,30 26-30-16,-30-26 30 0,28 34-13 0,-15-13-4 16,0-1 4-16,-2 3-1 0,-2 4 10 15,0-2-2-15,-2 2 9 0,-2-2-7 0,0 2 4 16,-4-2-6-16,-2 2 5 0,-3-2-5 0,-1 1 5 16,-1-3-4-16,-1-2 3 0,-2-1-4 0,1-1 2 15,-1-2-5-15,9-17 0 0,-13 31-7 16,13-31 0-16,-10 25 0 0,10-25 0 0,0 0 0 15,0 0 0-15,0 0 0 0,0 0 0 0,0 0 0 16,20 6 0-16,-20-6 0 0,24-20 0 0,-7 5 0 16,1-5 0-16,3-2 0 0,1-1 0 0,0-2 0 15,1 0 0-15,-1-3 0 0,0 0 0 0,-2 1 0 16,0 1 0-16,-2 3 0 16,-2 1 0-16,-3 4 0 0,-13 18 0 0,22-28 0 15,-22 28 0-15,0 0 0 0,0 0 0 0,0 0 0 16,0 0 0-16,0 0 0 0,12 33 0 0,-13-8 0 15,0 4 0-15,-3 5 0 0,1 2 0 0,-2 1 0 16,1-2 0-16,2 0 0 0,2-5 0 0,6-2-37 16,1-5-12-16,11 0-31 0,-18-23-21 0,46 29-61 15,-46-29-110-15,59-10-270 0,-19 4 2 16,-2-16 277-16</inkml:trace>
  <inkml:trace contextRef="#ctx0" brushRef="#br2" timeOffset="39176.4629">16983 4236 1641 0,'-34'-4'209'0,"34"4"-176"0,-26 31-16 0,14-9 8 16,-2 6-2-16,-1 3 2 0,-1 5-12 0,2 5 6 16,-1 2-8-16,4 4-7 0,0-1 13 0,1 5-21 15,3-2 15-15,0 2-8 0,-1-1-5 0,2-2 4 16,3-1-10-16,0-4-1 0,3-2-19 0,2-6-5 15,2 0-22-15,-2-10-17 0,9 9-45 16,-11-34-57-16,17 45-171 0,-14-27-222 16,-3-18 53-16,11 25 390 0</inkml:trace>
  <inkml:trace contextRef="#ctx0" brushRef="#br2" timeOffset="39395.2152">16624 4857 1978 0,'0'0'41'0,"0"0"-39"16,0 0 1-16,0 0 6 0,27 1 5 0,-6-3-14 15,3-2 0-15,8-3 0 0,4-2 0 0,7-2 0 16,3-2 0-16,1 0 0 0,2-2 0 0,1 4 0 16,0-1-21-16,2 4-27 0,-6-5-22 15,3 9-28-15,-15-11-42 0,12 24-100 16,-27-10-255-16,9-1-50 0,-3 7 156 0</inkml:trace>
  <inkml:trace contextRef="#ctx0" brushRef="#br2" timeOffset="40020.2242">17096 4807 1537 0,'-2'17'138'0,"2"-17"-112"0,-8 20 8 15,8-20 9-15,5 19 11 0,-5-19-10 0,14 17-9 16,-14-17-5-16,29 14-2 0,-9-10-2 15,6-2-1-15,1-2-4 0,2 0-15 0,0-3-6 16,0-2 0-16,0-1 0 0,1-1 0 0,-5-3 0 16,-1 0 0-16,-3-2 0 0,-4 0 0 0,-17 12 0 15,25-24 0-15,-25 24 0 0,13-21 0 16,-13 21 0-16,5-20 0 0,-5 20 0 0,-3-23 0 16,3 23 0-16,-12-23 0 0,12 23 0 0,-22-23 0 15,22 23-2-15,-28-21-15 0,11 13 2 0,0 1 3 16,0 3 3-16,-2 1 2 0,-1 7 5 0,-2 5 2 15,-1 4 5-15,1 4 7 0,1 2 2 0,1 3 6 16,2 1-7-16,4 5-13 0,2 1 0 16,4 1 0-16,5 0 0 0,5-2 0 15,4-3 0-15,3 0 0 0,6-4 0 0,2 0 0 16,5-4 0-16,3-3 0 0,5-3 0 0,2-2 0 16,2-6 0-16,2-1 0 0,0-5 0 15,3-2 0-15,-2-3 0 0,2-2 0 0,-4-3 0 0,-2 0 0 16,-5-3 0-16,-3-2 0 0,-4 1 0 0,-3 0 0 15,-2 0 0-15,-16 17 0 0,25-32 0 16,-25 32 0-16,17-29 0 0,-17 29 0 0,10-21 0 16,-10 21 0-16,0 0 0 0,0 0 0 0,0 0 0 15,0 0 0-15,0 0 0 0,-19 11 0 0,7 7 0 16,-4 2 0-16,-2 7 0 0,-1-1 0 0,2 2 0 16,1 1 0-16,3 0 0 0,3-2 0 15,3-3 0-15,3-3 0 0,4-21 0 0,2 28 0 16,-2-28 0-16,0 0 0 0,14 18 0 15,-14-18 0-15,0 0 0 0,23-9 0 0,-23 9 0 16,22-25 0-16,-8 5 0 0,0-3 0 0,0-3 0 16,1-1 0-16,-1 1 0 0,-2 0 0 0,0 1 0 15,-2 1 0-15,-2-1 0 0,2 4 0 0,0-1 0 16,1 1 0-16,1 2 0 0,0 0 0 0,1 2 0 16,2 0 0-16,2 2 0 0,1 2 0 15,3 1 0-15,-2 2 0 0,5 4 0 0,-6-3 0 16,10 13-143-16,-15-23-202 0,21 24-308 15,-5-5 44-15,4-4 313 0</inkml:trace>
  <inkml:trace contextRef="#ctx0" brushRef="#br2" timeOffset="40535.872">18748 4658 834 0,'12'-32'306'0,"1"14"-214"0,-9-11-20 16,8 4 12-16,-11-8-30 0,6 6 25 0,-8-7-40 16,2 5 6-16,-7-7 9 0,4 6-11 15,-9-8 5-15,1 7-11 0,-9-3 0 0,2 6-7 16,-5 0 2-16,0 9-5 0,-1 3 1 0,0 8-10 15,-3 5-4-15,-1 8-8 0,-1 6-3 16,-1 8 3-16,-4 7 1 0,-1 4 9 0,-3 7 0 16,-1 8 4-16,0 5-20 0,3 5 0 0,3 5 0 15,7 3 0-15,3-2 0 0,6 2 0 0,8-2 0 16,4-3 0-16,8-2 0 0,4-4 0 0,6-2 0 16,1-6 0-16,6-3 0 0,0-9 0 0,4 1-50 15,-2-9-26-15,8 3-8 0,-12-15-60 0,14 13-29 16,-33-25-83-16,37 8-146 0,-20-2-80 15,-17-6 103-15,17-4 379 0</inkml:trace>
  <inkml:trace contextRef="#ctx0" brushRef="#br2" timeOffset="40723.3746">18139 4754 1869 0,'-38'16'94'0,"38"-16"-77"0,0 0-12 0,0 0 3 15,1 20 5-15,-1-20 4 0,24 10-1 0,-4-6-8 16,4-6-8-16,7 1 0 0,6-5 0 0,4-1 0 16,6-2 0-16,2 0 0 0,1-1 0 15,-1-1-9-15,2 5-32 0,-6-2-15 0,7 8-36 16,-14-12-66-16,23 25-195 0,-21-14-235 16,0 4 29-16,1 8 369 0</inkml:trace>
  <inkml:trace contextRef="#ctx0" brushRef="#br2" timeOffset="41379.6137">18602 4992 1423 0,'-21'-3'314'0,"21"3"-277"0,0 0-24 16,0 0 7-16,0 0 12 0,21 3 8 15,-21-3 0-15,37-9-6 0,-11 0-3 0,5-2-9 16,3-1-2-16,5-1-9 0,-2-2-1 0,-1 1-10 15,-3-2 0-15,-4 2 0 0,-4 0 0 0,-5 0 0 16,-20 14 0-16,27-24 0 0,-27 24 0 16,10-22 0-16,-10 22 0 0,-1-22 0 0,1 22 0 15,-15-23 0-15,15 23 0 0,-27-22 0 0,27 22 0 16,-34-15 0-16,16 9 0 0,-1 3 0 0,-1 3 0 16,-1 3 0-16,1 4 0 0,-1 4 0 0,-2 2 0 15,1 6 0-15,-1 2 0 0,1 4 0 16,1 3 0-16,3 1 0 0,1 3 0 0,6-3 0 15,3-3 0-15,5 0 0 0,4-3 0 16,6-3 0-16,4-2 0 0,-11-18 0 0,36 28 0 16,-9-18 0-16,4-5 0 0,8-4 0 0,5-5 0 15,5-3 0-15,1-4 0 0,3-3 0 0,-1-5 0 16,1-1 0-16,-3-2 0 0,-7 0 0 0,-4 2 0 16,-5-1 0-16,-5 2 0 0,-4 1 0 0,-5 1 0 15,-20 17 0-15,26-27 0 0,-26 27 0 0,11-17 0 16,-11 17 0-16,0 0 0 0,0 0 0 15,0 0 0-15,0 0 0 0,-17-3 0 0,17 3 0 16,-23 20 0-16,8-3 0 0,-2 4 0 0,-1 0 0 16,-2 2 0-16,2 2 0 0,-1-1 0 15,3-1 0-15,1-1 0 0,4-6 0 0,11-16 0 16,-12 27 0-16,12-27 0 0,0 0 0 0,0 0 0 16,0 0 0-16,0 0 0 0,28 2 0 15,-11-16 0-15,6-8 0 0,5-7 0 0,2-5 0 16,4-3 0-16,1-2 0 0,-1-1 0 0,1 2 0 15,-4 0 0-15,-2 2 0 0,-2 2 0 0,-3 0 0 16,-3 4 0-16,-4 2 0 0,-4 6 0 0,-2 4 0 16,-11 18 0-16,12-22 0 0,-12 22 0 0,0 0 0 15,0 0 0-15,0 0 0 0,0 0 0 0,6 22 0 16,-6-22 0-16,12 28-65 16,4-10-37-16,-16-18-39 0,43 25-75 0,-43-25-120 15,40 5-224-15,-9 6 64 0,-5-15 366 0</inkml:trace>
  <inkml:trace contextRef="#ctx0" brushRef="#br2" timeOffset="42004.6297">19677 4904 1532 0,'0'0'170'0,"-22"12"-117"0,22-12-13 0,0 0-3 16,0 0-8-16,0 0-8 0,0 0-4 15,0 0 4-15,20 11 3 0,-1-15 1 0,4-2-5 16,4-3-5-16,3-2-7 0,3-3-1 0,1 0-3 16,1-3 0-16,-2 1-4 0,-4-1 2 0,-3 0-2 15,-6 2 2-15,-3-1-2 0,-17 16 7 0,22-27 2 16,-22 27-9-16,6-23 0 0,-6 23 0 0,-6-21 0 16,6 21 0-16,-22-23 0 15,22 23 0-15,-34-16 0 0,14 13 0 0,0 3 0 16,-4 4 0-16,1 3 0 0,-2 7 0 0,-3 1 0 15,0 6 0-15,-1 4 0 0,-2 4 0 0,1 6 0 16,1 2 0-16,5-1 0 0,5 0 0 0,3-2 0 16,7-1 0-16,4-2 0 0,4-1 0 0,2-2 0 15,4-4 0-15,2-2 0 0,-7-22 0 0,36 29 0 16,-8-21 0-16,3-6 0 0,7-3 0 16,2-9-11-16,4-1-46 0,-3-11-10 0,9 8-67 15,-17-22-82-15,22 24-156 0,-18-15-214 0,-3-2 82 16,3 12 405-16</inkml:trace>
  <inkml:trace contextRef="#ctx0" brushRef="#br2" timeOffset="42348.3757">20204 4796 1506 0,'-2'26'173'0,"-17"-7"-119"0,4 8-6 0,-3-3-6 16,2 4 7-16,-5-3-9 0,7 2-2 0,-3-2-8 15,4-1-2-15,1-2-8 0,5-1-2 0,7-21-17 16,-13 30-1-16,13-30 0 0,-4 17 0 0,4-17 0 15,0 0 0-15,0 0 0 0,0 0 0 0,19-7 0 16,-19 7 0-16,30-31 0 0,-8 8 0 16,1-3 0-16,1-1 0 0,1-1 0 15,1 0 0-15,0 3 0 0,-3 0 0 0,0 1 0 16,-3-1 0-16,-1 4 0 0,-4 0 0 0,-1 3 0 16,-14 18 0-16,19-28 0 0,-19 28 0 0,0 0 0 15,0 0 0-15,0 0 0 0,0 0 0 0,0 0 0 16,6 19 0-16,-10 2 0 0,-4 3 0 0,0 3 0 15,-2-1 0-15,3 3 0 0,-1-3 0 16,5-1 0-16,0-1 0 0,7 1-18 0,0-4-12 16,8-1-16-16,-12-20 0 0,31 31-18 0,-12-25-10 15,12 7-31-15,-9-19-45 0,24 17-93 0,-20-20-179 16,12 0-66-16,7 8 128 0</inkml:trace>
  <inkml:trace contextRef="#ctx0" brushRef="#br2" timeOffset="42565.2056">20879 4690 1415 0,'0'0'352'16,"-40"-2"-283"-16,20 2-27 0,-4 0-6 0,1 4 0 15,-2 4-3-15,1 1-2 0,-2 3-5 0,3 5-19 16,-1 1-7-16,0 5 0 0,1 3 0 0,1 0 0 16,4 2 0-16,4-1 0 0,3-1 0 15,3 0 0-15,5-2 0 0,2 0 0 0,3-2 0 16,3-4 0-16,5-1 0 0,-10-17 0 0,30 24 0 15,-8-18 0-15,5-1 0 0,3-7 0 16,5-1-57-16,-2-12-62 0,16 15-134 0,-25-13-384 16,15 0 43-16,-3-3 208 0</inkml:trace>
  <inkml:trace contextRef="#ctx0" brushRef="#br2" timeOffset="42941.2696">20838 4908 1379 0,'-27'-3'391'0,"27"3"-312"16,-24 22-45-16,24-22-3 0,0 0-4 0,-5 19 0 15,5-19-4-15,0 0 2 0,27 11 0 16,-8-8-19-16,4-6-6 0,5 0 0 0,3-3 0 16,-1-3 0-16,3-3 0 0,0-1 0 0,0-3 0 15,-2 0 0-15,0-2 0 0,-3 1 0 0,-4-1 0 16,-1 1 0-16,-3 0 0 0,-20 17 0 0,26-29 0 15,-26 29 0-15,13-28 0 0,-13 28 0 0,1-28 0 16,-1 28 0-16,-11-22 0 0,11 22 0 16,-25-17 0-16,7 13 0 0,-4 5 0 15,-3 5 0-15,-6 4 0 0,-1 4 0 0,-4 5 0 16,2 4 0-16,1 1 0 0,2 6 0 0,0 1 0 16,5 3 0-16,1-1 0 0,6 0 0 0,5-3 0 15,5-2 0-15,6-3 0 0,6-2 0 0,2-2 0 16,6-3 0-16,-11-18 0 0,36 25 0 0,-7-18 0 15,3-5 0-15,9-2 0 0,2-9-5 16,13 8-135-16,-16-29-224 0,23 20-272 0,-6-8-1 16,2-6 373-16</inkml:trace>
  <inkml:trace contextRef="#ctx0" brushRef="#br2" timeOffset="43863.2206">21531 5189 2047 0,'0'0'0'0,"0"0"0"15,-18-15 0-15,18 15 0 0,0 0 0 16,0 0 0-16,0 0 0 0,0 0-1 16,0 0-69-16,0 0-73 0,12-28-183 0,6 24-288 15,-18 4 12-15,25-25 312 0</inkml:trace>
  <inkml:trace contextRef="#ctx0" brushRef="#br3" timeOffset="47394.4344">22532 4516 927 0,'0'0'164'15,"-4"-28"-64"-15,4 28 4 0,-23-17-29 0,23 17 14 16,-31-14-7-16,31 14-14 0,-42-14-9 16,19 11-12-16,-6-3 0 0,4 4-8 0,-5 1-8 15,4 5-6-15,-4 1-9 0,2 3-2 0,2 4-2 16,-3 4 2-16,-1 2-1 0,2 5-11 0,-2 2 25 15,4 7-21-15,0 3 25 0,1 4-9 0,3-2-8 16,5 2 1-16,5 0-11 0,5-2-4 16,5 2 0-16,2-3 0 0,4-1 0 15,2-2 0-15,3-4-1 0,2-3-2 0,2-1-9 16,2-5 0-16,4-2-9 0,2-3 0 0,5-3-12 16,2-6-4-16,4 1-21 0,-1-9-8 0,6 2-16 15,-7-11-11-15,10 7-12 0,-11-16-22 0,14 14-34 16,-17-19-61-16,16 12-72 0,-5 3-122 0,-12-13 134 15,11 19 282-15</inkml:trace>
  <inkml:trace contextRef="#ctx0" brushRef="#br3" timeOffset="47722.5599">22535 4920 1153 0,'-19'15'97'0,"19"-15"-56"16,-23 27 4-16,23-27 7 0,-19 34 7 0,9-17-20 15,4 6 0-15,-1-4-10 0,3 4 5 0,-2-2-7 16,3 2 8-16,0-4 11 0,3 2-38 0,-3-3 34 15,5 0-40-15,-2-18 8 0,0 28 3 16,0-28-5-16,2 17-5 0,-2-17-2 0,0 0 0 16,0 0 1-16,0 0 4 0,0 0 1 0,0 0 5 15,0 0 0-15,0 0-4 0,11-25 2 0,-5 9-9 16,0-5-12-16,3 0 34 0,-1-2-22 0,2 2 35 16,-2-4-5-16,5 1-5 0,-5-1 8 0,5-1-9 15,-2 0 1-15,3 0-12 0,-3 1-14 16,2 1 0-16,-1 1 0 0,0 4 0 15,-12 19 0-15,20-27 0 0,-20 27 0 0,0 0 0 16,0 0 0-16,19-15 0 0,-19 15 0 0,0 0-24 16,25 10-12-16,-25-10-8 0,24 16-22 0,-24-16-23 15,24 22-40-15,-24-22-43 0,27 24-86 0,-27-24-137 16,13 18-70-16,4 1 97 0,-17-19 368 0</inkml:trace>
  <inkml:trace contextRef="#ctx0" brushRef="#br3" timeOffset="48066.3114">22755 4989 1466 0,'-17'15'65'15,"17"-15"-48"-15,0 0-5 0,0 0 10 16,0 0 9-16,25 22 7 0,-25-22-1 16,31 4 0-16,-11-5 3 0,6 1-4 0,-1-4-3 15,2 0-11-15,1-1-3 0,0-1-8 0,1-2 1 16,-1-1-2-16,-2 0-2 0,-7-1-3 0,-19 10 0 15,25-14-2-15,-25 14 7 0,0 0 1 0,13-17 2 16,-13 17-2-16,0 0-4 0,-3-18-5 0,3 18 1 16,0 0-3-16,-24-19-1 0,24 19-3 15,-29-6-1-15,11 8-2 0,-3 2 0 0,-1 4 3 16,-1 3-2-16,0 1 4 0,-1 5-1 0,-1 1 4 16,0 2-3-16,-1 1 3 0,3 1-4 15,2-1 5-15,4 0-6 0,5-3 5 0,6 0-9 16,6-18-20-16,3 30 18 0,-3-30-38 0,25 25 19 15,-5-18-22-15,9 4-13 0,-1-14-26 0,14 11-32 16,-10-22-49-16,23 17-131 0,-13-9-175 16,2-9 23-16,9 13 366 0</inkml:trace>
  <inkml:trace contextRef="#ctx0" brushRef="#br3" timeOffset="48347.5673">23301 4933 1410 0,'-32'-11'183'0,"32"11"-125"0,-33 3-14 15,33-3 3-15,-25 7 0 0,25-7-10 16,-21 11-12-16,21-11-7 0,0 0-9 0,-16 20 0 16,16-20-5-16,0 18 1 0,0-18 1 0,11 20 6 15,-11-20 2-15,21 15 3 0,-21-15-2 0,28 16 1 16,-28-16 0-16,34 15-2 0,-16-9 0 0,-1 0-4 16,-17-6-2-16,28 11-1 0,-28-11-5 0,18 13-2 15,-18-13 0-15,0 0 0 0,16 22 0 16,-16-22 0-16,0 0 0 0,1 20 0 0,-1-20 0 15,-8 20 0-15,8-20 0 0,-15 23 0 16,15-23 0-16,-20 24 0 0,20-24 0 0,-25 20-2 0,25-20-8 16,-23 15-7-16,23-15-10 0,0 0-13 0,0 0-29 15,0 0-38-15,0 0-45 0,0 0-77 16,18-21-222-16,2 7-48 0,-2-10 56 0</inkml:trace>
  <inkml:trace contextRef="#ctx0" brushRef="#br3" timeOffset="48550.7425">23893 4613 1416 0,'1'-29'380'0,"-1"29"-312"0,-21 15-44 15,21-15 0-15,-27 27 3 0,12-7 5 16,-6 5-11-16,1 5 4 0,-2 2-14 0,2 6 6 16,1 3-15-16,1 1-2 0,-1 1 0 15,1-2 0-15,2 1 0 0,-1-2 0 0,4 0 0 16,-1-4 0-16,4 1-5 0,0-7-38 0,2 0 15 15,1-5-20-15,10 2-48 0,-3-27-40 0,8 36-101 16,-8-36-157-16,0 0-141 0,0 0 64 0,0 0 418 16</inkml:trace>
  <inkml:trace contextRef="#ctx0" brushRef="#br3" timeOffset="48722.5717">23656 4912 1866 0,'0'0'77'0,"0"0"-50"15,0 0-15-15,0 0-4 0,0 0 2 16,0 0 1-16,0 0-4 0,34 0-3 16,-7 2-7-16,2-5-12 0,6 2-14 0,3-5-19 15,7 6-48-15,-10-13-50 0,23 20-127 0,-21-9-291 16,15-2 29-16,4 4 223 0</inkml:trace>
  <inkml:trace contextRef="#ctx0" brushRef="#br3" timeOffset="48972.5723">24677 4559 1312 0,'0'0'402'16,"0"0"-294"-16,0 0-39 0,-19 5-22 0,19-5-1 16,0 0-8-16,-15 22-13 0,15-22-25 0,-16 30 0 15,7-9 0-15,0 3 0 0,0 4 0 16,0 4 0-16,-3 3 0 0,1 3 0 0,-4 2 0 15,1-1 0-15,-1 3 0 0,-2-1 0 0,1-1 0 16,2-1 0-16,0-6 0 0,5-4 0 0,1-1 0 16,2-1 0-16,4-3 0 0,-2-5 0 0,5 0 0 15,-1-19-54-15,5 21-43 0,-5-21-56 0,0 0-122 16,0 0-227-16,0 0-71 0,0 0 181 0</inkml:trace>
  <inkml:trace contextRef="#ctx0" brushRef="#br3" timeOffset="49144.4496">24342 4964 1886 0,'0'0'147'0,"0"0"-133"0,0 0-14 0,0 0 0 15,22-9 0-15,-22 9 0 0,34-4 0 16,-9 2 0-16,4-1 0 0,4 0 0 0,1-1 0 16,-1 2 0-16,0-1 0 0,-1 1 0 0,-2 1 0 15,2 1 0-15,-2-4 0 0,3 5 0 0,-9-6-42 16,11 16-182-16,-35-11-435 0,34 0 30 0,-17 1 137 15</inkml:trace>
  <inkml:trace contextRef="#ctx0" brushRef="#br3" timeOffset="50300.7143">875 6491 254 0,'0'0'128'0,"0"0"1"16,0 0 22-16,0 0-9 0,9-17 6 0,-9 17-24 16,0 0-18-16,0 0-22 0,0-27-15 15,0 27-11-15,-4-22-5 0,4 22 11 16,-5-20-35-16,5 20 31 0,-7-17-40 0,7 17 15 15,0 0 0-15,-21-16-7 0,21 16 1 0,-25-3-9 16,25 3-7-16,-32 6-3 0,13 2-6 0,-3 4-13 16,-2 3 30-16,-2 5-28 0,-1 3 27 0,-1 4-12 15,-1 1-7-15,1 3 9 0,1 1-3 0,3 0 10 16,1-2-4-16,6-2 4 0,5-2-10 16,4-3 0-16,7-2-7 0,2-3 2 0,7-1-4 15,-8-17 4-15,29 26-4 0,-8-18 3 0,5-2-1 16,5-4 0-16,5-6 1 0,4-6-1 0,4-4 3 15,1-7-3-15,1-5 3 0,-2-3-3 16,0-3 2-16,-5-1-3 0,-4 3 5 0,-3 0-6 16,-9 3 6-16,-2 3-3 0,-8 4 4 0,-13 20 0 15,13-31 4-15,-13 31-2 0,0-19 1 16,0 19-2-16,0 0-2 0,-16-16 0 0,16 16-3 16,-19-1 0-16,19 1-1 0,-22 10-2 0,22-10 0 15,-21 23-2-15,14-6-3 0,0 3 1 0,2 4-6 16,1 2 0-16,4 2-8 0,0-3-4 0,8 2-19 15,-2-7-15-15,13 8-45 0,-19-28-56 0,51 34-152 16,-14-23-263-16,-1-10 40 0,13 5 435 16</inkml:trace>
  <inkml:trace contextRef="#ctx0" brushRef="#br3" timeOffset="50691.3448">2124 5817 997 0,'0'0'343'0,"-3"-33"-274"0,3 33 9 15,0 0-31-15,0 0 22 0,0 0-24 0,0 0-17 16,-19-2 10-16,19 2-47 0,-15 31 26 0,6 0-13 16,1 5-5-16,0 9 11 0,2 2-7 15,3 5 11-15,-2 0-12 0,2 1 9 0,1 0-15 16,1-2 10-16,-1 0-12 0,4 0-5 15,-1-4 20-15,0 0-28 0,1-3 14 0,-2-6-22 16,4 2-30-16,-4-12-23 0,11 8-46 0,-11-36-64 16,17 39-212-16,-5-15-108 0,-12-24 168 0</inkml:trace>
  <inkml:trace contextRef="#ctx0" brushRef="#br3" timeOffset="51785.1052">1925 6376 1179 0,'-15'-33'336'16,"15"33"-284"-16,0 0-28 0,19-7 3 15,-19 7 11-15,30-13 4 0,-12 2-4 16,5 3-10-16,0 0-2 0,4 1-5 0,0-2 1 16,1 3-3-16,0-1 1 0,1 1-5 0,-2 1 0 15,0 1-6-15,-3 2-1 0,0 1-3 0,-2 2-2 16,-1 1 0-16,-4 4-1 0,-17-6-1 0,27 16-1 15,-27-16 3-15,18 29-3 0,-12-9 3 0,-3 4-5 16,0 2-9-16,-3 5 23 0,-3 1-23 16,0 1 23-16,-4 2-9 0,-1-2-7 0,0-3 8 15,-1-2-7-15,2-5 5 0,0-3-4 0,2-3 3 16,5-17-3-16,-5 27 2 0,5-27 0 16,0 0 0-16,0 0-1 0,0 0-1 0,0 0 0 15,0 0 1-15,0 0 3 0,14-23-1 0,-4 3 4 16,0-3-4-16,2-4 3 0,0-4-5 0,2 0 6 15,-2-2-2-15,-1 2-6 0,-3 1 22 16,1-1-22-16,-3 4 18 0,0 1-10 0,0 2-5 16,-2 5 3-16,-4 19-2 0,6-26 1 0,-6 26-2 15,0 0 1-15,0 0-1 0,0 0-1 0,0 0 1 16,0 0 0-16,20-13-1 0,-20 13 1 0,24 4 1 16,-24-4-1-16,32 7 1 0,-13-5-2 0,2 2 1 15,3-3 0-15,0 0 0 0,0-1 0 16,1-1 0-16,-2 0 0 0,-1 0-1 0,-1-2 1 15,-1 2-1-15,-2-1 1 0,-18 2 1 16,22-2 0-16,-22 2-1 0,0 0 1 0,0 0 1 16,0 0-1-16,0 0 1 0,0 0-3 0,-10 25 1 15,10-25-1-15,-30 33 1 0,12-12-3 0,-1 2-7 16,2 1 20-16,2 2-20 0,0-1 20 0,2 0-8 16,0 0-4-16,5-1 5 0,-1-2-5 15,5-3 3-15,2-2-2 0,2-17 1 0,4 28-2 16,-4-28 2-16,16 19-2 0,-16-19 1 0,23 13 0 15,-23-13 1-15,30 3 0 0,-11-7 0 0,1-2 2 16,1-2-2-16,1-5 2 0,-3-1-2 0,-1-5 3 16,1-3-4-16,-3-2 3 0,-1-3-4 15,-1-1 4-15,0-1-3 0,-3 1-7 0,-1 2 20 16,-3-1-20-16,-2 2 18 0,-2 2-6 16,-3 1-6-16,-2 3 5 0,-1 2-3 0,3 17 0 15,-14-28 0-15,14 28 0 0,0 0 0 0,0 0 2 16,-18-17-1-16,18 17-2 0,0 0 0 0,0 0-2 15,0 0 0-15,0 0-1 0,7 18 3 0,-7-18 2 16,19 18-1-16,-19-18 1 0,26 17-1 0,-9-10-1 16,2 1 2-16,1-3-2 0,3-3 1 15,1-1 0-15,0-2-1 0,-1 0 2 0,-1 0-1 16,0-2 1-16,0 1 0 0,-4-1 1 0,-1 2 0 16,-17 1 1-16,25-2 0 0,-25 2-1 15,0 0 0-15,0 0-1 0,17-2 2 0,-17 2-1 16,0 0 1-16,0 0 0 0,0 0 0 0,0 0-2 15,-7 19 1-15,7-19-2 0,-11 30 1 0,2-10-2 16,-1 5-9-16,0-1 20 0,0 2-19 16,3 2 19-16,2-1-6 0,-1-1-4 0,4 0 5 15,-1-2-3-15,4-2 3 0,1-3-5 0,-2-19 0 16,9 27 0-16,-9-27 0 0,19 15 0 0,-19-15 0 16,31 3 0-16,-11-10 0 0,2-7 0 0,1-5 0 15,3-6 0-15,1-6 0 0,1-4 0 0,-1 0 0 16,1-1 0-16,-3 1 0 0,0-1 0 0,0 2 0 15,-4 2 0-15,-3 4 0 16,-3 5 0-16,-4 5 0 0,-11 18 0 0,12-21 0 16,-12 21 0-16,0 0 0 0,0 0 0 0,0 0 0 15,0 0 0-15,0 0 0 0,-6 24 0 0,0-1 0 16,-4 8 0-16,0 5 0 0,1 4 0 0,-2-1 0 16,3 0 0-16,2-3 0 0,4-1 0 0,1-3 0 15,4-2-19-15,2-6-16 0,6-1-15 16,-11-23-9-16,33 33-24 0,-16-30-28 0,17 9-43 15,-16-25-69-15,26 17-119 0,-11-10-179 0,0-13 72 16,17 16 449-16</inkml:trace>
  <inkml:trace contextRef="#ctx0" brushRef="#br3" timeOffset="52285.1135">4007 6314 1378 0,'-28'-4'325'0,"8"-2"-237"15,20 6-32-15,-28 3-12 0,28-3-14 0,-30 12-9 16,30-12-5-16,-34 24-3 0,18-7 0 0,0 4-3 15,2 0-8-15,2 4 20 0,2 4-20 0,0 0 21 16,3 1-19-16,0-1-4 0,3-1 0 0,3-3 0 16,3-3 0-16,3-4 0 0,-5-18 0 0,16 24 0 15,-16-24 0-15,24 12 0 0,-24-12 0 0,31-1 0 16,-14-5 0-16,2-6 0 0,-1-5 0 16,3-4 0-16,1-4 0 0,-3-2 0 15,2-2 0-15,-2 0 0 0,-2 0 0 0,-1 2 0 16,-2 0 0-16,-1 0 0 0,-2 4 0 0,-1 2 0 15,-2 4 0-15,-8 17 0 0,10-20 0 0,-10 20 0 16,0 0 0-16,0 0 0 0,0 0 0 0,-6 32 0 16,-1-8 0-16,-1 9 0 0,-3 5-3 15,0 8 6-15,-3 4-3 0,-2 5 0 0,-1 7 0 16,0 5-6-16,0 2 6 0,0 0-8 0,-1-3 9 16,-1-5 9-16,4-6-15 0,0-6 13 0,3-6-12 15,1-8 5-15,4-5 2 0,-2-7-3 0,4-6 0 16,5-17 0-16,0 0 0 0,0 0 0 0,0 0 0 15,0 0 0-15,0 0 0 0,6-29 0 16,2 0 0-16,1-6 0 0,0-5 0 16,1 2 0-16,-3-2 0 0,-2 0 0 0,-2 0 0 15,0-1 0-15,-1 0 0 0,2-2 0 0,-2 2 0 16,2 2 0-16,1 3 0 0,0 7 0 0,1 5 0 16,1 7 0-16,-7 17 0 0,17-23 0 0,-17 23 0 15,26-16-8-15,-26 16-28 0,37-14-8 0,-14 2-13 16,9 2-11-16,-3-11-38 0,17 13-43 0,-15-23-73 15,24 21-113-15,-18-15-120 16,3-7-17-16,15 14 378 0</inkml:trace>
  <inkml:trace contextRef="#ctx0" brushRef="#br3" timeOffset="52597.6207">4730 5916 1466 0,'-21'-23'188'0,"21"23"-81"16,-19-11-31-16,19 11-25 0,-28 5-16 0,28-5-2 15,-36 24-7-15,15-1 3 0,-2 4-9 16,0 7-4-16,0 5-16 0,2 4 0 0,1 3 0 15,3 2 0-15,-1 1 0 0,5-2 0 0,2-1 0 16,4-3 0-16,3-3 0 0,2-2 0 0,1-5 0 16,2-7 0-16,2-4 0 0,4-5 0 0,-7-17 0 15,14 19 0-15,-14-19 0 0,21 3 0 0,-21-3 0 16,28-19 0-16,-10 4 0 0,0-7 0 0,4-2 0 16,-1-3 0-16,-2 1 0 0,1-1 0 15,-3 3 0-15,-3 2 0 0,2 4 0 16,-16 18 0-16,21-23 0 0,-21 23 0 0,0 0 0 15,0 0 0-15,0 0 0 0,17 23 0 0,-16-3 0 16,1 5 0-16,0 1 0 0,-2 1 0 0,3-2 0 16,0-3 0-16,3 0 0 0,-6-22 0 0,19 31-72 15,-19-31-97-15,30 27-254 0,-30-27-220 0,18 13 23 16,-18-13 501-16</inkml:trace>
  <inkml:trace contextRef="#ctx0" brushRef="#br3" timeOffset="53003.8702">5444 6413 1511 0,'-15'-25'176'16,"15"25"-151"-16,0 0-18 0,31-19 1 0,-10 5 1 15,3 1-5-15,2 0-1 0,0-1-5 0,1 1 3 16,1 1-3-16,1 0-4 0,-1-1-14 0,5 5-22 16,-7-6-26-16,8 13-33 0,-14-14-37 0,14 20-63 15,-34-5-105-15,33-17-164 16,-8 28 83-16,-25-11 387 0</inkml:trace>
  <inkml:trace contextRef="#ctx0" brushRef="#br3" timeOffset="53160.1215">5454 6567 1755 0,'-12'19'84'0,"12"-19"-65"0,-12 21-5 0,12-21-4 16,0 0-2-16,29 11-2 0,-7-14-3 15,6-3-2-15,6-5-3 0,8-4-6 0,5-7-18 16,9 2-36-16,-8-17-103 0,24 19-322 15,-16-8-109-15,-1 1 43 0</inkml:trace>
  <inkml:trace contextRef="#ctx0" brushRef="#br3" timeOffset="54019.5334">7199 5910 953 0,'0'-30'86'0,"-1"6"-15"0,3 6 16 15,-6-7-9-15,4 25 14 0,-9-36-46 0,9 36 10 16,-17-24-25-16,17 24 7 0,-28-12-1 0,28 12-8 15,-34 6-10-15,13 4-2 0,-2 3 17 0,-2 6-32 16,-2 1 37-16,1 5-28 0,-3 2 10 0,4 4 4 16,-1 3-8-16,3 2 8 0,0 2-7 15,2 2 6-15,3 0-9 0,2 2 3 0,3 0-10 16,4 0 5-16,2 2-13 0,5-2 7 0,3 1-13 16,4-2-5-16,2-4 21 0,4-2-30 15,3-3 16-15,1-6-22 0,7 1-25 0,-5-11-25 16,12 8-50-16,-29-24-73 0,54 24-149 0,-24-12-184 15,-9-11 37-15,8 14 463 0</inkml:trace>
  <inkml:trace contextRef="#ctx0" brushRef="#br3" timeOffset="54222.6368">6586 6436 1537 0,'0'0'241'0,"0"0"-203"0,0 0-24 15,0 0-11-15,0 0-3 0,0 0-1 0,6 17 3 16,-6-17 0-16,37-5-1 0,-10-1 2 16,7-5-3-16,5-3-15 0,7-4 28 0,5-4-41 15,2-3 10-15,9 0-42 0,-6-11-39 0,15 11-35 16,-19-19-51-16,21 19-54 0,-21-19-86 0,3 3-126 16,12 16 153-16,-23-21 298 0</inkml:trace>
  <inkml:trace contextRef="#ctx0" brushRef="#br3" timeOffset="54425.7797">7638 5674 1336 0,'-25'23'157'0,"4"-8"-105"0,6 10 0 15,-5 1 13-15,5 10-36 0,-7 1 18 16,3 12-31-16,-4-1 0 0,0 8 9 0,-2 3-18 16,6 2 9-16,1-1-15 0,1-1 9 15,2-1-13-15,4-2-5 0,4-2 12 0,2-3-30 16,6-1-1-16,-3-9-33 0,11 4-29 0,-7-18-19 15,18 13-48-15,-20-40-66 0,36 41-179 0,-7-12-76 16,-7-22 222-16</inkml:trace>
  <inkml:trace contextRef="#ctx0" brushRef="#br3" timeOffset="54800.7676">7826 6330 1229 0,'-32'2'171'15,"8"-3"-116"-15,5 11 8 0,-9-7 13 0,10 13-6 16,-10-3-16-16,6 8-23 0,-5-3 23 0,6 6-30 16,-3-2 25-16,5 5-13 0,1-4-10 15,3 3 3-15,3-2-9 0,4-1 1 0,1-2-9 16,6-3 1-16,1-18-6 0,8 28-2 0,-8-28-3 16,20 19-2-16,-20-19 0 0,33 8 0 0,-12-10 0 15,3-3 0-15,2-3 0 0,0-7 0 0,1 0 0 16,0-6 0-16,-3-1 0 0,-1-1 0 15,-1-1 0-15,-4 1 0 0,-2 2 0 0,-2 0 0 16,-6 2 0-16,1 2 0 0,-9 17 0 16,4-28 0-16,-4 28 0 0,-1-17 0 0,1 17 0 15,0 0 0-15,0 0 0 0,0 0 0 0,0 0 0 16,0 0 0-16,-12 21 0 0,8-3 0 0,1 6 0 16,-1 2 0-16,-1 3 0 0,2 3 0 0,-1-1 0 15,2 1 0-15,2-3 0 0,1-3 0 0,4 0-17 16,1-3-5-16,5-4-10 0,-11-19-8 15,29 27-15-15,-12-27-23 0,12 5-38 0,-12-26-68 16,28 17-196-16,-11-15-182 0,-3-11 41 0,14 10 482 16</inkml:trace>
  <inkml:trace contextRef="#ctx0" brushRef="#br3" timeOffset="54988.2678">8509 5760 1538 0,'-4'21'135'0,"-13"-2"-68"0,3 10-36 16,-6 3 11-16,4 8 1 0,-2 3-17 0,1 7 6 16,3 3-13-16,1 2 6 0,2 0-17 0,4 1 4 15,0-4-13-15,0 0 6 0,0 0 1 16,1-4-31-16,4-2 14 0,-2-6-38 0,6 1-23 0,-9-17-46 16,20 17-120-16,-24-11-315 0,14-5-25 15,3 1 235-15</inkml:trace>
  <inkml:trace contextRef="#ctx0" brushRef="#br3" timeOffset="55207.0258">8176 6344 1635 0,'0'0'360'16,"-17"-13"-308"-16,17 13-52 0,0 0 0 0,0 0 0 15,0 0 0-15,17 0 0 0,-17 0 0 0,35-2 0 16,-9-2 0-16,5-2 0 0,3-1 0 0,3-1 0 15,-1-1 0-15,3-1 0 0,-1-1 0 0,2 2 0 16,-2-4 0-16,3 7-79 0,-9-13-97 16,21 21-287-16,-19-9-185 0,0 4 51 15,0 6 514-15</inkml:trace>
  <inkml:trace contextRef="#ctx0" brushRef="#br3" timeOffset="56832.0418">9000 6739 263 0,'0'0'118'0,"0"0"-7"0,0 0-19 16,0 0-23-16,0 0-21 0,0 0-6 0,0 0 2 16,0 0 15-16,0 0 11 0,0 0 7 0,0 0-4 15,0 0-12-15,0 0-8 16,0 0-8-16,0 0-3 0,0 0-4 0,0 0-5 16,0 0-4-16,0 0-7 0,0 0-7 0,0 0-7 15,0 0-4-15,0 0-3 0,0 0 0 0,0 0 0 16,-13 18 1-16,13-18 0 0,0 0 3 0,0 0-1 15,0 0 0-15,0 0 0 0,-4 17-1 0,4-17-1 16,0 0 0-16,0 0 2 0,0 0 3 0,0 0 3 16,0 0 5-16,0 0 4 0,18 2 2 15,-18-2 2-15,0 0-4 0,0 0-2 0,14-19-6 16,-14 19-2-16,0 0-3 0,7-21 2 0,-7 21-2 16,0 0 4-16,0 0 2 0,-1-19 5 0,1 19 1 15,0 0-1-15,0 0-4 0,0 0-6 16,0 0-3-16,-20 2-2 0,20-2-2 0,0 0-1 15,-17 21 2-15,17-21-2 0,-14 19 3 0,14-19-1 16,-14 20 0-16,14-20-2 0,-7 18 2 16,7-18-2-16,0 0 3 0,-3 21-3 0,3-21 3 15,0 0-2-15,0 0 1 0,0 0 2 0,12 19 1 16,-12-19 2-16,0 0 1 0,23-5 1 0,-23 5 0 16,22-10 2-16,-22 10-3 0,25-17 1 0,-25 17-3 15,27-23-1-15,-27 23-2 0,23-23 1 0,-23 23-2 16,17-20 1-16,-17 20 0 0,7-17 7 15,-7 17 3-15,0 0 5 0,-3-17 0 16,3 17-3-16,0 0-7 0,-23-5-1 0,23 5-2 16,-25 4-2-16,25-4 3 0,-28 13 0 0,28-13 2 15,-29 20 2-15,29-20 4 0,-28 22-1 0,28-22 1 16,-23 22-3-16,23-22 0 0,-17 19-4 0,17-19-1 16,0 0-4-16,-5 21-1 0,5-21-1 0,0 0-1 15,20 10 0-15,-20-10 2 0,26 1-2 16,-9-5 1-16,3-2 0 0,-1-1-6 0,2-3-8 15,-1-1-11-15,0 4-11 0,-20 7-5 0,28-16-9 16,-28 16-11-16,0 0-3 0,0 0-3 0,18-6-12 16,-18 6-26-16,0 0-51 0,-28 5-55 0,28-5-43 15,-26 28-37-15,0-21-76 0,16 21 229 16,-18-22 139-16</inkml:trace>
  <inkml:trace contextRef="#ctx0" brushRef="#br4" timeOffset="60917.7468">9685 5949 824 0,'0'0'269'0,"0"0"-249"0,-16-18-17 15,16 18-1-15,0 0 8 0,0 0 12 0,-4-18 22 16,4 18 13-16,0 0 7 0,0 0-2 16,0 0-8-16,0 0-6 0,0 0-6 15,0 0-6-15,0 0-6 0,0 0-5 0,0 0-3 16,0 0 2-16,2 19-1 0,1-1 5 0,0 4-8 15,0 6 2-15,0 4-13 0,-2 7 3 0,0 5-11 16,-1 3 9-16,-2 1-10 0,-2 0 12 0,-3 0-9 16,1 0-4-16,-3-4 25 0,2-2-23 0,0-7 24 15,1-4-8-15,0-5-11 0,3-6 3 16,3-20-6-16,-3 28 0 0,3-28-3 0,0 0 2 16,0 0 0-16,0 0 1 0,0 0 5 0,0 0 3 15,0 0 3-15,0 0-1 0,0 0-4 0,-5-17-6 16,3-1-1-16,2-5-4 0,0-5 5 15,2-3-5-15,-1-4-10 0,0-1 22 0,2-3-22 16,-2-2 23-16,2-3-6 0,2-2-6 0,0-5 7 16,2-2-10-16,-1-1 10 0,4-1-11 15,1 5 11-15,0 2-11 0,2 7 10 0,1 6-8 16,-2 7-11-16,0 7 25 0,-2 4-26 0,-10 17 27 16,16-20-13-16,-16 20 0 0,0 0 1 0,22-4 0 15,-22 4-1-15,19 7 1 0,-19-7-2 0,26 14 3 16,-26-14-1-16,29 20-12 0,-29-20 28 0,33 26-27 15,-16-9 25-15,-17-17-12 0,31 32-4 16,-16-15 3-16,-3 1-3 0,0 1 4 0,-1 2-4 16,-4-2 4-16,0 1-5 0,-6 1 1 15,-4 0-5-15,-4 2 3 0,-4 1-5 0,-6 0 6 16,-4 0-4-16,-4-1 4 0,-3 0-4 0,-4-2 2 16,1-2-6-16,-1-2 1 0,0-1-7 0,4-3 0 15,5-1-12-15,0-6-12 0,23-6-33 0,-34 7-36 16,34-7-47-16,0 0-66 0,-6 17-67 15,6-17-198-15,0 0 73 0,30 23 392 0</inkml:trace>
  <inkml:trace contextRef="#ctx0" brushRef="#br4" timeOffset="61339.6342">10267 6303 1354 0,'0'0'78'0,"-12"-19"-43"0,12 19 0 0,-18-11 11 16,18 11-3-16,-21-11-10 0,21 11-4 0,-26-6-1 16,26 6 0-16,-31 1 1 0,31-1-1 0,-34 9 0 15,34-9 1-15,-35 17-2 0,18-5 0 0,-3 1-4 16,3 5 2-16,-1 0-1 0,2 3 0 16,1-3-4-16,1 1-13 0,4 0 17 0,3-3-26 15,7-16 18-15,-6 27-13 0,6-27-3 0,4 18 1 16,-4-18-2-16,0 0 2 0,25 17-1 15,-25-17 1-15,32 3 0 0,-13-7 0 0,3-3 0 16,1-3-1-16,0-3 1 0,4-3-1 0,-1-2-9 16,-1 0 18-16,-2-2-19 0,-1 2 18 0,-2 0-7 15,-3 0-2-15,-17 18 2 0,27-30-1 16,-27 30 1-16,17-23-1 0,-17 23 0 0,0 0 0 16,9-18 0-16,-9 18 0 0,0 0 0 0,0 0 0 15,0 0 0-15,0 0 0 0,0 0 0 0,0 0 0 16,-7 20 0-16,7-20 0 0,-7 30-3 0,3-11-4 15,2 1-8-15,2-1-15 0,2 0-1 0,-2-19-17 16,16 31 15-16,-16-31-26 0,30 23-3 16,-30-23-37-16,48 8-37 0,-29-23-58 15,26 14-111-15,-13-10-194 0,2-15 46 0,16 13 381 16</inkml:trace>
  <inkml:trace contextRef="#ctx0" brushRef="#br4" timeOffset="61527.2174">10939 5678 946 0,'-12'-23'351'16,"12"23"-213"-16,-26-1-57 0,26 1-12 0,-28 19-12 16,15 1-8-16,-8 2-13 0,4 12-15 0,-6 3 20 15,5 6-29-15,1 4 14 0,2 4-11 0,3 1-15 16,3 3 10-16,3-2-12 0,3 0 8 0,0-2-11 16,1-3 8-16,3-2-15 0,1-5-4 15,7-1-11-15,-2-10-39 0,11 5-13 0,-11-16-50 16,14 8-22-16,-21-27-123 0,24 19-159 15,-24-19-17-15,19 13 234 0</inkml:trace>
  <inkml:trace contextRef="#ctx0" brushRef="#br4" timeOffset="61714.6331">10523 6184 1590 0,'0'0'246'16,"0"0"-224"-16,7 16-19 0,-7-16 2 0,21 3 4 15,-3-6 6-15,6 0 2 0,4-6-1 16,6 0-5-16,5-7-2 0,4-1-8 0,4-5-5 16,1-2-18-16,2 2-21 0,-8-9-49 0,13 14-57 15,-20-21-97-15,24 20-213 0,-17-1-65 0,-5-8 120 16</inkml:trace>
  <inkml:trace contextRef="#ctx0" brushRef="#br4" timeOffset="62058.3854">11283 5666 1543 0,'-28'8'100'0,"17"9"-52"0,11-17-3 15,-23 40 11-15,11-18-5 0,4 6-22 16,-2 1 20-16,2 6-28 0,0 1 18 0,2 4-14 16,-3-1-12-16,4 3 6 0,-2-2-10 0,1 2-9 15,-1-2 0-15,-1-1 0 0,1-3 0 0,1-1 0 16,0-4 0-16,1-4 0 0,0-2 0 0,3-7 0 15,2-18 0-15,-3 25 0 0,3-25 0 0,0 0 0 16,0 0 0-16,0 0 0 0,0 0 0 16,26-2 0-16,-26 2 0 0,31-33 0 0,-11 10 0 15,1-2 0-15,0-1 0 0,1 2 0 0,0 1 0 16,-2 5 0-16,-2 2 0 0,-18 16 0 16,27-17 0-16,-27 17 0 0,0 0 0 0,19 3 0 15,-19-3 0-15,9 18 0 0,-9-18 0 0,7 34 0 16,-5-11 0-16,-2 0-10 0,3 3-48 0,-4-4-19 15,8 11-58-15,-7-33-55 0,21 54-186 16,-13-28-189-16,5-7 50 0,12 7 395 0</inkml:trace>
  <inkml:trace contextRef="#ctx0" brushRef="#br4" timeOffset="62667.7881">12122 6312 1090 0,'-29'-14'327'0,"29"14"-251"16,-33 2-21-16,33-2 5 0,-27-4 3 0,27 4-12 15,-20-6-11-15,20 6-7 0,-17-6-3 0,17 6-7 16,0 0-4-16,-19-5-4 0,19 5-2 0,0 0-2 15,0 0-4-15,-23 17 0 0,23-17-1 0,-17 33 6 16,7-9 0-16,2 5-8 0,-3 0 25 0,3 4-24 16,-1-4 22-16,2-4-11 0,3-4-7 0,4-21-2 15,1 26-7-15,-1-26 0 0,0 0 0 16,25 17 0-16,-25-17 0 0,31-8 0 16,-10-6 0-16,3-6 0 0,7-11 0 0,3-6 0 15,6-9 0-15,1-4 0 0,1-4 0 0,-1 1 0 16,-2 0 0-16,-3 2 0 0,-3 1 0 0,-6 3 0 15,-4 2 0-15,-4 3 0 0,-4 2 0 0,-4 4 0 16,-5 6 0-16,-2 7 0 0,-4 23 0 16,-3-25 0-16,3 25 0 0,0 0 0 0,-19 6 0 15,19-6 0-15,-23 40 0 0,8-5 0 0,-2 8 0 16,0 4 0-16,-1 5 0 0,2 1 0 0,3 3 0 16,3-3 0-16,3-1 0 0,3-4 0 15,4-2 0-15,4-5 0 0,4-2 0 0,2-5 0 0,6-3-24 16,-2-5-23-16,7 0-20 0,-21-26-36 15,46 38-71-15,-46-38-125 0,37 7-280 16,-12 0 56-16,-4-13 293 0</inkml:trace>
  <inkml:trace contextRef="#ctx0" brushRef="#br4" timeOffset="62902.1484">12646 6229 1738 0,'0'0'78'0,"-13"21"-49"0,13-21 0 15,-12 27 4-15,7-10-5 0,-1 1-10 0,1 3-2 16,0 2-5-16,3 2-10 0,-1 0 19 0,2 0-26 16,1 0 20-16,-3-2-11 0,3-2-5 15,0-2 3-15,3-3-11 0,-3-16 2 0,7 29-6 16,-7-29-11-16,9 19-13 0,-9-19-16 0,0 0-16 16,0 0-8-16,17-2-7 0,-17 2-23 15,11-21-24-15,-14-5-47 0,3 26-52 0,17-37-42 16,-9 13-76-16,6 7-1 0,-20-20 344 0</inkml:trace>
  <inkml:trace contextRef="#ctx0" brushRef="#br4" timeOffset="63042.7775">12668 5975 1403 0,'-21'-15'257'0,"21"15"-142"16,0 0-67-16,0 0-26 0,0 0-18 16,0 0-4-16,0 0-1 0,20 13 2 15,-20-13-3-15,24 2-17 0,-2 2-34 0,-22-4-31 16,49 0-70-16,-32-16-137 0,16 14-255 0,1 3 38 15,-5-9 317-15</inkml:trace>
  <inkml:trace contextRef="#ctx0" brushRef="#br4" timeOffset="63339.6508">13398 5898 1241 0,'-31'-49'372'0,"31"49"-298"0,-28-33-46 0,28 33 39 16,-29-33-27-16,29 33 18 0,-28-28-22 16,28 28-10-16,-26-24 4 0,26 24-5 0,-22-14-1 15,22 14-7-15,-23-5-8 0,23 5-9 0,-30 10 0 16,30-10 0-16,-34 32 0 0,12-6 0 0,2 6 0 16,-5 7 0-16,0 3 0 0,-3 5 0 0,-1 3 0 15,1 3 0-15,1 3 0 0,1-2 0 0,5 1 0 16,1-5 0-16,4-1 0 0,7-2 0 0,4-5 0 15,3-1 0-15,7-3 0 0,1-5 0 16,7-3 0-16,0-6 0 0,8-1-31 0,-1-6-28 16,9 4-47-16,-8-17-32 0,14 13-36 15,-35-17-64-15,49-2-158 0,-26 5-87 0,-23-3 62 16,33-7 421-16</inkml:trace>
  <inkml:trace contextRef="#ctx0" brushRef="#br4" timeOffset="63527.1542">12903 6405 1470 0,'-28'-26'279'0,"28"26"-189"16,-31-8-27-16,31 8-16 0,0 0-7 0,-17-4-17 16,17 4-11-16,0 0-7 0,0 0-5 0,0 0-1 15,0 0-1-15,17 2 1 0,-17-2 2 0,31-3-1 16,-9-2 1-16,3-1-2 0,4-1-3 16,3-1-10-16,1-1-13 0,1-2-15 15,2 5-18-15,-3-5-19 0,9 9-19 0,-13-13-28 16,18 17-46-16,-20-23-97 0,18 10-227 0,-1 5 12 15,-13-16 330-15</inkml:trace>
  <inkml:trace contextRef="#ctx0" brushRef="#br4" timeOffset="63777.1761">13805 5780 1575 0,'-34'-42'153'0,"34"42"-96"0,-21-30-11 15,21 30-5-15,-26-26-1 0,26 26-9 0,-32-20-1 16,32 20-5-16,-32-3-2 0,32 3-8 0,-29 13-9 15,29-13-1-15,-35 35-5 0,16-7 0 16,-3 3 0-16,0 9 0 0,-3 4 0 0,2 7 0 16,0 3 0-16,3 4 0 0,0 1 0 0,4 1 0 15,0-2 0-15,3-3 0 0,2-3 0 16,4-3 0-16,3-3 0 0,4-3 0 0,4-5 0 16,-2-5 0-16,6-4 0 0,-2-6 0 0,5 0-26 15,-11-23-41-15,22 31-24 0,-22-31-31 0,25 14-44 16,-25-14-90-16,16-18-300 0,-16 18 41 0,11-23 268 15</inkml:trace>
  <inkml:trace contextRef="#ctx0" brushRef="#br4" timeOffset="63964.6598">13243 6222 1902 0,'-24'3'84'0,"24"-3"-44"0,0 0-19 15,0 0-21-15,0 0 0 0,0 0 0 0,0 0 0 16,0 0 0-16,23 15 0 0,-5-12 0 0,4-1 0 15,5-1 0-15,2 1 0 0,2-5 0 16,3 2 0-16,-3-4 0 0,6 2 0 0,-3-4-52 16,5 5-26-16,-8-6-27 0,12 12-43 0,-20-18-70 15,23 22-157-15,-14-6-171 0,-9-7 70 0,9 14 428 16</inkml:trace>
  <inkml:trace contextRef="#ctx0" brushRef="#br4" timeOffset="64605.2925">13696 6333 1599 0,'-29'15'132'0,"18"7"-57"0,11-22-19 0,-19 31-23 15,19-31 15-15,-3 22-35 0,3-22 25 0,0 0-14 16,0 0-4-16,20 18-11 0,-20-18-9 0,34-5 0 16,-12-3 0-16,5-3 0 0,0-4 0 15,1-2 0-15,1-1 0 0,-2 0 0 0,0-1 0 16,-4 1 0-16,-3 0 0 0,-1 1 0 0,-5 0 0 15,-14 17 0-15,20-29 0 0,-20 29 0 16,9-23 0-16,-9 23 0 0,-1-21 0 0,1 21 0 16,-18-16 0-16,18 16 0 0,-31-10 0 0,14 7 0 15,-1 2 0-15,-1 3 0 0,-2 3 0 0,0 2 0 16,-1 7 0-16,1 1 0 0,-3 5 0 16,3 2 0-16,0 2 0 0,1 1 0 0,5 1 0 15,4-2 0-15,3-1 0 0,7 0 0 0,5-3 0 16,2 0 0-16,6-3 0 0,-12-17 0 0,34 29 0 15,-13-19 0-15,1-1 0 0,2-3 0 0,4-1 0 16,1-4 0-16,2-3 0 0,0-4 0 0,2-3 0 16,0-1 0-16,1-2 0 0,-4 0 0 15,-3-4 0-15,-1 2 0 0,-6-2 0 16,1-1 0-16,-2 2 0 0,-19 15 0 0,30-31 0 16,-30 31 0-16,22-25 0 0,-22 25 0 0,0 0 0 15,13-19 0-15,-13 19 0 0,0 0 0 0,0 0 0 16,0 0 0-16,-12 19 0 0,12-19 0 0,-20 33 0 15,8-12 0-15,0 4 0 0,-1 0 0 0,0 0 0 16,0 1 0-16,2-2 0 0,3-2 0 16,1-3 0-16,7-19 0 0,-6 29 0 0,6-29 0 15,3 17 0-15,-3-17 0 0,0 0 0 0,0 0 0 16,0 0 0-16,22-10 0 0,-22 10 0 16,18-27 0-16,-8 7 0 0,-1 0 0 0,-1-3 0 15,-1 1 0-15,-1 0 0 0,1 0 0 0,-4 1 0 16,3 1 0-16,-1 1 0 0,-2 1 0 0,4 0 0 15,0-1 0-15,4 3 0 0,1-1 0 16,-12 17 0-16,32-31 0 0,-14 18 0 0,4 1 0 16,2 0 0-16,4 1 0 0,1 0 0 0,-1 1 0 15,1 3 0-15,-4-1 0 0,1 5 0 0,-4-5 0 16,10 13-142-16,-20-23-191 0,20 21-313 0,-12-2 24 16,0-3 319-16</inkml:trace>
  <inkml:trace contextRef="#ctx0" brushRef="#br4" timeOffset="64964.6724">14508 6333 1243 0,'0'0'401'0,"0"0"-290"16,0 0-51-16,0 0-5 0,0 0 5 15,22-10-11-15,-22 10-9 0,23-4-12 0,-23 4-28 16,33-7 0-16,-15 2 0 0,0 0 0 0,2-2 0 15,-2-2 0-15,2 0 0 0,-2-1 0 0,1-2 0 16,-2 1 0-16,0-1 0 0,-17 12 0 0,27-23 0 16,-27 23 0-16,22-25 0 0,-22 25 0 15,12-25 0-15,-12 25 0 0,-1-19 0 0,1 19 0 16,0 0 0-16,-21-19 0 0,21 19 0 16,-25 3 0-16,25-3 0 0,-36 22 0 0,16-5 0 15,-2 4 0-15,-1 3 0 0,1 2 0 0,-2 3 0 16,2 3 0-16,-3-1 0 0,8 2 0 0,0-5 0 15,8 0 0-15,2-6 0 0,3-1 0 0,6-3 0 16,-2-18 0-16,6 24 0 0,-6-24 0 0,22 12 0 16,-22-12 0-16,40-6 0 0,-18-8 0 15,13 4-95-15,-14-24-200 0,20 17-371 0,-7-7 32 16,4-4 278-16</inkml:trace>
  <inkml:trace contextRef="#ctx0" brushRef="#br4" timeOffset="65792.8101">15048 6289 911 0,'0'0'165'15,"0"0"-93"-15,-2-20-12 0,2 20 20 0,0 0 10 16,0 0-16-16,0 0-19 16,0 0-13-16,0 0-4 0,0 0 0 0,0 0 1 15,0 0-3-15,-20-8-4 0,20 8-4 0,0 0-4 16,-12 19-1-16,12-19-1 0,-12 22 2 0,12-22 0 15,-16 30 2-15,8-13-5 0,-1 3-1 0,1 0-5 16,-1 4-11-16,-2 0 23 0,0 3-22 0,0 0 21 16,1-2-11-16,1-1-6 0,1-3-7 15,8-21-2-15,-7 26 0 0,7-26 0 0,0 0 0 16,0 0 0-16,0 0 0 0,0 0 0 0,22-1 0 16,-22 1 0-16,26-34 0 0,-7 10 0 0,2-5 0 15,2-3 0-15,0-1 0 0,-1-1 0 0,-2 1 0 16,0 1 0-16,-3 1 0 0,-2 2 0 0,-3 3 0 15,-3 2 0-15,1 2 0 0,-10 22 0 16,14-28 0-16,-14 28 0 0,0 0 0 16,0 0 0-16,0 0 0 0,0 0 0 0,0 0 0 15,3 31 0-15,-3-6 0 0,-1 5 0 0,-1 4 0 16,-1 2 0-16,4-1 0 0,2-1 0 0,2 0 0 16,3-1 0-16,4-4 0 0,4-2 0 0,2-4 0 15,7 2-36-15,-3-11-37 0,10 8-46 0,-11-19-50 16,20 20-97-16,-22-20-185 0,11 2-81 0,4 3 132 15</inkml:trace>
  <inkml:trace contextRef="#ctx0" brushRef="#br4" timeOffset="66042.813">15652 6246 1519 0,'0'0'133'0,"0"0"-105"15,-1-17-2-15,1 17 11 0,0 0 6 0,-17-1-3 16,17 1-5-16,-20 9-2 0,20-9 4 0,-30 18 1 16,30-18-2-16,-35 26-3 0,17-9-24 0,-4 2-9 15,1 2 0-15,-2 1 0 0,4 1 0 0,1 0 0 16,2-2 0-16,2-1 0 0,3-2 0 16,11-18 0-16,-11 31 0 0,11-31 0 15,5 25 0-15,-5-25 0 0,20 19 0 0,-3-11 0 16,1-5 0-16,8 1-41 0,-1-9-53 0,13 10-62 15,-18-26-128-15,23 16-325 0,-9-2 51 0,-2-7 254 16</inkml:trace>
  <inkml:trace contextRef="#ctx0" brushRef="#br4" timeOffset="66386.5803">15785 6288 1174 0,'-11'27'266'0,"11"-27"-184"0,4 18-19 0,-4-18 9 16,17 20 3-16,-17-20-9 0,23 17-10 0,-23-17-6 16,36 11-8-16,-14-11-5 0,5 1-9 15,2-5-4-15,3-1-12 0,1-2-12 0,-3-3 0 16,-2 0 0-16,-4-1 0 0,-3-1 0 0,-4-2 0 16,-17 14 0-16,23-28 0 0,-23 28 0 0,15-29 0 15,-15 29 0-15,3-30 0 0,-3 30 0 0,-4-28 0 16,4 28 0-16,-16-24-10 0,16 24 0 0,-26-17 3 15,26 17 4-15,-31-3 1 0,14 6 3 0,-2 6 0 16,-1 4 3-16,-2 4 4 0,0 5 3 16,0 3-4-16,0 4-7 0,1 4 0 15,-1 2 0-15,4 0 0 0,4-1 0 0,1 0 0 16,5-4 0-16,3-1 0 0,5-5 0 0,5-2 0 16,5-4 0-16,-10-18 0 0,34 27 0 0,-12-21-31 15,10 5-85-15,-12-22-126 0,20 14-396 0,-8-5 29 16,3-3 199-16</inkml:trace>
  <inkml:trace contextRef="#ctx0" brushRef="#br4" timeOffset="66683.4426">16548 6236 1433 0,'20'-7'358'0,"-20"7"-313"0,0 0-19 0,0 0-1 16,22-14-5-16,-22 14-13 0,0 0-7 15,0 0 0-15,0 0 0 0,0 0 1 0,21 4-1 16,-21-4-1-16,24 3 1 0,-24-3-5 0,34 1-6 15,-10-1-8-15,2-4-12 0,7 2-26 16,-2-9-25-16,12 11-55 0,-17-20-106 0,19 13-300 16,-11 3 13-16,-11-6 275 0</inkml:trace>
  <inkml:trace contextRef="#ctx0" brushRef="#br4" timeOffset="66870.942">16475 6503 1919 0,'0'0'33'0,"0"0"-30"0,23 20 5 0,-6-16 10 16,5-5 2-16,1-3 1 15,2-2-7-15,7-4-6 0,6-4-5 0,0-4-9 16,7 0-18-16,-6-5-31 0,6 12-96 0,-25-23-206 16,10 22-266-16,-8-2 17 0,-6-2 382 0</inkml:trace>
  <inkml:trace contextRef="#ctx0" brushRef="#br4" timeOffset="67620.9517">17439 5807 1514 0,'0'0'61'16,"0"0"-44"-16,0 0-2 0,0 0 6 16,0 0 11-16,0 0 5 0,0 0-3 0,0 0 1 15,0 0-4-15,0 0 5 0,0 0-3 0,26 28-2 16,-14-11-13-16,3 4 0 0,3 4-10 0,1 3 5 15,-1 3-5-15,4 4 6 0,-1 2-10 0,-1 3 4 16,4 0-10-16,-3-1 5 0,3 0-7 16,-1-3 7-16,1-2-7 0,-2-2-2 0,0-3-14 15,0-5-4-15,0 1-24 0,-4-9-22 0,9 5-25 16,-27-21-72-16,40 23-123 0,-40-23-250 0,0 0 18 16,30 13 321-16</inkml:trace>
  <inkml:trace contextRef="#ctx0" brushRef="#br4" timeOffset="67839.7128">17648 6185 1752 0,'0'0'73'0,"0"0"-58"16,0 0-13-16,0 0 6 0,0 0 5 0,0 0 4 15,0 0 1-15,0 18-6 0,0-18-5 16,-12 34-5-16,2-13 2 0,-3 4-6 0,-4 1 4 15,-3 3-11-15,1 0-12 0,-1 2 19 0,0-4-30 16,4 0 18-16,-1-5-25 0,8 2-30 0,9-24-43 16,-6 35-111-16,6-35-157 0,0 0-161 15,11 18 65-15,-11-18 472 0</inkml:trace>
  <inkml:trace contextRef="#ctx0" brushRef="#br4" timeOffset="68183.4777">17326 6729 1719 0,'0'0'65'0,"0"0"-39"0,0 0 7 15,25-6 11-15,-8-3 5 0,8 3-9 0,0-3-12 16,7-1-8-16,4-1-7 0,7 0-7 0,3 0-3 16,3 0-3-16,1-1 1 0,1 0-2 0,2 0 1 15,0-1-2-15,1 0-5 0,0-2-8 16,1 2-1-16,-2-2-18 0,2 4-7 0,-5-2-24 0,-1 8-29 15,-12-10-35-15,8 23-97 0,-45-8-220 16,34 0-101-16,-34 0 124 0</inkml:trace>
  <inkml:trace contextRef="#ctx0" brushRef="#br4" timeOffset="68574.0869">17658 6955 1697 0,'0'0'86'15,"0"0"-47"-15,0 0-15 0,0 0-5 0,0 0 0 16,0 0 1-16,0 0 1 0,0 0-3 0,4-17 0 16,-4 17-8-16,0 0-3 0,21-8-4 0,-21 8-2 15,17-4 0-15,-17 4-1 0,0 0 2 16,22 1-1-16,-22-1 1 0,0 0 0 0,0 0-1 15,19 15 0-15,-19-15 1 0,0 0 0 0,6 19 1 16,-6-19-1-16,-4 22 1 0,4-22-4 0,-16 28-9 16,16-28 8-16,-28 34-7 0,12-16 22 15,-2 3-6-15,-3 1 15 0,0 2-4 0,-4-1-13 0,3 3-5 16,1-2 0-16,1 0 0 0,1-1 0 16,3-2 0-16,2-4 0 0,14-17 0 15,-11 21 0-15,11-21 0 0,0 0 0 0,22 17 0 16,-3-13 0-16,5-5 0 0,6-4 0 0,8-4 0 15,5-4 0-15,4-5 0 0,3 0 0 0,-4-4 0 16,4 5-54-16,-9-8-47 0,9 15-68 0,-22-24-172 16,13 22-272-16,-6 0 56 0,-6-4 346 0</inkml:trace>
  <inkml:trace contextRef="#ctx0" brushRef="#br4" timeOffset="69089.7189">18596 6440 1788 0,'0'0'70'0,"4"20"-59"0,-6 1-2 16,-4 4-3-16,0 6 10 0,-5 0-10 0,-4 4 5 16,-3 0-12-16,0 0-2 0,1 0-25 0,-2-8-28 15,13 8-85-15,-17-29-176 0,22 17-270 0,1-23 18 16,-2 19 355-16</inkml:trace>
  <inkml:trace contextRef="#ctx0" brushRef="#br4" timeOffset="69902.2313">18964 5896 1778 0,'-29'2'119'0,"29"-2"-95"16,0 0-20-16,22-20-5 0,0 3 6 0,7-3-1 16,6-2-8-16,2 2 23 0,3-1-27 0,-1 2 23 15,1 1-12-15,1 1-5 0,-2 5 4 16,-3 1-4-16,-4 5 2 0,-5 2 0 0,-5 4-1 15,-5 2 0-15,-17-2 0 0,17 10 2 16,-17-10-2-16,2 23 3 0,-9-4-4 0,-5 1-11 16,-5 7 24-16,-6 2-24 0,-4 2 24 0,-2 3-6 15,-4-1-2-15,2 1 10 0,0-4-3 0,3-1 7 16,4-4-6-16,3-2 2 0,7-6-8 0,14-17 0 16,-12 22-5-16,12-22-1 0,0 0-1 15,20 16 1-15,-3-14-1 0,5-1 2 0,6-3 1 16,4-2 0-16,5-2 1 0,1 0-1 0,1 1 1 15,-2 0-1-15,-4 2 1 0,-2 2-2 0,-10 3 1 16,-4 2 1-16,-17-4 4 0,0 0-3 0,16 23-3 16,-18-6 0-16,-5 4 0 0,-6 5 0 15,-6 4 0-15,-5 0 0 0,-3 0 0 16,-4-1 0-16,1 0 0 0,2-2 0 0,3-4 0 16,4-2 0-16,21-21 0 0,-28 27 0 0,28-27 0 15,0 0 0-15,0 0 0 0,0 0-8 0,21 5-54 16,-4-19 0-16,17 4-85 0,-11-25-102 0,25 13-342 15,-6-4-5-15,-1-6 265 0</inkml:trace>
  <inkml:trace contextRef="#ctx0" brushRef="#br4" timeOffset="70167.8998">19718 5667 1572 0,'-18'-28'266'15,"18"28"-237"-15,0 0-25 0,0 0 2 0,0 0 10 16,0 0 10-16,0 0 10 0,0 0 0 16,20 24-5-16,-10-7-6 0,0 6-25 0,1 4 0 15,-1 2 0-15,1 6 0 0,-3 1 0 0,3 4 0 16,0 1 0-16,1 1 0 0,-1-4 0 0,0 3 0 16,1-3 0-16,0-3 0 0,2-2 0 0,-1-7 0 15,2 0 0-15,-2-6 0 0,5-1-21 0,-18-19-36 16,37 31-41-16,-37-31-37 0,41 21-66 15,-41-21-131-15,28-7-211 0,-10 10 24 16,-18-3 379-16</inkml:trace>
  <inkml:trace contextRef="#ctx0" brushRef="#br4" timeOffset="70339.7368">19917 6100 1612 0,'-40'12'99'16,"40"-12"-53"-16,-28 28-16 0,16-9 2 0,-4 2-9 15,4 2-7-15,-1 0-12 0,1 1 0 0,3 0-7 16,2-2-1-16,3 2-17 0,-1-3-15 0,7 4-34 16,-2-25-28-16,3 45-80 0,-3-45-203 15,-6 30-152-15,12-7 29 0,-6-23 467 0</inkml:trace>
  <inkml:trace contextRef="#ctx0" brushRef="#br4" timeOffset="70620.9872">19287 6670 1860 0,'0'0'72'0,"7"-18"-48"15,-7 18-2-15,36-21 8 0,-3 6 2 0,3 0-25 16,6-1-7-16,1 0 0 0,1 2 0 0,1 0 0 16,-1 4 0-16,1 2 0 0,-2 2 0 15,-1 3 0-15,-2-1 0 0,3 2-4 0,-3-3-27 16,3 5-14-16,-3-7-26 0,7 10-45 0,-15-16-81 16,21 26-187-16,-19-10-179 0,-3-1 26 0,0 14 439 15</inkml:trace>
  <inkml:trace contextRef="#ctx0" brushRef="#br4" timeOffset="71027.2422">19438 6942 1463 0,'0'0'359'0,"0"0"-322"16,0 0-22-16,0 0 10 0,20-4 6 0,-20 4 8 16,34-8-12-16,-17 2-6 0,0 2-10 15,-17 4-4-15,25-5-3 0,-25 5-3 0,0 0 0 16,0 0 1-16,17 1-1 0,-17-1 0 0,0 0 1 16,0 0-2-16,0 0 0 0,-3 17 0 0,3-17 0 15,-9 25 0-15,9-25 0 0,-17 33 0 16,9-13 0-16,-6-1 0 0,1 4 0 0,1-1 0 15,-2 1 0-15,5 1 0 0,-2 0 0 0,1-3 0 16,3-2 0-16,7-19 0 0,-11 28 0 0,11-28 0 16,-3 18 0-16,3-18 0 0,0 0 0 0,0 0 0 15,17 17 0-15,-17-17 0 0,22 2 0 0,-22-2 0 16,29-3 0-16,-10-1 0 0,-2-2 0 16,2 0 0-16,2-4 0 0,3 1-7 15,0-6-55-15,9 7-33 0,-10-15-60 0,19 23-122 16,-22-15-243-16,17 3-55 0,2 2 220 0</inkml:trace>
  <inkml:trace contextRef="#ctx0" brushRef="#br4" timeOffset="71214.7441">20268 6769 1941 0,'0'0'61'0,"0"0"-49"15,0 0-9-15,-17 17 6 0,17-17 4 16,-6 18-5-16,6-18-8 0,-8 33 0 0,5-13 0 16,0 2 0-16,2 1 0 0,0 0-4 15,3 3-46-15,-4-9-38 0,14 17-151 0,-12-34-408 16,-4 39 27-16,7-20 222 0</inkml:trace>
  <inkml:trace contextRef="#ctx0" brushRef="#br4" timeOffset="71855.387">20894 5886 1517 0,'0'0'55'0,"0"0"-16"15,0 0-8-15,0 0 2 0,-26-1-4 0,26 1-11 16,-28 23-11-16,9-3 7 0,-7 2 3 15,2 5 13-15,-3-3-2 0,3 4 6 0,1-4-8 16,5 3 2-16,1-6-7 0,5-1 0 0,12-20-11 16,-16 27-1-16,16-27-7 0,3 17-3 0,-3-17 3 15,21 10-1-15,-21-10 2 0,33 4 3 16,-12-4-1-16,3-2 2 0,1 0 1 0,3 0-4 16,2-1-1-16,-1 2 0 0,-1 2-1 0,0 2 2 15,-4 1 1-15,-6 3 1 0,-18-7 1 0,27 22 4 16,-27-22-9-16,16 36-2 0,-13-13 0 0,-1 2 0 15,-4 0 0-15,-2 2 0 0,-2-3 0 0,-1 0 0 16,0-2 0-16,0-1 0 0,0-4 0 0,7-17 0 16,-9 23 0-16,9-23-11 15,0 0-25-15,0 0-22 0,0 0-33 0,0 0-41 16,0 0-101-16,0 0-305 0,22-10-30 0,-22 10 189 16</inkml:trace>
  <inkml:trace contextRef="#ctx0" brushRef="#br4" timeOffset="72058.5228">20814 5903 2008 0,'0'0'39'0,"0"0"-39"0,0 0 0 16,0 0 0-16,0 0 0 0,0 0 0 0,13 17 0 16,-13-17 0-16,31 7 0 0,-12-3 0 15,5-2 0-15,2 1 0 0,2-2 0 0,0-1 0 16,3-1 0-16,2-2 0 0,5 2-15 15,0-5-33-15,5 5-19 0,-4-9-40 0,12 14-52 16,-17-22-96-16,25 15-272 0,-14 2 3 0,-7-9 180 16</inkml:trace>
  <inkml:trace contextRef="#ctx0" brushRef="#br4" timeOffset="72277.2768">21599 5747 1634 0,'-17'-1'98'0,"17"1"-49"0,-19 6-12 0,19-6 1 16,0 0-16-16,-23 28 25 0,17-9-30 0,0 1 22 16,2 10-11-16,2 1-11 0,3 6 4 0,0 2-21 15,3 2 0-15,2 2 0 0,1-1 0 0,1 0 0 16,1-4 0-16,0-1 0 0,-1-4 0 16,4-2 0-16,0-2 0 0,2-3 0 0,0-6-17 15,3 1-26-15,-17-21-18 0,39 29-26 0,-22-25-21 16,14 12-38-16,-31-16-133 0,37-7-273 0,-18 10 13 15,-19-3 325-15</inkml:trace>
  <inkml:trace contextRef="#ctx0" brushRef="#br4" timeOffset="72464.7589">21579 6246 1320 0,'-22'29'384'16,"-6"-8"-341"-16,5 2-25 0,0 0-11 0,1 4 6 15,2-3 12-15,3-1-35 0,4-2 27 0,3-4-36 16,5 0-7-16,5-17-29 0,4 29-61 0,-4-29-83 16,21 14-218-16,-21-14-103 0,26 9 56 15,1 3 464-15</inkml:trace>
  <inkml:trace contextRef="#ctx0" brushRef="#br4" timeOffset="72761.67">21012 6710 1514 0,'-12'-19'355'16,"12"19"-312"-16,0 0-27 0,0 0 0 0,34-21 10 16,-9 11 3-16,6-1-6 0,5 0-13 0,6 0-7 15,0 0-3-15,4 2 0 0,2-1 0 0,0 0 0 16,2 1-8-16,1-1-7 0,0-1-13 0,2 2-10 16,-3-5-23-16,4 9-38 0,-14-16-70 0,19 25-176 15,-19-12-221-15,-2 4 22 0,-3 9 383 16</inkml:trace>
  <inkml:trace contextRef="#ctx0" brushRef="#br4" timeOffset="73152.2737">21183 6939 1603 0,'-20'-6'71'0,"20"6"-57"0,0 0-1 0,0 0 11 15,24-5 6-15,-24 5-1 0,26-2-8 16,-26 2-9-16,31-5 2 0,-13 3 2 16,-1-1 1-16,2 1-4 0,-19 2-4 0,28-2-4 15,-28 2-3-15,0 0 4 0,19 2 7 0,-19-2 4 16,0 0 5-16,0 0-1 0,-5 24-5 0,5-24-4 15,-18 28-6-15,2-9 0 0,-4 2-2 0,-5 2-9 16,1 2 22-16,0 1-20 0,-1-1 22 0,3 2-16 16,1-3-3-16,1-2 0 0,5-3 0 15,15-19 0-15,-15 28 0 0,15-28 0 0,0 0 0 16,8 20 0-16,-8-20 0 0,28 8 0 0,-6-8 0 16,2-4 0-16,4-2 0 0,4-4 0 0,3-2 0 15,2-5-14-15,4 1-42 0,-4-8-42 0,12 13-68 16,-18-27-174-16,17 17-274 0,-3-2 44 15,-6-8 382-15</inkml:trace>
  <inkml:trace contextRef="#ctx0" brushRef="#br4" timeOffset="73324.1431">22188 6573 1539 0,'-39'7'207'0,"39"-7"-147"0,-27 30-28 16,9-8-2-16,-1 5-7 0,2 5 8 15,-4 4-8-15,1 0 5 0,2 0-14 0,0-2-1 16,6-4-17-16,2-3-7 0,8 1-60 0,2-28-11 16,3 42-73-16,-3-42-148 0,0 0-251 0,1 28-19 15,-1-28 327-15</inkml:trace>
  <inkml:trace contextRef="#ctx0" brushRef="#br4" timeOffset="73871.0431">22128 6037 1548 0,'-15'-22'236'0,"15"22"-162"0,0 0-46 0,0 0-13 16,0 0 2-16,17-4 5 0,-17 4 5 15,25-10-2-15,-7 4-5 0,5 0-6 0,4-1-4 16,0-2-3-16,5 1-3 0,0 0-4 0,2 0 0 16,-1 2 0-16,-4 2 0 0,-2 2 0 0,-6 2 0 15,-3 3 0-15,-18-3 0 0,24 8 0 0,-24-8 0 16,0 0 0-16,15 29 0 0,-15-12 0 0,-2 3 0 15,-3 7 0-15,-5 4 0 0,-3 3 0 16,-2 4 0-16,-3-1 0 0,0 2 0 0,-1-1 0 16,2 2 0-16,2-1 0 0,2-3 0 15,4 1 0-15,1-5 0 0,3-4 0 0,3-2 0 16,2-6 0-16,6-1-16 0,-6-19-52 0,23 27-53 16,-23-27-110-16,42-2-392 0,-19-2 34 0,5-4 191 15</inkml:trace>
  <inkml:trace contextRef="#ctx0" brushRef="#br4" timeOffset="74230.4104">22696 5888 1441 0,'0'0'223'15,"0"0"-158"-15,0 0-22 0,0 0-7 0,0 0-2 16,-2 20-5-16,2-20 1 0,5 26-2 16,1-7 2-16,1 0-5 0,4 5 2 0,2 0-9 15,4 5 0-15,2 0-18 0,1 2 0 0,0-2 0 16,-1-2 0-16,2-1 0 0,-2-2 0 0,1 0 0 15,-2-2 0-15,0-2 0 0,1-1 0 16,-4-2 0-16,1-1 0 0,-16-16 0 0,26 31-21 16,-26-31-27-16,20 25-5 0,-20-25-18 0,10 18-69 15,4 5-107-15,-14-23-238 0,0 0-81 16,-17 30 151-16</inkml:trace>
  <inkml:trace contextRef="#ctx0" brushRef="#br4" timeOffset="74402.2814">22871 6319 1705 0,'-31'14'94'0,"6"8"-58"0,-3 4-6 16,1 1-34-16,-3 1 26 0,1 3-29 0,0-4 4 16,3 1 7-16,5-2-11 0,4-3-5 0,6-2-26 15,11-21-32-15,-8 34-67 0,8-34-110 0,0 0-318 16,20 22 36-16,-20-22 258 0</inkml:trace>
  <inkml:trace contextRef="#ctx0" brushRef="#br4" timeOffset="74824.1641">22172 6787 1455 0,'0'0'136'0,"0"0"-71"0,0 0-8 16,28-13 3-16,-8 7-4 0,6 1-12 0,1-4-9 15,6 3-7-15,1-3-1 0,5 3-2 0,1-2-3 16,4 2-7-16,1 1-4 0,1-1-8 0,0 2-1 15,0-3-8-15,2 3-7 0,-1-2-11 0,2 3-11 16,-5-3-13-16,3 6-26 0,-9-10-36 0,10 19-78 16,-22-25-138-16,11 19-231 0,-7 3 45 15,-13-9 365-15</inkml:trace>
  <inkml:trace contextRef="#ctx0" brushRef="#br4" timeOffset="78292.9518">22417 7087 1127 0,'-10'19'288'0,"10"-19"-238"15,0 0-28-15,0 0-19 0,0 0 3 0,21-20 12 16,-21 20 7-16,31-16 9 0,-9 8 12 0,4-5-42 16,2 4 27-16,2-3-42 0,2 3 15 0,-4 1 0 15,0 0 0-15,-3 1 8 0,-3 4 2 0,-22 3 4 16,28-5-3-16,-28 5-3 0,0 0 3 0,0 0 7 15,0 0 3-15,0 0-2 0,0 0-7 16,-5 18-11-16,5-18-3 0,-35 30 15 16,9-9-29-16,-4 3 29 0,-3 5-21 0,-2 0 16 15,1 5 12-15,-2-2-2 0,4 5 8 0,1-3-7 16,6-2 4-16,4-2-10 0,5-3-2 0,8-8-10 16,4-2-2-16,4-17-5 0,10 25 1 0,-10-25-2 15,29 13 3-15,-6-11-4 0,3-4-6 0,8-4-9 16,2-6-14-16,4 0-27 0,-1-14-48 15,12 15-96-15,-23-21-236 0,17 5-133 0,-3-1 50 16,-12-9 474-16</inkml:trace>
  <inkml:trace contextRef="#ctx0" brushRef="#br4" timeOffset="78902.3347">23233 6510 1906 0,'0'0'43'0,"-25"2"-29"0,25-2-12 0,0 0-4 16,0 0 0-16,0 0-5 0,0 0-10 0,0 0-10 15,0 0-19-15,0 0-23 0,20-16-37 0,9 18-77 16,-21-27-161-16,22 9-209 0,0-1 46 15,-6-12 406-15</inkml:trace>
  <inkml:trace contextRef="#ctx0" brushRef="#br4" timeOffset="79058.5867">23720 6470 1588 0,'-25'3'220'0,"5"4"-169"0,2-2-30 15,18-5-3-15,-27 4-1 0,27-4 1 16,0 0-7-16,-19 0-8 0,19 0-9 0,0 0-12 15,0 0-14-15,0 0-24 0,14-19-28 0,-6 0-35 16,25 18-118-16,-21-16-261 0,17-1-24 0,9 5 148 16</inkml:trace>
  <inkml:trace contextRef="#ctx0" brushRef="#br4" timeOffset="79199.219">24071 6411 1724 0,'-24'0'69'0,"24"0"-46"0,-24 2-19 15,24-2-2-15,0 0-3 0,-17-3-14 16,17 3-23-16,0 0-67 0,0 0-81 0,0 0-172 16,17-26-171-16,4 18 29 0,-8-15 411 0</inkml:trace>
  <inkml:trace contextRef="#ctx0" brushRef="#br4" timeOffset="79339.8466">24398 6435 1788 0,'0'0'90'0,"0"0"-67"16,-17 0-16-16,17 0-6 0,0 0-3 0,0 0-31 16,2-24 3-16,-2 24-82 0,9-33-58 15,19 25-267-15,-14-12-144 0,4-3 74 16,8 11 471-16</inkml:trace>
  <inkml:trace contextRef="#ctx0" brushRef="#br4" timeOffset="79496.0931">24786 6485 2014 0,'0'0'33'0,"0"0"-33"16,0 0 0-16,0 0 0 0,0 0 0 0,0 0 0 15,0 0 0-15,0 0 0 0,2-28 0 0,3 8 0 16,8 4-75-16,-5-13-70 0,24 16-284 0,-16-14-213 16,11 0 50-16,2 6 429 0</inkml:trace>
  <inkml:trace contextRef="#ctx0" brushRef="#br1" timeOffset="143589.1769">940 11707 636 0,'0'0'132'0,"0"0"-86"16,0 0-30-16,0 0-10 0,0 0-6 0,0 0 3 15,-16 25 6-15,16-25 12 0,-11 29 8 16,6-8 11-16,-5-1-3 0,3 7 3 0,-4 1-4 16,3 4 9-16,-6 0-5 0,5 4 7 0,-5-3 5 15,6 4-13-15,-6-4 0 0,6 2-31 0,-3-4 6 16,2 0-14-16,1-5 9 0,1-2 7 0,0-4-6 15,3-3 2-15,4-17-6 0,-8 19-2 16,8-19-3-16,0 0-1 0,0 0-2 0,0 0 0 16,0 0 0-16,0 0 1 0,0 0 2 15,0 0 3-15,0 0 7 0,14-23 5 0,-11 1 3 16,5-4-5-16,-1-9 1 0,1-2 5 0,2-1-26 16,0-2 29-16,1-3-24 0,0 0 9 0,-1-1 9 15,-1 2-10-15,0-3 9 0,0 5-11 0,0 0 9 16,2 3-11-16,-1 4 5 0,1 4-8 0,0 3 7 15,0 4-6-15,-3 5 5 0,-8 17-3 0,16-21 0 16,-16 21 1-16,0 0-1 0,0 0-2 16,18-9 3-16,-18 9-1 0,0 0-1 0,0 0 3 15,0 0-3-15,21 20 1 0,-21-20-1 0,19 21 1 16,-19-21-1-16,22 25 1 0,-22-25-4 16,20 33 3-16,-12-14-3 0,3 4 4 0,-1 3-6 15,-1 0 7-15,1 4-6 0,-1 3 6 0,-2 2-7 16,0 3 6-16,1 3-7 0,-4-1 8 15,-1-2-10-15,-2 1-9 0,-1-3 25 0,-1 1-29 16,0-2 18-16,-3-9-24 0,4 2-28 0,0-28-41 16,0 36-20-16,0-36-13 0,4 21-74 0,-4-21-97 15,0 0-137-15,0 0 171 0,-12-22 264 0</inkml:trace>
  <inkml:trace contextRef="#ctx0" brushRef="#br1" timeOffset="144042.3057">901 11986 1101 0,'0'0'312'0,"-23"7"-256"16,23-7-16-16,0 0-19 0,0 0-14 0,0 0-4 15,0 0-4-15,0 0-1 0,0 0 3 0,0 0 0 16,19 8 0-16,-19-8-1 0,34-9 1 0,-13 1-2 16,1-3 5-16,2-1-3 0,0-2 2 15,1 1-2-15,-2-1 0 0,1-1-2 0,-1 2 2 16,-1 1-3-16,-2 2 4 0,-1 3-3 0,-19 7 1 15,29-10 1-15,-29 10-1 0,22-1 0 0,-22 1 0 16,17 3 1-16,-17-3-1 0,0 0 1 16,19 21-2-16,-19-21 2 0,8 28-2 0,-4-11 3 15,-3 1-3-15,-1 0 4 0,-1 3-4 16,-2-1 4-16,1 0-3 0,-2-1 4 0,1-2 13 16,0 0-31-16,3-17 33 0,-5 30-34 0,5-30 16 15,-1 19 2-15,1-19-3 0,0 0 1 0,0 0-3 16,0 0 1-16,23 10 2 0,-23-10-1 0,27-16 8 15,-9 3 2-15,2-6-12 0,1-4 36 0,3-5-31 16,1-1 28-16,-2-3-10 0,3 2-9 0,-3 0 7 16,0 3-9-16,-4 3 4 0,0 6-8 15,-19 18 0-15,28-25-3 0,-28 25 0 16,0 0-2-16,18-9 1 0,-18 9-2 0,0 0 2 16,0 0 0-16,6 28 0 0,-4-10 2 0,0 6-6 15,-1 5 6-15,-1 3-8 0,0-1 6 0,0 2-18 16,0-8-13-16,6 3-20 0,-6-28-67 0,19 40-29 15,-19-40-120-15,28 8-270 0,3-2 62 0,-7-20 340 16</inkml:trace>
  <inkml:trace contextRef="#ctx0" brushRef="#br1" timeOffset="148066.8721">2839 11848 779 0,'0'0'43'15,"0"0"-34"-15,-13-19-1 0,13 19 6 0,0 0 10 16,-24-5 13-16,24 5 9 0,-28 4 10 0,8-2 1 15,20-2 2-15,-37 13 7 0,37-13 5 0,-39 23 1 16,23-3 3-16,-8-5-14 0,5 8-4 16,-5-2-11-16,6 4 0 0,-5-2-14 0,4 4-1 15,2-7 3-15,4 1-35 0,13-21 28 0,-18 25-36 16,18-25 11-16,0 0 0 0,-2 19-4 0,2-19 1 16,0 0-2-16,24 10 2 0,-24-10 0 15,31 0 2-15,-10-3-1 0,2-4 1 0,4-3 0 16,0-2 13-16,0-1-31 0,1-1 30 0,2-2-29 15,-2 0 13-15,2-3 5 0,-4 0-3 16,-2 2 2-16,-3 1-1 0,-4 2 1 0,-17 14-3 16,26-25 4-16,-26 25-3 0,21-22 2 0,-21 22-2 15,12-17 2-15,-12 17-2 0,0 0 2 0,0 0-2 16,0 0 1-16,7-17 1 0,-7 17-3 0,0 0-1 16,0 0-5-16,0 0-4 0,-4 22-4 0,4-22 0 15,-6 38-7-15,-2-9 6 0,2 9-9 16,-2-3 8-16,0 5 8 0,-1-1-28 0,3-1 24 15,-4-3-35-15,9-1-5 0,-6-13-17 16,17 3-49-16,-10-24-50 0,20 18-68 0,-20-18-48 16,23-12-121-16,10 14 273 0,-21-29 134 0</inkml:trace>
  <inkml:trace contextRef="#ctx0" brushRef="#br1" timeOffset="148441.9041">3265 11932 1063 0,'-18'3'163'0,"12"14"-83"0,6-17-12 16,-20 26 1-16,20-26-9 0,-16 24-5 0,16-24-12 16,-12 23-8-16,12-23-12 0,-7 20-5 15,7-20-9-15,-2 17-16 0,2-17 33 0,0 18-33 16,0-18 32-16,2 25-17 0,-2-25-4 16,4 25 2-16,-4-25-5 0,4 25 3 0,-4-25-4 15,8 20 3-15,-8-20-1 0,0 0 1 0,0 0 0 16,0 0 0-16,0 0 1 0,22 2 1 0,-22-2 3 15,15-26-2-15,-2 1 1 0,0-4 9 0,4-7-27 16,3-4 23-16,-2 0-24 0,1 0 8 0,-2 4 8 16,0 2-6-16,-1 3 6 0,-3 4-6 15,0 3 5-15,-2 5-4 0,-11 19 2 16,17-22-1-16,-17 22 0 0,0 0 0 0,18 0 1 16,-18 0 1-16,8 20-1 0,-4 0 3 0,1 3-5 15,-3 5 5-15,1 4-6 0,-2 2 7 0,-2 4-9 16,-2-2 8-16,2 0-8 0,0-4-10 0,2-6 20 15,2-5-39-15,6-3 11 0,-9-18-35 0,27 18-23 16,-27-18-21-16,49 2-121 0,-32-17 23 16,23 9-87-16,-9-5-199 0,-7-23 171 0,18 16 314 15</inkml:trace>
  <inkml:trace contextRef="#ctx0" brushRef="#br1" timeOffset="148613.7693">3989 11488 1247 0,'-20'18'98'0,"9"15"-42"16,-7 2-21-16,5 9 8 0,-7 4-15 0,3 4 8 16,-4-2-16-16,3 5 8 0,0-3-19 0,5 1 7 15,-1-1-18-15,3-5-10 0,3-3 24 0,2-4-26 16,2-4 16-16,0-7-73 0,13 5-13 0,-9-17-19 16,18 11-102-16,-18-28-45 0,0 0-231 0,28 19 74 15,-28-19 407-15</inkml:trace>
  <inkml:trace contextRef="#ctx0" brushRef="#br1" timeOffset="148926.2865">3758 11877 1607 0,'0'0'109'0,"-30"20"-47"0,30-20-10 16,-19 19-14-16,19-19-11 0,0 0-10 15,0 0-8-15,0 0-4 0,6 19-1 0,-6-19 4 16,23 5 3-16,-5-5 0 0,4-2 1 0,4-3-4 15,1-2-5-15,0-2-2 0,1 1 1 0,2-2 0 16,-2 3-2-16,-3 1 2 0,-1 1-3 0,-2 2 2 16,-3 3-2-16,-2 3 1 0,-17-3-1 0,25 7 1 15,-25-7 1-15,18 17-4 0,-18-17 3 16,10 27-4-16,-9-9 6 0,-3 6-7 0,-2-1 4 16,-2 1-4-16,-1-2-12 0,0-2 22 0,-1 0-28 15,2-2 20-15,0-1-17 0,6-17-9 16,-6 25-6-16,6-25-10 0,0 0-22 0,7 22-29 15,-7-22-34-15,0 0-56 0,15-23-63 0,6 11-176 16,-2-1-32-16,-9-19 262 0</inkml:trace>
  <inkml:trace contextRef="#ctx0" brushRef="#br1" timeOffset="149379.401">4188 11650 1395 0,'-55'2'180'0,"55"-2"-119"16,-25 16-25-16,25-16-12 0,0 0-15 0,0 0-5 15,-15 17-6-15,15-17-1 0,0 0 0 16,0 0 0-16,26 17-4 0,-26-17-8 16,31 6-12-16,-14-6-8 0,8 2 5 0,-1-2 9 15,5 3 11-15,2-2 8 0,0 3-6 0,-2 0-1 16,1 5-1-16,-6-1 4 0,-2 3 3 0,-5 4 6 16,-17-15 10-16,25 30 15 0,-21-13 11 0,3 5 12 15,-9-5-4-15,3 6 2 0,-8-5-7 0,1 5 1 16,-4-4-7-16,2 3-8 0,-3-3-6 15,1 2-3-15,0-4-8 0,2 0 4 0,8-17-10 16,-16 23-13-16,16-23 9 0,0 0-12 0,-11 18 10 16,11-18 0-16,0 0-1 0,0 0-1 15,0 0-2-15,0 0 2 0,0 0-1 0,0 0 0 16,23-11 3-16,-23 11 12 0,22-24-11 0,-22 24 12 16,29-38-10-16,-13 15-4 0,2-2 5 0,-2 1-5 15,1 1 5-15,-1 1-5 0,-3 1 4 16,0 3-2-16,0 0 3 0,-13 18-2 0,20-27 0 15,-20 27-2-15,0 0 0 0,19-17 0 0,-19 17-1 16,0 0 0-16,0 0-2 0,0 0-2 0,17 23-7 16,-17-23-5-16,9 31-8 0,-5-14-5 0,2 6-10 15,-4-4 1-15,7 6-16 0,-7-7-2 0,9 7-17 16,-11-25-3-16,21 36-18 0,-21-36-9 0,24 25-14 16,-24-25-53-16,26 15-28 15,-26-15-72-15,21 2-38 0,3 9 82 0,-24-11 228 16</inkml:trace>
  <inkml:trace contextRef="#ctx0" brushRef="#br1" timeOffset="149676.2527">4938 11849 611 0,'2'-23'236'16,"-2"23"-46"-16,3-32-47 0,-3 32-33 0,3-27-23 15,-3 27-12-15,-4-17 2 0,4 17 0 16,0 0-5-16,0 0-15 0,0 0-20 0,-17 3-17 16,17-3-12-16,0 0-3 0,-18 26-2 0,12-9 6 15,0 3-1-15,0 3 6 0,-1 2-1 0,3 3 6 16,-2 0-3-16,3 1 4 0,-1-3-7 0,3 0 0 15,4-3-9-15,2-5-12 0,-5-18 6 16,12 28-10-16,-12-28 26 0,0 0-13 0,20 12 14 16,-20-12-14-16,17-3-13 0,-17 3 14 15,21-13-13-15,-21 13 25 0,24-27-10 0,-14 10 9 16,1-3-10-16,-2-2-4 0,-1-1 4 0,3-1-6 16,-1-2 2-16,-1 1-10 0,1 0-2 0,-2-1-11 15,0 3-5-15,-3-1-11 0,2 7-13 0,-7-6-26 16,0 23-23-16,5-28-30 0,-5 28-35 0,0 0-68 15,0 0-83-15,21 9-140 0,-21-9 163 0,3 25 295 16</inkml:trace>
  <inkml:trace contextRef="#ctx0" brushRef="#br1" timeOffset="150066.895">5465 11742 1281 0,'-19'0'348'0,"-1"-9"-247"16,20 9-42-16,-24-5-18 0,24 5-15 0,-28-2-3 16,28 2-2-16,-32 2-2 0,15 5-1 0,0-1-3 15,1 3 1-15,-3 5-3 0,1 1 3 0,-2 5-4 16,3 3 1-16,1 2-4 0,2 2 3 0,0-1-8 16,1-2-4-16,4-3 0 0,5-4 0 0,4-17 0 15,-2 20 0-15,2-20 0 16,0 0 0-16,19 11 0 0,-19-11 0 0,26-9 0 15,-7-3 0-15,4-8 0 0,2-6 0 0,2-5 0 16,2-4 0-16,2-1 0 0,-2-1 0 0,0-1 0 16,0 1 0-16,-3 0 0 0,-1 0 0 0,0 0 0 15,-1 1 0-15,-3 4 0 0,-2 0 0 0,-3 3 0 16,-4 5 0-16,-3 5 0 0,-9 19 0 0,7-20 0 16,-7 20 0-16,0 0 0 0,0 0 0 15,-11 22 0-15,1-1 0 0,-4 9 0 0,-2 10 0 16,-3 4 0-16,0 4 0 0,1 0 0 0,-2-1 0 15,6-2 0-15,-1-4 0 0,8-2-37 16,0-7-5-16,7 1-26 0,-3-12-17 0,23 17-217 16,-20-38-54-16,21 40 20 0,-1-24-230 0,-20-16 312 15,40 12 254-15</inkml:trace>
  <inkml:trace contextRef="#ctx0" brushRef="#br1" timeOffset="150410.6538">5730 11807 1536 0,'0'0'97'0,"-18"12"-43"0,18-12-12 15,0 0-15-15,0 0-10 0,0 0 3 16,0 0 6-16,19 4 0 0,-19-4 5 0,31-15-4 16,-14 6-3-16,2-2-4 0,-1-1-5 0,2 0-6 15,-3-3-2-15,0 1-4 0,-17 14-1 0,29-28-1 16,-29 28 1-16,21-27-2 0,-21 27 4 0,10-25-1 15,-10 25 4-15,2-27-4 0,-2 27 4 0,-2-31-6 16,2 31 2-16,-10-26-2 0,10 26 1 16,-21-12-2-16,21 12 1 0,-30 7-1 0,12 6 0 15,-2 3 4-15,2 5-2 0,1 4 7 16,-1 4-4-16,1 3 4 0,1 2-9 0,1 1 0 0,2-3 0 16,3 0 0-16,3-5 0 0,3-5 0 15,5-2 0-15,-1-20 0 0,20 29 0 0,-20-29 0 16,41 13-16-16,-14-13-20 0,11-2-34 15,-2-16-64-15,25 16-196 0,-3-17-301 0,-2 0 42 16,5 2 349-16</inkml:trace>
  <inkml:trace contextRef="#ctx0" brushRef="#br1" timeOffset="150848.1629">6867 11553 1394 0,'4'-23'332'0,"-4"23"-253"16,0 0-50-16,0 0-10 0,0 0-5 0,0 0-6 15,0 0-4-15,0 0 0 0,-9 24-4 0,9-24 2 16,-15 34-5-16,5-12 6 0,-1 3-6 0,1 0 0 16,2 0-10-16,-1-2-4 0,5 1-16 15,-2-6-7-15,10 5-26 0,-4-23-23 0,6 35-56 16,-6-35-84-16,0 0-162 0,24 31-117 0,-24-31 161 16,25 8 347-16</inkml:trace>
  <inkml:trace contextRef="#ctx0" brushRef="#br1" timeOffset="151004.3871">6890 11292 1636 0,'-20'1'72'0,"20"-1"-54"0,-22 7-14 0,22-7-20 16,0 0-30-16,0 0-36 0,0 0-42 0,18 26-65 15,-18-26-87-15,24-6-193 0,4 17 9 0,-11-20 393 16</inkml:trace>
  <inkml:trace contextRef="#ctx0" brushRef="#br1" timeOffset="151301.2791">7298 11482 1176 0,'-14'26'226'0,"-25"-14"-117"0,15 14-12 0,-11-14-12 15,12 10-12-15,-5-9-28 0,7 4-7 16,3-6-12-16,18-11-3 0,-21 16-10 0,21-16-5 15,0 0-8-15,0 0 0 0,0 0 2 0,26 10 3 16,-7-12 3-16,8-3 0 0,3-4-1 0,7-2-4 16,2-3-1-16,0 3-6 0,-2 3 2 15,0 2-2-15,-9 2 3 0,-6 4 2 0,-22 0 1 16,26 9 0-16,-26-9 0 0,8 22 3 0,-8-22-2 16,-9 37 2-16,-4-13-6 0,-4 5 4 15,-4-1-5-15,-7 2 8 0,-3-1-6 0,1-2 4 16,2 0-10-16,4-7-4 0,6-1-15 0,18-19-10 15,-23 26-28-15,23-26-55 0,0 0-122 0,0 0-156 16,0 0-164-16,0 0 41 0,18-26 519 0</inkml:trace>
  <inkml:trace contextRef="#ctx0" brushRef="#br1" timeOffset="152098.1445">8328 11464 1248 0,'0'0'67'0,"0"0"-61"0,0 0 12 15,-21 18-16-15,21-18 22 0,-10 20 8 16,10-20 3-16,-11 26 9 0,11-26-4 0,-12 29-3 15,12-29-9-15,-11 34 5 0,4-17 0 0,6 3 4 16,-5-3-8-16,4 2-1 0,2-19-11 0,-2 34-1 16,2-34-7-16,4 29-2 0,-4-29-7 0,8 17 2 15,-8-17-3-15,0 0 0 0,25 11 1 0,-25-11 0 16,20-4 0-16,-20 4 1 0,26-14 2 16,-26 14-3-16,30-29 3 0,-13 11-4 15,0-3 3-15,0 1-4 0,-1-1 4 0,0 2-4 16,-2-1 4-16,0 3-4 0,-14 17 3 0,19-24-1 15,-19 24 1-15,0 0-1 0,0 0 1 0,0 0-1 16,0 0 0-16,0 0 2 0,0 0-2 0,0 0 3 16,10 24-3-16,-12-4 4 0,-1 2-1 0,1 2 8 15,-2-1 0-15,3 2 8 0,0-1-3 16,3-1 3-16,1-5-5 0,3-1 2 0,-6-17-4 16,18 23 2-16,-18-23 0 0,25 12 1 0,-25-12 2 15,33 0-2-15,-15-3-1 0,4-4-5 0,-1-3-4 16,2-3-4-16,0-4 1 0,-1-3-2 0,-2-4 3 15,-3 0-5-15,-2-1 4 0,-1-1-3 16,-4 2 3-16,-4 0-6 0,-3 1-1 0,-2-1-12 16,-1 2-10-16,-4-5-21 0,1 7-25 15,-5-7-6-15,8 27-76 0,-15-45-44 0,15 45-147 16,13-21-212-16,-15 1 86 0,2 20 417 0</inkml:trace>
  <inkml:trace contextRef="#ctx0" brushRef="#br1" timeOffset="152504.3946">9233 11025 1745 0,'0'0'85'0,"0"0"-52"0,-21-12-4 0,21 12-1 16,0 0-3-16,-23 1-12 0,23-1-4 0,-20 12-3 15,20-12-1-15,-20 25-4 0,9-5 3 0,1 3-2 16,0 6 6-16,-1 2-4 0,2 4 3 15,-1 1-6-15,1 3 6 0,1 1-6 0,-1 1 8 16,1 1-9-16,-1 3-7 0,2 0 18 0,-2 0-15 16,2-3 19-16,0-3-6 0,-2-7-8 0,4-3-1 15,2-4 0-15,2-5 0 0,1-20 0 0,6 26 0 16,-6-26 0-16,0 0 0 0,22 10 0 0,-22-10 0 16,26-7 0-16,-26 7 0 0,34-19 0 15,-15 3 0-15,0-3 0 0,-1-1 0 16,-1 0 0-16,-1 0 0 0,0 1 0 0,-3 0 0 15,-13 19 0-15,26-30 0 0,-26 30 0 0,19-17-2 16,-19 17 2-16,0 0-1 0,0 0 2 0,0 0-2 16,17 3-2-16,-17-3 3 0,4 22-4 0,-3-4 6 15,0 1-8-15,-2 2-3 0,0 1-8 0,-1 0-8 16,2 2-9-16,-2-2-10 0,7 2-25 16,-5-24-32-16,16 40-63 0,-16-40-99 0,21 12-295 15,-21-12 21-15,24 19 326 0</inkml:trace>
  <inkml:trace contextRef="#ctx0" brushRef="#br1" timeOffset="153129.3981">9523 11512 1555 0,'0'0'79'0,"-22"11"-50"16,22-11-3-16,0 17 2 0,0-17-4 0,9 18-7 15,-9-18 3-15,17 14-3 0,-17-14 0 0,25 8-4 16,-25-8-3-16,32-1-1 0,-15-3-3 0,0-2-2 16,-17 6-3-16,32-16 1 15,-32 16-3-15,30-23 4 0,-30 23-4 0,24-25 3 16,-24 25-2-16,15-27 3 0,-15 27-2 0,5-29-8 16,-5 29 29-16,-1-26-26 0,1 26 27 0,-10-26-16 15,10 26-5-15,-17-24 2 0,17 24-2 0,-23-15 0 16,23 15 0-16,-25-2 2 0,25 2 0 0,-27 13 1 15,27-13 0-15,-31 29-3 0,15-6-11 16,-1 4 28-16,0 6-17 0,1-1 24 0,1 4-3 16,-1 0-7-16,4-3 3 0,3-2-7 0,4-4-10 15,4-5-2-15,5-2 0 0,-4-20 0 0,17 27 0 16,-17-27 0-16,30 15 0 0,-12-11 0 16,7-4 0-16,3-7 0 0,3-3 0 0,5-6 0 15,0-2 0-15,5-5 0 0,0 0 0 0,0-1 0 16,-3-1 0-16,-2 2 0 0,-2 2-13 15,-3 3 2-15,-4 1-4 0,-1 5 0 0,-8 2-5 16,-18 10 2-16,22-6-4 0,-22 6 5 0,0 0 5 16,3 22 2-16,-3-22 8 0,-14 37-2 0,3-13 6 15,-3 3-5-15,-1 2 6 0,2 1-2 0,-2-1 9 16,3-2-1-16,2-1 4 0,2-3-6 0,2-2 5 16,2-4-8-16,4-17 4 0,-1 19-1 0,1-19-1 15,0 0 3-15,0 0 1 0,0 0 3 16,0 0 0-16,22-16 2 0,-22 16-4 0,17-31-2 15,-6 10-9-15,0-3 0 0,1-1 0 16,0-2 0-16,0 1 0 0,-1 0 0 0,-3 2 0 16,1 1 0-16,-2 3 0 0,-1 1 0 0,-6 19 0 15,9-26 0-15,-9 26 0 0,0 0 0 0,8-21 0 16,-8 21 0-16,0 0 0 0,0 0 0 16,20-23 0-16,-20 23-23 0,23-9-34 0,-5 7-26 15,-18 2-61-15,43-4-180 0,-43 4-272 0,31-11-3 16,-6 13 379-16</inkml:trace>
  <inkml:trace contextRef="#ctx0" brushRef="#br1" timeOffset="153488.775">10378 11569 1143 0,'0'0'404'16,"0"0"-292"-16,0 0-45 0,21 2-3 0,-21-2-16 15,31-12-11-15,-12 4-8 0,3-2-4 0,-2-2-7 16,5-1-8-16,-5-1-4 0,2 0-6 0,-2-2 2 16,-2 0-2-16,-1 1-10 0,-17 15 25 15,25-29-24-15,-25 29 24 0,15-23-11 0,-15 23-3 16,2-18 5-16,-2 18-3 0,-9-17 3 0,9 17-1 16,-23-11 0-16,6 11-2 0,-5 5 1 15,-4 5 3-15,-3 6 1 0,-3 6-8 0,-2 3 19 16,1 7-19-16,2 0 0 0,2 3 0 0,2 2 0 15,1-2 0-15,6 0 0 0,4-4 0 16,4-3 0-16,7-2 0 0,4-6 0 0,3-3 0 16,-2-17 0-16,20 23 0 0,-3-16 0 0,7-2 0 15,10-2 0-15,7-8 0 0,15-3-27 0,6-10-38 16,15 7-77-16,-11-27-208 0,20 16-297 0,-2-3 32 16,1-12 415-16</inkml:trace>
  <inkml:trace contextRef="#ctx0" brushRef="#br1" timeOffset="153910.6534">11643 11062 1336 0,'0'0'67'0,"0"0"-27"0,0 0-9 16,0 0 0-16,-12 26-11 0,7-4 5 0,-6 3 3 15,2 9 12-15,-4-3-9 0,1 6 4 16,-3 2-14-16,4 3 5 0,-2 1-14 0,2 3-15 16,1-3 19-16,3 2-28 0,3-4 23 15,3-2-7-15,4-4-14 0,1-6-5 0,7 1-29 16,-1-12-20-16,14 9-42 0,-24-27-40 0,54 28-84 15,-32-29-77-15,7 2-169 0,12 6 116 0,-11-23 360 16</inkml:trace>
  <inkml:trace contextRef="#ctx0" brushRef="#br1" timeOffset="154223.1563">12030 11338 1000 0,'-25'-11'323'0,"25"11"-174"0,-47 16-57 0,25-2-14 16,-6-4-15-16,7 7-14 0,-2 0-14 0,4 2-22 15,1 2 29-15,3 3-28 16,2-2 26-16,4 4-10 0,1-4-13 0,4 3 7 16,0-3-10-16,7 0 5 0,4-2-4 0,-7-20-1 15,24 31-3-15,-5-19-6 0,1-5-5 0,6-1 0 16,3-5 0-16,1-2 0 0,4-4 0 0,2-4 0 16,-1-2 0-16,-1-4 0 0,-6-4 0 0,-2-1 0 15,-7-1 0-15,-2-3 0 0,-2 1 0 0,-4-2 0 16,-4-1 0-16,0 0 0 0,-4 0-3 15,-3-1-7-15,0 3-19 0,-7-1-12 0,3 4-7 16,-6-3-14-16,10 24-20 0,-20-33-18 0,20 33-18 16,-25-14-20-16,25 14-12 0,-26 6-22 15,26-6-29-15,-25 23-66 0,4-16-112 0,21 17 133 16,-17-21 246-16</inkml:trace>
  <inkml:trace contextRef="#ctx0" brushRef="#br1" timeOffset="154441.9073">12589 10790 1500 0,'-40'-29'184'0,"40"29"-129"0,-28-4-20 16,28 4 0-16,-29 8 0 0,29-8-12 16,-32 25 10-16,16-1-26 0,-2 4 24 0,1 8-22 15,2 1 4-15,2 4 4 0,1 3-11 16,2 6 5-16,2 2-14 0,-2 1 7 0,3 2-9 15,1-2-1-15,1 2-14 0,0-4-7 0,4 3 5 16,-4-6-26-16,8 0-40 0,-7-11-26 0,15 8-61 16,-19-26-110-16,11 7-246 0,4 2 23 0,-7-28 343 15</inkml:trace>
  <inkml:trace contextRef="#ctx0" brushRef="#br1" timeOffset="154863.8031">12227 11320 1779 0,'-19'6'95'0,"19"-6"-76"15,0 0-13-15,19 1 3 0,-1-3 8 0,9-2 2 16,3-3 0-16,7-2-2 0,1 1-2 0,6-2-5 16,0 2-4-16,-1 0-5 0,-2 2 0 0,-3 1-1 15,-6 4 1-15,-4 1-1 0,-4 3 1 0,-5 1 0 16,-19-4 1-16,23 11 1 0,-23-11 1 0,0 0 1 15,-1 27-2-15,1-27 0 0,-26 27-4 16,7-10 2-16,-5-1-2 0,-2 1 3 0,-1-1-3 16,1 0-11-16,-1-2 11 0,2 2-12 15,5 0 25-15,2-3-9 0,18-13 9 0,-21 18-11 16,21-18-2-16,0 0-1 0,0 0 0 0,0 0-1 16,22 15 2-16,-5-15 1 0,3-3-1 0,4 0 1 15,1-2 2-15,2 0-2 0,0 0 4 0,-2 3 0 16,-3-2 0-16,-4 4 0 0,-18 0-3 15,25 5-1-15,-25-5 0 0,0 0 0 0,11 19 0 16,-11-19 0-16,-5 21 0 0,5-21 0 0,-17 28 0 16,17-28 0-16,-27 30 0 0,10-14 0 0,-1 1 0 15,-3 0 0-15,3-2-11 0,-2 0-21 0,20-15-18 16,-28 26-21-16,25-8-51 0,3-18-90 0,0 0-287 16,0 0-77-16,0 0 103 0</inkml:trace>
  <inkml:trace contextRef="#ctx0" brushRef="#br1" timeOffset="155520.0411">13467 10801 1306 0,'-17'12'108'0,"12"5"-98"0,5-17 20 0,-13 42-3 16,3-21 23-16,5 7 6 0,-8-3-18 0,3 5 2 15,-4-1-9-15,3 6 5 0,-4 2-13 16,2 3 8-16,-4-1-10 0,2 4 7 0,0-5-12 16,3 1 4-16,0 0-11 0,1 1 6 0,0-4-8 15,1 0-10-15,6-2 22 0,-1-4-26 0,5-5 24 16,1-6-11-16,-1-19-5 0,6 19 1 0,-6-19-4 16,0 0 1-16,26 5 2 0,-26-5 1 0,29-12 5 15,-12 1 0-15,0-3 2 0,1-4-4 16,-1-4-14-16,0-1 23 0,1-3-24 15,-2 1 23-15,0 1-10 0,0 0-4 0,-2 2 4 16,1 0-5-16,-2 4 5 0,0 1-5 16,-13 17 3-16,24-22-2 0,-24 22 1 0,22-9 0 0,-22 9 0 15,20 2 1-15,-20-2-2 0,22 13 1 0,-22-13-1 16,23 27 0-16,-10-10-5 0,-1 2-2 0,0 3-13 16,-1 0-2-16,1 4-17 0,-2-4-20 15,4 8 2-15,-8-9-48 0,11 13-8 0,-17-34-56 16,24 49-70-16,-24-49-82 0,10 33-141 0,9-8 120 15,-19-25 343-15</inkml:trace>
  <inkml:trace contextRef="#ctx0" brushRef="#br1" timeOffset="155910.6652">13962 11268 1299 0,'-27'-11'151'0,"27"11"-61"16,-33 1-21-16,33-1-7 0,-30 13-18 0,30-13-11 15,-29 23-9-15,29-23 0 0,-32 33-3 0,18-12 2 16,-1-1-6-16,2 4 3 0,2-1 8 0,1 4-25 16,2-3 25-16,1 3-23 0,3-3 9 0,1-1 4 15,2-4-8-15,1-19-2 16,10 28-6-16,-10-28 0 0,22 21-1 0,-22-21 0 16,31 8 0-16,-11-12 0 0,3-3 0 0,3-5-2 15,1-4 3-15,2-3-4 0,1-4 4 0,-1-1-5 16,-1-3-7-16,-3 1 20 0,-2-1-22 0,-3 2 23 15,-3 2-10-15,-4 0-4 0,-3 3 5 0,-4 3-4 16,-6 17 3-16,6-26-2 0,-6 26 1 16,0 0-2-16,-10-17-2 0,10 17-1 0,0 0-3 15,-26 8 1-15,26-8 1 0,-26 26 4 0,13-8-1 16,-1 1 4-16,1 2-4 0,2 0 4 0,3 1-5 16,1-1-17-16,5-1 18 0,2-3-35 0,6 0 17 15,-6-17-20-15,23 28-14 0,-23-28-13 16,40 21-24-16,-40-21-44 0,53 10-86 0,-36-12-142 15,9 2-142-15,6 7 121 0,-12-20 385 16</inkml:trace>
  <inkml:trace contextRef="#ctx0" brushRef="#br1" timeOffset="156488.7971">14389 11357 1454 0,'-22'-6'102'15,"22"6"-59"-15,-25 1-8 0,25-1 1 0,-21 8-8 16,21-8-9-16,-23 15-3 0,23-15 3 15,-21 25-2-15,21-25-15 0,-18 30 30 16,12-11-33-16,-3 0 31 0,3 2-13 0,1-2-9 16,2 1 0-16,0-2-6 0,2 0 4 0,1-18-2 15,1 29 3-15,-1-29-3 0,1 18-3 0,-1-18-2 16,0 0 0-16,0 0-1 0,0 0 1 0,0 0 0 16,19 3 1-16,-19-3 2 0,12-20-1 15,-12 20 2-15,16-30-4 0,-8 11 3 0,1-1-5 16,-1-3 4-16,3-1-5 0,0 1-12 0,0-1 25 15,1 2-28-15,-1-2 25 0,-1 0-13 0,0-2-2 16,-1 2 4-16,0-2-4 0,1 0 7 0,-1 1-4 16,1 2 6-16,0 4-2 0,-10 19 4 15,22-30-3-15,-22 30 2 0,18-14-1 0,-18 14-1 16,17-6 0-16,-17 6-2 0,18 2-2 16,-18-2-1-16,0 0-1 0,23 27-1 0,-23-27 5 15,12 34-1-15,-8-14 6 0,0 3-5 0,-2 3 6 16,-2 0-6-16,-1 2 6 0,-2 1-6 0,-1-1 6 15,-2-1 10-15,-2 0-29 0,-2-1 29 0,0-1-28 16,-1-1 14-16,0-2 6 0,-2-1-3 0,3-4 6 16,10-17-5-16,-26 30 4 0,26-30-6 0,-24 22 3 15,24-22-3-15,-22 12 1 0,22-12-1 16,-21 5 1-16,21-5-2 0,-21 0 0 0,21 0 0 16,-18-3 0-16,18 3 1 0,0 0-1 15,-23-9 2-15,23 9-1 0,0 0 0 0,0 0 4 16,-17-10 3-16,17 10 3 0,0 0 0 0,0 0-1 15,-13 18-5-15,13-18 0 0,-17 31-2 0,6-6 5 16,-3 1-6-16,1 4 4 0,-3 3-8 16,-1 2 5-16,0 5-7 0,-1 0 6 0,-2 0-8 15,0-3 4-15,3 0-14 0,1-8-15 0,9-4 6 16,7-25-58-16,1 33-18 0,-1-33-77 0,27 13-97 16,-27-13-130-16,34-18-90 0,0 11 215 0</inkml:trace>
  <inkml:trace contextRef="#ctx0" brushRef="#br1" timeOffset="157066.9384">14734 11304 1539 0,'0'0'70'0,"0"0"-36"0,-3 17-6 16,3-17 3-16,3 24-6 0,-1-7 4 15,-5 0-1-15,3 6-11 0,-4 0 27 0,2 4-32 16,-3-2 21-16,0 5-11 0,-1-1-12 0,0 1 3 16,0 1-13-16,0-1 6 0,-1-2-9 0,1-3 6 15,-2-6-3-15,2-2 1 0,6-17-5 16,-3 21 4-16,3-21-4 0,0 0 0 0,0 0-1 16,0 0-1-16,0 0 0 0,0 0 3 15,18-24 1-15,-10 3-10 0,3-3 1 0,1-4-9 16,2 0 6-16,0-3-3 0,1 1 10 0,0-2-6 15,-2 2-7-15,0-3 27 0,2 2-32 16,-2-3 21-16,4 1-17 0,-3-3-6 0,2 5 14 0,-4-1 0 16,0 3 16-16,-1 6-5 0,0 5 5 0,-11 18-1 15,16-19 4-15,-16 19 1 0,0 0 2 0,17 2 0 16,-17-2-3-16,9 17-1 0,-9-17-4 16,8 25-3-16,-5-8-8 0,0 0 3 15,0 4-6-15,0-1 7 0,0 3-4 0,1-1 4 16,-2 1-4-16,1 0 5 0,-1 0 15 0,-2-1-29 15,-1-2 33-15,-3 1-30 0,1-3 14 0,-2 2 6 16,-1-4-5-16,6-16 9 0,-18 29 5 0,18-29 8 16,-22 27-1-16,22-27-1 0,-28 25-9 0,11-12-3 15,-3-1-6-15,-2-1 0 0,-1-1-2 16,0 1 2-16,-1 0-2 0,1 1 2 0,0 2-1 16,1-1 3-16,0 1 4 0,4 1 6 0,-2-1 3 15,4 5 6-15,1 0-6 0,1 4 1 0,0 1-10 16,0 3 2-16,4-1-9 0,2 2 2 15,2 0-5-15,1 0 5 0,0 0-6 0,4-2-13 16,0 0 16-16,-2-3-42 0,7 2-5 16,-4-25-58-16,6 46-106 0,-6-46-179 0,-7 20-165 15,7-20 67-15,0 0 478 0</inkml:trace>
  <inkml:trace contextRef="#ctx0" brushRef="#br1" timeOffset="157801.3">15133 11334 1663 0,'0'0'140'0,"-17"14"-113"16,17-14-17-16,0 0-4 0,0 0-3 0,0 0-4 15,0 0 1-15,29 16 1 0,-12-14 1 0,5-4 3 16,4-1-1-16,2-3 1 0,3-1-3 15,3-2 1-15,2-2-3 0,0-2 1 0,-1 1-2 16,-2-3 2-16,-5 1-3 0,-5 2 3 0,-4 0-4 16,-19 12 2-16,20-20-3 0,-20 20 3 0,5-18 0 15,-5 18 2-15,-6-20-3 0,6 20-1 0,-16-21-4 16,16 21 1-16,-26-17-3 0,26 17 3 0,-33-11 0 16,14 9 3-16,0 2 0 0,-2 3 0 15,1 5 3-15,-2 2-1 0,-1 5 3 16,-3 4 3-16,2 3 9 0,-3 4 5 0,3 3 9 15,-2 0-5-15,5 3 2 0,2 0-10 0,4-1-13 16,6-2 19-16,3 0-26 0,4-3 21 0,5-2-11 16,4-4-6-16,5-3 2 0,-12-17-4 0,32 23 2 15,-10-17-6-15,1-5-5 0,4-2-8 0,-1-6-13 16,5-1-8-16,-3-8-24 0,7 6-26 16,-11-14-40-16,13 15-39 0,-20-20-12 0,15 19-22 15,-17-16 10-15,10 10-9 0,-7-4 12 0,0-2 32 16,0 5 42-16,-4-5 64 0,-1 4 54 15,-13 18 66-15,22-32 60 0,-22 32 54 0,21-25 35 16,-18 7-6-16,-3 18-12 0,0 0-39 0,20-7-17 16,-20 7-33-16,0 0-16 0,0 0-21 0,0 0-24 15,-7 24-11-15,7-24-9 0,-14 34-9 16,6-13 0-16,-3 0-4 0,0 4 3 0,-1-1-2 16,-1 2-10-16,-1 0 28 0,3 2-26 0,-1-4 16 15,2-1-10-15,3-5-8 0,7-18-1 0,-9 23 0 16,9-23 0-16,0 0-3 0,0 0 2 0,0 0 1 15,0 0-1-15,20-4 1 0,-20 4-3 16,25-30 2-16,-9 8-6 0,2-2-7 0,0-1 21 16,1-3-21-16,1 2 22 0,0 2-11 0,-2 0-2 15,0 2 5-15,-2 2-4 0,1 2 4 16,-1 1-4-16,-16 17 1 0,27-22-2 0,-27 22 1 16,18-10-2-16,-18 10 2 0,0 0 1 0,0 0-1 15,15 20 2-15,-15-20-3 0,-3 29-4 0,3-10-9 16,-2 0-6-16,2 4-22 0,0-2-4 0,3 4-27 15,-3-8-17-15,12 15-41 0,-12-32-83 16,14 42-97-16,-17-17-215 0,3-25 41 0,16 45 389 16</inkml:trace>
  <inkml:trace contextRef="#ctx0" brushRef="#br1" timeOffset="158223.1752">16370 11227 1391 0,'-22'-19'239'0,"22"19"-137"0,0 0-32 0,0 0-16 16,-18-15-14-16,18 15-12 0,-18-10-5 0,18 10-5 16,-23-7 1-16,23 7-5 0,-28-4-3 15,28 4-2-15,-30 5-1 0,30-5 1 0,-30 12-6 16,30-12 1-16,-29 23-2 0,29-23 1 0,-29 29-3 15,15-11 0-15,0 0 0 0,0 2 0 16,3-3 0-16,11-17 0 0,-14 29 0 0,14-29 0 16,-6 24 0-16,6-24 0 0,0 0 0 0,9 20 0 15,-9-20 0-15,17 5 0 0,-17-5 0 0,27-3 0 16,-27 3 0-16,34-11 0 0,-17 4 0 16,3-2 0-16,-2 2 0 0,1 1 0 0,0 1 0 15,-19 5 0-15,29-5 0 0,-29 5 0 0,20 5 0 16,-20-5 0-16,0 0 0 0,13 24 0 0,-13-24 0 15,-5 32 0-15,-1-12 0 0,-3 3 0 0,-2 4 0 16,-2-1 0-16,-1 1 0 0,0-3 0 0,-3-2 0 16,3-2 0-16,2-1 0 0,12-19-28 15,-15 26-37-15,15-26-53 0,4 22-126 16,-4-22-372-16,0 0 10 0,0 0 237 0</inkml:trace>
  <inkml:trace contextRef="#ctx0" brushRef="#br1" timeOffset="158379.4318">16676 11552 2007 0,'0'0'40'0,"0"0"-40"0,0 0 0 16,-19 1 0-16,19-1 0 0,-21-18-83 0,21 18-283 0,0 0-292 15,0-23 7-15,0 23 363 0</inkml:trace>
  <inkml:trace contextRef="#ctx0" brushRef="#br2" timeOffset="162457.5806">17947 10570 1011 0,'-24'0'188'0,"-11"-7"-104"0,6 10-5 0,-12-4-6 15,6 11-15-15,-7-5 1 0,8 10 0 0,-8-3-3 16,7 9 11-16,-5-2-16 0,2 8-8 0,-2 2-19 16,5 4-17-16,4 6 5 0,3 5-19 0,3 0 28 15,3 2-23-15,2-7 8 0,6 1 5 16,5-1-14-16,4 0 6 0,7-3-7 0,3-2 5 15,5 0-6-15,6-5 5 0,6-3-5 16,4-1 5-16,7-2-8 0,3-5-3 0,5 0-23 16,2-10-19-16,6 3-39 0,-8-14-44 0,20 12-81 15,-22-14-264-15,13-1-12 0,4 4 132 0</inkml:trace>
  <inkml:trace contextRef="#ctx0" brushRef="#br2" timeOffset="163082.5817">18205 11023 1388 0,'-33'3'90'16,"11"7"-49"-16,-6-3-1 0,5 10 10 0,-5-5 3 15,8 10 0-15,-6-1-14 0,3 6-4 0,0 0-12 16,0 0 1-16,2 0-7 0,3 1 6 0,3-2-5 16,4 1 0-16,5-4-10 0,4-2-1 15,4-5-9-15,-2-16 3 0,20 28-4 0,-2-17 3 16,4-4-3-16,5-2 2 0,-1-8 0 0,4-5-2 15,2-6 2-15,1-7-6 0,1 0 2 16,0-6-8-16,-1 0 1 0,-2-2-7 16,-5 0 4-16,-4 0-4 0,-2 3 12 0,-7-3-2 0,-4 2 9 15,-3 0-3-15,-3 2 6 0,-3 3-4 0,-2 2 6 16,-3 2-5-16,5 18 3 0,-18-26-2 16,18 26 2-16,-25-16 1 0,25 16 6 0,-23-7 3 15,23 7 1-15,-18 1-1 0,18-1-5 0,0 0-2 16,-11 17-2-16,11-17 2 0,5 17 1 0,-5-17 4 15,21 18-1-15,-21-18 1 0,33 14-1 0,-12-8 3 16,3-4 0-16,4 2 1 0,-1-3-2 0,1 0-2 16,-1 2-5-16,-1-2-1 0,-4 0-3 0,-4 1-1 15,-18-2 0-15,29 8 1 0,-29-8 0 16,17 13 1-16,-17-13-1 0,7 24 2 0,-7-6-5 16,-3 5 4-16,-3 4-5 0,-4 0 4 15,-1 0-4-15,-4 1 1 0,1 2-7 0,-2-2 6 16,1-1-5-16,1-7 9 0,14-20-2 0,-17 28 2 15,17-28-3-15,0 0 1 0,0 0-1 0,0 0 0 16,0 0 3-16,18 3 4 0,-18-3 3 16,28-27 0-16,-9 8 1 0,2-4-5 15,3-2 4-15,1 0-5 0,0-2 5 0,0 2-8 0,-2 1 0 16,0 1 0-16,-2-2 0 0,-2 3 0 0,-3 2 0 16,0 3 0-16,-16 17 0 0,18-18 0 0,-18 18 0 15,0 0 0-15,0 0 0 0,0 0 0 0,0 0 0 16,0 0 0-16,-3 25 0 0,-4-6 0 0,-1 5 0 15,-2 1 0-15,1 3 0 16,1-5-13-16,4 0-24 0,2-2-4 0,5 2-18 16,-3-23-15-16,20 37-36 0,-20-37-31 0,41 27-62 15,-41-27-67-15,52 7-121 0,-15 2-78 0,-8-17 231 16</inkml:trace>
  <inkml:trace contextRef="#ctx0" brushRef="#br2" timeOffset="163379.4555">19240 11060 1449 0,'-32'-11'148'0,"32"11"-65"16,-40 2-16-16,21 8-7 0,-7 0-16 0,2 7-8 15,-4 1-11-15,1 5 0 0,1 1-6 16,2 1 1-16,4-2-8 0,4-2-1 0,5-3-8 16,6-1 1-16,5-17-6 0,6 28 3 15,-6-28 0-15,26 19 2 0,-6-13 2 0,5-2 2 16,3-4-2-16,2-3-1 0,3-3 0 0,1-1-3 15,-1-2 0-15,-2 1 0 0,-1 0-1 0,-5 0 0 16,-3 3 0-16,-5 2-1 0,-17 3 0 0,21 0-1 16,-21 0 0-16,0 0 0 0,0 19-1 0,0-19 0 15,-17 33-11-15,2-11 0 0,-2 3-11 0,-4 0 6 16,1 4-7-16,-2-2-9 0,1 1 19 16,2-5-42-16,9 1 1 0,10-24-47 15,-6 31-62-15,6-31-99 0,0 0-278 0,24-4 54 16,-8-15 298-16</inkml:trace>
  <inkml:trace contextRef="#ctx0" brushRef="#br2" timeOffset="163582.5805">19955 10483 1733 0,'-42'25'77'0,"8"10"-44"0,-5 4-15 16,2 3 4-16,-1 5-15 0,2 2 4 0,2 5-3 15,0 3-20-15,3-2 22 0,5 3-22 16,1-6 7-16,5 2 8 0,3-1-21 16,0-6-9-16,7 4-50 0,-7-18-40 0,21 16-109 15,-24-24-186-15,18 10-113 0,2 2 35 0,-11-20 490 16</inkml:trace>
  <inkml:trace contextRef="#ctx0" brushRef="#br2" timeOffset="164363.8358">19457 11073 1532 0,'-28'-2'239'16,"28"2"-185"-16,0 0-20 0,19 17 5 0,-19-17 1 16,36 8-3-16,-12-7-9 0,2-1-9 0,4-1-5 15,1-1-5-15,0-2-7 0,0-2-2 0,0 1 0 16,-5-1 0-16,0 0 0 0,-4 2 0 15,-3 2 0-15,-2 1 0 0,-17 1 0 0,25 3 0 16,-25-3 0-16,0 0 0 0,13 22-6 0,-13-22-2 16,-7 32-1-16,-3-13 1 0,-2 3-1 0,-3-2 4 15,1 2-3-15,-2-1 5 0,0 0-5 0,0 1 4 16,2 0-2-16,-2 0 2 0,2-1-2 16,1 0-11-16,3 0-4 0,2-3 6 0,8-18-4 15,-6 25 19-15,6-25-2 0,0 0 2 16,0 0-2-16,0 0 0 0,0 0 4 0,18 1 0 15,-18-1 6-15,22-23-3 0,-8 5 3 0,3-2-3 16,3-5 3-16,-1 0-4 0,-2-3 4 0,2 2-6 16,-6-1 5-16,0 2-5 0,0-4 6 0,-4 1-5 15,0 0 6-15,-1 3-5 0,0 3 2 0,-8 22-3 16,8-28 5-16,-8 28 1 0,0 0 2 16,0 0-1-16,0 0-5 0,0 0-3 0,0 0-2 15,0 0 1-15,0 0-2 0,18 7 2 0,-18-7-2 16,19 13 2-16,-19-13-2 0,21 11 2 0,-21-11 1 15,28 11 4-15,-28-11 1 0,34 9 0 16,-16-7-7-16,0 1 0 0,-1-3 0 0,-17 0 0 16,30-2 0-16,-30 2 0 0,23-3 0 0,-23 3 0 15,16-6 0-15,-16 6 0 0,0 0 0 16,0 0 0-16,0 0 0 0,15-17 0 0,-15 17 0 16,0 0 0-16,0 0 0 0,0 0 0 0,0 0 0 15,-19 9 0-15,19-9 0 0,-14 25 0 0,4-7 0 16,-1 2 0-16,0 3 0 0,0 0 0 0,0 1 0 15,0 1 0-15,2 0 0 0,-2-1 0 0,1-1 0 16,3 0 0-16,2-5 0 16,4-1 0-16,1-17 0 0,9 22 0 0,-9-22 0 0,28 11 0 15,-6-10 0-15,3-5 0 0,4-5 0 16,0-6 0-16,5-4 0 0,1-4 0 0,5-1 0 16,-1-2 0-16,1 0 0 0,-4-2 0 0,-2 3 0 15,-5 0 0-15,-5-1 0 0,-2 2-5 0,-5 1 5 16,-3 1-3-16,-4 5 4 0,-10 17-1 0,10-25 1 15,-10 25 0-15,0 0 1 0,0 0 0 16,0 0-1-16,-24 2-1 0,24-2 0 0,-29 31 0 16,10-8 0-16,0 5 0 0,0 1 0 0,-1 1 0 15,2 2-3-15,1-6-1 0,2 2-16 0,2-5-10 16,8 1-25-16,5-24-20 0,2 37-50 16,-2-37-52-16,21 24-90 0,-21-24-85 0,20 4-134 15,5 8 37-15,-8-22 446 0</inkml:trace>
  <inkml:trace contextRef="#ctx0" brushRef="#br2" timeOffset="164613.8388">20887 11054 1497 0,'-39'-8'245'0,"21"19"-161"0,-8-2-35 15,4 5-10-15,-2 0-9 0,1 4-1 0,0 1-9 16,1 2-1-16,1-1-3 0,3 0 0 0,2-2-13 15,1-1-3-15,15-17 0 0,-18 30 0 16,18-30 0-16,-1 23 0 0,1-23 0 0,0 0 0 16,21 20 0-16,-21-20 0 0,32 3 0 0,-8-7 0 15,6-3 0-15,3-5-12 0,7-2-39 0,0-5-15 16,10 11-82-16,-14-27-171 0,31 27-1 16,-24-11-237-16,9-11 60 0,5 19 421 0</inkml:trace>
  <inkml:trace contextRef="#ctx0" brushRef="#br2" timeOffset="164785.7127">21422 10755 1573 0,'-43'16'136'0,"30"5"-77"15,-11-2 10-15,4 6-42 0,-4 0 21 16,2 2-13-16,-1 1-16 0,1 3 0 0,1 2-15 16,-1 1 4-16,3 1-10 0,1 2 5 0,1 0-6 15,2-1 5-15,3-2-14 0,0-6-37 0,7 3-17 16,-3-7-3-16,11 5-17 0,-3-29 4 0,12 44-152 15,-12-44-347-15,12 29 40 0,-2-12 265 0</inkml:trace>
  <inkml:trace contextRef="#ctx0" brushRef="#br2" timeOffset="165098.2164">21100 11025 1669 0,'-38'-11'193'0,"38"11"-110"0,-21 6-32 15,21-6-13-15,0 0-25 0,-14 17-13 16,14-17 0-16,0 0 0 0,9 18 0 0,-9-18 0 16,32 12 0-16,-9-10 0 0,5 0 0 0,2-2 0 15,3-3 0-15,2-2 0 0,0-1 0 0,0 0 0 16,-2-1 0-16,-3 0 0 0,-2-1 0 0,-1 1 0 16,-4 1 0-16,-4 1 0 0,-19 5 0 0,26-6 0 15,-26 6 0-15,0 0 0 0,0 0 0 16,0 0 0-16,0 0 0 0,0 0 0 0,2 18 0 15,-2-18 0-15,-16 32 0 0,3-9 0 0,0 2 0 16,-2 2 0-16,1 1 0 0,-2-3 0 16,2 3 0-16,0-4-33 0,3 3-17 0,0-6 3 15,6 4-16-15,5-25-19 0,-5 41-54 0,5-41-84 16,5 23-152-16,-5-23-188 0,0 0 87 0,28 30 463 16</inkml:trace>
  <inkml:trace contextRef="#ctx0" brushRef="#br2" timeOffset="165254.4659">21688 10821 1674 0,'-27'-35'191'0,"19"17"-82"0,-10 5-46 15,1 4-53-15,-4 3-10 0,0 4 0 16,1 2 0-16,-1 0 0 0,3 4 0 16,-1-4-49-16,19 0-56 0,-31-3-164 0,31 3-342 15,-8 18-11-15,8-18 232 0</inkml:trace>
  <inkml:trace contextRef="#ctx0" brushRef="#br2" timeOffset="165754.4678">21805 11013 608 0,'0'0'259'16,"0"0"-44"-16,0 0-58 0,0 0-24 0,0 0-43 15,0 0-21-15,0 0-5 0,-23-8-14 16,23 8-3-16,0 0-4 0,-20 27 0 16,20-27-8-16,-20 31-1 0,9-11-6 0,1 5 1 15,0 2-8-15,2 3 2 0,0 0-9 0,4-1 2 16,1-2-8-16,2 1 4 0,2-4-8 0,5-1 2 16,1-4-5-16,-7-19 0 0,22 29-2 0,-22-29 1 15,30 19 0-15,-13-14 1 0,3-2-2 16,1-4 2-16,3-7 0 0,1-4-1 0,1-6 2 15,2-3-2-15,0-4 3 0,-1-2-4 0,-1-2 5 16,-3 2 1-16,-3-4 9 0,0 4-5 0,-2-7-9 16,-1 1 0-16,-1 2 0 0,-2-2 0 0,0 4 0 15,-1-1 0-15,-2 1 0 0,-4 0-13 16,2 6-24-16,-7-2-18 0,-2 25-11 0,7-30-36 16,-7 30-57-16,0 0-151 0,0 0-285 15,0 0 65-15,-16 20 351 0</inkml:trace>
  <inkml:trace contextRef="#ctx0" brushRef="#br2" timeOffset="166098.2195">22216 11118 1165 0,'0'0'398'15,"0"0"-307"-15,0 0-32 0,0 0-8 16,13 18-5-16,-13-18-14 0,25 1-9 0,-25-1-7 15,34-4-5-15,-12 0-2 0,3-2-3 0,2-2-2 16,2-3-4-16,0 3 2 0,-1-3-3 0,-3 0 2 16,-2 2 0-16,-6-2 1 0,-17 11-1 15,23-20 3-15,-23 20-2 0,6-19 2 0,-6 19-2 16,-9-19 2-16,9 19-1 0,-22-22 1 0,5 12-2 16,-3 0 2-16,-6 2-4 0,-2 3 3 0,0 4 2 15,-2 5 3-15,-2 4 5 0,-1 4 1 0,1 6 4 16,-4 4-1-16,5 6 6 0,-2 1-23 15,2 7 0-15,5 0 0 0,4 1 0 0,6-3 0 16,9-5 0-16,7-3 0 0,6-2 0 16,8-2 0-16,7-4 0 0,11-3 0 0,4-5 0 15,10-4 0-15,3-5 0 0,12-2 0 0,4-5 0 16,17-1-9-16,3-12-101 0,25 17-295 0,-20-20-265 16,0 3 40-16,-10 2 408 0</inkml:trace>
  <inkml:trace contextRef="#ctx0" brushRef="#br2" timeOffset="166941.7482">946 12816 961 0,'0'0'255'0,"0"0"-173"15,0 0-6-15,0 0 2 0,-10-18-1 0,10 18-2 16,0 0-11-16,0 0-7 0,0 0-11 0,0 0-8 16,0 0-9-16,0 0-2 0,0 0-3 0,0 0-1 15,0 0-4-15,0 0-2 0,0 0-3 16,0 0-3-16,0 0-3 0,0 0-2 0,0 0-5 16,-1 36 3-16,1-4-6 0,1 10 6 15,-1 6-9-15,-1 6 9 0,-1 3-9 0,-3 1 6 16,-1 3-16-16,-2-3-12 0,2-3 14 0,0-4-23 15,4-8 15-15,0-13-15 0,7-2-28 0,-5-28-41 16,17 30-24-16,-17-30-23 0,31 10-43 16,-31-10-27-16,34-21-102 0,-9 11-97 0,-13-21 193 15,20 16 228-15</inkml:trace>
  <inkml:trace contextRef="#ctx0" brushRef="#br2" timeOffset="167332.407">1283 13065 1273 0,'0'0'144'0,"0"0"-67"0,0 0-4 16,0 0 2-16,0 0-8 0,0 0-7 0,0 0-10 15,17-4-9-15,-17 4-6 0,0 0-6 0,0 0-7 16,0 0-3-16,6 18-3 0,-6-18-3 0,2 17-4 16,-2-17-1-16,0 27-5 0,-2-9 1 0,-2 1-4 15,-1 3 3-15,0 1-3 0,1-2 2 0,-2-2-2 16,6-19 2-16,-8 28-3 0,8-28 2 15,0 0-1-15,0 0-1 0,0 0-1 0,0 0-1 16,0 0 2-16,0 0 0 0,22-13 2 0,-5-7-2 16,3-6 4-16,1-5-5 0,1-3 5 15,0 1-6-15,0-1 5 0,-2 4-3 0,-1-2 3 16,-2 5-3-16,-1 3 4 0,-3 6-4 0,-13 18 2 16,20-18-2-16,-20 18 2 0,0 0 0 15,0 0 0-15,0 0 1 0,9 17-3 0,-7 1 2 16,-1 7-3-16,0 5 4 0,-1 1-4 0,-1 0 5 15,1 1-6-15,-3-2 4 0,3-2-4 0,2-4-3 16,1-3-11-16,-3-21-4 0,20 27-14 0,-20-27-2 16,36 8-11-16,-13-17-14 0,14 1-37 0,-9-24-62 15,27 15-181-15,-9-13-237 0,1-9 60 0,9 8 423 16</inkml:trace>
  <inkml:trace contextRef="#ctx0" brushRef="#br2" timeOffset="167519.8808">2153 12371 1495 0,'-30'24'83'0,"12"11"-40"0,-4 2-14 0,6 9 3 15,-1 4-17-15,5 6-10 0,1 0 15 16,1 4-24-16,3-2 21 0,1-3-10 0,3 0-13 16,1-2 11-16,3-3-22 0,-1-4-10 0,6 2-36 15,-6-13-20-15,14 15-103 0,-18-24-56 0,19 16-44 16,-9-6-216-16,-6-36 168 0,20 46 334 0</inkml:trace>
  <inkml:trace contextRef="#ctx0" brushRef="#br2" timeOffset="167707.3783">1881 12931 1722 0,'-36'8'159'0,"36"-8"-119"0,-11 24-20 0,11-24-5 0,8 21-6 15,-8-21 0-15,29 19-2 0,-6-12-1 16,5-5-2-16,6-6-3 0,7-4-4 0,1-8-14 16,6 0-21-16,-2-8-22 0,7 7-31 0,-5-10-25 15,13 15-34-15,-19-18-90 0,21 20-166 16,-12 2-105-16,-12-7 152 0</inkml:trace>
  <inkml:trace contextRef="#ctx0" brushRef="#br2" timeOffset="168301.1314">2393 13041 1381 0,'-21'2'120'0,"21"-2"-81"16,0 0-12-16,0 0-8 0,3 17-4 0,-3-17 9 15,21 1 12-15,-1-1 3 0,1-7 0 0,7 2-6 16,0-5-8-16,2 1-8 0,2-6-1 0,2 1-4 16,0-2 1-16,1 0-4 15,-2 1-1-15,-3 0-6 0,-8 3 0 0,-22 12-1 16,26-23 1-16,-26 23-1 0,10-19 3 0,-10 19-4 15,0-22 3-15,0 22-3 0,-10-26 2 0,10 26-2 16,-20-23 1-16,20 23-3 0,-28-15-2 0,28 15 0 16,-34-5-1-16,15 7 0 0,-2 4 2 0,1 6 2 15,-4 4-1-15,1 5 5 0,-1 4-5 0,2 3 10 16,1 2 1-16,3 4 10 0,4 0 0 16,3-1 4-16,5-4-8 0,4-4-1 0,5-4-8 15,4-3 0-15,-7-18-3 0,29 26 2 0,-7-18 0 16,5-4 1-16,5-4 0 0,2-6-2 15,1-2-1-15,3-7-3 0,-1-2 3 0,2-2-4 16,3-1 2-16,-5-2-2 0,1-2 1 0,-3 3-1 16,-3 0 0-16,-4 5-2 0,-6 3 4 0,-4 4-3 15,-18 9 0-15,18-10 0 0,-18 10 1 16,0 0-1-16,0 0 0 0,0 0-3 0,0 0-3 16,-8 17 1-16,8-17-1 0,-20 34 5 0,9-9-17 15,0 2 4-15,0 3-4 0,0-2 4 0,2 0 5 16,0-3 4-16,3-1-17 0,1-2 0 0,5-3 2 15,0-19 6-15,5 25 9 0,-5-25 12 0,0 0 2 16,0 0 2-16,23 7 13 0,-23-7 6 16,0 0 10-16,23-24 3 0,-18 6-2 15,1-3-10-15,-1-3-3 0,0-2-12 0,-1-1-14 16,1-2 0-16,-2-4 0 0,2 2 0 0,-1 1 0 16,1 4 0-16,-2 4 0 0,1 3 0 0,-4 19 0 15,8-29 0-15,-8 29 0 0,11-18 0 0,-11 18 0 16,0 0 0-16,27-13-6 0,-27 13-18 0,27-2-14 15,-10-3-21-15,10 9-47 0,-9-19-88 16,27 23-216-16,-12-12-189 0,1-3 34 0,9 12 520 16</inkml:trace>
  <inkml:trace contextRef="#ctx0" brushRef="#br2" timeOffset="168676.1319">4054 12569 1246 0,'0'0'103'0,"-30"-31"-43"0,30 31-7 16,-38-36-5-16,19 21-20 0,-6-2-4 0,5 2-1 16,-5 0 5-16,5 5 7 0,-5 0 1 0,5 5-9 15,-1 3 2-15,3 4-16 0,18-2-5 0,-31 17 1 16,31-17-3-16,-28 37 4 0,15-13-4 16,1 5 6-16,0 5-7 0,-2 4 5 0,2 6-7 15,0 2-6-15,1 1 22 0,-1 4-23 0,0-3 19 16,0-1-10-16,2 1-10 0,3-3 9 0,4-1-9 15,3-5 1-15,5-4-21 0,0-11-24 0,11 7-67 16,-16-31-82-16,29 37-194 0,-16-19-182 0,-13-18 85 16,31 26 489-16</inkml:trace>
  <inkml:trace contextRef="#ctx0" brushRef="#br2" timeOffset="168879.2641">3522 12868 1506 0,'-17'-11'242'16,"17"11"-191"-16,0 0-31 0,0 0-7 16,0 0-12-16,0 0-1 0,17 7 3 0,-17-7-1 15,32-4 2-15,-8-2-3 0,2 0 0 0,6-3-2 16,1-2-1-16,2-3-12 0,4 2-13 0,-1-6-27 16,9 7-29-16,-9-12-48 0,18 21-104 15,-26-22-111-15,11 13-193 0,4 8 128 0,-14-13 411 16</inkml:trace>
  <inkml:trace contextRef="#ctx0" brushRef="#br2" timeOffset="169473.014">3957 12966 1161 0,'0'0'264'0,"-17"14"-177"0,17-14-29 15,0 0-15-15,0 0-6 0,17 6-2 16,-17-6 0-16,28-9-1 0,-9 1-9 15,3-4-6-15,1-1-6 0,2 0 1 0,-1-2-3 16,-1 1 2-16,-2-1-5 0,-3 1 2 0,-18 14-6 16,28-29 1-16,-28 29-4 0,18-28 1 0,-18 28-2 15,6-27 1-15,-6 27-1 0,-2-25 3 0,2 25-4 16,-17-20 3-16,17 20-3 0,-29-9 0 0,12 9-2 16,-2 2-1-16,1 3-1 0,0 3 1 15,-1 4 1-15,0 4 0 0,1 4 3 0,-1 3-3 16,0 2 7-16,2 2-3 0,4 0 9 0,1 0-2 15,6 0 8-15,2-2-7 0,4-2 2 0,5-1-6 16,2-5 2-16,-7-17 0 0,28 24 2 0,-8-18 0 16,2-2 1-16,3-6-2 0,2-3-1 0,3-2-2 15,2-4-3-15,-1-4 2 0,2-1-3 16,0-3 3-16,0-1-3 0,-1 2 3 16,-4 1-5-16,-3 3 3 0,-3 0-3 0,-4 5 2 15,-18 9-1-15,26-12 0 0,-26 12-1 0,0 0 1 16,0 0 0-16,0 0-1 0,0 0 0 0,0 0-2 15,0 0-1-15,0 0-3 0,6 29-1 0,-6-29-7 16,-15 31-18-16,9-8-3 0,-2-2 4 0,0 4-10 16,0-3 21-16,2-2-6 0,-2-3 5 15,4 1 4-15,4-18 8 0,-5 31-23 0,5-31 7 16,-1 24 2-16,1-24 8 0,0 0 32 0,0 0 12 16,0 0 9-16,0 0 5 0,0 0-7 15,0 0-5-15,17-17-3 0,-17 17-6 0,9-30 9 16,-3 10-8-16,-1-3 4 0,1 1-6 0,-1-3 1 15,0 2-6-15,0-2-1 0,1 2-7 0,-1 3 2 16,0 1-5-16,1 2 0 0,1 0-4 16,2-1 1-16,-9 18-3 0,22-30-2 0,-22 30-10 15,24-24-18-15,-24 24-31 0,27-14-49 0,-24-3-86 16,26 25-237-16,-29-8-152 0,33 0 29 0,-6 12 535 16</inkml:trace>
  <inkml:trace contextRef="#ctx0" brushRef="#br2" timeOffset="170223.0189">4858 12851 1342 0,'31'-4'110'0,"-12"-9"-35"0,11 9-8 0,-9-4-16 15,3 4-20-15,-5-2-5 0,0 4 2 16,-19 2 1-16,31-6-4 0,-31 6-10 0,21-5-6 16,-21 5-3-16,0 0 1 0,21-10 0 15,-21 10 1-15,0 0 2 0,7-19-2 0,-7 19 0 16,-1-18-5-16,1 18-1 0,-10-21-5 0,10 21 2 15,-17-19-2-15,17 19-18 0,-26-16 31 0,26 16-30 16,-32-11 31-16,32 11-10 0,-34 0-1 0,15 5-2 16,-3 1-10-16,-1 6 31 0,-1 4-24 0,-1 1 34 15,2 4-7-15,1 1-5 0,2 4 4 0,3-2-7 16,5 0 0-16,4-2-7 0,4-4 2 16,4-18-7-16,4 29 1 0,-4-29-3 15,19 19 3-15,-2-13 0 0,5-2 1 0,5-6 2 16,6-3-1-16,3-5 1 0,3-3-2 0,1-2 3 15,2 0-4-15,-5-1 1 0,1 1-3 0,-5 0 1 16,-4 1-1-16,-6 2 1 0,-3 4-2 0,-20 8 0 16,25-11 0-16,-25 11 1 0,0 0 1 15,0 0 3-15,0 0 1 0,0 0-3 0,0 0-3 16,-5 23 0-16,5-23 0 0,-23 34 0 0,10-15 0 16,-3 0 0-16,1 2 0 0,-2-1 0 0,4 2 0 15,1-4 0-15,2 1 0 0,10-19 0 0,-11 27 0 16,11-27 0-16,-2 20 0 0,2-20 0 0,0 0 0 15,0 0-1-15,0 0-1 0,22 3 2 16,-22-3-1-16,30-24 2 0,-11 5-3 16,2-7 4-16,1-1-4 0,0 1 5 0,-1 0-5 15,-2 0 5-15,-2 3-4 0,-1 0 3 0,0 0-2 16,-4 4 0-16,0 1 0 0,-12 18 0 16,16-27 0-16,-16 27 0 0,0 0 0 0,0 0 0 0,0 0 0 15,0 0 0-15,0 0 0 0,0 0 0 0,0 0 0 16,1 27 0-16,-3-8 0 0,-2 2 0 0,0 0 0 15,2 2 0-15,-1-2 0 0,5 1-24 16,-1-3-8-16,5 3-9 0,0-4-4 0,6 4-15 16,-12-22-21-16,33 30-25 0,-33-30-27 15,52 16-34-15,-27-26-30 0,20 16-47 0,-8-17-19 16,14 6 48-16,11 3-129 0,-17-26 250 0,21 17 94 16</inkml:trace>
  <inkml:trace contextRef="#ctx0" brushRef="#br2" timeOffset="170426.1463">5988 12650 1533 0,'-35'-13'164'0,"18"14"-81"0,-11-5-21 16,5 7-16-16,-5-2-9 0,1 5-3 0,-2 1 1 15,2 4-13-15,-4 1 5 0,5 5-23 0,-2 1-4 16,2 4 0-16,6 0 0 0,0 0 0 0,7-2 0 16,4 1 0-16,3-2 0 15,6 0 0-15,4 0 0 0,-4-19 0 0,18 30 0 16,-18-30 0-16,33 23 0 0,-10-16 0 0,5-3 0 15,1-6 0-15,6 0-2 0,-1-6-64 0,11 3-20 16,-8-16-73-16,24 21-184 0,-10-17-257 0,-3 3 12 16,2 3 386-16</inkml:trace>
  <inkml:trace contextRef="#ctx0" brushRef="#br2" timeOffset="170785.5216">6005 12802 1633 0,'-17'6'67'16,"17"-6"-30"-16,0 0-10 0,0 0-8 0,-9 17-4 16,9-17 9-16,0 0 9 0,32 3 8 15,-12-9 0-15,5 0-6 0,2-4-7 0,3 0-4 16,-2-3-8-16,1 0-9 0,2-3-7 0,-4 0 0 16,-2-1 0-16,-3 2 0 0,-3-2 0 0,-19 17 0 15,28-31 0-15,-28 31 0 0,14-30 0 0,-14 30 0 16,2-29 0-16,-2 29 0 0,-8-29 0 0,8 29 0 15,-23-30 0-15,6 17 0 0,-2 2 0 0,0 2 0 16,-3 6 0-16,-2 4 0 0,-2 6 0 16,-2 4 0-16,1 6 0 0,1 4 0 0,-2 3 0 15,2 4 0-15,2 3 0 0,4 2 0 16,3-2 0-16,6 3 0 0,4-4 0 0,5-2 0 16,3-3 0-16,5-2 0 0,4-3 0 0,-10-20 0 15,29 29 0-15,-7-21 0 0,4-3 0 0,4-6-18 16,7-2-25-16,-3-10-80 0,17 11-32 0,-15-19-19 15,25 21-96-15,-24-14-159 0,8-5-73 16,8 11 170-16</inkml:trace>
  <inkml:trace contextRef="#ctx0" brushRef="#br2" timeOffset="170926.1451">6612 12876 1625 0,'-21'38'107'0,"-8"-11"-30"0,7 7-43 15,1-1-39-15,2-5-26 0,9 3-63 16,-17-19-301-16,23 14-195 0,-3-2 6 0,7-24 441 15</inkml:trace>
  <inkml:trace contextRef="#ctx0" brushRef="#br3" timeOffset="176894.9785">7317 12251 1051 0,'-12'-18'120'0,"12"18"-44"16,0 0-8-16,0 0-6 0,0 0-9 0,0 0-13 16,0 0-17-16,0 0-11 0,-6 22-9 0,2-6 1 15,1 7-5-15,-2 5 7 0,0 4-6 0,0 2 7 16,1 3-8-16,1 2 7 0,0 2-11 0,2 4 10 16,0-1-11-16,0 2-7 0,-1 0 23 15,1-2-50-15,2 1 16 0,-2-9-36 0,10 4-71 16,-12-18-77-16,15 5-95 0,2-2-144 15,-14-25 141-15,25 24 306 0</inkml:trace>
  <inkml:trace contextRef="#ctx0" brushRef="#br3" timeOffset="178004.309">7099 12674 1236 0,'-17'-11'264'0,"17"11"-187"0,-24-1-9 15,24 1-17-15,0 0-15 0,0 0-14 16,0 0-11-16,0 0-2 0,0 0 7 0,28-23 2 16,-8 10 4-16,4 1-2 0,4-4 1 0,3 0-5 15,4-1 0-15,0 0-7 0,0 0 2 0,2 2-9 16,-2 3 1-16,-2 1-6 0,-4 4 2 16,-4 3 0-16,-4 3 1 0,-21 1 0 0,28 5-1 15,-28-5 2-15,0 0-1 0,18 23 3 0,-18-23-3 16,4 29 2-16,-5-10-2 0,-2 0 2 15,0 2-4-15,-3-1 5 0,-1 1-5 0,0-1-8 0,-1 0 26 16,0-1-27-16,8-19 26 0,-14 30-13 0,14-30-3 16,-8 17 3-16,8-17-3 0,0 0 0 0,0 0 0 15,0 0-1-15,0 0 0 16,0 0 0-16,0 0 2 0,0 0 0 0,0 0 2 16,22-20-3-16,-22 20-15 0,21-34 28 0,-10 13-27 15,0 0 27-15,0-1-9 0,-1 0-4 0,-2 3 4 16,-1 1-4-16,-2 1 4 0,-5 17-3 0,9-26 3 15,-9 26-3-15,5-17 2 0,-5 17 0 0,0 0 0 16,0 0-2-16,0 0 1 0,0 0-2 0,0 0-1 16,0 0 1-16,0 0 0 0,0 0 1 15,23 0 0-15,-23 0 1 0,17 6-1 0,-17-6 0 16,22 8-1-16,-22-8 2 0,25 4-2 0,-25-4 2 16,28 4 0-16,-28-4-2 0,29 0 1 15,-29 0-1-15,27-4 2 0,-27 4-1 0,23-4-1 16,-23 4 0-16,17-3-2 0,-17 3 1 0,0 0 0 15,0 0 1-15,0 0 0 0,0 0 1 16,0 0-1-16,0 0 1 0,0 0-1 0,-6 24 2 16,6-24-3-16,-14 25 3 0,14-25-3 0,-19 33 3 15,10-12-3-15,-1 1 4 0,0 2 12 0,0 0-25 16,2-1 25-16,2 0-24 0,0-2 8 0,3-3 4 16,3-18-4-16,3 29 2 0,-3-29-3 0,12 18 3 15,-12-18-1-15,21 10 0 0,-21-10 0 0,28 1-1 16,-28-1 2-16,31-15-1 0,-31 15 2 15,33-29-2-15,-17 11 2 0,-2-1-4 16,-1-4-12-16,-3 0 27 0,-1 0-27 0,-2 1 26 16,-1-1-8-16,-2 1-5 0,-3 1 5 0,0 0-4 15,-2 0 3-15,-1 3-3 0,-1 0 3 0,3 18-2 16,-7-30 3-16,7 30-4 0,-7-21 4 0,7 21-3 16,0 0 2-16,0 0-1 0,0 0-2 0,0 0 0 15,0 0-1-15,0 0 0 0,0 0 1 16,0 0 0-16,0 0 1 0,17 11 1 0,-17-11-1 15,22 11 5-15,-22-11-1 16,24 10 2-16,-24-10 1 0,28 7-7 0,-28-7-2 0,30 5 0 0,-30-5-2 16,28 4 5-16,-28-4 0 0,23 2 0 15,-23-2 0-15,18 0-1 0,-18 0 1 0,0 0-1 16,0 0 1-16,0 0-1 0,0 0 0 16,0 0 1-16,0 0-1 0,0 0 0 0,0 0 0 15,0 0 0-15,13 18 0 0,-13-18 1 0,-5 26-3 16,1-10 4-16,-2 4-4 0,0 0 4 0,-2 3-5 15,-1 0-6-15,-1 0 23 0,2 0-23 0,1-2 25 16,1-2-11-16,6-19-2 0,-3 28 2 0,3-28-3 16,0 0 0-16,12 19-2 0,-12-19 2 0,22 2-1 15,-22-2 1-15,35-13-1 0,-11 1 0 16,0-5 3-16,1-3-3 0,2-6-14 0,0 1 26 16,-2-3-23-16,2 2 22 0,-4 0-5 15,-1 3-7-15,-5 2 4 0,-2 1-3 0,-15 20 2 16,19-29 0-16,-19 29 5 0,0 0 2 0,5-17 3 15,-5 17 0-15,0 0-10 0,0 0-3 0,0 0 0 16,0 0 0-16,-17 11 0 0,17-11 0 0,-13 22 0 16,7-5 0-16,-2 3-1 0,1 2 1 15,1 1-7-15,1 0 1 0,1 0-12 0,2-1-12 16,4 0 17-16,1-4-33 0,5 1 17 0,-8-19-32 16,22 29-24-16,-22-29-26 0,32 21-49 0,-32-21-61 15,39 2-117-15,-14-1-145 0,-5-10 46 0,13 13 437 16</inkml:trace>
  <inkml:trace contextRef="#ctx0" brushRef="#br3" timeOffset="178566.8156">8629 12569 1102 0,'0'0'234'16,"-36"-5"-127"-16,36 5-26 0,-21-5-8 0,21 5-12 15,-17-2-11-15,17 2-12 0,0 0-6 0,0 0-9 16,-20 0-8-16,20 0-6 0,0 0-5 15,0 0-2-15,0 0-3 0,-13 23 2 0,13-23 1 16,-11 30 6-16,4-11-2 0,1 4-7 0,-1 2 26 16,1 1-28-16,0 1 24 0,2-3-14 0,0-1-7 15,4-2 2-15,1-5-4 0,-1-16 4 16,10 26-4-16,-10-26 3 0,0 0-2 0,23 14 0 16,-23-14 1-16,22-3-1 0,-22 3 2 0,26-15-1 15,-26 15 3-15,28-28-2 0,-14 9 3 16,0-1-7-16,0-3 5 0,1 0 0 0,-3 0-11 15,0 1 29-15,-5 0-24 0,1 4 23 0,-8 18-11 16,7-29-4-16,-7 29 0 0,0 0-3 0,0 0 3 16,0 0-2-16,0 0 0 0,0 0-2 0,0 0-2 15,0 0 0-15,-6 29-2 0,1-2-7 0,0 4 20 16,-1 4-25-16,-2 4 22 0,0 2-13 16,-1 2-3-16,-4 3-3 0,4 6-12 0,-3-1 14 15,1 1-9-15,-3-5 25 0,0-6-5 16,2-3 8-16,-2-3-4 0,4-4 12 0,1-3-6 15,-1-2-10-15,3-9 23 0,7-17-30 0,-14 24 26 16,14-24-13-16,0 0-1 0,0 0-3 0,0 0 0 16,0 0-1-16,0 0-13 0,0-23 26 0,3 6-25 15,3-5 24-15,0-1-10 0,2-3-6 16,3-2 6-16,0-1-6 0,0-2 5 0,1 0-5 16,-2-2 7-16,-1-1-5 0,-2-3 5 0,-2-3-3 15,0 0 9-15,-2-1-5 0,0 0 7 0,0 0-10 16,0 3 3-16,0 6-8 0,1 4-11 0,-1 7 18 15,-3 21-36-15,3-26 15 0,-3 26-35 16,0 0-30-16,18-8-53 0,-18 8-80 0,24-13-230 16,-24 13-118-16,29-11 130 0</inkml:trace>
  <inkml:trace contextRef="#ctx0" brushRef="#br3" timeOffset="178941.8319">9042 12298 1228 0,'-21'3'135'0,"21"-3"-32"16,-18 18-16-16,18-18-5 0,-15 25-19 0,15-25-10 16,-13 31-11-16,8-11-4 0,-1-1-12 0,2 5 1 15,-1 1-7-15,3 1 4 0,-3 0-6 0,4 1 1 16,-2-2-8-16,3 0 0 0,2-3-6 15,0-3 0-15,3-1-5 0,-5-18-7 0,12 24 5 16,-12-24-8-16,18 15 9 0,-18-15 1 0,20 6 0 16,-20-6 2-16,19-2 0 0,-19 2 1 0,20-13 4 15,-20 13 10-15,20-18-6 0,-20 18 9 0,20-20-12 16,-20 20-8-16,18-26 0 0,-18 26 0 0,15-23 0 16,-15 23 0-16,0 0 0 0,15-21 0 15,-15 21 0-15,0 0 0 0,0 0 0 16,0 0 0-16,0 0 0 0,19-5 0 0,-19 5 0 15,0 0 0-15,14 28 0 0,-14-28-7 0,10 37-22 16,-9-19-23-16,4 6 2 0,-5-24-66 0,13 45-53 16,-13-45-206-16,0 0-226 0,9 20 71 0,-9-20 413 15</inkml:trace>
  <inkml:trace contextRef="#ctx0" brushRef="#br3" timeOffset="179144.9411">9467 12424 1379 0,'-26'23'123'0,"22"-1"-50"0,-7-5-21 15,7 8-2-15,-4-1-23 0,2 5-5 16,-2 0-12-16,2 0 2 0,1-2-9 0,1-1-22 16,2 1 19-16,1-4-30 0,2 1 20 0,-1-24-39 15,6 33-30-15,-6-33-33 0,7 22-66 0,-7-22-79 16,0 0-245-16,0 0 54 0,0 0 382 0</inkml:trace>
  <inkml:trace contextRef="#ctx0" brushRef="#br3" timeOffset="179301.193">9340 12665 1558 0,'-17'-23'126'0,"17"23"-53"15,0 0-20-15,0 0-18 0,20-20-16 0,-20 20-10 16,22-13-7-16,-22 13-3 0,32-15-16 0,-32 15-43 15,42-14-132-15,-36-4-428 0,16 4 26 16,0 2 204-16</inkml:trace>
  <inkml:trace contextRef="#ctx0" brushRef="#br3" timeOffset="179723.0864">10126 12226 698 0,'0'-21'228'0,"-6"-1"-101"0,6 22-11 16,-2-22 0-16,2 22-10 0,0 0-15 0,0 0-14 15,0 0-11-15,0 0-8 0,0 0-16 0,0 0-12 16,0 0-15-16,0 0-7 0,0 0-6 0,0 26 2 15,-3-2-5-15,1 5 6 0,0 5-8 0,-3 5 7 16,0 2-7-16,0 2 7 0,-1 2-9 0,1 0 9 16,-1-3-10-16,0-2 4 0,1 0-21 0,-1-9-13 15,8 4-20-15,-8-15-63 16,17 12-40-16,-11-32-118 0,-1 19-253 0,1-19 61 16,0 0 358-16</inkml:trace>
  <inkml:trace contextRef="#ctx0" brushRef="#br3" timeOffset="179926.2438">9892 12531 1478 0,'0'0'130'0,"-21"9"-50"16,21-9-26-16,0 0-16 0,0 0-20 0,0 0-13 16,0 0-6-16,0 0-1 0,0 0 1 15,26 5 0-15,-8-8 0 0,2 1-3 0,4-4-12 16,4 2-18-16,-3-7-22 0,10 7-25 0,-7-15-37 15,17 18-71-15,-19-22-125 0,9 9-192 16,5 8 29-16,-14-15 476 0</inkml:trace>
  <inkml:trace contextRef="#ctx0" brushRef="#br3" timeOffset="180894.9706">10412 12471 1069 0,'-8'29'210'0,"8"-29"-114"0,0 0-27 15,-23 18-12-15,23-18-10 0,-5 21-17 0,5-21-4 16,0 25-8-16,0-25 0 0,2 30-9 16,-1-13 0-16,-1-17-7 0,0 33 3 0,0-33-5 15,2 31-9-15,-2-31 35 0,1 28-30 0,-1-28 35 16,1 18-21-16,-1-18-5 0,0 0-3 0,0 0-2 16,0 0 1-16,0 0-1 0,0 0 2 15,0 0 3-15,18-7-1 0,-18 7-18 0,14-29 29 16,-6 11-30-16,1-3 28 0,-1 0-9 0,-1 0-4 15,1-1 6-15,-1 2-2 0,-1-2 5 0,0 1-3 16,-1 2 4-16,0 1-5 0,-1 1 5 0,0 0-3 16,-4 17 2-16,9-29-2 0,-9 29-1 0,8-19-3 15,-8 19 0-15,0 0-3 0,0 0 1 16,20-15-1-16,-20 15 0 0,0 0-1 16,24 1 0-16,-24-1 1 0,25 4 0 0,-25-4 0 15,30 2-1-15,-13 0 1 0,0-1-1 0,0-1-2 16,0 1-2-16,-17-1-2 0,31 1-2 0,-31-1 0 15,26 4-1-15,-26-4 0 0,17 5 1 0,-17-5 3 16,0 0 1-16,0 0 3 0,0 0 1 0,0 0 2 16,6 17 0-16,-6-17 0 0,0 0 0 0,-19 20 1 15,19-20-1-15,-22 20 3 0,22-20 1 16,-23 25 4-16,23-25 0 0,-24 33 3 0,11-15-6 16,1 4 4-16,1-1-6 0,3 1 4 15,-1 1-6-15,3 0 3 0,4-4 13 0,1 1-29 16,1-20 27-16,7 29-29 0,-7-29 11 0,14 20 2 15,-14-20-1-15,25 10 0 0,-25-10 0 0,31-1 0 16,-11-5-3-16,-1-4-3 0,3-2-15 16,-2-4 28-16,2-3-25 0,-4-2 27 0,2-3-11 15,-3 0-4-15,-3 0 6 0,-2 1-3 0,-3-1 7 16,-5 1-5-16,0 2 5 0,-4 0-4 0,-1 2 4 16,-2 2-5-16,0 0 6 0,3 17-4 0,-12-30 2 15,12 30-2-15,-11-21 2 0,11 21-1 0,0 0 3 16,0 0 0-16,0 0 0 0,0 0-2 0,0 0-2 15,0 0 0-15,0 0-2 16,-6 21 5-16,6-21-4 0,12 21 3 0,-12-21-2 16,19 18 4-16,-19-18 0 0,26 14 3 0,-26-14-2 15,31 10 2-15,-12-8 1 0,-1 0 2 0,-1-1 2 16,1-1-2-16,-18 0-2 0,31-3-2 0,-31 3-3 16,24-1-1-16,-24 1 0 0,0 0 2 0,0 0 3 15,0 0 2-15,0 0 3 0,0 0-1 0,0 0-1 16,0 0-3-16,0 0-2 0,0 0-1 15,0 0-2-15,0 0-2 0,0 0-2 0,0 0 1 16,0 0-3-16,-11 23 4 0,11-23-2 0,-13 32 4 16,6-12-4-16,1 1 4 0,1-2-5 15,2-1 4-15,2-1-3 0,1-17 3 0,3 28-3 16,-3-28 3-16,10 17-3 0,-10-17 2 0,17 5-1 16,-17-5 0-16,24-6 2 0,-24 6-3 15,32-22 4-15,-14 4-3 0,3-3 4 0,0-1-4 16,0-2 5-16,1-1-6 0,0 1 5 0,0-1-4 15,-2 2 3-15,-2 3-4 0,-2 1 4 0,-4 0-2 16,-12 19 2-16,13-21-3 0,-13 21 4 0,0 0-1 16,0 0-1-16,0 0-2 0,0 0-4 0,0 0 0 15,-19 23-2-15,10-4 2 0,1 4-7 0,-2 0-2 16,3 2-12-16,-2 1-1 0,4 0-11 16,-2-4-4-16,8 5-30 0,-1-27-14 0,4 40-33 15,-4-40-8-15,16 29-10 0,-16-29-65 16,25 13-89-16,3-1-173 0,-28-12 178 0,51 2 286 15</inkml:trace>
  <inkml:trace contextRef="#ctx0" brushRef="#br3" timeOffset="181394.9528">11578 12464 1474 0,'0'0'137'0,"-26"-3"-53"15,26 3-21-15,-23 3-20 0,23-3-18 0,-22 9-8 16,22-9-4-16,-23 21-4 0,23-21 1 0,-23 34 0 15,12-11 6-15,-2 0 0 0,5 2 4 16,-2-1-6-16,3 1-11 0,1-4 4 16,2-1-11-16,4-20 21 0,1 29-14 0,-1-29 11 15,0 0-13-15,20 19-2 0,-20-19 1 0,22-4 1 16,-22 4-2-16,33-18-12 0,-14 3 23 0,2-5-23 16,-2-3 22-16,3-2-7 0,-3 1-5 0,0-1 4 15,-3 3-3-15,-3 0 3 0,-2 2-2 0,-4 3 2 16,-7 17-2-16,11-26 2 0,-11 26-2 0,0 0 1 15,0 0-1-15,0 0-1 0,0 0-2 16,0 0-3-16,0 0 0 0,-13 28-5 0,4-4 3 16,-2 7-7-16,-2 4 4 0,-1 7 10 0,-3 3-19 15,0 7 14-15,-1 4-23 0,0 6 5 16,-3-1 13-16,1-1 1 0,-2-3 19 0,3-8-6 16,4-5 12-16,0-7-5 0,4-4 9 0,0-8-6 15,4-3 2-15,7-22-7 0,-9 23-1 0,9-23-1 16,0 0 3-16,0 0 0 0,0 0-2 15,6-19 6-15,-1 2-3 0,3-6 3 0,1-4-2 16,0-2 5-16,1 1-1 0,-2-2 9 0,1 3-3 16,-1-3-9-16,1 1-11 0,-1-1 0 0,1 0 0 15,-1-2 0-15,2-2 0 0,1-1 0 0,0-2 0 16,1 1 0-16,1-1 0 0,3 6 0 0,2-1 0 16,4 5-1-16,0-2-32 0,6 6-36 15,-5-9-44-15,16 18-98 0,-22-24-236 16,20 11-150-16,-1 3 34 0,-7-12 551 0</inkml:trace>
  <inkml:trace contextRef="#ctx0" brushRef="#br3" timeOffset="181707.4612">12100 12083 1647 0,'-42'19'108'0,"42"-19"-34"0,-36 29-26 15,19-11-4-15,-1 4-17 0,0 4-1 0,0 1-10 16,1 6 5-16,1 1-9 0,0 1 4 0,0 2-9 15,3 1-6-15,-1-2-1 0,3-2 0 16,2-4 0-16,1-3 0 0,5-3 0 0,0-3 0 16,3-21 0-16,3 27 0 0,-3-27 0 0,0 0 0 15,12 20 0-15,-12-20 0 0,0 0 0 16,24-6 0-16,-24 6 0 0,31-24 0 0,-12 7 0 16,1-4 0-16,0-1 0 0,0 1 0 0,-2 0 0 15,0 2 0-15,0 2 0 0,-18 17 0 0,31-28 0 16,-31 28 0-16,23-15 0 0,-23 15 0 0,0 0 0 15,19 3 0-15,-19-3 0 0,0 0 0 0,15 28 0 16,-15-28 0-16,6 31 0 0,-6-31 0 16,6 35-15-16,-6-35-35 0,6 36-37 15,-6-36-61-15,15 35-179 0,-15-35-301 0,18 17 52 16,-18-17 361-16</inkml:trace>
  <inkml:trace contextRef="#ctx0" brushRef="#br3" timeOffset="182051.2098">12627 12429 1779 0,'-22'2'81'0,"22"-2"-57"0,0 0-15 0,0 0-5 16,-1-18-2-16,1 18-3 0,22-13 2 15,-22 13-2-15,37-14 2 0,-10 6-2 0,3 2-2 16,2-1-10-16,1 3-15 0,-6-2-24 15,7 7-24-15,-11-7-13 0,10 11-11 0,-14-10-19 16,10 16-71-16,-29-11-149 0,18-4-147 0,-18 4 84 16,0 0 402-16</inkml:trace>
  <inkml:trace contextRef="#ctx0" brushRef="#br3" timeOffset="182207.4569">12570 12569 1732 0,'-17'18'120'0,"-4"-11"-62"16,21-7-20-16,0 0-11 0,0 0-12 0,0 0-9 15,4 17 0-15,13-18 0 0,6-1 0 0,8-6-2 16,8-1-4-16,9-3-2 0,5-5-12 0,6 1-21 16,-5-7-35-16,11 11-65 0,-17-21-103 15,24 15-359-15,-14-2 16 0,-2-2 236 16</inkml:trace>
  <inkml:trace contextRef="#ctx0" brushRef="#br3" timeOffset="182598.0889">13581 12051 1231 0,'-8'-37'274'0,"8"37"-167"16,0 0-20-16,-1-17-16 0,1 17-12 0,0 0-20 16,0 0-14-16,0 0-10 0,0 0-7 0,-4 17-2 15,4 2-3-15,0 7-10 0,0 5 26 16,0 8-23-16,-2 1 19 0,-1 4-8 0,1 4-11 15,-1-1 10-15,1 0-9 0,-1 0 7 0,0-2-8 16,0-3 7-16,0-2-8 0,2-5 1 16,1-1-15-16,-2-6-4 0,6 0-22 0,-5-11-28 15,9 4-2-15,-8-21-57 0,16 23-83 0,-16-23-163 16,0 0-159-16,0 0 87 0,12-36 450 0</inkml:trace>
  <inkml:trace contextRef="#ctx0" brushRef="#br3" timeOffset="183332.4663">13254 12053 1758 0,'-20'14'56'0,"20"-14"-34"0,0 0 7 16,0 0-12-16,18 13 23 0,1-7-8 0,4-4-3 15,8-1 0-15,3-1-7 0,5-3-9 0,7 0-13 16,3-2 0-16,3-2 0 0,3 1 0 0,-3-2 0 15,0 2 0-15,-3-1 0 0,-5 2 0 0,-4-2 0 16,-4 2 0-16,-4 0 0 0,-4 2 0 0,-7 0 0 16,-4 1 0-16,-17 2 0 0,17-1 0 15,-17 1 0-15,0 0 0 0,0 0 0 0,0 0 0 16,0 0 0-16,0 0 0 0,0 0 0 0,0 0 0 16,0 0 0-16,-4 21 0 0,4-21 0 15,-7 32 0-15,2-10 0 0,-1 4 0 0,1 4 0 16,-1 4 0-16,0 5 0 0,0 0 0 0,0 3 0 15,-2-1 0-15,0 2 0 0,0-4 0 0,1 0 0 16,-1-4 0-16,0-1 0 0,2-5 0 16,3-4 0-16,-1-3 0 0,3-5 0 0,1-17 0 15,1 24 0-15,-1-24 0 0,0 0 0 0,0 0 0 16,0 0 0-16,0 0 0 0,0 0 0 0,0 0 0 16,19-32 0-16,-10 9 0 0,1-5 0 0,-1-5 0 15,1 1 0-15,-1-2 0 0,-1-1 0 0,1-2 0 16,-2-1 0-16,0-1 0 0,2-2 0 15,-3-1 0-15,1-1 0 0,-1-3 0 16,0 4 0-16,0 1 0 0,2 5 0 0,-2 5 0 16,0 8 0-16,-6 23 0 0,10-24 0 0,-10 24 0 15,0 0 0-15,0 0 0 0,0 0 0 0,20 4 0 16,-20-4 0-16,25 13 0 0,-25-13 0 0,34 18 0 16,-16-7 0-16,3-1 0 0,-1 2 0 0,1-1 0 15,0 1 0-15,-3-2-2 0,-18-10-10 16,29 23-11-16,-29-23 21 0,15 21-12 0,-15-21 16 15,1 24-10-15,-1-24 1 0,-15 28 0 0,15-28-2 16,-31 29 4-16,10-15 0 0,-2-1 6 16,-3 0-2-16,2-1 3 0,-2 0-2 0,2 1 8 0,1-4 3 15,1 2 7-15,3-1-1 0,19-10 1 16,-31 19-5-16,31-19-8 0,-19 19-5 0,19-19 0 16,-6 21 0-16,6-21 0 0,6 24 0 15,-6-24 0-15,20 28 0 0,-20-28 0 0,31 28 0 16,-13-14 0-16,0 0 0 0,2-2 0 0,-1 0 0 15,1-3 0-15,-2 1 0 0,-1 0 0 0,-17-10 0 16,28 16 0-16,-28-16 0 0,23 10 0 0,-23-10 0 16,18 6-56-16,-18-6-76 0,0 0-158 0,23-7-335 15,-23 7 5-15,13-19 297 0</inkml:trace>
  <inkml:trace contextRef="#ctx0" brushRef="#br3" timeOffset="183832.4706">14750 12163 1370 0,'-24'-14'168'0,"24"14"-75"15,-25-11-28-15,25 11-13 0,-30-9-15 0,30 9-10 16,-33-3-3-16,16 7-2 0,17-4-6 0,-30 12 2 16,30-12-4-16,-31 22 6 0,31-22-3 0,-26 30 3 15,13-12-5-15,5 2 1 0,-1-1-4 0,3 4 4 16,-1 1-4-16,2 4 1 0,2 3-13 0,0 2 0 15,3-2 0-15,3 0 0 0,0-4 0 16,5-2 0-16,0-5 0 0,5-2 0 0,-13-18 0 16,34 26 0-16,-13-20 0 0,1-4 0 0,1-4 0 15,0-4 0-15,3-5 0 0,-3-5 0 16,0-6 0-16,0-4 0 0,0-4 0 0,0-4 0 16,-1-4 0-16,-2 1 0 0,-3-1 0 0,-3 2 0 15,-3 1 0-15,-2 2 0 0,-6 3 0 16,-1 1-8-16,-2 4-6 0,-5-1-11 0,-1 7-14 15,-4-1 23-15,10 20-24 0,-21-25 31 0,21 25-9 16,-28-6 5-16,28 6-2 0,-30 11 0 0,30-11 4 16,-27 23-47-16,21-6 9 0,6-17-59 0,-2 30-38 15,2-30-73-15,0 0-192 0,25 23-72 0,-25-23 134 16</inkml:trace>
  <inkml:trace contextRef="#ctx0" brushRef="#br3" timeOffset="184238.7665">15213 12026 1419 0,'-19'-11'338'0,"19"11"-238"0,-28 11-34 15,28-11-15-15,-30 16-10 0,30-16-22 0,-30 21-6 16,16-4-13-16,-3 4 0 0,1 6 0 16,0 3 0-16,2 6 0 0,0 2 0 0,2 1 0 15,1 1 0-15,1 3 0 0,3-2 0 0,2-4 0 16,4 0 0-16,3-6 0 0,5-3 0 0,1-4 0 15,4-5 0-15,-12-19 0 0,35 27 0 16,-11-20 0-16,1-4 0 0,4-6 0 0,3-4 0 16,2-6 0-16,2-5 0 0,0-4 0 15,-1-6 0-15,-2-2 0 0,-2-4 0 0,-1-2 0 16,-4-2 0-16,0 1 0 0,-2-1 0 0,-2 1 0 16,-1-1 0-16,-3 2 0 0,-1-2 0 0,-1 1 0 15,-2 2 0-15,2 0 0 0,-2 2 0 0,0 5 0 16,-2 7 0-16,-12 21 0 0,16-21 0 0,-16 21 0 15,0 0 0-15,0 0 0 0,-2 35 0 0,-4-8 0 16,-4 6 0-16,-5 6 0 0,1 4 0 16,-4 4 0-16,-1 1 0 0,1 0 0 15,0 1 0-15,2-4 0 0,4-3 0 0,2-8 0 16,6-3 0-16,1-8-26 0,11 5-90 0,-8-28-100 16,23 18-415-16,-23-18 2 0,28 5 201 0</inkml:trace>
  <inkml:trace contextRef="#ctx0" brushRef="#br3" timeOffset="184769.9738">16264 12033 1687 0,'0'0'89'15,"-41"-5"-36"-15,20 4-12 0,-2-4-4 0,1 3-12 16,-3 0-1-16,-1-1-7 0,-2 2 0 0,1 2-3 15,1 3 0-15,0 4-1 0,1 3-1 0,-1 5-10 16,-1 3 0-16,0 5-2 0,0 4 0 16,-1 8 0-16,0 3 0 0,2 2 0 0,3 2 0 15,5 0 0-15,6-3 0 0,5-2 0 0,7-5 0 16,4-4 0-16,6-4 0 0,3-5 0 16,5-2 0-16,6-3 0 0,4-4 0 0,2-6 0 15,3-7 0-15,4-4 0 0,2-6 0 0,4-4 0 16,2-4 0-16,-1-3 0 0,0-2 0 15,-3-3 0-15,-2 0 0 0,-4 0 0 0,-6 1 0 0,-4 2 0 16,-6 3 0-16,-3 2 0 0,-4 3 0 0,-12 17 0 16,12-24 0-16,-12 24 0 0,0 0 0 15,0 0 0-15,0 0 0 0,0 0 0 16,-22 2 0-16,22-2 0 0,-23 29 0 0,10-10 0 16,2 6 0-16,-3 0 0 0,2 2 0 0,1-3 0 15,4 2-34-15,1-6-22 0,10 2-33 0,-4-22-35 16,14 30-78-16,-14-30-136 0,0 0-218 0,37-4 33 15,-37 4 399-15</inkml:trace>
  <inkml:trace contextRef="#ctx0" brushRef="#br3" timeOffset="184988.7225">16742 11929 1530 0,'0'0'256'16,"0"0"-180"-16,-23 24-41 0,23-24-18 0,-23 31-4 15,8-8-2-15,1 4-8 0,-3 4 20 16,0 4-23-16,2 3 16 0,-1 5-10 0,-1 2-8 16,0 0 7-16,-2 0-8 0,1-1 7 0,2-3-8 15,1-5 1-15,5-4-15 0,2-6-6 0,4 0-26 16,4-26-33-16,6 36-64 0,-6-36-149 0,0 0-282 16,0 0 17-16,22-11 336 0</inkml:trace>
  <inkml:trace contextRef="#ctx0" brushRef="#br3" timeOffset="185191.8483">16692 12226 1588 0,'0'0'222'0,"-18"10"-160"0,18-10-33 16,0 0-10-16,0 0-10 0,0 0-4 15,0 0-2-15,0 0 1 0,18 9 0 0,-18-9-1 16,32-15-2-16,-11 3-10 0,2-1-12 0,1-5-24 15,5 6-39-15,-8-15-48 0,15 19-89 0,-23-24-185 16,11 8-132-16,1 6 46 0,-9-14 492 0</inkml:trace>
  <inkml:trace contextRef="#ctx0" brushRef="#br3" timeOffset="185316.849">17086 11859 1568 0,'-6'38'155'0,"-17"-6"-86"0,5 12-15 16,-6-1-2-16,0 7-24 0,-4 1 20 0,3 2-23 15,-2-4-4-15,4 0 0 0,2-4-18 0,6-7-2 16,2-1-20-16,2-7-15 0,5 0-34 0,-5-13-49 16,21 17-134-16,-26-17-355 0,16-17 20 15,13 29 223-15</inkml:trace>
  <inkml:trace contextRef="#ctx0" brushRef="#br3" timeOffset="186691.8597">17814 12544 1197 0,'0'0'205'0,"-20"8"-103"0,20-8-30 16,-25-1-13-16,25 1-10 0,-31-6-10 15,31 6-10-15,-33-16-8 0,33 16-8 16,-33-27-4-16,18 8-7 0,-1-4-1 0,0-3-9 15,1-6-1-15,0-8-16 0,2 1-2 0,-1-8-9 16,4 1 17-16,-1-4-12 0,5 1 4 0,-4 0 29 16,3 0-25-16,0 1 36 0,0-1-5 0,0 5-11 15,1 1 11-15,-1 6-9 0,1 5 11 16,0 6-3-16,-1 3 12 0,-1 6-7 0,-1-1 4 16,9 18-9-16,-14-29 3 0,14 29 2 0,-7-20 1 15,7 20-3-15,0 0-7 0,0 0-4 0,7-16 1 16,-7 16 2-16,26-4 2 0,-7 3-1 15,3 1 0-15,2 1-2 0,2 1-2 0,-1 2 2 0,1 2-2 16,0 1 1-16,-5 4-4 0,-2 2 3 16,-4 4-9-16,-6 3 0 0,-3 3-6 15,-10 3 7-15,-4 3-4 0,-8 3 5 0,-7 5-12 16,-9 2 6-16,-5 6-6 0,-7-1 23 0,-4 1 29 16,3 5-12-16,-3-5 34 0,4 4-21 0,-1-4 1 15,9 1 8-15,2-9-9 0,10-2 6 0,9-7-15 16,9-6-6-16,8-5-14 0,-2-17-3 0,32 19-3 15,-3-16 0-15,11-7 1 0,7-6-9 0,14-4-12 16,4-9-27-16,11 5-62 0,-9-26-156 16,15 13-348-16,-6-4 26 0,-3-5 296 15</inkml:trace>
  <inkml:trace contextRef="#ctx0" brushRef="#br3" timeOffset="187910.6297">18319 12134 1044 0,'-13'-22'161'0,"13"22"-62"0,-8-18-17 16,8 18-8-16,-10-18-1 0,10 18 5 0,0 0-44 15,-17-15 28-15,17 15-42 0,-21-10 12 0,21 10-4 16,-22-2-6-16,22 2-3 0,-19 4-5 0,19-4-4 16,-20 10-18-16,20-10 30 0,-15 21-32 15,15-21 30-15,-13 33-13 0,7-13-4 0,0 1 3 16,3-2-6-16,0-1 3 0,1-1-6 0,2-17 3 16,2 30-2-16,-2-30-3 0,10 23-11 15,-10-23-7-15,16 19-25 0,-16-19-20 0,23 15-29 16,-23-15-37-16,30 10-43 0,-30-10-47 0,33 1-77 15,-11 6-146-15,-22-7 98 0,40 4 349 0</inkml:trace>
  <inkml:trace contextRef="#ctx0" brushRef="#br3" timeOffset="188270.0097">18560 12128 734 0,'0'0'155'0,"0"0"-51"0,0 0-19 15,0 0-17-15,0 0-3 0,0 0-6 0,-20 18 3 16,20-18 2-16,-9 23-6 0,9-23-4 16,-11 26-9-16,7-9 0 0,4-17-7 0,-12 30 1 15,12-30-11-15,-11 31-1 0,11-31-10 0,-11 34-2 16,11-34-6-16,-11 31 2 0,11-31-5 0,-7 25 2 16,7-25-7-16,-2 17 2 0,2-17-3 0,0 0-1 15,0 0 2-15,0 0-1 0,0 0 3 16,0 0 1-16,18-13 2 0,-18 13-2 0,17-27 0 15,-17 27-3-15,21-33 1 0,-9 14-3 0,-1 1 5 16,1 1-2-16,-1-1 7 0,-1 1-2 0,-2-1 5 16,-1 1-3-16,-7 17 1 0,15-31-1 15,-9 14 2-15,-6 17-4 0,12-28 1 0,-12 28-5 16,11-22 1-16,-11 22-4 0,0 0-17 0,0 0 14 16,0 0-23-16,17-15 7 0,-17 15 2 15,0 0-43-15,22 6-15 0,-22-6-52 0,28 9-108 16,-28-9-125-16,0 0-173 0,37 1 88 0,-37-1 445 15</inkml:trace>
  <inkml:trace contextRef="#ctx0" brushRef="#br3" timeOffset="188613.7417">18790 12175 1396 0,'-21'2'116'0,"21"-2"-43"0,-18 15-16 16,18-15-4-16,0 0-13 0,0 19-6 0,0-19-9 15,0 0-1-15,23 13-2 0,-23-13-1 0,34 4-4 16,-12-5-3-16,4-3-7 0,1-2-3 0,-1-2-1 16,1-1-4-16,0-2 2 0,-2 2-1 15,0-1 1-15,-3-1-1 0,-3 1 2 0,-19 10-3 16,26-20 2-16,-26 20-1 0,13-21 1 0,-13 21-1 16,2-17 1-16,-2 17-3 0,0 0-16 0,-13-20 10 15,13 20-15-15,-19-6 14 0,19 6-1 0,-28-3 3 16,11 6 2-16,-2 2 2 0,0 2 17 0,1 4-13 15,-1 3 14-15,0 3-13 0,1 5-2 16,-1 0 4-16,2 2-3 0,0 0 5 16,3 1-6-16,3-2 3 0,3-1-5 0,6-4 3 15,6-1-4-15,-4-17-1 0,18 29-13 0,-18-29-12 16,36 21-36-16,-19-24-31 0,18 13-53 0,-17-26-79 16,27 10-229-16,-6-2-49 0,-8-12 190 0</inkml:trace>
  <inkml:trace contextRef="#ctx0" brushRef="#br3" timeOffset="188926.2501">19342 12066 1492 0,'0'0'151'16,"-25"13"-75"-16,25-13-15 0,-31 11-21 0,31-11-11 16,-25 11-15-16,25-11-4 0,-20 14-6 0,20-14 4 15,0 0-3-15,-17 25 2 0,17-25-4 16,0 0-1-16,-3 23-2 0,3-23 0 0,0 0 0 15,7 19 1-15,-7-19-1 0,0 0 0 0,12 17 1 16,-12-17 0-16,0 0-1 0,0 0 1 0,15 18-2 16,-15-18 1-16,0 0-1 0,0 0 1 0,14 17 2 15,-14-17 4-15,0 0 1 0,17 13 2 0,-17-13-1 16,0 0-3-16,0 0-2 0,16 17 1 16,-16-17-2-16,0 0 0 0,0 0-2 0,5 20 1 15,-5-20-1-15,0 0-1 0,-5 19-3 16,5-19-4-16,0 0-8 0,-13 19-5 15,13-19-11-15,0 0-15 0,-9 20-31 0,9-20-32 0,0 0-66 16,0 0-79-16,0 0-199 0,0 0-38 0,17-29 234 16</inkml:trace>
  <inkml:trace contextRef="#ctx0" brushRef="#br3" timeOffset="189144.9956">19747 11766 1085 0,'-3'18'417'15,"-14"-20"-294"-15,17 2-40 0,-21 20-22 0,10 0-7 16,-6-2-16-16,0 7-7 0,-3 4-13 16,2 3-1-16,0 3-11 0,1 1 3 15,0 0 6-15,2 2-24 0,1-2 21 0,1-1-22 16,3 0 5-16,1-3 1 0,4-2-13 0,0-5-10 16,8 2-15-16,-4-8-1 0,8 4-29 0,-7-23-14 15,14 32-82-15,-14-32-10 0,0 0-34 0,0 0-71 16,0 0-133-16,30-2 21 0,-34-18 394 0</inkml:trace>
  <inkml:trace contextRef="#ctx0" brushRef="#br3" timeOffset="189301.2459">19568 12200 1001 0,'-23'-19'264'15,"23"19"-114"-15,-22-23-37 0,22 23-20 16,-19-18-8-16,19 18-10 0,0 0-20 0,0 0-17 16,0 0-16-16,0 0-8 0,0 0-5 0,0 0 1 15,0 0-2-15,25-14-3 0,-1 13-7 0,2-1-12 16,7-1-12-16,2-5-31 0,10 10-67 15,-18-24-167-15,15 16-322 0,-6 0 53 0,1-7 306 16</inkml:trace>
  <inkml:trace contextRef="#ctx0" brushRef="#br3" timeOffset="189645">20005 12002 1347 0,'0'0'156'16,"0"0"-77"-16,0 0-22 0,0 0-12 16,0 0-16-16,0 0-13 0,0 0-9 0,5 19-6 15,-5-19 4-15,-1 30 13 0,-1-11-30 16,0 0 29-16,0 1-31 0,-2 2 12 0,0 1 4 16,2-1-11-16,-2-1-3 0,7 0-17 0,-3-21-10 15,2 37-16-15,-2-37-14 0,4 30-29 0,-4-30-32 16,3 23-70-16,-3-23-95 0,0 0-161 0,0 0 98 15,0 0 358-15</inkml:trace>
  <inkml:trace contextRef="#ctx0" brushRef="#br3" timeOffset="189816.9252">19920 12152 1131 0,'-22'8'269'0,"3"-17"-126"0,19 9-29 15,0 0-28-15,0 0-18 0,0 0-30 0,0 0-21 16,0 0-11-16,0 0-6 0,0 0 2 0,0 0 3 15,21 1 0-15,-1-4-1 0,4 0-6 16,4-5-15-16,7 2-19 0,1-9-38 0,12 12-54 16,-15-21-116-16,21 12-343 0,-6 2 42 0,-5-3 291 15</inkml:trace>
  <inkml:trace contextRef="#ctx0" brushRef="#br3" timeOffset="190082.4996">20555 12054 1359 0,'0'0'136'0,"-26"-9"-83"15,26 9 7-15,0 0-1 0,-19-14-7 0,19 14-4 16,-17-9-10-16,17 9-2 0,-20-2-7 0,20 2-1 16,-25 5-6-16,25-5-5 0,-28 14-2 0,28-14-4 15,-32 26-11-15,32-26 24 0,-32 35-26 16,18-17 22-16,-1 1-14 0,3-2-6 0,12-17 1 15,-13 30-3-15,13-30 0 0,-1 22-7 0,1-22-6 16,0 0-12-16,20 17-10 0,-3-13-16 16,-17-4-29-16,43-1-42 0,-29-20-81 0,28 21-171 15,-12-13-158-15,3-8 27 0,10 14 469 0</inkml:trace>
  <inkml:trace contextRef="#ctx0" brushRef="#br3" timeOffset="190426.2529">20742 12072 1074 0,'0'0'312'0,"0"0"-210"0,-30 16-36 0,30-16-33 16,-15 18 4-16,15-18-2 0,-11 26-10 0,7-9-1 15,4-17-3-15,-4 35 3 0,1-15-7 16,2 2 3-16,-2-2-9 0,1 2 3 16,-2-3-7-16,2 1 2 0,-1-4-4 0,3-16 1 15,-1 28-4-15,1-28 1 0,5 17-4 0,-5-17 1 16,0 0-2-16,0 0 3 0,18 4 1 0,-18-4 2 15,0 0 3-15,17-26-3 0,-17 26 1 0,17-31-6 16,-8 13 4-16,2-1-4 0,0-2 6 0,0-1-1 16,0 0 9-16,-2 2-2 0,1-2 5 15,-1 2-1-15,-2-1 3 0,0 2-2 0,-2 2-11 16,0 0 10-16,-5 17-14 0,4-29 22 0,-4 29-12 16,5-22 7-16,-5 22-13 0,0 0-3 0,0 0-2 15,0 0 0-15,0 0-3 0,0 0 1 16,0 0-4-16,0 0-3 0,20 4-9 0,-20-4-6 15,26 6-17-15,-26-6-8 0,35 4-38 16,-35-4-47-16,45 0-124 0,-45 0-344 0,29-8 64 16,-4 9 264-16</inkml:trace>
  <inkml:trace contextRef="#ctx0" brushRef="#br3" timeOffset="190785.6306">20949 12199 1089 0,'-23'8'390'0,"23"-8"-265"0,-4 19-49 16,4-19-13-16,0 0-21 0,17 20-7 0,-17-20-12 15,23 6-5-15,-23-6-2 0,33-2-3 0,-12-4-3 16,-1 0-4-16,3-4-2 0,2 0-3 0,-2-2 1 16,-1 0-3-16,-3 0 2 0,-1-1-2 0,-18 13 3 15,26-23-3-15,-26 23 3 0,15-23-3 16,-15 23 2-16,6-22-3 0,-6 22 1 0,-2-19-4 15,2 19-15-15,0 0 14 0,-15-19-15 0,15 19 30 16,-20-6-14-16,20 6 1 0,-27 3 1 0,27-3-13 16,-29 13 32-16,29-13-11 0,-33 28 15 15,15-9-10-15,1 3-1 0,0 3 7 0,-1 1-4 16,3 0 6-16,1 0-7 0,4-2 0 16,3-2-9-16,3-4 0 0,5-1-9 0,-1-17-1 15,14 27-11-15,-14-27-7 0,28 14-11 0,-28-14-13 16,38 2-29-16,-17-12-24 0,16 11-46 15,-16-27-87-15,24 2-283 0,-7 7 11 0,-7-12 277 0</inkml:trace>
  <inkml:trace contextRef="#ctx0" brushRef="#br3" timeOffset="191098.1635">21439 12049 1547 0,'0'0'137'0,"-32"21"-45"0,15-9-55 16,-5-2-1-16,4 4-2 0,-1-1-9 0,2 0-2 15,0 1-7-15,17-14 1 0,-26 24-7 0,26-24 0 16,-15 19-5-16,15-19-2 0,-1 17-2 0,1-17-1 16,0 0-1-16,18 18 2 0,-18-18-2 15,26 5 1-15,-26-5 1 0,32-1-1 0,-15 0 1 16,-17 1 0-16,31-4 1 0,-31 4 1 0,28-4 1 16,-28 4-1-16,21 0-1 0,-21 0-1 0,0 0 0 15,0 0 0-15,18 9 0 0,-18-9 0 0,0 0 0 16,1 18 0-16,-1-18-2 0,-8 23-1 0,8-23-3 15,-17 28 2-15,17-28-6 16,-26 29 3-16,26-29-9 0,-25 28-4 0,25-28-9 16,-22 21-8-16,22-21-18 0,0 0-29 0,-11 26-47 15,11-26-73-15,0 0-98 0,0 0-188 0,0 0 2 16,17-13 343-16</inkml:trace>
  <inkml:trace contextRef="#ctx0" brushRef="#br3" timeOffset="191285.6333">21750 11783 1321 0,'0'0'282'0,"0"0"-191"0,-16 17-30 15,16-17-18-15,-23 30-4 0,9-12-6 16,1 8-1-16,-1 0-9 0,0 6 0 0,-1 2-8 16,1-1 1-16,-1 2 5 0,0 2-23 0,0-3 16 15,2-1-24-15,1-1 3 0,1-3-6 16,4-1-19-16,-2-6-10 0,7 0-17 0,2-22-17 15,-4 37-37-15,4-37-61 0,5 22-129 0,-5-22-245 16,0 0 35-16,18 8 392 0</inkml:trace>
  <inkml:trace contextRef="#ctx0" brushRef="#br3" timeOffset="191457.5088">21574 11991 1658 0,'0'0'201'15,"0"0"-150"-15,0 0-27 0,0 0-16 0,19 7-2 16,-19-7-1-16,28-5-2 0,-11 3-2 0,3-2-7 16,2 1-14-16,-2-3-20 0,7 6-47 0,-10-14-66 15,18 23-157-15,-13-18-299 0,0 1 65 16,1 8 357-16</inkml:trace>
  <inkml:trace contextRef="#ctx0" brushRef="#br3" timeOffset="191645.0134">21868 12129 974 0,'0'0'339'16,"0"0"-225"-16,0 0-55 0,0 0-20 0,18 0-17 16,-18 0-11-16,19-1-32 0,-19 1-42 0,28-6-63 15,-28 6-67-15,30-11-100 0,-30 11-83 0,22-16-52 16,7 23 371-16</inkml:trace>
  <inkml:trace contextRef="#ctx0" brushRef="#br3" timeOffset="191801.2613">21895 12274 934 0,'-12'22'310'0,"12"-22"-174"15,-15 18-39-15,15-18-31 0,0 0-12 0,-1 17-12 16,1-17-9-16,0 0-11 0,28 9-11 15,-28-9-8-15,29-6-14 0,-8 3-25 16,-4-12-39-16,13 15-97 0,-18-23-164 0,13 5-210 0,6 7 44 16,-13-18 473-16</inkml:trace>
  <inkml:trace contextRef="#ctx0" brushRef="#br3" timeOffset="192660.6575">23037 11697 889 0,'-20'-11'164'0,"20"11"-25"0,-35-8-23 0,35 8-10 16,-45-4-9-16,24 8-13 0,-13-9-13 15,6 7-10-15,-8-4-10 0,3 7-5 0,-5-2-9 16,3 7-2-16,-1 2-4 0,3 5 0 0,-1 1-4 15,3 5-2-15,1 3-9 0,2 3 1 16,2 1-13-16,5 2-4 0,0 5 0 0,4-1 0 16,2 4 0-16,3-3 0 0,2 0 0 0,4 0 0 15,3-3 0-15,1 0 0 0,5-3 0 0,0-2 0 16,5-4 0-16,1-5 0 0,4-2 0 16,4-3 0-16,5-4 0 0,4-4 0 0,7-5-1 15,7-5-8-15,10-5-3 0,4-5-13 0,6-1-12 16,1-8-25-16,6 6-47 0,-13-19-77 0,19 22-162 15,-16-17-228-15,-6-1 31 0,1 13 409 0</inkml:trace>
  <inkml:trace contextRef="#ctx0" brushRef="#br3" timeOffset="193270.0176">23273 11820 1272 0,'0'0'251'16,"-10"19"-131"-16,10-19-43 0,0 0-17 16,-15 21-15-16,11-3-8 0,-4 3-10 0,0 4-2 15,-3 6-7-15,1 0 2 0,-2 3-9 0,1 1-10 16,-2 1 16-16,0 2-23 0,0 0 18 0,0 0-9 16,-1-1-5-16,1-1 4 0,1-5-5 0,2-2 5 15,5-6-5-15,2-4 2 0,3-19-9 16,3 25-4-16,-3-25-6 0,0 0-3 0,18 8 5 15,-18-8 6-15,0 0 6 0,19-18 3 16,-19 18 2-16,15-33-2 0,-4 13 3 0,0-5-6 16,0 1 5-16,-2-2-5 0,-2-1 5 0,-2-1-5 15,-1 0 7-15,-3-2-6 0,0 0 6 0,-1-2 11 16,-1-1-27-16,0-1 26 0,-1-5-26 0,1-1 9 16,1 0 9-16,3 0-7 0,0 4 8 0,5 3-6 15,-1 6 8-15,4 6-4 0,1 4 6 0,-12 17-2 16,30-20 4-16,-11 13-2 0,0 4 2 15,3 3-2-15,-1 0-3 0,1 2 0 0,1 2-4 16,-1 1 0-16,-2 2-2 0,0 3 1 16,-3-1-3-16,-17-9 0 0,24 22-2 0,-24-22-1 15,15 26-6-15,-15-26 1 0,4 27-3 0,-4-27 6 16,-6 27 1-16,6-27 5 0,-18 25-1 0,18-25 3 16,-30 25-4-16,10-13 4 0,-2 0-1 15,-1-1 5-15,0-1 1 0,0 0 5 0,-1-1 2 16,2-1 4-16,-1-2 1 0,2 1 2 0,3-2 3 15,18-5 2-15,-23 10 2 0,23-10-6 0,0 0-5 16,0 0-5-16,-9 18-2 0,9-18 1 0,11 19-9 16,-11-19 0-16,22 25 0 0,-22-25 0 15,29 26 0-15,-12-9 0 0,1-1 0 0,-2 1 0 16,-16-17 0-16,31 32 0 0,-31-32 0 16,23 33 0-16,-23-33 0 0,17 29 0 0,-17-29 0 15,12 21 0-15,-12-21-17 0,0 0-37 0,18 23-22 16,-18-23-47-16,21 9-99 0,-21-9-229 0,0 0-136 15,21-19 71-15,-18 0 516 0</inkml:trace>
  <inkml:trace contextRef="#ctx0" brushRef="#br3" timeOffset="193473.1482">23652 11886 1532 0,'17'17'195'0,"-17"-17"-122"0,0 0-34 0,-14 20-16 15,14-20-1-15,-13 30-6 0,7-10 0 0,-3 3-7 16,0 0 3-16,-2 0 10 0,0 3-25 16,-1 0 22-16,0 3-27 0,0-1 7 0,0-2 3 15,-1 2-9-15,2-5-4 0,3 0-17 0,8-23-14 16,-9 35-43-16,9-35-48 0,5 27-127 0,-5-27-298 16,0 0 8-16,0 0 257 0</inkml:trace>
  <inkml:trace contextRef="#ctx0" brushRef="#br3" timeOffset="193691.896">23657 11869 1334 0,'0'0'278'0,"0"0"-178"16,0 0-42-16,19-9-15 0,-19 9-7 0,31-6-7 15,-12 1-6-15,4 2-6 0,2-2-6 0,3 0-7 16,-3-1-3-16,0 2-10 0,-1 1-10 15,-3-2-10-15,2 3-16 0,-5-6-20 0,6 12-40 16,-24-4-77-16,38-9-194 0,-38 9-180 0,17-7 52 16,-17 7 461-16</inkml:trace>
  <inkml:trace contextRef="#ctx0" brushRef="#br3" timeOffset="193895.025">23524 12144 1395 0,'-9'25'269'0,"9"-25"-183"16,0 0-28-16,0 0-17 0,1 17-6 0,-1-17-2 16,28-2-4-16,-7-4-4 0,7 0-3 0,3-2-5 15,4-2-4-15,3-2-7 0,1 1-4 0,-1 0-7 16,-3 0-14-16,-5 3-9 0,-4-2-15 16,-3 5-6-16,-23 5-5 0,34-7-39 0,-34 7-34 15,20-1-103-15,-20 1-154 0,0 0-157 16,0 0 84-16,-32-12 457 0</inkml:trace>
  <inkml:trace contextRef="#ctx0" brushRef="#br3" timeOffset="194035.6477">23523 12365 1586 0,'-44'14'195'0,"30"5"-122"16,14-19-46-16,-17 22-9 0,17-22-8 0,0 0 2 16,19 15 0-16,0-14-3 0,4-5 1 0,6-4-5 15,7-5-1-15,7-4-4 0,7-5 0 0,4-5-15 16,5 1-22-16,-3-8-44 0,7 13-41 0,-18-21-85 15,23 25-164-15,-18-12-173 0,-7-5 23 16,6 17 459-16</inkml:trace>
  <inkml:trace contextRef="#ctx0" brushRef="#br3" timeOffset="194410.6696">24249 11878 1268 0,'0'17'202'0,"0"-17"-64"0,0 0-29 15,0 0-23-15,0 0-23 0,-18-14-16 16,18 14-13-16,0 0-6 0,-22 1-4 0,22-1-5 16,-27 9-4-16,9-2-3 0,-4 5-10 0,-6 1-2 15,-1 4 0-15,-4 2 0 0,2 2 0 0,-1 0 0 16,5-2 0-16,4-1 0 0,23-18 0 16,-23 28 0-16,23-28 0 0,0 19 0 0,0-19 0 15,18 15 0-15,-18-15 0 0,38 5 0 0,-9-8 0 16,3 0 0-16,3-4 0 0,2 3 0 15,-2-4 0-15,-4 4 0 0,-1-1 0 0,-4 2 0 16,-3 2 0-16,-3 1 0 0,-20 0 0 0,27 3 0 16,-27-3 0-16,0 0 0 0,11 18 0 0,-11-18 0 15,-6 26 0-15,-3-8 0 0,-4 3 0 0,-6 2 0 16,-1 1 0-16,-2 2 0 0,-2 0 0 0,-1 0 0 16,2-1 0-16,0-1 0 0,4-3 0 15,3-3 0-15,16-18 0 0,-20 26 0 16,20-26-31-16,0 0-40 0,0 0-34 0,0 0-65 15,0 0-126-15,36-24-298 0,-11 6 40 0,-2-15 329 16</inkml:trace>
  <inkml:trace contextRef="#ctx0" brushRef="#br3" timeOffset="194613.7804">24753 11762 1403 0,'-9'23'417'0,"9"-23"-310"0,-20 12-48 16,20-12-20-16,-27 28-17 0,11-8-22 0,0 1 0 15,-1 5 0-15,0 2 0 0,-1 3 0 0,-2 3 0 16,0 0 0-16,0 0 0 0,0-1 0 16,-1 1 0-16,3 0 0 0,-3 0 0 0,0 0 0 15,1-4 0-15,1 2-31 0,1-8-14 16,8 2-21-16,10-26-59 0,-12 43-57 0,12-43-198 16,0 0-211-16,0 0 65 0,0 0 426 0</inkml:trace>
  <inkml:trace contextRef="#ctx0" brushRef="#br3" timeOffset="194816.9188">24319 11814 1940 0,'0'0'107'0,"-24"5"-107"0,24-5 0 16,0 0 0-16,0 0 0 0,0 0 0 0,0 0 0 15,0 0 0-15,31 21 0 0,-9-18 0 0,7-1 0 16,5-1 0-16,5-4 0 0,2 0 0 0,2-2 0 15,-2 0 0-15,-3-1 0 0,-2 4 0 16,-5-4 0-16,0 6 0 0,-5-6-58 0,7 12-93 16,-21-23-174-16,15 13-311 0,-7-1 22 0,-1-6 352 15</inkml:trace>
  <inkml:trace contextRef="#ctx0" brushRef="#br3" timeOffset="195316.9224">24708 12421 1978 0,'-37'11'69'0,"20"-11"-69"0,17 0 0 0,-29-3 0 15,29 3 0-15,-22-5 0 0,22 5 0 0,0 0 0 16,0 0 0-16,-18-13 0 0,18 13-26 16,0 0-65-16,0 0-90 0,2-27-190 0,-2 27-250 15,28-19 32-15,-13 0 422 0</inkml:trace>
  <inkml:trace contextRef="#ctx0" brushRef="#br3" timeOffset="196176.2855">24652 11789 739 0,'0'0'142'16,"0"0"-22"-16,0 0-7 0,0 0-2 15,0 0-5-15,0 0-17 0,0 0-21 0,0 0-26 16,0 0-17-16,0 0-15 0,0 0-5 0,0 0-1 16,0 0 5-16,0 0 4 0,0 0 5 0,0 0 2 15,12 18 4-15,-12-18 3 0,0 0 4 16,0 0 0-16,0 0-1 0,17 3-2 0,-17-3-5 15,0 0-4-15,0 0-3 0,19-4-3 0,-19 4-1 16,0 0-2-16,19-7-3 0,-19 7-1 16,0 0-2-16,22-9-1 0,-22 9-2 0,18-5 1 15,-18 5-1-15,22-2-2 0,-22 2 3 0,26 0-2 16,-26 0 0-16,32 0 1 0,-15 0-2 0,1-1 1 16,1-1 1-16,-2 1-1 0,-17 1 0 0,29-3 0 15,-29 3-1-15,19-4 1 0,-19 4-1 0,0 0 3 16,0 0 1-16,0 0 3 0,0 0 3 0,0 0-2 15,0 0 0-15,0 0-3 16,0 0-3-16,-24-2-1 0,24 2 1 0,-30 6-2 16,13-2 0-16,0 3 2 0,-3 0-2 0,2 0 1 15,0 0 1-15,-1 2-2 0,1-2 1 0,-1 0-2 16,-1 1 4-16,1-1-4 0,0 0 3 0,1-1-1 16,0-1 0-16,1 0 1 0,0-2-1 15,17-3 0-15,-27 3-1 0,27-3-5 0,-19-4-2 16,19 4-7-16,0 0-8 0,0 0-12 0,-16-23-29 15,16 23-45-15,2-31-91 0,20 13-320 0,-22 18-47 16,27-37 156-16</inkml:trace>
  <inkml:trace contextRef="#ctx0" brushRef="#br4" timeOffset="203020.0723">986 13834 607 0,'0'0'253'16,"0"0"-120"-16,0 0-53 0,0 0-18 16,0 0-10-16,0 0 3 0,0 0 2 0,0 0 4 15,0 0-4-15,0 0-5 0,0 0-14 0,0 0-4 16,0 0-12-16,0 0-4 0,0 0-5 0,0 0-4 15,0 0 2-15,0 0 2 0,0 0 2 0,0 0-1 16,0 0-3-16,0 0-1 0,11 21-6 0,-10 2 4 16,0 6 10-16,-1 8-27 0,0 5 25 15,-1 6-24-15,-2 4 3 0,0 2 12 0,1 4-13 16,-2-1 12-16,-1-3-11 0,0-2 11 16,0-7-10-16,2-6 9 0,0-7-10 0,3-6 8 15,3-8-6-15,-3-18 3 0,7 19-3 0,-7-19 2 16,0 0 2-16,0 0 1 0,21-6 3 0,-21 6 0 15,11-25 5-15,-3 3 1 0,-2-8 5 0,2-5-9 16,-1-6 4-16,-2-2-15 0,0 0 9 16,-2-2-9-16,0 3 10 0,-2-2-10 0,0 2 10 15,-1-2-10-15,-1 1 10 0,-2 0 6 0,2 0-24 16,0 1 25-16,2 2-25 0,2 2 8 0,0 4 8 16,2 4-6-16,4 5 4 0,0 2-3 0,4 3 5 15,1 2-5-15,4 1 4 0,4 2-3 16,3 0 3-16,1 2-3 0,4 2 1 0,1 1-2 15,2 4 1-15,-3 1-2 0,1 3 1 16,-6 3-1-16,-2 1 0 0,-3 6 1 0,-20-8-1 16,25 20 3-16,-25-20-2 0,10 34 2 0,-13-10-8 15,-5 2 0-15,-5 4-13 0,-10 3 3 0,-2 2-7 16,-9 1 11-16,-1 3-4 0,-5-4-7 0,-1 1 24 16,-2-3-35-16,5-1 19 0,-2-4-10 0,7 2-16 15,2-10-17-15,11 4-22 0,-5-16-53 16,22 12-103-16,3-20-227 0,0 0 2 0,0 0 372 15</inkml:trace>
  <inkml:trace contextRef="#ctx0" brushRef="#br4" timeOffset="203488.8255">1730 14204 1323 0,'-36'4'89'0,"36"-4"-59"0,0 0-5 0,-18-9-1 16,18 9 3-16,0 0-7 0,-20-26 5 15,20 26-3-15,-17-16 0 0,17 16 0 0,-17-13-1 16,17 13 3-16,-18-9 2 0,18 9-4 16,-23 0-3-16,23 0-2 0,-31 9-1 0,31-9 3 15,-34 21-1-15,16-3 3 0,-3 2-4 0,2 4 2 16,-2 0-3-16,3 3 4 0,-2-2-3 0,5 1 3 15,1-5-6-15,5-1 0 0,9-20-9 0,-8 29-1 16,8-29-5-16,8 19 0 0,-8-19-1 0,23 10 2 16,-6-9-1-16,3-5 1 0,5-3 2 15,1-3-3-15,5-4 2 0,-1-3-2 0,3-4 1 16,1 0 1-16,-1-6 3 0,1-1-3 0,-5-1 4 16,0 0-9-16,-4 1 6 0,-2 2-6 0,-5 3 5 15,-2 1-3-15,-4 3 3 0,-12 19-2 16,11-27 1-16,-11 27 0 0,0 0 2 0,0 0-2 15,0 0 0-15,0 0-2 0,0 0-2 0,-17 7 0 16,11 10 0-16,-3 4 2 0,2 7-4 16,-3-1 3-16,3 5-14 0,0-2 0 0,4 0-13 15,1-5-3-15,6-1-17 0,-4-24-13 16,18 30-24-16,-18-30-14 0,36 11-30 0,-36-11-44 0,51-17-82 16,-24 2-234-16,2-18 43 0,16 10 394 0</inkml:trace>
  <inkml:trace contextRef="#ctx0" brushRef="#br4" timeOffset="203691.2131">2234 13535 1541 0,'-22'12'82'0,"6"10"-35"0,-3 5-19 0,3 9 0 16,-1 3-12-16,3 5 3 0,-1 4-12 0,0 1 8 15,2 3-13-15,0 0-8 0,2 0 18 0,3 0-22 16,1-1 22-16,1-1-7 0,0-4-12 15,1-4 4-15,2-3-18 0,0-7-12 0,5 3-34 16,-7-15-47-16,16 11-38 0,-11-31-14 0,10 33-67 16,-10-33-146-16,0 0-46 0,0 0 228 0</inkml:trace>
  <inkml:trace contextRef="#ctx0" brushRef="#br4" timeOffset="203861.3343">1905 14152 1434 0,'0'0'133'0,"0"0"-72"0,0 0-30 16,0 0-17-16,0 0-10 0,0 0-1 0,0 0 2 16,24-22-1-16,-5 11 0 0,4-3-3 0,5-3 1 15,2-6-14-15,8 0-17 0,-4-10-20 0,12 8-64 16,-12-19-53-16,21 19-99 0,-18-12-187 16,0-9-9-16,13 17 313 0</inkml:trace>
  <inkml:trace contextRef="#ctx0" brushRef="#br4" timeOffset="204204.0723">2557 13506 1410 0,'-11'21'88'0,"-11"-5"-38"0,7 8 8 0,-6-3-4 15,6 9 2-15,-3-3-17 0,3 6-1 16,-2-2-15-16,3 6 1 0,1-1-13 0,2 0 7 16,1 2-10-16,1-2 5 0,3-1 6 0,1 0-28 15,1-3 23-15,1-1-25 0,2-3 9 0,1-2 7 16,1 1-4-16,0-4 5 0,2-4-4 15,0 0 3-15,-3-19-5 0,13 25 1 0,-13-25-2 16,0 0 0-16,25 19 0 0,-25-19 1 0,21 2 0 16,-21-2 1-16,24-13 2 0,-24 13-1 15,23-23 2-15,-23 23-3 0,24-35 5 0,-10 15-3 16,-1-3 4-16,2-1-4 0,-2 1 2 0,1 1-5 16,-2 5 2-16,-12 17-3 0,19-24 2 0,-19 24-1 15,0 0 0-15,0 0-1 0,0 0 1 0,20 0 0 16,-20 0-1-16,11 26 2 0,-5-5-3 0,-3 4 0 15,2 3-13-15,-4 0-2 0,4 1-13 16,0-4 0-16,4 1-10 0,-1-8-15 0,10 4-35 16,-18-22-40-16,45 21-89 0,-45-21-104 0,48-18-202 15,-6 15 50-15,-9-24 475 0</inkml:trace>
  <inkml:trace contextRef="#ctx0" brushRef="#br4" timeOffset="204766.5773">3640 13980 869 0,'0'0'184'0,"7"-27"-35"15,-7 27-11-15,0 0-39 0,0 0-6 0,-31-25-47 16,31 25 3-16,-31-6-10 0,13 7-9 16,-3-1-4-16,1 5-3 0,-3 1-2 0,2 3-17 15,-3 1 29-15,3 3-32 0,-3 1 26 0,4 6-13 16,-2 0-6-16,2 6 4 0,1 0-3 0,3 2 7 15,-1 0-7-15,4 0 7 0,1-3-8 0,4-2 3 16,5-4-8-16,3-19 0 0,2 26-4 0,-2-26 1 16,21 9 0-16,-21-9 2 0,34-4 2 15,-15-7-2-15,4-5 1 0,2-6-3 16,1-4 2-16,2-7-3 0,3-4 6 0,-1-6-7 16,1 0-10-16,0-1 21 0,-2-1-20 0,-1 3 20 15,-2-1-4-15,-1 0-6 0,-1 3 9 0,-5 2-6 16,-3 4 5-16,-6 5-6 0,-4 4 3 0,-3 7-3 15,-3 18 6-15,0-20 2 0,0 20 2 0,0 0 0 16,0 0-4-16,0 0-3 0,0 0-4 16,-12 24 0-16,8-1-2 0,-2 7 3 0,0 6-4 15,0 6 5-15,0 1-6 0,1 3 7 0,-1 2 3 16,1 2-22-16,2-2 10 0,-1 0-26 0,5-2-4 16,-1-7 3-16,6 1-14 0,0-7 0 15,7 0-21-15,-6-12-10 0,12 6-23 0,-19-27-15 16,33 30-30-16,-33-30-44 0,32-6-278 0,-7 9 5 15,-25-3 283-15</inkml:trace>
  <inkml:trace contextRef="#ctx0" brushRef="#br4" timeOffset="204969.704">4004 13957 1561 0,'0'0'99'0,"-17"21"-39"15,9-4-12-15,-2 0-19 0,3 5-7 16,-2 2-8-16,2 4 4 0,0 1-6 0,1 1 5 15,1-1-12-15,1 0 4 0,3-3-8 16,1 0 4-16,4-4-6 0,-1-4 2 0,-3-18-5 16,12 23-4-16,-12-23-9 0,0 0-6 0,26 12-14 15,-26-12-18-15,27-12-31 0,-20-11-50 0,21 14-108 16,-22-21-215-16,10-6-67 0,7 7 222 0</inkml:trace>
  <inkml:trace contextRef="#ctx0" brushRef="#br4" timeOffset="205125.9527">4024 13540 1391 0,'-18'-11'48'0,"18"11"-35"0,-19-12-6 0,19 12-17 15,0 0-46-15,-4-18-69 0,4 18-143 16,21 1-225-16,-21-1 19 0,27-6 442 16</inkml:trace>
  <inkml:trace contextRef="#ctx0" brushRef="#br4" timeOffset="205454.0847">4768 13590 1072 0,'-30'-14'268'15,"10"-12"-180"-15,11 6-26 0,-5-9 2 0,9 6-14 16,-3-6-9-16,4 5-13 0,-3-2 0 16,2 3-6-16,-1-2-17 0,0 5 26 0,-3 2-29 15,9 18 33-15,-20-22-14 0,20 22-4 0,-27-2-4 16,27 2-3-16,-34 18 10 0,13 2-29 0,-2 6 27 16,0 8-24-16,-3 3 11 0,2 4 9 0,0 5-8 15,2 5 8-15,1 2-12 0,2 4 6 0,4 0-11 16,3 0 8-16,1-1-10 0,5-2-5 0,2-4 18 15,4-1-21-15,5-4 10 16,2-6-18-16,7-1-22 0,-3-10-18 0,11 2-29 16,-22-30-25-16,43 40-58 0,-43-40-65 0,41 14-128 15,-17-8-118-15,-24-6 168 0,39-8 316 0</inkml:trace>
  <inkml:trace contextRef="#ctx0" brushRef="#br4" timeOffset="205641.5814">4339 13943 1147 0,'-27'-16'284'0,"10"16"-144"16,-11-11-54-16,28 11 6 0,-23-2-21 0,23 2-28 16,0 0-23-16,0 0-13 0,0 0-8 0,0 0 0 15,17 6 1-15,1-7 0 0,9-3 0 16,3-2 0-16,7-2-2 0,3-3-6 0,5-1-10 16,1-4-15-16,7 6-27 0,-8-10-39 15,13 16-69-15,-23-21-116 0,14 10-255 0,-4 3 17 16,-11-9 368-16</inkml:trace>
  <inkml:trace contextRef="#ctx0" brushRef="#br4" timeOffset="205907.2064">5313 13411 1250 0,'0'0'265'16,"-27"-14"-168"-16,27 14-22 0,-27-27-10 0,27 27-15 15,-29-26-28-15,29 26 9 0,-31-22-15 0,31 22 13 16,-37-8-2-16,18 13-7 0,-1 1 8 0,-2 8-14 16,-2 6 6-16,1 4-9 0,0 7-9 15,0 6 5-15,2 4-6 0,0 5 5 0,1 4-8 16,0 4 8-16,3 0-11 0,1-2 9 0,4-4-8 16,4-2 5-16,3-2-13 0,0-4-14 0,5-1 5 15,-2-6-29-15,4 0 12 0,-1-7-25 0,7 5-35 16,-8-31-45-16,15 43-101 0,-15-43-139 0,0 0-152 15,8 26 113-15,-8-26 422 0</inkml:trace>
  <inkml:trace contextRef="#ctx0" brushRef="#br4" timeOffset="206094.711">4699 13901 1736 0,'0'0'87'16,"0"0"-51"-16,0 0-10 0,0 0-7 0,0 0-3 15,3 19 0-15,-3-19 1 0,35 5-5 16,-11-7-4-16,5 0-3 0,4-4-1 0,6-2-1 16,2-3-3-16,2-1-17 0,0-1-20 15,-2-2-21-15,5 5-20 0,-4-3 6 0,8 7-22 16,-11-14-72-16,21 19-169 0,-16-12-229 0,-2-3 57 16,7 15 451-16</inkml:trace>
  <inkml:trace contextRef="#ctx0" brushRef="#br4" timeOffset="206782.2112">5256 13903 1158 0,'0'0'168'0,"0"0"-59"0,18 8-11 0,0-5-11 16,-18-3-20-16,33-7-19 0,-15-1-9 0,7 3-9 16,-1-3 1-16,4-2-11 0,-2 1-2 0,0-2-7 15,-1-1-3-15,-1 0-5 0,-3-2 1 0,-3 3-4 16,-18 11 3-16,27-18-3 0,-27 18 5 16,0 0 5-16,0 0 4 0,12-18 1 0,-12 18-1 15,0 0-8-15,-20-10-4 0,20 10-2 0,-28-3-1 16,11 4 1-16,-2 1 0 0,-2 3 1 0,1 1-2 15,-5 2-3-15,3 2-1 0,-1 3 2 16,0 1-2-16,1 3 6 0,-1 2 0 0,1 3 6 16,2 0 0-16,4 0-8 0,1-2 24 15,5 2-25-15,4-5 19 0,4 0-11 0,2-17-7 16,12 26 1-16,-12-26 0 0,29 21 0 0,-9-15 0 16,3-4 1-16,6-3 0 0,3-4 4 15,4-2-1-15,3-5-1 0,0-1 2 0,1-3-7 0,-1-1-9 16,-3 0 21-16,0-1-23 0,-3 0 24 0,-4 1-10 15,-5 0-2-15,-4 3 4 0,-20 14-4 0,27-25 4 16,-27 25-3-16,15-17 1 0,-15 17 1 16,0 0 5-16,0 0 1 0,0 0-6 15,0 0-2-15,0 0 0 0,0 0 0 0,0 0 0 16,-12 29 0-16,3-7 0 0,0 4-6 0,-1 4 10 16,-1 1-19-16,-1 2 21 0,0 1-7 0,1-2-2 15,2-1 5-15,3-5-4 0,4-4 3 0,3-3-7 16,1-2 4-16,-2-17-3 0,11 22 4 0,-11-22 0 15,0 0 1-15,20 6 1 0,-20-6-2 16,19-7 6-16,-19 7 2 0,21-26 2 0,-10 7-1 16,0-4-8-16,0-1 0 0,-2-3 0 0,0 2 0 15,-2-2 0-15,1 1 0 0,-4 0 0 0,4 0 0 16,-1-1 0-16,0 2 0 0,2-2 0 0,1 3 0 16,-2 1 0-16,1 2 0 0,2 4 0 15,-3 1 0-15,-8 16-3 0,17-20-38 16,-17 20-16-16,0 0-15 0,30-5-49 0,-30 5-84 15,32 0-206-15,-32 0-175 0,27-6 67 0,-5 15 488 16</inkml:trace>
  <inkml:trace contextRef="#ctx0" brushRef="#br4" timeOffset="207547.8445">6212 13875 1126 0,'-27'18'205'0,"27"-18"-127"0,0 21-22 15,0-21 0-15,8 20 4 0,-8-20-29 0,0 0 16 16,28 25-32-16,-28-25 22 0,26 6-13 0,-26-6 13 15,34-4-3-15,-15-3-21 0,7-1 26 0,0-6-36 16,2-1 25-16,-2-5-14 0,0-1-9 0,-3 0 3 16,-5-1-6-16,-3 0 4 15,-4 1-1-15,-5 3 10 0,-1 1-2 0,-5 17 6 16,-2-26-8-16,2 26-2 0,-12-24-5 0,12 24-2 16,-26-20-4-16,6 15-2 0,-1 3 0 0,-3 4 1 15,-3 4 2-15,1 5 0 0,-1 5 2 0,0 2-2 16,2 5 5-16,-2 4-4 0,0 3 6 0,3 1-3 15,2 3 7-15,5-1-3 0,3-3-9 0,6-2 20 16,4-3-24-16,7-4 20 0,3-2-10 16,-6-19-5-16,26 29 2 0,-7-18-2 0,4-4 2 15,2-3-1-15,5-4 0 0,4-6 0 0,3-4-2 16,3-4 0-16,2-4-5 0,-2-3 3 0,-1-2-8 16,-3 0-7-16,-3 0 25 0,-1 0-21 15,-4 3 25-15,-4-2-9 0,-4 3-2 0,-6 2 3 16,-14 17-2-16,26-31 3 0,-26 31-3 0,15-24 4 15,-15 24-1-15,0 0 4 0,7-19 1 16,-7 19 2-16,0 0 0 0,0 0-10 0,0 0 0 16,0 0 0-16,-21 6 0 0,21-6 0 0,-18 29 0 15,7-8 0-15,-1 2-2 0,-3 2-4 0,0 0 4 16,1 2 10-16,-1-2-19 0,2-1 22 0,2-2-21 16,2-4 9-16,2-1 2 0,7-17-1 0,-7 21 1 15,7-21-1-15,0 0-1 0,0 0 2 16,0 0-1-16,0 0 1 0,25-5 1 0,-25 5 0 15,32-34-3-15,-14 12-10 0,2-2 21 16,-1-1-19-16,2 2 22 0,-1-1-9 0,1 1-4 16,-3 2 0-16,-2 2 0 0,-1 2 0 0,-15 17 0 15,22-24 0-15,-22 24 0 0,0 0 0 0,0 0 0 16,0 0 0-16,0 0 0 0,0 0 0 0,15 20 0 16,-15 0 0-16,-1 3 0 0,-1 2 0 15,-2 0 0-15,2 2 0 0,-1-4-5 0,3-1-14 16,0-3-22-16,5 2-15 0,-5-21-13 15,15 32-24-15,-15-32-38 0,30 23-107 0,-30-23-178 0,28-6-136 16,2 5 126-16,-8-21 426 0</inkml:trace>
  <inkml:trace contextRef="#ctx0" brushRef="#br4" timeOffset="207875.971">7253 13813 535 0,'0'0'173'0,"0"0"-1"15,-9-18-5-15,9 18-3 0,0 0-29 0,0 0-12 16,5-28-15-16,-5 28-13 0,0 0-17 0,0 0-19 16,-19-12-16-16,19 12-9 0,-24 4-3 15,24-4-3-15,-32 19-4 0,15-3-3 0,-4 3-6 16,0 3 0-16,-1 4-7 0,1 1 3 0,-6 4-3 15,4-1-8-15,-2 0 0 0,2 2 0 0,3-3 0 16,3-3 0-16,4-4 0 0,8-5 0 16,5-17 0-16,10 23 0 0,-10-23 0 0,28 11 0 15,-7-9 0-15,4-5-18 0,6-2-8 0,2-5-9 16,4 0-5-16,-1-5-18 0,6 6-30 0,-10-13-42 16,13 21-64-16,-23-23-72 0,23 22-45 0,-3-6-168 15,-14-16 78-15,17 18 401 0</inkml:trace>
  <inkml:trace contextRef="#ctx0" brushRef="#br4" timeOffset="208235.3447">7419 13939 1024 0,'-17'6'209'0,"16"15"-97"16,1-21-8-16,-15 24-33 0,15-24-16 0,-4 19-12 15,4-19-17-15,0 0-4 0,0 0-3 16,15 20 5-16,-15-20 3 0,16 0 4 0,-16 0 0 15,21-9-6-15,-21 9-6 0,27-18-4 0,-27 18-5 16,29-25-5-16,-29 25-15 0,31-31 26 0,-15 15-27 16,-1-1 26-16,-2-2-9 0,-1 1-5 0,-1 0 3 15,-2 1-3-15,-9 17 7 0,10-29 1 16,-10 29 6-16,0-25-2 0,0 25 2 0,-8-21-6 16,8 21 0-16,0 0-4 0,-28-9-2 15,28 9 0-15,-30 12-2 0,12 2 4 0,-3 4-2 16,-2 5 7-16,0 4 1 0,-2 2 7 0,4 1-2 15,-1 3-16-15,0-1 0 0,1 2 0 0,4-3 0 16,5-2 0-16,5-5 0 0,5-4 0 0,5-3 0 16,-3-17 0-16,13 26 0 0,-13-26 0 0,28 17 0 15,-7-11 0-15,4-3 0 0,5-4 0 16,7 0 0-16,2-6-17 0,6 1-50 0,-3-14-59 16,16 20-140-16,-22-19-354 0,14 0 9 15,-2 0 272-15</inkml:trace>
  <inkml:trace contextRef="#ctx0" brushRef="#br4" timeOffset="208563.4791">8133 13819 1364 0,'4'17'321'16,"-4"-17"-258"-16,0 0-26 0,0 0-2 0,19-15-5 15,-19 15-12-15,29-18-9 0,-9 5-1 0,3 1-3 16,1-1 0-16,3 2-4 0,1 0 1 15,-1 0-9-15,0 3-9 0,-4-1-14 0,1 6-19 16,-24 3-28-16,37-3-37 0,-37 3-65 0,23 5-128 16,-23-5-231-16,0 0 50 0,2 22 396 15</inkml:trace>
  <inkml:trace contextRef="#ctx0" brushRef="#br4" timeOffset="208719.7247">8093 14009 1710 0,'0'0'114'0,"-8"18"-77"15,8-18-14-15,0 0-8 0,0 0-3 0,26 8 3 16,-9-12 2-16,6-4 0 0,7-3-4 0,2-4-4 16,6-2-8-16,2 0-12 0,-3 0 15 0,-1 2-41 15,-7-2 9-15,2 6-43 0,-10-7-38 0,10 17-55 16,-22-20-97-16,21 15-224 0,-10 5-54 16,-20 1 258-16</inkml:trace>
  <inkml:trace contextRef="#ctx0" brushRef="#br4" timeOffset="209829.1065">9175 13308 897 0,'0'0'314'0,"0"-30"-247"15,0 30 12-15,-4-21-9 0,4 21-11 0,0 0-8 16,0 0-7-16,0 0-10 0,0 0-6 0,0 0 1 16,0 0-1-16,0 0 0 0,25 33-18 15,-14-10 22-15,4 3-34 0,2 5 21 0,2 1-11 16,4 0-10-16,3 2 5 0,-2-3-6 15,3 2 6-15,0-3-6 0,-1-1 5 0,2 1-4 16,1-3 3-16,-1-1-10 0,-1-3-2 0,-1 2-26 16,-4-9-18-16,4 10-54 0,-26-26-48 0,43 34-68 15,-43-34-111-15,19 11-132 0,1 6 82 0,-20-17 386 16</inkml:trace>
  <inkml:trace contextRef="#ctx0" brushRef="#br4" timeOffset="210032.2308">9359 13647 1279 0,'-15'35'342'0,"-10"-16"-303"16,2 4-23-16,-2 1-12 0,4 4 6 0,-1-1-5 16,1 0 7-16,0 0-11 0,2-2 3 15,2-3-8-15,3-4-4 0,14-18-5 0,-10 22-43 16,10-22-29-16,0 0-75 0,32 27-95 0,-32-27-190 15,30-4-40-15,4 9 285 0</inkml:trace>
  <inkml:trace contextRef="#ctx0" brushRef="#br4" timeOffset="210204.1078">9870 13840 1508 0,'-23'5'51'0,"6"3"-41"0,-2 4-11 0,1 4 2 16,1 4-5-16,0 1 2 0,3 5 5 0,-1-2-44 16,8 6-1-16,-8-8-75 0,17 13-62 15,-12-18-97-15,7 1-212 0,15 7 66 0,-12-25 422 16</inkml:trace>
  <inkml:trace contextRef="#ctx0" brushRef="#br4" timeOffset="210813.4837">10184 13402 1312 0,'0'29'364'0,"0"-29"-319"15,0 0-29-15,0 0-15 0,0 0-1 0,30-26 5 16,-8 14 1-16,5-4 5 0,3 1-1 0,3-2-17 16,1 2 29-16,1 0-33 0,-2 3 29 15,-3 5-14-15,-2 1-3 0,-6 3-1 0,-1 3 1 16,-21 0 0-16,25 8 3 0,-25-8 3 0,8 18-11 15,-8-18 30-15,-5 36-29 0,-5-14 25 0,-3 4-13 16,-8 2-7-16,-4 2 7 0,-6 2-3 0,0 1 11 16,-3-2-3-16,1 2 9 0,1-2-6 0,2-1 3 15,2-1-6-15,3-3 2 0,3-6-8 16,7-2 1-16,15-18-6 0,-19 23-1 0,19-23-4 16,0 0 0-16,8 20 1 0,-8-20-1 0,24 11 3 15,-4-9-1-15,3-1-1 0,6-3 1 16,7-4-3-16,2-3-5 0,7 0-8 0,1-5-13 15,5 2-12-15,-1-5-13 0,4 6-25 0,-9-12-35 16,12 17-59-16,-23-24-99 0,18 5-264 0,-8 8 22 16,-15-13 341-16</inkml:trace>
  <inkml:trace contextRef="#ctx0" brushRef="#br4" timeOffset="211016.6135">10961 13241 1455 0,'-22'8'155'16,"22"-8"-105"-16,-17 23-21 0,17-23-1 0,-9 29 16 15,8-10-38-15,1 3 25 0,4 3-31 0,-1 2 10 16,5 3 5-16,0 3-11 0,3 1 6 0,2 2-9 16,2 0 5-16,2 2-8 0,4-1 5 0,1-1-12 15,1-3-3-15,2-3-25 0,-3-10-29 0,10 9-55 16,-15-22-68-16,23 21-139 0,-13-13-224 15,-8-11 70-15,10 12 434 0</inkml:trace>
  <inkml:trace contextRef="#ctx0" brushRef="#br4" timeOffset="211204.1109">11073 13656 1086 0,'-9'29'287'0,"-20"-17"-209"0,8 10-35 15,-2 0-21-15,1 6-1 0,2 1-16 0,2 2 1 16,4-1-10-16,2 1 4 0,4-1-9 0,-1-10-46 16,14 11-55-16,-5-31-119 0,0 0-282 0,26 30 27 15,-26-30 339-15</inkml:trace>
  <inkml:trace contextRef="#ctx0" brushRef="#br4" timeOffset="211375.988">11452 13810 1334 0,'-13'34'96'0,"-9"-4"-75"16,5 1-1-16,0-2 12 0,6 0-36 0,1-2 12 16,3-9-61-16,8 6-52 0,-1-24-93 0,0 0-322 15,17 23 39-15,-17-23 332 0</inkml:trace>
  <inkml:trace contextRef="#ctx0" brushRef="#br4" timeOffset="211969.7458">11840 13316 1350 0,'28'19'264'16,"-28"-19"-244"-16,17-11 1 0,1 2-32 0,9-2 36 15,3-2-34-15,6-2 14 0,1 0 0 0,2-1-4 16,3 2 2-16,-5 1-3 0,0 1 3 0,-4 4-4 16,-5 3 3-16,-5 1-1 0,-5 4-1 0,-18 0 0 15,19 5 0-15,-19-5 3 16,2 17-1-16,-2-17 2 0,-17 32-4 0,3-13 4 15,-7 3 12-15,-2 2-25 0,-3 0 36 0,-2 5-24 16,-3-2 18-16,3-1 5 0,-1 0-8 0,5-1 4 16,3-4-10-16,7-4 0 0,14-17-8 0,-10 20-2 15,10-20-3-15,0 0 1 0,28 13-1 0,-9-10 1 16,6-6 1-16,5-1-1 0,3-2 3 16,2-3-2-16,4-1 2 0,0 3-3 0,0 1 3 15,-5 4-3-15,-4 2 0 0,-3 2 1 0,-9 4 2 16,-18-6 8-16,20 22 4 0,-18-5 6 0,-7 5-3 15,-3 5 4-15,-8 5-11 0,-4 1 2 16,-5-1-10-16,-3 1 0 0,-1 1-6 0,0-3 6 16,-1 1-6-16,2-3 4 0,5-4-4 0,4-3 3 15,19-22-15-15,-16 24-12 0,16-24-26 16,0 0-31-16,29 10-62 0,-20-32-112 0,25 7-317 16,-1-6-1-16,1-16 340 0</inkml:trace>
  <inkml:trace contextRef="#ctx0" brushRef="#br4" timeOffset="212204.1165">12876 13096 1429 0,'-32'1'336'0,"32"-1"-297"0,0 0-22 16,-18 9-2-16,18-9-2 0,0 0-2 0,-2 29-6 15,5-11 4-15,2 5-6 0,5 4 3 0,1 2-7 16,1 1-15-16,0 3 27 0,2 0-24 0,-1 0 23 15,2 0-6-15,2-1-9 0,-2-1 6 16,1-1-12-16,-2-5-2 0,0-2-16 0,-14-23-34 16,31 37-50-16,-31-37-39 0,37 30-137 0,-15-21-258 15,-22-9 41-15,37 7 356 0</inkml:trace>
  <inkml:trace contextRef="#ctx0" brushRef="#br4" timeOffset="212391.6187">12970 13504 1554 0,'-44'19'100'0,"12"13"-46"15,-4-1-28-15,4 5 3 0,-1 1-14 0,4-1 1 16,1-3-11-16,5-3 2 0,5-5-8 0,8-4-4 16,9-2-19-16,1-19-21 0,18 26-38 0,-18-26-35 15,37 14-73-15,-37-14-141 0,36-21-176 16,-2 17 13-16,-11-24 492 0</inkml:trace>
  <inkml:trace contextRef="#ctx0" brushRef="#br4" timeOffset="212563.4965">13257 13707 1410 0,'-29'13'221'0,"14"10"-157"0,-3-3-38 15,2 3-4-15,0-2-19 0,3-2-22 0,5 5-35 16,8-24-34-16,-4 40-132 0,4-40-357 0,-11 21 53 16,11-21 261-16</inkml:trace>
  <inkml:trace contextRef="#ctx0" brushRef="#br4" timeOffset="216532.2785">13660 13185 1069 0,'0'0'332'0,"0"0"-261"15,0 0-33-15,13-22-3 0,-13 22 3 16,0 0 7-16,0 0-5 0,13-18-3 0,-13 18-2 16,0 0 0-16,0 0-5 0,0 0 0 0,0 0-9 15,0 0-7-15,0 0-4 0,-17 19-7 0,17-19 3 16,-19 29-1-16,5-8 6 0,-2 4 1 0,-1 3 5 15,-2 0 10-15,-1 2-24 0,3-1 21 16,3 0-23-16,2-4 7 0,3-3 1 0,4-5-7 16,5-17 0-16,-1 30-4 0,1-30 3 15,9 23-2-15,-9-23 1 0,19 17-1 0,-19-17 2 16,30 9 1-16,-9-8-1 0,6-5 1 0,3-1-2 16,7-4 1-16,4-5-2 0,2-3 2 0,4-2-3 15,-1-1 3-15,2-5-13 0,-2 2-6 0,-1-4-17 16,0 2-20-16,-7-2 10 0,3 8-65 0,-16-11-30 15,18 24-151-15,-25-12-282 0,3 2 66 0,0 11 281 16</inkml:trace>
  <inkml:trace contextRef="#ctx0" brushRef="#br4" timeOffset="216766.6437">13786 13222 1715 0,'0'0'117'0,"0"0"-91"0,-23 12-16 0,23-12-2 16,0 0 3-16,-6 28 0 0,8-11 4 0,-2 5 8 16,2 5-28-16,0 4 21 0,0 3-28 0,-1-1 10 15,2 3 4-15,0-4-5 0,1 1 4 0,2-3-11 16,-1-3-4-16,5 0-28 0,-3-4-10 0,8 4-4 16,-4-8-1-16,7 3-11 0,-18-22-48 0,41 27-56 15,-41-27-10-15,52 12-48 16,-26-6-140-16,-2-16-17 0,19 11 211 0</inkml:trace>
  <inkml:trace contextRef="#ctx0" brushRef="#br4" timeOffset="217032.2686">14327 12948 1573 0,'0'0'135'0,"-20"7"-80"0,20-7-19 15,-20 12-9-15,20-12 1 0,-9 19-6 0,9-19 0 16,-2 32-2-16,3-12 7 0,3 2-4 16,3 2 5-16,0 0-8 0,5 3-1 0,2 2-10 15,3 2-6-15,0 3-3 0,0-2 0 16,1-1 0-16,-2-2-10 0,0-3 16 0,0-1-19 16,2-1 16-16,-1-2-6 0,1-1-4 0,-1-3-2 15,0-3-7-15,-17-15-22 0,29 25-8 0,-29-25-12 16,32 18-29-16,-32-18-24 0,29 11-62 0,-29-11-140 15,17-8-136-15,-17 8-36 0,0 0 248 0</inkml:trace>
  <inkml:trace contextRef="#ctx0" brushRef="#br4" timeOffset="217219.7701">14463 13401 1227 0,'-27'-10'283'0,"27"10"-159"0,-35 23-47 0,20-6-12 16,-4-1-17-16,2 6-10 0,-4 0-16 0,2 4-1 15,-1 1-12-15,2 1 1 0,2-2-9 0,2 1 3 16,3-3-7-16,4-2 4 0,3-2-9 16,4-20-4-16,1 31-16 0,-1-31-15 0,17 20-31 15,-17-20-28-15,33 12-53 0,-33-12-73 0,45-8-181 16,-16 8-103-16,-3-12 157 0</inkml:trace>
  <inkml:trace contextRef="#ctx0" brushRef="#br4" timeOffset="217704.1642">15230 13584 1690 0,'0'0'295'0,"-21"-14"-265"15,21 14-32-15,0 0-7 0,0 0-3 0,0 0-4 16,0 0 0-16,15-20-10 0,-15 20-14 0,20-18-36 16,2 13-42-16,-9-19-62 0,25 24-110 15,-19-14-251-15,9 1 27 0,6 11 340 0</inkml:trace>
  <inkml:trace contextRef="#ctx0" brushRef="#br4" timeOffset="217860.4042">15781 13520 1196 0,'0'0'249'0,"0"0"-172"0,0 0-19 16,0 0 3-16,0 0 1 0,0 0-9 16,0 0-10-16,0 0-17 0,0 0-11 0,0 0-12 15,0 0-9-15,0 0-7 0,0 0-15 0,0 0-19 16,0 0-23-16,0 0-32 0,0 0-35 0,17-3-55 16,-17 3-67-16,14-18-181 0,-14 18 9 0,20-2 314 15</inkml:trace>
  <inkml:trace contextRef="#ctx0" brushRef="#br4" timeOffset="218032.275">16244 13474 1247 0,'0'0'149'15,"21"19"-54"-15,-21-19-17 0,0 0-7 0,0 0-20 16,0 0-19-16,0 0-18 0,0 0-8 0,0 0-6 16,0 0-2-16,0 0-3 0,0 0-4 0,0 0-15 15,0 0-19-15,31 2-30 0,-31-2-39 16,28-11-58-16,-23-5-70 0,21 14-129 0,-4 5-76 15,-22-3 195-15</inkml:trace>
  <inkml:trace contextRef="#ctx0" brushRef="#br4" timeOffset="218188.5268">16601 13518 878 0,'0'0'258'0,"0"0"-115"16,26 29-39-16,-26-29-15 0,17 10-13 0,-17-10-14 16,18 6-10-16,-18-6-9 0,22 1-8 15,-22-1-11-15,25-5-9 0,-25 5-8 0,33-10-6 16,-12 1 0-16,2-2-8 0,2 3-14 0,1-8-23 15,6 9-34-15,-10-14-48 0,18 21-86 0,-23-18-122 16,9 10-189-16,7 11 81 0,-16-15 442 0</inkml:trace>
  <inkml:trace contextRef="#ctx0" brushRef="#br4" timeOffset="218360.4015">17502 13604 986 0,'0'0'363'0,"31"7"-260"0,-31-7-44 0,18 7-2 15,-18-7-9-15,21 2-10 0,-21-2-15 0,23-4-14 16,-23 4-5-16,28-12-8 0,-28 12-15 0,30-19-23 16,-8 14-40-16,-14-14-74 0,22 17-130 15,-30 2-237-15,26-21 24 0,0 22 421 0</inkml:trace>
  <inkml:trace contextRef="#ctx0" brushRef="#br4" timeOffset="218516.6541">17914 13564 1425 0,'0'0'205'16,"0"0"-148"-16,0 0-32 0,0 0-5 0,0 0-6 15,0 0-3-15,20-3-7 0,-20 3-9 0,29-9-18 16,-12-2-35-16,14 9-71 0,-14-22-147 0,9 13-299 16,10 5 41-16,-8-12 374 0</inkml:trace>
  <inkml:trace contextRef="#ctx0" brushRef="#br4" timeOffset="218672.906">19043 13497 1585 0,'26'8'158'0,"-26"-8"-113"16,0 0-16-16,0 0-8 0,20 10-7 0,-20-10-8 16,0 0-13-16,0 0-16 0,18-3-32 0,-18 3-57 15,13-17-99-15,10 13-298 0,-23 4-48 16,18-16 174-16</inkml:trace>
  <inkml:trace contextRef="#ctx0" brushRef="#br4" timeOffset="218829.1547">19609 13528 1366 0,'0'0'283'16,"0"0"-219"-16,0 0-33 0,30-2-9 0,-30 2-11 15,32 2-7-15,-15-1-16 0,-17-1-25 16,40 0-47-16,-40 0-86 0,46-7-207 0,-25 6-176 15,-2-8 29-15,10 14 501 0</inkml:trace>
  <inkml:trace contextRef="#ctx0" brushRef="#br4" timeOffset="218985.4034">20619 13417 1569 0,'23'12'303'0,"-23"-12"-276"0,0 0-12 0,0 0 2 16,0 0 0-16,0 0-3 0,0 0-6 0,22 3-19 15,-22-3-20-15,22-10-26 0,-9-10-58 0,23 19-124 16,-18-17-359-16,14 0-10 0,3 3 298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5/06/2015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gRFqSKFmWQ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013753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constructive and destructive interference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waves 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2D interference – using a simulator – linked from our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the link between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sym typeface="Symbol" panose="05050102010706020507" pitchFamily="18" charset="2"/>
                        </a:rPr>
                        <a:t> and d affects diffraction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using the key words: “path difference” “half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sym typeface="Symbol" panose="05050102010706020507" pitchFamily="18" charset="2"/>
                        </a:rPr>
                        <a:t>” “whole”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answer these questions to E level by using logic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 +HW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1199880"/>
              <a:ext cx="7643520" cy="391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1197360"/>
                <a:ext cx="7672320" cy="39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Jemimah’s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37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26372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800" y="1361182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>
                <a:hlinkClick r:id="rId3"/>
              </a:rPr>
              <a:t>https://</a:t>
            </a:r>
            <a:r>
              <a:rPr lang="en-NZ" sz="3200" dirty="0" smtClean="0">
                <a:hlinkClick r:id="rId3"/>
              </a:rPr>
              <a:t>www.youtube.com/watch?v=egRFqSKFmWQ</a:t>
            </a:r>
            <a:r>
              <a:rPr lang="en-NZ" sz="3200" dirty="0" smtClean="0"/>
              <a:t> to see a non-language based demonstration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221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53" y="228600"/>
            <a:ext cx="8806595" cy="6324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1600" y="76320"/>
              <a:ext cx="9487440" cy="6701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560" y="68400"/>
                <a:ext cx="9504000" cy="672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86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1000" y="302040"/>
              <a:ext cx="8814240" cy="493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160" y="285480"/>
                <a:ext cx="8846280" cy="496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028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7059</TotalTime>
  <Words>298</Words>
  <Application>Microsoft Office PowerPoint</Application>
  <PresentationFormat>On-screen Show (4:3)</PresentationFormat>
  <Paragraphs>53</Paragraphs>
  <Slides>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224</cp:revision>
  <dcterms:created xsi:type="dcterms:W3CDTF">2006-08-16T00:00:00Z</dcterms:created>
  <dcterms:modified xsi:type="dcterms:W3CDTF">2015-06-05T01:19:51Z</dcterms:modified>
</cp:coreProperties>
</file>