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427" r:id="rId5"/>
    <p:sldId id="42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57" d="100"/>
          <a:sy n="57" d="100"/>
        </p:scale>
        <p:origin x="66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04/06/2015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13vBH-qns4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egRFqSKFmWQ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9326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Repair an error on p37 of the green workbook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learn the right stuff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Investigate superposition in theory and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travelling waves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constructive and destructive interference – twice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waves add and how hard it must be for Amelie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2D interference – using a simulator – linked from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link between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sym typeface="Symbol" panose="05050102010706020507" pitchFamily="18" charset="2"/>
                        </a:rPr>
                        <a:t> and d affects diffraction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 +HW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9747562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152400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3"/>
              </a:rPr>
              <a:t>https://</a:t>
            </a:r>
            <a:r>
              <a:rPr lang="en-NZ" sz="3200" dirty="0" smtClean="0">
                <a:hlinkClick r:id="rId3"/>
              </a:rPr>
              <a:t>www.youtube.com/watch?v=j13vBH-qns4</a:t>
            </a:r>
            <a:r>
              <a:rPr lang="en-NZ" sz="3200" dirty="0" smtClean="0"/>
              <a:t> to see how hard it must be for Amelie</a:t>
            </a:r>
            <a:endParaRPr lang="en-NZ" sz="3200" dirty="0"/>
          </a:p>
        </p:txBody>
      </p:sp>
      <p:sp>
        <p:nvSpPr>
          <p:cNvPr id="5" name="Rectangle 4"/>
          <p:cNvSpPr/>
          <p:nvPr/>
        </p:nvSpPr>
        <p:spPr>
          <a:xfrm>
            <a:off x="304800" y="1361182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4"/>
              </a:rPr>
              <a:t>https://</a:t>
            </a:r>
            <a:r>
              <a:rPr lang="en-NZ" sz="3200" dirty="0" smtClean="0">
                <a:hlinkClick r:id="rId4"/>
              </a:rPr>
              <a:t>www.youtube.com/watch?v=egRFqSKFmWQ</a:t>
            </a:r>
            <a:r>
              <a:rPr lang="en-NZ" sz="3200" dirty="0" smtClean="0"/>
              <a:t> to see a non-language based demonstration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22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6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6948</TotalTime>
  <Words>300</Words>
  <Application>Microsoft Office PowerPoint</Application>
  <PresentationFormat>On-screen Show (4:3)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216</cp:revision>
  <dcterms:created xsi:type="dcterms:W3CDTF">2006-08-16T00:00:00Z</dcterms:created>
  <dcterms:modified xsi:type="dcterms:W3CDTF">2015-06-04T04:19:52Z</dcterms:modified>
</cp:coreProperties>
</file>