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427" r:id="rId5"/>
    <p:sldId id="42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22:25:09.4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1929 10043 1128 0,'0'0'50'16,"0"0"-26"-16,0 0-27 0,0 0 0 0,0 0-1 16,17 9 3-16,-17-9 0 0,21 21 3 0,-21-21-5 15,32 22 4-15,-12-12-3 0,4-1 3 0,4-2-2 16,6-2 1-16,8-4-1 0,3-3 0 15,9-3 1-15,3-3 0 0,5-5 1 0,4 1-1 16,3-2 1-16,4-1-3 0,1 0 4 0,2-1-4 16,1 3 5-16,0 0-3 0,0 3 3 0,1 2-2 15,-1 1 0-15,0 2 8 0,0-1 5 0,2 5 4 16,-2-3 5-16,3 6-5 0,0-1-1 0,4 2-2 16,-2 1-4-16,5 1-3 0,2-1-3 0,3-1 0 15,4-2 3-15,5 1 5 0,2-6 6 0,8 2 4 16,-3-6 1-16,4 2-2 0,6-3-1 0,4 1-5 15,2-1 0-15,3 0-4 0,-1-2 2 0,-1 2-3 16,0-2 1-16,4 1-4 0,-5 0 0 0,0 3-3 16,3 0 3-16,-3 2-3 0,1 0-1 0,1 3 0 15,-1-1 0-15,0 2-2 0,-2 1 0 16,2 1 0-16,-1 1-3 0,-1 1 2 0,2 0-2 16,-3-2 1-16,0 0 0 0,1-1 0 0,-2 0 1 15,0-1 0-15,1-2 1 0,3-1-1 0,-1-4 5 16,3 1 1-16,-1-4 5 0,-1 4 0 0,-2-4 1 15,0 3-3-15,-5 0 2 0,-2 1-2 0,-7 2 2 16,0 2-4-16,-5-1-1 0,-3 4-2 0,-8 0 0 16,-4 1-2-16,-4 3-2 0,-6 1 0 0,-6 1-2 15,-2 2 1-15,-7-1-1 0,-2 3 2 0,-4-1-1 16,-4 0 1-16,-3 0-2 0,-2-1 3 16,-2-1-3-16,-3-1 2 0,0-2-2 0,-3-2 2 15,-1-2-2-15,1-1-5 0,-6-1-8 0,-4-4-14 16,2 5-20-16,-10-13-25 0,9 11-30 0,-19-22-50 15,14 16-95-15,-16-11-239 0,-8-16 22 0,9 12 363 16</inkml:trace>
  <inkml:trace contextRef="#ctx0" brushRef="#br0" timeOffset="1078.1615">15347 10135 304 0,'-52'-5'136'0,"-2"-1"1"15,6-3-27-15,5 4 3 0,1-4-14 0,9 6-2 16,-2-6-11-16,10 6-8 0,-2-4-21 15,9 4-6-15,1-3-6 0,17 6-5 16,0 0-8-16,-17-3-10 0,17 3-13 0,0 0-7 16,0 0-3-16,18-4 1 0,-1 3 2 0,8-1-3 15,8-2 4-15,6-2-2 0,8 0 1 0,6-3-2 16,8 1 1-16,6-2-2 0,5 3 2 0,5 0-2 16,5 1 3-16,3 1-2 0,4 0 2 0,4 3-2 15,-1 0 0-15,3 2-2 0,5 0 2 16,1 2 0-16,2 1-2 0,5 0 2 0,3 3 0 15,1 0 6-15,6 0-2 0,3 1 8 0,4-2 2 16,6 0 1-16,0-5 7 0,8 2 0 0,0-6 1 16,7 3-3-16,3-4-2 0,3 2-4 15,3-4 0-15,7 2-4 0,4-1 0 0,-1 2-2 16,3-1-2-16,0 3-3 0,1-1-2 16,2 3-1-16,-4-1-1 0,-2 1 0 0,2 3 0 15,-4-2 1-15,0 1-1 0,0 1 0 0,1-1-1 16,0-2-1-16,0 1 1 0,0-2 0 0,2-1 0 15,-2-1 1-15,-1-3 0 0,-1 1-1 0,-4-2 1 16,-3 0-2-16,-4-2 3 0,-1 1-3 0,-9 1 3 16,-3-3-2-16,-3 0 3 0,-1 2 7 0,-7-1 5 15,-7 3 0-15,-7 0 2 0,-7 4-9 16,-7 2-1-16,-6 0-2 0,-10 2-2 0,-8 2 0 16,-8-1-1-16,-10 4 1 0,-3-1-2 15,-7 0 1-15,-8 1-1 0,-4 0 1 0,-9 0-1 16,-5-1 1-16,-4 0 0 0,-17-6 0 0,22 8-1 15,-22-8 2-15,0 0 0 0,0 0 0 0,0 0 2 16,0 0 0-16,0 0 5 0,0 0 2 0,0 0 1 16,0 0-2-16,0 0-4 0,0 0-4 15,0 0-1-15,0 0-1 0,0 0-11 0,0 0-10 16,0 0-23-16,0 0-28 0,0 0-31 0,0 0-35 16,-2 22-51-16,2-22-88 0,-20 10-171 0,23 11 30 15,-3-21 419-15</inkml:trace>
  <inkml:trace contextRef="#ctx0" brushRef="#br0" timeOffset="2187.5733">11727 7804 789 0,'0'0'126'0,"-22"-24"-24"0,22 24-12 15,0 0 6-15,0 0-3 0,0 0-9 0,0 0-11 16,0 0-17-16,0 0-12 0,0 0-9 0,0 0 2 16,0 0-2-16,0 0 6 0,-21 12-3 0,21-12-5 15,0 0-6-15,0 0-5 0,0 0-1 16,0 0 2-16,0 0 1 0,31-4 4 15,-7-5-2-15,11-3-3 0,5-9-4 0,11-4-9 16,5-6-18-16,8-4 21 0,5-3-24 0,6-5 20 16,6-4-4-16,1-5-8 0,8-6 6 0,10-11-19 15,11-7 3-15,9-16-20 0,15-6-48 0,0-24-51 16,33 7-204-16,-4-30-266 0,19-12 41 0,12-4 333 16</inkml:trace>
  <inkml:trace contextRef="#ctx0" brushRef="#br0" timeOffset="2859.4872">21170 8395 1222 0,'0'0'176'0,"-5"19"-78"16,5-19-35-16,-24 27-21 0,24-27-3 16,-27 37 7-16,27-37 2 0,-18 24 5 15,18-24-13-15,0 0-9 0,0 0-7 0,0 0-3 16,29-9 0-16,5-5-5 0,15-8-6 0,15-11-9 16,15-11-12-16,16-11 19 0,16-11-24 0,7-8 7 15,19-6-17-15,2-11-43 0,12 9-30 0,-12-25-115 16,20 10-365-16,-17-6 8 0,-7-12 207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2T22:25:19.13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1401 3095 1407 0,'0'0'104'0,"0"0"-40"0,0 0-31 15,0 0-12-15,0 0-7 0,0 0-3 0,0 0-6 16,-21 29-1-16,14-11-7 0,-1 4 4 0,0 6-7 16,-2-1-19-16,0 6 12 0,0-5-48 0,6 7-3 15,-9-13-50-15,19 14-70 0,-6-36-82 0,-14 31-228 16,29-6 61-16,-15-25 433 0</inkml:trace>
  <inkml:trace contextRef="#ctx0" brushRef="#br0" timeOffset="468.7624">2032 2555 1172 0,'0'0'293'0,"0"0"-251"0,0 0-33 0,0 0-9 15,0 0 3-15,0 0 6 0,0 0 5 0,0 0 5 16,7 22-1-16,-7-22 18 0,-3 36-32 0,-2-11 33 16,2 6-31-16,-3 3 10 0,1 5 6 0,-3 1-10 15,2 3 10-15,-3 2-12 0,1 1 9 0,-1-1-11 16,2-4 8-16,-2-7-9 0,4-5 4 0,3-9-8 15,2-20 1-15,1 27-5 0,-1-27 2 0,0 0-2 16,0 0 0-16,0 0 1 0,20 7 1 0,-20-7 3 16,0 0-2-16,26-30 5 0,-13 10-3 0,0-6 5 15,2-4-5-15,-1-7 7 0,4 0-8 0,-2-2 9 16,2 2-5-16,0 0 8 0,-1 2-6 0,-2 3 5 16,1 0-8-16,-1 1 3 0,1 3-7 15,-1 4-13-15,-1 4 24 0,-14 20-26 0,24-24 27 16,-24 24-11-16,20-10 0 0,-20 10-2 0,18 4 1 15,-18-4 0-15,18 17-11 0,-8 0 29 0,1 6-26 16,1 4 23-16,0 5-13 0,-1 3-6 0,-1 0 5 16,1 2-6-16,0 0 6 0,0 1-8 0,1-1 0 15,1 1-12-15,-1-3 0 0,4-1-17 0,-1-4 9 16,2 1-13-16,-4-4-10 0,8 4-23 0,-10-11-22 16,14 12-69-16,-25-32-107 0,31 27-264 0,-11-9 30 15,-20-18 354-15</inkml:trace>
  <inkml:trace contextRef="#ctx0" brushRef="#br0" timeOffset="1140.6952">2740 3103 1303 0,'8'18'206'0,"-8"-18"-177"15,0 0-28-15,0 0-2 0,0 0 8 0,0 0 12 16,0 0 5-16,12-23 1 0,-12 23-8 0,0 0-7 16,20-20-6-16,-20 20 0 0,0 0-2 15,20-17 2-15,-20 17 4 0,0 0 5 0,0 0 5 16,0 0 4-16,0 0 1 0,0 0 0 0,0 0-1 16,0 0-2-16,0 0-4 0,0 0-2 0,0 0-4 15,0 0-3-15,0 0-1 0,0 0-3 0,0 0-2 16,0 0 0-16,0 0-1 0,0 0 0 0,0 0 1 15,0 0 0-15,0 0-1 0,0 0 0 0,0 0 0 16,0 0 0-16,0 0-1 0,0 0 0 0,0 0 1 16,0 0 0-16,0 0 1 0,0 0 0 0,0 0-1 15,0 0 1-15,0 0 0 0,0 0 0 0,0 0 0 16,0 0 2-16,0 0 1 0,0 0 3 16,0 0 0-16,0 0-1 0,0 0 0 15,0 0-3-15,0 0-1 0,0 0 0 0,0 0 0 16,0 0-1-16,0 0 0 0,0 0 0 0,0 0-1 15,0 0 0-15,0 0 1 0,0 0-1 0,0 0 1 16,0 0-1-16,0 0-1 0,0 0 1 0,0 0-1 16,0 0-1-16,0 0-1 0,0 0-1 0,0 0 1 15,0 0 2-15,17 1-2 0,-17-1 3 16,21 0-1-16,-21 0-1 0,29 0 2 0,-29 0-1 16,33 0 3-16,-33 0-2 0,31 3 1 0,-31-3-1 15,23 4 0-15,-23-4-1 0,0 0 1 0,0 0-1 16,18 23 1-16,-18-23-2 0,-4 29 2 0,-2-8-5 15,-5 4 5-15,-2 3-6 0,-5 2-7 16,-2 2 25-16,1 0-23 0,-2 0 26 0,3-2-10 16,-2-1-4-16,2-2 8 0,2-4-4 15,4-4 5-15,12-19-5 0,-19 27 0 0,19-27-3 16,0 0-2-16,0 0-2 0,0 0-2 0,0 0 0 16,0 0 1-16,0 0 2 0,20 12 1 0,-20-12 0 15,30-12 0-15,-12 2 0 0,2-1-6 0,2-1-10 16,-1-4-25-16,6 9-40 0,-11-13-66 0,19 24-144 15,-12-11-280-15,-5 2 18 0,5 14 349 16</inkml:trace>
  <inkml:trace contextRef="#ctx0" brushRef="#br0" timeOffset="1562.6284">3692 2829 1311 0,'0'0'155'0,"0"0"-146"0,24-9-11 0,-24 9 4 15,38-22-4-15,-11 10 4 0,4 0-4 16,2 1 2-16,2 3-3 0,-1 2-11 0,-3-1-19 16,3 8-23-16,-10-5-28 0,9 14-33 0,-15-11-35 15,9 10-166-15,-4 8-96 0,-23-17 133 16</inkml:trace>
  <inkml:trace contextRef="#ctx0" brushRef="#br0" timeOffset="1734.4412">3796 3079 1566 0,'-18'13'69'0,"0"-8"-36"16,18-5-22-16,0 0-11 0,0 0-6 15,0 0-2-15,0 0 2 0,0 0 1 16,0 0 4-16,30 3 0 0,-5-7-1 0,8-2-8 16,2-4-22-16,9 4-47 0,-9-16-92 0,22 9-267 15,-7 0-96-15,-4-10 149 0</inkml:trace>
  <inkml:trace contextRef="#ctx0" brushRef="#br0" timeOffset="18925.1442">4902 2061 1275 0,'-18'-11'150'0,"18"11"-107"16,0 0-35-16,0 0-7 0,2-18-1 0,-2 18 2 16,0 0 6-16,0 0 3 0,0 0 3 0,0 0 1 15,-17-12-3-15,17 12-2 0,-21-3 4 0,21 3 4 16,-30 4 6-16,13 8 5 0,-6-6-1 0,2 11 7 16,-3-6-5-16,4 3 3 0,0-2-9 0,20-12-4 15,-28 26-10-15,28-26-1 0,-15 24-9 16,15-24 2-16,-3 21-5 0,3-21 2 0,7 20-1 15,-7-20 1-15,19 17-1 0,-19-17 3 0,29 15-2 16,-11-9 1-16,2-3-2 0,0 1 2 16,0-2-1-16,1 1 2 0,-4-2 0 0,-17-1 0 0,27 4-2 15,-27-4 2-15,0 0 0 0,19 4-1 16,-19-4 1-16,0 0-1 0,0 0 0 0,0 0 1 16,0 0 0-16,-9 19 0 0,9-19 0 15,-14 23 2-15,14-23-4 0,-25 29 4 0,25-29-3 16,-30 31 1-16,30-31-3 0,-21 25 2 0,21-25-6 15,-15 20-8-15,15-20-25 0,0 0-31 0,0 23-43 16,0-23-52-16,0 0-79 0,0 0-121 0,0 0-113 16,34 0 147-16,-26-23 331 0</inkml:trace>
  <inkml:trace contextRef="#ctx0" brushRef="#br0" timeOffset="19128.2594">5303 2014 1053 0,'0'0'306'16,"0"0"-251"-16,0 0-43 0,1 25 5 0,-1-25 11 16,-15 39 13-16,0-21 0 0,2 8 1 15,-6 0-20-15,4 3-1 0,-2 0-7 0,2 1 6 16,0-2-6-16,3-1 6 0,1-4-16 0,4-3 0 16,2-2-6-16,2-1 3 0,3-17-12 0,0 24-13 15,0-24-27-15,0 0-31 0,21 29-87 0,-21-29-99 16,0 0-245-16,37-17 13 0,-24-8 406 0</inkml:trace>
  <inkml:trace contextRef="#ctx0" brushRef="#br0" timeOffset="19597.0684">5411 1813 1350 0,'-13'20'25'0,"13"-20"-17"15,-1 21-9-15,1-21 13 0,7 18 8 16,-7-18 9-16,0 0 4 0,26 22 0 0,-26-22-3 16,24 12 3-16,-24-12-6 0,33 7-5 0,-15-4-7 15,2 1-2-15,0 1 0 0,0 1-1 16,-1 0-1-16,-2 3-13 0,-17-9 37 0,28 20-37 16,-28-20 36-16,21 26-24 0,-14-6-4 0,-1 5 3 15,-3 0-5-15,-3 5 5 0,-3-3-6 16,-2 1 5-16,-3-1-6 0,-2 2 6 0,0-2-4 15,-1 1 8-15,1-3-6 0,0-1 7 0,0-2-7 16,3-4 3-16,7-18-5 0,-9 25 0 0,9-25-4 16,0 0-1-16,0 0 0 0,0 0 0 0,17 6 2 15,-17-6-1-15,23-15 3 0,-23 15-3 0,36-35 3 16,-14 11-2-16,3-4 3 0,1-1-1 0,-1 2 7 16,-1 1-4-16,0-1 7 15,-3 2-9-15,-1 2 4 0,-1 1-7 0,0 4 3 16,-1 2-3-16,-18 16 1 0,30-23-2 0,-30 23 0 15,17-8 0-15,-17 8 1 0,0 0 0 0,9 28-1 16,-9-28 2-16,5 31-2 0,-4-8 2 0,-1 5-5 16,-3 1 2-16,1 1-13 0,-2 0 2 0,3 3-15 15,-1-3-1-15,4 4-16 0,-1-6-10 0,12 5-27 16,-9-13-14-16,20 13-42 0,-24-33-52 16,45 41-106-16,-9-18-214 0,-9-16 72 0,19 17 430 15</inkml:trace>
  <inkml:trace contextRef="#ctx0" brushRef="#br0" timeOffset="20222.0662">7109 1652 884 0,'-6'-18'70'16,"-8"-10"-13"-16,14 28 14 0,-31-36-8 0,31 36 7 15,-39-22 10-15,22 26 2 0,-13-8-14 16,5 11 0-16,-10-1-3 0,2 9-7 0,-7-1-7 16,3 12-1-16,-7 2-16 0,2 9-2 0,-1 2-12 15,1 5 3-15,1 2-6 0,3 2 5 0,4 1 12 16,6 4-26-16,6-3 19 0,9-2-25 0,6-3-1 16,7-6 5-16,7-2-8 0,8-2 5 15,5-4-6-15,7-2 6 0,8-6-6 16,5-4 4-16,9-7-1 0,7-7-1 0,5-8 2 15,6-6-2-15,2-8 0 0,4-5-1 0,-1-3 3 16,-3-4-5-16,-6-3 5 0,-8-3-7 0,-4-4 7 16,-7-7-9-16,-3-1-16 0,-6 0 24 0,-7-2-29 15,-3 5 23-15,-9 2-2 0,-9-1-8 0,-7 2 13 16,-7-1-4-16,-8-3 13 0,-8 0-8 0,-3 2 12 16,-5 4-6-16,-5 8 11 0,-1 7 2 15,-5 7 6-15,3 7 2 0,-4 9 1 0,-1 7-1 16,-1 3-3-16,-4 11-2 0,2 4-14 0,2 6-6 15,3 4 0-15,5 5 0 0,5 0 0 16,7-1 0-16,5-3 0 0,8-2 0 0,6-3 0 16,8-3 0-16,8 2 0 0,6-6-4 0,7 2-29 15,5-3-9-15,8 2 10 0,2-5-42 0,13 11-13 16,-11-22-72-16,26 27-133 0,-25-12-254 16,12-12-4-16,7 13 323 0</inkml:trace>
  <inkml:trace contextRef="#ctx0" brushRef="#br0" timeOffset="20362.7495">7576 2219 1313 0,'-30'7'130'0,"22"12"-66"16,8-19-18-16,-18 32-3 0,18-32-17 0,-16 34-11 16,12-17-21-16,4-17-16 0,-4 30-33 0,4-30-38 15,4 27-76-15,-4-27-251 0,-7 17-80 0,7-17 129 16</inkml:trace>
  <inkml:trace contextRef="#ctx0" brushRef="#br0" timeOffset="20768.9246">5097 2808 1428 0,'-44'7'121'0,"-6"-9"-60"0,17 3-8 16,6-3-1-16,27 2-7 0,0 0-13 0,0 0-16 15,0 0-9-15,21-11 2 0,8 4 10 16,15-3 1-16,16-1 1 0,9 0-5 0,14-1-5 16,5 0-4-16,12 0-3 0,6-1-5 0,6 1 1 15,2-1-3-15,4 1 0 0,0 1-5 0,5 2 0 16,2-1-8-16,2 3-20 0,-2 0 15 0,5 2-19 16,-6 0 31-16,1 2-25 0,-3-1 5 15,-1 7-12-15,-11-8-51 0,5 16-1 0,-14-14-28 16,8 17-71-16,-23-14-89 0,-11 0-194 0,7 16 57 15,-31-20 418-15</inkml:trace>
  <inkml:trace contextRef="#ctx0" brushRef="#br0" timeOffset="21274.4994">5404 3378 809 0,'3'-24'168'0,"-3"24"-15"16,0 0-4-16,0 0-14 0,0 0-29 0,-17 0-33 15,0-3-24-15,0 6-12 0,-9-2-9 0,0 5-1 16,-4 1-4-16,0 4 1 0,-4 0-4 0,1 3 1 16,-1 1-3-16,3 1 3 0,1-2-5 0,6 2 1 15,3-3-8-15,21-13-2 0,-27 28-6 16,27-28-1-16,-10 28-2 0,10-28 2 15,4 28-3-15,-4-28 4 0,15 31-3 0,-15-31 2 16,24 27-2-16,-7-15 3 0,1-3-3 0,3 0 2 16,3-2-1-16,-2-1 0 0,1 0 1 0,-1 0 0 15,-2 0-1-15,-2 0 3 0,-18-6-4 0,24 15 3 16,-24-15-3-16,12 18 2 0,-12-18-1 0,4 23 1 16,-4-23-2-16,-7 28 3 0,7-28-3 0,-17 31 0 15,5-14-8-15,12-17-1 0,-28 30-11 16,28-30-2-16,-24 20-20 0,24-20-20 0,0 0-25 15,0 0-71-15,0 0-68 0,0 0-146 0,9-32-120 16,14 23 123-16,-10-26 371 0</inkml:trace>
  <inkml:trace contextRef="#ctx0" brushRef="#br0" timeOffset="21479.8347">5705 3409 1533 0,'0'0'62'0,"0"0"-29"15,0 0-6-15,-10 23 13 0,10-23 4 0,-16 33 1 16,3-14-15-16,-1 8-4 0,-2 1-11 0,2 1 0 16,-1-3-10-16,2 0 2 0,1-3-7 0,2-4 1 15,2-1-7-15,8-18-4 0,-7 30-8 0,7-30-11 16,4 27-29-16,-4-27-25 0,15 21-54 16,-15-21-98-16,22 6-75 0,-22-6-220 0,30-10 72 15,2 11 450-15</inkml:trace>
  <inkml:trace contextRef="#ctx0" brushRef="#br0" timeOffset="21912.9239">5922 3251 1253 0,'0'0'326'0,"0"0"-285"0,-11 22-36 16,11-22 22-16,0 0-2 0,5 16 22 0,-5-16-1 15,0 0-9-15,18 22-4 0,-18-22-6 16,16 18 2-16,-16-18-5 0,17 19-1 0,-17-19-6 15,16 21-2-15,-16-21-6 0,12 29 0 0,-12-29-2 16,8 33 2-16,-7-14-3 0,-4 1 3 16,0 1-7-16,-3 2 2 0,-2 0-2 0,-1 2 6 15,-4-2-3-15,2-3-3 0,1-1-2 0,10-19 0 16,-19 28 0-16,19-28 0 0,0 0 0 0,-8 18 0 16,8-18 0-16,0 0 0 0,0 0 0 0,0 0 0 15,0 0-1-15,0 0-1 0,22-14 3 0,-22 14-1 16,26-22 1-16,-26 22-1 0,34-36 1 15,-15 15-3-15,0 0 4 0,1 0-2 0,-1 0 0 16,1 0 0-16,-3 1 0 0,1 0 0 0,0-1 0 16,-2 4 0-16,-16 17 0 0,27-26 0 15,-27 26 0-15,18-14 0 0,-18 14 0 0,0 0 0 16,0 0 0-16,0 0 0 0,0 0-1 0,18 14 0 16,-18-14 0-16,6 21 1 0,-2-4-3 0,-2 1 2 15,1 4-7-15,-2 0-3 0,1 1-8 16,1-1-2-16,2 0-8 0,-2-1 1 0,6 0-9 15,-2-4 2-15,5 2-13 0,-12-19-12 0,31 27-30 16,-31-27-34-16,39 20-68 0,-39-20-87 0,35-6-221 16,-6 14 21-16,-29-8 400 0</inkml:trace>
  <inkml:trace contextRef="#ctx0" brushRef="#br0" timeOffset="22417.4314">7045 3205 1214 0,'-17'-15'111'0,"17"15"-47"0,-27-17-3 16,27 17 5-16,-38-12 5 0,19 12-11 0,-9-5-13 15,1 8-11-15,-5-2-6 0,3 8-3 0,-5-1-1 16,1 7 2-16,1 1-1 0,0 4-13 0,2 2 25 15,3 4-33-15,1 2 21 0,3 6-12 0,1 3-10 16,3 3 9-16,1 1-9 0,2 3 8 16,2-2-10-16,6 1 6 0,4-5-8 0,5-4 3 15,7-5-5-15,4-5 3 0,6-2-3 16,5-4 5-16,5-4-4 0,6-5 3 0,8-4-2 16,4-5-1-16,5-5 1 0,4-6-1 0,-2-7 3 15,2-4-3-15,-2-4 4 0,-2-3-4 0,-3-5 2 16,-6-2-4-16,-4-3 5 0,-3 0-6 0,-4-1 7 15,-3 2-6-15,-6-2 5 0,-4 1-6 0,-7 0-9 16,-5 2 17-16,-5-1-19 0,-5 2 19 16,-3 0-5-16,-5 1-4 0,-4 3 7 0,-2 6-5 15,-3 5 5-15,-2 7-2 0,-2 5 4 16,0 6 2-16,-3 4 1 0,-2 6-7 0,-2 4-1 16,0 6 0-16,-1 3 0 0,5 2 0 0,2 2 0 15,5-1 0-15,7 3 0 0,3-2 0 0,6 2 0 16,3 1 0-16,4-2 0 0,5 2 0 0,4-2-10 15,5 0-10-15,6-1-14 0,2-4-10 16,10 3-22-16,-4-11-35 0,16 14-55 0,-19-25-110 16,21 12-323-16,-2 1 47 0,-4-14 324 0</inkml:trace>
  <inkml:trace contextRef="#ctx0" brushRef="#br0" timeOffset="22770.8763">7373 3594 1421 0,'-10'20'338'0,"10"-20"-298"0,0 0-23 16,0 0-2-16,0 0 3 0,0 0 1 0,0 0-1 16,0 0 0-16,20 12-4 0,-20-12-4 15,28 1-3-15,-11-2-3 0,2-2-2 0,0 1 0 16,-2-1-2-16,-17 3 0 0,29-2 1 0,-29 2 0 15,19 1 0-15,-19-1 0 0,0 0 3 0,0 0 3 16,0 0 3-16,7 17 1 0,-7-17 2 0,-12 21-3 16,12-21 0-16,-25 31-5 0,8-10 2 0,-4-2 0 15,-1 3 4-15,-1-2-6 0,6 0-5 16,1-3 0-16,16-17 0 0,-18 27 0 0,18-27 0 16,-2 17 0-16,2-17 0 0,0 0 0 15,18 16 0-15,-18-16 0 0,28 5 0 0,-8-7-6 16,6-6-16-16,4 0-23 0,2-9-27 0,15 10-86 15,-20-28-228-15,22 13-227 0,-5-1 4 0,-5-10 474 16</inkml:trace>
  <inkml:trace contextRef="#ctx0" brushRef="#br0" timeOffset="23270.9174">8470 2542 1387 0,'-22'16'315'0,"22"-16"-260"15,0 0-32-15,0 0-21 0,0 0-4 0,0 0 0 16,0 0 1-16,0 0 2 0,0 0 0 16,32-5 0-16,-13 0-1 0,8-1 1 15,3-2-2-15,6-1-7 0,0-3-20 0,4 5-24 16,-6-9-26-16,8 12-18 0,-17-10-10 0,10 15-5 15,-35-1-23-15,43-3-36 0,-43 3-64 0,0 0-131 16,22 8-24-16,-42-10 381 0</inkml:trace>
  <inkml:trace contextRef="#ctx0" brushRef="#br0" timeOffset="23427.1962">8622 2645 641 0,'-39'24'175'16,"-9"-7"-8"-16,16 11-14 0,-14-16 0 0,21 13-19 16,-7-13-35-16,16 7-17 0,-3-11-24 0,19-8-12 15,0 0-17-15,-9 17-15 0,9-17-10 0,0 0-1 16,18 7-1-16,-1-4 1 0,7-5 0 0,7-1-2 15,10-8 2-15,5-4-5 0,10 0-15 16,1-10-41-16,13 13-59 0,-17-19-134 0,17 10-333 16,-5 6 60-16,-6-12 308 0</inkml:trace>
  <inkml:trace contextRef="#ctx0" brushRef="#br0" timeOffset="24661.9738">9766 1414 1376 0,'0'0'60'0,"0"0"-32"15,0 0-29-15,0 0 5 0,0 0 7 0,22-5 7 16,-22 5 5-16,21 11 2 0,-21-11-3 0,27 24 1 16,-11-2-6-16,7 8 2 0,1 6-12 0,4 7 8 15,0 4-12-15,0 5 12 16,0 2-16-16,0 3 11 0,0-1-15 0,-1-4 2 16,-2 6 28-16,-1-3-28 0,-2-3 28 0,-1 0-18 15,-3-8-12-15,0-4 9 0,0-3-9 0,-1-3-1 16,0-2-17-16,-3-8-7 0,6 4-26 0,-20-28 0 15,32 36-23-15,-32-36-21 0,30 20-28 0,-30-20-60 16,23 2-112-16,-6 4-146 0,-16-23 145 0,17 18 301 16</inkml:trace>
  <inkml:trace contextRef="#ctx0" brushRef="#br0" timeOffset="24849.5613">10157 2073 1340 0,'-32'23'289'15,"-4"-15"-248"-15,4 7-22 0,2 2-14 16,-1 5 10-16,2-1-2 0,1 5 6 0,-2-2-10 16,1 0-2-16,2 0-9 0,4 0 5 0,3-1-6 15,7-3 0-15,4 0-22 0,9-20-21 0,-1 29-34 16,1-29-28-16,23 27-39 0,-23-27-63 0,44 8-134 16,-6 1-133-16,-7-21 163 0,26 18 314 0</inkml:trace>
  <inkml:trace contextRef="#ctx0" brushRef="#br0" timeOffset="25036.9893">10835 2254 1544 0,'-19'15'50'15,"8"2"-40"-15,-1 3-3 0,-3 1 9 0,2 5 9 16,-4-3-9-16,0 2 4 0,0-1-29 0,-1-6-30 15,7 9-24-15,-8-11-14 0,16 17-66 0,-17-21-98 16,13 5-248-16,6 11-20 0,1-28 392 0</inkml:trace>
  <inkml:trace contextRef="#ctx0" brushRef="#br0" timeOffset="25365.1221">9394 2798 1547 0,'0'0'90'0,"0"0"-54"0,0 0-9 15,20 9 0-15,8-4 12 0,16-8 11 0,14 1-7 16,10-8-8-16,10 1-9 0,6-3-12 16,9-2-8-16,3 1-3 0,4-2-4 0,0 2 2 15,-2 0-4-15,2 1 2 0,-3 2-7 0,-1 3-2 16,-4-1-14-16,-4 7-11 0,-10-4-18 0,3 10-21 16,-18-7-20-16,4 16-25 0,-21-15-77 0,13 23-113 15,-20-3-187-15,-11-8 9 0,4 21 454 0</inkml:trace>
  <inkml:trace contextRef="#ctx0" brushRef="#br0" timeOffset="25693.2658">9864 3251 1146 0,'28'-21'147'16,"-15"-7"-116"-16,11 4 3 0,-3-1-2 0,6 5-4 15,-4 2 3-15,-1 6-14 0,-5 4-6 16,-17 8-3-16,21-5 11 0,-21 5 15 0,0 0 14 16,17 25 8-16,-17-25-3 0,10 35-5 15,-7-10-13-15,4 5-2 0,-2 5 1 0,1 5-27 16,0 0 22-16,2 2-25 0,0-2 5 0,1-1 3 15,2-1-13-15,3 1 5 0,2-1-8 0,2-1 7 16,2-1-10-16,-1-3 1 0,3 1-17 0,-3-6-7 16,7 3-33-16,-7-12-28 0,14 15-81 0,-33-34-19 15,53 40-71-15,-36-25-168 0,0-10 14 0,13 15 200 16</inkml:trace>
  <inkml:trace contextRef="#ctx0" brushRef="#br0" timeOffset="25885.7477">10214 3668 1660 0,'-29'17'75'0,"-4"1"-56"0,3 3-12 16,-1 3-4-16,3 1 6 0,-1 4-7 0,2 0 5 15,0 2 10-15,3-2-30 0,5-2 28 0,3-1-29 16,6-3-1-16,4-4-9 0,9 5-31 0,-3-24-33 15,18 39-74-15,-18-39-112 0,19 14-273 0,9 0 47 16,-8-18 379-16</inkml:trace>
  <inkml:trace contextRef="#ctx0" brushRef="#br0" timeOffset="26251.6308">10597 3795 1734 0,'0'0'68'0,"0"0"-59"0,0 0-6 16,0 0 8-16,0 0 7 0,18-18 5 0,-18 18-5 16,32-12-6-16,-15 6-8 0,0 2-3 0,-17 4 0 15,29-5-1-15,-29 5 1 0,23 1 0 0,-23-1 1 16,0 0-1-16,22 10 0 0,-22-10-1 15,0 0 2-15,12 17-1 0,-12-17 1 0,3 18-1 16,-3-18 1-16,-6 27-2 0,6-27 1 0,-17 34-1 16,4-16-12-16,0 1 28 0,0 2-25 0,-1-3 24 15,3 1-11-15,11-19-6 0,-13 29 3 0,13-29-3 16,-1 20 0-16,1-20-1 0,0 0 0 16,17 20 1-16,-17-20 0 0,33 3 1 0,-7-7-1 15,8-5-3-15,5-5-16 0,6 1-33 16,-4-16-73-16,19 21-169 0,-7-18-312 0,-1 0 36 15,1 7 343-15</inkml:trace>
  <inkml:trace contextRef="#ctx0" brushRef="#br0" timeOffset="26540.9796">11971 2450 1655 0,'-37'-6'122'0,"37"6"-109"16,18-14-15-16,6 3-2 0,11-6 3 0,10 1 0 15,4 2-18-15,-2-7-47 0,11 17-72 0,-19-22-100 16,21 26-113-16,-6-4-172 0,-16-12 77 16,11 25 446-16</inkml:trace>
  <inkml:trace contextRef="#ctx0" brushRef="#br0" timeOffset="26712.8572">11806 2884 1758 0,'-24'-3'73'16,"24"3"-67"-16,36-11-4 0,1 0-3 0,11-6 4 15,9-5-4-15,4-2 0 0,0-3-25 0,8 9-54 16,-14-18-114-16,23 11-396 0,-14 3 20 0,-4-2 192 16</inkml:trace>
  <inkml:trace contextRef="#ctx0" brushRef="#br0" timeOffset="27242.4589">13145 2125 1391 0,'24'-36'51'0,"-9"14"-39"16,9-8-10-16,6-3 19 16,9 10 10-16,3-10-32 0,5 10 35 0,-3-1-52 15,0 4 22-15,-2 1 1 0,-3 2-7 0,-2 7 4 16,-7 0-4-16,-4 6 5 0,-6 3-2 0,-20 1 2 15,25 9 7-15,-25-9 5 0,9 16 9 0,-9-16 0 16,-2 32 1-16,-4-10-12 0,-4 4-5 0,-2 2 32 16,-3 8-32-16,-4 2 36 0,1 4-22 15,-2 2-12-15,2-3 8 0,1 0-9 0,5 4 10 16,1-3-8-16,5 2 8 0,2-3-14 0,7-3 4 16,3-2-9-16,5-3 6 0,4-4-7 0,5-1 6 15,4-6-5-15,5-4 5 0,5-6-5 0,5-5 5 16,4-5-1-16,4-8 2 0,4-5 3 0,3-6-1 15,-2-7 7-15,-3-2-5 0,-5-4 5 0,-7 0-11 16,-3-3 3-16,-6 0-7 16,-3-2 6-16,-5-1-6 0,-3 1 4 0,-3-1-6 0,-3 3 5 15,-3-1-7-15,-2 5 5 0,-2-1-11 16,-3-3-1-16,-2-1-13 0,0 3 1 0,-4-2-3 16,1 12-35-16,-2-2 25 0,6 23-48 0,-8-33 15 15,8 33-25-15,-4-19-57 0,4 19-124 0,19 9-266 16,-19-9 69-16,0 0 374 0</inkml:trace>
  <inkml:trace contextRef="#ctx0" brushRef="#br0" timeOffset="27429.9461">14435 2466 1358 0,'0'0'282'16,"-18"19"-243"-16,18-19-24 0,-15 30-6 0,15-30 5 15,-12 32 2-15,12-32-4 0,-14 30 1 0,14-30-15 16,-14 27-3-16,14-27-24 0,-10 25-40 0,10-5 7 16,0-20-92-16,-6 30-123 0,6-13-227 0,0-17-8 15,-2 32 369-15</inkml:trace>
  <inkml:trace contextRef="#ctx0" brushRef="#br0" timeOffset="27758.1081">13044 3102 1730 0,'-18'-4'61'0,"18"4"-44"0,0 0-12 0,0 0 2 16,36-4 12-16,-1-1 7 0,13-6 7 16,13 1-6-16,9-4-3 0,13 2-10 15,13-4-5-15,6 0-4 0,8-1-1 0,4 1-3 16,1 1 2-16,3 0-11 0,-2 0-3 0,-7-1-14 16,-2 5-8-16,-6-4-13 0,-2 11-17 0,-12-7-16 15,6 17-67-15,-23-18-51 0,18 24-35 0,-26-11-191 16,-4-2-29-16,4 18 183 0</inkml:trace>
  <inkml:trace contextRef="#ctx0" brushRef="#br0" timeOffset="28320.6094">13563 3592 1458 0,'17'-1'256'0,"-17"1"-213"15,35-27-20-15,-7 9 0 0,8 2-2 16,-2-2 3-16,3 3-12 0,-6 1-7 0,-2 2-4 15,-2 1 0-15,-3 1-2 0,-2 2 3 16,0-1-2-16,0 1 2 0,-4 2-2 0,-1 1 0 16,-17 5 1-16,24-5-2 0,-24 5 1 0,0 0 0 15,0 0 0-15,0 0 3 0,0 0 1 0,15 21 2 16,-15-21 3-16,-5 26-2 0,1-6 1 0,-3 1-4 16,-3 9 3-16,-2 1-9 15,-2 3 7-15,0 3-9 0,0 0 8 0,2 0-8 0,1 1 8 16,3 0-8-16,6 1 7 0,3-2 10 0,0 1-22 15,4-7 23-15,1-2-24 0,3-3 8 16,4-4 5-16,3-4-4 0,6-4 5 0,1-3-1 0,1-6 1 16,4-4-2-16,4-6 0 0,4-6 0 15,4-3-2-15,3-5 3 0,0-4-6 0,-6-5 5 16,1-1 10-16,-8-4-23 0,-2 2 24 16,-3-2-21-16,-7 0 10 0,-3 1 13 0,-5 0-2 15,-5 1 11-15,0 1-5 0,-4-2 1 0,1 1-19 16,0-2-1-16,-1-1 0 0,1 0 0 0,2-2 0 15,4 2 0-15,0 2 0 0,4 1 0 0,3 6 0 16,1 4 0-16,-16 21-12 0,33-26-10 0,-33 26-20 16,34-14-16-16,-34 14-38 0,36-2-60 15,-36 2-157-15,20-7-283 0,-20 7 67 0,20 9 307 16</inkml:trace>
  <inkml:trace contextRef="#ctx0" brushRef="#br0" timeOffset="28742.5102">14400 3849 1755 0,'0'0'52'0,"0"0"-48"16,0 0-7-16,33 8 4 0,-8-11 3 0,7-5 4 16,3-1 0-16,6-5 6 0,7 1-2 0,-3-2 2 15,2 0-5-15,-4 3-1 0,-4 3-5 0,-5 0-2 16,-6 3-1-16,-6 1 1 0,-22 5-1 0,25-4 1 16,-25 4 1-16,0 0 0 0,0 0 2 0,0 0 2 15,0 0 0-15,-9 20-3 0,9-20 1 16,-38 35-6-16,11-13 10 0,-6 1 2 0,2 1-7 15,-3-1 30-15,2 2-26 0,0-2 20 0,7 2-6 16,2-6-8-16,6-2-5 0,17-17-8 16,-19 22 0-16,19-22 0 0,0 0 0 0,13 21 0 15,-13-21 0-15,25 14 0 0,-5-11 0 0,4-3 0 16,5-4 0-16,6-2 0 0,3-8-27 0,8 3-50 16,-6-14-88-16,26 16-339 0,-18-12-107 15,3 0 8-15,2 5 544 0</inkml:trace>
  <inkml:trace contextRef="#ctx0" brushRef="#br0" timeOffset="28896.4947">15475 3956 1951 0,'-35'13'96'0,"35"-13"-96"0,0 0 0 15,0 0 0-15,0 0 0 0,0 0 0 0,-12-19 0 16,12 19 0-16,4-22 0 0,2 5 0 0,-6 17-69 15,25-41-36-15,0 33-138 0,-20-12-378 0,16 1 32 16,-4 1 170-16</inkml:trace>
  <inkml:trace contextRef="#ctx0" brushRef="#br1" timeOffset="45557.1317">1713 5951 969 0,'0'0'33'0,"-5"-24"-22"0,5 24-5 16,0-20-2-16,0 20 16 0,0 0 12 15,0 0 14-15,0 0-2 0,0 0-11 0,0 0-10 16,0 0-6-16,0 0 6 0,9 33 2 0,-4-2 1 15,-3 3-14-15,2 5 1 0,-2 7-16 0,-1 4 10 16,-4 2-11-16,-4 1 11 0,-2 3 5 0,-3 1-26 16,-2-3 10-16,-3-6-52 0,8 2-57 0,-12-21-90 15,11-6-284-15,12 6 38 16,-2-29 420-16</inkml:trace>
  <inkml:trace contextRef="#ctx0" brushRef="#br1" timeOffset="46230.3799">2386 5245 1138 0,'2'-23'24'0,"-2"23"-12"0,0 0-11 16,0 0-2-16,0 0 0 0,0 0 4 15,0 0 3-15,0 0 9 0,0 0 7 0,0 0 2 16,0 0 7-16,0 0 5 0,-10 25 4 0,6 0 11 16,-9-2-1-16,6 9 7 0,-7-1-12 0,5 8-4 15,-2 5-18-15,4 6 5 0,-3 2-15 0,3 4 16 16,-2 1-15-16,1 1-10 0,-2-2 18 0,2 0-24 16,-1-7 20-16,3-2-6 0,1-7-11 0,1-7 6 15,3-8-7-15,2-7 3 0,-1-18-4 16,9 20 2-16,-9-20 0 0,17 2 2 15,-17-2 1-15,33-12 2 0,-13-4 6 0,6-7-4 16,1-9 7-16,1-9-11 0,2-8 5 0,2-3 3 16,-2-2-20-16,1 3 22 0,-2 1-18 0,-4 3 10 15,-2 0 11-15,-3 0-11 0,-3-1 6 0,-1-2-12 16,-3 3 9-16,-2 0-10 0,-1 3 7 16,1 3-8-16,-2 2 6 0,1 8-6 0,0 5-9 15,-2 9 24-15,-8 17-27 0,0 0 28 0,15-16-16 16,-15 16 1-16,0 0 0 0,0 0-15 0,22 24 30 15,-10-5-27-15,0 7 24 0,2 4-6 0,-1 5-10 16,3 4 9-16,-2 4-8 0,0 4 7 16,-1 3-7-16,2 2 11 0,-1 2-11 0,2-1 10 15,0 3-11-15,-2 0-7 0,0-1 18 16,-3-1-29-16,1-1 11 0,-4-4-17 0,5 2-29 16,-8-9-10-16,10 9-50 0,-16-18-41 0,22 16-83 15,-24-16-190-15,8-9-60 0,12 10 238 0</inkml:trace>
  <inkml:trace contextRef="#ctx0" brushRef="#br1" timeOffset="46605.4176">3260 5925 1445 0,'0'0'164'0,"0"0"-143"0,0 0-21 16,0 0-1-16,0 0 8 0,18-3 11 0,-18 3 5 16,20-3 1-16,-20 3-6 0,22-3-9 0,-22 3-5 15,25 1-2-15,-25-1 0 0,25 5-1 0,-25-5 0 16,18 10-1-16,-18-10 1 0,0 0-1 0,18 23 3 16,-18-23-2-16,7 18 3 0,-7-18-1 0,2 23 1 15,-2-23-1-15,-5 29 4 0,5-29-4 0,-11 34 6 16,1-16-5-16,2 1 5 15,-5 1-2-15,1-1 6 0,0-2-1 0,12-17 2 16,-22 28-5-16,22-28-2 0,-12 17-5 0,12-17-1 16,0 0-6-16,0 0 2 0,0 0-2 0,0 0 2 15,0 0 1-15,22 8 1 0,-4-11 0 0,5-5-2 16,6-1-10-16,4-7-16 0,11 5-31 0,-5-11-49 16,18 18-79-16,-20-23-128 0,8 12-239 0,8 9 40 15,-13-14 470-15</inkml:trace>
  <inkml:trace contextRef="#ctx0" brushRef="#br1" timeOffset="46871.0269">4390 5719 1414 0,'0'0'13'0,"2"-17"-12"0,17 6-1 16,6-2-3-16,9-2 6 0,6 1-3 0,3 1 2 15,1-1-3-15,1 3-2 0,0-1-24 0,5 8-36 16,-10-9-52-16,12 16-66 0,-17-13-85 0,1 2-172 15,8 17 103-15,-24-18 335 0</inkml:trace>
  <inkml:trace contextRef="#ctx0" brushRef="#br1" timeOffset="47042.9258">4681 5913 1201 0,'-43'15'89'0,"15"8"-14"0,-1-12-14 0,12 6 1 15,0-13 1-15,17-4-12 0,0 0-26 0,0 0-12 16,0 0-11-16,0 0-3 0,0 0 2 15,31-1-2-15,-5-7 2 0,4-4-3 16,8-1-16-16,1-9-37 0,13 12-63 0,-14-19-104 16,23 20-179-16,-6-3-101 0,-12-13 179 0</inkml:trace>
  <inkml:trace contextRef="#ctx0" brushRef="#br1" timeOffset="47589.796">6100 5527 1156 0,'-1'-21'54'15,"1"21"-28"-15,0 0-21 0,0 0-3 0,0 0 5 16,0 0 3-16,0 0 3 16,0 0 4-16,0 0 0 0,0 0 8 0,-2 27 1 15,2-7 7-15,-3 0-4 0,0 5 5 0,-3-1-8 16,4 5 2-16,-4 2-14 0,2-1 1 0,-1 0 7 15,0-1-33-15,2-6 32 0,1 0-32 0,1-5 13 16,1-18 1-16,3 27-3 0,-3-27 3 0,0 0-2 16,12 17 4-16,-12-17 3 0,0 0 2 0,0 0 2 15,0 0 8-15,0 0 5 0,23-21 1 16,-23 21 2-16,11-34-14 0,-5 11-20 0,1-3 26 16,1-4-30-16,0-1 30 0,-1-1-7 0,2 1-5 15,-1-1 9-15,1 2-7 0,2-3 5 16,2 1-9-16,1-3 5 0,3 1-9 0,2 2 4 15,2 0-8-15,2 7 5 0,0 3-5 0,0 4 4 16,-2 6-2-16,-3 4-1 0,-18 8 0 0,28-8-1 16,-28 8 0-16,18 3-5 0,-18-3-7 15,18 9-12-15,-18-9-15 0,24 16-24 0,-24-16-12 16,26 22-20-16,-26-22-46 0,34 26-50 0,-34-26-46 16,44 17-128-16,-6 4-46 0,-16-23 274 0</inkml:trace>
  <inkml:trace contextRef="#ctx0" brushRef="#br1" timeOffset="47996.0524">6684 5545 1443 0,'0'0'109'0,"0"0"-97"0,0 0-13 16,0 0-6-16,24 21 6 0,-24-21 2 15,33 8 6-15,-11-7 6 0,4 0 3 0,5-4-1 16,4 0-3-16,3-1-7 0,2-4-5 0,1 2 2 16,-3-2-3-16,-4-1 2 0,-4 0-1 0,-5-2 2 15,-6 1-1-15,-2-1 2 0,-17 11-2 0,21-25 5 16,-21 25-3-16,8-29 3 0,-8 12-4 16,-5 0 3-16,-3 0-4 0,8 17 4 0,-28-29-1 15,7 17 5-15,-1 3 3 0,-7 1 5 16,0 4 2-16,-3 1 0 0,1 4 0 0,0 2-1 15,3 6 0-15,3-1-2 0,2 6-1 0,2 1-6 16,4 4 1-16,3 4-7 0,1 2 3 0,5 2-5 16,3 0 5-16,5 0-5 0,4-3 5 0,3-2-8 15,6-1 4-15,4-5-5 0,6 0 3 0,4-4-2 16,6-3 1-16,5-7 0 0,3-4-10 16,9-6-5-16,5-7-10 0,5-3-17 0,-1-11-25 15,13 4-39-15,-16-21-76 0,18 19-80 0,-20-17-177 16,0-2-55-16,10 13 286 0</inkml:trace>
  <inkml:trace contextRef="#ctx0" brushRef="#br1" timeOffset="48167.9434">7838 4877 1705 0,'-40'37'69'0,"8"5"-36"15,-1 5-18-15,4 3 10 0,-2 1 11 0,6-1-23 16,-1 0 13-16,2 1-28 0,3-3 0 0,2 0 7 15,4 1-11-15,6-6 7 0,6 1-14 16,4-7-7-16,9 0-21 0,1-7-21 0,15 6-44 16,-11-15-42-16,27 17-106 0,-19-21-186 15,10-2-68-15,12 8 183 0</inkml:trace>
  <inkml:trace contextRef="#ctx0" brushRef="#br1" timeOffset="48574.2771">8068 5388 1548 0,'0'0'138'0,"-59"18"-85"15,25-2-9-15,-5-2-10 0,6 7 3 16,-2 0-10-16,2 4-4 0,0-1-10 0,4-1 1 16,2-1-4-16,6-1 4 0,4-1-6 0,6-3 1 15,11-17-5-15,-5 27 0 0,5-27-3 0,14 25 2 16,-14-25-1-16,32 21 1 0,-10-12 0 15,5-4 0-15,2-3-3 0,2-3 2 0,5-5-2 16,0-1 1-16,3-5 2 0,0-2-3 0,0-3 4 16,-1-1-6-16,-2-4 3 0,-2 1-2 0,-2-4 4 15,-4 0-5-15,-3 0 5 0,-3-1-4 0,-4 1 4 16,-4 1-5-16,-6 2 5 0,-2 1-4 0,-6 21 4 16,0-30-2-16,0 30 4 0,-8-19 0 15,8 19 2-15,0 0 1 0,-23-3-2 0,23 3-3 16,-27 20-3-16,10-1 0 0,-1 5 0 15,-1 5 0-15,2 3 0 0,2-2 0 0,4-2 0 16,3-3 0-16,5-1 0 0,3-4-11 0,6-2-14 16,-6-18-5-16,23 26-14 0,-6-20-6 0,10 3-22 15,-3-14-27-15,21 11-62 0,-17-29-137 0,12 9-262 16,9-1 15-16,-8-14 394 0</inkml:trace>
  <inkml:trace contextRef="#ctx0" brushRef="#br1" timeOffset="48777.3465">8930 4847 1731 0,'-31'17'68'15,"3"7"-34"-15,-7 7-11 0,2 7 9 16,-6 6-4-16,2 4 1 0,-3 5 3 0,1 3-23 16,3 0 13-16,5 2-21 0,5-2-2 0,6 4 7 15,1-1-12-15,6-2 9 0,4-2-15 0,1-6 3 16,5-3-19-16,2-5-4 0,5-2-3 0,-2-8-41 15,10 3-7-15,-9-17-69 0,19 17-111 0,-12-17-298 16,-10-17 10-16,29 20 343 0</inkml:trace>
  <inkml:trace contextRef="#ctx0" brushRef="#br1" timeOffset="49152.3352">8437 5262 1813 0,'-22'-4'63'0,"22"4"-37"16,0 0-12-16,0 0-4 0,0 0 4 0,0 0 5 16,0 0 6-16,27 12 0 0,-7-7-3 0,4-1-11 15,4-2-6-15,5-2-5 0,3 0 0 0,3 0 0 16,2-1-6-16,2 0-8 0,1 0-8 0,1 1-6 16,-3-2-7-16,2 6-1 0,-4-3 2 0,0 5 5 15,-6-1 6-15,-1 2 0 0,-5 0-4 0,0 2-10 16,-10-3-12-16,3 5-8 15,-21-11 1-15,21 15 8 0,-21-15 17 0,2 19 15 16,-2-19 15-16,-14 29 7 0,4-10 16 0,-7-1 5 16,2 7 4-16,-7-5 1 0,5 7 2 0,-5-4-12 15,5 1 3-15,0-1-18 0,4-1 2 0,1-2-7 16,5 0 6-16,7-20-6 0,-9 31 2 0,9-31-6 16,2 24 4-16,-2-24-2 0,0 0-10 15,24 16 0-15,-24-16-1 0,28-4 0 0,-11-3 4 16,3-5-2-16,1-5-6 0,2-1-3 0,-3-5-14 15,4 2-18-15,-10-11-57 0,14 15-102 0,-18-11-250 16,1-8-45-16,9 10 251 0</inkml:trace>
  <inkml:trace contextRef="#ctx0" brushRef="#br1" timeOffset="49526.2755">9269 5020 1333 0,'0'0'324'0,"0"0"-290"0,0 0-34 0,-8 27 3 15,8-27 5-15,6 19 8 0,-6-19 1 0,9 17-1 16,-9-17-7-16,16 17-3 0,-16-17-6 16,21 17 1-16,-21-17-3 0,20 18 2 0,-20-18-1 15,24 17-13-15,-24-17 34 0,21 17-32 16,-21-17 32-16,22 14-18 0,-22-14-3 0,0 0 3 16,22 23-2-16,-22-23 7 0,9 17 6 0,-9-17 6 15,3 22 3-15,-3-22 4 0,0 30-6 0,0-9 5 16,-2-1-10-16,0 5 5 0,-2 0-8 0,0 3 2 15,1 0-5-15,-2 2 2 0,1-2-7 0,0-1 2 16,3-1-5-16,2-4 3 0,2-2-5 16,1-2 3-16,2-1-3 0,-6-17 3 15,22 26-3-15,-22-26 1 0,34 13-1 0,-15-12 3 16,2-6 1-16,-2-2 2 0,1-5 4 0,-1-4-4 16,1-2 2-16,-2-4-4 0,0-1 1 0,1-2-4 15,1-3 0-15,-3-1 0 0,0-1 0 0,-4-3-2 16,1 3-8-16,-2-5-16 0,1 1-10 0,-1-6-25 15,8 6-18-15,-10-9-36 0,15 22-75 16,-22-19-97-16,16 20-276 0,-1 10 31 0,-10-9 387 16</inkml:trace>
  <inkml:trace contextRef="#ctx0" brushRef="#br1" timeOffset="49899.7696">9977 5412 1448 0,'0'0'89'0,"0"0"-56"16,0 0-2-16,0 0 7 0,0 0 3 0,0 0-5 0,18 8-11 0,-18-8-10 15,23-9-9-15,-23 9-2 0,37-20-4 0,-14 9 2 16,0-2-2-16,2 1 2 0,0 0-2 16,-2-1 4-16,0-2-4 0,-1 1 2 15,-1-1-1-15,-3 2 4 0,-18 13-2 0,29-28 3 16,-29 28-2-16,21-29 6 0,-21 29 1 0,4-28 6 15,-4 28 0-15,-9-25-18 0,9 25 31 0,-23-14-32 16,4 14 21-16,-2 4-1 0,-5 6-7 0,-4 4 30 16,-3 7-13-16,-3 3 14 0,0 8-31 0,-3 3-11 15,1 2 0-15,2-1 0 0,4 1 0 16,8-6 0-16,8-2 0 0,8-2 0 0,5-4 0 16,6-2 0-16,6-1 0 0,6-2 0 0,3-2 0 15,8-4 0-15,3-1 0 0,7-4 0 0,7-6 0 16,9 0-44-16,-2-13-87 0,22 19-186 15,-10-19-334-15,-3 0 40 0,-3 1 319 0</inkml:trace>
  <inkml:trace contextRef="#ctx0" brushRef="#br1" timeOffset="50751.2258">11220 5269 972 0,'0'0'305'16,"0"0"-231"-16,16-17-35 0,-16 17-16 0,0 0-6 15,17-18 5-15,-17 18 6 0,0 0 7 0,0 0 4 16,0 0 0-16,0 0-4 0,0 0-12 0,0 0-6 15,-9 17-4-15,9-17 1 0,-13 28-1 0,5-6 9 16,-3 1-3-16,4 7 6 0,-3 0-9 0,2 4 3 16,1 2-11-16,-2 1 4 15,2-4-8-15,2-1 6 0,-1-2-9 0,3-3 4 16,2-2-7-16,0-2 6 0,2-5-6 0,-1-18 5 16,7 26-4-16,-7-26 2 0,0 0 0 0,25 15 4 15,-25-15 3-15,20-5 0 0,-20 5 2 0,24-22-4 16,-11 3 0-16,3-2-6 0,0-5 5 0,-2-2-5 15,0-1 6-15,-5 0-5 0,1-2 9 0,-3 1 0 16,-1-2 8-16,-2 1-1 0,-2-2 2 16,1 2-12-16,-2-3 5 0,0 1-11 0,2 3 5 15,-1 1-5-15,2 7 3 0,-1 4-2 0,-3 18-13 16,11-24 14-16,-11 24-16 0,14-17 24 16,-14 17-10-16,18-11 8 0,-18 11-10 0,28-6-5 15,-9 6-9-15,0-1-11 0,4 4-22 0,-4-5-35 16,12 16-55-16,-31-14-99 0,47 6-351 0,-25 8 35 15,-4-9 234-15</inkml:trace>
  <inkml:trace contextRef="#ctx0" brushRef="#br1" timeOffset="51157.5066">11761 5377 1609 0,'-24'7'165'16,"24"-7"-138"-16,0 0-24 0,0 0 1 0,11 21 7 16,-11-21 9-16,23 14 0 0,-23-14-3 0,34 10-8 15,-12-8-5-15,2-2-4 0,6-2 1 0,3-4 0 16,2-1-1-16,1-4 1 0,0-1-2 0,-2-2 2 16,-1 0-2-16,-3-1 3 0,-4 0-1 15,-3-1 2-15,-2-1-3 0,-5 0 3 0,-16 17-3 16,21-29 4-16,-21 29-1 0,4-24 3 0,-4 24-3 15,-13-22 2-15,13 22-3 0,-28-23-18 0,8 13 17 16,-3-1-16-16,-2 4 31 0,-8 0-6 16,1 4 12-16,-2 2-9 0,3 6-9 0,0 4 29 15,2 3-26-15,1 5 26 0,1 3-17 0,2 2-16 16,4 3 0-16,3 2 0 0,4-2 0 16,7 2 0-16,6-2 0 0,6 1 0 0,7 2 0 15,5-1 0-15,5 0 0 0,9-2 0 0,6-4 0 16,9-1-10-16,6-5-24 0,10 1-35 0,-2-11-34 15,13 10-53-15,-21-22-148 0,22 9-233 0,-8-2-8 16,-4-9 257-16</inkml:trace>
  <inkml:trace contextRef="#ctx0" brushRef="#br1" timeOffset="51407.4944">13212 4604 1208 0,'-31'-41'368'0,"5"32"-301"16,-11-1-5-16,8 11-8 0,-6 0-8 16,4 10-11-16,-3 2-12 0,1 7 1 0,-2 1-10 15,2 7 4-15,0 1-9 0,2 4 5 0,-1 4-4 16,-1 4 8-16,-1 7-7 0,0 1 9 0,0 4-10 16,4 3 6-16,1 0-13 0,3 3-1 0,4 1 12 15,3 1-17-15,2-3 7 0,3 0-4 16,3-2-11-16,3-6-5 0,2 0-23 0,1-10-6 15,5 2-40-15,-6-16-29 0,16 11-54 16,-10-37-48-16,8 40-118 0,-6-22-178 0,-2-18 77 16,0 0 364-16</inkml:trace>
  <inkml:trace contextRef="#ctx0" brushRef="#br1" timeOffset="52235.6429">12339 5252 1752 0,'0'0'75'0,"0"0"-49"0,0 0-20 0,0 0 3 16,0 0 5-16,21 9 10 0,-21-9-1 0,38 5-4 16,-9-5-7-16,7-2-9 0,6-1-3 15,4-2-1-15,5 0 1 0,3-1-5 0,2 0-3 16,-3 0-5-16,0 2-3 0,-5 1-1 0,-1 0 3 16,-5 2 0-16,-3 1 5 0,-4 1 2 15,-6 2 3-15,-3-1 2 0,-8 1 1 0,-18-3 0 16,17 7 1-16,-17-7 3 0,0 0 0 0,0 0 3 15,-9 23-2-15,9-23 0 0,-19 24-3 0,19-24 3 16,-28 29-2-16,13-11 7 0,-1 0 0 0,0 4 7 16,-1 2-6-16,2 6 4 0,-1 1-3 0,2 1 7 15,1-1-9-15,0-4 6 0,2 0-11 16,3-4 1-16,2-2-4 0,2-2 3 16,4-19-5-16,-2 29 2 0,2-29-1 0,0 0 1 15,5 18-2-15,-5-18 4 0,0 0 3 0,0 0 1 16,23-5 2-16,-23 5-4 0,22-25-1 0,-8 5-4 15,3-3 3-15,1 1-5 0,-3-4 4 0,1 2-3 16,0-3 3-16,-3 1-2 0,2-1 3 0,-3-2-4 16,-1 1 5-16,-3-2-6 0,2 0 4 15,0 0-4-15,-2 2 4 0,2 2-3 0,-2 6 2 16,-8 20-2-16,15-27 2 0,-15 27-4 0,0 0 3 16,0 0-1-16,21-13-2 0,-21 13 1 0,17 5-1 15,-17-5 2-15,27 12-1 0,-10-5 4 0,4 3-4 16,6-2 3-16,5 1-2 0,3-1 0 15,3-1-1-15,1-1-3 0,0 0 0 0,0-1 1 16,-1 0-1-16,-1-2 4 0,-1-1-1 16,0-2-1-16,-5-1 1 0,-2-3-2 0,-5 1 2 15,-24 3-2-15,25-9 2 0,-25 9-1 0,0 0 3 16,0 0-1-16,-1-17 0 0,1 17-1 0,-23-10 0 16,5 8 1-16,-3 2 3 0,-3 2 1 0,-2 2 2 15,2 2 0-15,-3 3-1 0,0 3 4 0,0 3 0 16,1 4 7-16,-2 2-4 0,2 4-5 15,-1-1-6-15,3 5 0 0,2-4 0 0,3 2 0 16,3-3 0-16,5-4 0 0,4-1 0 0,7-19 0 16,-2 29 0-16,2-29 0 0,13 20 0 15,-13-20 0-15,26 15 0 0,-5-10 0 0,3-7 0 16,6-2 0-16,4-5 0 0,3-3 0 0,2-4 0 16,-1-1 0-16,-2-3 0 0,-2-2 0 0,-3-2 0 15,-3 0 0-15,-5 1 0 0,-2-3 0 16,-3 3 0-16,-1 1 0 0,-5 1 0 0,-2 3 0 15,-4 1 0-15,-6 17 0 0,2-22 0 0,-2 22 0 16,0 0 0-16,0 0 0 0,-18-6 0 0,18 6 0 16,-23 17 0-16,6 0 0 0,-4 6 0 0,1 1 0 15,0 2 0-15,2 1 0 0,3 1 0 0,2-3 0 16,6 2-9-16,1-5-30 0,7 1-16 16,-1-23-6-16,14 35-34 0,-14-35-21 15,36 25-56-15,-36-25-56 0,52 6-183 0,-17-2-98 16,-4-14 158-16</inkml:trace>
  <inkml:trace contextRef="#ctx0" brushRef="#br1" timeOffset="52470.0233">14219 5233 1356 0,'-34'-16'257'16,"34"16"-156"-16,-37-1-36 0,18 8-6 0,-9 1-9 15,3 5-5-15,-5 3-7 0,3 3 2 0,-3 0-12 16,4 4-20-16,3-1-8 0,5 1 0 15,5-2 0-15,4 2 0 0,4-2 0 0,6 1 0 16,4-1 0-16,6-3 0 0,5-1 0 0,5-4 0 16,7-1 0-16,2-3 0 0,8-3 0 15,1-4 0-15,7-2-10 0,0-6-37 0,10 0-13 16,-2-10-27-16,12 9-36 0,-11-20-60 0,22 22-100 16,-24-14-271-16,6-7 45 0,1 9 319 0</inkml:trace>
  <inkml:trace contextRef="#ctx0" brushRef="#br1" timeOffset="52657.5169">14909 4758 1733 0,'-12'17'107'0,"-16"3"-85"16,2 6 0-16,-4 3 0 0,2 2 10 0,-1 0-4 16,2 3 1-16,1 4-11 0,1 3 0 0,1 2-11 15,2 5-8-15,-1 1 11 0,0 2-12 0,0 0 4 16,2-2-2-16,4 1-1 0,1-3-13 15,4-1-12-15,0-6-6 0,7 1-45 0,-5-12-12 16,13 10-58-16,-3-39-84 0,-12 41-329 0,12-18 3 16,0-23 245-16</inkml:trace>
  <inkml:trace contextRef="#ctx0" brushRef="#br1" timeOffset="53017.0025">14311 5209 1839 0,'0'0'58'16,"0"0"-47"-16,0 0-6 0,0 0 3 0,0 0 8 15,17 3-1-15,0 1 1 0,5-2-7 0,7 0-5 16,6-2-3-16,4 0-2 0,4-2-3 0,-2 0-7 16,6 1-8-16,-6-4-12 0,3 3-8 15,-5-4-12-15,3 3-10 0,-8-5-15 16,8 9-11-16,-14-11 2 0,6 13-23 0,-15-12 26 0,5 10 7 15,-24-1 30-15,22-3 35 0,-22 3 37 16,0 0 25-16,0 0 1 0,0 0 35 0,-16 24-21 16,-2-17 9-16,7 11-5 0,-9-4-19 0,4 7-6 15,-5 1-14-15,3 6 4 0,-4 0-7 16,4 3 4-16,-3-2-15 0,4 4-1 0,0-2-15 16,2 1 3-16,3-1-10 0,1-4 4 0,4-1-5 15,0-4 2-15,5-2-12 0,2-20-13 0,5 31-55 16,-5-31-13-16,17 22-78 0,-17-22-161 0,0 0-182 15,34-20-8-15,-19-3 423 0</inkml:trace>
  <inkml:trace contextRef="#ctx0" brushRef="#br1" timeOffset="53188.8745">15119 4903 1742 0,'0'0'163'0,"0"0"-149"0,-21-1-13 0,21 1-2 15,0 0 0-15,0 0-9 0,0 0-13 0,0 0-31 16,-18 14-22-16,18-14-19 0,0 0-5 16,18 19-14-16,-18-19-32 0,17 10-69 0,-17-10-144 15,0 0-81-15,29 7 155 0</inkml:trace>
  <inkml:trace contextRef="#ctx0" brushRef="#br1" timeOffset="53438.9294">15195 5068 1048 0,'-17'15'177'0,"16"18"-28"15,-16-13 1-15,13 16-40 0,-14-11 6 0,10 10-49 16,-6-7-14-16,4 3-4 0,0-3-14 0,2 2 4 16,-2-3-11-16,3-1-2 0,0-2-26 0,1-1 0 15,1-1 0-15,4-5 0 0,1-17 0 0,1 29 0 16,-1-29 0-16,8 18 0 0,-8-18 0 0,0 0 0 16,19 11 0-16,-19-11 0 0,18-5 0 0,-18 5 0 15,27-18 0-15,-8 4 0 16,2-6 0-16,2 1 0 0,1-3 0 0,-2 2 0 15,0-2 0-15,-3-2 0 0,0-2 0 0,-1 0 0 16,1-5 0-16,2-1 0 0,3-1 0 0,0-4-4 16,2 9-69-16,-5-1 8 0,4 16-58 0,-15-9-16 15,16 28-153-15,-26-6-300 0,22-10 69 0,-22 10 288 16</inkml:trace>
  <inkml:trace contextRef="#ctx0" brushRef="#br1" timeOffset="54022.5331">15553 5379 1200 0,'22'9'227'0,"-22"-9"-149"16,28 0-5-16,-11-4-7 0,13 5-11 0,-2-6-19 15,6 3-14-15,0-4 2 0,5 1-1 0,0-2-2 16,4 1-3-16,-5-3-5 0,0 0-6 0,-1-2-3 16,-5-1-4-16,-4-2 2 0,-3 1-2 0,-7 1 2 15,-18 12-1-15,26-27 3 0,-26 27-2 0,10-30 4 16,-10 30-3-16,-4-32-12 0,-2 15 12 15,6 17-10-15,-30-27 31 0,7 19-10 0,-4 4 16 16,-4 2-10-16,-2 4 2 0,-6 5 4 0,3 6-10 16,-6 4 5-16,1 8-21 0,0 2 0 0,2 5 0 15,2 3 0-15,6 1 0 0,1 1 0 16,7-2 0-16,7-3 0 0,7 0 0 0,9-5 0 16,6 1 0-16,8-1 0 0,5-5 0 0,6-2 0 15,7-4 0-15,9-4 0 0,9-6 0 16,11-1-19-16,-3-11-84 0,20 12-63 0,-18-28-124 15,15 16-308-15,3-6 21 0,-2-10 284 0</inkml:trace>
  <inkml:trace contextRef="#ctx0" brushRef="#br1" timeOffset="54447.7065">16959 5169 1511 0,'0'0'87'16,"0"0"-38"-16,0 0-15 0,0 0 7 0,0 0 3 0,0 0-6 15,0 0-13-15,-21 25-8 0,12-7-11 0,0 4 4 16,-5 4-8-16,-1 3 6 0,-4-2-8 0,0 4 4 15,-1-1-5-15,0-1 2 0,3 1-10 16,-2-3-4-16,7 2-21 0,0-9-9 16,8 4-28-16,4-24-16 0,2 37-39 0,-2-37-31 15,14 23-60-15,-14-23-141 0,0 0-81 0,37 3 118 16,-30-21 321-16</inkml:trace>
  <inkml:trace contextRef="#ctx0" brushRef="#br1" timeOffset="54901.1418">17077 4854 1635 0,'-25'-1'197'0,"25"1"-176"16,0 0-24-16,0 0 0 0,0 0 5 0,20 12 7 0,-20-12 3 16,23 17 6-16,-23-17-6 15,27 22 1-15,-27-22-3 0,25 30 2 0,-13-12-3 16,-1 4 7-16,-3 2-5 0,-1 4 3 0,-2 1-4 15,-2 3 5-15,-3 3 4 0,-3 2-20 0,-3-1 18 16,-5 3-21-16,-4-3 8 0,-1 0-2 0,-1-5-2 16,-1-1 0-16,1-3 0 0,0-3 0 0,5-6 0 15,2-1 0-15,10-17 0 0,-10 19 0 0,10-19 0 16,0 0 0-16,0 0 0 0,0 0 0 16,0 0 0-16,25 2 0 0,-7-13 0 0,6-6 0 15,8-4 0-15,3-3 0 0,3 0 0 0,1 0 0 16,0-1 0-16,-2 1 0 0,2 0 0 15,-2 0 0-15,-2 1 0 0,-1 0 0 0,-1 1 0 32,-3 3 0-32,-3 4 0 0,-5 3 0 0,-5 6 0 15,-17 6 0-15,17-5 0 0,-17 5 0 0,0 0 0 16,0 0 0-16,-2 21 0 0,2-21 0 16,-14 35 0-16,3-13 0 0,-1 4-8 0,0-3-15 15,3 3-7-15,0-3-4 0,6 2-9 0,0-4-6 16,7 4-15-16,-1-8-8 0,11 8-19 0,-14-25-16 15,33 38-33-15,-33-38-28 0,45 25-55 0,-25-20-81 16,-1-6-108-16,19 14 134 0,-19-24 278 0</inkml:trace>
  <inkml:trace contextRef="#ctx0" brushRef="#br1" timeOffset="55282.5084">17990 5200 1450 0,'0'0'130'0,"-28"-37"-48"0,28 37 21 16,-33-23-45-16,15 19 17 0,-5 1-31 0,1 5-28 15,-2 2 16-15,-1 5-22 0,0 3 20 16,-1 5-13-16,2 3-17 0,1 1 0 16,1 2 0-16,2 2 0 0,6-1 0 0,0 0 0 15,7-2 0-15,5-2 0 0,3-3 0 0,5 0 0 16,-6-17 0-16,27 26 0 0,-8-17 0 0,7-4 0 16,4-4 0-16,3-6 0 0,6-3 0 0,1-5 0 15,3-5 0-15,0-4 0 0,2-4 0 0,0-1 0 16,0-2 0-16,-1-2 0 0,-3-1 0 15,-2-2 0-15,-6-3 0 0,-5 1 0 0,-5 2 0 16,-4-2 0-16,-7 0 0 0,-4-3 0 0,-4 2 0 16,-3-2 0-16,-2 3 0 0,-4 2 0 0,-1 8 0 15,-4 9 0-15,10 17 0 0,-23-10 0 0,23 10 0 16,-34 20 0-16,11 3 0 0,-3 9 0 16,-3 5 0-16,0 7 0 0,1 2 0 0,0 2 0 15,4 0 0-15,3 2 0 0,3-2 0 16,4-1 0-16,5-1 0 0,3-2 0 0,6-2 0 15,0-3 0-15,4 2-42 0,0-6-13 0,7 4-27 16,-6-11-24-16,12 12-70 0,-17-40-106 0,7 38-274 16,4-15 18-16,-11-23 329 0</inkml:trace>
  <inkml:trace contextRef="#ctx0" brushRef="#br1" timeOffset="55688.7537">18362 5231 1477 0,'-44'8'236'0,"44"-8"-180"0,-14 19-27 15,14-19 6-15,-5 23-6 0,5-23 2 16,7 26-7-16,-7-26-1 0,21 24-6 0,-21-24 1 16,37 18-7-16,-11-13 1 0,2-1-5 0,2-3-4 15,3-2 0-15,1-2-3 0,2-1 1 0,1-2 0 16,1-2 0-16,0-3-2 0,-2-2 3 0,-1-3-2 15,-4-1 6-15,-6-1-3 0,-4-1 4 0,-4-3-2 16,-4-2-11-16,-2-1 21 0,-5 0-21 16,-2 2 14-16,-4 0-8 0,-1 4 0 15,1 19 0-15,-11-29 0 0,11 29 0 0,-22-15 0 16,22 15 0-16,-32-1 0 0,12 6 0 0,-6 6 0 16,-2 4 0-16,-6 7 0 0,-1 2 0 0,-2 4 0 15,1 2 0-15,3 2 0 0,4-2 0 0,7 0 0 16,3 1 0-16,6-2 0 0,5-2 0 0,4-1 0 15,5-2 0-15,4-2 0 0,5 0 0 16,3-5 0-16,7-2 0 0,3-4 0 0,11-2-57 16,0-9-27-16,18 4-62 0,-14-23-88 0,31 18-228 15,-9-15-111-15,0-4 83 0,15 11 490 0</inkml:trace>
  <inkml:trace contextRef="#ctx0" brushRef="#br1" timeOffset="55891.8941">19556 5000 1504 0,'0'0'160'0,"-46"8"-86"16,13 5-15-16,-12 1-13 0,-1 6-5 0,-8 2-9 16,1 6-16-16,-4 2 22 0,5 6-26 0,-3 1 20 15,3 4-7-15,2-1-17 0,1-1-8 0,3 0 0 16,2-1 0-16,8-3 0 0,1-3 0 0,9-1 0 16,3-5 0-16,3-2-15 0,3-4-10 0,6-2-17 15,11-18-4-15,-10 23-26 16,10-23-20-16,0 0-33 0,0 0-41 0,20 5-79 15,-20-5-203-15,8-33-31 0,16 19 188 0</inkml:trace>
  <inkml:trace contextRef="#ctx0" brushRef="#br1" timeOffset="56063.8467">18897 5139 1303 0,'24'-10'276'0,"-27"-15"-101"0,3 25-38 16,0 0-31-16,0 0-56 0,0 0-50 0,17 2 0 15,-17-2 0-15,10 23 0 0,-10-23 0 0,25 39 0 16,-7-16 0-16,4 1 0 0,3 1 0 0,4-2 0 15,1 0 0-15,3-1 0 0,2 1 0 0,-1-4 0 16,5 3 0-16,-2-4 0 0,3 4-53 16,-6-8-39-16,7 14-61 0,-19-23-93 0,23 19-261 15,-15-8-65-15,-3-8 149 0</inkml:trace>
  <inkml:trace contextRef="#ctx0" brushRef="#br1" timeOffset="56204.3919">19671 5551 1858 0,'0'0'94'0,"0"0"-40"15,0 0-13-15,0 0-41 0,0 0 0 0,0 0 0 16,0 0 0-16,0 0 0 0,0 0 0 0,0 0-20 16,0 0-22-16,3-19-13 0,-3 19-24 15,0 0-37-15,0 0-85 0,0 0-230 16,-17-2-132-16,17 2 34 0,-17-3 519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3/06/2015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3722793"/>
              </p:ext>
            </p:extLst>
          </p:nvPr>
        </p:nvGraphicFramePr>
        <p:xfrm>
          <a:off x="214283" y="762000"/>
          <a:ext cx="8750332" cy="4709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waves: reflection, refraction, focus, virtual focus, diffraction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water waves behave and what that tells us about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Precursor to Snell’s Law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we can have 3 “=” signs in a row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Total Internal Reflection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happens at big angles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diffraction with respect to obstacle size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the link between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sym typeface="Symbol" panose="05050102010706020507" pitchFamily="18" charset="2"/>
                        </a:rPr>
                        <a:t> and d affects diffraction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new due date and have HRT +HW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4440" y="2297520"/>
              <a:ext cx="7929000" cy="1351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3640" y="2295000"/>
                <a:ext cx="7954200" cy="136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8229072"/>
              </p:ext>
            </p:extLst>
          </p:nvPr>
        </p:nvGraphicFramePr>
        <p:xfrm>
          <a:off x="533400" y="533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Energy, Work and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Constant, Hooke’s Law and Energy stored in springs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–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8720" y="507240"/>
              <a:ext cx="6614280" cy="186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9720" y="494280"/>
                <a:ext cx="6639120" cy="188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11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61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7043</TotalTime>
  <Words>277</Words>
  <Application>Microsoft Office PowerPoint</Application>
  <PresentationFormat>On-screen Show (4:3)</PresentationFormat>
  <Paragraphs>52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213</cp:revision>
  <dcterms:created xsi:type="dcterms:W3CDTF">2006-08-16T00:00:00Z</dcterms:created>
  <dcterms:modified xsi:type="dcterms:W3CDTF">2015-06-03T00:18:43Z</dcterms:modified>
</cp:coreProperties>
</file>