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426" r:id="rId5"/>
    <p:sldId id="42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1T21:26:08.30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1755 537 579 0,'-30'12'77'0,"-2"11"9"16,-2-2 0-16,-7 11 2 0,6-4 18 0,-11-3-4 15,6 3 12-15,-11 3-35 0,3-1-28 0,-5 6 4 16,5 5-39-16,-4 0 25 0,6 3 4 0,-3-3-17 16,9 1 6-16,0 2-20 0,10-2 2 0,4-2-14 15,8-4 5-15,8-3 10 0,8-5-29 16,5-3 27-16,7-3-33 0,7-2 16 0,6 0 4 16,4-4-3-16,6-4 4 0,4-3-6 15,6-1 5-15,3-5-3 0,3 0 1 0,2-6 0 16,-1 1 1-16,2-4 0 0,-3 0-1 0,-2-4 2 15,-1-3-5-15,-1-2 6 0,-2-2-4 0,-4-2 5 16,-3 1-5-16,-4 0-17 0,-5 0 32 0,-3-1-43 16,-5 1 36-16,-19 18-17 0,27-29-5 15,-27 29 11-15,0 0-1 0,16-20 6 0,-16 20 0 16,0 0 2-16,0 0-3 0,0 0-1 0,-19 2 1 16,19-2-4-16,-21 23 3 0,9-6-4 0,0 2 8 15,-1 2 12-15,2 1-36 0,3-2 36 0,1 0-48 16,7 1-14-16,0-21-25 0,6 37-57 15,-6-37-43-15,17 25-67 0,-17-25-31 0,18 5-150 16,11 6 223-16,-29-11 197 0</inkml:trace>
  <inkml:trace contextRef="#ctx0" brushRef="#br0" timeOffset="334.5805">2250 1024 989 0,'-26'12'24'0,"26"-12"13"15,-27 36 6-15,16-11 13 0,-6 0-3 0,5 6-6 16,-4 0-3-16,4 4-30 0,-4 1 32 0,5 2-27 16,-2-2 10-16,5-2 3 0,-2-5-17 0,5-1 5 15,0-6-7-15,5-2 4 0,0-3-8 0,0-17 1 16,5 27-6-16,-5-27 2 0,0 0-4 0,10 18 3 16,-10-18 0-16,0 0 5 0,0 0 8 0,17-13 1 15,-12-4 4-15,4-5-8 0,0-7 3 16,-1-6-12-16,2-3 11 0,-1 2-5 0,-5-2 14 15,2 3 16-15,-7 0-26 0,1 1 25 0,-5-1-35 16,2 3 4-16,-2-2 4 0,1 4-11 16,2 2 7-16,-1 4-8 0,3 5 0 0,0 19-7 15,5-29 0-15,-5 29 3 0,12-18 0 0,-12 18 0 16,24-13 1-16,-24 13-10 0,36-8-3 16,-17 4-18-16,8 6-20 0,-4-7-21 0,11 7-34 15,-11-7-44-15,20 6-83 0,-21 1-141 0,6 5-112 16,8 7 192-16,-19-7 295 0</inkml:trace>
  <inkml:trace contextRef="#ctx0" brushRef="#br0" timeOffset="711.6202">2541 1169 997 0,'0'0'235'0,"0"0"-204"0,-20 16-2 0,20-16-13 16,0 0 32-16,16 22-11 0,-16-22 9 15,26 7-8-15,-9-8-3 0,8 1 0 0,-3-7-25 16,7-1 14-16,1-4-26 0,3-1 11 0,-1-3 2 16,2-1-1-16,-4-2 1 0,-1-1-6 15,-3-2 2-15,-3 1-9 0,-7 3 16 0,-16 18 9 16,14-23 18-16,-14 23 2 0,0 0-7 0,-17-20-17 16,17 20-11-16,-33-17-8 0,12 11 4 0,-7 3-5 15,-4 4 1-15,-3 4 4 0,-1 5-3 0,-1 4 6 16,-2 3 0-16,0 6 4 0,-4 6-3 0,4 4 10 15,2 3-10-15,4 2-10 0,4-6 20 16,3 2-26-16,7-7 19 0,5-8-6 16,9-2-9-16,5-17 2 0,8 22-3 0,-8-22 5 15,25 20-2-15,-3-12 1 0,5-1-4 0,5-5-10 16,8-2-12-16,3-6-17 0,11 1-27 0,-3-11-39 16,18 10-80-16,-18-19-112 0,8 10-257 0,9 6 70 0,-12-11 411 15</inkml:trace>
  <inkml:trace contextRef="#ctx0" brushRef="#br0" timeOffset="1077.2763">3089 1235 1435 0,'0'0'27'15,"0"0"-21"-15,0 0-8 16,0 0 31-16,0 0-14 0,19 1 5 0,-2-7 2 15,6 0-4-15,4-4-15 0,6-2 8 0,1-2-11 16,4-5 6-16,1 0 1 0,-1-1-7 0,1-3 1 16,-2-2-12-16,-2 2 6 0,-4 4-10 0,-6 0 10 15,-4 4 3-15,-21 15 8 0,23-22-3 0,-23 22 6 16,0 0-6-16,-12-17 1 0,12 17-1 0,-33-6 3 16,11 9 6-16,-7 0 3 0,-3 7 9 15,-6 5-2-15,2 0 3 0,-4 4 3 0,0 2 0 16,-2 4-6-16,3 2 7 0,3 1-11 0,2 2 7 15,7-1-11-15,6-2-22 0,6-5 20 16,5 0-33-16,6-6 26 0,4-16-7 0,9 27 0 16,-9-27 1-16,29 17 0 0,-6-11 0 0,6-4 0 15,7-4-2-15,7-4-16 0,4-7-16 16,8 1-20-16,-3-8-35 0,11 7-36 0,-15-14-12 16,17 12-68-16,-21-14-63 0,4 6-187 0,5 11 25 15,-21-11 424-15</inkml:trace>
  <inkml:trace contextRef="#ctx0" brushRef="#br0" timeOffset="1346.7316">3805 1040 1255 0,'-23'4'115'16,"23"-4"-23"-16,-34 21-16 0,22-1-15 0,-10-3-14 16,5 7-3-16,-4 0-13 15,3 3-31-15,0 1 28 0,4 1-35 0,3-4 24 16,3-1-5-16,3-2-12 0,4-5 4 0,1-17-3 16,6 23 2-16,-6-23-3 0,0 0 5 0,24 13 1 15,-24-13 6-15,22-1 0 0,-22 1 7 0,28-16 3 16,-10 2-3-16,0-8 3 0,2-5-9 0,1-3-5 15,0-1 21-15,0 0-20 0,0 4 23 16,-3 0-20-16,-1 3-4 0,-1 1-2 0,-3 1-5 16,-1 3 3-16,-12 19-5 0,22-22 2 0,-22 22-2 15,0 0-2-15,0 0 0 0,0 0 5 0,0 0-1 16,12 23-1-16,-10-3 5 0,-1 8-10 16,-1 1 6-16,2 0-17 0,-2 0-30 0,5-2 0 15,-2-5-57-15,11 8-46 0,-14-30-86 0,28 23-374 16,-7-6 60-16,1-7 288 0</inkml:trace>
  <inkml:trace contextRef="#ctx0" brushRef="#br0" timeOffset="2081.1608">4856 675 1456 0,'-3'-32'20'0,"7"3"-17"0,0-1-3 0,3 8-2 16,-7 22 1-16,10-19 3 0,-10 19-4 0,0 0 2 15,-3 17 0-15,0 2 8 0,0 12 15 0,-5 10 4 16,3 6 33-16,-9 6-21 0,6-2-10 0,-8 3 9 15,6-3-26-15,-2-3 17 0,4 0 7 0,-1-5-21 16,5-3 7-16,0-4-14 0,4-1 8 0,2-4-14 16,2-2-15-16,1-5 25 0,2-4-30 15,4-1 31-15,-11-19-4 0,29 26-3 16,-10-16 1-16,2-7 0 0,3-3-5 0,4-6 0 0,3-3-3 16,2-6 3-16,1-3-5 0,2-3-8 15,1-5 27-15,-1-3-24 0,-3-4 22 0,-1-2-15 16,-3-4-10-16,-1 3 2 0,-1-1-13 0,-3 3 10 15,-2 0-9-15,-3 2 7 0,-5 6 3 16,-2 0 7-16,-5 4-3 0,-7 22 12 0,9-25-10 16,-9 25 7-16,0 0-2 0,0 0-4 0,0 0 7 15,-8 20-8-15,5-3 9 0,-5 4-6 0,1 5 6 16,-2 3-5-16,1-1 8 0,2-1-8 0,0 2 11 16,3 0-8-16,3 1 7 0,3 1-8 0,2-2 7 15,3-1-11-15,3-4 9 0,4-3-3 0,1-2-21 16,2-5 35-16,2 0-32 0,2-5 31 15,4-4-11-15,-2-4 2 0,2-4-3 16,-1-4 6-16,0-2 2 0,-4-7-12 0,-1 1 31 16,-5-6-32-16,-3-3 23 0,-5-3-12 0,-1-5-10 15,-1-2 7-15,-1-3-8 0,-2 0 5 0,-2 1-14 16,-1-1 0-16,-3 1-18 0,3 2-3 0,-4-4-23 16,6 7-20-16,-8-1-17 0,16 4-57 0,-18 10-34 15,22-6-112-15,-13 24-158 0,0 0-1 16,21 20 364-16</inkml:trace>
  <inkml:trace contextRef="#ctx0" brushRef="#br0" timeOffset="2753.0948">6168 938 1073 0,'0'0'171'0,"-30"10"-72"16,30-10-7-16,-36 9 0 0,36-9-9 0,-41 14-12 15,21-5-12-15,-5 0-12 0,3 2-12 0,-1 0-14 16,3 2 0-16,1 3-5 0,19-16-4 0,-29 32-2 16,29-32 3-16,-16 30-11 0,16-30 2 0,-1 28-7 15,1-28-2-15,16 26 4 0,-16-26 4 16,29 27-2-16,-9-18 4 0,5-1-8 0,4-3 0 16,3-3-2-16,0-4-3 0,1-2-8 15,-1-7-2-15,-2 0-6 0,-2-3-4 0,-1-1 2 16,-5-2-4-16,0 0 7 0,-8-2 1 0,1-2 8 15,-5 1 1-15,-3-1 7 0,-3 2-2 0,-4-2 8 16,-5 1-8-16,-1-1 5 0,-3-1-11 0,-2 3 11 16,0-1-4-16,-1 1 13 0,12 19 0 15,-23-25 6-15,23 25 5 0,-24-12 2 0,24 12 3 16,-25-3-1-16,25 3-6 0,-19 8-2 0,19-8-5 16,0 0-4-16,-20 15 0 0,20-15-3 0,0 0 1 15,4 22-3-15,-4-22 4 0,16 21-1 0,-16-21 4 16,29 18-1-16,-9-10 4 0,0 3-8 0,5-2 6 15,-1-1-6-15,0-1 2 16,3-1 2-16,-1 3-6 0,-3 1 1 0,0-1 2 16,-3 3-7-16,-3-1 7 0,-17-11-2 0,25 29 1 15,-16-12 0-15,-2 6 5 0,-4 0-7 0,-3 1 6 16,-2 4-7-16,-2-1-15 0,-3 1 29 0,0-3-29 16,-4-3 29-16,1-3-9 0,0-1 3 0,10-18 10 15,-17 26-3-15,17-26 7 0,0 0-9 0,0 0 0 16,0 0-4-16,0 0-1 0,0 0-1 15,0 0 1-15,0 0 5 0,9-35-2 0,2 8-7 16,3-4 20-16,2-2-27 0,0 0 21 0,-2-1-5 16,0-1-8-16,-1 1 11 0,-1-1-8 15,-1 3 5-15,-1 0-9 0,-2 4 7 0,-3 5-5 16,-1 5-4-16,-4 18 0 0,0-19 0 0,0 19 0 16,0 0 0-16,0 0 0 0,0 0 0 0,0 0 0 15,0 0 0-15,0 0 0 0,0 0 0 16,0 0 0-16,0 0-21 0,0 0-25 0,0 0-11 15,24 13-30-15,-2-14-39 0,-22 1-77 0,57-25-211 16,-20 11-144-16,-1-4 33 0,14 10 516 0</inkml:trace>
  <inkml:trace contextRef="#ctx0" brushRef="#br0" timeOffset="2971.8126">7069 259 1100 0,'-32'24'304'0,"12"-7"-220"16,10 6-17-16,-7 5 8 0,12 8-9 0,-6-1-9 16,5 9-13-16,-2 5-11 0,3 3 1 0,1 7-12 15,4 0 16-15,3-4-29 0,1 2-17 16,2-5 5-16,2 2-24 0,0-3 22 0,1-4 12 16,1-2-24-16,-2-5-4 0,5 0-33 0,-5-9-30 15,11 3-50-15,-19-34-79 0,28 41-113 0,-14-23-195 16,-14-18 38-16,32 22 440 0</inkml:trace>
  <inkml:trace contextRef="#ctx0" brushRef="#br0" timeOffset="3206.2209">7217 709 1729 0,'-34'11'98'0,"9"3"-66"0,-4-1 3 0,6 8-12 16,-1 2 0-16,5 2 15 0,-2 1-13 0,6-5-2 15,15-21-7-15,-18 32-11 0,18-32-5 16,4 28 0-16,-4-28 0 0,22 26 0 0,-5-15 0 16,5-4 0-16,3 0 0 0,6-4 0 15,3-2 0-15,1-1 0 0,3-2 0 0,-4-3 0 16,1 1-6-16,-2-3-27 0,-1 5-15 0,-4-3-12 16,-3 3-21-16,-7-4-38 0,10 4-66 0,-28 2-139 15,0 0-244-15,26-5 47 0,-26 5 420 0</inkml:trace>
  <inkml:trace contextRef="#ctx0" brushRef="#br0" timeOffset="3846.848">7770 306 1245 0,'0'0'269'0,"0"0"-251"0,0 0-16 16,0 0 0-16,0 0 12 0,-8 17 19 0,8-17 5 16,-14 45 6-16,-1-10-2 0,4 6-6 0,-6 6 5 15,3 9-7-15,-4 5-4 0,4 5 15 16,-1-3-33-16,2-1-5 0,0-4 2 0,2 0-27 16,-2-4 23-16,4-2 14 0,0-6-10 0,4-4 9 15,2-3-12-15,3-7-12 0,2-6 18 0,3-4-23 16,-5-22 24-16,13 26-13 0,-13-26 0 0,0 0 1 15,23 6 1-15,-23-6-1 0,22-10 3 0,-22 10 13 16,28-33-24-16,-11 2 21 0,0-2-24 16,0-6 6-16,-1 0 9 0,-2 0-6 0,-2 4 4 15,-3 0-7-15,-2 3 4 0,0-2-4 16,0 0 5-16,-1 0-8 0,3 4 7 0,-2 9-7 16,2 4 5-16,-9 17 0 0,0 0-1 0,0 0-3 15,19-7 3-15,-19 7 0 0,12 22 0 0,-12-22 3 16,20 42-3-16,-8-15 5 0,-1 5-4 0,1 2 5 15,-1-3-8-15,1-1 10 0,-1-4-8 16,-1 0 5-16,-1 0-2 0,-1 1 4 0,-3-2-7 16,-2-2 12-16,-4-2-9 0,-1-2 4 0,-7 1-2 15,-2-2-13-15,-6-3 30 0,-4 0-26 0,-3-3 23 16,-4 0-10-16,-1-2-7 0,0-3 2 0,2-2-5 16,1-4-8-16,6-2-12 0,-1-4-17 15,21 5-19-15,-29-19-38 0,29 19-45 0,-13-35-58 16,30 19-161-16,-4-2-171 0,2-5 49 15,17 11 459-15</inkml:trace>
  <inkml:trace contextRef="#ctx0" brushRef="#br0" timeOffset="4550.0328">8395 857 1412 0,'-21'3'116'0,"21"-3"-47"16,-27-1 5-16,27 1-3 0,-35 1-19 15,14 2-12-15,-5 5-8 0,1 5 2 0,-2-1-7 16,3 4-2-16,0 0-8 0,-1 3 3 0,1 1-8 16,2 2 4-16,0 2-5 0,3 3 7 0,2 1-17 15,4 1-1-15,3-2 0 0,5-2 0 0,5-3 0 16,2 1 0-16,6-3 0 0,3 0-3 16,3-2 5-16,6-4-3 0,3-3 1 0,1-2 0 15,4-7-1-15,2-3 2 0,5-6-1 0,0-7-1 16,1-4 4-16,0-4-3 0,-4-4 0 0,0-5 0 15,-4 0 0-15,-5-5 0 0,-1 2 0 0,-7-2-6 16,-5 1-5-16,-3 1-4 0,-6 2 3 0,-4-2-10 16,-3 4 13-16,-3 0-8 0,-4 2 8 15,0 9 2-15,13 19 4 0,-32-27-2 16,32 27 9-16,-30-7 0 0,30 7 0 0,-28 10 5 16,28-10-5-16,-27 16 1 0,27-16-4 0,-19 27 2 15,19-27-2-15,-10 33 4 0,10-33-4 0,5 26 3 16,-5-26-2-16,22 28-2 0,-4-15 0 0,3 2-1 15,7-7-2-15,2-2 6 0,5-2-3 0,6-3 3 16,0-3-1-16,1-2 0 0,3-1 0 16,-2-2-1-16,-3-1 1 0,-3-2-1 0,-8 2-3 15,-5-6 2-15,-7 3 4 0,-17 11-5 0,18-17 13 16,-18 17-4-16,0 0 5 0,0 0-1 0,-14-19-4 16,14 19-5-16,-28-1-3 0,10 6 0 15,-3 0 0-15,-3 7 0 0,-2 3 0 0,-1 1 0 16,1 7 0-16,0-2 0 0,2 3 0 0,2 1 0 15,1 1 0-15,5 3 0 0,4-2 0 16,5 4 0-16,6-5 0 0,3 1 0 0,7-7 0 16,3 2 0-16,6-4 0 0,3-3 0 0,4-3 0 15,4-5 0-15,3-6 0 0,4 1 0 0,1-7 0 16,-1-5 0-16,0-4 0 0,-3-7 0 0,-3-1 0 16,-2-2 0-16,-5-2 0 0,-2-1 0 0,-7-2 0 15,-4 1 0-15,-6 3 0 0,-7-2 0 0,-7 4 0 16,-3-1 0-16,-9 3 0 0,-1 3 0 15,-1 1 0-15,-2 6 0 0,3-2 0 16,0 6 0-16,2 6 0 0,2 3 0 0,19-2 0 16,-29 15 0-16,29-15-25 0,-16 18-22 0,16-18-17 15,4 17-26-15,14-7-46 0,-18-10-67 0,44 3-179 16,-14 2-180-16,-1-5 49 0,16 6 489 0</inkml:trace>
  <inkml:trace contextRef="#ctx0" brushRef="#br0" timeOffset="4775.4593">9323 371 1521 0,'-22'8'103'16,"22"-8"-52"-16,-32 19 4 0,19-1-7 0,-8 5-21 16,5 6 9-16,-3 2-9 0,4 8 0 15,2 5 6-15,3 8-8 0,3-3-10 0,-1 7-22 16,0 0 8-16,-1 0-10 0,0 4 6 0,3-2 17 15,0-5-17-15,1-1 6 0,3-4-13 0,2-2-31 16,8-6 6-16,-2-8-42 0,12 0-26 16,-8-12-9-16,17 7-50 0,-27-27-116 0,18 14-262 15,7-5 52-15,-25-9 371 0</inkml:trace>
  <inkml:trace contextRef="#ctx0" brushRef="#br0" timeOffset="5011.6102">9406 816 1516 0,'-20'21'218'16,"-9"-8"-146"-16,5 5-6 0,-2 0-19 15,4-1-2-15,-4 2-17 0,6-3-3 0,0 0-3 16,20-16-14-16,-23 29-8 0,23-29 0 0,-6 22 0 16,6-22 0-16,1 19 0 0,-1-19 0 0,8 21 0 15,-8-21 0-15,18 20 0 0,-18-20 0 0,30 14 0 16,-10-11 0-16,2 0 0 0,-2 2 0 0,2-4 0 15,0-2 0-15,0 2 0 0,0-4 0 16,4 5 0-16,-1-5-11 0,8 1-58 0,-5-8-45 16,14 7-95-16,-17-16-179 0,13 12-215 15,4 5 39-15,-9-7 476 0</inkml:trace>
  <inkml:trace contextRef="#ctx0" brushRef="#br0" timeOffset="5150.068">9872 1136 1448 0,'-22'36'365'0,"-3"-16"-295"0,4 7-49 0,-2-5 19 16,4 2-34-16,-1-1 8 0,4 0 6 0,5-5-17 16,5 1-6-16,6-19-23 0,-5 28-28 0,14-11-67 15,-9-17-141-15,0 0-378 0,0 0 42 0,0 0 316 16</inkml:trace>
  <inkml:trace contextRef="#ctx0" brushRef="#br0" timeOffset="5897.5286">10587 527 1246 0,'0'0'125'0,"0"0"-59"0,0 0-27 16,-18 6-11-16,18-6-3 0,-13 22 2 15,2-3 7-15,5 8 13 0,-8 6 10 0,7 4 25 16,-6 2-19-16,5 2-42 0,-3 1-1 0,5 1-34 16,-1 1 19-16,3 4 28 0,-2-2-17 0,3-1 10 15,-2 1-13-15,4-2 6 0,-2-3-8 0,4-3-28 16,1-7 17-16,1-2-25 0,2-7 24 0,0-4 4 15,-5-18-5-15,12 19 5 0,-12-19-3 16,0 0 0-16,0 0 2 0,0 0-1 0,0 0 2 16,17-27-3-16,-10 0 4 0,1-8 23 0,0-5-22 15,-2-5 20-15,2 0-22 0,-5-1-11 0,1 1 11 16,0-3-14-16,-3-4 12 0,2-3-20 0,2-2-13 16,0-7 38-16,2-3-9 0,1-2 11 0,1 5 10 15,4 9-39-15,4 11 9 0,0 9-2 0,5 7 1 16,-1 6 19-16,1 7-13 0,3 5 12 15,-1 4-6-15,3 5-2 0,3 3 10 0,2 8-10 16,-2 1 14-16,-3 6-9 0,-2 3 0 0,1 1 8 16,-2 5-12-16,-2 5 7 0,-4 0-2 0,-2 2 2 0,-4 3 6 15,-1 1-5-15,-5 2-3 0,-3 1 3 0,-8-7 10 16,-6-2-39-16,-8-1 15 0,-7 1-16 0,-7 1 1 16,-3-3 29-16,-8-4-2 15,-2-5 4-15,-5-3-5 0,2 0 4 0,-1-4-4 16,4-1 1-16,2-3-6 0,4-1 3 0,4-2-9 15,4-3-2-15,6-1-11 0,6-2-10 0,20 0-24 16,-20-6-43-16,20 6-45 0,10-17-52 0,19 11-58 16,-11-7-45-16,14 3-174 0,19 13 96 0,-13-8 376 15</inkml:trace>
  <inkml:trace contextRef="#ctx0" brushRef="#br0" timeOffset="6319.4221">11497 857 1103 0,'-18'9'199'0,"-4"-9"-125"0,4 5 0 0,-12-3 15 16,9 5 4-16,-14-2-21 0,6 1-10 15,-8-1-9-15,4 1-11 0,-5 0-1 0,4 1-3 16,-2 1-6-16,3 1-1 0,-1 2-10 0,4 3 2 16,1-1-23-16,3 3 0 0,1-2 0 0,3 4 0 15,5 0 0-15,4-1 0 0,3 3 0 0,10-20 0 16,-5 31 0-16,5-31 0 0,9 28 0 0,-9-28 0 15,23 25 0-15,-4-13 0 0,4-2 0 0,4-5 0 16,5-4 0-16,2-2 0 0,4-6 0 16,2-1 0-16,-1-1 0 0,1-3 0 15,-5-2 0-15,-1 1 0 0,-3-5 0 0,-5 1 0 16,0 0 0-16,-6-1 0 0,-1 3 0 0,-2 1 0 16,-17 14 0-16,19-23 0 0,-19 23 0 0,0 0 0 15,8-21 0-15,-8 21 0 0,0 0 0 0,0 0 0 16,0 0 0-16,-20 5 0 0,20-5 0 0,-24 21 0 15,7-7 0-15,0 9 0 0,0 0 0 16,0 3 0-16,6-1 0 0,0-6 0 0,7 1 0 16,4-20-3-16,3 34-39 0,-3-34-40 0,17 31 27 15,-17-31-42-15,36 21 8 0,-17-20-23 0,20 7-61 16,-13-15-42-16,20 7-139 0,-1 2-113 0,-12-12 110 16,19 12 357-16</inkml:trace>
  <inkml:trace contextRef="#ctx0" brushRef="#br0" timeOffset="6835.0775">11937 908 1522 0,'-37'-13'118'16,"37"13"-33"-16,-36-21-4 0,18 14-17 0,-8 1-17 15,2 5-8-15,-4 2-11 0,1 5-5 0,-2 4-7 16,1 1 2-16,0 4-12 0,3 6-6 0,-1 0 0 16,3 1 0-16,4 4 0 0,2 0 0 15,4 1 0-15,5 3 0 0,3-3 0 0,6-3 0 16,4-3 0-16,6-4 0 0,-11-17 0 15,34 32 0-15,-8-21 0 0,0-2 0 0,4-6 0 16,2-4 0-16,0-3 0 0,3-3 0 0,-1-6 0 16,2-5 0-16,-2-2 0 0,-1-4 0 0,-3 2 0 15,-1-2 0-15,-2-4 0 0,-4 4 0 0,-4-1 0 16,-3 2 0-16,-4 1 0 0,-4-2 0 16,-1 2 0-16,-2 0 0 0,-5 22 0 0,5-26 0 15,-5 26 0-15,0 0 0 0,0 0 0 0,0 0 0 16,-22 2-3-16,22-2-1 0,-26 39-1 0,11-10 8 15,-2 7-5-15,-2 10 10 0,-1 4-6 0,-2 8-19 16,-1 5 19-16,-3 4-15 0,-2 2 18 0,1-1 16 16,-1-3-18-16,4-3-3 15,2-6 0-15,0 0 0 0,4-1 0 0,1-7 0 16,1-3 0-16,4-11 0 0,2-8 0 0,3-4 0 16,7-22 0-16,-6 21 0 0,6-21 0 0,0 0 0 15,0 0 0-15,0 0 0 0,0-22 0 0,0 1 0 16,0-6 0-16,4-7 0 0,-1-7 0 0,2 0 0 15,-2-1 0-15,-1-3 0 0,-2 2 0 0,0-2 0 16,2-2 0-16,1-5 0 0,3 3 0 16,1-1 0-16,3 7 0 0,2 7 0 0,0 10 0 15,-1 5 0-15,-11 21 0 0,25-25 0 0,-25 25 0 16,36-16 0-16,-13 9 0 0,1 0 0 16,8 4-40-16,-4-2-40 0,12 7-57 0,-13-13-60 15,25 12-186-15,-9-3-221 0,-3-2 83 0,13 9 437 16</inkml:trace>
  <inkml:trace contextRef="#ctx0" brushRef="#br0" timeOffset="7194.4623">12318 972 1719 0,'-22'5'66'0,"22"-5"-31"16,0 0-9-16,0 0-4 0,-12 20-7 15,12-20 3-15,18 12 5 0,2-9 0 0,5 1-4 16,8-3-6-16,3-2-5 0,3-3-4 0,1 1 2 16,1-3-5-16,-4-4 2 0,0 3-2 0,-4-3 1 15,-2-1-1-15,-2 0-1 0,-4-1-2 0,-7 1 3 16,-18 11-1-16,22-19 3 0,-22 19 1 0,5-24 0 16,-5 24-2-16,-11-26 2 0,11 26-6 15,-29-24 3-15,8 16-3 0,-5 5 0 0,-3 7 7 16,-1 1 4-16,-4 6 3 0,-3 3-7 0,1 5-5 15,-3 6 0-15,2 4 0 0,3 1 0 0,5 1 0 16,4 2 0-16,5 0 0 0,4 2 0 0,5-3 0 16,5-4 0-16,4-1 0 0,7-5 0 15,2-3 0-15,8 0 0 0,-15-19 0 0,42 28-31 16,-10-19-14-16,10-2-26 0,2-12-47 16,21 9-96-16,-19-23-143 0,21 10-251 0,8 1 81 15,-7-13 452-15</inkml:trace>
  <inkml:trace contextRef="#ctx0" brushRef="#br0" timeOffset="7694.4982">13524 722 1633 0,'-19'-1'154'16,"19"1"-144"-16,0 0-10 0,10-28 0 0,7 12 7 15,6-1 8-15,8-6 3 0,6 4-2 16,7-2 0-16,1-2-3 0,6 7 0 0,0-3 0 16,1 8-4-16,-2 7 0 0,-5 0-7 0,-5 5 0 15,-5 3 0-15,-8 3 1 0,-6 5-3 0,-21-12 5 16,24 35 7-16,-24-9 2 0,-4 3 11 0,-10 6-2 16,-9 2 10-16,-10-2-33 0,-9 10 0 0,-10-5 0 15,-3 7-2-15,-4-2 4 0,0-5-2 16,2-3 0-16,5 2 0 0,1-1 0 0,7-3 0 15,5-4 0-15,6-4 0 0,12-7 0 0,21-20 0 16,-22 27 0-16,22-27 0 0,0 0 0 0,23 22 0 16,2-16 0-16,11-4 0 0,11-4 0 15,8-6 0-15,12-4-13 0,3-5-10 0,13 2-39 16,-4-5 14-16,7 6-58 0,-14-8-25 0,12 7-56 16,-21-11-99-16,13-1-237 0,-5 16 10 15,-20-8 359-15</inkml:trace>
  <inkml:trace contextRef="#ctx0" brushRef="#br0" timeOffset="8085.1172">14760 643 1675 0,'-26'-6'79'0,"7"-2"-37"15,-9 1 3-15,5 3 9 0,-10-1-11 0,1 5-9 16,-5 1 0-16,3 4-2 0,-3 4-23 0,4-1-9 15,-2 8 0-15,2 2 0 0,-2 5 0 0,2 4 0 16,3-6 0-16,4 5 0 0,8-8 0 0,6 2 0 16,4-1 0-16,8-19 0 0,2 27 0 15,-2-27 0-15,20 26 0 0,-20-26 0 0,38 24 0 16,-10-17 0-16,5-4 0 0,6-6 0 16,2-2 0-16,3-3 0 0,-3-2 0 0,2-3 0 0,-2-2 0 15,-4-1 0-15,-6-1 0 0,-4-2 0 0,-6-1 0 16,-3 7 0-16,-4-4 0 0,-14 17 0 15,22-16 0-15,-22 16 0 0,0 0 0 0,0 0 0 16,0 0 0-16,0 0 0 0,0 0 0 16,0 0 0-16,0 0 0 0,-7 17 0 0,-3 5 0 15,-2-1 0-15,-5 17 0 0,-2-1 0 0,-4 9 0 16,-2-1 0-16,0 3 0 0,-1 0 0 0,6-6 0 16,1 1 0-16,10-1-7 0,-1-9-91 0,12 5-50 15,-2-38-117-15,-11 37-386 0,25-17 58 0,-14-20 309 16</inkml:trace>
  <inkml:trace contextRef="#ctx0" brushRef="#br0" timeOffset="8225.7636">14951 1311 2045 0,'-25'-2'2'0,"5"3"-2"16,0-4 0-16,1 1 0 0,-1-5 0 0,0 2 0 15,0-4 0-15,20 9-24 0,-29-21-76 16,29 21-95-16,-17-37-189 0,17 37-239 0,0-21 37 15,0 21 452-15</inkml:trace>
  <inkml:trace contextRef="#ctx0" brushRef="#br0" timeOffset="12897.2728">1359 2166 769 0,'0'0'92'0,"2"-21"-8"16,-2 21 8-16,0 0 1 0,-3-21 14 0,3 21-3 16,0 0-16-16,0 0-21 0,0 0-29 0,0 0-14 15,0 0-11-15,-10 23 0 0,10-23-3 16,-12 40 3-16,5-10-7 0,1 6 8 0,0 6-9 16,2 4 10-16,1 4-13 0,1 1 8 15,0 2-16-15,-1 0 12 0,0 6 4 0,-5 2-31 16,1 3 15-16,-6 1-33 0,2 8-7 0,-9-1 15 15,2 7-13-15,-6-4 25 0,-2 2 11 0,1-3-9 16,0-5 19-16,4-7-35 0,8-9-26 0,1-22-42 16,23 2-111-16,-4-12-252 0,10-29-4 0,24 8 366 15</inkml:trace>
  <inkml:trace contextRef="#ctx0" brushRef="#br0" timeOffset="13678.5913">1890 2766 1140 0,'-24'3'32'0,"24"-3"-29"0,0 0 9 16,0 0 20-16,-19-6 18 0,19 6 5 15,0 0-6-15,0 0-21 0,-21 5-10 0,21-5 9 16,-20 15 8-16,20-15 12 0,-28 28-1 16,14-8-2-16,-3-1-13 0,3 6 1 0,-3 0-10 15,3 5 2-15,1-1-9 0,2 2 6 0,1-4-10 16,3-1 2-16,2-4-11 0,4-2 2 0,1-20-6 16,8 29 5-16,-8-29-4 0,25 16 1 0,-7-13 0 15,3-3-1-15,4-3 1 0,4-6-1 0,3-6 2 16,2-5-2-16,3-5 3 0,-2-5-9 15,-1-2 6-15,-3-4-11 0,-1-2 8 0,-5 0-10 16,-2 3 7-16,-4-2-8 0,-5 7 9 0,-5 2-4 16,-7 4 11-16,-4 4-4 0,-6 1 5 0,8 19-7 15,-26-30-3-15,9 17-7 0,-3 6 0 0,-2 1 0 16,-2 6 5-16,-2 2 5 0,1 5 3 16,0 4 5-16,4 1 4 0,2 3 7 0,19-15 0 15,-26 26 1-15,26-26-7 0,-6 19-3 16,6-19-5-16,0 0 1 0,24 20 0 0,-5-15 1 15,4-4 0-15,5-1 1 0,4-3-1 0,3-2 0 16,5-4 4-16,2 2 4 0,0-4 5 0,1 4-2 16,-3-3 1-16,-2 5-7 0,-4 0-1 0,-3 4-3 15,-5 1 0-15,-3 3-2 0,-6 3-2 0,-17-6 6 16,23 19 1-16,-23-19 3 0,11 30-2 0,-8-9 1 16,-5 1-6-16,-1 1 4 0,-3 2-6 15,-4 2 3-15,-1 0-5 0,-1 2 6 16,-3-2-2-16,2-2 7 0,-2-2-5 0,3-3 5 15,12-20-4-15,-16 26 0 0,16-26-2 0,0 0-2 16,0 0-3-16,0 0 0 0,0 0 0 0,0 0 1 16,22-7 4-16,-22 7-2 0,35-33 3 0,-12 7-3 15,5-8 3-15,2-2-6 0,1-1 7 16,1 1-7-16,-1 1 6 0,0 1-7 0,-3 3 7 16,-3 1-7-16,0 3 6 0,-7 4-5 0,-1 5-14 15,-17 18 28-15,24-21-31 0,-24 21 31 0,0 0-13 16,0 0-15-16,0 0 13 0,0 0-11 0,9 27 31 15,-9-5-15-15,-1 5 14 0,-2 6-16 16,1 3-10-16,-3-1 2 0,4 2-13 0,-1-2 3 16,5 0-18-16,1-4-4 0,6 4-16 15,0-9-3-15,12 2-20 0,-4-13-8 0,18 10-33 16,-13-21-71-16,22 17-32 0,-15-17-52 0,9-6-76 16,12 10 42-16,-18-30 309 0</inkml:trace>
  <inkml:trace contextRef="#ctx0" brushRef="#br0" timeOffset="14162.9715">3169 2720 983 0,'-20'-10'198'16,"-17"-12"-81"-16,10 19-18 0,-13-11 1 0,12 19-2 15,-11-6-12-15,10 12-13 0,-8-1-20 16,8 5-9-16,-2 2-17 0,5 3 1 0,0 0-8 16,6 3 2-16,0 0-8 0,7 1 2 0,3-2-8 15,7-1-1-15,3-3-5 0,0-18 1 0,18 30-4 16,-18-30 2-16,36 23 0 0,-10-17 1 15,3-3 0-15,5-6 1 0,1-3-1 0,4-4-1 16,-1-2 1-16,1-2-3 0,-4-1 2 0,-2 0-2 16,-4-1 2-16,-2 1-3 0,-5 1 3 0,-2-1-3 15,-2 2 0-15,-18 13-7 0,21-27 3 0,-21 27-3 16,9-20 5-16,-9 20 2 0,0 0 1 0,0 0-1 16,0 0-4-16,0 0-3 0,-18-1-1 0,18 1 1 15,-20 30 3-15,7-5 6 16,-3 9-5-16,-1 7 9 0,-2 9-8 0,-5 3 10 15,1 9-12-15,0 1 12 0,0 7 2 0,1 2-16 16,2 2 18-16,3 0-17 0,1-8 1 0,2 0 11 16,5-9-11-16,0-5 9 0,3-8-7 0,4-6 6 15,-1-9-6-15,3-5 8 0,1-7-2 0,-1-17 5 16,0 0 3-16,5 17 3 0,-5-17-1 0,0 0 0 16,0 0-3-16,0 0-4 0,-2-32 2 15,1 11-7-15,-2-10 6 0,3-4-7 0,0-3 9 16,1 0-6-16,-1-3 5 0,2-3-7 0,-1-2 5 15,0-4-10-15,5-2 8 0,1-3-13 16,6 2-12-16,0 2 11 0,4 5-28 0,-1 3 13 16,4 5-18-16,0-2-26 0,8 13-30 0,-11-16-74 15,25 29-125-15,-17-15-264 0,9 2 41 16,8 13 370-16</inkml:trace>
  <inkml:trace contextRef="#ctx0" brushRef="#br0" timeOffset="14350.4929">3607 2779 1447 0,'0'0'347'16,"-26"-10"-268"-16,26 10-28 0,-19 5-4 0,19-5-15 16,-20 10-11-16,20-10-10 0,-22 24-1 15,10-6-8-15,-1 6-2 0,-2 4 0 16,2 6 0-16,0 1 0 0,2 2 0 0,0-1 0 16,2-2 0-16,4-4 0 0,2-2 0 0,4-4-3 15,1-6-27-15,7-1-24 0,-9-17-3 0,24 22-14 16,-24-22-17-16,32 6-52 0,-25-29-124 0,16 6-298 15,1-7 4-15,-2-16 339 0</inkml:trace>
  <inkml:trace contextRef="#ctx0" brushRef="#br0" timeOffset="14503.5288">3533 2259 1717 0,'-17'-1'23'0,"17"1"-21"16,-20-4-26-16,20 4-33 0,0 0-51 15,17-3-44-15,-16-14-172 0,18 6-201 16,10 6 50-16,-6-17 399 0</inkml:trace>
  <inkml:trace contextRef="#ctx0" brushRef="#br0" timeOffset="14701.8062">4060 2177 1507 0,'-25'19'101'0,"11"19"-7"0,-6-4-22 0,5 10-13 0,1 3-27 16,3 5 2-16,2 2-15 0,5 0 4 16,2-1 1-16,2 1-26 0,2-4 16 0,3 0-21 15,1-2 1-15,1-2 6 0,0-1-17 0,-1-4 0 16,2-1-14-16,-3-6-7 0,4 0-11 0,-6-11-12 16,10 7-49-16,-13-30-57 0,15 36-171 15,-15-36-225-15,0 0 64 0,19 18 426 0</inkml:trace>
  <inkml:trace contextRef="#ctx0" brushRef="#br0" timeOffset="15198.7771">3820 2652 1752 0,'0'0'14'0,"0"0"-13"0,0 0-2 0,0 0 3 16,29 6 7-16,-7-6 0 0,3-2 0 0,7-4-5 15,6-2-21-15,4 1 32 0,4 1-36 0,1-2 26 16,-2 3-23-16,-3-1-13 0,-1 2-7 0,-3-1 7 16,0 3 6-16,-4-2 4 0,2 3-6 0,-6-3-10 15,0 7-4-15,-11-3 10 0,-19 0 12 16,22 7 23-16,-22-7 21 0,0 0 14 0,0 0 35 16,-11 26-39-16,11-26 30 0,-24 21-41 0,24-21 7 15,-30 29 4-15,11-13-6 0,4 5 4 0,-4-1-5 16,4 6 5-16,-4-1-6 0,3 2 4 0,2-1-10 15,0 1 0-15,5-1-12 0,0 1 2 16,6-4-8-16,1-4 2 0,5-2-3 16,-3-17-2-16,16 24 0 0,-16-24 0 0,29 15 0 15,-12-11 0-15,4-6 0 0,2-4 0 0,3-3 0 16,6-6 0-16,1-5 0 0,0-3 0 0,1-3 0 16,-5 0 0-16,-4-1 0 0,0 3 0 0,-6 0 0 15,-2-1 0-15,-1 4 0 0,-4-2 0 0,-1 0 0 16,1 1 0-16,-2-1 0 0,-1 4 0 0,-9 19 0 15,12-27-2-15,-12 27-10 0,0 0 11 16,0 0 0-16,0 0-1 0,0 0-3 0,0 0 1 16,0 0 13-16,0 30-10 0,-3-6 11 0,-2 7-11 15,-1 1-8-15,-2 2 1 0,1 1-12 16,-3-1 0-16,4 2-15 0,0-4-2 0,6 2-18 16,-2-10-14-16,12 6-36 0,-10-30-33 0,29 42-85 15,-29-42-108-15,31 10-179 0,2 1 34 0,-12-23 476 16</inkml:trace>
  <inkml:trace contextRef="#ctx0" brushRef="#br0" timeOffset="15589.4135">5246 2716 1627 0,'-22'-13'82'15,"22"13"-31"-15,-25-15 3 0,25 15-11 0,-28-10-10 16,28 10-8-16,-28-4-4 0,28 4-6 0,-28 4-3 15,28-4-4-15,-31 14 0 0,31-14-3 0,-29 30 6 16,13-9-2-16,2 4 7 0,-1 2-3 0,2 3 1 16,1-1-14-16,2-2 0 0,4-3 0 0,3-4 0 15,3-20 0-15,9 29 0 0,-9-29 0 0,18 19 0 16,-18-19 0-16,28 4 0 0,-11-8 0 16,4-5 0-16,3-8 0 0,3-3 0 0,2-8 0 15,0-4 0-15,2-3 0 0,-2-1 0 0,-1-1 0 16,-4-2 0-16,-3 0 0 0,-3-1 0 0,-1-2 0 15,-2 0 0-15,-2-3 0 0,-1-1 0 0,-3 4 0 16,-2 3 0-16,-2 6 0 0,-4 10 0 16,-1 23 0-16,-6-20 0 0,6 20 0 0,0 0 0 15,-23 14 0-15,11 4 0 0,-2 13 0 16,0 6 0-16,-3 8 0 0,0 4 0 0,1 5 0 16,1-2 0-16,1 1 0 0,2 0 0 0,3-3 0 15,3-4 0-15,8-2-8 0,-2-9-72 0,14 10-71 16,-18-27-221-16,22 14-255 0,-2-7 23 0,-16-25 400 15</inkml:trace>
  <inkml:trace contextRef="#ctx0" brushRef="#br0" timeOffset="17245.8685">5600 2693 1020 0,'0'0'89'16,"17"-20"-12"-16,-17 20 4 0,17-21-14 0,-17 21 10 16,0 0-18-16,0 0-19 0,12-18 18 0,-12 18-23 15,0 0 6-15,0 0-15 16,0 0-17-16,-11 21-3 0,11-21-9 0,-16 37 6 16,7-9-6-16,-1 3 6 0,-1 3-6 0,1 2 7 15,1-2-8-15,0 0 9 0,1-1-10 0,1-4 7 16,4-1-7-16,-1-8-8 0,5 1-27 0,-1-21-43 15,11 25-59-15,-11-25-63 0,22-1-151 0,-4 0-127 16,-8-22 127-16,19 11 356 0</inkml:trace>
  <inkml:trace contextRef="#ctx0" brushRef="#br0" timeOffset="17433.3931">5736 2350 1485 0,'-28'-1'67'0,"11"4"-23"15,17-3-10-15,-23 4-4 0,23-4-9 16,0 0-9-16,0 0-12 0,0 0-8 0,0 0-10 16,0 0-8-16,13 17-15 0,-13-17-17 0,25 11-28 15,-25-11-32-15,33 8-43 0,-33-8-36 0,37 6-19 16,-18-1-12-16,-1-1 5 0,7 11-1 0,-25-15 136 16</inkml:trace>
  <inkml:trace contextRef="#ctx0" brushRef="#br0" timeOffset="17698.9623">5960 2630 359 0,'0'31'169'0,"-2"-2"-11"15,-8-6-9-15,6 7-19 0,-9-11-1 16,9 10-11-16,-10-12-19 0,10 7-9 0,4-24-21 16,-16 33-8-16,16-33-12 0,-8 23-4 0,8-23-12 15,0 0-10-15,0 0-12 0,0 0-5 0,4 17 0 16,-4-17 5-16,0 0 4 0,26-9 3 0,-26 9 1 16,29-25-7-16,-9 6 0 0,0-2-8 15,3-3 1-15,-1 0-6 0,0 0 4 0,0-2-4 16,-4 2 4-16,3 1-4 0,-4 1 4 0,0 5 13 15,-2 0-31-15,-15 17 32 0,26-24-33 0,-26 24 16 16,22-14 1-16,-22 14-2 0,0 0 0 0,20 0 0 16,-20 0-3-16,0 0 3 0,13 27 16 0,-13-27-33 15,6 34 25-15,-6-12-40 0,3 4 1 16,-5-1-4-16,5 4-11 0,-3-5-1 16,7 5-12-16,-4-9-12 0,12 9-40 0,-15-29-41 15,32 38-75-15,-32-38-94 0,32 16-109 0,4 3 201 16,-18-28 230-16</inkml:trace>
  <inkml:trace contextRef="#ctx0" brushRef="#br0" timeOffset="18089.5742">6669 2651 948 0,'-38'-13'263'0,"13"13"-179"0,-11-6-5 16,10 10-12-16,-11-5 12 0,9 11-32 0,-7-4 3 15,6 8-3-15,-5 0-12 0,7 5 4 16,0-3-8-16,8 4 0 0,2-3-13 0,7 0-5 15,5 0-8-15,5-17-1 0,3 32-4 0,-3-32 3 16,18 25 0-16,-18-25 6 0,34 22 0 16,-11-13 3-16,3-2-3 0,1-4 1 0,5-4 1 15,-1-3-1-15,1-4 0 0,1-3-2 0,0-1-3 16,0-3-4-16,-3-2 2 0,-2 0-3 0,-3 1 4 16,-2-1-4-16,-4 1 4 0,-19 16-4 0,29-28 2 15,-29 28-1-15,16-23 3 0,-16 23-2 0,0 0 3 16,4-20 3-16,-4 20 1 0,0 0 1 0,0 0-2 15,0 0-4-15,0 0-4 16,-21 3-3-16,21-3 0 0,-13 17 0 0,13-17 0 16,-15 26 2-16,15-26-6 0,-12 27 1 0,12-27-9 15,-4 22-1-15,4-22-4 0,9 17 0 0,-9-17 1 16,17 10-2-16,-17-10-1 0,28-2-4 0,-8-1-13 16,-1-10-21-16,12 2-21 0,-6-18-36 0,16 13-33 15,-14-23-19-15,20 16-53 0,-12-15-53 0,3-6-125 16,13 19 95-16,-23-25 305 0</inkml:trace>
  <inkml:trace contextRef="#ctx0" brushRef="#br0" timeOffset="18261.5346">7345 1992 1404 0,'-24'-12'154'0,"24"12"-51"16,-29 19-31-16,13 5-5 0,-6 4-23 16,1 10 0-16,-2 3-18 0,1 1 3 15,-1 4-15-15,2 5 5 0,3-2-13 0,2 3 5 16,3-2-12-16,2-3 6 0,4-2-11 0,3-4 7 15,4-2-4-15,0-5-35 0,9-2-3 0,-4-9-55 16,12 7-21-16,-17-30-91 0,34 42-197 0,-17-24-143 16,0-9 19-16,8 13 523 0</inkml:trace>
  <inkml:trace contextRef="#ctx0" brushRef="#br0" timeOffset="18990.7316">1427 4257 818 0,'0'0'262'0,"-3"-18"-219"0,3 18-3 15,0 0-4-15,-11-26 12 0,11 26 8 0,0 0 1 16,0 0-8-16,0 0-11 0,0 0-9 0,0 0-9 16,0 0 5-16,0 0 7 0,7 17 6 0,-4 0 3 15,4 10-2-15,-1 4-20 0,1 7 0 16,-1 4-16-16,-1 5 7 0,-2 4 7 0,-3 2-24 16,-4 4 20-16,-2 1-23 0,-3 0 3 15,1 2 13-15,-3-2-14 0,0-4 12 0,0-1-14 16,1-7 0-16,3-1-25 0,-1-10-11 0,8 4-23 15,-8-19-56-15,19 14-63 0,-11-34-103 0,0 0-216 16,11 27 59-16,-11-27 448 0</inkml:trace>
  <inkml:trace contextRef="#ctx0" brushRef="#br0" timeOffset="19820.7268">1290 4852 894 0,'-36'-10'365'0,"9"-5"-225"0,27 15-20 16,-23-11-26-16,23 11-22 0,0 0-20 0,0 0-21 15,0 0-15-15,0 0-7 0,6-23 0 16,-6 23 0-16,30-20 6 0,-5 10-3 16,1-1 2-16,5-1-6 0,0 2-2 0,0 0-3 15,0 2-1-15,-2 2-2 0,-1 2 1 0,-2 2-1 16,-3 2 0-16,-2 2 0 0,-2 2 1 0,-1 2-2 16,-18-6 1-16,30 19 0 0,-30-19-1 0,23 27 4 15,-15-8-3-15,1 3 4 0,-3 3-4 0,-2 3 2 16,-2 1-5-16,-4-1 6 0,-3-2-7 15,-1 1 7-15,-2-3-8 0,1 0 5 0,1-2-2 16,-1-2 3-16,1-4-3 0,6-16 5 16,-11 25-3-16,11-25 0 0,0 0 2 0,0 0-1 15,0 0 1-15,0 0 0 0,0 0-1 0,0 0 0 16,0 0 2-16,3-23-3 0,3 2 5 0,3-4-4 16,1-3 2-16,3-1-2 0,-1-1 5 0,1-2-7 15,1 1 7-15,-2-1-7 0,0 0 5 16,-1 0-6-16,0 4 6 0,0 3-7 0,-1 6 5 15,-10 19-3-15,17-29 2 0,-17 29-2 0,0 0 1 16,19-16-2-16,-19 16 1 0,0 0-1 0,18 0 0 16,-18 0 1-16,20 6-1 0,-20-6 2 0,27 11-1 15,-27-11 2-15,34 13-1 0,-14-7 2 0,2 0-3 16,3-1 1-16,1-1 0 0,1-1-1 16,1-1 2-16,0 0-2 0,1-1 0 15,-1 0 1-15,-2-1-1 0,-1 0 0 0,-4 0-4 16,-4-1-1-16,-17 1-2 0,22 1 0 0,-22-1 6 15,0 0 1-15,0 0 1 0,0 0 2 0,0 0-1 16,0 0 0-16,-28 15 0 0,8-8 0 0,-4 3-1 16,-3 2 2-16,-2 1 0 0,-1 4 7 0,-3 0 0 15,0 5 5-15,-1 0-2 0,0 3 4 16,1 0-5-16,2 3 4 0,3-1-5 0,4-1 2 16,4-1-7-16,5-4 1 0,5-1-4 0,6-3 0 15,4-17-4-15,6 24 2 0,-6-24-3 0,23 17 3 16,-6-11-1-16,5-4 2 0,3-4 1 0,6-4-2 15,3-6 4-15,2-5-4 0,2-4 2 0,0-3-2 16,-2-3 2-16,-1 1-4 0,-3-2 6 16,-2 3-6-16,-3-2 6 0,-4 4-6 15,-2-1 5-15,-4 2-2 0,-4 3 3 0,-1 2-3 16,-12 17 3-16,11-29-4 0,-11 29 3 0,2-22-2 16,-2 22 2-16,0 0 0 0,0 0-2 0,-14-17 3 15,14 17-4-15,0 0 1 0,0 0-1 0,-23 19-4 16,23-19 1-16,-17 39 3 0,7-13-2 0,2 3 5 15,-2 1-5-15,4 0 4 0,0-1-6 16,2 0 5-16,3-2-8 0,2-4 0 0,3-2-10 16,2-4-2-16,4 0-10 0,-10-17 1 15,24 26-7-15,-24-26 4 0,34 14-4 0,-16-11 1 0,4-1-13 16,-3-8-12-16,6 4-19 0,-8-14-23 16,14 10-37-16,-18-21-60 0,17 15-67 0,-9-4-202 15,-6-16 53-15,15 17 397 0</inkml:trace>
  <inkml:trace contextRef="#ctx0" brushRef="#br0" timeOffset="20148.8861">2645 4729 989 0,'-9'-20'225'0,"9"20"-94"0,-8 17-41 15,5 1-8-15,3-18-17 0,-19 39-4 0,6-17-16 16,4 7-2-16,-4-3-12 0,3 3 1 0,-1-2-9 16,4 0 0-16,-1-2-8 0,2-2 1 0,3-2-8 15,3-21 1-15,-2 29-4 0,2-29-2 16,0 0-1-16,11 19 0 0,-11-19 0 0,19 1 1 15,-19-1 3-15,28-13 0 0,-11-2 5 0,3-5-4 16,2-8 3-16,1-2-6 0,2-4 4 16,-1-1-4-16,0-1 7 0,1 2-5 0,-1 0 4 15,-3 2-9-15,-2 5 3 0,-2 0-5 0,-1 3 4 16,-3 3-3-16,-1 4 3 0,-12 17-2 16,17-20-1-16,-17 20 2 0,0 0-4 0,0 0 0 15,0 0-1-15,0 0 0 0,0 0 0 0,11 30 3 16,-11-8-5-16,0 1 0 0,2 2-9 0,-2-1-2 15,4 4-8-15,1-1-4 0,5 2-11 0,-1-6-12 16,6 6-28-16,-15-29-29 0,37 45-78 0,-37-45-98 16,39 13-248-16,-8-1 23 0,-5-18 402 0</inkml:trace>
  <inkml:trace contextRef="#ctx0" brushRef="#br0" timeOffset="20477.0224">3415 4571 1634 0,'-26'9'99'0,"-7"-5"-43"0,5 6-7 16,-2 0-17-16,1 5-1 0,-1-1-7 15,4 4 2-15,1 0-9 0,5 1 0 0,4-1-9 16,4-1 0-16,3 0-6 0,9-17 0 0,-1 30-4 16,1-30 2-16,17 30-3 0,-17-30 3 0,34 23-1 15,-8-16 0-15,4-2 1 0,2-3 0 0,5-2 0 16,0-1 1-16,-1 0-2 0,1-1 2 15,-3 2-1-15,-5 1-1 0,-3 2 1 16,-7 2 0-16,-19-5 2 0,23 12 0 0,-23-12-2 16,7 22 2-16,-7-22-2 0,-6 30 5 0,-2-11-5 15,-6 0 3-15,-1 3-4 0,-5-1 2 0,-2 1-3 16,0-2 3-16,1-2-3 0,1-1 3 0,20-17-4 16,-29 25-4-16,29-25-13 0,-17 16-13 0,17-16-33 15,0 0-50-15,5 18-137 0,-5-18-361 0,0 0 36 16,0 0 259-16</inkml:trace>
  <inkml:trace contextRef="#ctx0" brushRef="#br0" timeOffset="21065.2137">3883 4615 1204 0,'0'0'123'0,"0"0"-39"0,18-4-8 0,-18 4-3 15,0 0-4-15,0 0-11 0,0 0-10 16,0 0-20-16,0 0-12 0,-18 15-10 0,18-15 3 15,-20 29 1 1,9-6 10-16,-4 3-1 0,1 6 8 0,-2 1-5 16,4 5 5-16,-2 2-7 0,3 0 4 0,0-1-10 0,2-3 3 15,4-3-10-15,3-4 1 0,2-4-7 0,5-3 2 16,3-5-4-16,-8-17 3 0,26 25-3 0,-9-18-12 16,4-3 17-16,2-5-1 0,2-8 3 0,2-3 13 15,1-6-12-15,2-6-2 0,1-4-2 16,-2-3-3-16,0-2 0 0,-3-1 0 0,-3 2 0 15,-3-1 0-15,-4 1 0 0,-2 2 0 0,-5 1 0 16,-1 1 0-16,-5 2 0 0,0 2 0 16,-2 1 0-16,-2 1-5 0,1 5-10 0,0 17-3 15,-6-18 2-15,6 18-7 0,0 0-7 0,0 0-19 16,0 0-43-16,0 0-46 0,-3 45-87 0,3-45-120 16,-12 31-209-16,18-4 62 0,-6-27 448 0</inkml:trace>
  <inkml:trace contextRef="#ctx0" brushRef="#br0" timeOffset="22049.6566">4396 4867 1589 0,'0'0'71'16,"0"0"-31"-16,0 0-10 0,0 0-13 0,0 0-3 15,9-17 4-15,-9 17 6 0,38-21-6 0,-12 8-3 16,4 1-9-16,2 0-1 0,-2-1-4 0,1 3 1 16,-2-3-2-16,-1 3 2 0,1-3-3 15,0 3 3-15,-2-3-2 0,-4 1 2 0,-3 2-1 16,-20 10 2-16,22-23 2 0,-22 23 1 0,6-23-1 16,-6 23 1-16,-6-26-6 0,6 26 3 15,-16-29-4-15,16 29 2 0,-26-24-4 0,8 17 0 16,-3 2-2-16,-1 5 1 0,-2 3 2 0,-1 5-1 15,-2 4 3-15,-1 5-1 0,0 1 3 0,0 4-1 16,1 4 8-16,0 1-4 0,4 3 9 0,3 0-5 16,3 1 7-16,6-5-8 0,6 1 3 0,6-4-6 15,5-3-1-15,6-2-2 0,-12-18 2 16,38 27 0-16,-10-18 5 0,2-5-4 0,6-2 0 16,1-4-2-16,2-4-2 0,4-2 1 0,-1-3-2 15,5-2 4-15,-2-2-3 0,-2 1 3 16,0-2-3-16,-8 3 0 0,-6 2-1 0,-6 1 1 15,-6 4-1-15,-17 6-1 0,0 0 1 0,19-7 1 16,-19 7-1-16,0 0 1 0,0 0 0 0,0 0-2 16,0 0 1-16,-10 19-1 0,10-19-4 15,-12 32-2-15,2-11 2 0,0 2-4 0,-1-1 9 16,-1 2-4-16,2 0-2 0,1 3-3 0,0 0 4 16,3-2-3-16,0-2 9 0,2-2-4 0,3-4 4 15,1-17-4-15,1 23-14 0,-1-23 15 0,0 0-16 16,0 0 18-16,17 2 18 0,-17-2-12 0,17-21 14 15,-4 2-13-15,-1-6-6 0,1-3 3 16,2-4-5-16,-3 0 5 0,0-1-6 16,-1-2 6-16,-1 1-6 0,-3-2 6 0,0 0-7 15,-2 1 6-15,1 1-7 0,0 1 5 0,0 3-6 16,2 4 5-16,-1 3-4 0,-7 23 4 0,13-25-1 16,-13 25 1-16,0 0-2 0,0 0 0 0,0 0-1 15,24-4 1-15,-24 4 3 0,20 16-3 0,-20-16 4 16,29 21-3-16,-12-10 2 0,3-3-1 15,2 0 0-15,1 1 0 0,4-3 1 0,-2-1-2 16,2-2 2-16,0 0-1 0,-2-2 0 0,-2-1 1 16,-1-1-1-16,-5 0 0 0,-17 1 0 15,25-6 1-15,-25 6 0 0,0 0 2 0,0 0 3 16,0 0 5-16,0 0 3 0,0 0-2 0,0 0-3 16,-3-20-5-16,3 20-4 0,0 0 2 0,-23-6-1 15,23 6-1-15,0 0 2 0,-23 5-2 16,23-5 1-16,0 0-1 0,-21 16 1 0,21-16-2 15,-12 18 2-15,12-18 0 0,-11 23 0 0,11-23-1 16,-5 23 3-16,5-23-3 0,0 24 3 0,0-24-4 16,4 25 2-16,-4-25-2 0,10 23 2 0,-10-23-2 15,13 20 1-15,-13-20-2 0,22 14 1 0,-22-14 0 16,33 9 1-16,-13-8-1 0,1 1 2 16,1 0-1-16,1-1 0 0,-2 1-1 0,-1 1 2 15,-1 1-2-15,-19-4 2 0,26 16 0 16,-26-16 1-16,14 22 0 0,-14-22 3 0,2 29-2 15,-5-11 4-15,-5 1-3 0,-3 2 0 0,-3 1-3 16,-4-2 1-16,-2 1-4 0,-2-2 0 0,3-1-8 16,-1-2 1-16,20-16-10 0,-31 27-22 0,31-27 9 15,-23 19-51-15,23-19-28 0,0 0-117 16,0 0-367-16,0 0 28 0,0 0 226 0</inkml:trace>
  <inkml:trace contextRef="#ctx0" brushRef="#br0" timeOffset="22440.2732">5776 4808 1254 0,'25'9'140'0,"-25"-9"-68"16,39-4 0-16,-18-4-5 0,9 3-20 0,-5-6-8 16,3 4-5-16,-5-5-2 0,2 2-10 15,-4-3-3-15,0 1-4 0,-1-2 1 0,1 1-5 16,-3-1 0-16,-18 14-5 0,26-29 5 0,-26 29 0 16,9-26 2-16,-9 26-4 0,0-24-2 0,0 24-5 15,-9-23-1-15,9 23-3 0,-23-15-2 0,6 12-3 16,-4 4 1-16,0 4 3 0,-5 5 3 15,-1 4 9-15,-1 4 4 0,0 5 10 0,-1 1-4 16,4 3 4-16,2 1-10 0,3 2 2 0,3 0-9 16,5 1 4-16,3-2-8 0,3-4 1 0,7-2-6 15,3-5 1-15,-4-18-10 0,26 24-6 0,-6-17-13 16,5-7-5-16,9-2-3 0,3-12-56 0,21 8-55 16,-16-28-187-16,21 9-272 0,4-1 55 15,-3-18 416-15</inkml:trace>
  <inkml:trace contextRef="#ctx0" brushRef="#br0" timeOffset="23315.3149">8200 2575 1062 0,'0'0'340'0,"0"0"-290"0,0 0-19 0,-22-3 0 16,22 3 0-16,0 0-4 0,0 0-11 0,-17 9-5 16,17-9 0-16,-12 19 23 0,12-19-25 15,-15 30 44-15,11-8-30 0,-6-3 8 0,5 8 0 16,-2 0-16-16,2 2 3 0,0 1-8 15,2-1 4-15,0-1-5 0,3-3 3 0,1-2-8 16,3-3 3-16,1-4-6 0,-5-16 1 0,17 25-3 16,-17-25 3-16,21 14-2 0,-21-14 1 0,26 4 1 15,-26-4 0-15,33-11 1 0,-14 0-2 0,2-3 2 16,0-6-3-16,1 0 2 0,-2-3-3 0,0 0 4 16,-2-3-5-16,-1 2 5 0,-1 0-6 0,-3 0 6 15,1 2-5-15,-4 1 4 0,1 2-3 16,-2 2 3-16,-9 17-2 0,12-24-1 0,-12 24-1 15,0 0-1-15,0 0 0 0,0 0-2 16,0 0-2-16,0 0 2 0,0 0 0 0,0 0 3 16,5 24 3-16,-6-5-3 0,1 4 5 0,-1 2-6 15,2 0 6-15,0 0-4 0,3-2 6 0,0-1-3 16,4-1 4-16,1-4-4 0,-9-17 2 16,28 25-2-16,-9-17 6 0,0-3 0 0,1-2 2 15,0-6 4-15,5-2-1 0,-2-4 0 0,1-4 2 16,-1-3-2-16,-1-4-5 0,-3-3 2 0,0-2-8 15,-2-3 1-15,-3-1-4 0,0 1 5 0,-3-1-7 16,-4 0-7-16,1 3 19 0,-3-1-28 0,1 1 18 16,-1 3-19-16,-1 0-10 0,1 6-7 0,-4 0-10 15,-1 17-11-15,5-22-25 16,-5 22-32-16,0 0-52 0,24 4-83 0,-24-4-141 16,0 0-82-16,26 18 158 0,-26-18 315 0</inkml:trace>
  <inkml:trace contextRef="#ctx0" brushRef="#br0" timeOffset="23786.2097">9392 2569 436 0,'-1'-18'117'0,"1"18"-35"0,-20-20 43 0,1 8 23 16,19 12 11-16,-39-11-24 0,22 14-19 0,-15-11-18 15,12 16-9-15,-15-8-8 0,12 12-6 0,-11-4-8 16,9 9-10-16,-7-1-12 0,5 7-20 15,-1-3 24-15,5 6-32 0,0-2 23 16,5 3-13-16,1 0-11 0,2 1 4 0,4-1-10 16,4-2 1-16,3-2-9 0,6-2-2 0,3-2 0 15,4 0 0-15,2-2 0 0,-11-17 0 0,33 28 0 16,-12-18 0-16,3-4 0 0,2-5 0 0,2-1 0 16,1-5 0-16,0-2 0 0,-1-4 0 0,1-2 0 15,-1-3 0-15,-1-1 0 0,1-3 0 0,-4-1 0 16,-1-3 0-16,-2 1-1 0,-3 0-7 15,-2 1 6-15,-4 0-2 0,-2 2 5 0,-4 2-2 16,-6 18-10-16,5-31 10 0,-5 31-10 0,0-21 12 16,0 21 2-16,0 0-1 0,0 0 1 0,0 0-2 15,0 0-2-15,0 0 1 0,-18 7 10 0,18-7-10 16,-18 28 11-16,9-8-10 0,-1 2-2 0,0 0 1 16,2 1-3-16,-1 0 3 15,2 0-4-15,2 0 1 0,0-1-11 0,3-3-4 16,4 1-9-16,1 0-1 0,4-1-5 0,0-2 3 15,2 1-5-15,-9-18 4 0,24 28-5 0,-24-28-2 16,31 18-12-16,-31-18-13 0,38 6-20 0,-38-6-14 16,47-7-22-16,-32-11-28 0,17 12-41 0,-14-15-66 15,2-9-165-15,13 17 101 0,-22-25 318 0</inkml:trace>
  <inkml:trace contextRef="#ctx0" brushRef="#br0" timeOffset="24070.5186">9745 2572 1113 0,'-8'17'239'0,"8"-17"-148"0,-22 11-26 0,22-11 4 16,-19 19-50-16,19-19 26 0,-17 26-40 0,17-26 10 16,-15 33 6-16,8-14-4 0,5 4 7 15,-3-1-3-15,5 3 5 0,-3-1-10 0,4 2 4 16,-1-3-8-16,3-2 3 0,1 0-8 0,2-1 3 16,0-1 2-16,3-1 3 0,-9-18-2 0,20 25 2 15,-20-25-10-15,24 15 2 0,-24-15 0 0,28 3 0 16,-28-3 1-16,32-11-5 0,-15 1 0 0,0-5-3 15,0-3 3-15,0-3-4 0,-4-3 4 0,2 0-6 16,-2-1 6-16,1-3-6 16,-5 2 5-16,1 0-8 0,0 0-1 0,-4 0-12 15,1 0-3-15,-3 0 3 0,2 3-52 0,-5-7 3 16,11 10-62-16,-14-14-27 0,19 23-50 0,-21-18-75 16,14 11-136-16,-10 18-34 0,7-17 362 0</inkml:trace>
  <inkml:trace contextRef="#ctx0" brushRef="#br0" timeOffset="24452.8861">10151 2720 1400 0,'-8'18'96'0,"8"-18"-72"15,0 0 3-15,0 0 15 0,31-4 11 0,-31 4-8 16,35-9-10-16,-13 0-11 0,4 3-6 0,3-3 2 16,2 0-3-16,2-2 0 0,2-1-9 0,-1 0-4 15,-3 0-4-15,-1 0-15 0,-2 0 32 0,-1-3-33 16,-1 1 30-16,-6-1-17 0,-3-1-3 0,-17 16 3 16,20-25 1-16,-20 25 3 0,5-23-1 15,-5 23 2-15,-9-23-4 0,9 23 1 16,-16-18-6-16,16 18 1 0,-26-9 0 0,26 9 2 15,-35 9 6-15,14 2 5 0,0 5 8 0,-5 2 3 16,1 6 10-16,-2 2 1 0,2 5-9 0,0 0 25 16,3 3-29-16,3-3 13 0,3 2-14 0,3-5-12 15,4-3 1-15,7-3-6 0,2-5 2 0,0-17-5 16,14 28-2-16,-14-28-7 0,34 14-6 16,-6-11-12-16,4-9-13 0,11 0-26 0,-2-17-58 15,21 17-119-15,-20-23-229 0,14 0-103 0,5 6 187 16</inkml:trace>
  <inkml:trace contextRef="#ctx0" brushRef="#br0" timeOffset="24702.9574">11017 2410 1487 0,'-28'-5'377'0,"2"18"-316"0,-1-1-28 0,3 5 0 16,-2-1-5-16,1 5-5 0,-2-2-18 0,2 2-5 15,2-2 0-15,6-1 0 0,17-18 0 0,-20 31 0 16,20-31 0-16,-1 24 0 0,1-24 0 0,13 23 0 15,-13-23 0-15,28 18 0 0,-10-11 0 0,4 2 0 16,0-3 0-16,-2 1 0 0,-3 0 0 0,-17-7 0 16,28 14 0-16,-28-14 0 15,15 17 0-15,-15-17 0 0,5 22 0 0,-5-22 0 16,-8 33-8-16,-4-11 1 0,-5 1-7 0,-6 0 1 16,-7 3-12-16,-9 1-4 0,1 6-19 0,-9-5-18 15,6 13-62-15,-19-18-47 0,20 25-100 0,-28-13-223 16,9-1-3-16,7 14 242 0</inkml:trace>
  <inkml:trace contextRef="#ctx0" brushRef="#br0" timeOffset="26437.809">7474 4571 751 0,'0'0'183'0,"-1"21"-176"16,1-21 16-16,-24 19 34 0,13 1 24 0,-9-6 19 16,12 13-4-16,-13-7-22 0,8 9-8 0,-7-4-17 15,7 4 1-15,-4-4-12 0,8 3-1 0,-2-5-10 16,8 1-1-16,-1-3-9 0,5-1 2 15,2-1-8-15,3 1 3 0,5-1-6 0,4-2 3 16,2-1-6-16,7-3 1 0,0-3-4 0,3-5 1 16,5-4-2-16,1-5 0 0,1-4 2 0,3-4-3 15,-1-7 3-15,1-1-4 0,-3-2 5 0,-1-3-6 16,-5-1 6-16,-3 1-6 0,-2 1 5 16,-4 1-5-16,-4 2 5 0,-4 2-6 15,-2 2 6-15,-9 17-4 0,8-29 4 0,-8 29 0 16,-1-17 0-16,1 17 0 0,0 0-1 0,0 0-1 15,0 0-2-15,0 0-1 0,0 0-3 0,-19 7 2 16,19-7 1-16,-5 24 3 0,2-7-1 0,2 3 2 16,1 0-3-16,1 2 6 0,2-1-3 0,2-1 6 15,1 1-4-15,1-3 2 0,3-1-2 0,-10-17 3 16,23 28-1-16,-23-28 5 0,28 18 2 16,-11-12 1-16,-17-6 3 0,33 2 1 0,-16-7 2 15,2-1-3-15,-1-6 2 0,1-1-4 0,-1-6-1 16,-1-3-6-16,0-4-1 0,-2 0-8 15,-1-4 5-15,-2-2-6 0,2 1 4 0,-5 0-8 16,1 1 1-16,-4 0-12 0,0 5-2 0,-1-3-12 16,1 7 0-16,-3-2-15 0,-3 23-13 0,6-34-14 15,-6 34-43-15,7-21-24 0,-7 21-52 16,0 0-29-16,22 1-43 0,-22-1-117 0,0 0-3 16,23 28 373-16</inkml:trace>
  <inkml:trace contextRef="#ctx0" brushRef="#br0" timeOffset="26875.3117">8678 4592 982 0,'-30'8'287'0,"-7"-14"-190"0,10 14-21 0,-12-8 3 16,11 12 3-16,-9-4-10 0,5 10-9 0,-4-2-14 15,4 6-4-15,-2-2-16 0,5 6 2 16,0-2-9-16,3 4 3 0,3 0-8 0,5 1 2 16,3-3-10-16,5 0 1 0,7-6-6 0,4 0 1 15,5-2-4-15,-6-18 2 0,28 29-3 0,-7-17 1 16,4-3-2-16,3-4 2 0,5-5-2 16,0-3 1-16,3-5 1 0,1-4-3 0,2-1 3 15,-3-4-3-15,1-2-1 0,-3-2-5 0,-4-1 0 16,-1-1-6-16,-3 0 5 0,-4-1-3 15,-4 0 4-15,-2 0-2 0,-4 3 8 0,-3 1-4 16,-5 2 8-16,-1 0-6 0,-3 18 0 0,-1-34-6 16,1 34 1-16,-6-27-4 0,6 27 5 0,0 0 3 15,0 0 3-15,0 0 0 0,0 0-1 0,0 0 0 16,-21 11-2-16,15 6 6 0,-2 3-4 0,1 3 5 16,0 3-5-16,0-2 4 0,-1 4-10 15,1-2-5-15,5 3-19 0,-5-6-19 16,10 6-28-16,-7-10-6 0,15 6-16 0,-11-25-2 15,21 35-23-15,-21-35-35 0,30 22-38 0,-30-22-81 16,26-4-110-16,8 14 176 0,-34-10 215 0</inkml:trace>
  <inkml:trace contextRef="#ctx0" brushRef="#br0" timeOffset="27172.198">9070 4652 1178 0,'0'0'147'0,"-2"-21"-66"16,2 21-5-16,0 0 3 0,0 0-5 0,0 0-14 15,0 0-11-15,0 0-21 0,0 0-14 0,0 0-11 16,0 0-1-16,-9 31 0 0,7-10 4 0,0 0-1 16,1 4 7-16,0-1-1 0,1 4 4 15,0 1-5-15,1-2 9 0,-1 0-8 16,2-2 3-16,1-4-6 0,0-2-2 0,-3-19-4 16,12 31 3-16,-12-31-2 0,15 17 0 0,-15-17 0 15,0 0 1-15,22 8 0 0,-22-8 6 0,17-6 2 16,-17 6 0-16,22-19 2 0,-11 2-10 0,0-3 0 15,1-3-5-15,0-3 3 0,1-2-4 0,1-2 3 16,0-1-8-16,0 4 2 0,0-2-11 16,1 1-3-16,-2 0-12 0,3 1-5 0,-2-2-23 15,3 9-21-15,-10-13-39 0,18 21-130 0,-23-15-250 16,11 2-41-16,6 9 211 0</inkml:trace>
  <inkml:trace contextRef="#ctx0" brushRef="#br0" timeOffset="27578.4728">9529 4765 1287 0,'0'0'340'0,"0"0"-281"15,0 0-26-15,0 0 4 0,-2-19 0 0,2 19-6 16,17-20-5-16,-17 20-9 15,33-24-5-15,-13 11-8 0,5-1 3 0,0 0-3 16,3-1 2-16,-1 3-3 0,1-1 0 0,-3 1-4 16,2 0 2-16,-4 0-2 0,0 0 3 0,1 0-3 15,-5-1-13-15,0 3 13 0,-19 10-16 0,27-23 28 16,-27 23-14-16,17-20 12 0,-17 20-11 0,6-19 0 16,-6 19 1-16,-3-17-3 0,3 17-2 15,0 0-1-15,-26-19 0 0,26 19 3 0,-33-3 6 16,15 7 2-16,-1 2 1 0,0 5 3 0,-1 1-1 15,-2 2 2-15,-3 2 4 0,4 5-9 0,-3-2 28 16,6 5-26-16,0 0 20 0,3 2-13 0,4-1-10 16,2-1 1-16,5 1-6 0,3-5 2 15,5 1-4-15,2-3 4 0,3-1-3 0,-9-17 2 16,33 29-3-16,-10-18-1 0,6 0-11 16,3-8-7-16,11 3-27 0,0-8 0 0,10-1 3 15,0-10-28-15,17 11-114 0,-18-30-93 0,23 15-228 16,-7-3-30-16,-7-15 348 0</inkml:trace>
  <inkml:trace contextRef="#ctx0" brushRef="#br0" timeOffset="27875.3844">10647 4377 1411 0,'-28'-12'389'0,"5"18"-323"0,-3-3-28 16,4 5-1-16,-3 0-6 0,2 3-8 0,0 0-8 15,2 3-2-15,4-2-4 0,17-12-1 0,-21 27-6 16,21-27 1-16,-6 24-4 0,6-24-11 0,7 23 10 15,-7-23-11-15,18 22 24 0,-18-22-10 0,26 19 11 16,-9-11-7-16,3-2-4 0,2 1-1 16,-3 0 0-16,1-1 0 0,-3 3 0 0,-17-9 0 15,26 15 0-15,-26-15 0 0,19 18 0 0,-19-18 0 16,9 23 0-16,-9-23 0 0,4 28 0 16,-4-28 0-16,-6 30 0 0,-1-13 0 0,-2 0 0 0,-3 2 0 15,-3-3 0-15,-2 3 0 0,-1-2 0 0,0-3 0 16,0 2 0-16,-1-4-3 0,19-12-51 15,-28 20-25-15,27-3-83 0,-16-26-170 16,17 9-282-16,0 0 20 0,0 0 386 0</inkml:trace>
  <inkml:trace contextRef="#ctx0" brushRef="#br0" timeOffset="30722.2751">1240 6244 1288 0,'0'0'45'0,"0"0"-31"16,0 0-4-16,0 0-2 0,0 0 5 0,0 19 9 15,-3-2 0-15,-1 7 2 0,-6 4-15 0,0 4 3 16,-3 4 21-16,0 5-21 0,-4-1 38 0,2 10-18 16,-4-4 1-16,3 7 10 0,-4 1-16 0,2 2 4 15,-1-1-14-15,2 1 9 16,-3-5-12-16,4-3 8 0,3-8-11 0,3-5-13 15,4-9 23-15,2-6-30 0,4-20 24 0,0 22-14 16,0-22-2-16,0 0 1 0,0 0 2 0,19-2 4 16,-19 2 7-16,20-31 16 0,-6 2-25 0,4-9 20 15,1-11-26-15,2-5 3 0,1-8 12 0,2-2-11 16,-1 1 11-16,-1-1-11 0,0 0 8 16,-1-1-12-16,-2-2-4 0,3 1 14 0,-2 0-14 15,-1 5 14-15,-1 0-2 0,1 3-10 0,-2 7 8 16,0 7-7-16,-1 10 5 0,-2 8-4 0,1 9 3 15,-15 17-1-15,19-12 0 0,-19 12 0 0,0 0 0 16,22 29 3-16,-13 0 0 0,-1 10 5 0,-2 11-6 16,-1 8 8-16,-4 6-13 0,-2 2 8 15,-3 7 3-15,1 2-14 0,-3 0 14 16,1 2-12-16,-1-2-2 0,1-2 11 0,4-3-12 16,1-4 9-16,5-4-16 0,-1-8-9 0,7-4-1 15,-2-8-30-15,7-2 5 0,-5-12-54 0,13 10-74 16,-24-38-162-16,19 20-261 0,-19-20 65 0,20-5 460 15</inkml:trace>
  <inkml:trace contextRef="#ctx0" brushRef="#br0" timeOffset="31394.1916">1157 6780 1734 0,'0'0'37'16,"-17"8"-24"-16,17-8-15 0,0 0 1 0,17 7 4 15,1-4 8-15,5-3 4 0,5-3-1 16,4-3-1-16,7-1-8 0,5-4-2 0,4 0-2 16,3-2 0-16,-2-3-2 0,4 1 2 0,-1-2-2 15,3 1 4-15,0 3-3 0,-4 1 2 0,0 2-3 16,-5 1 1-16,-6 5-1 0,-5 1 1 0,-6 3 0 16,-7 1-1-16,-22-1 1 0,25 11 0 0,-25-11 2 15,5 20 0-15,-5-20 5 0,-11 30-4 0,0-10 2 16,-6 2-4-16,-3 2 3 15,-3 2-6-15,-1-2 8 0,-1 1-5 0,1 1 6 16,0-1-3-16,2-1 3 0,1-1-4 0,3-2 5 16,3-4-3-16,15-17 2 0,-17 24-2 0,17-24-3 15,0 0-3-15,0 0-2 0,0 0 0 0,0 0 1 16,0 0 3-16,21-15 2 0,-5-1 2 0,3-5-3 16,3-4 3-16,1-3-4 0,-1 1 4 0,1-1-6 15,-3 2 6-15,-1-1-4 0,-4 1 6 16,-2 0-5-16,-2 2 3 0,-2 2-4 0,-2 3 3 15,-7 19-3-15,8-27 3 0,-8 27-1 0,0 0 2 16,0 0 1-16,0 0-2 0,0 0 0 16,0 0-2-16,0 0-2 0,0 0-1 0,0 0 1 15,-3 27-3-15,3-7 5 0,0 2-3 0,1-1 1 16,1-1 1-16,3-2-1 0,-5-18-2 16,14 28 2-16,-14-28-2 0,20 20 3 0,-20-20-2 15,30 12 1-15,-12-10 0 0,2-3 1 0,2-4 0 16,3-2 1-16,0-5 0 0,2-3 0 0,0-5 3 15,2-2-3-15,-4-2 3 0,2-2-5 0,-4 3 4 16,-1-1-4-16,-5 6 2 0,-2 0-3 0,-15 18 2 16,18-27-2-16,-18 27 3 0,9-17-2 0,-9 17 0 15,0 0 2-15,0 0-1 16,0 0-1-16,0 0-1 0,0 0-2 0,-4 17 0 16,4-17 2-16,-10 38-3 0,4-12 5 0,0 5-7 15,0 0 1-15,1 3-7 0,0-4 1 0,2 2-11 16,0-3 3-16,4-2-14 0,1-4 1 0,4 2-13 15,-1-6-3-15,7 3-27 0,-12-22-17 0,30 31-48 16,-30-31-64-16,40 11-133 0,-9-6-188 0,-12-18 128 16,19 14 397-16</inkml:trace>
  <inkml:trace contextRef="#ctx0" brushRef="#br0" timeOffset="31925.4784">2715 6627 1487 0,'0'0'58'15,"-19"0"-15"-15,19 0-1 0,0 0-5 16,-20 12-14-16,20-12 1 0,-12 27-10 0,7-6 3 16,-1 2-5-16,4 4 4 0,-3 2-3 0,3 3 8 15,-3 1-9-15,2 2 6 0,0-3-2 0,1 1 3 16,0-2-4-16,1-3-12 0,1-1 18 0,0-3-26 16,1-5 23-16,0-1-11 0,-1-18-6 0,3 23 2 15,-3-23-4-15,0 0 1 0,0 0 0 0,0 0 1 16,0 0 0-16,0 0 0 0,0 0 1 15,0 0-2-15,12-30-12 0,-7 6 22 0,2-5-22 16,0 0 22-16,2-4-8 0,-2 1-4 0,0 0 5 16,2 0-7-16,-2 0 7 0,2 2-6 15,-1-4 6-15,1-2-5 0,-1 1 5 0,3-2-6 16,1 5 5-16,3 4-4 0,-2 5 4 0,1 6-4 16,-14 17 3-16,24-19-4 0,-24 19 3 0,21-4-2 15,-21 4 2-15,22 6-1 0,-22-6-1 16,24 17 5-16,-24-17-4 0,28 25 4 0,-28-25-3 15,29 29 0-15,-29-29-5 0,23 32 2 0,-23-32-7 16,18 30 2-16,-18-30-1 0,9 33 3 0,-8-15 0 16,-1-18 5-16,-7 34-2 0,7-34 4 0,-21 32-2 15,8-15 4-15,-5 0-4 0,-3 0 2 0,-2 1 0 16,0 3 5-16,-3-2 1 16,1 2 4-16,-1-3-6 0,2 0 2 0,-1 0-7 15,2 2 2-15,1-1-4 0,1 0-10 0,-1 4 25 16,0 1-24-16,0 3 24 0,-1 3-11 0,0 3-4 15,0 0 5-15,1 3-7 0,1 1 8 0,1 1-9 16,1 1 8-16,3-1-7 0,2-3 6 0,3-1-7 16,2-4-1-16,7-4-20 0,3-8-11 0,10 1-39 15,-11-19-29-15,33 20-54 0,-33-20-84 16,47-20-230-16,-14 9-63 0,-3-16 279 0</inkml:trace>
  <inkml:trace contextRef="#ctx0" brushRef="#br0" timeOffset="32159.8496">3319 6205 1579 0,'-26'23'64'0,"4"12"-18"16,-5 5-11-16,3 9-15 0,-3 0 22 0,4 7-21 15,-4-2 19-15,4 3-10 0,3-2-19 0,1 1 6 16,4 0-15-16,1-2 8 0,2 0-11 15,2-7 6-15,4-2-11 0,3-6-9 0,5-3 12 16,2-6-36-16,7-2 5 0,-2-10-40 0,12 5-38 16,-21-23-41-16,40 21-82 0,-40-21-300 15,29-3 11-15,3-1 334 0</inkml:trace>
  <inkml:trace contextRef="#ctx0" brushRef="#br0" timeOffset="32347.4256">3509 6598 1457 0,'-19'-19'137'0,"19"19"-67"0,-23 16-15 16,11 2-7-16,-5 2-16 0,1 8 3 0,-1 2-10 16,2 6-1-16,1-1-10 0,2 0 4 0,1 0-8 15,1-1 6-15,4-4-10 0,0 1 0 16,4-5-7-16,2-5 1 0,3-2-9 0,-3-19-10 0,15 26-18 16,-15-26-10-16,23 13 4 0,-23-13-1 15,30-4-26-15,-19-16-31 0,18 13-114 16,-20-26-239-16,14 1-76 0,7 0 148 0</inkml:trace>
  <inkml:trace contextRef="#ctx0" brushRef="#br0" timeOffset="32503.6583">3725 6038 1433 0,'-14'26'339'15,"14"-26"-332"-15,-28 29-6 0,28-29-3 0,-11 25 0 16,11-25-8-16,-2 26-8 0,2-26-32 15,6 19-32-15,10-2-51 0,-16-17-72 0,30 4-171 16,-7-1-146-16,-6-15 143 0,19 14 379 0</inkml:trace>
  <inkml:trace contextRef="#ctx0" brushRef="#br0" timeOffset="32706.8095">4182 5917 1075 0,'-7'40'196'0,"-20"-8"-81"0,16 20 7 15,-15-9-24-15,12 15-7 0,-9-2-24 0,5 9 0 16,-4 2-15-16,3 7-23 0,-3-3 10 16,3 3-24-16,0-7-1 0,3 0 6 15,1-7-20-15,4-4 6 0,1-4-9 0,3-7 3 16,2-2-8-16,2-5 5 0,3-5-3 0,-2-6-27 16,5-4 11-16,-3-23-38 0,7 31-9 0,-7-31-45 15,0 0-93-15,0 0-185 0,12-23-199 0,-12 23 94 16,10-52 497-16</inkml:trace>
  <inkml:trace contextRef="#ctx0" brushRef="#br0" timeOffset="33207.1076">3784 6557 1583 0,'-17'5'180'16,"17"-5"-158"-16,-8 17-7 0,8-17 4 15,0 0-3-15,14 19 7 0,-14-19 3 0,26 8 4 16,-5-8-2-16,7-2-7 0,3-2-9 15,4-4-8-15,2 0-1 0,2-2-2 0,1-2-1 16,1 0-1-16,4-1 3 0,2-1-4 0,-1 1 4 16,1 0-7-16,-3 1 0 0,-4 2-3 0,-7 2 2 15,-6 4 1-15,-8 1 3 0,-19 3 0 0,18 2 1 16,-18-2 2-16,0 0 1 0,-8 20 3 0,8-20 1 16,-28 30 4-16,10-10-1 0,-2 0 6 15,-3 5-3-15,2 1 4 0,-2 3-5 0,1 4-1 16,-1 2-10-16,1 2 0 0,-1 1 0 15,4-2 0-15,3-3 0 0,3-2 0 0,7-4 0 16,2-3 0-16,5-5 0 0,-1-19 0 0,16 27 0 16,-16-27 0-16,34 11 0 0,-10-12 0 0,4-8 0 15,5-5 0-15,2-8 0 0,3-5 0 0,3-3 0 16,2-3 0-16,0-3 0 0,-3 0 0 16,-3-2 0-16,-3 2 0 0,-3 0 0 0,-3 2 0 15,-3 1 0-15,-5 3 0 0,-4 5 0 0,-5 1 0 16,-3 7 0-16,-8 17 0 0,7-21 0 0,-7 21 0 15,0 0 0-15,0 0 0 0,0 0 0 0,-18 27 0 16,8-6 0-16,-3 6 0 0,2 2 0 0,0 0 0 16,4 0 0-16,0 0-4 0,4 0-28 15,-2-2-2-15,6-1-8 0,-2-5 2 16,7-1-7-16,-6-20-3 0,23 29-21 0,-23-29-20 16,42 11-21-16,-20-20-25 0,20 11-62 0,-13-19-115 15,6-1-167-15,16 10 89 0,-19-21 392 0</inkml:trace>
  <inkml:trace contextRef="#ctx0" brushRef="#br0" timeOffset="33550.8831">5268 6480 1688 0,'-35'-6'125'15,"35"6"-52"-15,-37 3-20 0,13 5-9 0,-8 3-16 16,-1 3 1-16,-4 3-22 0,3 4-7 0,-2 0 0 16,5 3 0-16,0 2 0 0,5 2 0 15,0-2 0-15,7 2 0 0,3-5 0 0,7-4 0 16,9-19 0-16,-1 27 0 0,1-27 0 0,20 16 0 15,-3-15 0-15,6-2 0 0,6-6 0 16,4-6 0-16,4-5 0 0,5-2 0 0,2-4 0 16,3-4 0-16,3-1 0 0,-3-3 0 0,1-2 0 15,-5 1 0-15,1-3 0 0,-2 0 0 0,-6 1 0 16,-3 0 0-16,-6-2 0 0,-3-3 0 0,-2 0 0 16,-4-1 0-16,-3 3 0 0,-6 4 0 0,-2 9 0 15,-7 8 0-15,0 17 0 0,0 0 0 0,-26-5 0 16,8 17 0-16,-4 9 0 0,-4 7 0 15,0 7 0-15,-2 2 0 0,2 4 0 16,4 2 0-16,4 0 0 0,3 1 0 0,6-3 0 16,-1-1 0-16,7-2 0 0,0-6-49 0,10-1-22 15,-2-8-12-15,14 6-46 0,-19-29-63 0,47 37-161 16,-22-27-225-16,1-10 50 0,9 10 465 0</inkml:trace>
  <inkml:trace contextRef="#ctx0" brushRef="#br0" timeOffset="33869.3831">5633 6519 1633 0,'0'0'105'0,"-9"25"-54"15,9-25-3-15,-2 25-16 0,2-25-5 0,6 18-2 16,-6-18 3-16,17 13-3 0,-17-13 2 16,34 7-5-16,-11-7-1 0,1-1-18 0,6-3-3 15,0-2 0-15,2-1 0 0,2-3 0 0,-3-1 0 16,-1-1 0-16,-5 0 0 0,-3 0 0 15,-3-1 0-15,-19 13 0 0,28-25 0 0,-28 25 0 16,10-26 0-16,-10 26 0 0,-7-28 0 0,7 28 0 16,-27-27 0-16,6 15 0 0,-2 5 0 15,-3 2 0-15,-4 4 0 0,2 5 0 0,0 4 0 16,0 5 0-16,-1 7 0 0,1 1 0 0,0 6 0 16,2 3 0-16,2 3 0 0,6 1 0 0,2 1 0 15,7 1 0-15,3-2-11 0,4 0-16 0,4-6-12 16,6 1-23-16,-8-29-23 0,28 38-54 0,-28-38-74 15,47 16-191-15,-16-13-171 0,-1-11 84 0,17 8 491 16</inkml:trace>
  <inkml:trace contextRef="#ctx0" brushRef="#br0" timeOffset="34010.0003">6265 6601 1707 0,'-6'29'157'0,"-18"-4"-96"0,1 10-4 16,-3 0-28-16,1 3-10 0,0-3-17 0,3-2-1 15,5-3-12-15,4-4-8 0,6 2-33 16,-2-10-36-16,18 16-140 0,-21-13-423 0,12-21 46 16,10 29 227-16</inkml:trace>
  <inkml:trace contextRef="#ctx0" brushRef="#br0" timeOffset="34744.4067">7114 6233 973 0,'21'-12'196'0,"-16"-12"-82"0,-5 24-10 15,19-36-11-15,-19 36-12 0,11-28-6 0,-11 28-18 16,0 0-10-16,0-18-12 0,0 18-11 0,0 0-8 16,0 0-7-16,-24 3-4 15,24-3-3-15,-23 27 3 0,7-3 1 0,-2 7 10 16,-6 8 1-16,0 8 10 0,-3 5-4 0,1 6-4 16,-1 3 16-16,-1 3-18 0,1-1 13 0,3 0-9 15,-1-3-21-15,5-4 0 0,2-5 0 0,3-9 0 16,4-6 0-16,4-7 0 0,3-8 0 0,4-21 0 15,6 25 0-15,-6-25 0 0,17 7 0 0,-17-7 0 16,23-10 0-16,-23 10 0 0,34-40 0 16,-12 6 0-16,5-9 0 0,1-6 0 0,2-8 0 15,1-1 0-15,-1-4 0 0,1 1 0 0,-3-1 0 16,-3-1 0-16,-1-1 0 0,-1 1 0 0,1-2 0 16,-3-1 0-16,1 1 0 0,-1 3 0 15,0 6 0-15,1 8 0 0,-4 11 0 0,0 12 0 16,-18 25 0-16,23-22 0 0,-23 22 0 0,0 0 0 15,0 0 0-15,12 34 0 0,-7-4 0 16,1 10 0-16,-3 9 0 0,-3 7 0 0,-4 5 0 16,-2 3 0-16,-4 6 0 0,2 1 0 0,-1 2 0 15,1-1 0-15,3-3 0 0,2 0 0 0,3-6 0 16,4-6 0-16,3-5 0 0,3-6 0 0,2-5 0 16,3-6 0-16,2-6 0 0,0-7 0 0,2-5 0 15,0-9 0-15,3-3-51 0,-22-5-42 16,38-11-70-16,-36-22-128 0,15 10-305 0,-11-7 6 15,-6-8 328-15</inkml:trace>
  <inkml:trace contextRef="#ctx0" brushRef="#br0" timeOffset="34885.0523">6997 6407 1751 0,'-20'9'205'0,"-6"-6"-136"16,26-3-47-16,-21 5-22 0,21-5 0 15,0 0 0-15,22 5 0 0,5-4 0 0,12-2 0 16,13-5 0-16,12-4 0 0,11-2 0 0,5-5 0 15,11 4 0-15,-2-6-70 0,12 13-100 0,-21-21-132 16,14 22-316-16,-12 0 7 0,-7-1 336 0</inkml:trace>
  <inkml:trace contextRef="#ctx0" brushRef="#br0" timeOffset="35025.6624">8122 6641 1892 0,'-36'11'141'0,"11"-5"-127"15,7-4-14-15,18-2-4 0,-24-5-19 0,24 5-19 16,-24-8-31-16,3-9-91 0,21 17-414 0,-15-20-42 16,15 20 78-16</inkml:trace>
  <inkml:trace contextRef="#ctx0" brushRef="#br0" timeOffset="36072.6069">920 7984 1244 0,'11'-28'61'0,"-11"28"-8"0,5-16-9 0,-5 16-3 16,0 0 7-16,0 0-5 0,0 0-7 15,0 0-7-15,0 18-12 0,-2 1 2 0,-4 4-4 16,1 7 12-16,-5-2-2 0,2 5 8 0,-3-3-8 16,2 3 8-16,-2-2-6 0,4 2 4 0,-2-4-8 15,3 6-13-15,1-5 19 0,4 1-28 0,4-2 18 16,0-3-11-16,6-3-8 0,0-3 3 0,6-1-5 15,2-5 3-15,4-3-3 0,2-4 2 16,2-3 0-16,3-4-1 0,2-5 2 16,-1-5-3-16,1-4 3 0,1-6-5 0,-3-3 5 15,0-4-5-15,-4-5 3 0,-1-3 12 0,-1-1-23 16,-3-2 23-16,0 3-22 0,-5 5 7 0,-2 1 6 16,-3 4-4-16,-4 4 5 0,-2 3-4 0,-3 18 5 15,-1-23-4-15,1 23 2 0,0 0 0 0,0 0 1 16,0 0-2-16,0 0-1 0,0 0-2 15,0 0-4-15,0 0 3 0,0 0-1 0,-5 35 6 16,6-11-2-16,3 3 2 0,0 1-5 0,1-1 6 16,2 4-6-16,3 0-10 0,2-1 23 0,2 1-23 15,2-5 25-15,0-4-8 0,5-5-2 16,-2-3 1-16,2-4-1 0,2-4 6 0,-1-5-1 16,1-3 2-16,-1-5 1 0,1-3-1 0,-1-5 0 15,-3-3 2-15,-3-3 4 0,-1-5-2 16,-4-4-8-16,-2-1 12 0,-3-2-18 0,-2 0 2 15,-3 2-1-15,-2-1 0 0,-1 5 0 0,-3-1 0 16,1 2 0-16,-1 3 0 0,0 2 0 0,2 0-11 16,0 4-7-16,3 17-11 0,3-24-4 0,-3 24-9 15,0 0-9-15,0 0-14 0,29-10-28 0,-29 10-35 16,32 15-80-16,-32-15-113 0,19 7-214 0,5 10 42 16,-24-17 474-16</inkml:trace>
  <inkml:trace contextRef="#ctx0" brushRef="#br0" timeOffset="36432.0075">2265 7946 1035 0,'-29'-28'288'0,"29"28"-183"0,-33-4-24 16,33 4-5-16,-34 6-16 0,34-6-9 0,-35 21-10 15,18-4-3-15,-2 4-6 0,4 7 6 0,-2 1-5 16,4 5 4-16,-2 1-5 0,3 3 0 0,-2 0-9 15,5 0-11-15,0 2 12 0,4-3-22 16,4-5 5-16,4-3-7 0,3-9 0 0,2-3 0 16,-8-17 0-16,24 23 0 0,-7-17 0 15,2-5 0-15,4-4 0 0,2-7 0 0,5-7 0 16,1-7 0-16,3-9 0 0,0-4 0 0,0-4 0 16,-2 0 0-16,-4 3 0 0,-3 2 0 0,-4 3 0 15,-4 3 0-15,-3 3 0 0,-5 3 0 0,-3 1 0 16,-3 6 0-16,-3 17 0 0,-3-21 0 0,3 21 0 15,0 0 0-15,0 0 0 0,-19 0 0 0,19 0 0 16,-16 20 0-16,8-1 0 0,-1 2 0 16,1 6-1-16,-1-2-14 0,4 4-14 0,0-2-5 15,5 0-24-15,-2-6-19 0,10 8-67 16,-8-29-77-16,21 44-164 0,-10-27-184 0,7-4 61 16,14 11 503-16</inkml:trace>
  <inkml:trace contextRef="#ctx0" brushRef="#br0" timeOffset="37103.9541">2762 7994 1371 0,'0'0'106'15,"0"0"-42"-15,0 0-19 0,0 0-14 0,0 0-6 16,0 0-5-16,0 0 5 0,0 0 0 0,0 0 2 16,0 0 0-16,0 0-4 0,23 8 1 15,-23-8-3-15,15 21 1 0,-15-21-6 16,17 34-1-16,-9-14-4 0,-2 7 2 0,0 1-4 16,-1 4 7-16,-3 2-7 0,-1 1-6 0,-1 2 20 15,0-2-23-15,2-4 20 0,0-4-10 0,2-7-7 16,-4-20 3-16,13 27-7 0,-13-27 5 0,24 10-3 15,-24-10 2-15,33-8 2 0,-11-4-3 0,1-8 6 16,3-6-8-16,-1-8-5 0,1-2 16 16,-1-4-18-16,0 2 18 0,-3 0-8 0,-4 3-6 15,-1 5 5-15,-2 2-2 0,-7 4 0 0,1 1-7 16,-3 1-5-16,-3-1-13 0,2 4-10 0,-4-2-15 16,-1 21-8-16,3-28-16 0,-3 28-21 0,0 0-37 15,0 0-88-15,0 0-166 0,0 0-149 16,0 0 121-16,0 0 414 0</inkml:trace>
  <inkml:trace contextRef="#ctx0" brushRef="#br0" timeOffset="37463.3404">3272 8119 1259 0,'0'0'90'16,"0"0"-17"-16,0 0-12 0,2 18-8 0,-2-18-1 15,0 0-1-15,19 8 0 0,-19-8-5 16,29 3-5-16,-7-3-5 0,0-5-4 0,5 0-4 16,1-4-3-16,0 1-5 0,1-2-6 0,-1-2-6 15,-1 0-2-15,-2 0-5 0,-4 0 3 0,-3 0-5 16,-18 12 3-16,23-28-2 0,-23 28 3 0,12-29-3 16,-12 29 3-16,3-33-3 0,-3 33 3 15,-10-30-5-15,10 30 2 0,-22-23-4 0,22 23 1 16,-34-14 0-16,15 10-1 0,-3 4 2 0,-1 4 1 15,0 4 2-15,-3 7 4 0,0 6 5 0,-2 5-1 16,0 5 8-16,2 4-4 0,0 2 7 0,3 0-5 16,1 3 0-16,4 0-15 0,3 1 0 0,6-4 0 15,4-3 0-15,6-3 0 16,5-7 0-16,7-5 0 0,4-4 0 0,10-5-11 16,5-6-15-16,10-2-13 0,5-9-21 0,12 2-34 15,-4-19-80-15,24 21-201 0,-12-19-216 0,3-4 32 16,6 8 442-16</inkml:trace>
  <inkml:trace contextRef="#ctx0" brushRef="#br0" timeOffset="37885.759">4227 7533 1505 0,'-21'-17'37'0,"21"17"-30"0,0 0-4 16,0 0 0-16,0 0 0 0,-18-5 0 15,18 5 0-15,0 0 0 0,0 0 10 0,-15 31 12 16,9-14 11-16,4 9 9 0,-3 4-10 0,4 8-13 16,-4 3 15-16,3 4-27 0,-3 2 20 0,1 1-15 15,-2 1-14-15,1 0 7 0,0 1-12 0,0-3 9 16,2 0-9-16,-1-6 9 0,3-2-12 15,0-5-1-15,4-3-22 0,0-9-21 0,9 8-43 16,-12-30-79-16,25 34-116 0,-25-34-256 0,20 15 23 16,3-6 396-16</inkml:trace>
  <inkml:trace contextRef="#ctx0" brushRef="#br0" timeOffset="38548.644">4285 7990 1506 0,'16'23'109'0,"-16"-23"-63"16,0 0 0-16,20 16-4 0,-20-16-8 0,29 10-8 16,-11-5-3-16,0-4-3 0,4 0-4 0,1-2-7 15,2-2-6-15,-1 1-2 0,-1-2-1 16,-1-1 0-16,-1-1 0 0,-2-1-1 16,-2-3 1-16,-17 10 1 0,30-19-4 0,-30 19 4 15,24-23-4-15,-24 23 3 0,11-24-1 0,-11 24 3 16,1-25-3-16,-1 25 2 0,-8-28-4 0,8 28 1 15,-14-27-3-15,14 27 4 0,-23-22-4 0,23 22 5 16,-28-15-1-16,11 10 1 0,0 4-1 0,-4 4 0 16,0 4 1-16,0 4-1 0,-3 4 5 15,0 3 0-15,1 6 8 0,0 2 1 0,2 5 10 16,2 2-3-16,2 2 6 0,1-3-7 0,5 1 2 16,5-4-9-16,5-2 2 0,6-6-9 0,5 0 2 15,7-5-5-15,3-3 1 0,5-2-2 0,5-5 0 16,1-6 0-16,6-2 0 0,0-6-2 15,2-1 0-15,-1-3 2 0,-1-2-2 0,-3-1 4 16,-3-4-4-16,0 1 2 0,-5-1-3 16,-2 1 3-16,-4 0-2 0,-4-1 3 0,-3 1-2 15,-3 1 0-15,-10 17 0 0,13-30 0 0,-13 30 0 16,4-25 0-16,-4 25 0 0,-5-20 0 0,5 20 0 16,0 0 0-16,0 0 0 0,-19-13 0 0,19 13 0 15,0 0 0-15,-20 19 0 0,20-19 0 0,-18 33 0 16,6-11-3-16,2 1 4 0,-1 1-2 0,2 1 2 15,-2 1-3-15,2-2 4 0,2-2-4 16,2-3 4-16,5-19-3 0,0 28 2 16,0-28 0-16,7 17 0 0,-7-17-1 0,0 0 0 15,26 0 0-15,-26 0 0 0,31-19 0 0,-11 3 0 16,2-5 0-16,2-4 0 0,0-2 0 0,-1-1 0 16,-1 2 0-16,-1-1 0 0,-3 2 0 0,-1 1 0 15,-2 3 0-15,-4 3 0 0,-11 18 0 16,16-23 0-16,-16 23 0 0,0 0-3 0,0 0 4 15,0 0-4-15,0 0-2 0,0 0-2 0,-3 25-5 16,0-4 4-16,-2 2-5 0,0 1 3 0,2 1-14 16,1-3-5-16,4 5-15 0,1-7-3 0,5 6-25 15,-4-8-11-15,14 9-33 0,-18-27-31 0,36 33-43 16,-36-33-57-16,46 11-145 0,-7 4-63 16,-14-21 315-16</inkml:trace>
  <inkml:trace contextRef="#ctx0" brushRef="#br0" timeOffset="39048.6523">5374 7917 1346 0,'-39'0'183'0,"18"16"-90"16,-6-3-22-16,8 8-10 0,-2 1-22 0,6 6-5 15,-1-1-8-15,5 4 3 0,2-1-6 0,6 3 4 16,0-3-8-16,6 0 0 0,1-3-8 15,4-2-16-15,3-7 7 0,3-1-12 0,5-5 22 16,2-3-9-16,1-4 10 0,4-5-13 0,1-5-9 16,-1-4 9-16,2-3-9 0,2-5 26 15,-5-2-15-15,4-4 12 0,-4-1-11 0,-1 0-6 16,-5 0 5-16,0 2-4 0,-5 1 4 0,-2 1-4 16,-1 2 3-16,-11 18-5 0,12-31 1 0,-12 31-3 15,4-19-2-15,-4 19 0 0,0 0 0 0,0 0-3 16,0 0-3-16,-17 14-1 0,6 5-6 0,-2 5 6 15,-2 7-2-15,-3 4 10 0,1 8-3 0,-3 4-5 16,0 5 23-16,-2 3-30 16,1 6 23-16,-1-2 0 0,2 3-13 0,0-4 24 15,2-5-17-15,2-5 11 0,4-8 1 0,2-7 7 16,4-10-2-16,4-5 7 0,2-18-10 0,0 0 1 16,0 17 1-16,0-17 1 0,0 0 7 0,0 0 4 15,6-24 4-15,-3 5-7 0,0-6-2 0,2-1-11 16,-3-3-7-16,2 1 0 0,-2-4 0 0,2 1 0 15,-2-2 0-15,2-2 0 0,0 1 0 16,2-3 0-16,1-3 0 0,3-1 0 0,3-3 0 16,2 2 0-16,3 5 0 0,-1 4 0 0,1 10 0 15,-1 5-3-15,0 8-42 0,-17 10-19 0,33-10-47 16,-33 10-67-16,37-1-176 0,-37 1-256 16,34-5 67-16,-9 11 405 0</inkml:trace>
  <inkml:trace contextRef="#ctx0" brushRef="#br0" timeOffset="39408.0765">6316 7409 1180 0,'-29'12'153'0,"25"8"-74"0,-9-3-11 0,8 11 2 15,-8-1-16-15,6 8-3 0,-8 1-12 0,5 6-15 16,-3 1 18-16,4 5-31 0,1 2 17 0,2 0-13 15,0 0-17-15,1 0 10 0,1-2-13 0,3-3 1 16,2-2-22-16,0-5-12 0,8 0-35 0,-7-11-20 16,18 10-70-16,-20-37-107 15,12 28-244-15,4-10 1 0,-16-18 393 0</inkml:trace>
  <inkml:trace contextRef="#ctx0" brushRef="#br0" timeOffset="39579.9516">6075 8019 1360 0,'-35'-26'372'0,"35"26"-268"16,-17-5-38-16,17 5-18 0,0 0-21 16,0 0-15-16,0 0-11 0,0 0-1 0,0 0 1 15,23-3 0-15,-3 1 0 0,4-2-1 0,5 1-5 16,4-4-11-16,5-2-10 0,1-3-13 16,6 0-17-16,-1-9-33 0,11 9-34 0,-13-19-66 15,21 20-120-15,-16-12-222 0,-4-7 25 0,7 12 403 16</inkml:trace>
  <inkml:trace contextRef="#ctx0" brushRef="#br0" timeOffset="39876.815">6701 7359 1406 0,'-2'25'204'0,"-21"-5"-141"0,7 11-3 0,-5 2-12 16,4 7-5-16,-4 2-10 0,5 6-2 0,-2-2 23 15,2 6-20-15,0-3 11 16,4 0-19-16,1-3-26 0,3-1 0 0,3-6 0 15,1-4 0-15,4-5 0 0,2-5 0 0,2-4 0 16,3-4 0-16,-7-17 0 0,17 21 0 0,-17-21 0 16,24 7 0-16,-24-7 0 0,30-7 0 0,-13-3 0 15,1-5 0-15,0-3 0 0,1-1 0 0,-1-2 0 16,-1 1 0-16,0 0 0 0,-1 3 0 0,-16 17 0 16,24-25 0-16,-24 25 0 0,0 0 0 15,21-13 0-15,-21 13 0 0,0 0 0 0,0 0 0 16,0 0 0-16,17 13 0 0,-17-13 0 0,13 19 0 15,-13-19-9-15,16 25-52 0,-4-4-45 0,-12-21-73 16,26 34-240-16,-26-34-192 0,18 23 48 0,-2-5 465 16</inkml:trace>
  <inkml:trace contextRef="#ctx0" brushRef="#br0" timeOffset="40267.5082">7472 8110 1368 0,'0'0'236'15,"0"0"-169"-15,0 0-39 0,0 0-15 16,0 0-11-16,0 0-8 0,0 0-21 0,-20 17-14 15,13 7-32-15,-13-6-30 0,16 20-46 16,-17-18-91-16,16 9-211 0,0 12-6 0,-11-19 291 16</inkml:trace>
  <inkml:trace contextRef="#ctx0" brushRef="#br0" timeOffset="40955.0293">8070 7285 877 0,'18'-2'101'0,"-18"2"-20"15,0 0-6-15,0 0 0 0,0 0-4 0,0 0-1 16,0 0 2-16,0 18-1 0,10 4 5 15,-6-4-13-15,9 11-3 0,-2-1-15 0,7 6 2 16,-1-2-14-16,6 3-2 0,2 0-15 16,4 0 0-16,1 3-14 0,3-1-10 0,0 0 23 15,0-1-26-15,0-2 27 0,-3 1-12 0,0 0-8 16,0-1 7-16,-4 0-17 0,-1 0 2 0,-4 1-17 16,-4-5-16-16,3 7-28 0,-14-11-46 0,12 15-49 15,-21-18-30-15,15 18-61 0,-17-13-88 16,-5-10-62-16,17 12 186 0</inkml:trace>
  <inkml:trace contextRef="#ctx0" brushRef="#br0" timeOffset="41205.0564">8412 7716 1488 0,'-30'34'62'0,"11"-19"-32"0,3 11 2 16,-3 0-8-16,1 7 9 0,-6 2-9 0,1 9 8 15,-3-3-12-15,2 3 4 0,3-5-17 16,2-5 0-16,6-5-11 0,4-5 2 0,7-2-19 16,2-22-17-16,10 33-34 0,-10-33-31 0,29 18-59 15,-29-18-90-15,40-15-246 0,-5 13 4 0,-7-19 358 16</inkml:trace>
  <inkml:trace contextRef="#ctx0" brushRef="#br0" timeOffset="44330.6818">763 9966 632 0,'0'0'123'0,"4"-21"-15"16,-5 4-17-16,1 17-5 0,7-32-4 0,-7 32-11 15,16-36-4-15,-16 36-12 0,19-39-2 0,-4 21-10 16,-5-5-3-16,4 6-11 0,-3-1-6 0,-11 18-11 16,23-24 0-16,-23 24-5 0,19-15-1 15,-19 15-1-15,0 0 0 0,0 0 5 16,17 8 4-16,-17-8 5 0,7 23-1 0,-1-5 3 15,-3 2-7-15,-1 7 3 0,-1 1-7 0,3 6 5 16,-3 2-5-16,1 1 7 0,2 5-9 0,1 1 8 16,0-1-10-16,3 1 9 0,1-6 11 0,3-1-26 15,3-5 23-15,2-5-29 0,2-5 7 16,3-5 4-16,1-6-6 0,1-3 3 0,4-7-1 16,-1-5 1-16,1-9 6 0,0-5-2 0,0-8-12 15,-1-4 27-15,-2-8-26 0,0-2 22 0,-3-6-5 16,-2 0-10-16,-3-2 7 0,-3 2-7 0,-6 3 8 15,-2 1-7-15,-6 3 7 0,-1 4-8 0,-4 0 4 16,-1 1-8-16,-2 1 6 0,-1 1-7 16,1 4-9-16,-2 3 23 0,1 3-23 15,1 2 23-15,0 0-9 0,5 5-4 0,3 16 0 16,-3-26-6-16,3 26-8 0,9-18-11 0,-9 18-16 16,0 0-27-16,34-13-45 0,-34 13-91 0,32-20-346 15,-32 20-22-15,29 3 281 0</inkml:trace>
  <inkml:trace contextRef="#ctx0" brushRef="#br0" timeOffset="44736.9495">1712 9835 1617 0,'0'0'67'0,"0"0"-64"16,0 0-2-16,0 0 2 0,0 0 7 0,32-2 6 16,-14-7 1-16,4-3-4 0,-2-5-4 0,2-1-8 15,1-3 1-15,1-1-5 0,-1-1 6 0,-1 0-6 16,-3 0 5-16,-3 4-4 0,-3 1 4 0,-13 18-3 16,17-29 4-16,-17 29 0 0,5-22 2 0,-5 22 0 15,0 0 5-15,-14-19-2 16,14 19-15-16,-24-5 14 0,7 6-3 0,-1 4 0 15,-5 2 13-15,-1 6-15 0,-1 3 0 0,-1 6 8 16,0 2 1-16,1 6 9 0,-1 1-3 0,3 1 7 16,0 3-6-16,5-1 7 0,1-1-11 0,2-1 3 15,6-4-9-15,3 0-1 0,8-4-6 0,4-3 2 16,3-2-4-16,-9-19 2 0,34 27-1 0,-10-19 0 16,1-4-1-16,5-5-2 0,6-8-6 15,1-5-9-15,7-4-16 0,0-10-18 0,6 2-24 16,-8-14-52-16,16 15-68 0,-23-28-136 0,7 12-243 15,6 2 62-15,-13-13 456 0</inkml:trace>
  <inkml:trace contextRef="#ctx0" brushRef="#br0" timeOffset="44908.8309">2438 9088 1593 0,'0'0'100'0,"-22"26"-44"0,9-4-8 0,-3 2-22 16,1 8-4-16,-3 7-8 0,1 5 3 0,0 4-10 15,0 3 7-15,2 2-14 0,1 1-7 0,2 2 17 16,1 0-17-16,1-2 17 0,5-1-20 16,4 1-14-16,2-7-7 0,8 0-41 0,-7-17-59 15,20 20-129-15,-22-31-88 0,11 8-213 16,10 4 96-16,-21-31 465 0</inkml:trace>
  <inkml:trace contextRef="#ctx0" brushRef="#br0" timeOffset="45252.6625">2684 9555 1373 0,'-25'-3'156'0,"25"3"-91"16,-26 18-3-16,26-18-10 0,-25 32-20 0,14-7 2 16,-2 1-4-16,3 4 5 0,-1 2-8 0,6 1 2 15,2-3-12-15,3-1 3 0,2-3-8 16,3-1 0-16,4-2-7 0,0-3 2 15,2-3-3-15,-11-17 0 0,23 23 0 0,-23-23-2 16,26 13 0-16,-26-13 2 0,29 4 1 0,-29-4 2 16,26-9-2-16,-26 9-1 0,24-22 1 0,-12 3-1 15,0-1 4-15,0-6-5 0,-1-1 2 0,2-2-6 16,-5-3 3-16,2 1-5 0,-4 2 5 0,0 0-5 16,-4 1 3-16,1 1-6 0,-2 3-1 0,-2 0-9 15,-2 4-17-15,-3 2 14 0,6 18-37 16,-13-30 18-16,13 30-23 0,-17-14-11 0,17 14-20 15,-27 6-32-15,25 15-59 0,-21-15-90 0,18 16-134 16,-1 6-72-16,-11-17 315 0</inkml:trace>
  <inkml:trace contextRef="#ctx0" brushRef="#br0" timeOffset="45865.253">3451 9572 960 0,'-5'-24'184'0,"5"24"-42"16,0 0-30-16,0 0-28 0,-18-5-40 15,18 5 14-15,-24 1-19 0,24-1-1 0,-36 5 29 16,18 1-42-16,-6-2 27 0,1 6-18 16,-5-2-6-16,2 8 3 0,-3-1-10 0,2 4 2 15,2 1-7-15,-1 2 1 0,4 1-6 0,2 1 1 16,3-2-8-16,3 1 1 0,3-1-4 0,4-3 2 15,3 2-5-15,4-21 4 0,4 30-4 16,-4-30 1-16,22 20-2 0,-5-12 1 0,6-5-5 16,3 0-4-16,3-5-9 0,1-5-11 0,8 2-14 15,-5-8-12-15,9 3-13 0,-6-8-9 0,9 4 10 16,-7-9-5-16,11 6 17 0,-8-7-4 0,7 8 0 16,-12-7-1-16,4 7 10 0,-8-4 10 0,1 4 21 15,-8 0 11-15,-3 3 9 0,-22 13 1 16,26-20 7-16,-26 20 17 0,0 0 20 15,0 0 12-15,-3-19 16 0,3 19-3 0,0 0-2 16,0 0 2-16,-29 4-5 0,29-4-2 0,-17 14-12 16,17-14-6-16,-17 24-13 0,11-7-3 0,-1 3-11 15,1 3 1-15,1 1-9 0,0 3-1 0,0 0-6 16,2 2 4-16,-1 2-8 0,0 1 6 0,1-2-7 16,-1 1 5-16,1-6-5 0,3-4-3 0,3-4-14 15,-3-17-8-15,13 21-16 0,-13-21-9 16,23 3-15-16,-23-3-16 0,31-22-29 0,-24-8-55 15,22 13-65-15,-18-23-125 0,5-2-118 0,13 9 210 16,-18-19 266-16</inkml:trace>
  <inkml:trace contextRef="#ctx0" brushRef="#br0" timeOffset="45990.3431">3908 9394 497 0,'-7'-50'143'16,"-3"4"-28"-16,-4-5-8 0,3 11-8 16,-7-2 17-16,8 19-1 0,-12-4 3 0,22 27-13 15,-28-17-19-15,28 17-29 0,-23 1-29 0,23-1-23 16,0 0-44-16,-22 11-50 0,22-11-87 0,0 0-139 15,0 0-211-15,27 24 81 0,-27-24 445 0</inkml:trace>
  <inkml:trace contextRef="#ctx0" brushRef="#br0" timeOffset="46209.0159">4242 8851 1452 0,'0'0'133'16,"-2"20"-70"-16,-3-1 3 0,-9-1 2 0,5 12-42 15,-4 3 22-15,5 9-25 0,-5 3 3 0,5 6 7 16,-2 2-17-16,3 4 7 0,0 1-13 0,2 3 4 16,1 0-14-16,0-2-7 0,1-2 15 15,-2-5-18-15,2-3 16 0,0-2-5 0,0-5-10 16,2-6 2-16,2 0-20 0,-1-7-3 0,5-3-10 16,-4-5-12-16,9 1-38 0,-10-22-56 0,15 26-145 15,-15-26-303-15,0 0 45 0,0 0 386 0</inkml:trace>
  <inkml:trace contextRef="#ctx0" brushRef="#br0" timeOffset="46835.4549">3958 9555 1651 0,'-36'17'117'0,"36"-17"-89"0,0 0-7 15,0 0 5-15,24 11 1 0,-7-9 5 0,3-4-3 16,4 1-1-16,1-4-4 0,5 0-4 15,0-2-16-15,3-2 11 0,0-1-14 0,2 0 20 16,-2-3-18-16,2 2-3 0,0-5 0 0,-1 0 0 16,0 2 0-16,-2-1 0 0,-4 2 0 0,-1 2 0 15,-5 3 0-15,-5 2 0 0,-17 6 0 0,19-7 0 16,-19 7 0-16,0 0 0 0,0 0 0 16,0 0 0-16,0 0 0 0,-4 19 0 0,4-19 0 15,-19 36 0-15,3-11 0 0,-1 2 0 16,-1 4 0-16,0 3 0 0,-1 2 0 0,2 4 0 15,3-1 0-15,0-3 0 0,6-5 0 0,4-5 0 16,4-4 0-16,5-5 0 0,-5-17 0 0,18 24 0 16,-18-24 0-16,31 11 0 0,-12-11 0 0,3-4 0 15,2-7 0-15,1-4 0 0,4-8 0 0,1-6 0 16,2-1 0-16,1-3 0 0,-2 0 0 16,0 1 0-16,-3 1 0 0,-4 1 0 0,-1 2 0 15,-3 3 0-15,-4 1 0 0,-2 3 0 0,-3 4 0 16,-11 17 0-16,13-20 0 0,-13 20 0 15,0 0 0-15,0 0 0 0,0 0 0 0,0 0 0 16,-13 34 0-16,3-9 0 0,1 8 0 0,-4 5 0 16,0 6 0-16,-2 7 0 0,-3 4 0 0,-1 4 0 15,-1 8-2-15,-3 1 0 0,0 4-6 16,-1 0 1-16,1-3 21 0,1-4-11 0,2-5-1 16,5-6-2-16,1-7 0 0,3-7 0 0,4-9 0 15,2-6 0-15,5-25 0 0,-6 26 0 0,6-26 0 16,0 0 0-16,0 0 0 0,5-18 0 0,1-3 0 15,1-4 0-15,1-3 0 0,-2 0 0 0,-2-1 0 16,0 0 0-16,-3-1 0 0,-1-4 0 16,0-1 0-16,-1-1 0 0,1-4 0 15,1 1 0-15,3-2 0 0,1 2 0 0,3 4 0 16,1 4 0-16,2 4 0 0,2 3 0 0,3 3 0 16,1-2 0-16,6 6-46 0,-1-6-28 0,12 10-52 15,-11-18-92-15,29 23-218 0,-13-11-160 0,4-1 46 16,10 10 550-16</inkml:trace>
  <inkml:trace contextRef="#ctx0" brushRef="#br0" timeOffset="47119.6344">5304 9775 1692 0,'-15'-1'57'0,"15"1"-41"0,-19 18-10 16,19-18-2-16,-24 37-6 15,8-13 5-15,-1 5-7 0,-2 2 1 0,1 3-20 16,-6-2-11-16,10 6-42 0,-9-15-46 0,20 20-135 15,-12-17-311-15,7-8 54 0,16 5 340 0</inkml:trace>
  <inkml:trace contextRef="#ctx0" brushRef="#br0" timeOffset="48063.3148">5852 9462 1426 0,'0'0'55'0,"0"0"-38"0,18-13-4 0,-18 13 3 16,0 0 2-16,21-28 5 0,-21 28-7 0,26-29 3 16,-9 13-8-16,0-2 2 0,3 1-6 0,-1-2 9 15,2 2-1-15,-1 0 4 0,-1 5-3 0,-2 1 0 16,-17 11-5-16,29-12 0 0,-29 12-3 16,18-3-1-16,-18 3 2 0,0 0-1 0,19 22 0 15,-19-22-3-15,8 37 1 0,-5-13-6 16,-3 5 5-16,-2 5-6 0,0 2 8 0,-3 3-3 15,1 0-2-15,0 0 28 0,0 2-22 0,0-3 23 16,4-1-9-16,0-3-8 0,4-6 3 0,1-5-8 16,3-4 1-16,-8-19-4 0,29 22 2 0,-9-17 0 15,4-4 3-15,3-7 2 0,3-6-2 16,3-5 3-16,3-6-3 0,0-6 2 0,0-5-8 16,-1-5-5-16,-4-3 0 0,-4 1 0 0,-3 0 0 15,-3-1 0-15,-5 2 0 0,-4 0 0 0,-4 5 0 16,-4 2 0-16,-4 4 0 0,-5 1 0 0,0 3 0 15,-2 3 0-15,-1 0 0 0,-1 4 0 0,9 18 0 16,-15-28 0-16,15 28 0 0,0 0 0 16,0 0 0-16,-7-17 0 0,7 17 0 15,0 0 0-15,0 0 0 0,23-3 0 0,-3-2 0 16,6 4 0-16,6-4 0 0,8 2 0 0,3 0 0 16,7 3-47-16,-1-7-66 0,15 17-106 0,-23-11-320 15,19 2-83-15,-3 4 116 0</inkml:trace>
  <inkml:trace contextRef="#ctx0" brushRef="#br0" timeOffset="48250.8766">7211 9602 2044 0,'-13'19'3'0,"13"-19"-3"16,0 0 0-16,0 0 0 0,0 0 0 15,-19-22 0-15,19 22 0 0,-10-27-36 0,10 27-55 16,-5-28-32-16,5 28-159 0,0 0-339 0,8-29 41 16,-8 29 267-16</inkml:trace>
  <inkml:trace contextRef="#ctx0" brushRef="#br0" timeOffset="63463.5567">13432 5754 1586 0,'-23'-2'35'16,"23"2"-8"-16,-29 1-3 0,29-1-5 0,0 0-4 15,0 0-3-15,0 0-4 0,0 0-5 16,0 0-5-16,0 0-1 0,0 0 5 0,0 0 10 15,0 0 9-15,30 14 5 0,-11-9-5 0,8-1-9 16,4-2-6-16,1 1-4 0,6-2-1 0,-1-2 0 16,0-2-2-16,0-3-2 0,-4 0 3 15,-1 0-2-15,-6-3 4 0,-3 0 0 0,-6-1 3 16,-17 10-1-16,21-19 6 0,-21 19 0 0,2-17 3 16,-2 17-6-16,-14-20-1 0,14 20-7 0,-33-25 2 15,12 16-2-15,-4 0 2 0,-7 3 0 0,-2 5 0 16,-3 2 1-16,-1 8 1 0,-3 0 1 0,2 6 2 15,1 4 7-15,0 3 0 0,4 5 6 0,1 3 11 16,4 4-25-16,3-2 22 16,6 5-23-16,5-5 3 0,8-2 3 0,5 0-10 15,7-6 2-15,6 0-6 0,7-4 3 0,8-1-2 16,3-4 1-16,9-3-2 0,3-4-7 0,9-6-14 16,2-9-18-16,14 0-40 0,-4-20-62 0,24 20-150 15,-15-22-288-15,10-2 24 0,5 6 290 0</inkml:trace>
  <inkml:trace contextRef="#ctx0" brushRef="#br0" timeOffset="63651.0182">14532 5614 1397 0,'-75'51'74'15,"15"4"-70"-15,1 6 26 0,5 3-18 16,-2-4 28-16,8 6-7 0,-1-5-29 0,3-1 7 15,3-5-18-15,4-5 12 0,8-8-14 0,5-7-1 16,12-3-39-16,14-32-32 0,-5 36-80 0,5-36-102 16,0 0-133-16,34-5-62 0,-23-20 283 0</inkml:trace>
  <inkml:trace contextRef="#ctx0" brushRef="#br0" timeOffset="63838.5263">14255 5754 1447 0,'0'0'92'0,"-30"-20"-11"0,30 20-9 15,-28-4-1-15,28 4-15 0,-23 13-16 0,23-13-16 16,-21 22-13-16,21-22-17 0,-13 32 25 0,10-14-30 16,4 1 26-16,3 2-14 0,6-1-4 0,3 2 5 15,7-3-4-15,4 1 2 0,5-3-4 16,6-7-6-16,6 1-14 0,5-7-15 0,7 2-35 16,-3-10-22-16,13 9-22 0,-13-17-26 0,22 16-59 15,-20-20-109-15,7 0-160 0,4 9 60 0,-17-18 412 16</inkml:trace>
  <inkml:trace contextRef="#ctx0" brushRef="#br0" timeOffset="64385.4254">15085 5672 1369 0,'-21'4'166'0,"1"8"-125"0,0 1-6 16,4 5 8-16,-2 0-5 0,6 5-23 0,-2 0 21 15,2 6-31-15,-1 0 33 0,0 8-10 0,3 0-13 16,0 4 8-16,0-1-14 0,2 4 8 0,-3-4-7 15,3-2 4-15,0 0-9 0,2-6 6 0,1-1-8 16,1-5 4-16,3-3-7 0,2-5 2 16,-1-18-5-16,5 20 2 0,-5-20 0 15,0 0-1-15,0 0 3 0,0 0 0 0,17-6 1 0,-17 6-1 16,16-29 3-16,-6 4-5 0,2-4 5 16,0-4-7-16,1-4 6 0,3 0-6 0,-2-2 6 15,0 2-5-15,-2-2 6 0,-1-1-9 0,1 0 10 16,-1-2-9-16,0-1-6 0,1 2 22 15,2 3-23-15,0 4 23 0,2 5-9 0,0 6-4 16,0 6 3-16,-16 17-3 0,31-23 2 0,-14 17-2 16,-17 6 0-16,31-4 0 0,-31 4 0 0,31 6 0 15,-31-6-1-15,27 17 1 0,-27-17-1 0,21 25 1 16,-21-25-1-16,15 33 3 0,-12-12-4 0,-3-1 5 16,-1 3 11-16,-3 3-26 0,-3-1 27 0,-3 3-25 15,-3-2 9-15,-4 3 4 0,-3-1-4 16,-1-2 6-16,-4-1-6 0,1-1 6 15,0-2-6-15,-2-1 4 0,2-1-4 0,-1-2 3 16,0-1-3-16,1-2 3 0,0-1-2 0,-1-2 4 16,2-1-3-16,1-1 2 0,1-2-3 0,3 1 2 15,1-2-2-15,17-7 2 0,-29 17-2 0,29-17 2 16,-23 25-2-16,12-8 2 0,1 5-2 0,3 5 5 16,-2 2-3-16,4 6-6 0,-1 4 21 15,0 5-22-15,0 5 19 0,-4 3-9 0,2 1-9 16,-1 1 8-16,1-3-12 0,0-6 4 0,5-6-20 15,-1-14-15-15,10-2-30 0,-6-23-32 0,23 20-61 16,-23-20-41-16,39-10-86 0,-17-7-218 0,2-18 72 16,18 6 329-16</inkml:trace>
  <inkml:trace contextRef="#ctx0" brushRef="#br0" timeOffset="64604.185">15761 4893 1675 0,'-28'21'143'16,"0"8"-125"-16,0 9-10 0,1 7 12 15,0 5-7-15,2 4-10 0,-1 7 14 0,-1 3-21 16,4 2 18-16,3 2-2 0,4-2-15 16,5 1 10-16,7 1-14 0,3-5 9 0,8-3-10 15,2-4-41-15,8 1-17 0,-6-16-67 0,18 14-76 16,-22-26-124-16,18 6-205 0,0 0 55 0,-7-18 385 15</inkml:trace>
  <inkml:trace contextRef="#ctx0" brushRef="#br0" timeOffset="65010.4717">15930 5601 1533 0,'-38'3'126'0,"15"9"-74"0,-6 0-4 0,4 8 4 16,-3-1-7-16,4 4-6 0,-3 1-9 0,3 4-10 16,0-1 26-16,3 1-27 0,2-4 17 0,5 1-35 15,3-2-1-15,4-1 0 0,5-4 0 0,2 0 0 16,0-18 0-16,9 29 0 0,-9-29 0 0,27 18 0 16,-7-14 0-16,4-3 0 0,6-6 0 0,4-2 0 15,3-6 0-15,0-4 0 0,1-3 0 16,-4-1 0-16,-1-2 0 0,-4-1 0 0,-3-1 0 15,-3 1 0-15,-1-1 0 0,-4 1 0 16,-2 1 0-16,-4 0 0 0,-3 3 0 0,-3 3 0 16,-6 17 0-16,3-23 0 0,-3 23 0 0,0 0 0 15,0 0 0-15,0 0 0 0,-17-6 0 0,17 6 0 16,-16 21 0-16,5-2 0 0,-2 5 0 0,1 4 0 16,0 2 0-16,0 2 0 0,2-1 0 15,3 1 0-15,2-3 0 0,2-3-15 0,4 1-15 16,3-8-1-16,5 2-7 0,-9-21 0 0,25 30-16 15,-25-30-13-15,39 23-19 0,-21-25-21 0,19 10-35 16,-14-24-55-16,23 12-171 0,-6-6-108 0,-6-14 79 16,14 14 397-16</inkml:trace>
  <inkml:trace contextRef="#ctx0" brushRef="#br0" timeOffset="65201.5863">16518 5599 1259 0,'-14'19'344'15,"-12"-18"-262"-15,26-1-24 0,-36 25-7 0,21-6-6 16,-2 2-18-16,3 4-5 0,0 2-7 0,3 2-12 16,-1 1 25-16,1 5-27 0,-1-1 23 0,2 4-9 15,3-3-10-15,1-3 6 0,2-1-12 16,2-5-7-16,2 1-9 0,1-5-6 0,4-1-20 16,-5-21-35-16,13 31-35 0,-13-31-46 0,21 20-143 15,-21-20-239-15,23-3 34 0,-6 4 310 16</inkml:trace>
  <inkml:trace contextRef="#ctx0" brushRef="#br0" timeOffset="65577.8412">16628 5434 1474 0,'10'30'301'0,"-10"-30"-269"0,0 0-8 0,8 20 5 16,-8-20 10-16,17 23-3 0,-17-23-2 0,18 28 0 15,-18-28-4-15,19 33-16 0,-12-15-14 16,-2 1 0-16,-3 4 0 0,-2 0 0 0,-1 2 0 16,-3 1 0-16,-1 0 0 0,-2 3 0 0,-3 0 0 15,-2-2 0-15,0 2 0 0,-1-1 0 16,-2 0 0-16,4-3 0 0,0-4 0 0,5-4 0 16,6-17 0-16,-5 22 0 0,5-22 0 0,0 0 0 15,0 0 0-15,0 0 0 0,26 5 0 0,-26-5 0 16,33-25-8-16,-13 6 5 0,2-5-2 15,1 0 5-15,-1-2-2 0,0 2 4 0,-1 1-5 16,-4 1-2-16,0 3 23 0,-3-2-20 0,2 3 10 16,-2 0-8-16,-1 1 0 0,-13 17 0 0,15-17 0 15,-15 17 0-15,0 0 0 0,0 0 0 0,0 0 0 16,4 22 0-16,-4-4 0 0,0 8-4 0,-2-2-38 16,1 6 4-16,-5-6-57 0,13 14-67 15,-7-38-161-15,-2 40-284 0,11-17 49 0,-9-23 341 16</inkml:trace>
  <inkml:trace contextRef="#ctx0" brushRef="#br0" timeOffset="66667.5283">15933 1346 1010 0,'0'0'323'16,"0"0"-259"-16,0 0-29 0,0 0 2 31,0 0 3-31,0 0-7 0,0 0-9 0,-11-17-14 16,11 17-4-16,0 0 4 0,0 0 4 0,-21-19 6 15,21 19 0-15,-20-15 1 0,20 15-1 0,-23-19 0 0,23 19-5 0,-30-28-1 0,30 28 13 0,-36-34-40 16,17 14 34-16,-3-5-36 0,-1-1 10 0,0-2 6 16,-2-2-9-16,2 0 7 0,0-2-8 0,0-1 13 15,0 1-8-15,2-2 13 0,3-1-13 16,4 0 8-16,1-4-11 0,6 6 5 16,1-2 24-16,4 3-9 0,2-3 9 0,3-4-10 31,3-1-18-31,3 3 1 0,2 4 4 0,2 3 0 0,2 4 4 0,2 2-9 0,2 4 7 0,1 0-7 15,-1 6 3-15,-19 14 10 0,31-25-12 0,-31 25 8 32,19-6-4-32,-19 6 2 0,0 0 4 0,10 21-7 15,-10-21 10-15,-2 27 0 0,-2-4 0 16,-5 7 6-16,-3 10-11 0,-6 7 6 0,-4 1 22 16,-6 3 17-16,0-1 18 0,-1 0-39 0,3 6-23 15,-1-3-10-15,5 4-16 0,-2-4 31 0,4-3 6 0,0-3-12 0,4 1 5 0,5-4-7 16,5-5-10-16,7-9 20 0,6-3-23 0,5-7 21 31,5-4-9-31,6 0-2 0,8-8 2 16,7-4-2-16,8-6-4 0,9-8-11 0,3-10-21 15,11-3-38-15,-6-14-29 0,17 8-124 0,-23-18-176 0,15 7-168 0,-2 6 36 0,-14-5 508 0</inkml:trace>
  <inkml:trace contextRef="#ctx0" brushRef="#br0" timeOffset="67808.2553">16555 816 899 0,'0'0'66'0,"0"0"-25"0,0 0-2 0,0 0 25 0,0 0 12 0,0 0 0 0,0 0-4 16,0 0-17-16,0 0-11 0,0 0-10 0,5 18 6 16,-5-18-1-16,-8 40 1 0,1-13-5 0,5 6 5 31,-6 0-18-31,2 6 7 0,-2 1-12 15,3-2 3-15,-2 0-9 0,3 0 5 0,0-4 7 16,1-3-34-16,1-2 27 0,1-5-33 0,2-4 15 16,2-3 3-16,-3-17-3 0,7 23 6 0,-7-23-4 15,0 0 2-15,0 0 0 0,0 0-1 0,0 0 3 16,0 0 0-16,20-14 3 0,-14-3-3 0,2-6 1 16,0-8 11-16,0-3-31 0,-1-1 25 0,1-3-23 0,-2 0 7 0,1 2 11 0,0-3-9 31,-1 1 9-31,-1 0-10 0,-1-5 11 0,-2-5-11 0,2-4 8 0,0-1 2 0,-2-2-9 31,-1-4 13-31,2 8-16 0,2-1 1 0,2 7 7 16,3 12-5-16,1 2 7 0,0 10 4 0,2 4-9 15,-13 17 2-15,35-20-9 0,-17 15 5 0,2 2 5 16,-1 3 0-16,3 5 10 0,-2 0-9 16,0 5-3-16,0 3-10 0,-3 1 0 0,-1 5 4 15,-3 2 4-15,0 1 6 0,-2-2 0 0,-2 2-2 16,-2 5-2-16,-3 3 4 0,-4 3-2 0,-3-1 1 15,-3 0 2-15,-7-6 20 0,-4 2-16 0,-1-1-6 16,-7-2 12-16,3 6-32 0,-7-4 26 16,-1 0-1-16,1-4-11 0,1-6 5 0,3-3-6 15,6-3-2-15,19-11-11 0,-27 10-18 16,27-10-41-16,0 0-37 0,0 0-31 0,4-17-31 16,16 14-64-16,-20 3-187 0,33 0-18 0,5 6 294 15</inkml:trace>
  <inkml:trace contextRef="#ctx0" brushRef="#br0" timeOffset="68214.5514">17188 906 1142 0,'0'0'83'0,"-25"-7"-25"16,25 7 7-16,-27-6 14 0,27 6-12 15,-27-7-15-15,27 7-8 0,-26-2-2 0,26 2-3 16,-26 2-4-16,26-2-4 0,-27 10-4 0,27-10 2 15,-32 23-4-15,14-6 6 0,-5 2-4 16,3 4 4-16,-3 2-6 0,0 2 4 0,-1 2-8 16,4 3 1-16,3-1-9 0,3-4-2 0,3-3-7 15,4-3-9-15,3-4 19 0,4-17-20 0,4 27 18 16,-4-27-12-16,0 0 0 0,26 22-2 0,-26-22-2 16,31 0 1-16,-9-5 1 0,4-6-1 15,3-2-10-15,1-5 21 0,2-3-19 0,-2-4 21 16,-1 1-10-16,-2-4-1 0,-2 0 3 15,-4 3-2-15,0 1 10 0,-5 4-12 0,-16 20 6 16,24-29-9-16,-24 29 2 0,0 0 5 0,0 0-1 16,0 0 1-16,12-17-3 0,-12 17-6 0,0 0-3 15,0 0-1-15,-8 21-3 0,8-21 3 0,-12 33-5 16,4-12 6-16,1 4-8 0,1-1 1 0,4 0-12 16,-1-1-1-16,6 0-16 0,-2-1-9 15,10-1-11-15,-11-21-47 0,23 34 11 0,-23-34-47 16,39 26-61-16,-22-20-75 0,5 2-184 0,15 8 102 15,-12-19 367-15</inkml:trace>
  <inkml:trace contextRef="#ctx0" brushRef="#br0" timeOffset="68745.7805">17629 915 1394 0,'-28'-3'116'0,"8"3"-35"16,-8 1-2-16,6 5-9 0,-4 1-20 0,1 8-13 15,-1-2-4-15,4 4-1 0,-4 2-10 0,5 4 7 16,1 0-15-16,3 4 2 0,3 0-11 0,3-4 4 16,5 1-9-16,3-2 4 0,3-5 1 15,0-17-15-15,12 30 8 0,-12-30-9 0,28 22 23 16,-10-15-10-16,5-4 13 0,2-4-13 16,2-5-18-16,3-1 17 0,-1-6-15 0,2-1 22 15,0-1-5-15,-2-5 3 0,-2 0-6 0,-3-1-3 16,-2 1 1-16,-4-2-2 0,-1 2 4 0,-3 0-4 15,-5 3 6-15,-9 17-6 0,15-29 6 0,-15 29-4 16,6-21 2-16,-6 21 0 0,0 0 0 16,0 0-3-16,0 0-1 0,0 0-3 0,0 0-2 15,-19 23 1-15,8 0-4 0,-1 10 7 0,-4 6-4 16,1 4 13-16,-1 4-2 0,-2 7-20 0,-1 5 16 16,-2 1-18-16,-2 2 13 0,1-2 14 0,1-3-15 15,2 0 13-15,2-2-10 0,1-5 8 0,4-4-7 16,1-8 9-16,4-8-9 0,0-6 7 0,4-6-1 15,3-18 2-15,-3 18 0 16,3-18 2-16,0 0 6 0,0 0 5 0,0 0 5 16,0 0-3-16,0 0-4 0,4-30-8 0,-5 11 2 15,1-7-5-15,0 0 6 0,1-1-7 0,-1-4 6 16,1-1-4-16,0 0 3 0,3-2-3 0,1 1 0 16,2-1-5-16,3 1 0 0,3-1 0 0,2 2 0 15,3 1 0-15,2 4 0 0,2 2 0 16,1 2 0-16,0 3-11 0,1 3-8 0,-2 3-19 15,2 6-9-15,-3-6-27 0,9 9-47 0,-15-13-64 16,24 15-229-16,-16-3-134 0,-1-3 14 0,8 10 479 16</inkml:trace>
  <inkml:trace contextRef="#ctx0" brushRef="#br0" timeOffset="69089.5813">17927 1145 1524 0,'0'0'136'0,"0"0"-111"0,0 0-5 16,0 0 15-16,25 5 0 0,-25-5-2 0,31-13-18 15,-12 1-7-15,5 0-4 0,2 0 2 0,1-3 1 16,-3-1 3-16,2 1-8 0,-5-1 7 16,-2 1-9-16,-19 15 2 0,24-21 0 15,-24 21-3-15,11-20 1 0,-11 20 3 0,1-22-4 16,-1 22 3-16,-13-24-9 0,13 24-2 0,-27-19-2 15,8 14 3-15,-1 1 3 0,-3 4 7 0,0 4 1 16,0 5 1-16,0 3 6 0,-2 3-2 0,5 5 8 16,-2 3-1-16,2 6 7 0,2 1-6 15,3 5 2-15,3 0-9 0,4 0-7 0,3-3 14 16,4-1-21-16,3-2 18 0,3-1-12 0,5-4-6 16,2-5 1-16,6-4-14 0,2-7-10 0,6 1-16 15,2-8-24-15,15 5-57 0,-10-20-98 0,21 10-381 16,-1-3 47-16,0-10 248 0</inkml:trace>
  <inkml:trace contextRef="#ctx0" brushRef="#br0" timeOffset="69699.0618">18962 884 1186 0,'0'0'213'0,"18"-29"-184"0,7 7 19 0,14 3 2 15,-2 0 17-15,10-1-18 0,-4 1-13 0,1 6-12 16,-1 3-5-16,0 4 26 0,-7 3-35 0,-2 1 26 16,-9 0-54-16,-6 0-13 15,-19 2 8-15,25 8 33 0,-25-8 17 0,0 0-17 16,0 0 25-16,0 0-57 0,3 20 37 0,-9 0 2 15,-5 3-3-15,-2-4 5 0,-9 6-6 0,-1-2 8 16,-5 1-6-16,0 2 6 0,-1-2-7 0,-1-2 1 16,1-2-3-16,4-3 0 0,4-2-5 0,21-15 2 15,-23 19-7-15,23-19 0 0,0 0-3 0,0 0 0 16,5 21 0-16,-5-21-6 0,24 11 8 16,-3-10-1-16,4-1 1 0,7-1 3 0,3-2-6 15,5 1 6-15,0-1-2 0,1 3 3 0,-4 3-1 16,-5 3-4-16,-5 5-1 0,-8 0-1 0,-19-11 2 15,26 26 0-15,-20-9-1 0,-4 1 7 16,-3 3-8-16,-4 1-17 0,-6 1 22 0,-2-2-23 16,-8 2 21-16,-2-1 2 0,-3-1-5 15,-1-2 1-15,1-3-2 0,0-1 3 0,2-1 4 16,3-1 2-16,4-5-13 0,17-8-17 0,0 0-34 16,0 0-25-16,0 0-9 0,0 0-16 0,24-19-45 15,-7-10-101-15,9 4-306 0,18 2 56 0,-9-11 359 16</inkml:trace>
  <inkml:trace contextRef="#ctx0" brushRef="#br0" timeOffset="69962.691">19970 764 1410 0,'-22'26'294'0,"-12"-2"-201"16,5 5-44-16,-7 2-3 0,8 7 6 0,-3-2-15 16,2 4 1-16,1-2-11 0,6 3-26 15,1-1-1-15,8-2 0 0,3-3 0 0,6-4 0 16,9-1 0-16,4-4 0 0,6-4 0 15,6-2 0-15,3-7 0 0,4-5 0 0,6-3 0 16,5-4 0-16,5-5 0 0,1-5 0 0,4-5 0 16,-1-3 0-16,-1-6 0 0,-5-3 0 0,-5-2 0 15,-8-2 0-15,-6 5 0 0,-6-3 0 0,-4 1 0 16,-7-2 0-16,-2 2 0 0,-5-4 0 0,-2 2-10 16,-9-3-80-16,3 1-60 0,-21-15-109 15,21 2-282-15,-19 13-48 0,-4 6 182 0</inkml:trace>
  <inkml:trace contextRef="#ctx0" brushRef="#br0" timeOffset="70936.8675">17266 5754 1387 0,'-1'20'348'0,"1"-20"-327"0,0 0-10 16,0 0-12-16,0 0 3 0,0 0 2 16,0 0 3-16,0 0 1 0,29-11-2 0,-29 11 2 15,34 2 4-15,-14-1 3 0,3 2 2 0,0-5 1 16,0 4-4-16,1-5 1 0,2 1-3 0,-2-2 1 15,4 1-3-15,-5-3 0 0,2-2-3 32,-3-1 0-32,-3-1-4 0,-1-3 3 0,-1-1-2 15,-17 14 2-15,28-32-4 0,-17 14 2 0,-1 1-3 16,-10 17 2-16,12-31-2 0,-12 31 2 16,0-23-2-16,0 23 1 0,-13-18-1 0,13 18 1 15,-27-9-2-15,9 7 2 0,-4 5-3 0,-2 3 0 16,-3 2 3-16,0 6 1 0,0 3 5 0,-1 2 3 15,3 3 6-15,0 1-4 0,5 0-10 0,3 0-3 16,5-2 0-16,4-1 0 0,5-2 0 0,3-18 0 0,9 31 0 16,-9-31 0-16,33 28 0 0,-6-16 0 15,6-5-12-15,8 0-17 0,5-7-15 0,10 1-20 16,-2-12-39-16,16 13-58 0,-19-25-108 16,22 15-318-16,-9-2 51 0,-8-9 295 0</inkml:trace>
  <inkml:trace contextRef="#ctx0" brushRef="#br0" timeOffset="71280.6462">18279 5526 1584 0,'-51'-2'161'16,"23"8"-116"-16,-2 0-10 0,4 5 0 0,-2 0-2 16,4 4-6-16,0 1-8 0,1 4 3 0,1 1-3 15,3 3 4-15,5-2-4 0,3 1-2 16,2 0-9-16,5-3-8 0,2 1 0 15,4-4 0-15,-2-17 0 0,15 29 0 0,-15-29 0 16,33 15 0-16,-8-13 0 0,5-7 0 0,3-6 0 16,6-7 0-16,2-9 0 0,2-6 0 0,2-6 0 15,0-6 0-15,1-2 0 0,-2-2 0 0,-4 0 0 16,-4-1 0-16,-3 3 0 0,-4 0 0 0,-4 3 0 16,-5 1 0-16,-2 0 0 0,-5 3 0 0,-5 4 0 15,-4 3 0-15,-5 7 0 0,-3 7 0 16,4 19 0-16,-12-17 0 0,12 17 0 0,0 0 0 15,-27 17 0-15,14 2 0 0,-3 9 0 0,-2 10 0 16,-1 7 0-16,0 6 0 0,1 5 0 16,1 0 0-16,1 5 0 0,1-3 0 0,5 1-46 15,2-7-15-15,10 5-69 0,-8-21-71 0,32 16-308 16,-14-12-74-16,9-2 67 0</inkml:trace>
  <inkml:trace contextRef="#ctx0" brushRef="#br0" timeOffset="71952.5991">19983 5567 1014 0,'-23'1'71'0,"23"-1"-45"0,-32 6-15 16,32-6 5-16,-19 4 1 0,19-4 0 0,0 0-6 15,0 0-8-15,0 0-6 0,0 0 0 0,0 0 0 16,0 0 2-16,0 0 4 0,0 0 3 15,0 0-4-15,0 0 1 0,22-14 1 0,-22 14-3 16,0 0 7-16,18 3 2 0,-18-3 10 16,0 0 4-16,0 0 6 0,0 0 3 0,0 0 1 15,0 0 5-15,0 0 1 0,0 0-1 0,0 0-1 16,0 0-2-16,0 0-4 0,0 0-1 0,0 0-5 16,0 0-5-16,0 0-4 0,0 0-9 0,0 0-2 15,0 0-1-15,0 0-2 0,0 0-1 16,0 0 2-16,0 0-4 0,0 0 3 0,0 0 2 15,0 0 3-15,0 0 2 0,0 0 4 0,0 0-2 16,13 17 0-16,-13-17 5 0,-2 37-4 0,2-9 6 16,-2 1-9-16,-1 1 0 0,-1 0 6 0,1 2-29 15,-2-2 26-15,3-2-28 0,-2-3 11 0,3-4 0 16,2-4-19-16,-1-17-18 0,8 17-31 16,-8-17-38-16,0 0-56 0,0 0-111 15,20-28-249-15,-20 28 58 0,17-46 325 0</inkml:trace>
  <inkml:trace contextRef="#ctx0" brushRef="#br0" timeOffset="72093.2037">20066 5112 1372 0,'-28'-5'356'0,"28"5"-350"0,-28 12-14 15,28-12-6-15,0 0-7 0,0 0-55 16,-6 33-79-16,6-33-155 0,0 0-228 0,2 17 52 15,-2-17 361-15</inkml:trace>
  <inkml:trace contextRef="#ctx0" brushRef="#br0" timeOffset="72452.6556">20350 5452 1325 0,'-18'6'325'0,"4"16"-261"0,-5-5-11 16,7 4 0-16,12-21-6 0,-22 35-14 0,13-16-18 15,1 2-5-15,2 1-3 0,1 1 5 16,3 1-5-16,1-1 7 0,2-1-8 16,1-1 0-16,2-4-4 0,-4-17-16 0,12 26 13 15,-12-26-14-15,0 0 27 0,24 19-11 0,-24-19-1 16,22-2 2-16,-22 2-4 0,27-13 28 0,-27 13-9 16,28-30 14-16,-15 9-20 0,0-3-11 0,-1-4 0 15,0-1 0-15,0-1 0 0,1 1 0 0,0 1 0 16,-2 2 0-16,1 0 0 0,-3 0 0 15,2 5 0-15,-1 3 0 0,-10 18 0 0,16-20 0 16,-16 20 0-16,0 0 0 0,0 0 0 0,0 0 0 16,21 22 0-16,-17-3 0 0,1 8 0 0,-2 6 0 15,-1 4 0-15,-3 2 0 0,0 3-4 16,-2-1-28-16,3 3-10 0,-2-7-40 0,8 8-18 16,-10-20-80-16,26 21-134 0,-10-18-242 0,4-2 22 15,7 3 332-15</inkml:trace>
  <inkml:trace contextRef="#ctx0" brushRef="#br0" timeOffset="72812.0514">21636 4955 1211 0,'0'0'305'0,"0"0"-252"0,0 0-30 16,0 0 5-16,8 24 10 0,-10-1 5 0,-5 0-8 15,2 8 1-15,-6 3-9 0,4 7-10 0,-4 3 21 16,2 4-29-16,-1 3 16 0,2 0-11 0,-2 0-15 16,3-1 5-16,-1 1-8 15,1-1 7-15,2-3-9 0,2-3 4 0,-1-1-17 16,-1-5 0-16,6 0-15 0,-5-8-34 0,10 3 4 16,-10-15-73-16,17 14-38 0,-13-32-87 0,0 17-260 15,0-17 76-15,0 0 297 0</inkml:trace>
  <inkml:trace contextRef="#ctx0" brushRef="#br0" timeOffset="73015.2129">21449 5520 1613 0,'-42'-4'137'0,"42"4"-71"0,-19 0-29 16,19 0-15-16,0 0-8 0,0 0-12 0,0 0-4 15,0 0-2-15,0 0 1 0,25-6 3 0,-3 2 0 16,6-3 0-16,4-1-3 0,4-6-21 15,8 3-30-15,-7-9-38 0,14 11-36 0,-19-16-59 16,23 19-37-16,-18-18-94 0,5 2-149 0,10 11 83 16,-17-19 384-16</inkml:trace>
  <inkml:trace contextRef="#ctx0" brushRef="#br0" timeOffset="73358.9533">22119 4914 1651 0,'0'0'69'15,"-41"25"-30"-15,22-6-2 0,-4 3 1 0,5 6-1 16,-3 3-18-16,3 5 3 0,-2-1 9 0,3 7-16 16,-1-1 24-16,5 5-19 0,-2-1 2 0,3-1-14 15,1-4-8-15,0 2 0 0,4-4 0 0,2-2 0 16,1 1 0-16,4-7 0 0,1-2 0 16,2-3 0-16,2-4 0 0,2-4 0 0,-7-17 0 15,17 20 0-15,-17-20 0 0,22 9 0 0,-22-9 0 16,27-3 0-16,-27 3 0 0,26-13 0 0,-26 13 0 15,26-22 0-15,-26 22 0 0,27-28 0 0,-27 28 0 16,23-29 0-16,-23 29 0 0,21-26 0 16,-21 26 0-16,15-18 0 0,-15 18 0 0,0 0 0 15,0 0 0-15,0 0 0 0,19-2 0 16,-19 2 0-16,8 19 0 0,-8-19 0 0,11 29 0 16,-5-12 0-16,1 2 0 0,-1 0 0 0,3 2-19 15,0-4-20-15,3 2-17 0,-12-19-9 0,28 35-28 16,-28-35-20-16,36 28-51 0,-36-28-117 0,31 0-223 15,-10 5-5-15,-21-5 306 0</inkml:trace>
  <inkml:trace contextRef="#ctx0" brushRef="#br0" timeOffset="73702.6852">22352 5516 1491 0,'0'0'116'0,"0"0"-100"0,6 24-8 0,-6-24 7 15,9 17 10-15,-9-17 7 0,0 0 7 16,19 22 0-16,-19-22-1 0,21 12-5 0,-21-12-7 16,28 6-5-16,-28-6-6 0,31 0-4 0,-11-4-2 15,-1-2-2-15,2-3-4 0,-3-2 1 0,-1-3-5 16,-17 14 2-16,26-29-2 0,-15 12 4 0,-4 1-1 16,-1-3 4-16,-3 1-4 0,-3 1 1 0,-4 0-3 15,4 17 2-15,-17-27-2 0,17 27 2 16,-33-17-3-16,11 14 1 0,-3 6 0 15,-3 4 1-15,-2 6 6 0,0 4 2 0,0 9 7 16,-1 3 0-16,2 6 6 0,2 2-12 0,3 5-10 16,3 1 0-16,6-1 0 0,2-2 0 0,7-5 0 15,6-5 0-15,8-3 0 0,5-7 0 0,5-1 0 16,7-5 0-16,3-5 0 0,9-3 0 0,2-6-31 16,12 3-45-16,-6-18-107 0,25 11-456 0,-17-9 31 15,-1-1 99-15</inkml:trace>
  <inkml:trace contextRef="#ctx0" brushRef="#br0" timeOffset="74537.1374">13743 7279 1159 0,'3'-28'363'0,"-3"28"-338"16,2-19-16-16,-2 19 0 0,0 0 7 0,12-19 0 15,-12 19 1-15,0 0 1 0,0 0 9 0,0 0 10 16,5 20 1-16,-3-2 1 0,-2 3-13 0,0 4 0 16,-2 6-8-16,2 1 3 0,-5 2-5 15,4 4 5-15,-5-2-7 0,3 0 5 0,-1-1-11 16,1-1 4-16,3-6-7 0,3-5 2 15,4-6-5-15,-7-17-11 0,25 20 10 0,-4-15-12 16,3-6 12-16,3-3 12 0,5-7-10 0,3-4 9 16,2-8-8-16,1-4-6 0,0-5 6 0,-1-2-7 15,-1-1 7-15,-4 0-7 0,-2 1 6 0,-4 1-6 16,-4 3 6-16,-3 3-6 0,-6 3 5 0,0 5-3 16,-13 19 3-16,9-27-2 0,-9 27 3 15,0 0 0-15,0 0 0 0,0 0-2 0,0 0-4 16,0 0-1-16,-19 12-1 0,19-12 4 0,-16 38-2 15,9-13 5-15,2 3-5 0,0 2 5 16,4-1-5-16,0 0 5 0,3-1-2 0,2-3 7 16,3-2-4-16,4-5 5 0,-11-18-5 0,29 28 3 15,-11-19 1-15,3-2 0 0,2-6 3 0,1-1-1 16,3-5-1-16,1-3-8 0,0-4 0 16,0-4 0-16,-2-5 0 0,-3 0 0 0,-3-3 0 15,-1-1 0-15,-6 1 0 0,-1-1 0 0,-3-2 0 16,-3 1 0-16,-4-1 0 0,-1 0 0 0,-2 2 0 15,-1 0 0-15,-1 0 0 0,0 0 0 0,-2 3 0 16,-1-1-38-16,3 6-10 0,-3-1-21 0,6 18-17 16,-3-23-32-16,3 23-52 0,0 0-70 15,28-8-225-15,-28 8-18 0,25 1 154 16</inkml:trace>
  <inkml:trace contextRef="#ctx0" brushRef="#br0" timeOffset="75162.1505">15190 7188 1091 0,'0'0'135'0,"0"0"-56"16,-19-12-15-16,19 12-13 0,-28-2-24 0,11 3-6 15,-6-2 10-15,3 8 12 0,-5-3 9 0,4 9 2 16,-8-3-6-16,5 9 5 0,-8-2-6 0,6 9 0 16,-4-1-13-16,6 6 0 0,-1 0-8 15,6 1 4-15,2 0-7 0,6-2 2 0,2-1-10 16,7-5-3-16,4-5-7 0,5-2-5 0,-7-17 0 15,30 25 0-15,-6-19 0 0,4-2 0 16,4-6 0-16,4-5 0 0,2-4 0 0,5-4 0 16,-1-4 0-16,0-4 0 0,-4 0 0 0,-4-3 0 15,-2-1-7-15,-5 2-6 0,-6-2 5 0,-4 2-3 16,-4-1 6-16,-3 2-1 0,-4 2 6 0,-3-1-3 16,-3 1 4-16,-2 1-4 0,-2 0 3 0,-2 1-3 15,-1 3 2-15,7 17-1 0,-16-26 3 16,16 26-2-16,0 0 2 0,-22-12-1 0,22 12 0 15,0 0-1-15,0 0-1 0,-19 17 1 16,19-17 0-16,-4 18 2 0,4-18-1 0,3 24 3 16,-3-24-2-16,9 23 3 0,-9-23-3 0,20 23 1 15,-20-23-1-15,23 20 3 0,-23-20-1 0,28 17 4 16,-28-17-2-16,33 17 2 0,-16-10-1 0,0 1 0 16,-17-8-2-16,31 16 0 0,-31-16-2 15,27 19-2-15,-27-19 0 0,22 23 0 0,-22-23-2 16,13 23 3-16,-13-23-3 0,6 24 4 0,-6-24-5 15,2 29 2-15,-2-29-2 0,-9 31-2 0,3-14-4 16,-4 1 3-16,2 0-2 0,-3-1 4 0,0 0 2 16,0 0 2-16,11-17-1 0,-21 25 1 15,21-25 0-15,0 0 2 0,0 0-3 0,0 0 3 16,0 0-1-16,0 0 3 0,0 0 8 16,0 0 1-16,14-26 1 0,0 5-14 0,2-4 0 15,2-3 0-15,1-1 0 0,0-2 0 0,0-1 0 16,0 0 0-16,-1-1 0 0,-1 0 0 0,-1 3 0 15,0 3 0-15,-4 3 0 0,-1 4 0 0,-11 20 0 16,13-25 0-16,-13 25 0 0,0 0 0 0,0 0 0 16,0 0 0-16,0 0-60 0,0 0-37 15,21 1-46-15,-21-1-86 0,28-3-290 0,-28 3-29 16,31-5 98-16</inkml:trace>
  <inkml:trace contextRef="#ctx0" brushRef="#br0" timeOffset="75370.1961">16139 6739 1417 0,'-20'41'427'0,"-7"-21"-383"0,3 6-12 16,0 3-5-16,6 5 4 0,-3 3-12 0,4 5-11 16,1 3 18-16,4 4-18 0,2 0 0 0,3 2-8 15,3 0 0-15,3-3 0 0,4 0 0 0,2-2-12 16,2-2-21-16,-2-8-18 0,4 2-17 0,-5-17-35 15,17 17-106-15,-21-38-36 0,22 29-236 16,-11-12-59-16,-11-17 236 0</inkml:trace>
  <inkml:trace contextRef="#ctx0" brushRef="#br0" timeOffset="75623.6418">16134 7162 1799 0,'-33'14'103'16,"13"5"-55"-16,0-1-10 0,4 1 7 0,3-1-31 15,4 0-14-15,9-18 0 0,-6 29 0 16,6-29 0-16,8 25 0 0,-8-25 0 0,17 20 0 16,-17-20 0-16,25 15 0 0,-25-15 0 0,28 9 0 15,-28-9 0-15,28 10 0 0,-28-10 0 16,26 8 0-16,-26-8 0 0,26 6 0 0,-26-6 0 15,27 3 0-15,-10-2 0 0,-17-1 0 0,37 1-12 16,-37-1-95-16,47 5-118 0,-47-5-409 0,35-5 21 16,-10 3 158-16</inkml:trace>
  <inkml:trace contextRef="#ctx0" brushRef="#br0" timeOffset="76311.1885">16653 6635 1166 0,'-19'-22'63'0,"19"22"-9"0,0 0 14 0,0 0-6 15,-21 1-17-15,21-1-23 0,-11 17-9 16,4 4 15-16,-2 4 13 0,7 15 19 0,-6-1-2 16,6 11 7-16,-5 0-20 0,3 6 5 0,-2 0-3 15,1 7-28-15,1-2 18 0,1-1-19 0,-1-2-3 16,2-3 12-16,0-6-16 0,0-3 3 0,1-5-8 16,1-3 6-16,0-8-11 0,3-5-1 15,-1-6 0-15,-2-19 0 0,7 24 0 0,-7-24 0 16,0 0 0-16,0 0 0 0,22 1 0 15,-22-1 0-15,23-23 0 0,-8 1 0 0,3-6 0 16,0-4 0-16,2-4 0 0,-1-1 0 0,1 0 0 16,-2 0 0-16,0 4 0 0,-2 2 0 0,-1 4 0 15,-3 2 0-15,2 4 0 0,0 4 0 0,-14 17 0 16,25-23 0-16,-25 23 0 0,25-8 0 0,-25 8 0 16,24 14 0-16,-24-14 0 0,23 35 0 15,-11-7 0-15,-2 4 0 0,-2 2 0 16,0 2 0-16,-6 1 0 0,-1-1 0 0,-2 0 0 15,-4-2 0-15,-1-2 0 0,-2-3 0 0,-4-3 0 16,-4 1 0-16,-6-4 0 0,-4-3 0 0,-3-2 0 16,-1-2 0-16,-2-4 0 0,2-3 0 0,2-6 0 15,3-5 0-15,4-7 0 0,2-4 0 0,5-4-9 16,2-6-32-16,8-1-10 0,1-9-30 16,17 9-49-16,-9-24-114 0,25 16-339 0,-2-1 20 15,6-2 219-15</inkml:trace>
  <inkml:trace contextRef="#ctx0" brushRef="#br0" timeOffset="77014.3023">17394 7236 1714 0,'-16'-20'73'0,"16"20"-46"0,-16-25-7 0,16 25 0 15,-17-23-2-15,17 23-2 0,-20-18 2 0,20 18 4 16,-23-10 1-16,23 10-2 0,-25-1-4 0,25 1-3 15,-28 8-1-15,28-8-1 0,-34 27-2 0,15-6-1 16,-4 2-9-16,1 4 0 0,0 2 0 16,1 3 0-16,2-1 0 0,3-1 0 0,4-3 0 15,3-3 0-15,7-3 0 0,2-4 0 0,0-17 0 16,17 25 0-16,-17-25 0 0,39 12 0 16,-14-11 0-16,4-3 0 0,6-5 0 0,-1-7 0 15,1-1 0-15,-1-5 0 0,0-3 0 0,-5 0 0 16,-3-1 0-16,-4 0 0 0,-7 2 0 0,-1 1 0 15,-6 0 0-15,0 0 0 0,-7 3 0 16,-2 0 0-16,-2 1 0 0,-4 0 0 0,7 17 0 16,-22-32-2-16,22 32-11 0,-29-33-4 0,12 18 3 15,-2 0-3-15,2 1 6 0,0 4-2 0,17 10 7 16,-25-8 1-16,25 8 2 0,0 0 0 0,-20 15-1 16,20-15 1-16,2 26-1 0,3-9 3 0,4 1-4 15,2-1 2-15,6 0-5 0,1-1 0 16,7-1-6-16,0-3 2 0,5-3 0 15,4-1 1-15,3-5 6 0,6-2 2 0,3-3 7 16,3-2 4-16,1-3 5 0,4-1 3 0,0-4-5 16,-2-3-3-16,-2-1-4 0,-6-1-5 0,-4 0 3 15,-7 2-2-15,-8-1 3 0,-7 5 7 0,-18 11 15 16,0 0 9-16,9-19 3 0,-9 19-14 0,-18-5-23 16,18 5 0-16,-38 4 0 0,14 4 0 15,-5 5 0-15,-2 4 0 0,-2 5 0 0,0 5 0 16,-1 3 0-16,3 4 0 0,0 0 0 0,5 1 0 15,4 0 0-15,6-3 0 0,5-1 0 0,7-6 0 16,6-2 0-16,4-2 0 0,5-4 0 16,-11-17 0-16,34 25 0 0,-11-17 0 0,3-5 0 15,4-3 0-15,-1-6 0 0,0-5 0 0,0-4 0 16,-2-3 0-16,0-4 0 0,-2-2 0 16,-4-1 0-16,0-3 0 0,-6 0 0 0,-2 2 0 15,-5-1 0-15,-3 2 0 0,-1-1 0 0,-4 2 0 16,0-1 0-16,0 0 0 0,-2 1 0 0,0 1 0 15,0 4 0-15,-2 2 0 0,4 17 0 0,-4-18 0 16,4 18-44-16,0 0-53 0,0 0-65 0,0 0-135 16,0 0-323-16,0 0 68 0,0 0 278 0</inkml:trace>
  <inkml:trace contextRef="#ctx0" brushRef="#br0" timeOffset="77233.0578">18488 6381 1576 0,'-51'-2'245'0,"30"8"-194"0,-5 3-14 15,7 7-14-15,-1 5 19 0,-1 10-30 0,4 6 18 16,4 10-10-16,1 5-9 0,6 4-11 0,2 6 0 16,2 2 0-16,3 2 0 0,0 2 0 0,2 0 0 15,1-4 0-15,1-1 0 0,-1-6-4 0,2-2-31 16,-1-8 0-16,2 0-29 0,-3-13-32 15,8 7-47-15,-12-41-106 0,10 42-328 16,-3-24 31-16,-7-18 249 0</inkml:trace>
  <inkml:trace contextRef="#ctx0" brushRef="#br0" timeOffset="77514.3367">18594 6899 1714 0,'-54'10'207'0,"24"5"-157"0,2-1-14 16,3 4-3-16,1-1-26 0,0 3-7 0,0-1 0 15,5 0 0-15,2-2 0 0,17-17 0 0,-17 30 0 16,17-30 0-16,7 27 0 0,-7-27 0 0,27 27 0 16,-8-16 0-16,5-2 0 0,4 0 0 15,5-2 0-15,4-2 0 0,0-2 0 0,2 1 0 16,-2-3 0-16,-3 0 0 0,-1 3 0 0,-3-2 0 15,2 2 0-15,-4-1 0 0,0 3 0 0,-6-5-24 16,3 7-77-16,-25-8-109 0,28-5-439 0,-28 5 32 16,28-1 172-16</inkml:trace>
  <inkml:trace contextRef="#ctx0" brushRef="#br0" timeOffset="77654.941">19090 7290 2047 0,'-20'13'0'15,"3"-4"0"-15,17-9 0 0,-22 10 0 0,22-10 0 16,0 0 0-16,-20-2 0 0,20 2 0 0,0 0 0 16,0 0 0-16,8-17 0 0,-8 17-8 0,9-24-136 15,13 30-243-15,-22-6-261 0,10-20 22 16,-10 20 393-16</inkml:trace>
  <inkml:trace contextRef="#ctx0" brushRef="#br0" timeOffset="102761.6817">1003 10992 889 0,'0'0'222'0,"0"0"-143"0,-17-12-23 15,17 12-17-15,0 0-2 0,0 0 2 0,0 0-3 16,0 0-2-16,0 0-12 0,0 0-4 0,0 0-6 16,0 0-3-16,0 0 1 0,0 0 5 0,0 0 3 15,6 30 6-15,-2-12-3 0,1 9-2 0,-1 3-8 16,3 8 4-16,-3 1-15 0,2 5 12 0,-1 1-15 16,-2 1 9-16,-1 2-11 0,-1 0-7 15,-1 0 26-15,-1 0-25 0,0-4 25 0,-1-2-7 16,0-3-10-16,1-6 9 0,0-2-8 0,0-6 5 15,3-6-5-15,-2-19 3 0,4 22-2 0,-4-22 1 16,0 0 0-16,0 0 1 0,0 0 3 16,0 0 6-16,0 0 4 0,3-29-4 0,-5 3 1 15,0-8-12-15,0-3 5 0,1-2-8 0,1-3 10 0,0 1 7 16,0-1-24-16,-2 0 25 0,-1-2-27 16,0-1 9-16,-1-2 9 0,2-1-11 0,-1-5 10 15,4 2-10-15,1 0 12 0,2 3-12 16,2 5 14-16,2 3-12 0,0 5 7 0,6 1-7 15,1 4-13-15,6 5 29 0,1 3-29 0,0 5 32 16,0 6-15-16,-3 4-2 0,1 3 1 0,-20 4 0 16,30 4 1-16,-30-4 2 0,24 17 1 0,-15 0-15 15,-2 3 33-15,1 5-28 0,-6 2 29 16,0 1-14-16,-4 2-7 0,-4 1 5 0,-3 0-8 16,-3 2 7-16,-4-1-6 0,-1 2 6 0,-1-3-7 15,-1-4 7-15,0-2-7 0,2-6 5 0,17-19-5 16,-29 26 2-16,29-26-13 0,-20 13-16 0,20-13-33 15,0 0-52-15,0 0-120 0,-21-4-221 0,21 4-65 16,8-18 203-16</inkml:trace>
  <inkml:trace contextRef="#ctx0" brushRef="#br0" timeOffset="103207.0548">1502 11144 1313 0,'0'0'118'0,"0"0"-66"16,0 0-25-16,0 0-17 0,0 0 8 0,0 0 11 15,20 10 10-15,-20-10 5 0,26-13-9 0,-8-2-7 16,5-2-13-16,3-3-4 0,3-2-8 15,1-2 3-15,2 0-7 0,-2-3 1 0,1 0-5 16,-3 2 7-16,-3 0-4 0,-3 0 5 16,-2 2-5-16,-5 3-14 0,-4-2 30 0,-2 3-29 15,-5 2 31-15,-4 17-10 0,-4-27-3 0,4 27 4 16,-20-20-2-16,20 20 0 0,-32-11-1 0,10 12 0 16,-1 5 1-16,-3 5-1 0,-2 3 2 0,-1 7 16 15,0 6-28-15,-2-1 34 0,5 8-23 16,-1-3 12-16,5 5 11 0,1-1-11 0,4 0 7 15,3-1-12-15,4-2 3 0,4-2-9 0,3-3-1 16,6-3-5-16,3-6 1 0,-6-18-4 0,28 27 3 16,-6-19-3-16,2-4 1 0,9-5-5 0,5-5-10 15,5-4-7-15,6-7-13 0,3-3-6 0,1-9-10 16,5 4-30-16,-11-12-44 0,14 15-17 16,-22-17-62-16,16 21-63 0,-21-9-73 0,-5-5-109 15,10 19 298-15</inkml:trace>
  <inkml:trace contextRef="#ctx0" brushRef="#br0" timeOffset="103476.835">2218 10959 956 0,'-11'34'122'0,"-5"-6"-37"16,9 9-14-16,-8-3-27 0,9 7 23 15,-7-8-23-15,7 3 0 0,-4-10 5 0,8 3-4 16,-2-9-15-16,5 1 0 0,-1-21-16 0,5 25-3 16,-5-25-7-16,0 0 0 0,0 0 0 0,17 11 0 15,-17-11 2-15,0 0 8 0,18-26 7 0,-7 7-1 16,-1-7 7-16,3-2-13 0,-2-6 10 0,3 3-4 15,-5-7 12-15,2 2-6 0,-3 0 7 0,0 3-8 16,-5 2-1-16,1-1-5 0,-2 3-1 16,-2 1-9-16,0 3 1 0,-2 3-7 0,2 5-14 15,0 17 13-15,-1-18-17 0,1 18 15 0,0 0-1 16,0 0-3-16,0 0 10 0,0 0-20 16,0 0 7-16,23 9-24 0,-2-3-6 0,1-3-12 15,8 6-20-15,-4-12-26 0,16 14-54 0,-15-25-78 16,27 20-158-16,-4-8-117 0,-10-10 118 0,17 18 384 15</inkml:trace>
  <inkml:trace contextRef="#ctx0" brushRef="#br0" timeOffset="103664.3134">2899 10883 1490 0,'-27'28'97'0,"17"12"-9"0,-7-7-31 16,9 4-2-16,-2-6-17 15,5 6-10-15,0-5-14 0,5 0-3 0,2-6-10 16,1-5 2-16,5-4-12 0,-8-17-2 0,20 24-13 16,-20-24-16-16,31 15-51 0,-31-15-49 0,35 0-70 15,-30-20-200-15,16 2-117 0,7 4 108 0,-15-23 419 16</inkml:trace>
  <inkml:trace contextRef="#ctx0" brushRef="#br0" timeOffset="103805.0077">3015 10467 1016 0,'-28'17'251'0,"6"-10"-211"0,22-7-12 0,-25 27-38 15,25-27-41-15,-5 27-31 0,5-27-106 0,0 0-239 16,33 33-18-16,-33-33 314 0</inkml:trace>
  <inkml:trace contextRef="#ctx0" brushRef="#br0" timeOffset="104117.4349">3664 10798 1305 0,'-35'5'91'0,"10"12"-29"0,-12-12 14 16,11 8-30-16,-10-7 3 0,9 5-5 16,-4-2-9-16,6 3 1 0,-2-1-6 0,6 4 3 15,1-1-6-15,5 3 0 0,15-17-14 0,-20 34-2 16,15-17-8-16,2-1 2 0,4 3-3 0,4 1 2 15,3-1 0-15,1 2 5 0,5-4-4 0,3 1 4 16,2-2-9-16,3-3 3 0,1-3-2 16,3-7-2-16,1-4 2 0,-1-4-3 0,2-4 4 15,-1-3-2-15,-4 0 0 0,-5-3 0 0,-18 15 2 16,22-25 2-16,-22 25 4 0,10-29-1 0,-9 12 0 16,-1-4-6-16,-1-1 0 0,-1 1-6 0,-1-2-6 15,-1-2-20-15,2 5-12 0,-4-8-37 0,6 28-39 16,-10-52-65-16,10 52-177 0,12-31-205 15,-13 6 51-15,1 25 471 0</inkml:trace>
  <inkml:trace contextRef="#ctx0" brushRef="#br0" timeOffset="104570.5746">4183 10881 750 0,'-19'-15'245'0,"19"15"-106"0,-28-18-11 16,28 18-15-16,-31-12-18 0,31 12-16 0,-34-9-7 16,34 9-9-16,-36 0-10 0,36 0-9 15,-35 13-12-15,18-4-2 0,0 3-10 0,17-12 3 16,-31 34-7-16,18-13 3 0,-2 2-4 0,3-1 2 15,1 2-7-15,1-1 4 0,3-3-8 0,2 0 0 16,5-20-5-16,1 29-1 0,-1-29 0 0,16 18 1 16,-16-18-2-16,28 5 3 0,-10-9 1 0,3-4 1 15,2-7 6-15,1-3 0 0,1-5 3 0,0-5-3 16,3-5-5-16,0-3-5 16,0-3 0-16,1 0 0 0,-2-4 0 0,1 1 0 15,-2 1 0-15,-3 1 0 0,-4 2 0 0,1 2 0 16,-4-1 0-16,-1 2 0 0,-2 1 0 0,-5 6 0 15,-1 8 0-15,-7 20 0 0,0 0 0 0,0 0 0 16,0 0 0-16,-15 17 0 0,-1 12 0 0,-6 11 0 16,-1 10 0-16,-4 3 0 0,0 5 0 0,3 3 0 15,3-1 0-15,3-4 0 0,9-5-17 16,2-9-28-16,11-2-33 0,-1-14-44 0,22 16-93 16,-25-42-172-16,31 31-205 0,0-10 50 0,-8-19 494 15</inkml:trace>
  <inkml:trace contextRef="#ctx0" brushRef="#br0" timeOffset="104711.2839">4533 11065 1549 0,'2'21'123'0,"-13"-4"-63"0,6 6-18 0,-2 1-26 16,0 1-9-16,3-4-12 0,-1-3-20 0,6 7-61 15,-1-25-95-15,0 0-379 0,7 29-28 0,-7-29 237 16</inkml:trace>
  <inkml:trace contextRef="#ctx0" brushRef="#br0" timeOffset="105235.8788">5594 10466 1121 0,'7'-28'354'0,"-7"28"-249"0,0 0-34 16,0 0-12-16,0 0-9 0,0 0-8 0,0 0-10 31,0 0-5-31,0 0-4 0,0 0-1 0,3 18 0 16,-2-1 5-16,-1 5-2 0,0 6 3 0,0 4-11 0,0 2-1 0,-1 5-10 15,-1 1-6-15,0 2 0 0,0 3-2 16,-1-2 4-16,2 0-7 0,0-3 10 16,-1-3-5-16,2-3 0 0,0-2 0 0,2-2-8 15,-1-6-5-15,3 0-14 0,-2-5-11 0,3 3-23 16,-5-22-32-16,11 33-35 0,-11-33-51 0,18 13-105 15,-18-13-211-15,0 0-9 0,20-1 288 0</inkml:trace>
  <inkml:trace contextRef="#ctx0" brushRef="#br0" timeOffset="105485.8656">5354 10293 1624 0,'0'0'166'0,"0"0"-89"0,0 0-20 16,-19 17-22-16,19-17-10 0,0 0-9 0,0 0-3 16,0 20 0-16,0-20 4 0,16 22-13 0,-16-22-4 15,30 20 0-15,-9-11 0 0,4-3 0 0,6-1 0 16,3-2 0-16,7-2 0 0,4-4 0 0,6-2 0 16,5-1 0-16,1-2 0 0,3 0 0 0,-3-2 0 15,3 1 0-15,-6 1-18 0,4 4-31 0,-7-3-34 16,3 14-45-16,-17-20-105 0,15 20-384 15,-13 0 47-15,-10-3 222 0</inkml:trace>
  <inkml:trace contextRef="#ctx0" brushRef="#br0" timeOffset="106423.4338">1565 12028 750 0,'0'0'265'0,"-26"-24"-206"0,26 24 21 0,-18-25 6 15,18 25 2-15,-18-27 3 0,18 27-14 0,-20-19-10 16,20 19-14-16,-25-13-5 0,25 13-10 16,-27-4-5-16,27 4-7 0,-27 6-7 0,27-6-6 15,-28 19-7-15,28-19 3 0,-30 38-6 16,14-12 6-16,0 5 15 0,2 4-24 0,-1 5 23 15,3 4-23-15,-1 5 2 0,0 5 10 0,4 2-13 16,-1 2 10-16,2 1-13 0,1-1 9 0,1 0-11 16,3-2 10-16,1-3-1 0,1-3-22 0,5-4 9 15,-2-9-44-15,9-1-18 0,-6-14-38 16,19 12-74-16,-24-34-69 0,32 18-291 0,-8-5 54 16,-24-13 336-16</inkml:trace>
  <inkml:trace contextRef="#ctx0" brushRef="#br0" timeOffset="106898.4528">928 12600 1644 0,'0'0'100'0,"0"0"-56"0,0 0-29 16,0 0-14-16,20-8-1 0,-20 8 5 0,29-11 6 0,-4 1 2 15,8-2-1-15,1-3 1 0,8-2-11 0,1 0 2 16,1 1-5-16,-1 1 0 0,0 2 0 0,-2 4 1 15,-2 0-1-15,-2 3 1 0,-3 2-3 16,-5 3 2-16,-2 2-1 0,-4 4 0 16,-3 0 0-16,-1 2-2 0,-19-7 2 0,25 18 0 15,-25-18 1-15,15 28-1 0,-11-11 5 0,-3 3-6 16,-2 0 6-16,-3 3-5 0,-1 1 5 0,-2 2-4 16,-2-1-7-16,2-1 27 0,1 0-26 0,0-3 26 15,1-2-11-15,1-2-8 0,4-17 4 0,-3 23-2 16,3-23-3-16,0 0 0 0,0 0 2 15,0 0-2-15,0 0 2 0,0 0 1 0,0 0 4 16,17-12 8-16,-17 12 1 0,18-37-15 0,-8 10 22 16,-1-3-28-16,1 1 25 0,-3-4 0 0,1 4-7 15,-4-1 6-15,0 0-8 0,0 2 1 0,-2 0-3 16,-2 1-1-16,0 4-5 0,-1 2 2 0,1 1-4 16,0 20 1-16,0-25-2 0,0 25 0 15,0 0 0-15,0 0-1 0,0 0 3 0,0 0-3 16,0 0-3-16,22-18-1 0,-22 18-6 0,33-4-4 15,-13 1-9-15,6 1-5 0,-1-4-11 0,7 4-12 16,-2-8-32-16,13 11-47 0,-15-19-97 0,27 13-262 16,-13-1-53-16,-2-6 178 0</inkml:trace>
  <inkml:trace contextRef="#ctx0" brushRef="#br0" timeOffset="107278.8219">1991 12483 1216 0,'0'0'237'0,"0"0"-164"15,0 0-21-15,0 0-6 0,0 0-4 16,25 12 1-16,-25-12-9 0,37-2-5 0,-16-5-2 16,5-1-9-16,2-1-4 0,4-1-3 0,-2-2 2 15,-1 0-6-15,0-3 3 0,1 1-7 0,-4-3 0 16,0 0-5-16,-5 0 3 0,-4 0-1 0,-17 17 3 15,21-31 0-15,-21 31 9 0,8-26 1 0,-8 26 7 16,-6-19-1-16,6 19-4 0,-16-17-7 0,16 17-2 16,-27-12-7-16,10 7 3 0,-2 3-1 15,-2 0 0-15,-1 4 4 0,-1 2-6 0,1 5 3 16,0 4-4-16,0 4 2 0,3 5-1 16,-2 3 4-16,2 7-5 0,0 0 6 0,4 3-5 15,1-1 6-15,4 0-5 0,4-2 3 0,5-5-5 16,5 0 3-16,3-6-4 0,5-3 3 0,5-3-5 15,5-2 4-15,6-4-4 0,5-5-5 16,6-2-13-16,2-5-10 0,10-1-17 0,3-9-16 16,10 5-36-16,-8-17-48 0,18 19-91 0,-21-23-142 15,8 5-133-15,5 9 112 0,-16-19 404 0</inkml:trace>
  <inkml:trace contextRef="#ctx0" brushRef="#br0" timeOffset="107815.1602">2926 12278 299 0,'0'0'147'0,"0"0"39"16,0 0 2-16,-3-25 3 0,3 25-25 15,0 0-32-15,0 0-28 0,-22 2-23 0,22-2-13 16,-20 8-12-16,20-8-7 0,-31 12-12 15,14-1-4-15,-5-3-11 0,1 7 0 0,-5-1-7 16,2 5 3-16,-3 0-3 0,1 3 5 0,0 3 0 16,0 3 4-16,1 0-7 0,1 3 0 0,3 1-9 15,4-1 1-15,3-3-7 0,3-4 2 0,6-6-7 16,5-18 1-16,5 26-4 0,-5-26 0 16,26 15 0-16,-6-12 4 0,6-6-3 0,3-6 4 15,6-7 3-15,2-8-6 0,3-5 6 0,4-4-8 16,-2-1 7-16,-2-1-7 0,-2-1 11 0,-4 3-4 15,-5 3 9-15,-2 2-1 0,-7 4 4 0,-3 5-7 16,-17 19 3-16,22-29-11 0,-22 29 0 16,12-17 0-16,-12 17 0 0,0 0 0 0,0 0 0 15,0 0 0-15,0 0 0 0,0 0 0 16,-17 25 0-16,2 0 0 0,-4 12 0 0,-3 4 0 16,-4 10 0-16,-2 6 0 0,-1 7 0 0,-4 7 0 15,0 6 0-15,-2 4 0 0,-3-1 0 0,3 1 0 16,5-5 0-16,2-4 0 0,7-11 0 0,7-5 0 15,4-10 0-15,7-7 0 0,5-9 0 0,5-8 0 16,-7-22 0-16,28 20 0 0,-5-22 0 16,5-8 0-16,6-10 0 0,5-12 0 0,3-8 0 15,3-6 0-15,2-2 0 0,-2-5-17 0,1 3-45 16,-7-7-41-16,5 15-53 0,-24-21-130 0,15 18-326 16,-8 2 46-16,-5-6 322 0</inkml:trace>
  <inkml:trace contextRef="#ctx0" brushRef="#br0" timeOffset="108352.7618">3565 12059 1400 0,'0'0'128'16,"0"0"-48"-16,0 0-36 0,0 0-5 15,-18 2-2-15,18-2-45 0,-10 19 27 0,4 2-28 16,-1 3 17-16,1 5 11 0,-1 3-1 0,-2 4 8 15,-1 0-7-15,2 4 11 0,-2-1-8 0,3 1 7 16,0-5-8-16,2-3 1 0,1-4-12 0,5-5 1 16,2-3-8-16,2-4 5 0,-5-16-7 15,17 20 2-15,-17-20-2 0,26 2-1 0,-9-8 1 16,5-3 0-16,1-10 2 0,5-4-3 16,0-3 4-16,2-6-6 0,-1-1 6 0,-3-3-8 15,-1 0 7-15,-2 2-5 0,-4 3 5 0,-2 2-4 16,-2 1 5-16,-4 4-1 0,-1 2 5 0,-3 3-3 15,-7 19 3-15,7-29-3 0,-7 29 2 0,0 0 0 16,0 0-1-16,0 0-3 0,0 0-3 0,0 0 0 16,0 0 0-16,0 0 0 0,-6 26 0 15,1-3 0-15,-1 9 0 0,1 2 0 0,-1 3-13 16,0 2-1-16,0-1-8 0,1 0 1 0,3-2-13 16,1-4-1-16,7-3-20 0,0-8-3 15,11 4-18-15,-17-25-13 0,45 34-45 0,-28-38-88 16,23 11-200-16,-7-4-110 0,-3-13 213 0</inkml:trace>
  <inkml:trace contextRef="#ctx0" brushRef="#br0" timeOffset="109024.6451">4104 12259 1039 0,'-18'0'200'0,"18"0"-143"15,-3 22-18-15,3-22 0 0,13 17-3 16,-13-17 3-16,25 12-1 0,-7-7 2 0,2-6 4 16,8 1 2-16,-3-6 2 0,8 1 1 0,-4-5-1 15,7 2-10-15,-3-4-6 0,2 0-15 0,-4-4-8 16,-1 0-8-16,-5 0 1 0,-4 0-3 0,-4 1 2 16,-17 15-2-16,19-30 5 0,-19 30 0 0,8-27 10 15,-8 27 2-15,-4-22-1 0,4 22-4 16,-17-19-22-16,17 19 13 0,-33-17-17 0,11 11 28 15,-1-1-12-15,-4 4 7 0,1 1-8 16,-1 3-1-16,0 4-2 0,-1 3-10 0,0 6 24 16,1 4-24-16,2 4 25 0,4 3-8 0,4 3-4 15,1 2 5-15,5 2-3 0,3-1 6 0,2-1-3 16,5-1 8-16,4-3-7 0,3-2 4 0,6-5-7 16,5-4 2-16,7-4 0 0,5-4 1 15,5-6-1-15,5-2-1 0,3-6 2 0,5-4-2 16,2-6 5-16,4-1-4 0,0-4-1 0,1-1-3 15,-3 0 1-15,-1-1-3 0,-5 0 4 0,-4-1-2 16,-6 2 3-16,-3 3-3 0,-7 2 2 0,-4 2-4 16,-21 16 0-16,23-23 2 0,-23 23 2 0,0 0-1 15,0 0 3-15,0 0-5 0,0 0 0 16,-20 2 0-16,20-2 0 0,-33 26 0 16,12-7 0-16,0 4 0 0,-1 1-2 0,1 4 0 15,0 0-2-15,1 1 2 0,3-1-3 0,4-4 4 16,6-3-3-16,7-21 0 0,-3 27-6 0,3-27 1 15,0 0-1-15,23 17 6 0,-23-17 0 0,27-8 2 16,-10-4 2-16,3-5 1 0,0-7 5 0,6-3-5 16,-2-2 9-16,0-1-4 0,0-3 9 15,0 3 0-15,-3 0-6 0,-1 1-9 0,0 2 0 16,-1 2 0-16,-3 3 0 0,0 4 0 0,-3 1 0 16,-13 17 0-16,20-21 0 0,-20 21 0 0,0 0 0 15,0 0 0-15,0 0 0 0,0 0 0 0,0 0 0 16,3 27 0-16,-8-5 0 0,-3 4 0 15,-1 3 0-15,-3 3 0 0,5-1 0 0,-2-2-21 16,9 0-31-16,-1-6-12 0,11 5-32 16,-10-28-32-16,29 46-80 0,-29-46-148 0,29 18-198 15,0-1 44-15,-7-16 453 0</inkml:trace>
  <inkml:trace contextRef="#ctx0" brushRef="#br0" timeOffset="109821.5206">5684 11956 1335 0,'-22'-3'141'0,"22"3"-34"0,-29 22-23 0,14-4-14 16,-9-1-18-16,3 5-21 0,-7 0 19 0,3 4-27 16,-2 0 21-16,1 4-9 0,2-1-15 0,2 3 5 15,3-3-13-15,3-5 1 0,6-4-8 0,10-20-5 16,-2 27 0-16,2-27 0 0,16 17 0 16,-16-17 0-16,34 5 0 0,-8-9 0 15,4-4 0-15,6-7-1 0,5-1-12 0,2-5-6 16,4-1 1-16,1-2-6 0,2-2 1 0,-5-3-10 15,0 3 8-15,-5-5-4 0,-2 7-3 0,-4 0 32 16,-5 1-21-16,-5 1 31 0,-3 3-9 0,-7 0 2 16,-14 19-1-16,15-26 3 0,-15 26 5 0,-2-17 0 15,2 17 14-15,0 0-3 0,-21-5 6 16,21 5-6-16,-21 11-4 0,21-11-2 0,-23 24-3 16,23-24-1-16,-21 35-3 0,13-13 3 0,-1 4-10 15,2 0-8-15,0 4 20 0,1 2-20 0,-2 1 21 16,2 0-7-16,3 0-8 0,3-5 4 0,3-3-7 15,3-3 5-15,4-5-4 0,-10-17 3 16,28 25-1-16,-11-17 1 0,4-5-1 0,1-5 3 16,3-5 3-16,7-5-3 0,2-7 4 15,4-5-8-15,3-5 4 0,2-3-2 0,2-5 0 16,2 0 0-16,-2 3 0 0,-3-1 0 0,-4 2 0 16,-6 2 0-16,-4-2 0 0,-5 2 0 0,-4 2 0 15,-4 2 0-15,-4 6 0 0,-11 21 0 0,8-23 0 16,-8 23 0-16,0 0 0 0,0 0 0 0,-15 23 0 15,0 2 0-15,-3 7 0 0,-3 8 0 0,-1 5 0 16,-1 1 0-16,0 5 0 0,-1 4 0 16,-4 7 0-16,0 5 0 0,-3 3 0 15,2-1 0-15,4-2 0 0,0-5 0 0,3-3 0 16,3-3 0-16,2-5 0 0,1-5 0 0,4-9 0 16,1-3 0-16,2-6 0 0,5-8 0 0,4-20-3 15,-6 26-4-15,6-26 12 0,0 0 0 0,0 0-5 16,0 0 0-16,0 0 0 0,-7-32 0 15,6 8 0-15,0-1 0 0,1-6 0 0,1-1 0 16,-1-3 0-16,4-3 0 0,1-5 0 0,1-3 0 16,4-3 0-16,3-3 0 0,2 2 0 0,2 1 0 15,2 4 0-15,-2 4 0 0,2 10 0 0,-1 2 0 16,1 8 0-16,-2 1-29 0,6 10-73 0,-11-13-92 16,26 28-250-16,-16-15-163 0,2 4 26 15,5 11 492-15</inkml:trace>
  <inkml:trace contextRef="#ctx0" brushRef="#br0" timeOffset="109993.4652">6716 12175 1494 0,'-17'30'283'16,"-7"-9"-201"-16,7 6-25 0,-2 4-25 15,3 0-9-15,-1 2-19 0,2-3-2 0,4-2-27 16,1-8-31-16,14 8-86 0,-4-28-159 15,0 0-307-15,6 24 17 0,-6-24 338 0</inkml:trace>
  <inkml:trace contextRef="#ctx0" brushRef="#br0" timeOffset="110540.3539">8111 11171 1397 0,'-7'-19'121'16,"-15"-15"-35"-16,8 7-24 0,-8-3-12 0,2 7-13 15,-7-1 5-15,2 7-11 0,-6 4 2 0,3 6-7 16,-2 7-11-16,1 9 3 0,0 5-6 0,-2 9 1 16,0 10-4-16,-2 13 9 0,-2 7-6 0,1 10 11 15,-3 6-10-15,4 2-7 0,3 4 10 16,3 2-15-16,4-5 5 0,3 1-6 0,7-3 0 15,5-2 0-15,5-2 0 0,4-4 0 16,5-1 0-16,4-6-11 0,4-2-8 0,-2-8-33 16,6-3-19-16,-7-10-27 0,12 5-72 0,-23-37-127 15,33 23-257-15,-15-8 16 0,-18-15 302 0</inkml:trace>
  <inkml:trace contextRef="#ctx0" brushRef="#br0" timeOffset="110727.8703">7278 11826 1747 0,'0'0'171'0,"0"0"-95"0,0 0-30 0,0 0-39 15,0 0-7-15,0 0 0 16,33 8 0-16,-7-8 0 0,9-5 0 0,7-1 0 16,12-5 0-16,7-4 0 0,4-3 0 0,7 3-46 15,-6-8-42-15,10 14-62 0,-18-19-99 0,22 15-307 16,-17 5-26-16,-6-2 207 0</inkml:trace>
  <inkml:trace contextRef="#ctx0" brushRef="#br0" timeOffset="110884.1048">8188 12067 1834 0,'0'0'161'0,"-21"17"-109"15,21-17-52-15,-17 2 0 0,17-2 0 0,0 0 0 16,0 0 0-16,3-23 0 0,-3 23-18 0,11-32-74 15,-9 5-31-15,19 22-180 0,-12-19-333 0,5 5 49 16,-14 19 300-16</inkml:trace>
  <inkml:trace contextRef="#ctx0" brushRef="#br0" timeOffset="116075.8601">11578 2494 521 0,'0'0'166'0,"-31"9"-51"0,13-9-21 0,18 0-11 15,-25 4-23-15,25-4-7 0,0 0-11 16,0 0-8-16,-18-1-11 0,18 1-5 0,0 0-5 15,0 0-1-15,0 0-1 0,0 0-2 0,0 0-2 16,0 0 0-16,0 0 10 0,0 0 13 0,0 0 10 16,18-6 5-16,-18 6-5 0,21-6-10 0,-21 6-6 15,29-5-6-15,-9 2-4 0,0 3-5 16,3 0 2-16,3 3-1 0,-1-3-2 0,5 2-1 16,2-2-2-16,4 2-4 0,-1-2 1 15,3 1-2-15,1 0 0 0,1-1 0 0,0 1-1 16,1-1 1-16,1 1 0 0,-1 2 1 0,-1 0-1 15,-3 3 1-15,-2 0-1 0,-2 4 2 0,-3 0-2 16,-2 2 3-16,-2 0-3 0,-3 3 4 0,-3-1-4 16,1 3 5-16,-3-1 14 0,1 1-32 0,-4 0 33 15,2-1-35-15,-2 1 15 0,0 3 3 16,-1-2-4-16,1 1 5 0,-2-1-5 0,2 2 4 16,-2-2-5-16,0 1 4 0,-2 2-4 15,2-1 6-15,-5 2-6 0,2 2 5 0,-2-1-4 0,0 1 4 16,-2 1-5-16,0-1 5 0,-1 1-6 15,-1-1 7-15,-1 1-6 0,-1 0 6 0,0 0-7 16,-2 1 8-16,-2-1-8 0,0 1 7 0,-1-1 13 16,0 2-31-16,-2-3 32 0,-1 2-32 15,0 1 13-15,-1-2 5 0,0 3-6 0,-1-1 6 16,-1-2-6-16,0 3 6 0,-1-1-6 0,-2 0 6 16,-2 4-6-16,-1-1 5 0,-4 1-6 0,1 2 7 15,-1 0-7-15,-3-1 8 0,-1 2-10 0,0 0 11 16,-4 2-11-16,-1 1 9 0,-3 0 12 0,-1 3-28 15,-2 0 28-15,-3 2-26 0,-1 2 6 16,-2-2 10-16,-4 3-10 0,1 0 10 0,-1-1-10 16,-1 0 11-16,2-2-9 0,2-1 10 15,2-2-4-15,3 1 12 0,2-5-9 0,4 1-10 16,2-2 22-16,5 0-31 0,3-3 28 0,-1 2-11 16,4 0-9-16,-1-1 8 0,-1 2-8 0,2 1 7 15,0 2-7-15,0-1 8 0,0 1-9 0,1 1 9 16,1 1-11-16,-2-2 10 0,1 3-9 15,1-1 10-15,-1 2 11 0,2 0-27 0,0-2 27 16,2-1-26-16,1-1 7 0,4-3 8 0,1-3-7 16,2-1 6-16,3-2-7 0,4 1 7 0,1-1-7 15,4-2 5-15,0 1-5 0,3-2 6 0,3 0-6 16,1-1 7-16,4 1-5 0,0 1 5 16,2 0-6-16,-1 1 7 0,4-1-7 0,-1 2 6 15,2-1 12-15,1-1-29 0,0 0 29 16,1-2-30-16,4-1 13 0,0-2 3 0,5-2-1 15,1-2 4-15,1-1-4 0,3-3 5 0,-2-3-5 16,3-1 2-16,0-3-2 0,1 0 1 0,2-2 0 16,-3 0 1-16,0-2 0 0,-2 0 1 0,-3 0 0 15,2 0-1-15,-1-2 1 0,-2 1 3 0,0-1-1 16,-1-1-1-16,-3 1-1 0,-3 1-2 16,-4-1-1-16,0 1 0 0,-6 1 1 15,-19-2 0-15,29 5 0 0,-29-5 0 0,17 3 0 16,-17-3 0-16,0 0 1 0,0 0 1 0,0 0 3 15,0 0 8-15,0 0 2 0,0 0 4 0,0 0-2 16,0 0-6-16,0 0-2 0,0 0-5 0,0 0-2 16,-5 17-2-16,5-17-2 0,0 0 2 0,-24 16-2 15,24-16 2-15,-19 13-2 0,19-13 3 16,-20 12-4-16,20-12 3 0,-18 11-3 0,18-11 1 16,0 0 1-16,-22 13 0 0,22-13 0 0,-18 8 2 15,18-8-3-15,-21 8 1 0,21-8 0 0,-27 11 1 16,27-11-4-16,-30 11 2 0,30-11-2 0,-34 14 1 15,34-14 2-15,-32 16 0 0,14-6 0 0,0 1 1 16,-2 1-3-16,0 0 3 0,-1 4-3 16,-2-1 3-16,-1 3-3 0,-1 1 3 15,0 1-5-15,-3 1 5 0,-3 2-5 0,2 1 6 16,-2 2 12-16,-1 2-27 0,-1 1 27 0,-2 0-26 16,0 3 8-16,-2-1 8 0,2 2-8 0,0 1 6 15,1-2-6-15,2 2 7 0,3 1-7 0,1-1 7 16,2 0-7-16,2-3 7 0,0 1-7 0,3-1 7 15,1 2-7-15,2 1 6 0,1-1-7 16,0 0-6-16,0 2 24 0,0 3-25 0,1 1 28 16,1 3-12-16,-1 3-9 0,0 1 11 0,-1 3-12 15,1 2 11-15,-1 2-11 0,0 3 11 16,0 1-12-16,2 1 13 0,-2 1 6 0,3-1-21 16,2-2 22-16,-1-2-21 0,6-2 4 0,1-1 11 15,2 0-11-15,3-2 9 0,2 1-11 0,2 0 11 16,0-2-10-16,2 1 10 0,1 6 3 15,1 2-19-15,0-2 25 0,3 5-19 0,-2-5 7 16,2 3 9-16,0 3-15 0,0 2 10 0,3 2-12 16,-2 0 13-16,2 3-1 0,-1 0-18 0,1-1 18 15,1 0-18-15,-1-2 6 0,2 1 13 0,-1-1-14 16,2-1 14-16,2-1-14 0,-2-3 13 0,0 0 5 16,1-1-20-16,0-2 20 0,-2 0-20 15,-1-1 3-15,-2 0 12 0,-1-2-9 16,2 1 11-16,-4-1-10 0,0 2 12 0,-1 0-13 15,-4-1-6-15,1 1 20 0,-3 2-20 0,-3 0 19 16,1 2-3-16,-4 2-13 0,0 2 12 0,-4 0-12 16,0 2 12-16,-3 0-14 0,-1 2-5 0,-2 0 18 15,0 0-18-15,-3-2 18 0,0-3 1 0,-5 0-12 16,1-3 11-16,-2-2-12 0,-3-5 12 16,2-6-13-16,-3-4 12 0,1-2-9 0,-2-4-10 15,-3-3 24-15,-2 0-23 0,-3-1 26 0,-4-3-3 16,-6 0-1-16,-3 0 7 0,-7 2-5 0,-4 3 6 15,-5 4-11-15,-9 2 6 0,-7 2-9 16,-3 3 9-16,-4 4-9 0,-2 2 8 0,-4 2 5 16,-3 3-17-16,-3 1 18 0,-3 3-19 0,-1 0 5 15,-2 0 9-15,1-2-14 0,2-5 11 16,2-5-11-16,7-9 5 0,4-8-6 0,5-10-7 16,9-6-26-16,6-16-30 0,15 4-91 0,-16-30-254 15,24 6-196-15,1-7 11 0,-1-15 485 0</inkml:trace>
  <inkml:trace contextRef="#ctx0" brushRef="#br1" timeOffset="201682.5428">13630 8123 898 0,'-15'-23'159'0,"9"5"-78"15,-7-5-6-15,3 4-10 0,-7-2-13 0,17 21 5 16,-29-34 8-16,29 34-16 0,-33-26-10 16,15 19-19-16,-5-1-2 0,2 7 2 0,-4 1 5 15,0 5 1-15,-5 0-1 0,0 4 1 16,-3 1-8-16,0 5 0 0,0 0-8 0,1 2 2 16,0 3-4-16,1 3 7 0,1 1-1 0,2 5 8 15,1 1-4-15,3 6 3 0,-1 4-13 0,5 6-10 16,-1 5 20-16,3 5-24 0,1 3 20 0,2 5-6 15,3 5-14-15,2-1 11 0,3 1-13 16,1-5 15-16,2-5-14 0,4-5-7 0,3-5 14 16,3-4-34-16,6-6 3 0,0-10-27 0,11 4-33 15,-23-33-32-15,46 40-61 0,-46-40-82 0,36 4-241 16,-11 3 51-16,-25-7 334 0</inkml:trace>
  <inkml:trace contextRef="#ctx0" brushRef="#br1" timeOffset="201870.0449">12502 8653 1726 0,'20'-2'64'0,"-20"2"-32"0,0 0-22 0,9-17-8 16,9 2-3-16,11-3 4 0,10-1-3 15,11 1 2-15,5 2-2 0,5-1 1 0,0 2-10 16,2 3-20-16,-7-6-40 0,9 16-62 0,-20-20-133 15,17 18-295-15,-9 4 43 0,-8-3 255 0</inkml:trace>
  <inkml:trace contextRef="#ctx0" brushRef="#br1" timeOffset="202104.4559">13459 8648 1609 0,'0'0'14'0,"-17"-11"-13"16,17 11-2-16,0 0-1 0,0 0 1 15,0 0 1-15,0 0-2 0,0 0 0 16,21-13 0-16,-21 13-1 0,27-2-5 0,-27 2-7 16,37-2-12-16,-18-1-16 0,8 6-24 0,-9-9-32 15,13 15-48-15,-31-9-43 0,46 2-66 0,-24 10-154 16,-22-12 62-16,37 11 348 0</inkml:trace>
  <inkml:trace contextRef="#ctx0" brushRef="#br1" timeOffset="202260.6794">13450 8883 1449 0,'-32'2'134'16,"32"-2"-62"-16,-20 10-16 0,20-10-25 15,0 0-19-15,0 0-8 0,0 0 3 0,0 0-1 16,29-6 0-16,-8 0 0 0,4-4-1 0,6-3-5 15,8-2-5-15,1-4-32 0,11 7-38 16,-8-15-73-16,22 22-132 0,-14-11-268 0,1-5 52 16,9 14 298-16</inkml:trace>
  <inkml:trace contextRef="#ctx0" brushRef="#br1" timeOffset="202635.7192">15007 8058 1278 0,'0'0'146'0,"6"-21"-125"0,-6 21 4 0,0 0 8 16,12-19 10-16,-12 19-1 0,0 0-9 0,0 0-12 15,0 0-3-15,0 0 4 0,5 26 0 16,-4-6 4-16,-2 4-10 0,0 5 0 16,-2 6-13-16,1 3 5 0,-1 2-11 0,1 1-11 15,1 1 25-15,-2-1-26 0,3-2 25 0,1 0-6 16,3-4-22-16,0-5 2 0,4 4-23 0,-3-9-12 15,7 9-28-15,-9-14-31 0,14 15-66 0,-17-35-112 16,7 32-186-16,8-6 29 0,-15-26 376 0</inkml:trace>
  <inkml:trace contextRef="#ctx0" brushRef="#br1" timeOffset="202885.713">14576 8804 1784 0,'0'0'40'15,"-17"14"-20"-15,17-14-17 0,0 0-1 0,27-4 9 16,-4 3 4-16,7-4 10 0,8-1-1 0,6-3-2 16,6 0-5-16,6-5-4 0,1 0-10 0,1 1-1 15,2-2-5-15,-5 4-6 0,-2-2-7 0,1 4-2 16,-6 0-6-16,3 5-5 0,-7-2-20 0,6 10-38 15,-16-13-62-15,20 26-128 16,-24-13-281-16,4 2 44 0,1 10 267 0</inkml:trace>
  <inkml:trace contextRef="#ctx0" brushRef="#br1" timeOffset="203213.8408">15078 9111 1266 0,'0'0'119'0,"0"0"-24"16,0 0-19-16,0 0-12 0,0 0-19 0,0 0-11 15,-14 19-13-15,14-19 2 0,-6 29 2 0,3-5 7 16,-1 1-5-16,1 5 4 0,-2 2-11 0,2 3-1 16,-1 1-12-16,1 3 2 0,2 0-12 0,0 0 5 15,-1-1-5-15,2-5-10 0,0-4 26 0,1-4-25 16,2-3 7-16,0-4-18 0,4 1-22 16,-7-19-34-16,11 23-39 0,-11-23-71 0,0 0-119 15,0 0-204-15,0 0 25 0,27 0 357 16</inkml:trace>
  <inkml:trace contextRef="#ctx0" brushRef="#br1" timeOffset="203416.9897">14787 9213 1821 0,'0'0'127'0,"0"0"-90"15,0 0-21-15,0 0-9 0,0 0 2 0,0 0 5 16,20-6 2-16,1 0-16 0,3-1 0 0,5-3 0 15,6-1 0-15,3-1 0 0,4-1 0 0,0 1 0 16,1-1 0-16,-1 3-2 16,0-4-43-16,6 6-11 0,-4-8-37 0,11 15-54 15,-17-23-128-15,12 19-322 0,-2-4 54 0,2-3 255 16</inkml:trace>
  <inkml:trace contextRef="#ctx0" brushRef="#br1" timeOffset="204104.5049">16576 9104 1229 0,'0'0'243'0,"0"0"-172"0,0 0-40 15,-21-11-6-15,21 11 7 0,0 0 3 16,-20-6-1-16,20 6-4 0,-17-2-1 0,17 2-2 15,-24-6-4-15,24 6-2 0,-24-10-5 0,24 10-2 16,-29-17-4-16,29 17-5 0,-30-28 0 0,15 11-5 16,1-3 3-16,-2-4-5 0,-1-4-9 0,0-1 25 15,-2-3-25-15,-1 1 25 0,1-5-11 0,-2-1-8 16,-1 0 4-16,2-2-8 0,-1-1 5 16,2 0-6-16,0-1 11 0,2 3-8 0,0 0 10 15,3 1-8-15,3 0 8 0,2 2-8 16,4 1 7-16,3 3 11 0,2 1-27 0,2 4 28 0,3 4-27 15,3 2 10-15,1 2 5 0,-9 18-2 16,28-30 1-16,-28 30 0 0,35-25 3 0,-14 14-3 16,3 1 5-16,3 1-5 0,0 3 2 15,1 2-3-15,-1 6-2 0,-3 4 1 0,-3 6-2 16,-4 5 3-16,-5 6-3 0,-4 5 5 0,-5 5-5 16,-6 7-11-16,-5 6 27 0,-5 1-24 0,-7 4 23 15,-5-1-5-15,-6 1-12 0,-3-1 12 0,-2 1-12 16,-1-2 12-16,-2-2-8 0,0-3 15 0,-1-4-1 15,2 0 8-15,2-7-3 0,3-2-11 0,5-5 25 16,5-3-24-16,6-8 21 0,17-15-15 16,0 0-11-16,-13 19-1 0,13-19-3 15,17 2-1-15,-17-2 3 0,36-1-2 0,-12-5 1 16,8-4-1-16,5-2-11 0,4-4 1 0,6 1-21 16,2-5 15-16,7 6-32 0,-3-7-7 0,11 11-53 15,-13-15-63-15,22 24-96 0,-26-18-213 0,13 3-9 16,5 9 162-16</inkml:trace>
  <inkml:trace contextRef="#ctx0" brushRef="#br1" timeOffset="204401.3903">17186 8312 1363 0,'0'0'22'0,"7"-21"-21"15,-7 21 5-15,0 0 39 0,14-21-6 0,-14 21 24 16,0 0-12-16,0 0-12 0,0 20 12 0,0 1-36 16,-3 3 27-16,0 9-34 0,-2-2 9 15,-1 7 4-15,-3 3-16 0,2 2 6 0,-2 6-15 16,2-1 12-16,0 2-12 0,-1-1 11 15,2-3-13-15,0-1 9 0,1-3-21 0,1-7-24 0,5 3-6 16,-5-14-59-16,15 9-47 0,-11-33-104 16,9 18-225-16,-9-18 11 0,0 0 252 0</inkml:trace>
  <inkml:trace contextRef="#ctx0" brushRef="#br1" timeOffset="204595.5789">16895 8365 1680 0,'0'0'249'15,"-18"12"-227"-15,18-12-19 0,0 0-6 16,34-15 1-16,-6 4 5 0,7-3-1 0,4-3-14 16,4-1 28-16,1 3-31 0,1-4 18 0,1 6-22 15,-2-4-21-15,3 8-33 0,-8-8-32 0,13 17-60 16,-20-16-54-16,21 24-46 0,-16-4-209 0,-1-8 59 15,14 18 245-15</inkml:trace>
  <inkml:trace contextRef="#ctx0" brushRef="#br1" timeOffset="204802.0438">17634 8532 1829 0,'0'0'30'0,"0"0"-30"0,0 0 0 16,20-11 5-16,1 2-2 0,6-4 4 0,2 0-8 16,4 0 0-16,0 0-11 0,-1 0-13 0,-4 1-14 15,4 6-18-15,-8-6-23 0,8 16-51 0,-32-4-101 0,36-16-311 16,-36 16 44-16,21-2 246 0</inkml:trace>
  <inkml:trace contextRef="#ctx0" brushRef="#br1" timeOffset="204960.8459">17490 8908 1822 0,'-28'4'86'0,"28"-4"-79"15,0 0-6-15,30-13 0 0,-2-1 6 16,5-3-5-16,6-3 5 0,6-3-5 0,5 0-3 16,2-4-23-16,6 7-25 0,-5-7-30 15,11 11-36-15,-15-13-61 0,24 18-176 0,-12-10-187 16,-2-5 41-16,8 12 397 0</inkml:trace>
  <inkml:trace contextRef="#ctx0" brushRef="#br1" timeOffset="205254.9806">18965 8010 1367 0,'-33'-22'73'0,"33"22"-49"0,0 0-7 0,0 0-4 16,-17-6 1-16,17 6-5 0,-3 17-8 0,3-17 5 15,-8 36-4-15,2-12 8 0,1 4-6 0,-1 2 5 16,2 2-11-16,-1-1 6 0,2-1-10 0,2-2-2 15,5 1-14-15,-4-12-59 0,14 13-64 0,-14-30-119 16,18 15-223-16,3 1 53 0,-21-16 331 16</inkml:trace>
  <inkml:trace contextRef="#ctx0" brushRef="#br1" timeOffset="205504.9982">19540 8106 1311 0,'-35'26'363'0,"1"16"-308"0,-10 2-30 16,3 5-12-16,-6 2 23 0,-1 3-26 0,-4 1 14 15,-4 1-15-15,-5 2-14 0,-3 0 11 16,-1 0-11-16,3-4 11 0,6-6-12 15,8-4 11-15,9-7-11 0,8-5 0 0,13-7-9 16,18-25-41-16,-9 34-55 0,9-34-121 0,21-3-268 16,-4 1-48-16,1-11 176 0</inkml:trace>
  <inkml:trace contextRef="#ctx0" brushRef="#br1" timeOffset="205895.6911">19578 8649 1394 0,'0'0'93'16,"-27"-18"-45"-16,27 18-15 0,-31-26-2 0,31 26-5 16,-34-23 2-16,34 23-2 0,-37-11 9 15,18 14 5-15,-4 0 0 0,1 10-4 16,-3 2-9-16,5 8-1 0,-5 2-10 0,4 4 3 16,-1 4-8-16,-1 4 5 0,2 3-9 0,-1 4 8 15,3 3 4-15,0 0-23 0,5-1 18 0,2 1-23 16,3-3 6-16,3-3 7 0,2-1-8 0,3-4 7 15,2-2-11-15,1-5-3 0,4-1-21 0,-2-9-25 16,10 4-60-16,-14-23-30 0,21 29-114 16,-21-29-268-16,0 0 31 0,0 0 172 0</inkml:trace>
  <inkml:trace contextRef="#ctx0" brushRef="#br1" timeOffset="206067.5535">18979 9146 1889 0,'0'0'82'0,"-21"0"-35"0,21 0-21 16,0 0-23-16,0 0-3 0,0 0 0 0,0 0 0 16,25-3 0-16,-5-1 0 0,5-2 0 0,7-4 0 15,3-2 0-15,4-3 0 0,1-3 0 0,7 1 0 16,1-5-13-16,9 2-33 0,4-10-39 0,12 12-71 16,-14-27-265-16,20 16-180 0,-5-5 32 0,0-5 414 15</inkml:trace>
  <inkml:trace contextRef="#ctx0" brushRef="#br1" timeOffset="206973.881">20968 8051 1261 0,'-18'14'217'0,"18"-14"-157"0,-1 27-23 0,3-8 2 16,-2-1-1-16,5 4 3 0,-3-1-17 0,1 0-1 16,-1 1-9-16,1 2 1 0,0 1 16 0,0 0-28 15,-2-2 27-15,1 2-29 0,-3-6 10 0,0-1 1 16,1-18-3-16,-7 32 5 0,7-32-8 16,-17 34 1-16,6-17-6 0,-5 1 2 0,-2-2-9 15,-2-4-9-15,2 0-23 0,-1-8-27 0,19-4-47 16,-36 1-83-16,36-1-179 0,0 0-152 15,-19-28 35-15,19 28 417 0</inkml:trace>
  <inkml:trace contextRef="#ctx0" brushRef="#br1" timeOffset="207114.4892">20844 7680 1374 0,'0'0'245'0,"-27"1"-242"0,27-1-9 0,0 0-18 16,-17 1-35-16,17-1-24 0,0 0-74 0,0 0-124 15,17 14-172-15,-17-14 0 0,30 13 348 0</inkml:trace>
  <inkml:trace contextRef="#ctx0" brushRef="#br1" timeOffset="207489.5771">21137 8041 1481 0,'-18'13'90'15,"18"-13"-21"-15,0 0-32 0,-7 23 4 16,7-23-2-16,0 0 7 0,-5 19-21 0,5-19-9 16,-1 16-2-16,1-16-1 0,0 21 2 0,0-21 1 15,2 18-8-15,-2-18-3 0,0 0-4 0,12 23 0 16,-12-23-2-16,0 0 2 0,20 15-1 16,-20-15 1-16,0 0-1 0,26 2 0 0,-26-2-1 15,27-7 0-15,-27 7 1 0,29-17-2 16,-29 17 4-16,34-24-3 0,-17 10 4 0,2 1 0 15,-1-1-1-15,-1 0-3 0,-17 14 1 0,28-23-3 16,-28 23 4-16,19-17-1 0,-19 17 0 0,0 0 1 16,0 0 1-16,0 0-2 0,0 0 3 0,0 0-2 15,0 0-2-15,0 0 1 0,0 0-3 0,-2 23 1 16,2-23 0-16,-16 32 2 0,9-14-4 0,0 0 2 16,-1 3-12-16,2-3-1 0,2 0-15 15,4-18-6-15,-2 28-20 0,2-28-14 16,10 18-33-16,-10-18-32 0,22 11-43 0,-22-11-84 15,23-14-124-15,0 17-53 0,-23-3 251 0</inkml:trace>
  <inkml:trace contextRef="#ctx0" brushRef="#br1" timeOffset="207817.633">21633 8006 987 0,'0'0'136'0,"0"0"-43"0,0 0-33 15,0 0-14-15,-18 4-14 0,18-4 1 0,-17 19 6 16,17-19 9-16,-22 27 0 0,13-8 2 16,9-19-7-16,-27 35 1 0,11-18-5 15,6 4 0-15,10-21-13 0,-18 31-5 0,18-31-15 16,-6 22-4-16,6-22-4 0,0 0 0 0,14 20 0 16,-14-20 2-16,25 5-1 0,-8-7-1 0,4-3 3 15,-1-2-1-15,2-2 1 0,0-1-2 0,-1 1 2 16,-2 0-3-16,1 3 3 0,-3 0-1 0,-17 6 2 15,25-6-2-15,-25 6 0 0,0 0 1 0,0 0 1 16,0 0-1-16,0 0 1 0,9 24 3 16,-9-24-4-16,-13 33 4 0,4-15-7 15,-3 3-13-15,-1 3 28 0,1 0-28 0,0 2 22 16,0 0-13-16,3-3-14 0,-2-6-16 0,9 4-34 16,2-21-61-16,2 21-127 0,-2-21-240 0,0 0-16 15,20 8 257-15</inkml:trace>
  <inkml:trace contextRef="#ctx0" brushRef="#br1" timeOffset="208020.7575">22126 7657 1583 0,'-28'15'94'0,"11"9"-79"15,-4 3 17-15,3 7-15 16,0 2-7-16,0 4 3 0,1 5-15 0,-2 3 7 15,1 4-13-15,0 1 13 0,-3 3-17 0,2-8-14 16,4 7-33-16,-4-14-18 0,17 15-145 0,-18-24-156 16,11 2-133-16,6-1 33 0,3-33 478 0</inkml:trace>
  <inkml:trace contextRef="#ctx0" brushRef="#br1" timeOffset="208223.8899">21810 8030 1856 0,'0'0'96'0,"-27"5"-45"16,27-5-18-16,0 0-22 0,0 0-11 15,0 0 0-15,0 0 0 0,0 0 0 0,0 0 0 16,23 6 0-16,-3-7-13 0,5-2-9 16,4-1-7-16,9-1-8 0,2-5-18 0,10 5-24 15,-4-13-38-15,20 19-81 0,-22-25-189 0,15 11-154 16,2 3 41-16,-10-13 432 0</inkml:trace>
  <inkml:trace contextRef="#ctx0" brushRef="#br1" timeOffset="210493.7316">20967 8975 1256 0,'-20'-6'145'0,"-3"-2"-45"16,23 8-22-16,-41 2-14 0,19 5-6 15,-7-5-8-15,3 9-2 0,-4 0-8 0,2 4 1 16,-4-1-12-16,4 4 2 0,2-1-8 0,1 4 1 16,3-2-7-16,3 3 0 0,6-2-8 0,3 0-2 15,4-3-6-15,6-17-1 0,0 30-3 0,0-30 4 16,18 27-4-16,-18-27 3 0,33 24-1 0,-10-15-1 16,4-3-8-16,6-2-7 0,2-2-15 15,0-6-18-15,8 4-28 0,-6-9-18 0,13 10-29 16,-12-16-38-16,19 20-85 0,-19-12-254 15,2-8 21-15,9 7 254 0</inkml:trace>
  <inkml:trace contextRef="#ctx0" brushRef="#br1" timeOffset="210665.6256">21252 8986 1420 0,'0'0'183'0,"-21"17"-119"0,21-17-14 0,-23 16-9 16,23-16 0-16,-22 31-13 0,11-11-6 0,-1 4-14 15,0 3 4-15,1 2-12 0,2 3 4 0,-1 0-6 16,4 3 4-16,0-1-6 0,3-6 1 0,5 0-27 16,-3-10-21-16,12 6-59 0,-11-24-86 15,25 16-266-15,-25-16-95 0,32-4 98 16</inkml:trace>
  <inkml:trace contextRef="#ctx0" brushRef="#br1" timeOffset="211087.4961">21438 8833 1218 0,'0'0'331'0,"0"0"-261"0,-24 16-41 0,24-16-11 16,0 0 6-16,4 27 2 0,-4-27 1 16,14 24 5-16,-14-24 15 0,20 25-30 0,-20-25 26 15,22 30-34-15,-13-11 5 0,0 0 2 0,-1 1-7 16,-1 2 1-16,-2 2-5 0,-4 2 3 0,-2-1-5 15,-3 2 3-15,-2-2 0 0,-1 3 6 16,-4 0-6-16,0-2 7 0,-1 1-5 0,-2-2 5 16,2-2-6-16,2-4 6 0,10-19-7 0,-19 26-5 15,19-26-1-15,0 0 0 0,0 0 0 0,0 0 0 16,0 0 0-16,0 0-1 0,0 0 1 0,0 0-1 16,24-31 3-16,-9 9-3 0,3-5 2 0,-1 0-2 15,1-4 2-15,2 0-3 0,-3 3 4 0,-1 0-2 16,-3 2 0-16,-2 3 0 15,-1-2 0-15,-3 4 0 0,-1 0 0 0,-1 2 0 16,-3 1 0-16,-2 18 0 0,3-25 0 0,-3 25 0 16,0 0-7-16,0 0-14 0,0 0-10 0,0 0-12 15,0 0-10-15,0 0-14 0,23 28-7 0,-23-28-1 16,36 29-11-16,-19-21-10 0,20 10-31 0,-13-18-39 16,22 17-52-16,-11-17-44 0,3-2-155 0,18 14 114 15,-17-21 303-15</inkml:trace>
  <inkml:trace contextRef="#ctx0" brushRef="#br1" timeOffset="211446.8622">22007 9064 1158 0,'0'0'125'16,"-23"6"-60"-16,23-6-13 0,0 0-1 0,-22 5 4 16,22-5-7-16,-21 6-4 0,21-6-4 15,-24 10 0-15,7-4 3 0,17-6 4 0,-32 19-3 16,32-19 0-16,-32 26-12 0,32-26-1 0,-31 30-4 15,14-12-2-15,2 0-6 0,3 0-3 0,12-18-9 16,-16 31 0-16,16-31-7 0,-2 24 1 0,2-24-2 16,12 24-1-16,-12-24-3 0,23 20-5 15,-6-12-12-15,1-5-8 0,8 1-19 0,-1-11-25 16,14 7-46-16,-13-22-80 0,25 20-171 0,-12-15-181 16,-3-6 54-16,11 12 412 0</inkml:trace>
  <inkml:trace contextRef="#ctx0" brushRef="#br1" timeOffset="211790.6304">22265 9018 1326 0,'-17'27'320'0,"-7"-19"-246"0,10 10-26 16,-3-2-14-16,3 6 3 0,0-3-12 0,2 6-4 16,-2-1-9-16,3 2 2 0,3 2-9 0,2-1 8 15,5-3-7-15,2-1 2 0,2-3-5 0,3-3 0 16,-6-17-5-16,20 27 2 0,-20-27-2 15,33 17 3-15,-14-12-2 0,2-6 0 0,-2-2-1 16,6-7-1-16,4 0 3 0,1-6-1 16,4-5 4-16,-2 1-5 0,0-6 4 0,-2 2-5 15,-3-1 5-15,-2 2-5 0,-4 1 6 0,-3 1-5 16,-2 5 4-16,-16 16-3 0,23-28 3 0,-23 28-1 16,9-18 1-16,-9 18 0 0,0 0 7 0,0 0 2 15,0 0 3-15,0 0-3 0,0 0-6 16,0 0-4-16,-17 7-6 0,17-7 6 0,-13 28-4 15,5-9 4-15,1 2-1 0,-1 0 0 0,0 5-3 16,1-1 2-16,2 2-12 0,-3-3-1 0,5 1-15 16,-2-4-10-16,4 3-34 0,1-24-35 0,4 34-89 15,-4-34-130-15,0 0-209 0,0 0 19 0,22-23 384 16</inkml:trace>
  <inkml:trace contextRef="#ctx0" brushRef="#br1" timeOffset="212009.3781">22942 8700 1286 0,'-1'32'259'0,"-22"-13"-184"0,7 14-27 16,-2-4-16-16,3 9 8 0,-3 0 4 0,2 4-32 16,-1-1 22-16,2 4-31 0,2-1 3 0,1-2 7 15,-2-1-14-15,5-3 7 0,3-3-15 0,2-5-9 16,11 1-32-16,-3-13-20 0,17 9-45 15,-21-27-51-15,43 31-124 0,-16-21-238 0,1-9 54 16,12 9 338-16</inkml:trace>
  <inkml:trace contextRef="#ctx0" brushRef="#br1" timeOffset="212790.647">23274 9068 961 0,'-18'-11'325'0,"18"11"-158"0,-27 7-56 0,27-7-20 15,-34 12-19-15,34-12-13 0,-38 22-20 0,19-7-6 16,-3-3-11-16,4 3 2 0,-3 0-6 15,5 2 1-15,-1 1-8 0,4-1 1 0,1 0-8 16,1 0 1-16,11-17-3 0,-14 31 1 0,14-31-3 16,-1 24 1-16,1-24-1 0,10 19 0 0,-10-19-1 15,19 12 1-15,-19-12-2 0,31 3 2 0,-11-3-1 16,2-3 3-16,2-3-1 0,2-3 0 0,2-3 2 16,5 0-4-16,-2-5 3 0,4-2-5 15,-4-3 3-15,2-1-8 0,-3 0 0 16,-4 0-7-16,-2 2 0 0,-6 1-1 0,-3 1 8 15,-3 0-2-15,-12 19 10 0,11-27-1 0,-11 27 3 16,0 0-1-16,0-19 2 0,0 19 0 0,0 0-1 16,0 0 1-16,-17 4-4 0,17-4 1 0,-17 21-3 15,6-4 3-15,-1 2 0 0,0 4 2 0,0 1-3 16,1 1 5-16,1 3-6 0,0 0 5 16,3 0-6-16,1-3 8 0,2-2-6 0,3-5 2 15,1-18-2-15,6 28-3 0,-6-28 1 16,0 0 1-16,27 18 1 0,-27-18 2 0,32 2-2 15,-14-6 1-15,0-2-2 0,1-4 0 0,2-1 2 16,0-2-1-16,1-3 3 0,0-2-3 0,2-1 3 16,0-3-4-16,-1 3 5 0,-1-2-6 0,-4 3 6 15,-2 1-5-15,-16 17 2 0,21-27-1 16,-21 27 1-16,0 0 2 0,0 0 0 0,0 0 2 16,0 0-1-16,0 0-2 0,0 0-2 0,0 0 0 15,-12 27-1-15,2-9 3 0,0 4-3 0,2 1 4 16,-1-1-4-16,1 1 4 0,-1 0-3 0,1-4 1 15,0-1-2-15,8-18 3 0,-8 27-3 0,8-27 4 16,0 0-2-16,0 18-1 0,0-18-1 16,0 0 0-16,0 0 0 0,0 0 1 15,18-17 9-15,-18 17-4 0,18-28 9 0,-8 11-1 16,-3 0 4-16,2-1 1 0,-5-1 5 0,0 2-2 16,-1-1-1-16,-3 18-5 0,5-30-13 0,-5 30-1 15,2-32 0-15,-2 32 0 0,8-29 0 0,-8 29 0 16,14-27 0-16,-14 27 0 0,23-24 0 0,-6 13 0 15,4 3 0-15,4-2 0 0,2 5 0 16,-1 2 0-16,2 3-25 0,-2-3-23 0,6 9-64 16,-32-6-167-16,45-13-354 0,-21 11 32 0,-2-3 253 15</inkml:trace>
  <inkml:trace contextRef="#ctx0" brushRef="#br1" timeOffset="215681.8677">21121 9844 1091 0,'0'0'169'0,"-18"12"-134"0,18-12-25 16,-17 28 4-16,6-11-4 0,0 4 11 0,-3-2-3 15,3 4 11-15,-5-2-5 0,3 3 10 0,-3-2-6 16,2 3 5-16,1-2-7 0,4 2 0 0,0-3-11 16,1 0 0-16,0-5 14 0,5 0-36 0,3-17 35 15,3 20-37-15,-3-20 11 0,0 0 1 16,0 0-2-16,23 14 0 0,-23-14 2 15,21-9 17-15,-21 9-34 0,22-22 35 0,-11 4-35 16,-1 0 16-16,0-3 3 0,0-2-6 0,0 2 6 16,1-3-7-16,-3 2 8 0,1 0-5 0,-2 1 9 15,-2 5-5-15,-2-1 4 0,-3 17-5 0,5-27 2 16,-5 27-4-16,4-18 0 0,-4 18-1 0,0 0 0 16,0 0 0-16,0 0 1 0,0 0-1 0,0 0-1 15,0 0 2-15,0 0-1 0,2 25 6 16,-2-25 0-16,-2 29 6 0,2-29-1 0,-2 27 0 15,2-27-7-15,3 25 2 0,-3-25-3 0,12 18 3 16,-12-18 4-16,25 11 3 0,-25-11 1 16,36 4 0-16,-13-4-1 0,4-3-4 0,2-4-1 15,5-2-5-15,3-5-1 0,3 1-3 0,-2-2 2 16,-2 0-4-16,-2 0 5 0,-5 1-3 16,-3-2 2-16,-6 3-1 0,-20 13 2 0,27-20-3 15,-27 20 2-15,0 0-2 0,0 0 3 0,0 0 3 16,0 0-1-16,0 0-1 0,0 0-3 0,0 0 0 15,-8 25-4-15,-3-6 4 0,-3 4-4 0,0 0 2 16,-1 3-8-16,1-1 0 0,4-1-14 0,1-4-4 16,6 2-25-16,3-22-8 0,0 34-24 0,0-34-17 15,17 23-6-15,-17-23-65 16,31 11-70-16,-31-11-182 0,33-7-1 0,2 11 242 16</inkml:trace>
  <inkml:trace contextRef="#ctx0" brushRef="#br1" timeOffset="215978.7531">21861 9968 985 0,'-34'-21'218'0,"34"21"-108"16,-26-1-27-16,26 1-11 0,-27 5-8 15,27-5-11-15,-21 11-19 0,21-11-8 0,-21 18-7 16,21-18-4-16,-16 26-1 0,11-9 6 0,5-17-4 16,-7 34 5-16,6-16-8 0,3 2-1 15,2-1-3-15,3-1 9 0,-7-18 1 0,16 30 2 16,-16-30-9-16,22 21-19 0,-22-21 7 0,25 11-9 15,-25-11 13-15,26 3 2 0,-26-3 0 16,24-4 1-16,-24 4 2 0,22-15 7 0,-22 15-10 16,16-25 7-16,-10 8-11 0,2-1-4 0,-1-2 2 15,0 1-9-15,-2 2 1 0,-3-2-10 0,-1 2-3 16,-2-1-6-16,1 18-5 0,-1-29-7 0,1 29-8 16,-6-23-11-16,6 23-10 0,0 0-13 0,0 0-21 15,-12-20-46-15,12 20-77 0,0 0-147 0,0 0-45 16,-6 32 185-16</inkml:trace>
  <inkml:trace contextRef="#ctx0" brushRef="#br1" timeOffset="216197.5047">22404 9509 1529 0,'-37'26'65'0,"18"-11"-62"0,1 4 39 0,4 7-24 16,-3 1 15-16,4 7 3 0,-2 2-21 0,2 4 2 15,1 2-16-15,3 3 6 0,1 1-12 16,2 0 8-16,1 0-25 0,-2-6-12 16,7 7-53-16,-11-17-53 0,21 20-83 0,-21-21-205 15,10 0-54-15,8 7 135 0</inkml:trace>
  <inkml:trace contextRef="#ctx0" brushRef="#br1" timeOffset="216541.2761">22059 9930 1644 0,'0'0'71'0,"-19"1"-30"16,19-1-21-16,0 0-7 0,0 0-7 0,0 0-1 15,0 0 6-15,29 9 5 0,-12-10 4 0,8-1 1 16,2-2 0-16,5-1-3 0,2-3-1 0,-1 1-3 16,1 0-5-16,-2 1-4 0,0 0 2 15,-3 2-7-15,-3 3 2 0,-4 0 1 0,-5 2-2 16,-17-1 4-16,23 6-2 0,-23-6-1 0,0 0-1 16,0 0 1-16,13 19 0 0,-13-19 1 0,1 19-2 15,-1-19 1-15,-4 24-1 0,4-24-1 0,-13 31-2 16,5-11 3-16,1 1-11 0,-3 2 4 0,0 3-12 15,0-2 2-15,2 1-4 16,-1-2 1-16,5-1 8 0,-3-5-44 0,5 0 19 16,2-17-48-16,-4 24-16 0,4-24-39 0,0 0-95 15,0 0-165-15,0 0-98 0,0 0 156 0</inkml:trace>
  <inkml:trace contextRef="#ctx0" brushRef="#br1" timeOffset="216713.2119">22522 9633 1497 0,'-40'1'168'0,"40"-1"-110"0,-18 5-28 0,18-5-13 15,0 0-8-15,0 0-10 0,0 0-13 0,0 0-11 16,0 0-15-16,23-6-22 0,0 9-29 16,-23-3-42-16,43-2-61 0,-43 2-19 0,35-12-265 15,-6 21 73-15,-29-9 283 0</inkml:trace>
  <inkml:trace contextRef="#ctx0" brushRef="#br1" timeOffset="217338.1414">22826 9802 1047 0,'-20'-1'148'0,"20"1"-32"16,-32 14-24-16,32-14-11 0,-34 20-16 16,34-20-3-16,-36 25-10 0,20-7-6 0,-6-3-8 15,5 5-7-15,-1 1-14 0,3 1 3 16,2 2-9-16,2 1 2 0,2-1-3 0,2 0 0 15,2-2-7-15,4-1 2 0,3-3-6 0,-2-18 2 16,15 27-4-16,-15-27 3 0,29 17-1 0,-10-14 1 16,5-3 0-16,-1-3-1 0,2-6 1 0,2-3-1 15,1-4 2-15,2-3-4 0,2-4-1 16,-3-3-12-16,2 0-1 0,-6-3-10 0,3 2 2 16,-6-3-11-16,0 6-5 0,-8-5-13 0,2 7 4 15,-10-2 5-15,2 5 21 0,-7-2 10 0,0 4 15 16,-1 17 2-16,-6-29 10 0,6 29 4 0,-13-17 15 15,13 17 9-15,-17-4-4 0,17 4-3 0,-20 8-8 16,20-8-5-16,-19 14-1 0,19-14 1 16,-12 22-7-16,12-22-3 0,-3 23-5 15,3-23 0-15,4 19-1 0,-4-19 3 0,14 17 1 16,-14-17 2-16,25 11 2 0,-25-11 2 0,30 6 4 16,-10-2-1-16,0-5-2 0,2-1-3 0,2 0-6 15,1 0-2-15,-2 2-2 0,-1 0-1 0,-4 2-1 16,-18-2 0-16,21 6 2 0,-21-6-1 0,0 0 1 15,2 18 4-15,-2-18-3 0,-10 24 3 16,10-24-5-16,-22 33 1 0,7-12-5 0,-5 0 4 16,1 3-8-16,-4 3 2 0,-2 2-2 0,1-1 5 15,1 1-2-15,2-1 6 0,4-5-6 0,4-4-5 16,13-19 21-16,-10 22-29 0,10-22 27 16,0 0-19-16,22 5 2 0,-22-5 3 0,34-18-17 15,-11 1 28-15,4-8-26 0,2-1 26 0,4-4-3 16,1-2-2-16,-4 2 16 0,4 2 2 15,-7 0 11-15,1 4-6 0,-4 2-12 0,-2 5-14 16,-5 3 0-16,-17 14 0 0,21-17 0 0,-21 17 0 16,0 0 0-16,0 0 0 0,0 0 0 0,0 0 0 15,-5 29 0-15,-2-10 0 0,-2 6 0 0,0 2 0 16,-2 2 0-16,0 2 0 0,0-1 0 0,0-4 0 16,6 1-24-16,0-6-20 0,9 2-16 15,-4-23-69-15,16 37-106 0,-16-37-341 16,8 22-15-16,-8-22 204 0</inkml:trace>
  <inkml:trace contextRef="#ctx0" brushRef="#br1" timeOffset="217494.4161">23611 10150 1927 0,'-43'14'118'0,"43"-14"-116"0,-25-3-2 15,25 3 0-15,0 0 0 0,0 0 0 0,0 0 0 16,-8-19-49-16,8 19-28 0,10-17-47 0,17 23-138 15,-27-6-359-15,36-16 49 0,-9 13 231 0</inkml:trace>
  <inkml:trace contextRef="#ctx0" brushRef="#br1" timeOffset="255601.3132">22761 7416 1263 0,'0'0'94'16,"0"0"-58"-1,-17-5-25-15,17 5 8 0,0 0 10 0,0 0 7 16,0 0 5-16,0 0-5 0,-17 7-12 0,17-7-6 15,0 0-6-15,-16 23 2 0,16-23 5 0,-12 26 8 16,6-7-2-16,3 8 5 0,-2 3-11 0,4 7 2 16,-1 4 8-16,2 5-25 0,0 2 24 0,0 4-26 0,0 1 4 15,1 2 5-15,-1 3-16 0,0-1 11 16,-1 1-13-16,-2-3 12 0,0-4-11 0,-1-5 13 16,0-3 0-16,1-4-25 0,1-8 18 0,1-7-45 15,7-3-6-15,-6-21-26 0,19 17-58 0,-19-17-48 16,29-7-106-16,-29 7-194 0,24-32 25 0,-1 19 337 15</inkml:trace>
  <inkml:trace contextRef="#ctx0" brushRef="#br1" timeOffset="255798.4768">22925 7946 989 0,'4'19'133'15,"-4"-19"-47"-15,-10 39-10 0,3-20-13 0,5 11 6 0,-5-8-17 16,6 9 0-16,-6-5-18 0,3 4-5 16,0-2-17-16,2-2-1 0,-1-1 1 0,2-5-10 15,1-2 7-15,0-18-53 0,5 21-7 0,-5-21-38 16,0 0-92-16,17-12-67 0,-4-6-215 16,6 4 9-16,-10-23 356 0</inkml:trace>
  <inkml:trace contextRef="#ctx0" brushRef="#br1" timeOffset="255948.7804">23008 7580 893 0,'-32'3'94'0,"32"-3"-86"0,-28-10-9 16,28 10-14-16,-24-14-23 0,24 14-54 0,-15-20-126 16,4-2-120-16,11 22 46 0,-2-33 292 0</inkml:trace>
  <inkml:trace contextRef="#ctx0" brushRef="#br1" timeOffset="256168.4115">23163 7389 1100 0,'0'0'48'0,"0"0"11"16,5 20 13-16,-5-20 14 0,9 19 2 0,-9-19-23 0,6 29-13 15,-5-10-22-15,4 7 0 0,-2 3-12 16,4 7 5-16,-6 2 10 0,2 5-32 0,-1 1 25 15,0 3-27-15,-1 0 3 0,0 4 11 0,1 2-16 16,-1 0 10-16,-1-1-12 0,0-5 9 0,0-4-10 16,1-9 10-16,4-2-25 0,-4-10-28 0,13 6-50 15,-14-28-64-15,25 26-205 0,-25-26-155 16,31-2 68-16,-6 2 388 0</inkml:trace>
  <inkml:trace contextRef="#ctx0" brushRef="#br1" timeOffset="256493.9495">23434 7764 1294 0,'0'0'93'0,"-41"22"-31"0,41-22-9 0,-36 17-1 15,36-17 2-15,-27 18-10 0,27-18-6 0,-24 18-12 16,24-18-1-16,-22 13-2 0,22-13 2 0,0 0-4 15,0 0 0-15,-16 17-8 0,16-17-3 16,0 0-4-16,7 22 4 0,-7-22 0 0,16 21 5 16,-16-21-2-16,26 25-3 0,-26-25-5 0,29 25 0 15,-12-11-5-15,2-2 4 0,2 1-5 0,2-4 3 16,0 0-4-16,0 0 3 0,0-3-3 0,-2 0 1 16,-2-2 0-16,-2 0-2 0,0 2-1 0,-17-6-3 15,27 13-7-15,-27-13-9 0,21 14-10 0,-21-14-6 16,0 0-18-16,13 21-16 15,-13-21-40-15,0 0-69 0,17 25-145 0,-17-25-186 16,0 0 61-16,17 2 365 0</inkml:trace>
  <inkml:trace contextRef="#ctx0" brushRef="#br1" timeOffset="256900.219">23753 7962 1211 0,'23'10'109'15,"-23"-10"-25"-15,21 0-12 0,-21 0 0 0,29-5-5 16,-29 5-23-16,34-11-12 0,-34 11-3 16,34-12-17-16,-14 5-3 0,-1 0-5 0,-2-2 0 15,-17 9-2-15,24-18 0 0,-24 18-3 0,16-20 2 16,-16 20-1-16,10-21 4 0,-10 21-2 0,6-25 1 15,-6 25-3-15,2-31 4 0,-2 31-3 0,-3-29 14 16,3 29 6-16,-15-24 5 0,15 24 3 0,-25-18-4 16,25 18-5-16,-36-16-2 0,17 13-1 0,-4 0-2 15,0 7-1-15,-4 3 1 0,1 5 1 16,-1 5 0-16,0 6 9 0,0 5-17 0,3 5-8 16,-1 2 0-16,3 5 0 0,3 1 0 15,4 2 0-15,4-2 0 0,7-3 0 0,4-4 0 16,7-5 0-16,7-5 0 0,7-3 0 0,8-6 0 15,7-5 0-15,7-5 0 0,8-9 0 0,5-4 0 16,4-9 0-16,4-4-12 0,-8-16-161 16,23 9-470-16,-21-13-1 0,-1 1 70 0</inkml:trace>
  <inkml:trace contextRef="#ctx0" brushRef="#br2" timeOffset="334448.7366">12320 10723 774 0,'-20'-8'173'0,"20"8"-68"0,0 0-31 15,0 0-18-15,0 0-23 0,0 0-13 0,0 0 2 0,0 0 8 16,-10-22 10-16,10 22 4 0,16-26 1 0,-16 26-11 16,26-37-4-16,-7 18-14 0,0 0-2 0,3-1-9 15,1 2 2-15,0 0-6 0,-2 1 2 0,0 4-4 16,-4 3 2-16,-17 10-1 0,30-11 1 0,-30 11 0 16,21-1 1-16,-21 1 0 0,0 0-1 15,19 16 2-15,-19-16-3 0,12 20 3 0,-12-20-3 16,11 31 4-16,-6-12-5 0,-1 1 4 0,-1 6-6 15,0 2 7-15,1 3-7 0,-1 1 8 0,1-1-10 16,-1-1 9-16,1 0 12 0,1-2-30 0,1-4 35 16,3-3-33-16,-9-21 17 0,21 23 1 0,-21-23-2 15,31 10 3-15,-12-12 3 0,2-1 5 0,1-8 5 16,1-2-2-16,0-7 1 0,3-5 10 0,-2-4-35 16,0-1 29-16,-1-4-31 0,-1 5 11 0,-1-3 10 15,-3 3-6-15,-2 0 7 0,-3 3-6 0,-3 0 5 16,-1 3-5-16,-5 0 6 0,1 4-6 0,-2 0 1 15,-2 0-6-15,-1 19 1 0,1-27-4 16,-1 27 1-16,-1-25-2 0,1 25 2 0,0-18-3 16,0 18 1-16,0 0-2 0,0 0 0 0,5-19-8 15,-5 19-9-15,0 0-11 0,25-13-15 0,-25 13-18 16,32-14-28-16,-21-3-40 0,19 17-72 0,-30 0-156 16,37-25-108-16,-6 25 101 0,-16-19 367 0</inkml:trace>
  <inkml:trace contextRef="#ctx0" brushRef="#br2" timeOffset="334799.2047">13393 10478 1374 0,'0'0'53'0,"17"-28"-9"0,-17 28-7 0,30-26 0 16,-8 11-11-16,-2-1-7 0,2 3-15 0,-3 1-1 16,-1 2-5-16,-1 2 0 0,-17 8-15 15,31-10-22-15,-31 10-35 0,23 4-79 0,-23-4-102 16,0 0-234-16,8 18 45 0,-8-18 323 0</inkml:trace>
  <inkml:trace contextRef="#ctx0" brushRef="#br2" timeOffset="334987.2879">13449 10721 1607 0,'-23'9'74'0,"23"-9"-39"16,0 0-13-16,0 0-10 0,0 0 1 0,0 0 10 16,17-14 7-16,-17 14-10 0,25-18-2 0,-8 7-12 15,4-2-5-15,3-3-3 0,6-1-8 0,0-5-20 16,13 6-28-16,-6-13-46 0,20 15-69 0,-17-24-140 15,20 11-214-15,5 3 35 0,-8-11 341 16</inkml:trace>
  <inkml:trace contextRef="#ctx0" brushRef="#br2" timeOffset="335844.0332">14559 10298 998 0,'-30'0'119'0,"9"-7"-57"0,21 7-2 16,-35-7-5-16,35 7-6 0,-34 2-8 0,34-2 0 15,-35 8-3-15,35-8-3 0,-37 20-11 16,37-20 4-16,-35 29 0 0,19-10 2 0,-2-1-6 15,3 4 1-15,1 0-8 0,6 2 4 16,0-1-6-16,3 0 5 0,1-3-7 0,4 0 1 16,0-20-8-16,8 29 0 0,-8-29-5 0,19 18 1 15,-19-18 0-15,34 6 2 0,-13-10 0 0,5-3 2 16,1-8 3-16,5-5-3 0,-1-9 6 0,5-6-8 16,-2-5 6-16,1-4-10 0,-2 1 8 0,1-3-12 15,-5 0 11-15,-3 0 5 0,-6 2-24 16,-3 4 24-16,-4 3-24 0,-4 4 12 0,-4 2 12 15,-2 5-6-15,-5 4 7 0,-3 2-7 0,5 20-1 16,-10-26 0-16,10 26 2 0,0 0 0 16,-24-11 2-16,24 11-4 0,-17 18-4 0,8 1 1 15,-2 13-5-15,0 6 10 0,1 11-10 0,0 3-2 16,2 3 20-16,-1 2-22 0,3-2 19 0,1 0-7 16,3-4-11-16,3-4 5 0,5-3-24 15,1-8-14-15,9 0-41 0,-5-15-35 0,20 14-119 16,-31-35-176-16,40 25-107 0,-11-9 22 0,-8-18 479 15</inkml:trace>
  <inkml:trace contextRef="#ctx0" brushRef="#br2" timeOffset="336265.8982">14124 10860 1539 0,'0'0'66'0,"0"0"-33"0,0 0-23 0,0 0 5 16,0 0 9-16,19 3 13 0,-2-7 3 0,9 0-10 16,3-4-7-16,9-1-7 0,4-8-17 0,9 1 29 15,5-7-35-15,6-2 28 0,4 0-18 0,0-3-6 16,-1-1 6-16,0-1-8 0,-2 2-8 0,-6-2-20 15,3 8-15-15,-8-5-20 0,4 13-27 16,-13-13-43-16,10 27-122 0,-14-11-258 16,-9 4 36-16,-2 14 266 0</inkml:trace>
  <inkml:trace contextRef="#ctx0" brushRef="#br2" timeOffset="336750.2612">14924 10755 1326 0,'-17'-22'122'0,"17"22"-49"0,0 0-5 0,0 0-8 15,-1-20-3-15,1 20-8 0,0 0-6 16,0 0-7-16,0 0-8 0,0 0-9 0,0 0-7 15,0 0-5-15,0 0-1 0,-21 7-4 0,21-7-4 16,-14 26 3-16,4-4 8 0,-2 7-27 0,-2 5 26 16,1 6-23-16,-2 2 14 0,2-1 14 15,-2 2-5-15,3-1 11 0,1 0-11 0,4 0 7 16,2-6-8-16,4-3 3 0,3-8-4 0,3-3 1 16,5-3-8-16,2-2 3 0,5-3-5 0,1-1 2 15,3-3-1-15,1-4 1 0,1-2-1 0,1-3 2 16,3-3-3-16,-1-3-9 0,0-1-13 0,-3-5-17 15,2 5-31-15,-11-11-25 0,11 11-37 16,-19-16-28-16,16 19-61 0,-22 3-196 16,0-32-34-16,0 32 129 0</inkml:trace>
  <inkml:trace contextRef="#ctx0" brushRef="#br2" timeOffset="336937.7673">14545 11100 1824 0,'-17'-14'39'0,"17"14"-21"0,0 0 0 0,24-9 13 16,-1 1 11-16,4-5-1 0,6 0-13 0,4-3-22 15,3 0-6-15,3 1 0 0,-2-1 0 16,3 0 0-16,-3 3 0 0,1 1-7 0,-3-4-39 16,5 9-49-16,-13-17-92 0,23 11-411 0,-24 0 8 15,2 5 67-15</inkml:trace>
  <inkml:trace contextRef="#ctx0" brushRef="#br2" timeOffset="339973.4862">15730 10842 1406 0,'0'0'140'0,"0"0"-86"0,0 0-12 15,0 0 0-15,0 0 1 0,0 0 0 16,0 0-16-16,0 0-10 0,0 0-11 0,0 0-4 16,-8 22-1-16,8-22 1 0,-3 30-11 0,-1-12-14 15,-1 9-34-15,-9-10-37 0,12 17-71 0,-21-21-98 16,17 12-267-16,-2 2 42 0,8-27 293 0</inkml:trace>
  <inkml:trace contextRef="#ctx0" brushRef="#br2" timeOffset="340535.9373">16049 10698 1527 0,'12'-17'65'0,"-12"17"-16"16,21-28 4-16,1 9-6 0,0-8 3 0,10 2-14 16,0-4-13-16,4 1-15 0,0-2 1 15,0 2-11-15,-2 1 6 0,-1 5-6 0,-5 3 3 16,-6 7-1-16,-4 6 0 0,-18 6-1 0,20-2 0 16,-20 2 0-16,0 0 1 0,1 20 2 0,-5-3-1 15,-2 7 3-15,-4 8-6 0,-2 2 6 16,-1 5-7-16,-3-1 7 0,0 5-9 0,3 0 15 15,0 2-5-15,4 2-8 0,2-3 26 0,3-2-27 16,4-3 18-16,5-6-5 0,5-4-11 0,3-6 5 16,4-3-5-16,3-7 4 0,3-4-2 0,5-6 1 15,3-4 0-15,2-5-1 0,4-6 6 0,-2-6 3 16,0-7 12-16,0-2 0 16,-2-6 6-16,0-2-10 0,-4-5-11 0,-3-1 7 15,-2-3-13-15,-2 1 0 0,-4 1 0 0,-1 0 0 16,-5 2 0-16,-2 2 0 0,-3-1 0 0,0 2 0 15,-3 2 0-15,0 1 0 0,-2 2 0 0,0 2 0 16,0 5 0-16,1 2 0 0,-3 23-11 0,6-29-32 16,-6 29-12-16,0 0-35 0,0 0-41 0,2-21-101 15,19 21-342-15,-21 0 46 0,0 0 146 16</inkml:trace>
  <inkml:trace contextRef="#ctx0" brushRef="#br2" timeOffset="340770.3025">17334 10534 1724 0,'0'0'71'16,"0"0"-8"-16,0 0-34 0,0 0-14 0,0 0-6 15,0 0-5-15,0 0-3 0,0 0 0 0,20-16 1 16,-3 7-3-16,4 0 2 0,-1-1-4 0,6 2-11 15,-4-6-45-15,7 12-23 0,-8-9-17 16,10 18-50-16,-31-7-82 0,33-12-290 16,-33 12 13-16,21 3 256 0</inkml:trace>
  <inkml:trace contextRef="#ctx0" brushRef="#br2" timeOffset="340926.5631">17216 10768 1509 0,'-28'10'232'0,"15"10"-161"15,13-20-5-15,-15 25-53 0,15-25 19 0,0 0-19 16,26 19-8-16,-7-15-2 0,7-6-2 0,6-1 0 16,9-7-12-16,5-2 9 0,11-4-12 0,5-4 3 15,11 3-84-15,-6-26-131 0,13 17-376 0,2-9-8 16,4-1 236-16</inkml:trace>
  <inkml:trace contextRef="#ctx0" brushRef="#br2" timeOffset="342114.5508">18245 9760 751 0,'0'0'286'0,"0"0"-202"0,0 0-15 0,0 0-8 16,-8-17 6-16,8 17 7 0,0 0-4 0,0 0-9 15,0 0-12-15,5-20-8 0,-5 20-6 16,0 0-2-16,0 0 1 0,0 0-3 0,26 9-6 16,-26-9-6-16,36 19-4 0,-12-2-6 0,6 4 4 15,2 2-9-15,1 2 5 0,0 3-9 0,-2 2 5 16,0 0-8-16,-2 3 7 0,1-2-9 0,-2 1 6 16,1-1-5-16,-1 0 5 0,-2-2-5 0,1-4 7 15,-2 0 11-15,0-3-41 0,-1 0 16 0,-6-5-47 16,2 5-7-16,-20-22-19 0,25 35-44 15,-25-35-64-15,11 26-146 0,-11-26-133 16,-6 22 30-16,8 0 405 0</inkml:trace>
  <inkml:trace contextRef="#ctx0" brushRef="#br2" timeOffset="342395.8486">18578 10045 1248 0,'0'0'85'15,"0"0"-18"-15,0 0-10 0,0 0 4 16,0 0-3-16,0 0-5 0,0 0-17 16,-14 17-8-16,7 2-10 0,-2 10 2 0,-6 6 15 15,-3 7-28-15,-6 0 23 0,-3 6-25 0,-7 2 1 16,-1 1 10-16,-3-1-12 0,-1 0 8 0,6-4-12 15,2-7 7-15,8-9-11 0,6-8 1 0,17-22-31 16,-13 18-23-16,13-18-44 0,0 0-50 0,47-10-46 16,-47 10-320-16,47-41 35 0,-2 14 176 0</inkml:trace>
  <inkml:trace contextRef="#ctx0" brushRef="#br2" timeOffset="343364.7886">18818 10237 90 0,'0'0'75'0,"0"0"14"15,0 0 34-15,0 0 5 0,0 0-8 16,0 0-13-16,0 0-15 0,0 0-21 16,-17-9 2-16,17 9-21 0,0 0 15 0,0 0-9 15,0 0-3-15,0 0-4 0,0 0-2 0,0 0-4 16,0 0-3-16,0 0-7 0,-17-10-7 0,17 10-5 16,0 0-7-16,0 0-3 0,0 0-1 0,-18 7 0 15,18-7-2-15,0 0 0 0,0 0 1 0,0 0 0 16,0 0 3-16,0 0-2 0,0 0-2 0,0 0-4 15,0 0-3-15,0 0-1 0,0 0 0 16,0 0 9-16,0 0 12 0,-4 17 8 0,4-17 3 16,18 17-7-16,-18-17-14 0,31 23-4 0,-13-10-6 15,0 3 3-15,0-3-4 0,1 2 4 16,-19-15-6-16,31 24 2 0,-31-24-4 0,26 21 3 16,-26-21-2-16,21 18 2 0,-21-18-2 0,0 0 1 15,18 20-1-15,-18-20-10 0,0 0-15 0,0 0-16 16,10 18-25-16,-10-18-23 0,0 0-29 15,0 0-39-15,0 0-45 0,0 0-64 0,0 0-152 16,0 0 56-16,0 0 348 0</inkml:trace>
  <inkml:trace contextRef="#ctx0" brushRef="#br2" timeOffset="344204.3933">17944 11031 287 0,'0'0'121'0,"0"0"-13"15,0 0-2-15,0 0-18 0,-11-20-10 0,11 20-19 16,0 0-12-16,0 0 1 0,0 0 19 0,0 0 10 16,3-21 14-16,-3 21-6 0,0 0-13 0,27-5-11 15,-27 5-12-15,22-9-12 0,-22 9-11 0,32-6-12 16,-13 4-5-16,3 2-5 0,1-1 3 0,4 2 6 16,0-1 2-16,4 2 3 0,-2-1-1 15,7 2-3-15,0-3 0 0,6 0 0 16,4-4 0-16,2 1-4 0,5-5 0 0,1 0-4 0,5-3-1 15,0-1-4-15,6-1 0 0,3-2-3 16,0-2 3-16,6 0-5 0,-2 0 6 0,0-2 17 16,1 1-32-16,-6 1 35 0,-3 1-35 0,-2 4 10 15,-4 1 3-15,-5 1-14 0,-3 7-14 0,-12-3-19 16,3 11-29-16,-18-8-20 0,8 14-17 16,-31-11-47-16,32 16-36 0,-32-16-82 0,0 0-133 15,4 25 129-15,-4-25 282 0</inkml:trace>
  <inkml:trace contextRef="#ctx0" brushRef="#br2" timeOffset="344726.2146">18729 11210 1106 0,'0'0'144'0,"0"0"-83"0,0 0-35 16,0 0-16-16,0 0 5 0,0 0 8 0,0 0 9 15,15 19 6-15,-15-19 0 0,8 29-7 0,0-10-3 16,-5 1-8-16,2 4-2 0,1 1-12 0,2 4 3 16,-4 4 10-16,4 1-30 0,-5 1 30 0,1 1-31 15,-2 0 11-15,1 1 8 0,-3-1-8 0,0-2 9 16,-1-3-10-16,1-2 6 0,-2-3-7 0,2-4 5 16,3-4-14-16,-3-18-8 0,5 28-28 15,-5-28-29-15,0 0-44 0,0 0-50 16,17 15-63-16,-17-15-149 0,0 0-25 0,0 0 249 15</inkml:trace>
  <inkml:trace contextRef="#ctx0" brushRef="#br2" timeOffset="345169.8058">18448 11309 1111 0,'0'0'204'0,"-18"-4"-120"0,18 4-18 15,0 0-18-15,0 0 2 0,0 0 1 16,-5-20 4-16,5 20-2 0,0 0-4 0,21-23-8 15,-21 23-6-15,24-26-11 0,-24 26-2 0,34-28-8 16,-14 15-2-16,4 0-5 0,2-2 5 16,3 3-2-16,1-2 2 0,3 4-4 0,0 0-4 15,2-1-5-15,-3 5 2 0,2-1-2 0,-1 2 2 16,1 2-2-16,0-1 1 0,-1 0 1 0,-1 1 0 16,0-2-1-16,0 1 0 0,1 0 1 0,-6 0-1 15,0 0 0-15,-6 2 0 0,-4-1-2 0,-17 3 2 16,27-2-2-16,-27 2 4 0,17 0-4 15,-17 0-2-15,0 0-4 0,0 0-5 0,0 0-3 16,0 0-4-16,0 0-10 0,0 0-21 16,0 0-22-16,0 0-29 0,-17 6-27 0,17-6-43 15,0 0-58-15,0 0-206 0,0 0-14 0,-22-5 215 16</inkml:trace>
  <inkml:trace contextRef="#ctx0" brushRef="#br2" timeOffset="357518.8607">11945 12226 723 0,'0'0'117'0,"3"-23"-34"0,-3 23 2 16,1-23-8-16,-1 23-8 0,0 0-12 0,-12-21-12 16,12 21-13-16,0 0-9 0,-23-1-7 15,23 1-8-15,-25 11-3 0,8-2-1 0,0 6 7 16,-3 1 5-16,2 5 13 0,-4 4-2 0,2 5 3 15,-3 0-10-15,4 5 6 0,-2 1-13 0,5 2 9 16,2-2-13-16,2-1 5 0,3-3-10 0,4-2 5 16,4-5-8-16,5-3 4 0,4-4-7 15,-8-18 5-15,28 26-4 0,-8-18 2 0,3-7 5 16,4-1-2-16,-1-7 2 0,5-5 0 0,-3-4 2 16,2-6-4-16,-1-3 5 0,0-3-6 0,-1-3 4 15,-2-2-7-15,-4 0 6 0,-3 0-7 0,-3 0 7 16,-4 4-7-16,-4 1 8 0,-6 3-8 0,-3 4 6 15,-3 2-5-15,4 19 2 0,-14-30-2 16,14 30 1-16,-19-20-3 0,19 20 2 16,-19-9-1-16,19 9 1 0,-17-2 1 0,17 2-1 15,0 0 1-15,0 0-1 0,0 0 0 0,0 0 0 16,0 0 3-16,0 0 5 0,31 20 6 0,-14-20 4 16,7 2 2-16,-1-2-3 0,3 0-5 0,0 1-5 15,1 1-3-15,-3 2-2 0,2 4 1 0,-3 0-2 16,-1 5 2-16,-5 2-3 0,-2 2 3 15,-2 2-4-15,-5 2 5 0,-3 2-6 0,-3 1 4 16,-3 3-4-16,-1-2 5 0,-4 0-6 0,-3 1 6 16,-1-2-5-16,1-2 13 0,-1-4 1 15,10-18 4-15,-13 23-2 0,13-23-7 0,0 0-2 0,0 0-3 0,0 0-1 16,0 0 5-16,0 0 4 0,6-18 6 0,0 1 8 16,3-4-5-16,2-3 4 0,3-3-10 15,-2-2 5-15,1 4-6 0,1-3 3 0,-3 2-6 16,1 1 0-16,0 1-3 15,-2 1-3-15,2 1-1 0,1 1 4 0,1-2-13 16,0 1-5-16,1-4-25 0,1 7-28 0,-4-11-53 16,21 20-198-16,-11-16-294 0,8 5 29 0,2 5 295 15</inkml:trace>
  <inkml:trace contextRef="#ctx0" brushRef="#br2" timeOffset="358401.6832">13086 12250 1190 0,'9'21'336'15,"-9"-21"-290"-15,0 0-29 0,7-16 12 0,-7 16 8 0,25-26 10 16,-4 13-1-16,-1-6-11 0,3 2-10 0,-1-2-6 15,1 0-10-15,1 1-2 0,2 0-7 0,-3 2-15 16,-1 4 13-16,-3 4-13 0,-19 8 30 0,26-7-14 16,-26 7 0-16,0 0 18 0,18 11-31 0,-18-11 30 15,5 28-15-15,-5-7-4 0,-1 4 5 0,-4 4-6 16,0 3 7-16,-2 1-7 16,1 5 6-16,0 1-8 0,1 3 9 0,0 0-10 0,2 1 8 15,2-3-8-15,1-3 8 0,4-2-8 0,2-2 8 16,2-5-6-16,3-4 6 0,4-4-5 0,-15-20-11 15,35 26 13-15,-14-19-13 0,1-6 20 0,2-3 6 16,-2-4 9-16,2-4 16 0,-3-7-10 0,2-1 8 16,-2-7-10-16,0-4-10 0,-2-8 7 0,4-3-16 15,-2-6-7-15,2-3 0 0,-2-4 0 16,-2-1 0-16,-2 2 0 0,-1 0 0 0,-4 4 0 16,-1 2 0-16,-5 4 0 0,-2 3 0 0,-4 3 0 15,-3 3 0-15,0 6 0 0,-2 7 0 0,5 20 0 16,-12-24 0-16,12 24 0 0,0 0 0 0,-17-6-19 15,17 6-37-15,0 0-36 0,0 0-30 16,17 20-76-16,-17-20-149 0,28 3-195 16,3 2 19-16,4-14 376 0</inkml:trace>
  <inkml:trace contextRef="#ctx0" brushRef="#br2" timeOffset="358845.2056">14215 12244 1329 0,'18'23'298'0,"-18"-23"-264"0,0 0-12 15,19-14 15-15,1 8 5 0,5-9 3 16,7 1-14-16,1-3-13 0,6-1-11 0,-1 0-2 16,4 1-6-16,1 0 2 0,-1 1-4 15,2 3-2-15,-4-3-19 0,-1 8-20 0,-8-3-21 16,8 16-84-16,-39-5-146 0,36-11-274 0,-36 11 47 15,0 0 331-15</inkml:trace>
  <inkml:trace contextRef="#ctx0" brushRef="#br2" timeOffset="359001.3778">14241 12616 1698 0,'0'0'67'0,"0"0"-40"15,0 0-21-15,0 0-7 0,32-13 0 16,1-5 4-16,10-5-4 0,7-4 4 0,10-7-5 15,9-1 6-15,6-6-30 0,11 4-32 0,-7-14-94 16,27 17-301-16,-15-10-105 0,3 2 19 0</inkml:trace>
  <inkml:trace contextRef="#ctx0" brushRef="#br2" timeOffset="359813.9973">15865 11653 932 0,'-6'-19'321'0,"6"19"-245"0,-17-8-2 16,17 8-7-16,0 0-9 0,0 0-3 0,-17-2-12 15,17 2-13-15,0 0-12 0,0 0-11 0,0 0-7 16,0 0 0-16,0 0 8 0,12 22 12 0,-12-22 6 15,23 34 5-15,-7-10-12 0,7 4-4 16,3 5-10-16,2 4 7 0,0-2-8 0,-1 4 9 16,-1 0-13-16,0-2 4 0,-2 2-10 0,-2-3-9 15,-1 0 26-15,-4 2-33 0,-1-2 6 0,-8-4-30 16,6 6-39-16,-14-16-34 0,15 17-82 16,-15-39-157-16,-8 33-150 0,11-14 46 0,-3-19 452 15</inkml:trace>
  <inkml:trace contextRef="#ctx0" brushRef="#br2" timeOffset="360017.1107">16141 11911 1319 0,'-32'7'53'0,"5"14"6"16,-10-2-6-16,8 14 8 0,-9-4 5 0,6 10-46 15,-5-1 13-15,3 3-33 16,1-1 4-16,5-3 5 0,5-5-12 0,5-4 5 15,7-5-19-15,11-23-16 0,-5 34-38 0,5-34-46 16,22 22-89-16,-22-22-193 0,27-1-82 0,6 4 130 16</inkml:trace>
  <inkml:trace contextRef="#ctx0" brushRef="#br2" timeOffset="360485.8395">16991 11882 1414 0,'0'0'117'0,"-31"6"-104"16,31-6-11-16,-33 16 1 0,15-3 3 0,-2 3-2 16,-3 6 3-16,-2 1-9 15,-1 3 4-15,-1 4 13 0,3 3-31 0,-2 1 30 0,1 1-32 16,1 3 4-16,-3-3-1 0,7 0-16 16,0-6-1-16,8 0-17 0,-2-11-7 0,13 5-36 15,1-23-35-15,4 17-44 0,-4-17-30 0,0 0-4 16,26-16 41-16,-26 16 59 0,30-30 60 0,-13 9 60 15,0-3 31-15,2-1 30 0,-1-4 20 16,-1-3 31-16,2 4 18 0,-7-7 15 0,7 15 4 16,-14-12-33-16,-5 32 0 0,13-40-41 0,-13 40 2 15,5-25-5-15,-5 25-10 0,0 0-5 0,0 0-13 16,0 0-17-16,0 0-16 0,0 0-12 0,6 23-4 16,-3-5-6-16,4 3-12 0,3-1 24 15,2 2-27-15,5-1 26 0,4-3-14 0,5-1-17 16,4-5-13-16,9 1-32 0,-2-8-38 15,23 13-79-15,-19-26-177 0,22 10-216 0,2-1 55 16,-6-13 411-16</inkml:trace>
  <inkml:trace contextRef="#ctx0" brushRef="#br2" timeOffset="361267.1101">16648 11961 888 0,'-12'23'289'0,"12"-23"-228"15,0 0-12-15,-20-2 1 0,20 2 7 0,0 0 6 16,0 0-9-16,0 0-11 0,0 0-9 16,0 0-6-16,0 0-4 0,0 0 0 0,0 0 3 15,0 0 2-15,0 0-1 0,0 0 0 0,0 0-5 16,0 0-1-16,0 0-4 0,0 0 0 0,0 0-4 16,-2-16-4-16,2 16-4 0,0 0 0 0,0 0-3 15,0 0-1-15,0 0-1 0,0 0-1 16,17 0 1-16,-17 0 0 0,17 9 1 0,-17-9-3 15,26 17 1-15,-26-17-2 0,32 23 2 0,-32-23-9 16,32 27-11-16,-12-14-12 0,-2-6-58 0,13 10-20 16,-31-17-112-16,53 3-300 0,-24 1 8 0,-1-5 134 15</inkml:trace>
  <inkml:trace contextRef="#ctx0" brushRef="#br2" timeOffset="365270.5374">17801 11443 1295 0,'0'0'101'0,"0"0"-28"0,-6-23-32 15,6 23 12-15,0 0-4 0,0 0-12 16,0 0-14-16,0 0-30 0,-12 30 29 0,5-7-32 16,-3 4 33-16,-1 7-7 0,-1 1-2 0,1 2 10 15,0 2-11-15,4 2 4 0,1-3-15 0,3 2 4 16,3-3-10-16,2-3 7 0,0-1-7 0,3-2 4 15,2 0-19-15,-1-3-9 0,6 7-39 0,-9-14-35 16,15 18-85-16,-22-22-190 0,10 5-142 0,4 6 38 16,-10-28 475-16</inkml:trace>
  <inkml:trace contextRef="#ctx0" brushRef="#br2" timeOffset="365661.1719">17139 12467 1600 0,'0'0'65'15,"0"0"-36"-15,0 0-17 0,0 0 1 0,0 0 13 16,0 0 11-16,24-21 10 0,1 17-4 0,3-4-9 16,8 1-6-16,5-1-3 0,6 1-2 0,8-2 0 15,2 0-9-15,4-1-3 0,2-1-7 16,-2 1-3-16,2 2 1 0,-1-2-3 15,0 2 0-15,2-3 2 0,-3 0-3 0,-1 0 0 16,1 0-10-16,-2 2-6 0,-4-2-12 0,1 3-10 16,-6 0-13-16,1 7-24 0,-11-10-34 0,8 19-67 15,-26-21-97-15,11 17-275 0,-8 3 50 0,-25-7 313 16</inkml:trace>
  <inkml:trace contextRef="#ctx0" brushRef="#br2" timeOffset="366067.5029">17828 12708 1019 0,'-14'-23'383'0,"14"23"-297"16,0 0-61-16,0 0 17 0,0 0-19 15,0 0 28-15,7-23 3 0,-7 23-9 0,0 0-6 16,0 0-13-16,0 0-5 0,0 0-6 0,0 0 2 16,18-4 3-16,-18 4 4 0,0 0 2 15,9 19-1-15,-9-19-13 0,7 31 21 0,-3-12-30 16,-2 7 21-16,2-1-16 0,-1 5-6 0,1 3 5 15,0 5-10-15,-2 1 7 0,-1 6-7 16,-1 2 5-16,-2 2-7 0,-1-2 9 0,0-2-11 16,-1-3 10-16,0-3-11 0,1-7 0 0,3-3-12 15,0-7-33-15,5-1 18 0,-5-21-40 0,12 25 8 16,-12-25-21-16,17 6-30 0,-17-6-23 0,19-13-189 16,-19 13-131-16,9-33-14 0,-9 33 330 0</inkml:trace>
  <inkml:trace contextRef="#ctx0" brushRef="#br2" timeOffset="366379.9949">17574 12637 1635 0,'-23'3'79'0,"23"-3"-20"0,-20-1-12 16,20 1-5-16,0 0-2 0,0 0-6 0,0 0-9 15,0 0-1-15,0 0 1 0,0 0 3 0,0 0-19 16,21-1-9-16,-3 1 0 0,5-4 0 0,7-1 0 16,5-2 0-16,6-2 0 0,5-2 0 15,4 1 0-15,3 0 0 0,-4 2 0 0,1-1 0 16,-5 2 0-16,-1 1 0 0,1 1 0 16,-4 0 0-16,2 4 0 0,-7-1 0 0,0 1 0 15,-6 1 0-15,-3-2 0 0,-2 4 0 0,-3-1 0 16,0 0 0-16,-5 0 0 0,-17-1-25 0,21-1-14 15,-21 1-6-15,0 0-2 0,0 0-14 0,0 0-28 16,0 0-69-16,0 0-126 0,-10-21-271 0,10 21 18 16,-22-15 331-16</inkml:trace>
  <inkml:trace contextRef="#ctx0" brushRef="#br2" timeOffset="367224.1022">18233 11361 543 0,'0'0'62'0,"0"0"17"0,-14-21 2 16,14 21 3-16,0 0-9 0,-3-17 5 0,3 17-5 16,0 0-4-16,0 0-10 15,0 0-10-15,-2-20-11 0,2 20-10 0,0 0-14 16,0 0-6-16,0 0-5 0,0 0 0 0,0 0 1 16,22 15 1-16,-22-15-5 0,26 33 3 0,-7-9-9 15,4 5 7-15,2 9 10 0,6 3-28 0,1 6 28 31,5 4-28-31,-1 2 6 0,2 3 12 0,0 3-13 16,1 3 14-16,1 5-15 0,-2 4 16 0,-1 4 3 16,-3 1-19-16,-5 2 19 0,-7 2-18 15,-6 1-1-15,-9 1 20 0,-5 3-22 0,-8-1 23 16,-8 4 1-16,-8 3-17 0,-7 0 18 0,-5 4-15 16,-6-5-5-16,0-1 36 0,-8-6 1 0,5-4-16 15,-2-14 20-15,6-7-37 0,3-13 3 0,6-11 6 16,8-9-30-16,0-15-32 0,22-10-106 0,-19 7-259 15,13-29-74-15,12 3 196 0</inkml:trace>
  <inkml:trace contextRef="#ctx0" brushRef="#br2" timeOffset="367744.8103">17663 11335 451 0,'-29'0'108'0,"29"0"-63"0,-26-6 13 0,9 4-8 0,0 7 8 15,-6 1 14-15,2 8 19 0,-4 0-12 0,4 11 12 16,-9-1 9-16,10 16-28 0,-9-4 24 0,9 18-33 16,-6-2-9-16,4 11 5 0,-6 2-28 15,7 7 13-15,-3 5-21 0,7 4-5 16,1 6 10-16,4 3-22 0,5 4 12 0,3 2 2 16,1-1-22-16,7-2 19 0,3-3-6 0,6-2-18 15,5-5 15-15,5-2-17 0,5-6-3 0,5-6 16 16,6-7-27-16,1-13-2 0,13-3-41 0,-4-20-38 15,21 7-102-15,-15-22-253 0,15-8-44 0,6 0 145 16</inkml:trace>
  <inkml:trace contextRef="#ctx0" brushRef="#br2" timeOffset="370031.773">13433 7802 1162 0,'-29'-5'73'0,"8"-2"-30"0,2 1-28 15,2-3-7-15,17 9-4 0,-31-18 0 0,31 18-3 16,-28-22 0-16,28 22-3 0,-28-23 3 0,28 23 11 16,-30-19-14-16,13 10 13 0,-3 3-14 0,1 4 1 15,-3-1 1-15,-2 2 1 0,-1 4 0 16,-1-1 0-16,-5 4-1 0,3 1-14 0,-3 3 18 15,0 3-10-15,-2-1 18 0,1 5 10 16,-5-1-4-16,2 3 3 0,-2 1-10 0,2 0-1 16,1 1-9-16,-2 2 5 0,0-1-6 0,2 2 5 15,0 4-7-15,0 1 6 0,0 1-5 0,1 3 4 16,-1-3-4-16,3 2 10 0,-2-1-8 0,2 3 9 16,1 1-10-16,2 1 7 0,0 4 6 0,1 0-29 15,2 0 31-15,-1 1-29 0,2-1 12 0,1 0 10 16,0 1-11-16,2 1 10 15,4 3-8-15,0 0 10 0,4-2-8 0,2 2 13 0,1-5-9 16,5 0 12-16,3-2-11 0,4 1-11 16,4 0 28-16,3-1-30 0,4-1 27 0,3 0-10 15,3-2-12-15,6 0 9 0,3 0-9 0,2 0 7 16,6 1-8-16,3-1 8 0,5-3-9 0,2 1 10 16,7-4-7-16,1-4 6 0,4-2-6 15,4-3 4-15,2-6-2 0,4-4 1 0,3-6 0 16,-1-4 0-16,2-9 1 0,0-4-1 0,3-9 6 15,2-3-1-15,-3-10 16 0,4-3-6 0,-7-10 10 16,2-4-16-16,-2-8 6 0,-4-3-15 0,1-4 0 16,-2-2 24-16,-6-3-18 0,0 5 22 15,-6-3-4-15,-2 4-14 0,-7 1 12 0,-3 3-13 16,-8 2 13-16,-4 4-13 0,-8-2 2 16,-7 4 21-16,-6-1-23 0,-5 7 20 0,-9 2-13 15,-5 4-15-15,-5-1 8 0,-5 1-10 0,-7 1 7 16,-7 0-9-16,-6 3 7 0,-8 6-7 0,-3 3 5 15,-5 2-7-15,-3 4 6 0,-3 2-9 0,-3 3 3 16,1 0-7-16,1 4-5 0,-2-3-15 0,5 3-10 16,2-2-13-16,14 8-66 0,-2-16-39 0,29 19-191 15,-5-9-191-15,5-4 67 0,17 18 379 16</inkml:trace>
  <inkml:trace contextRef="#ctx0" brushRef="#br2" timeOffset="371837.4312">9278 13371 1474 0,'0'0'32'0,"0"0"-33"0,0 0-5 15,0 0-2-15,0 0 5 0,-9 23 0 16,9-23 6-16,0 31-2 0,-1-8 3 0,0 5-6 16,-1 3 7-16,2 6-9 0,0 4 10 0,0 5-8 15,2 2 10-15,0 5-11 0,0 3 16 16,1 1-3-16,1 2 2 0,-4-4 26 0,1 0-26 16,-2-5 17-16,1-2-10 0,-2-8-10 0,4-5 10 15,-1-9-7-15,1-6 2 0,-2-20-6 0,8 23 0 16,-8-23-5-16,0 0 1 0,0 0 4 15,0 0 8-15,18-7 7 0,-18 7 0 0,9-27-1 16,-4 8-11-16,0-4-2 0,0-3-9 0,1 0 5 16,0-2-7-16,0 3 6 0,2-1-6 0,-2 4 5 15,1 1-6-15,1 1-13 0,-8 20 27 0,16-30-28 16,-16 30 30-16,19-22-11 0,-19 22-4 0,20-12 1 16,-20 12 0-16,21-1-1 0,-21 1 2 15,24 10-1-15,-24-10-14 0,28 19 33 0,-28-19-31 16,25 28 32-16,-15-11-16 0,-1 1-5 0,-2-1 5 15,-2 1-5-15,-2 1 5 0,-5 2-3 16,-1 0 5-16,-6 1-6 0,-3 1 6 0,-4 2-5 16,-4-1 4-16,-6-1-4 0,-1-1 2 0,-2-4-3 15,0-1 3-15,2-6-4 0,0-4-1 0,5-4-12 16,2-5-19-16,20 2-31 0,-33-18-30 16,33 18-44-16,-17-33-58 0,17 33-77 0,7-28-167 15,-3-2-6-15,17 17 316 0</inkml:trace>
  <inkml:trace contextRef="#ctx0" brushRef="#br2" timeOffset="372231.3067">9760 13901 770 0,'0'0'74'0,"0"0"-9"0,20 9 10 0,-20-9 3 16,0 0 4-16,0 0-14 0,16 17-2 0,-16-17 16 15,0 0-24-15,2 19 3 0,-2-19-39 0,2 20 17 16,-2-20-16-16,2 23 16 0,-2-23-3 0,0 26-16 15,1-9 1-15,-1-17 5 0,0 34 3 0,-1-17 0 16,1 1 0-16,0-18-16 0,-4 33 0 16,4-33-11-16,0 23 2 0,0-23-6 0,0 0 3 15,9 19-2-15,-9-19 1 0,0 0 2 0,23 0-3 16,-23 0 4-16,28-15-4 0,-10 1 1 0,3-6-2 16,3-5 3-16,1-4-4 0,0-2 5 0,-1-2-4 15,-1 1-13-15,-1-1 27 0,-2 4-25 16,-3 1 25-16,-2 5-7 0,-2 4-6 0,-13 19 3 15,17-23-2-15,-17 23 1 0,0 0 0 16,0 0 0-16,0 0-1 0,0 0 0 0,0 0 0 16,0 0-2-16,-8 34 4 0,0-10-6 0,-1 5-9 15,-1 4 27-15,1 0-26 0,0 1 24 0,2-1-8 16,3-3-8-16,2-4 6 0,4-5-19 0,-2-21-10 16,14 29-25-16,-14-29-21 0,26 6-20 0,-26-6-31 15,45-18-137-15,-15-2-252 0,0-15 8 16,13 2 346-16</inkml:trace>
  <inkml:trace contextRef="#ctx0" brushRef="#br2" timeOffset="372404.1994">10585 13217 1208 0,'-12'28'131'0,"-15"-4"-32"15,9 14-49-15,-8-2 21 0,10 10-43 0,-4-1-7 16,5 5 1-16,1 2-19 0,-1 5 11 0,4 1-17 15,1 2 12-15,3-4-16 0,2-1 13 16,1-4-13-16,6-7-18 0,4 1 2 0,-3-10-46 0,14 5-7 16,-13-19-56-16,18 9-166 0,-9-11-189 0,-13-19 10 15,28 24 420-15</inkml:trace>
  <inkml:trace contextRef="#ctx0" brushRef="#br2" timeOffset="372576.0831">10412 13775 1072 0,'0'0'145'0,"-39"-33"-40"16,39 33-13-16,-26-22-2 0,26 22-15 0,0 0-20 16,0 0-23-16,0 0-18 0,0 0-13 15,0 0-4-15,0 0-10 0,0 0-19 0,30-20-29 16,-1 26-67-16,-12-22-106 0,18 9-287 0,-1 6 13 16,-6-11 328-16</inkml:trace>
  <inkml:trace contextRef="#ctx0" brushRef="#br2" timeOffset="372989.6178">11388 13289 1259 0,'-17'-10'59'0,"-8"-6"-44"15,3 5 17-15,-4-2 12 0,6 6 5 0,-7-3-6 16,7 5-16-16,-5 2-4 0,5 4-2 0,-2 1-1 16,5 8 4-16,-3 2 0 0,4 6 0 0,-2 3-9 15,2 8-15-15,-1 5 25 0,4 5-29 0,0 6 27 16,3 1-10-16,1 1-15 0,2 3 8 0,1-2-10 16,0 1 7-16,2-2-7 0,2-5 10 15,1-3-18-15,2-4-3 0,4 0-29 16,-3-10-11-16,12 6-38 0,-14-31-21 0,23 35-7 15,-23-35-57-15,26 13-50 0,-26-13-122 0,19-10-71 16,4 14 312-16</inkml:trace>
  <inkml:trace contextRef="#ctx0" brushRef="#br2" timeOffset="373161.5505">11082 13602 811 0,'-6'-20'309'0,"6"20"-204"0,-17-7-21 0,17 7-19 16,0 0-19-16,0 0-23 0,0 0-15 15,0 0 0-15,23-8 2 0,-6 4 0 0,6-2-3 16,7 0-5-16,2-2-2 0,5-3-10 0,3 3-32 16,-6-10-44-16,15 16-75 0,-18-18-87 0,11 1-224 15,3 18 45-15,-21-16 386 0</inkml:trace>
  <inkml:trace contextRef="#ctx0" brushRef="#br2" timeOffset="373364.6055">11262 13794 1474 0,'22'7'73'16,"-22"-7"-67"-16,0 0-1 0,31-20 13 0,-10 8-5 16,4-6 5-16,4 1-12 0,1-3-1 0,1 1-8 15,-1 0-9-15,-4-3-22 0,3 10-31 0,-12-11-53 16,12 22-79-16,-19-16-92 0,-10 17-196 0,27-5 71 15,-27 5 414-15</inkml:trace>
  <inkml:trace contextRef="#ctx0" brushRef="#br2" timeOffset="373520.9403">11322 14013 1426 0,'-18'-4'128'0,"18"4"-80"0,0 0-31 0,0 0-6 16,20-17 6-16,-3 5 28 0,4-7-32 15,8-2 29-15,4-5-37 0,4-1-1 0,1-2-2 16,-1-1-35-16,5 9-45 0,-15-10-66 0,19 25-105 16,-20-13-227-16,7 0-26 0,9 12 227 0</inkml:trace>
  <inkml:trace contextRef="#ctx0" brushRef="#br2" timeOffset="373817.7443">12152 13194 1530 0,'0'0'62'15,"0"0"-44"-15,0 0-12 0,0 0-1 0,-7 26-1 16,2-9-5-16,-2 4 5 0,-3 8 14 0,1 3-31 16,-4 2 30-16,4 2-31 0,-1 0 9 0,3 2 8 15,1-2-11-15,-1-1-7 16,7 3-32-16,-6-12-27 0,15 14-71 0,-16-23-87 16,19 5-236-16,-2 8-15 0,-10-30 322 0</inkml:trace>
  <inkml:trace contextRef="#ctx0" brushRef="#br2" timeOffset="374036.4896">11795 14072 1711 0,'0'0'30'0,"0"0"-27"16,0 0-6-16,25-26 3 0,-4 9 4 0,8-5-6 15,2-1-13-15,3-2 27 0,5 2-48 16,-5-4 11-16,7 9-37 0,-10-6-26 0,7 14-3 16,-12-7-18-16,10 17-31 0,-16-13-74 0,9 3-212 15,-1 21-23-15,-28-11 350 0</inkml:trace>
  <inkml:trace contextRef="#ctx0" brushRef="#br2" timeOffset="374270.8785">12173 14063 1427 0,'-29'-4'156'16,"29"4"-87"-16,0 0-27 0,0 0-6 0,0 0-14 16,0 0-10-16,-5 19-9 0,1-2 1 15,0 6-5-15,-2 6 8 0,-1 4-5 0,3 3 10 16,-3 5-9-16,1 3 6 0,2 2-14 0,-1 1 8 15,-3 1-9-15,4-1 10 0,-3-2 5 0,1-6-49 16,5 0 16-16,-1-10-33 0,8 0-17 16,-6-29-16-16,13 38-69 0,-13-38-97 0,0 0-276 15,0 0 62-15,0 0 365 0</inkml:trace>
  <inkml:trace contextRef="#ctx0" brushRef="#br2" timeOffset="374489.675">11817 14162 1625 0,'-12'19'252'0,"12"-19"-209"0,-22 16-20 15,22-16-10-15,0 0-5 0,18 2-2 16,-1-3 2-16,5-5 2 0,6-1-2 0,2-5 0 16,4-4-7-16,5 0-1 0,4-3-2 15,1-1-9-15,1 0-19 0,4 2-16 0,-5-6-29 16,12 9-32-16,-12-14-56 0,27 22-193 0,-17-11-221 15,2-2 48-15,7 13 421 0</inkml:trace>
  <inkml:trace contextRef="#ctx0" brushRef="#br2" timeOffset="375239.6456">13212 13682 1499 0,'-19'4'71'15,"19"-4"-29"-15,-26 5-10 0,26-5-3 0,-29 14-3 16,29-14-7-16,-31 23-3 0,14-11-4 0,17-12 4 16,-33 29-7-16,33-29 0 0,-28 29-4 0,28-29 0 15,-17 25-4-15,17-25 0 0,-6 18-4 16,6-18 3-16,0 0-2 0,5 22 2 0,-5-22 0 16,0 0 0-16,22 13 1 0,-22-13 1 0,25 5 1 15,-25-5 1-15,28 0 3 0,-28 0 0 0,30-1 1 16,-30 1 1-16,29 2-4 0,-29-2 0 15,25 5-1-15,-25-5-2 0,20 9 1 0,-20-9 1 16,0 0 1-16,16 19 1 0,-16-19-2 16,6 17-15-16,-6-17 26 0,1 22-28 0,-1-22 28 15,-2 26-14-15,2-26-2 0,-10 35 3 0,2-15-5 16,0 0 5-16,-3 2-5 0,1-1 5 0,-1-2-5 16,3-2 3-16,8-17-12 0,-14 24-9 0,14-24-26 15,0 0-30-15,4 19-26 0,-4-19-29 0,17-6-26 16,-13-13-38-16,23 13-64 0,-9-10-121 0,-2-13-27 15,20 16 335-15</inkml:trace>
  <inkml:trace contextRef="#ctx0" brushRef="#br2" timeOffset="375520.934">13504 13813 1063 0,'0'0'237'0,"0"0"-113"16,0 0-30-16,-17-4-22 0,17 4-17 0,-19 6-17 15,19-6-9-15,-22 15-5 0,22-15 1 0,-23 28-4 16,14-7 2-16,-5 1-6 0,4 3-11 15,0 2 28-15,2 3-31 0,1 0 25 0,3 3-12 16,2-1-14-16,4-1 8 0,3-2-12 0,2-5 6 16,3-3-4-16,-10-21 2 0,28 27-2 0,-11-18 1 15,3-6 0-15,2 0 2 0,-2-7 3 0,0-3-2 16,-1-4 4-16,-2-4-5 0,1-3 3 0,1-2-1 16,-4-5 0-16,-1-1-5 15,-3-3 5-15,-4-1-6 0,-1-2-6 0,-2 2 20 16,-3 2-23-16,-1 1 22 0,-4 2-12 0,0 1-10 15,-4 2-6-15,-3 2-13 0,-1 3-10 0,-5-3-17 16,17 20-18-16,-36-25-22 0,36 25-37 0,-39-9-32 16,39 9 19-16,-37 10-81 0,37-10-214 0,-24 28 29 15,4-21 278-15</inkml:trace>
  <inkml:trace contextRef="#ctx0" brushRef="#br2" timeOffset="377445.3195">14230 13962 931 0,'0'0'171'0,"0"0"-92"15,0 0-13-15,-4-17-8 0,4 17-21 16,0 0 27 0,15-26-22-16,-15 26 7 0,23-27 0 0,-5 14-13 15,1-8-1-15,8 3-9 0,0-4-3 0,3 2-13 16,-1 0 0-16,1 3-9 0,-1 3 4 0,-1 3-6 16,-4 1 2-16,-3 4-1 0,-3 4 1 0,-18 2-1 15,26 2 0-15,-26-2 2 0,0 0-3 0,15 22 3 16,-15-22-2-16,3 33 2 0,-6-13-4 15,-1 6 5-15,-4 4-6 0,1 1 7 0,-4 4 16 0,2 3-23 16,1-1 32-16,1 5-27 0,2-1 5 0,2-1 4 16,3-3-6-16,4-3 9 0,2-6-6 0,5-5 3 15,2-6-9-15,7-4 0 0,1-6-2 0,2-2 5 16,1-7 7-16,3-6 8 0,-2-6 9 0,3-4-2 16,-2-8-1-16,2-2-9 0,-1-4 1 15,-1-6-7-15,0-4 1 0,-2-3-13 0,-1-2-4 16,-1 1 16-16,-2 0-18 0,-3 4 21 0,-2 2-9 15,-5 5-7-15,-1 2 6 0,-3 5-4 0,-4 2 2 16,-1 4-3-16,1 1 2 0,-1 3-2 16,-1 18 0-16,5-25 0 0,-5 25 0 0,0 0-9 15,13-18-7-15,-13 18-15 0,18-7-18 0,-18 7-26 16,28-2-33-16,-28 2-50 0,40 4-102 16,-40-4-268-16,34 0 21 0,-6 8 258 0</inkml:trace>
  <inkml:trace contextRef="#ctx0" brushRef="#br2" timeOffset="377664.1097">15262 13925 1541 0,'0'0'173'0,"0"0"-125"15,-18 9-24-15,18-9-7 0,0 0-3 0,0 0-1 16,0 0-3-16,19-8-4 0,-19 8-3 0,22-6-2 15,-22 6-2-15,31-5 1 0,-13 0-4 0,1 4-12 16,-2-3-15-16,6 4-24 0,-4-7-17 16,7 11-18-16,-26-4-21 0,43-3-63 0,-43 3-134 15,24-14-161-15,-7 17 0 0,-17-3 420 0</inkml:trace>
  <inkml:trace contextRef="#ctx0" brushRef="#br2" timeOffset="377835.9769">15193 14161 1539 0,'-40'4'145'0,"40"-4"-76"16,-22 14-35-16,22-14-14 0,0 0-11 0,0 0-7 15,0 0-1-15,20-3 0 0,-20 3 1 0,39-13-2 16,-9 2 1-16,4-3-3 0,3-3 3 0,1-4-33 16,7 8-42-16,-9-14-60 0,24 22-99 0,-23-21-128 15,16 9-165-15,5 6 80 0,-10-15 431 16</inkml:trace>
  <inkml:trace contextRef="#ctx0" brushRef="#br2" timeOffset="378257.8592">16337 13448 1233 0,'9'-20'90'0,"-9"20"-26"16,0-23-23-16,0 23-3 0,0 0 0 0,3-18 3 16,-3 18-5-16,0 0-8 0,0 0 5 15,0 0 2-15,12 20 6 0,-12-20 0 0,14 34-3 16,-6-9-13-16,6 3 0 0,0 2-14 0,5 8 2 16,1-2-12-16,6 5 6 0,-2 0-11 0,2 1 8 15,-1-3-7-15,0-2 3 0,0-2-4 16,-1-1 5-16,2-4-6 0,1-4-8 0,-3-3 24 15,-1-2-38-15,-1-2 8 0,-22-19-46 0,39 34-46 16,-39-34-46-16,33 26-117 0,-33-26-132 16,0 0-97-16,23 12 200 0</inkml:trace>
  <inkml:trace contextRef="#ctx0" brushRef="#br2" timeOffset="378476.6139">16624 13706 1401 0,'0'0'116'0,"-28"7"-28"16,28-7-27-16,-30 21-18 0,14-4-6 16,-6 4-10-16,-1 7 0 0,-5 5-9 0,-2 4 5 15,-2 1 7-15,2 2-28 0,-3-2 22 0,2 0-28 16,2-3 4-16,2-2 7 0,7-7-10 0,4-4 5 16,5-5-8-16,11-17 2 0,-6 17-9 0,6-17-10 15,17 7-19-15,-17-7-24 0,41-5-32 16,-22-14-63-16,26 16-170 0,-9-15-202 15,3-6 20-15,12 11 405 0</inkml:trace>
  <inkml:trace contextRef="#ctx0" brushRef="#br2" timeOffset="378679.7565">16925 14040 1879 0,'-24'10'53'0,"24"-10"-21"0,0 0-16 16,0 0-6-16,0 0-4 0,0 0-6 0,0 0-1 16,0 0-11-16,-7-18-19 0,7 18-21 0,16-17-39 15,-12-1-50-15,22 19-124 0,-26-1-291 0,25-25 13 16,-2 17 240-16</inkml:trace>
  <inkml:trace contextRef="#ctx0" brushRef="#br2" timeOffset="379132.9002">17921 13506 594 0,'1'-24'120'0,"-4"-3"8"0,7 8-11 15,-11-8 11-15,7 27 16 0,-10-37-15 0,10 37-6 16,-16-35-50-16,16 35-7 0,-22-29-40 0,22 29 12 15,-29-18-3-15,29 18-5 0,-35-14 2 16,17 13-8-16,-4-1 1 0,0 4-6 0,-1 1-4 16,0 3-1-16,-1 2-6 0,4 3-18 0,0 1 33 15,0 8-29-15,3-2 31 0,-2 7-10 0,6 2-8 16,1 3 4-16,1 4-12 0,2 3 8 16,1 4-10-16,1 4 8 0,2 5-11 0,-1-2 10 15,2 4-10-15,-2-4 8 0,2 2-7 16,2-3-5-16,3-3 3 0,0-4-30 0,7-3 11 15,-4-8-45-15,11 5-26 0,-15-34-47 0,23 48-94 16,-23-48-79-16,1 19-202 0,-1-19 67 0,0 0 421 16</inkml:trace>
  <inkml:trace contextRef="#ctx0" brushRef="#br2" timeOffset="379336.012">17347 13842 1424 0,'0'0'187'0,"-39"-6"-79"15,39 6-27-15,-20-2-20 0,20 2-19 0,0 0-20 16,0 0-14-16,0 0-7 0,0 0 4 0,31-2 1 16,-10 0 0-16,9-1-1 0,5 0-2 0,7 0-3 15,6-3-2-15,3-2 3 0,4-1-6 0,1-1-10 16,2-3-13-16,4 3-17 0,-5-3-25 16,9 9-39-16,-16-16-85 0,18 9-357 0,-15 5-12 15,-8-2 186-15</inkml:trace>
  <inkml:trace contextRef="#ctx0" brushRef="#br2" timeOffset="380289.1868">13641 15381 1156 0,'0'0'129'0,"1"-18"-83"0,-1 18-15 0,-24-8-1 16,24 8 0-16,-32 3-13 0,13 0-11 15,-2 5-6-15,-3 3 2 0,0 2-2 0,-1 4 14 16,0 0 11-16,3 8 15 0,-5-2 2 0,5 7 3 15,-2-1-13-15,4 5 3 0,0-4-12 0,7 3 6 16,1-4-10-16,6-2 3 0,4-4-9 16,4-4-1-16,-2-19-11 0,18 25 2 0,-18-25-3 15,36 14 2-15,-14-13 2 0,2-3 0 0,3-6 1 16,1-3-2-16,1-4 2 0,1-5-3 16,1-4 3-16,-1-2-5 0,2-3 4 0,-4-3-6 15,1-1 8-15,-4 4-6 0,-3 0 6 0,-3 2-6 16,-9 5 4-16,-2 1-4 0,-6 4 4 0,-2 17-3 15,-3-20 3-15,3 20-3 0,-17-14 1 0,17 14-2 16,-27-8-1-16,27 8 0 0,-31-2 0 0,31 2 1 16,-25 1 1-16,25-1-2 0,-17 2 2 15,17-2-1-15,0 0-2 0,0 0-2 16,0 0 1-16,0 0 2 0,0 0 1 0,23 4 3 16,-5-4-1-16,4 1-1 0,2 0 2 0,3 0 0 15,1 3-2-15,-1 0 3 0,1 2-3 0,0 3 2 16,-4 1-2-16,0 5 1 0,-2 0-4 0,-1 5 4 15,-4-1-4-15,-5 2 5 0,-3-1-5 0,-4 1 4 16,-3 3-4-16,-3-2 4 0,-2-1-2 16,-3 0 4-16,-1 1-5 0,-2-2 9 0,1-3 0 15,8-17 5-15,-15 26-2 0,15-26-3 0,0 0-5 16,0 0-1-16,0 0-1 0,0 0 1 0,0 0 3 16,0 0 2-16,0 0 6 0,-8-27-2 0,10 9 5 15,3-3-5-15,0 1 3 0,0-2-5 0,-1-1 3 16,0 0-6-16,1-1 2 0,3-2-7 15,-1 2-1-15,0-1 0 0,3 2 0 16,0 0 0-16,2 1 0 0,-1 4 0 0,2 0 0 16,-1 0-10-16,-12 18-19 0,28-30-21 0,-8 21-22 15,-5-9-46-15,15 20-66 0,-18-23-131 0,13 18-264 16,3 4 72-16,-1-8 325 0</inkml:trace>
  <inkml:trace contextRef="#ctx0" brushRef="#br2" timeOffset="380860.6582">14518 15666 1314 0,'-20'-13'299'0,"20"13"-264"15,14-23-11-15,0 6 7 0,7-6 10 16,7 0-3-16,1-2-2 0,3 2-20 16,-2 1-2-16,1 4-10 0,-3 1 0 0,-2 2-4 15,-1 4 3-15,-2 4-3 0,-4 2 1 0,-2 4 0 16,0 4-1-16,-17-3 0 0,27 8 0 0,-27-8 2 15,19 19-3-15,-19-19 4 0,10 34-4 0,-7-11 3 16,-2 6-5-16,-2 1 7 0,-3 4-8 0,0 4 8 16,-1 0-8-16,1 2 8 0,-1 2-10 15,0-4-5-15,1-2 32 0,2 1-23 0,2-6 27 16,1-1-11-16,4-4-13 0,2-3 3 0,3-4-6 16,-10-19 6-16,27 22-4 0,-10-17 1 0,2-5 1 15,4-3-1-15,3-4 4 0,1-4 2 0,-1-6 2 16,1-3-2-1,0-4 0-15,-2-2-6 0,-3-2 5 0,-1 2-3 0,-6 0-9 16,-6 3 28-16,-4 2-21 0,-2 1 25 16,-5 0-9-16,-1 0-6 0,-3 2 0 0,0 0-10 15,-2 1-1-15,8 17 0 0,-12-31 0 16,7 14 0-16,5 17 0 0,-3-34 0 0,4 16 0 16,4-3 0-16,1 2 0 0,5-2 0 0,3 2 0 15,4 0-9-15,4 4-16 0,-1-1-17 0,3 5-9 16,-3-2-31-16,8 13-43 0,-12-16-67 0,22 26-202 15,-13-10-155-15,-1-2 38 0,8 13 445 16</inkml:trace>
  <inkml:trace contextRef="#ctx0" brushRef="#br2" timeOffset="381111.2774">15789 15624 1372 0,'-12'19'331'16,"-7"-21"-258"-16,19 2-27 0,0 0-12 0,-17-1-9 15,17 1-9-15,0 0-11 0,0 0-3 0,0 0-3 16,15-19 2-16,-15 19-3 0,21-12 2 0,-21 12 1 16,28-11-5-16,-28 11-8 0,32-7-11 15,-32 7-24-15,37-3-24 0,-37 3-24 0,35 0-39 16,-35 0-53-16,33-2-119 0,-16 7-204 0,-17-5 53 15,19 14 401-15</inkml:trace>
  <inkml:trace contextRef="#ctx0" brushRef="#br2" timeOffset="381270.5895">15695 15910 1383 0,'0'0'209'0,"0"0"-137"15,-17 13-41-15,17-13-11 0,0 0-3 16,26 0 5-16,-26 0 6 0,38-16-4 0,-13 3-4 15,3-3-11-15,3-1-25 0,3-1 24 0,0 3-42 16,1-3 6-16,7 8-57 0,-11-16-75 0,22 22-166 16,-13-12-245-16,0-2 64 0,7 15 392 15</inkml:trace>
  <inkml:trace contextRef="#ctx0" brushRef="#br2" timeOffset="381670.8436">17399 15093 1212 0,'-16'-24'86'0,"6"2"-47"0,-3-5 2 0,3 7 6 16,-7-8 31-16,6 11-15 0,-9-6-11 16,1 6-17-16,-5 0-16 0,2 6 0 0,-5 2 5 15,3 5-3-15,-5 4-4 0,1 5-4 0,-1 5-5 16,-1 3 3-16,3 4-3 0,-1 5 6 0,-2 2-1 16,5 6 7-16,-3 3-5 0,4 7 7 0,-2 2-9 15,5 4-8-15,2 2 18 0,2 7-20 16,3-1 19-16,2 5-8 0,5 1-14 0,3-2 7 15,3-3-12-15,2 0 10 0,3-6-11 0,1-3 8 16,3-5-9-16,3-7-1 0,1-2-16 0,2-9-25 16,4 0-21-16,-18-23-44 0,33 30-4 0,-33-30-77 15,33 8-105-15,-33-8-193 0,0 0 1 16,33-9 403-16</inkml:trace>
  <inkml:trace contextRef="#ctx0" brushRef="#br2" timeOffset="381859.4921">16711 15571 1602 0,'-18'8'188'15,"18"-8"-122"-15,0 0-34 0,0 0-10 0,0 0-4 16,0 0-1-16,27-14-1 0,-6 8-8 16,2-3-6-16,7-1-1 0,3 0-3 0,4-3 3 15,2 3-2-15,2-1-11 0,-1-3-17 0,3 7-26 16,-4-10-52-16,12 20-85 0,-23-22-223 0,14 13-170 15,-3 6 54-15,-11-10 488 0</inkml:trace>
  <inkml:trace contextRef="#ctx0" brushRef="#br2" timeOffset="382015.7558">17406 15715 1689 0,'0'0'132'0,"-17"13"-90"0,17-13-24 0,-23-1-6 15,23 1-8-15,0 0-7 0,0 0-14 0,0 0-23 16,-10-23-35-16,10 23-49 0,9-25-63 16,13 25-112-16,-22 0-245 0,23-29 62 0,1 27 357 15</inkml:trace>
  <inkml:trace contextRef="#ctx0" brushRef="#br2" timeOffset="382375.1235">17788 15063 1435 0,'-27'7'86'15,"10"-11"-26"-15,17 4-10 0,0 0-14 0,0 0-7 16,0 0-16-16,0 0-9 0,0 0 6 0,3 17 10 16,-3-17 8-16,23 29 11 0,-9-11-4 0,5 5-1 15,-2 0-7-15,2 5-15 0,1 0 20 0,0 7-30 16,2 0 18-16,1 1-13 0,0 0-8 0,0-1 6 16,-1-2-7-16,0 0 5 0,0 1-7 15,0-4 7-15,-1 0-7 0,1-3 5 0,-3-2-13 16,0-3-5-16,1-2-18 0,-20-20-25 0,36 27-20 15,-36-27-16-15,32 19-54 0,-32-19-66 0,22 1-122 16,-22-1-191-16,0 0 83 0,22-3 446 0</inkml:trace>
  <inkml:trace contextRef="#ctx0" brushRef="#br2" timeOffset="382578.2954">18028 15418 1543 0,'-22'-2'93'0,"5"10"-49"16,17-8-9-16,-34 33-7 0,14-10 5 0,-4 2-5 16,-2 7 5-16,-3-2-9 0,2 5 0 15,-2-3-16-15,4-5 1 0,2 0-9 0,3-6 3 16,20-21-5-16,-22 27 0 0,22-27-9 0,0 0-9 16,4 23-30-16,-4-23-31 0,30 6-64 15,-20-23-111-15,25 9-293 0,-2-2 2 0,-3-11 306 16</inkml:trace>
  <inkml:trace contextRef="#ctx0" brushRef="#br2" timeOffset="382718.9273">18253 15666 1403 0,'0'0'-23'0,"-24"-17"-110"0,24 17-167 0,0 0-200 16,8-31 54-16,-8 31 446 0</inkml:trace>
  <inkml:trace contextRef="#ctx0" brushRef="#br3" timeOffset="388745.8904">14607 16253 902 0,'0'0'133'0,"-3"-21"-44"0,3 21-21 16,0 0 9-16,0 0-1 0,-8-20-4 0,8 20-9 15,0 0-12-15,0 0-15 0,0 0-8 0,-8-17-9 16,8 17-8-16,0 0-7 0,0 0-3 15,-24 0-4-15,24 0 0 0,-19 12 0 0,19-12 0 16,-25 23 2-16,12-6-3 0,0 2 5 0,-1 2-5 16,1 0 5-16,1 2-3 0,3 2 4 0,1-1-3 15,4 0 6-15,3-1-8 0,3-1 5 0,7-1 3 16,3 0-34-16,4 0 34 0,3-5-35 0,4-1 27 16,5-4 4-16,4-4-3 0,5-3 2 0,2-4 0 15,0-4 0-15,3-3 1 16,-1-4-1-16,3-1 4 0,-2-3 26 0,2-3-36 15,-1 0 37-15,-4 0-36 0,2-1 5 0,-6 0 5 16,-1 1-7-16,-3-1 5 0,-5 2-5 0,-2 4 5 16,-6-1-3-16,-18 14 3 0,27-16-2 0,-27 16 0 0,0 0 1 0,0 0 2 15,0 0 1-15,0 0 1 0,0 0-2 0,0 0-3 16,0 0-3-16,0 0-2 0,0 0 0 16,-8 19 0-16,8-19 4 0,-11 31-4 0,6-13 6 15,3 2-6-15,2-3 5 0,1 0-5 0,3 1 4 16,4 0 8-16,3 0-35 0,5-1 36 0,5-4-37 15,3-3 25-15,4-3 4 0,6-2-2 0,4-5 1 16,3-1 1-16,5-5-2 0,4-5 3 0,3-1-2 16,1-4 2-16,2-1 24 0,-1 0-36 15,1 2 35-15,-1 0-35 0,-3-1 9 0,0 1 4 16,-3-1-4-16,-2 0 4 0,-2 3-4 0,-3 0 3 16,-1 0-3-16,-2 3 2 0,-1-1-2 0,-6 2 2 15,1 1-1-15,-5 2 0 0,-2 1 0 16,-4 2 1-16,-3 2-1 0,-19 1-1 0,28 4 0 15,-28-4-1-15,17 12 1 0,-17-12 0 0,10 24 2 16,-10-6-2-16,0 4 6 0,-5 1-2 16,1 2 9-16,1 1-5 0,0 0-25 0,2 0 30 15,1 0-35-15,2-1 30 0,3-4-4 0,3 0-6 16,4-3 4-16,-12-18-3 0,35 27 4 0,-11-18-3 16,4-1 2-16,3-5-2 0,4 0 1 0,5-5 0 15,4 0-1-15,5-4 3 0,2-5-2 0,-1-3 2 16,1-3-2-16,-2-3 2 0,1 0-4 0,-1-1 4 15,0-1 25-15,-3 1-33 16,-4-1 34-16,-1 1-35 0,-5 1 6 0,-3 2 5 16,-3-1-5-16,-4 3 4 0,-4 2-4 0,-5 3 4 15,-17 11-3-15,22-13 1 0,-22 13 1 0,0 0 2 16,0 0 0-16,0 0 0 0,0 0-1 0,0 0-5 16,0 0 0-16,0 0-2 0,-19 25 3 0,19-25-1 15,-11 28 3-15,7-11-3 0,4-17 3 16,-3 32-5-16,3-32 5 0,9 29 5 0,-9-29-34 15,24 29 34-15,-6-16-34 0,5-1 25 0,5-3 3 16,3-3-1-16,5-4 2 0,2-2-2 0,3-2 2 16,4-4 1-16,1-4-3 0,3-1 3 0,1-2 26 15,1-3-35-15,0 0 36 0,1-1-34 16,-4-3 3-16,-1-4 5 0,-1-1-5 0,-3-1 6 16,0-1-6-16,-6 1 7 0,1-1-9 15,-3-1 7-15,-3 2-6 0,-3-1 7 0,-3 0-5 16,-3 2 5-16,-4 2-6 0,-2 1 6 0,-3 4-5 15,-14 18 3-15,17-25-3 0,-17 25 3 0,0 0-1 16,0 0 2-16,0 0-1 0,0 0-4 0,0 0 1 16,0 0-4-16,0 0 4 0,-13 27-2 0,6-10 4 15,-1 0-2-15,2 0 2 0,6-17-2 0,-10 26 2 16,10-26-3-16,0 0 2 0,3 20-2 16,-3-20 1-16,19 0 0 0,-19 0 0 0,30-13 3 15,-10-2-1-15,3-5 3 0,2-7-5 16,3-5 6-16,3-6-9 0,0-2 9 0,2-3-10 15,0-2 9-15,0 1 8 0,-3 2-25 0,-2 1 25 16,-5 1-26-16,-3 1 7 0,-6 3 6 0,-4 3-10 16,-6 6 7-16,-6 2-5 0,-2 5 8 15,-5 3-2-15,9 17 4 0,-28-23-3 0,10 18 0 16,-2 3 0-16,-2 4 1 0,-2 3 2 0,0 2 2 16,-1 3 4-16,1-2 2 0,5 3 5 0,0-4-2 15,19-7 2-15,-26 14-5 0,26-14-3 0,0 0-7 16,0 0-1-16,0 0-1 0,0 0 2 15,0 0 3-15,26-12-1 0,-9 2 2 0,3-5-3 16,3-3 5-16,3-3-6 0,3-4 5 16,0-2-7-16,-1-4 5 0,1 1-5 0,-5 0 7 15,1-3-8-15,-3-1 9 0,-4 0 8 0,-1-1-28 16,-4 2 28-16,-2-4-28 0,-3 3 11 0,-6-1 9 16,-3 0-8-16,-5 5 7 0,-5 0-6 0,-6 2 5 15,-4 4-4-15,-3 1 6 0,-3 2-5 0,-3 4 5 16,-3 2-5-16,-1 2 2 0,0 4-1 0,-2 3 5 15,1 3 2-15,1 3 3 0,2 4-3 16,0 1-3-16,4 1-2 0,2 1-3 0,3 0 2 16,2-1-2-16,21-6 1 0,-29 10-1 0,29-10-1 15,0 0-1-15,0 0-3 0,0 0-1 16,0 0 1-16,0 0 1 0,0 0 3 0,0 0 2 16,22-16-2-16,-22 16 3 0,23-24-3 0,-10 7 3 15,0-1-4-15,-2-1 6 0,0-2-4 16,-5-1 5-16,-3-1-7 0,-3 0 6 0,-1-1-7 15,-5 0 5-15,-3 0-6 0,-3 0-15 0,-5 1 28 16,-1-1-29-16,-5 1 30 0,-6 2-12 0,-4 2-2 16,-4 3 3-16,-4 4-2 0,-2 1 4 0,-2 3-1 15,-3 3 0-15,-2 2 1 0,-1 4 1 0,1 3 0 16,-1 2 3-16,4 3 2 0,0-1-1 0,2 3-1 16,0-1-2-16,5 1 1 0,1-2-4 15,6 1 6-15,7-3-6 0,3-1 1 16,6 1-1-16,17-7-1 0,-22 8 0 0,22-8-1 15,0 0-4-15,0 0 0 0,0 0 1 0,0 0 0 16,0 0 4-16,17-8-1 0,-17 8 1 0,19-9 0 16,-19 9 2-16,20-15-1 0,-20 15 2 0,0 0-1 15,20-25 3-15,-20 25-2 0,3-20 3 0,-3 20-3 16,-10-22 2-16,10 22-4 0,-19-25 2 16,19 25-2-16,-35-20 2 0,12 11-4 0,-6 1 2 15,-2 2-1-15,-3 0 0 0,-4 3 2 0,-2 2-2 16,-2 0 0-16,-1 2 2 0,-4 2-1 0,0 1 2 15,-3 1-1-15,-1 1-1 0,-1 3 2 16,1 0-3-16,0 5 3 0,2 0-3 0,-1 1 2 16,3 3-5-16,3 0 5 0,0 3-5 15,5 0 7-15,3 2-6 0,0 0-12 0,5 3 30 16,-1 1-29-16,4-1 30 0,0-3-12 0,5-1-6 16,4-5 4-16,19-17-3 0,-25 24 2 0,25-24-3 15,0 0-2-15,0 0-1 0,0 0-1 0,0 0 3 16,0 0 1-16,0 0 3 0,6-22-1 0,-6 22 2 15,8-30-4-15,-5 12 5 0,-1-3-5 0,-2 0 6 16,-5 1 13-16,-4 1-31 0,-4 2 31 16,-4 1-30-16,-1 5 13 0,-6 0 4 0,-4 4-5 15,-2 3 1-15,-4 2 1 0,-4 3-1 16,-3 3 1-16,-2 2-4 0,-2 3 1 0,-2 2 1 16,0 1 2-16,-1 4 16 0,-1 1-30 0,0 0 28 15,0 2-28-15,0-2 12 0,3 0 4 0,2-1-2 16,3 0 1-16,2-1-4 0,3 0 3 0,4-1-2 15,3 0 2-15,3-2-3 0,7-3 2 16,2 0-3-16,17-9 3 0,-23 13-3 0,23-13-3 16,0 0-8-16,0 0-7 0,0 0-3 0,0 0 3 15,0 0 7-15,0 0 8 0,0 0 5 0,0 0 0 16,0 0 3-16,0 0 0 0,0 0 1 0,8-18 1 16,-8 18 2-16,0 0-3 0,-10-19 1 15,10 19-3-15,0 0 1 0,-24-20-1 16,24 20 0-16,-28-4-1 0,10 4-1 0,-2 2 0 15,-1 2 0-15,-3 0 1 0,0 4-1 0,-4 1 2 16,-1 1-2-16,-3 1 2 0,-1 1-2 0,1 1 3 16,-1 2-2-16,1 2 4 0,2 0-2 0,1 2 6 15,2 0-3-15,1 1 4 0,3-2-6 0,5 0 0 16,2 0-4-16,16-18 1 0,-21 32-3 0,21-32 2 16,-7 27-4-16,7-27 4 0,3 26-2 15,-3-26 2-15,11 23-1 0,-11-23 1 0,0 0-3 16,25 18 0-16,-25-18 1 0,24 2 0 0,-24-2 3 15,25-3-2-15,-25 3 2 0,20-12 0 16,-20 12 1-16,15-19-1 0,-15 19 3 0,9-26-3 16,-9 26 5-16,1-29-5 0,-1 29 5 0,-11-30-3 15,11 30 3-15,-25-29-2 0,7 15 3 0,-1 5-3 16,-4-1 3-16,-2 3-4 0,-1 1 2 16,-4 4-2-16,0 4-3 0,-3 0 2 0,0 7-3 15,-2-2 2-15,-3 5-1 0,1 2 2 0,-3 3-4 16,-1 1 5-16,2 2-4 0,3-1 5 0,1 1-4 15,3 0 5-15,2 2-3 0,2-3 3 0,2 2-5 16,4-2 3-16,4 0-4 0,3 1 5 16,7-2 13-16,1 0-30 0,7-18 30 15,-3 32-32-15,3-32 13 0,10 29 2 0,-10-29-4 16,21 25 4-16,-21-25-3 0,34 16 2 0,-15-10 0 16,3-4 2-16,-3-2-1 0,2-2 2 0,-1-3 0 15,-2 0-1-15,-18 5 1 0,28-10-1 0,-28 10 1 16,0 0 0-16,18-6 2 0,-18 6 2 0,0 0-2 15,0 0-1-15,0 0-5 0,-17 18-4 0,17-18-3 16,-29 34 5-16,11-8-2 0,-4 2 7 16,-4 3-3-16,-2 2 7 0,-2 3-9 0,-1 3 8 15,0-1-4-15,3 5 12 0,-1-2-7 0,2 1 10 16,3 0-14-16,0-4 5 0,7-1 8 0,4-2-26 16,7-1 26-16,4 0-28 0,5 0 10 15,4-2 5-15,8 3-7 0,5 0 7 0,5 1-9 16,5-1 0-16,11 5-76 0,-6-13-45 0,28 16-80 15,-18-22-131-15,16-2-156 0,17 6 44 16,-21-28 453-16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955691"/>
              </p:ext>
            </p:extLst>
          </p:nvPr>
        </p:nvGraphicFramePr>
        <p:xfrm>
          <a:off x="214283" y="762000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waves: f,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, longitudinal, transverse, amplitude, v, Hertz, proof of v=f, proof of f=1/T and T=1/f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fundamentals of wave properties and how waves travel, behave and are described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waves behave when reflecting off “hard” and “light” boundaries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transitions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17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1890244"/>
              </p:ext>
            </p:extLst>
          </p:nvPr>
        </p:nvGraphicFramePr>
        <p:xfrm>
          <a:off x="533400" y="533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Work and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4680" y="93240"/>
              <a:ext cx="8452440" cy="5903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040" y="83160"/>
                <a:ext cx="8463600" cy="592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51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1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6889</TotalTime>
  <Words>270</Words>
  <Application>Microsoft Office PowerPoint</Application>
  <PresentationFormat>On-screen Show (4:3)</PresentationFormat>
  <Paragraphs>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209</cp:revision>
  <dcterms:created xsi:type="dcterms:W3CDTF">2006-08-16T00:00:00Z</dcterms:created>
  <dcterms:modified xsi:type="dcterms:W3CDTF">2015-06-01T22:17:57Z</dcterms:modified>
</cp:coreProperties>
</file>