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61" r:id="rId2"/>
    <p:sldId id="427" r:id="rId3"/>
    <p:sldId id="257" r:id="rId4"/>
    <p:sldId id="258" r:id="rId5"/>
    <p:sldId id="423" r:id="rId6"/>
    <p:sldId id="424" r:id="rId7"/>
    <p:sldId id="425" r:id="rId8"/>
    <p:sldId id="42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4T23:18:58.7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1834 855 553 0,'0'-27'166'15,"0"27"-150"-15,-10-26-9 0,10 26 9 16,-11-27 9-16,4 1 16 0,7 26 31 0,-16-34-32 15,16 34 22-15,-24-23-26 0,24 23-10 0,-31-29 21 16,14 18-23-16,-6 0 24 0,4 5-3 0,-11 11 31 16,11-8-7-16,-11 11-9 0,5-5-9 15,-3 2-31-15,0 8 9 0,-2 6-1 0,1 0 17 16,-7 6-29-16,0 2-20 0,-2 10 4 16,-1 7-26-16,0 1 29 0,3 3 16 0,1-6-8 15,5-1 12-15,4 1-12 0,6-4 5 0,7-3-12 16,8 0 5-16,6-3 4 0,8-3-30 0,5 0 29 15,6-4-41-15,8 1 1 0,1-7-8 0,10 2-28 16,-4-13-15-16,15 9-43 0,-12-19-43 0,20 12-101 16,-12-8-186-16,0-16 23 0,12 14 408 0</inkml:trace>
  <inkml:trace contextRef="#ctx0" brushRef="#br0" timeOffset="211.6598">1943 1110 1150 0,'-13'27'14'0,"2"2"6"0,-1 2 21 0,7-3-25 16,-4-1 39-16,7 1-36 0,-4-6 5 0,3 1-3 16,1-1-10-16,1-5 3 0,2 0-10 0,-1-17 1 15,7 25-9-15,-7-25 0 0,17 16-12 0,-17-16-23 16,27 4-43-16,-27-4-67 0,33-18-191 0,-10 10-101 15,-11-16 123-15</inkml:trace>
  <inkml:trace contextRef="#ctx0" brushRef="#br0" timeOffset="619.1734">2091 889 1268 0,'-17'7'49'16,"17"-7"-36"-16,0 0-17 0,0 0 0 15,0 0 2-15,0 0 1 0,4 18 4 0,-4-18-3 16,0 0 6-16,26 6-6 0,-26-6 0 16,26 4 3-16,-26-4-7 0,33 5 4 0,-33-5-1 15,33 7-2-15,-33-7 5 0,30 16-6 0,-30-16 6 0,28 25-2 16,-18-8 3-16,-1 5-3 0,-4 2 5 16,-3 9-8-16,-2 1 11 0,-1 4 11 0,0 2-3 15,-7 0 14-15,5-1-27 0,-6-3 12 16,3-2-13-16,0 0 12 0,1-3 8 0,-1-5-7 15,2-1 9-15,4-25-8 0,-5 28 3 0,5-28-8 16,0 0-2-16,0 0 3 0,0 0 5 0,0 0 9 16,0 0 4-16,0 0-1 0,0 0-5 0,21-36-4 15,-11 8-11-15,2-5 5 0,1-2-11 0,3-4 7 16,0 2 9-16,-1-2-25 0,-2 0 26 16,-1 0-24-16,-1 0 7 0,-1 4 3 0,1 1-7 15,0 6 5-15,0 4-8 0,0 2 9 16,-2 5-8-16,-9 17 4 0,15-20-7 0,-15 20-1 15,0 0-11-15,0 0-17 0,18 0-14 16,-18 0-30-16,0 0-26 0,39 18-64 0,-39-18-87 16,34 2-231-16,-5 14 18 0,-9-8 365 0</inkml:trace>
  <inkml:trace contextRef="#ctx0" brushRef="#br0" timeOffset="911.4722">3310 1006 819 0,'-24'0'187'0,"1"-2"-81"16,6 7-8-16,-10-5 1 0,9 6 0 16,-12-3-12-16,10 6-13 0,-11-2-12 0,7 4-9 15,-6 2-2 1,4 4-5-16,-2-1-11 0,5 2-1 0,0-2-16 15,5-1-1-15,-1 4-10 0,6-1-1 0,2 0-5 16,4 1-16-16,4-1 25 0,3-1-28 16,4 0 28-16,4 1-16 0,3-1-2 0,6-2 0 15,4-1-17-15,3-3-1 0,7-1-20 0,-3-5-19 16,11 2-30-16,-9-13-29 0,19 11-60 0,-19-21-61 16,20 6-196-16,-4 4-5 0,-12-17 280 0</inkml:trace>
  <inkml:trace contextRef="#ctx0" brushRef="#br0" timeOffset="1303.5027">3503 1000 1237 0,'0'0'70'0,"-20"29"-34"0,9-9 9 16,-3 3 9-16,7 3 16 0,-6 0-16 0,8 4 5 15,-6-2-2-15,7 1-47 0,-1-2 26 16,4 2-37-16,0-4 14 0,3-2 5 0,2-4-13 15,-4-19 1-15,13 30-6 0,-13-30 3 0,22 24-2 16,-22-24 1-16,32 11-2 0,-13-12 0 0,4-4 5 16,3-4-2-16,2-6 2 0,1-3-4 15,2-4 1-15,-2 0-4 0,-1-1 3 0,-1-1-1 16,-3-1-7-16,-2-2 32 0,0 3-27 0,-3-1 26 16,-2 2-18-16,-1 0-8 0,-4 2 4 15,-3 2-4-15,-9 19 3 0,8-29-3 0,-8 29 4 16,0 0-4-16,0 0 5 0,0 0-2 0,0 0 3 15,0 0-1-15,0 0-5 0,0 0 1 0,0 0-3 16,-7 21 5-16,3 0-2 0,0 2 5 0,1 1-8 16,0 0 7-16,1 2-8 0,2-2-20 0,2 1 25 15,2-3-31-15,2 0 19 0,-6-22-17 16,17 30-26-16,-17-30-23 0,26 15-34 0,-26-15-20 16,37-2-67-16,-37 2-98 0,34-37-190 15,1 19 110-15,-14-22 377 0</inkml:trace>
  <inkml:trace contextRef="#ctx0" brushRef="#br0" timeOffset="1506.6326">4473 410 1597 0,'-20'42'81'16,"-13"12"-60"-16,4 6 2 0,0 5 0 0,6-1 34 15,-4-3-25-15,5-2-12 0,0-4 10 0,5 0-39 16,3-5 17-16,3-3 1 0,5-4-12 0,3 0 6 15,6-3-16-15,3-4-9 0,2-5 14 0,3-4-33 16,6-3 2-16,-2-6-30 0,10 0-33 16,-6-13-33-16,22 9-115 0,-18-20-75 0,14 0-190 15,9 1 143-15,-13-17 372 0</inkml:trace>
  <inkml:trace contextRef="#ctx0" brushRef="#br0" timeOffset="2178.5247">5072 943 1234 0,'-31'3'141'0,"10"-2"-122"0,-1 1-4 15,4 1 13-15,-5-2 14 0,3 4 5 0,-5-3 1 16,5 5 2-16,-5-2-1 0,4 3-3 0,-3-1-6 16,4 3-9-16,-2-1-9 0,3 4 1 0,-2 1-1 15,2 4 1-15,-2 1-7 16,4 4 6-16,-1 0-10 0,3-1 5 0,1-3-7 15,3 0 0-15,3-3-9 0,8-16-18 0,-6 29 17 16,6-29-21-16,5 21 32 0,-5-21-10 0,0 0 7 16,24 22-8-16,-24-22 0 0,26 7 0 0,-8-7 2 15,3-2-2-15,4-6-2 0,5-6 5 0,2-1-17 16,5-5 25-16,-1-1-26 0,1-1 19 0,-3-2-9 16,-7 1-7-16,-4-1 9 0,-7 0-8 15,-5 5 10-15,-3 0-3 0,-8 19 3 0,6-24-3 16,-6 24 1-16,-3-17 0 0,3 17-1 0,0 0 3 15,0 0-1-15,-21-5 0 0,21 5 4 16,0 0-1-16,-24 21-1 0,24-21 4 0,-19 34-5 16,10-11 3-16,1 1-3 0,2-1 4 0,4-2-7 15,2-2 6-15,0-19-6 0,9 33 5 16,-9-33-8-16,24 24-13 0,-7-17 19 0,3-5 1 16,5 2 2-16,4-5-4 0,4-2-2 0,2 0-1 15,0-4 6-15,-2-1 17 0,-1-1-16 0,-2-2-3 16,-2 1 1-16,-2 0-2 0,-2 2 2 0,-3 1-1 15,-4 2 1-15,-17 5-1 0,24-7 2 0,-24 7 1 16,0 0 1-16,0 0 1 0,0 0 1 0,0 0-2 16,0 0-3-16,-4 17 0 0,4-17-3 15,-25 32 1-15,9-11 13 0,-1 1-29 0,1 0 25 16,1 0-22-16,6-1 11 0,3-4 6 16,6-17-4-16,-5 22 0 0,5-22-1 0,0 0 2 15,0 0 3-15,17 18 5 0,-17-18 6 0,0 0 5 16,22-11 0-16,-22 11 0 0,20-23 2 0,-20 23-2 15,21-33 2-15,-12 14-3 0,-5-2-13 0,1-1 21 16,-1-1-27-16,-3 1 16 0,-1 1-14 16,1-2 0-16,-2 1 0 0,1-1 0 0,1-1 0 15,2 1 0-15,3 2 0 0,1 0-6 0,5 0-4 16,4-1-10-16,4 1 2 0,4-1-19 0,6 1-11 16,1-4-27-16,8 6-21 0,-9-12-70 0,22 12-237 15,-13 7-158-15,-1 2-1 0,3 15 518 16</inkml:trace>
  <inkml:trace contextRef="#ctx0" brushRef="#br0" timeOffset="2991.0287">6709 732 816 0,'0'0'67'15,"0"0"-22"-15,12-18 33 0,-12 18-4 16,0 0 15-16,0 0 2 0,0 0-29 16,0 0 23-16,0 0-15 0,0 0-16 0,0 0 2 15,0 0-39-15,0 0 16 0,-6 29-23 0,-2-13-27 16,-4 14 40-16,2 3-30 0,-6 2 27 0,3 8 12 15,-6-2-11-15,2-1 7 0,-3 2-6 0,3-3 0 16,1-4-6-16,1-2 3 0,3-7-7 0,2-3 4 16,2-5-10-16,8-18-12 0,-7 22 15 15,7-22-22-15,0 0 20 0,0 0 13 0,0 0-19 16,0 0 20-16,0 0-20 0,8-23 2 0,-1 4 4 16,4-9-6-16,1-6 8 0,2-6-11 0,0-1 11 15,0-1-12-15,-1-1 13 0,-2 1-12 16,-1-5 13-16,-3-2-13 0,-1 4-21 0,0-5 43 15,-1 6-21-15,-1 5 13 0,-1 3 16 0,0 12-26 16,-3 24 6-16,1-17 2 0,-1 17 7 16,0 0-13-16,0 0 2 0,0 0-2 0,-1 17-10 15,1-17 8-15,2 30-3 0,0-4 2 0,0 2 1 16,0 0-16-16,3-8 31 0,0 1-28 0,4-3 7 16,3-1 8-16,2 0-26 0,6 0 23 0,2-3-2 15,2-8 1-15,3 3 1 0,1-6-1 0,2-3 1 16,2 3 0-16,-1-9-5 0,3-5 3 15,1-1 0-15,-1-7-2 0,1 1-19 0,-7 0 20 16,-3 1 4-16,-2-1 7 0,-3 0 16 16,-2-1-12-16,-18 19-13 0,24-29 0 0,-24 29-1 15,13-22 2-15,-13 22 0 0,0 0-1 0,3-18 3 16,-3 18-2-16,0 0-3 0,0 0 4 0,-7 18-1 16,7-18-8-16,-13 39 3 0,0-10 21 0,-1 4-24 15,-1 7-2-15,-1 1 6 0,2 5-28 16,2-1 24-16,0-3 1 0,3-3-12 0,2-3 4 15,2 0-21-15,2-6 1 0,8 2-27 0,-1-7-2 16,9 4-23-16,-5-11-17 0,12 5-2 0,-20-23-37 16,38 25-32-16,-38-25-60 0,40-3-219 0,-8 9 55 15,-15-19 355-15</inkml:trace>
  <inkml:trace contextRef="#ctx0" brushRef="#br0" timeOffset="3319.1777">7536 895 1177 0,'-4'-19'125'0,"4"19"-60"0,-23-10-7 16,6 9 11-16,17 1-4 0,-28 7-15 0,28-7-5 16,-34 18-5-16,34-18-5 0,-31 27-2 0,17-10-4 15,1 2-14-15,1 3 11 0,1-2-13 16,3 4 7-16,1-1-10 0,5 0 6 0,1 0-8 16,4 0-1-16,1-4-1 0,4-1-6 15,-8-18-3-15,25 29 6 0,-25-29-2 0,31 18 2 16,-15-11-5-16,1-4 5 0,4-3-3 0,-1-4 1 15,2-6 1-15,1-4-5 0,1-4 6 0,0-4-7 16,-1-2 3-16,-1-3-1 0,-1-1 2 0,-3 0-3 16,-5 2 10-16,-3-1-14 0,-4-1 8 15,-5 2-11-15,-3-2 5 0,-3 3-3 0,-4 6 3 16,0-2-6-16,9 21 1 0,-27-20-5 0,27 20-3 16,-29-6-2-16,29 6-3 0,-28 6-6 0,28-6-10 15,-26 20-9-15,26-20-31 0,-17 19-24 0,17-19-51 16,0 0-46-16,12 27-56 0,-12-27-80 0,0 0-72 15,45 27 275-15</inkml:trace>
  <inkml:trace contextRef="#ctx0" brushRef="#br0" timeOffset="3553.5375">8176 470 1055 0,'-23'-20'86'0,"23"20"-43"0,-21 0 15 16,21 0 16-16,-28 14 5 0,28-14-11 15,-35 34-9-15,19-7-14 0,-6 6-9 0,6 9-4 16,-3 1-2-16,4 3 22 0,-2 4-29 0,5-2-12 16,0 4-2-16,2 2-29 0,0-5 20 0,3-1 7 15,0-2-12-15,3-1 9 0,0-1-10 0,3-4 9 16,2-2-2-16,-1-6-40 0,5 0 5 16,-3-9-49-16,6 3-1 0,-8-26-16 0,11 28-71 15,-11-28-66-15,0 0-258 0,0 0 57 16,0 0 376-16</inkml:trace>
  <inkml:trace contextRef="#ctx0" brushRef="#br0" timeOffset="3881.6485">7829 855 1603 0,'0'0'124'0,"-17"22"-97"0,17-22-10 0,0 0 1 15,5 20 14-15,-5-20-3 0,19 10 4 16,-19-10-2-16,34 6-5 0,-10-5-4 0,2 0-5 15,4-1-2-15,2-2-4 0,-1 1-2 0,3-4-5 16,-3 0 0-16,1 3-2 0,0-2 2 0,-3 4 1 16,-2-1-7-16,-4 2 5 0,-4-1-2 0,-2 0-5 15,-17 0 8-15,22 9-6 0,-22-9 0 16,0 0 4-16,15 23-1 0,-15-23 1 0,-4 25-3 16,4-25 5-16,-12 33-6 0,2-15 2 15,-3 1-5-15,-3 4 7 0,0-1-5 0,-1 4 9 0,0 0-6 16,-1-1 3-16,1 1-9 0,2-6-23 0,2 0 18 15,3-3-33-15,10-17 20 0,-10 21-9 16,10-21-9-16,0 0-9 0,0 0-27 0,0 0-32 16,31 5-99-16,-28-30-72 0,19 7-255 15,1-2 40-15,-9-10 407 0</inkml:trace>
  <inkml:trace contextRef="#ctx0" brushRef="#br0" timeOffset="4006.6469">8226 643 1607 0,'0'0'142'0,"-34"-9"-86"15,15 6-30-15,2 3-5 0,17 0-14 16,-24 3-10-16,24-3-15 0,0 0-17 0,-24 0-46 16,24 0-56-16,0 0-60 0,13-17-74 0,-13 17-177 15,9 18-28-15,14-1 284 0</inkml:trace>
  <inkml:trace contextRef="#ctx0" brushRef="#br0" timeOffset="4731.5032">8578 873 1370 0,'-20'1'48'0,"20"-1"-4"16,-30 6 15-16,30-6 8 0,-21 4-10 0,21-4-14 16,-19 5-11-16,19-5-9 0,0 0-5 0,-17 7-2 15,17-7-7-15,0 0 7 16,-17 24-6-16,17-24 7 0,-17 33 4 0,7-14-2 15,-3 2 2-15,0 3 2 0,-1 3-10 0,2 3 9 16,1-1-11-16,5-4 4 0,1 0-7 0,3-1-26 16,3-4 21-16,2-2-26 0,-3-18 23 0,14 27-1 15,-14-27-2-15,26 16 3 0,-8-14-1 0,1-4 1 16,4-3 0-16,3-6-1 0,2-6-3 16,-1-3 17-16,1-6-28 0,0-4 19 0,-2-2-21 15,0-3-6-15,-2 3 8 0,-4 0-9 0,-4 2 5 16,-7 1-4-16,0-1 3 0,-9-3-13 0,0 2 1 15,-8-4-15-15,1 1 14 0,-5 5 25 16,2 2 5-16,1 8 27 0,9 19-5 0,-19-21 3 16,19 21 2-16,-22 5-1 0,22-5-3 0,-20 16 19 15,20-16-43-15,-17 22 2 0,17-22 9 16,-10 30-37-16,10-30 55 0,5 34-5 0,3-15-5 16,5-2 7-16,-13-17-6 0,32 29-5 0,-12-21 3 15,1 2 2-15,0 0-1 0,1 1 5 0,0-4-6 16,0 0 1-16,0-1-7 0,0-2-4 0,-3 1-2 15,1-3-3-15,-20-2 4 0,29 5-2 0,-29-5 1 16,18 6 0-16,-18-6-6 0,0 0 6 0,0 0 5 16,0 0 0-16,0 0 3 0,0 0-3 15,-2 21-10-15,2-21 4 0,-17 25-1 16,2-7 6-16,2-1-6 0,-2 2 5 0,1 1-9 16,1 0 4-16,2 0-2 0,11-20 4 0,-13 31-4 15,13-31 4-15,-2 18-5 0,2-18 3 0,0 0-1 16,0 0 0-16,22 10 6 0,-22-10-3 0,31-15 4 15,-8-2-6-15,3-6 0 0,1-2 0 16,4-2 0-16,-3 1 0 0,1-1 0 0,-1 3 0 16,-1-1 0-16,0-1 0 0,-4 8 0 0,-1 1 0 15,-4 4 0-15,-18 13 0 0,23-17 0 0,-23 17 0 16,0 0 0-16,0 0 0 0,0 0 0 0,-7 21 0 16,-5-3 0-16,-4 6 0 0,-2 2 0 0,-3 1 0 15,2-2 0-15,2 2 0 0,4-4 0 0,5-4-24 16,8 1-33-16,0-20-10 15,11 29-29-15,-11-29-19 0,30 19-59 0,-30-19-111 16,38-4-254-16,-5 11 8 0,-8-12 373 0</inkml:trace>
  <inkml:trace contextRef="#ctx0" brushRef="#br0" timeOffset="5573.9842">10032 624 914 0,'0'0'300'0,"-11"-19"-200"15,11 19-34-15,-2-27-9 0,2 27 6 16,0 0-2-16,-1-18-6 0,1 18-9 0,0 0-16 15,0 0 0-15,-20 17-12 0,20-17-1 0,-15 29 3 16,5-6-2-16,3 6 7 0,-3-2-12 16,3 4-15-16,-3 2 9 0,3 3-13 0,-2 5 18 15,3 1 10-15,0-1-11 0,1-1 8 0,-2-1-9 16,1 0 7-16,0-3-13 0,1 0 6 0,0-2-11 16,1-5 9-16,2-6-9 0,0-1-24 0,2-22 26 15,0 28-30-15,0-28 28 0,0 0-1 0,0 0 1 16,0 0-1-16,0 0 1 0,0 0-2 15,0 0 3-15,17-12 30 0,-11-9-30 16,1-3 28-16,0-6-30 0,1-2-8 0,0-3 6 16,-2-2-10-16,1-2 8 0,0-5-13 0,-1-2 11 15,-1-6-12-15,1-1-11 0,1-8 35 0,3-2-5 16,1-3 10-16,2 4 12 0,0 7-32 0,2 14 6 16,-1 12-1-16,-1 7 5 0,-13 22 4 0,24-28-2 15,-24 28 4-15,24-13 1 0,-24 13 2 0,21 4-3 16,-21-4 3-16,19 11-5 0,-19-11-3 15,21 25 3-15,-21-25-3 0,16 36 3 0,-9-16 1 16,1 0 1-16,0 2-2 0,-2 1-1 0,-1 6 0 16,-1 2 2-16,-2 1 0 0,-2-1-2 0,0-4-2 15,-4-4-1-15,-2 2-25 0,-2-1 12 16,-3 2-9-16,-5 5 10 0,-1-7 19 0,-2 2-7 16,-2-3 7-16,-2-3-10 0,0 3 9 15,0-3-5-15,-1-2 15 0,1-5 4 0,4 0-1 16,-1-3 1-16,20-10-9 0,-25 17-7 0,25-17 2 15,0 0-4-15,0 0 1 0,-17 11-3 0,17-11-2 16,0 0 2-16,0 0 1 0,14 17 2 0,-14-17 0 16,22 18-2-16,-22-18 1 0,36 12-2 0,-16-7 3 15,5-1-1-15,0-3 0 0,2 1-5 0,2-2-5 16,2 1-4-16,-4-1-7 0,3 0-4 16,-5 0-4-16,3 4-27 0,-8-3-8 0,8 4-21 15,-28-5-37-15,43 4-58 0,-43-4-106 16,21 1-221-16,-3 12 24 0,-18-13 421 0</inkml:trace>
  <inkml:trace contextRef="#ctx0" brushRef="#br0" timeOffset="5988.8529">10411 901 1232 0,'-15'22'346'0,"15"-22"-302"16,0 0-20-16,-13 22 6 0,13-22 13 0,-1 16 3 15,1-16-12-15,0 0-9 0,7 21-9 16,-7-21-9-16,0 0 4 0,27 16-7 16,-27-16 2-1,31 3-1-15,-10-3-3 0,3-2 1 0,6-3-6 16,0-2 5-16,3 0-4 0,0-3 4 0,-3 1-4 16,-2 2-3-16,-2 0-3 0,-6-2 2 0,-3-1-1 15,-17 10 2-15,28-22-7 0,-28 22-1 0,17-22-3 16,-17 22 5-16,0-25 3 0,0 25 5 0,-18-28-3 15,18 28 4-15,-32-22-3 0,12 14 6 16,-2-3-2-16,-1 2 8 0,-2 3-1 0,-1 1 10 16,0 11 4-16,-2 2-2 0,3 1 9 0,-2 6-8 15,3 1 7-15,-1 3-1 0,5 6 2 0,0 1-9 0,4 0 0 0,2 1-16 0,3 0 5 16,5-1-9-16,1 0 6 0,6-2-9 0,4-1 6 16,5-2-4-16,4-2 0 0,6-1-3 15,0-6-4-15,7 0-12 0,2-5-6 16,7-3-17-16,-1-4-18 0,10-1-34 0,-7-10-29 15,19 7-52-15,-20-16-75 0,21 7-84 0,0 6-158 16,-22-11 160-16,20 13 335 0</inkml:trace>
  <inkml:trace contextRef="#ctx0" brushRef="#br0" timeOffset="6332.6064">11053 896 913 0,'0'0'344'0,"0"0"-220"0,0 0-43 0,23-16-3 15,-23 16 2-15,0 0-19 0,0 0-11 16,0 0-14-16,0 0-8 0,0 0-1 0,0 0-5 16,0 0 3-16,0 0 1 0,16 27-7 0,-16-27-2 31,-1 36 0-31,-2-13-12 0,0 0 11 0,-2 3-6 15,0 3 6-15,-1-1-7 0,1 1 7 0,-1-3-14 16,2 0 6-16,3-5-7 0,0 0-30 0,1-21 27 16,7 29-28-16,-7-29 28 0,0 0 3 0,21 20-1 0,-21-20 2 0,19 3-3 15,-19-3 0-15,27-13 3 0,-10-1 25 0,0-6-24 32,1-3 19-32,1-3-27 0,-1-3-4 0,-1 0 2 0,-3 1-2 0,0 1-1 0,-4 0-14 0,-2 3-3 15,-4-4-18-15,1 1-8 0,-10-4-36 0,11 1-40 16,-18-15-68-16,19 10-36 0,-17-1-87 0,3 10-100 15,7 26 21-15,1-17 353 0</inkml:trace>
  <inkml:trace contextRef="#ctx0" brushRef="#br0" timeOffset="6598.219">11729 821 1160 0,'0'0'149'0,"0"0"-70"0,9 18 18 0,-9-18 15 0,0 0-15 0,0 0-28 0,0 0-28 31,0 0-22-31,-15 23-4 0,15-23-4 0,-16 20 1 0,16-20 2 0,-22 24 2 0,9-6-9 0,2 0 2 32,0 4-8-32,3 2 5 0,-3 0-3 0,1 3 4 15,0-1-9-15,2 1-2 0,3-2-13 0,0-2 6 0,5 0-25 0,0-23-14 0,6 35-50 16,-6-35-30-16,14 20-70 0,-14-20-73 0,0 0-250 15,30 0 41-15,-30 0 387 0</inkml:trace>
  <inkml:trace contextRef="#ctx0" brushRef="#br0" timeOffset="6738.8268">11729 712 1094 0,'-24'-47'206'0,"11"6"-69"0,-14 2-14 15,12 9-30-15,-9 10-8 0,7 9-17 0,-5 3-30 16,4 5-20-16,18 3-14 0,-28-1-17 0,28 1-22 15,0 0-59-15,0 0-74 0,0 0-104 0,0 0-83 16,33 12-160-16,-33-12 102 0,49 20 413 16</inkml:trace>
  <inkml:trace contextRef="#ctx0" brushRef="#br0" timeOffset="7113.8782">12059 863 1326 0,'0'0'165'0,"-39"22"-100"16,39-22-14-16,-34 17-2 0,34-17-5 15,-28 16-10-15,28-16-12 0,-26 16-2 0,26-16 6 16,-22 15-4-16,22-15 6 0,0 0-10 16,-17 23-4-16,17-23-6 0,0 0 1 0,-2 20-3 15,2-20-2-15,0 0-2 0,9 19-2 0,-9-19-2 16,0 0 4-16,23 16 0 0,-23-16 1 0,22 8 1 31,-22-8-4-31,25 9-4 0,-25-9 2 0,33 7 0 16,-15-2 1-16,0 0 5 0,1 1-2 0,-19-6 0 0,29 14 3 0,-29-14-4 0,19 16-1 15,-19-16 6-15,15 18 3 0,-15-18 0 0,4 23 7 16,-4-23-13-16,-5 27 3 0,5-27-4 0,-16 27-26 16,16-27 29-16,-24 28-27 0,24-28 25 0,-33 22 0 15,33-22-4-15,-32 19-2 0,32-19-7 0,-23 14-9 16,23-14-12-16,0 0-14 0,0 0-26 15,-21 0-31-15,21 0-65 0,0 0-56 16,12-27-226-16,-12 27-44 0,13-31 165 0</inkml:trace>
  <inkml:trace contextRef="#ctx0" brushRef="#br0" timeOffset="7317.0752">12454 878 1608 0,'-17'21'79'0,"17"-21"-34"0,-21 26 3 16,12-6 12-16,-8-2-10 0,2 2-10 0,-3 1-14 16,1 3-4-16,-1 3-14 0,2 0 6 15,0 1-9-15,3-1 1 0,2-3-2 0,1-1-31 32,3-1 26-32,0-4-33 0,7-1 17 0,0-17-8 0,5 22-28 0,-5-22-13 0,0 0-16 31,23 8-25-31,-1-8-49 0,-14-19-65 0,20 5-189 15,-3 1-91-15,-10-14 187 0</inkml:trace>
  <inkml:trace contextRef="#ctx0" brushRef="#br0" timeOffset="7473.3248">12354 423 1656 0,'0'0'118'0,"-26"12"-107"15,26-12-17-15,0 0-12 0,0 0-19 0,0 0-32 16,0 0-46-16,0 0-42 0,0 0-86 0,32-2-135 31,0 1-90-31,-12-8 175 0,23 12 293 0</inkml:trace>
  <inkml:trace contextRef="#ctx0" brushRef="#br0" timeOffset="7707.6372">12958 409 1296 0,'-26'19'172'0,"15"9"-85"15,-10-1-2-15,12 5 1 0,-8 1-6 16,7 4-33-16,-6 4-7 0,6 3 21 31,-2-4-29-31,2 5-27 0,0-3-5 0,0 2-34 0,-1 3 19 0,0 0 27 0,-2 1-13 0,-1 1 9 16,1 0-10-16,-1 0 7 0,3-5-9 0,3-5-29 16,3-4 13-16,3-5-34 0,4-3 11 0,2-8-4 15,7 4-55-15,-11-23-51 0,20 23-63 0,-20-23-89 16,0 0-218-16,28-8 84 0,-26-13 415 31</inkml:trace>
  <inkml:trace contextRef="#ctx0" brushRef="#br0" timeOffset="7895.1159">12618 873 1436 0,'-18'4'307'0,"18"-4"-255"16,-21 8-26-16,21-8-2 0,0 0 1 15,0 0-4-15,0 0-9 0,-3 18 0 0,3-18-3 0,0 0 5 0,24 15-2 0,-24-15-1 0,36 1-3 16,-9-3-8-16,5-2-7 0,4-4-19 0,4 3-15 16,-2-6-22-16,10 5-46 0,-13-7-59 0,20 6-137 15,-21 10-203-15,1-7-28 0,9 12 331 0</inkml:trace>
  <inkml:trace contextRef="#ctx0" brushRef="#br0" timeOffset="8332.6459">13084 1007 1006 0,'-17'11'332'0,"17"-11"-279"0,0 0-26 0,0 0 11 0,0 0 17 16,0 0 14-16,0 0-3 0,18 10-6 0,-18-10-15 15,31-9-6-15,-8 2-9 0,-1-4-4 32,4 0-7-32,2-4 0 0,3-1-14 0,0-1-1 15,3 0-5-15,-1-1-1 0,-1-1-2 16,-4-1 9-16,-5 2-8 0,-5 4 5 0,-18 14-2 0,22-20 8 0,-22 20 5 0,0 0 10 0,0 0-5 16,0 0-7-16,0 0-6 0,-18-14-8 0,18 14-1 15,-34 9 4-15,11 0 2 0,-5 2-2 0,-3 0 4 16,0-2-5-16,-2 2 2 0,0 1-1 0,0 4 9 31,0-1 3-31,3 2 6 0,1-1-3 16,6 0 1-16,2 1-10 0,6 0-2 0,4 0-4 0,3 1 0 0,4 0 0 0,3 0 0 15,4 3-1-15,4-4 2 0,5 1-8 0,5-2 5 16,7-4-11-16,7-4-3 0,6 0-9 0,5-6-4 31,9-2-13-31,-1-4-13 0,9 1-37 0,-9-13-44 16,19 8-60-16,-19-17-90 0,22 7-66 0,-1 6-138 15,-18-11 185-15,19 15 305 0</inkml:trace>
  <inkml:trace contextRef="#ctx0" brushRef="#br0" timeOffset="8723.2451">14002 818 1581 0,'-33'8'90'0,"9"0"-41"15,-4 2 1-15,6 0 3 0,-5-1-10 16,4 1 0-16,-5-1-11 0,4 0 1 0,-2 1-8 31,5 3-3-31,-1 2-5 0,1 2-8 0,2 1-9 16,0 1 0-16,4 3 0 0,0 2 0 0,0 0 0 15,6 1 0-15,-1 0 0 0,5-2 0 0,4-4 0 16,1-19 0-16,10 31 0 0,-10-31 0 0,25 19 0 0,-8-14 0 0,4-5 0 0,4-5 0 31,2-5 0-31,3-4 0 0,1-6 0 0,0-4 0 16,6-6 0-16,1-5 0 0,3-1 0 0,2-4 0 0,-2-1 0 0,-6 1 0 0,-3 0 0 15,-7 0 0-15,-3 1 0 0,-2 6 0 0,-4 1 0 32,-6-7 0-32,-1 5 0 0,-4-9 0 0,-2 4 0 15,-3 8 0-15,0 6 0 0,0 25 0 0,-9-21 0 16,9 21 0-16,-21 17 0 0,5 9 0 16,-4 20 0-16,-1 6 0 0,-3 5 0 0,0 3 0 15,3 0 0-15,0 1 0 0,0 1 0 0,4-2 0 0,1-4 0 0,5-4 0 0,8-4 0 0,3-8-79 31,17 2-56-31,-7-20-77 0,26 12-169 0,-9-11-205 16,0-9 40-16,11 5 439 0</inkml:trace>
  <inkml:trace contextRef="#ctx0" brushRef="#br0" timeOffset="8863.8837">14576 1200 1728 0,'-33'3'272'0,"16"-6"-225"31,17 3-47-31,-30-5 0 0,30 5 0 0,-30-4 0 16,30 4-48-16,-43-12-110 0,43 12-248 16,-30 0-256-16,2 1 60 0,0 13 432 0</inkml:trace>
  <inkml:trace contextRef="#ctx0" brushRef="#br1" timeOffset="13892.2839">1635 1722 213 0,'0'0'23'0,"-18"-12"-13"0,18 12-6 16,0 0-2-16,-18-2 2 0,18 2 11 0,0 0 12 15,0 0 22-15,0 0 18 0,0 0 3 0,0 0 9 16,0 0-7-16,0 0-2 0,-17-10-5 0,17 10-4 16,0 0-8-16,0 0 0 0,0 0-9 15,0 0-2-15,0 0-8 0,0 0-1 0,0 0-4 16,0 0-7-16,0 0-7 0,0 0-7 0,0 0-3 15,0 0 1-15,0 0 0 0,0 0-1 16,19 12-2-16,-19-12-1 0,0 0-1 0,17 10 0 16,-17-10 1-16,0 0 0 0,26 7 1 0,-26-7 0 15,22 2 3-15,-22-2 4 0,28 0 1 0,-9 0 1 16,-2-2 0-16,4 1 1 0,0-3-2 16,1 3 2-16,-2-1-1 0,3 2-6 0,-1 0-1 15,0 0-1-15,2 1-2 0,0 2 1 0,0 0-1 16,1 0 2-16,0 0-1 0,1-1 2 0,1 1 0 15,4-2-1-15,-1-1 0 0,4 0-1 0,0-1 0 16,3-3 0-16,3 0 4 0,2-2 2 0,2-1 2 16,4 0 0-16,-2-4-1 15,2 0-2-15,1 0 3 0,2-1-4 0,0 0 3 16,0 2-4-16,-2-2-1 0,2 4-4 0,-2 1-3 16,-1-1-2-16,-2 2 1 0,2 1-2 0,-1 1 5 15,0 1-1-15,0-1 2 0,0 3-1 0,-2 0 0 16,2-1-1-16,-1 2 2 0,-2-2-1 0,-1 2-1 15,0 0 2-15,1-1-1 0,-1 1 1 0,1 0 0 16,1 0 0-16,0 1 0 0,1-1-2 16,1 0 2-16,1-1-1 0,1-1 0 0,0-1 1 15,-1 1-1-15,0 0-1 0,0-1 2 0,0 1-2 16,2 2 4-16,0-1 0 0,-2-1-1 0,3 4 1 16,-3-2-4-16,0 1 1 0,1 1-1 15,-2 1 1-15,1 0 0 0,-2 0 0 0,-1 1-1 16,0 1 1-16,-1 0-1 0,0 0 1 0,-1 0 6 15,0 0 0-15,1 1 0 0,-2 0 0 16,1-1-7-16,-2-2 1 0,2 2-1 0,1-1 1 16,-1-1 0-16,2 1-1 0,-2 0 1 0,-2-2-1 15,2 0 0-15,1 0 1 0,1-2 0 0,0 0 0 16,1 1 1-16,0-1 2 0,-1 0 1 0,2 0 2 16,1-1 0-16,-1 2 2 0,-1-2-4 0,1 1 0 15,-2 0 0-15,-2 0 0 0,1 0-3 16,0 1 1-16,-1 0 0 0,-1 0-2 0,-2 0 3 15,3 1-2-15,-2 0-1 0,1-2 0 16,0 4-1-16,1-4-1 0,0 2 2 0,0-3-1 16,-2 1 2-16,1 0 0 0,-1-1-1 0,0 2 1 15,2-2 0-15,0 1 0 0,0 0 1 0,2-2-1 16,2 0 1-16,0 0-2 0,0-3 1 0,3 1 0 16,0-1 2-16,0 3-2 0,1-2 2 15,-1 1-2-15,0-2 2 0,0 1-1 0,1-1 0 16,0 1 0-16,0 0-2 0,1-1 0 0,-1 3 1 15,2-2-1-15,0-1 1 0,1 2-1 0,-1-1 1 16,-1 0-2-16,1 1 2 0,-2-1-2 0,0 2-9 16,1-1-1-16,0 1 1 0,1 1-1 0,-2-2 10 15,0 3 1-15,1-1-1 0,0 0 0 16,1 2 1-16,-1-2-1 0,-1 1 1 16,0 0-1-16,3-1 2 0,-1 1-1 0,2 0 1 15,2 0 1-15,-1-2-4 0,2 1 2 0,2-1-1 16,0-2-1-16,0 2 2 0,0-1-2 0,-2 1 2 15,3-1 6-15,-1 1 1 0,1 0-2 0,-1 2 0 16,0-2-6-16,0 2-1 0,-3 0 1 0,-1 0 0 16,-2 2-1-16,0 0 0 0,-3 2 0 15,1 0 3-15,-1 0 1 0,-2 2-2 0,1-1 3 16,-3 1-5-16,1 1 2 0,-1 0-2 0,-1 0 3 16,2 0-2-16,-1-2 2 0,-1-2-3 15,2 2 2-15,0 0-2 0,0 0 2 0,2-3 0 16,0-1 2-16,-1 1-2 0,3-1 2 0,-5-1-2 15,3 0-1-15,-2 0 2 0,4-1-2 0,-5 1 2 16,0 0-1-16,-2-2 1 0,0 1-2 16,2-1 3-16,-2 1 1 0,1-2-1 0,1 1 1 15,-2-1-3-15,1 0 0 0,3 0 0 0,-1 1 0 16,0 1 1-16,0-2-2 0,-2 1 3 0,-1 1-2 16,0-2 0-16,-3 2 1 0,3-1 1 0,-1-1 0 15,0 1 0-15,1-2 1 0,-1 0-3 0,-1 3-1 16,2-2 1-16,-1 1 0 0,0-1 1 15,0-2-2-15,0 0 2 0,-3 1-2 16,-2 0 1-16,0-1-1 0,0 1 1 0,-2-1-1 16,1 2 0-16,0-1-1 0,-4 2-1 0,1-2 0 15,-1 2 3-15,-2-1 0 0,-1 1 1 0,0 1-1 16,0-1 0-16,2 1 2 0,1-1 3 0,-1 1 0 16,-1-2-1-16,-2 2-1 0,2 0-3 0,-2-1 1 15,2 2-1-15,-2-1 0 0,1 1 0 16,-1-1 0-16,0 0-3 0,1 1 0 0,-2-1 0 15,1-1 2-15,0 1 2 0,-4-1 0 0,0 1 0 16,-2-1 0-16,-2 0-1 0,-2 1 1 0,-1 1-1 16,-2-1 0-16,-17 1 1 0,29-2-2 0,-29 2 2 15,25-1-1-15,-25 1 0 0,18 0 1 16,-18 0-1-16,17-2 0 0,-17 2 1 0,18-4-1 16,-18 4 2-16,18-4-1 0,-18 4 0 15,20-3-1-15,-20 3-1 0,19-3 2 0,-19 3 0 16,20-2-1-16,-20 2 0 0,18-2 0 0,-18 2 1 15,0 0-1-15,21 2 0 0,-21-2-1 0,0 0 1 16,18 2 0-16,-18-2 0 0,0 0 0 0,0 0-1 16,0 0 1-16,0 0 1 0,0 0-1 0,0 0 0 15,0 0 0-15,0 0 0 0,0 0 0 16,0 0 1-16,0 0-1 0,0 0 0 0,0 0 1 16,0 0 0-16,0 0 0 0,0 0 0 15,0 0-3-15,17 4 2 0,-17-4 1 0,0 0-1 16,0 0 0-16,0 0-1 0,0 0 0 0,0 0 0 15,0 0 1-15,18 2 0 0,-18-2 1 0,0 0-3 16,0 0 1-16,0 0-3 0,0 0-7 0,0 0-13 16,0 0-18-16,0 0-37 0,0 0-48 15,27 17-109-15,-27-17-231 0,0 0 19 0,0 0 338 16</inkml:trace>
  <inkml:trace contextRef="#ctx0" brushRef="#br2" timeOffset="21092.3806">5995 5688 494 0,'0'0'106'15,"-24"12"-22"-15,24-12 4 0,-24 11-11 16,24-11 9-16,-24 12-14 0,24-12-11 0,-20 15-6 16,20-15-28-16,-15 17 2 0,15-17-23 0,0 0-5 15,-10 23-2-15,10-23-2 0,2 17 1 0,-2-17-4 16,0 0-17-16,16 23 16 0,-16-23-15 0,19 12 16 15,-19-12 2-15,28 8 0 0,-28-8 1 0,33-4 2 16,-16 0 0-16,1-3 3 0,0 1 15 16,-1-2-14-16,-17 8 15 0,32-19-15 0,-32 19-1 15,28-20 2-15,-28 20-3 0,23-19-15 0,-23 19 15 16,13-17-13-16,-13 17 15 0,0 0 7 0,9-19 7 16,-9 19 5-16,0 0 4 0,0 0-2 15,0 0-9-15,-21-16-6 0,21 16-4 0,-19 1-3 16,19-1 0-16,-28 7-1 0,28-7 2 0,-33 16-3 15,33-16 3-15,-33 22 18 0,33-22-13 16,-31 24 19-16,31-24-12 0,-27 24-2 0,27-24-19 16,-21 18 14-16,21-18-21 0,0 0 14 0,0 0-2 15,-13 18-4-15,13-18 1 0,0 0-1 0,0 0 2 16,0 0 0-16,22 16 1 0,-22-16 1 0,19 5 0 16,-19-5 0-16,24 2 1 0,-24-2 0 0,26-1-2 15,-26 1 2-15,27-5-2 0,-27 5 1 16,28-10 2-16,-28 10-1 0,23-14 1 0,-23 14 0 15,18-15 17-15,-18 15-15 0,0 0 17 16,13-21-16-16,-13 21-1 0,0 0 9 0,0 0 5 16,2-19 9-16,-2 19 4 0,0 0-20 0,0 0 14 15,0 0-22-15,-24-8 17 0,24 8-3 0,-18 2 1 16,18-2 15-16,-20 6-19 0,20-6 15 0,-20 10-38 16,20-10 14-16,0 0-19 0,-21 18 16 15,21-18 0-15,0 0-2 0,0 0 0 0,0 0-2 16,0 0-2-16,0 0 1 0,0 0-1 0,0 0 1 15,0 0 1-15,21 11 2 0,-21-11 0 0,27-13 2 16,-10 2 18-16,0-2-36 0,1-1 35 0,0-3-33 16,1 2 14-16,-4-2 4 0,-15 17-4 15,28-26 4-15,-28 26-2 0,0 0 4 0,19-14 6 16,-19 14 10-16,0 0 0 0,0 0-4 16,0 0-6-16,-25 13-12 0,25-13 2 0,-28 23-4 15,28-23 3-15,-30 33-4 0,14-16 5 0,16-17 11 16,-23 26-42-16,23-26 13 0,0 0-47 0,-2 19-40 15,2-19-29-15,19-3-120 0,-19 3-258 0,29-24 52 16,3 13 365-16</inkml:trace>
  <inkml:trace contextRef="#ctx0" brushRef="#br2" timeOffset="22451.7822">6021 5901 372 0,'11'-31'127'16,"-2"-3"-15"-16,0-5-8 0,3 1-9 0,-3-6-23 16,2 5-1-16,-3-9-15 0,4 5-5 0,-6-7-4 15,3-1-21-15,-3-4-4 0,0-3-21 0,-1-4 9 16,2-6 2-16,-1-4-19 0,0-4 18 16,2-5-17-16,-2-2-1 0,1-2 18 0,0-7-20 15,3-3 21-15,1-6-5 0,1-3-11 0,3-3 12 16,1-3-13-16,2 3-6 0,1-1 24 0,3-1-7 15,1 4-11-15,0 3 12 0,0 2-13 16,1 3-3-16,-4 2 23 0,3-2 6 0,-6-1-5 16,3 4 21-16,-4-4-11 0,1 6-10 15,-3 0 13-15,3 4-9 0,-2 5-23 0,-1 5 14 16,0 9-20-16,-6 8 4 0,-3 14 4 0,-5 4-23 16,1 14-8-16,-7-2-21 0,3 12 10 0,-8 0-23 15,11 19-41-15,-23-21-49 0,23 21-135 0,0 0-98 16,-30-21 217-16</inkml:trace>
  <inkml:trace contextRef="#ctx0" brushRef="#br2" timeOffset="23483.0666">6624 2245 174 0,'0'0'75'0,"-28"-3"12"15,28 3 16-15,-29-1 2 0,29 1-2 16,-28 0-9-16,11-2-9 0,17 2-11 0,-32 3-5 16,32-3-6-16,-28 6-13 0,28-6-8 0,-24 10-14 15,24-10-10-15,-21 14-10 0,21-14-4 0,-19 19-5 16,19-19 2-16,-17 21-2 0,17-21 3 16,-14 26-4-16,14-26 3 0,-8 26-4 0,8-26 2 15,-1 21-4-15,1-21 2 0,0 0-3 0,8 18 0 16,-8-18 1-16,0 0 0 0,24 10 2 0,-24-10 2 15,26 0 0-15,-26 0 2 0,32-3 0 0,-15 1-1 16,1-1 0-16,0-1-1 0,2-1 2 0,-2-1-3 16,-1-2 2-16,-17 8-3 15,30-16-1-15,-30 16-7 0,23-22-3 0,-23 22-8 16,14-26-2-16,-14 26-3 0,5-29 3 0,-5 29 2 16,-5-31 11-16,5 31 5 0,-12-27 8 0,12 27 2 15,-21-21 11-15,21 21 7 0,-28-15 14 0,28 15 6 16,-32-6 1-16,32 6-2 0,-31 2-7 0,31-2-3 15,-29 10-6-15,29-10-1 0,-26 15-6 0,26-15-3 16,-21 19-5-16,21-19-1 0,-14 20-6 16,14-20 0-16,-8 23-4 0,8-23 2 0,0 26-4 15,0-26 3-15,8 25-2 0,-8-25 1 0,16 23-2 16,-16-23 3-16,21 20-3 0,-21-20 3 0,27 12-1 16,-27-12 1-16,31 6 1 0,-31-6-1 0,31 0 2 15,-31 0-1-15,31-9 2 0,-31 9-2 16,28-14 2-16,-28 14-2 0,25-26 3 0,-25 26-4 15,22-34 4-15,-11 18-4 0,-3-4 3 16,0 3-4-16,-3-1 4 0,-5 18-2 0,4-31 6 16,-4 31 4-16,-2-25 11 0,2 25 4 0,-8-16 7 15,8 16-1-15,0 0-5 0,-24-6-5 0,24 6-8 16,-25 6-6-16,25-6-6 0,-31 18 0 0,14-5-4 16,0 4 5-16,-1 1-4 0,0 4 8 0,0 1-5 15,2 1 7-15,3-1-6 0,0 0 4 16,4-4-5-16,9-19 2 0,-10 28-6 0,10-28 3 15,1 19-4-15,-1-19 1 0,0 0-2 16,21 19 1-16,-21-19 1 0,25 2 0 0,-25-2 2 16,34-7 0-16,-14-2 2 0,1 0 0 0,-2-5 5 15,0 1-1-15,-2-1 4 0,0 0-3 0,-17 14 2 16,26-23-2-16,-26 23 6 0,0 0 8 0,11-18 12 16,-11 18 5-16,0 0-3 0,0 0-9 15,0 0-14-15,0 0-7 0,0 0-7 0,-24 11-4 16,24-11-3-16,-23 18-3 0,23-18-9 0,-26 27-6 15,15-9-20-15,11-18-11 0,-19 34-33 0,19-34-42 16,-11 34-100-16,1-13-281 0,10-21 34 0,7 34 293 16</inkml:trace>
  <inkml:trace contextRef="#ctx0" brushRef="#br2" timeOffset="24986.8862">4966 3598 155 0,'11'-17'75'16,"8"1"-17"-16,-2-3-9 0,4-2 4 16,1 0 7-16,4-4 13 0,2 1 5 0,0-1 0 15,5 1-18-15,1-3-15 0,1 2-20 0,3 0-9 16,-2 2 0-16,3 0-10 0,0 3 5 15,0 1-7-15,1 0-5 0,0 5-10 0,0 1 10 16,0 2-11-16,1 1 11 0,1 0 0 0,1 2-1 16,-1-1 1-16,2 3 0 0,1 0 1 0,1 0-2 15,3 0 2-15,0 0-2 0,3 0 1 0,-1 0-1 16,2 0 1-16,3 0 1 0,0 0-1 0,0 0 0 16,0 1 0-16,0 1-1 0,-1 2 1 0,0 2 0 15,-1 2 2-15,-1 3-2 0,0 3 1 16,-2 0 1-16,-2 4-3 0,0 1 3 0,-3 3-2 15,-1 1 2-15,-1 4 6 0,-2-1-5 0,1 3 6 16,-3 3-7-16,0-1 0 0,-1 3-8 0,-1 0 8 16,2-1-7-16,0 1 7 0,-1 1 3 0,2-2-5 15,0 1 4-15,1-1-3 0,0 0 6 0,2 0 0 16,0 0 5-16,-2 0-4 0,2 1 2 16,-2 1-6-16,-1 1 4 0,-1 0-6 15,0 1 4-15,-1 0-7 0,-1 2 5 0,-1 1 6 16,0-1-8-16,-2 3 8 0,1 0-18 0,-5 0 6 15,1 3-6-15,-3-2 5 0,-1 2 7 0,0 1-8 16,-3 2 7-16,0 3-7 0,-2 1 9 0,-2 0-7 16,-2 2 9-16,-2 4 3 0,1 0-3 0,-3 1 21 15,-1 3-8-15,-1-3 18 0,-2 3 5 16,-3-3-10-16,2 4 2 0,-5-4-3 0,4 3 13 16,-6-5-7-16,2 3 17 0,-5-2-10 0,2 4-34 15,-3-6 16-15,1 2-29 0,1-3 0 0,-1-1 11 16,0 2-13-16,-1-1 10 0,1 2-12 0,-1-1 11 15,-2 1-17-15,1-2 10 0,-2 4-7 16,-1-2-8-16,2 1 9 0,-6 0-20 0,2-2 20 16,-3 1-4-16,-2-1 6 0,-1 1 12 15,-2 1-11-15,-2-1 10 0,0-1-9 0,-3-1 11 16,0 1-10-16,-2-2 13 0,0 0 12 0,0 0-23 16,-1-4 26-16,1 1-26 0,-1-6 6 0,-1-1 7 15,-1-4-10-15,0-1 5 0,1-2-10 0,0-2 1 16,3-1-16-16,-4-5-8 0,6 0-27 0,-6-8-25 15,12 5-56-15,-9-11-90 0,-2-8-183 16,24-1 69-16,-23 4 339 0</inkml:trace>
  <inkml:trace contextRef="#ctx0" brushRef="#br2" timeOffset="25455.6603">8007 6548 643 0,'0'0'74'0,"3"-25"-31"0,-3 25-3 15,11-21-2-15,-11 21 11 0,11-22-2 0,-11 22-5 16,0 0-19-16,14-18-11 0,-14 18-6 16,0 0 15-16,0 0 11 0,0 0 5 0,0 0-5 15,0 0-15-15,-5 17-13 0,5-17-5 0,-16 30 8 16,4-10 5-16,0 8 17 0,-5-1 9 0,4 10 15 15,-7 0-3-15,8 7 10 0,-9-1-15 16,6 4 8-16,-5-6-18 0,5 2 2 0,-2-4-19 16,5-1 2-16,2-4 4 0,4-2-34 0,5-3 29 15,5-1-32-15,2-1 10 0,5-1 6 16,4-2-5-16,4-1 5 0,4-2-6 0,3-3 6 16,7-6-6-16,5-6 1 0,7-8 2 0,6-13-11 15,10-10 1-15,6-19-22 0,13-5-34 0,-2-24-28 16,24 7-152-16,-4-13-272 0,-1-12 20 0,10 14 342 15</inkml:trace>
  <inkml:trace contextRef="#ctx0" brushRef="#br2" timeOffset="29145.4191">7563 2640 313 0,'-48'-11'52'0,"12"1"-67"0,1 1-10 16,2-1-3-16,1 2 3 0,1 0 17 0,0 1 15 15,3 2 16-15,1-2 3 0,3 0 7 0,1-2-3 16,1 1-5-16,1-3 5 0,2 0-2 0,1-1 4 16,0 0-1-16,-1 1 3 0,19 11-5 0,-33-24-1 15,33 24-5-15,-29-26-1 0,29 26 12 0,-23-24 6 16,23 24 2-16,-17-23 2 0,17 23-7 0,0 0 2 15,-23-21 4-15,23 21 1 0,0 0-5 16,0 0-10-16,0 0-14 0,0 0-10 16,0 0-7-16,0 0-1 0,0 0 1 0,0 0 4 15,5 18-4-15,-5-18 2 0,22 14-2 0,-22-14-6 16,35 16-31-16,-13-11-36 0,6 6-66 0,-3-2-167 16,-4-16-58-16,19 20 237 0</inkml:trace>
  <inkml:trace contextRef="#ctx0" brushRef="#br2" timeOffset="29335.47">7954 2830 1087 0,'22'31'222'0,"-1"-5"-206"16,5-1 4-16,0 2-21 0,2-2 5 0,3-2-7 16,-1-1 6-16,2 0-5 0,1-2 4 15,1 1-6-15,1-2-13 0,4 4-32 0,-5-6-30 16,7 11-60-16,-9-12-60 0,8 2-135 0,5 12-83 15,-18-19 308-15</inkml:trace>
  <inkml:trace contextRef="#ctx0" brushRef="#br2" timeOffset="29522.9226">9296 3915 747 0,'28'36'28'0,"0"0"1"0,1 3-16 16,-1 1-12-16,-3 2 3 0,1 1-4 0,-4 0 3 15,-1 1-9-15,-3 0 1 0,-4 2-18 0,1 0-4 16,-3 5-34-16,-1-1-2 0,-2 4-3 0,-2-2-12 16,-1 0 15-16,-1 0-7 0,-2-1 5 15,2 2 11-15,-3-3 1 0,5 8-75 0,-11-17 66 16,18 19 62-16</inkml:trace>
  <inkml:trace contextRef="#ctx0" brushRef="#br2" timeOffset="29694.8116">9672 5879 835 0,'2'36'83'0,"-3"-6"-11"0,4 4-15 0,-5-2-27 15,3 3 11-15,-4-3 4 0,3 6 0 0,-8-6-12 16,3 5-3-16,-6-3-27 0,1 2 2 0,-4 1-16 16,-3 0-2-16,4 3-4 0,-9-5-44 0,6 6 0 15,-11-7-49-15,9 7-27 0,-10-9-25 0,4 1-93 16,9 12-83-16,-23-21 225 0</inkml:trace>
  <inkml:trace contextRef="#ctx0" brushRef="#br2" timeOffset="29851.0486">8865 7416 947 0,'-35'37'104'16,"8"11"-29"-16,-6-6-35 0,3 4-6 0,-2-3 9 15,0 6-23-15,-7-5 20 0,3 5-36 16,-5-3-2-16,2 2 7 0,-2 1-15 0,-1-4 4 15,1 4-32-15,-6-8-25 0,8 5-78 0,-14-12-82 16,7-8-200-16,10 16-2 0,-20-23 401 0</inkml:trace>
  <inkml:trace contextRef="#ctx0" brushRef="#br2" timeOffset="30038.3283">7039 8692 1158 0,'-60'35'304'15,"-4"-13"-275"-15,2 2-21 0,-3 0-19 0,1-1 6 16,-1 2-6-16,2-2 10 0,0 2 14 0,1-4-32 16,0 1 25-16,0-5-44 0,2 2 1 15,-3-8-9-15,8 5-19 0,-8-11-20 0,12 7-48 0,-9-13-33 16,9 8-71-16,1 4-95 0,-12-21 1 16,20 22 331-16</inkml:trace>
  <inkml:trace contextRef="#ctx0" brushRef="#br2" timeOffset="30194.5827">4623 8801 1610 0,'-53'-13'70'0,"2"3"-34"0,0-5-19 16,1-2-14-16,0-1 2 0,4-1-5 0,2-2 4 16,-1-3-10-16,4-5 2 0,1-4-19 0,3-1-10 15,1-8-28-15,6 8-30 0,-11-17-70 16,19 16-127-16,-9-14-245 0,-6-9 45 0,13 12 432 15</inkml:trace>
  <inkml:trace contextRef="#ctx0" brushRef="#br2" timeOffset="30366.4504">3107 6722 1457 0,'-17'-51'58'0,"-10"-7"-28"0,4-1-44 15,2-2-7-15,-2-9-12 0,10 5-33 0,-5-12 6 16,10 11-48-16,-9-15-60 0,15 12-9 16,-10-4-201-16,-2-14-52 0,22 21 341 0</inkml:trace>
  <inkml:trace contextRef="#ctx0" brushRef="#br2" timeOffset="30522.7126">3210 4522 1371 0,'15'-53'37'0,"6"3"-1"0,-3-2-22 0,4 0-18 16,2-1 12-16,0 0-13 0,4-2 10 0,-1 2-23 16,3 3-9-16,-4-6-38 0,8 8-23 0,-10-11-22 15,14 12-46-15,-12-10-16 0,11 3-123 0,6 8-65 16,-18-18 190-16</inkml:trace>
  <inkml:trace contextRef="#ctx0" brushRef="#br2" timeOffset="30663.3473">4595 2757 1172 0,'41'-9'88'0,"-10"-7"-19"0,4 9-20 16,-5-3-2-16,4 4-7 0,-3-2-12 0,5 1-14 15,-1-2-7-15,4-1-6 0,0-2-2 16,2-2 1-16,6-1-34 0,-2-8-18 0,14 9-83 16,-12-19-64-16,14 5-205 0,-1 6-66 0,-10-18 251 15</inkml:trace>
  <inkml:trace contextRef="#ctx0" brushRef="#br2" timeOffset="30819.7098">6320 2592 1347 0,'0'0'69'0,"35"15"-42"0,-13-11 5 16,2-3-30-16,3-2-1 0,2-3-1 0,3-2-21 15,1-5 6-15,6 4-56 0,-8-13-39 0,17 12-121 16,-6-5-271-16,-6-12 57 0,11 15 363 0</inkml:trace>
  <inkml:trace contextRef="#ctx0" brushRef="#br2" timeOffset="32085.2821">6755 2513 833 0,'0'0'48'0,"-19"-17"-32"0,19 17-14 15,-6-20-3-15,6 20 3 0,1-23 3 0,-1 23 8 16,7-23 2-16,-7 23 5 0,12-22-2 0,-12 22-4 15,0 0-4-15,20-22-3 0,-20 22-1 16,0 0 0-16,18-7-2 0,-18 7 2 0,0 0 4 16,0 0 6-16,21 11 9 0,-21-11 4 0,0 0 6 15,17 15-4-15,-17-15 2 0,0 0-3 16,25 26 3-16,-25-26-3 0,22 14 3 0,-22-14-4 16,28 15-1-16,-28-15-4 0,34 16 0 0,-14-10-2 15,4 3 2-15,-2-3-5 0,4 4 0 0,-3-3-5 16,5 4-2-16,-3-2-4 0,3 2 3 0,1-1-6 15,2 1 1-15,0 1-3 0,2 2 1 0,1-2 17 16,1 1-34-16,0 0 34 0,1 2-36 0,-2 1 15 16,5-1 3-16,0 2-3 0,-1 0 5 15,0 0-1-15,3 1 6 0,-4-2-2 16,3 1 5-16,-1-3-4 0,2 2 4 0,0-3-5 16,1 1 4-16,1-3-7 0,2 0 3 0,0-1-1 15,2 0 2-15,0 0-1 0,0-1 2 0,0 1-5 16,1 0 0-16,-1 1-4 0,0 1 2 0,0-1-3 15,-2 1 2-15,-1 0-4 0,1 0 3 0,0 1-2 16,0 1 3-16,-1 0-4 0,1 1 4 16,-4-2-4-16,-1 1 3 0,1 2-2 0,-2 0 3 15,-1 0-4-15,0-2 4 0,-1 1-4 0,-3-1 4 16,0-1-3-16,-1-1 2 0,-1 1-3 0,0-3 4 16,-1 1-3-16,0-1 3 0,-1-2-2 0,2 1 1 15,-2-2 17-15,0 0-34 0,0 1 34 16,-2-1-34-16,-2 0 17 0,0 0 1 15,-1 1-3-15,-2 0 2 0,-1-1-1 0,-1 2 1 16,-3-1-3-16,1 2 3 0,-19-10-2 0,30 17 1 16,-30-17 0-16,24 16 2 0,-24-16-2 0,19 13 1 15,-19-13-2-15,0 0 3 0,0 0-2 0,17 17 1 16,-17-17 0-16,0 0 0 0,0 0 0 0,0 0 2 16,0 0 7-16,0 0 3 0,0 0 4 0,0 0 0 15,0 0-2-15,0 0 3 0,0 0-2 16,0 0 0-16,0 0-5 0,-11-17-8 0,11 17-2 15,0 0-4-15,-24-23 4 0,24 23-2 16,-18-18 2-16,18 18-1 0,-24-19 1 0,24 19-2 16,-28-22 2-16,28 22-3 0,-29-23-11 0,11 11 28 15,0 1-28-15,0-1 28 0,-1 0-13 0,1 1-3 16,-2-1 2-16,2 0-1 0,-2-1 3 0,1 1-3 16,1 2 1-16,-1-3-1 0,1 3 1 15,0-1-1-15,1 1 1 0,0 0-1 0,17 10 1 16,-30-18-1-16,30 18 2 0,-26-14-1 0,26 14 2 15,-19-11-2-15,19 11 1 0,0 0-2 0,-19-9 0 16,19 9 0-16,0 0-1 0,0 0-1 0,0 0-1 16,0 0-1-16,0 0-2 0,0 0-1 0,0 0-2 15,0 0 2-15,0 0 1 16,16 23 5-16,-16-23 1 0,22 21 1 0,-22-21-2 16,29 22 1-16,-11-10-2 0,2-1 3 0,-1 1-3 15,3 0 3-15,0-1-3 0,-1 2 4 0,2-1-4 16,0 1 4-16,1 2-4 0,-1-1-14 0,-1 1 30 15,-1-1-28-15,-3 1 27 0,-1-1-11 0,-17-14-4 16,28 29 3-16,-28-29-2 0,18 27 2 0,-18-27-1 16,8 29 2-16,-8-29-1 0,-8 30 3 15,-1-12-5-15,-3-1 5 0,-5 3-5 0,-5-1 4 16,-3 0-3-16,-1 2 2 0,-4 0-3 0,-1-2 3 16,-2 0-4-16,-1-2 4 0,1-1-7 15,3-3-3-15,2-2-13 0,1-5-10 0,7 0-23 16,-1-8-18-16,21 2-33 0,-26-7-25 0,26 7-94 15,0 0-274-15,-4-19 5 0,4 19 254 0</inkml:trace>
  <inkml:trace contextRef="#ctx0" brushRef="#br2" timeOffset="32964.9899">12279 2358 1080 0,'-1'-28'25'16,"-4"-2"0"-16,1 5 0 0,-4-8 18 0,4 9 8 15,-8-4 10-15,5 9-2 0,-10-5 7 0,17 24-7 16,-37-38-4-16,16 26-10 0,-5-2-1 0,0 4-10 16,-7 0-5-16,3 4-4 0,-3-5-4 0,3 4-3 15,-3-1-3-15,1 1-5 0,-1 7 2 0,1 7 1 16,0-5-2-16,0 9 0 0,-1 2-9 15,3 0 0-15,-3 9-2 0,5 0 10 0,1 2-3 16,-2 4 10-16,3 5-7 0,0 4 5 0,0 5-7 16,5 7 5-16,0 3-10 0,0 5 9 0,3 4-13 15,2 3-5-15,0 5 17 0,2 3-19 0,3 3 16 0,1 2 0 16,4-1-15-16,1-1 14 0,4-2-14 0,2-5 12 16,4-8-3-16,4-6-24 0,5-6 13 15,4-10-32-15,8-1-5 0,-2-11-13 16,7 2-29-16,-12-16-22 0,15 10-51 0,-34-22-65 15,43 2-215-15,-21 3-35 0,-22-5 208 0</inkml:trace>
  <inkml:trace contextRef="#ctx0" brushRef="#br2" timeOffset="33174.0055">11203 2927 1840 0,'0'0'41'15,"0"0"-26"-15,0 0-12 0,0 0-3 0,0 0 8 16,28-16 5-16,-6 10 2 0,2-3 0 0,6 0-8 16,4-3-2-16,6-3-5 0,5-1 2 15,2-2-4-15,4-1-7 0,-1-4-16 16,4 2-11-16,-3-5-33 0,11 9-24 0,-12-12-53 16,16 24-111-16,-21-10-282 0,2 5 0 0,2 11 291 15</inkml:trace>
  <inkml:trace contextRef="#ctx0" brushRef="#br2" timeOffset="33377.1313">11914 2996 1819 0,'0'0'37'0,"0"0"-30"15,0 0-5-15,0 0 4 0,0 0 5 0,0 0 4 16,26-25-3-16,-8 16-4 0,4-1-7 15,3-2 0-15,3-1-9 0,3 1-9 16,-2-2-18-16,5 8-36 0,-12-8-40 0,12 16-59 16,-22-19-88-16,20 11-239 0,-9 9 0 0,-23-3 243 15</inkml:trace>
  <inkml:trace contextRef="#ctx0" brushRef="#br2" timeOffset="33549.3286">11819 3429 1722 0,'0'0'47'0,"0"0"-41"0,0 0 0 16,25-11 14-16,3 0 9 0,3-10 9 0,11-2-10 15,4-6-7-15,7-3 1 0,6-5-32 16,3 0 8-16,3 1-41 0,-3-3-29 0,11 16-88 16,-20-22-179-16,11 18-242 0,-3 2 18 15,-10-8 395-15</inkml:trace>
  <inkml:trace contextRef="#ctx0" brushRef="#br2" timeOffset="33884.028">13457 2333 1005 0,'-2'20'62'0,"2"-20"-39"16,-12 29 14-16,12-29 10 0,-10 44 15 15,4-20-17-15,4 10-5 0,-3 1-18 0,2 7 3 16,0 3 4-16,1 5-22 0,0-1 25 0,0 6-28 15,-2-3 6-15,1 1 5 0,1 0-20 0,0-1 12 16,0-1-14-16,2-3 11 0,0 0-25 0,-1-10-14 16,6 6-36-16,-10-16-94 0,14 4-202 15,-1 2-93-15,-10-17 116 0</inkml:trace>
  <inkml:trace contextRef="#ctx0" brushRef="#br2" timeOffset="34087.154">13189 2975 1707 0,'0'0'132'0,"0"0"-90"0,0 0-15 0,0 0-9 15,0 0-2-15,0 0-7 0,0 0-5 0,0 0-2 16,3-21-2-16,-3 21 0 0,32-16-1 0,-8 1 1 16,8 1-6-16,4-3-8 0,2-4-19 0,6 3-21 15,-5-11-31-15,13 8-18 0,-11-16-33 0,20 14-12 16,-15-18-3-16,18 13-4 0,-13-16 17 15,9 9-31-15,-1-6-51 0,-12-10-117 0,19 22 131 16,-28-21 206-16</inkml:trace>
  <inkml:trace contextRef="#ctx0" brushRef="#br2" timeOffset="34446.5312">14106 2201 1044 0,'-26'27'307'0,"-2"-9"-247"15,10 11-8-15,-6-1-6 0,6 9 18 16,-6-5-5-16,8 10 4 0,-6-5-18 0,8 8 4 15,-3-1-18-15,5 0-9 0,1 1 13 0,2 0-26 16,2-4 22-16,2 1-13 0,1-2-9 16,2 0 4-16,1 0-11 0,-2-2 7 0,3-1-9 0,0-3 5 15,2-5-7-15,0-5 4 0,0-2-5 0,3-5 3 16,-5-17-2-16,15 23 1 0,-15-23 0 16,0 0 1-16,24 10-2 0,-24-10 3 15,0 0-1-15,23-9 1 0,-23 9 2 0,21-22-3 16,-21 22 6-16,22-35-1 0,-10 15 4 0,-1-2-3 15,-1 1 3-15,-1 1-6 0,0 0 1 0,-9 20-3 16,16-29 1-16,-16 29-2 0,0 0 3 0,0 0-2 16,17-13-1-16,-17 13 0 0,0 0-1 0,0 0 1 15,13 27-2-15,-8-10 1 0,1 4-9 16,0 0-3-16,0 4-13 0,0-3-6 0,3 3-13 16,-2-5-8-16,8 4-24 0,-15-24-17 0,34 35-55 15,-34-35-72-15,44 10-167 0,-18-5-121 0,-3-15 113 16,15 14 396-16</inkml:trace>
  <inkml:trace contextRef="#ctx0" brushRef="#br2" timeOffset="34790.3171">14373 2882 1585 0,'0'0'41'0,"0"0"-41"0,0 19-1 0,0-19 9 16,0 0 14-16,22 20 9 0,-22-20 10 0,30 11-1 15,-8-5-3-15,0-4-8 0,4 0-3 16,2-2-6-16,3-1-4 0,3-4-6 0,0 1-6 16,-1-4-3-16,0 0-1 0,-4-3 3 15,0 0-4-15,-4-1 4 0,-3 0-3 0,-3-1 2 16,-19 13-3-16,26-28 4 0,-26 28-3 0,11-26 3 16,-11 26-3-16,-5-25 1 0,5 25-5 0,-22-25 0 15,5 14-2-15,-5 3 4 0,-4 4-1 0,-3 1 3 16,-1 6 1-16,-3 4 2 0,-1 5 6 15,-4 4 2-15,3 5 13 0,0 1 0 0,7 4 7 16,1 1-9-16,6 2-4 0,3 0-18 0,6 2 0 16,7-4 0-16,4-1 0 0,7-2 0 0,4-5 0 15,7-2 0-15,5-2 0 0,6-3 0 0,6-5-24 16,8 0-24-16,3-9-29 0,12 8-63 0,-13-24-129 16,12 13-312-16,0-3 7 0,4-9 241 15</inkml:trace>
  <inkml:trace contextRef="#ctx0" brushRef="#br2" timeOffset="38755.7445">15562 2760 1405 0,'18'6'215'0,"-18"-6"-178"0,0 0-30 16,0 0-14-16,0 0 3 0,0 0 3 16,0 0 2-16,-7 19 4 0,7-19 6 0,-8 29 3 15,3-11 10-15,5-18-3 0,-12 35 4 0,5-14-6 16,1 3 3-16,-2 2-7 0,0 1 2 0,-2 1-2 16,1 0 5-16,1-3-8 0,-1 2 7 0,2-5-13 15,1-3 3-15,6-19-4 0,-5 23-2 0,5-23-2 16,0 0-2-16,0 0-1 0,0 0 2 15,20 10 0-15,-20-10 2 0,19-11 1 0,-19 11-3 16,31-32 3-16,-12 9-5 0,2-6 5 0,4-3-5 16,0-2 6-16,-1-1-6 0,-1 1 8 0,-1 3-5 15,-3 2 7-15,-2 1-6 0,-1 4 4 0,-2 1-6 16,-1 3 3-16,-13 20-2 0,22-24 2 0,-22 24-1 16,0 0-1-16,0 0 0 0,0 0 0 15,0 0 2-15,0 0-1 0,19 23 3 16,-15-5-3-16,-2 4 2 0,1 3-6 0,-1 2 5 15,-1 1-6-15,1 1 5 0,1 0-10 0,2-1-4 16,4-2-15-16,-1-4-10 0,8 2-25 0,-16-24-17 16,34 35-33-16,-34-35-36 0,44 27-57 0,-44-27-123 15,36-1-134-15,-8 7 30 0,-10-23 372 0</inkml:trace>
  <inkml:trace contextRef="#ctx0" brushRef="#br2" timeOffset="39146.3562">16265 2701 1231 0,'-8'16'367'16,"8"-16"-335"-16,-26 8-16 0,26-8 4 0,-22 18 13 15,22-18 3-15,-20 30 4 0,8-11-12 16,3 7 3-16,-2-1-6 0,3 4 3 0,-1-2-9 16,1 2 3-16,2-3-8 0,2 2 0 0,3-4-9 15,2-3 2-15,4-3-7 0,-5-18 3 0,19 29-3 16,-19-29 1-16,31 20-1 0,-12-13 0 0,5-4-2 15,4-3 0-15,3-3 1 0,2-3 1 0,-1-4 1 16,4-3-1-16,0-4 3 0,2-2-5 0,1-4 4 16,-4-3-3-16,0-3 2 15,-2 0-7-15,-2 0 2 0,-3-1-7 0,-3 3 7 16,-2 1-4-16,-2 1 7 0,-4 4-5 0,-4 3 2 16,-13 18-1-16,16-25 5 0,-16 25-1 0,0 0 4 15,0 0-1-15,0 0-2 0,0 0-1 0,0 0-2 16,-19 26 3-16,6-4-2 0,1 2 5 0,-1 2-5 15,-2 3 5-15,3 0-7 0,1 2 6 16,3-1-10-16,3-2-4 0,4-1-21 0,2-6-13 16,9 4-25-16,-10-25-3 0,28 33-13 0,-28-33 0 15,43 21-7-15,-20-21-6 0,16 6-7 16,-9-14-21-16,15 8-25 0,-10-10-67 0,3-10-109 16,11 15-9-16,-18-20 304 0</inkml:trace>
  <inkml:trace contextRef="#ctx0" brushRef="#br2" timeOffset="39677.6066">17327 2873 700 0,'0'0'156'16,"0"0"6"-16,0 0-8 0,0 0-26 0,0 0-33 16,-23 2-32-16,23-2-6 0,-23 20-1 0,13-3 7 15,-7-4-8-15,7 8-5 0,-5-3-12 0,6 5-2 16,-3-2-11-16,3 2 0 0,0-2-13 0,3 2 4 16,0-2-7-16,2-2 2 0,4-19-3 0,-4 28-4 15,4-28-5-15,5 18 2 16,-5-18-4-16,0 0 3 0,17 14-1 0,-17-14 1 15,0 0 1-15,23-2-1 0,-23 2 2 0,22-19-3 16,-22 19 4-16,29-35-4 0,-13 12 4 0,0-1-4 16,-2-2 4-16,0 2-4 0,-2-1 4 0,-1-1-5 15,-3 1 5-15,1 1-5 0,-2 0 5 0,-1 2-4 16,-2 4 4-16,-4 18-4 0,4-28 3 16,-4 28-1-16,0 0 4 0,0 0 0 0,0 0 1 15,0 0 0-15,0 0-5 0,0 0-1 0,0 0-2 16,0 0 1-16,-12 24 0 0,8-6 4 0,0 2-4 15,2 1 4-15,1 0-4 0,1 1 3 0,1-3-4 16,1-2 5-16,-2-17-5 0,12 24 5 0,-12-24-3 16,21 16 2-16,-21-16 0 0,28 5 1 15,-11-8 4-15,4-3-1 0,1-3-1 16,2-5 0-16,3-4 2 0,2-5-2 0,1-2 5 16,1-2-7-16,2-2 1 0,-3 0-5 0,0 1 4 15,-2 2-2-15,-2 0 5 0,-4 3-4 0,-4 3 3 16,-3 2-3-16,-15 18 0 0,20-27-2 0,-20 27 3 15,0 0-1-15,0 0-2 0,0 0 0 0,0 0 0 16,0 0 0-16,-6 19 0 0,-4 4 0 0,-3 9 0 16,-3 5 0-16,-2 7 0 0,-1 3 0 15,0 0 0-15,2 0 0 0,5-1 0 0,2-5 0 16,9-3-27-16,2-5 5 0,9-4-14 16,3-9-2-16,9-2-18 0,-2-14-55 0,20 8-35 15,-13-28-80-15,25 7-312 0,-5-7 22 0,1-16 186 16</inkml:trace>
  <inkml:trace contextRef="#ctx0" brushRef="#br2" timeOffset="40130.742">18402 2096 1715 0,'0'0'153'15,"-28"25"-142"-15,14-7-7 0,-1 4 3 0,3 7 16 16,-3 3 4-16,2 9 11 15,-3 2-5-15,3 7 1 0,-1 2-32 0,5 2-2 16,-1 2 0-16,3 1 0 0,-2 0 0 0,3 2 0 16,2 3 0-16,-1-1 0 0,3 0 0 0,0-4 0 15,0-5 0-15,5-5 0 0,0-5 0 0,2-7 0 16,1-5 0-16,0-3 0 0,3-5 0 0,-2-5 0 16,-7-17 0-16,15 17 0 0,-15-17 0 0,0 0 0 15,0 0 0-15,0 0 0 0,19-13 0 16,-19 13 0-16,15-37 0 0,-5 12 0 0,-1-4 0 15,2-2 0-15,0 0 0 0,1-2 0 0,1-2 0 16,1-1 0-16,3 2 0 0,1 3 0 0,1 5 0 16,-1 7 0-16,1 6 0 0,0 4 0 15,-1 5 0-15,-18 4 0 0,33 3 0 0,-33-3 0 16,31 13 0-16,-31-13 0 0,27 24 0 16,-27-24 0-16,24 32 0 0,-14-14 0 0,-3 0 0 15,-3 3 0-15,-3-1 0 0,-3 3 0 0,-5 1 0 16,-3 2 0-16,-6-2 0 0,-3 0 0 0,-5 0 0 15,-4 0 0-15,-3-1 0 0,-2 0 0 0,-2-2 0 16,-2-3 0-16,2-2 0 0,1-5-14 0,7-3-8 16,4-4-18-16,23-4-9 0,-28-3-18 0,28 3-76 15,-12-18-155-15,12 18-269 16,12-26-3-16,0 0 294 0</inkml:trace>
  <inkml:trace contextRef="#ctx0" brushRef="#br2" timeOffset="40755.7895">18644 2970 1669 0,'0'0'41'0,"0"0"-21"0,0 0 10 0,23 16 11 15,-23-16 3-15,29-1-9 0,-12-3-8 0,4-1-6 16,1-2-2-16,4-1-5 0,-1-3-3 15,-1-1-6-15,1-1 1 0,-3 0-2 16,-2 0 3-16,-3-3-2 0,-17 16-1 0,31-30-3 16,-31 30 0-16,20-29-1 0,-20 29 5 0,9-30-4 15,-9 30 3-15,-4-28-4 0,4 28 2 0,-11-20 0 16,11 20 1-16,-19-10-2 0,19 10-2 0,-26 1 0 16,26-1 0-16,-30 13 1 0,10 2-2 0,-3 3 4 15,-1 5-5-15,-1 2 7 0,0 3-2 0,2 3 8 16,1 1-4-16,4-1 2 0,5-2-8 15,4-2 0-15,5-4 0 0,4-3 0 0,7-3 0 16,-7-17 0-16,21 28 0 0,-2-18 0 0,3-4 0 16,4-4 0-16,7-4 0 0,4-5 0 15,3-4 0-15,5-5 0 0,3-2 0 0,2-1 0 16,1-3 0-16,-1 0 0 0,-5 1 0 0,-2 2 0 16,-4 2 0-16,-5 1 0 0,-5 4 0 0,-2 3 0 15,-5 1 0-15,-4 4 0 0,-18 4 0 16,0 0 0-16,0 0 0 0,0 0 0 0,7 18 0 15,-17-1 0-15,-4 6 0 0,-7 3 0 0,-2 4 0 16,-3 0 0-16,5-3 0 0,-1 2 0 0,6-3 0 16,2-2 0-16,5-5 0 0,3-2 0 0,6-17 0 15,-2 22 0-15,2-22 0 0,0 0 0 16,0 0 0-16,19 12 0 0,-19-12 0 0,0 0 0 16,26-22 0-16,-26 22 0 0,27-34 0 15,-13 13 0-15,-3-2 0 0,-2 1 0 0,0-1 0 16,-3 1 0-16,-1-1 0 0,2 0 0 0,-3-1 0 15,1-3 0-15,-1 2 0 0,2 0 0 0,4 2 0 16,0 1 0-16,5 4 0 0,0 1 0 0,5 5 0 16,-1-2-47-16,8 8-24 0,-5-8-51 0,19 19-91 15,-20-21-200-15,21 14-169 0,3-1 67 16,-4-9 432-16</inkml:trace>
  <inkml:trace contextRef="#ctx0" brushRef="#br2" timeOffset="41240.1435">20518 2795 1148 0,'0'0'101'15,"-22"-10"-21"-15,22 10 4 0,-29-2 2 0,29 2-8 16,-35 11-13-16,35-11-2 0,-39 21-11 0,19-5-1 16,-1-1-13-16,0 4-4 0,1 0-12 0,5 3-2 15,-1 0-9-15,4 1 0 0,2-1-7 0,4-3 0 16,6-2-2-16,0-17 1 0,10 30-1 15,-10-30 4-15,24 23 1 0,-24-23 4 0,34 16 2 16,-12-10 2-16,2-6-3 0,1-1 0 0,0-4-3 16,2-4-6-16,0-2-3 0,-3-2 0 0,0-4 0 15,-3-2 0-15,-2-2 0 0,-4 0 0 0,-2-4 0 16,-2 1 0-16,-3 0 0 0,-2-1 0 0,-4 0 0 16,-2 2 0-16,-1 2-3 0,-3 0-11 15,-1 3 3-15,-1 0-5 0,6 18 2 16,-18-29-4-16,18 29 0 0,-17-21 0 0,17 21 2 15,0 0-2-15,0 0-9 0,0 0-15 0,0 0-18 16,0 0-12-16,-1 26-12 0,1-26-17 0,25 30-49 16,-25-30-66-16,36 8-278 0,-6 3 45 0,-6-13 244 15</inkml:trace>
  <inkml:trace contextRef="#ctx0" brushRef="#br2" timeOffset="41505.8139">21686 2207 1307 0,'-47'-33'225'15,"16"17"-151"-15,-9-1-30 0,6 12 18 16,-8 0 6-16,8 12-5 0,-6 3-17 0,2 7-11 16,0 5-9-16,1 7 2 0,2 2-11 0,2 9 1 15,1 5-12-15,4 2 5 0,4 6-9 0,2 1 6 16,5 2-9-16,4 2-2 0,3 0 14 0,4 0-15 15,5-3 8-15,2-3-4 0,5-3 0 0,0-3-4 16,5-1-27-16,-2-8-4 0,3-1-16 16,-4-12-13-16,8 5-42 0,-16-29-25 15,24 41-86-15,-24-41-193 0,0 0-87 0,0 0 15 16,0 0 464-16</inkml:trace>
  <inkml:trace contextRef="#ctx0" brushRef="#br2" timeOffset="41677.6769">20952 2789 1874 0,'0'0'128'0,"0"0"-83"0,0 0-45 0,0 0 0 16,0 0 0-16,0 0 0 0,0 0 0 0,0 0 0 15,0 0 0-15,36-5 0 0,-8 4 0 0,4-2 0 16,5 1 0-16,7 0 0 0,-1-3 0 16,10 1 0-16,1-6-57 0,12 8-29 0,-4-13-51 15,22 20-101-15,-26-12-336 0,17 2 0 0,-4 3 194 16</inkml:trace>
  <inkml:trace contextRef="#ctx0" brushRef="#br2" timeOffset="42228.2985">22286 2748 947 0,'-25'-18'208'0,"25"18"-95"16,-27 1-18-16,27-1-2 0,-35 9-4 0,35-9-9 15,-41 16-14-15,21-4-11 0,-4-2-17 16,3 4-5-16,2-1-14 0,19-13 0 0,-32 30-11 16,20-13-2-16,12-17-5 0,-17 34 1 0,14-16-4 15,5 0 4-15,1 0-5 0,3-1 3 0,4 0-8 16,2 0-1-16,-12-17-14 0,32 28-14 0,-9-14-21 15,-2-10-17-15,14 9-33 0,-12-19-38 16,18 16-70-16,-15-16-186 0,7-4-50 0,7 9 118 16</inkml:trace>
  <inkml:trace contextRef="#ctx0" brushRef="#br2" timeOffset="42729.4459">22487 2774 1392 0,'-24'5'92'0,"24"-5"-46"0,0 0-6 0,-20 32 8 16,20-32-4-16,-14 31 2 0,5-12-8 0,4 4 0 16,-3 0-8-16,4 3 2 0,2-5-10 0,1 4-1 15,2-6-8-15,1 0 0 0,-2-19-8 0,10 27 3 16,-10-27-8-16,19 14 2 0,-19-14-3 0,28 7 1 16,-28-7 4-16,36-7-2 0,-17-2 3 15,3-3-1-15,0-6-1 0,1-2-1 0,-1-3 1 16,1-1-6-16,-1-1 7 0,-3 0-6 0,0 3 5 15,-5-1-4-15,-3 2 2 0,-1 3-5 0,-10 18 1 16,12-29-7-16,-12 29 4 0,4-17-3 0,-4 17 2 16,0 0 1-16,0 0-2 0,0 0 1 15,-21 18-1-15,9-1 6 0,-2 7-2 0,-3 4 7 16,-1 6-4-16,0 5 4 0,0 3-5 16,-1 5 8-16,1 3-8 0,1 2 15 0,-1 1-9 15,3 1 0-15,1-1 21 0,0-1-24 0,5-4 18 16,1-4-9-16,1-5-9 0,3-6 7 0,1-5-6 15,0-4 3-15,3-7-7 0,0-17 3 0,2 20-1 16,-2-20 1-16,0 0 1 0,0 0 7 0,0 0 5 16,0 0 1-16,0 0 1 0,3-26-9 15,-2 3-2-15,1-6-6 0,0-3 2 0,-1-2-1 16,0 0 0-16,2-2 0 0,-1-4-8 0,1-2 14 16,0-4-17-16,3-2 15 0,1-2-1 0,2-3-13 15,3 3 4-15,4 2-8 0,1 8 5 0,0 5-4 16,2 8-1-16,-5 5-10 0,4 9-6 15,-18 13-20-15,38-18-21 0,-38 18-32 0,46-5-49 16,-46 5-56-16,50 0-88 0,-29 5-187 16,2-7 43-16,12 12 323 0</inkml:trace>
  <inkml:trace contextRef="#ctx0" brushRef="#br2" timeOffset="42979.453">23147 2802 1322 0,'0'0'104'15,"-18"-12"-43"-15,18 12 0 0,-25-8 4 16,25 8-7-16,-29-4-14 0,29 4-5 0,-31 4-5 16,31-4 1-16,-30 8-1 0,30-8 0 15,-33 17-8-15,33-17 5 0,-33 24-4 0,33-24 0 16,-29 30-2-16,17-13-5 0,1 1-20 0,1 2 0 16,3-1 0-16,2-1 0 0,2 0 0 0,3-18 0 15,6 32 0-15,-6-32 0 0,19 25 0 16,-19-25 0-16,28 16 0 0,-9-12 0 0,4-3 0 15,3-5-28-15,5-1-7 0,0-7-16 0,8 1-36 16,-8-14-47-16,18 17-109 0,-21-19-295 0,15-1-8 16,-1 1 162-16</inkml:trace>
  <inkml:trace contextRef="#ctx0" brushRef="#br2" timeOffset="43198.7296">23505 2418 1625 0,'-15'30'117'0,"-13"1"-85"16,4 7 0-16,-5 2 1 0,5 3 4 0,-3-2 20 16,5 4-25-16,-2-4 16 0,4 1-23 0,3-2-16 15,4-1-9-15,3-1 0 0,2-2 0 0,1-4 0 16,3-1 0-16,2-3-8 0,2-5-9 16,3-2-17-16,-3-21-4 0,12 33-22 0,-12-33-16 15,21 21-31-15,-21-21-38 0,29 8-78 0,-29-8-188 16,17-19-82-16,2 14 59 0,-11-19 434 0</inkml:trace>
  <inkml:trace contextRef="#ctx0" brushRef="#br2" timeOffset="43542.4952">23375 2901 1663 0,'0'0'98'0,"0"0"-70"0,-11 22-7 15,11-22 1-15,0 0 3 0,0 0-2 0,0 0-1 16,0 0 2-16,22 17 0 0,-22-17-1 0,33-4-3 15,-11-4-6-15,2-1-8 0,4-1-1 0,0-4-4 16,2 0 2-16,1-1-3 0,0 1 2 16,-2-1-4-16,-2 2 2 0,-4 1 0 0,-4 0 1 15,-19 12 0-15,25-18 2 0,-25 18 0 16,0 0 1-16,7-21 1 0,-7 21-1 0,0 0-2 16,-23-22-4-16,23 22-4 0,-33-11 2 0,14 8-3 15,-3 3 2-15,0 2 4 0,0 4 0 0,0 3 2 16,2 3-2-16,0 5 3 0,2 1-2 0,1 2 3 15,0 5-1-15,1-1 1 0,2 4-5 16,0-1 5-16,4 1-6 0,4-2 4 0,5-1-4 16,2-4 3-16,7-2-8 0,-8-19 2 0,24 29-8 15,-7-18-1-15,6-4-7 0,1-3-4 0,11-3-15 16,-3-10-27-16,16 7-50 0,-13-23-93 0,27 14-262 16,-11-9-81-16,-3-6 86 0</inkml:trace>
  <inkml:trace contextRef="#ctx0" brushRef="#br2" timeOffset="43823.7069">24050 2736 1678 0,'-55'8'174'0,"27"8"-121"0,1-2-26 16,5 3 2-16,2-2-3 0,20-15 1 0,-28 24-7 16,28-24-7-16,0 0-13 0,-6 22 0 15,6-22 0-15,0 0 0 0,20 17 0 0,-20-17 0 16,33 6 0-16,-13-5 0 0,2-2 0 0,-2-1 0 15,5 1 0-15,-6 1 0 0,-1 1 0 16,-18-1 0-16,23 7 0 0,-23-7 0 0,0 0 0 16,16 20 0-16,-16-20 0 0,0 27 0 0,-6-9 0 15,-4 2 0-15,-3 2 0 0,-2 1 0 0,-2 0 0 16,-2 1 0-16,-3-1 0 0,0 0 0 16,0-1 0-16,-1-4 0 0,3 3 0 0,-2-6-12 15,2 2-35-15,-1-6-9 0,6 6-47 0,-10-16-53 16,25 20-171-16,0-21-274 0,-25 0 78 0,25 0 302 15</inkml:trace>
  <inkml:trace contextRef="#ctx0" brushRef="#br2" timeOffset="44902.0438">13453 4008 1545 0,'0'0'68'0,"0"0"-37"0,0 0-2 15,0 0 5-15,0 0 7 0,-5-17-6 0,5 17-6 16,0 0-10-16,0 0-5 0,0 0-5 0,0 0-2 16,0 0-5-16,-15 19 3 0,15-19-2 15,-10 34 5-15,4-8-2 0,1 5 7 0,-2 3-3 16,0 5 5-16,1 0-8 0,-2 0 4 0,2 1-8 16,1-5 6-16,-1-3-6 0,2-3 5 0,0-6-4 15,1-5 2-15,3-18-5 0,-2 23 2 16,2-23-3-16,0 0 2 0,0 0-1 0,0 0 2 15,0 0 2-15,0 0-1 0,0 0 1 0,0 0-2 16,6-26 0-16,-5 7-2 0,2-6 3 16,-1-2-6-16,2-5 4 0,1 1-5 0,0 0 6 15,-2-3-5-15,3 0 6 0,-2-2-7 0,2-1 6 16,0 1-7-16,3 0 7 0,-1-1-7 0,4 1 6 16,0 2-7-16,3 4-9 0,1 5 22 0,1 4-24 15,0 7 25-15,2 2-10 0,0 3-4 0,-1 4 0 16,-1 3-3-16,1 3-1 0,-1 3 0 15,-17-4-3-15,32 18 6 0,-32-18-3 0,30 28-10 16,-20-10 30-16,-3 4-30 0,-3 2 28 16,-7 2-12-16,-3 3-6 0,-5 2 6 0,-2-1-3 15,-3 2 7-15,-1-1-5 0,-1 0 8 0,-2 2-8 16,0-2 7-16,-2 1-6 0,0-2 7 0,0-2-7 16,1 0 6-16,1-3-5 0,0-1 5 0,3-1-6 15,1-4 5-15,2 1-4 0,-1-2 4 16,15-18-4-16,-25 31 3 0,25-31-3 0,-23 29-12 15,23-29 29-15,-28 34-28 0,13-14 31 0,2 0-11 16,-2 3-5-16,2 1 4 0,-1 4-8 0,0 0 5 16,2 2-6-16,-1-1 4 0,2-1-9 0,3-4-6 15,6 2-30-15,2-26-34 0,3 38-59 0,-3-38-75 16,17 14-235-16,-17-14-80 0,27-3 90 16</inkml:trace>
  <inkml:trace contextRef="#ctx0" brushRef="#br2" timeOffset="45573.9432">13778 4113 1414 0,'0'0'308'0,"0"0"-297"15,0 0-20-15,0 0 1 0,0 0 4 0,-12 17 4 16,12-17 4-16,0 0 4 0,19 4 3 15,-19-4 3-15,30-5 1 0,-11-4 2 0,4 2-1 16,1-4 0-16,2-1-4 0,1-2-2 0,0-1-7 16,0-1 3-16,-3 1-3 0,-2 1 5 15,-3 1-1-15,-19 13 5 0,29-19-4 0,-29 19 1 16,0 0-1-16,20-23 0 0,-20 23-1 0,0 0-1 16,0 0-3-16,-12-20-2 0,12 20-2 0,-20-7-3 15,20 7-4-15,-28-1 0 0,11 2-1 0,-2 4 3 16,-2 1 5-16,1 5-1 0,-2 2 3 0,0 4-2 15,-1 5 6-15,0 2-1 0,-1 4 8 0,1 1-3 16,3 2 6-16,1-2-8 16,5 3 5-16,5-4-8 0,4-1 3 0,8-2-6 15,3-6 3-15,5-2-2 0,-11-17 3 0,36 24 1 16,-8-15 3-16,6-6 0 0,9-4 0 0,6-4 1 16,4-5-3-16,5-2 3 0,3-2 1 0,1-6-7 15,2 1-4-15,-2-4 0 0,-2 0 0 0,-2 3 0 16,-6 0 0-16,-7 3 0 0,-5 2 0 15,-7 3 0-15,-6-1 0 0,-6 6 0 0,-21 7 0 16,25-9 0-16,-25 9-5 0,0 0-6 0,0 0 3 16,0 0 0-16,0 0-1 0,-17 24 0 0,2-7 3 15,-6 3 1-15,0 6 7 0,-6 1-5 0,0 2 5 16,2 0-4-16,0-2 7 0,3-2-3 16,4-3 5-16,5-5-2 0,13-17 0 0,-17 22-2 15,17-22-2-15,0 0 1 0,0 0 3 16,0 0 3-16,18-4 7 0,-18 4-11 0,30-31-4 15,-9 5 0-15,5-4 0 0,-1-4 0 0,4-1 0 16,-2-2 0-16,-4 3 0 0,-2 1 0 0,-5 3 0 16,-4 2 0-16,-4 2 0 0,0 0 0 0,-5 1 0 15,1 2 0-15,-2 1 0 0,0 2 0 0,-1 3 0 16,-1 17 0-16,2-25 0 0,-2 25 0 0,0 0-41 16,0 0-12-16,0 0-3 0,27-7-24 15,-27 7-25-15,38 12-65 0,-38-12-134 0,36 0-236 16,-7 9 21-16,-3-9 341 0</inkml:trace>
  <inkml:trace contextRef="#ctx0" brushRef="#br2" timeOffset="46027.0549">15729 3943 1093 0,'-11'-25'220'16,"11"25"-137"-16,0 0-34 0,-17-12 26 0,17 12-16 15,-18-3-30-15,18 3 13 0,-26 6-18 0,26-6 18 16,-30 19 4-16,12-8-7 0,18-11 0 0,-34 31-12 15,18-14-2-15,2 0-11 0,4 1 0 0,1-1-9 16,9-17-2-16,-10 32-3 0,10-32 1 16,0 24-4-16,0-24 5 0,11 17-3 0,-11-17-1 15,23 8 2-15,-6-5-1 0,4-6 2 16,6 0 0-16,1-3 2 0,2 0-3 0,2-2 2 16,-2 2-2-16,-2 3 1 0,-1-1-1 0,-5 4 1 15,-3 1 0-15,-19-1 1 0,26 8 0 0,-26-8 0 16,0 0 1-16,12 27-2 0,-12-27 2 15,-10 35-3-15,-1-12 4 0,-3 3-6 0,-6 2 2 16,-2-1-8-16,-2 0 5 0,-2-2-5 0,0 1 4 16,3-2-6-16,1-2 0 0,6-3-13 0,16-19-5 15,-21 28-37-15,21-28-38 0,0 0-87 0,0 0-116 16,0 0-215-16,22-10 15 0,-7-14 343 0</inkml:trace>
  <inkml:trace contextRef="#ctx0" brushRef="#br2" timeOffset="46386.4495">16019 4050 1442 0,'0'0'134'0,"-4"22"-118"0,4-22-9 16,0 0 6-16,0 0 14 0,22 10 8 15,-3-9 9-15,2-7 2 0,8 1-7 0,3-6-4 16,5 0-7-16,1-1-6 0,3 0-8 0,-2 1-4 15,-2 3-8-15,-6-2-1 0,-1 2 3 0,-5-1 3 16,1 1-1-16,-7-1 2 0,-19 9-6 16,25-16 5-16,-25 16 1 0,0 0 1 0,4-18 0 15,-4 18-19-15,-13-19 7 0,13 19-20 16,-28-22 27-16,10 16-15 0,-2-1 18 0,-3 3-10 16,-1 4 2-16,0 1 1 0,-1 3-13 0,0 3 14 15,-2 5-11-15,-1 4 28 0,2 3-12 0,2 4 12 16,3 0-13-16,3 3-6 0,2-1 3 0,4 2-5 15,3 1 4-15,1-2-5 0,6 0 1 0,3-1-9 16,4-3-5-16,7 0-16 0,-12-22-8 0,41 32-23 16,-16-29-22-16,18 9-68 0,-11-27-57 15,28 19-111-15,-6-15-180 0,0-12 73 16,15 16 349-16</inkml:trace>
  <inkml:trace contextRef="#ctx0" brushRef="#br2" timeOffset="46606.9526">16934 3949 1252 0,'-28'-6'389'0,"8"16"-333"15,-3-2-23-15,3 4 11 0,-3-4 6 0,6 7-1 16,-6-3-11-16,7 5-1 0,-2-3-10 0,18-14-3 16,-27 32-11-16,17-15-2 0,10-17-8 0,-13 31 1 15,13-31-5-15,-5 30 2 0,5-30-7 0,5 28-3 16,-5-28-12-16,17 22-6 0,-17-22-10 15,33 14-8-15,-8-8-19 0,0-14-26 0,12 12-49 16,-12-25-61-16,25 21-127 0,-10-12-182 0,-4-9 53 16,12 14 357-16</inkml:trace>
  <inkml:trace contextRef="#ctx0" brushRef="#br2" timeOffset="47248.0104">17160 3969 1652 0,'-14'17'93'0,"-9"-5"-47"0,3 6 3 0,-2-1-9 16,3 5-1-16,0-3-13 0,1 4 4 0,1-2-7 16,5 2 2-16,1-3-9 0,4 3-8 0,1-2-8 15,4-2 0-15,0-1 0 0,2-18 0 0,8 29 0 16,-8-29 0-16,18 21 0 0,-18-21 0 16,25 9 0-16,-5-11 0 0,3-3 0 0,6-2 0 15,6-6 0-15,1-5-6 0,1-5-14 16,0-5-8-16,2 0 2 0,-4-3-9 0,2 5 2 15,-6-3-15-15,1 5 6 0,-8-5-11 0,3 7-8 16,-13-5-9-16,2 8 10 0,-11-2 8 0,-5 21 40 16,1-26 26-16,-1 26 22 0,0 0 8 0,-29-19 1 15,29 19-3-15,-24 2-5 0,24-2 1 16,-27 12-1-16,27-12 0 0,-22 20-6 0,22-20-4 16,-13 19-11-16,13-19-2 0,-3 17-8 0,3-17 3 15,0 0-2-15,16 22 3 0,-16-22 0 0,23 9 4 16,-23-9 2-16,29 5 4 0,-11-5-1 0,1 0-2 15,-1-2-17-15,3 1 0 0,-3-1 0 16,-1 1 0-16,-17 1 0 0,28 0 0 0,-28 0 0 16,0 0 0-16,18 9 0 0,-18-9 0 15,0 0 0-15,5 19 0 0,-5-19 0 0,-5 24 0 16,5-24 0-16,-12 32 0 0,2-14 0 0,0 0 0 16,-3 1 0-16,1 3 0 0,0 0 0 0,1-2 0 15,0 0 0-15,11-20 0 0,-12 28 0 0,12-28 0 16,0 0 0-16,-2 18 0 0,2-18 0 0,0 0 0 15,18-9 0-15,-18 9 0 0,34-32 0 16,-11 6 0-16,5-4 0 0,0-1 0 0,0 1 0 16,2 0 0-16,-2 4 0 0,1-1 0 0,-1 2 0 15,-3 3 0-15,-3 4 0 0,-4 3 0 16,-18 15 0-16,22-13 0 0,-22 13 0 0,0 0 0 16,0 0 0-16,0 0 0 0,-4 30 0 0,-2-10 0 15,-4 1 0-15,1 2 0 0,-2 0 0 0,0-2 0 16,5-1 0-16,1-3 0 0,6 1 0 15,-1-18-32-15,16 29-7 0,-16-29-1 0,39 20-11 16,-14-19-12-16,13 5-17 0,-3-13-24 0,20 14-65 16,-17-26-98-16,15 9-257 0,7 2 34 0,-6-15 303 15</inkml:trace>
  <inkml:trace contextRef="#ctx0" brushRef="#br2" timeOffset="47614.3763">18484 3990 1617 0,'-41'-1'91'16,"11"5"-56"-16,-5 0-2 0,3 6 7 0,-2-3-1 16,5 6 1-16,-1-1-8 0,5 4 0 0,2 0-11 15,5-1 0-15,2 2-8 0,5 3 5 0,0-2-6 16,6 0-9-16,5-18-3 0,-1 33 0 16,1-33 0-16,16 24 0 0,-16-24 0 0,33 12 0 15,-10-11 0-15,5-4 0 0,2-6 0 0,6-3 0 16,5-5 0-16,3-2 0 0,1-4 0 15,-2-3 0-15,1-3 0 0,-1-2 0 0,-2-2 0 0,-2-1 0 16,-4 0 0-16,-1 2 0 0,-2-1 0 16,-4 2 0-16,-4 2 0 0,-6 1 0 0,-3 1 0 15,-5 3 0-15,-3 4 0 0,-7 20 0 16,3-26 0-16,-3 26 0 0,0 0 0 0,-19 0 0 16,19 0 0-16,-30 32 0 0,8-6 0 0,-2 6 0 15,-3 3 0-15,0 3 0 0,2 2 0 0,3 1 0 16,5-1 0-16,2-3 0 0,9-2 0 0,2-4 0 15,10-1-48-15,1-5-13 0,10 5-39 0,-17-30-35 16,46 43-82 0,-46-43-118-16,47 11-201 0,-8-1 40 15,-8-16 378-15</inkml:trace>
  <inkml:trace contextRef="#ctx0" brushRef="#br2" timeOffset="47754.9897">19122 4314 1614 0,'-41'24'286'0,"9"15"-233"16,-2 1-44-16,0 3-16 0,5-3 13 16,0-4-45-16,10-1-23 0,-2-21-120 0,27 9-445 15,-6-23 34-15,-2 23 136 0</inkml:trace>
  <inkml:trace contextRef="#ctx0" brushRef="#br2" timeOffset="48630.0513">13626 5043 1421 0,'0'0'119'16,"0"0"-94"-16,0 0-13 0,0 0 4 0,0 0 4 15,0 0-2-15,3 22-1 0,-3-22 0 0,-12 35 9 16,2-12 20-16,3 5-28 0,-7 0 26 0,3 5-31 16,-2-1 1-16,0 4 6 0,-1-1-9 15,1 1 11-15,-1-2-6 0,1-1 6 0,2-4-10 16,3-5-2-16,3-4-9 0,5-20 1 0,-1 20-4 16,1-20 1-16,0 0 1 0,0 0-1 15,20-6 2-15,-20 6 1 0,23-30 0 0,-6 3-3 16,2-5 5-16,1-5-7 0,3-4 8 0,0-1-9 15,1-3 9-15,-3-1 4 0,0 1-20 0,1 2 21 16,-4 2-22-16,-2 4 10 0,-3 4 6 16,-4 2-5-16,-2 5 5 0,-1 5-5 0,-6 21 3 15,6-20 0-15,-6 20 2 0,0 0 0 0,0 0-1 16,0 0-1-16,0 0-2 0,-12 25 0 0,7-6-2 16,1 4 3-16,-4 3-3 0,3 2 5 0,1-2-5 15,2 1 8-15,4-2-5 0,2-1-9 0,1-1 25 16,4-3-24-16,-2-3 25 0,-7-17-12 15,28 24-3-15,-28-24 3 0,35 12-2 16,-15-12 1-16,3-4 3 0,2-4-2 0,2-4 3 16,2-4-1-16,2-3-12 0,-3-3 9 0,0-1-5 15,-5 0 0-15,-4 2 0 0,-2 3 0 0,-17 18 0 16,22-24 0-16,-22 24 0 0,0 0 0 0,0 0 0 16,0 0 0-16,0 0 0 0,0 0 0 0,0 0 0 15,-8 22 0-15,-1 1 0 0,-2 6 0 16,1 5 0-16,-2 2 0 0,1 1 0 0,2 2 0 15,1 0 0-15,1-2 0 0,3 1-23 0,2-6-5 16,4 1-14-16,1-5-6 0,9 2-28 0,-6-13-21 16,18 10-66-16,-24-27-115 0,30 11-270 15,-5-5 23-15,-5-14 307 0</inkml:trace>
  <inkml:trace contextRef="#ctx0" brushRef="#br2" timeOffset="48989.4387">14373 5278 1586 0,'-19'8'191'0,"19"-8"-174"0,0 0-12 16,0 0 7-16,19 6 12 0,-19-6 8 0,33-3 0 16,-10-1-3-16,4-5-5 0,4 0-7 15,2-3-2-15,4-2-5 0,3-1-1 0,-4 0-4 16,-2-3-1-16,-3 2-4 0,-6 1-9 0,-3 0 24 15,-4 2-23-15,-18 13 23 0,25-27-12 0,-25 27 1 16,8-20 6-16,-8 20-5 0,-3-21-5 0,3 21 0 16,-17-19 0-16,17 19 0 0,-28-15 0 15,8 12 0-15,1 1 0 0,-4 2 0 0,0 4 0 16,-1 3 0-16,-1 3 0 0,1 4 0 0,-3 6-2 16,0 4-8-16,2 3 22 0,0 2-15 0,3 2 6 15,2 0-3-15,3 2 0 0,3 1 0 0,5-4 0 16,4 0 0-16,3-3 0 0,6-3 0 0,3-2 0 15,4-3 0-15,5 0 0 0,5-6 0 16,3-1-26-16,3-7-14 0,9 0-19 16,0-14-35-16,15 9-56 0,-16-28-104 0,25 11-322 15,-11-2 35-15,1-8 235 0</inkml:trace>
  <inkml:trace contextRef="#ctx0" brushRef="#br2" timeOffset="49458.1835">15123 5135 1136 0,'-8'17'123'0,"8"-17"-43"0,0 0 9 0,0 0 4 15,0 0-15-15,-18-9-33 0,18 9 11 16,0 0-25-16,0 0-3 0,-26 6 14 0,26-6-22 15,-25 13 32-15,25-13-14 0,-33 19 8 0,15-7-16 16,-3 1-7-16,0 4 0 0,-1 1-9 0,2 3-14 16,-2 1 0-16,1 2 0 0,0 0 0 0,3 3 0 15,1-2 0-15,4-1 0 0,2-1 0 0,4-3 0 16,7-20 0-16,-3 26 0 0,3-26 0 0,0 0 0 16,21 20 0-16,-21-20 0 15,30-2 0-15,-9-5 0 0,3-6 0 0,4-7 0 16,1-4 0-16,3-4 0 0,-2-2 0 0,1 0 0 15,-2-1 0-15,-4-1 0 0,-3 2 0 0,-2 1 0 16,-6 3 0-16,0 3 0 0,-4 4 0 0,-4 2 0 16,-6 17 0-16,7-24 0 0,-7 24 0 0,0 0 0 15,0 0 0-15,0 0 0 0,0 0 0 16,0 0 0-16,0 0 0 0,-17 31 0 0,10-4 0 16,-2 2 0-16,2 5 0 0,-2 0-3 0,4 2-43 15,-1-3-1-15,6 1-14 0,-1-10-15 0,10 8-35 16,-9-32-45-16,23 44-72 0,-23-44-80 0,24 5-187 15,5 3 53-15,-11-20 369 0</inkml:trace>
  <inkml:trace contextRef="#ctx0" brushRef="#br2" timeOffset="49770.6812">15552 5047 1264 0,'-25'-4'183'16,"25"4"-107"-16,-36 16-8 0,19 0 2 0,-8-4-10 15,7 9-7-15,-4-4 3 0,4 7-36 0,-1-2 23 16,2 5-31-16,1-3 10 0,4 0 7 16,1-1-6-16,5-2-1 0,1-4-12 0,5-17-2 15,2 29-9-15,-2-29 3 0,15 19-4 16,-15-19 1-16,28 9 1 0,-9-9-1 0,4-3 2 16,3-3-2-16,2-2 1 0,-3-1-3 0,2 1-2 15,-4-1-3-15,-3 3 0 0,-3 0 2 0,-17 6 4 16,20-2-1-16,-20 2-9 0,0 0 4 15,0 0 0-15,8 21 5 0,-8-21 9 0,-17 30-1 16,3-11-4-16,-3 1 2 0,-1 2-5 0,-3 2 4 16,1-1-4-16,-1-1 2 0,1 0-7 0,5-5-5 15,1 0-14-15,14-17-16 0,-14 25-44 0,14-25-49 16,0 0-127-16,-5 18-303 0,5-18 37 0,20-1 229 16</inkml:trace>
  <inkml:trace contextRef="#ctx0" brushRef="#br2" timeOffset="50364.5631">15824 5112 1162 0,'-10'-22'226'0,"10"22"-107"0,0 0-39 15,0 0-7-15,-22 15-10 0,22-15-13 0,0 0-13 16,-17 29-22-16,17-29 25 0,-17 26-34 0,17-26 28 15,-16 35-12-15,10-13-1 0,0 2 5 0,0-1-7 16,1 3 4-16,2-3-10 0,0 0 4 0,2-1-16 16,1-3-1-16,0-2 0 15,0-17 0-15,6 25 0 0,-6-25 0 0,0 0 0 16,27 21 0-16,-27-21 0 0,27 0 0 0,-27 0 0 16,33-14 0-16,-15 4 0 0,0-5 0 0,3-3 0 15,-3-1 0-15,3-4 0 0,-1-4 0 0,2-1 0 16,-1-2 0-16,2 0 0 0,-2-2 0 0,0 1 0 15,-1 1 0-15,-3 2-5 0,-4 2 10 0,-3 6-5 16,-4 3 0-16,-6 17 0 0,5-17 0 16,-5 17 0-16,0 0 0 0,0 0 0 0,-19 10 0 15,19-10 0-15,-25 35 0 0,9-9 0 0,1 6-10 16,-4 3 19-16,1 2-20 0,1 2 18 0,0-2-4 16,2 1-7-16,6-4 6 0,1-4-11 0,5-3 0 15,6-4-11-15,1-5-3 0,-4-18-7 16,24 23 0-16,-4-16-7 0,-1-9-9 15,11 2-22-15,-6-16-23 0,16 7-38 0,-16-21-53 16,23 16-35-16,-22-21-19 0,20 10-7 0,-10-5 13 16,-3-6-23-16,11 14 64 0,-24-15 189 0</inkml:trace>
  <inkml:trace contextRef="#ctx0" brushRef="#br2" timeOffset="50645.8241">16438 5099 517 0,'3'-20'222'0,"-3"20"-30"0,-9-23-21 0,9 23-8 16,-17-8-38-16,17 8-23 0,-23 6-24 0,23-6-9 15,-29 23-5-15,15-1-6 0,-5-4-10 16,4 10-26-16,-1-1 15 0,3 5-34 0,2-1 20 15,1 4-9-15,3-2-5 0,2-1 8 0,0-2-7 16,4-1 3-16,1-4-2 0,1 2 5 16,-1-5-5-16,3-4 8 0,-3-18-7 0,6 24 2 15,-6-24-7-15,0 0-7 0,0 0 0 0,17 6 0 16,-17-6 0-16,0 0 0 0,18-28 0 0,-9 9 0 16,0-5 0-16,1-4 0 0,-3 0 0 15,1 0 0-15,-2 0 0 0,-1-1 0 0,0 0 0 16,-2-1 0-16,-2 1 0 0,2 0 0 0,-1 0 0 15,2 4 0-15,1 0 0 0,0 6 0 0,-5 19 0 16,11-27 0-16,-11 27 0 0,0 0 0 0,18-17 0 16,-18 17-15-16,17-3-12 0,-17 3-2 0,21 0-7 15,-21 0-10-15,29 3-35 16,-29-3-33-16,35 7-85 0,-35-7-118 0,21-11-206 16,-2 14 13-16,-19-3 361 0</inkml:trace>
  <inkml:trace contextRef="#ctx0" brushRef="#br2" timeOffset="51005.971">16475 5279 1785 0,'0'0'70'16,"0"0"-61"-16,0 0 1 0,0 0 5 0,0 0 7 15,0 0 4-15,17-4-1 0,1-7-4 16,4-2-7-16,3-4-8 0,2 0-4 0,-1-2 2 15,-1 2-4-15,-1 0-8 0,1 1 21 0,-2 2-24 16,0-2 23-16,-5 4-11 0,-18 12-2 16,28-22 2-16,-28 22 0 0,0 0 1 0,15-20-2 15,-15 20 0-15,0 0-7 0,-22-10-3 0,22 10-4 16,-37 7 2-16,13 3 6 0,-5 6 2 0,-3 3 7 16,-1 4 8-16,-2 2-22 0,-1 2 24 0,0 2-17 15,0-4 16-15,6 2 9 0,6-5-7 0,7-4-1 16,17-18-10-16,-14 29-3 0,14-29-4 15,1 19 3-15,-1-19-5 0,0 0-1 0,23 20-6 16,-23-20-7-16,31 8-12 0,-13-8-15 0,9 4-33 16,-8-13-41-16,17 19-89 0,-36-10-174 15,48-23-168-15,-14 18 55 0,-6-14 431 0</inkml:trace>
  <inkml:trace contextRef="#ctx0" brushRef="#br2" timeOffset="51454.1421">17133 5068 1321 0,'-18'-2'72'0,"-8"-4"-52"0,4 5 18 16,-6-3 28-16,10 14 23 0,-13-8 4 0,12 13-9 15,-7-3-17-15,7 6-36 0,-2 0 13 0,3 9-33 16,-2-2 24-16,3 7-2 0,2-3-7 0,2 0-9 16,5-4-17-16,4-2 0 0,4-4 0 15,0-19 0-15,16 28 0 0,-16-28 0 16,34 11 0-16,-11-11 0 0,3-6 0 0,4-4 0 16,4-5 0-16,1-7 0 0,1-5 0 0,1-4 0 15,0-5 0-15,1-2 0 0,-2-2 0 0,-4 1 0 16,-3 2 0-16,-4-2 0 0,-1 2 0 0,-4-1 0 15,-3 2 0-15,-3-2 0 0,-5 3 0 0,-3 0 0 16,-3 4 0-16,-4 3 0 0,-3 8 0 16,4 20 0-16,-11-21 0 0,11 21 0 0,0 0 0 15,-27 14 0-15,13 6 0 0,-2 8 0 0,-2 8 0 16,-2 6 0-16,1 5 0 0,1 3 0 0,0 2 0 16,3-1 0-16,3 2 0 0,-1-3-13 0,6-3-32 15,1-9-32-15,12 4-52 0,-10-22-62 0,29 22-141 16,-9-21-229-16,2-4 40 0,10 5 344 15</inkml:trace>
  <inkml:trace contextRef="#ctx0" brushRef="#br2" timeOffset="51764.6389">17786 5122 1511 0,'0'0'142'16,"0"0"-93"-16,0 0-6 0,0 0 1 0,0 0-7 16,0 0-10-16,0 0-5 0,0 0-16 15,0 0 14-15,11 21-22 0,-11-21 23 0,-5 33-13 16,0-11 7-16,0 0-10 0,-2 1-5 15,-1 1 4-15,2 0-6 0,0-1 3 0,3-2-11 16,3-21-7-16,-2 31-17 0,2-31-16 0,10 21-31 16,-10-21-22-16,18 9-54 0,-18-9-69 0,23-20-245 15,-4 11-24-15,-7-15 189 0</inkml:trace>
  <inkml:trace contextRef="#ctx0" brushRef="#br2" timeOffset="52125.2633">17980 4955 1808 0,'-7'20'85'0,"7"-20"-70"0,-7 20 5 16,7-20 6-16,0 18 3 0,0-18-1 0,1 17-4 16,-1-17-12-16,3 18-12 0,-3-18 0 0,5 22 0 15,-5-22 0-15,3 27 0 0,-3-27 0 0,0 33 0 16,0-33 0-16,-3 34 0 0,1-16 0 0,1 0 0 15,-3 0 0-15,4-18 0 0,-4 25 0 0,4-25 0 16,0 0 0-16,2 19 0 0,-2-19 0 16,0 0 0-16,0 0 0 0,0 0 0 0,17-8 0 15,-17 8 0-15,17-27 0 0,-4 9 0 0,2-5 0 16,-1 0 0-16,1-1 0 0,1 2 0 0,-2 0 0 16,3 4 0-16,-1 1 0 0,-16 17 0 0,28-24 0 15,-28 24 0-15,0 0 0 0,18-7 0 16,-18 7 0-16,0 0 0 0,5 19 0 0,-5-19 0 15,-2 33 0-15,0-14 0 0,-1 1 0 16,-1 2 0-16,0 0 0 0,1-3-15 0,3 2-29 16,0-21-43-16,5 35-73 0,-5-35-157 0,0 0-295 15,2 18 54-15,-2-18 305 0</inkml:trace>
  <inkml:trace contextRef="#ctx0" brushRef="#br2" timeOffset="52668.7242">18929 5067 1316 0,'-23'-5'100'0,"23"5"-25"0,-31 0-2 0,31 0-4 15,-29 8-6-15,29-8-11 0,-28 13-10 0,28-13-6 16,-25 19-7-16,25-19-4 0,-27 27-4 0,27-27-18 15,-23 34 23-15,13-15-31 0,1-2 20 0,5 1-11 16,4-18-6-16,-7 30 4 0,7-30-3 16,5 25-1-16,-5-25-4 0,16 20-4 15,-16-20-6-15,26 20-5 0,-9-11-11 0,-17-9-15 16,37 12-19-16,-37-12-19 0,47 5-33 0,-29-17-40 16,21 16-62-16,-20-20-117 0,9 0-129 0,9 9 108 15,-17-18 358-15</inkml:trace>
  <inkml:trace contextRef="#ctx0" brushRef="#br2" timeOffset="53159.969">19182 5066 1095 0,'-23'4'244'16,"23"-4"-124"-16,-19 19-34 0,14-2-5 16,5-17-11-16,-20 29-26 0,20-29 21 0,-18 37-39 15,7-17 23-15,5 2-13 0,-2-3-13 0,3 0 2 16,2-2-9-16,3-17 1 0,-3 29-8 15,3-29-2-15,5 20-4 0,-5-20-1 0,0 0 0 16,23 12 1-16,-23-12-1 0,23-3 0 0,-23 3 3 16,33-18-3-16,-13 5-1 0,0-4-1 0,2-2 1 15,-1-3-2-15,0 0 3 0,-1-1-5 0,0-1-8 16,-3 1 18-16,-1 1-23 0,-2 2 18 0,-4 3-13 16,-10 17-5-16,17-26 2 0,-17 26-1 0,0 0-1 15,0 0 5-15,0 0 2 0,0 0 3 16,0 0 1-16,0 0 3 0,-15 28-3 15,3-6-11-15,-2 7 27 0,-1 3-26 0,-1 6 26 16,-1 4-6-16,0 2-6 0,0 3 11 0,-1 4-8 16,0 4 15-16,-2 2-10 0,2 1 5 0,2-1-11 15,1-2 8-15,5-5 0 0,-1-6-18 0,2-7 19 16,4-6-24-16,3-8 13 0,2-6 5 16,0-17-4-16,2 16 0 0,-2-16 1 0,0 0 6 15,0 0 7-15,0 0 2 0,15-18-1 0,-9 0-5 16,-1-5-3-16,-2-3-6 0,1-3-8 0,-2-2 21 15,0 1-21-15,0 0 19 0,-1 0-9 0,2-2-7 16,-1 1 1-16,2-2-10 0,3 0-4 16,0-4-14-16,4-1-3 0,2-1-18 0,5 3-5 15,-4-1-21-15,11 13-9 0,-11-8-34 16,17 24-50-16,-20-15-59 0,20 23-42 0,-31 0-64 16,36-18-64-16,1 26 263 0</inkml:trace>
  <inkml:trace contextRef="#ctx0" brushRef="#br2" timeOffset="53522.563">19799 5151 671 0,'0'0'181'16,"0"0"-53"-16,-14-18 2 0,14 18-11 0,0 0-8 15,-17 2-12-15,17-2-17 0,-23 12-23 0,23-12 9 16,-27 22-18-16,10-12 5 0,5 8-3 0,12-18-13 16,-27 34 0-16,12-18-10 0,5 4 1 0,-3-3-8 15,5 1-2-15,1-1-9 0,7-17-2 0,-5 25-6 16,5-25 0-16,0 0-4 15,15 22 2-15,-15-22-2 0,28 6 1 0,-9-6 3 16,1-5-4-16,3-3-1 0,2-3-3 0,2-4-6 16,1-2-10-16,1-2-7 0,-1-5-23 0,6 3-23 15,-10-11-41-15,14 11-31 0,-19-22-50 0,21 20-124 16,-8-10-180-16,-8-9 43 0,12 16 373 0</inkml:trace>
  <inkml:trace contextRef="#ctx0" brushRef="#br2" timeOffset="53686.3718">20152 4710 1479 0,'-2'40'196'0,"-21"-7"-153"0,6 8-4 16,-4-1-6-16,5 6 6 0,-2-2-20 0,2 2 2 15,-1-2-16-15,2 2-8 0,2-1 19 0,2 0-26 16,4-3 18-16,0-3-15 0,3-2-20 16,0-7-11-16,5 4-40 0,-5-13-30 0,18 14-87 15,-14-35-191-15,3 28-142 0,9-11 39 16,-12-17 461-16</inkml:trace>
  <inkml:trace contextRef="#ctx0" brushRef="#br2" timeOffset="54061.4523">20129 5249 1530 0,'-8'23'63'0,"8"-23"-44"0,0 0 4 0,0 0 10 15,19 13 9-15,-19-13 1 0,24-4 4 0,-24 4-5 16,39-13-4-16,-14 3-7 0,3-1-9 16,-2-1-5-16,3 0-6 0,-1 0-6 15,-2 0-4-15,-4-2 1 0,-1 1-4 0,-4 1-13 16,-17 12 27-16,28-23-26 0,-28 23 27 0,13-19-10 16,-13 19-2-16,0 0 0 0,-5-19-3 0,5 19-2 15,0 0-3-15,-28-16-2 0,28 16 3 0,-28-6 0 16,28 6 0-16,-28 0 1 0,28 0 2 0,-30 8-1 15,30-8 3-15,-31 21 1 0,31-21-11 16,-30 34 32-16,15-12-23 0,2 1 26 0,1 2-12 16,2-2-10-16,3-1 2 0,2-1-7 0,4-1 4 15,4-3-3-15,-3-17 0 0,12 30-5 0,-12-30-4 16,22 21-7-16,-22-21-7 0,31 12-9 16,-14-14-13-16,10 6-29 0,-8-15-39 0,20 15-88 15,-21-25-185-15,16 6-146 0,5-1 54 16,-10-14 460-16</inkml:trace>
  <inkml:trace contextRef="#ctx0" brushRef="#br2" timeOffset="54373.8828">20724 5041 1609 0,'-45'11'168'0,"24"3"-131"0,0 1-15 15,3 1 3-15,18-16-4 0,-29 33-12 16,29-33 9-16,-18 24-12 0,18-24 23 0,0 0-19 15,3 21 10-15,-3-21-13 0,19 8 3 0,-19-8 3 16,31-2-1-16,-10-2-3 0,0-1-4 0,-2 2-2 16,-2-1-15-16,-17 4 13 0,27-3 2 0,-27 3 4 15,0 0 8-15,20 7-15 0,-20-7 0 0,0 0 0 16,2 26 0-16,-2-26 0 0,-10 31 0 16,0-13 0-16,-2 2 0 0,-3 2 0 0,-3 0 0 15,-2 2 0-15,-2-1 0 0,-3 0 0 0,2 0 0 16,0-2 0-16,4-3 0 0,0-5-11 0,19-13-23 15,-25 17-10-15,25-17-19 0,0 0-24 0,0 0-36 16,-21-7-74-16,21 7-245 0,0 0-104 16,16-28 47-16,-16 28 499 0</inkml:trace>
  <inkml:trace contextRef="#ctx0" brushRef="#br2" timeOffset="54811.4018">21366 4523 1605 0,'-7'-23'133'16,"7"23"-81"-16,0 0-23 0,0 0-14 15,0 0-1-15,0 0-4 0,-25 12 7 0,8 10-28 16,-6 8 25-16,-4 11-25 0,-4 8 9 0,-1 6 13 16,-2 7-7-16,1 4 16 0,-1 3-14 0,-1 2 10 15,-2 1-1-15,3 2-19 0,-2 0 14 0,-1-1-16 16,1-4-2-16,-1-2 8 0,8-7-16 0,2-8 3 16,9-4-27-16,4-16-23 0,15 4-64 15,-1-36-86-15,13 33-238 0,-13-33-101 0,28 9 99 16</inkml:trace>
  <inkml:trace contextRef="#ctx0" brushRef="#br2" timeOffset="55205.2928">21407 5111 1245 0,'-8'-21'69'0,"8"21"-35"0,0 0 5 16,0 0 10-16,0 0 4 0,0 0-7 0,-20-6-8 16,20 6 2-16,-17 7 4 0,17-7 6 15,-24 17 1-15,24-17-17 0,-31 23 15 0,16-6-20 16,-5-5 27-16,3 4-16 0,17-16 4 16,-29 27-17-16,29-27-17 0,-18 20-10 0,18-20 0 15,0 0 0-15,0 0 0 0,0 0 0 0,-6 17 0 16,6-17 0-16,0 0 0 0,26 5 0 0,-26-5 0 15,34-5 0-15,-13 3 0 0,0-1 0 0,-1 2 0 16,-2 2 0-16,-18-1 0 0,24 8 0 16,-24-8 0-16,13 19 0 0,-13-19 0 0,4 29 0 15,-7-10 0-15,-4 1 0 0,-4 0 0 0,-2 1 0 16,-2-2 0-16,1 1 0 0,14-20 0 0,-28 29 0 16,28-29 0-16,-20 18 0 0,20-18-17 0,0 0-8 15,0 0-15-15,0 0-21 0,0 0-30 0,0 0-29 16,0 0-46-16,4-28-85 0,15 12-286 15,-2 2 36-15,-5-12 264 0</inkml:trace>
  <inkml:trace contextRef="#ctx0" brushRef="#br2" timeOffset="55566.3354">21459 5289 1115 0,'0'0'382'0,"0"0"-314"16,0 0-37-16,0 0 7 0,0 0 12 0,28-9 7 15,-28 9-7-15,31-7-9 0,-12 1-9 16,6 1-3-16,-1-2-4 0,3 1-3 0,-4-3-8 16,2 2-3-16,-4-2-6 0,0 1-3 0,-3 0 2 15,-18 8-4-15,25-17 3 0,-25 17-2 0,16-19-13 16,-16 19 14-16,11-16-10 0,-11 16 24 0,1-19-12 16,-1 19 11-16,-7-18-14 0,7 18-1 15,0 0 5-15,-28-22-6 0,28 22 5 0,-29-7-2 16,11 7 1-16,-3 3 3 0,-1 3 0 15,0 5 2-15,-2 2 1 0,1 3-8 0,0 3 5 0,2 2-6 16,3 2 0-16,2 2 0 0,4 0 0 0,2 1 0 16,4-1 0-16,5-3 0 0,3-2 0 0,3-3 0 15,-5-17 0-15,22 27 0 0,-2-16-31 16,-2-6-20-16,9 2-21 0,-7-9-31 0,14 10-31 16,-13-21-60-16,26 19-176 0,-13-14-155 0,4-6 35 15,8 10 414-15</inkml:trace>
  <inkml:trace contextRef="#ctx0" brushRef="#br2" timeOffset="56019.538">22088 5095 563 0,'0'0'180'0,"20"-4"-13"16,-20 4-37-16,0 0 1 0,0 0-29 0,24-10-7 16,-24 10-12-16,0 0-9 0,0 0-6 0,0 0-6 15,0 0 1-15,0 0-7 0,0 0-9 0,0 0-11 16,0 0-13-16,0 0-7 0,0 0-5 0,-21 1 0 16,21-1 2-16,-24 24 2 0,11-7 1 0,-2 3-13 15,-3 2 24-15,-2 4-24 0,-2-1 25 0,1 4-7 16,-4-1-18-16,0 1-3 0,-2-1 0 0,1-2 0 15,6-5 0-15,20-21 0 0,-25 25 0 0,25-25 0 16,0 0 0-16,0 0 0 0,15 20 0 0,-15-20 0 16,34 4 0-16,-7-7 0 0,4-7 0 0,8-6 0 15,9 1-34-15,0-11-64 0,17 17-98 0,-23-17-331 16,19 8-87-16,-5-4 56 0</inkml:trace>
  <inkml:trace contextRef="#ctx0" brushRef="#br3" timeOffset="66261.335">22594 5082 685 0,'0'0'94'16,"15"-18"-65"-16,-15 18-10 0,0 0-3 15,7-20 1-15,-7 20 2 0,0 0-4 0,9-18-4 16,-9 18-1-16,0 0-1 0,0 0 0 0,8-18 8 15,-8 18 13-15,0 0 15 0,0 0 10 0,0 0-6 16,0 0-4-16,0 0-9 0,0 0-1 0,0 0 5 16,0 0 5-16,0 0 7 0,0 0 2 0,-24-17 2 15,24 17-3-15,0 0-6 0,0 0-10 16,-23-12-3-16,23 12-3 0,0 0-4 16,-22-10-5-16,22 10-4 0,0 0-8 0,-22-11 0 15,22 11-2-15,0 0-1 0,-23-1-3 0,23 1-3 16,-19 6-1-16,19-6-1 0,-19 17 2 0,19-17-4 15,-23 28 6-15,10-11-4 0,-2 3 5 0,-1 2 2 16,2 4 10-16,-3-1-1 0,1 4-8 0,1-1 23 16,3 0-29-16,1-2 23 0,5 0-13 15,4-2-6-15,3-1 2 0,4 0-7 0,3-3 5 16,7-1-5-16,-15-19 3 0,39 29-2 0,-15-20 2 16,6-3-4-16,2-2 2 0,2-4 0 0,4-4-1 15,-2-4 2-15,3-3-2 0,-2-4 1 16,-1-1-4-16,-3-5 2 0,-3-2-6 0,-2-2 0 15,-5-2-9-15,-3-1 2 0,-8 0-9 0,-3 2-12 16,-8-1 25-16,-2 3-23 0,-9 0 28 16,-2 2-8-16,-8 1 0 0,-2 6 7 0,-4-1 1 15,-2 5 6-15,-3 1-1 0,0 2 3 0,3 1 1 16,-2-1 4-16,4 2 0 0,1 2 0 0,3 0-3 16,22 4 1-16,-25-5-1 0,25 5-2 0,0 0-4 15,0 0-1-15,0 0-1 0,0 0 1 0,22 3 5 16,-22-3-2-16,35 1 0 0,-14-2 1 15,2 2-2-15,2-1 1 0,0 0-1 0,-2 1 0 16,1 1-1-16,-3 1 3 0,-1 0 1 16,-1 2 2-16,-19-5 3 0,28 12-2 0,-28-12 3 15,19 15 0-15,-19-15 1 0,12 17 0 0,-12-17 0 16,6 19-5-16,-6-19 2 0,2 18-6 0,-2-18 2 16,0 22-3-16,0-22 0 0,-4 23 0 0,4-23 2 15,-6 23-3-15,6-23-12 0,-9 29 28 16,9-29-24-16,-11 33 29 0,7-16-12 0,-4 0-6 15,1 2 2-15,0 1-6 0,-2 2 6 0,-1 0-4 16,2-1 6-16,-1-3-5 0,2-1 2 0,7-17-4 16,-8 27 2-16,8-27-2 0,0 19 2 0,0-19-1 15,0 0 0-15,0 0-2 0,0 0 2 0,0 0 0 16,0 0 1-16,0 0 3 0,19-25-3 16,-12 8 1-16,1-3-4 0,0-2 3 15,2-2-4-15,1 1 6 0,0-1-4 0,0-3 5 16,0 1-9-16,0-5-6 0,0 1 23 0,-1-3-25 15,1 2 28-15,0-2-12 0,0 1-6 0,1 1 7 16,1 1-7-16,0 2 5 0,3 3-4 0,2 3 3 16,-1 4-3-16,0 4 4 0,-17 14-2 0,29-19 1 15,-29 19-3-15,26-9 2 0,-26 9-1 16,21 1 2-16,-21-1 1 0,17 12-2 0,-17-12 2 16,9 22-2-16,-9-22 1 0,1 32-2 0,-2-13 2 15,-2 1-4-15,-5 0 4 0,1 0-3 16,-1 2 3-16,-2-2-6 0,-2 3 3 0,-2-1-7 15,0 0 4-15,-1-2-1 0,-1-1 5 0,0-2-2 16,16-17-14-16,-31 29 30 0,31-29-30 0,-28 24 31 16,28-24-13-16,-24 14-2 0,24-14 6 15,-18 8-4-15,18-8 5 0,0 0 0 0,0 0-1 16,-17 2 2-16,17-2-4 0,0 0-1 0,0 0-1 16,0 0 0-16,0 0 3 0,0 0 4 0,0 0 8 15,26 12 3-15,-26-12 2 0,28 18-2 0,-11-6 1 16,0 2-17-16,2 1-3 0,-1 2 0 0,-1-1 0 15,-17-16 0-15,30 30 0 0,-30-30 0 16,28 23 0-16,-28-23 0 0,27 21 0 16,-27-21 0-16,25 13-23 0,-25-13-29 0,21 6-28 15,-4 6-53-15,-17-12-117 0,18-9-333 0,-18 9 31 16,17-16 179-16</inkml:trace>
  <inkml:trace contextRef="#ctx0" brushRef="#br2" timeOffset="69808.5159">23209 4625 681 0,'0'0'100'0,"0"0"-22"0,9-17-20 16,-9 17-6-16,0 0-5 0,4-23 10 0,-4 23 0 15,0 0 4-15,0 0-7 0,15-22-5 0,-15 22 7 16,0 0-23-16,0 0-5 0,0 0 0 0,0 0-20 16,0 0 17-16,17-10 3 0,-17 10 4 0,0 0 2 15,2 17-3-15,-2-17-3 0,2 29-11 16,-1-6 4-16,-2 3-8 0,1 5 9 0,-2 4-8 15,0 6 9-15,-1 4-9 0,-1 3 9 0,-3 3-12 16,0 1 7-16,-2-1-13 0,-2 0 10 0,-1 1 3 16,0-4-26-16,1-2 22 0,-1-4-27 15,2-4 7-15,1-4 8 0,3-4-12 0,4-5-1 16,2 0-26-16,-1-7-2 0,6 2-13 0,-5-20-9 16,7 27-16-16,-7-27-27 0,0 0-42 15,0 0-61-15,22 16-17 0,-22-16-86 0,0 0-51 16,18-11 173-16</inkml:trace>
  <inkml:trace contextRef="#ctx0" brushRef="#br2" timeOffset="70046.105">23219 5157 900 0,'0'0'324'0,"0"0"-261"0,0 0-18 15,0 0-3-15,0 0 1 0,0 0 1 0,0 0-11 16,0 0-11-16,0 0-13 0,0 0-4 0,0 0 3 15,0 0 0-15,0 0 2 0,0 0 2 0,0 0-8 16,0 0 0-16,27 8-3 0,-27-8-2 0,27-1 1 16,-10-1-15-16,2-1-20 0,-19 3-28 15,39-12-40-15,-28-6-41 0,18 12-99 0,-12-3-197 16,-1-12 49-16,11 13 250 16</inkml:trace>
  <inkml:trace contextRef="#ctx0" brushRef="#br2" timeOffset="70293.0615">23501 4657 1514 0,'-23'20'47'16,"23"-20"-26"-16,0 0-2 0,-12 24 11 0,12-24 11 15,-4 22 12-15,4-22-6 0,-4 27-3 0,0-7-15 16,3 4-4-16,-2 4-16 0,1 4 3 15,-2 2-8-15,-1 0 5 0,0 1-1 16,-2 3 2-16,-3 0-10 0,0 4 7 0,-4 1 2 16,1 1-20-16,-4-2 22 0,2 0-23 0,2-2 6 15,-2-5 5-15,5-2-15 0,2-8-5 0,5 3-32 0,0-10-16 16,10 6-26-16,-7-24-41 0,20 33-81 0,-20-33-286 16,19 10 14-16,2-5 170 0</inkml:trace>
  <inkml:trace contextRef="#ctx0" brushRef="#br2" timeOffset="70752.5137">23532 5247 1094 0,'0'0'127'0,"0"0"-61"16,22 7-4-16,-22-7 8 0,18 0 0 0,-18 0-16 16,23-2-19-16,-23 2-17 0,24 0-7 0,-24 0-3 15,28-5-1-15,-28 5 0 16,28-7-2-16,-28 7 0 0,31-11-1 0,-31 11-2 16,29-14-2-16,-29 14 3 0,24-18-5 0,-24 18 4 15,25-21 15-15,-25 21-35 0,24-24 37 0,-24 24-37 16,16-22 17-16,-16 22 3 0,8-22-3 0,-8 22 4 15,1-18 0-15,-1 18 3 0,-6-18-4 0,6 18 7 16,0 0 3-16,-22-20 4 0,22 20 5 0,-29-4 1 16,29 4-4-16,-35 5 3 0,15 2-3 15,-1 1-2-15,-1 5 2 0,-1 1-8 0,-1 2 6 16,1 1-3-16,0 2-11 0,0-1 30 0,2 4-27 16,2-1 26-16,2-2-14 0,1-1-8 0,4 0 0 15,12-18-6-15,-12 28 0 0,12-28-4 16,2 24 0-16,-2-24-2 0,19 21 3 0,-19-21-3 15,32 15 3-15,-11-10-3 0,2-2-6 16,4-1-7-16,0-3-12 0,6 1-18 0,-4-6-20 16,6 6-27-16,-9-15-48 0,19 19-80 0,-22-11-262 15,8-3-27-15,2 4 152 0</inkml:trace>
  <inkml:trace contextRef="#ctx0" brushRef="#br2" timeOffset="71189.9907">24012 5185 1267 0,'0'0'89'0,"0"0"-23"0,-17 20 0 15,17-20-4-15,0 0-2 0,-25 23-20 16,25-23-8-16,-17 26-13 0,17-26-1 0,-16 27-4 15,16-27 3-15,-14 31-5 0,8-15 0 0,6-16-6 16,-12 31-1-16,12-31-6 0,-4 26 3 0,4-26-3 16,0 18 0-16,0-18-3 0,0 0 4 0,9 20-3 15,-9-20 3-15,0 0 0 0,0 0-2 16,0 0 2-16,19 0 0 0,-19 0 3 16,0 0 1-16,19-26 0 0,-19 26-2 0,15-27 1 15,-15 27-4-15,15-32 6 0,-15 32 3 0,11-31 5 16,-11 31-1-16,5-32 3 0,-5 32-9 0,2-30 2 15,-2 30-7-15,0-31 1 0,0 31-3 0,3-33-14 16,-3 33 29-16,6-25-28 0,-6 25 29 0,0 0-15 16,13-20-1-16,-13 20 0 0,0 0-1 0,18-9 1 15,-18 9 0-15,20-4-2 0,-20 4-6 16,30-7-16-16,-30 7-16 0,39-12-25 0,-39 12-31 16,46-14-60-16,-33-6-109 0,7 10-225 0,5 4 3 15,-7-13 279-15</inkml:trace>
  <inkml:trace contextRef="#ctx0" brushRef="#br2" timeOffset="71440.0067">24519 4714 1468 0,'-45'6'141'0,"45"-6"-106"0,-23 10-12 0,23-10 11 16,-18 18 8-16,18-18 7 0,-20 33-11 0,10-10-1 15,-3 2-11-15,4 4 0 0,-2 2-11 16,3 2 3-16,0 0-11 0,1 3 2 16,0 2-7-16,-1 1 3 0,1 1 7 0,-3 0-23 15,1 1 21-15,2-1-21 0,0 0 5 0,2-5 2 16,1-2-15-16,1-4-4 0,3-2-18 0,-3-9-15 16,11 8-46-16,-8-26-19 0,13 34-52 0,-13-34-73 15,0 0-242-15,18 10 22 0,-18-10 237 0</inkml:trace>
  <inkml:trace contextRef="#ctx0" brushRef="#br2" timeOffset="71643.1295">24232 5152 1436 0,'0'0'305'0,"-19"-12"-232"0,19 12-32 0,0 0-20 15,0 0 1-15,0 0 2 0,0 0 6 16,0 0-1-16,29-5-1 0,-12 3-7 0,5-2-7 15,2 0-11-15,2-2-3 0,-1 0 0 0,4 0-8 16,-1-1-15-16,4 3-19 0,-4-4-23 0,4 8-40 16,-12-13-38-16,18 22-101 0,-38-9-284 0,38-3 22 15,-13 7 124-15</inkml:trace>
  <inkml:trace contextRef="#ctx0" brushRef="#br2" timeOffset="72049.3831">24634 5129 1492 0,'0'0'128'16,"0"0"-64"-16,0 0-9 0,18-2 8 0,-18 2-6 15,27-8-13-15,-10 3-14 0,2-2-5 0,3 1-8 16,1 0-4-16,0 2-4 0,-1 1-2 0,-2 0-3 15,-3 2 0-15,-17 1-3 0,25 1-1 16,-25-1 0-16,17 5 3 0,-17-5-3 0,0 0 1 16,0 0-1-16,0 0 0 0,7 24 2 15,-7-24-2-15,-9 23-11 0,9-23 23 0,-22 33-25 16,10-16 24-16,-2 1-9 0,0 0-6 0,-3 3 5 16,-4 1-5-16,-3 1 4 0,-4 2-2 0,-2 2 4 15,-1-1-4-15,-2 1 5 0,3-1-4 0,-2 2 3 16,4-1-1-16,5-2 4 0,3-3-3 0,7-3 3 15,13-19-5-15,-11 29 1 0,11-29-4 16,6 22 4-16,-6-22-1 0,26 12 1 0,-4-11 0 16,4-3-1-16,7-4 0 0,6-4-7 0,4-1 0 15,2-3-11-15,0-1-14 0,-8-3-15 0,2 6-33 16,-12-10-23-16,7 15-26 0,-19-18-60 16,16 19-193-16,-31 6-133 0,26-28 39 0,-26 28 433 15</inkml:trace>
  <inkml:trace contextRef="#ctx0" brushRef="#br2" timeOffset="72330.6167">24600 5320 1764 0,'0'0'88'0,"-20"2"-42"16,20-2-8-16,0 0 0 0,0 0 1 0,0 0-9 16,0 0-26-16,0 0-4 0,0 0 0 0,0 0 0 15,0 0 0-15,0 0 0 0,33-13 0 0,-10 10 0 16,9 0 0-16,4 1 0 0,4-2 0 16,3 2 0-16,-2-2 0 0,2 2 0 0,-3-4 0 15,1 4-36-15,-3-6-39 0,4 10-52 0,-14-19-100 16,21 16-384-16,-16-6 39 0,-1-2 174 0</inkml:trace>
  <inkml:trace contextRef="#ctx0" brushRef="#br4" timeOffset="190861.032">9706 6289 1247 0,'0'0'44'0,"0"0"-32"0,0 0-13 0,0 0 14 15,0 0 17-15,26 7 12 0,-26-7 6 16,33-4-7-16,-13-2-8 0,5 0-11 16,2-2-6-16,2-2-8 0,2-1-1 0,0 0-5 15,-2-2 1-15,-1 2-3 0,-2-1 3 0,-2 0-4 0,-3 1 4 16,-3-1-2-16,-18 12 1 0,28-21-1 0,-28 21 2 16,0 0 0-16,12-21 3 0,-12 21-2 0,0 0 0 15,-25-16-4-15,8 12 0 0,-4 3 0 0,-3 1 0 16,-4 1 2-16,-4 3 1 15,0 2 4-15,-5 1 6 0,3 5 9 0,-4 0 6 16,5 7 8-16,-2-4-4 0,7 3 0 0,1-1-9 16,5 3-4-16,4-1-9 0,5 2-1 0,5-2-8 15,5-1 1-15,4 1-5 0,4 0 2 0,5-2-2 16,-10-17 3-16,36 31-5 0,-10-19-21 0,8 0 17 16,2-6-50-16,12 1 12 0,-3-9-19 0,13 6-28 15,-7-16-19-15,16 14-36 0,-11-16-3 16,14 10 16-16,-6-11 37 0,4 3 13 0,-4-6-19 15,2-1-33-15,-3-1-41 0,-8-7-42 0,12 16 78 16,-25-21 143-16</inkml:trace>
  <inkml:trace contextRef="#ctx0" brushRef="#br4" timeOffset="191301.7784">10821 6106 1168 0,'-35'-8'130'0,"9"11"-48"0,-8-6-16 0,7 7-7 15,-7-5-5-15,7 9-3 0,-5-5-3 0,4 9-1 16,-6-1-6-16,6 6-1 0,-3 1-10 0,7 3-3 15,1 2-9-15,2 1-1 0,3 3-10 0,4-1 1 16,2 2-4-16,5-1 3 0,5-2-6 0,2-2-9 16,6-5 25-16,-6-18-28 0,22 28 28 0,-4-20-15 15,2-3-2-15,4-4 2 0,4-5 3 16,4-5-3-16,1-5-14 0,5-6 26 16,0-4-27-1,1-3 25-15,3-3-9 0,1 0-5 0,-2-1 6 16,0-1-6-16,-4 2 6 0,-4 1-6 0,-2 2 5 15,-4 3-7-15,-4 5-1 0,-6 4-8 0,-17 15-3 16,18-8-3-16,-18 8 4 0,4 17 8 0,-8 4 0 16,-4 8 8-16,-5 14-7 0,-7 5 7 15,-5 10-8-15,-3 7-2 0,-4 6 21 0,-1 4-17 16,-2 4 16-16,0 6-2 0,0 0-14 0,5-2 18 16,3-5-16-16,4-9 0 0,4-10 18 0,3-7-19 15,4-11 24-15,5-6-7 0,2-10-8 16,2-6 7-16,3-19 0 0,0 0 7 0,0 0 3 15,0 0 1-15,0 0-3 0,0 0-8 0,0 0-5 16,0 0-7-16,4-32 0 0,-2 5-3 16,4-5 5-16,0-7 6 0,3-2-17 0,3-4 17 15,2 1-18-15,1-2 7 0,4-3 6 0,1 0-14 16,3-5 0-16,3-1-21 0,5 0-9 0,1-5-30 16,7 13-21-16,-10-11-34 0,19 20-77 0,-19-17-107 15,11 12-215-15,10 11 30 0,-6-13 378 0</inkml:trace>
  <inkml:trace contextRef="#ctx0" brushRef="#br4" timeOffset="192129.9771">11891 5890 1167 0,'0'0'197'16,"0"0"-156"-16,0 0-27 0,0 0-12 0,0 0-1 16,0 0 0-16,-11 25 9 0,5-7 0 0,0 6 7 15,-1 3-7-15,-1 6 3 0,1 2-11 16,0 2 5-16,1 2-10 0,0 0 8 0,-2 0-11 15,2 0 10-15,-1 4-10 0,0-1 6 0,1 3 2 16,-4-3-38-16,2 3 14 0,-5-8-49 0,6 5-14 16,-8-12-44-16,14 6-48 0,-9-14-15 0,10-3-126 15,9 4-22-15,-9-23 223 0</inkml:trace>
  <inkml:trace contextRef="#ctx0" brushRef="#br4" timeOffset="192317.4968">11713 6364 1331 0,'-25'-11'89'16,"25"11"-17"-16,-33-7-2 0,33 7-3 0,-23-2 4 16,23 2-12-16,0 0-16 0,0 0-14 0,0 0-18 15,0 0-8-15,0 0-4 0,0 0 0 0,0 0-1 16,22 2 2-16,2-6-3 0,4-3-13 16,9-2-17-16,-1-5-26 0,13 5-31 0,-9-15-38 15,16 17-46-15,-20-22-81 0,15 6-222 0,2 8 23 16,-16-16 303-16</inkml:trace>
  <inkml:trace contextRef="#ctx0" brushRef="#br4" timeOffset="192676.8546">12223 5846 1534 0,'0'0'40'0,"-30"17"-27"0,30-17 10 15,-21 24 6-15,15-4 12 0,-4-1-5 0,4 8-3 16,-1-1-13-16,1 9 4 0,-2 1-10 0,4 4 5 15,-1 3-7-15,0-1 6 0,-1-1-12 0,1 1 9 16,-1 1-8-16,0-2 8 0,-2 0 8 16,1 0-23-16,0-5 22 0,1 0-23 0,-2-9 9 15,2-2 5-15,1-5-10 0,5-20 2 16,-4 28-5-16,4-28 0 0,0 0-3 0,0 0 0 16,0 0-1-16,0 0 2 0,0 0 1 0,0 0 1 15,25-18 1-15,-13-3-3 0,3-3 5 0,1-1-6 16,1-2 3-16,-3 2-5 0,0 2-11 0,-3 2 25 15,-2 2-22-15,-9 19 24 0,17-24-9 16,-17 24-3-16,0 0-1 0,19-10 0 0,-19 10 0 16,0 0 1-16,7 17 0 0,-7-17-11 0,4 30 26 15,-3-12-28-15,-1 3 25 0,-1-2-14 0,1 2-9 16,-2-4-5-16,6 1-12 0,-4-18-13 0,12 31-20 16,-12-31-14-16,24 26-28 0,-24-26-35 15,38 12-66-15,-38-12-107 0,38-12-173 0,-5 14 70 16,-13-20 381-16</inkml:trace>
  <inkml:trace contextRef="#ctx0" brushRef="#br4" timeOffset="193036.2551">12484 6407 1444 0,'0'0'94'0,"0"0"-87"0,0 0-13 16,0 0 0-16,20 11 5 0,-20-11 6 0,25 1 6 15,-25-1 2-15,35-1 0 0,-17-1-1 16,5-1-2-16,-2-2-16 0,0 3 22 0,-2-4-20 16,0 2 19-16,-19 4-2 0,31-11-2 0,-31 11-1 15,19-12 1-15,-19 12 5 0,0 0 1 0,7-19 2 16,-7 19-5-16,-6-18-2 0,6 18-7 16,-17-21 2-16,17 21-2 0,-28-19 5 0,28 19 5 15,-34-17 5-15,16 11-1 0,-2 0 2 0,3 5-6 16,0 1 0-16,17 0-3 0,-30 9 1 0,30-9 0 15,-29 26-3-15,15-7 3 0,2 4-5 0,5 4-11 16,1 1 24-16,3 1-26 0,5-2 24 0,1-1-14 16,5-4-7-16,5-4 4 0,4-3-7 15,4-1 4-15,7-3-7 0,1-5-8 0,9-3-14 16,-1-5-20-16,13 1-30 0,-9-16-51 16,22 19-150-16,-9-19-275 0,0-1 6 0,2 4 281 15</inkml:trace>
  <inkml:trace contextRef="#ctx0" brushRef="#br4" timeOffset="193973.8143">13523 6000 778 0,'5'-26'256'0,"-5"26"-244"16,0 0-8-16,0 0 14 0,-20 0 9 15,20 0 9-15,0 0 3 0,-14 28-3 0,14-28 3 16,-12 38 10-16,3-17 3 0,8 11 6 0,-6-4-11 16,7 7 0-16,-5-4-17 0,5 7-3 0,-3-1-15 15,5 5 15-15,-5-2-11 0,4 4-3 16,-4-4 28-16,2 0-34 0,-4-5 27 0,2 0-12 15,1-6-11-15,1-1 9 0,-2-8-8 0,2-2 3 16,1-18-7-16,-3 25-2 0,3-25-6 16,0 0 0-16,0 0 2 0,0 0 0 0,0 0 4 15,0 0 0-15,0 0 3 0,0 0 0 0,19-19-2 16,-12 3-4-16,-1-4 1 0,3-3-6 0,-1 0 5 16,1-1-5-16,-1 1 5 0,1 1-5 0,-2 1 5 15,0 0-5-15,-1 3-15 0,-6 18 30 0,13-29-32 16,-13 29 33-16,0 0-15 0,19-20-2 15,-19 20 0-15,0 0 0 0,22 4 2 0,-22-4 1 16,0 0-2-16,23 24-11 0,-23-24 30 16,15 28-30-16,-11-11 30 0,1 1-14 0,-3 0-5 15,0 2 2-15,-2-3-2 0,0-17 4 0,-4 32-4 16,4-32 3-16,-11 30-5 0,11-30 3 0,-22 29-7 16,22-29 3-16,-34 28-8 0,14-16-2 0,-2 0-4 15,-2-3 1-15,0 2-8 0,1-8-4 16,5 5-15-16,-3-11-22 0,21 3-49 0,-26-7-67 15,26 7-164-15,0 0-136 0,2-29 48 0,15 23 417 16</inkml:trace>
  <inkml:trace contextRef="#ctx0" brushRef="#br4" timeOffset="194380.1144">13875 6396 1407 0,'0'0'110'0,"0"0"-68"0,-13 20-27 16,13-20 5-16,0 0-9 0,-19 17 14 0,19-17-18 15,-11 23 14-15,11-23 3 0,-11 30 0 16,7-13 8-16,4-17-5 0,-7 34 4 0,7-34-12 16,0 32-3-16,0-32-5 0,7 28-1 0,-7-28-4 15,13 22 3-15,-13-22-6 0,17 13 0 16,-17-13-2-16,25 10 0 0,-25-10 0 0,32 0 0 15,-14-5 1-15,0-3-2 0,3-3 2 0,0-3-2 16,0-3 2-16,0-1-2 0,0-1 1 0,-3-2-2 16,-2 3 3-16,-3 1-5 0,-13 17 5 15,20-30-3-15,-20 30 3 0,9-22 0 0,-9 22-17 16,0-17 16-16,0 17-16 0,0 0 29 0,0 0-11 16,-19-13-1-16,19 13-2 0,0 0-13 0,-20 17 29 15,20-17-15-15,-19 28 14 0,8-9-12 0,0 3-5 16,1 0 3-16,3-1-4 0,1 0 5 0,4 0-10 15,2-4-2-15,4-1-13 0,-4-16-10 0,17 27-16 16,-17-27-5-16,28 19-14 16,-28-19-9-16,39 13-12 0,-39-13-19 0,49 3-38 15,-31-13-109-15,13 9-102 0,1 0-55 0,-11-17 205 16</inkml:trace>
  <inkml:trace contextRef="#ctx0" brushRef="#br4" timeOffset="195199.1513">14413 6408 1148 0,'-31'-7'104'0,"31"7"-23"0,-17 0-5 16,17 0-10-16,0 0-23 0,-22 21-32 0,22-21 14 16,-19 26-9-16,19-26 19 0,-21 37 10 0,8-18-7 15,7 4 3-15,-5-4-6 0,5 4 0 0,-1-5-9 16,1 3-2-16,6-21-9 0,-9 31 1 0,9-31-7 16,-3 22-1-16,3-22-5 0,0 0 0 0,6 17-2 15,-6-17 1-15,0 0 0 0,0 0-1 16,21-7 2-16,-21 7-1 0,21-21 1 0,-6 4-3 15,0 0 2-15,0-3-4 0,1-1 3 0,-1 1-2 16,-2-1 3-16,1 1-4 0,-2-1 4 0,0 3-4 16,-2 1 4-16,-10 17-3 0,17-29-13 0,-17 29 13 15,0 0-14-15,18-19 27 0,-18 19-13 16,0 0-1-16,0 0-1 0,0 0-13 16,0 0 32-16,11 20-16 0,-11-20 15 0,6 28-21 15,-4-11-9-15,-2-17-6 0,5 35-14 0,-5-35-5 16,14 36-11-16,-14-36-9 0,25 37-13 0,-25-37-15 15,40 29-28-15,-21-26-14 0,16 14-34 0,-13-16-29 16,13 9-41-16,-5-9 37 0,3 2 53 0,2-3 67 16,-2-3 70-16,0-2 7 0,-1-2-5 0,-4-1-6 15,-3-7-43-15,0 9-59 0,-16-16 39 16,12 16 74-16,-21 6 0 0,7-31 0 0,-7 31 259 16,-2-28 90-16,-4 9-86 0,6 19-95 15,-27-29-35-15,27 29-19 0,-35-24-2 0,35 24 4 16,-39-17-33-16,21 15-16 0,-7-5-29 0,6 11-3 15,-6-3 10-15,6 6-2 0,-3 2 8 0,4 3-22 16,0 2-10-16,2 4 0 0,2 2-7 0,4 4 3 16,1 1-6-16,2 0 3 0,4 0-7 15,4-3 1-15,4-2-6 0,5 1 1 0,2-4-2 16,-12-17 3-16,32 22-3 0,-13-16 2 0,2-5-1 16,1-4 0-16,1-3 1 0,-1-3-1 0,1-3 3 15,0-4-5-15,-1-1 4 0,-1-1-4 0,-2-3 0 16,-1 1 0-16,-2-2 3 0,-1-1-4 0,-2 2 2 15,-4 2-11-15,-2 2 1 16,-7 17-5-16,5-28 5 0,-5 28 1 0,0 0 4 16,0 0 0-16,0 0 3 0,-18-6-1 0,18 6-1 15,-25 33 6-15,9-7-4 0,-1 7 7 0,-2 6-8 16,-3 7 10-16,1 6-12 0,-1 6 12 0,1 6-12 16,1 4 14-16,1 2 8 0,0 2-18 0,4-4 17 15,-1-1-18-15,4-9 1 0,3-4 10 0,2-7-6 16,3-6 7-16,2-8-4 0,1-9 6 15,2-7-3-15,-1-17 5 0,0 0-1 0,0 0 5 16,0 0-1-16,0 0-16 0,0 0 0 0,0 0 0 16,0-18 0-16,-3-5 0 0,0-6 0 15,-1-4 0-15,-1-1 0 0,2 1 0 0,-1-4 0 16,3-1 0-16,1-4 0 0,1-3 0 0,5-3 0 16,0-2 0-16,7-2 0 0,2 1-14 0,7 6-28 15,0 4-9-15,5 11-8 0,-4-7-50 16,16 23-73-16,-18-22-47 0,31 19-233 0,-10 1-48 15,-1-8 122-15</inkml:trace>
  <inkml:trace contextRef="#ctx0" brushRef="#br4" timeOffset="195828.8829">16175 6476 1072 0,'-18'-12'140'0,"18"12"-52"0,-25-18-2 0,25 18-8 16,-33-18-11-16,16 12 2 0,-8-5-46 0,5 6 31 16,-7-2-35-16,5 7 20 0,-5 0 2 0,7 6-18 15,-6 0 29-15,3 6-39 0,-2 2 24 0,-1 5-17 16,2 2-6-16,2 2 6 0,2 2-5 0,5 1 1 15,1-2-6-15,6 1 1 0,3-5-8 16,4-2 2-16,1-18-5 0,10 30 1 0,-10-30-2 16,32 21 3-16,-10-17-1 0,8-6 1 0,6-7 0 15,1-7-3-15,7-7 3 0,1-4-4 0,3-4 5 16,-1-5-6-16,2-2 6 0,1-3-6 0,-6 0-9 16,3 0 21-16,-5 0-20 0,-4 0 20 15,-5 0-5-15,-5-1-10 0,-6 3 7 0,-7-1-7 16,-5 1 6-16,-4 4-4 0,-4 2 4 15,-6 7-1-15,-3 7 4 0,7 19-3 0,-19-17 6 16,19 17 0-16,-28 9-3 0,11 5 1 0,-2 9-3 16,-2 9 2-16,2 8-5 0,0 5 5 0,2 3-7 15,2 0 7-15,4 1-8 0,2-3 2 0,6 0-5 16,1-5-27-16,8 0 7 0,2-7-31 0,8 1-11 16,-3-11-16-16,12 7-26 0,-8-17-23 15,19 12-31-15,-18-20-25 0,20 15-57 0,-15-14-62 16,1-6-67-16,13 11 181 0,-37-12 196 15</inkml:trace>
  <inkml:trace contextRef="#ctx0" brushRef="#br4" timeOffset="196032.0281">16648 6412 1425 0,'0'0'113'16,"-25"-14"-68"-16,25 14 6 0,0 0 10 0,-20 24-49 15,20-24 25-15,-15 38-30 0,6-15 11 0,2 4 6 16,-2 1-6-16,4 1 3 0,-1 2-11 0,0 2 3 15,1-2-10-15,3 2 3 0,0-5-7 0,2-3 3 16,1-4-6-16,-1-21-1 0,12 25-15 0,-12-25-9 16,22 11-20-16,-22-11-15 0,29-7-30 15,-19-16-57-15,20 13-145 0,-8-16-219 16,-1-9 36-16,8 7 321 0</inkml:trace>
  <inkml:trace contextRef="#ctx0" brushRef="#br4" timeOffset="196157.0138">16760 6034 1489 0,'-22'-2'83'0,"22"2"-72"0,-19 10-18 16,19-10-11-16,-6 21-20 0,6-21-22 0,5 30-37 15,-5-30-27-15,14 35-62 0,-14-35-128 0,11 29-95 16,10-2 80-16,-21-27 329 0</inkml:trace>
  <inkml:trace contextRef="#ctx0" brushRef="#br4" timeOffset="196547.669">17086 6343 1428 0,'-26'-14'32'0,"4"3"-14"0,-3-4 20 16,7 10 11-16,-9-4 16 0,8 11-2 0,-8-2-3 15,5 9-7-15,-3 0-9 0,3 8-9 16,-1 3-8-16,4 4-15 0,0 2 20 0,2 6-25 15,5-2 16-15,1 3-9 0,4-1-9 16,2-1 2-16,3-4-6 0,6-4 4 0,5-6-6 16,-9-17 3-16,31 23 0 0,-9-15-1 0,2-7 1 15,6-4 3-15,-1-6 0 0,4-7-1 0,2-7 3 16,1-6-5-16,3-6-2 0,0-5 0 0,-1-2-8 16,-2-2 15-16,-1-2-19 0,-6 3 20 15,-3-2-4-15,-5 3-8 0,-4 2 9 0,-3 0-6 16,-2 2 2-16,-5 4-1 0,-1 4 0 0,-4 8 0 15,-2 22 0-15,-2-19 0 0,2 19 0 0,0 0 0 16,-27 29 0-16,12-2 0 0,-4 6 0 0,0 7 0 16,1 5 0-16,-1 1 0 0,2 2 0 15,4 0 0-15,3-1-12 0,3-4-35 0,7 2 0 16,0-9-49-16,17 9-31 0,-9-23-72 16,33 12-305-16,-12-8-37 0,5-5 68 0</inkml:trace>
  <inkml:trace contextRef="#ctx0" brushRef="#br4" timeOffset="197032.0343">18216 6292 1447 0,'-7'-25'128'0,"7"25"-104"0,0 0-10 16,0 0 3-16,0 0 1 0,0 0-4 0,-21-11-9 15,21 11-5-15,-17 9 0 0,17-9 5 0,-24 18 5 16,24-18 12-16,-33 27 5 0,16-7 5 15,-1-4-5-15,2 4-1 0,0-3-9 16,4 0-15-16,12-17 25 0,-20 27-33 0,20-27 27 16,-8 18-20-16,8-18-1 0,0 0 1 0,0 0-1 15,0 0 3-15,27 12-1 0,-27-12 4 0,34-5 0 16,-11 0-1-16,2 0 1 0,6 0-2 0,-2 2 0 16,0-1-1-16,-3 4-2 0,-4 1 1 0,-4 3-2 15,-18-4 4-15,20 15-1 0,-20-15 3 16,9 27-3-16,-10-8 0 0,-5 5-3 0,-6 4 4 15,-5 2-7-15,-5 2 8 0,-5 2-10 0,-2-1 4 16,-2 0-5-16,1-4 2 0,2-2-7 0,-1-4 0 16,6-2-11-16,2-7-2 0,21-14-21 0,-24 13-30 15,24-13-42-15,0 0-60 0,21-5-134 16,-2-9-212-16,-1-9 51 0,11 8 331 0</inkml:trace>
  <inkml:trace contextRef="#ctx0" brushRef="#br4" timeOffset="197438.2706">18167 6263 1747 0,'0'0'55'0,"0"0"-54"0,0 0-4 16,0 0 3-16,0 0 2 0,0 0 10 16,32-18 1-16,-10 11 3 0,6 0-2 15,5-2-3-15,2 2-5 0,5 0-3 0,-2 3-2 16,-3 2 0-16,-3 2-1 0,-3 2 2 0,-5 0-1 15,-2 3 0-15,-4-1 2 0,-18-4-1 0,22 12 5 16,-22-12 3-16,0 0 3 0,9 19 0 0,-9-19-1 16,0 0-4-16,-11 23-2 0,11-23-3 15,-21 19 2-15,21-19-3 0,-30 19 4 0,30-19-4 16,-32 24 2-16,15-8-3 0,0 2 3 0,-1 4-3 16,1 1-8-16,-1 2 26 0,3 3-23 0,2 0 26 15,2 1-10-15,3 0-9 0,7-4 2 0,4-2-7 16,4-1 4-16,-7-22-3 0,25 29 2 0,-6-21 2 15,3-4-2-15,4-4 0 0,2-2 2 16,5-7 1-16,0-4-4 0,0-4 0 16,-3-5 0-16,1-4 0 0,-2-1 0 0,-4-2 0 15,0-1 0-15,-6 2 0 0,-3 1 0 0,-5 2-1 16,-5 1 2-16,-5 1-7 0,-3-3-15 0,-3 3-10 16,-6-2-14-16,1 6-20 0,-9-6-29 0,19 25-26 15,-36-31-38-15,36 31-43 0,-37-4-78 0,15 12-186 16,2 10 27-16,-9-7 315 0</inkml:trace>
  <inkml:trace contextRef="#ctx0" brushRef="#br4" timeOffset="197938.2982">19424 6294 1387 0,'0'0'75'0,"-29"-3"-26"0,29 3 5 16,-38 5 10-16,38-5-1 0,-40 19-13 0,19-4-10 16,-5 2-13-16,5 5-2 0,-1-1 7 15,1 5-31-15,3-1 23 0,2 2-33 0,4-3 7 16,3 0 5-16,6-3-10 0,3-3-2 0,7 0-17 16,-7-18-14-16,28 27-19 0,-10-23-13 0,14 6-22 15,-8-15-32-15,21 12-73 0,-17-17-174 0,13 0-110 16,6 4 89-16,-15-17 394 0</inkml:trace>
  <inkml:trace contextRef="#ctx0" brushRef="#br4" timeOffset="198453.9021">19680 6367 1474 0,'-35'3'135'0,"14"9"-96"0,-2-5-8 15,6 8-12-15,0-3 39 0,3 5-38 0,-2 0 22 16,5 2-17-16,-1 0-6 0,6 3 1 0,-2-3-7 15,7 2 2-15,2-3-10 0,4-1 3 16,-5-17-5-16,21 23 1 0,-21-23-2 0,34 12 1 16,-12-12-1-16,3-1 1 0,3-5-1 0,0-3-1 15,3-4 1-15,-3-3-4 0,-2-3 5 0,0-3-5 16,-2-1 5-16,1 0-4 0,-1-2 2 0,-1 1-3 16,-2-3-11-16,-3 2 24 0,-3-2-23 15,-3 0 21-15,-3 3-12 0,-3 1-6 16,1 6 1-16,-7 17-1 0,3-25 7 0,-3 25 0 15,0 0 4-15,0 0 0 0,-17 8-5 0,17-8 3 16,-25 39-3-16,6-9 4 0,0 7 11 0,-3 6-23 16,-2 6 22-16,-1 4-21 0,-1 5 5 0,-2 5 13 15,-1 2-12-15,2 0 14 0,-4 1-12 0,3-5 13 16,0-3-12-16,4-3-4 0,2-6 29 0,4-5-20 16,3-9 21-16,6-5-10 0,0-7-13 15,5-6 1-15,4-17-5 0,0 0 6 0,0 18-4 16,0-18 5-16,0 0 3 0,0 0-1 0,7-24 6 15,-3 5-4-15,2-8-1 0,2-6-6 16,-2 0-9-16,1-5 14 0,-1-2-12 0,3 0 10 16,0-2-5-16,1-2 0 0,2-2 0 0,2-1 0 15,0-2 0-15,3-1-10 0,3 8-1 0,-1 4-9 16,1 9 4-16,-2 5-10 0,-1 7 2 16,-17 17-13-16,32-22-12 0,-32 22-25 0,35-10-27 15,-35 10-56-15,44-7-69 0,-44 7-128 0,34-13-154 16,-6 18 86-16,-28-5 411 0</inkml:trace>
  <inkml:trace contextRef="#ctx0" brushRef="#br4" timeOffset="198688.2958">20181 6398 1447 0,'0'0'72'0,"-19"-17"-41"0,19 17 20 0,-22-16 10 15,22 16-2-15,-21-10-8 0,21 10-10 0,-17-6-6 16,17 6-11-16,-18 3 0 0,18-3-2 0,-23 19 1 15,23-19-11-15,-27 34 22 0,15-11-24 0,-3 2 18 16,4 4-11-16,-1 1-12 0,1 1-5 16,5-3 0-16,0-2 0 0,5-4 0 0,5-2 0 15,-4-20 0-15,17 29 0 0,-17-29 0 0,31 15-15 16,-9-14-6-16,3-6-8 0,5-4-9 16,-1-13-25-16,12 4-36 0,-8-20-55 0,23 18-89 15,-24-20-230-15,13 1-58 0,0 3 151 0</inkml:trace>
  <inkml:trace contextRef="#ctx0" brushRef="#br4" timeOffset="198860.1714">20580 6021 1652 0,'-14'45'150'0,"-17"1"-133"0,2 4 8 16,2-2-9-16,2 4 10 0,0-1-21 0,1 0-10 15,1-2 19-15,2 0-23 0,2-5 20 16,1-2-15-16,5-5-14 0,3-4 0 15,6-2-21-15,-1-7-9 0,11 7-29 0,-6-31-34 16,17 38-71-16,-17-38-112 0,0 0-215 0,27 15 35 16,-27-15 347-16</inkml:trace>
  <inkml:trace contextRef="#ctx0" brushRef="#br4" timeOffset="199203.9226">20428 6430 1744 0,'0'0'37'16,"-20"18"-27"-16,20-18-3 0,0 0 3 0,0 0 6 16,21 21 5-16,-21-21 0 0,31 7 3 15,-10-6-8-15,3-1-2 0,3-3-6 0,1-2-2 16,0-2 3-16,3-1-4 0,1 0 2 16,-1-2-3-16,0-1-16 0,-3 2 12 0,-4-3-11 15,-4 1 24-15,-20 11-11 0,29-24 13 0,-29 24-11 16,19-26-1-16,-19 26 4 0,11-25-2 0,-11 25 4 15,-4-23-1-15,4 23 0 0,-13-18-4 0,13 18 0 16,-21-11-4-16,21 11-1 0,-28-1 3 0,28 1-3 16,-35 10 1-16,15 1 1 0,-1 4-2 15,-2 4-1-15,-2 2 4 0,0 4-6 0,1 2-6 16,0-1 18-16,5 2-19 0,3-2 23 0,5-2-11 16,5-1-7-16,3-4-4 0,4-1-11 15,-1-18-8-15,14 29-9 0,-14-29-13 0,31 17-26 16,-14-19-32-16,19 11-94 0,-18-22-207 0,20 6-134 15,2-2 53-15,-8-14 467 0</inkml:trace>
  <inkml:trace contextRef="#ctx0" brushRef="#br4" timeOffset="199495.4603">21003 6292 1394 0,'-29'-4'271'0,"7"14"-205"0,-4-2-17 16,5 5-2-16,-1-2-11 0,5 2-11 0,17-13-10 15,-27 26-2-15,27-26-4 0,-12 24-16 16,12-24 27-16,5 22-29 0,-5-22 27 0,16 21-10 16,-16-21-6-16,28 17 5 0,-10-11-3 0,4 2 4 15,-1-4-3-15,2 1 1 0,-3-1-1 0,-3 1-1 16,-17-5 0-16,25 8 3 0,-25-8-1 0,0 0 3 16,17 17 0-16,-17-17 0 0,0 0-4 15,-3 28-3-15,3-28-2 0,-17 29 0 16,17-29 0-16,-29 28 0 0,12-15 0 15,-1 0 0-15,1-2 0 0,-1 1-8 0,1 0-22 16,-1-3-14-16,18-9-30 0,-26 12-40 0,27 5-83 16,-19-28-158-16,18 11-211 0,0 0 47 0,0 0 380 15</inkml:trace>
  <inkml:trace contextRef="#ctx0" brushRef="#br4" timeOffset="199932.0405">21728 6489 1294 0,'0'0'98'0,"0"0"-59"16,0 0-24-16,0 0-5 0,0 0-4 16,-16 20 5-16,16-20 4 0,-14 26 12 0,14-26 0 15,-18 33-3-15,7-16-16 0,2 2-1 0,1 1-9 16,-1 0 4-16,3 2-5 0,0-1-2 16,4 3-21-16,-3-7-24 0,11 9-63 0,-6-26-75 15,0 0-244-15,17 31-39 0,-17-31 179 0</inkml:trace>
  <inkml:trace contextRef="#ctx0" brushRef="#br4" timeOffset="200340.7233">21879 6252 1658 0,'0'0'102'16,"0"0"-84"-16,0 0-17 0,-5 21-2 15,5-21 5-15,0 0 4 0,10 27 6 0,-10-27-2 16,8 26 1-16,-8-26-4 0,9 34 3 0,-7-16-2 16,3 5-7-16,-5 0 31 0,-2 4-30 0,-2-2 24 15,-2 2-15-15,-4-2-9 0,3-1 7 0,-3-2-6 16,1-3 5-16,1 0-3 0,8-19 1 0,-13 29-4 16,13-29 0-16,0 0-3 0,-7 19 0 15,7-19-2-15,0 0 3 0,0 0-2 0,0 0 0 16,19-5 1-16,-19 5 0 0,29-19 2 0,-9 3-2 15,2-2 2-15,1-1-5 0,-3-2 5 0,0 2-5 16,1-1 4-16,-3 2-3 0,1 1 4 0,-3 0-4 16,-16 17 2-16,32-26-3 0,-32 26-14 0,23-15 16 15,-23 15-15-15,0 0 16 0,0 0 15 0,0 0-15 16,18 7 16-16,-18-7-14 0,7 19 0 16,-7-19 0-16,8 30-3 0,-5-11 3 0,-3 1-6 15,1 1 4-15,1 4-8 0,-4-1-3 0,5 2-14 16,-3-2-10-16,4 4-25 0,-3-10-28 0,15 13-75 15,-16-31-145-15,17 20-259 0,1-8 28 16,0-12 311-16</inkml:trace>
  <inkml:trace contextRef="#ctx0" brushRef="#br4" timeOffset="200850.4043">22785 6280 1537 0,'0'0'201'0,"0"0"-177"0,0 0-23 16,17-19 1-16,0 9 1 0,4-2 7 0,3 1 3 16,0 0 6-16,4 2-5 0,2-1-3 0,-1 3-5 15,1 0-4-15,-2 0 0 0,-2 4-2 0,-4 0 1 16,-5 3 6-16,-17 0-2 0,19 6 7 15,-19-6 2-15,0 0 1 0,1 26 0 0,-1-26-3 16,-22 35 1-16,2-12-5 0,-6 4 7 0,-4 0-3 16,-4 5 7-16,0 0 11 0,0 2-20 0,-2-1 4 15,4 2-14-15,-1-5 0 0,2 0 0 16,6-3 0-16,4-3 0 0,5-4 0 0,5-3 0 16,11-17 0-16,-5 25 0 0,5-25 0 15,13 18 0-15,-13-18 0 0,26 12 0 0,-7-9 0 16,4-5 0-16,3 0 0 0,2-5 0 0,4-1-28 15,-5-5-29-15,7 5-36 0,-9-14-48 0,18 20-100 16,-22-14-292-16,11-1-19 0,1 0 151 0</inkml:trace>
  <inkml:trace contextRef="#ctx0" brushRef="#br4" timeOffset="201194.1263">23189 6213 1730 0,'0'0'88'0,"0"0"-76"0,17-3-10 0,-17 3 10 15,25-5 9-15,-5 0 6 0,4-1-3 16,3 0-3-16,2 0-7 0,3-1-1 0,2 3-3 16,-4 1-5-16,-2 0-3 0,-5 5-1 0,-5-1-1 15,-18-1 1-15,25 7 4 0,-25-7 1 0,0 0 3 16,7 28-2-16,-11-11 0 0,-4 2-6 0,-8 7 1 15,-5-1-2-15,-5 3 3 0,-5 1-2 16,0 1-3-16,-1 0 22 0,0-1-19 16,0-1 3-16,0 1-4 0,0-3 0 0,4-1 0 15,2-2 0-15,3-3 0 0,23-20 0 0,-28 28 0 16,28-28 0-16,0 0 0 0,1 21 0 0,-1-21 0 16,23 8 0-16,-5-8 0 0,5-2-10 0,0-5-35 15,8 2-33-15,-6-12-52 0,17 16-58 0,-19-24-64 16,28 12-286-16,-10 3 41 0,-3-6 189 0</inkml:trace>
  <inkml:trace contextRef="#ctx0" brushRef="#br4" timeOffset="201647.2531">23888 6396 1030 0,'-4'-18'74'0,"4"18"-54"0,0 0-23 15,0 0 31-15,16-24 25 0,-16 24 21 0,0 0 9 16,0 0-2-16,-17-16-12 0,17 16-11 0,-22-2-11 16,22 2-4-16,-29 4-6 0,29-4 2 15,-35 8-1-15,17 0-4 0,-3-2-5 16,4 4-9-16,0 0-9 0,17-10-17 0,-29 24 11 15,29-24-13-15,-22 27 28 0,22-27-16 0,-15 27 12 16,15-27-14-16,-7 29-4 0,7-29 2 0,2 27-1 16,-2-27 1-16,10 22-1 0,-10-22 2 0,20 17-3 15,-20-17 3-15,29 9-2 0,-29-9 2 0,33 4 1 16,-16-5-4-16,-17 1 0 0,32-4 0 16,-32 4 2-16,22-3 3 0,-22 3 1 0,0 0 0 15,0 0-1-15,17 1 1 0,-17-1-1 0,0 0 1 16,0 0-3-16,0 0-1 0,-17 22-6 0,17-22-4 15,-24 23-5-15,6-11 1 0,0 2-4 16,-4 1 3-16,2 0-4 0,-2 0 3 0,22-15-3 16,-33 29-3-16,33-29-15 0,-24 22-16 0,24-22-40 15,0 0-43-15,-2 25-69 0,2-25-97 16,0 0-164-16,18-12 48 0,-10-6 367 0</inkml:trace>
  <inkml:trace contextRef="#ctx0" brushRef="#br4" timeOffset="202022.2776">23912 6488 1367 0,'0'0'265'16,"-20"14"-218"-16,20-14-24 0,0 0-1 0,0 0 4 15,26-4 10-15,-8 3 4 0,1-5-8 0,5 0-9 16,4-3-8-16,1 1-9 0,-1-2-4 0,-1 2-1 15,-1-3-18-15,-4 2 16 0,-4 0-15 16,0 0 31-16,-18 9-12 0,26-16 10 0,-26 16-10 16,0 0-1-16,14-21 8 0,-14 21 3 0,0 0 4 15,1-25-3-15,-1 25-3 0,-12-19-5 0,12 19 0 16,-23-17-2-16,23 17 3 0,-31-8-1 0,11 9 1 16,-1 2 0-16,-2 6 0 0,-3 3-3 0,-4 5-3 15,0 4 2-15,-4 3-4 0,0 5-5 16,2 0 23-16,2 2-20 0,2-2 13 15,6 0-10-15,5-1 0 0,4-3 0 0,4-2 0 16,5-3 0-16,8-3-9 0,-4-17-8 0,24 30-13 16,-5-20-3-16,6-1-12 0,2-7-18 0,9 4-29 15,-5-16-43-15,22 18-96 0,-23-15-245 0,15-4-46 16,2 5 129-16</inkml:trace>
  <inkml:trace contextRef="#ctx0" brushRef="#br4" timeOffset="202319.1603">24461 6370 872 0,'0'0'262'0,"0"0"-136"0,0 0-7 15,0 0-25-15,0 0-27 0,0 0-23 0,0 0-13 16,-27-5 5-16,27 5 3 0,-25 4 5 0,25-4 0 15,-32 10-3-15,32-10-6 0,-37 19-6 0,17-6-18 16,-3 1 28-16,0 5-26 0,-3-1 27 0,3 2-13 16,1 2-10-16,0 1-2 0,2 2-13 15,0 1-2-15,1 0 0 0,3 0 0 16,1-4 0-16,7-1 0 0,4-3 0 0,6-1 0 16,-2-17 0-16,22 22 0 0,-1-15-18 0,0-7-9 15,8-1-4-15,0-8-23 0,11 4-37 0,-6-13-21 16,19 16-85-16,-27-19-219 0,16 4-121 0,-1 2 28 15,-12-13 455-15</inkml:trace>
  <inkml:trace contextRef="#ctx0" brushRef="#br4" timeOffset="203491.0146">10028 7224 865 0,'0'0'274'0,"0"0"-222"16,0 0-16-16,-7-17 9 0,7 17 6 0,0 0-1 16,-20 9-15-16,20-9-17 0,-29 17-3 0,10-6 1 15,0 5 13-15,-5-3 4 0,3 5 12 0,-5-3 3 16,6 3 5-16,-3-6-4 0,23-12-5 0,-30 27-14 15,30-27-9-15,-20 21-9 0,20-21-3 16,-6 17-7-16,6-17 1 0,7 17-5 0,-7-17 2 16,21 16-1-16,-21-16 2 0,32 13-1 0,-11-8 0 15,3-1 0-15,2-1 1 0,0 0-1 0,-2-1 2 16,-2 2-1-16,-1-2-1 0,-21-2 1 0,28 9 0 16,-28-9 1-16,0 0 0 0,13 18 0 15,-13-18 0-15,-7 22-1 0,7-22 3 16,-17 27-5-16,17-27 4 0,-27 29-5 0,27-29 2 15,-32 31-2-15,32-31 0 0,-28 24-9 0,28-24-9 16,0 0-38-16,-23 11-46 0,23-11-32 0,0 0-73 16,26-4-65-16,-26 4-182 0,25-28 17 0,6 20 299 15</inkml:trace>
  <inkml:trace contextRef="#ctx0" brushRef="#br4" timeOffset="203787.8989">10382 7343 875 0,'0'0'339'0,"0"0"-213"15,0 0-45-15,-27 5-6 0,27-5-5 16,-23 12-10-16,23-12-4 0,-28 21-11 0,28-21-4 16,-30 30-14-16,17-12-4 0,1-1-10 0,3 4-2 15,1-2-2-15,3 0 3 0,2-1-2 0,1-1 5 16,2-17-7-16,7 31-2 0,-7-31-3 16,17 29 4-16,-17-29-1 0,26 15 1 0,-26-15-1 15,36 6-4-15,-13-4-2 0,1-2 3 0,0-5 3 16,1 0-1-16,-5-5 3 0,-1-2-6 0,-19 12 2 15,28-31-4-15,-17 14 3 0,-3-1-4 0,-2-3 4 16,-2 1-7-16,-4-1 0 0,-3 0-7 0,-2 3-5 16,-4 1-7-16,9 17-4 0,-23-29-8 15,23 29-9-15,-33-19-7 0,33 19-6 16,-38-10-23-16,38 10-28 0,-35 3-46 0,32 14-61 16,-16-15-73-16,19-2-160 0,-6 29 48 0,6-29 400 15</inkml:trace>
  <inkml:trace contextRef="#ctx0" brushRef="#br4" timeOffset="204323.0155">11920 7182 929 0,'-3'-39'337'15,"3"39"-250"-15,-10-29-25 0,10 29-7 0,-15-34-4 16,15 34-2-16,-14-35-47 0,5 16 27 16,-2-2-29-16,1 1 22 0,-3-4 14 0,3 5-2 15,-4-2 5-15,14 21-5 0,-29-26-3 0,29 26-7 16,-36-10 0-16,19 11-6 0,-2 3 1 0,-1 5-3 15,0 5-6-15,-1 6 1 0,0 6-3 0,-1 5-8 16,-1 5 22-16,0 6-24 0,0 4 19 16,2 3-11-16,0 4-11 0,2 3 10 0,0 3-11 0,2-1 9 15,1 3-10-15,3-3 10 16,3-1-10-16,3-3-2 0,5-3 14 0,2-5-30 16,8-3 17-16,1-5-13 0,7-6-21 0,1-9-14 15,9 2-41-15,-26-25-46 0,46 26-112 0,-46-26-186 16,26-1-68-16,-8 3 155 0</inkml:trace>
  <inkml:trace contextRef="#ctx0" brushRef="#br4" timeOffset="204515.1799">11313 7516 1767 0,'-24'-5'61'0,"24"5"-39"15,0 0-7-15,0 0 1 0,34-7 4 0,-5 2 0 16,7-4-4-16,9-1-9 0,6-3-2 15,3-2-5-15,6-1 2 0,-2 1-4 16,6-1-3-16,-4-1-14 0,0 5-16 0,-5-5-31 16,2 11-31-16,-13-13-32 0,14 21-64 0,-24-18-193 15,6 9-129-15,-2 9 38 0,-38-2 451 0</inkml:trace>
  <inkml:trace contextRef="#ctx0" brushRef="#br4" timeOffset="204709.037">11839 7614 1780 0,'0'0'50'0,"0"0"-42"0,23 10 4 0,1-15 4 16,4-6 4-16,7-2-6 0,4-2-3 0,3 0-10 16,1 0 3-16,1 1-6 0,-4 0-4 0,-6 2-6 15,-1 3-3-15,-5-1-11 0,1 7-25 16,-8-5-28-16,6 15-66 0,-27-7-124 0,0 0-273 15,19 1 14-15,-19-1 288 0</inkml:trace>
  <inkml:trace contextRef="#ctx0" brushRef="#br4" timeOffset="204854.3043">11925 7838 1773 0,'0'0'78'0,"0"0"-55"0,0 0-6 15,0 0-5-15,12 17 4 0,-12-17 1 0,37-6-5 16,-8-6 1-16,7-3-7 0,9-7-3 0,6-2-6 15,5-1-7-15,0-4-23 0,9 5-59 0,-8-14-59 16,22 25-188-16,-16-17-251 0,3 2 55 0,3 8 319 16</inkml:trace>
  <inkml:trace contextRef="#ctx0" brushRef="#br4" timeOffset="205543.0599">13293 7128 1162 0,'-3'-27'84'0,"3"27"-46"0,0 0 0 0,0 0 9 15,-28-23 6-15,28 23-9 0,-22-1-21 0,22 1-7 16,-33 9 0-16,16 0 8 0,-4 0 8 0,21-9 8 16,-31 24-1-16,18-7 0 0,13-17-10 0,-18 27-3 15,18-27-11-15,-5 25-2 0,5-25-4 0,10 19-2 16,-10-19-3-16,21 17 3 0,-21-17-5 16,36 10 2-16,-14-8 1 0,2 0 0 0,3-2 0 15,1 0-1-15,1 0-2 0,2 1-2 0,-3 0 0 16,-2 1 0-16,-4 2 0 0,-5 0 0 0,-17-4 0 15,23 15 1-15,-23-15-2 0,8 23 3 0,-8-23-2 16,-6 33 2-16,-2-12-6 0,-3 0 2 16,-2 1-7-16,-3-1 4 0,-2-1-7 0,-1 0 4 15,-1 0-10-15,1-2-1 0,4 0-12 16,15-18-7-16,-22 25-18 0,22-25-26 0,0 0-64 16,-21 4-113-16,21-4-231 0,0 0 5 0,10-17 314 15</inkml:trace>
  <inkml:trace contextRef="#ctx0" brushRef="#br4" timeOffset="205980.5307">13286 7091 1732 0,'0'0'39'0,"-17"4"-33"0,17-4-9 0,0 0 0 15,0 0 1-15,0 0 1 0,22 3 3 0,-22-3-2 16,34 0-1-16,-11-3 1 0,2 0 0 0,5-2 1 15,-1-1-2-15,2 0-5 0,1-3-11 16,3 3-1-16,-1-3 15 0,3 0-28 0,-3-1 41 16,1 2-30-16,0 0 17 0,-2 0 4 0,-2 1-2 15,-3 1 2-15,-5 2 0 0,-4 1 0 0,-19 3 0 16,21-1 4-16,-21 1 7 0,0 0 8 0,0 0 4 16,0 0 0-16,0 0-8 0,-16 23-7 0,16-23-2 15,-30 20 16-15,10-5-27 0,-2 0 34 16,3 6-29-16,-4 1 11 0,0 2 8 15,-2 2-6-15,3 3 7 0,2 0-5 0,4 3 4 16,1-2-8-16,7-1 1 0,3 0-8 0,5-2 2 16,5-5-6-16,3-3 2 0,5-2-5 0,-13-17 3 15,36 25-4-15,-10-19 3 0,0-3 0 0,4-6-1 16,-1-3 3-16,2-3 0 0,1-6 4 0,2-2 0 16,-2-5 1-16,-3-2-4 0,-1-4 1 15,-4-2-6-15,-2 0 5 0,-5 0-4 0,-4 1 3 16,-3 1-6-16,-5 1 3 0,-5 2-11 0,-1 2-6 15,-7-1-18-15,1 6-30 0,-9-5-6 0,16 23-86 16,-39-36-84-16,39 36-311 0,-41-12-2 16,11 9 250-16</inkml:trace>
  <inkml:trace contextRef="#ctx0" brushRef="#br4" timeOffset="206261.7826">13211 7719 1741 0,'-19'8'30'0,"19"-8"-33"0,0 0-1 16,23-9 9-16,-1 2 13 0,9-4 4 0,5-3-15 15,9-2 24-15,5-4-37 0,2 1 23 0,4-1-16 16,-1-2-4-16,3 2-3 0,-4 2-14 16,-1 5-12-16,-5-4-22 0,0 11-22 0,-11-11-38 15,12 22-73-15,-29-18-145 0,7 13-164 0,-1 9 22 16,-26-9 410-16</inkml:trace>
  <inkml:trace contextRef="#ctx0" brushRef="#br4" timeOffset="206636.8032">13465 7924 1398 0,'0'0'303'16,"0"0"-283"-16,0 0-24 0,0 0-1 0,0 0 1 15,0 0 3-15,0 0 3 0,0 0 1 0,29 1 2 16,-29-1 5-16,31-7 0 0,-31 7 3 15,32-9-2-15,-32 9 2 0,28-7 0 0,-28 7 2 16,23-2 1-16,-23 2-3 0,0 0 0 16,20 2-2-16,-20-2 0 0,0 0 1 0,0 0 3 15,5 21-3-15,-5-21 1 0,-5 20-2 0,5-20 1 16,-14 33-2-16,5-15 2 0,-5 1-3 0,0 2 4 16,-3-1-3-16,0 2 7 0,-2-1-3 15,1-1 2-15,1 1-11 0,1-3-5 0,16-18 0 16,-18 25 0-16,18-25 0 0,0 0 0 0,1 19 0 15,-1-19 0-15,0 0 0 0,26 7 0 0,-26-7 0 16,31-9-5-16,-8 1-25 0,-1-7-15 0,9 3-31 16,-8-12-45-16,18 17-93 0,-25-23-191 0,18 10-148 15,-2 5 34-15,-12-13 441 0</inkml:trace>
  <inkml:trace contextRef="#ctx0" brushRef="#br4" timeOffset="207027.4173">13778 7955 1486 0,'0'0'110'0,"0"0"-61"0,0 0-4 15,26-20 9-15,-26 20 1 0,29-22-12 0,-29 22-6 16,35-22-11-16,-16 11-3 0,3 3-7 16,-3-1-4-16,2 2-7 0,-21 7 1 0,30-7-3 15,-30 7-1-15,21 0 5 0,-21 0-2 0,0 0 2 16,0 0 0-16,17 12 0 0,-17-12-2 0,0 0 0 16,-5 29-1-16,-1-12 1 0,-5 2-1 0,-4 7 6 15,-3 0-1-15,-1 3-9 0,-1 1 0 0,-1 0 0 16,3-3 0-16,0 0 0 0,2-3 0 0,4-2 0 15,1-3 0-15,5-2 0 0,6-17 0 16,-1 21 0-16,1-21 0 0,0 0 0 16,22 18 0-16,-22-18 0 0,31-1 0 0,-9-9 0 15,5-1-22-15,0-9-80 0,14 9-89 0,-17-24-127 16,23 13-271-16,-4-4 23 0,4-9 308 0</inkml:trace>
  <inkml:trace contextRef="#ctx0" brushRef="#br4" timeOffset="207371.1653">14993 7490 1275 0,'0'0'311'16,"0"0"-269"-16,0 0-26 0,0 0 5 15,0 0 1-15,0 0 6 0,20-11 2 0,-2 0-5 16,6 1-9-16,2-2-5 0,3 0-9 0,1 0-5 15,-2 1-12-15,2 3-7 0,-6-2-15 0,3 7-16 16,-10-6-18-16,7 14-31 0,-24-5-34 0,24 3-51 16,-24-3-125-16,0 0-132 0,-6 26 35 0,-13-22 402 15</inkml:trace>
  <inkml:trace contextRef="#ctx0" brushRef="#br4" timeOffset="207511.8726">14952 7719 1398 0,'0'0'88'0,"0"0"-64"0,0 0-13 0,0 0 5 15,27 3 3-15,-5-9-7 0,2-4-5 0,8-2 8 16,2-4-35-16,5-2 33 16,6-2-33-16,6-2 14 0,6 1-35 0,-5-10-92 15,17 3-324-15,-11 6-69 0,-5-2 127 0</inkml:trace>
  <inkml:trace contextRef="#ctx0" brushRef="#br4" timeOffset="208246.1898">15629 7251 1396 0,'0'0'146'0,"0"0"-128"0,22-4-13 16,-22 4 12-16,21-19 6 0,-21 19 11 0,33-19-5 15,-16 8-6-15,1 3-10 0,-18 8-7 0,29-14-4 16,-29 14 0-16,22-4 0 0,-22 4 1 16,0 0 3-16,0 0 5 0,0 0 3 0,0 0-2 15,3 19 0-15,-3-19-8 0,-17 27 1 16,17-27-5-16,-31 31 3 0,13-14 3 0,-2 1 6 16,0 0-1-16,3 0 6 0,-2-2-6 0,5 1 3 15,14-17-5-15,-26 29 1 0,26-29-6 0,-17 25 1 16,17-25-3-16,-8 22 0 0,8-22-2 0,2 18 2 15,-2-18-6-15,0 0 4 0,27 22-3 16,-27-22-5-16,32 10-16 0,-15-11-19 0,8 3-36 16,-7-14-49-16,21 17-103 0,-20-14-316 0,12-4 37 15,1 3 197-15</inkml:trace>
  <inkml:trace contextRef="#ctx0" brushRef="#br4" timeOffset="208566.9126">16056 7213 1239 0,'-27'3'61'0,"10"0"-30"0,17-3 6 0,-29 9 7 0,29-9 1 0,-24 13-1 15,24-13 5-15,-22 13 2 0,22-13 1 0,-17 14-11 16,17-14-8-16,0 0-15 0,-7 18-2 0,7-18-7 16,0 0 3-16,0 0 2 15,26 15-3-15,-26-15 1 0,28 0-5 0,-9 0-2 16,0 0-1-16,2-1-3 0,0 1 0 0,-2 1-1 15,-2 1 1-15,-17-2-1 0,28 10 1 0,-28-10-1 16,18 17 3-16,-18-17-3 0,11 25 3 0,-10-8-4 31,-3 3 4-31,-3 1-4 0,-2-1 4 0,-3 0-5 16,0-2 3-16,-2 2-6 0,0-2 1 16,12-18-8-16,-22 29-1 0,22-29-15 0,0 0-8 15,-14 22-24-15,14-22-34 0,0 0-44 0,0 0-48 16,0 0-76-16,0 0-214 0,13-24 69 0,-13 24 281 15</inkml:trace>
  <inkml:trace contextRef="#ctx0" brushRef="#br4" timeOffset="208742.0654">16071 7187 1838 0,'-17'12'60'15,"17"-12"-43"-15,0 0-12 0,0 0 1 0,0 0-2 16,0 0-2-16,0 0 0 0,24 2-2 0,-7-5 0 15,4 0-3-15,4-1-10 0,1-3-19 0,4 5-35 16,-7-10-50-16,18 22-106 0,-41-10-315 16,45-6-14-16,-17 8 164 0</inkml:trace>
  <inkml:trace contextRef="#ctx0" brushRef="#br4" timeOffset="209079.8933">15434 7878 1702 0,'-34'-4'140'16,"34"4"-118"-16,0 0-21 0,0 0-4 0,15-18 3 16,7 7-2-16,10-2 4 0,3-2-4 0,9 0 2 15,5-1-3-15,5 0 4 0,7 0-3 0,0 2 5 16,0 2-4-16,-3 2-5 0,-3 2-2 0,-3 3 0 16,-4 1-1-16,-2 3 5 0,-7 0-15 15,1 4-18-15,-7-4-22 0,2 10-24 0,-13-12-29 0,8 18-61 16,-30-15-96-16,0 0-233 0,26 13 70 0,-26-13 296 15</inkml:trace>
  <inkml:trace contextRef="#ctx0" brushRef="#br4" timeOffset="209368.3993">15808 8010 1382 0,'-17'-6'149'0,"17"6"-73"16,0 0-26-16,0 0-5 0,0 0-10 0,-16 20-6 16,16-20-1-16,-17 27 1 0,17-27-5 0,-22 35 1 15,10-13-10-15,3 1 1 0,-2 1-4 16,2 1 1-16,2-1-7 0,2 1-3 0,2-1-6 15,2 0-12-15,4-2 20 0,2-2-34 0,3 0 12 16,-8-20-38-16,28 24-24 0,-28-24-39 16,41 13-81-16,-41-13-175 0,36-14-160 0,-7 9 70 15,-7-18 410-15</inkml:trace>
  <inkml:trace contextRef="#ctx0" brushRef="#br4" timeOffset="209547.7306">16090 7926 1668 0,'3'17'102'0,"-23"1"-84"0,4 6-5 0,2 1-6 16,0 2 4-16,2 0-11 0,0 2 3 0,1 1-10 0,5-1-1 0,2 4-24 15,2-8-13-15,9 4-29 0,-7-29-62 16,23 45-137-16,-23-45-250 0,35 27 14 0,-8-10 295 16</inkml:trace>
  <inkml:trace contextRef="#ctx0" brushRef="#br4" timeOffset="210332.7628">16715 7642 1418 0,'0'0'128'0,"0"0"-99"0,0 0-15 0,13-17-2 16,-13 17 2-16,23-11-4 0,-23 11-9 15,28-8-4-15,-28 8-10 0,30-6-10 0,-12 8-19 16,-18-2-27-16,37 3-46 0,-37-3-127 0,19-7-225 15,-2 16-6-15,-17-9 295 0</inkml:trace>
  <inkml:trace contextRef="#ctx0" brushRef="#br4" timeOffset="210504.6289">16713 7793 1788 0,'0'0'59'0,"-17"7"-47"16,17-7-9-16,0 0-1 0,0 0 0 0,0 0-3 15,0 0 1-15,17-2 0 0,0-2 0 0,4 0-6 16,3-5-14-16,9 3-20 0,-4-7-32 0,12 12-45 16,-14-20-66-16,23 23-145 0,-12-10-170 0,-1-4 17 15,10 11 362-15</inkml:trace>
  <inkml:trace contextRef="#ctx0" brushRef="#br4" timeOffset="211567.2521">17365 7490 1243 0,'0'0'72'0,"0"0"-52"0,19-10 0 15,-19 10 11-15,27-11 4 0,-27 11 2 16,36-13-10-16,-14 6-12 0,4-1-7 16,-1 1 1-16,5 0-3 0,-1-1 2 0,0 2-3 15,-2 3-1-15,-2-2-3 0,-4 3 2 0,-2 0-1 16,-19 2-1-16,27 4 2 0,-27-4 8 0,0 0 7 16,14 19 2-16,-14-19 3 0,-7 23-9 0,7-23-3 15,-20 35-7-15,4-13 3 0,-5 4-8 0,-4 0 4 16,-6 4-6-16,0 4 17 0,-7 0 29 15,2 6-14-15,-3-5 35 0,3 6-26 0,1-5-4 16,6 2 3-16,1-5-17 0,6-3 3 0,5-5-12 16,5-2 1-16,5-5-9 0,7-18 1 0,1 27-4 15,-1-27 4-15,20 14 1 0,-2-11 1 16,3-3-1-16,6-4-1 0,5-3-3 0,4-3-2 16,6-3 1-16,3-1-6 0,1-1 0 15,1-2-13-15,-2 7-11 0,-3-4-25 0,1 11-42 16,-15-13-67-16,19 25-196 0,-24-12-205 0,1 4 35 15,-2 8 350-15</inkml:trace>
  <inkml:trace contextRef="#ctx0" brushRef="#br4" timeOffset="212457.8583">18191 7338 1474 0,'0'0'46'0,"0"0"-38"16,0 0-6-16,0 0 6 0,26-20-2 15,-9 13 0-15,2-1-5 0,1-1 1 16,3-1-3-16,3 0 2 0,1 2-1 0,1-2 2 15,-2 2-4-15,0-1 3 0,-3 2-3 0,-4 2 1 16,-2 2 1-16,-17 3 1 0,21-2-1 0,-21 2 5 16,0 0 7-16,0 0 6 0,0 0 3 0,0 0-2 15,-24 26-6-15,7-15-2 0,-1 2 8 0,-7 0 5 16,5 3 9-16,-6-4-3 0,7-1-1 16,-1-3-7-16,20-8-4 0,-22 11-9 0,22-11-3 15,0 0-5-15,0 0-2 0,0 0-1 0,21 8 2 16,-3-10 0-16,4-2-1 0,4 0 2 0,2-1-1 15,1 1 2-15,-1 1-2 0,0 2 1 16,-3 1-1-16,-3 3 0 0,-4 2-1 0,-18-5 1 16,20 17 3-16,-20-17-2 0,1 29 6 0,-9-10-5 15,-6 3 5-15,-5 2-3 0,-3 2 4 16,-4-1-4-16,-2 0 3 0,-1 0-5 0,-1-2 5 16,0-4-3-16,4-2 3 0,4-5-4 0,22-12-1 15,-24 13-15-15,24-13-13 0,0 0-24 0,0 0-21 16,19-15-20-16,-4-10-39 0,23 15-74 0,-14-18-265 15,15-3-21-15,7 5 126 0</inkml:trace>
  <inkml:trace contextRef="#ctx0" brushRef="#br4" timeOffset="212629.7647">18889 7231 1570 0,'-21'13'61'15,"-7"-2"-42"-15,-2 7-3 0,-2 0-4 0,3 6 5 16,-5 3-12-16,2 3 1 0,-1 3-9 0,-1 4 7 15,3 6-12-15,-1 0 12 0,4 4-12 16,1 1-10-16,4 0 20 0,-1-2-39 0,8 2 7 16,-5-10-42-16,18 10-78 0,-14-24-125 0,15 7-232 15,10-2 39-15,-8-29 329 0</inkml:trace>
  <inkml:trace contextRef="#ctx0" brushRef="#br4" timeOffset="212879.7663">18758 7693 1264 0,'0'0'32'0,"-7"-18"-9"0,7 18 17 15,0 0 22-15,0 0 9 0,0 0-4 0,0 0-24 16,0 0 1-16,17 23-19 0,-17-23 2 0,1 31-1 15,-3-12-7-15,-2 4 0 0,-1 2-10 0,-1-2-2 16,-1 1-12-16,1-1 2 0,-3-1-4 16,2-3-3-16,4 0-20 0,3-19-18 0,-2 29-49 15,2-29-57-15,0 0-119 0,0 0-233 0,25 10 37 16,-6-9 294-16</inkml:trace>
  <inkml:trace contextRef="#ctx0" brushRef="#br4" timeOffset="213350.8118">19024 7707 1363 0,'0'0'60'0,"0"0"-21"16,0 0-5-16,-24 25-2 0,24-25 3 0,-10 27-9 15,5-7 1-15,-5-1-8 0,3 2 1 16,-2 0-13-16,2 0-1 0,0-1-8 0,2-1 2 15,1 1-11-15,4-20-6 0,-2 39-53 0,2-39-44 16,6 30-41-16,-6-30-115 0,0 0-200 0,17 12 42 16,-17-12 298-16</inkml:trace>
  <inkml:trace contextRef="#ctx0" brushRef="#br4" timeOffset="213848.6035">19438 7536 1318 0,'-20'-3'339'16,"20"3"-307"-16,0 0-23 0,0 0-12 0,0 0 3 15,25-19 0-15,-25 19 0 0,31-16-6 0,-11 12-17 16,-3-5-18-16,6 8-17 0,-6-9-14 0,8 11-15 15,-25-1-22-15,40-1-48 0,-40 1-92 16,29-13-175-16,-5 19 18 0,-24-6 344 16</inkml:trace>
  <inkml:trace contextRef="#ctx0" brushRef="#br4" timeOffset="214025.3594">19403 7744 1678 0,'0'0'87'0,"0"0"-62"0,-15 17-14 0,15-17-3 16,0 0 3-16,17 2-2 0,-17-2-1 0,31-2-6 16,-10-3-3-16,5-4 1 0,3-3-9 0,6 2-21 15,-4-8-35-15,13 15-96 0,-21-24-148 0,15 16-238 16,-3 2 19-16,-6-7 340 0</inkml:trace>
  <inkml:trace contextRef="#ctx0" brushRef="#br4" timeOffset="215027.7426">19987 7363 1305 0,'0'0'173'0,"0"0"-157"0,0 0-13 0,0 0-2 16,25-17 0-16,-25 17 2 0,34-14 1 0,-13 8 0 15,3-1-2-15,2 0 0 0,2 1-1 16,1-1 1-16,1 2-1 0,1 1 2 0,-4 2-2 16,-3 2 0-16,-2 2 1 0,-5 1-1 15,-17-3 4-15,19 9 8 0,-19-9 7 0,0 0 3 16,-1 28 3-16,1-28-11 0,-21 34-1 0,2-11-9 16,-3 3 9-16,-6 0 5 0,-1 6 17 0,-3-4 2 15,3 5 4-15,-3-3-10 0,6 0-2 0,-1-2-8 16,5-1-11-16,4-5 22 0,4-1-31 0,4-2 21 15,10-19-19-15,-8 27-5 0,8-27 3 16,11 17-5-16,-11-17 6 0,27 14-4 0,-8-11 1 16,6-3 0-16,3-3-3 0,5-2 3 15,2-3-8-15,2 1-6 0,4-2-17 0,1 1-27 16,-7-6-34-16,8 13-44 0,-21-19-69 0,19 18-248 16,-14-5-63-16,-5-7 80 0</inkml:trace>
  <inkml:trace contextRef="#ctx0" brushRef="#br4" timeOffset="215215.2923">20639 7598 1747 0,'0'0'47'0,"-20"2"-22"0,20-2 1 0,0 0-3 16,0 0-10-16,0 0-15 0,0 0-12 15,0 0-23-15,0 0-36 0,0 0-38 16,0 0-75-16,0 0-132 0,6-18-188 0,-6 18 10 15,0 0 359-15</inkml:trace>
  <inkml:trace contextRef="#ctx0" brushRef="#br4" timeOffset="219553.7601">23208 7263 1302 0,'0'0'88'15,"0"0"-31"-15,0 0-16 0,0 0-7 0,0 0 2 16,5-18-2-16,-5 18-7 15,0 0 1-15,0 0-3 0,3 18-8 0,-3-18 2 16,0 37-10-16,-2-12 0 0,-1 3-7 0,-3 2 5 16,-2 3-7-16,1 1 7 0,-3 1-10 0,1-1 7 15,-2 1-11-15,0-3 11 0,2 1-11 0,1-2-6 16,2-1 28-16,-2-4-38 0,5 1 17 0,-3-8-40 16,9 6-36-16,-3-25-9 0,5 34-48 0,-5-34-55 15,0 0-217-15,17 18-37 0,-17-18 154 16</inkml:trace>
  <inkml:trace contextRef="#ctx0" brushRef="#br4" timeOffset="219756.8735">23183 7544 1181 0,'-26'12'375'0,"7"-15"-282"0,19 3-25 0,-17 7-14 15,17-7-10-15,0 0-12 0,0 0-13 0,0 0-10 16,-6 20-4-16,6-20-1 0,0 0 2 0,24 16-2 15,-6-14 3-15,2-2-2 0,6-2-2 0,1-4-3 16,5-4-5-16,3-1-10 0,2-7-22 0,4 4-31 16,-9-13-43-16,14 15-64 0,-22-22-107 0,6 12-236 15,1 3 25-15,-10-11 289 0</inkml:trace>
  <inkml:trace contextRef="#ctx0" brushRef="#br4" timeOffset="219944.3727">23549 7199 1631 0,'-23'25'68'0,"11"-8"-41"16,2 7-1-16,1 1-7 0,4 7 10 15,-2-2-14-15,2 4 3 0,-2-2-13 0,1 3 4 16,0 2-9-16,0-4 5 0,-2 3-8 0,1-3 6 16,1-1-14-16,0-4-18 0,4 0 11 0,-2-7-48 15,8 8-1-15,-4-29-68 0,9 45-117 16,-12-28-263-16,3-17 4 0,23 31 264 0</inkml:trace>
  <inkml:trace contextRef="#ctx0" brushRef="#br4" timeOffset="220366.2577">23691 7470 1625 0,'0'0'42'0,"0"0"-29"16,0 0 7-16,17 4 14 0,1-13 10 0,9 6-5 15,0-4-5-15,7 2-10 0,0-1-7 0,1 0 1 16,-1 0-1-16,0 1-1 0,-2 1-1 0,-2 3-4 16,-3 0-2-16,-3-1-6 0,-4 4 0 0,-20-2-2 15,23 3 0-15,-23-3 5 0,0 0-1 16,5 17 4-16,-5-17-1 0,-12 23 0 0,12-23-5 15,-31 35-1-15,9-13-2 0,-2 1 3 0,-4 2-2 16,-1 1 7-16,0 0-3 0,-2 1-5 0,2-2 3 16,0 3-3-16,1-2 0 0,1 0 0 0,0-2 0 15,6 1 0-15,2-5 0 0,5 0 0 0,14-20 0 16,-17 29 0-16,17-29 0 16,-1 21 0-16,1-21 0 0,0 0 0 0,19 22 0 15,-19-22 0-15,30 5 0 0,-10-5 0 0,7-5 0 16,4-3 0-16,3-3 0 0,4-4 0 0,0 2 0 15,-3-3 0-15,1 3-27 0,-4-4-34 0,0 5 2 16,-9-6-28-16,5 11-8 0,-19-14-70 0,17 22-101 16,-26-1-161-16,6-23-87 0,-6 23 169 0</inkml:trace>
  <inkml:trace contextRef="#ctx0" brushRef="#br4" timeOffset="220569.3758">23758 7625 1907 0,'-27'18'71'16,"27"-18"-37"-16,0 0-12 0,-18 6-9 15,18-6-13-15,0 0 0 0,0 0 0 0,0 0 0 16,17-2 0-16,-17 2 0 0,33-1 0 0,-12-2 0 16,3 1 0-16,1-3 0 0,1 3 0 0,-1-7 0 15,6 4-80-15,-8-12-65 0,24 21-217 0,-15-20-265 16,4 5 55-16,0 4 312 0</inkml:trace>
  <inkml:trace contextRef="#ctx0" brushRef="#br4" timeOffset="236876.7598">20816 7427 646 0,'0'0'238'15,"0"0"-123"-15,0 0-46 0,0 0-20 0,0 0-17 16,0 0-2-16,0 0 6 0,0 0 8 0,-5-17 4 0,5 17 1 16,0 0-8-16,28-21-8 0,-28 21-2 0,29-22-7 15,-12 9-2-15,3 4-9 0,-2-1-3 0,3-1-8 16,-3 4 1-16,-18 7-5 0,29-11 2 0,-29 11 0 16,21-4 0-16,-21 4 2 0,0 0-1 0,0 0 0 15,0 0 1-15,0 0 0 0,0 0 2 0,12 18 1 16,-12-18-2-16,0 0 1 0,-11 26-3 0,11-26 2 15,-16 21-3 1,16-21 7-16,-25 27 2 0,25-27 7 0,-32 30-1 0,16-13 2 0,-3-1-5 0,-1 2 4 16,2 0-5-16,0 4 8 0,-3-3-2 0,6 2 6 15,-3-1-3-15,5 0 1 0,1-3-6 16,2 0-3-16,10-17-7 0,-8 20 0 0,8-20-5 16,0 0 1-16,0 0-2 0,8 18 2 0,-8-18-2 15,0 0 1-15,25 8-1 0,-25-8 1 0,25-2 0 16,-25 2-1-16,35-6 1 0,-12 2-1 0,2-2 1 15,0-2-10-15,2 2-14 0,-5-3-22 0,6 5-25 16,-28 4-19-16,41-7-34 0,-41 7-48 0,34-4-82 16,-34 4-225-16,19-2 74 15,-19 2 283-15</inkml:trace>
  <inkml:trace contextRef="#ctx0" brushRef="#br4" timeOffset="237321.7096">21160 7395 1246 0,'0'0'62'0,"0"0"-39"0,0 0-13 16,0 0-2-16,0 0 4 0,0 0 11 0,0 0 7 15,0 0 3-15,0 0 8 0,0 0 3 0,0 0 3 16,0 0 2-16,31-7-6 0,-31 7-4 16,34-17-9-16,-12 5-3 0,3 2-12 0,1-3-3 15,3 1-10-15,-4 1 2 0,1 1-4 16,-3 3 0-16,-2 1 3 0,-4 2-5 0,-17 4 2 15,23-2 2-15,-23 2-3 0,0 0 2 0,0 0 0 16,12 19-3-16,-12-19 5 0,-2 28-4 0,-3-7 4 16,-3 3-6-16,-2 1 5 0,-6 8-7 0,0 0 7 15,-1 3-6-15,-3 1 8 0,1 0-8 0,0-3 8 16,-1-3 13-16,2-2-27 0,2-4 26 0,1 0-33 16,6-5-4-16,9-20-13 0,-9 33-30 15,9-33-34-15,7 23-54 0,-7-23-73 0,0 0-270 16,35-5 38-16,-35 5 195 0</inkml:trace>
  <inkml:trace contextRef="#ctx0" brushRef="#br4" timeOffset="238151.5804">21350 7052 964 0,'0'0'25'0,"0"0"-15"0,-7-18-1 15,7 18 23-15,0 0 22 0,0 0 14 0,0 0 6 16,0 0-18-16,0 0-37 0,-17-11 14 0,17 11-26 16,0 0 21-16,0 0-1 0,0 0-3 0,-20-3 0 15,20 3-3-15,0 0 2 0,0 0 0 0,0 0-1 16,0 0 0-16,-20 8-6 0,20-8-4 0,0 0-2 16,0 0-5-16,0 0-4 0,0 0 1 15,0 0 17-15,-4 18-18 0,4-18 22 16,2 17-39-16,-2-17 15 0,0 0-15 0,9 18 13 15,-9-18 3-15,0 0-1 0,0 0 2 0,0 0 0 16,18 12 0-16,-18-12 4 0,0 0-3 0,0 0 3 16,20-10 0-16,-20 10 3 0,0 0-2 0,14-18-1 15,-14 18 16-15,7-20-37 0,-7 20 37 16,4-21-31-16,-4 21 18 0,0 0 7 0,1-22 0 16,-1 22 5-16,0 0-3 0,0 0 3 0,0 0-5 15,-18-12-2-15,18 12-4 0,0 0-7 0,-19 4 0 16,19-4-2-16,0 0 0 0,-22 13 1 0,22-13 0 15,0 0-2-15,-21 18 3 0,21-18-4 0,0 0 2 16,0 0-1-16,0 0-1 0,-5 20-7 0,5-20-22 16,0 0 20-16,0 0-45 15,23 21 18-15,-23-21-44 0,20 11-45 0,-20-11-54 16,20 6-173-16,-20-6-98 0,0 0 19 0,27 22 402 16</inkml:trace>
  <inkml:trace contextRef="#ctx0" brushRef="#br4" timeOffset="238870.3024">20946 7026 799 0,'-9'-16'79'0,"9"16"-33"16,0 0-15-16,0 0 29 0,-3-20-8 0,3 20 23 15,0 0-6-15,0 0-9 0,0 0-10 0,0 0-8 16,0 0-12-16,0 0-9 0,0 0-8 16,0 0-6-16,0 0-6 0,-22 16 5 0,22-16 3 15,0 0 7-15,-25 17 4 0,25-17 4 16,-21 18 18-16,21-18-36 0,-17 16 38 0,17-16-37 16,0 0 13-16,0 0-4 0,-17 13-7 0,17-13-7 15,0 0-3-15,0 0 1 0,0 0 1 0,0 0 2 16,24-4 0-16,-24 4-1 0,21-8-1 0,-21 8 18 15,24-13-38-15,-24 13 37 0,27-15-35 0,-27 15 17 16,24-17 1-16,-24 17-1 0,17-16 2 0,-17 16 0 16,0 0 3-16,0 0 5 0,0 0 7 15,0 0-1-15,-6-17 1 0,6 17-5 0,0 0-6 16,-25-2 0-16,25 2-3 0,-26 5 2 16,26-5-1-16,-30 13 6 0,13-4 1 0,17-9 3 15,-32 19-1-15,32-19-16 0,-27 21 29 0,27-21-34 16,-19 23 28-16,19-23-17 0,-12 16-5 0,12-16 1 15,0 0-1-15,2 19-6 0,-2-19-9 0,0 0-18 16,25 17-24-16,-25-17-37 0,29 7-72 16,-29-7-132-16,23-12-233 0,-1 9 62 0,-22 3 306 15</inkml:trace>
  <inkml:trace contextRef="#ctx0" brushRef="#br5" timeOffset="263950.1826">8072 8807 1168 0,'0'0'97'16,"0"0"-88"-16,9-19-8 0,-9 19-1 0,0 0-2 15,0 0 3-15,0 0 1 0,0 0 0 0,0 0 3 16,-6 21-2-16,3-2 10 0,0 7 5 0,3 6 7 16,-3 7 19-16,3 6-24 0,-3 0 25 0,4 5-20 15,-6-4 1-15,4 5 5 0,-3-1-16 0,2 2 7 16,-3 0-15-16,0-1 5 0,0-2-15 0,0-3 8 16,0-2 10-16,1-6-28 0,0-1 22 0,0-7-47 15,5 4-23-15,-7-16-44 0,19 12-103 0,-18-11-218 16,5-19-69-16,20 19 227 0</inkml:trace>
  <inkml:trace contextRef="#ctx0" brushRef="#br5" timeOffset="264156.6986">7738 8870 1695 0,'0'0'92'0,"0"0"-62"0,0 0-17 15,0 0-11-15,0 0-4 0,0 0 4 0,24-10 2 16,2 10 1-16,5 0-2 0,8 0-2 0,3-1-2 16,4-1-1-16,1-1-3 0,4 3-17 0,0-4-8 15,4 7-19-15,-5-11-25 0,8 13-37 0,-13-17-70 16,17 12-251-16,-10 4-104 0,-10-7 135 0</inkml:trace>
  <inkml:trace contextRef="#ctx0" brushRef="#br5" timeOffset="264381.168">8504 9076 1705 0,'0'0'34'0,"0"0"-24"0,0 0-4 0,18-1-8 16,1-3 2-16,1 1 0 0,3-3 0 0,0 1-8 15,2 0-8-15,-1-1-12 0,4 4-9 0,-5-4-10 16,6 7-12-16,-9-7-21 0,8 14-36 0,-28-8-26 16,36 9-40-16,-36-9-18 0,20 17-45 0,-13 2-47 15,-7-19-8-15,-1 37 300 0</inkml:trace>
  <inkml:trace contextRef="#ctx0" brushRef="#br5" timeOffset="264525.0969">8490 9421 1315 0,'0'0'150'15,"-19"11"-76"-15,19-11-35 0,0 0-20 0,0 0-6 16,0 0 6-16,25-9 0 0,-7 2 0 0,6-1-7 0,5-4-4 16,5-2-13-16,5 2-21 0,-1-5-33 15,11 11-50-15,-13-16-64 0,24 22-106 0,-10-7-229 16,-3-7 55-16,17 12 379 0</inkml:trace>
  <inkml:trace contextRef="#ctx0" brushRef="#br5" timeOffset="264829.6308">10023 8674 1505 0,'-32'-22'22'0,"32"22"-21"0,-18-6-2 0,18 6 1 16,0 0-1-16,0 0-1 0,-18 17 0 0,18-17 2 16,-15 38-3-16,8-9 8 0,-1 9-10 0,0 5 11 15,1 8 8-15,0 5-21 0,-2 1 23 0,-2 1-24 16,1-1 7-16,0-3 9 0,-3-2-15 0,5-4 13 16,1-5-14-16,2-6 6 0,3-2-24 0,-1-9-19 15,10 5-49-15,-7-31-51 0,11 40-66 16,-11-18-243-16,0-22 36 0,20 19 276 0</inkml:trace>
  <inkml:trace contextRef="#ctx0" brushRef="#br5" timeOffset="265002.9125">9696 9150 1619 0,'0'0'119'0,"0"0"-81"15,0 0-29-15,0 0-11 0,0 0-1 0,17 12 0 0,-17-12 3 16,24 13-6-16,-24-13-14 0,39 8-21 16,-18-14-21-16,15 7-30 0,-8-17-49 0,22 13-73 15,-16-23-87-15,10 0-187 0,16 5 77 0,-15-21 411 16</inkml:trace>
  <inkml:trace contextRef="#ctx0" brushRef="#br5" timeOffset="265393.5369">10378 8648 1389 0,'-17'17'74'0,"-8"-4"-36"0,6 8 5 15,0-5 2-15,6 8 4 16,-3-4-10-16,4 6-1 0,-2-1-8 0,4 5 2 16,-1 1-8-16,4 3-21 0,0-1 24 0,2 4-23 15,0-2 23-15,0 2-6 0,2 0-14 0,-1 0 4 16,0-2-6-16,3-1 9 0,-3-4-5 0,3-3 1 15,0-4-10-15,2-4 2 0,-1-19-5 0,9 28 5 16,-9-28-4-16,0 0 4 0,20 17-1 16,-20-17 0-16,17-5 3 0,-17 5 0 0,24-20 2 15,-11 1-2-15,3-2 3 0,1-5-7 0,0-2 5 16,1 2-6-16,-1 0 4 0,-1 3-4 0,-3 3 4 16,-1 2-4-16,-12 18 2 0,17-21-2 15,-17 21 1-15,0 0 0 0,0 0 0 0,0 0 2 16,14 20-2-16,-13-4 4 0,-1 7-5 0,-1 4 3 15,-2 2-5-15,0 2 3 0,-1 1-7 16,2-3 2-16,2 0-12 0,1-5 2 0,4 2-9 16,2-7 1-16,4 1-10 0,-11-20-2 0,33 30-26 15,-33-30-19-15,46 16-39 0,-28-23-45 0,22 16-64 16,-16-21-140-16,5-2-88 0,8 9 113 0,-16-20 343 16</inkml:trace>
  <inkml:trace contextRef="#ctx0" brushRef="#br5" timeOffset="265721.6816">10775 9174 1506 0,'-21'3'119'15,"21"-3"-90"-15,-1 17-17 0,1-17 10 0,13 18 9 16,-13-18 5-16,30 12-3 0,-6-6-3 0,-3-6-13 16,7 0-5-16,2-3-8 0,1-1 1 15,3-2 5-15,2 0-2 0,1-4 3 0,0 0-8 16,0-2-1-16,1-1-2 0,-4 0 1 0,0-2-1 15,-8 0 2-15,-3 2-5 0,-23 13 3 0,27-23-4 16,-27 23 4-16,2-19-2 0,-2 19 1 16,-14-21-1-16,14 21-1 0,-28-19-2 0,8 13 2 0,-4 1-1 15,-3 4 2-15,-3 4 4 0,-3 4 2 16,0 5 7-16,0 3 6 0,1 7 8 16,0 5-2-16,4 3 4 0,1 4-12 0,5 2 0 15,4 0-12-15,4-1 3 0,5-2-8 0,5-6 3 16,8-6-6-16,4-1-2 0,10-6-11 0,6-4-8 15,12-4-14-15,4-8-11 0,17 0-30 0,0-13-29 16,24 11-63-16,-13-26-108 0,18 11-248 0,7-2 20 16,-3-12 329-16</inkml:trace>
  <inkml:trace contextRef="#ctx0" brushRef="#br5" timeOffset="266518.623">12020 9104 846 0,'-10'-18'163'0,"10"18"-81"15,-17 0-12-15,17 0-1 0,0 0-3 0,-19 15-6 16,19-15-10-16,0 0-6 0,-23 19-6 0,23-19-2 16,-11 22-7-16,11-22 2 0,-5 26-4 15,7-8 2-15,-3-1-7 0,5 5 4 0,-3-3-6 16,3 6 4-16,-1-4-8 0,2 2 1 0,0 0-10 16,1 0 4-16,-2-3-3 0,0-1 3 15,-4-19-2-15,4 30 0 0,-4-30-4 0,0 21 3 16,0-21-3-16,0 0 1 0,0 0 3 0,0 0-1 15,0 0 7-15,0 0 0 0,0 0-2 0,0 0-4 16,0 0-5-16,-6-26-5 0,5 8 3 0,1-5-4 16,1 0 5-16,0-1-6 0,2-2 5 0,0-2-7 15,1-1 4-15,0-3-7 0,1 1 4 0,-1-1-3 16,1 0 5-16,4 0-3 0,-1 4 7 16,3 2-6-16,4 4 7 0,1 5-5 15,1 1 2-15,0 3-1 0,3 2 2 0,-1 3-2 16,1 1-12-16,0 0 12 0,0 6 1 0,1 0 1 15,-1 3 11-15,-2 3-16 0,-18-5-3 0,29 15 0 16,-29-15-2-16,21 24 3 0,-21-24-2 0,12 29 1 16,-11-12-5-16,-3 0 3 0,-5 3-3 0,-2 2 6 15,-5 1-1-15,-4 0 7 0,-1 0-3 16,-4 0 5-16,-3-1-6 0,1 0 8 0,-2-2-6 16,-1 1 4-16,-1-3-5 0,-1 1 5 0,2-2-3 15,3-1 7-15,-1-3 1 0,3-1 5 0,3-1-3 16,1 0-1-16,19-11-5 0,-30 24-1 0,30-24-3 15,-21 29 3-15,14-12-2 0,1 4 4 16,2 2-5-16,1 3-11 0,-1 5 26 16,1 1-27-16,0 3 26 0,0 3-9 0,1 1-10 15,-2-3-2-15,3 1-16 0,-1-3-1 0,4 0-33 16,-6-13-20-16,15 8-69 0,-11-29-89 0,0 0-220 16,28 21-45-16,-28-21 198 0</inkml:trace>
  <inkml:trace contextRef="#ctx0" brushRef="#br5" timeOffset="266956.1086">12278 9214 1571 0,'0'0'24'0,"0"0"-25"0,0 0-4 16,0 0 3-16,22 5 6 0,-3-9 6 15,2-6 8-15,4 0 1 0,4-6 4 0,8 2-5 16,1-5-2-16,4 1-6 0,-3-1-1 0,1 0-7 16,-2-1 3-16,-3 3-7 0,-3 0 4 0,-4 4-2 15,-7 1 2-15,-21 12-2 0,23-19 10 0,-23 19 5 16,0 0 2-16,1-17 0 0,-1 17-5 0,-20-12-9 16,20 12-1-16,-35-10-1 0,11 9-1 15,-2 1 1-15,-2 2 1 0,2 3 6 16,-5 2 5-16,2 4 9 0,0 1 3 0,2 4 3 15,0 1-6-15,4 2 1 0,1 2-9 0,5 1 0 16,3-1-8-16,4 2 2 0,4 0-8 0,5-1 3 16,3-1-6-16,4-2 4 0,5-2-3 0,5 0 3 15,5-4-3-15,4-2-2 0,7-3-9 0,1-4-7 16,5-3-11-16,0-4-8 0,6-1-13 16,-4-7-12-16,9 6-14 0,-12-13-23 0,12 13-23 15,-16-15-22-15,12 14-2 0,-16-12 11 0,9 9 2 16,-14-8-11-16,4 4-67 0,-1 8-110 0,-17-19 114 15,14 19 209-15</inkml:trace>
  <inkml:trace contextRef="#ctx0" brushRef="#br5" timeOffset="267237.3812">13082 9056 916 0,'0'0'196'0,"-27"-10"-59"0,27 10-32 15,-24 7-18-15,24-7-19 0,-25 20-20 16,14-3-8-16,11-17-7 0,-28 35 1 0,14-16-9 16,2 6 5-16,-2 1-7 0,4 3 5 0,-1-1-10 15,2 3-1-15,1-2-3 0,2-2 3 0,2-7-7 16,1-2 6-16,3-18-11 0,0 22-1 0,0-22 0 15,0 0-2-15,0 0-1 0,0 0 4 0,0 0 2 16,21 7 1-16,-21-7 4 0,12-22-6 16,-4 3 1-16,3-2-5 0,3-6 2 0,-1-1-5 15,2-1 5-15,-3-1-6 0,0 2 6 16,-1 0-5-16,-4 3 4 0,1-2-5 0,-2 2 5 16,1 1-5-16,0 2 4 0,1 3-4 0,-8 19 3 15,13-28-3-15,-13 28 3 0,0 0-2 0,11-17-2 16,-11 17-2-16,0 0-4 0,0 0-3 0,0 0-7 15,0 0-6-15,21 22-15 0,-21-22-20 16,24 9-18-16,-24-9-21 0,33 5-28 0,-33-5-14 16,37-1-28-16,-37 1-56 0,38-17-213 0,-9 21 54 15,-29-4 285-15</inkml:trace>
  <inkml:trace contextRef="#ctx0" brushRef="#br5" timeOffset="267424.8805">13375 9004 1216 0,'-3'19'175'15,"3"-19"-100"-15,-24 26-12 0,24-26-10 0,-23 37-8 16,9-18-12-16,6 7 2 0,-4-4-10 0,4 2 0 16,1-1-13-16,1-2-1 0,2 1-10 0,2-1 3 15,2-2-21-15,0-19-8 0,9 32-3 0,-9-32 3 16,15 18-2-16,-15-18-5 0,20 5-33 0,-20-5-63 16,28-13-142-16,-9 0-246 0,-4-10 36 15,8 6 321-15</inkml:trace>
  <inkml:trace contextRef="#ctx0" brushRef="#br5" timeOffset="267565.5246">13468 8614 1832 0,'-52'14'93'0,"26"-3"-81"0,5 2-13 16,21-13 0-16,-25 22-10 0,25-22-5 0,-7 23-12 15,7-23-18-15,10 25-37 0,-10-25-43 0,33 28-95 16,-33-28-168-16,37 12-120 0,-5 2 29 0,-8-14 455 15</inkml:trace>
  <inkml:trace contextRef="#ctx0" brushRef="#br5" timeOffset="267893.6206">13766 9007 1381 0,'0'0'99'0,"-39"9"-39"0,22-2-1 0,-7-6-2 15,7 5-10-15,-6-3-5 0,23-3 2 0,-35 13-6 16,35-13 2-16,-33 23-8 0,33-23-2 16,-27 32-9-16,17-16-2 0,2 1-9 0,2 3 0 15,0-3-5-15,3 2 2 0,2-2-4 0,1-17 4 16,7 28-3-16,-7-28 3 0,21 22-3 0,-4-13 1 16,4-3 3-16,3-2 0 0,3-7-8 15,2-4 0-15,1-5 0 0,6-5 0 0,-1-1 0 16,1-3 0-16,-3 0 0 0,-5-3 0 0,-5 1 0 15,-5-2 0-15,-4 2 0 0,-3 2 0 16,-4 0 0-16,-3 0 0 0,-2 2 0 0,-5 0-21 16,0 1-24-16,-5-2 13 0,8 20-46 0,-25-35 4 15,25 35-50-15,-28-26-32 0,28 26-21 0,-23-8-50 16,23 8-163-16,-7 20-60 0,7-20 178 0</inkml:trace>
  <inkml:trace contextRef="#ctx0" brushRef="#br5" timeOffset="268299.8741">14276 9062 549 0,'10'-24'214'0,"-10"24"-95"16,0 0 35-16,0 0 5 0,-5-27-35 0,5 27-44 16,0 0-14-16,-17-16-3 0,17 16-2 15,-28-12-5-15,9 5-8 0,19 7-5 0,-34-4-5 16,17 6-6-16,-5-1-7 0,3 4-2 0,-2 1-5 15,2 3 3-15,-1 2-4 0,3 4 4 0,0 2-6 16,2 1 4-16,0 2-5 0,2 3 2 0,0 1-7 16,4 2 3-16,0-2-6 0,4 1 3 15,3-2-6-15,1-2 3 0,6-4-5 0,-5-17 3 16,20 20-2-16,-2-16-2 0,3-5 0 16,1-5 0-16,5-7 0 0,0-7 0 0,2-6 0 15,4-7 0-15,1-5 0 0,0-1 0 0,0-4 0 16,2 1 0-16,-3-2 0 0,0 2 0 0,-5-1 0 15,-3 0 0-15,-3 2 0 0,-1-1 0 0,-2-1 0 16,-4 2 0-16,-2 5 0 0,-3 6 0 0,-3 9 0 16,-7 21 0-16,0 0 0 0,0 0 0 15,0 0 0-15,-11 17 0 0,-1 11 0 0,-5 6 0 16,-3 9 0-16,-4 5 0 0,1 5 0 0,-2 1-7 16,4 2-15-16,1-3-31 0,9-1-5 0,-2-11-41 15,21 10-78-15,-17-28-149 0,23 12-246 16,0-4 41-16,-2-11 330 0</inkml:trace>
  <inkml:trace contextRef="#ctx0" brushRef="#br5" timeOffset="268636.3713">14828 9203 1770 0,'0'0'49'0,"0"0"-47"0,0 0-7 15,30-7 7-15,-7-4-2 0,4-1 1 0,1-1-4 0,1 2-4 16,-1-1-16-16,2 3-3 0,-4-2-9 0,3 5-5 16,-5-4-12-16,4 11-37 0,-28-1-72 0,45-5-162 15,-45 5-175-15,23 1 24 0,-23-1 387 0</inkml:trace>
  <inkml:trace contextRef="#ctx0" brushRef="#br5" timeOffset="268792.6241">14771 9416 1560 0,'-14'23'344'0,"14"-23"-313"0,0 0-28 0,21-13-1 16,0 3 0-16,8-6 1 0,6-3-4 0,8-3 2 15,3-1-15-15,4 2-12 0,1-6-27 16,9 9-28-16,-8-11-42 0,17 22-86 0,-19-18-228 16,14 8-94-16,0 7 61 0</inkml:trace>
  <inkml:trace contextRef="#ctx0" brushRef="#br5" timeOffset="269202.0822">15993 8664 1531 0,'0'0'21'0,"0"0"-3"0,0 0 6 0,0 0 4 0,0 0 0 16,0 0-17-16,-23 18-6 0,14 3-6 0,0 6 8 16,-4 4 1-16,3 4 13 0,-4 2-2 15,4 3-12-15,-2 2 18 0,3 4-33 0,0 0 21 16,1 3-8-16,0-4-10 0,2-1 10 0,2-3-12 16,1-4 1-16,4 0-17 0,-1-7 3 15,7 2-28-15,-5-13-19 0,11 11-66 0,-13-30-194 16,15 28-63-16,-15-28-99 0,21 12 238 0</inkml:trace>
  <inkml:trace contextRef="#ctx0" brushRef="#br5" timeOffset="269415.1111">15631 9024 1886 0,'0'0'45'0,"0"0"-33"0,0 0-10 0,0 0-2 15,0 0 1-15,20 0 3 0,-1 2 1 0,2-2-2 16,6 0-1-16,4 0-2 0,4-2 0 0,1 2-1 16,2-2-5-16,1 2-9 0,-1-1-8 0,2 2-8 15,-4-2-4-15,3 3-7 16,-7-6-17-16,4 9-22 0,-11-12-33 0,12 17-45 16,-37-10-70-16,46-15-273 0,-20 16 58 0,-26-1 226 15</inkml:trace>
  <inkml:trace contextRef="#ctx0" brushRef="#br5" timeOffset="269587.4209">16267 9003 1760 0,'-23'7'78'15,"23"-7"-57"-15,-18 12-5 0,18-12-2 0,0 0-2 16,-14 22-5-16,14-22 2 0,-10 26-3 0,10-26 2 16,-10 33-5-16,7-16 0 0,2 1-5 15,-1 0 2-15,2 0-4 0,0-1-5 0,3 1-10 0,-3-18-10 16,12 32-34-16,-12-32-31 0,21 29-78 15,-21-29-378-15,9 19 10 0,-9-19 86 16</inkml:trace>
  <inkml:trace contextRef="#ctx0" brushRef="#br5" timeOffset="270152.561">16403 8897 1762 0,'-20'11'85'0,"20"-11"-69"0,0 0-2 16,0 0 6-16,17 4 9 0,-17-4-15 0,22 7 9 16,-22-7-21-16,20 11 9 0,-20-11-1 0,14 18 11 15,-14-18-9-15,14 28 10 0,-14-28-16 0,6 33-6 16,-5-14 0-16,-1 2 0 0,-2 1 0 0,-3 3 0 16,-4-1 0-16,1 0 0 0,-3-1 0 15,0-1 0-15,0-4 0 0,2-1 0 0,9-17 0 16,-12 20 0-16,12-20 0 0,0 0 0 15,0 0 0-15,0 0 0 0,0 0 0 0,0 0 0 0,0 0 0 16,10-26 0-16,1 5 0 0,5-3 0 16,2-3 0-16,5 0 0 0,0-1 0 0,-1 0 0 15,0 1 0-15,-3 3 0 0,-2 1 0 0,-2 4-8 16,-15 19 8-16,21-25-11 0,-21 25 11 16,0 0 0-16,0 0 0 0,0 0 1 0,0 0 2 15,0 0 9-15,6 24-9 0,-12-4-3 0,-3 2 0 16,-2 2 0-16,1-1 0 0,0 0 0 0,0-2 0 15,0-2 0-15,3-2 0 0,7-17 0 0,-6 24 0 16,6-24 0-16,0 0 0 0,0 0 0 0,18 16 0 16,-18-16 0-16,24-5 0 0,-24 5 0 15,36-18 0-15,-16 5 0 0,3-3 0 16,0-1 0-16,-1 1 0 0,0-1 0 0,-4 3 0 16,-18 14 0-16,30-26 0 0,-30 26 0 0,20-17 0 15,-20 17 0-15,0 0 0 0,0 0 0 0,0 0 0 16,0 0 0-16,0 0 0 0,0 0 0 0,0 0 0 15,0 0 0-15,-2 26 0 0,-5-7 0 0,-1 3 0 16,0 1 0-16,2 0 0 0,2 1-3 16,-1-2-28-16,6 2-12 0,-1-3-7 0,6 3-31 15,-6-24-27-15,21 42-81 0,-21-42-134 0,9 20-216 16,-9-20 30-16,20 14 339 0</inkml:trace>
  <inkml:trace contextRef="#ctx0" brushRef="#br5" timeOffset="270511.9382">17040 9023 1645 0,'-32'9'136'16,"32"-9"-100"-16,0 0-18 0,-12 18 4 0,12-18-5 16,4 17 2-16,-4-17-5 0,10 20 2 0,-10-20-1 15,19 16 1-15,-19-16-3 0,29 11-3 0,-29-11-5 16,33 5-2-16,-16-3-2 15,0-2-1-15,-17 0 1 0,28-2-1 0,-28 2-1 16,18-8 3-16,-18 8-2 0,0 0 1 0,16-18 1 16,-16 18-1-16,0 0 2 0,3-24-3 0,-3 24 1 15,-10-18-2-15,10 18 0 0,-18-15 0 0,18 15 2 16,-26-13-3-16,9 9 1 0,0 3-2 0,-4 4 1 16,1 4 1-16,-2 3 2 0,0 5 4 15,-1 3-1-15,1 3 4 0,-1 3-5 0,2 3 3 16,2-1-5-16,3 2 3 0,3-2-4 0,4-3 2 15,7-4-6-15,2-19 4 0,9 30-7 0,-9-30 1 16,31 21-7-16,-12-15-5 0,9-1-8 0,3-5-9 16,7 2-22-16,0-10-24 0,13 11-48 0,-9-22-83 15,26 16-225-15,-10-6-95 0,2-7 71 16</inkml:trace>
  <inkml:trace contextRef="#ctx0" brushRef="#br5" timeOffset="271058.8466">18030 8640 1382 0,'0'0'55'0,"0"0"0"16,0 0 5-16,0 0-2 0,0 0-13 15,0 0-18-15,0 0-15 0,-16 22-9 0,8-3 6 16,-4 3 3-16,2 5 12 0,-4 2 1 0,3 5 7 16,-1 0-13-16,4 4 1 0,-2-2 3 15,4 1-27-15,2-3 23 0,3 0-28 0,2-4 10 16,3-2-1-16,1 0-7 0,1-1 3 0,2-3-11 16,1-4-13-16,3 6-28 0,-12-26-33 15,23 38-77-15,-23-38-187 0,0 0-174 0,23 28 33 16,-23-28 366-16</inkml:trace>
  <inkml:trace contextRef="#ctx0" brushRef="#br5" timeOffset="271261.9682">17754 9005 1376 0,'-33'-22'396'16,"33"22"-329"-16,-19-3-34 0,19 3-17 15,0 0-10-15,0 0-5 0,0 0-1 0,0 0-1 16,22-5 1-16,-22 5 0 0,35 1-1 0,-11-2-4 15,4 0-7-15,0-3-10 0,6 1-16 0,-1-6-15 16,7 5-11-16,-1-7 8 0,6 9-27 0,-9-11 0 16,12 14-39-16,-14-15-29 0,12 18-44 0,-14-9-109 15,-3-1-105-15,7 16 114 0,-17-19 295 16</inkml:trace>
  <inkml:trace contextRef="#ctx0" brushRef="#br5" timeOffset="271652.5713">18333 8969 1041 0,'0'0'277'0,"0"0"-222"16,0 0 8-16,-23-24-14 0,23 24 25 0,0 0-40 15,-20-16 10-15,20 16-22 0,-23-6 17 0,6 3 0 16,17 3-21-16,-38 5 19 0,17 4-18 0,-3-1 30 16,4 5-15-16,-6 2 8 0,4 3-15 0,-2-1-10 15,2 4 3-15,0 0-10 0,3 1 2 0,1 1-4 16,3 0 2-16,3-1-4 0,2-3-5 0,4-2-1 15,6-17 0-15,-2 27 0 0,2-27 0 16,14 19 0-16,-14-19 0 0,29 11 0 16,-10-11 0-16,5-1 0 0,4-4 0 0,2-4 0 0,4-1 0 15,-1-5 0-15,1-4 0 0,-1 1 0 16,-4-3 0-16,-1 0 0 0,-3 3 0 0,-6-1 0 16,0 2 0-16,-19 17 0 0,25-27 0 0,-25 27 0 15,12-21 0-15,-12 21 0 0,0 0 0 0,0 0 0 16,0 0 0-16,0 0 0 0,0 0-7 15,-18 1-4-15,18-1-2 0,-19 23-4 0,7-6 4 16,4 1-2-16,-2 1 0 0,3 3-7 0,1-4-5 16,4 4-16-16,2-22-16 0,4 37-24 0,-4-37-22 15,16 33-38-15,-16-33-40 0,28 21-80 0,-28-21-201 16,27 8 39-16,1-1 287 0</inkml:trace>
  <inkml:trace contextRef="#ctx0" brushRef="#br5" timeOffset="271855.6957">18604 8720 1392 0,'0'0'119'16,"-16"24"-78"-16,8-5-3 0,-3 0-3 16,6 8 5-16,-2 1-11 0,3 5 5 0,-3-1 10 15,5 8-25-15,-2-2 19 0,4 3-33 0,0 1 0 16,1 0 4-16,1 2-12 0,4-3 5 15,-1-2-14-15,0-8-8 0,4 1-27 0,-12-14-70 16,19 11-21-16,-16-29-53 0,22 29-209 0,-22-29-71 16,20 11 35-16,-1-4 422 0</inkml:trace>
  <inkml:trace contextRef="#ctx0" brushRef="#br5" timeOffset="272121.3232">18819 8925 1388 0,'-12'22'417'0,"-9"-26"-361"16,4 4-21-16,0 2-10 0,17-2 5 16,-28 4-8-16,28-4-2 0,-20 6-8 15,20-6 1-15,0 0-1 0,-22 9 3 0,22-9-13 16,0 0-2-16,-22 17 0 0,22-17 0 0,0 0 0 16,-13 19 0-16,13-19 0 0,0 0 0 0,0 19 0 15,0-19 0-15,0 0 0 0,11 20 0 0,-11-20 0 16,0 0 0-16,25 23 0 0,-25-23 0 0,23 18 0 15,-6-11 0-15,1 2 0 0,1-3-24 16,4 1-28-16,-6-6-33 0,12 10-50 0,-29-11-93 16,50-7-350-16,-28 7 32 0,0-4 148 0</inkml:trace>
  <inkml:trace contextRef="#ctx0" brushRef="#br5" timeOffset="272761.9705">18912 9097 1755 0,'0'0'82'0,"0"0"-49"15,0 0-13-15,0 0-2 0,0 0 6 0,33 4-1 16,-13-9-2-16,5-1-5 0,1-2-6 0,2-1-8 16,1 0-1-16,-1 0-2 0,-1-1 4 15,-4 0-4-15,-1 1 0 0,-4-1-1 0,-18 10 0 16,28-17-2-16,-28 17 3 0,0 0-2 0,14-22 2 15,-14 22 2-15,0 0 0 0,-10-20 0 16,10 20-12-16,-17-17 13 0,17 17-14 0,-22-20 28 16,22 20-12-16,-24-14 13 0,24 14-9 0,-25-5-2 15,25 5-1-15,-26 5-2 0,26-5 1 0,-32 19-12 16,13-2 23-16,-1 5-19 0,0 3 11 16,-2 3-7-16,0 2 0 0,1 2 0 0,3 0 0 15,3 0 0-15,3-4 0 0,6-3 0 0,4-3 0 16,3-4 0-16,-1-18 0 0,16 27 0 0,-16-27 0 15,28 12 0-15,-9-12 0 0,4-3 0 0,4-6 0 16,2-5 0-16,3-4 0 0,-1-4 0 0,5-1 0 16,-2-2 0-16,0-2 0 0,-2 2 0 15,0 1 0-15,-4 1 0 0,-4 2 0 16,-2 3 0-16,-5 4 0 0,-17 14 0 0,26-21 0 16,-26 21 0-16,0 0 0 0,0 0 0 0,0 0 0 15,0 0 0-15,0 0 0 0,-7 19 0 0,-6 0 0 16,-1 4 0-16,-1 2 0 0,-1 0 0 0,1 3 0 15,1 0 0-15,0-1 0 0,0-1 0 0,3-4 0 16,3-3 0-16,8-19 0 0,-9 27 0 16,9-27 0-16,0 0 0 0,0 0 0 0,0 0-10 15,21 13 4-15,-21-13 6 0,22-20 1 0,-6 3-1 16,1-5 2-16,1-1-3 0,1 0 3 0,1 0-1 16,-3 2 5-16,0 2-1 0,-1 2-5 0,-16 17 0 15,25-26 0-15,-25 26 0 0,0 0 0 16,0 0 0-16,0 0 0 0,0 0 0 0,0 0 0 15,0 0 0-15,0 0 0 0,10 18 0 16,-14-1 0-16,-1 0 0 0,3-1 0 0,-2 1 0 16,4 0-18-16,0-17-10 0,9 32-5 0,-9-32-8 15,25 29-47-15,-25-29-97 0,41 9-411 0,-41-9 6 16,35 10 123-16</inkml:trace>
  <inkml:trace contextRef="#ctx0" brushRef="#br5" timeOffset="273246.3493">20465 8628 864 0,'-9'-38'216'0,"1"14"-119"0,-14-15 26 16,10 14-56-16,-8-8 3 0,8 13-6 0,-7-2-2 16,19 22-17-16,-36-19-3 0,19 17 2 15,-6 0-6-15,2 7 0 0,0 1-2 0,-1 7-5 16,-1 5-6-16,-2 5 3 0,0 6-11 0,0 8 7 16,0 4-6-16,-1 6 9 0,2 2-9 0,1 1 4 15,3 1-16-15,1 0 4 0,6 3-1 16,3-1-19-16,5-1 11 0,4-1-24 0,3-3-1 15,1-5-4-15,5-1-14 0,2-11-16 0,9 6-36 16,-5-19-43-16,17 17-106 0,-31-35-245 16,33 27-27-16,-10-14 136 0</inkml:trace>
  <inkml:trace contextRef="#ctx0" brushRef="#br5" timeOffset="273953.6494">19925 8895 1394 0,'-19'22'457'0,"19"-22"-424"0,-19 5-44 0,19-5 9 16,0 0-16-16,0 0 29 0,-1 24-13 0,1-24 14 15,14 18-16-15,-14-18-1 0,28 14 4 0,-11-9-1 16,5 0 3-16,1-4 1 0,5-2-2 0,3 0 1 16,2 0-2-16,-2-3 5 0,2 2 1 0,0-2 0 15,0 2 1-15,-2 2-3 0,-4-2 1 16,-5 2-2-16,-4 0 1 0,-18 0-1 0,23 2-2 15,-23-2 1-15,0 0-2 0,0 0 3 0,0 0 1 16,0 0 2-16,0 0 4 0,0 0-1 0,0 0 0 16,0 0-3-16,0 0-3 0,-17 19-4 0,17-19 4 15,-30 19-2-15,30-19 5 0,-33 32 0 16,16-12 2-16,-1 2-2 0,1 0 5 0,1 1-2 16,3 1 4-16,0-1-5 0,6 2 1 15,1-3-10-15,5-3 4 0,5 0-6 0,-4-19 4 16,17 25 1-16,-17-25-1 0,27 12-2 0,-6-8 3 15,5-4-1-15,2-5-1 0,2-4 1 0,-1-4-4 16,0-5 0-16,-1-4-7 0,3-2-1 0,-3-1-7 16,-1-1 6-16,-4 1-2 0,-4 2 11 0,-5 0-1 15,-5 2 8-15,-3 1-5 0,-4 2 3 16,-2 18-2-16,-4-33 2 0,4 33-3 0,-16-29 4 16,16 29-7-16,-22-18 5 0,22 18 1 0,-22-7 4 15,22 7 1-15,-23 1 0 0,23-1 0 16,-19 9-3-16,19-9 1 0,0 0-1 0,0 0-1 15,-12 20-3-15,12-20 1 0,0 0 0 0,15 18 4 16,-15-18 0-16,23 10 2 0,-23-10 1 0,33 7 3 16,-14-4-4-16,2-1 3 0,1 0-5 15,1 0 0-15,-2 2-1 0,0 2-1 0,-21-6-2 16,30 15 0-16,-30-15 0 0,18 21 2 0,-18-21-1 16,8 28 1-16,-8-28-3 0,-1 33 3 0,-3-16-5 15,-1 1 4-15,-1 1-5 0,-3-1 1 0,1 3-7 16,-2-4 2-16,0 0-1 0,10-17 5 0,-15 23 2 15,15-23 3-15,0 0-1 0,0 0 4 16,0 0 0-16,0 0 0 0,0 0 2 16,0 0-3-16,0 0 6 0,0 0 5 0,0 0 5 15,0 0-7-15,15-28-12 0,-15 28 0 0,22-29 0 16,-10 12 0-16,2-1 0 0,-2-1 0 0,0-1 0 16,2 1 0-16,-1-2 0 0,-1 0 0 0,3-2 0 15,-4-4 0-15,4 6-53 0,-6-6-57 0,13 19-90 16,-26-15-320-16,4 23-90 0,23-19 61 15</inkml:trace>
  <inkml:trace contextRef="#ctx0" brushRef="#br5" timeOffset="274356.7786">21594 8651 1513 0,'-34'4'158'16,"34"-4"-108"-16,-30 28-24 0,14-7-1 16,-1 5-8-16,1 7 5 0,-1 3-13 0,-2 7 1 15,2 3 9-15,-1 1-24 0,2-1 19 0,1 0-22 16,4-6 1-16,5-3 3 0,7-2-21 0,2-7-9 15,11 3-51-15,-5-14-37 0,23 14-36 0,-32-31-86 16,52 12-253-16,-13-3 38 0,-9-15 245 0</inkml:trace>
  <inkml:trace contextRef="#ctx0" brushRef="#br5" timeOffset="274875.9095">22148 9005 1009 0,'-1'-29'84'0,"1"29"-19"16,7-21-28-16,-7 21 21 0,5-19 2 0,-5 19 11 16,0 0 2-16,0 0-8 0,-16-21-28 0,16 21 8 15,-22-1-26-15,22 1 17 0,-34 6 16 0,34-6-36 16,-38 18 33-16,18-2-34 0,-6-1 10 0,2 3 3 16,1 0-12-16,1 1 4 0,2-1-12 15,5 1 2-15,2-2-6 0,5-1-2 0,8-16-2 16,-4 29-1-16,4-29-1 0,11 30-1 0,-11-30-6 15,27 26-1-15,-9-11-15 0,2-7-12 0,6 5-27 16,-3-11-28-16,18 11-65 0,-18-22-86 16,24 6-280-16,-7 3 24 0,-6-12 261 0</inkml:trace>
  <inkml:trace contextRef="#ctx0" brushRef="#br5" timeOffset="275391.5566">22417 8983 1212 0,'0'0'336'0,"-37"18"-288"16,37-18-19-16,-32 17-2 0,32-17 8 0,-25 22-1 16,25-22 2-16,-24 29-9 0,15-11 1 15,-1-1-7-15,4 1 0 0,1-1-7 16,5-17 3-16,-3 30-7 0,3-30 1 0,7 27-7 0,-7-27 0 16,15 21-3-16,-15-21 2 0,24 10-3 15,-24-10 1-15,34 4 0 0,-16-4 0 0,4-5 1 16,0-2-3-16,1-3 2 0,1-3-2 0,1-1 1 15,-1-3-1-15,-1 0 2 0,-1-4-3 0,1 1 3 16,-1-1-7-16,-1 0 3 0,-2 1-6 16,0-1-1-16,-4 1-5 0,-1 2 3 0,-5-1-5 15,-9 19 9-15,11-20 1 0,-11 20 6 0,0 0 2 16,0 0 0-16,0 0 0 0,-14 18-2 0,2 0 2 16,-3 6-3-16,-2 9 6 0,-2 3-8 0,-2 7 11 15,-1 4-11-15,-4 4 12 0,1 4-9 0,-2 5 10 16,0-1-10-16,2 4 17 15,-2-2 5-15,3 0-18 0,-1-4 18 0,5-3-25 16,0-6 0-16,6-2 13 0,3-8-8 0,3-7 5 16,4-6-5-16,2-7-1 0,2-18-3 0,3 20 1 15,-3-20-1-15,0 0 0 0,0 0 2 0,21-6 4 16,-21 6 6-16,13-36-3 0,-5 8 5 0,3-5-7 16,0-3 5-16,-1-3-7 0,0 0 9 0,-1-3-6 15,1 0-10-15,1-1 21 0,-2-6-23 16,0 0 16-16,1-5-3 0,0 2-12 0,2 5 6 15,0 6-9-15,-1 11 6 0,-4 7-7 0,-7 23 2 16,13-24-7-16,-13 24-7 0,0 0-15 16,24-18-22-16,-24 18-31 0,30-7-50 0,-30 7-72 15,43-10-159-15,-19 6-139 0,-1-7 44 0,13 15 436 16</inkml:trace>
  <inkml:trace contextRef="#ctx0" brushRef="#br5" timeOffset="275641.5576">22988 9049 1625 0,'-31'-8'87'15,"9"8"-30"-15,-3-5-10 0,8 4-4 16,-3 0-5-16,20 1-2 0,-31 2-7 0,31-2-4 16,-22 6-5-16,22-6-6 0,0 0-5 15,-18 22 0-15,18-22-7 0,-2 27 4 0,2-9-6 16,2 0 0-16,2 1 0 0,-1 0 0 0,2 0 0 15,5-1 0-15,2-1 0 0,-12-17 0 0,32 28-2 16,-32-28-13-16,34 19-14 0,-15-14-9 0,1-1-14 16,-2-9-18-16,8 5-32 0,-12-21-65 15,24 21-130-15,-16-19-259 0,3-6 37 0,7 5 320 16</inkml:trace>
  <inkml:trace contextRef="#ctx0" brushRef="#br5" timeOffset="275829.0477">23313 8666 1638 0,'-6'39'172'0,"-26"-4"-133"0,2 7-10 15,1 4-9-15,2 3-11 0,-2 0 18 0,2 5-24 16,1-4 15-16,4 1-5 0,4-2-13 0,1-6 4 16,6-3-16-16,2-4-1 0,6-3-21 0,1-6-9 15,7-1-31-15,-5-26-26 0,15 40-75 0,-15-40-120 16,0 0-240-16,28 13 16 0,-28-13 348 15</inkml:trace>
  <inkml:trace contextRef="#ctx0" brushRef="#br5" timeOffset="276188.4292">23258 9105 1477 0,'-29'8'256'16,"29"-8"-200"-16,0 0-36 0,0 0-9 0,-13 20-3 15,13-20 3-15,0 0 6 0,20 15 7 0,-20-15 5 16,36 2 1-16,-13-6-3 0,5 1-4 0,2-4-4 16,2-2-7-16,-1-2-5 0,1 0-4 0,-3-1-2 15,-3-1-4-15,-3 0 4 0,-5-1-3 0,-18 14 2 16,27-25-2-16,-27 25 3 0,13-24-2 16,-13 24 3-16,2-23 0 0,-2 23-4 15,-8-21 0-15,8 21 0 0,-19-15-4 0,19 15-7 16,-31-7 12-16,10 11 3 0,0 3 5 0,-6 5 13 15,-1 5-6-15,-3 5-13 0,0 5-1 0,-2 2 0 16,1 3 0-16,1 3 0 0,3 3 0 0,2-1 0 16,6 0 0-16,5-5 0 0,5-4 0 0,7-4 0 15,4-3 0-15,5-4 0 0,-6-17 0 16,25 25 0-16,-5-17 0 0,7-5 0 0,2-5 0 16,7-3 0-16,7-6-5 0,7 3-68 0,-4-14-61 15,21 21-181-15,-17-19-315 0,6 5 36 0,-4 1 299 16</inkml:trace>
  <inkml:trace contextRef="#ctx0" brushRef="#br5" timeOffset="277905.1668">8182 9929 982 0,'0'0'258'0,"-12"-21"-221"0,12 21-8 16,-25-17 6-16,25 17 15 0,-26-9 7 15,6 6-7-15,20 3-14 0,-38 14-16 0,15 3-2 16,-6 4 3-16,2 11 16 0,-4 2 7 0,5 10 11 15,-2 2-13-15,5 8-11 0,-2 0 12 0,5 5-24 0,3-2 14 0,5 0-12 0,5-1-17 16,4-4 4-16,8-5-12 0,5-5 7 16,8-4-14-16,3-6-7 0,9-2-14 0,1-7-4 15,10-1-30-15,-3-16-32 0,15 9-52 0,-12-23-28 16,21 17-36-16,-14-20-39 0,9-8-154 0,9 14-8 16,-20-22 365-16</inkml:trace>
  <inkml:trace contextRef="#ctx0" brushRef="#br5" timeOffset="278483.7227">8528 10391 1266 0,'-24'0'104'0,"5"-6"-35"0,19 6-12 16,-21 1-11-16,21-1-4 0,0 0-14 0,-18 10-8 16,18-10-7-16,0 0-1 0,-16 20-4 0,16-20 3 15,-7 24 1-15,3-7 5 0,4-17 1 16,-7 37 4-16,2-19-5 0,1 1 3 0,1 1-6 15,-1-1 0-15,0-1-6 0,2 0 0 0,-1-1-5 16,3-17 2-16,-1 26-5 0,1-26 2 0,0 0-3 16,0 0-1-16,0 0 0 0,0 0 1 15,17 4 2-15,-17-4-1 0,18-27 3 0,-5 6-4 16,-1-4 3-16,1-1-3 0,-1-2 4 0,0-1-5 16,1 2 5-16,-4 0-5 0,1 4 5 15,-1 1-4-15,-2 2 3 0,0 1-3 0,-2 3 3 16,-5 16-3-16,9-28 4 0,-9 28-4 0,0 0 3 15,6-20 2-15,-6 20 2 0,0 0 3 0,0 0-1 16,0 0-1-16,0 0-3 0,0 0-1 0,0 0-2 16,3 25 1-16,-3-25-2 0,8 24 3 0,-8-24-3 15,9 26 2-15,-9-26-2 0,15 29 2 0,-15-29-2 16,19 27-1-16,-19-27-1 16,25 24 1-16,-25-24-1 0,28 20 3 0,-28-20-2 15,30 8 2-15,-30-8 0 0,34-2 0 0,-17-3 1 16,1-3 0-16,1-2 4 0,-2-4-1 0,-17 14 4 15,31-32-1-15,-16 12 4 0,1 2-5 0,-3 0 3 16,-1 0-5-16,-12 18 3 0,17-29-1 0,-17 29 2 16,10-20-1-16,-10 20-1 0,0 0-2 15,0 0-1-15,0 0-1 0,0 0-2 0,0 0 0 16,0 0-3-16,0 0-1 0,-4 30-3 0,-1-9 1 16,-2 8-5-16,0 3 5 0,0 0-6 0,-2 3 3 15,3-1-10-15,0-1 3 0,5-2-13 0,-1-5 0 16,7 0-16-16,-2-7-13 0,9 5-34 0,-12-24-27 15,27 34-61-15,-27-34-67 0,32 14-92 0,-6-4-145 16,-26-10 168-16,50-1 315 16</inkml:trace>
  <inkml:trace contextRef="#ctx0" brushRef="#br5" timeOffset="278921.2203">9220 10445 1236 0,'-19'2'301'0,"19"-2"-243"0,0 0-28 16,0 0 2-16,0 0 0 0,0 0 2 15,0 0 4-15,0 0-3 0,21 12-6 0,-21-12-7 16,26-8-4-16,-7 2-3 0,0-1-3 0,3-1-1 16,-1-1-5-16,1-1-5 0,1 1 1 0,-1 0-4 15,-1 2 2-15,-1 0 0 0,-2 1 1 16,-18 6-1-16,29-15 1 0,-29 15-2 0,22-18 1 15,-22 18-1-15,20-20 2 0,-20 20-2 0,14-25 2 16,-14 25-3-16,11-29 3 0,-11 29-5 0,4-29 2 16,-4 29-5-16,-7-24 6 0,7 24-3 0,-21-18 2 15,21 18-1-15,-28-11-2 0,8 10 2 0,0 2 1 16,-3 4 1-16,-3 2 2 0,1 5 5 0,-2 4-2 16,-1 5 10-16,0 2 0 15,0 7 13-15,-2 2-2 0,4 5 6 0,-1 0-9 16,5 2 3-16,2-2-23 0,4 0-2 0,4-5 0 15,6-5 0-15,4-4 0 0,6-4 0 0,5-2 0 16,-9-17 0-16,28 24 0 0,-8-19-6 0,11-4-15 16,4-5-6-16,7-6-7 0,6-6-9 0,4 2-11 15,0-8-21-15,12 9-28 0,-13-15-41 0,19 21-77 16,-22-20-165-16,5 8-122 0,4 9 84 16,-18-14 424-16</inkml:trace>
  <inkml:trace contextRef="#ctx0" brushRef="#br5" timeOffset="279377.7064">10025 10385 1198 0,'-4'-27'106'0,"4"27"-53"0,-3-29-10 15,3 29-6-15,-8-31 3 0,8 31 0 0,-16-29 7 16,16 29 0-16,-23-24-1 0,23 24-3 0,-28-20-4 15,28 20-4-15,-34-7-3 0,17 9-2 0,-4 2-6 16,3 6 0-16,-2 2-7 16,1 4 0-16,-2 2-6 0,1 5 5 0,-2 2-6 15,2 2 5-15,-1 2-3 0,2 0 5 0,1 0-5 16,3 1 4-16,3-2-7 0,4-3 1 0,4-4-9 16,4-21-1-16,5 28 0 0,-5-28 0 0,18 16 0 15,-18-16 0-15,35 5 0 0,-13-7 0 0,4-5 0 16,2-3 0-16,3-3 0 0,2-4 0 15,0-4 0-15,2-1 0 0,-2-2 0 0,0 2 0 16,-1 1 0-16,-5-2 0 0,-2 1 0 0,-3 0 0 16,-3 2 0-16,-3 0 0 0,-1 2 0 0,-15 18 0 15,20-28 0-15,-20 28 0 0,0 0 0 0,0 0 0 16,0 0 0-16,0 0 0 0,0 0-2 16,0 0-1-16,0 0-1 0,1 32 1 0,-7-9-4 15,-1 1 1-15,-1 2-8 0,0 1-2 16,3 1-11-16,-1-3-5 0,4 3-11 0,1-9-1 15,7 2-10-15,-6-21-1 0,23 29-18 0,-23-29-12 16,42 16-34-16,-22-23-37 0,19 13-54 0,-14-19-91 16,7-1-142-16,14 9 94 0,-14-20 349 0</inkml:trace>
  <inkml:trace contextRef="#ctx0" brushRef="#br5" timeOffset="279705.8537">10704 10213 1184 0,'-27'-5'256'15,"1"-7"-144"-15,26 12-26 0,-36-3-14 0,36 3-13 16,-30 3-23-16,30-3-9 0,-28 10-7 0,28-10-4 16,-24 18-6-16,24-18 1 0,-20 25-6 0,12-8 4 15,8-17-1-15,-14 32 4 0,11-15-3 16,1 0 0-16,2-17-7 0,0 31 3 0,0-31-5 16,8 27 3-16,-8-27-3 0,13 19 1 0,-13-19-2 15,21 16 2-15,-21-16 0 0,24 9-1 0,-24-9 2 16,27 5 1-16,-27-5 2 0,33-1 0 15,-16-1-1-15,1-1-1 0,-1 2-3 0,-17 1 0 0,28 0 0 16,-28 0 1-16,21 5-2 0,-21-5 2 16,0 0 0-16,18 17 1 0,-18-17-1 15,5 20 0-15,-5-20-1 0,-4 29 2 0,4-29-3 16,-12 33 3-16,3-15-7 0,-2 0 3 0,-1 0-7 16,0-1 1-16,-1 0-3 0,-1 0-2 0,14-17-10 15,-22 27-6-15,22-27-17 0,-14 17-22 0,14-17-44 16,0 0-55-16,7 20-99 0,-7-20-214 0,0 0-8 15,0 0 232-15</inkml:trace>
  <inkml:trace contextRef="#ctx0" brushRef="#br5" timeOffset="280143.3407">11004 10268 1064 0,'0'0'227'0,"-18"4"-119"16,18-4-21-16,-18 10 3 0,18-10-19 0,-17 12-14 16,17-12-19-16,0 0-6 0,-24 27-9 0,24-27 2 15,-11 26-2-15,6-9 5 0,-2 0-4 0,2 3 3 16,0-2-8-16,2 2 0 0,0 0-5 0,3-1 1 16,0-2-7-16,0-17 0 0,7 28-7 0,-7-28 2 15,15 18-3-15,-15-18 2 0,24 12 1 16,-7-11-2-16,4-2 2 0,1-5-2 15,3-1-6-15,3-3 1 0,1-2 1 0,2-1-2 16,-2-4 1-16,-1-1-7 0,-3-3 0 0,0 0-6 16,-3 2 6-16,-3-2-3 0,-1 3 6 0,-3 0 1 15,-15 18 6-15,18-30 0 0,-18 30 4 0,6-22 2 16,-6 22 5-16,0 0 1 0,-8-20 3 0,8 20 1 16,0 0-3-16,0 0 0 0,0 0-7 15,-21 6-3-15,21-6-3 0,-15 26 2 0,7-6-2 16,-1 1 3-16,2 1-4 0,1 1 3 0,1 0-3 15,1 1-1-15,3 1-8 0,0-1 1 0,5-1-12 16,2-4-4-16,3-1-14 0,-9-18-13 16,32 26-29-16,-32-26-28 0,45 15-69 0,-45-15-100 15,40-13-250-15,-12 13 23 0,-8-15 351 16</inkml:trace>
  <inkml:trace contextRef="#ctx0" brushRef="#br5" timeOffset="280455.8261">11631 10338 1029 0,'-21'2'393'0,"21"-2"-277"0,-15 18-57 16,15-18-8-16,-13 24-14 0,13-24-5 15,-11 29-7-15,9-10 5 0,2-19-6 16,-8 35 1-16,6-18-7 0,2 0-1 0,0-17-12 16,-1 30-1-16,1-30-2 0,1 24-1 0,-1-24 4 15,0 0 1-15,0 0-3 0,0 0 1 0,0 0 1 16,0 0 0-16,0 0 3 0,0 0 1 0,0 0 2 15,17-7-2-15,-17 7-3 0,11-28-5 0,-11 28 1 32,10-33-2-32,-7 16 2 0,1-1-3 0,0 0 2 0,-2 1-2 0,1-1 3 0,0-1-4 15,1-3 5-15,2-1-5 0,1-3 5 0,2 1-5 16,2 1 4-16,2 2-4 0,3 2 2 0,-16 20-3 16,30-26-14-16,-30 26 8 0,26-13-22 0,-26 13 16 15,27-5-37-15,-27 5-17 0,29 6-62 0,-29-6-126 16,20-4-305-16,-20 4 30 15,0 0 266-15</inkml:trace>
  <inkml:trace contextRef="#ctx0" brushRef="#br5" timeOffset="280877.7206">11920 10258 1288 0,'-39'0'186'16,"39"0"-85"-16,-20 11-24 0,20-11-4 16,0 0-20-16,-21 24-9 0,21-24-11 0,0 0-6 15,-9 24-7-15,9-24-4 0,0 0-3 0,17 22 3 16,-17-22-1-16,33 8 2 0,-7-9-1 0,5-4 1 16,6-4-2-16,8-3-4 0,2-4-2 15,2-1-9-15,0-2 0 0,-3-1 0 0,-2 0 0 16,-1-1 0-16,-4 2-7 0,-2 2 14 0,-8-1-12 15,-3 3 10-15,-8 1-5 0,-18 14-4 0,14-20-2 16,-14 20 0-16,0 0 1 0,-26-15-1 0,7 13-3 16,-4 5 1-16,-5 4-1 0,-3 3 5 0,-5 4 0 15,-1 2 4-15,-2 3 14 16,-3 4-19-16,1 0 28 0,1 5-18 0,1-1 10 16,6 0-6-16,4 0-9 0,6-2 0 0,7-3 0 15,6-2 0-15,7-3 0 0,3-17 0 0,11 30 0 16,-11-30 0-16,33 23 0 0,-8-15 0 0,8-3 0 15,3-3 0-15,7-2-17 0,0-6-26 0,5 3-14 16,-3-9-32-16,15 9-43 0,-15-20-71 0,23 25-118 16,-16-15-218-16,-1-2 39 0,9 10 355 15</inkml:trace>
  <inkml:trace contextRef="#ctx0" brushRef="#br5" timeOffset="281299.6002">12866 10301 1207 0,'-30'13'339'0,"12"-21"-271"0,18 8-23 31,-21-9 1-31,21 9-7 0,0 0-9 0,-23-23-7 0,23 23-3 0,-15-22-4 0,15 22-3 0,-13-23-3 32,13 23 4-32,-16-18 2 0,16 18 5 0,-21-9 5 15,21 9-2-15,-25 5 3 0,25-5-6 0,-32 21-1 16,14-4-5-16,-1 4-8 0,-2 5-7 0,-1 3 0 0,1 0 0 0,2 2 0 0,1-2 0 31,3-1 0-31,4-5 0 0,5-5 0 0,6-18 0 0,2 23 0 0,-2-23 0 0,22 10 0 16,-2-11 0-16,3-5 0 0,6-7 0 0,4-3 0 15,3-7 0-15,6-4 0 0,2-2 0 0,-2-4 0 16,2 1 0-16,-3-3 0 0,-1 1 0 0,-2 0 0 16,-4 1 0-16,-2 3 0 0,-4 0 0 0,-2 1 0 15,-4 0 0-15,-3 0 0 0,-6 3 0 16,-6 3 0-16,-5 5 0 0,-2 18 0 0,-9-20 0 15,9 20 0-15,-18 2 0 0,18-2 0 0,-33 34 0 16,12-6 0-16,-1 7 0 0,0 2 0 0,2 4 0 16,2 3 0-16,4-3 0 0,2-1 0 0,7-1 0 15,3-7 0-15,7 1 0 0,2-8-46 0,11 1-27 16,-18-26-36-16,51 42-72 0,-31-43-137 16,20 13-260-16,1-4 40 0,-2-12 335 15</inkml:trace>
  <inkml:trace contextRef="#ctx0" brushRef="#br5" timeOffset="281580.8537">13821 10212 1519 0,'-18'-7'152'0,"18"7"-68"0,0 0-31 16,0 0-14-16,0 0-15 0,-3 19 4 0,3-19 4 31,-1 27 4-31,-1-10-8 0,-1 3-3 16,0 1-13-16,-1 2 1 0,-1-3-11 0,3 0-2 16,-1-2 0-16,3-18 0 0,0 30 0 0,0-30-9 15,4 23-18-15,-4-23-14 0,0 0-22 0,0 0-40 0,23 27-87 0,-23-27-182 0,7-20-206 0,-7 20 45 16,23-34 403-16</inkml:trace>
  <inkml:trace contextRef="#ctx0" brushRef="#br5" timeOffset="281955.8364">13995 10067 1831 0,'0'0'113'15,"0"0"-96"-15,0 0-11 0,0 0 2 0,0 0 4 16,19 16 4-16,-19-16 1 0,0 0-2 15,0 0-3-15,16 20-12 0,-16-20 0 0,0 0 0 16,14 25 0-16,-14-25 0 0,2 26 0 0,-2-26 0 16,-4 33 0-16,1-13 0 0,-2 3 0 0,-2 2 0 15,-1 1 0-15,-1 0 0 0,0 0 0 0,0-2 0 16,1-1 0-16,3-4 0 0,5-19 0 16,-2 27 0-16,2-27 0 0,0 0 0 0,0 0 0 15,0 0 0-15,23 10 0 0,-23-10 0 16,25-25 0-16,-5 4 0 0,0-6 0 0,6-3 0 31,0-2 0-31,0 1 0 0,1 1 0 0,0 1 0 0,-3 1 0 0,-2 3 0 0,-3 3 0 0,-4 4 0 16,-15 18 0-16,26-23 0 0,-26 23 0 0,0 0 0 15,17 0 0-15,-17 0 0 0,-4 26 0 0,-1-2 0 16,-3 7 0-16,-2 1 0 0,-2 5 0 16,0 0 0-16,-2 1 0 0,3-2 0 0,3-4 0 15,6 1-5-15,4-5-45 0,10 2-38 16,-12-30-55-16,39 52-177 0,-22-37-285 0,7-1 42 15,3 3 291-15</inkml:trace>
  <inkml:trace contextRef="#ctx0" brushRef="#br5" timeOffset="282487.3157">15588 10149 1116 0,'0'0'337'0,"0"0"-244"16,0 0-11-16,0 0-11 0,0 0-21 0,0 0-20 15,0 0-15-15,-26-16-5 0,26 16-1 0,-36 9 5 16,15 0 5-16,-4 0 5 0,0 4-9 16,-1 1 30-16,0 2-27 0,2 0 23 0,2 2-14 31,3-2-9-31,19-16-5 0,-27 29-13 0,27-29 0 0,-9 21 0 0,9-21 0 0,9 19 0 31,-9-19 0-31,27 19 0 0,-7-13 0 0,3 0 0 16,4-1 0-16,2-1 0 0,0 0 0 0,1-1 0 0,-2 0 0 0,-7 0 0 0,1 2 0 0,-5 0 0 15,-17-5 0-15,21 11 0 0,-21-11 0 0,0 0 0 16,1 23 0-16,-1-23 0 0,-17 25 0 0,0-9 0 16,-2 3 0-16,-7 1 0 0,-1 0 0 0,-2 1-4 15,1-3-1-15,2-1-6 16,1-5-3-16,5 0-12 0,-1-4-4 0,21-8-12 31,-26 10-14-31,26-10-38 0,0 0-43 0,0 0-85 16,0 0-164-16,11-20-123 0,10 11 34 0,-5-18 440 15</inkml:trace>
  <inkml:trace contextRef="#ctx0" brushRef="#br5" timeOffset="282862.3496">15710 10386 1330 0,'0'0'147'0,"0"0"-87"0,0 0-17 15,0 0 7-15,0 0 1 0,24 6-3 0,-24-6-7 16,32-6-5-16,-14-1-8 0,5 1-7 16,-1-3-4-16,-2 1-7 0,0-1-3 0,-20 9-4 15,29-20 0-15,-29 20-3 0,22-22 2 0,-22 22 1 16,13-21 2-16,-13 21-2 0,6-20 2 0,-6 20-2 15,2-23 0-15,-2 23-2 0,-5-23 1 0,5 23-2 16,-10-22-18-16,10 22 31 0,-14-20-29 0,14 20 28 16,-21-17-11-16,21 17 0 0,-24-15 0 0,24 15 1 15,-35-7 5-15,15 8 1 0,-1 6 7 16,-1 4-5-16,0 3 29 0,2 6-22 0,-2 1 16 16,4 4-33-16,-1 1 0 0,5 3 0 0,3 0 0 15,2 1 0-15,3-1 0 0,5-1 0 16,3-3 0-16,4-1 0 0,5-2 0 0,6-3 0 15,7-1 0-15,2-5 0 0,8-4 0 0,4-5-12 16,6 0-46-16,1-12-26 0,12 9-51 16,-13-24-112-16,20 15-342 0,-7-8 24 0,4-3 209 15</inkml:trace>
  <inkml:trace contextRef="#ctx0" brushRef="#br5" timeOffset="283340.5316">16572 10179 1172 0,'-33'-9'266'0,"33"9"-181"0,-43 3-25 0,25 3-3 16,-9-5-7-16,8 8-19 0,-5-4 13 0,5 8-13 15,-5-2 9-15,2 7 3 0,-2 1-10 16,1 6 6-16,-2 0-8 0,6 5 2 0,-3 1-15 16,5-1-4-16,3-2-14 0,1-1 0 0,7-4 0 15,4-1 0-15,4-5 0 0,-2-17-10 0,26 25-11 16,-6-18-8-16,11-4-12 0,-1-8-26 0,13 4-44 15,-9-22-86-15,27 18-253 0,-11-13-112 0,1-4 48 16,7 10 470-16</inkml:trace>
  <inkml:trace contextRef="#ctx0" brushRef="#br5" timeOffset="284131.1455">16946 10241 1325 0,'0'0'128'0,"-32"4"-60"0,15 3-10 0,-10-5-9 0,5 8-5 15,-7-2-7-15,4 7 1 16,-4-2-2-16,6 7 2 0,-2-4-7 0,3 4 0 16,2 0-12-16,3 1 0 0,0 1-8 0,5 2 1 15,2 0-8-15,4-1 1 0,3-1-6 0,3-4 2 16,0-18-4-16,13 29 2 0,-13-29-1 0,34 17 1 16,-10-15 0-16,6-2 1 0,2-6 0 0,5-1-2 15,2-5 3-15,1-3-2 0,-1-1 2 16,0-3-3-16,-4-2 4 0,-2-1-6 0,-4-1 2 15,-5 1-4-15,-3 3 3 0,-5 1-3 0,-5 1 7 16,-11 17-3-16,11-32 5 0,-11 32-3 0,-3-29 2 16,3 29-2-16,-12-26 1 0,12 26-2 15,-19-23 2-15,19 23-2 0,-25-15 2 0,25 15 0 16,-24-6 1-16,24 6 1 0,-18 4 0 0,18-4 2 16,0 0-2-16,0 0-1 0,0 0-2 15,-16 19-1-15,16-19 0 0,0 0 4 0,0 0 2 16,27 18 5-16,-27-18 1 0,29 5 4 0,-10-5-1 15,3-1 1-15,3-3 0 0,-2 1-2 0,1-2-12 16,-1 1-1-16,0-1 0 0,-2 3 0 0,-4 1 0 16,-17 1 0-16,23 0 0 0,-23 0 0 0,0 0 0 15,0 0 0-15,13 21 0 0,-13-21 0 0,-3 26 0 16,3-26 0-16,-12 34 0 0,2-16 0 16,-1 2 0-16,-1 1 0 0,0-1 0 0,-2 2 0 15,1-1 0-15,-2-1 0 0,2 0 0 16,13-20 0-16,-23 29 0 0,23-29 0 0,0 0 0 15,0 0 0-15,0 0 0 0,0 0 0 0,0 0 0 16,22-8 0-16,-5-8 0 0,0-7 0 0,3-4 0 16,3-3 0-16,3 1 0 0,1-2 0 15,0 1 0-15,0 1 0 0,3 1 0 0,0 1 0 16,-1 2 0-16,0 4 0 0,-3 2 0 0,-3 5 0 16,-2 4 0-16,-4 5 0 0,-17 5 0 0,22 2 0 15,-22-2 0-15,5 20 0 0,-8-2 0 0,-4 7 0 16,-2 4 0-16,-3 2-6 0,-2 3-11 0,-1 0 6 15,0 0-2-15,1-3 4 0,2-2-9 0,2-5-6 16,6 2-21-16,4-26-22 16,6 36-38-16,-6-36-33 0,21 23-45 0,-21-23-31 15,32 7-49-15,-14-2-142 0,1-16 8 0,19 14 266 16</inkml:trace>
  <inkml:trace contextRef="#ctx0" brushRef="#br5" timeOffset="284553.003">17966 10266 1378 0,'0'0'137'0,"-25"-6"-74"15,25 6 1-15,-18-7 6 0,18 7-8 16,0 0-14-16,0 0-8 0,-23-8-14 0,23 8-4 16,0 0-9-16,-21 1 0 0,21-1 1 0,-22 11 2 15,22-11 3-15,-31 25 6 0,9-9-3 16,1 4-7-16,-2 3-15 0,0 3 0 0,-1 0 0 15,0 6 0-15,0-1 0 0,1 3 0 0,2-2 0 16,7-6 0-16,3-3 0 0,6-5 0 0,5-18 0 16,6 26 0-16,-6-26 0 0,26 12 0 0,-7-12 0 15,5-6 0-15,6-6 0 0,4-7 0 0,5-8 0 16,2-6 0-16,5-7 0 0,-2-2 0 0,1-5 0 16,-3 1 0-16,-3 1 0 0,0 0 0 15,-5 3 0-15,-3 1 0 0,-7 3 0 0,-3 1 0 16,-7 0 0-16,-3 0 0 0,-3 3 0 15,-5 1 0-15,-2 3 0 0,-3 4 0 0,-3 5 0 16,5 21 0-16,-16-17 0 0,16 17 0 0,-24 17 0 16,8 5 0-16,-3 9 0 0,-3 7 0 0,2 4 0 15,2 3 0-15,2 2 0 0,3-2 0 0,3 1 0 16,2-4-7-16,4-1-21 0,2-5-20 16,8 2-18-16,-3-9-19 0,13 8-37 0,-12-18-55 15,24 19-128-15,-10-16-228 0,-18-22 41 0,41 38 309 16</inkml:trace>
  <inkml:trace contextRef="#ctx0" brushRef="#br5" timeOffset="284896.7549">18549 10202 1333 0,'-25'-8'362'0,"25"8"-289"16,-42 17-23-16,22-4-4 0,-5-2-18 0,5 3-3 15,-1 0-7-15,2 0 4 0,0-2-2 0,1 2 3 16,18-14-3-16,-24 21 0 0,24-21-13 16,0 0-7-16,-14 17 0 0,14-17 0 0,0 0 0 15,0 0 0-15,0 0 0 0,25 15 0 16,-25-15 0-16,28 1 0 0,-9-1 0 0,3 0 0 16,0 1 0-16,-1 2 0 0,-2 0 0 0,-19-3 0 15,29 14 0-15,-29-14 0 0,17 25 0 0,-13-7 0 16,-4 1 0-16,-2 4 0 0,-6 0 0 0,-2 3 0 15,-3-3 0-15,-3 0 0 0,-1-3 0 16,0 0 0-16,-1-6 0 0,1 0 0 0,17-14 0 16,-32 18 0-16,32-18 0 0,-24 6 0 0,24-6-7 15,0 0-64-15,0 0-53 0,-21-27-86 0,40 16-310 16,-19 11-74-16,6-34 74 0</inkml:trace>
  <inkml:trace contextRef="#ctx0" brushRef="#br5" timeOffset="314240.5622">19219 10183 1016 0,'0'0'116'0,"0"0"-61"16,0 0-7-16,5-21-19 0,-5 21 30 0,0 0-21 16,0 0 10-16,-18-2-10 0,18 2-8 0,-17 2-6 15,17-2 2-15,-21 6 2 0,21-6 4 0,-23 12 23 16,23-12-39-16,-24 19 32 0,24-19-39 0,-29 26 7 16,14-9 2-16,-2 1-6 15,2 3 4-15,1 4-8 0,-1 3 3 0,1 4-9 16,0 0 4-16,0 2-5 0,3-1 6 0,2-3-8 15,3-2 6-15,6-5-8 0,1-4 4 0,-1-19-2 16,16 24 0-16,-16-24 0 0,33 10 2 0,-12-11-1 16,4-3 1-16,2-6 2 0,1-3-2 0,2-6 3 15,-2-3-5-15,3-6 6 0,-2-1-8 0,0-1 7 16,-2 0-7-16,-2-1 6 0,-3 1-7 16,-3 1 5-16,-5 4-6 0,-4 1 5 0,-4 3-2 15,-5 4 5-15,-1 17-3 0,-12-29-15 0,12 29 31 16,-24-20-33-16,24 20 31 0,-33-9-13 15,13 8-2-15,2 3 1 0,-1 4-14 0,0 2 33 16,1 0-28-16,1 1 35 0,17-9-14 0,-23 19-4 16,23-19-1-16,0 0-6 0,-7 18-1 15,7-18-1-15,0 0 1 0,29 13 0 0,-12-10 0 16,1-2 0-16,3-1 0 0,2-1 1 0,3 0 0 16,-1 1-1-16,1 0 0 0,-2 1-1 0,-2 0 0 15,-1 4 0-15,-3 0 1 0,-18-5-1 0,28 17 0 16,-28-17 0-16,16 20 3 0,-16-20-5 0,4 33 4 15,-5-14-5-15,-5 3 4 0,-1 0-3 0,-4 2 5 16,-2 1-5-16,-2-1 5 16,-1-1-3-16,2-2 4 0,14-21 0 0,-25 27 8 15,25-27-1-15,0 0 2 0,0 0-3 0,0 0-3 16,0 0 0-16,0 0 2 0,0 0 7 0,15-20 1 16,-1 1 4-16,3-4-7 0,2-4 1 0,3-1-5 15,-1 3 2-15,0 0-3 0,-3 3 2 0,-2 1-3 16,-2 4-6-16,-14 17-1 0,18-23 0 0,-18 23 0 15,0 0 0-15,0 0 0 0,19-15-14 16,-19 15-16-16,0 0-12 0,0 0-24 0,26-2-40 16,-26 2-67-16,33 3-118 0,-33-3-183 0,28-4-54 15,2 10 206-15</inkml:trace>
  <inkml:trace contextRef="#ctx0" brushRef="#br5" timeOffset="314757.2193">20398 10178 1317 0,'0'0'93'16,"-17"-16"-78"-16,17 16 18 0,-23-2-2 0,23 2 1 15,-30 1-1-15,30-1-4 0,-37 10-3 0,16-2 4 16,-3 0 19-16,2 4-32 0,-4-3 39 0,6 5-31 15,-5-4 12-15,6 5 0 0,-1-4-8 0,20-11-1 16,-24 19-10-16,24-19-5 0,0 0-6 0,0 0-4 16,-5 18-2-16,5-18 1 15,19 6-2-15,-19-6 2 0,31 3 0 0,-9-6-1 16,1 0 1-16,3-1 0 0,2 2-1 0,-2 1 0 16,2 1-1-16,-5 1-3 0,-1 2-3 0,-3 3 1 15,-19-6 0-15,24 14 5 0,-24-14 1 0,8 17 1 16,-8-17 0-16,-2 23 0 0,2-23-2 0,-13 30 3 15,13-30-6-15,-30 31 2 0,12-15-5 0,-2-1-1 16,-1-2-5-16,1-3-2 0,20-10-12 16,-30 10-8-16,30-10-15 0,-19-1-22 0,19 1-34 15,0 0-55-15,0 0-92 0,13-28-234 0,-5 5 32 16,16 13 280-16</inkml:trace>
  <inkml:trace contextRef="#ctx0" brushRef="#br5" timeOffset="315121.7906">20481 10368 1097 0,'-18'4'115'0,"18"-4"-62"15,0 0 2-15,0 0 2 0,0 0 4 0,26 7-10 16,-26-7-11-16,29-10-11 0,-11 0-7 0,6 0-9 16,0-4-6-16,4-1-7 0,0-2 2 0,-1 0-3 15,-3 1 3-15,-1 0 7 0,-4-3 16 16,2 2 19-16,-7-4-21 0,-14 21 30 0,19-29-38 15,-19 29 17-15,1-20-3 0,-1 20-7 0,-11-18 0 16,11 18-11-16,-23-16-2 0,23 16-4 0,-33-7 0 16,14 7-1-16,-3 2 2 0,-2 4 3 15,-2 5-3-15,3 1 5 0,-1 1-3 0,3 4-9 16,0 0 26-16,3 3-24 0,1 0 21 0,4 4-15 16,1-1-5-16,1 3 1 0,3 0-5 15,3 0 5-15,4-2-6 0,4-1 5 0,3-4-6 16,3-1-1-16,-9-18-10 0,34 29-6 0,-9-18-13 15,-1-6-13-15,10 2-25 0,-5-16-31 0,18 14-67 16,-18-28-96-16,19 9-267 0,-4 1 34 0,-4-12 259 16</inkml:trace>
  <inkml:trace contextRef="#ctx0" brushRef="#br5" timeOffset="315324.9426">21063 10103 1371 0,'-27'0'111'16,"27"0"-28"-16,-34 17-6 0,34-17-1 0,-35 27-13 16,17-9-25-16,-3-1 18 0,2 6-36 15,-2 0 26-15,5 2-13 0,-1-1-11 0,5 3 3 16,3-3-12-16,3 0-2 0,5-3-9 0,2-2-2 16,5-1-1-16,-6-18-5 0,22 30-3 0,-5-20-7 15,6-3-15-15,2-7-10 0,6 2-34 0,-4-13-36 16,18 11-72-16,-19-26-120 0,22 13-247 15,-4-1 45-15,-1-11 290 0</inkml:trace>
  <inkml:trace contextRef="#ctx0" brushRef="#br5" timeOffset="315745.3086">21711 9733 1213 0,'17'-34'162'16,"-14"-1"-117"-16,4 10-8 0,-9-1 10 0,2 26 9 16,-4-28 19-16,4 28-7 0,0 0-19 15,0 0-17-15,-22-4-19 0,22 4-8 0,-24 19-6 16,8 0 5-16,-6 8-4 0,-4 9 7 0,-4 7-6 0,-6 6 13 16,-5 7-11-16,-2 3 13 0,-6 5-12 15,0 4 14-15,-3 3 5 0,0 4-16 0,1-3 16 16,2-1-22-16,5-6-1 0,5-2 9 0,5-6-16 15,4-6 6-15,7-4-21 0,2-10-6 0,11-2-41 16,-1-14-20-16,20 7-64 0,-9-28-83 0,19 3-281 16,3-4-2-16,5-14 230 0</inkml:trace>
  <inkml:trace contextRef="#ctx0" brushRef="#br5" timeOffset="316219.7475">21737 10262 1179 0,'-10'-22'107'0,"10"22"-60"0,0 0-17 15,0 0-1-15,-1-26 7 0,1 26 17 0,0 0-10 16,-6-17 18-16,6 17-36 0,0 0 21 15,-28-18-21-15,28 18 19 0,-23-5 1 0,23 5-8 16,-32 5 1-16,15 3-17 0,-5 2 27 0,0 5-29 16,-3 1 23-16,-1 5-17 0,-2 0-7 0,3 1 2 15,-1 1-11-15,4-3-9 0,6 0 0 0,3-3 0 16,13-17 0-16,-12 27 0 0,12-27 0 0,5 26 0 16,-5-26 0-16,22 25 0 0,-5-13-9 15,1-1-6-15,6-1-13 0,3-5-7 0,6 2-26 16,-3-13-31-16,14 12-45 0,-16-25-73 0,25 21-147 15,-12-13-169-15,-2-8 48 0,7 14 380 16</inkml:trace>
  <inkml:trace contextRef="#ctx0" brushRef="#br5" timeOffset="316750.9987">21993 10231 1330 0,'-22'12'115'0,"4"-12"-40"16,18 0-5-16,-24 9-7 0,24-9-4 0,-18 12-16 15,18-12-4-15,0 0-10 0,-23 27-3 0,23-27-6 16,-15 21 1-16,15-21-6 0,-9 24 1 0,9-24-5 16,-3 26 1-16,3-26-3 0,0 24 2 15,0-24-3-15,2 25 0 0,-2-25-4 16,10 20 0-16,-10-20-3 0,19 16-1 0,-19-16-1 16,30 8 1-16,-13-8 0 0,1-4-1 0,3-2 2 15,0-3-3-15,5-5 3 0,-2-1-2 0,3-2 3 16,0-4-4-16,-2-1 3 0,2-1-3 0,-3-1 3 15,-3 0-3-15,-3 2 4 0,-4 3-5 0,-5 1-14 16,-9 18 16-16,13-28-15 0,-13 28 26 16,0 0-7-16,-3-19 7 0,3 19-8 0,0 0-13 15,-17 12 23-15,17-12-26 0,-23 34 25 0,8-8-13 16,-2 8-3-16,-2 5 9 0,-2 5-8 0,-2 8 8 16,0 5-9-16,0 4 9 0,1 3-10 0,0-1 12 15,3-3-13-15,2 2-6 0,2-5 19 16,2-5-20-16,3-5 20 0,2-8-1 0,3-7-9 15,2-4 6-15,2-7-5 0,1-21 4 16,2 21-3-16,-2-21 1 0,0 0 0 0,0 0-1 16,0 0 4-16,21-20-1 0,-14 1 2 0,1-7-4 15,-2-4 4-15,0-5-7 0,-1-1 8 0,0-3-8 16,-2 0-2-16,0 0 24 0,-3 1-22 0,0-1 21 16,-2 0-12-16,0 1-7 0,0-2 6 0,0 1-6 15,2 4 6-15,3 3-8 0,-1 7 7 0,3 6-6 16,-5 19 4-16,12-28-4 0,-12 28-7 15,21-24-8-15,-4 13-14 0,1-2-28 0,8 5-30 16,-7-13-58-16,21 22-131 0,-17-16-265 16,9 2 14-16,1 8 269 0</inkml:trace>
  <inkml:trace contextRef="#ctx0" brushRef="#br5" timeOffset="317016.6271">22556 10210 1495 0,'-35'-2'105'16,"35"2"-32"-16,-24-6-9 0,24 6-4 0,-20-3-13 15,20 3-9-15,-22-2-10 0,22 2-2 16,-23 8-4-16,23-8 1 0,-23 17-5 16,23-17 2-16,-23 25-6 0,23-25 0 0,-22 33-14 15,14-13 0-15,-3 3 0 0,2 1 0 0,3 1 0 16,3-1 0-16,1-2 0 0,6-1 0 0,2-1 0 15,3-3 0-15,-9-17 0 0,31 23 0 0,-10-19 0 16,1-5-8-16,7-4-23 0,1-8-9 0,8-1-18 16,-4-13-41-16,12 10-54 0,-18-24-102 0,26 20-175 15,-14-11-87-15,0-8 62 0,12 11 455 16</inkml:trace>
  <inkml:trace contextRef="#ctx0" brushRef="#br5" timeOffset="317204.1373">22944 9841 1381 0,'-36'3'269'0,"24"20"-175"16,-7-2-39-16,5 5-12 0,-1 1-17 0,1 4-4 15,-1 3-11-15,1 3 6 0,-1 1-7 0,4 2-6 16,1-1 19-16,3 2-25 0,1-2 18 0,0-1-13 16,3 1-18-16,0-6-8 0,4-1-11 0,-2-6-16 15,8 2-29-15,-7-28-25 0,12 43-105 0,-12-43-246 16,1 20-78-16,-1-20 64 0</inkml:trace>
  <inkml:trace contextRef="#ctx0" brushRef="#br5" timeOffset="317547.879">22854 10190 1136 0,'6'17'252'0,"-6"-17"-177"0,-3 18-42 16,3-18-1-16,8 22 0 0,-8-22-4 15,21 19 5-15,-21-19 2 0,30 14 4 0,-11-12 0 16,4 2 2-16,0-6 1 0,6 2-1 0,-2-4-10 16,2-1-9-16,-2-4-12 0,-3 1-8 0,-2-2 0 15,-1-1-2-15,-21 11 2 0,25-23-2 16,-25 23-13-16,10-23 29 0,-10 23-28 0,-3-24 26 16,3 24-10-16,-13-31-7 0,13 31-3 15,-27-33-4-15,27 33-1 0,-35-27 0 0,17 19 7 16,-3 3 0-16,-1 4 4 0,2 6 3 0,-4 3 2 15,1 8 2-15,0 5 0 0,0 5-6 0,1 6 30 16,2 5-18-16,0 3 24 0,3 5-8 0,3-3-13 16,3 0-5-16,4-3-11 0,6-4 0 0,7-5 0 15,5-5 0-15,6-6 0 0,5-6 0 0,6-4-6 16,3-7-23-16,9-2-16 0,1-8-21 16,17 4-61-16,-17-7-489 0,21-6 8 0,-3-8 59 15</inkml:trace>
  <inkml:trace contextRef="#ctx0" brushRef="#br5" timeOffset="318610.458">20425 10814 986 0,'0'0'127'16,"0"0"-34"-16,0 0-11 0,0 0-13 0,0 0-7 15,0 0-13-15,0 0-16 0,0 0-13 0,0 0-10 16,0 0-7-16,0 0 0 0,0 0 4 0,0 0 4 15,0 0 4-15,0 0 1 0,25 4-3 0,-25-4-21 16,31 7 18-16,-13-1-18 0,1-2 24 16,6 3 4-16,-1-5 5 0,7 3 2 0,2-4-3 15,6 2 2-15,1-4-2 0,8-1 0 16,2-4-1-16,8 2-3 0,5-9-16 0,7 1 27 16,4-5-34-16,5-1 27 0,6 1-19 0,6-1-5 15,4 0 3-15,4 1-5 0,0 0 4 0,-1 3-5 16,1 0 5-16,-1 4-5 0,-4 1 2 0,0 3-4 15,-5 4-3-15,-8 0-2 0,1 5 1 16,-6-1 1-16,-3 4 2 0,-1 2 1 0,-5 0 0 16,-1 2 4-16,-4 2-3 0,-4-1 5 0,-3 1-3 15,-4-1 4-15,-2 0-2 0,-2-2 1 0,-2 1-2 16,1 0 1-16,-1-2-1 0,-2-2 1 0,-2-1-1 16,-3-1 1-16,-3-2-1 0,0-2 1 0,-2 0-1 15,-4 0 1-15,-1-1-1 0,-5-2-9 16,-1 2-17-16,-22 1-21 0,32-2-34 15,-32 2-32-15,0 0-55 0,0 0-154 0,0 0-157 16,0 0 3-16,-24-26 392 0</inkml:trace>
  <inkml:trace contextRef="#ctx0" brushRef="#br4" timeOffset="326862.067">1449 11321 1230 0,'0'0'80'0,"0"0"-35"0,0 0-26 16,0 0-14-16,0 0 6 0,0 0 5 0,26 12 3 16,-5-11-3-16,-1-2-7 0,6-3-5 0,2-2-3 15,2-2-2-15,3-2 3 0,1-2-3 16,1 0 5-16,1-1-4 0,-2-1 1 16,-2 2-3-16,-1-1 3 0,-2 0-3 0,-3 1 4 15,-5 0-2-15,-1 1 1 0,-20 11 0 0,25-19 2 16,-25 19 1-16,0 0 10 0,14-19 3 0,-14 19 5 15,-4-18-3-15,4 18-7 0,-12-23-7 0,12 23 3 16,-22-22-2-16,22 22 7 0,-29-15 1 0,11 8 3 16,1 5 0-16,-3 0 0 0,2 3-1 15,-3 2-4-15,1 6 0 0,-3 3-5 0,1 5 1 16,-1 4-5-16,-1 3 4 0,0 2-8 0,0 0 4 16,2 2-5-16,0-1 6 0,4 0-5 0,2 0 6 15,4-2-7-15,2-3 3 0,6 0-4 16,3-4 1-16,7 1-8 0,-6-19-3 0,26 35 0 15,-9-19-42-15,11 3 14 0,-4-9-53 0,16 8-26 16,-9-22-55-16,23 14-156 0,-1-9-136 16,-5-14 71-16,18 12 396 0</inkml:trace>
  <inkml:trace contextRef="#ctx0" brushRef="#br4" timeOffset="327315.197">2399 11073 1126 0,'-34'17'300'0,"-2"-6"-258"0,6 5-8 16,-1-3-6-16,8 5 4 0,-2-6-4 0,7 6-5 15,-1-1-16-15,3 2 0 0,2 3-7 0,2 0 5 16,4 1-2-16,2-1 9 0,3-4-5 0,3 0 4 16,0-18-9-16,8 25 0 0,-8-25-1 0,18 19 3 15,-18-19-1-15,24 9 3 0,-24-9-1 16,29 1 0-16,-29-1 0 0,28-6-4 0,-28 6 3 15,28-12-4-15,-28 12 1 0,26-18 0 0,-26 18 0 16,27-20-2-16,-27 20 2 0,20-17-2 0,-20 17 2 16,0 0-2-16,23-14-5 0,-23 14-5 0,0 0-6 15,0 0-6-15,0 0-1 0,0 0 3 16,0 0 4-16,19 16 8 0,-19-16 2 0,2 35 8 16,-3-8-8-16,-3 5-10 0,-2 6 29 15,-4 3-27-15,-2 5 25 0,-2 0-7 0,-2 0-11 16,-1-1 11-16,0-4-6 0,0-3 11 0,-2-1-4 15,6-2 14-15,-4-4-1 0,1 2 14 0,-2-6-4 16,2 0 7-16,-2-7-9 0,2 0 4 0,-1-5-7 16,17-15-4-16,-29 24 1 0,29-24-5 0,-20 10-3 15,20-10 0-15,0 0-9 0,0 0-7 16,-17-12 2-16,17 12-2 0,2-22 2 0,0 4-3 16,4-3-1-16,4-3-9 0,3-1-1 0,3-6-16 15,8 2-14-15,-2-11-34 0,14 11-40 16,-13-21-90-16,24 13-186 0,-8-5-114 0,-5-9 136 15</inkml:trace>
  <inkml:trace contextRef="#ctx0" brushRef="#br4" timeOffset="327690.1843">3469 10820 1316 0,'0'0'54'0,"0"0"-32"0,0 0-16 0,0 0 0 16,0 0 1-16,0 0-1 0,0 0-19 0,6 22 14 16,-12 6-15-16,-3 4 11 0,-2 8 8 0,-1 4-9 15,-2 3 12-15,0 6-13 0,-1 2 12 16,2 0-14-16,-2 1 12 0,3-6-11 0,1-2 10 16,1-2 6-16,3-4-31 0,3-3 18 0,-1-8-49 15,9 3-43-15,-6-16-36 0,12 8-57 16,-10-26-73-16,0 0-153 0,21 22 175 0,-21-22 239 15</inkml:trace>
  <inkml:trace contextRef="#ctx0" brushRef="#br4" timeOffset="327862.0868">3243 11262 1398 0,'0'0'168'15,"-21"12"-117"-15,21-12-24 0,0 0-19 16,0 0-9-16,0 0-3 0,0 0 0 0,0 0 2 15,24-12 1-15,-1 0 2 0,5-4-12 0,8-2-27 16,-2-14-49-16,17 15-93 0,-17-25-141 0,11 7-203 16,6 8 46-16,-10-19 477 0</inkml:trace>
  <inkml:trace contextRef="#ctx0" brushRef="#br4" timeOffset="328205.8269">3771 10895 1378 0,'-32'21'75'0,"12"9"-14"16,-6-3-12-16,9 8 6 0,-4-4-11 16,9 7-2-16,-2-3-22 0,4 2 0 15,3-2-14-15,2-3 3 0,4-4-5 0,1-3 4 16,1-3-6-16,2-2 1 0,3 0-5 0,2-2 4 16,-8-18-5-16,17 29 5 0,-17-29-5 0,17 17 3 15,-17-17-2-15,21 5 0 0,-21-5 3 0,23-9-4 16,-23 9 2-16,25-17 0 0,-25 17 0 0,29-28 0 15,-14 10 3-15,2-2-2 0,-1-1 3 16,0-1-5-16,-1 2 5 0,-1 2-7 0,-14 18 6 16,24-27-3-16,-24 27 2 0,0 0-1 0,0 0 1 15,17-10 0-15,-17 10-2 0,0 18 4 0,0-18-4 16,-2 37 4-16,-1-13-8 0,-2 1 2 16,2 1-11-16,-2-1 0 0,4-1-17 0,-2-6-4 15,9 3 2-15,-6-21-23 0,16 28 8 0,-16-28-23 16,27 19-23-16,-27-19-31 0,39 7-79 15,-22-13-113-15,2-6-138 0,17 13 189 0,-19-23 266 16</inkml:trace>
  <inkml:trace contextRef="#ctx0" brushRef="#br4" timeOffset="328533.9363">4159 11281 1287 0,'0'0'56'0,"0"0"-38"15,0 0-7-15,0 0 2 0,1 18 7 0,-1-18 12 16,31-5 6-16,-14-3 1 0,9 2-2 0,-1-9-7 16,6 3-9-16,-2-4-2 0,4 1-11 0,-1-1 1 15,-3 0-8-15,-3 2 2 0,-5-1-3 0,-21 15 2 16,28-29 0-16,-28 29 8 0,13-20 9 0,-13 20 7 16,-8-17 0-16,8 17-4 0,-24-10-11 15,7 6-4-15,-5 6-4 0,-2 1 1 0,-3 3 2 16,-3 5 2-16,-1 6 9 0,0 1-1 0,0 4 6 15,1 1-6-15,3 0 3 0,1-1-5 0,6 2 3 16,4-2-8-16,4-2 1 0,5-2-8 16,7-18 0-16,0 29-5 0,0-29 2 0,19 23-3 15,-2-14 3-15,5-3-5 0,5-6-9 16,4-1-16-16,3-5-15 0,10 2-20 0,-4-12-27 16,19 14-60-16,-19-25-126 0,12 13-266 0,5-1 10 15,-6-9 382-15</inkml:trace>
  <inkml:trace contextRef="#ctx0" brushRef="#br4" timeOffset="329202.2867">5297 10888 832 0,'0'0'253'0,"0"0"-210"0,0 0-8 0,0 0-2 16,0 0 5-16,0 0 4 0,0 0-2 0,0 0 3 15,-16 25 4-15,13-3 7 0,-8-5-4 0,6 10 4 16,-5-4-10-16,7 7 5 0,-6 0-16 0,5 6 4 16,-3 2-15-16,1 2 1 0,1-3-13 15,1 0 8-15,0-5-9 0,0 1 5 0,0-3-6 16,1-2 2-16,0-4-9 0,2-3-10 0,1-21 25 15,0 30-32-15,0-30 28 0,4 18-12 16,-4-18-3-16,0 0 1 0,0 0 2 0,0 0-2 16,18-5-13-16,-18 5 32 0,16-22-30 0,-16 22 28 15,22-35-11-15,-11 15-6 0,1-4 6 0,-1-1-5 16,-2 2 3-16,2 0-5 0,0 3 6 16,-1 1-4-16,0 2 3 0,-10 17-3 0,20-29 2 15,-20 29-3-15,20-19 2 0,-20 19-1 0,18-3 1 16,-18 3-1-16,0 0 0 0,24 14 4 0,-24-14-1 15,19 23 3-15,-19-23-2 0,14 32-1 0,-8-15-4 16,-1 2 2-16,-1 0-2 0,-2 0 4 0,-2-3-3 16,-1 3 3-16,-1-1-4 0,2-18 5 15,-10 31-4-15,10-31-12 0,-18 27 23 0,18-27-27 16,-28 28 26-16,11-14-15 0,-2-2-3 16,-1-2-6-16,2 0-10 0,-4-8-14 0,22-2-17 15,-34 2-21-15,34-2-34 0,-28-7-36 0,28 7-54 16,-15-17-69-16,14-3-207 0,1 20 63 0,1-37 414 15</inkml:trace>
  <inkml:trace contextRef="#ctx0" brushRef="#br4" timeOffset="329611.2988">5697 11182 1191 0,'0'0'113'0,"-26"7"-34"0,26-7-4 15,-22 15-13-15,22-15-11 0,-22 19-12 16,22-19-2-16,-23 25-2 0,13-5 1 0,-3-3-3 16,3 4 0-16,-1-1-8 0,4 3-1 0,0 0-12 15,4 1 5-15,0-4 6 0,3 1-29 0,3-4 28 16,-3-17-34-16,13 28 11 0,-13-28 2 0,26 18-5 16,-9-12 4-16,1-5-1 0,1-3-1 15,2-4 4-15,2-4-4 0,0-3 2 16,0-4 13-16,2-1-27 0,-3-2 27 0,0-1-25 15,-3-1 12-15,0-1 2 0,-1 0-4 0,-3 0 4 16,-1 1-6-16,-1 1 7 0,-3 1-6 0,-2 2 7 16,-8 18-6-16,10-32 5 0,-10 32-3 0,5-19 2 15,-5 19 1-15,0 0 0 0,0 0 1 0,0 0 0 16,0 0-2-16,0 0-4 0,-20 24 1 0,12-7-4 16,-2 5 3-16,0 3-7 0,0 1 1 15,0 1-11-15,1-2 1 0,4 0-17 0,1-3-5 16,6 1-2-16,-2-23-25 0,7 35-7 0,-7-35-53 15,19 27-25-15,-19-27-56 0,28 8-113 16,-5-2-109-16,-23-6 88 0,45-10 342 0</inkml:trace>
  <inkml:trace contextRef="#ctx0" brushRef="#br4" timeOffset="329980.1626">6189 11178 1036 0,'-13'30'267'0,"-7"-24"-180"16,20-6-19-16,-28 27-10 0,18-8-5 0,-5-2-12 16,7 5 1-16,-4-4-6 0,2 4-6 0,-1-5-9 15,4 0-3-15,7-17-11 0,-6 29 3 16,6-29-7-16,1 19-1 0,-1-19-3 0,0 0 7 16,0 0-2-16,23 10 1 0,-23-10 1 0,0 0-4 15,23-13 3-15,-23 13-3 0,22-23 1 0,-22 23-3 16,26-31 2-16,-14 15-3 0,1-1 4 15,1 0-4-15,-4-1 3 0,1 1-4 0,0 0 4 16,-11 17-3-16,19-28 4 0,-19 28-3 0,17-23 1 16,-17 23-1-16,14-19-1 0,-14 19-1 15,0 0 2-15,18-14-3 0,-18 14 2 0,0 0-2 16,0 0 0-16,0 0 0 0,11 27-3 0,-11-27-3 16,3 26-10-16,-3-26-4 0,-1 34-9 0,1-34 3 0,2 38-8 15,-2-38-2-15,9 36-16 0,-9-36-9 16,14 34-25-16,-14-34-16 0,24 30-20 0,-24-30-38 15,30 22 4-15,-30-22 13 0,39 12 41 0,-15-10 20 16,0-8-126-16,15 16-74 0,-19-24 269 0</inkml:trace>
  <inkml:trace contextRef="#ctx0" brushRef="#br4" timeOffset="330448.9147">6629 11265 1138 0,'-24'-19'180'0,"24"19"-64"0,-26-16-20 16,26 16-15-16,-23-6-15 0,23 6-17 15,-23 6-17-15,23-6-10 0,-23 16-9 0,23-16-4 16,-20 25-5-16,12-8 2 0,2 3-5 0,0-1 4 16,-1 3-4-16,4 0 5 0,0-3-2 0,2 0-10 15,1-19 26-15,4 29-28 0,-4-29 26 0,10 20-15 16,-10-20-3-16,0 0 2 0,23 9 2 0,-23-9 0 16,19-11 3-16,-19 11 15 0,24-21-29 15,-24 21 26-15,26-32-27 0,-13 13 7 16,1-1 4-16,0-3-5 0,-2 3 3 0,2-1-2 15,-2 3 4-15,-1 1-5 0,-11 17 2 0,17-25-7 16,-17 25 1-16,0 0-3 0,0 0 1 0,0 0 1 16,0 0 3-16,0 0 1 0,0 29-4 0,-9-1 3 15,-3 8-7-15,-2 5-8 0,-3 10 23 0,-3 1-42 16,2 12 2-16,-5 4 2 0,2 1-7 16,-2 2 44-16,-1-6 10 0,4-3 16 0,0-4-14 15,0-5 12-15,2-6 2 0,2-3-26 0,-2-9 22 16,2-4-29-16,3-5 6 0,2-4 2 0,11-22-6 15,-10 24 1-15,10-24-2 0,0 0 2 16,0 0 2-16,0 0-1 0,2-28 4 0,3 7-2 16,1-5 3-16,2-2-6 0,-1-2-12 0,0 0 26 15,2-4-26-15,-1-5 24 0,1-6-5 16,-2-3-11-16,2-5 10 0,-1-2-9 0,3-2 10 16,1 1-15-16,2 4 13 0,0 3-19 0,1 13-3 15,-2 1-31-15,7 17-32 0,-13-10-53 0,18 25-162 16,-25 3-248-16,27-22 34 0,-5 23 337 0</inkml:trace>
  <inkml:trace contextRef="#ctx0" brushRef="#br4" timeOffset="331167.7733">7551 10957 1217 0,'0'0'67'15,"0"0"-37"-15,0 0-13 0,0 0-3 0,0 0 1 16,0 0 1-16,-6 19-4 0,6-19-1 0,0 0 1 15,-10 28 5-15,10-28-2 0,-6 30 6 0,3-9-4 16,5 8 4-16,-4 5-7 0,4 7 6 16,-4 1-13-16,2 4 7 0,0-2-15 0,-1 2 8 15,-1-2 6-15,-1-2-28 0,1-5 20 0,-2-7-43 16,4 0-17-16,-5-11-50 0,14 8-49 0,-9-27-25 16,7 29-86-16,0-10-129 0,-7-19 19 0,0 0 375 15</inkml:trace>
  <inkml:trace contextRef="#ctx0" brushRef="#br4" timeOffset="331652.1826">7427 11276 1199 0,'-23'-7'140'0,"23"7"-40"0,-24 1-25 0,24-1-19 16,0 0-14-16,0 0-15 0,0 0-16 0,0 0-8 15,0 0-2-15,0 0 6 0,17 3 8 16,-1-3 1-16,2-4 0 0,7 0-5 0,-1-2-6 15,2 1-4-15,-1 1 0 0,3 0 0 0,-1-1 0 16,1 1 0-16,-3 2 0 0,1 0-1 16,-4 0 1-16,-4 2 1 0,-1 3 1 0,-17-3 0 15,24 5 1-15,-24-5-1 0,0 0-2 0,20 9 2 16,-20-9-3-16,0 0 3 0,0 0-2 0,0 0 1 16,0 0 0-16,10 20 0 0,-10-20-1 15,0 0 1-15,0 0 0 0,-8 17 0 0,8-17-1 16,-5 17 2-16,5-17-2 0,-7 20 4 0,7-20 0 15,-6 24 4-15,6-24-3 0,-4 31 3 0,6-13-6 16,-1 0-13-16,3 1 30 0,-1 2-30 0,1-3 32 16,2 0-12-16,-6-18-3 0,15 27 2 0,-15-27-5 15,20 15 2-15,-20-15-3 0,25 8-1 16,-25-8 7-16,27-6-1 0,-27 6 4 16,27-19-2-16,-27 19-2 0,26-33-6 0,-14 10-13 15,-1-3 25-15,0 0-25 0,-3-1 26 0,1 0-13 16,-4 1-6-16,0-1 1 0,-3 2-11 0,-1 2-3 15,-4 1-8-15,-1 4-2 0,-5 1-8 0,9 17-2 16,-21-22-3-16,21 22-6 0,-30 1-4 0,30-1-5 16,-36 28-5-16,20 0-6 0,-8-4-4 15,9 12-22-15,-8-8-16 0,16 12-52 0,-10-13-111 16,5-7-148-16,21 13 89 0,-9-33 330 0</inkml:trace>
  <inkml:trace contextRef="#ctx0" brushRef="#br4" timeOffset="332699.0805">8279 11345 724 0,'0'0'87'0,"0"0"-58"0,0 0-12 15,4-20-1-15,-4 20 10 0,0 0 15 0,2-21 7 16,-2 21 6-16,0 0 0 0,-6-19 2 0,6 19 3 15,0 0 1-15,0 0 1 0,-18-22-4 0,18 22-7 16,-18-5-5-16,18 5-7 0,-22 0-6 0,22 0-4 16,-27 5-3-16,27-5-2 0,-29 11-3 0,29-11 1 15,-32 15-3-15,32-15 4 16,-33 25-2-16,33-25 2 0,-26 27-3 0,26-27-2 16,-19 31-8-16,14-14 0 0,2 0-9 0,3 0-15 15,3-1 29-15,4 1-31 0,-7-17 31 0,18 32-11 16,-18-32-5-16,29 25 3 0,-10-15-2 0,2-4 2 15,2-1 0-15,2-4 0 0,-1-2-1 0,0-3-2 16,-2-2 2-16,-1-4 0 0,-3 0 3 16,-18 10 0-16,30-29-1 0,-30 29 16 0,22-34-31 15,-13 14 28-15,-3 0-30 0,-2-3 4 0,-3 1 0 16,-5-1-11-16,3 2-2 0,-6 0-6 0,2 4-1 16,-6-1-6-16,11 18 2 0,-18-26-10 0,18 26-4 15,-19-14-18-15,19 14-37 0,0 0-40 16,0 0-84-16,-22 18-158 0,22-18-26 0,-4 31 231 15</inkml:trace>
  <inkml:trace contextRef="#ctx0" brushRef="#br4" timeOffset="332995.923">8695 10917 1097 0,'-18'-22'320'0,"18"22"-268"0,0 0-19 16,-18 3-3-16,18-3-3 0,0 0-4 0,0 0-11 16,-16 31 2-16,11-9-3 0,1 7 11 15,-2 5-8-15,1 6 6 0,-1 4-12 0,1 4 2 16,-1-1-14-16,1 0 9 0,3 0-15 0,-2-3 3 15,2 2 2-15,-1-7-35 0,5 4 0 0,-7-13-67 16,12 8-21-16,-14-20-34 0,19 11-91 0,-11-6-151 16,-1-23-27-16,17 18 325 0</inkml:trace>
  <inkml:trace contextRef="#ctx0" brushRef="#br4" timeOffset="333261.8496">8848 11062 952 0,'-33'12'313'16,"9"-12"-218"-16,24 0-17 0,-38 15-16 0,38-15-7 15,-36 21-2-15,36-21-6 0,-32 27-11 16,32-27-2-16,-26 27-6 0,26-27 1 0,-21 25-1 16,21-25-1-16,-12 21-5 0,12-21-5 0,-2 20-4 15,2-20 0-15,9 24-2 0,-9-24 4 16,17 27-8-16,-17-27 4 0,26 23-7 0,-26-23 1 15,29 18-4-15,-12-11-1 0,2-1 0 0,1-2-3 16,2-2-4-16,-3 0-9 0,3 0-15 16,-4-3-14-16,5 7-42 0,-23-6-40 0,39 10-115 15,-39-10-280-15,0 0 0 0,27 17 169 0</inkml:trace>
  <inkml:trace contextRef="#ctx0" brushRef="#br4" timeOffset="339215.631">9588 11101 539 0,'0'0'182'0,"0"0"-98"0,0 0-23 0,0 0-9 15,0 0 5-15,-2-20 7 0,2 20 5 16,0 0-3-16,8-26-2 0,-8 26-8 0,0 0-3 15,22-22-5-15,-22 22-3 0,18-16-7 0,-18 16-3 0,19-15-8 16,-19 15-6-16,25-14-5 0,-25 14-4 0,26-13-3 16,-26 13-2-16,27-13-3 0,-27 13 1 0,26-11-2 15,-26 11 0-15,29-11 0 0,-29 11 0 0,29-12-1 16,-29 12 2-16,28-10-2 0,-28 10-1 16,29-11 0-16,-29 11-1 0,27-6-1 0,-27 6 2 15,0 0-2-15,19 0 0 0,-19 0 2 0,0 0-2 16,-1 21 3-16,1-21-4 0,-14 35 5 0,1-10-5 15,-2 6 6-15,-5 1-4 0,-2 6 6 0,-3 0-8 16,-1 2 8-16,-1-1-10 0,4-3 13 0,0-2 0 16,5-2 11-16,1-6-4 0,5-2 2 0,3-3-14 15,9-21 1-15,-3 27-7 0,3-27 2 16,0 0 1-16,18 19 1 0,-18-19-2 0,29 5 3 16,-7-5-2-16,1-3 2 0,4-3 0 15,2-2-4-15,0-2 0 0,0-3-15 0,3 3-19 16,-5-6-25-16,6 12-36 0,-14-16-56 0,16 20-94 15,-18-6-272-15,2-7 51 0,5 10 323 0</inkml:trace>
  <inkml:trace contextRef="#ctx0" brushRef="#br4" timeOffset="339590.6381">10087 11130 910 0,'0'0'81'15,"0"0"-24"-15,10-27 11 0,-10 27 8 0,26-23 10 16,-3 16-5-16,-23 7-13 0,39-22-17 16,-20 9-8-16,6 6-12 0,-5-3-6 0,2 4-10 15,-4 0-5-15,-1 2-6 0,-17 4-2 0,27-2-2 16,-27 2 0-16,0 0 0 0,17 11-2 15,-17-11 4-15,-1 17-1 0,1-17 2 0,-11 30-2 16,1-11 3-16,-3 5-3 0,-2 4 13 0,-3 1 3 16,1 4 15-16,-2-5-2 0,3 3 1 0,-2-1-14 15,5 3 6-15,0-4-6 0,3-2 5 0,1-6-4 16,2-2-7-16,7-19-9 0,-3 25-16 0,3-25 26 16,0 0-29-16,19 21 31 0,-19-21-15 15,27 8 2-15,-10-8-2 0,4-2-8 16,-1-7-13-16,7 4-25 0,-3-9-20 0,13 11-76 15,-15-20-68-15,24 14-253 0,-11-1-76 0,-3-8 198 16</inkml:trace>
  <inkml:trace contextRef="#ctx0" brushRef="#br4" timeOffset="340090.6546">11090 11115 1034 0,'0'0'75'0,"-5"-19"-47"16,5 19 3-16,0 0 8 0,-3-19 6 16,3 19-4-16,0 0-17 0,0 0-11 0,-23 11-11 15,23-11-1-15,-23 18 3 0,23-18 9 16,-33 29 8-16,16-8 14 0,-6-4 5 0,6 9 9 16,-6-11-3-16,10 6 1 0,-4-5-13 0,17-16-5 15,-20 29-15-15,20-29-4 0,-5 20-6 0,5-20-2 16,0 0 0-16,16 17 1 0,-16-17 0 0,26 6 3 15,-8-7-1-15,3 0 1 0,0-3-2 16,4 1-1-16,0-2-1 0,0 2 1 0,-1 1-2 16,-3 1 0-16,-4 2-1 0,-17-1-2 0,23 6 2 15,-23-6 0-15,0 0-1 0,7 21 3 0,-7-21-6 16,-15 24 0-16,6-6-11 0,-6-1-1 0,-2 5 6 16,-6-2-30-16,2 3 36 0,-3-1-31 0,3 1 13 15,1-5-1-15,5 0-15 0,-2-8-15 16,17-10-40-16,-18 14-45 0,18-14-67 15,0 0-87-15,0 0-156 0,24-2 170 0,-20-21 278 16</inkml:trace>
  <inkml:trace contextRef="#ctx0" brushRef="#br4" timeOffset="340450.0137">11273 11289 1083 0,'-20'7'53'0,"20"-7"-13"0,-25 12 0 16,25-12 6-16,0 0-11 0,0 0-7 0,0 0 3 16,0 0 7-16,0 0 17 0,23 9 5 0,-23-9 0 15,36-11-5-15,-16 1-8 0,8 0-15 0,1-5-12 16,7 2-4-16,-3-1 5 0,1-1-7 16,-5-2 2-16,-2 3-10 0,-4-3-3 0,-3 2-3 15,-4-2 4-15,-16 17-4 0,22-29 3 0,-22 29-1 16,6-22 2-16,-6 22-2 0,0 0 2 0,-19-21-4 15,19 21 1-15,-30-6-1 0,11 7-1 0,-2 4 3 16,-4 3-2-16,-4 8 2 0,-3 4-1 0,-1 6 4 16,0 3-6-16,3 0 8 0,-1 2-6 0,5 1 6 15,3-1-8-15,4-1 6 16,7-2-7-16,5-2 3 0,6-5-3 0,4-1-17 16,-3-20 18-16,23 29-40 0,1-16 15 0,-3-12-39 15,15 8-26-15,-8-21-20 0,20 13-79 0,-14-23-50 16,19 4-176-16,0 3-47 0,-11-16 284 0</inkml:trace>
  <inkml:trace contextRef="#ctx0" brushRef="#br4" timeOffset="341153.1425">11801 11246 1363 0,'-27'4'74'0,"27"-4"-16"0,-31 9 0 0,31-9-5 15,-21 11-14-15,21-11-7 0,-19 13-6 16,19-13 0-16,-18 16-6 0,18-16-2 0,-12 19-3 16,12-19 0-16,-7 25-4 0,7-25 0 0,0 29-8 15,0-29 3-15,10 30-4 0,-10-30 2 0,19 28 11 16,-19-28-30-16,29 22 30 0,-9-13-29 0,3-4 18 16,5 0 1-16,4-5-2 0,4-4-2 0,3-3-15 15,0-5 30-15,0-1-29 0,1-3 28 0,-1-3-17 16,-3-2-11-16,0 2 1 0,-7-4-11 15,-2 2 4-15,-7-2-3 0,-2 4 5 0,-5 1-1 16,-13 18 10-16,11-27 1 0,-11 27 7 16,-8-18 0-16,8 18 1 0,-23-12-2 0,6 8 1 15,-1 3-1-15,-3 2 0 0,-1 3 3 0,-1 2 0 16,-1 2 5-16,0 1 3 0,3 2 6 0,3-3-1 16,18-8 2-16,-23 18-6 0,23-18-3 15,0 0-4-15,-5 22-2 0,5-22-1 0,0 0 0 16,26 17-1-16,-26-17 1 0,37 4 0 0,-15-4 0 15,3-3 0-15,0 1 0 0,0-2 1 0,0 0-2 16,0-2 3-16,-2 2-2 0,0-1 3 0,-2 0 0 16,-2 1 1-16,-19 4-1 0,30-5-1 0,-30 5-1 15,0 0-1-15,0 0 2 0,0 0 1 16,0 0 1-16,0 0 2 0,0 0-1 16,0 0-2-16,0 0-2 0,-2 22-3 0,2-22 1 15,0 0-2-15,-23 24 3 0,23-24-3 0,-18 23 3 16,18-23-3-16,-15 23 1 0,15-23-1 0,-12 21 2 15,12-21-1-15,0 0 1 0,-5 19-1 0,5-19 0 16,0 0-2-16,0 0 1 0,0 0 1 0,21 0 2 16,-21 0 0-16,23-18 0 0,-23 18 3 0,31-30-3 15,-13 13 7-15,-1-1 0 0,-3-3 8 16,3 3 1-16,-2 0 2 0,-15 18-6 0,27-30 0 16,-27 30-8-16,14-24 3 0,-14 24-3 0,8-17 0 15,-8 17-1-15,0 0-1 0,0 0-2 16,0 0 0-16,0 0-3 0,0 0 0 0,0 0-1 15,-4 18-2-15,4-18 0 0,-2 25-7 0,2-25-2 16,-4 33-9-16,2-16 1 0,4 1-11 16,-2-18 2-16,6 34-8 0,-6-34-6 0,16 28-19 15,-16-28-12-15,29 20-34 0,-29-20-25 0,39 13-3 16,-22-15 0-16,16 9-12 0,-9-9-87 0,0-8-126 16,17 15 24-16,-21-22 339 0</inkml:trace>
  <inkml:trace contextRef="#ctx0" brushRef="#br4" timeOffset="341528.1445">12847 11239 1174 0,'-28'-8'212'15,"28"8"-114"-15,-35 5-27 0,35-5-10 0,-33 9-18 16,33-9-8-16,-34 11-6 0,34-11 0 0,-33 14-4 16,33-14 0-16,-26 19-5 0,26-19-1 0,-17 22-6 15,17-22-2-15,-9 21-5 0,9-21-1 0,-2 19-1 16,2-19 2-16,0 0-1 0,17 18 2 15,-17-18 3-15,27 5 0 0,-7-7 3 0,4-3-5 16,2-4 0-16,0-3-5 0,1-3 2 0,1-2-1 16,0-4 4-16,0-2-4 0,1-2 2 0,-2-1-5 15,0-1 3-15,-4-1-5 0,-3-4 8 0,0 2-5 16,-7 1 9-16,2 1-2 0,-7 5 3 16,-2 4-4-16,-2 0 0 0,-4 19-6 15,0-32 2-15,0 32-4 0,-8-19 2 0,8 19-1 16,0 0-3-16,-22 1 2 0,22-1-2 0,-22 29 1 15,7-5-5-15,-1 6 3 0,-2 7-9 0,-1 4 2 16,0 2-9-16,1 1 0 0,6-1-15 0,1-6-4 16,7 0-31-16,0-10-19 0,16 9-54 0,-12-36-57 15,24 44-103-15,-12-27-220 0,6-11 61 0,13 8 344 16</inkml:trace>
  <inkml:trace contextRef="#ctx0" brushRef="#br4" timeOffset="341809.4817">13298 11079 970 0,'-19'15'344'0,"-6"-17"-261"0,25 2-31 15,-34 17-8-15,34-17-8 0,-36 31-12 16,19-12 4-16,-3-3 0 0,7 3 5 0,13-19-6 16,-21 31-2-16,21-31-12 0,-8 26 0 0,8-26-8 15,5 23 1-15,-5-23-5 0,17 18 5 0,-17-18 4 16,28 10 5-16,-11-9 5 0,4-1-3 0,0-4-3 15,2 2-3-15,-3-4-1 0,2 2 0 0,-4 0-2 16,-1 2 0-16,-17 2-3 16,21 0-2-16,-21 0 2 0,0 0 7 0,0 0 4 15,-2 17 2-15,2-17-4 0,-13 23-5 0,13-23-15 16,-22 34 3-16,7-15-4 0,1-1 2 0,-2 2-3 16,-1-3-16-16,5-1 12 0,12-16-46 0,-21 33-5 15,21-33-64-15,-8 32-109 0,8-32-249 0,-15 19-58 16,15-19 178-16</inkml:trace>
  <inkml:trace contextRef="#ctx0" brushRef="#br4" timeOffset="342371.943">14408 10984 741 0,'0'0'147'15,"9"-19"-109"-15,-9 19-4 0,6-18 6 0,-6 18 13 16,10-24-5-16,-10 24-3 0,8-28-3 0,-7 10 8 15,-1 18 27-15,0-35 1 0,0 35 7 16,-9-35-39-16,9 35 12 0,-20-27-26 0,20 27 12 16,-25-17-6-16,25 17-18 0,-31-6-11 0,14 9 2 15,-5 2 10-15,2 5-1 0,-5 3-7 16,1 5-18-16,-3 3 21 0,-1 5-26 0,-2 2 33 16,2 2-4-16,0 1-4 0,5 3 5 0,0 3-10 15,2 1 2-15,3 5-12 0,2 0 5 0,4-1-8 16,3 0 6-16,5-5-8 0,1-2 5 0,6-1-19 15,-1-4-19-15,9 3-27 0,-5-9-13 0,15 10-39 16,-21-34-68-16,30 39-141 0,-30-39-188 16,27 17 37-16,-5-3 407 0</inkml:trace>
  <inkml:trace contextRef="#ctx0" brushRef="#br4" timeOffset="343061.8992">13944 11193 1503 0,'0'0'130'16,"0"0"-89"-16,0 0-22 0,0 0-2 0,0 0 3 15,18-3 11-15,0 3 5 0,1-6 0 0,5 1-9 16,1-3-6-16,5-1-8 0,2-3-4 0,0 3-5 16,3-5 0-16,-2 2-4 0,-2 3 1 0,-1-2-2 15,-4 5 1-15,-2 1-2 0,-5 1 2 16,-19 4 0-16,28-1-1 0,-28 1 1 15,0 0 1-15,0 0-1 0,0 0-1 0,14 18 2 0,-14-18-2 16,-14 23 3-16,14-23-2 0,-26 33 1 0,8-14-3 16,-1 1 5-16,0 0-4 0,-2 3 2 0,1 1-3 15,1 2 5-15,1-1-5 0,2 2 7 16,1-2-3-16,4-1 4 0,3-3-4 0,5-3-12 16,3-18 23-16,8 28-29 0,-8-28 27 15,23 23-11-15,-5-16-2 0,2-3 2 0,4-6 1 16,0-2-4-16,2-6-12 0,3-1 13 0,-1-2-15 15,1-3 25-15,-2 1-16 0,-4-1 10 0,0-3-13 16,-5 2 1-16,-2-1 3 0,-4 1 0 0,-2 0 7 16,-2-1-4-16,-1 0 6 0,-3 1-3 0,-1 0 3 15,-2 0-3-15,-1-1 4 0,-1 1-5 0,1 0 4 16,0 17-2-16,0-23 1 0,0 23 1 16,0 0 3-16,0 0 0 0,0 0 1 0,0 0-1 15,0 0-2-15,0 0 1 0,0 0 3 16,0 0 3-16,0 0 3 0,23-4 0 0,-23 4-2 15,22 6-1-15,-22-6-3 0,28 9-3 0,-28-9-1 16,24 12-1-16,-24-12-1 0,18 17 0 0,-18-17-1 16,13 24 1-16,-13-24-2 0,7 31 1 15,-6-13-3-15,-3 0 4 0,-2 3-4 0,-2 0 2 16,-1 0-4-16,-2-2 4 0,1 1-4 0,-1-3 5 16,9-17-2-16,-16 29-13 0,16-29 14 0,-11 16-14 15,11-16 29-15,0 0-15 0,0 0-2 0,0 0 1 16,0 0-13-16,0 0 15 0,0 0 5 0,21-14 16 15,-21 14-11-15,21-27 14 0,-9 10-12 0,0-1-3 16,0-1 4-16,0 0-3 0,0-2 2 16,1 0-7-16,-4 2 2 0,4-3-8 15,-3 2 3-15,0-1-4 0,1 1 0 0,-2-1-5 16,0-1-6-16,1 1-10 0,0 4-11 0,0-3-12 16,-10 20-11-16,21-23-30 0,3 23-42 0,-16-18-102 15,22 13-331-15,-8 1 35 0,-1-4 209 0</inkml:trace>
  <inkml:trace contextRef="#ctx0" brushRef="#br4" timeOffset="343569.6316">15597 11088 1408 0,'0'0'62'15,"-20"-16"-30"-15,20 16 0 0,0 0 1 16,-19 2-6-16,19-2-17 0,-21 14 2 0,21-14 3 16,-29 33 11-16,11-16 3 0,4 6 5 0,-2-3-7 15,5 0 0-15,0-2-15 0,11-18-2 0,-10 31-9 16,10-31 1-16,2 23-1 0,-2-23 0 16,19 15 0-16,-19-15 2 0,34 9-2 0,-13-8 1 15,5-3 1-15,0-2-3 0,4-1 2 0,0-1 0 16,0 1-1-16,1 0 0 0,-6 3 0 0,-2 1 0 15,-4 2-1-15,-19-1 0 0,20 8-1 0,-20-8 2 16,0 0-1-16,6 28 2 0,-6-28-2 0,-13 30 0 16,1-9-7-16,-4 1 5 0,-5 2-6 0,-2 0-10 15,-1 0 30-15,-2 2-27 16,2-3 29-16,1-2-12 0,4-2-6 0,2-5 4 16,17-14-7-16,-22 18-9 0,22-18-29 0,0 0-22 15,0 0-16-15,0 0-29 0,28-8-51 0,-20-16-138 16,15 1-201-16,8 1 43 0,-9-17 420 0</inkml:trace>
  <inkml:trace contextRef="#ctx0" brushRef="#br4" timeOffset="344013.9735">15721 11075 1640 0,'-37'5'66'0,"37"-5"-27"15,0 0-11-15,0 0-3 0,0 0-14 0,0 0-3 16,0 0 10-16,17-19 3 0,3 9 8 0,6 2-1 15,4-2-5-15,6 2-4 0,2-1-6 16,-2 2-7-16,1 1-1 0,-3 2-4 0,-4 3 0 16,-3 0 1-16,-4 3-2 0,-5 1 0 0,-18-3-1 15,22 8 1-15,-22-8-1 0,0 0 3 0,0 0 0 16,0 26 2-16,0-26-3 0,-17 20 1 16,17-20-4-16,-27 27 6 0,10-13-1 0,-1 3 4 15,1 0-2-15,0 1 0 0,0 0-3 16,1-1 1-16,0 1-2 0,2 2 4 0,0-1-4 15,3 3 1-15,4 0-3 0,1 1 4 0,2-3-5 16,4 0 4-16,5-1-4 0,3-1 2 0,-8-18-2 16,24 28 2-16,-24-28-1 0,32 11 1 0,-13-11 1 15,3-4 0-15,3-3 1 0,3-4-1 0,2-6 1 16,-1-2-2-16,0-6 3 0,-1-2-4 0,1-5 8 16,2-2-5-16,-4-1 2 0,0 1-4 15,-6-2 0-15,-3 3 0 0,-3 3 0 0,-6 0-6 16,-4 7 0-16,-6 1-4 0,-4 2 3 15,-3 3-4-15,8 17 0 0,-25-29-7 0,8 20-3 16,-3 4-6-16,-5 8-9 0,-1 2-6 0,0 8 4 16,-4 0-21-16,10 12-31 0,-10-10-25 0,20 20-95 15,-17-15-206-15,16 1-81 0,9 4 71 0</inkml:trace>
  <inkml:trace contextRef="#ctx0" brushRef="#br4" timeOffset="345014.2364">16850 11142 461 0,'0'0'143'0,"0"0"-36"15,0 0-2-15,0 0 6 0,0 0-1 0,0 0-1 16,-7-18-8-16,7 18-13 0,0 0-11 16,0 0-11-16,0 0-12 0,0 0-10 0,-11-22-7 15,11 22-6-15,0 0-2 0,0 0-3 0,-25-11-3 16,25 11-5-16,-21 3-5 0,21-3-3 0,-28 10-4 16,28-10 5-16,-35 28 0 0,16-8 7 0,-1 0-3 15,2 2 4-15,-2 1-9 0,2 2 3 16,2-1-8-16,3-1 2 0,3 0-7 0,3-2 2 15,3-4-4-15,4-17 2 0,4 29-3 16,-4-29 1-16,18 18-5 0,-18-18-5 0,36 7-21 16,-13-11-22-16,11 2-33 0,-7-16-46 0,22 18-79 15,-21-22-164-15,14 5-107 0,6 7 21 0,-15-16 457 16</inkml:trace>
  <inkml:trace contextRef="#ctx0" brushRef="#br4" timeOffset="345529.864">17119 11190 1319 0,'-18'-7'82'0,"18"7"-39"0,0 0-4 15,-18-10 3-15,18 10-2 0,0 0-5 0,0 0-5 16,0 0-3-16,0 0-4 0,-19-4-2 0,19 4-6 16,0 0 3-16,-15 21-2 0,15-21 3 15,-13 31-1-15,7-12 4 0,-2-1-3 0,2 4 1 16,-3-3-6-16,4 0 0 0,1-2-8 0,4-17 2 15,-5 26-6-15,5-26 0 0,0 0-2 0,0 0 1 16,20 16 0-16,-20-16 1 0,25-6 0 0,-25 6-1 16,31-19 3-16,-12 6-4 0,1-3 3 0,1-1-5 15,2-1 4-15,-2-1-5 0,-1 1-1 16,-1 1-5-16,-2 4-2 0,-17 13-8 0,30-22 2 16,-30 22-4-16,22-14-1 0,-22 14-2 15,0 0 2-15,0 0 4 0,12 17 4 0,-12-17 8 16,-11 34-2-16,0-11 7 0,-2 5-4 0,-3 2 7 15,-3 4-7-15,-2 1 9 0,-3 4 11 0,-2 3-23 16,-2 1 30-16,1 3-22 0,-1-3 8 0,4 2 7 16,1 0-10-16,3-3 8 0,1-5-9 15,4-4 7-15,2-6-10 0,3-4 5 0,7-5-8 16,3-18 2-16,1 23-2 0,-1-23-1 0,0 0 3 16,0 0 1-16,19-5 6 0,-19 5 1 0,22-34 2 15,-7 7-6-15,2-3 2 0,-1-5-8 0,1 0 7 16,0-1-7-16,-2 1 7 0,1-2-9 0,-2 4 8 15,-3-3-7-15,0 0 6 0,-2 2 11 16,1 2-25-16,-2 3 25 0,1 6-28 16,0 2 6-16,-9 21-5 0,12-28-16 0,-12 28-16 15,0 0-13-15,23-12-15 0,-23 12-18 0,20-2-39 16,-20 2-59-16,31-7-89 0,-12 7-193 0,-2-13 74 16,14 16 345-16</inkml:trace>
  <inkml:trace contextRef="#ctx0" brushRef="#br4" timeOffset="345764.2104">17608 11189 1015 0,'-24'-6'207'0,"24"6"-75"0,-29 6-34 16,29-6-18-16,-30 10-21 0,30-10-6 0,-35 14 1 16,35-14 1-16,-30 18-9 0,30-18-7 0,-25 20-12 15,25-20-5-15,-18 26-8 0,18-26 0 16,-10 31-7-16,10-31 0 0,-2 27-5 0,2-27 0 15,11 25-4-15,-11-25 2 0,21 17-2 0,-21-17 2 16,35 9-10-16,-13-10-11 0,4-1-22 0,-4-10-30 16,12 5-35-16,-12-19-58 0,23 19-83 0,-20-13-267 15,9-6 33-15,6 6 224 0</inkml:trace>
  <inkml:trace contextRef="#ctx0" brushRef="#br4" timeOffset="345951.7254">17949 10882 1408 0,'-33'22'133'0,"17"14"-52"0,-4-6-28 0,7 9 1 15,-3-2-24-15,3 6 1 0,-3 0-14 16,3 0 3-16,1-2-13 0,1-4 3 0,2-2-12 16,2-1 4-16,2-4-14 0,1-3-7 0,5-2-32 15,-1-25-23-15,8 39-53 0,-8-39-105 0,0 0-242 16,28 11-45-16,-28-11 184 0</inkml:trace>
  <inkml:trace contextRef="#ctx0" brushRef="#br4" timeOffset="346295.4624">17932 11217 1213 0,'-30'42'289'0,"30"-42"-215"16,-18 21-34-16,18-21-15 0,-2 17-8 0,2-17-5 15,0 0 6-15,17 12 5 0,-17-12 1 0,26-1 0 16,-6-3-5-16,-1-4-3 0,3-1-6 16,3-3 0-16,1-1-7 0,6-2 1 15,2-2-2-15,-2-1 2 0,2-1-4 0,-8 1 1 16,-1-1-5-16,-5 1 4 0,-20 18-5 0,24-30 6 16,-24 30-2-16,4-22 2 0,-4 22 0 0,0 0 2 15,-19-21-2-15,19 21 1 0,-32-8-1 0,13 7 1 16,-1 3 5-16,-3 1 3 0,3 4 4 15,-4 2-3-15,1 3-2 0,1 1-7 0,1 6 1 16,1 3-4-16,2 2 6 0,2 3-4 0,2-2 3 16,1 2-4-16,5-2 2 0,4 0-6 0,3-3 5 15,5 0-11-15,3-5-5 0,-7-17-19 0,23 23-17 16,-2-11-33-16,-21-12-27 0,46 9-31 0,-29-20-25 16,21 16-71-16,-9-8-247 0,-2-14 68 15,11 13 278-15</inkml:trace>
  <inkml:trace contextRef="#ctx0" brushRef="#br4" timeOffset="346607.9671">18431 11097 1312 0,'-30'7'144'15,"18"15"-37"-15,-14-8-23 0,10 8-11 0,-7-8-13 16,8 5-9-16,-3-6-16 0,18-13-8 0,-19 25-15 15,19-25-7-15,0 0-4 0,-5 23 0 16,5-23-2-16,0 0 2 0,0 0-1 0,27 13 1 16,-27-13 0-16,32-3 1 0,-12 0 0 0,0-1 0 15,0 2 0-15,0-2 0 0,-1 2 1 16,-2-1-1-16,-17 3-1 0,26 3 0 0,-26-3-2 16,0 0 2-16,10 18-1 0,-10-18 0 0,-3 23-8 15,3-23 7-15,-14 34-4 0,1-15 7 0,-4 2 0 16,-2-1-1-16,-2 2-5 0,-1 0-13 0,4 0 18 15,-3-4-39-15,8 1 3 0,13-19-58 0,-16 29-90 16,-2-35-151-16,18 6-242 0,0 0 68 0,0 0 374 16</inkml:trace>
  <inkml:trace contextRef="#ctx0" brushRef="#br4" timeOffset="347200.5206">19363 11092 1339 0,'0'0'128'0,"-18"2"-70"16,18-2-17-16,-20 0-13 0,20 0-9 0,-23 4-8 15,23-4-2-15,-27 11 4 0,27-11 5 16,-29 16 6-16,29-16 5 0,-22 18-7 0,22-18-3 16,0 0-10-16,-18 24-3 0,18-24-4 0,0 0 0 15,-1 21-2-15,1-21 1 0,5 17-1 0,-5-17 2 16,0 0 0-16,13 22 2 0,-13-22-1 0,0 0 0 16,16 17-2-16,-16-17 0 0,0 0 0 15,18 13 1-15,-18-13-1 0,0 0 4 0,0 0 2 16,18 13 1-16,-18-13 2 0,0 0 1 0,0 0 0 15,0 0-1-15,0 0-2 0,0 0-1 0,0 0-2 16,15 18-1-16,-15-18-1 0,0 0 1 16,0 20 0-16,0-20 1 0,-5 20-1 0,5-20 1 15,-11 28-4-15,5-11 2 0,-2 1-6 16,-2 0-9-16,1-1 9 0,0 0-9 0,9-17 27 16,-16 29-14-16,16-29 10 0,-8 22-24 0,8-22-17 15,0 0-30-15,13 18-36 0,-13-18-48 0,25-2-106 16,-25 2-248-16,27-22-29 0,-2 10 236 0</inkml:trace>
  <inkml:trace contextRef="#ctx0" brushRef="#br4" timeOffset="347544.2749">19722 11153 1575 0,'-19'-7'111'0,"19"7"-37"0,0 0-12 16,-20-6-12-16,20 6-15 0,0 0-13 0,-19-11-9 15,19 11-6-15,0 0-3 0,-20-2 1 0,20 2 0 16,0 0-1-16,-22 19-2 0,22-19-2 16,-18 24-1-16,18-24 4 0,-20 35-2 0,10-15 7 15,0 2-1-15,0 4 4 0,3-1-3 0,-1 0 3 16,2 1-6-16,4-3 3 0,0-3-7 16,6-3 2-16,-4-17-3 0,15 24-13 0,-15-24 12 15,28 11-11-15,-8-12 14 0,5-3 10 0,4-6-10 16,1-5 9-16,3-4-9 0,0-3-11 15,1-2 5-15,-5 0-5 0,-4 1 5 0,-7-2 3 16,-9 5 4-16,-2 0-3 0,-6 4 3 0,-1 16-4 16,-11-29 0-16,11 29-7 0,-23-25-4 0,23 25-6 15,-33-17-4-15,12 10-5 0,3 4-7 0,-4-2-11 16,22 5-22-16,-38 1-22 0,38-1-42 0,-29 11-68 16,33 6-214-16,-10 1-101 0,6-18 80 0</inkml:trace>
  <inkml:trace contextRef="#ctx0" brushRef="#br4" timeOffset="348346.5456">20693 11123 1057 0,'2'-23'113'16,"-2"23"-7"-16,0 0-11 0,0 0-10 0,0 0-16 16,0 0-22-16,0 0-21 0,-17 27-5 0,17-27-1 15,-18 39 8-15,4-16 1 0,3 5 5 0,-2 0-10 0,3 4 3 16,-1 1-14-16,4 3 4 16,-3-1-12-16,0 2-11 0,0-2 22 0,3 0-27 15,0-3 26-15,1-1-12 0,3-2-6 0,1-4 1 31,3-2-18-31,-1-23-11 0,7 32-31 0,-7-32-25 16,16 18-57-16,-16-18-134 0,20-5-151 0,-20 5-56 16,22-18 194-16</inkml:trace>
  <inkml:trace contextRef="#ctx0" brushRef="#br4" timeOffset="348552.0216">20496 11044 1742 0,'-20'7'71'0,"20"-7"-27"0,0 0-25 16,-16 21-4-16,16-21-1 0,0 0 3 15,28 13 2-15,-10-10 5 0,4-5-5 0,6-1-2 16,6-5-7-16,6-1-8 0,3-3-1 0,4-3-11 16,-1 2-6-16,1-2-13 0,0 4-12 0,-3-3-18 15,3 10-30-15,-14-10-53 0,12 23-116 0,-27-10-291 16,5 5 18-16,-2 9 242 0</inkml:trace>
  <inkml:trace contextRef="#ctx0" brushRef="#br4" timeOffset="348786.4233">20731 11393 1525 0,'-26'5'159'0,"26"-5"-100"0,0 0-22 0,0 0-11 15,0 0 4-15,21-8 2 0,-21 8 3 16,31-10-8-16,-12 3-3 0,3 2-7 0,3-1-7 16,2 0-5-16,-1 0-3 0,1 0-7 15,0 0-4-15,-2 0-7 0,2 0-9 0,-4-2-23 16,3 5-13-16,-4-8-29 0,9 15-56 0,-18-21-75 16,17 18-223-16,-30-1-84 0,21-7 134 0</inkml:trace>
  <inkml:trace contextRef="#ctx0" brushRef="#br4" timeOffset="348958.3569">20648 11593 1557 0,'0'0'117'0,"0"0"-80"16,30 7-2-16,-30-7 11 15,43-9 3-15,-14-1-11 0,7 0-14 0,1-1-11 16,4-2-9-16,1 1-16 0,-3-5-31 0,7 9-54 15,-18-19-92-15,25 19-329 0,-21-11-53 0,6 2 82 16</inkml:trace>
  <inkml:trace contextRef="#ctx0" brushRef="#br4" timeOffset="349974.033">21914 11158 1261 0,'0'0'68'16,"0"0"-36"-16,0 0-7 0,22-27 5 0,-5 15 8 15,-1-7 2-15,7 5-8 0,-2-5-2 0,4 3-10 16,1-2-2-16,2 4-9 0,0 0 0 0,-3 5-7 15,-3 0 0-15,-3 4-2 0,-19 5-1 0,21 0 1 16,-21 0 1-16,0 0 0 0,4 21 1 16,-4-21 1-16,-16 30-3 0,2-9 4 0,-3 2-1 15,-5 4 15-15,-4 0 2 0,1 4 13 0,-3-5 1 16,5 2 5-16,-3-3-8 0,4 0 1 0,0-3-9 16,6 0 0-16,16-22-9 0,-20 30-1 0,20-30-9 15,-4 21-1-15,4-21-4 0,0 0 1 16,22 17 0-16,-22-17 0 0,33 3-1 0,-12-5-5 15,3-4-12-15,3-4-21 0,7 3-43 16,-8-15-45-16,21 20-113 0,-24-19-264 0,14 2-13 16,2 4 137-16</inkml:trace>
  <inkml:trace contextRef="#ctx0" brushRef="#br4" timeOffset="350364.7174">22321 11079 1404 0,'0'0'130'0,"0"0"-92"15,0 0-12-15,0 0 5 0,25-6 8 0,-25 6 4 16,29-7-4-16,-29 7-5 0,33-8-8 0,-15 5-8 16,2 2-5-16,-3 1-6 0,-17 0-1 15,27 2-3-15,-27-2-1 0,17 7-1 0,-17-7 4 16,0 0-4-16,0 0 4 0,14 23-2 0,-14-23-1 15,-2 18-2-15,2-18 3 0,-8 26-3 0,8-26 1 16,-15 28-1-16,15-28 0 0,-22 26 0 0,22-26 1 16,-27 28-3-16,10-13 2 0,17-15-2 0,-33 27 4 15,15-11-2-15,18-16 2 0,-33 32-3 16,16-18 5-16,17-14 0 0,-24 28 6 16,24-28-1-16,-11 19-2 0,11-19-4 0,0 0 0 15,5 18-2-15,-5-18 2 0,17 9 1 0,-17-9 1 16,34 0-1-16,-12-3-1 0,4-3-1 0,5-1-2 15,2-3 0-15,3 0-11 0,2 0-12 0,-3-2-21 16,5 6-37-16,-11-12-40 0,15 20-96 0,-24-20-228 16,9 7-78-16,0 5 47 0,-16-13 476 15</inkml:trace>
  <inkml:trace contextRef="#ctx0" brushRef="#br4" timeOffset="350692.8466">21622 11720 1805 0,'0'0'92'0,"0"0"-64"0,0 0-10 0,28-15 3 15,4 5 5-15,8-6 2 0,10-1-9 0,10-2-9 16,3-3-10-16,6-1 0 0,4 0 0 0,0 2 0 16,-5 3-17-16,-6 5-9 0,-8 0-18 0,-2 5 6 15,-11 0-15-15,3 9-20 0,-15-9-37 16,8 21-92-16,-37-13-135 0,24-4-218 0,-24 4 71 15,0 0 377-15</inkml:trace>
  <inkml:trace contextRef="#ctx0" brushRef="#br4" timeOffset="351083.4526">22009 11747 1348 0,'0'0'118'0,"-41"15"-51"16,24-4-6-16,-4-6-6 0,21-5-1 0,-30 19-15 16,30-19-7-16,-26 21-12 0,26-21-2 15,-14 19-10-15,14-19-2 0,0 0-5 0,-3 21-1 16,3-21 0-16,0 0 2 0,17 14 1 0,-17-14 6 15,22 8 1-15,-22-8 3 0,30 3 1 0,-11-2-1 16,-2-1-3-16,1 0-2 0,0 2 0 0,-1-1-5 16,-17-1-1-16,31 8-1 0,-31-8-1 15,20 14 0-15,-20-14-1 0,10 19 3 0,-10-19-2 16,4 27 1-16,-4-27-1 0,-6 30 2 0,1-13-3 16,5-17 3-16,-18 32-4 0,18-32-12 0,-22 27 25 15,22-27-29-15,-21 21 24 0,21-21-20 0,0 0-10 16,-22 14-17-16,22-14-34 0,0 0-32 0,0 0-104 15,0 0-136-15,-1-25-176 0,1 25 27 16,11-37 424-16</inkml:trace>
  <inkml:trace contextRef="#ctx0" brushRef="#br4" timeOffset="351489.7214">22145 11680 1773 0,'-19'6'77'0,"19"-6"-50"16,0 0-16-16,0 0-8 0,0 0-2 15,0 0-2-15,0 0 1 0,0 0 0 0,0 0 2 16,0 0 0-16,18 15 3 0,-18-15 2 0,21 4 2 16,-21-4 1-16,29 2 0 0,-11-4-3 0,1 0-2 15,1 0-1-15,1-2-3 0,1-1 0 16,1 0-1-16,-1 1 1 0,-2-1-1 0,-1 2 0 16,-19 3-1-16,23-3 1 0,-23 3 0 0,0 0 1 15,0 0-1-15,0 0 3 0,0 0 1 16,0 0-1-16,7 17 2 0,-7-17-2 0,-13 24 0 15,13-24-3-15,-25 32 3 0,8-13-1 0,0 2 6 16,-2 1-1-16,1 3 7 0,1 0-4 0,0 0 2 16,2-1-6-16,3-1 0 0,5-1-5 0,4-3 1 15,3-19-3-15,4 29 2 0,-4-29-1 0,17 20-1 16,-17-20 0-16,34 7 0 0,-10-9 1 0,4-6 0 16,4-5 0-16,3-4 1 0,1-3 1 15,0-5-4-15,-3 0 3 0,-3 1-5 16,-6 0 0-16,-5 1-3 0,-6 2 3 0,-6 2-2 15,-3 1 4-15,-8 1-5 0,4 17-4 0,-18-32-13 16,18 32-7-16,-32-26-18 0,15 17-32 0,-11-10-50 16,28 19-139-16,-43-14-305 0,16 5 24 0,-1 5 263 15</inkml:trace>
  <inkml:trace contextRef="#ctx0" brushRef="#br4" timeOffset="352004.2444">20482 12408 1316 0,'1'-17'258'16,"-1"17"-168"-16,0 0-27 0,18-17-15 0,-18 17-15 16,0 0-12-16,0 0-11 0,0 0-5 0,0 0 0 15,0 0 2-15,6 20-4 0,-9 0 4 16,-3 7-8-16,-4 3 4 0,-2 3-6 0,-1 2 7 15,0 5-8-15,0 0 8 0,1 3 9 0,-1 2-22 16,4-2 23-16,-1 1-26 0,3-4-1 0,1-5-2 16,4 0-28-16,-1-10-20 0,10 8-45 15,-7-33-61-15,18 40-130 0,-18-40-226 0,21 19 41 0,0-7 329 16</inkml:trace>
  <inkml:trace contextRef="#ctx0" brushRef="#br4" timeOffset="352279.7219">20204 12400 1416 0,'0'0'305'0,"0"0"-245"0,0 0-27 0,0 0-10 15,0 0 2-15,17 0 10 0,2 0 2 0,0-4-3 16,4 5-4-16,4-2-9 0,1-1-8 0,2-1-6 15,2 1-5-15,1-1-2 0,-2 0 0 0,2 2-3 16,1-4-6-16,0 2-7 0,3-2-14 16,1 4-18-16,-7-5-36 0,12 13-59 0,-21-21-107 15,19 19-330-15,-11-3 33 0,-6-2 217 0</inkml:trace>
  <inkml:trace contextRef="#ctx0" brushRef="#br4" timeOffset="352467.2203">20838 12557 1672 0,'0'0'93'0,"0"0"-53"0,0 0-25 0,0 0-12 16,0 0-2-16,0 0 1 0,0 0-6 0,24 1-9 15,-24-1-25-15,25 0-24 0,-6 5-34 0,-19-5-41 16,33 1-67-16,-33-1-122 15,18-14-145-15,3 18 26 0,-21-4 416 0</inkml:trace>
  <inkml:trace contextRef="#ctx0" brushRef="#br4" timeOffset="352622.2035">20833 12761 1407 0,'-23'3'271'15,"15"14"-162"-15,8-17-54 0,-20 13-19 0,20-13-16 16,0 0-6-16,0 0-9 0,0 0-2 15,16 17-1-15,-16-17-1 0,30-4 1 0,-8-3-3 16,5-3-1-16,3-3-14 0,6 1-28 0,-5-10-48 16,12 12-44-16,-14-17-43 0,26 21-115 0,-14-13-222 15,5-5 43-15,9 16 302 0</inkml:trace>
  <inkml:trace contextRef="#ctx0" brushRef="#br4" timeOffset="353125.6716">21655 12390 1118 0,'0'0'115'0,"0"0"-45"15,0 0-13-15,-24-19-10 0,24 19-3 16,-21 0-6-16,21 0-6 0,-24 8-2 0,24-8 0 16,-30 19 1-16,30-19 7 0,-34 31 1 0,16-10 6 15,-2-2-7-15,4 5 1 0,-3 1-12 0,6 2 0 16,-1-1-10-16,4 2 1 0,3-2-9 0,3-3 2 15,4 2-7-15,6-4-11 0,5-3 25 16,3 0-28-16,6-8 26 0,1-3-14 0,3-2 0 16,4-5-1-16,3-5 1 0,0-4-2 0,1-5-15 15,-2-3 26-15,1-4-26 0,-3 0 26 0,-2-1-7 16,-1-1-5-16,-8-3 6 0,-6 2-6 0,-4-1 4 16,-3-1-4-16,-4 1 4 0,-2 0-5 15,-1-2 5-15,-1 0-5 0,-2 1 3 0,-1-1-9 16,-2 2 0-16,-1 1-9 0,1 3 1 15,-2 0-12-15,11 21-1 0,-17-27-12 0,17 27-12 16,0 0-19-16,0 0-59 0,-17-9-100 0,17 9-309 16,11 26 30-16,-11-26 243 0</inkml:trace>
  <inkml:trace contextRef="#ctx0" brushRef="#br4" timeOffset="353328.7647">22041 12594 1793 0,'-40'10'167'15,"23"-9"-111"-15,17-1-25 0,-26-3-31 0,26 3 0 16,0 0 0-16,-19-8 0 0,19 8 0 16,0 0 0-16,0 0-5 0,0 0-38 0,7-18-10 15,-7 18-34-15,0 0-42 0,39-9-108 0,-39 9-338 16,18-9 32-16,0 9 169 0</inkml:trace>
  <inkml:trace contextRef="#ctx0" brushRef="#br4" timeOffset="353922.5686">22379 12365 1041 0,'0'0'157'16,"0"0"-44"-16,0 0-20 0,-14-22-11 0,14 22-5 15,0 0-6-15,0 0-5 0,0 0-9 16,0 0-12-16,0 0-9 0,0 0-10 0,0 0-7 16,0 0-1-16,0 0-6 0,0 0-2 0,0 0-4 15,0 0-2-15,-24 26-1 0,24-26 5 0,-23 33 2 16,10-14 9-16,-4 2 0 0,0 1 5 0,-2 0-3 16,1 1-11-16,1-3-10 0,0 2 0 15,4-3 0-15,13-19 0 0,-15 28 0 0,15-28 0 16,1 22 0-16,-1-22 0 0,17 17 0 0,-17-17 0 15,37 12 0-15,-14-11 0 0,7-2 0 0,4-3 0 16,5-3 0-16,3-3 0 0,1-2 0 0,0 0 0 16,-2 0 0-16,-2 0 0 0,-3 1 0 0,-4-2 0 15,-1 2-33-15,-6-3-15 0,1 5-19 16,-10-8-32-16,10 12-54 0,-21-20-107 16,21 15-299-16,-26 10 21 0,21-27 249 0</inkml:trace>
  <inkml:trace contextRef="#ctx0" brushRef="#br4" timeOffset="354125.7319">22600 12375 1437 0,'-34'10'315'0,"34"-10"-229"15,-31 24-44-15,31-24-14 0,-32 34-8 0,19-12-1 16,-2 3-6-16,2 3 0 0,-2 4-9 0,0-1 4 15,3 2-11-15,0 1-6 0,6-2 16 0,-1-2-31 16,4 1 12-16,1-7-32 0,7 3-41 16,-5-27-58-16,23 36-259 0,-23-36-162 0,23 19 15 15,-5-9 393-15</inkml:trace>
  <inkml:trace contextRef="#ctx0" brushRef="#br4" timeOffset="354422.5538">22823 12350 1481 0,'-10'19'115'0,"-8"-10"-43"16,9 8-5-16,9-17-11 0,-22 29-8 0,22-29-9 15,-15 31-2-15,15-31-6 0,-10 33 0 16,10-33-6-16,-4 29-2 0,4-29-6 0,4 24-12 15,-4-24-5-15,12 22 0 0,-12-22 0 0,21 17 0 16,-21-17 0-16,31 12 0 0,-11-11 0 0,0-1 0 16,5-3 0-16,-2-4 0 0,1 0 0 0,2-2 0 15,2-2 0-15,-3-6-1 0,6 1-43 16,-6-7-23-16,8 5-36 0,-11-14-46 0,20 19-87 16,-26-23-159-16,11 9-138 0,-1 9 49 15,-19-12 450-15</inkml:trace>
  <inkml:trace contextRef="#ctx0" brushRef="#br4" timeOffset="354625.662">22987 12407 1692 0,'-6'28'166'0,"-17"-10"-90"0,7 4-21 16,-1-1-15-16,4 4-22 0,-1-1-18 0,2 2 0 0,0 2 0 15,2-1 0-15,0-2 0 0,4 1 0 16,0-2 0-16,1 0 0 0,4-3 0 0,-3-5 0 15,4-16 0-15,4 26-25 0,-4-26-46 0,10 17-40 16,9-1-70-16,-19-16-145 0,22-11-265 0,-2 8 62 16,-3-10 317-16</inkml:trace>
  <inkml:trace contextRef="#ctx0" brushRef="#br4" timeOffset="355125.6916">23524 12379 1250 0,'0'0'139'0,"0"0"-41"0,0 0-17 15,13-19-19-15,-13 19-14 0,0 0-10 16,0 0-13-16,-25-4-11 0,25 4-6 0,-23 0-1 16,23 0 0-16,-30 9 3 0,10 1 6 0,-2 1 2 15,1 4 6-15,-4 1-1 0,5 2 1 16,-5 0-6-16,6 0 1 0,1-2-8 0,18-16-1 15,-24 28-4-15,24-28-2 0,-7 19-4 0,7-19 2 16,0 0-3-16,11 19 1 0,-11-19 1 0,22 8 1 16,-22-8 0-16,32 3-1 0,-15-3 1 0,1 0-1 15,1-1 0-15,1 0 0 0,-3 1 0 0,-17 0-1 16,27 2 2-16,-27-2-2 0,0 0 0 0,0 0 2 16,10 18-3-16,-10-18 3 15,-9 22-1-15,9-22 1 0,-21 32-5 0,5-14 0 16,-1 1-7-16,-3 0-9 0,0 2 25 0,-1-5-29 15,3 1 20-15,1-5-24 0,17-12-20 0,-24 18-24 16,24-18-28-16,0 0-46 0,-3 18-71 0,3-18-93 16,0 0-201-16,0 0 77 0,9-34 365 0</inkml:trace>
  <inkml:trace contextRef="#ctx0" brushRef="#br4" timeOffset="355516.35">23552 12611 1151 0,'0'0'253'0,"0"0"-142"16,0 0-59-16,0 0-15 0,0 0-2 15,0 0 7-15,20-19 2 0,-2 14-11 0,-1-2-12 16,4 1-11-16,-3 1-5 0,0 0-5 0,1 2 0 16,-19 3 0-16,30-5 0 0,-30 5 0 0,23-4 0 15,-23 4-1-15,0 0 2 0,22-8-1 0,-22 8 3 16,0 0-2-16,0 0 2 0,17-23 0 0,-17 23-1 15,7-21-1-15,-7 21 0 0,3-21-1 0,-3 21 2 16,2-21-2-16,-2 21 3 0,3-21-3 16,-3 21 6-16,0 0 1 0,-5-23 7 0,5 23 3 15,0 0 4-15,0 0-3 0,-21-11-1 16,21 11-4-16,-17 12-7 0,17-12 4 0,-30 29 1 16,10-8 9-16,-2 0 3 0,0 4 4 0,-2-1-5 15,2 4-20-15,1-1-2 0,2-1 0 0,4-2 0 16,4 1 0-16,3-4 0 0,3-3 0 15,5-18 0-15,4 28 0 0,-4-28 0 0,22 18 0 16,-3-12 0-16,3-4 0 0,7-2-21 0,2-6-29 16,9 2-15-16,-5-12-42 0,20 15-78 0,-21-27-184 15,16 14-208-15,1-1 42 0,-12-10 398 0</inkml:trace>
  <inkml:trace contextRef="#ctx0" brushRef="#br4" timeOffset="355875.6948">24098 12447 1139 0,'-18'-9'225'0,"18"9"-89"16,0 0-42-16,-18 6-25 0,18-6-17 0,-21 4-12 16,21-4-8-16,-26 7-3 0,9-1-2 0,17-6 2 15,-32 17-1-15,15-5 3 0,-3 2-1 0,2 3-1 16,-1 0-6-16,3 1-3 0,1 0-8 16,6 0-10-16,0 0-2 0,4-1 0 0,5-17 0 15,-3 31 0-15,3-31 0 0,7 26 0 0,-7-26 0 16,14 20 0-16,-14-20 0 0,22 14-13 0,-22-14-13 15,32 2-14-15,-11-1-5 0,-2-8-17 16,9 7-24-16,-6-16-22 0,19 18-100 0,-22-25-159 0,15 7-166 16,2 7 27-16,-13-16 454 0</inkml:trace>
  <inkml:trace contextRef="#ctx0" brushRef="#br4" timeOffset="356610.0759">24334 12471 794 0,'0'0'228'0,"0"0"-56"16,0 0-31-16,-18-5-35 0,18 5-24 15,0 0-23-15,0 0-15 0,-23-1-10 0,23 1-7 16,0 0-8-16,-18 4-4 0,18-4-4 0,-17 8 2 16,17-8 3-16,-20 16 4 0,20-16-2 0,-23 24 1 15,23-24-4-15,-27 34 1 0,13-16-2 0,-1 3 2 16,1-1-6-16,2 1 1 0,-1-1-5 0,6 0-12 16,0-3 24-16,7-17-27 0,-5 27 25 0,5-27-17 15,0 0-1-15,15 22 0 0,-15-22 1 16,20 1 1-16,-20-1 0 0,31-12 0 0,-13-1-19 15,0-2 24-15,2-3-31 0,-2-4 22 0,4 2-17 16,-4-4-12-16,3 2-5 0,-7-3-3 16,1 3 13-16,-4-1 9 0,-3 3 16 0,-2 4 2 15,-6 16 8-15,8-28 1 0,-8 28 7 0,1-23 2 16,-1 23 4-16,-3-17 0 0,3 17 4 0,0 0-1 16,0 0 0-16,0 0-4 0,0 0-9 15,0 0-5-15,0 0-5 0,0 0-2 0,-17 8 1 16,17-8 1-16,0 0 0 0,0 21 1 0,0-21-1 15,0 0 3-15,0 0 2 0,20 16 3 0,-20-16 2 16,17 2 1-16,-17-2 0 0,22-1-3 0,-22 1-1 16,22 0-1-16,-22 0-3 0,0 0 3 0,0 0 2 15,17 8 3-15,-17-8 2 16,0 0-2-16,-10 21-5 0,10-21-3 0,-12 25-6 16,12-25 5-16,-23 33-5 0,9-15 4 0,-2 0-3 15,2 0 2-15,14-18-3 0,-27 33 3 0,27-33-2 16,-19 25 0-16,19-25-5 0,0 0-13 0,-8 18 5 15,8-18 1-15,0 0 0 0,20-3 17 0,-20 3-8 16,30-21-1-16,-9 6 1 0,3-5-6 0,2 0 4 16,1-2-4-16,-2 1 8 0,-1 2-1 15,-2 1 4-15,-1 2-3 0,-21 16 5 0,28-23-5 16,-28 23 4-16,0 0 0 0,0 0 5 0,0 0 2 16,0 0-1-16,0 0-2 0,0 0-7 15,-22 28-2-15,7-11-2 0,1 2 2 0,0-1-8 16,1-1-2-16,3 0-13 0,10-17-11 0,-9 30-30 15,9-30-25-15,7 21-50 0,-7-21-69 0,22 5-99 16,-22-5-215-16,29-10 83 0,1 13 362 16</inkml:trace>
  <inkml:trace contextRef="#ctx0" brushRef="#br4" timeOffset="356969.4712">24662 12472 1456 0,'0'0'143'0,"-30"-7"-48"15,30 7-20-15,-22-1-20 0,22 1-15 16,-17 7-17-16,17-7-10 0,-17 21-6 0,17-21 0 16,-19 35-4-16,9-15 5 0,0 4-4 0,0 1 3 15,2 1-3-15,1 4-10 0,0-2 24 0,4-1-23 16,1-4 21-16,2-5-12 0,0-18-5 0,10 23 2 16,-10-23-1-16,23 7 0 0,-23-7-2 0,34-12 1 15,-12-1 3-15,1-8-3 0,2-5-10 16,3-6 23-16,4-5-21 0,-1-1 21 0,2-2-6 15,-2 0-7-15,-2 0 5 0,-1 1-7 0,-3-1 7 16,0 0-7-16,-2 0 7 0,-5 0-7 0,-2 1 7 16,-2 3-8-16,-4 1 7 0,-3 6-4 0,-2 10 5 15,-5 19 1-15,0 0 1 0,0 0-1 16,-20 7-3-16,6 10-1 0,-3 9-5 0,-5 7 6 16,-3 6-11-16,-3 4 7 0,-1 4-15 15,-3 3 3-15,3 2-16 0,0-5 2 0,4 4-27 16,-1-12-20-16,15 11-48 0,-14-27-121 0,33 9-281 15,-8-3-10-15,0-29 193 0</inkml:trace>
  <inkml:trace contextRef="#ctx0" brushRef="#br4" timeOffset="357300.8113">25148 12479 1401 0,'-41'0'161'16,"16"16"-59"-16,-6-9-29 0,9 9-19 0,-4-4-15 16,8 5-6-16,-1-2-9 0,19-15-2 15,-27 29-8-15,27-29-3 0,-11 25-9 0,11-25 0 16,-1 21-2-16,1-21 2 0,0 0-2 0,17 20 0 16,-17-20 0-16,24 6 0 0,-24-6 1 0,33-1 0 15,-16-4 0-15,4 0-1 0,-1-1 1 0,2 0-1 16,-2 2 0-16,-3 0 0 0,-17 4 0 0,21-3 0 15,-21 3-1-15,0 0 2 0,0 0 2 16,0 0 1-16,-2 23-2 0,2-23-15 16,-19 28 24-16,3-10-27 0,-4 2 29 0,-3-1-10 15,-1 2-9 1,-3-1-5-16,2 2-13 0,-3-4-6 0,2 5-14 16,-4-7-24-16,10 9-54 0,-13-21-97 0,33-4-291 15,-26 24-30-15,7-23 164 0</inkml:trace>
  <inkml:trace contextRef="#ctx0" brushRef="#br4" timeOffset="358080.4432">20608 13241 1148 0,'0'0'152'0,"33"3"-88"15,-33-3-24-15,43 5 2 0,-18-8 6 0,13 7 7 16,-2-10 3-16,14 6-9 0,2-9-8 16,12 3-14-16,5-6-6 0,8 0-9 0,10-4-1 15,8 1-8-15,7-2 2 0,6 0-6 0,3 1 4 16,5 2 3-16,4 0 9 0,5 3 1 0,2 1 5 16,4 0-7-16,-2 3-2 0,0 1-4 0,-4 1-2 15,2 2-2-15,-7 2-1 0,-4 2 3 0,-1 2 3 16,-2 0 5-16,-5 2 2 0,0 1 0 0,-9 0-2 15,-3 2-1-15,-2-4-2 16,1 1-1-16,-6-2-3 0,1-1-2 0,-4-2-4 16,-3 0-1-16,-1-2 0 0,-4-2-4 0,-2-1 3 15,0 0-4-15,-5-2 2 0,-3-1-3 0,-4 0-3 16,-7-1-5-16,-2 0-3 0,-7 0-3 0,-6 0-1 16,-8-1-1-16,-3 3 3 0,-11 0 0 0,-20 7 1 15,25-6 4-15,-25 6 4 0,0 0 1 0,0 0-10 16,-21-4-19-16,21 4-31 0,-34-2-29 15,34 2-46-15,-48 3-72 0,30 2-214 0,-6 2-56 16,-10-15 193-16</inkml:trace>
  <inkml:trace contextRef="#ctx0" brushRef="#br0" timeOffset="630962.0176">1935 13752 593 0,'-28'-18'124'16,"28"18"-49"-16,-25-4-15 0,25 4-8 0,-29-5-11 16,29 5 0-16,-34-8 4 0,16 4 4 0,-5-6 7 15,3 6 3-15,-7-11 4 0,7 4-5 0,-8-7 0 16,4 1-13-16,-7-6-9 0,7 0-11 0,-7-5-2 16,7-1-5-16,-4-5 9 0,1 1-12 0,1-7 6 15,0-1 2-15,-1-5-33 0,2 0 26 16,2-4-26-16,-2 3 7 0,3-3 11 15,2 1-13-15,3-3 12 0,6 0-12 0,2 3 11 0,7 2-11 16,2 5 10-16,4 2-9 0,4 1 9 16,4 2 4-16,3-1-25 0,4 2 28 0,3-3-26 0,4 5 17 15,0 1 7-15,4 1-9 0,0 5 4 16,-2 4-8-16,0 4 5 0,-3 6-7 0,-4 4 2 16,-4 3-7-16,-17 6-3 0,20 8-2 15,-20-8-10-15,2 32-2 0,-9 2-14 0,-11 4 9 16,-8 14 22-16,-9 4-11 0,-5 6 36 0,-7 6-9 15,-9-4 14-15,1 10 26 0,-9-5-10 0,2 6 10 16,-2-2-26-16,5 0 14 0,1 2 4 0,9 4-10 16,2-6 19-16,9 4-23 0,3-11-5 0,9-3 4 15,7-11-19-15,9-9 5 0,9-11-12 16,8-9 3-16,13-9-3 0,10-6 1 0,16-10 0 16,12-8 3-16,12-12-2 0,12-11-14 0,11-8-5 15,5-11-33-15,10 2-12 0,-7-11-38 16,17 12-37-16,-20-22-83 0,19 12-204 0,-8 6-71 15,-17-12 219-15</inkml:trace>
  <inkml:trace contextRef="#ctx0" brushRef="#br0" timeOffset="631380.6571">2622 12806 1416 0,'0'0'139'0,"-8"-18"-151"0,8 18-14 0,0 0 1 0,0 0 2 15,0 0 15-15,-13 26 7 0,9-4 1 0,0 11-4 16,-3 7 8-16,-1 9-10 0,1 9 16 0,1 5-17 16,1 5 18-16,1 5 3 15,4 0-21-15,0 2 23 0,2 0-21 0,2-6-2 16,2-2 18-16,0-4-18 0,2-5 14 0,-1-4-16 15,-1-7 4-15,5-2-31 0,-4-12-13 0,9-2-35 16,-16-31-56-16,29 32-33 0,-29-32-95 0,0 0-150 16,40-5 111-16,-37-23 307 0</inkml:trace>
  <inkml:trace contextRef="#ctx0" brushRef="#br0" timeOffset="631604.624">2279 12985 1836 0,'-29'8'47'0,"29"-8"-29"15,0 0-15-15,17-6-4 0,8-1 6 16,10-4 1-16,10 0 3 0,5-3-7 0,4-2 0 16,5 2-4-16,2-3 0 0,0-1-11 0,2 3-8 15,-2-3-28-15,7 7-20 0,-7-6-31 0,13 15-35 16,-14-19-65-16,19 21-199 0,-10 0-113 0,-6-8 88 15,11 20 424-15</inkml:trace>
  <inkml:trace contextRef="#ctx0" brushRef="#br0" timeOffset="707178.6278">3777 12698 748 0,'0'0'99'15,"0"0"-40"-15,-2-19-4 0,2 19 0 0,0 0 8 16,0 0 8-16,-21-2 0 0,21 2-3 0,-21 7-2 16,21-7-7-16,-27 23-13 0,10-1-18 15,-6 1 1-15,1 10-10 0,-3 5 9 0,3 8 12 0,-2 2-12 16,5 9 5-16,1 1-25 0,6 5 5 15,2 2-22-15,4-1 17 0,1 3-2 0,3-4-17 16,2 0 20-16,1-5-31 0,4-1-2 16,0-3 1-16,5 3-25 0,-4-6 0 0,8 3-38 15,-9-16-31-15,19 11-76 0,-15-23-107 0,7-7-156 16,19 5 85-16,-12-31 371 0</inkml:trace>
  <inkml:trace contextRef="#ctx0" brushRef="#br0" timeOffset="711296.6492">7208 12583 1457 0,'0'0'127'0,"0"0"-71"0,0 0-10 16,0 0-2-16,0 0 7 0,12 28 6 0,-12-28-9 16,25 35-5-16,-8-12 9 0,3 4-36 15,2 1 17-15,5 3-25 0,-1 1 1 0,6 0-9 16,-2 3 0-16,2 0 0 0,-4 2 0 0,-4 3 0 15,-3 1 0-15,-5 2 0 0,-5 3 0 0,-5-1 0 16,-4 1 0-16,-5 0 0 0,-6 0 0 0,-3 0 0 16,-6 0 0-16,-4-3 0 0,0 1-34 0,-5-9-12 15,4 1-25-15,-5-10-28 0,11 11-62 16,-20-24-80-16,23 12-277 0,-8-4-23 16,-5-11 206-16</inkml:trace>
  <inkml:trace contextRef="#ctx0" brushRef="#br0" timeOffset="711874.7868">7968 13045 1393 0,'0'0'209'0,"0"0"-197"0,0 0-28 0,23 7-4 16,-6-9-4-16,0-4-4 0,5 3-5 0,-1-11-19 15,8 10-34-15,-5-17-37 0,15 15-38 0,-10-15-33 16,12 8-91-16,6 8-96 0,-21-15 171 0,17 22 210 16</inkml:trace>
  <inkml:trace contextRef="#ctx0" brushRef="#br0" timeOffset="712046.7058">7978 13250 1332 0,'0'0'381'0,"-18"-3"-334"16,18 3-34-16,0 0-13 0,18 6-7 0,1-6 4 16,8-1 0-16,4-4-1 0,5-4 6 15,5-3-4-15,5-2-4 0,5-5-24 0,9 6-40 16,-9-18-87-16,21 16-208 0,-14-11-192 0,-1-5 49 16,8 9 446-16</inkml:trace>
  <inkml:trace contextRef="#ctx0" brushRef="#br0" timeOffset="712374.8172">9241 12350 1201 0,'-6'-22'119'0,"6"22"-33"0,2-21-16 0,-2 21-12 15,0 0-6-15,0 0-5 0,0 0-12 16,0 0-10-16,0 0-12 0,-8 27-2 0,3-5 0 16,1 11 12-16,-2 3-5 0,4 6 8 0,-3 4-16 15,4 2 3-15,1 1-14 0,3 1-6 16,4-2 21-16,-1-1-23 0,2-3 18 0,2-4-22 15,3-2-29-15,-3-9-24 0,11 11-50 0,-16-20-54 16,22 20-117-16,-11-14-239 0,-2-9 42 0,10 12 365 16</inkml:trace>
  <inkml:trace contextRef="#ctx0" brushRef="#br0" timeOffset="712624.8143">8886 13154 1517 0,'-24'2'57'0,"24"-2"-33"15,0 0-7-15,0 0 7 0,19-7 19 16,5 7 9-16,3-7 0 0,12 5-11 0,4-4-12 16,8 0-11-16,7 0-3 0,7 0-9 0,6 0-2 15,7 0-4-15,2-3-2 0,3 1 0 16,-3-3 1-16,-1 0-5 0,-1 0-6 0,-4-2-9 0,1 4-9 15,-6-4-16-15,1 8-22 0,-11-9-33 16,5 18-74-16,-25-21-127 0,4 15-235 0,-6 8 32 16,-19-13 415-16</inkml:trace>
  <inkml:trace contextRef="#ctx0" brushRef="#br0" timeOffset="713046.7217">9417 13486 1280 0,'-13'-22'87'0,"6"4"-54"15,-5-4 4-15,4 4 1 0,-6-3 8 0,14 21 2 16,-31-35 3-16,31 35-10 0,-37-23-4 0,15 18-15 16,-3 5-7-16,1 9 2 0,-4 3-4 0,1 9 2 15,-1 4-5-15,0 5 10 16,-1 6 0-16,4 4 10 0,2 3-12 0,3 3 8 15,4 2-10-15,4 3 5 0,2 1-13 0,6 0 4 16,1 0-15-16,4-1-5 0,4-2 18 0,1 0-20 16,3-2 16-16,-1-4-17 0,3-2-18 0,-2-7-5 15,7 0-32-15,-8-13-27 0,14 11-49 0,-22-32-71 16,30 25-223-16,-30-25-88 0,17 12 117 0</inkml:trace>
  <inkml:trace contextRef="#ctx0" brushRef="#br0" timeOffset="713218.5886">8742 14003 1812 0,'0'0'77'0,"0"0"-50"16,0 0-7-16,0 0-4 0,36-11 1 0,-7 3-2 16,7-2-7-16,7-1-16 0,3-2 20 0,8-1-26 15,0-3 16-15,4 0-22 0,-4-4-17 0,8 5-27 16,-7-5-40-16,11 13-49 0,-18-18-76 0,23 14-243 15,-13 0-71-15,-9-5 182 0</inkml:trace>
  <inkml:trace contextRef="#ctx0" brushRef="#br0" timeOffset="713734.5447">10159 13240 887 0,'-33'1'63'0,"33"-1"1"0,-36 12 0 16,18 5 13-16,-9-1 22 0,6 14-32 16,-10-2 27-16,9 16-35 0,-10-6 2 0,9 14 8 15,-7-3-16-15,8 10 9 0,-3-2-22 0,10 6 5 16,0-4-23-16,6 0 4 0,6-1-4 0,4-1-25 16,6-4 18-16,4-2-26 0,8-5 7 15,2-4 1-15,7-2-23 0,4-11-13 0,8 5-47 16,-6-17-42-16,20 16-113 0,-23-19-252 0,16-6-39 15,5 4 210-15</inkml:trace>
  <inkml:trace contextRef="#ctx0" brushRef="#br0" timeOffset="718317.9619">4043 13151 716 0,'0'0'189'16,"2"-17"-104"-16,-2 17-17 0,0 0-17 15,7-18-7-15,-7 18-5 0,4-19-10 16,-4 19-7-16,4-18-8 0,-4 18-4 0,0 0-6 16,8-23 1-16,-8 23 0 0,0 0 8 0,0 0 8 15,6-17 9-15,-6 17 5 0,0 0 1 0,0 0-1 16,0 0-1-16,0 0-2 0,0 0-3 0,0 0-4 15,0 0-6-15,0 0 0 0,-9 19-4 0,9-19 0 16,-16 20-2-16,16-20 2 0,-23 28 2 0,23-28 2 16,-30 30 0-16,15-13 3 0,15-17-7 15,-29 29 2-15,29-29-8 0,-21 21-1 0,21-21-5 16,0 0-2-16,0 0-2 0,0 0 0 0,-1 18 0 16,1-18 1-16,0 0 0 0,26 11 0 15,-26-11 0-15,27 3 2 0,-10-3-1 0,0 2 0 16,0-1 0-16,-17-1-1 0,29 3 0 0,-29-3 0 15,22 10 0-15,-22-10 1 0,0 0-1 16,14 28 1-16,-14-28-1 0,-3 29-14 0,-3-10 28 16,-4 2-27-16,-2-3 26 0,-3 4-11 0,-1-4-4 15,-2 0 3-15,0-2-6 0,1-3 0 0,17-13-11 16,-29 17-11-16,29-17-25 0,0 0-35 0,0 0-63 16,-19-5-92-16,19 5-273 0,25-26 18 0,-17-2 292 15</inkml:trace>
  <inkml:trace contextRef="#ctx0" brushRef="#br0" timeOffset="718685.5784">4255 13245 1144 0,'0'0'125'0,"0"0"-90"0,-12 19-8 15,12-19-2-15,0 0 4 0,0 0-3 16,0 0 12-16,20 14 3 0,-20-14-2 0,26 0 2 15,-26 0-18-15,32-6-1 0,-13 2-3 0,-2-4 3 16,4 0 0-16,-4-4 1 0,2 3-6 0,-19 9-1 16,33-26-6-16,-33 26-2 0,26-26-1 0,-26 26 6 15,15-28-2-15,-15 28 7 0,8-26-4 0,-8 26 1 0,-1-21-4 0,1 21 1 16,-8-19-3-16,8 19 1 0,0 0-4 16,-22-10-3-16,22 10-1 0,-22 2-6 0,22-2 1 15,-29 14 1-15,29-14 2 0,-31 31 0 0,12-10 3 16,1 2-5-16,1 2 4 0,1 0-5 0,3-2 6 15,3 0-8-15,3-5 5 0,7-18-3 0,0 29-15 16,0-29 25-16,17 17-36 0,1-12 21 0,0-4-24 16,9 0-11-16,-1-10-1 0,10 5-42 15,-5-14-13-15,20 14-168 0,-18-21-39 0,20 15 5 16,-10-7-87-16,-7-11 134 0,18 20 254 0</inkml:trace>
  <inkml:trace contextRef="#ctx0" brushRef="#br0" timeOffset="718878.4866">4847 13043 984 0,'-27'13'135'0,"3"-13"-49"16,24 0 0-1,-34 11-17-15,34-11-8 0,-33 16-11 0,33-16-2 16,-31 22-3-16,31-22 3 0,-25 28-8 0,17-10-3 16,-1-1-11-16,4 2-5 0,3 0-11 0,2 1-3 15,2-2-7-15,4-1 3 0,-6-17-5 0,22 28-2 16,-3-16-16-16,1-5 0 0,8 0-8 0,-1-10-34 15,14 3-27-15,-13-23-91 0,27 14-117 16,-9-13-226-16,2-10 59 0,14 9 398 0</inkml:trace>
  <inkml:trace contextRef="#ctx0" brushRef="#br0" timeOffset="719085.9939">5615 12551 1415 0,'-53'26'156'0,"19"16"-113"16,-6 1 11-16,2 10-26 0,-5-1 22 0,2 8-29 16,-6-4 0-16,2 7 15 0,-4 0-16 0,2 0 5 15,-2-2-23-15,4-5 8 0,3-4-16 0,4-1-7 16,4-4 16-16,5-4-31 0,7-6 12 0,4-8-28 16,13 1-36-16,5-30-46 0,6 40-122 15,-6-40-248-15,11 18-36 0,11-10 238 0</inkml:trace>
  <inkml:trace contextRef="#ctx0" brushRef="#br0" timeOffset="719601.8996">5584 13194 740 0,'-17'-9'261'0,"17"9"-148"16,-21-8-20-16,2 2-6 0,19 6-5 0,-30 3-8 15,30-3-3-15,-38 11-4 0,21 2-7 16,-7-6-9-16,5 9-10 0,-4-2-14 0,5 4 1 16,-1 2-11-16,3 0-15 0,1 3 22 0,4 2-32 15,4-4 25-15,2 1-14 0,4-4-6 0,1-18 4 16,8 30-8-16,-8-30 0 0,25 22-9 0,-25-22-8 16,39 14-20-16,-18-17-23 0,12 8-23 0,-10-18-43 15,19 16-66-15,-19-23-79 0,8 5-223 0,10 9 70 16,-17-20 381-16</inkml:trace>
  <inkml:trace contextRef="#ctx0" brushRef="#br0" timeOffset="720078.8534">5775 13176 1222 0,'0'0'193'0,"-28"17"-123"0,28-17-14 15,-22 15-11-15,22-15-9 0,-19 20-11 16,19-20 0-16,-22 29-2 0,13-11 2 0,-2-1 12 15,5 5-31-15,-2-1 30 0,4 1-30 0,1-1 9 16,1 0 2-16,2-21-9 0,4 30 2 0,-4-30-6 16,13 23-3-16,-13-23-2 0,23 12 1 0,-6-11 0 15,3-1 4-15,2-5 0 0,1-3-2 0,0-4 3 16,-1-5-5-16,-3-1 6 0,1 0-5 16,-2-4 4-16,0 0-2 0,-1 1-14 0,-1 1 27 15,-2 2-28-15,-14 18 27 0,15-32-12 16,-15 32-4-16,10-26 3 0,-10 26-3 0,5-20 2 15,-5 20-1-15,0 0 1 0,0 0 0 0,0 0 1 16,0 0-1-16,0 0-3 0,0 0 1 0,-19 16-3 16,12 3 5-16,-1 7-4 0,-1 4-9 0,-2 4 24 15,-1 2-24-15,0 2 25 0,0 2-7 16,1-2-6-16,0 5 6 0,-1 1-8 0,1 2 8 16,-1 3-10-16,-2-2 10 0,3-2-9 0,-1-7 11 15,1-5-7-15,2-8 6 0,0-4-6 0,3-3 2 16,6-18-6-16,-5 25 3 0,5-25 1 0,0 0 2 15,0 0-1-15,0 0-2 0,0 0 0 16,0 0-2-16,0 0 2 0,0-26-2 0,3 4 2 16,0-5-8-16,3 0 2 0,0-4-8 15,3 1 2-15,-2-1-9 0,4-2-3 0,-1-4-18 16,5 2-17-16,-6-11-37 0,13 12-32 0,-13-20-63 16,20 23-99-16,-12-8-200 0,0-5 20 0,13 21 390 15</inkml:trace>
  <inkml:trace contextRef="#ctx0" brushRef="#br0" timeOffset="720360.1161">6217 13281 1343 0,'-17'-9'98'0,"17"9"-32"16,-17-9-8-16,17 9-3 0,-18-6-4 15,18 6-3-15,-23-1-1 0,23 1-7 0,-23 6-6 16,23-6-7-16,-22 14-7 0,22-14-1 0,-22 22-11 16,22-22-12-16,-18 32 21 0,10-13-27 0,2 0 30 15,0 2-16-15,3-1 0 0,3-1 0 0,3-1-4 16,-3-18 2-16,11 30-3 0,-11-30 5 0,20 23-2 16,-20-23-1-16,32 12-8 0,-15-12-11 15,4-2-12-15,-2-8-19 0,8 0-24 16,-5-15-40-16,15 13-67 0,-20-31-114 0,20 8-257 15,-1 4 48-15,-9-16 365 0</inkml:trace>
  <inkml:trace contextRef="#ctx0" brushRef="#br0" timeOffset="720532.1014">6511 12922 1403 0,'-10'33'150'15,"-13"-5"-83"-15,7 10-3 0,-4-3-16 0,4 5-4 16,-5-3-13-16,5 2 5 0,-1-2-13 15,3 0 0-15,3-3-2 0,2 0-30 0,4-5 21 16,3-1-31-16,3-5 3 0,3-5-9 0,7 1-32 16,-11-19-33-16,24 27-59 0,-24-27-103 0,23-5-308 15,-5 7 51-15,-18-2 274 0</inkml:trace>
  <inkml:trace contextRef="#ctx0" brushRef="#br0" timeOffset="720844.5373">6521 13239 1380 0,'-21'10'83'0,"21"-10"-46"0,0 0-2 15,4 18 3-15,-4-18 2 0,0 0 5 16,23 2 4-16,-6-2-5 0,-17 0-8 0,31-12-11 16,-31 12-6-16,34-19-6 0,-34 19-1 0,30-24-7 15,-30 24 2-15,21-25 0 0,-21 25 2 0,14-27 1 16,-14 27 5-16,6-27-5 0,-6 27 7 0,-4-21-3 15,4 21-1-15,0 0-2 0,-28-13-4 16,28 13-3-16,-33 4 0 0,14 5 3 0,-2 2 6 16,1 6 2-16,0 3-3 0,3 0-1 0,4 2-11 15,3 0 0-15,4-1 0 0,4 1 0 0,2-2 0 16,2 0-3-16,-2-20 6 0,13 30-10 0,-13-30 13 16,27 20-16-16,-7-13-11 0,0-7-18 15,9 0-20-15,-1-12-42 0,21 17-128 0,-17-20-363 16,18 1 2-16,2 0 186 0</inkml:trace>
  <inkml:trace contextRef="#ctx0" brushRef="#br0" timeOffset="722532.0742">10360 13611 644 0,'0'0'139'16,"0"0"-40"-16,-10-18-16 0,10 18-1 0,0 0-6 15,-20-17-6-15,20 17-4 0,-18-2-13 16,18 2-10-16,-21 7-15 0,21-7-4 0,-28 16-6 16,28-16 7-16,-32 25 1 0,16-5 2 0,-2-6 1 15,5 6 1-15,-4-5-7 0,6 3 2 0,11-18-9 16,-20 33-2-16,20-33-9 0,-11 30-1 0,11-30-5 15,1 26 1-15,-1-26-5 0,15 19 0 16,-15-19-13-16,30 11-11 0,-5-5-21 0,-6-12-23 16,14 8-40-16,-12-17-53 0,19 12-72 15,-12-8-166-15,1-9-11 0,14 14 283 0</inkml:trace>
  <inkml:trace contextRef="#ctx0" brushRef="#br0" timeOffset="723032.1239">10646 13511 881 0,'-21'17'255'16,"2"-15"-192"-16,19-2-15 0,-33 14 0 0,33-14-1 16,-29 19-7-16,29-19-1 0,-33 29-6 0,19-8 4 15,-3-3-5-15,6 5 1 0,-1-3-8 16,4 3 4-16,-2-3-9 0,5-1 2 0,5-19-9 16,-2 31-1-16,2-31-7 0,9 23 0 0,-9-23-3 15,20 15-1-15,-20-15 1 0,31 6 0 0,-10-10-1 16,3-2 0-16,1-5 1 0,0-2-5 15,3-1 6-15,-1-3-5 0,0-1 3 0,0-2-2 16,-3-2 4-16,0 1-5 0,-2-1 4 0,-1 0-3 16,-3 4 2-16,-2 1-3 0,-16 17 3 0,20-23-4 15,-20 23 3-15,0 0-3 0,0 0-1 0,0 0 1 16,0 0-5-16,0 0 0 0,0 0 1 0,-26 18 1 16,10 5 2-16,-1 5 8 0,-3 7-6 15,0 3 10-15,-1 4-11 0,2 4 13 16,-1 3-11-16,2 5-7 0,0 1 23 0,1 3-24 15,0 0 23-15,2-1-5 0,0-5-12 0,2-2 12 16,0-7-6-16,3-4 13 0,0-9-4 0,4-3 10 16,1-9-9-16,5-18 1 0,-5 23-9 0,5-23-2 15,0 0-1-15,0 0 1 0,0 0 0 0,0 0-3 16,-1-23 2-16,4 0-3 0,-1-6 3 16,3-5-6-16,2-3 8 0,1-1-8 0,-1 1 9 15,0-2-8-15,0 3 8 0,0-2-9 0,-1 0 8 16,0 0 8-16,0-1-26 0,1 3 25 0,2 3-25 15,0 4 9-15,2 5 3 0,1 4-8 0,-12 20-5 16,25-31-14-16,-25 31-12 0,23-18-16 16,-5 16-16-16,-18 2-18 0,34-10-29 0,-34 10-43 15,44-12-70-15,-23 10-178 0,0-13-12 16,16 18 305-16</inkml:trace>
  <inkml:trace contextRef="#ctx0" brushRef="#br0" timeOffset="723718.5344">11210 13580 684 0,'0'0'180'16,"-6"-25"-71"-16,6 25-17 0,0 0-3 16,0 0-9-16,5-28-7 0,-5 28-9 0,0 0-6 15,0 0-3-15,-6-21-3 0,6 21-2 0,0 0-4 16,0 0-4-16,-23-8-8 0,23 8-9 0,-20 5-8 15,20-5-2-15,-29 13-5 0,29-13 2 0,-35 25 0 16,18-7 6-16,-3 1-2 0,3 5 3 0,0 0-4 16,1-1-1-16,1 0-8 0,2-1 2 15,2-3-8-15,3-1 4 0,8-18-5 16,-9 29 2-16,9-29-3 0,4 23 0 0,-4-23 0 16,17 16-2-16,-17-16-6 0,30 5-5 0,-5-8-11 15,-1-5-11-15,11-2-24 0,-4-10-32 0,15 9-54 16,-16-24-91-16,23 13-199 0,-8-2-80 0,-9-14 210 15</inkml:trace>
  <inkml:trace contextRef="#ctx0" brushRef="#br0" timeOffset="723926.0789">11509 13116 1267 0,'-6'32'219'0,"-12"-17"-158"0,7 5-15 16,-4 1-10-16,6 7-1 0,-5 0-10 0,4 5-13 15,-3 4 26-15,2 4-28 0,-1 0 21 16,2 1-13-16,1 1-14 0,1 0 7 0,1-1-12 16,1 1 8-16,2-3-14 0,1-4 0 0,3-1-18 15,-3-6-13-15,9 1-29 0,-6-10-19 0,17 11-101 16,-17-31-58-16,21 32-35 0,-21-32-173 0,18 8 71 16,10 3 341-16</inkml:trace>
  <inkml:trace contextRef="#ctx0" brushRef="#br0" timeOffset="724275.856">11549 13567 1303 0,'-18'-5'131'15,"18"5"-56"-15,0 0-21 0,-17 14-8 16,17-14-16-16,0 0-9 0,0 0-8 0,-9 17 0 16,9-17-1-16,0 0 6 0,0 0 3 15,21 17 3-15,-21-17-1 0,24 1-5 0,-6-4-4 16,2-3-4-16,3-1-4 0,2-2-1 0,-1-1-3 15,1 1-2-15,-1-2 1 0,-4 1 0 0,-20 10 0 16,31-16 0-16,-31 16 3 0,17-12-2 0,-17 12 7 16,0 0-1-16,0 0 2 0,0 0-2 0,-5-18-5 15,5 18-4-15,-22-7-1 0,22 7 0 16,-29 0 2-16,12 2 0 0,-2 4 0 0,-1 0 2 16,0 3-3-16,3 1 3 0,-1 2-2 0,0 2 2 15,18-14-2-15,-31 32 3 0,20-15-5 16,3 1 4-16,3 0-4 0,3 1 3 0,2-1-5 15,0-18 0-15,9 33-12 0,-9-33-4 0,25 25-17 16,-25-25-20-16,40 15-32 0,-22-22-44 0,19 15-86 16,-18-25-116-16,14 5-177 0,7 7 50 15,-13-19 462-15</inkml:trace>
  <inkml:trace contextRef="#ctx0" brushRef="#br0" timeOffset="724572.0125">11957 13441 1445 0,'-30'0'109'16,"30"0"-41"-16,-37 17-19 0,37-17-4 16,-33 22-16-16,33-22-2 0,-23 23-7 0,23-23-2 15,-12 19-7-15,12-19-2 0,0 0-6 0,6 22 3 16,-6-22-2-16,18 11 5 0,-18-11 0 0,30 4 0 16,-10-5 2-16,2-1-2 0,0-1-3 0,0 1 2 15,-2 1-4-15,0 0-1 0,-20 1 0 0,29-2-2 16,-29 2 2-16,17 6 3 0,-17-6 2 15,0 0 3-15,8 19-3 0,-8-19 0 0,-4 24-7 16,-3-7 2-16,-1 0-4 0,-4 0 2 16,0 1-2-16,12-18 3 0,-32 32-5 0,32-32 0 15,-29 29-6-15,29-29-3 0,-23 22-10 0,23-22-6 16,-21 18-17-16,21-18-20 0,-12 18-45 0,12-18-70 16,0 0-184-16,0 0-206 0,0 0 64 0,0 0 460 15</inkml:trace>
  <inkml:trace contextRef="#ctx0" brushRef="#br0" timeOffset="725072.0263">12396 13145 1269 0,'0'0'104'15,"0"0"-57"-15,0 0-15 0,0 0-5 0,0 0-4 16,0 0-15-16,-9 35-4 0,-9-6-10 0,-2 7 10 15,-4 10 12-15,-3 5-17 0,-4 2 33 0,-2 6-24 16,-5-1 2-16,2 4 6 0,-4 0-22 16,-2-1 13-16,1-1-15 0,2-5 14 15,3-4-13-15,3-5-10 0,4-4 20 0,3-5-37 16,8-4 16-16,1-8-26 0,13 1-40 0,4-26-44 16,1 27-80-16,-1-27-95 0,0 0-158 0,31-1 171 15,-22-21 290-15</inkml:trace>
  <inkml:trace contextRef="#ctx0" brushRef="#br0" timeOffset="725431.4277">12324 13697 978 0,'0'-23'336'16,"0"23"-237"-16,0 0-50 0,0 0-16 15,-21-12-5-15,21 12-8 0,-18-1 1 16,18 1 1-16,-24 6 0 0,24-6 1 0,-27 13-3 15,27-13 5-15,-27 17 0 0,27-17 2 0,-23 23-5 16,23-23-1-16,-19 28-5 0,19-28 2 0,-14 26-6 16,14-26-1-16,-7 26-8 0,7-26 4 0,2 22-7 15,-2-22 3-15,10 17-2 0,-10-17-1 0,0 0 1 16,26 18 1-16,-26-18-1 0,23 5 1 0,-23-5-3 16,28 2 2-16,-28-2-1 0,26 0 0 15,-26 0 0-15,25 1-1 0,-25-1 0 16,18 9 1-16,-18-9 0 0,11 17 2 0,-11-17-4 15,4 26 2-15,-6-7 9 0,-2 1-29 0,-5 2 27 16,-3 1-29-16,-3-1 12 0,-1-2 2 0,-1 0-7 16,0-4 1-16,4 1-13 0,13-17-12 0,-24 25-27 15,24-25-21-15,0 0-48 0,-22 0-54 16,22 0-73-16,0 0-136 0,18-25-47 0,5 21 321 16</inkml:trace>
  <inkml:trace contextRef="#ctx0" brushRef="#br0" timeOffset="725790.8086">12455 13819 1088 0,'-20'3'320'0,"20"-3"-243"0,0 0-44 0,0 0-9 16,0 0 1-16,0 0 4 0,0 0 13 0,26 7 2 15,-26-7-8-15,33-5-12 0,-13 0-8 0,0 2-6 16,1-3-2-16,0 1-2 0,-3 0-3 0,0-1-1 15,-18 6 0-15,31-13-2 0,-31 13 4 0,24-15 0 16,-24 15 5-16,0 0 3 0,17-18 4 16,-17 18-5-16,0 0 4 0,0-24-4 0,0 24 2 15,-10-18-1-15,10 18 0 0,-17-15-1 0,17 15-2 16,-22-11-3-16,22 11-1 0,-24-3-2 16,24 3-1-16,-28 7 0 0,28-7 0 0,-33 21 0 15,15-4-3-15,-2 2 2 0,2 3-5 0,0 2 5 16,1 4-3-16,0-2 3 0,1 1-5 15,5-1 5-15,1-3-4 0,7-2-12 0,4-3 21 16,-1-18-30-16,15 27 20 0,-15-27-16 0,31 19-4 16,-10-15-5-16,4-1-16 0,-1-10-33 0,12 8-53 15,-14-22-88-15,28 12-262 0,-15-4-52 0,-2-10 191 16</inkml:trace>
  <inkml:trace contextRef="#ctx0" brushRef="#br0" timeOffset="725993.9365">12865 13713 1394 0,'-34'-2'168'0,"34"2"-78"0,-40 20-23 16,22-5-10-16,-5-3-17 0,3 6-7 0,-1-1-5 15,2 2 2-15,2-1-4 0,4 2-3 0,2-3-7 16,5 0-3-16,4 0-5 0,2-17-4 0,9 25-2 16,-9-25-15-16,25 18 9 0,-5-11-10 15,4-4 0-15,2-3-1 0,4-3-7 0,-2-6-3 16,6 3-32-16,-6-14-19 0,12 12-64 0,-15-22-80 15,21 15-209-15,-13-4-120 0,-5-7 129 0</inkml:trace>
  <inkml:trace contextRef="#ctx0" brushRef="#br0" timeOffset="726337.6988">12914 12991 1362 0,'-17'-2'212'16,"17"2"-169"-16,0 0-13 0,3 30 11 0,-3-30 11 16,22 25 3-16,-22-25-9 0,34 29-4 15,-11-14-8-15,5 2-1 0,3-3-6 0,3 4-2 16,0 2-7-16,2 0-5 0,-2 2-11 0,-3 1 1 15,-4 1-4-15,-5 4-13 0,-5 2 23 0,-5 4-22 16,-5 2 19-16,-3 4-2 0,-9 5-8 16,-4 1 8-16,-5 1-9 0,-6 2 9 0,-2 0-10 15,-6 0 6-15,0 0-14 0,-2-2 8 0,-2-1-10 16,0-3 3-16,1-4 1 0,1-6-33 0,7-4 14 16,1-7-36-16,11 1-16 0,11-23-52 0,-9 29-171 15,9-29-258-15,0 0 10 0,0 0 379 16</inkml:trace>
  <inkml:trace contextRef="#ctx0" brushRef="#br5" timeOffset="730306.4347">14335 13535 672 0,'0'0'224'0,"0"0"-158"0,-17 3-8 16,17-3 6-16,0 0 13 0,0 0-1 0,-19-9-2 16,19 9-10-16,0 0-11 0,-21-8-13 15,21 8-12-15,-22-17-7 0,22 17 3 0,-23-28-4 16,9 7 3-16,2 1-6 0,-2-4 1 0,3-3-7 15,-1-2-12-15,2 0 30 0,-1-4-31 0,0 1 29 16,-2-2-13-16,1 0-9 0,-2-1 7 0,1 2-8 16,0-1 8-16,-1 3-9 0,1-2 7 15,0 2-9-15,0-1 6 0,1 2-3 0,-1 0 8 16,1 1-7-16,0-1 5 0,-1-3-13 16,4-1 5-16,0-3 7 0,3-1-24 0,2 0 28 15,4-2-26-15,2 1 11 0,4 0 7 0,3 2-8 16,5 3 6-16,3 1-6 0,4 5 8 0,-1 4-7 15,2 4 4-15,0 3-3 0,-1 5 1 0,-1 2-1 16,-1 4 0-16,-19 6 0 0,28-1-1 0,-28 1 1 16,17 12-1-16,-17-12 3 0,7 30-2 0,-6-9 3 15,-3 4-5-15,-4 4 6 0,-4 2-7 16,-4 3 7-16,-4 5-7 0,-4 0 7 16,-3 4-9-16,-4 3-3 0,-4 4 22 0,-4 3-20 15,0 3 23-15,-2 2-1 0,1 1-7 0,4 0 16 16,2-2-10-16,7-1 8 0,7-7-13 0,5-4 6 15,7-8-12-15,9-5-15 0,5-5 25 0,8-6-28 16,10-5 28-16,8-4-10 0,9-9-3 16,11-7 1-16,9-9-12 0,9-8 28 0,9-7-30 15,5-7 17-15,6-1-31 0,2-10-43 0,10 11-58 16,-16-22-129-16,11 17-307 0,-12 0 19 0,-7 0 249 16</inkml:trace>
  <inkml:trace contextRef="#ctx0" brushRef="#br5" timeOffset="732103.6156">14287 14101 572 0,'5'-22'183'0,"-5"22"-53"0,-6-21-23 15,-4 3 4-15,10 18-19 0,-11-31-5 0,11 31-15 16,-12-31-9-16,12 31 5 0,-17-33-40 16,17 33 29-16,-21-37-34 0,11 20 16 0,-3-6 8 15,3 6-7-15,-2-1 4 0,12 18-11 0,-26-24-4 16,26 24-10-16,-32-8-6 0,13 11-3 0,0 4-2 15,-3 5 0-15,-1 5-1 0,-1 4 4 0,-4 5-2 16,1 4-8-16,-1 2 22 0,1 4-25 16,2 2 19-16,0 3-10 0,1 4-8 0,2 2 4 15,0 5-8-15,3 2 8 0,2 3-11 16,0 0 13-16,2 0-12 0,4-4 10 0,1 1-1 16,4-3-23-16,5-5 12 0,2-4-31 0,9-3-15 15,-1-11-18-15,11 5-27 0,-20-33-38 0,44 39-99 16,-44-39-210-16,39 5-67 0,-6-2 198 0</inkml:trace>
  <inkml:trace contextRef="#ctx0" brushRef="#br5" timeOffset="732309.9126">13656 14360 1600 0,'0'0'155'0,"-37"6"-89"16,37-6-23-16,0 0-21 0,0 0-11 0,0 0-8 15,0 0-4 1,0 0 2-16,28-1 2 0,-2-2-1 0,5-3-1 0,6-1 1 0,3-1-5 0,4-1-2 16,2-3-11-16,3 4-14 0,-2-6-24 0,8 7-27 15,-12-11-31-15,15 18-46 0,-21-19-54 0,22 21-79 16,-19-3-186-16,-4-8 53 0,9 18 380 0</inkml:trace>
  <inkml:trace contextRef="#ctx0" brushRef="#br5" timeOffset="736670.3822">14731 13842 776 0,'0'0'140'16,"0"0"-53"-16,0 0-30 0,0 0 0 0,-19-23-1 16,19 23-4-16,0 0-1 0,-7-19-7 0,7 19-7 15,0 0-4-15,-28-7-5 0,28 7 1 16,-28 11 0-16,11 2 8 0,-8 3-4 0,2 10 5 16,-9 5-7-16,4 9-12 0,-6 2 28 15,1 10-26-15,-6-3 23 0,4 9-8 0,-4-1-13 16,2 1 8-16,2-1-13 0,5-5 3 0,7-6-17 15,6-6 2-15,7-6-11 0,7-5 7 0,6-4-7 16,4-2-12-16,7-2 19 0,0-3-30 0,6-1 18 16,-1-9-31-16,12 6-48 0,-7-20-45 0,22 14-97 15,-18-11-256-15,13-12-39 0,9 5 211 0</inkml:trace>
  <inkml:trace contextRef="#ctx0" brushRef="#br5" timeOffset="737048.6094">14805 14252 773 0,'-1'-17'239'15,"1"17"-130"-15,0 0-31 0,-17 0-10 16,17 0-10-16,-21 0-12 0,21 0-2 0,-27 8 1 16,9-5 6-16,18-3 8 0,-37 22 0 0,20-4 4 15,-8-6-11-15,5 5-4 0,-3-1-15 0,3 1-6 16,3-1-10-16,17-16-2 0,-23 31-5 0,16-14-2 15,7-17-5-15,-6 32 0 0,6-32-3 0,8 29 1 16,-8-29-3-16,20 24 2 0,-20-24-4 0,36 14-2 16,-13-10-11-16,0-7-7 0,6 2-20 15,-5-11-21-15,10 6-28 0,-9-14-37 0,14 15-62 16,-20-22-93-16,9 9-203 0,0 6 20 0,-12-14 378 16</inkml:trace>
  <inkml:trace contextRef="#ctx0" brushRef="#br5" timeOffset="737535.1104">14976 14262 1277 0,'-24'10'183'0,"24"-10"-121"0,-23 17-23 0,23-17 4 0,-18 15-2 15,18-15-1-15,-14 21-5 0,14-21 2 0,-16 25-3 16,16-25-2-16,-12 27-7 0,12-27-3 0,-7 28-6 16,7-28-1-16,1 25-7 0,-1-25 2 0,12 18-8 15,-12-18 2-15,23 10-2 0,-23-10-3 16,37 1 6-16,-14-7-5 0,3-5 3 0,0-2-2 15,0-5 0-15,-2 0-3 16,-1 0 5-16,-2-1-4 0,-2 1 3 0,0 0-2 16,-3-1 3-16,-2 2-3 0,-3 0 5 0,-11 17-5 15,15-25 2-15,-15 25-2 0,0 0-2 0,3-20 4 16,-3 20 1-16,0 0-2 0,0 0 1 0,0 0-2 16,-17 23-3-16,6-5 4 0,-1 8-5 15,-2 5 3-15,-5 5-4 0,1 4 5 0,-3 5-4 16,0 1 8-16,0 5 5 0,-1 2-18 0,3-1 18 15,-2 0-16-15,0-2 2 0,0-3 10 0,3 0-8 16,1-1 11-16,4-5-6 0,-1-6 8 16,1-6-7-16,3-7 1 0,2-5-4 0,8-17 2 15,-7 20-2-15,7-20-1 0,0 0 0 16,0 0-1-16,0 0 2 0,-2-17-4 0,2 17 0 16,3-38-4-16,0 10 4 0,3 0-3 0,1-5 10 15,-1 1-5-15,2-2 5 0,-1 0-4 0,1 0 4 16,-2-2-7-16,0 0 8 0,-1-2-8 0,1 1-8 15,0 0 21-15,2 2-28 0,2 1 17 0,1 5-15 16,1 2-13-16,3 5-13 0,-3-4-23 0,8 12-26 16,-12-9-30-16,20 19-46 0,-22-16-67 15,21 10-197-15,-3 4-44 0,-24 6 241 0</inkml:trace>
  <inkml:trace contextRef="#ctx0" brushRef="#br5" timeOffset="737826.0839">15510 14223 1259 0,'0'0'152'16,"-34"6"-82"-16,34-6-5 0,-30-1 3 0,30 1-5 0,-28 0-9 0,28 0-9 16,-29 5-5-16,29-5-8 0,-28 9-8 0,28-9-1 15,-25 10-3-15,25-10-1 0,-23 16-3 0,23-16 3 16,-19 23-3-16,19-23 1 0,-17 30-4 15,11-11-4-15,0-1-4 0,2-1 2 0,3 1-7 16,1-1 4-16,0-17-5 0,9 30 2 0,-9-30-2 16,20 24 0-16,-20-24-4 0,29 12-7 0,-9-9-9 15,1-7-7-15,7-2-14 0,0-9-6 0,8 0-17 16,-5-13-25-16,11 7-30 0,-14-20-59 0,20 21-81 16,-21-19-170-16,6 0-47 0,7 13 217 15</inkml:trace>
  <inkml:trace contextRef="#ctx0" brushRef="#br5" timeOffset="738021.9018">15777 13810 1318 0,'-22'16'284'0,"7"20"-188"0,-7-5-44 0,5 10-23 16,-4 0 14-16,3 4-30 0,-1 0 24 0,2 2-6 15,0-3-12-15,3 0 2 0,1-4-16 0,3-1 1 16,3-3-9-16,0-4 5 0,4-3-12 0,1-4-3 15,2-1-14-15,0-5-7 0,3-1-21 0,-3-18-19 16,15 24-39-16,-15-24-41 0,22 10-60 0,-22-10-327 16,18-11 62-16,3 8 241 0</inkml:trace>
  <inkml:trace contextRef="#ctx0" brushRef="#br5" timeOffset="738363.8561">15744 14317 1070 0,'-20'0'219'15,"20"0"-97"-15,0 0-50 0,-8 24-21 0,8-24-21 16,0 0-9-16,0 0-5 0,11 18 1 0,-11-18 2 16,18 2 4-16,-18-2 4 0,28-2-2 15,-10-4-2-15,4 1-6 0,1-3-4 0,1-2-6 16,0-1 2-16,-3 0-5 0,0 0 2 0,-4 2-1 16,-17 9 3-16,23-17 1 0,-23 17 4 0,0 0 3 15,10-23 0-15,-10 23-3 0,0 0-3 0,-9-25-7 16,9 25-2-16,-15-19 1 0,15 19-2 0,-25-18 0 15,25 18 2-15,-31-13-5 0,12 10 6 16,2 4 0-16,-3 4 3 0,2 2 3 0,-3 4-4 16,1 4 5-16,2 3-6 0,1 4 7 0,0 2-4 15,1 3 4-15,3-1-4 0,1 0 3 16,6-2-5-16,4-2 0 0,4-3-5 0,3-1-1 16,2-1-3-16,-7-17-2 0,23 24-5 0,-23-24-6 15,29 18-14-15,-29-18-4 0,38 10-21 0,-19-14-27 16,13 10-54-16,-16-23-104 0,23 9-297 15,-9 0-9-15,-3-9 273 0</inkml:trace>
  <inkml:trace contextRef="#ctx0" brushRef="#br5" timeOffset="739035.7574">16194 14127 804 0,'0'0'193'0,"-39"8"-38"0,39-8-20 15,-31 6-19-15,31-6-14 0,-29 9-18 0,29-9-12 16,-29 8-13-16,29-8-12 0,-24 10-15 0,24-10-6 15,-19 9-9-15,19-9-4 0,0 0-6 16,-15 17-2-16,15-17-5 0,0 0 0 0,4 19-1 16,-4-19 1-16,0 0 0 0,24 22 1 0,-24-22 0 15,21 14 1-15,-21-14-1 0,26 14 3 0,-26-14-1 16,26 12 0-16,-26-12 1 0,20 10 2 0,-20-10 0 16,0 0 4-16,18 16-1 0,-18-16 1 0,0 0-1 15,7 19 0-15,-7-19-2 0,-3 18 0 0,3-18-5 16,-8 26 3-16,8-26-6 15,-17 28 3-15,17-28-2 0,-24 27 1 0,24-27-2 16,-21 25-1-16,21-25-7 0,0 0-8 0,0 0-12 16,-19 14-11-16,19-14-33 0,0 0-26 0,0 0-68 15,6-25-129-15,4 8-246 0,4-1 15 0,-5-13 363 16</inkml:trace>
  <inkml:trace contextRef="#ctx0" brushRef="#br5" timeOffset="742153.3674">15826 14853 1170 0,'-19'-6'136'0,"19"6"-85"0,0 0-31 15,0 0-12-15,4-21-1 0,-4 21 9 16,21-35 17-16,0 13 2 0,2-11 12 0,9 2-9 16,2-9 8-16,10-1 7 0,2-8-25 0,7 3 21 0,3-4-37 15,5 4 2-15,-1 0-1 0,1 1-13 0,-5 3 7 16,-1 2-11-16,-2 1 8 0,-7 5-7 15,-6 4 2-15,-7 2-12 0,-6 5-3 0,-8 0-15 16,1 6-4-16,-11-2-18 0,-9 19-16 16,12-33-37-16,-12 33-30 0,3-24-54 0,-3 24-233 15,0 0-9-15,-5-19 158 0</inkml:trace>
  <inkml:trace contextRef="#ctx0" brushRef="#br5" timeOffset="742642.3656">16399 14474 716 0,'17'-6'156'0,"-17"6"-54"0,0 0 11 0,-5-24 10 16,5 24-3-16,0 0-16 0,0 0-25 15,0 0-25-15,0 0-16 0,-19-5-12 0,19 5-7 16,0 0-6-16,-20 8-1 0,20-8 0 16,-20 13 1-16,20-13 0 0,-26 20 3 0,26-20-3 15,-27 25 3-15,27-25-7 0,-19 23-1 0,19-23-5 16,-10 20-2-16,10-20-2 0,0 16 1 0,0-16 17 15,10 19-33-15,-10-19 30 0,15 17-31 0,-15-17 14 16,17 9 4-16,-17-9-1 0,23 9 1 0,-23-9-2 16,24 8 1-16,-24-8-3 0,20 10 5 15,-20-10-3-15,0 0 2 0,0 0-1 0,13 17 0 16,-13-17-1-16,0 0 2 0,-6 20-4 0,6-20 1 16,-14 21-3-16,14-21-1 0,-25 28-2 0,8-13 2 15,0 2-1-15,-3-1 3 0,2 0-6 16,-1-3-2-16,19-13-12 0,-34 21-12 0,34-21-20 15,-21 8-27-15,21-8-63 0,0 0-71 16,0 0-231-16,17-16-20 0,-13-7 237 16</inkml:trace>
  <inkml:trace contextRef="#ctx0" brushRef="#br5" timeOffset="742988.4618">16562 14580 1130 0,'-28'26'163'0,"10"-26"-90"0,18 0-33 0,-18 7 15 16,18-7-10-16,0 0-16 0,0 0-16 0,0 0-10 15,0 0 4-15,25 5 2 0,-25-5 2 0,33-5 0 16,-13 0-7-16,0 0 0 0,1-2 13 0,2 0-16 16,0-2 16-16,-1-2-35 0,-1 3 17 0,-4-4-16 15,-17 12 18-15,29-23 2 0,-29 23-2 0,19-24 7 16,-19 24-1-16,9-26 7 0,-9 26-1 15,-1-22 3-15,1 22-4 0,-14-17 5 0,14 17-2 16,-24-10-2-16,24 10-1 0,-33 1-6 0,14 5 0 16,-2 2-2-16,-1 3 0 0,0 4-3 15,-1 2 5-15,1 3-4 0,1 3 3 0,1 1 13 16,0 2-30-16,3-1 27 0,5 1-29 0,4-6 11 16,4-1 0-16,4-19-13 0,7 27-7 15,-7-27-13-15,31 17-6 0,-6-10-5 0,-2-9-15 16,13 5-38-16,-12-15-52 0,21 15-111 0,-6-8-219 15,-5-11 24-15,13 16 377 0</inkml:trace>
  <inkml:trace contextRef="#ctx0" brushRef="#br5" timeOffset="743175.941">17017 14489 1154 0,'0'0'150'0,"-33"-4"-56"0,33 4-16 0,-38 0-8 15,38 0-5-15,-36 8-8 0,36-8-8 0,-34 16-12 16,34-16-8-16,-32 19-11 0,32-19-1 0,-26 24-6 15,26-24-16-15,-15 27 28 0,15-27-33 16,-1 27 26-16,1-27-13 0,9 24-5 0,-9-24 3 16,27 19-3-16,-7-12 0 0,3 1-27 0,0-6-16 15,7 3-15-15,-3-14-50 0,14 14-76 16,-21-22-179-16,13 5-190 0,1 4 73 0,-11-18 464 16</inkml:trace>
  <inkml:trace contextRef="#ctx0" brushRef="#br5" timeOffset="743519.7326">17201 13668 1173 0,'-20'-7'44'0,"20"7"-10"16,0 0 16-16,0 0 16 0,15-18 15 0,-15 18-3 16,19-4-6-16,-19 4-8 0,28 9-11 0,-7 2-7 15,-2 1-11-15,6 8-2 0,-2 2-11 0,3 7-6 16,1 5-10-16,1 5 4 0,-1 4-10 16,-3 2-5-16,-4 3 20 0,-6 6-23 0,-6-1 20 15,-5 5-7-15,-6 0-10 0,-3-1 10 0,-8-2-10 16,-3 0 9-16,-5-2-11 0,-2 0 12 15,-3-3-10-15,-2-3-6 0,-1-4 18 0,-2-5-29 16,5-5 14-16,-1-9-25 0,11 2-40 0,-5-17-45 16,21 14-109-16,-17-15-331 0,18-8 5 0,0 0 256 15</inkml:trace>
  <inkml:trace contextRef="#ctx0" brushRef="#br5" timeOffset="743879.1189">17679 14204 1354 0,'24'11'93'0,"-24"-11"-39"0,27-12-8 0,-9 1-1 15,10 4-11-15,-1-7-10 0,2 5-14 0,-1-2-10 16,-3 1-18-16,2 4-12 0,-7-5-19 0,4 11-29 15,-24 0-56-15,34-3-97 0,-34 3-235 0,0 0-15 16,19 10 309-16</inkml:trace>
  <inkml:trace contextRef="#ctx0" brushRef="#br5" timeOffset="744019.7669">17744 14348 1166 0,'-24'30'289'0,"-4"-20"-184"15,28-10-38-15,-23 23-20 0,23-23-12 0,0 0-12 16,0 0-7-16,7 18-7 0,-7-18-4 0,27 0-4 15,-4-6-2-15,6-5 1 0,8-3-9 16,5-2-21-16,1-8-42 0,14 12-77 0,-17-25-128 16,12 13-269-16,9 1 30 0,-7-13 354 0</inkml:trace>
  <inkml:trace contextRef="#ctx0" brushRef="#br5" timeOffset="744426.0139">18969 13538 1384 0,'0'0'187'0,"0"0"-141"15,0 0-33-15,0 0-13 0,0 0 1 0,11 25 6 16,-8-7 12-16,-3 2 3 0,3 6 5 0,-3 2-13 15,1 3-4-15,0 3-13 0,2 3 8 0,-2 0-9 16,0 2 8-16,0 1-10 0,1 0-6 0,-2 2 25 16,-2 0-26-16,1 1 17 0,-4-2-21 15,3 0-26-15,-5-11-10 0,9 9-41 0,-12-19-53 16,20 14-236-16,-9-6-132 0,-4-11 50 0,11 12 465 16</inkml:trace>
  <inkml:trace contextRef="#ctx0" brushRef="#br5" timeOffset="744691.6619">18502 14474 1404 0,'0'0'284'0,"0"0"-237"0,0 0-20 0,29-8 5 15,-2-1 12-15,13 0 0 0,7-6-7 0,9-1-15 16,9-3-4-16,5-2-7 0,4 0 0 0,2 0-3 15,-2-2 3-15,-2 3-10 16,-4 2 1-16,-2 4-4 0,-2 3 0 0,-1-1-3 16,-3 3 0-16,-3-2-5 0,0 4-7 0,-5-3-11 15,1 6-11-15,-7-5-20 0,3 9-29 0,-15-11-41 16,13 22-92-16,-29-13-230 0,7 4-84 0,-3 7 124 16</inkml:trace>
  <inkml:trace contextRef="#ctx0" brushRef="#br5" timeOffset="745129.2041">19024 14741 1343 0,'0'0'105'0,"-5"-19"-29"15,5 19-7-15,0 0-2 0,0 0-2 0,0 0-14 16,0 0-9-16,0 0-15 0,0 0-10 0,-17 0-10 16,17 0 0-16,-14 30 0 0,7-5 9 15,-1 6-1-15,0 7 8 0,1 3-9 0,0 5 5 16,1 4-13-16,-2 2 4 0,1 5-12 0,0-2-7 16,-3 0 19-16,0-1-18 0,0-5 19 0,3-2-5 15,-1-6-11-15,2-4 8 0,2-3-10 0,0-6-9 16,4-3-9-16,0-6-6 0,6-2-17 0,-6-17-3 15,13 20-30-15,-13-20-22 0,0 0-37 16,0 0-46-16,27 1-84 0,-27-1-235 16,5-23 49-16,-5 23 384 0</inkml:trace>
  <inkml:trace contextRef="#ctx0" brushRef="#br5" timeOffset="745379.1762">18543 14870 1781 0,'0'0'58'0,"0"0"-32"0,0 0-7 0,20-23 4 0,-1 13 11 15,8 0 3-15,3-2-1 0,7 2-8 16,-1 0-23-16,7 1-5 0,3-1 0 0,5 2 0 16,3-4 0-16,-1 1 0 0,1-4 0 0,-2 2 0 15,0 1 0-15,-2-3 0 0,0 2 0 16,-3-2 0-16,3 2-14 0,-2 1-24 0,-1 4-7 15,-2-6-20-15,0 13-33 0,-13-15-55 0,16 27-160 16,-20-13-249-16,-1 3 9 0,0 10 348 0</inkml:trace>
  <inkml:trace contextRef="#ctx0" brushRef="#br5" timeOffset="745910.4462">20157 14310 1306 0,'-32'-3'73'16,"6"9"-23"-16,4 10 2 0,-7-1 1 0,4 14 12 16,-6-1-7-16,5 15 0 0,-8 2-23 0,6 10-16 15,-5 4 17-15,2 6-24 0,0 3 20 0,2 5-4 16,2-1-20-16,7 2 10 0,1-3-15 0,8-3 9 15,7-6 4-15,4-5-20 0,9-9 14 16,6-3-21-16,7-8 1 0,7-6-2 0,7-5-11 16,6-7-6-16,9 0-19 0,-1-16-35 0,17 11-68 15,-18-29-117-15,16 10-305 0,2-1 44 0,-8-14 327 16</inkml:trace>
  <inkml:trace contextRef="#ctx0" brushRef="#br5" timeOffset="746444.286">20339 14763 1077 0,'0'0'55'0,"0"0"-23"0,0 0 1 16,-23-6 12-16,23 6 10 0,-18 0 4 0,18 0-6 15,-25 5-8-15,25-5-2 0,-32 10-4 0,32-10 9 16,-34 17 1-16,34-17 0 0,-29 23-8 0,29-23-7 16,-23 23-17-16,23-23-2 0,-13 20-10 15,13-20-3-15,0 0-3 0,7 21 2 0,-7-21-4 16,20 10 4-16,-20-10-2 0,28 5 0 0,-10-5 1 16,4 0 1-16,0 0 0 0,-2 0-1 0,-1-1 1 15,-1 1-1-15,-18 0 0 0,27 2 1 0,-27-2 0 16,0 0 1-16,0 0 2 0,0 0 1 0,10 17 0 15,-10-17 0-15,-17 21-3 0,17-21 1 0,-33 31-4 16,11-14 3-16,-2 1-4 16,-3 2 3-16,0-2-3 0,3 0 3 0,2-1-4 15,5-4 3-15,17-13-6 0,-24 17-8 0,24-17-30 16,0 0-28-16,0 0-30 0,0 0-31 0,35-4-41 16,-24-16-90-16,10 0-211 0,14 8 14 0,-12-17 388 15</inkml:trace>
  <inkml:trace contextRef="#ctx0" brushRef="#br5" timeOffset="746800.1788">20434 14902 1158 0,'-17'1'169'0,"17"-1"-120"0,0 0-43 16,0 0-5-16,0 0 0 0,0 0 11 0,23 7 16 15,-23-7 10-15,31-2 8 16,-11 1-4-16,0-7-6 0,3 4-9 0,0-6-6 15,0 1-6-15,-1 0-2 0,1-1-3 0,-6-1 1 16,-17 11-3-16,28-15 0 0,-28 15-3 0,0 0 2 16,16-21-2-16,-16 21 5 0,0 0-2 0,-2-19 0 15,2 19-4-15,0 0-1 0,-17-20-2 0,17 20 0 16,-20-9-1-16,20 9 1 0,-25-5 0 0,25 5 2 16,-27-1 1-16,27 1 5 0,-28 8 3 15,28-8-2-15,-29 18 2 0,29-18-6 0,-31 28 1 16,15-9-5-16,2 4 2 0,-2 1-5 0,3 2 3 15,-1-1-4-15,3-2 3 0,4-3-5 16,7-20 0-16,-2 29-16 0,2-29-13 0,12 20-27 16,-12-20-16-16,29 12-22 0,-29-12-29 0,44 5-56 15,-44-5-103-15,37-19-183 0,-3 18 28 0,-10-20 421 16</inkml:trace>
  <inkml:trace contextRef="#ctx0" brushRef="#br5" timeOffset="747007.537">20937 14787 1194 0,'-26'-8'137'0,"26"8"-63"0,-35 0-19 16,35 0-2-16,-34 4-1 15,34-4-4-15,-31 11-10 0,31-11-5 0,-29 18-11 16,29-18 0-16,-28 27-6 0,18-10 3 0,1 0-7 16,1 1 0-16,2 0-11 0,6-18 2 0,-3 32-6 15,3-32 1-15,7 24-8 0,-7-24-7 0,22 17-17 16,-22-17-12-16,36 7-17 0,-17-12-12 0,12 8-32 15,-11-19-51-15,21 16-77 0,-14-12-180 0,1-8-27 16,12 14 259-16</inkml:trace>
  <inkml:trace contextRef="#ctx0" brushRef="#br5" timeOffset="747594.0453">21109 14829 892 0,'0'0'296'0,"-23"0"-128"16,0-3-54-16,23 3-26 0,-32 9-20 0,32-9-11 15,-32 15-14 1,15-4-6-16,-3-2-9 0,20-9-3 0,-32 26-6 15,32-26-2-15,-23 26-5 0,23-26-1 16,-14 27-8-16,14-27 3 0,-4 25-5 0,4-25 3 16,5 22-2-16,-5-22 0 0,15 17-4 0,-15-17 2 15,25 13-4-15,-25-13 1 0,29 8 0 0,-29-8-6 16,32-2-1-16,-32 2-3 0,28-6-3 0,-28 6 1 16,21-13 1-16,-21 13 1 0,18-19 4 0,-18 19 0 15,17-26 5-15,-17 26 0 0,14-27 5 16,-14 27-2-16,11-29 3 0,-11 29-3 0,10-32 3 15,-6 15-3-15,2 0 4 0,0 0-4 0,-6 17 3 16,15-29-3-16,-15 29 3 0,17-23 0 16,-17 23 6-16,0 0 3 0,21-18 6 0,-21 18 3 15,0 0 0-15,0 0 1 0,21-2-2 0,-21 2 2 16,0 0-1-16,0 0-1 0,21 9-4 0,-21-9-3 16,0 0-4-16,18 9-2 0,-18-9-4 15,0 0 3-15,0 0-4 0,21 14 2 0,-21-14-2 16,0 0 0-16,0 0 1 0,17 14-1 0,-17-14 0 15,0 0-1-15,8 20-2 0,-8-20 0 0,-1 21-2 16,1-21 1-16,-11 28-3 0,1-11 3 0,-1 2-3 16,-2 0 4-16,1 2-1 0,-3-2 3 0,1-2 1 15,14-17 7-15,-25 24-1 0,25-24 2 16,0 0-2-16,0 0-5 0,0 0-4 16,0 0 2-16,0 0 2 0,0 0 1 0,17-11 3 15,-1-6-3-15,6-4 0 0,4-5-2 0,2-3 4 16,2 1-5-16,-1 1 4 0,0 1-6 0,-2 6 4 15,-3 0-3-15,-2 5 2 0,-2 3-2 0,-20 12 1 16,24-13 0-16,-24 13 0 0,0 0 2 0,0 0-1 16,0 0 0-16,0 20 0 0,0-20-1 15,-17 34-1-15,4-13 3 0,-3 2-4 0,3 0 3 16,-1 0-6-16,3-3 0 0,1-2-11 0,10-18-5 16,-8 28-11-16,8-28-7 0,0 0-15 0,0 0-21 15,32 20-32-15,-32-20-39 0,38-5-57 0,-30-13-54 16,22 13-126-16,-3 3-71 0,-11-16 212 0</inkml:trace>
  <inkml:trace contextRef="#ctx0" brushRef="#br5" timeOffset="747947.3499">21619 14795 1130 0,'0'0'219'0,"0"0"-89"16,-12-18-42-16,12 18-19 0,0 0-14 16,-20-20-8-16,20 20-7 0,0 0-7 0,0 0-8 15,-19 2-9-15,19-2-3 0,0 0-4 0,-23 29 4 16,23-29-1-16,-20 36 3 0,9-14-6 15,3 4 3-15,-2-1-5 0,3-1 5 0,2 0-5 16,0-5 1-16,5-19-5 0,1 25-2 0,-1-25 0 16,0 0-1-16,23 8 1 0,-23-8-1 0,28-10 2 15,-10-1-1-15,2-6 0 0,1-5-2 16,-1-3 3-16,1-4-3 0,1-3 4 0,1 1-5 0,-1-1 6 16,-1 2-7-16,-2 1 6 0,-2 0-5 0,-1 2 5 15,-3 1-4-15,-3 0 5 16,-3 5-5-16,-2 0-8 0,-1 4 22 0,-4 17-23 15,2-21 27-15,-2 21-8 0,0 0 1 0,0 0-1 16,0 0-15-16,-19 23 17 0,7-3-22 0,-2 6 21 16,-2 5-8-16,-1 1-4 0,-1 3 2 0,1 0-10 15,0 1 0-15,2-3-15 0,2-5-6 0,5 1-16 16,-1-7-10-16,10 5-35 0,-1-27-24 16,8 38-71-16,-8-38-93 0,0 0-249 0,17 20 29 15,-17-20 355-15</inkml:trace>
  <inkml:trace contextRef="#ctx0" brushRef="#br5" timeOffset="748275.4557">21979 14719 994 0,'-20'-11'392'0,"20"11"-265"16,-37 11-57-16,20-1-12 0,-7-5-14 0,7 6-7 15,0-4-11-15,17-7-6 0,-24 19-8 0,24-19-3 16,-14 18-5-16,14-18 0 0,-9 19-3 0,9-19 0 15,1 16-1-15,-1-16-1 0,0 0-2 0,20 17 3 16,-20-17-2-16,20 5 2 0,-20-5 0 0,23 3 1 16,-23-3-1-16,27-2 1 0,-27 2 3 15,22 2 2-15,-22-2 2 0,17 3 4 0,-17-3 1 16,0 0 4-16,0 0 0 0,6 26-4 16,-6-26-2-16,-6 23-1 0,6-23-5 0,-16 27 2 15,16-27-6-15,-28 27 2 0,28-27-3 0,-28 22 2 16,28-22-3-16,-22 18 2 0,22-18-6 0,-19 11-4 15,19-11-11-15,0 0-16 0,0 0-36 16,0 0-37-16,0 0-75 0,0 0-99 0,-4-22-254 16,4 22 25-16,15-28 356 0</inkml:trace>
  <inkml:trace contextRef="#ctx0" brushRef="#br5" timeOffset="748681.7208">22423 14348 1408 0,'9'-17'104'0,"-9"17"-32"0,0 0-16 16,0 0-7-16,0 0-7 0,10 22-6 16,-10-22-12-16,-12 39-7 0,-3-8-11 0,-3 5 2 15,-5 9 6-15,-6 5-20 0,-3 5 25 0,-3 8-14 16,-5 1 6-16,2 5 13 0,-7 1-14 0,0 0 10 15,-4-2-16-15,1-5 8 0,-1-4 0 0,1-4-22 16,5-7 17-16,4-4-24 0,10-7 3 0,7-8-6 16,10-3-19-16,12-26-26 0,-4 31-56 0,4-31-79 15,22 8-175-15,-22-8-173 0,33-14 37 16,-3 10 478-16</inkml:trace>
  <inkml:trace contextRef="#ctx0" brushRef="#br5" timeOffset="749041.1278">22474 14991 894 0,'-4'-20'310'15,"4"20"-153"-15,0 0-50 0,0 0-25 0,-19-4-19 16,19 4-14-16,-17-3-9 0,17 3-10 0,-17 1-4 16,17-1 0-16,-25 8-6 0,25-8-1 0,-28 20-4 15,28-20 0-15,-33 31-5 0,18-10 0 0,-1-1-6 16,1 2 2-16,3 0-6 0,1-1 3 15,4 0-5-15,2-3 2 0,5-18-3 0,4 27-14 16,-4-27 25-16,14 18-35 0,-14-18 26 16,25 8-25-16,-7-5-13 0,-18-3-15 0,44-5-57 15,-29-13-56-15,23 19-128 0,-16-9-252 0,1-12 58 16,10 15 374-16</inkml:trace>
  <inkml:trace contextRef="#ctx0" brushRef="#br5" timeOffset="749588.0282">22642 14991 903 0,'-21'11'343'0,"21"-11"-197"16,-16 21-65-16,16-21-19 0,-12 23-15 0,12-23-2 15,-10 26-5-15,10-26-1 0,-7 27-9 0,7-27-6 16,-6 28-11-16,6-28 1 16,-3 26-4-16,3-26 4 0,-1 23 0 0,1-23-4 15,1 20-6-15,-1-20-16 0,0 0 29 0,14 17-34 16,-14-17 33-16,0 0-18 0,24 3 0 0,-24-3 1 15,23-8-16-15,-23 8 30 0,31-18-31 0,-14 6 30 16,0-3-15-16,0-2-2 0,0 0 3 0,-2-1-2 16,1 0 5-16,-2 0-3 0,-1 1 6 0,-1 0-3 15,-12 17 7-15,18-29 1 0,-18 29 4 16,10-21-1-16,-10 21-1 0,0 0 0 0,0 0 3 16,0 0 0-16,0 0-1 0,0 0-4 0,0 0-5 15,-17 14-1-15,17-14-5 0,-16 35 3 0,7-12-4 16,-1 2 3-16,0 1-5 0,2 1 5 15,-3 1-5-15,2 0-8 0,-1 2 12 0,0 2-24 16,-1 1 25-16,-3 5-10 0,-2 3 6 0,-2 3 8 16,-3 2-9-16,0 3 9 0,-4 2-8 15,0 0 9-15,-2 1-11 0,0-4 9 0,2-1-9 16,0-4-13-16,5-7 18 0,0-6-25 0,4-6 26 16,4-6-5-16,12-18 4 0,-17 19 1 0,17-19-6 15,0 0 3-15,0 0 0 0,0 0 1 0,-17-17 9 16,17 17-2-16,-1-34 7 0,6 13 0 0,-2-2-8 15,6 0 29-15,0-5-27 0,1 2 24 16,6-9-13-16,1-3-12 0,4-4 4 16,2-5-11-16,4-3 8 0,3-1-9 0,3 2 12 15,4 3-8-15,-2 7 5 0,-4 7-6 0,-3 7 1 16,-6 6-12-16,-3 5-7 0,-19 14-16 0,25-22-13 16,-25 22-33-16,26-15-43 0,-25-4-75 0,26 21-181 15,-27-2-171-15,25-20 54 0,-3 22 474 0</inkml:trace>
  <inkml:trace contextRef="#ctx0" brushRef="#br5" timeOffset="749978.6446">23110 15035 627 0,'0'0'281'0,"0"0"-78"16,0 0-48-16,0 0-45 0,0 0-26 0,0 0-15 15,0 0-5-15,-25-4-4 0,25 4-5 16,0 0-10-16,-19 1-6 0,19-1-6 0,0 0-5 15,-24-4-2-15,24 4-4 0,0 0-1 0,-23 4-1 16,23-4-4-16,-17 11-4 0,17-11-3 0,-19 20-3 16,19-20-5-16,-17 26 2 0,17-26-3 0,-14 31 2 15,9-15-4-15,5-16 2 0,-5 32-4 16,5-32-9-16,-2 25 11 0,2-25-13 0,2 18 24 16,-2-18-21-16,0 0 7 0,0 0-23 0,22 16-8 15,-22-16-14-15,27-8-21 0,-27 8-29 0,40-20-101 16,-29-9-107-16,9 9-243 0,11 4 32 0,-9-17 437 15</inkml:trace>
  <inkml:trace contextRef="#ctx0" brushRef="#br5" timeOffset="750197.4085">23475 14585 1137 0,'-10'19'405'0,"-8"-16"-304"16,18-3-43-16,-20 29-27 0,10-9-8 0,-3 2-8 15,0 5 3-15,-3 1-9 0,1 2 3 16,-1 2-11-16,1 5 6 0,-2 0-9 0,-2 3 8 16,0 0-10-16,2 0 8 0,1-3-11 0,-1 0 3 15,4 0-16-15,-3-4-3 0,7 2-10 16,-6-10-49-16,15 7-6 0,0-32-101 0,-2 38-124 16,13-21-200-16,-11-17 10 0,25 19 458 0</inkml:trace>
  <inkml:trace contextRef="#ctx0" brushRef="#br5" timeOffset="750556.8107">23438 15057 1227 0,'-18'0'152'0,"18"0"-74"16,0 0-36-16,-3 20-15 0,3-20-11 15,0 0 1-15,0 0 4 0,26 15 2 16,-26-15 1-16,30-1-3 0,-11-4-4 0,1 1-1 15,1-3 3-15,0 0-1 0,1-4 4 0,2 1-4 16,-3-2-2-16,0 0-5 0,-21 12-5 0,31-22-5 16,-31 22 2-16,14-19-4 0,-14 19 6 0,5-18 1 15,-5 18 5-15,0 0 2 0,-13-22 1 0,13 22-3 16,-22-12-1-16,22 12-2 0,-29-8 0 16,12 6 2-16,0 1 1 0,-1 1-2 0,18 0 2 15,-32 6 0-15,32-6-3 0,-32 17 5 0,14-4-2 16,18-13 3-16,-32 35-2 0,19-13 2 0,3 0-6 15,2 2 0-15,3 0-7 0,1-1 1 0,4 0-4 16,3-1 2-16,4-2-3 0,3-2-12 16,-10-18 22-16,29 30-25 0,-10-17 18 0,3-1-17 15,6-1-13-15,0-6-17 0,8 3-31 16,-9-16-57-16,23 19-128 0,-22-16-319 0,14-5-2 16,6 5 329-16</inkml:trace>
  <inkml:trace contextRef="#ctx0" brushRef="#br5" timeOffset="750963.0758">23931 14153 1315 0,'25'-6'124'16,"-25"6"-28"-16,0 0-8 0,20 0-12 0,-1 10-8 16,-19-10-20-16,33 31-9 0,-15-4-15 0,3 10-3 15,0 7-12-15,-2 7 9 0,-1 4-13 16,-3 6 12-16,-4 3-2 0,-3 2-20 15,-4 2 13-15,-4 1-15 0,-2-1 1 0,-3-2 12 16,-1-3-11-16,-4-5 10 0,-4-4-7 0,-1-7 9 16,-4-4-8-16,-2-4-9 0,-4-4 20 0,1-2-25 15,0-6 19-15,-3-2-15 0,4-4-12 0,-4-4-5 16,1-1-7-16,1-6-4 0,4 2-16 0,-4-13-34 16,25 1-62-16,-30-6-105 0,30 6-315 15,8-23 55-15,-8-6 339 0</inkml:trace>
  <inkml:trace contextRef="#ctx0" brushRef="#br5" timeOffset="751107.7536">24344 15248 1811 0,'-22'3'120'0,"22"-3"-71"0,-18 2-18 0,18-2-22 15,0 0-17-15,-22-15-17 0,22 15-26 0,-18-27-40 16,18 27-149-16,-20-21-391 0,16-3 19 0,0 2 251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4T23:33:56.99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6338 1512 772 0,'-25'-8'127'0,"-2"5"-76"0,-4-3-26 0,2 1-16 0,1-2-4 15,-2 1-3-15,1 1 1 0,-3-1-2 0,-1 3 1 16,0 0 1-16,-1 2-1 0,0 2 1 15,-1 1-3-15,-1-1 0 0,-1 4 0 0,-2-2 0 16,3 1 0-16,-6 2 2 0,2 2-2 0,-1-1 2 16,0 1 0-16,-2 2 2 0,0 0-1 0,1-1 4 15,-4 2 0-15,3 1 7 0,-4 2-1 0,3 0 7 16,-4 1 2-16,2 1 3 0,-4 3-3 0,0 1 2 16,-3 2-10-16,2 2 2 0,-3-2-7 0,1 6 2 15,-2-1-8-15,0 3-2 0,-1 0-7 0,2 1 6 16,-1 1 25-16,2 1-26 0,-1 4 31 0,-1 2-32 15,2-3 0-15,0 3 9 0,1-5-8 0,1 2 11 16,-1-1-8-16,4 1 9 0,-1 3-7 16,4 1 8-16,0 0-8 0,1 2 10 0,0-2-11 15,3 2 10-15,0 1-12 0,1-1 8 0,1 3 9 16,2 1-30-16,0 0 28 0,2 2-28 0,1 0 6 16,0 2 13-16,1 2-12 0,0 0 12 0,3 2-14 15,2 1 12-15,0-1-14 0,2 2 14 0,2 2 7 16,1 0-23-16,2 1 24 0,2 0-23 0,1 2 3 15,-1-1 13-15,2 2-14 0,-1 1 15 0,2 2-16 16,2 2 15-16,-2 2 2 0,2-2-20 0,1 2 21 16,1 3-21-16,2-1 3 0,2 3 15 0,-1 1-17 15,2 1 18-15,2 1-1 0,1 1-18 0,2 0 18 16,1 1-17-16,-1-2 0 0,4 2 18 0,0 0-20 16,2-2 19-16,-1 4-2 0,3-1-17 15,2 0 18-15,-1 0-17 0,3-2 2 0,-2 2 18 16,2 0-19-16,2-2 19 0,2 2-1 0,0-2-17 15,1 0 17-15,2 0-16 0,0-1 4 0,5 0 19 16,-2 0-15-16,5-2 15 0,1-2 0 0,4 1-21 16,1-2 19-16,3 0-20 0,4-2 5 0,1 2 14 15,2-3-15-15,2-1 15 0,-1 1-19 0,2-3 16 16,4 1 2-16,0-1-21 0,3-1 23 0,0 0-22 16,2-3 3-16,0 0 15 0,3-1-15 0,3-1 15 15,-1-1-14-15,4-1 13 0,0-1 7 16,1-2-23-16,4 0 24 0,0-1-23 0,2-3 5 0,3-1 13 15,2-2-10-15,4-1 12 0,2-5-9 16,4 1 11-16,0-4-12 0,6-2 9 0,1-2-10 16,-1-1 9-16,4-1 11 0,3-2-13 15,3-2 11-15,2-2-33 0,3-4 13 0,-3-3-14 16,6-2 18-16,2-2 2 0,-1-3-4 0,4-2 2 16,-1-1-5-16,1-3 4 0,3-2-1 0,0-3 1 15,1-3-1-15,2-2-1 0,1-3 2 0,-4-2-2 16,0-1 3-16,3-2-3 0,-6-3 2 0,0-2-3 15,0-4 4-15,-1-3 15 0,-1-3-31 0,2-1 33 16,-6-3-30-16,1 0 13 0,-2-3 10 16,0-3-8-16,1-2 11 0,0-3-11 15,-3-4 9-15,0-2-15 0,-2-5 12 0,0-2-13 16,-1-1 11-16,1-4 3 0,-5-3-25 0,0-1 22 16,-3-4-19-16,0-1 5 0,-5-3 16 0,0-3-16 15,-4-1 15-15,-3-5-18 0,0 0-1 0,-3-4 17 16,-4-2-15-16,0-3 14 0,-4-4 1 0,-1 0-22 15,-2-1 20-15,-5-3-5 0,-1 2-12 16,-6-2 14-16,-4-1-12 0,-4 2-1 0,-3 0 22 16,-6-2-5-16,-3 2-13 0,-3 2 14 0,-8-1-14 15,-1 2-1-15,-9 1 21 0,-3 0-19 0,-5 1 3 16,-5 1 17-16,-7-1-11 0,-3 3 14 16,-7-1 6-16,-1 0-24 0,-7 2 19 0,0 0-4 15,-5-1-18-15,0 1 16 0,-4 0-17 16,0 0-1-16,-4-2 16 0,-1 0-22 0,-1-2-1 15,-3 0 15-15,-2-1-15 0,-4 1 16 0,0-1 7 16,-1 0-22-16,-1 2 20 0,-3 1-4 0,-2-1-15 16,-2 1 15-16,-1 1-15 0,-1-2 0 0,-3 3 20 15,-2 1-19-15,-4 1 19 0,-4 3 1 0,0 1-18 16,-6 4 20-16,-1 1-19 0,-3 1 0 0,-4 3 18 16,-2 3-17-16,-2 4 14 0,-5-3-16 15,-5 4-22-15,-2 2 26 0,-3 1-25 16,-2 8 26-16,-6-1 9 0,-4 1-11 0,1 4 8 15,-4 1-10-15,-5 7 10 0,-2 6-10 0,-5 6 12 16,-4 6 4-16,-1 4 5 0,-4 7-4 0,-4 6 1 16,-3 7-11-16,-5 6-1 0,-3 8 3 0,-5 4-6 15,0 3 4-15,0 2-8 0,2-1 1 0,5 2-19 16,5-9-7-16,12-3-36 0,2-22-60 16,29 0-168-16,4-12-226 0,9-24 26 0,24 5 444 15</inkml:trace>
  <inkml:trace contextRef="#ctx0" brushRef="#br0" timeOffset="1047.2284">7355 4806 507 0,'-12'-17'135'0,"12"17"-81"0,0 0-18 15,0 0 4-15,0 0 16 0,0 0 7 0,0 0 0 16,0 0-5-16,0 0-5 0,0 0 1 0,0 0 0 15,0 0-3-15,-20 9-10 0,20-9-9 0,0 0-10 16,0 0-9-16,0 0-5 0,0 0-2 0,-20 23-2 16,20-23 2-16,-10 16-5 0,10-16 1 0,-9 26-3 15,9-26 2-15,-11 26-2 0,11-26 3 0,-7 22-4 16,7-22 3-16,0 0-4 0,1 20 1 16,-1-20-2-16,0 0 1 0,0 0 1 0,0 0 1 15,21 4 1-15,-21-4 1 0,0 0 2 0,21-14-1 16,-21 14 2-16,15-18-3 0,-15 18 2 0,15-24-2 15,-15 24 3-15,12-26-3 0,-12 26 2 16,11-23-3-16,-11 23 3 0,5-18-2 0,-5 18 10 16,0 0 7-16,0 0 7 0,0 0 1 0,0 0-7 15,0 0-7-15,0 0-9 0,-18-2-2 16,18 2-1-16,0 0 0 0,-18 15-1 0,18-15 2 16,-14 17-1-16,14-17 1 0,-12 17-2 0,12-17 2 15,0 0-2-15,0 0-2 0,-11 20-13 0,11-20-21 16,0 0-45-16,0 0-65 0,0 0-125 0,18 12-213 15,-18-12 45-15,0 0 437 0</inkml:trace>
  <inkml:trace contextRef="#ctx0" brushRef="#br0" timeOffset="1535.4774">7187 5008 913 0,'0'0'69'16,"-24"13"-41"-16,24-13-6 0,0 0 12 15,0 0 5-15,0 0 2 0,0 0-11 0,0 0-16 31,0 0-1-31,0 0 9 0,0 0 13 0,0 0 9 16,6-19 4-16,-6 19-8 0,25-28-4 0,-5 12-8 16,0-9 0-16,7 1-7 0,2-8 4 0,7 0-7 15,1-8 11-15,10-1-11 0,0-8 10 0,9 0-13 16,2-7 8-16,7-4 3 0,2-4-23 0,3-3 22 16,3-7-21-16,4 0 2 0,5-5 13 0,4-2-19 15,1-2 17-15,3 0-6 0,-2 0-18 16,1 3 16-16,-1-1-18 0,1 2 0 0,-4 4 14 15,-1 1-21-15,-5 7 11 0,-6 1-1 0,-2 8-22 16,-11 5 25-16,-2 6-22 0,-6 5 11 16,-3 5 11-16,-6 3-6 0,-3 3 10 0,-1 1-5 15,-2-2 5-15,-2 1-13 0,3 1-2 0,-3-3-14 16,0 6 4-16,-2-3-1 0,-1 5 15 0,-4-1 0 16,-1 3 12-16,-3 2-6 0,-2 2 6 15,-4 4-5-15,-18 15-17 0,21-17-19 0,-21 17-32 16,0 0-47-16,0 0-79 0,-17 6-58 0,17-6 8 15,-31 35-134-15,-4-29 186 0,20 24 195 0</inkml:trace>
  <inkml:trace contextRef="#ctx0" brushRef="#br0" timeOffset="2420.5036">8901 3075 1025 0,'0'0'62'0,"-17"17"-38"0,17-17-11 16,0 0-13-16,0 0 7 0,0 0 18 0,0 0 21 16,0 0 18-16,34-2 3 0,-17-11-4 0,13 4-13 15,-1-10-5-15,10-1-10 0,2-5-5 0,7-2-10 16,2-4 7-16,6 2-10 0,-2-2 5 0,4 3-10 15,-4 2-2-15,-3 2-11 0,-1 5 3 0,-8 2-4 16,-5 5 2-16,-6 3-2 0,-9 6 1 16,-22 3-5-16,25 1-1 0,-25-1 0 0,0 0 0 15,6 19 5-15,-6-19 1 0,-7 32-8 16,1-11-4-16,-5 4 5 0,-2 2-5 0,-3 2 19 16,-6 2-3-16,-1 3 6 0,0-3-8 0,2 0 10 15,1-3-9-15,5-2 7 0,1-6-7 0,5-2-9 16,5 1-36-16,4-19-45 0,0 33-108 0,0-33-231 15,0 0-72-15,4 33 130 0</inkml:trace>
  <inkml:trace contextRef="#ctx0" brushRef="#br0" timeOffset="2998.7714">9160 3658 1248 0,'0'0'25'0,"0"0"-24"0,0 0-3 16,0 0-2-16,-20 15 4 0,20-15-1 0,-7 19 3 15,3-2-3-15,-1 4 5 0,3 4-6 0,-1 5 5 16,1 7 13-16,2 1-26 0,0 3 33 0,1 1-24 16,-1-3 8-16,1-1 9 0,-1-2-14 15,2-3 13-15,-4-5 0 0,5 0 14 16,-4-9-2-16,2 1 8 0,-1-20-2 0,0 23 2 16,0-23 3-16,0 0 1 0,0 0-1 0,0 0 0 15,0 0-8-15,0 0-13 0,-6-24-7 0,3 4-11 16,3-11 4-16,2-7-7 0,1-5 9 0,2-4-10 15,4 0-9-15,-2 0 25 0,0-1-20 0,2 5 27 16,-4 1-3-16,2 3-8 0,0 5 4 16,2 3-10-16,-1 4 4 0,2 5-5 0,2 3 3 15,-12 19-5-15,26-24-3 0,-26 24-18 0,35-13-21 16,-17 5-12-16,13 11-35 0,-13-16-107 0,26 4-341 16,-4 5 5-16,1-9 256 0</inkml:trace>
  <inkml:trace contextRef="#ctx0" brushRef="#br0" timeOffset="4748.8384">10055 2379 899 0,'0'0'83'0,"0"0"-37"16,0 0-3-16,-28-1 5 0,28 1 7 0,-28 13-5 16,28-13 0-16,-38 27-5 0,20-7 4 0,-8-4-2 15,6 8 4-15,-6-6-10 0,9 8 0 0,-4-5-12 16,8 3-1-16,-2-2 7 0,4 1-38 0,4-3 28 15,2-2-35-15,5-18 12 16,0 30 5-16,0-30-5 0,11 27 2 0,-11-27-3 16,22 20 3-16,-22-20-1 0,32 11 1 0,-14-9 1 15,4-2 1-15,0-4 2 0,3-2-1 0,0-4 2 16,0-2-5-16,-2-3 1 0,0-2-4 0,-2-2-13 16,-3-3 31-16,-1-1-32 0,-2-1 32 0,-3-3-15 15,-3 1-6-15,-3-2 5 0,-3 3-7 16,-3 2 6-16,-2 2-4 0,-4 3 4 0,6 18-2 15,-21-29 4-15,21 29-4 0,-28-19 4 0,28 19 1 16,-30-9 2-16,30 9 1 0,-32 3 0 0,15 4-1 16,-2 2-4-16,0 5-1 0,0 4-3 0,1 2 5 15,-1 2-4-15,4 2 7 0,-1 2-7 0,4-1 5 16,2 1-8-16,4 0 5 0,2-2 13 16,5-1-32-16,2-1 32 0,0-3-31 15,-3-19 13-15,15 31 6 0,-15-31-5 0,23 22 2 16,-23-22-1-16,32 13 0 0,-32-13 1 0,31 2-1 15,-14-3 2-15,0-3-2 0,2-3 2 0,-2-5-2 16,1-2 2-16,-1-3-3 0,-1-4 5 0,1 0 14 16,-3-3-31-16,0 1 30 0,-2-2-32 0,-4 3 12 15,-3 2 5-15,-2 1-3 0,-3 19 5 0,-4-30-3 16,4 30 4-16,-13-23-3 0,13 23 1 16,-21-13-2-16,21 13 0 0,-28-5-2 0,28 5 1 15,-33 6 0-15,15 3 0 0,-1 1 2 16,-2 6-2-16,0 0 3 0,1 2-3 0,3 1 5 15,-2 1-3-15,3 2 4 0,3-2-5 0,1-1-15 16,3 1 30-16,3-3-31 0,6-17 32 0,-1 30-15 16,1-30-2-16,5 24 2 0,-5-24-4 15,15 20 3-15,-15-20-2 0,21 13 2 0,-21-13-1 16,25 7 0-16,-25-7 1 0,28-1 0 0,-28 1 0 16,28-9-1-16,-28 9 2 0,29-18-2 0,-29 18 3 15,28-26-3-15,-28 26 3 0,22-33-3 0,-14 16-13 16,-8 17 31-16,11-33-30 0,-11 33 33 0,3-29-16 15,-3 29-4-15,-6-26 3 0,6 26-2 0,-13-20 2 16,13 20-2-16,-18-10 1 16,18 10-2-16,-20-4 0 0,20 4-1 0,-26 6 0 15,26-6 1-15,-27 18-2 0,27-18 3 0,-27 30-3 16,14-13 3-16,0 3 12 0,2-1-30 0,1 0 31 16,2 1-31-16,1-1 16 0,3-1 4 0,1-1-4 15,3-17 2-15,0 29-3 0,0-29 3 0,9 22-5 16,-9-22 4-16,14 17-2 0,-14-17 1 0,21 8 0 15,-21-8 1-15,27-1 0 0,-27 1-1 16,30-12 2-16,-13 1-2 0,1-2 2 0,1-3-3 16,-2-2 4-16,-3 0-4 0,-2-2 4 0,-1 1-3 15,-3 2-12-15,-8 17 32 0,8-30-32 16,-8 30 31-16,-1-27-14 0,1 27-4 0,-10-23 3 16,10 23-2-16,-16-18 0 0,16 18-2 0,-22-11 0 15,22 11-1-15,-26-1 0 0,26 1 1 16,-32 11-2-16,32-11 3 0,-30 21-2 0,30-21 3 15,-29 29 14-15,29-29-33 0,-25 32 32 0,14-15-31 16,11-17 14-16,-12 32 4 0,12-32-4 0,-1 26 2 16,1-26-2-16,10 21 1 0,-10-21 0 0,18 15 1 15,-18-15 0-15,29 10 0 0,-11-9-1 0,3-3 1 16,2-3 2-16,3-3-1 0,-1-3 1 0,2-3-2 16,-2-1 3-16,1-2-3 0,-3-1 4 15,-2 2-4-15,-21 16-13 0,28-28 34 0,-28 28-32 16,11-20 35-16,-11 20-12 0,0 0-4 15,-8-22 3-15,8 22-5 0,-20-14-4 0,20 14-2 16,-33-6-2-16,13 8 0 0,-1 1-1 0,-4 5 2 16,-2 1 1-16,-1 3 2 0,1 3 14 0,0-1-31 15,0 1 29-15,1-1-29 0,5 1 16 0,1-2 4 16,20-13-1-16,-24 18 1 0,24-18-4 16,0 0-2-16,0 0-1 0,0 0-1 0,0 0 0 15,0 0 3-15,0 0 1 0,29-2 0 0,-29 2 2 16,33-17-2-16,-15 5 3 0,2-1-2 0,-2 0-13 15,-1 3 30-15,-17 10-31 0,27-19 30 0,-27 19-16 16,0 0 1-16,0 0 0 0,0 0 1 16,0 0 0-16,0 0-2 0,0 0-7 15,0 0-27-15,0 0 11 0,-15 19-57 0,8 1 6 16,-13-10-39-16,14 18-51 0,-17-20-65 0,23-8-203 16,-5 34-35-16,5-34 223 0</inkml:trace>
  <inkml:trace contextRef="#ctx0" brushRef="#br0" timeOffset="8923.0115">9905 1600 280 0,'0'0'72'16,"0"0"-19"-16,0 0-12 0,0 0-5 0,0 0-5 16,0 0-4-16,0 0-5 0,0 0-2 0,0 0-3 15,0 0 3-15,0 0 10 0,0 0 6 0,0 0 3 16,0 0 1-16,0 0-11 0,0 0-2 0,13 17-8 15,-13-17-3-15,0 0-7 0,16 19-2 16,-16-19-2-16,0 0-1 0,20 23-3 0,-20-23 3 16,13 18 3-16,-13-18 7 0,16 22 5 15,-16-22 5-15,17 26-3 0,-17-26 1 0,21 26-4 16,-21-26-2-16,23 27-8 0,-23-27 1 0,25 29-5 16,-25-29 2-16,26 30-1 0,-26-30 0 0,27 33-3 15,-15-15 3-15,1 0 21 0,0 1-18 0,0-1 22 16,1 3-28-16,-2 2 7 0,2-4-5 15,-3 6 7-15,2-1 7 0,-2-5-2 0,2 8 6 16,0-9-5-16,0 1 1 0,0-1-9 0,2 2 2 16,0-3-7-16,-1 1 5 0,1-1-5 0,-1 0 5 15,1 0-4-15,1-1 3 0,-2 1-3 0,-14-17 4 16,28 31-3-16,-28-31 5 0,29 27-4 16,-29-27 3-16,28 25-3 0,-28-25 1 0,25 18-4 15,-25-18 1-15,24 14-3 0,-24-14 0 16,21 10 0-16,-21-10-1 0,17 6 0 0,-17-6 0 15,0 0 0-15,0 0 0 0,17 4 0 0,-17-4 2 16,0 0 1-16,0 0 7 0,0 0 6 0,0 0 2 16,0 0-1-16,0 0-4 0,0 0-4 0,0 0-2 15,0 0-2-15,0 0-2 0,0 0-2 0,0 0-2 16,0 0 0-16,0 0 2 0,0 0 0 16,0 0 2-16,0 0-2 0,0 0-1 0,0 0 1 15,0 0-1-15,0 0 4 0,0 0 1 0,0 0-1 16,0 0 1-16,0 0 0 0,0 0 1 15,0 0 0-15,0 0-1 0,0 0 0 0,0 0-3 16,-17-3 1-16,17 3-1 0,0 0 1 0,0 0-2 16,0 0-1-16,0 0 0 0,0 0-1 0,-21-5-1 15,21 5-1-15,0 0 0 0,-19 3-1 16,19-3 1-16,0 0-1 0,-26 5 1 0,26-5 0 16,-18 4 3-16,18-4 0 0,0 0 1 0,-24 4-1 15,24-4 1-15,0 0 1 0,-18 0 2 0,18 0 2 16,0 0 2-16,0 0 1 0,-19-10-2 0,19 10 4 15,0 0-2-15,-18-14 3 0,18 14-4 0,0 0 0 16,-21-21-6-16,21 21-1 0,-17-13-1 16,17 13 1-16,-21-13-1 0,21 13 1 15,-24-14-2-15,24 14 2 0,-29-8-2 0,29 8 0 16,-32-7 1-16,32 7 0 0,-29-3 2 0,29 3 0 16,-27 0 0-16,27 0-1 0,-22-1-1 0,22 1 0 15,-17-2 0-15,17 2 1 0,0 0-1 0,0 0 1 16,-18-9-1-16,18 9 3 0,0 0-3 0,0 0 1 15,0 0-2-15,0 0-1 0,0 0 1 16,0 0 0-16,0 0 0 0,0 0-1 0,0 0 0 16,0 0-2-16,0 0 1 0,0 0-2 0,0 0 1 15,0 0 1-15,0 0 1 0,0 0 0 0,0 0 0 16,0 0 0-16,20 7 0 0,-20-7 2 16,0 0-1-16,0 0-1 0,19 11 2 0,-19-11-2 15,0 0 0-15,22 8 0 0,-22-8 1 0,19 3 0 16,-19-3 1-16,24 3-1 0,-24-3-1 15,28 2 1-15,-28-2-1 0,30 1 0 0,-30-1 0 16,32 1 0-16,-32-1-1 0,28 2-1 0,-28-2-2 16,25 1-1-16,-25-1 0 0,20 2-1 0,-20-2 0 15,0 0 1-15,17 5 1 0,-17-5 1 0,0 0 1 16,0 0 2-16,0 0 0 0,0 0-1 0,0 0 1 16,0 0 0-16,0 0 2 0,0 0 4 0,0 0 3 15,0 0 4-15,0 0-2 16,0 0 0-16,0 0 1 0,0 0-1 0,0 0 0 15,0 0-1-15,0 0-4 0,4-26 0 0,-4 26-2 16,2-36 4-16,-1 15-5 0,2-3 4 0,1-3-8 16,0 2 6-16,-1-2-8 0,1 2 7 0,-1-2-5 15,-1 3 6-15,-1 0-6 0,-1-1 5 0,-1 4-5 16,0 2 4-16,1 19-2 0,-3-21 2 16,3 21-2-16,0 0 2 0,0 0-3 0,0 0-6 15,0 0-11-15,0 0-25 0,0 0-28 0,0 0-56 16,0 0-31-16,0 0-55 0,0 0-74 0,0 0-173 15,22 3 89-15,-18-20 371 0</inkml:trace>
  <inkml:trace contextRef="#ctx0" brushRef="#br0" timeOffset="9813.7453">10550 1477 887 0,'0'0'204'15,"0"0"-158"-15,2-20-30 0,-2 20-4 0,4-17 17 16,-4 17 7-16,11-21 9 0,-11 21-9 0,20-29-8 16,-20 29-11-16,32-36-1 0,-10 20-6 15,-1-6 4-15,3 4-6 0,-1-4 4 0,4 4-6 16,-1-2 2-16,1 5 30 0,-2 0-38 16,-2 4 37-16,-23 11-40 0,28-11 3 0,-28 11-4 15,0 0 2-15,0 0 10 0,0 0 2 0,0 0 10 16,15 26-35-16,-15-26 28 0,-3 31-34 0,-2-10 29 15,-1 1 4-15,-1 2-4 0,0 1 10 0,-1 4-8 16,2 5 8-16,1-1-11 0,1 3 7 0,3-5-11 16,4 1 8-16,0-4-7 0,3-2 4 0,0-5-6 15,4-1 3-15,1 1-6 0,2-3 3 16,-13-18 0-16,25 27 2 0,-25-27-5 16,28 11 3-16,-28-11 2 0,31 1 7 0,-31-1 8 15,28-12 3-15,-28 12 2 0,32-32-8 0,-15 10-2 16,2-3-5-16,2 0 2 0,-1-4-6 0,-1-2 9 15,-1-1-11-15,-2 0 7 0,0 3-6 0,-5-1 9 16,-1 3-3-16,-4 2 10 0,-2 1-4 0,-2 5 2 16,-1 0-7-16,-1 19-1 0,-3-29-4 15,3 29 0-15,-2-20-5 0,2 20 0 0,0 0-1 16,0 0 0-16,0 0-1 0,0 0 1 0,0 0-3 16,0 0-2-16,0 0 0 0,0 0 1 0,0 0 3 15,26-9 0-15,-26 9-4 0,28 3-9 0,-11-3-12 16,3 0-11-16,-2-4-12 0,7 4-28 15,-25 0 7-15,47-6-84 0,-47 6-53 16,44-18-224-16,-15 20-74 0,-29-2 176 0</inkml:trace>
  <inkml:trace contextRef="#ctx0" brushRef="#br0" timeOffset="10655.6802">11960 1432 1145 0,'-7'-18'222'0,"7"18"-189"0,0 0-31 16,0 0-4-16,0 0 0 0,0 0 3 0,22-12 2 31,-22 12-4-31,24-14 3 0,-7 5-4 0,3 1 2 16,3 2-2-16,1-3-11 0,-1 0-17 0,5 2-34 15,-10-4-23-15,9 9-30 0,-27 2-15 16,39-6-43-16,-39 6-37 0,20-4-166 0,1 21 188 15,-21-17 190-15</inkml:trace>
  <inkml:trace contextRef="#ctx0" brushRef="#br0" timeOffset="10847.4687">11892 1627 1415 0,'0'0'169'0,"0"0"-148"15,0 0-13-15,0 0 0 0,0 0 15 0,21 0 12 16,-21 0 1-16,35 2-4 0,-12-4-12 0,4-2-9 16,2-2-1-16,4-1-6 0,0-1-6 0,1-1-12 15,-1 0-23-15,-6-5-46 0,9 11-75 0,-18-20-133 16,7 11-268-16,4 7 42 0,-12-13 387 16</inkml:trace>
  <inkml:trace contextRef="#ctx0" brushRef="#br0" timeOffset="22008.5711">13466 1346 728 0,'0'0'35'16,"-20"-23"-1"-16,20 23 2 0,-23-14 8 0,23 14-5 15,-29-7-5-15,12 6-9 0,-2 2 6 0,-1 7 6 16,-3-1 17-16,2 8 8 0,-7 0 4 16,9 5 2-16,-8-1-12 0,9 8-2 0,-5-7-15 15,7 9 1-15,-1-5-10 0,6 3 1 16,1-4-11-16,7-1 1 0,2-4-9 0,5-1 3 15,-4-17-7-15,20 24 2 0,-2-18-1 0,4-1 5 16,4-6-1-16,4-4-1 0,4-7-5 0,6-4-6 16,3-5 3-16,0-5-6 0,2-3 6 15,2-6-9-15,-1-2 10 0,-2-3-10 0,-1-1 11 16,-2 1-14-16,-5 1 7 0,-6 2 25 0,-5 3-33 16,-8 2 31-16,-4 4-25 0,-3 1-2 0,-6 4 10 15,-2 4-6-15,-2 19 4 0,-6-29-3 0,6 29 2 16,0 0 1-16,-21-10 2 0,21 10-2 0,-17 11 2 15,17-11-2-15,-24 38-4 0,9-6 6 16,-1 8-2-16,-1 5-25 0,2 2 27 16,1 2-26-16,3-1 17 0,2 1 11 0,1-1-13 15,5-4 9-15,4-1-37 0,3-7 9 0,6 3-24 16,-1-14-19-16,12 10-19 0,-21-35-70 0,40 44-4 16,-23-35-1-16,13 6-12 0,-3-10-34 0,-5-15-151 15,20 17 135-15,-21-28 224 0</inkml:trace>
  <inkml:trace contextRef="#ctx0" brushRef="#br0" timeOffset="22180.4184">14118 1289 1427 0,'0'0'31'0,"-25"16"-23"0,25-16-10 16,-21 34 6-16,10-8-1 0,0 5 6 0,-2 1-5 15,3 6 7-15,-3-2-11 0,4 2 9 16,-1-1-11-16,3-1 8 0,1 3-22 0,-1-8-27 15,10 5-12-15,-4-15-21 0,14 3-35 0,-13-24-58 16,18 15-220-16,4-3-62 0,-22-12 254 0</inkml:trace>
  <inkml:trace contextRef="#ctx0" brushRef="#br0" timeOffset="22321.056">14213 1045 1030 0,'-15'22'-55'0,"15"-22"-23"16,10 20-14-16,-10-20-19 0,26 16-77 0,5 1-149 15,-31-17 169-15,42 22 168 0</inkml:trace>
  <inkml:trace contextRef="#ctx0" brushRef="#br0" timeOffset="22617.9428">14542 1242 991 0,'0'0'114'0,"-19"19"-42"0,19-19-32 16,-25 9 32-16,25-9 2 0,-30 12-16 0,30-12-8 16,-38 14-7-16,20-5-9 0,-4-2 4 15,5 4 4-15,-1-2-11 0,18-9 6 0,-28 20-20 16,28-20-5-16,-17 24-11 0,17-24 3 0,-5 24-6 16,5-24 4-16,9 22-2 0,-9-22-1 0,19 21 1 15,-19-21 1-15,30 22-2 0,-11-13 4 0,-2 1-4 16,2-2 3-16,-2 1 0 0,1-3 1 0,-18-6-2 15,28 17 0-15,-28-17-2 0,21 18 2 0,-21-18-1 16,11 19 5-16,-11-19-6 0,-5 28 4 16,-3-9-9-16,-6 1 1 0,-3 6-10 0,-8 1 4 15,0 1-4-15,-1-4 4 0,2-3-11 16,1-8-6-16,23-13-25 0,-31 16-27 0,31-16-89 16,0 0-150-16,0 0-183 0,11-28 7 0,-4-8 480 15</inkml:trace>
  <inkml:trace contextRef="#ctx0" brushRef="#br0" timeOffset="22852.3386">15059 626 1666 0,'-32'26'88'0,"12"-2"-55"0,-2 3-40 15,1 5-4-15,-1 6 20 0,4 0-26 16,-1 11 33-16,2 2 7 0,-2 4-23 0,3 5 12 15,1-2-12-15,0 1-16 0,3 0 24 0,1-2-24 16,1 3 18-16,2 0 8 0,0-3-17 0,0-2 11 16,1-4-21-16,-2-4 0 0,2 1-21 0,0-9-9 15,8 6-52-15,-9-20-23 0,21 7-34 0,-13-32-84 16,0 0-227-16,28 22 8 0,-28-22 325 0</inkml:trace>
  <inkml:trace contextRef="#ctx0" brushRef="#br0" timeOffset="23024.2545">14701 1311 1426 0,'0'0'179'0,"0"0"-160"0,-17 2-24 0,17-2-2 16,0 0 2-16,0 0 3 0,27 19 1 16,-10-12 2-16,6-1-13 0,0-3-13 0,11 3-34 15,-3-9-32-15,14 11-50 0,-11-16-50 0,12 15-109 16,-3-3-59-16,-10-9-35 0,15 19 362 0</inkml:trace>
  <inkml:trace contextRef="#ctx0" brushRef="#br0" timeOffset="23430.5086">15346 1322 1276 0,'-24'-6'101'0,"24"6"-36"0,-40-1-3 15,21 5 3-15,-9-2 1 0,5 7-5 0,-7-1-14 16,4 6-1-16,-4 2-14 0,3 6 6 16,-1-1-9-16,1 8 6 0,2-4-12 0,4 2 2 15,1-2-10-15,4 0-1 0,4-2-21 0,2-1 12 16,6-2-19-16,4-2 16 0,4 1 6 16,4-3-7-16,-8-16 10 0,31 28-9 0,-8-19-2 0,4-8 0 15,4-2 0-15,3-9 0 0,2-4 2 16,1-6-4-16,0-3 5 0,-1-1-7 0,-1 2 6 15,-3-3-8-15,-3 3 2 0,-3-3-2 16,-2-1 5-16,-2 2-3 0,-2 0 7 0,-5 1-9 16,-3 1 7-16,-2 3-4 0,-10 19 4 0,11-30-2 15,-11 30 3-15,0 0-1 0,0 0 0 0,0 0 0 16,0 0-3-16,0 0-1 0,0 0-1 0,-25 10 1 16,12 10-3-16,-1 4 6 0,-1 5-12 0,-1-2 1 15,3 0-13-15,0-2-4 0,5-2-13 16,1-5-11-16,10 4-26 0,-3-22-19 0,12 30-33 15,-12-30-21-15,23 18-22 0,-23-18-35 16,36-4-93-16,-2 9-102 0,-14-24 143 0,17 20 260 16</inkml:trace>
  <inkml:trace contextRef="#ctx0" brushRef="#br0" timeOffset="23758.6168">15680 1417 1204 0,'-21'0'123'16,"21"0"-51"-16,-30 16-2 0,30-16 8 0,-28 23-9 15,19-6-6-15,9-17-16 0,-25 33-4 0,16-16-10 16,3 2-7-16,-1 2-13 0,3-1 4 0,0-1-6 16,2 1 0-16,2-20-3 0,0 32-4 0,0-32-5 15,7 22 1-15,-7-22-2 0,0 0 3 16,18 10-2-16,-18-10 2 0,22-11 6 16,-22 11-1-16,29-30 6 0,-12 8-3 0,1-1 0 15,1-2-4-15,-1 0 2 0,-1 1-2 0,-2-1 3 16,-3 1-5-16,-1 1 3 0,-3 1-5 0,-1 0 3 15,1 4-5-15,-3 1 3 0,-5 17-5 0,6-18 5 16,-6 18-2-16,0 0 1 0,0 0-1 0,0 0-2 16,0 0 2-16,-2 24-1 0,2-24 2 15,2 33-1-15,0-14 2 0,1-1-5 0,-1 0-2 16,4 1-10-16,-1-3-5 0,-5-16-9 0,19 28-2 16,0-16-18-16,-19-12-17 0,41 14-38 0,-25-24-55 15,21 16-111-15,-10-13-260 0,2-9 31 16,10 8 307-16</inkml:trace>
  <inkml:trace contextRef="#ctx0" brushRef="#br0" timeOffset="24258.6771">16329 1352 1020 0,'-23'-11'102'0,"-2"2"-12"0,5 12 13 0,-15-6 23 16,16 13-3-16,-17-4-24 0,8 11-16 0,-6-1-26 15,2 6-5-15,-2-2-17 0,6 5 1 0,-1-4-16 16,4 6-1-16,5-3-10 0,4-1 1 0,3 0-7 16,4-4 3-16,5 0-7 0,3-1 1 0,1-18 0 15,10 31-1-15,-10-31-3 0,28 27 1 16,-6-19-11-16,3-7-6 0,9-4-18 0,2-12-22 16,10 7-50-16,-12-20-73 0,21 23-136 0,-15-14-250 15,-5-4 57-15,5 13 354 0</inkml:trace>
  <inkml:trace contextRef="#ctx0" brushRef="#br0" timeOffset="24602.5011">16363 1427 1158 0,'0'0'391'0,"0"0"-342"0,-23 17-35 0,23-17 15 16,-5 27 5-16,5-27 7 0,7 23-11 0,-7-23-2 15,22 15-5-15,-4-7 2 0,4-6 1 0,7 3 4 16,5-8-3-16,4 0-5 0,1-2-8 0,1-7-16 15,1 1-4-15,-3-2-2 0,-3-1 4 16,-5 2 3-16,-6-1 4 0,-5 1-2 16,0-4 1-16,-19 16-3 0,17-29 4 0,-17 29-7 15,-4-30 1-15,-3 13-10 0,7 17-2 0,-36-27-5 16,12 19 8-16,-4-1 8 0,-4 6 11 0,0 4 9 16,-5 3 1-16,-1 5 5 0,-2 3-7 0,1 4 7 15,-2 3-3-15,6 6 9 0,3 1-5 0,5 2-2 16,7 0-21-16,6 0 0 0,7-3 0 15,6 0 0-15,4-2 0 0,10-3 0 0,4-2 0 16,5 0 0-16,9-6 0 0,4-2-9 0,13-4-25 16,1-7-15-16,11 2-23 0,-3-12-30 0,21 16-84 15,-17-21-221-15,15 11-172 0,-2 0 32 16,-11-10 486-16</inkml:trace>
  <inkml:trace contextRef="#ctx0" brushRef="#br0" timeOffset="25352.3224">13516 2293 638 0,'0'0'61'16,"0"0"-45"-16,0 0-14 0,0 0 0 0,0 0 3 0,0 0 7 15,0 0 8-15,0 0 14 0,0 0 20 0,0 0 20 16,0 0 15-16,9 18 6 0,-9-18-3 15,25-1-7-15,-25 1-14 0,39-3-12 0,-15-3-15 16,10 8-12-16,1-7-9 0,9 5-4 16,1-4-3-16,10 3-1 0,4-3-1 0,10 0-2 15,4-4 0-15,7 0-4 0,10-4 0 0,7-2-3 16,9-1 2-16,12-3-5 0,5-1 3 0,2-1-6 16,7-2 4-16,7-1-3 0,3 1 5 0,6-6 0 15,4-1 13-15,1 4-3 0,2-2 10 16,1 9 8-16,3 0-47 0,0 1 32 0,-6 3-40 15,0 0 20-15,-9 2 2 0,-5 3-10 0,-7 1-2 16,-9 4-13-16,-9 2-8 0,-13-1-10 0,-5 8-13 16,-15-8-11-16,-5 13-12 0,-19-11-14 0,0 13-6 15,-20-11-25-15,1 11 3 0,-18-8-67 16,-20-4-121-16,32 14-55 0,-32-14 274 0</inkml:trace>
  <inkml:trace contextRef="#ctx0" brushRef="#br0" timeOffset="26243.6901">14498 2616 1084 0,'0'0'170'0,"0"0"-175"0,14-23 10 0,-14 23-25 16,0 0 43-16,0 0 15 0,0 0 3 15,0 0-4-15,0 0-21 0,0 0 3 0,-23 14-26 16,23-14 21-16,-33 35-31 0,11-8 15 0,0 3 6 15,-4 1 22-15,5 8 23 0,-5-5 2 0,10 10 8 16,-6-5-17-16,8 5 1 0,-2 0-18 0,5 1 4 16,1-3-14-16,3-1 5 0,3-5-15 15,3-2 3-15,4-5-11 0,3-2 4 0,2-3 3 16,2-5-49-16,8 3 3 0,-18-22-80 0,37 32-85 16,-37-32-191-16,19 7-125 0,-2 0 87 0,-17-7 436 15</inkml:trace>
  <inkml:trace contextRef="#ctx0" brushRef="#br0" timeOffset="26431.2065">14164 3005 1808 0,'0'0'49'16,"0"0"-38"-16,0 0-14 0,0 0 0 0,0 0 6 15,21-7 1-15,-4 5 0 0,3-2-1 0,5 0-2 16,3-2-3-16,6-1-11 0,1-5-22 15,9 5-26-15,-5-13-39 0,15 17-65 0,-20-23-100 16,16 12-261-16,1 3 35 0,-11-11 273 16</inkml:trace>
  <inkml:trace contextRef="#ctx0" brushRef="#br0" timeOffset="26603.0932">14878 2936 1660 0,'-34'10'125'0,"17"6"-100"15,0 1-14-15,3 3 3 0,0 0 13 0,3 0 7 16,-3-2-8-16,2 3 3 0,0-4-22 0,2 1-3 16,4-1-10-16,6-17 1 0,-6 29-4 0,6-29-10 15,3 23-19-15,-3-23-27 0,13 17-51 0,-13-17-69 16,27 3-201-16,-27-3-169 0,34-19 71 16,-6 11 391-16</inkml:trace>
  <inkml:trace contextRef="#ctx0" brushRef="#br0" timeOffset="27228.1269">15025 2745 1895 0,'0'0'87'0,"0"0"-80"16,0 0-7-16,0 0 6 0,0 0 10 0,0 0 5 15,18 5-6-15,-18-5-15 0,0 0 0 0,0 0 0 16,15 17 0-16,-15-17 0 0,0 0 0 15,16 25 0-15,-16-25 0 0,7 27 0 0,-5-10 0 16,-2 4 0-16,0 3 0 0,-2 4 0 0,-2 1 0 16,-2 0 0-16,-2-2 0 0,-2-1 0 15,1-4 0-15,2-3 0 0,1-2 0 0,6-17 0 16,-8 28 0-16,8-28 0 0,0 0 0 0,-3 19 0 16,3-19 0-16,0 0 0 0,0 0 0 0,0 0 0 15,17-8 0-15,-17 8 0 0,26-26 0 0,-8 7 0 16,3-3 0-16,0-2 0 0,1 0 0 0,0-2 0 15,1 1 0-15,-1-2 0 0,-2 3 0 16,-1 0 0-16,-3 2 0 0,-1 4 0 0,-15 18 0 16,21-25 0-16,-21 25 0 0,0 0 0 15,0 0 0-15,0 0 0 0,0 0 0 0,0 0 0 16,0 0 0-16,0 0 0 0,7 27 0 0,-10-8 0 16,-1 1 0-16,1 1 0 0,0-1 0 0,1 1 0 15,1-2 0-15,2-1 0 0,0-1 0 0,-1-17 0 16,7 29 0-16,-7-29 0 0,15 22 0 15,-15-22 0-15,20 14 0 0,-20-14 0 0,21 7 0 16,-21-7 0-16,25 0 0 0,-25 0 0 0,28-10 0 16,-28 10 0-16,33-23 0 0,-14 6 0 0,0-2 0 15,2-4 0-15,-3 0 0 0,2-2 0 0,-1 1 0 16,0 0 0-16,-1 2 0 0,-2 3 0 0,-2 2 0 16,-14 17 0-16,21-25 0 0,-21 25 0 15,0 0 0-15,0 0 0 0,0 0 0 16,0 0 0-16,0 0 0 0,0 0 0 0,0 0 0 15,3 25 0-15,-7-4 0 0,-5 4 0 0,-2 3 0 16,-1 1 0-16,-1-1 0 0,0 3 0 0,3-2 0 16,2 0-24-16,2-2-6 0,7-1-24 0,-2-7-22 15,13 8-56-15,-12-27-79 0,23 21-334 0,-23-21-16 16,28 16 148-16</inkml:trace>
  <inkml:trace contextRef="#ctx0" brushRef="#br0" timeOffset="27587.4896">15916 2947 1516 0,'0'0'281'16,"0"0"-266"-16,0 0-18 0,6 21 3 0,-6-21 3 15,19 12 2-15,-19-12-1 0,22 6-1 0,-22-6-3 16,28 0 0-16,-11-1 1 0,0-2-2 0,1 0 2 15,-18 3-2-15,29-11 2 0,-29 11-2 0,24-16-2 16,-24 16-6-16,19-18-4 0,-19 18-5 0,8-19 4 16,-8 19-2-16,-5-22 9 15,5 22 0-15,-17-21 5 0,17 21 3 0,-29-17 9 16,29 17 6-16,-36-9 7 0,16 10 0 0,-4 0 0 16,2 5 6-16,-4 4 1 0,2 4 6 0,-4 4-4 15,1 5-3-15,1 4-10 0,2 4-1 0,3 2-8 16,5 1 3-16,2-1-13 0,6-4 0 0,7-3 0 15,6-3 0-15,5-3 0 0,11-5 0 16,8-4 0-16,9-5 0 0,9-7-4 0,7-7-42 16,14-3-4-16,-2-10-44 0,18 16-160 0,-7-18-350 15,-5 0 15-15,-7 0 184 0</inkml:trace>
  <inkml:trace contextRef="#ctx0" brushRef="#br0" timeOffset="30881.4741">9152 618 624 0,'0'0'84'0,"0"0"-54"0,-28 11 18 0,28-11 26 16,-35 20 19-16,16-1 7 0,-12-6-13 0,6 7 22 15,-8-5-39-15,2 2-19 0,-6 8 6 0,8-8-47 16,-6 10 30-16,15-9-7 0,3-7-5 0,17-11-13 16,0 0-12-16,-17 14-3 0,17-14-7 15,0 0 4-15,19 14 1 0,-19-14 1 0,32 6-3 16,-11-8 4-16,3 1 2 0,3 0 0 0,2 0-1 15,0 1 0-15,-2-1-2 0,-1-3 0 0,-1 5 1 16,-5-2 0-16,-1 2 1 0,-19-1-1 16,24 11 2-16,-24-11 0 0,0 0 0 0,10 26 6 15,-10-26-4-15,-11 29 3 0,0-13-6 0,-5 3-2 16,-1-2-13-16,-5-1 5 0,1 0-16 16,-2-1 0-16,4-1-11 0,-2-4-11 0,21-10-31 15,-25 12-46-15,25-12-120 0,0 0-150 0,0 0-37 16,18 0 290-16</inkml:trace>
  <inkml:trace contextRef="#ctx0" brushRef="#br0" timeOffset="31412.7109">9405 706 893 0,'0'0'249'15,"-23"1"-210"-15,23-1 3 0,0 0 8 0,-27 11 14 16,27-11-10-16,0 0-20 0,-22 16-56 0,22-16 44 15,-20 29-44-15,11-11 49 0,4 6-1 0,-1 2-8 16,4 2 13-16,-4 1-13 0,5 0 8 16,-5 0-9-16,2-3-1 0,-1 1-3 0,1 0 13 15,0-3-3-15,1-2 4 0,-1-4-10 0,4-18-3 16,0 27-10-16,0-27-1 0,0 0-3 0,0 0 0 16,0 0 4-16,0 0 1 0,0 0 6 0,0 0 1 15,0 0-3-15,15-23-7 0,-10 3 1 0,2-5-7 16,3-1 6-16,-2 1-6 0,3-2 7 15,-1 2-7-15,1-1 5 0,0-1-4 16,0-1 5-16,2-5-6 0,1-1 2 0,-1 4 20 16,4 1-7-16,0 1 9 0,3 3-6 0,1-1-17 15,1 7-4-15,-1 3-4 0,0 4 2 0,-2 5-5 16,-1 3 1-16,-18 4-1 0,32 8-2 0,-32-8 2 16,24 16 0-16,-24-16-3 0,19 28-4 0,-13-7 1 15,-1-1-9-15,-4 5 38 0,-2 1-33 16,-6-2-14-16,0 9 20 0,-7-3-35 0,1 0 46 15,-2 3 9-15,-2-5-2 0,-3-1 8 0,1-2-9 16,-1-2 8-16,-3 1-7 0,0-1 5 0,-1-2-5 16,-1 0 5-16,2-2-8 0,-1-4 7 0,-2 1-7 15,2-3 4-15,-1-1-4 0,1-2 1 16,3 0 1-16,1-2-2 0,3-1 7 0,17-7-9 16,-23 15 4-16,23-15-32 0,-13 24 30 15,13-24-27-15,-5 34 26 0,2-12 7 0,3 6-6 16,-2 2 4-16,1 5-25 0,-3 0 3 0,3 3-10 15,-2-9-19-15,9 9-94 0,-12-17-89 0,10-1-247 16,7 8 47-16,-11-28 433 0</inkml:trace>
  <inkml:trace contextRef="#ctx0" brushRef="#br0" timeOffset="31834.6885">9728 819 1131 0,'0'0'298'0,"0"0"-289"0,0 0-25 0,0 0 5 16,0 0 22-16,18 2 17 0,-18-2 0 0,19 4-1 16,-19-4-10-16,31-4-5 0,-14-1 1 0,3-1 2 15,0 0 2-15,2-2-3 0,0 1-4 0,1-4-4 16,0 0-2-16,-3-1-5 0,2 0 2 15,-2 4 23-15,-2 0-13 0,-1 2 13 0,-17 6-8 16,24-14-14-16,-24 14 2 0,0 0 2 16,0 0 0-16,9-22 1 0,-9 22-3 0,0 0-4 15,-21-17 0-15,21 17 2 0,-29 0-3 0,11 1 6 16,-4 0-3-16,-2 1 0 0,-3 4 11 0,1 5 2 16,-3 4-6-16,4-1 40 0,-6 6-33 0,6 4-11 15,-6 1 26-15,4 8-47 0,2 1 34 0,5-3 5 16,3 2-19-16,5-3 3 0,6-6-6 0,5 2-5 15,5-6 1-15,4 1 0 0,6-3-5 16,3-3 2-16,6-3-11 0,1-5-7 0,11 0-22 16,-3-8-14-16,12 0-43 0,-9-14-52 15,20 7-109-15,-14 0-255 0,0-7 23 0,13 6 303 16</inkml:trace>
  <inkml:trace contextRef="#ctx0" brushRef="#br0" timeOffset="32178.3782">10201 859 1440 0,'-22'13'60'0,"22"-13"-45"0,-21 18-1 15,21-18 9-15,0 0 13 0,0 0 4 0,19 17 1 16,1-15-2-16,1-4-9 0,7-3-7 0,4-6-9 16,4-3-14-16,4-1 5 15,-1-4-12-15,0 1 8 0,-2 1 3 0,-1-4-3 16,-2 2-1-16,-4 2 2 0,-1-4 22 0,-6 6-10 15,-6 0 13-15,-17 15-11 0,17-28-16 0,-17 28 1 16,-3-26-3-16,3 26-3 0,-23-24-7 0,6 14 4 16,-4 0 2-16,-5 4 2 0,-4 9 3 0,0 3 1 15,-3 6 5-15,-1 4 6 0,1 2 8 0,-1 2 6 16,1 7 22-16,3-5-25 0,2 2-29 16,2-1 3-16,5-1-36 0,4 2 31 0,6-5 12 15,7 0-2-15,5-2-1 0,-1-17-6 0,19 32 6 16,0-20-11-16,1-4-5 0,9-2-13 0,1-4-16 15,12-2-40-15,-7-10-49 0,21 3-94 16,-20-10-92-16,17 5-111 0,1 8-32 0,-20-6 334 16</inkml:trace>
  <inkml:trace contextRef="#ctx0" brushRef="#br0" timeOffset="32506.5038">10811 697 1094 0,'-29'-14'170'16,"-2"14"-61"-16,13 6-3 0,-12 4-12 0,10 1 19 15,-8 2-55-15,5-2-30 0,-3 4 18 0,4 4-55 16,-1 3 44-16,4 1 0 0,1 3-16 16,6-3 5-16,0 0-14 0,4-1 3 15,6-3-4-15,2-19 0 0,11 26 0 0,-11-26 1 16,32 9-1-16,-9-9-3 0,6-3 1 0,3-9-3 16,3-8-2-16,2-4-1 0,5-11 0 0,3-8-7 15,2 5-3-15,-1-8 22 0,-2 0 2 0,-4-1 7 16,-4-5-22-16,-6 2 0 0,-4 7 0 0,-3 1 0 15,-5 2 0-15,-3 1 0 0,-3 5 0 16,-4 5-10-16,-3 7 9 0,-5 22-8 0,-1-17 5 16,1 17 11-16,0 0 2 0,-24 28-1 0,7-1-8 15,-4 10 0-15,-6 14 0 0,-6 12 0 0,-1 13 0 16,-1 0 0-16,-2 3 0 0,7-4 0 0,6-9-23 16,3-5-16-16,15-10-71 0,-5-19-96 15,34-9-379-15,-8 9-35 0,4-6 157 16</inkml:trace>
  <inkml:trace contextRef="#ctx0" brushRef="#br0" timeOffset="33178.4223">11276 363 1060 0,'0'0'202'0,"2"-27"-193"0,-2 27-15 15,23-30 1-15,-2 12 21 0,-2 5 16 16,8-1 16-16,-3 2 16 0,8 2 1 0,-6 4-4 16,5 2-1-16,-8-1-8 0,5 10-10 0,-8-2 3 15,2 7-7-15,-22-10-4 0,30 36-9 0,-21-6-3 16,-6 8 0-16,-6 8-12 0,-6 2 13 0,-9 7-14 16,-3 3-4-16,-7 1 10 0,-2-5 17 0,-4-3-41 15,-2-2-23-15,0-7 3 0,-1 1-33 16,5-5 39-16,-2-10 5 0,6-5-38 15,-5-10-25-15,16 0-55 0,-16-12-76 0,33-1-158 16,-22 11-154-16,-1-12 97 0,23 1 427 0</inkml:trace>
  <inkml:trace contextRef="#ctx0" brushRef="#br0" timeOffset="33631.5449">8699 466 1049 0,'-49'58'256'0,"-1"11"-159"15,17 6 11-15,-7 10-45 0,12-5-12 0,-1-2-14 16,10-3-37-16,6-5 8 0,10-2 11 0,10-3-17 16,9-7-26-16,12-5 6 0,6-8-44 0,16 2-20 15,-4-19-69-15,27 8-276 0,-4-7-94 0,-1-11 117 16</inkml:trace>
  <inkml:trace contextRef="#ctx0" brushRef="#br0" timeOffset="34672.4555">11707 4402 1394 0,'0'0'169'0,"0"0"-139"0,0 0-17 16,0 0 0-16,16-23 6 0,-16 23 8 0,23-28 0 15,-8 11-4-15,4 3-12 0,2-1-5 16,2 1-6-16,-2-1 3 0,-2 3-4 0,-2 1 4 15,-17 11-2-15,31-13 2 0,-31 13 0 0,20-5 2 0,-20 5-1 16,0 0 1-16,0 0 1 0,0 0-3 0,15 18 4 16,-15-18-3-16,-4 29 2 0,-1-8-4 0,-2 2 3 15,-3 5-7-15,-2 2 8 0,-2 3-5 0,0 0 9 16,0 0-2-16,2 1-8 0,-1-4 28 0,6-2-28 16,2-6 25-16,4-3-16 0,1-19-5 0,8 28 0 15,-8-28-3-15,21 18 3 0,-21-18 1 16,37 6 4-16,-14-9 4 0,5-5 0 0,2-5 4 15,4-4 1-15,0-5 0 0,0-2-2 0,-1-5-13 16,-4 0 18-16,-3-4-19 0,-3 1 20 16,-4-2-21-16,-2 1-1 0,-3 1 0 0,-2 0 0 15,-5 3 0-15,-2 1 0 0,-2 2 0 0,-2 0 0 16,-1 2 0-16,0 1 0 0,0 6 0 0,0 17 0 16,1-23 0-16,-1 23 0 0,0 0 0 15,0 0-12-15,0 0-14 0,23-13-7 0,-5 15-7 16,1-3-11-16,11 8-34 0,-6-11-35 0,21 19-89 15,-19-22-180-15,14 11-155 0,5 3 49 0,-11-16 453 16</inkml:trace>
  <inkml:trace contextRef="#ctx0" brushRef="#br0" timeOffset="34863.1781">12622 4353 1949 0,'0'0'25'0,"0"0"-28"16,0 0-3-16,2-17 1 0,-2 17 6 0,30-23-2 16,-10 11-8-16,2-3-19 0,6 5-28 15,-5-7-42-15,10 16-52 0,-16-19-86 0,18 11-286 16,-12 9-10-16,-23 0 204 0</inkml:trace>
  <inkml:trace contextRef="#ctx0" brushRef="#br0" timeOffset="35008.0524">12483 4598 1389 0,'0'0'360'16,"0"0"-350"-16,26 1-21 0,2-14 10 0,11-5 0 16,6-4-14-16,8-3 27 0,8 2-66 0,-5-10-34 15,21 21-145-15,-23-10-341 0,14-1 52 0,4 9 251 16</inkml:trace>
  <inkml:trace contextRef="#ctx0" brushRef="#br0" timeOffset="35453.9341">14332 4252 1233 0,'0'0'18'16,"10"-25"-20"-16,-10 25 5 0,4-20 9 0,-4 20 9 16,0 0 5-16,0 0 2 0,-25-10-1 0,7 12 4 15,1 9 9-15,-11-4 11 0,6 11 13 16,-12-6 6-16,7 11 2 0,-10-5-9 0,8 7-5 16,-5-4-14-16,5 5-5 0,0-2-11 0,4 1-2 15,4 0-8-15,5-4-3 0,6-1-9 0,9-3-2 16,1-17-7-16,19 30-11 0,1-18 24 15,5-1-25-15,9-4 26 0,4-5-15 0,9-4-12 16,5-5-16-16,8-2-36 0,0-9-4 0,12 9-73 16,-13-23-36-16,25 21-135 0,-13-13-227 15,-7-5 77-15,4 11 326 0</inkml:trace>
  <inkml:trace contextRef="#ctx0" brushRef="#br0" timeOffset="35657.0666">14863 4159 1412 0,'-25'0'235'16,"25"0"-164"-16,-36 30-27 0,23-8 3 16,-4-1-8-16,5 4-5 0,-3 3-15 0,3 3 2 15,0 4-10-15,1 2 3 0,0 3-11 0,3-4-10 16,-2 0 18-16,3-4-23 0,3-6 21 0,3-3-27 16,4-1-8-16,-3-22-9 0,21 30-39 0,-21-30-33 15,34 12-100-15,-34-12-160 0,30-26-185 0,-3 11 68 16,-7-19 404-16</inkml:trace>
  <inkml:trace contextRef="#ctx0" brushRef="#br0" timeOffset="36032.0788">15008 4067 1846 0,'-27'13'61'0,"27"-13"-55"15,0 0-8-15,0 0 2 0,0 0 9 16,0 0 11-16,0 0 2 0,20 21 0 0,-20-21-9 15,19 17-5-15,-19-17-4 0,21 24 3 0,-21-24-2 16,18 30 3-16,-12-12-3 0,-1 4 3 0,-4 2-3 16,0 2-5-16,-3 2 0 0,-2 1 0 0,-2 2 0 15,-3 3 0-15,-2 0 0 0,0-2 0 0,-3 0 0 16,0-5 0-16,0-2 0 0,1-2 0 16,2-5 0-16,4-1 0 0,7-17 0 0,-10 17 0 15,10-17 0-15,0 0 0 0,0 0 0 0,0 0 0 16,0 0 0-16,12-18 0 0,-12 18 0 15,24-38 0-15,-5 12 0 0,1-1 0 0,1-2 0 16,0 1 0-16,-1 0 0 0,-1-1 0 0,-2 2 0 16,-2-1 0-16,1 0 0 0,-1 1 0 0,1 1 0 15,-3 3 0-15,-1 5 0 0,-12 18 0 16,17-22 0-16,-17 22 0 0,0 0 0 0,0 0 0 16,0 0 0-16,20 2 0 0,-20-2-42 0,19 18-14 15,1-1-32-15,-20-17-34 0,43 31-83 0,-43-31-116 16,42 10-217-16,-11 4 36 0,-1-13 330 0</inkml:trace>
  <inkml:trace contextRef="#ctx0" brushRef="#br0" timeOffset="36282.1082">15813 4181 1541 0,'0'0'122'0,"-36"-7"-64"0,15 7-3 16,-5-4 2-16,6 8-10 0,-6-2-13 0,3 8-4 15,-5-1-7-15,4 7 4 0,-3 1-2 16,3 4-2-16,-1 0-18 0,3 3-5 0,2 1 0 16,4 0 0-16,4 0 0 0,4 1 0 0,5-3 0 15,4-1 0-15,6-3 0 0,3-1 0 0,-10-18 0 16,35 27 0-16,-12-18 0 0,4-6 0 0,8-2-24 16,3-6-11-16,7 0-41 0,-5-12-32 15,16 14-105-15,-25-26-182 0,17 12-158 0,-6 0 20 16,-12-11 424-16</inkml:trace>
  <inkml:trace contextRef="#ctx0" brushRef="#br0" timeOffset="36625.8855">16090 4157 1732 0,'-20'0'93'0,"20"0"-53"0,-22 6-2 0,22-6-3 16,-20 14-4-16,20-14-8 0,-23 27 2 0,10-10-4 15,1 4-12-15,1 1-9 16,-1 1 0-16,1 3 0 0,0-1 0 0,1 0 0 15,1 1 0-15,1-3 0 0,3-3 0 0,4-2 0 16,1-18 0-16,5 28 0 0,-5-28 0 0,17 17 0 16,-17-17 0-16,29 6 0 0,-8-7 0 0,4-4 0 15,2-3 0-15,1-6 0 0,1-5 0 0,1-4 0 16,2-2 0-16,-2-2 0 0,1 1 0 16,-4-1 0-16,-2 2 0 0,-1-1 0 0,0 3 0 15,-5 1 0-15,-2 4 0 0,-17 18 0 0,17-25 0 16,-17 25 0-16,0 0 0 0,0 0 0 0,0 0 0 15,0 0 0-15,0 0 0 0,0 0 0 0,-11 26 0 16,4-7 0-16,-2 0 0 0,0 1 0 0,0 0 0 16,1-1 0-16,0 1 0 0,2-1 0 15,0-1 0-15,4-1 0 0,2-17-32 16,0 29-37-16,0-29-28 0,14 23-59 0,-14-23-75 16,27 4-225-16,-27-4-95 0,32-8 97 0</inkml:trace>
  <inkml:trace contextRef="#ctx0" brushRef="#br0" timeOffset="37157.1468">16698 4142 1491 0,'-30'6'129'16,"30"-6"-80"-16,-18 16-1 0,18-16 8 16,-20 28-5-16,11-10-6 0,-4-1-10 0,4 2-1 15,-1-1-8-15,0 3 0 0,-1-2-6 0,3 3 2 16,-2-2-7-16,1 2-15 0,1 1 0 0,2-2 0 15,-1-3 0-15,2 0 0 0,1-1 0 16,4-17 0-16,-2 24 0 0,2-24 0 0,0 0 0 16,0 0 0-16,0 0 0 0,22 11 0 0,-22-11 0 15,20-14 0-15,-20 14 0 0,26-29 0 0,-10 9 0 16,-3 1 0-16,0-3 0 0,-1 2 0 0,1-2 0 16,-2 2 0-16,-2 1 0 0,-1 1 0 0,-2 1 0 15,-1 0 0-15,-5 17 0 0,7-28 0 0,-7 28 0 16,5-19 0-16,-5 19 0 15,0 0 0-15,0 0 0 0,0 0 0 0,0 0 0 16,0 0 0-16,0 0 0 0,11 20 0 0,-11-20 0 16,8 20 0-16,-8-20 0 0,9 20 0 0,-9-20 0 15,0 0 0-15,14 23 0 0,-14-23 0 0,0 0 0 16,0 0 0-16,21 15 0 0,-21-15 0 0,0 0 0 16,0 0 0-16,21 0 0 0,-21 0 0 0,0 0 0 15,22-12 0-15,-22 12 0 0,0 0 0 16,21-23 0-16,-21 23 0 0,0 0 0 0,19-24 0 15,-19 24 0-15,0 0 0 0,19-21 0 0,-19 21 0 16,0 0 0-16,18-11 0 0,-18 11 0 0,0 0 0 16,17-2 0-16,-17 2 0 0,0 0 0 15,20 11 0-15,-20-11 0 0,11 18 0 0,-11-18 0 16,7 28 0-16,-3-10 0 0,-4 0 0 16,0 5 0-16,-4 0 0 0,-2 1-6 0,-3 0-14 15,1 0-14-15,-3-3-7 0,6 2-33 0,5-23-35 16,-6 36-90-16,6-36-327 0,0 0-39 0,-1 21 93 15</inkml:trace>
  <inkml:trace contextRef="#ctx0" brushRef="#br0" timeOffset="37657.1472">17612 3776 1181 0,'-17'-39'318'15,"1"12"-285"-15,-5-3-10 0,5 2 1 0,-2 2 10 16,5 5 1-16,-3 1 11 0,16 20-11 15,-28-22-4-15,28 22-6 0,-24-4-8 0,24 4-1 16,-25 16-7-16,25-16 2 0,-29 39-2 0,11-10 7 16,-3 6-2-16,-1 7 9 0,-3 5-7 15,-2 4-3-15,1 0 16 0,3 3-21 0,1-2 14 16,3 0-12-16,2-1-12 0,4 0 7 0,3-2-10 16,5-1 9-16,3-5-11 0,3-4 1 0,6-1-18 15,-2-5-6-15,7 3-35 0,-7-9-32 16,14 9-39-16,-19-36-123 0,16 34-302 0,-1-14 43 15,-15-20 222-15</inkml:trace>
  <inkml:trace contextRef="#ctx0" brushRef="#br0" timeOffset="37844.7334">17092 4291 1732 0,'-37'-23'168'0,"37"23"-119"0,-9-18-22 0,9 18-8 16,0 0-7-16,11-21-6 0,-11 21-3 0,20-11-3 15,-20 11-1-15,25-11-1 0,-8 7-4 0,0-2-9 16,5 3-10-16,-1-3-15 0,4 6-21 0,-3-7-22 16,12 10-26-16,-9-15-36 0,18 21-40 0,-16-24-48 15,18 15-148-15,-4 3-59 0,-11-17 151 16</inkml:trace>
  <inkml:trace contextRef="#ctx0" brushRef="#br0" timeOffset="38516.5506">17507 4267 1431 0,'-30'12'292'15,"30"-12"-259"-15,0 0-29 0,0 0 0 0,-14 17 5 16,14-17 5-16,0 0 9 0,32 2 4 0,-13-7 2 16,7 0-4-16,3-4-1 0,5-2-6 0,0-2-2 15,4-2-8-15,-2-1-2 0,0 2-6 0,-5-2 2 16,-4 3-3-16,-6 1 3 0,-21 12 0 0,26-21 2 15,-26 21 0-15,9-17 5 0,-9 17-4 16,0 0 1-16,-7-24-4 0,7 24-3 0,-25-13-1 16,7 10 1-16,-4 3 0 0,-2 3 1 15,0 2 3-15,-3 1-2 0,1 4 4 0,0 3-1 16,0 1 4-16,-1 3 0 0,3 4 5 0,0-1-2 16,4 2-10-16,3-2-1 0,6 1 0 0,4-3 0 15,4-1 0-15,6 0 0 0,-3-17 0 0,21 29 0 16,-4-14 0-16,6-6 0 0,5-1 0 15,6-4 0-15,3-2 0 0,6-5 0 0,2-2 0 16,2-1-3-16,-3-3-29 0,-1 1-4 0,-6-3 0 16,0 3-4-16,-7-4-8 0,-1 3-17 0,-8-6-19 15,6 6-18-15,-17-13-31 0,14 16-26 0,-20-20-20 16,-4 26 23-16,15-28 44 0,-15 28 78 0,3-24 64 16,-3 24 42-16,-10-21 19 0,10 21 11 15,0 0-4-15,-28-19-4 0,28 19-5 16,-18 2-11-16,18-2-9 0,-20 12-9 0,20-12-5 15,-19 25-9-15,10-6-3 0,-3-1-12 0,4 5-1 16,-2 0-10-16,2 1 2 0,-2 0-2 0,4 3 5 16,-2-3-6-16,4 3 1 0,0-4 0 0,3 0 0 15,1-5-5-15,0-18 1 0,6 25-11 0,-6-25 0 16,0 0 4-16,21 21 0 0,-21-21-3 16,0 0-6-16,18-7 0 0,-18 7 0 0,23-21 0 15,-10 3 0-15,2-4 0 0,1-2 0 0,-3 0 0 16,0-2 0-16,0 2 0 0,-4 0 0 15,1 1 0-15,-1 1 0 0,-3-2 0 0,-2 1 0 16,1 0 0-16,-1 3 0 0,1 1 0 0,-5 19 0 16,10-26 0-16,-10 26 0 0,0 0 0 0,15-22 0 15,-15 22 0-15,0 0 0 0,22-7 0 16,-22 7 0-16,25 0 0 0,-25 0 0 0,29 6-21 16,-29-6-35-16,33 9-38 0,-33-9-41 0,41 15-111 15,-41-15-337-15,36 6 27 0,-10 0 201 0</inkml:trace>
  <inkml:trace contextRef="#ctx0" brushRef="#br0" timeOffset="39279.4783">18451 4235 1271 0,'-12'20'371'0,"12"-20"-292"0,0 0-29 16,0 0-9-16,0 0-5 0,0 0-2 16,0 0 3-16,22-15 5 0,-3 10-6 0,5-4-10 15,4 0-10-15,1-3-8 0,3 1-8 0,-2 0 0 16,-2-1 0-16,0 2 0 0,-1 0-1 15,-4 1 0-15,0-2-1 0,-1 2 3 0,-2-1-2 16,-3 0 3-16,-17 10-4 0,17-14 1 0,-17 14-1 16,0 0-2-16,-6-23-4 0,6 23-1 0,-20-15-3 15,20 15 4-15,-33-7 2 0,12 7 4 0,-5 5 2 16,0 2 2-16,-3 3-1 0,0 4-2 0,-1 2 4 16,-4 4-3-16,0 3 11 0,-4 3 2 0,4 4 9 15,-1-2-17-15,7 1-5 0,4-2 0 16,9-4 0-16,9-2 0 0,4-1 0 0,2-20 0 15,17 30 0-15,2-19 0 0,4-4 0 16,6-5 0-16,5-2 0 0,5-4 0 0,2-5 0 16,4-4 0-16,1-4 0 0,-1 1 0 0,-1-3 0 0,-4 2-8 15,-2-2-4-15,-3-1 7 0,-5 2-2 0,-5 0 4 16,-4 1-2-16,-21 17 6 0,28-29-1 16,-28 29 3-16,12-19 2 0,-12 19 4 15,0 0 3-15,0 0-2 0,0 0-10 0,-6-17 0 16,6 17 0-16,0 0 0 0,0 0 0 0,-25 12 0 15,25-12 0-15,-20 22 0 0,8-6 0 0,-2 3 0 16,-2 1 0-16,-1 3 0 0,0-1 0 0,0 0 0 16,2-2 0-16,0-2 0 0,15-18 0 0,-17 29 0 15,17-29 0-15,-6 19 0 0,6-19 0 16,0 0 0-16,0 0 0 0,0 0 0 0,28 6 0 16,-28-6 0-16,33-22 0 0,-10 4 0 0,0-5 0 15,6-3 0-15,-5 1 0 0,3-4 0 0,-1 1 0 16,-3 0 0-16,-3 3 0 15,-1 2 0-15,-2 1 0 0,-3 4 0 0,-14 18 0 0,26-28 0 16,-26 28 0-16,0 0 0 0,0 0 0 0,0 0 0 16,0 0 0-16,0 0 0 15,0 0 0-15,0 0 0 0,2 22 0 0,-7-3 0 16,1 3 0-16,0 0 0 0,-1 1 0 0,3 0 0 16,0-3 0-16,4 2 0 0,1-5 0 0,6 1-20 15,-9-18-26-15,25 28-21 0,-25-28-29 0,43 18-51 0,-43-18-85 0,56-11-287 16,-27 9-27-16,-1-10 173 0</inkml:trace>
  <inkml:trace contextRef="#ctx0" brushRef="#br0" timeOffset="39473.3551">19305 4113 1699 0,'-28'1'84'0,"8"9"-29"0,-1-2-4 0,3 5-4 0,0 0-13 16,1 1-5-16,17-14-13 0,-27 32-3 15,20-15-5-15,3 1-1 0,4-1-5 16,0-17 0-16,9 30-2 0,-9-30 0 0,20 24 0 16,-20-24-5-16,38 17-13 0,-16-13-13 0,7 1-21 15,-2-10-33-15,11 10-61 0,-18-24-116 0,16 16-321 16,-6-6 19-16,-4-5 264 0</inkml:trace>
  <inkml:trace contextRef="#ctx0" brushRef="#br0" timeOffset="39807.4827">19515 4246 1541 0,'-35'5'180'0,"35"-5"-128"16,-26 19-21-16,26-19-5 0,0 0-7 16,0 0 0-16,6 17 4 0,11-16 9 15,4-5 0-15,8-4-4 0,4-4-4 0,7-1-10 16,3-3 0-16,0-2-7 0,1-1-2 0,-1-2-5 15,-3 2 0-15,-5-1 0 0,-3 4 0 0,-9-1 0 16,-5 2 0-16,-18 15 0 0,17-27 0 0,-17 27-2 0,-2-21-2 16,2 21-7-16,-22-18 1 0,4 13-3 0,-7 4 6 15,-4 5 3-15,-6 8 3 0,0 3 10 16,-2 6 0-16,2 3 10 0,1 0-4 0,3 5-15 16,3 1 0-16,6 2 0 0,7-3 0 0,6-2 0 15,5-2 0-15,7-4 0 0,3-2 0 0,6-3 0 16,5-2 0-16,4-3 0 0,9-3 0 0,2-4-9 15,6-1-41-15,-3-7-30 0,11 10-74 0,-20-27-241 16,17 14-210-16,-6-4 12 0,-8-11 433 0</inkml:trace>
  <inkml:trace contextRef="#ctx0" brushRef="#br0" timeOffset="40198.1323">15184 4124 1999 0,'-30'0'47'0,"30"0"-79"0,0 0-33 16,7-33-68-16,15 33-138 0,-15-17-331 0,-7 17 4 15,15-18 254-15</inkml:trace>
  <inkml:trace contextRef="#ctx0" brushRef="#br0" timeOffset="40885.6553">13645 5071 1367 0,'0'0'222'0,"0"0"-205"16,31-17-21-16,0 4 6 15,11-4-2-15,8-3 4 0,13 0-5 0,9 0 5 16,10 0-4-16,10-1 5 0,7 2-7 0,12-3 5 16,11 0-5-16,8 2 4 0,6-1-3 0,8 3 3 15,1 1-3-15,4 5 3 0,4 3-1 0,4 0 3 16,1 5-1-16,3 3-1 0,1 2 1 0,3 3-1 16,4 1 0-16,0 1 0 0,3 0 0 0,-2 1-1 15,3 0 5-15,-1-2-2 0,2 3 11 16,0-5 8-16,4 1 4 0,4-7 5 0,9 1-7 15,2-5-4-15,8-1-5 0,7-2-6 0,5-1-2 16,3-3 0-16,4 1-3 0,-7-3 5 0,0 2-5 16,-4-3 2-16,-2 1-5 0,2 0 2 15,-5 2-5-15,-5 2 4 0,-10 0-5 0,-3 3 2 16,-9 2-10-16,-11 2-9 0,-10 0-19 16,-14 7-18-16,-18-8-24 0,-4 15-50 0,-29-17-69 15,4 13-253-15,-27-2-36 0,-18-6 92 0</inkml:trace>
  <inkml:trace contextRef="#ctx0" brushRef="#br0" timeOffset="41839.8829">15346 5297 1294 0,'28'0'213'15,"-28"0"-169"-15,0 0-18 0,0 0 1 0,0 0 7 16,0 0 3-16,0 0-5 0,0 0-11 0,0 0-8 16,0 0-9-16,0 0-2 0,0 0-4 15,-21 27 4-15,21-27-2 0,-14 35 8 0,5-12 1 16,3 6 10-16,0 1-3 0,2 4 4 0,1 3-14 15,2 1 7-15,-3-1-8 0,3 2 8 16,-3-2-6-16,2 0 3 0,-1-3-12 0,1-3-10 0,-1-3 26 16,1-2-28-16,1-5 31 0,-2-2-10 15,3-19-1-15,-3 23 6 0,3-23-7 16,0 0-1-16,0 0-1 0,0 0-2 0,0 0 1 16,0 0 1-16,0 0-1 0,6-19-2 0,-1 0 3 15,-2-4 10-15,3-5-25 0,2 0 25 0,0-3-25 16,1 0 10-16,0-1 6 0,2-2-6 0,0-1 7 15,3-1-8-15,0-3 8 0,3-1-8 0,0-2 7 16,3 0-7-16,0 4 6 0,1 1-7 0,2 5 7 16,-3 3-6-16,-1 6 5 0,0 3-5 15,-19 20 4-15,32-19-3 0,-32 19 1 16,26-6 0-16,-26 6 0 0,20 7 0 0,-20-7 0 16,21 17 0-16,-21-17-5 0,18 26 0 0,-18-26-8 15,14 32 2-15,-11-12-2 0,-2-1 5 0,-4 2 2 16,-2-1 6-16,-6 1-2 0,-2 0 5 0,-6 1-4 15,-4 0 4-15,-3 0-4 0,-4-3 5 0,-1 0-3 16,-1-2 2-16,2-3-4 0,-1-2 3 0,2-3-4 0,2-1 1 16,4-1-17-16,0-6-30 0,23-1-32 0,-40 3-30 15,40-3-35-15,-28-4-70 0,28 4-277 0,0 0 11 16,0 0 231-16</inkml:trace>
  <inkml:trace contextRef="#ctx0" brushRef="#br0" timeOffset="42511.7826">15794 5558 1650 0,'0'0'32'0,"-10"-20"-36"0,10 20-3 16,25-26 5-16,-5 11 5 0,2-1-5 15,2 1 3-15,0 1-2 0,1 1 2 0,-1 0-1 16,-2 4 3-16,-1-2-3 0,-3 2 5 0,-18 9 0 16,30-15 2-16,-30 15 2 0,21-11 1 0,-21 11 7 15,0 0 15-15,0 0 2 0,0 0-1 0,0 0-7 16,0 0-14-16,-21-12-6 0,21 12-2 16,-33 5 0-16,15 1 0 0,-1 2 3 0,-3 1 4 15,1 1 1-15,-2 1-1 0,0 3 3 0,1 0-5 16,0 3 6-16,0 1-2 0,3 2 1 0,3-1-4 15,3 0-2-15,3 1-5 0,4-2 1 0,6-18-4 16,-3 31 4-16,3-31-5 0,14 24 2 0,-14-24-2 16,30 17-1-16,-7-13 1 0,5-4 0 15,6-5 0-15,4-5 0 0,6-4-3 16,1-5-9-16,6-3-5 0,-1-5-16 0,4 2-2 16,-4-4-10-16,-1 5 4 0,-5-4 0 0,-4 6 15 15,-7 0 3-15,-4 6 12 0,-6 3 2 0,-5 4 6 16,-18 9 2-16,21-11 5 0,-21 11 5 0,0 0 9 15,0 0 1-15,0 0-4 0,0 0-3 0,-23 17-12 16,23-17 5-16,-31 25 4 0,16-7 7 16,-4 1 1-16,3 4 4 0,-2 0-5 0,4 3 5 15,-1-3-4-15,3-1 6 0,1-2-6 0,2-1 2 16,2-2-4-16,2 0 0 0,5-17-2 16,-5 25-2-16,5-25-3 0,0 0-2 0,6 18-2 15,-6-18 1-15,0 0 0 0,0 0-1 0,22-4 1 16,-22 4-1-16,21-18 2 0,-21 18-5 0,30-33 4 15,-13 14-4-15,2-2 2 0,-2 1-4 16,1-2 5-16,-1 0-4 0,0 0 3 0,1 2-1 16,-3 2 0-16,-1 0-1 0,-14 18 2 0,27-26-4 15,-27 26 4-15,22-17-4 0,-22 17 1 0,20-7-5 16,-20 7-10-16,18-2-9 0,-18 2-11 0,17 2-12 16,-17-2-21-16,19 5-24 0,1 7-57 0,-20-12-79 15,30 5-173-15,-12-2-102 0,-1-6 53 0,15 12 448 16</inkml:trace>
  <inkml:trace contextRef="#ctx0" brushRef="#br0" timeOffset="42699.3021">17015 5341 1644 0,'-28'9'69'0,"4"9"-20"16,-2-1 5-16,4 8 5 0,-4-1-23 15,4 4-7-15,-1 1-11 0,3 0 5 0,4-2-9 16,4-2 0-16,4-5-12 0,7-1-5 0,4 1-8 15,4-3 0-15,-7-17-10 0,24 25-6 0,-4-15-23 16,-2-11-41-16,14 7-37 0,-13-24-108 0,17 7-325 16,0-9 19-16,-3-10 213 0</inkml:trace>
  <inkml:trace contextRef="#ctx0" brushRef="#br0" timeOffset="42824.2939">17064 5124 978 0,'-17'16'-140'0,"17"-16"-131"0,0 0-114 16,19 37 204-16,-19-37 181 0</inkml:trace>
  <inkml:trace contextRef="#ctx0" brushRef="#br0" timeOffset="43125.9246">17468 5361 1194 0,'-35'-1'368'0,"7"15"-273"16,-10-6-27-16,8 7 0 0,-5-1-13 0,4 4-12 0,0 0-9 15,3 4 1-15,3-3-4 0,6 2-1 0,2-2-11 16,17-19-12-16,-15 31-7 0,15-31 0 0,7 27 0 16,-7-27 0-16,28 23 0 0,-7-13 0 0,6-4 0 15,3-6 0-15,7-5 0 0,3-5 0 0,4-2 0 16,1-4 0-16,-2 0 0 0,-2-4 0 0,-6 0-9 15,-5-2-6-15,-4 1 5 0,-4 1-2 16,-5 2 5-16,-6-1-8 0,-11 19 1 16,9-30-7-16,-9 30-1 0,-7-25-9 0,7 25-9 15,-24-21-15-15,24 21-11 0,-34-15-14 0,34 15-1 16,-37-8-6-16,37 8-18 0,-29 1-49 0,29-1-205 16,-7 17-99-16,7-17 53 0,0 0 405 0</inkml:trace>
  <inkml:trace contextRef="#ctx0" brushRef="#br0" timeOffset="43463.7465">17975 5384 1672 0,'0'0'158'0,"-30"-10"-122"0,4 6-6 16,0-4 2-16,1 5-3 0,0-1-3 31,2 4-2-31,0 0-1 0,3 4-6 0,20-4-17 15,-30 14 0-15,30-14 0 0,-17 24 0 0,17-24 0 16,-4 35 0-16,8-13 0 0,2 0 0 0,3 0 0 16,4-3 0-16,2-2 0 0,5-2 0 0,2-6 0 0,2-1 0 15,3-6 0-15,2-3 0 0,1-8 0 0,2-2 0 16,0-6 0-16,-4-2 0 0,0-5 0 16,1-4 0-16,-4-1 0 0,3-4 0 0,-5 2 0 15,-1 2 0-15,-2 0 0 0,-3 1 0 0,-1 4 0 16,-3 0 0-16,-2 4 0 0,-11 20 0 0,11-23 0 15,-11 23 0-15,0 0 0 0,0 0 0 0,-9 23 0 16,0-1 0-16,-6 8-14 0,-6 5-10 0,-2 10-14 16,-7-1-1-16,-1 10-27 0,-7-7-23 15,7 19-109-15,-25-12-377 0,17-1 12 0,-5-3 123 16</inkml:trace>
  <inkml:trace contextRef="#ctx0" brushRef="#br0" timeOffset="44138.1861">11707 7190 1667 0,'0'0'83'0,"-11"-24"-63"0,11 24-6 16,25-32 4-16,-3 10 8 0,6 1-2 0,3-2-21 16,6 1 22-16,-1 0-33 0,2 1 24 15,-2 3-12-15,-2 4-6 0,-4 3 3 0,-4 4-2 16,-5 4 0-16,-4 4 0 0,-17-1 0 0,18 13 1 15,-18-13 1-15,4 23 3 0,-8-7-3 16,-1 6-11-16,-4 4 27 0,-3 4-24 0,-2 1 28 16,-2 6-9-16,1 0-4 0,1 3 8 0,1 0-12 15,3 1 6-15,5-1-10 0,2-3 6 0,5-2-7 16,5-5 6-16,5-6-7 0,8-5 5 16,4-6 1-16,7-3 3 0,6-9 1 0,3-6 6 15,3-8 6-15,3-6-1 0,0-9-19 0,-1-5 0 16,-2-5 0-16,-3-4 0 0,-5-2 0 0,-2-2 0 15,-5 0 0-15,-5 1 0 0,-6 2 0 0,-4 3 0 16,-6 2 0-16,-6 4 0 0,-2 5 0 0,-4 1 0 16,-2 4 0-16,-2 2 0 15,-1 4 0-15,10 18 0 0,-17-24 0 0,17 24 0 16,0 0 0-16,0 0 0 0,0 0-34 0,0 0-25 16,0 0-31-16,4 18-29 0,18 10-107 0,-20-10-349 15,19-2 31-15,3 1 145 0</inkml:trace>
  <inkml:trace contextRef="#ctx0" brushRef="#br0" timeOffset="44341.2705">12764 7224 1823 0,'-20'10'35'0,"20"-10"-41"0,0 0-3 16,17-6 0-16,3 2 7 0,8-2 1 0,7-3 2 16,6-3-11-16,7 2-22 0,-2-7-45 0,14 17-74 15,-21-21-103-15,16 13-303 0,-10 6 53 0,-14-7 258 16</inkml:trace>
  <inkml:trace contextRef="#ctx0" brushRef="#br0" timeOffset="44497.6175">12830 7428 1916 0,'0'0'45'0,"0"0"-43"0,0 0-5 0,0 0-2 15,8 17 3-15,12-17-1 0,5-4-1 0,9-4-7 16,5-4-16-16,12 1-47 0,-4-16-94 0,22 5-399 16,-13 3-30-16,1 1 96 0</inkml:trace>
  <inkml:trace contextRef="#ctx0" brushRef="#br0" timeOffset="44997.5626">14163 6995 1665 0,'0'0'39'0,"6"-22"-36"0,13 7 1 16,7-2 3-16,5-4 16 0,10 3-1 0,-1-3 4 15,7 4-10-15,-1 0-6 0,1 3-7 0,-5 4 2 16,-3 3-2-16,-7 3 4 0,-3 3 1 0,-8 1 3 16,-21 0 3-16,19 6 4 0,-19-6 6 0,0 0-2 15,-2 24 0-15,2-24-6 0,-28 35-6 0,4-12-6 16,-7 4 7-16,-2 1-4 0,-3 2 9 15,-2 2 10-15,-1 0-22 0,1 0-3 0,5 2-1 16,5-5 0-16,7 0 0 0,6-4 0 16,6-3 0-16,9-2 0 0,6-3 0 0,-6-17 0 15,35 28 0-15,-7-18 0 0,9-5 0 0,7-5-3 16,8-5-26-16,8-4-16 0,-1-8-33 0,13 8-51 16,-17-26-126-16,12 15-345 0,-5-8 41 0,-3-3 211 15</inkml:trace>
  <inkml:trace contextRef="#ctx0" brushRef="#br0" timeOffset="45216.335">15282 6797 1516 0,'-7'17'326'0,"7"-17"-288"16,-18 9-18-16,18-9 2 0,-7 17 1 15,7-17-4-15,-7 29 0 0,2-8-5 0,0 2 1 16,-1 2-6-16,-1 2-1 0,-2 1-8 0,1 1-8 15,-1-2 18-15,2 1-20 0,2-1 15 0,0-3-18 16,4-1-8-16,0-4-9 0,4 1-20 0,-3-20-31 16,18 28-65-16,-18-28-127 0,25-4-314 0,-3 4 49 15,2-11 252-15</inkml:trace>
  <inkml:trace contextRef="#ctx0" brushRef="#br0" timeOffset="45700.7722">15643 6839 438 0,'0'0'-19'0,"0"0"-20"16,0 0 5-16,18-5 23 0,-18 5 16 0,0 0 27 16,0 0 31-16,0 0 32 0,17-12 23 0,-17 12 5 15,0 0 2-15,0 0-9 0,0 0 3 0,0 0-7 16,0 0-6-16,0 0-9 0,0 0-7 15,0 0-16-15,0 0-11 0,0 0-12 0,0 0-9 16,0 0-5-16,0 0-6 0,0 0-4 0,0 0-6 16,0 0-3-16,0 0-5 0,0 0-3 0,0 0-4 15,0 0-1-15,0 0 1 0,0 0 2 16,0 0 5-16,5 18-1 0,-5 2 2 0,-1 4-6 16,-2 5 2-16,1 2-6 0,-2 3 5 0,-1 2 6 15,2 1-22-15,-1-4 19 0,2 0-22 16,2-4 8-16,1-5 1 0,1-3-11 0,3-3-14 15,-5-18-8-15,17 25-13 0,-17-25-32 0,20 11-29 16,1 4-100-16,-21-15-210 0,0 0-133 0,22-16 53 16,-19-2 455-16</inkml:trace>
  <inkml:trace contextRef="#ctx0" brushRef="#br0" timeOffset="45997.6649">14957 6987 1398 0,'0'0'137'0,"-31"6"-53"0,31-6-4 0,-17 0-5 16,17 0-17-16,0 0-20 0,0 0-16 0,0 0-2 15,20-17-4-15,1 5 8 0,11-2-3 0,10-3 1 16,10-1-6-16,8-4 0 0,10-1-6 16,8-1 0-16,3 1-10 0,6 4 0 15,-4 1 0-15,-1 6-12 0,-4 1-14 0,-6 6-12 16,-9-1-19-16,-3 8-29 0,-15-8-46 0,12 23-154 16,-16-14-292-16,-8 3 34 0,-5 6 257 0</inkml:trace>
  <inkml:trace contextRef="#ctx0" brushRef="#br0" timeOffset="46638.3356">16257 6849 1308 0,'0'0'148'0,"0"0"-91"15,0 0-16-15,0 0 3 0,0 0-2 0,0 0-4 16,0 0-7-16,0 0-5 0,0 0-4 0,0 0-7 15,0 0 0-15,2 17-1 0,-2 2 7 0,-2 5-1 16,2 8 5-16,-4 0-6 0,3 3-12 16,-1 4 21-16,-2 3-24 0,0-2 24 0,1 4-8 15,-2-4-7-15,0-5 5 0,2-5-12 16,3-6 7-16,0-6-5 0,0-18 2 0,9 22-4 16,-9-22-6-16,0 0 0 0,0 0 0 0,22-2 0 15,-22 2 0-15,19-26 0 0,-6 3 0 0,0-5 0 16,4-4 0-16,-1-3 0 0,-2 1 0 0,1 0 0 15,-4 1 0-15,-3 4 0 0,-3 2 0 0,-2 1 0 16,-2 3 0-16,-2-1 0 0,1 1 0 0,0 1 0 16,1 2 0-16,1 0 0 0,3 3 0 15,-5 17 0-15,14-24 0 0,-14 24 0 16,23-14 0-16,-6 8 0 0,7 2 0 0,5-2 0 16,4 1 0-16,8-1 0 0,2-4 0 0,9 4-46 15,-2-9-51-15,19 17-120 0,-22-18-403 0,17 7 16 16,-6-2 142-16</inkml:trace>
  <inkml:trace contextRef="#ctx0" brushRef="#br0" timeOffset="50532.9848">14233 7792 1001 0,'-14'-18'316'0,"14"18"-284"0,0 0-18 16,0 0-1-16,0 0-1 0,0 0 4 15,1-17 11-15,-1 17 2 0,19-15 10 0,1 8 1 16,4-6 3-16,14 4 2 0,4-6-18 0,16 4 36 15,5-3-37-15,12 6 25 0,10 0-21 16,9 4-10-16,11 0 0 0,5 3-5 0,9-3-1 16,8 2-8-16,5 1-2 0,3 0 0 0,5 1 3 15,4 0-2-15,0 0 0 0,5 0-4 0,-2-2-1 16,3-1-1-16,2-1 1 0,-2-3-1 16,5-4 2-16,-3-2 0 0,-4-3 0 0,-5-2-2 15,-8 1-2-15,-16-1-13 0,-12 2-12 0,-16-2-25 16,-12 8-33-16,-24-10-48 0,-1 20-100 0,-35-12-312 15,-19 12 38-15,0 0 192 0</inkml:trace>
  <inkml:trace contextRef="#ctx0" brushRef="#br0" timeOffset="51048.6322">15610 8098 1535 0,'0'0'86'0,"0"0"-40"0,-11-17-11 16,11 17-9-16,0 0-9 0,0 0-4 0,0 0-6 16,0 0 1-16,-6 24 5 0,3-3 10 0,-3 4 0 15,2 5 6-15,-6 4-11 0,0 6-17 0,2 1 23 16,-2 6-28-16,1-1 20 0,3-1-4 0,-2-1-15 16,-1-3 9-16,3-1-10 0,1-2 8 15,3 0-9-15,1-5 5 0,-1-3-8 0,2-5 1 16,3-1-14-16,-2-5-10 0,5-1-29 0,-6-18-57 15,11 23-41-15,-11-23-9 0,18 8-77 0,-18-8-232 16,17-22 60-16,2 9 196 0</inkml:trace>
  <inkml:trace contextRef="#ctx0" brushRef="#br0" timeOffset="51236.1303">15238 8189 1865 0,'-28'-2'54'0,"10"4"-21"15,18-2-18-15,0 0-8 0,0 0 3 0,19 1 6 16,9-4 8-16,12-1-1 0,14-6-23 0,9-3 0 16,16-7 0-16,11 0 0 0,10-2 0 15,4 1 0-15,0 3 0 0,-8-1-32 0,0 9-58 16,-18-10-58-16,10 24-121 0,-28-13-318 0,2 8 37 16,-11 3 180-16</inkml:trace>
  <inkml:trace contextRef="#ctx0" brushRef="#br1" timeOffset="59223.1307">12171 6404 1196 0,'-36'1'72'15,"1"6"-25"-15,-3 0-12 0,2 8-22 0,-8-3 17 16,3 9-10-16,-9-3 9 0,1 6-1 16,-7 1-14-16,3 5 1 0,-5 3-13 0,2 2 5 15,0 6-11-15,0 0 8 0,2 4-10 0,3 0 10 16,6 1-12-16,6-1 12 0,8 2-13 0,6-2 13 15,8 0 10-15,8-1-27 0,6-2 28 0,6-1-28 16,4-3 6-16,4-2 11 0,3-3-9 16,5-3 6-16,2-2-5 0,4-5 7 0,4-4-6 15,1-4 6-15,7-4-4 0,2-4 4 0,1-5-1 16,-1-3 1-16,-3-4 1 0,0-3-2 0,-6-3 0 16,-2 0-2-16,-6-1 2 0,-5 1-3 15,-17 11 5-15,13-17-1 0,-13 17 3 0,0 0-4 0,-23-19 3 16,6 14-3-16,-7 4 0 0,-4 3 1 15,-6 5-2-15,-1 7 5 0,-6 1 5 16,0 7 10-16,-3 2 1 0,2 7 7 0,-5 3-11 16,6 4 7-16,-1 3-12 0,3 3 7 0,1 1 7 15,6 2-29-15,2-1 21 0,4 2-27 0,7-2 2 16,2 0 11-16,6-1-11 0,5-2 10 0,5 0-9 16,6-5 8-16,4-3-7 0,6-4 7 0,6-4-8 15,5-1 8-15,5-3-7 0,5-3 7 16,6-3-4-16,1-2 2 0,7-3-2 0,2-4 2 15,3-3-2-15,4-1 1 0,0-4-6 16,0-3-5-16,-1 0-5 0,0-4-3 0,1 1 2 16,-2-3 1-16,-4 2 5 0,-4 1-1 0,-3 1 3 15,-8 1 1-15,-4 3 2 0,-7 2 3 0,-7 2 0 16,-20-3 3-16,21 9 2 0,-21-9 1 0,0 0 0 16,-6 28 3-16,6-28 0 0,-26 33 6 15,8-13 19-15,-3 6-29 0,-2-1 32 0,3 3-31 16,-1-3 10-16,5 1 1 0,2-1-11 0,4 1 4 15,4-1-9-15,3 0 7 0,6 1-5 0,3 0 4 16,6 1-5-16,5 0 4 0,6-3-7 0,6-1 7 16,7-3-7-16,5-2 5 0,4-3-3 0,4-1 2 15,5-1-2-15,2-4 5 0,6 0-3 16,2-4 2-16,0-3-2 0,3-3 0 16,1-2 1-16,-1-3-1 0,-3-2 2 0,-3-2-2 15,-2-2 2-15,-5-1-4 0,1-3 1 0,-4-1-7 16,-2-1 2-16,-3-3-6 0,-5 0 7 0,-1-2-3 15,-4 2 8-15,-5 2-4 0,-3 2 6 0,-6 4-2 16,-22 13 2-16,24-15 5 0,-24 15 11 0,0 0 8 16,0 0-2-16,0 0-3 0,0 0-14 15,-25 21-5-15,25-21-3 0,-34 39 4 0,13-9-7 16,-3 2 8-16,1 3-8 0,-3-1 8 0,2 4-9 16,1-2 9-16,2 3-8 0,3-1 8 15,5 0 8-15,3-2-27 0,6-2 27 0,4-1-26 16,6-4 10-16,6-2 8 0,8-1-7 0,5-6 5 15,7 0-4-15,8-6 4 0,6-3-4 0,7-2 3 16,5-5-2-16,4 0 1 0,5-4-2 16,2-1 1-16,5-4 0 0,2-2-4 0,-3-3 0 15,2-2-6-15,-3 1 1 0,-4-1-2 0,-5 1 4 16,-6-1-2-16,-4 4 5 0,-7 0 0 0,-6 5 2 16,-6 0 0-16,-7 2 1 0,-6 2 0 0,-21-1 1 15,21 5-1-15,-21-5 1 0,0 0 2 0,0 0 5 16,3 18 7-16,-3-18 1 0,-6 21 2 15,6-21-5-15,-10 23-1 0,10-23-6 0,-7 26 2 16,7-26-2-16,0 32 4 0,3-15-4 16,7 0 4-16,2 0-5 0,5 0 1 0,5-2-3 15,5-1 1-15,5-2-2 0,4-1 1 0,4-2-2 16,6-2 1-16,2 0-1 0,2-1 1 0,2 0-1 16,2-2-4-16,1 4-3 0,3-2 1 0,-4 1 0 15,1-2 6-15,-4-2 1 0,-2 1 1 16,-1-1-2-16,-3-3-4 0,-2 0 0 0,-3-3 0 15,-2-2 2-15,-3-3 1 0,-2-3 3 0,-1-2-2 16,-1-4 3-16,0-3-4 0,0-3 5 0,3-2-5 16,-2-4 5-16,3-1-5 0,-2-1 5 0,-3 1-7 15,1 0 7-15,-3 1-8 0,-1 4 5 0,-4-1-10 16,-2 6 3-16,-2 0-4 0,-19 20 7 16,25-26-1-16,-25 26 4 0,0 0-2 15,0 0 1-15,0 0 1 0,0 0 1 0,11 17 4 16,-11-17-3-16,-8 33 5 0,3-12-5 0,-1 1 6 15,0 1-4-15,3 1 6 0,2-1-4 0,2 0 4 16,4-3-6-16,6 0 1 0,6-2-4 0,5-4 2 16,7-3-3-16,6-2 3 0,8-7-2 0,6-3 1 15,7-6 0-15,6-5-2 0,6-4 3 16,5-6-13-16,5-1 0 0,2-6-8 0,2-1 2 16,0-9-10-16,4 1 6 0,-2-8 4 0,0 3-26 15,-2 0 34-15,-6 2-17 0,-4 1 16 16,-6 3 14-16,-9 4-8 0,-9 4 9 0,-6 3-7 15,-11 3 11-15,-5 5-1 0,-9 5 9 0,-17 13 9 16,0 0 16-16,19-11 2 0,-19 11-5 0,0 0-8 16,-19 8-18-16,19-8-2 0,-27 18 0 15,27-18 5-15,-29 29-4 0,29-29 2 0,-27 31-4 16,27-31-5-16,-16 25-2 0,16-25-1 0,2 21-4 16,-2-21 4-16,19 19-3 0,-19-19 2 0,39 11 1 15,-10-11 0-15,7-5 0 0,6-5-2 0,7-4-1 16,5-6-5-16,8-4 4 0,5-4-6 0,4-7 9 15,1-4-11-15,3-6 3 0,-3-6-15 16,3 3 3-16,-1-6-11 0,1 2-8 16,-5 0 28-16,-3 0-16 0,-10 3 29 0,-8 0 2 15,-9 5-9-15,-10 1 13 0,-5 2-5 0,-11 0 15 16,-3 2-5-16,-10 2 13 0,-2 5-7 0,-6 6 8 16,0 4-5-16,-7 4 2 0,14 18-4 0,-28-22-4 15,11 15-5-15,-1 2-3 0,1 1-4 0,17 4 0 16,-32-1-1-16,32 1-2 0,-23 3 0 15,23-3-2-15,0 0-3 0,0 0-3 0,0 0-2 16,0 0 1-16,0 0 1 0,0 0 5 0,31-10 0 16,-12 2 1-16,4-3-2 0,4-5 1 0,1-2-5 15,1-2-14-15,0-3 24 0,0-3-27 0,-2-1 23 16,1-2-9-16,-2-2-9 0,-1-2 7 16,-3-3-3-16,-4 0 12 0,-2-3-5 0,-5 1 10 15,-4 1-5-15,-4-1 8 0,-4 2-6 16,-7-1 12-16,-1 0-6 0,-5 2 8 0,-2 0-6 15,-4 1-10-15,-1 3 23 0,-2 1-27 0,-1 4 23 16,-2 1-10-16,1 3-7 0,-3 3 5 0,0 2-5 16,-3 2 1-16,1 3-1 0,-2 3 1 0,-1 1-1 15,1 2 0-15,-2 3 1 0,1 1-1 0,0 1 0 16,1 1-1-16,4 1 1 0,2 1 0 0,2-2 0 16,4 0 0-16,3-2 0 0,17 2-1 15,-20-4-2-15,20 4-3 0,0 0-2 16,-3-17-1-16,3 17 0 0,9-27 4 0,1 10-2 15,3-2 5-15,3-3-2 0,1-3 6 0,-2 0-4 16,-1-1 5-16,-3 0-5 0,-1 3 4 0,-5 0-4 16,-5 0 4-16,-5 2-4 0,-5-1 4 0,-5 1-5 15,-6 2 2-15,-6 1-5 0,-6 3 5 16,-4 1-3-16,-7 3 5 0,-5 2-2 0,-3 1-13 16,-3 2 17-16,-3 1-14 0,-3 3 20 0,-2-1 1 15,1 5 2-15,-2 0-1 0,4 2-2 0,3-1 14 16,-1 3-18-16,5 0 14 0,2 0-16 0,2 2-2 15,5-2-2-15,5-2 1 0,5 0-1 0,6-1 0 16,4-3-1-16,6 0-3 0,18 0-2 16,-26-7-3-16,26 7-4 0,0 0 3 15,-14-18-3-15,14 18-13 0,-1-19 33 0,1 19-28 16,-5-24 33-16,5 24-11 0,-10-29-2 0,10 29 5 16,-20-33-4-16,20 33 3 0,-37-33-5 0,9 19 3 15,-6 1-2-15,-8 2 2 0,-5 2 2 0,-8 2 2 16,-3 2 1-16,-7 2 2 0,-1 1-2 0,-9 4 1 15,-1 1 0-15,-5 1-2 0,-2 2 2 0,1 0-4 16,1 0 1-16,2 0-3 0,3 1 0 16,3-1-1-16,3 0 2 0,3 0-1 0,4 2 0 15,3-1-2-15,4 1 2 0,4 2-2 0,2 1 3 16,4 1-3-16,2 0 2 0,5 0-1 16,4 2-13-16,3-1 30 0,3-1-30 0,5-1 24 15,2-2-15-15,3-2 1 0,19-7 4 0,-19 3 5 16,19-3-1-16,0 0-19 0,-7-24 28 15,7 7-32-15,1-5 26 0,2-2-12 0,2-4-6 16,0-1 7-16,0-1-3 0,-4 0 9 0,-2 2-5 16,-5 3 8-16,-5 0-6 0,-6 4 3 0,-5 0-6 15,-3 2 3-15,-8 2-5 0,-2 2 3 0,-6 4-2 16,-4 5 3-16,-2 4-1 0,-7 4 2 0,-3 6 1 16,-4 2-1-16,-4 5 5 0,-6 3 0 0,-2 4 8 15,-1 1-1-15,-3 1 5 0,3-1-7 16,4 2 4-16,0-2-8 0,7 0 3 15,4-1-7-15,1-1 3 0,7-4-5 0,5-3 2 16,8-3-2-16,7-4 1 0,8-3-2 0,5-3-2 16,18-1-4-16,-20-7 0 0,20 7-1 0,-6-23-1 15,6 23 3-15,-5-34-4 0,4 15 4 0,-3-2-2 16,1 1 7-16,-5-1-3 0,0 2 6 0,-6 2-4 16,-5 1 6-16,-3 3-2 0,-7 3 4 15,-6 4 0-15,-7 5 1 0,-6 3 1 0,-8 4 2 16,-6 5 5-16,-9 2-1 0,-5 3 3 0,-7 3-4 15,-4 3 1-15,-3 2-7 0,0 3 2 0,-3-3-7 16,2 0 2-16,-1-1-7 0,4-3-4 0,6-1-22 16,1-6-41-16,14 7-32 0,-11-24-152 15,17 13-336-15,5-5 37 0,5-8 236 16</inkml:trace>
  <inkml:trace contextRef="#ctx0" brushRef="#br1" timeOffset="60642.694">1611 9727 1341 0,'-18'1'44'0,"-11"-2"-26"16,3 6 6-16,-4-3 8 0,3 8 13 0,-5-3 4 16,4 9-4-16,-7 1-15 0,3 5-6 0,-5 2-9 15,3 6 9-15,-3-1 0 0,8 6 11 16,0 0-10-16,6 3 2 0,3-1-15 0,7 1 2 16,6-3-13-16,5-1-7 0,7-5 23 15,5-3-26-15,6-3 25 0,2-2-16 0,6-6-3 16,6-2 2-16,5-6-1 0,4-5 3 0,3-5-2 15,2-6 3-15,2-8 1 0,-1-6-4 0,0-3-14 16,-1-7 23-16,-1-5-23 0,-3-3 23 0,-4-5-2 16,0-1-10-16,-8-2 6 0,-3 0-12 0,-4 1 7 15,-7 2-9-15,-4 5 9 0,-9 3-6 16,-4 7 10-16,-6 2-4 0,-5 5 6 0,-2 2-4 16,-3 3 3-16,-1 3-2 0,-2 5 2 15,0 4-1-15,0 3-14 0,1 4 18 0,4 2 3 16,17-2 0-16,-25 11 14 0,25-11-17 0,-9 19-6 15,9-19 2-15,9 24-4 0,-9-24 4 0,30 28-3 16,-7-15 4-16,4-1-2 0,2 0 2 0,4 0-1 16,0 0 3-16,1-1-5 0,0 1 3 15,-1 0-4-15,-3 3 4 0,0 2-3 0,-5 3 5 16,-2 6-5-16,-3 5 5 0,-6 5-6 0,-3 4 7 16,-4 4-8-16,-3 1 8 0,-5-1-8 0,-4 0 9 15,-3-2 9-15,-2-1-21 0,-2-6 28 0,-2-1-17 16,-2-8 9-16,3-3 11 0,13-23-6 0,-28 29 3 15,28-29-7-15,0 0-1 0,-19 8-4 0,19-8-3 16,0 0-3-16,0 0-2 16,3-26 0-16,3 3-5 0,4-9 6 0,3-7 2 15,6-2-17-15,0-3 18 0,4-4-14 0,0 1 8 16,-2-2 9-16,1 1-4 0,-3 1 4 0,0 5-5 16,-1 2-3-16,-2 6-1 0,-2 6 0 0,1 5 0 15,-15 23 0-15,25-27 0 0,-25 27 0 0,24-17 0 16,-24 17 0-16,28-12 0 0,-11 5 0 15,6 3 0-15,1-4 0 0,5 2 0 0,4-1 0 16,0 0 0-16,2 1 0 0,0 0 0 0,2 0 0 16,-2 0 0-16,-1 2 0 0,-1-1 0 0,-4 2-4 15,-3 0-4-15,-3 1 0 0,-4-3-5 16,-19 5-2-16,27-5-8 0,-27 5-9 0,0 0-14 16,19-6-22-16,-19 6-52 0,0 0-202 0,11-18-290 15,-11 18 27-15,-2-19 395 0</inkml:trace>
  <inkml:trace contextRef="#ctx0" brushRef="#br1" timeOffset="65814.0359">3862 9920 1293 0,'0'0'305'0,"0"0"-276"0,17-18-23 16,1-1-1-16,4 0-5 0,4-3 5 0,1 3-4 15,-3 0 3-15,-1 6-4 0,-5 2 2 0,-1 4-2 16,-17 7 2-16,26-7 1 0,-26 7 1 16,0 0 0-16,21 2-1 0,-21-2 3 0,0 0 1 15,9 18 4-15,-9-18-2 0,3 22 2 16,-3-22-3-16,2 30 4 0,-1-13-1 0,1 5 6 16,-2 1-5-16,1 5 5 0,0 3-11 0,3 4 3 15,0 3-8-15,1-2 8 0,0-1-6 0,1-5 7 16,0-2 10-16,5-1-26 0,3-5 25 0,3-4-28 15,1-6 11-15,0-6 0 0,2-4-1 0,-1-5 1 16,4-5 1-16,3-3 4 0,-1-5-10 16,1-5 30-16,-3-7-25 0,-1-3 19 0,0-7-12 15,-2-1-12-15,0 0 8 0,-3 0-8 0,-4 0 8 16,-2 3-6-16,-3 2 6 0,-4 1-5 16,0 2 7-16,-2 2-4 0,0 0 4 0,0 1-6 15,-1 4 3-15,2-2-6 0,0 2 4 0,2 4-4 16,0 3 3-16,-5 17-3 0,0 0-6 0,9-18-10 15,-9 18-12-15,0 0-14 0,20 1-19 16,-20-1-38-16,34 6-69 0,-34-6-120 0,37-6-287 16,-8 11 69-16,-6-11 369 0</inkml:trace>
  <inkml:trace contextRef="#ctx0" brushRef="#br1" timeOffset="66033.965">4983 9769 1597 0,'0'0'71'0,"0"0"-32"15,0 0-18-15,0 0-13 0,0 0-4 0,0 0 1 16,0 0 2-16,0 0 0 0,26-8-2 0,-4-1-2 16,6-3-6-16,6 1-15 0,-3-3-36 15,8 9-39-15,-14-14-67 0,16 24-205 0,-11-8-161 16,-9 1 18-16,1 14 469 0</inkml:trace>
  <inkml:trace contextRef="#ctx0" brushRef="#br1" timeOffset="66176.7857">4969 10079 1671 0,'-44'5'114'0,"44"-5"-70"0,0 0-19 15,0 0-19-15,0 0-4 0,17-6 3 0,4-5 3 16,7-5-3-16,6-4 3 0,3-3-10 0,10 0-16 15,-4-3-34-15,12 13-66 0,-17-22-155 0,9 13-326 16,9 0 21-16,-2-6 331 0</inkml:trace>
  <inkml:trace contextRef="#ctx0" brushRef="#br1" timeOffset="66574.8964">5919 9721 1632 0,'0'0'34'0,"0"0"-25"0,24-30 0 0,5 9 10 16,8-1 3-16,3-2 6 0,2 2-9 0,-2 2-18 15,1 3 22-15,-4 2-35 0,-4 5 27 16,-5 1-14-16,-4 4-1 0,-4 0 2 0,-20 5 2 16,24 2 2-16,-24-2 2 0,0 0 3 0,6 17 2 15,-6-17 15-15,-14 26-31 0,-1-7 25 0,-4 6-29 16,-3 1 11-16,-4 4 9 0,-3 2-4 0,1 1 8 16,-4-2-5-16,4 2 5 0,0-5-10 0,8-2 6 15,3-5-12-15,6-4 1 0,11-17-3 0,-4 25 1 16,4-25-1-16,14 17 2 15,-14-17 1-15,32 11-4 0,-6-9-3 0,4-5-20 16,8-1-10-16,1-7-19 0,10 4-42 0,-10-16-39 16,18 17-94-16,-22-26-112 0,9 9-192 0,7 6 54 15,-14-15 434-15</inkml:trace>
  <inkml:trace contextRef="#ctx0" brushRef="#br1" timeOffset="66781.7541">6808 9599 1559 0,'-22'6'61'0,"22"-6"-23"16,-28 29-7-16,16-10 5 0,-4 1-10 16,1 5 3-16,-1-1-8 0,3 3 2 0,0-2-11 15,2 2-2-15,1-2-12 0,3 1 4 0,2-5-6 16,2-1 2-16,6-3-13 0,-3-17-6 16,18 24-17-16,-18-24-14 0,35 13-17 0,-15-20-60 15,19 12-31-15,-13-25-20 0,22 13-155 0,-3-5-118 16,-11-18 66-16,17 18 387 0</inkml:trace>
  <inkml:trace contextRef="#ctx0" brushRef="#br1" timeOffset="66981.5465">7339 9425 1362 0,'-8'19'249'0,"8"-19"-195"15,-24 28-11-15,11-10-5 0,2 6-1 0,-5-1 10 16,2 7-31-16,-5 1 26 0,2 6-30 0,0 1 1 15,2 1 3-15,-1 0-16 0,2 1 8 0,2-2-12 16,1-2 6-16,3-4-10 0,-1-4-3 16,3 0-13-16,0-7-7 0,7 2-50 0,-1-23-1 15,5 32-35-15,-5-32-72 0,0 0-85 0,0 0-260 16,0 0 52-16,29-2 381 0</inkml:trace>
  <inkml:trace contextRef="#ctx0" brushRef="#br1" timeOffset="67184.6621">6677 9572 1905 0,'-23'5'58'0,"23"-5"-38"0,0 0-16 0,0 0-2 16,0 0 2-16,0 0 11 0,32 11 8 0,-2-15-7 16,7-3-16-16,12-3 0 0,6-3 0 0,9 0 0 15,3-2 0-15,-3-1 0 0,2 6-42 0,-9-4-24 16,4 8-22-16,-9-7-26 0,12 18-52 15,-17-19-29-15,22 25-74 0,-13-9-263 0,-4-7 89 16,13 17 312-16</inkml:trace>
  <inkml:trace contextRef="#ctx0" brushRef="#br1" timeOffset="67634.0159">7799 9585 1269 0,'0'0'186'0,"0"0"-138"0,0 0-23 0,0 0-9 15,0 0-8-15,0 0 6 0,0 0 8 0,0 0 11 16,-9 17-1-16,9-17 2 0,3 31-8 0,-1-10 5 16,-2 0-6-16,4 6 3 0,-4-1-12 0,1 4-1 15,-1 2-10-15,1-1 4 0,-2 0-3 16,1-4 5-16,0-5-5 0,1-4 3 0,-1-18-4 16,6 22 2-16,-6-22-2 0,0 0-2 0,0 0 1 15,19 8 3-15,-19-8 5 0,0 0 2 0,17-16 3 16,-17 16-5-16,14-31-1 0,-5 10-8 0,-1-2 0 15,1 0-3-15,-2-2 4 0,-1 4 0 0,-2-1 6 16,-2 1-2-16,-1 0 5 0,1-1-8 16,-1-2 2-16,-1-2-6 0,3 0 1 15,1-2-3-15,2 4-11 0,3 2 21 0,0 4-22 16,-9 18 21-16,26-25-11 0,-26 25 0 0,32-8-6 16,-13 7-9-16,0 6-14 0,-2-3-26 0,9 15-76 15,-26-17-73-15,46 24-132 0,-46-24-127 0,44 18-43 16,0 4 266-16</inkml:trace>
  <inkml:trace contextRef="#ctx0" brushRef="#br1" timeOffset="68024.6406">8829 9598 1274 0,'2'-25'298'0,"-2"25"-244"16,0 0-45-16,-18-3-6 0,18 3-3 0,0 0-2 16,-29 6-2-16,12 2-3 0,-6 9-6 0,-4 4 1 15,-1 5-3-15,-2 3 12 0,-2 4-3 0,3 2 10 16,0 0-7-16,2 0 4 0,2-1-14 16,1-5-1-16,6 0-17 0,-3-7-10 0,12 1-34 15,9-23-41-15,-11 25-73 0,11-25-88 0,0 0-162 16,0 0 57-16,15-24 382 0</inkml:trace>
  <inkml:trace contextRef="#ctx0" brushRef="#br1" timeOffset="68165.296">8639 9683 1328 0,'-15'-27'218'16,"15"27"-110"-16,0 0-38 0,0 0-23 0,0 0-21 16,0 0-10-16,-12 21-7 0,12-21 3 0,0 33-5 15,3-14 0-15,4 1-8 0,3-2 2 0,7-1-8 16,2-3-6-16,9 3-32 0,-2-11-45 0,19 14-103 15,-18-23-208-15,18 6-161 0,4 1 44 0,-6-17 500 16</inkml:trace>
  <inkml:trace contextRef="#ctx0" brushRef="#br1" timeOffset="68399.6527">9690 9240 1629 0,'-39'25'104'0,"32"-8"-65"15,-1 5-15-15,3 6 5 0,-3 3-5 0,2 5 4 16,-5 2-7-16,0 4 2 0,-1-1 3 0,2 1-27 16,-1 1 12-16,4-1-24 0,-2-1 2 0,3-2-2 15,3 0-19-15,-3-10-22 0,9 9-66 16,-11-16-27-16,20 19-149 0,-9-14-269 15,-3-27 58-15,13 40 309 0</inkml:trace>
  <inkml:trace contextRef="#ctx0" brushRef="#br1" timeOffset="68618.4422">9141 10003 1849 0,'0'0'37'15,"0"0"-28"-15,0 0-2 0,23 14 8 0,7-19 13 16,11-1 3-16,6-7 0 0,13-3-9 0,6-4-7 16,9-3-12-16,3-3-3 0,0 3-3 15,-3 3-21-15,-10 0-23 0,-5 8-13 0,-6-3-13 16,2 11-17-16,-11-9-37 0,14 21-117 16,-23-4-307-16,5-3 5 0,0 11 265 0</inkml:trace>
  <inkml:trace contextRef="#ctx0" brushRef="#br1" timeOffset="68993.476">9582 10343 1459 0,'-14'-27'77'0,"14"27"-31"0,4-23 0 0,-4 23 0 16,0 0-4-16,0 0-5 0,0 0-6 0,0 0-4 15,0 0-9-15,0 0 0 0,0 0 3 0,0 0 7 16,0 0 1-16,18 35 2 0,-17-13-11 15,2 3 1-15,-4 4-10 0,-2 4 2 16,-1 2-9-16,-3 2 2 0,-1 2-7 0,-2-1 5 16,-2 0-10-16,0 1 7 0,1 0-7 0,-2-4 4 15,4-3-2-15,-1-3-27 0,3-1 12 0,-2-7-45 16,7-1 16-16,2-20-16 0,1 25-31 0,-1-25-18 16,0 0-69-16,0 0-83 0,0 0-268 0,13-25 61 15,-14-2 342-15</inkml:trace>
  <inkml:trace contextRef="#ctx0" brushRef="#br1" timeOffset="69196.5596">9244 10364 1850 0,'-45'6'130'0,"45"-6"-72"0,0 0-49 0,0 0-9 16,0 0 0-16,34-8 0 0,-6 1 0 15,10 1 0-15,7-5 0 0,5-1 0 0,3 1 0 16,1-1 0-16,-3 1 0 0,-2 2 0 0,-4 2 0 15,-6 0 0-15,-1 2 0 0,-6-1 0 0,4 5 0 16,-7-4 0-16,3 8-31 0,-8-6-80 0,10 16-92 16,-34-13-238-16,36-1-184 0,-11 5 62 0,-25-4 491 15</inkml:trace>
  <inkml:trace contextRef="#ctx0" brushRef="#br1" timeOffset="69837.2111">10160 9165 1132 0,'0'0'46'0,"0"0"-30"16,20-6 4-16,-20 6 26 0,24 1 19 0,-24-1 19 15,43 20 3-15,-20-2-31 0,12 16-11 0,0 4-17 16,7 10 0-16,-3 4-9 0,0 9 9 16,-7 2-9-16,-1 5-27 0,-7 5 17 15,-4 3-20-15,-8-1 3 0,-6 1 14 0,-7-1-19 16,-9-2 16-16,-7 2-1 0,-9-2-15 0,-6 0 20 15,-6 1-16-15,-6 0-4 0,-2-2 16 0,-3-1-15 16,-1-5 15-16,0-7-10 0,3-10 11 0,4-9-16 16,7-13 1-16,10-5-10 0,3-16-43 0,23-6-102 15,-25 11-391-15,18-28 31 0,8-1 222 0</inkml:trace>
  <inkml:trace contextRef="#ctx0" brushRef="#br1" timeOffset="70196.5967">9590 9074 917 0,'-38'20'147'0,"4"0"-99"0,4 9 11 16,-9 0-2-16,6 11 12 0,-11-2 1 0,7 17 11 16,-14-2-10-16,8 17 11 0,-10 0-3 0,8 17-27 15,-7 1 2-15,7 10-23 0,0 1-13 0,9 2 13 16,9 1-11-16,9-5-15 0,14-9 5 0,14-7-16 15,14-11-6-15,13-6 1 0,18-3-42 16,2-14-36-16,27 11-108 0,-15-29-170 0,22 7-187 16,9-4 18-16,-11-19 461 0</inkml:trace>
  <inkml:trace contextRef="#ctx0" brushRef="#br1" timeOffset="81846.5616">4026 11618 1181 0,'0'0'234'16,"0"0"-185"-16,-15-23-16 0,15 23-11 0,0 0 3 15,15-21 7-15,-15 21 3 0,23-21-8 0,-23 21-6 16,31-19-12-16,-14 10-3 0,0 1-4 16,-17 8-2-16,29-9 1 0,-29 9-1 0,24-2 0 15,-24 2 0-15,20 5 1 0,-20-5-3 0,14 18 3 16,-14-18-2-16,7 37 5 0,-7-10-5 16,-4 6 8-16,-2 5-6 0,-3 6 13 0,-3 3-7 15,0 3 11-15,-4 2-11 0,3 0 6 0,-1 0-11 16,2-4-3-16,4-8 24 0,3-4-23 0,5-9 24 15,5-4-13-15,-5-23-7 0,25 28 2 16,-2-21 1-16,8-6 8 0,2-7 6 0,8-7 2 16,-1-9-1-16,5-6 2 0,0-4-28 0,1-4 21 15,-1-2-22-15,-2-2 8 0,-5-1 7 0,-3 0-7 16,-6-1 6-16,-3 6-7 0,-6 1 6 0,-4 2-5 16,-6 3 8-16,-4 2-5 0,-6 2 6 0,-3 2-4 15,-3 1-1-15,-1 0-5 0,0 0 1 16,-1 1-5-16,2 1 2 0,3 3-3 15,3 18-13-15,-2-30 6 0,2 30-16 0,16-23 16 16,1 13-19-16,5-1 3 0,10 4-29 0,1-4-27 16,13 15-62-16,-14-17-109 0,19 16-305 0,-6 3-5 15,-7-6 319-15</inkml:trace>
  <inkml:trace contextRef="#ctx0" brushRef="#br1" timeOffset="82034.0526">5128 11741 1773 0,'0'0'21'0,"0"0"-16"15,0 0 2-15,17-2 0 0,-17 2 2 0,34-20-3 16,-16 8-2-16,2 0-14 0,2 3-14 16,-3-3-20-16,7 7-12 0,-7-6-17 0,9 11-22 15,-11-12-41-15,14 21-69 0,-31-9-67 0,20-4-202 16,-6 25 51-16,-14-21 404 0</inkml:trace>
  <inkml:trace contextRef="#ctx0" brushRef="#br1" timeOffset="82159.0977">5123 11997 1169 0,'-34'4'156'0,"20"13"-40"0,-6-16-27 0,20-1-27 16,0 0-26-16,0 0-21 0,0 0-14 16,0 0-3-16,32-14-8 0,-12 1-24 0,10 6-41 15,-8-14-80-15,21 19-146 0,-9-8-234 0,-6-3 59 16,11 15 421-16</inkml:trace>
  <inkml:trace contextRef="#ctx0" brushRef="#br1" timeOffset="82565.3147">6028 11794 1675 0,'0'0'116'16,"0"0"-105"-16,5-24-9 0,16 9 5 0,8-3-5 15,6 0 5-15,4 1-9 0,-1 2 2 16,-2 3-3-16,-1 4 3 0,-1 2 0 0,1 1-1 15,-4 2 2-15,-3 5-2 0,-4 1 0 0,-5 5-2 16,-19-8 3-16,23 26-2 0,-17-9 3 0,-5 5-2 16,-3 2 5-16,-6 3-3 0,-3 1 10 15,-4 1-1-15,-2 2 10 0,-7-1-3 0,3 0 4 16,-3 1-7-16,1-5 2 0,4-2-6 0,3-2 1 16,4-5-5-16,12-17-15 0,-11 20 9 15,11-20-16-15,0 0 15 0,17 8-1 0,-17-8 0 16,39-6 8-16,-9-4-22 0,3-5 1 0,7-5-35 15,-4-8-37-15,12 9-50 0,-14-21-90 0,25 17-158 16,-9-7-155-16,-5-9 73 0,12 15 467 0</inkml:trace>
  <inkml:trace contextRef="#ctx0" brushRef="#br1" timeOffset="82752.8437">7152 11520 1518 0,'-23'11'83'16,"11"11"-14"-16,-9-3-14 0,6 8-8 0,-3-2-17 15,1 4 0-15,-2 2-12 0,1 4 2 0,1 0-14 16,3 4 6-16,0-3-12 0,4-1 9 0,1-2-12 16,4-4-3-16,4 0-9 0,3-3 4 15,6-2-18-15,-8-24-4 0,25 33-36 0,-25-33-29 16,45 13-31-16,-27-25-86 0,25 10-148 0,-5-8-155 16,-7-14 111-16,17 13 407 0</inkml:trace>
  <inkml:trace contextRef="#ctx0" brushRef="#br1" timeOffset="82940.33">7526 11525 1252 0,'-20'0'328'0,"20"0"-262"0,-21 27-24 0,14-5-1 16,-3 1-15-16,1 6 0 0,-1 2-7 0,0 4 5 16,-1 0-10-16,4 5 4 0,-3-2-13 0,1-1 3 15,1 2-7-15,-2-4 6 0,2 0-11 0,-1-1 3 16,4 0-37-16,-2-6-9 0,1-1 19 15,-5-9-63-15,12 9-12 0,-19-22-118 0,18-5-336 16,3 20 40-16,-3-20 248 0</inkml:trace>
  <inkml:trace contextRef="#ctx0" brushRef="#br1" timeOffset="83143.4922">6937 11647 1456 0,'-8'-23'433'0,"8"23"-413"0,0 0-10 16,42 11 9-16,-7-12 7 0,7 0 7 0,8-5-4 15,0 0-8-15,5-4-21 0,3 2 0 0,2-2 0 16,2 0 0-16,-1 2-29 0,-5-3-26 16,3 6-13-16,-4-5-23 0,9 13-46 15,-15-20-120-15,8 16-339 0,0 1 44 0,-3-6 291 16</inkml:trace>
  <inkml:trace contextRef="#ctx0" brushRef="#br1" timeOffset="83799.7459">8136 11705 1229 0,'-14'-27'118'0,"14"27"-75"0,-1-20-9 16,1 20-2-16,0 0 2 0,7-18-3 0,-7 18 1 16,0 0-2-16,0 0-5 0,0 0-3 0,0 0-6 15,-2 23 6-15,-1-6 2 0,2 7 5 0,-2 0-5 16,0 5 4-16,-2 1-8 0,2 1 9 16,-2 0-10-16,1 3 6 0,-2-3-7 0,2-1 0 15,0-4-4-15,1-3-1 0,1-3-6 16,2-20-1-16,0 27-5 0,0-27 1 0,0 0-3 15,0 0-10-15,0 0 14 0,17 15 4 0,-17-15 5 16,0 0 10-16,22-33-12 0,-11 9-9 0,2-5 5 16,-2-5-5-16,0 2 3 0,-3 0-4 0,-2 2 6 15,0 2-2-15,-3-1 8 0,-1 4-2 0,1-1 0 16,-1 5-6-16,1-1-2 0,2 2-2 0,1 3 0 16,-6 17 0-16,19-29 0 0,-19 29 0 15,29-18 0-15,-9 12-1 0,2 1-3 16,1 2-8-16,3 3-9 0,1-3-16 0,7 7-15 15,-3-6-29-15,11 12-54 0,-13-19-111 0,19 14-355 16,-3-3 42-16,0-2 262 0</inkml:trace>
  <inkml:trace contextRef="#ctx0" brushRef="#br1" timeOffset="84690.4131">9742 11244 1061 0,'0'-22'122'16,"-12"-13"-19"-16,11 6-18 0,-10-9-15 0,3 8-24 16,-6-5 10-16,1 7-14 0,-8-2 0 0,3 6-8 15,-5-2-13-15,-1 4-6 0,-4 3 10 0,0 5-6 16,-1 1 2-16,-2 6-2 0,-2 2 3 0,0 8 2 15,-2 2 0-15,1 7 3 0,-5 7-6 0,2 8 6 16,0 5-12-16,0 7 10 0,2 6-11 0,1 8 5 16,2 7-9-16,5 5 5 0,3 4-14 15,7 1-5-15,5 5 9 0,3 2-13 16,4 3 13-16,4 1 1 0,4 0-12 0,0-5 11 16,6-5-12-16,2-6 11 0,2-11 1 0,5-6-20 15,2-9 16-15,-1-6-26 0,4-4-7 0,-2-9-6 16,3-2-3-16,-4-8-9 0,3 2-27 0,-23-12-41 15,37 1-102-15,-40-20-132 0,3 19-198 0,15-28 68 16,-26-3 452-16</inkml:trace>
  <inkml:trace contextRef="#ctx0" brushRef="#br1" timeOffset="84864.7304">8797 11633 1696 0,'-25'7'266'16,"25"-7"-212"-16,0 0-33 15,0 0-11-15,0 0-10 0,18 4 0 0,4-4 0 16,9-1 0-16,7-3 0 0,10-3 0 0,7-4 0 16,7-1 0-16,7-4 0 0,4-3 0 0,3 1 0 15,1-3 0-15,1 5-3 0,-4-1-52 0,-4 5-12 16,-6-5-34-16,7 20-75 0,-26-21-146 0,17 20-287 31,-12 2 61-31,-12-7 383 0</inkml:trace>
  <inkml:trace contextRef="#ctx0" brushRef="#br2" timeOffset="91802.8489">3906 10928 760 0,'-15'-17'149'15,"15"17"-50"-15,0 0-16 0,0 0-7 0,-19-6 0 16,19 6-3-16,0 0-5 0,-17-3-14 0,17 3-10 16,-22-6-12-16,22 6-9 0,-27-6-7 0,27 6-3 15,-31-4-3-15,14 1-4 0,0 3-3 0,-2 0-2 16,-1 3-1-16,-1 0 0 0,-1 3 0 0,0 3 0 15,-2 2 5-15,0 2-2 0,-1 3 5 0,-3 3-3 16,3 3 7-16,-6 3-6 16,3 3 10-16,-3 5-6 0,-1 3 5 0,0 3-7 15,1 0 8-15,0-1-10 0,2 1 6 0,2-2-9 16,3 1 4-16,5-2-9 0,3 0-10 0,4-3 26 16,3-2-27-16,4-2 27 0,4-3-12 0,4-2-6 15,3 0 6-15,1-3-5 0,3-1 4 0,1-2-4 16,-11-18 3-16,26 31-4 0,-26-31 0 15,30 23-5-15,-30-23 1 0,29 12-5 0,-29-12 1 16,29 4-1-16,-29-4-2 0,18-1 4 0,-18 1 1 16,0 0 7-16,0 0 3 0,0 0 2 0,0 0 2 15,0 0-2-15,0 0-1 0,-23-15 0 16,5 16 0-16,-2 1 0 0,-2 5 2 0,-3 2 0 16,-2 4 5-16,0 3-2 0,-1 3 4 0,2 3-5 15,-1 3 5-15,0 3-9 0,3 4 5 16,0 2-10-16,3 1 8 0,0 5-9 0,3-2 10 15,2 2 8-15,2 0-26 0,4-1 27 0,3-2-28 16,5 2 9-16,5-4 9 0,4 0-9 0,4-2 8 16,6-3-7-16,5-1 6 0,3-2-5 0,6-4 8 15,3-3-5-15,5-2 7 0,3-2-4 0,3-4 2 16,3-3-3-16,0-2 1 0,5-2-2 0,-2-3 1 16,1-1 0-16,0-2-1 0,-2-1-1 15,-1-1-2-15,-7 1 3 0,0 2-1 16,-8 0 3-16,-5 2-4 0,-5 1-5 0,-7 2 0 15,-17-5-5-15,20 10 5 0,-20-10 1 0,5 17 3 16,-5-17 1-16,-8 22 2 0,8-22-2 0,-20 30 4 16,8-12-6-16,-2 4 6 0,0 1-5 0,0 4-5 15,1-3 34-15,2 1-29 0,4-2 30 16,5-1-18-16,6 0-10 0,7 0 6 0,5 1-4 16,7-3 4-16,6-2-5 0,8-1 4 0,6-5-4 15,6-1 2-15,7-2-3 0,2-3 2 0,6-1-1 16,5-4 1-16,3 0-1 0,5-3 0 0,4-3 0 15,1-1-1-15,0-4 3 0,-2-1-3 0,0-2 1 16,-2-2 0-16,-1-2 2 0,0-1-4 0,-5-1 2 16,-2 1-5-16,-5 1 2 0,-5 1-2 15,-9 2 5-15,-6 0-3 0,-8 5 4 0,-7 3 0 16,-7 2 0-16,-23 4-2 0,23-2 2 0,-23 2 0 16,0 0 5-16,0 0 6 0,-2 19-1 0,2-19 3 15,-14 29-6-15,6-10 0 0,-2 2-8 16,2 2 1-16,-1 2-5 0,3 2 5 0,2 1-6 15,3 1 9-15,5 2-9 0,4-1 6 0,6-1-5 16,4-2 6-16,8-4-3 0,6-4 5 16,6-3-3-16,7-4 2 0,5-3-5 0,6-3 1 15,6-4-2-15,1-3 1 0,5-2 0 0,0-3 1 0,3-2 1 0,2-3 2 0,1-2 3 16,4-3-3-16,1-2 2 0,1-3-7 0,-3-2 3 16,-3-1-4-16,-3 0 5 0,-3 0-4 15,-4 3 2-15,-2 2-6 0,-7 3 3 0,-7 2-4 16,-6 4 3-16,-8 1 0 0,-6 6 2 15,-6 2-1-15,-22 1 1 0,28 6 1 0,-28-6-1 16,11 17 4-16,-11-17-3 0,1 31 4 0,-6-9-4 16,0 2 5-16,-1 4-5 0,1 1 7 0,2 1-5 15,3-1 5-15,3-2-6 0,6-2 4 0,4-2-6 16,4-1 5-16,6-3-5 0,4-4 4 0,6-2-3 16,4-2 1-16,7-5-1 0,5-2-1 15,7-3 1-15,5-4 0 0,2-3-1 0,7-2 0 16,1-4-1-16,1-3 2 0,-1-2 3 15,1-2-5-15,-2 0 4 0,-2-2-12 0,-3 1 4 16,0 0-5-16,-8 2 5 0,-4 2 1 0,-5 4 5 16,-7 1-2-16,-4 2 3 0,-8 4 0 0,-6 1 0 15,-23 4 1-15,27 0 0 0,-27 0-1 0,0 0 0 16,0 0 1-16,12 21 0 0,-12-21 3 16,-3 24 1-16,3-24 5 0,-3 33-1 0,2-15 4 15,2 1-7-15,2 3 2 0,6 0-9 0,3-1 4 16,5 1-5-1,6-1 5-15,8-3-3 0,4-2 3 0,6-4-3 16,8-4-1-16,4-3-1 0,8-5-1 0,6-4 0 16,5-3 2-16,3-5 2 0,2-3-2 15,1-4 4-15,-3-4-7 0,2-3 6 16,-3-1-8-16,-2-2 7 0,-1 1-5 0,-4-1 6 16,-7-2-3-16,-4 2 4 0,-6 0-6 0,-9 3 6 15,-3 6-8-15,-8 1 6 0,-7 5-3 0,-23 14 3 16,26-16 0-16,-26 16 2 0,0 0 1 0,0 0 0 15,0 0-2-15,0 0-3 0,0 0 2 0,-23 22-2 16,23-22 4-16,-17 28-4 0,17-28 3 0,-11 28-4 16,11-28 2-16,1 19-2 0,-1-19 0 15,0 0-2-15,29 15 3 0,-11-18 1 0,6-3 0 16,3-4 1-16,8-5-2 0,1-5 2 0,7-4-4 16,2-5 6-16,3-5-8 0,3-1 8 15,0-5-9-15,3 2-10 0,-3-4 22 0,-1 1-25 16,-4 1 22-16,-3 0-4 0,-4 2-7 0,-7 3 11 15,-4 1-8-15,-5 4 9 0,-7 4-10 0,-7 3 8 16,-6 5-4-16,-3 18 3 0,-7-28 2 16,7 28 0-16,-25-13-1 0,5 12 3 0,-2 2-2 15,-2 4 1-15,0 2 2 0,-1 3 0 0,2 1 5 16,1 0-2-16,2-1 1 0,3-1-5 0,17-9-1 16,-22 14-4-16,22-14-2 0,0 0-3 0,0 0 1 15,0 0-7-15,17 0 0 0,1-6 5 0,3-5-4 16,5-5 11-16,5-6-2 15,3-4 3-15,4-4-6 0,-1-4 6 0,3-2-9 16,0-3 7-16,-3-1-10 0,-2 0-9 0,-4 1 23 16,-3-3-25-16,-7 4 24 0,-3-3-5 0,-6 1-7 15,-7 3 11-15,-7 1-4 0,-5 4 6 0,-6-2-6 16,-6 1 8-16,-2 3-9 0,-6 1 9 0,-2 2-2 16,-5 2 7-16,-1 3 0 0,-1 1 2 0,-2 6-3 15,-1 0 3-15,4 5-4 0,-1 2 3 16,2 3-3-16,2 0 0 0,3 4 0 0,2-1-5 15,4-1-1-15,5 3-4 0,18 0 1 0,-28 0-1 16,28 0 0-16,0 0-2 0,0 0-2 0,0 0-3 16,0 0 0-16,0 0 2 0,0 0 2 15,22-17 3-15,-22 17-1 0,32-20 1 0,-12 5-2 16,1 0-13-16,-1-4 28 0,1 0-29 0,-3-3 28 16,-2-1-13-16,-3-1-4 0,-4 0 6 15,-4-1-4-15,-4 2 7 0,-5-2-4 0,-2 1 7 16,-4 2-5-16,-4-1 7 0,-2 2-4 0,-1-3 5 15,-4 1-6-15,-1 1 4 0,-2 1-7 0,0 3 4 16,0 0-6-16,0 2 4 0,1-1-2 0,1 2 1 16,1 0-2-16,0 2 3 0,3 2-3 0,-1 2 2 15,2 2-1-15,17 7 2 0,-31-7 1 16,31 7 1-16,-31 0-1 0,31 0-1 16,-29 6 0-16,29-6-2 0,-27 11 3 0,27-11-1 15,-20 11 0-15,20-11-1 0,0 0-2 0,0 0 1 16,-19 9-2-16,19-9 2 0,0 0-2 0,0 0 0 15,0 0 1-15,0 0-1 0,8-26 1 0,-8 26 1 16,7-29-3-16,-2 12 2 0,-1-1-4 0,-1-4 3 16,-2 0-4-16,-1 0-6 0,-3 2 29 15,3 20-27-15,-17-30 29 0,17 30-17 0,-33-26-2 16,10 16 2-16,-3 4-1 0,-5 3 2 0,-2 0-1 16,-2 2-2-16,-6 2 1 0,2 1-1 0,-2 2 1 15,0 1-2-15,-1 1 3 0,0 0 0 0,4 0 2 16,0-1-1-16,4-1 0 0,4-2-2 0,4 1-1 15,3-3 0-15,5-1 0 0,18 1 0 16,-23-4-1-16,23 4-3 0,0 0-2 16,0 0-1-16,-8-17-2 0,8 17 2 0,0 0 0 15,13-24 2-15,-13 24-1 0,16-22 2 0,-16 22-1 16,14-22 4-16,-14 22-1 0,9-20-10 0,-9 20 0 16,-5-21 4-16,5 21-2 0,-23-20 15 0,2 11-3 15,-6 1 0-15,-5 0-1 0,-9 2 0 0,-2 1 0 16,-6 2 1-16,-4 0 0 0,-5 1 3 15,-4 3 0-15,-3 0 2 0,-3 2 0 0,-2-1-1 16,0 1 3-16,-1 2-2 0,2 1-2 16,1 1 0-16,1 1-3 0,1 3-2 0,2 2 3 0,1 2-2 15,3 1 4-15,3 2-5 0,2 0 4 16,4 1-5-16,5 1 5 0,3-1-5 0,5 0 5 16,7 1-5-16,3-2-13 0,6-5 28 0,5-1-31 15,17-12 31-15,0 0-19 0,0 0-14 16,0 0-2-16,0 0 1 0,0 0 1 0,0 0 2 15,-4-17 33-15,4 17-31 0,8-34 31 0,-6 13-13 16,2-2-4-16,-3-1 4 0,-1-1-3 0,-4 1 6 16,-3 1-6-16,-5 0 7 0,-5 3-7 0,-6 0 4 15,-5 2-3-15,-6 2 2 0,-3 1-3 0,-4 1 3 16,-3 2-2-16,-1 4 3 0,-5 3 0 16,2 5 4-16,-5 5 3 0,-1 5-1 15,-2 3 4-15,-3 4-2 0,1 2 4 0,-5 3-5 16,3 1 5-16,-1 2-7 0,4-1 2 0,4 1-7 15,3-2 1-15,3-3-8 0,7 0 4 0,5-5-4 16,6 0 4-16,5-6-2 0,4-3 0 0,20-6-3 16,-25 3-3-16,25-3-5 0,0 0-3 0,0 0-2 15,-14-28 0-15,14 28 4 0,-2-35-2 16,2 14 5-16,-1-2-2 0,-2-1 9 0,-2 0-5 16,-2 0 10-16,-2-1-5 0,-5 3 7 0,-4 1-3 15,-7 1 5-15,-4 3-2 0,-6 2 5 0,-3 3 0 16,-4 5 1-16,-3 3-1 0,-3 3 0 0,-3 5-1 15,-2 3-2-15,-2 4 1 0,-2 3-2 16,-1 3 4-16,-2 4-1 0,-1 1 5 0,-2 1-6 16,1 2 2-16,-2 2-7 0,4-1 3 15,4 1-9-15,2-1 4 0,5-1-5 0,7 0 4 16,1 0 10-16,7 1-25 0,3-3 22 0,4-2-25 16,7-4 10-16,1-3 0 0,19-14-5 0,-23 15-3 15,23-15-4-15,0 0-3 0,0 0 3 0,0 0 1 16,0 0 7-16,4-17-14 0,-4 17 6 0,16-32-4 15,-6 8-8-15,-2-4 45 0,-2 0-29 16,-2 0 31-16,-7 4-6 0,0 3 1 0,-8 0 15 16,11 21 1-16,-37-33 3 0,14 20-7 15,-7 2-3-15,-3 2-7 0,-2 3 0 0,-4 4-3 16,-4 3 0-16,-2 4 2 0,-5 6-2 0,-1 6 4 16,-4 2-1-16,0 5 3 0,-4 1-2 0,2 2 5 15,0 0-6-15,2 2-13 0,3-1 20 0,2-2-25 16,5-1 19-16,6-5-8 0,3-3-7 15,5-2 4-15,7-5-5 0,4-2-2 0,20-8-2 16,-20 5-7-16,20-5-4 0,0 0-3 0,0 0 0 16,1-20-4-16,-1 20 5 0,16-32-3 0,-3 12 10 15,2-2 0-15,-1 2-4 0,0 1 33 0,-14 19-26 16,14-28 38-16,-14 28-7 0,0 0 5 0,0 0 3 16,0 0-7-16,-25-9-8 0,25 9-9 15,-37 20-5-15,13-1-18 0,-8 4 22 16,-4 5-28-16,-4 3 18 0,-7-3-15 0,2 3-17 15,-7-4-9-15,8 6-44 0,-12-16-46 0,22 18-163 16,-8-15-263-16,1-10 32 0,9 9 425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4T23:53:58.91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21052 4096 715 0,'0'0'257'0,"-7"-20"-222"0,7 20-5 15,0 0-4-15,1-20 7 0,-1 20 5 0,0 0 3 16,11-18-10-16,-11 18-11 0,0 0-12 0,0 0-6 16,7-17-2-16,-7 17-2 0,0 0-10 15,0 0-6-15,0 0-9 0,0 0-7 0,0 0 7 16,0 0 2-16,-23 13 11 0,6-2 6 0,-6 3 9 16,-6 1 4-16,-5 5 14 0,-8-1 11 0,1 6 17 15,-9-2 4-15,6 8 6 0,-7-7-11 0,8 7 1 16,-5-8-15-16,10 4-2 0,1-5-16 0,8-1 0 15,4-1-14-15,7-3 2 0,18-17-6 16,-16 29-3-16,16-29-6 0,6 24-3 16,-6-24-9-16,19 22-1 0,-2-11-1 0,-17-11 4 15,40 9 4-15,-16-9 6 0,6 0 4 0,2-2 3 16,4-3 6-16,3-1 0 0,4-3 3 0,1 1-2 16,1 1 2-16,-1 1-1 0,-3 1 1 0,-2 2-2 15,-9 5 0-15,-3 1 0 0,-9 2-2 0,-18-5 5 16,16 21 0-16,-16-21 9 0,-12 36 22 15,-5-12-15-15,-9 4 15 0,-5 5-35 0,-8-1 4 16,-3 5-9-16,-6-1 7 0,-3 4 11 0,-4 1-9 16,-1 1 11-16,-2 1-10 0,3 0 10 0,0-3-8 15,4-1 9-15,4-3-11 0,2-1 6 16,7-4-11-16,6-3 5 0,7-2 15 0,8-6-21 16,7 1 19-16,4-4-41 0,7 1 6 0,-1-18-15 15,14 26 9-15,-14-26 7 0,29 19 3 16,-11-11 7-16,4-2 2 0,3-1 3 0,2-3 1 15,2-3 1-15,4 0 2 0,4-1 2 0,3-2 3 16,2 2 1-16,2-3 1 0,0 3-3 0,-3 2-4 16,-2 5-1-16,-4 4-3 0,-5 2 3 0,-7 4-4 15,-9 4 3-15,-6 1-5 0,-10 4 4 0,-8 4-6 16,-10 5 8-16,-9 3-8 0,-10 5 11 0,-7 1-10 16,-7 3 8-16,-5 1-10 0,-3 3 20 15,-3-2 16-15,-2 2-18 0,-1-3 34 16,4 4-31-16,0-7 1 0,12 0 6 0,8-7-19 15,9-5 5-15,12-4-11 0,9-8 4 0,13-2-6 16,0-17 2-16,28 24-2 0,-1-16 4 0,5-3-2 16,5-4 1-16,8-1 1 0,3-4-1 0,4-1 3 15,0-1-1-15,1 1 1 0,0 2 0 16,-2 3 1-16,-4 1 0 0,-4 1-1 0,-6 3-2 16,-7 4-3-16,-7 0 4 0,-23-9-2 0,16 26 8 15,-16-26 5-15,-15 34 9 0,-5-14 1 0,-3 7 10 16,-6-3-9-16,0 4 1 0,-5 0-12 0,1-1 1 15,-3 2-10-15,0 3-10 0,2-2 28 16,1 2-31-16,6-3 28 0,1-3-14 0,8-3-10 16,7-5-5-16,10 1-12 0,1-19-4 15,19 24-8-15,-2-19 3 0,9 3 2 0,-1-4 0 16,7 2 0-16,-2-4 6 0,5 2 5 0,-2-2 8 16,-1 3 7-16,-3 2 5 0,-5 2 0 0,-5 3 3 15,-19-12-2-15,23 31 6 0,-22-11 0 0,-3 4 17 16,-13-1 7-16,4 6 15 0,-13-5 0 0,3 7 1 15,-8-2-13-15,0 5 1 0,-7 0-17 0,2 2 4 16,0 1-14-16,3-3-12 0,1-1 25 16,6-1-33-16,6-4 27 0,4-3-14 0,10-4-8 15,5-3 5-15,-1-18-8 0,23 28 0 16,-4-17-6-16,3-4 0 0,4 1-5 0,-1-4 2 16,5 4-5-16,-2-4-2 0,3 6-10 0,-7-3 1 15,2 5 4-15,-9-2 13 0,-17-10 11 0,23 25 10 16,-23-25-3-16,-1 33 7 0,-10-14 8 15,-2 5 16-15,-10-4 5 0,1 9 10 0,-11-4-7 16,2 5 0-16,-8 3-9 0,1 2 3 0,-6-1-16 16,0 1-10-16,1-2 25 0,4-2-32 0,9-3 25 15,8-3-20-15,10-4-9 0,12-21-1 0,5 30-9 16,-5-30-4-16,44 15-10 0,-10-17-7 0,13 4-3 16,1-10-7-16,10 6 0 0,-1-8-7 0,8 8-3 15,-7-7 0-15,9 9-1 16,-11-3 7-16,0 7 3 0,-11 0 12 0,-11 6 10 15,-12 4 18-15,-22-14 32 0,9 40 31 0,-27-18 27 16,0 14 22-16,-20-8-13 0,5 13-8 0,-15-6-31 16,4 6-7-16,-8 1-22 0,-1 1 6 0,-3 4-12 15,-2 3-5-15,-5-1 22 0,2 3-27 0,5-6 17 16,6-2-14-16,11-7-13 0,11-4 5 0,11-8-9 16,10-3 0-16,8-4-11 0,-1-18 0 15,27 29-6-15,-6-19 4 0,8-2 1 0,1-3 1 16,8 0 1-16,1-4 4 0,3 1 3 0,0-1 5 15,-2-2 3-15,0 1 0 0,-1 1 1 16,-3 0 1-16,-2 1 0 0,-4 2 0 0,-4 0-1 16,-4 2 3-16,-3 0 3 0,-19-6 3 0,24 17 0 15,-24-17 0-15,11 21-6 0,-11-21 4 16,-4 32-6-16,-4-12 2 0,-5 3-5 0,-4 2 5 16,-4 1-6-16,-6 3 7 0,-6 3-7 0,-5 2-9 15,-5 2 28-15,-6 3-28 0,-2 2 30 0,-3 1-5 16,0 2-7-16,0-1 12 0,3 1-13 0,5-1 5 15,8-3-14-15,4-2 7 0,6-5-9 0,9-5 7 16,6-2-7-16,9-6 5 0,11 1-7 0,6-2 2 16,8-1-7-16,7-3 2 0,7-2-3 15,4-3 7-15,10-5 2 0,7-5 2 16,4-3-1-16,4 0-2 0,3-1 1 0,-3 0 1 16,3 1 2-16,-1 0 1 0,-6 3 1 0,-4 3 0 15,-9 1 0-15,-10 4 1 0,-8 0-1 0,-9 3-13 16,-20-11 36-16,12 34-32 0,-19-11 32 0,-7 5-16 15,-9 3-7-15,-6 3 8 0,-7 4-8 0,-7 3 9 16,-4 2-11-16,-7 2 8 0,-4 1-11 16,-4 1 9-16,-2 1-9 0,-2-2 11 0,0 2-10 15,3-5 0-15,1-2 26 0,11-3-26 0,10-7 27 16,7-4-19-16,14-7-7 0,20-20 2 0,-17 27-5 16,17-27 3-16,17 11-2 0,1-11 2 15,9-3-1-15,2-4-3 0,7-1 0 0,4-2-2 16,5 2 5-16,2-3-1 0,1 0 6 15,2 1-3-15,0 0 4 0,0 1-3 0,0 1 3 16,0 1-2-16,-3 0 1 0,1 2-1 0,-6 1 0 16,-3 1 0-16,-6 2 0 0,-6 2 0 0,-8 2-1 15,-19-3 0-15,20 14-1 0,-20-14 4 0,-13 25-3 16,-2-5 4-16,-10 4-5 0,-6 2 6 0,-7 3-6 16,-10 3 6-16,-3 2-7 0,-2 2 8 0,-4 3-8 15,1 1 9-15,-4 1-3 0,1 1 11 16,-5-1-7-16,5 0 9 0,0-3-14 0,8 0-15 15,9-5 24-15,8-4-28 0,9-7 27 0,25-22-14 16,-17 17-2-16,17-17 0 0,19-4 3 16,0-3 0-16,8-6 4 0,7-9 16 0,5-6-30 0,7-3 28 15,9-8-26-15,1 0 7 0,3-4 11 16,2-3-10-16,1-4 11 0,-1-2-12 0,1-2 12 16,-1 0-12-16,-5-1 11 0,-3 2-12 15,-8 1-9-15,-5 0 24 0,-8 3-24 0,-7 3 25 16,-8 4-4-16,-7 2-9 0,-9 6 8 0,-7 4-6 15,-8 5 5-15,-7 4-5 0,-4 3 3 0,-7 6-3 0,-6 2 2 16,-4 5-1-16,-8 5 0 0,-4 4 0 16,-3 2 0-16,-2 4 6 0,-1-2 2 0,0 2 5 15,3-3-1-15,5-1-2 0,6-4-5 16,6-2-3-16,9-3-2 0,12-3-1 0,19 6 0 16,-16-27-5-16,21 7 3 0,7-6-8 0,11-5 1 15,10-4-11-15,11-5 4 0,4-6-13 0,12-1-10 16,-1-7 24-16,10 1-24 0,-1-4 26 0,5 2 3 15,-2-4-11-15,0 3 17 0,-5-1-11 0,-8 4 14 16,-8 2-7-16,-11 6 13 0,-11 4-7 0,-11 4 17 16,-9 3 15-16,-10 1-22 0,-5 7 34 15,-13-3-31-15,-4 6 6 0,-10-2 2 0,-5 5-12 16,-6 2 2-16,-1 2-3 0,-7 0 3 0,1 4-3 16,-3 1 1-16,2 3-4 0,-1-1 2 0,2 3-1 15,3 0 1-15,3-1-2 0,6-1 1 0,5-2-3 16,5-3 2-16,7-2-3 0,6-4 2 15,6-3-5-15,9-3 5 0,4-5-7 16,11-2 6-16,5-2-9 0,9-2 3 0,3-5-11 16,9-2 7-16,2-8 0 0,9 2-25 0,0-4 21 15,8 1-25-15,1 0 11 0,-2 2 19 0,0-2-6 16,-5 1 18-16,-1 2-10 0,-6 2 13 0,-6 3-11 16,-8 5 12-16,-8 4-5 0,-13 5 17 0,-7 7 13 15,-14 1-30-15,-7 8 31 0,-12 0-41 0,-7 8 17 16,-10 3 1-16,-6 4 0 0,-5 3 2 15,-5 3 0-15,-2 0 0 0,2 3-13 0,0-2 29 16,6-1-34-16,4-2 29 0,6-2-22 0,9-3-1 16,7-5-2-16,10-4-22 0,21 9 29 15,-12-32-34-15,19 8 24 0,14-5-13 0,8-7-10 0,11-3 6 16,5-7-10-16,11-2 13 0,2-4-11 0,11-2 14 16,-1-3-9-16,2 0 15 0,1-1-14 15,-4 6-6-15,-7 2 29 0,-7 5-23 16,-11 6 34-16,-11 3 2 0,-11 8 3 0,-14 1 20 15,-7 10-1-15,-16-1 6 0,-5 9-12 0,-12-2-4 16,-5 6-6-16,-8 0 0 0,-3 4-5 0,-6 1-1 16,-2 2-1-16,-2-1 1 0,2 2-1 0,1-3-3 0,4-3-3 15,7 1-4-15,8-5-2 0,12-4 0 0,6-2-3 16,10-6-3-16,8-5-9 16,11-6-4-16,4-7-20 0,14-3 4 0,4-8-15 15,14 4 11-15,-1-11 5 0,12 5-32 0,-1-7 23 16,6 5-22-16,-3-4 9 0,1 6 27 0,-6 0-1 15,-5 4 23-15,-7 3 8 0,-15 3 31 0,-4 13 8 16,-18-4 25-16,-2 14-4 0,-18-3-3 0,-1 9-12 16,-14-2-9-16,-6 5-7 0,-10 0-2 0,-3 6-4 15,-7-2-1-15,-3 4 3 0,-3 0-6 16,1 1-3-16,-1-1-5 0,6 0-6 0,6-2 1 16,8-3 1-16,10-4 0 0,10-4-6 0,23 13 0 15,-21-36-6-15,25 12-16 0,7-4 28 0,7-6-32 16,7-2 21-16,7-4-7 0,7-5-7 15,8-2 15-15,2-1-4 0,5-3 11 0,-1 1-9 16,-4 3 10-16,-3 1-8 0,-12 4 12 16,-6 4-1-16,-13 2 15 0,-7 7-1 0,-9 1-10 15,-7 8 23-15,-8 0-31 0,-7 6 22 0,-8 2-13 16,-3 1-8-16,-6 5 0 0,-2 1-4 0,-5 5 0 16,2 2-2-16,-1 2 1 0,5 1-1 0,6 0 0 15,5-3 0-15,11 0-6 0,19-2-6 0,0 0-16 16,-18-4-17-16,18 4-27 0,14-17-24 0,9 11-46 15,-10-25-95-15,19 13-272 0,1-6-3 16,4-5 178-16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4T23:55:26.82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4637 11387 306 0,'0'0'33'0,"29"-9"-5"16,-12 4-1-16,1 1-5 0,2 1 3 0,0-2-2 15,1 1-4-15,3-1-4 0,0 1-9 16,1-1-2-16,3-1 1 0,0-2-2 0,4 1 4 16,-1-3-4-16,3 1 0 0,3-2 1 0,0-1 3 15,1-2 4-15,4 0 5 0,-2-3 8 0,0 1 4 16,-1 1 4-16,1-4 3 0,0 4 5 15,1-2-7-15,-1 0 2 0,2 1-6 0,-1-1-9 16,2 3-2-16,0-6-6 0,1 6-4 0,1-5 0 16,1 2-2-16,1-2 4 0,1 0-1 15,-1 0 7-15,0-3-4 0,3 0 9 0,-2-1 9 16,4-1-5-16,0-3 11 0,-2 2-29 0,3-2 12 16,0-2-14-16,1 6 9 0,-1-6 2 0,1 5-7 15,-3-1 1-15,0-1-6 0,0 2 3 0,1 1-7 16,1 0 6-16,-2-2-5 0,3 2 4 0,-2-3-4 15,1 2 2-15,0 1-5 0,-1-1 4 0,2 1-4 16,-5 1 4-16,2-1-5 0,-1 3 4 16,-1-3-4-16,2 0 4 0,0 0-6 15,-1 0 6-15,2 0 7 0,-2-1-26 0,0 0 29 16,1-1-29-16,1 2 17 0,-3-1 6 0,2 0-6 16,-2-1 13-16,-1 2 3 0,0-5 10 0,2 5 0 15,-4-3 2-15,3 2-12 0,-2 4-1 0,0-1-8 16,0-1 0-16,0 4-5 0,-2-1 2 15,1 1-4-15,-2 1 3 0,1 0-4 0,-2 1 3 16,0-1-3-16,0 0 2 0,0 0-2 0,0 0 3 16,1 1-3-16,0-3 5 0,0 1-6 0,1 0 6 15,-2 1 10-15,2-2-10 0,0 1 12 0,-1-2-32 16,0 2 17-16,-1-4-17 0,2 2 17 16,-2-3 12-16,4 1-2 0,-2-1 10 0,2 1-6 15,-2 1 3-15,1-1-10 0,2-1 3 16,0 1-8-16,-2 0 3 0,3-1-5 0,-1 0 3 15,-1 2-4-15,-1-2 5 0,2 2-6 0,0-2 8 16,1 1-7-16,1-2 6 0,1 0-5 0,-1-3 6 16,1 2-3-16,1-3 10 0,2 0 19 0,-2-4-27 15,4 3 32-15,-4-5-28 0,3 4 9 0,-2-4 6 16,4 2-9-16,-1-2 3 0,3 1-12 0,-2-1 6 16,4-3-9-16,-2 1 5 0,3 1-8 15,-2 1 5-15,0 3-7 0,-2 0 7 0,0 2-8 16,1 2 8-16,0 1-8 0,-2 1 6 15,2-1 14-15,-1 1-33 0,-2 2 34 0,-1 1-34 16,-3 4 15-16,-1 1 5 0,-5-1-6 0,3 1 4 16,0 0-3-16,-2 0 5 0,3 0-4 0,-3 0 5 15,2 1-6-15,0-1 3 0,1 0-4 16,-1-1 5-16,1-1-4 0,0 0 5 0,-2-3-5 16,0 0 4-16,1 1-4 0,1-1 5 0,1 1-4 15,0 1 5-15,1-1-6 0,0 2 5 0,0 1-6 16,0-2 4-16,0 2-3 0,-2 1 3 0,-3 0-4 15,1 0 3-15,-3 2-3 0,0-1 6 16,0 0 10-16,-3 2-34 0,2-1 35 0,-1 0-36 16,-2 0 19-16,2-1 5 0,-1 1-4 15,1-1 5-15,-1-1-6 0,0 1 6 0,-2 1-5 16,-1-1 3-16,-2 0-2 0,1-1 2 0,0 0-3 16,1 0 3-16,0 0-6 0,0-1 5 0,1 0-4 15,-3 0 6-15,4-1-4 0,0 0 4 0,2 0-6 16,-1 0 6-16,2-1-5 0,0 0 6 0,-2 0-6 15,0 1 5-15,-1-1-5 0,0 0 6 0,1 0-7 16,-1-1 6-16,-1 1-6 0,1-1 6 16,2 0-6-16,-3 0-14 0,0 1 33 0,0 1-33 15,2 0 34-15,-1-2-13 0,-2 0-5 16,0 0 6-16,-1-2-5 0,1 1 6 0,1-1-3 16,-1-1 8-16,1 2-6 0,-1-2 6 0,1 2-9 15,1-2 3-15,2 1-5 0,-1 0 4 0,2-1-5 16,0 1 4-16,2-1-4 0,-1 2 4 15,1-1-5-15,-1 1 5 0,1-1-6 0,1 0 5 16,-1 0-5-16,2-1 7 0,1 0-7 0,0-2-16 16,2 2 30-16,-1-1-31 0,1-1 31 0,1 1-7 15,-2-2-8-15,1 2 8 0,-2-2-6 0,1 2 5 16,-3 1-5-16,3 0 4 0,-2 1-5 0,1 0 5 16,2 0-5-16,-5 0 6 0,3 1-5 0,0 0 4 15,1 2-5-15,-1 0 5 0,-1 1-5 16,-1 2 0-16,-1-2-6 0,1 2 2 15,-1-1-7-15,1-1 8 0,-2 2-4 0,3-1 6 16,-3 1-2-16,1-1 5 0,-1 1 16 0,1-1-34 16,-1 2 34-16,0 0-33 0,-1 0 16 0,-1-1 5 15,-1-1-4-15,1 1 4 0,-1-1-7 0,2 1 6 16,0-1-4-16,0 1 3 0,-1 0-2 0,1 0 4 16,0 1-5-16,0 0 5 0,-2 1-4 15,0-1 3-15,-2 0-3 0,-1 0 3 0,-2 1-3 16,2-2 3-16,-1 0-4 0,1 0 4 0,-1 0-4 15,2 0 6-15,1 0-6 0,3-1 6 0,1-1-5 16,0 1 3-16,1-2-5 0,3 1 5 16,-3-1-5-16,0 2 5 0,-1-1-5 0,-1 1 4 15,1-3 15-15,-4 1-33 0,2 0 33 16,-2 1-34-16,-1 2 15 0,2-1 5 0,-2-1-4 16,-1 0 5-16,0 0-5 0,-2 1 5 0,2-1-4 15,-2-1 5-15,0 1-4 0,0 0 7 0,-2 0-5 16,-1 0 4-16,1 0-6 0,1-3 3 0,0 0-5 15,2 0 3-15,2 1-5 0,-1-1 4 0,2 1-4 16,-3 2 6-16,0 1-5 0,-1 0 3 0,0 1-2 16,-2 0 4-16,0 1-4 0,-3 0 4 15,0 2-4-15,-4 1 4 0,0-2-4 0,-2 3 3 16,0-3-3-16,1 2 4 0,-2 0 14 16,1-2-35-16,0 2 35 0,1-3-35 0,2 2 17 15,2-1 5-15,0 0-5 0,1-1 5 0,0 3-5 16,-1-1 4-16,0 2-3 0,-2 1 3 0,-1 2-3 15,-4 1 2-15,-3 2-2 0,-21 6 0 0,28-5-5 16,-28 5-7-16,0 0-5 0,0 0-1 16,0 0 7-16,0 0 5 0,-6 23 7 0,6-23-1 15,-27 23 2-15,10-9-2 0,0-1 3 0,-3 2-4 16,1-1 3-16,1 1-3 0,18-15 4 0,-32 30 17 16,32-30-35-16,-27 30 36 0,27-30-36 0,-19 29 14 15,19-29 3-15,-13 27-4 0,13-27 4 16,-6 26-5-16,6-26-2 0,-4 27-7 15,4-27-2-15,-1 25-7 0,1-25 2 0,0 23-2 16,0-23 3-16,2 22-2 0,-2-22 5 0,4 21-2 16,-4-21 5-16,2 17 0 0,-2-17 5 0,0 0-1 15,7 19 3-15,-7-19 0 0,0 0 3 0,19 12 1 16,-19-12 1-16,22 2 1 0,-22-2 0 0,25-3 1 16,-25 3-1-16,31-9 2 0,-31 9-3 0,32-8 2 15,-32 8-1-15,30-11 2 0,-30 11-1 16,24-10 2-16,-24 10-2 0,0 0 2 0,22-8 0 15,-22 8 0-15,0 0 3 0,0 0 3 0,0 0 1 16,0 0-1-16,0 0-3 0,0 0-6 0,-18 20 2 16,18-20-5-16,-36 33 4 0,11-11-5 0,-8 4 6 15,-4 3-7-15,-5 4 9 0,-6 3-8 0,-6 2 9 16,-6 2-8-16,-3 3 20 0,-6 1 20 16,-3 5-18-16,-8-1 36 0,-1 7-28 15,-5-6 3-15,1 5 9 0,-3-3-18 0,9 0 7 0,4-4-17 16,12-5 4-16,7-4-12 0,14-6 2 15,14-6-10-15,12-6-2 0,16-20-11 0,5 28 1 16,17-17-7-16,9-9 5 0,14-5 3 0,8-8-1 16,9-7 8-16,5-7-2 0,7-4 10 0,6-3-7 15,6-2 10-15,4-5-10 0,1-2 11 16,-2-1-10-16,1-1 13 0,-3 2-10 0,-2 1 10 16,-3 0-10-16,-4 3 10 0,-4 1 5 0,-10 4-29 15,-7 6 32-15,-10 4-33 0,-11 9 19 0,-13 5 3 0,-23 8-1 16,0 0 1-16,0 0 1 0,-13 27 21 0,-21 1-36 15,-15 10 30-15,-13 11-28 0,-13 5 4 16,-13 7 14 0,-7 8-15-16,-8 3 21 0,-11 7-9 15,-6 4 29-15,-7 2 9 0,0 7-16 0,-3-3 12 16,7 8-24-16,4-5-12 0,6 0 14 0,11-4-26 16,11-7 2-16,18-2 15 0,16-8-19 0,18-8 15 15,14-10-13-15,19-10-17 0,11-12 3 16,18-6-4-16,9-8 6 0,16-7 2 0,12-9 7 15,12-6 2-15,9-9 1 0,9-5 4 0,4-7-4 16,8-4 4-16,1 0-5 0,6-2 8 16,0 0-7-16,-3 1 10 0,-2 0-8 0,-5 1 10 15,-8 2 11-15,-7 1-33 0,-11 7 34 0,-13 3-35 16,-12 8 19-16,-12 6 1 0,-16 1 3 0,-20 2 8 16,0 0 8-16,-9 28 24 0,-13-1-32 0,-14 3 25 15,-6 9-34-15,-8 2 3 0,-6 5 6 0,-8 5-15 16,-3 3 9-16,-9 4-13 0,-5 4 13 0,-8 3-14 15,-6 0 16-15,-5 6 10 0,-1 0-13 16,1 0 22-16,5 2-18 0,2-7-6 0,13-3 10 16,12-7-18-16,14-9 9 0,18-12-11 0,14-9 4 15,17-10-8-15,5-16 3 0,31 16-3 0,1-15 3 16,15-4 4-16,6-7-2 0,10-7 6 0,9-6-5 16,8-3 5-16,4-8-9 0,10-1 7 0,4-3-8 15,5 1 10-15,0-1-7 16,-2 2 11-16,-5 0-7 0,-5 2 9 0,-3 4-7 15,-12 2 6-15,-1 4-8 0,-13 5 6 0,-13 7-5 16,-13 5 3-16,-14 5 2 0,-22 2 0 0,0 0 3 16,-2 20-3-16,-18 0 4 0,-13 9-7 0,-11 7 6 15,-8 6-9-15,-9 4 8 0,-6 6-12 0,-7 4 11 16,-9 4-14-16,-6 4 14 0,-8 5-14 0,-9 4 3 16,-6 2 21-16,-2 3-19 0,1 3 23 15,5-1-5-15,3-4-17 0,10-3 16 0,10-6-20 16,10-6 0-16,14-8 22 0,15-7-24 0,17-12 25 15,12-10-19-15,17-24-11 0,8 26-2 0,18-20-6 16,5-6 2-16,14-3 2 0,8-5 0 0,6-4 8 16,7-6-2-16,6-3 7 0,5-7 13 0,5-2-31 15,2-1 33-15,6-2-31 0,1 4 16 16,0 1 8-16,0 0-6 0,-7 3 8 0,-3 3-6 16,-7 4 6-16,-7 6-5 0,-11 6 3 0,-11 4-2 15,-15 4 1-15,-12 5 8 0,-18-7 3 0,1 34 5 16,-18-4-2-16,-11 8 9 0,-10 7-10 15,-10 5-3-15,-10 4 20 0,-4 5-32 0,-9-1 20 16,-4 4-12-16,-7 2-14 0,-4 1 15 0,-3 4-17 16,0-1 16-16,-1-2 2 0,3 1-19 15,0-2 22-15,7-1-20 0,7-6 3 0,8-4 13 16,11-5-12-16,13-9 8 0,12-8-9 0,10-6 4 16,13-7-4-16,6-19 2 0,17 27-3 0,5-18 3 15,7-1-1-15,8-6 2 0,8-2-3 0,7-5 1 16,10-3 1-16,4-7-1 0,7-3 7 0,1-6-6 15,6-3 6-15,4 1-6 0,1-2 7 0,4 1-7 16,-5 3 5-16,-3 1-6 0,-3 4 6 16,-8 4-6-16,-8 6 4 0,-9 5-2 15,-13 5 0-15,-11 4 1 0,-29-5 0 0,19 24 4 0,-28-1-3 16,-12 9 7-16,-10 9-9 0,-9 6 13 0,-10 4-8 16,-2 4 14-16,-9 1-14 0,-7 0 9 15,-8 4 1-15,-4 3-22 0,-5 1 20 0,-3 4-19 16,0-2 1-16,0 2 14 0,0 0-14 15,2-2 15-15,3-2-14 0,6-3-1 0,6-4 20 16,10-4-22-16,10-7 24 0,10-5-11 0,14-7-9 16,9-8 5-16,14-6-9 0,4-20 1 0,23 26-6 15,3-21 1-15,14-2 0 0,6-9 0 0,11-4 2 16,8-7-3-16,6-2 2 0,6-7-3 0,6 0 8 16,-1-6-4-16,4 2 9 0,-2 0 10 0,-3 0-29 15,-2 3 32-15,-8 3-30 0,-6 3 17 16,-9 4 5-16,-11 4-4 0,-12 4 3 0,-11 5-1 15,-22 4 14-15,0 0 7 0,0 0 3 0,2 20 5 16,-19-7-14-16,-3 6-1 0,-8 1 10 0,-4 3-34 16,-3 1 28-16,-4 3-31 0,-2 0 9 15,-2 2 6-15,-1 0-9 0,-1 0 8 0,0 1-8 16,1 0 4-16,3-1-8 0,3-1 6 0,6-1-7 16,4-6 5-16,8-3-6 0,20-18-3 15,-18 23-12-15,18-23-3 0,0 0-6 0,0 0 3 16,29 16 5-16,-12-17 5 0,7-1 8 0,2-5 6 15,6 1 6-15,0-2 1 0,6-3 3 0,2 1-2 16,2 1 2-16,0-2-1 0,4 2 1 0,1 2-2 16,-1 2 2-16,0 2-3 0,-5 0 3 0,-2 2-2 15,-3 1 0-15,-5 0 0 0,-5 2 0 16,-4 1 1-16,-22-3-1 0,23 8 2 16,-23-8 0-16,0 0 1 0,-6 31-2 0,-5-14 3 15,-8 3-5-15,-2 1 5 0,-6 2-6 0,-5-2 6 16,-2 4-7-16,-5 0 7 0,-1 2-8 0,-4-1 8 15,-1 4 9-15,-2 2-31 0,-2-2 32 0,-1 2-31 16,0-2 16-16,3-1 8 0,1 0-6 0,6-1 11 16,1-4-5-16,7-2 6 0,5-4-7 15,9-5 1-15,18-13-11 0,0 0 0 0,0 0-2 16,0 0-2-16,0 0 3 0,29-4-2 0,-4-8 0 16,3-3-3-16,3-4 5 0,3-2-6 0,5-2 5 15,-1-2-5-15,3 1 8 0,-2 1-4 0,-1 2 10 16,-3-1 17-16,-2 0-17 0,-4 5 20 0,-3 1-36 15,-4 5 15-15,-22 11-12 0,24-12 22 16,-24 12 19-16,0 0 14 0,0 0 10 16,0 0-6-16,0 0-15 0,0 0-16 0,0 0-9 15,-17-4-5-15,17 4-2 0,-22 3-1 0,22-3 0 16,-29 6 2-16,29-6-3 0,-33 6 2 0,15-1-1 16,0-1 0-16,-1-1 0 0,1 0 1 0,-1-1-2 15,-1-1 1-15,1 1-1 0,-3 0 0 0,0 0 0 16,-2 1 1-16,-2 1 15 0,0-2-16 15,0 4 16-15,-2 1-37 0,-4 0 21 0,-2 2-20 16,0-1 21-16,0 0 1 0,-3 0-2 16,1-1 3-16,0 2-2 0,-3-1 2 0,1 0-2 15,0-1 1-15,-1 0-1 0,2-1 1 0,-1 0-1 16,0-1 2-16,2-1 0 0,0-2-1 0,2-1 1 16,2 2-1-16,-1-3 0 0,1 0 0 0,2 0 0 15,-1-3 0-15,2 2-1 0,0-1 0 16,-1-1 0-16,-2 1 0 0,2-1 0 0,-2 2 0 15,3 0 0-15,-2 0 0 0,2 0 1 0,1-1-1 16,-2 1 1-16,-2 2 0 0,0-1 0 0,2 2 2 16,-2-1 1-16,2 0 0 0,0 0 0 0,-1 0 2 15,0-1 0-15,0 2 2 0,1-4 0 0,1 2-1 16,-1-1 0-16,1 0-2 0,0 0-1 16,1-2-1-16,0 2-3 0,0 0 1 15,0 0 0-15,0 0-1 0,0-1 0 0,-1 2 1 16,1-1-1-16,0 1 1 0,-1 0 0 0,1-1 0 15,0 1 3-15,1-1-2 0,2-2 3 0,-2 3-1 16,-1-2-1-16,1 1 2 0,0-2-1 0,1 1 0 16,-1-1-1-16,0 0-1 0,-2-1-1 0,1 2-1 15,-1-2 2-15,1 2-3 0,-1-1 2 16,1 1 0-16,-1 1 0 0,-1-1-1 0,1 1 1 16,-4 1 0-16,1 0 0 0,0 1 0 0,-2 1 0 15,3-1-1-15,0 0 1 0,-1 0 0 0,-1 0-1 16,1 1 1-16,-1-1-1 0,-1 0 1 15,-3-1 1-15,1 1 1 0,-2 0 0 0,3 1 2 16,-2-2 2-16,2 1 1 0,0-1-1 0,-2 0-1 16,2 0-5-16,-2 0 0 0,1 0-2 15,-1 0-1-15,2 0 2 0,-1 1 0 0,0-1 0 16,0 1 0-16,-3 1 0 0,0-1-1 0,-1 1 2 16,-3-1-2-16,1-1 1 0,1 2 0 0,-1-2 1 15,1 0-1-15,-1-2-1 0,2 0 1 0,-1-2-1 16,2 2 0-16,0-1 2 0,-1-1-1 0,1 0 1 15,0 0-1-15,2 1 1 0,-2-1-1 16,-2-1 1-16,1 2-2 0,0-1 3 0,-1 0-2 16,1 2 1-16,0 0-1 0,-2 0 1 15,1 2-2-15,0 0 1 0,-2 0 0 0,-1 0-1 16,2 2 1-16,-2 0-1 0,-1 0 0 0,-1 1 1 16,-3-1 0-16,0 2-1 0,1-2 2 0,-2 1-1 15,2-2-1-15,2 1 2 0,1-2 0 0,0 0-1 16,1-1 1-16,1-1 0 0,0-1-1 15,2 1 1-15,-2-1-2 0,1 1 2 0,-1-2-2 16,0 2 1-16,0 0-1 0,1 0 0 0,-1 2 1 16,0 0 0-16,0 0 1 0,-2 2 0 0,2-1-1 15,0 0 0-15,-1 1-1 0,2 1 1 0,-3 0-1 16,0 1 1-16,-1-1 0 0,-2 0 0 0,-1 0 0 16,2 0 0-16,0 2 0 0,-2-1 0 15,2-1 0-15,-3 2 0 0,2-1 1 16,1-1-2-16,1 1 2 0,-2 0 0 0,2-3 3 15,-1 0 1-15,-3-1 1 0,2 0-3 0,1 0 0 16,1 0-3-16,-1 0 1 0,0 1-5 0,0-1 0 16,-2 0 0-16,0 1 0 0,1 1 4 0,-2-1-1 15,-1 3 0-15,-4-2 0 0,0 2-1 0,-1-2 1 16,-1 3-1-16,-2-2-1 0,0 2-1 16,1-1 1-16,-1 0-1 0,3-1 3 0,-2 1-1 15,-2-1 2-15,0 0-1 0,-2-2 0 0,0-1 0 16,0 0 0-16,1-1-1 0,0 0 2 15,1-3 1-15,0 2 1 0,0-1 2 0,0 1-2 16,1-2 0-16,-2 2-1 0,-1-1-1 0,-1 2 0 16,-2 1 0-16,2 0-1 0,-3 2-1 0,2 2 2 15,-2 0-1-15,1-1 1 0,-5 2 0 16,2 0 0-16,-2 1 0 0,-3-1 1 0,1 1 0 16,0 0 1-16,-3 0-1 0,2-1 0 0,-3 0 0 15,2-2 0-15,-1 0 1 0,-1-1 3 0,2-1 3 16,0-1 2-16,1-1 0 0,3 1 0 0,-2-2-2 15,0-1-2-15,0 1-1 0,3-2-3 0,0 1-1 16,-1 2 2-16,2-2 0 0,0 3-1 0,2 3 1 16,0-1-4-16,-1 3 0 15,-3 0-1-15,1 1 0 0,0 1 0 0,1 0 0 16,0 2 2-16,1-1-3 0,0 2 4 0,0-2-5 16,0 3 3-16,0-1-1 0,0-1 2 0,0 0-1 15,2-2 2-15,0 0 1 0,1 1 2 0,2 0-2 16,1-2 2-16,1 0-4 0,2-1 1 0,-2-1-1 15,2-1 2-15,0 2-3 0,0-1 3 16,5-1-2-16,-2 2-3 0,3-1 0 0,-2 2 0 16,3 0-1-16,1 2 5 0,1 1-2 0,-1 1 2 15,-3-1-1-15,0 1 0 0,-1 0-1 0,2 1 2 16,1-2-2-16,-2 2-1 0,0-1-3 0,2-1 3 16,0 0-3-16,4-2 7 0,-1-2-3 15,2 0 1-15,-3-2 1 0,2 0 0 0,0-1 0 16,0 1 0-16,4-2 0 0,0 1 1 15,3 0 0-15,2 0 1 0,4-1-5 0,1 2-1 16,3-2-1-16,1 1 0 0,2 1 3 0,4 0 0 16,2 0 1-16,0-1 1 0,4 1-3 0,17-3 1 15,-25 3-3-15,25-3 0 0,0 0 0 0,-17 1-4 16,17-1-5-16,0 0-6 0,0 0-2 0,0 0 5 16,0 0 6-16,19-8 6 0,-19 8 3 0,34-11-1 15,-8 1 2-15,2 1-2 0,8-5 3 16,6-3 0-16,6-1 5 0,8-2-6 15,4-4 6-15,6-2-9 0,7-4 5 0,2-3-5 16,5 1 5-16,3-3-6 0,4 1 8 0,6 0-10 16,3 0 4-16,5-1-9 0,1 1 4 0,1-5 10 15,8 2-21-15,0-1 27 0,6 1-25 0,0 3 11 16,4-2 6-16,0-1-9 0,1 0 10 16,6-1-8-16,-2 0 9 0,3-2-7 0,4-1 9 15,-2-2-9-15,3 2 8 0,2 0-7 0,-2 0 8 16,0 0 4-16,3 0-25 0,4 0 25 0,1-2-25 15,3 2 14-15,-3 1 9 0,1-1-11 0,-2 0 10 16,-3 2-9-16,2-1 7 0,-6 1-7 0,-3 0 7 16,-1 0-8-16,-5 2 9 0,-6-1-9 15,-3 1 8-15,2 2 11 0,-6-2-28 16,-1 3 28-16,-6 1-26 0,-7-1 8 0,-3 1 10 16,-3 3-9-16,-7 1 6 0,-5 3-5 0,-12 3 2 15,-10 2-12-15,-9 5-5 0,-14 1-10 0,-8 8 1 16,-27 7 8-16,18-6 8 0,-18 6 7 0,-23 9 3 15,-3 0 0-15,-11 3-3 0,-10 5 3 0,-11 3-3 16,-9 1 3-16,-11 6-5 0,-11 3 7 0,-8 4-7 16,-5 4 11-16,-9 0 11 0,-4 3-24 15,-8 2 27-15,-6 3-26 0,-2 0 7 0,-4 4 10 16,-5 1-11-16,-2 2 10 0,-4 2-14 0,-3 2 11 16,1-2-12-16,0 1 11 0,0-2 8 15,4-2-25-15,4-1 24 0,7-4-23 0,7-3 6 16,8-4 12-16,10-8-9 0,9-4 7 0,10-5-8 15,9-6 3-15,11-5 0 0,10-6 2 16,12-6 0-16,9-3 2 0,12-3-2 0,8-2-2 16,18 8-1-16,-12-18-5 0,12 18 1 0,14-31-9 15,8 9 1-15,7-6-8 0,12-1 6 0,9-5-6 16,12-2 14-16,5-3 9 0,13-3-24 0,7-1 30 16,11-6-26-16,11-3 10 0,9-3 13 0,10-5-13 15,11-3 15-15,8-4-14 0,7-3 14 0,7-3-1 16,8-1-18-16,6-2 20 15,4-1-18-15,6-2 5 0,2-2 19 0,5 1-16 16,3-2 21-16,2 1 1 0,1 0-20 0,1 3 17 16,7 3-21-16,2 0-3 0,-5 3 17 0,-1 1-16 15,-8 0 16-15,0 6-17 0,-2 0 0 0,-2 1 20 16,-7 2-22-16,-6 3 22 0,-2 3-6 0,-5 3-15 16,-8 0 13-16,-4 3-13 0,-10 4 8 0,-8 3-12 15,-10 4 7-15,-11 3-11 0,-14 4 10 16,-17 3-5-16,-14 7 5 0,-17 3 10 0,-17 8-38 15,-16 5 35-15,-24 6-12 0,0 0-12 0,-18 16 39 16,-18 2-31-16,-20 9 9 0,-20 9 8 0,-16 6-10 16,-19 9 13-16,-14 6-6 0,-13 7 18 15,-15 4-11-15,-9 5 21 0,-11 7-7 0,-3 4-17 16,-4 2 13-16,0 3-20 0,2-1 1 16,3-1 16-16,4-3-18 0,11-6 17 0,11-6-1 15,18-9-21-15,17-12 21 0,20-13-25 0,24-15 11 16,21-12 0-16,27-7-24 0,22-4-13 0,18-22-18 15,15-14-29-15,33-4-24 0,10-24 0 0,36 1-44 16,4-23 23-16,31 0 27 0,6-14 18 0,25-6 60 16,9-6 24-16,16-7 17 0,10 0 21 0,11-7 19 15,13 5 21-15,6-8 0 0,14 9 12 16,-4-12-7-16,9 11-12 0,-12-9 24 0,6 6-17 16,-5-3-17-16,5 10-4 0,0-4-21 15,5 8-16-15,-8 2-6 0,-1 6 5 0,-17 5-20 16,-8 4 10-16,-18 8 3 0,-12 7-21 0,-14 8 17 15,-18 8-22-15,-18 12 9 0,-18 8 0 0,-29 13-39 16,-27 8 24-16,-25 16-43 0,-28 3 25 0,-20 5 29 16,-35 22-24-16,-21 4 49 0,-27 11-31 15,-25 10 16-15,-22 11 21 0,-22 5-4 0,-11 13 26 16,-22 3-14-16,-12 9 20 0,-17 5-2 0,-10 9-16 16,-16 2 11-16,-4 9-13 0,-10-2-14 0,0 6 5 15,-1 0 3-15,11 1-12 0,1 0 4 0,14-3 6 16,13-7-27-16,16-10 7 0,21-9 11 15,24-9-15-15,23-15 15 0,28-8-6 16,27-14-12-16,26-15-3 0,28-12-16 0,23-16-3 16,21 5-11-16,20-19-4 0,30-5 8 0,17-21-8 15,27-11 19-15,19-14 13 0,18-10-11 0,10-9 25 16,18-7-12-16,11-9 1 0,17-6 24 0,15-7-8 16,9-4-5-16,9 0 15 0,6-5 2 0,7 4-1 15,1-3 11-15,3 4 6 0,-2 1-15 0,4 6 3 16,0 5 0-16,-2 3-28 0,0 8 16 15,-9 6-1-15,-17 7-18 0,-14 7 16 0,-21 12-19 16,-22 9 0-16,-28 14 2 0,-27 10-14 0,-37 15-5 16,-33 6-6-16,-29 11 7 0,-21-3 9 15,-43 32 7-15,-21 1 14 0,-33 13-9 0,-30 10 12 16,-27 13 4-16,-21 7-17 0,-25 9 22 0,-13 8-12 16,-21 5 3-16,-14 7 26 0,-9 5-2 0,-3 5-9 15,-5 1 8-15,1 5-11 0,-1-1-11 16,-2-2 5-16,6-1 5 0,8-1-10 0,8-5 4 15,23-4 1-15,20-8-21 0,20-12 16 0,26-8 1 16,27-14-14-16,30-14 16 0,31-16-24 0,33-17-8 16,35-18-4-16,0 0-10 0,51-15-20 0,22-13-13 15,23-21 20-15,26-11-18 0,14-15 40 0,23-10 19 16,18-9-9-16,21-9 32 0,18-7-2 16,15-5-5-16,10 0 15 0,6-6-1 15,6 5-4-15,-1-1 7 0,8 6 9 0,-3 5-16 16,-2 10 5-16,-6 7 0 0,-10 11-25 0,-22 11 10 15,-16 12-13-15,-25 14 9 0,-27 13-9 0,-33 13 5 16,-28 12-3-16,-36 6-1 0,-27 8 4 0,-31 10-3 16,-28 10 7-16,-33 18-8 0,-32 12 8 0,-27 12-13 15,-28 9 16-15,-23 9 1 0,-19 5-13 16,-24 7 14-16,-20 10-11 0,-14 4-6 0,-11 5 28 16,-9 10-1-16,-6 3-2 0,-7 1 7 0,-2 4-7 15,7-6 0-15,13-2-4 0,18-7 2 0,26-7-8 16,23-16-11-16,35-13 15 0,35-15-18 0,33-19 9 15,38-20-19-15,30-16-16 0,31-19 8 0,35 4-4 16,29-20 0-16,30-16 11 0,33-17-13 16,15-20-6-16,31-13 25 0,17-15-10 0,29-6 9 0,22-10 14 15,19-5-4-15,13-2 15 0,5-8 17 0,9 0-8 16,3-3-4-16,0 6 3 0,5 1-7 16,-2 9-10-16,-5 8 19 0,-11 8-11 0,-25 14-16 0,-22 14 14 15,-40 14-20-15,-29 14 7 0,-38 14 7 16,-34 11-6-16,-39 12 2 0,-27 9 0 0,-23-3-2 15,-41 41 6-15,-21 1-8 0,-31 11-5 16,-31 13 18-16,-26 9-17 0,-22 8 15 0,-25 8 1 16,-23 8-18-16,-26 5 20 0,-17 8-5 0,-15 8-6 15,-6 6 8-15,0 3-4 0,-7 1 15 0,3-1-5 16,1-3 9-16,7 1-10 0,15-9-13 0,18-8 18 16,24-6-8-16,30-13-9 0,33-16 10 0,37-13-15 15,44-22 2-15,34-18-3 0,45-22-6 16,0 0-4-16,55-3-7 0,16-20-5 0,43-14 7 31,21-20 4-31,30-13-10 0,19-11 23 0,24-10-8 16,15-7 1-16,30-10 24 0,12-5-12 0,14-8-11 15,8 0 9-15,6-5-6 0,9-1-2 0,4 4 12 16,-2 3 7-16,-11 10-8 0,-11 11 8 0,-32 10 4 16,-29 14-18-16,-40 16 13 0,-35 13-12 0,-45 18 8 15,-33 14-2-15,-45 13 3 0,-23 1 2 16,-64 35-4-16,-24 5 1 0,-36 16-11 0,-35 16 11 15,-33 13-15-15,-27 8 4 0,-34 12 12 16,-31 12-9-16,-17 11 7 0,-21 10 13 0,-4 10-1 16,2 7 2-16,-8 1 4 0,10 2 0 0,0-4-8 15,14-6-5-15,23-5 1 0,26-9-9 0,38-16-10 16,33-16 4-16,38-19 9 0,38-19-14 0,40-23 15 16,35-18-17-16,37-23-4 0,24 1-5 15,34-20 0-15,27-15-1 0,33-16-5 0,15-13 25 16,32-10-10-16,19-13 19 0,28-10 5 0,20-8-21 15,21-8 6-15,13-3 11 0,8-3-8 0,3-1 11 16,9 0 8-16,-2 1-14 0,6 4-9 0,2 9 10 16,-15 7-12-16,-9 11 3 0,-30 11 14 0,-24 14-17 15,-43 14 12-15,-34 12-9 16,-45 17 4-16,-40 11-1 0,-52 8 0 0,3 17 2 16,-54 9-4-16,-31 17 6 0,-37 15-10 0,-37 13 12 15,-28 14-15-15,-32 6 6 0,-20 14 13 0,-26 9-10 0,-18 7 11 0,-17 11 5 16,-12 11-6-16,-3 2 3 0,-6 5 4 0,3 0 1 15,11-5-6-15,17-5-5 0,20-10-1 16,37-8-8-16,28-21-6 0,37-13 14 0,39-23-12 16,38-23 9-16,41-19-17 0,30-17 0 15,39-13-7-15,26-15-7 0,30-13 10 0,26-17-7 16,29-16 15-16,19-10-6 0,23-11 21 0,18-8 3 16,21-5-11-16,16-5 11 0,23-4-7 0,12-1-6 15,8-1 24-15,5-2-6 0,-2 7-11 0,4 5 8 16,-7 4-11-16,-9 10-5 0,-12 9 16 0,-20 8-15 15,-24 16 11-15,-24 12-9 0,-42 13-13 16,-31 12 23-16,-42 13-32 0,-33 10 20 0,-36-4 20 16,-26 41-28-16,-37-1 29 0,-32 13-10 15,-33 13-15-15,-29 9 14 0,-26 10-15 0,-28 4 17 16,-22 12 1-16,-17 6-9 0,-9 10 9 0,-6 8-6 16,-1 5-6-16,-5 3 10 0,2 0 9 0,8 0-5 15,4-5 2-15,22-6 4 0,26-11-9 0,30-14-10 16,35-17 11-16,33-17-15 0,37-21 1 15,34-18-5-15,40-24-6 0,0 0-3 0,69-10-2 16,10-20 1-16,34-14 9 0,14-16 5 0,29-11-12 16,17-10 21-16,25-8-12 0,16-8 1 0,14-4 20 15,3-3-21-15,8 0 8 0,3 3 13 0,7 2-8 16,-4 4 16-16,-4 7 3 0,-12 5-18 0,-24 9 13 16,-20 13-17-16,-31 11-10 0,-29 12 21 15,-39 15-26-15,-30 10 29 0,-36 12-8 16,-20 1 1-16,-42 27 16 0,-21 5-28 0,-32 15 17 15,-27 11-19-15,-27 9 0 0,-20 9 13 0,-22 7-15 16,-17 4 16-16,-14 6-3 0,-6 4-11 0,-5 6 12 16,-2 6-10-16,-6 0-5 0,0 0 21 0,6-2-6 15,11-6-8-15,18-7 9 0,22-7-12 0,21-12-1 16,23-11 11-16,30-13-9 0,24-15 8 16,32-13-9-16,26-12 4 0,28-11-1 0,0 0-2 15,57-22 2-15,4-3-5 0,24-10 6 0,13-11-6 16,25-6 13-16,13-10-10 0,22-6 12 0,15-5 1 15,17-7-17-15,11-1 16 0,7-4-14 16,4-2 2-16,2 4 16 0,3-1-15 0,2 7-1 16,-2 7 17-16,-10 7-19 0,-12 8 19 0,-24 12-6 15,-15 8-9-15,-28 12 6 0,-24 8-4 16,-35 12-2-16,-28 6-1 0,-41-3-1 0,1 36 4 16,-40-2-2-16,-28 12-7 0,-29 12 21 0,-23 12-20 15,-20 8 16-15,-13 7 0 0,-16 4-19 0,-14 4 19 16,-8 6-1-16,-8 5-11 0,-5 4 11 0,-3 4-8 15,-2 0-5-15,5-5 23 0,9-4 3 0,14-9-10 16,20-11 10-16,24-11-16 0,27-17-8 0,30-14 7 0,32-19-9 16,27-12 1-16,20-10 0 0,45-17-2 15,18-9 1-15,31-15-10 0,27-16 7 0,18-12-2 16,24-8-12-16,16-8 18 0,18-3-9 0,9-5 6 16,13-1 21-16,4 3-20 0,4 3 2 0,7 5 13 15,-3 6-12-15,-5 8 20 0,-16 5-1 0,-14 9-13 16,-26 12 11-16,-21 8-10 0,-30 10 6 0,-24 11-5 15,-33 10-1-15,-27 7-1 0,-35-3 0 16,1 30 4-16,-37 0-4 0,-20 9 5 0,-23 9-10 16,-23 7 9-16,-16 5-11 0,-16 4-3 0,-19 5 18 15,-14 6-18-15,-9 2 16 0,-10 8-2 0,-4 0-15 16,0-1 17-16,4 2-16 0,5-7 4 0,11-4 14 16,14-5-15-16,16-10 19 0,19-6-6 15,19-12-11-15,22-11 7 0,26-10-4 16,23-11 0-16,31-10 0 0,0 0-3 0,28-23-2 15,15 1-6-15,20-7 3 0,11-6-6 0,15-5 13 16,8-2-6-16,13-6-8 0,9 0 25 0,11-3-21 16,9-1 25-16,7-2 0 0,3-1-10 0,6 2 11 15,4 0-12-15,-2 2 12 0,-1 4-13 0,-7 6 8 16,-8 5-9-16,-14 4 3 0,-17 7-6 0,-18 4 5 16,-16 7-4-16,-22 5 2 0,-19 6-3 15,-35 3 2-15,18 4 2 0,-18-4-2 0,-42 28 4 16,-3-2-4-16,-16 5 4 0,-13 4-6 0,-10 9 7 15,-14 2-9-15,-9 6 9 0,-8 5-10 16,-9-1 9-16,-1 6-12 0,-2-1 0 0,-2 0 19 16,4 1-17-16,6-3 19 0,7-2-7 0,15-7-11 15,10-7 9-15,16-8-7 0,16-8 5 0,18-9-3 16,17-11-1-16,20-7 0 0,0 0 0 16,28-9-2-16,8-7 0 0,15-7 2 0,9-7-5 15,14-7 9-15,7-3-5 0,16-2 9 0,11-4-8 16,10 0-11-16,6-1 22 0,7 1-21 0,2 2 23 15,3 1-4-15,-1 3-9 0,-3 6 7 0,-8 4-7 16,-6 6 5-16,-6 4-3 0,-12 7 2 0,-10 6-3 16,-17 3 2-16,-18 5-2 0,-20 3 0 15,-13 2 2-15,-22-6-2 0,0 22 4 16,-20-4-3-16,-12 5 6 0,-13 5-3 0,-13 3 7 16,-10 2-8-16,-8 3 7 0,-11 3-10 0,-6 4-7 15,-8 2 23-15,-5 6-22 0,-8 1 20 0,-4 2-6 16,0 3-11-16,1-1 12 0,6-2-9 0,7-3 10 15,9-5-10-15,11-5 7 0,17-6-10 0,15-5 6 16,18-9-5-16,14-6 0 0,20-15-5 16,0 0 0-16,34 8-3 0,5-16 2 0,20-11 5 15,12-7-4-15,16-9 11 0,10-8-9 0,17-4 12 16,10-6-10-16,10-5 12 0,7-3-12 0,5 0 12 16,-1 0-13-16,0 3-5 0,-4 4 25 15,-10 2-21-15,-8 5 25 0,-10 3-4 0,-12 5-11 16,-16 9 6-16,-8 5-9 0,-19 8 3 0,-17 6-5 15,-18 5 4-15,-23 6 2 0,0 0 1 16,0 0 0-16,-38 24-3 0,-6-3 0 0,-15 8-5 16,-10 5 7-16,-8 6-10 0,-11 1 9 0,-10 5 9 15,-9 4-22-15,-8 4 22 0,-7 2-19 0,-3 4 1 16,0-1 13-16,1-1-13 0,6-4 14 0,8-6-10 16,13-7 10-16,15-11-8 0,17-6 4 0,19-9-2 15,16-9 1-15,30-6-2 0,0 0-3 16,5-18-3-16,22-5-8 0,17-10 4 0,15-8-7 15,14-8 12-15,15-5-6 0,12-6 13 16,7-6-10-16,12-3 14 0,2-2 0 0,6-3-18 16,4 0 18-16,-4 1-18 0,-4 1 6 0,-5 2 14 15,-9 4-14-15,-11 4 13 0,-9 6-14 0,-19 9 11 16,-18 8 6-16,-22 9-20 0,-18 7 27 0,-20 5-27 16,-18 6 14-16,-21 2-1 0,-19 7-4 15,-20 9-2-15,-24 5 0 0,-15 7 14 0,-16 7-27 16,-18 5 29-16,-18 7-24 0,-11 4 7 0,-14 2 8 15,-7 5-10-15,-4 1 8 0,-5 3-9 0,2 3 14 16,6 0-8-16,9 0 11 0,10-2-12 0,13-1-3 16,12-5 20-16,14-2-23 0,14-8 25 0,18-2-14 15,20-9-6-15,19-8 4 0,22-7-5 16,20-10-3-16,21-4-6 0,18 3-9 16,9-27-6-16,15 1-11 0,20-8 3 0,9-8 7 15,18-4-18-15,8-6 34 0,10-2-11 0,8-3 14 16,5-4 17-16,2 1-10 0,1-2 18 0,1 2-9 15,-5 3 15-15,1 4-12 0,-14 7-12 0,-12 8 25 16,-15 8-29-16,-19 11 35 0,-22 7-1 0,-20 12-5 16,0 0-1-16,-47 9-8 0,-10 11 3 15,-24 9-28-15,-17 9 25 0,-19 12-24 0,-15 9 2 16,-16 8 13-16,-11 5-13 0,-10 4 16 0,-6 5-16 16,-6-1 5-16,-3 3 13 0,8-2-14 15,2-3 15-15,6 0-5 0,14-7-15 0,9-8 13 16,16-9-11-16,16-10 9 0,18-10-5 0,17-11 5 15,22-11-4-15,19-6 3 0,20-7-3 0,17 1-3 16,8-26 0-16,18-2-8 0,15-8 5 16,15-7-5-16,12-9 12 0,9-4-8 0,11-5 16 15,8-3-12-15,8 1 14 0,8-2 1 0,-2 0-14 16,3 2 21-16,3 0-15 0,-4 3 8 0,-6 3 10 16,-3 5-12-16,-13 5 8 0,-15 7-10 0,-16 7 6 15,-18 11-3-15,-20 7 16 0,-21 15-3 0,0 0-3 16,-22-22-4-16,-15 16-15 0,-15 4-1 15,-17 9 1-15,-14 5 1 0,-19 7-4 16,-11 5 5-16,-14 6-6 0,-12 5 4 0,-9 7-5 16,-13 1 7-16,-6 8-9 0,-2 1 9 0,-4 4-6 15,4-1-3-15,0-2 18 0,5 2-17 0,5-6 16 16,9 0-7-16,16-6-7 0,14-6 7 0,15-7-7 16,19-7 5-16,18-9-4 0,18-6 2 0,22-6-1 15,28-2-6-15,0 0-4 0,4-27-4 16,25 3 4-16,15-12-2 0,19-6 13 0,11-8-7 15,15-3-5-15,7-3 20 0,11-6-18 0,10 1 20 16,6-5-1-16,3 1-13 0,2 0 12 0,-3 1-12 16,-1 1 11-16,-1 0-11 0,-8 5-6 0,-9 4 20 15,-10 4-20-15,-15 8 22 0,-19 5-6 16,-15 10-6-16,-21 10 7 0,-26 17-1 0,0 0 2 16,-31-15-1-16,-16 22-7 0,-19 9 1 15,-20 11-4-15,-16 9 6 0,-19 10 9 0,-17 7-18 16,-13 10 17-16,-15 7-17 0,-10 8-1 0,-10 4 13 15,-6 5-16-15,-4 0 16 0,3 4 1 0,3-3-13 16,6-3 14-16,9-4-13 0,13-8-2 0,18-7 13 16,17-9-11-16,20-12 9 0,20-8-9 0,21-13 7 15,25-10-5-15,21-9-6 0,20-5-7 16,0 0-7-16,45-30-6 0,3 1-1 0,23-11 8 16,12-12-2-16,20-7 20 0,11-10-7 15,18-10 20-15,14-5-2 0,17-8-10 0,13-3 20 16,8-5-6-16,8-3-1 0,6-3 22 0,5-1-12 15,-3 3-15-15,-6 4 8 0,-12 6-15 0,-13 5-3 16,-17 10 15-16,-17 8-14 0,-30 13 12 0,-22 11-11 16,-33 13-7-16,-23 11 12 0,-27 23-13 15,-35-19 13-15,-21 24 14 0,-25 9-15 0,-24 13 13 16,-22 10-9-16,-21 11-8 0,-24 10 10 0,-21 9-13 16,-21 8 13-16,-16 10-19 0,-12 2 4 0,-2 7 12 15,-5 3-9-15,1 0 12 0,5 2 4 0,2-6-17 16,8-1 19-16,10-6-1 0,14-7-15 0,16-9 15 15,21-7-18-15,20-11-1 0,23-10 10 16,25-13-7-16,23-11 5 0,29-11-3 16,24-9-4-16,28 2-6 0,10-40-7 0,30 3 2 15,17-19-10-15,30-6-2 0,14-11 24 0,21-10-10 16,16-4 22-16,13-10 9 0,14-3-21 0,9-1 8 16,8-2 19-16,6-4-5 0,6 4 15 0,1-2 7 15,2 4-28-15,5 3 13 0,-1 6-5 0,-10 6-16 16,-11 7 12-16,-14 10-19 0,-18 10 1 15,-23 11 9-15,-22 13-8 0,-39 13 9 0,-25 12 4 16,-39 10 0-16,-17 11 1 0,-39 10-5 0,-32 10-4 16,-31 16-7-16,-28 13 10 0,-28 13-1 0,-23 13-14 15,-22 7 12-15,-19 11-11 0,-6 8-2 16,-16 4 20-16,-6 8-9 0,-8 2-5 0,-10 3 3 16,6 1-4-16,0 2-11 0,14-5 11 0,11-3 8 15,16-3-7-15,22-12 10 0,21-10 4 16,25-13-19-16,26-15-3 0,27-14 19 0,28-16-22 15,31-16 21-15,25-16-21 0,33-9-9 0,5-19-8 16,35-9-12-16,16-17 29 0,25-12-17 0,19-10 26 16,19-13 6-16,14-12-10 0,19-10 25 0,17-8 3 15,13-7 1-15,15 0 17 0,11-9-2 0,8 1-12 16,11 1 1-16,9-1 0 0,0 4-11 0,-1 5 4 16,-14 4 3-16,-7 7-23 15,-16 9 3-15,-13 11 11 0,-22 13-14 0,-23 13 15 16,-29 11-3-16,-32 16-8 0,-33 12 6 0,-27 11-3 15,-19 9-1-15,-59 13 0 0,-14 9-6 0,-29 13 6 16,-29 13-6-16,-24 10-7 0,-22 15 18 0,-20 7-15 16,-17 7 12-16,-16 8 3 0,-16 6-21 0,-11 3 20 15,-11 6-6-15,-4 1-8 0,2 1 9 16,0 0-8-16,10-1-5 0,7-5 7 0,11-2 13 16,10-6-10-16,10-9 11 0,20-5 3 0,19-12-18 15,23-9 13-15,25-13-11 0,28-12 9 0,25-13-8 16,23-9 2-16,25-9-8 0,34-7-12 0,0 0-6 15,9-18-6-15,32-3-2 0,16-9 1 16,24-7 6-16,12-12-5 0,23-5 21 0,10-10-8 16,21-6 23-16,13-8 5 0,14-4-17 15,12-3 24-15,5-5-7 0,7-3 4 0,1-7 29 16,10 2-21-16,4-3 0 0,1 5 10 0,-7 3-18 16,-7 6 10-16,-14 7-4 0,-15 10-17 0,-21 10 11 15,-26 13-12-15,-33 14 8 0,-29 14-2 0,-33 9 14 16,-29 10 0-16,0 0-3 0,-60 26 0 0,-14 6-18 15,-27 13 5-15,-21 14-11 0,-22 7 11 0,-18 13-15 16,-20 3 14-16,-14 9-4 0,-12 6-13 16,-7 6 11-16,-5 4-9 0,-9 3-2 0,-3 0 6 15,1 2 13-15,0-2-9 0,11-4 11 16,8-3 5-16,11-9-21 0,13-7 20 0,18-5-4 16,19-8-15-16,19-10 18 0,21-6-23 0,18-14 9 15,21-13 8-15,24-9-8 0,19-12-10 0,29-10-8 16,0 0-3-16,40-5-7 0,12-11 4 15,29-7 5-15,14-12-9 0,28-7 16 0,15-14 18 16,22-7-17-16,20-8 26 0,27-10-14 0,15-6 1 16,19-10 25-16,19-7-1 0,7-6-8 0,14 1 14 15,7-7-9-15,10 1-7 0,12-6 25 0,5 0-16 16,10-1-11-16,8-2 2 0,-8 0-10 0,3 2-9 16,-9 4 8-16,-7 4 9 0,-10 4-7 15,-14 3 8-15,-17 8 3 0,-19 6-22 16,-31 6 2-16,-21 12 17 0,-39 10-17 0,-27 10 19 15,-38 14-5-15,-31 13 2 0,-34 12 18 0,-31 16-2 16,0 0-1-16,-47-8-10 0,-19 19-15 0,-23 9 2 16,-25 11-4-16,-23 10-10 0,-18 12 21 0,-20 9-18 15,-17 8 18-15,-17 9-1 0,-17 7-16 0,-13 2 14 16,-4 7-18-16,-3-4 2 0,9 1 14 0,5-2-11 16,9-8 13-16,11-6-1 0,12-11-11 15,21-12 8-15,24-11-8 0,26-11 7 0,33-13-5 16,29-8 2-16,34-9-12 0,33-1-5 0,6-29-7 15,33-5-13-15,29-13 10 0,24-15-10 16,26-5 22-16,17-11-5 0,20-3 12 0,11-6 22 16,14-5-11-16,13-2 23 0,6-7 10 0,14 1-13 15,11-5 8-15,10 3 9 0,1-1-15 16,2 7 5-16,-6 0-2 0,-5 8-21 0,-13 4 12 16,-8 9-16-16,-24 14-9 0,-22 9 17 0,-24 12-22 15,-27 12 23-15,-30 12-9 0,-24 10-4 0,-30 10-1 16,-24-4 3-16,-21 34-4 0,-29 2-4 0,-26 14 24 15,-29 11-19-15,-27 16 16 0,-25 7-3 0,-19 12-19 16,-24 4 3-16,-19 11 11 0,-19 9-9 0,-18 10 8 16,-11 7 9-16,-2 5-13 0,-5 4 0 15,8 1 8-15,11-1 0 0,12-6-8 16,13-7 11-16,19-9 2 0,23-11-11 0,26-15 7 16,36-13-3-16,33-19-13 0,35-20 5 0,32-17-13 15,26-29 4-15,32 20-6 0,21-28 2 0,32-12 6 16,21-13-5-16,24-13 10 0,19-8-5 0,19-8 16 15,13-9-11-15,15-7 15 0,10-5 0 0,11-4-17 16,8 0 17-16,11-1-14 0,3 2 0 16,-6 5 19-16,-8 7-10 0,-16 5 17 0,-15 8 7 15,-23 7-21-15,-24 11 16 0,-35 10-27 0,-27 10 4 16,-35 12 4-16,-22 7 5 0,-28 4 2 0,-20 14 0 16,-30 10-3-16,-31 12-18 0,-34 17 19 15,-26 13-17-15,-28 9 12 0,-19 12 0 0,-21 6-19 16,-16 7 17-16,-10 10-2 0,-9 5-8 15,0 5 8-15,1 2-6 0,6-1-8 0,7-6 8 16,11-6 8-16,20-9-10 0,25-13 11 0,24-9 0 16,35-18-12-16,28-15 9 0,33-19-6 0,27-12-3 15,27-14-1-15,19-4-1 0,26-12 4 0,20-9 2 16,24-14 9-16,15-8-8 0,20-7 13 0,14-7-10 16,17-3-7-16,12-2 19 0,12-3-17 0,8-3 18 15,8 0 0-15,11 0-14 0,11 2 16 16,7 2-13-16,-2 6 11 0,-5 2-12 0,-6 8-10 15,-5 5 21-15,-13 4-23 0,-15 5 22 16,-22 5-7-16,-16 7-7 0,-27 10 3 0,-21 8-1 16,-32 10-2-16,-23 5 2 0,-25 10-2 0,-20 7 5 15,-25 14-4-15,-24 10-6 0,-25 14 20 0,-21 11-17 16,-16 4 15-16,-10 6-1 0,-12 3-16 0,-8-2 15 16,-5 4-1-16,-3-1-12 0,0-1 14 15,4 2-13-15,6-4-2 0,10-7 14 0,17-6-12 16,15-10 11-16,19-11-11 0,22-12 10 0,23-15-10 15,21-10 5 1,20-13-3-16,19 3 0 0,19-12 2 0,17-6-1 16,18-12 3-16,12-8-4 0,17-8 9 0,16-7-8 15,16-6 9-15,10-3-11 0,18-4 11 0,4 0-11 16,7 0-7-16,4 3 18 0,-3-1-19 16,2 5 18-16,-2 1 0 0,-3 3-9 0,-5 3 9 15,-9 3-9-15,-11 7 7 0,-13 4-6 0,-18 7 4 16,-20 6-4-16,-25 7 3 0,-21 5-5 0,-22 7 2 15,-27 3 0-15,0 0 3 0,-37 22 4 0,-13-1-3 0,-18 7 6 0,-18 9-6 16,-15 5 5-16,-16 7-9 0,-12 3 8 0,-11 6-13 16,-11 4 0-16,-4 3 18 15,-6 4-16-15,2 0 16 0,1 3-4 0,6-3-14 16,8-5 12-16,14-6-11 0,17-10 10 0,22-11-9 16,22-8 7-16,26-14-5 0,24-9 1 0,19-6-2 15,26-25-1-15,22-6 5 16,19-15-5-16,26-19 12 0,23-14-13 0,19-13 16 15,14-12-5-15,18-7-7 0,12-5 12 0,10-5-3 16,13-2-2-16,3 2 8 16,-2 0 4-16,4 3-8 0,-6 6 4 0,-6 4 3 15,-13 10-20-15,-17 10-1 0,-20 11 12 0,-20 9-14 16,-21 11 15-16,-27 11-4 0,-24 11-7 0,-22 13 5 16,-31 22-5-16,-3-23 0 0,-30 18-1 0,-24 8-2 15,-24 8 4-15,-27 13-2 0,-26 10 6 0,-23 13-6 16,-23 9-6-16,-16 8 17 0,-11 8-16 0,-13 3 15 15,-4 5 0-15,-2-3-7 0,6-2 17 16,13-4-10-16,18-12 12 0,17-11-18 0,24-13 0 16,25-13 0-16,26-11 0 0,36-11 0 0,26-7 0 15,26-14-15-15,25-13 4 0,31-20-12 0,28-20-4 16,33-13 4-16,19-13-19 0,23-7 8 0,11-4 15 16,15 1-3-16,6 0 17 0,4 2 12 0,5 3-19 15,-3 7 24-15,-8 6-4 0,-13 12-13 0,-16 13 24 16,-27 10-11-16,-25 19 11 0,-36 15 8 0,-28 12-3 15,-35 11-5-15,0 0-5 0,-41 40-7 16,-20 1-3-16,-24 17-5 0,-22 13-28 0,-12 12-16 16,-20 0-63-16,2 19-81 0,-34-15-401 0,5 5 24 15,-7-7 118-15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4T23:42:49.18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1830 594 770 0,'0'0'237'16,"6"-21"-189"-16,-6 21-10 0,-1-22-6 0,1 22 0 16,0 0 13-16,0 0 8 0,0 0-3 15,0 0-5-15,0 0-18 0,-4 28-7 0,3-4 2 16,-3 7 2-16,2 5 29 0,-4 6-18 0,2 2-15 16,-3 7-2-16,1 1-27 0,-1 2 19 0,-1 0 7 15,0 1-11-15,0 1 9 0,1 3-1 0,2-1-25 16,-1-4 21-16,1-3-26 0,3-3 1 0,-1-5-5 15,7 2-49-15,-6-15-29 0,16 8-78 0,-16-21-87 16,13 2-222-16,3 5 36 0,-14-24 420 0</inkml:trace>
  <inkml:trace contextRef="#ctx0" brushRef="#br0" timeOffset="171.868">1841 1190 1438 0,'-17'5'75'0,"17"-5"-21"0,-20 18-1 15,20-18-42-15,-9 17 18 0,9-17-23 0,0 0 8 16,7 17-6-16,-7-17-5 0,19 8-2 0,0-8-1 16,5-3 1-16,10-8-14 0,6-7 29 0,8-8-57 15,-1-11-7-15,16 1-79 0,-14-16-100 0,25 4-169 16,-8 6-121-16,-9-3 178 0</inkml:trace>
  <inkml:trace contextRef="#ctx0" brushRef="#br0" timeOffset="343.7439">2464 491 1209 0,'-27'37'256'0,"1"5"-182"0,-2 4-26 0,8 4 12 15,-5 6-18-15,8 2-17 0,-5 5-5 0,5 2-30 16,0-1 7-16,0 3 14 0,2-1-15 0,0 0-11 16,2-2 22-16,0-7-28 0,6-3 5 0,0-7-13 15,9 2-46-15,-1-12-8 0,16 4-41 0,-7-20-44 16,22 10-81-16,-8-10-178 0,5-22-12 0,20 10 351 15</inkml:trace>
  <inkml:trace contextRef="#ctx0" brushRef="#br0" timeOffset="671.8932">2658 1122 1118 0,'-29'12'284'0,"1"9"-222"0,-2 0 0 16,7 4-41-16,-3-1 45 0,11 4-36 0,-3-4 7 15,7 4 1-15,0-4-18 0,5 3 3 0,3-2-11 16,3 0 2-16,2-2-10 0,3-3 2 0,-5-20-6 16,22 29 2-16,-5-18-5 0,3-3 1 0,7-4 0 15,2-4 2-15,7-7 0 0,1-7-6 0,5-5 2 16,0-9-14-16,4-3 3 0,-2-4-10 16,-1-4 5-16,-6 0-6 0,-4 2 8 0,-6-1 33 0,-6 3-26 15,-9 1 32-15,-6 4-26 0,-8 0-5 16,-6 1 8-16,-5 2-9 0,-5 4 1 0,-7 0-19 15,-4 7 2-15,-5 6 2 0,-4 5 12 0,-1 7 20 16,-2 5 9-16,7 7 5 0,1 0-3 0,6 4 0 16,4 1-11-16,8 0 1 0,15-19-12 0,-15 29-14 15,15-29-31-15,16 18-38 0,12-8-63 0,-10-16-73 16,26 2-156-16,2 3-106 0,-3-11 233 0</inkml:trace>
  <inkml:trace contextRef="#ctx0" brushRef="#br0" timeOffset="1000.0189">3370 964 1416 0,'-36'20'84'0,"10"2"-8"0,-11 0-9 15,10 8 7-15,-5-3-12 0,6 3-9 0,-1 0-17 16,7 1-33-16,1-1 27 0,6-1-30 0,4-5 19 16,5-1 0-16,4-4-19 0,3 1 4 15,7-1-4-15,3-2-1 0,4-1 1 0,5-1 0 16,1-4-1-16,7-2 2 0,4-4-5 0,1-5 3 15,5-4-1-15,-2-5-4 0,-2-4-1 0,-1-4-2 16,-2-1-1-16,-2-4-11 0,-2 1 12 0,-5-5-12 16,-2 0 0-16,-4-6 31 0,-3-1-36 0,-7-2 29 15,-2 2-16-15,-6-3-9 0,-2 3 11 16,-6 1-12-16,-6 6-1 0,-7 1-6 16,0 5 2-16,-7-1-1 0,0 7 12 0,0 0 3 15,1 10 14-15,3 4-4 0,3 4 3 0,1 7 1 16,20-11-6-16,-29 34 3 0,22-16-26 0,7-18-25 15,2 33-57-15,-2-33-68 0,25 17-119 0,0-7-196 16,-2-10 67-16,21 6 427 0</inkml:trace>
  <inkml:trace contextRef="#ctx0" brushRef="#br0" timeOffset="1203.1959">3987 451 1545 0,'0'0'72'0,"-36"30"-20"0,20-3 4 16,-3 7 0-16,4 12-2 0,-4 6-7 16,2 3-26-16,-2 3 6 0,5 0-16 0,0 3 1 15,5 4 3-15,4 1-20 0,2-2 12 0,2-1-11 16,2-4-32-16,5-4 8 0,2 1-25 0,6-6-4 16,-2-12-15-16,12 2-58 0,-24-40-120 0,37 33-334 15,-11-15 44-15,-2-13 325 0</inkml:trace>
  <inkml:trace contextRef="#ctx0" brushRef="#br0" timeOffset="1459.4978">4156 843 1444 0,'-40'19'340'16,"6"5"-286"-16,-2-1-25 0,4 4 3 0,4-4 0 15,4 0 4-15,2 0-13 16,5-1 3-16,1-2-9 0,5 1-3 0,4-4-14 15,3 1 0-15,5-1 0 0,-1-17 0 0,11 28 0 16,-11-28 0-16,25 24 0 0,-25-24 0 0,33 22 0 16,-15-16 0-16,1 0 0 0,2-3-3 0,1 0-4 15,-3-3-7-15,4-3 1 0,-1 1-10 0,4-3-5 16,-2-1 12-16,4 1-34 0,-1-4 17 0,6 3-55 16,-9-8-18-16,14 8-48 0,-19-14-72 15,21 11-114-15,-4 3-183 0,-13-5 101 0,13 15 422 16</inkml:trace>
  <inkml:trace contextRef="#ctx0" brushRef="#br0" timeOffset="1821.6785">4437 1049 1553 0,'-28'25'88'0,"28"-25"-37"0,-13 29-10 16,13-12 6-16,0-17-9 0,1 28-2 0,-1-28-8 15,11 23-4-15,-11-23-3 0,32 19-21 0,-9-12 17 16,6-3-2-16,5-5-6 0,1-5 16 16,7-5-23-16,-2-4-4 0,2 1 1 0,-3-3 0 15,-2-5 7-15,-3 0-8 0,-4-2 7 16,-2 0-10-16,-5 5 3 0,-4-1 2 0,-8 3 0 16,-5-1-2-16,-6 18 2 0,-3-30-2 0,3 30 5 15,-16-24-4-15,16 24 3 0,-31-20-8 0,10 18 1 16,-2 2 3-16,-4 6-1 0,1 7 4 0,-6 8-1 15,0 4 8-15,-3 4 0 0,-1 6 10 0,-1 3-5 16,3 3 6-16,4 0-16 0,5-3-3 0,6-6 0 16,7-2 0-16,8-5 0 0,6-4 0 15,9-2-5-15,-11-19-1 0,38 21-5 0,-12-17-3 16,10-5-10-16,7-8-16 0,10-3-15 16,1-10-21-16,14 5-60 0,-13-19-95 0,21 4-329 15,-7 6-16-15,-4-5 264 0</inkml:trace>
  <inkml:trace contextRef="#ctx0" brushRef="#br0" timeOffset="2109.7252">5394 830 1640 0,'-32'9'117'16,"13"0"-69"-16,-3-3-10 0,5 10 7 0,-4-6-5 16,0 6-5-16,-1 0-7 0,4 0 1 0,2 3-14 15,5-2-3-15,4 0-12 0,7-17 0 0,-5 30 0 16,5-30 0-16,7 28 0 0,-7-28 0 15,16 29 0-15,-16-29 0 0,26 22 0 0,-26-22 0 16,35 13 0-16,-16-6 0 0,2-3 0 0,0-2 0 16,-1 3 0-16,-2-2 0 0,-18-3 0 0,28 10 0 15,-28-10 0-15,19 16 0 0,-19-16 0 0,9 24 0 16,-9-24 0-16,3 34 0 0,-7-13 0 0,-2 2 0 16,-4-3 0-16,-1 1 0 0,1 1-8 15,-4-3-5-15,2 0-17 0,-3-2-6 16,15-17-12-16,-28 24-17 0,28-24-33 0,-23 6-61 15,23-6-171-15,0 0-241 0,0 0 20 0,0 0 414 16</inkml:trace>
  <inkml:trace contextRef="#ctx0" brushRef="#br0" timeOffset="2257.7387">5145 433 1845 0,'0'0'81'16,"-44"35"-55"-16,18-7-23 0,0 4 1 0,2 8 5 15,-2 3-8-15,2-2-3 0,9-6-59 0,-2-11-101 16,17-24-328-16,26 33-150 0,-6-8 44 0</inkml:trace>
  <inkml:trace contextRef="#ctx0" brushRef="#br0" timeOffset="2852.3251">6591 707 1406 0,'0'0'78'0,"17"-16"-12"0,-17 16-10 15,21-25-4-15,-21 25 2 0,24-21-10 0,-24 21-14 16,0 0-8-16,18-15 2 0,-18 15 0 0,0 0-4 16,0 0 4-16,0 0-4 0,0 0 1 0,0 0-3 15,-7 24-3-15,3-6-1 0,-4 5 8 16,-3 2-22-16,-6 2 13 0,-2 5-12 0,-6 4-3 15,-2 8 20-15,-2 2-12 0,-1 3-5 0,-2 2-1 16,2 5 0-16,-2-2 0 0,3 0 0 16,5-5 0-16,4-6 0 0,8-8 0 0,6-6 0 0,6-6 0 15,6-2 0-15,-6-21 0 0,35 30 0 16,-7-20 0-16,6-6 0 0,6-6 0 16,3-5 0-16,8-6 0 0,0-4 0 0,8-4 0 15,-1-3-6-15,0 4-22 0,-2-5-16 0,-2 7-13 16,-7-5-14-16,6 8-61 0,-21-11-65 0,19 18-230 15,-18 2-151-15,-10 1 72 0,5 16 506 0</inkml:trace>
  <inkml:trace contextRef="#ctx0" brushRef="#br0" timeOffset="3274.156">7446 1075 1400 0,'-21'-12'203'0,"-4"4"-160"16,1 3-7-16,-6 0 16 0,4 5-1 0,-8 0-5 16,1 6-7-16,-7 1-5 0,1 7 0 15,-3-1 1-15,5 4-3 0,-2 2-8 0,2 4-6 16,4 2-18-16,4 2 0 0,4 0 0 0,4 0 0 16,5 1 0-16,4-1 0 0,3 1 0 0,3 0 0 15,6-3 0-15,5 2 0 0,4-4 0 0,7-4 0 16,4-5 0-16,8 0 0 0,5-6 0 0,5-1 0 15,3-5 0-15,-1-6 0 16,0-6 0-16,1-3 0 0,-3-4 0 0,1-5 0 16,-1-3 0-16,0-5 0 0,-4-2 0 0,-3-2 0 15,-6 3 0-15,-2-2-5 0,-6 3-4 0,-4 1 19 16,-4 2-19-16,-3 3 19 0,-4 2-13 0,-1 2-7 16,-1 20 2-16,-4-25 6 0,4 25 2 0,0 0 4 15,0 0 0-15,-25 3-5 0,25-3-2 0,-25 29 4 16,9-7-5-16,0 7 7 0,-1 4 6 15,-1 2-23-15,2-1 21 0,1-2-21 0,7 0 1 16,1-5-4-16,10-1-16 0,5-6-10 0,7-1-9 16,6-9-8-16,11 4-19 0,-4-15-21 0,20 7-29 15,-11-22-43-15,22 13-83 0,-11-6-174 16,-1-15-39-16,14 15 306 0</inkml:trace>
  <inkml:trace contextRef="#ctx0" brushRef="#br0" timeOffset="3696.0532">7990 1065 1564 0,'0'0'149'0,"-33"10"-98"16,33-10-7-16,-24 12 6 0,24-12-7 0,-27 24-9 16,27-24-8-16,-31 33-4 0,18-14-4 0,2 3-3 15,1 1-15-15,3 1 16 0,1 2-23 0,1-3 19 16,3 1-8-16,2-4-6 0,0 1 5 16,3-4-3-16,-3-17 2 0,14 25-2 15,-14-25-1-15,22 12-1 0,-22-12 3 0,30 5-3 16,-11-8 3-16,5-3 1 0,-1-4-13 0,1-5 2 15,1 0-2-15,-1-6 3 0,1-2 6 0,-2 0 4 16,-1-2-5-16,-2 3-2 0,-2-3 25 0,-4 3-24 16,0-1 21-16,-3 1-12 0,-2 5-10 0,-9 17 7 15,14-19-2-15,-14 19-1 0,0 0 1 16,0 0-2-16,0 0 3 0,0 0-3 0,0 18 0 16,-3 1 1-16,0 4-25 0,-3 5 26 0,0 4-17 15,0-3 13-15,1 2 6 0,2-2-4 0,2 1 6 16,1-3-2-16,2-3 6 0,3-3-7 0,3-4 3 15,-8-17-4-15,23 24 9 0,-23-24-4 16,29 9 5-16,-10-10-1 0,3-4-3 0,6-5 3 16,0-5-6-16,1-3-3 0,-1-6 0 15,-2-1 0-15,-3-2 0 0,-2 0 0 0,-4 2 0 16,-6 2 0-16,-4-2 0 0,-5 1 0 0,-4 3 0 16,-3-1 0-16,-3 1 0 0,-1 4-39 0,-6-4-40 15,15 21-71-15,-32-49-137 0,15 31-331 0,17 18 17 16,-32-28 329-16</inkml:trace>
  <inkml:trace contextRef="#ctx0" brushRef="#br0" timeOffset="4524.2255">9631 805 599 0,'-6'-29'236'0,"6"29"-134"15,0 0 13-15,-19-23 21 0,19 23-4 0,0 0-7 16,0 0-28-16,0 0-20 0,0 0-17 16,-18 0-17-16,18 0-16 0,0 0-15 0,0 0-5 15,-5 28-6-15,2-8 11 0,-1 5 3 0,2 8 11 16,-1 2-1-16,3 5 6 0,-4 2-11 15,2 3 7-15,-2 3-12 0,3 2 7 0,-3 3-7 16,2-4-19-16,-1 0 13 0,3-3-18 0,-2-8 15 16,2-1 4-16,0-8-5 0,1-5 2 0,4-6-8 15,1-1 2-15,-6-17-2 0,15 19-1 16,-15-19 1-16,0 0-2 0,0 0 1 0,21-1 1 16,-21 1-3-16,17-28-4 0,-6 4 1 0,-1-11-10 15,1-2 11-15,-1-4-9 0,-2-1 15 0,1 0 22 16,-6 0-24-16,1-7 24 0,-4-1-22 0,1-2-12 15,1-4 12-15,-2-2-19 0,1 2 11 0,0 1-10 16,1 3-7-16,1 9 42 0,2 13-5 16,0 8 8-16,-5 22 12 0,12-24-31 0,-12 24 2 15,0 0 3-15,22-10-3 0,-22 10 1 16,29 5-2-16,-7 1 2 0,2 0-2 0,2 6 2 16,2 2 2-16,1 0-1 0,0 1-8 0,-2-2-28 15,-1 0 11-15,-4 6-12 0,-2 4 17 0,-2-1 10 16,-5 5-6-16,-3 0 1 0,-6-1-3 0,-5 5 7 15,-7-4-4-15,-5 2 14 0,-7-1-10 16,-3 0 15-16,-6 0-2 0,-3-2 12 0,-2-3-4 16,2-1 5-16,-5-5-2 0,3 0 4 0,-1-5-1 15,6 0-23-15,2-5 21 0,7-2-29 0,20-5 25 16,-22 5-3-16,22-5-6 0,0 0-3 0,0 0-5 16,0 0-2-16,0 0 3 0,0 0 0 0,0 0 7 15,21 1-4-15,-21-1 2 0,34 10-2 16,-14 0-2-16,-1 1 1 0,3 1-2 15,-3 0 1-15,1 2-4 0,-2 2 1 0,-1 0-7 16,1-2-2-16,1 2-12 0,1-2-9 0,3 1-13 16,-2-4-11-16,10 2-28 0,-10-15-44 0,22 13-90 15,-22-22-147-15,14 6-195 0,8 7 74 0,-17-21 487 16</inkml:trace>
  <inkml:trace contextRef="#ctx0" brushRef="#br0" timeOffset="4883.6025">10160 1173 1779 0,'-31'10'81'0,"14"-4"-63"0,17-6-16 15,0 0-27-15,0 0 38 0,-5 18-30 0,5-18 41 16,27 12 5-16,-5-8-4 0,9-4-4 16,7-3-12-16,3-2-3 0,5-3-8 0,3-2 27 15,0-3-25-15,-1-2 28 0,-1 2-25 0,-6-1-5 16,-6-1 3-16,-4 1-8 0,-8 0 7 0,-6 2-1 15,-17 12 5-15,16-23-1 0,-16 23 0 0,-5-23-1 16,5 23-4-16,-23-23 2 0,3 15-2 0,-2-2 1 16,-4 3 0-16,-4 1 0 0,0 2 3 15,-2 5-3-15,-1 2 6 0,-1 7-1 16,0 3 1-16,-1 5 8 0,1 6-9 0,2 3-4 16,3 1 0-16,4 1 0 0,2 0 0 0,4-2 0 15,6 0 0-15,6-3-2 0,4-1-2 0,7-2 4 16,6-2-4-16,4-1 2 0,7-2-9 0,3 1 0 15,7-10-9-15,4-3-14 0,10-3-15 0,-1-9-20 16,13 4-31-16,-9-13-31 0,16 9-58 16,-19-18-69-16,17 8-188 0,-5 6-32 0,-15-12 240 15</inkml:trace>
  <inkml:trace contextRef="#ctx0" brushRef="#br0" timeOffset="5164.8689">11023 1029 1476 0,'-37'-3'149'0,"37"3"-69"0,-25 4-5 0,25-4-5 15,-26 14-19-15,26-14-11 0,-25 25-9 16,15-8-6-16,-1 1-1 0,4 4-2 0,-2 1-18 16,2 4-4-16,2 0 0 0,0 2-13 0,3-1 12 15,0-2 7-15,2-2-2 0,0 1 0 0,2-7-5 16,1 4 2-16,1-4-1 0,-4-18 0 0,11 29 0 16,-11-29 0-16,0 0 0 0,22 20 0 0,-22-20 0 15,0 0 0-15,27-6 0 0,-27 6 0 0,34-31 0 16,-10 6 0-16,1-5 0 0,2-2 0 15,1 1 0-15,-1-3 0 0,0-1 0 16,1-3 0-16,-2 1 0 0,0-2 0 0,-1 4 0 16,-1 1 0-16,2 5-34 0,-6 1-45 0,4 9-50 15,-17-8-65-15,19 14-132 0,-26 13-244 0,0 0 32 16,24 0 362-16</inkml:trace>
  <inkml:trace contextRef="#ctx0" brushRef="#br0" timeOffset="5352.3559">11492 1016 1421 0,'10'24'215'16,"-10"-24"-108"-16,-11 21-10 0,11-21-4 0,-12 25-16 16,12-25-40-16,-16 30-37 0,6-13 0 0,2 1 0 15,-1 2 0-15,2 4 0 0,-2 2 0 16,1 3 0-16,1-1 0 0,-1-2 0 16,3-1 0-16,1 2 0 0,2-4 0 0,1 1 0 15,5-2 0-15,-4-22-9 0,13 29-37 0,-13-29-18 16,27 18-32-16,-27-18-24 0,34 6-62 0,-30-24-96 15,14 4-287-15,2 1 45 0,-7-17 354 0</inkml:trace>
  <inkml:trace contextRef="#ctx0" brushRef="#br0" timeOffset="5493.053">11598 865 1899 0,'-18'9'50'0,"18"-9"-48"0,0 0-13 0,0 0-11 15,-11 17-14-15,11-17-21 0,18 3-73 0,-18-3-105 16,35-23-365-16,-4 25 27 0,-3-2 287 16</inkml:trace>
  <inkml:trace contextRef="#ctx0" brushRef="#br0" timeOffset="5822.0076">12125 1033 1335 0,'-20'-6'375'0,"20"6"-327"0,-35 3-25 15,17-1 4-15,-4-1 5 16,2 6-2-16,-2-1-9 0,3 6 3 0,-1-1-6 16,3 2-1-16,0 6-7 0,0-3-2 0,0 4-2 15,3 2 4-15,0-2 1 0,6 1-27 0,2-1 21 16,6-20-28-16,1 29 21 0,-1-29 2 0,16 21-1 16,-16-21 0-16,31 12 1 0,-10-10 2 0,3-2 2 15,3-2 0-15,1-3 4 0,2 0-2 0,0-3 4 16,-2 2 3-16,-3-2 0 0,-3 2 0 15,-22 6-4-15,29-4-5 0,-29 4 0 0,0 0-4 16,0 0 0-16,0 0 0 0,0 0 0 0,14 26 0 16,-20-8 0-16,-3 3 0 0,-6 1 0 0,-2 1 0 15,-1-2 0-15,2 0 0 0,2-2 0 16,14-19-7-16,-17 31-25 0,17-31-11 0,-4 17-18 16,4-17-18-16,0 0-37 0,18 3-43 15,13 3-118-15,-13-11-282 0,8-14 24 0,14 9 357 16</inkml:trace>
  <inkml:trace contextRef="#ctx0" brushRef="#br0" timeOffset="6008.5962">12613 1057 1648 0,'-35'17'190'0,"18"1"-121"16,-7 5-17-16,3 4 12 0,-4 0-40 16,1 4-24-16,1-1 0 0,3 3 0 0,5-4 0 15,3 0 0-15,7-3 0 0,3-2 0 16,3-2 0-16,4-2 0 0,-5-20 0 0,14 26 0 15,-14-26 0-15,25 15-28 0,-6-8-52 0,-19-7-25 16,48-1-85-16,-36-22-195 0,14 9-220 0,5 1 43 16,-11-16 471-16</inkml:trace>
  <inkml:trace contextRef="#ctx0" brushRef="#br0" timeOffset="6148.0341">12495 832 1941 0,'-26'5'65'16,"4"1"-46"-16,5-1-6 0,17-5-15 0,-21 8-12 15,21-8-24-15,0 0-37 0,0 0-83 16,0 0-135-16,0 0-337 0,0 0 49 16,0 0 335-16</inkml:trace>
  <inkml:trace contextRef="#ctx0" brushRef="#br0" timeOffset="6490.8179">13140 602 981 0,'-18'27'337'15,"-2"7"-204"-15,-10-2-47 0,13 6-13 0,-10 9 7 16,11-3-58-16,-7 8 22 0,6-3 0 16,-2 0-22-16,5 3 5 0,3-2-24 0,5 4 8 15,5-4-11-15,1-2-31 0,5-4 19 0,0-6-40 16,6 2-7-16,-4-14-26 0,12 9-66 0,-19-35-85 15,27 31-246-15,-6-13-28 0,-21-18 266 0</inkml:trace>
  <inkml:trace contextRef="#ctx0" brushRef="#br0" timeOffset="6680.5605">12853 1000 1784 0,'-40'17'106'0,"40"-17"-86"0,0 0-8 0,0 0 8 16,13 17 14-16,5-12-2 0,3-2-5 0,7-4-15 15,10-1-12-15,4-3 0 0,8-2 0 16,5-3-24-16,5 0-25 0,-3-4-25 0,10 4-54 16,-18-8-79-16,20 10-147 0,-17 2-234 0,-10-2 58 15,8 12 438-15</inkml:trace>
  <inkml:trace contextRef="#ctx0" brushRef="#br0" timeOffset="7024.246">13331 1098 1753 0,'-23'11'57'16,"23"-11"-42"-16,-23 17 0 0,23-17 6 0,0 0 7 16,1 18 0-16,-1-18 4 0,0 0-5 0,30 17-1 15,-9-11-4-15,3-2-7 0,2-1-7 0,1-4-8 16,1 1 0-16,1-4 0 0,0-2 0 0,-1-1 0 15,-1-3 0-15,-2 1 0 0,-3-2 0 16,-2-1 0-16,-2 1 0 0,-18 11 0 0,28-31 0 16,-28 31 0-16,19-30 0 0,-19 30 0 0,10-26 0 15,-10 26 0-15,-5-27 0 0,5 27 0 0,-13-24 0 16,13 24-1-16,-23-20-4 0,23 20 3 0,-34-9-3 16,9 11 4-16,-2 7 2 0,-4 3-2 0,-2 5 6 15,0 2-5-15,3 4 5 0,3 3-6 16,4 5 5-16,2-1-7 0,7 2 5 15,5-2-19-15,4-2-28 0,9 1 13 0,3-3-32 16,10-1 25-16,3-6-7 0,14 0-31 0,-1-14-29 16,21 12-63-16,-14-23-64 0,29 13-109 0,-10-3-124 15,-5-15 58-15,19 15 408 0</inkml:trace>
  <inkml:trace contextRef="#ctx0" brushRef="#br0" timeOffset="7331.0516">14192 964 1223 0,'-35'-3'335'15,"-8"-5"-231"-15,10 8-22 0,-12 1 2 0,9 8-12 16,-10 5-16-16,3 4-6 0,-1 4-20 0,5 7-19 16,3 1-11-16,4 7 0 0,5 0 0 0,6-1 0 15,6-4 0-15,9-3 0 0,11-5 0 16,8-2 0-16,8-3 0 0,8-6 0 0,5-3 0 16,5-9 0-16,4-3 0 0,3-3 0 0,5-8 0 15,0-5 0-15,2-9 0 0,-2-7 0 0,2-5 0 16,-5-3 0-16,1-3 0 0,-3 1 0 15,-7-1 0-15,-1-1 0 0,-7 0 0 0,-4-6 0 0,-4-4 0 16,-6 7 0-16,-2-2 0 0,-5 1 0 0,-2 13 0 16,-7 3 0-16,-3 13 0 15,2 21 0-15,-19-8 0 0,2 15 0 0,-7 17 0 16,-4 15 0-16,-6 6 0 0,-3 11 0 0,-3 0 0 16,-4 6 0-16,0 6 0 0,-7 0-53 0,8 13-185 0,-17-8-416 15,12 2-6-15,2-1 219 0</inkml:trace>
  <inkml:trace contextRef="#ctx0" brushRef="#br0" timeOffset="8096.8222">3658 2494 490 0,'0'31'12'0,"0"9"-7"0,0 7-3 0,0 8 23 16,1 6 15-16,-2 7 13 0,2 6 16 0,-2 2-4 15,4 9 9-15,-3 1 7 0,8 9-10 0,-6-1 7 16,7 10-14-16,-6-2-12 0,7 10 15 16,-7 1-15-16,6 8-18 0,-4-1 1 0,4 9-15 15,-4 0-19-15,-1 8 9 0,-1 6 0 16,-1 7-4-16,-2 3 8 0,4 8 2 0,-4 5 4 16,4 8 11-16,-3 3 15 0,5 10-10 0,-3-2 1 15,7 7 6-15,-4 2-8 0,6 5 8 0,-2 0-21 16,2 2-13-16,-1-2 4 0,1 3 5 0,-2 5 8 15,1 4-7-15,-4 1-14 0,1 1-9 0,-5 3 0 16,-1 5 12-16,-4 7 3 0,0-1 2 16,-3-2 3-16,-1 0-16 0,-3-5 4 0,2 2-1 15,-1-3 7-15,0-2 11 0,2-4 0 16,0-8-6-16,0-11-16 0,2-10 3 0,3-11-6 16,5-11-6-16,4-12-16 0,2-13-21 0,8-8-57 15,-8-24-60-15,24 13-186 0,-12-28-251 0,1-10 51 16,5-1 443-16</inkml:trace>
  <inkml:trace contextRef="#ctx0" brushRef="#br0" timeOffset="8706.2048">2143 11496 877 0,'0'0'55'0,"3"-24"-79"15,-3 24-35-15,26-19-13 0,-1 13 0 0,0 1 14 16,9 4 8-16,1 1-6 0,7 3-6 16,6 3 5-16,7 2 14 0,4 0 20 0,8 2 47 15,7-2 33-15,9 2 33 0,7 1 16 0,7-4 7 16,12 5-19-16,0-7-4 0,16 6-12 0,7-9-9 15,13 7-12-15,6-7-10 0,12 3-11 0,11-3-12 16,9 2-6-16,11-3-5 0,8 0-1 0,7 1 0 16,11-1 1-16,13-1 6 0,5 1-1 0,6-3 6 15,8 2-1-15,4-5-6 16,6 2 3-16,12-1-5 0,10-1-2 0,7-4 4 16,9 1-4-16,4-4 8 0,10 1-1 0,10-5 4 15,10 3-8-15,13-3-4 0,3 3 16 0,12-3-34 16,8 3 38-16,2-4-31 0,10 3 18 0,2-1 7 15,2 4-2-15,3-1 2 0,3 2-7 0,4 2-3 16,10 0-6-16,-1 2-3 0,1 1-4 16,-2 3-1-16,-12 1 2 0,-3 2-1 0,0 3 4 15,-1 1 2-15,7 1-2 0,-12 1-3 0,-7 1-2 16,-16 2-5-16,-16-2 2 0,-6 1-1 0,-14-3-5 16,-13-1-11-16,-14-6-15 0,-17 2-27 0,-25-16-34 15,-14 13-79-15,-36-26-168 0,-15 7-178 16,-18 2 9-16,-40-17 448 0</inkml:trace>
  <inkml:trace contextRef="#ctx0" brushRef="#br0" timeOffset="9284.3697">2281 6176 1394 0,'1'18'89'0,"-14"1"-41"0,6 10-6 16,-4 1-11-16,6 11 10 0,-4 1 5 0,3 10-34 15,-3 3 14-15,1 4-28 0,0 3-1 0,-1 2 10 16,2 0-14-16,1-3 10 0,2-1-22 0,-1-11-7 16,7 2-37-16,-6-13-20 0,19 6-71 15,-18-26-110-15,20-2-263 0,5-1 22 0,-22-15 420 16</inkml:trace>
  <inkml:trace contextRef="#ctx0" brushRef="#br0" timeOffset="9456.2979">2263 6352 1406 0,'-33'-16'190'0,"33"16"-115"0,-29-7-20 15,29 7-21-15,0 0-15 0,0 0-11 0,0 0-7 16,12-23-2-16,10 7 3 0,11-6-4 0,9-6 5 16,13-3-7-16,7-4 5 0,6-1-18 0,8 3-23 15,-6-8-54-15,14 19-101 0,-26-13-244 0,9 10-128 16,-5 10 133-16</inkml:trace>
  <inkml:trace contextRef="#ctx0" brushRef="#br0" timeOffset="9643.7707">2248 6805 1704 0,'0'0'70'16,"19"-1"-61"-16,-19 1-5 0,35-7 13 0,-1-1 7 15,5-7 4-15,8-3-8 0,6-8-5 0,6 0-13 16,8-5 1-16,4-3-24 0,11 7-46 0,-5-19-129 16,26 17-440-16,-9-2 27 0,0 4 243 0</inkml:trace>
  <inkml:trace contextRef="#ctx0" brushRef="#br0" timeOffset="10959.9234">16645 12354 1331 0,'0'0'72'0,"0"0"-42"16,0 0-11-16,23 8 5 0,-23-8 2 0,25 5-2 16,-7-4-8-16,-1-2-6 0,3-1-7 0,1-3-2 15,2-1-2-15,1-3 3 0,2 1-2 0,-2-2 3 16,1-1-4-16,-5-2 3 0,0 0-3 16,-1-1 4-16,-19 14-3 0,27-27 5 0,-27 27 4 15,13-26 14-15,-13 26 7 0,-2-20 10 16,2 20 0-16,-18-14-4 0,18 14-6 0,-33-6-3 15,11 10-2-15,-4 3-4 0,-3 9 6 0,-6 3-3 16,1 7 5-16,-4 1-4 0,5 5 5 0,2 2-10 16,4 2 3-16,4-1-10 0,6-2-6 0,6-3-7 15,5-5 0-15,7-2 0 0,6-2 0 0,9-4 0 16,7-3 0-16,10-4 0 0,6-6-22 0,12-3-22 16,6-11-28-16,14 8-75 0,-12-27-160 15,20 13-291-15,-3-3 5 0,-2-9 330 0</inkml:trace>
  <inkml:trace contextRef="#ctx0" brushRef="#br0" timeOffset="11641.4057">17351 11679 1501 0,'-3'-17'70'0,"3"17"-35"16,0 0-10-16,-5-18-1 0,5 18 4 15,0 0 11-15,0 0 2 0,0 0-4 0,0 0-5 16,0 0-9-16,0 0-4 0,0 0 2 0,0 0 4 16,14 23-4-16,-5 0 4 0,2 5-12 0,4 8 3 15,2 6-8-15,3 4 4 0,3 6-8 0,5 1 9 16,0 2 2-16,4 2-15 0,3-1 0 0,2 0 0 16,4 1 0-16,0-3 0 0,4 1 0 15,3-3 0-15,0-5 0 0,0 0 0 0,1-5 0 16,-2-4 0-16,-3-1-4 0,-3-4-1 15,-2 0 4-15,-5-5-24 0,-4-3 16 0,-5-6-33 16,-3 1-3-16,-22-20-25 0,32 25-43 0,-32-25-71 16,21 12-164-16,-21-12-202 0,0 0 21 0,0 0 408 15</inkml:trace>
  <inkml:trace contextRef="#ctx0" brushRef="#br0" timeOffset="11910.2818">18372 11448 1690 0,'-25'-6'125'0,"25"6"-87"0,-19-1-17 0,19 1-21 16,-18 8 32-16,18-8-14 0,-26 28 10 0,7-3-11 16,-7 10-9-16,-4 9 10 0,-8 8-12 0,-3 8 9 15,-8 8-12-15,-1 7 9 0,-4 7-12 0,-4 1 1 16,0 4 11-16,-3 1-9 0,2-3-3 0,0 0 0 15,6-4 0-15,4-7 0 0,9-7 0 0,7-9 0 16,10-12 0-16,11-10-2 0,12-7-28 16,0-29-52-16,27 39-82 0,-27-39-198 0,37-3-264 15,-6 0 58-15,-1-15 356 0</inkml:trace>
  <inkml:trace contextRef="#ctx0" brushRef="#br0" timeOffset="12333.9128">18373 12054 1037 0,'0'0'182'0,"0"0"-89"0,0 0-38 16,0 0-26-16,0 0-23 0,-4 32 18 0,-2-10-11 16,-5 2 18-16,4 9 9 0,-8-1-8 0,7 6 6 15,-4-2-14-15,3 7 3 0,-1-2-17 16,3 4 5-16,0-2-15 0,-2 1 6 0,2-2-11 16,-1-2 4-16,3-1-20 0,-3-8-10 15,11 4-27-15,-10-18-97 0,21 15-156 0,-7-12-201 16,-7-20 15-16,22 29 427 0</inkml:trace>
  <inkml:trace contextRef="#ctx0" brushRef="#br0" timeOffset="12537.108">18229 12353 1569 0,'0'0'146'0,"-23"10"-60"15,23-10-24-15,0 0-25 0,0 0-12 0,-12 20-12 16,12-20-7-16,0 0-5 0,22 20 1 0,-22-20-3 15,33 11 0-15,-10-7-6 0,3-4-5 16,5-1-7-16,4-5-12 0,8 1-16 16,-3-11-32-16,14 11-52 0,-18-20-79 0,24 22-152 15,-14-9-165-15,-5-5 50 0,7 19 435 0</inkml:trace>
  <inkml:trace contextRef="#ctx0" brushRef="#br0" timeOffset="13162.0425">18619 12446 1463 0,'-6'21'123'16,"6"-21"-65"-16,0 0-17 0,1 17-11 0,-1-17-4 15,22 9-3-15,-4-8-2 0,1-3-3 16,7-1-2-16,2-4-3 0,3-2-5 0,2-1-1 16,-2-1-6-16,-1-1 0 0,-4-1-1 0,-4 0 1 15,-4 1-1-15,-18 12 2 0,22-20-2 16,-22 20 6-16,6-21 3 0,-6 21 6 0,-4-22-3 15,4 22 1-15,-14-22-6 0,14 22-2 0,-22-20-4 16,22 20 2-16,-34-16-2 0,14 11 3 0,1 3 1 16,-3 1-1-16,1 4 1 0,-1 2-2 0,-1 5 0 15,1 3-1-15,2 3 4 0,0 3 2 0,3 2 6 16,1 2-3-16,3 2 4 0,3-1-6 0,3 1 2 16,4-4-7-16,6-1-1 15,3-2-4-15,4 0 3 0,-10-18-2 0,32 28 3 16,-8-20-2-16,2-2-1 0,6-5 0 0,4-3 0 15,2-3 0-15,1-1-1 0,0-4 2 0,1 0-1 16,1-4 2-16,0 0-2 0,-4-2 3 0,-1 2-3 16,-6-2 3-16,-5 3-5 0,-3-2 4 0,-5 2-2 15,-17 13 0-15,26-21 1 0,-26 21 1 16,0 0-2-16,0 0 0 0,0 0 0 0,6-17 0 16,-6 17 0-16,0 0 0 0,-17 9 0 0,17-9 0 15,-24 21 0-15,9-2 0 0,-3 1 0 0,0 3 0 16,-2 3 0-16,3-1 0 0,1 0 0 0,3-2 0 15,3-2 0-15,10-21 0 0,-6 30 0 16,6-30 0-16,0 0 0 0,18 19 0 0,-18-19 0 16,31-7 0-16,-9-4 0 0,3-7 0 15,3-2 0-15,3-6 0 0,5 0 0 0,3-3 0 16,2 1 0-16,2-4 0 0,-1 1 0 0,-3-3 0 16,-1 1 0-16,-5 4 0 0,-4 2 0 0,-3 6 0 15,-6 3 0-15,-20 18 0 0,26-20 0 0,-26 20 0 16,0 0 0-16,0 0 0 0,0 0 0 0,-6 20 0 15,-8-2 0-15,0 6 0 0,-6 5 0 0,1 4 0 16,-3-2 0-16,5 2 0 0,1-6 0 16,8-1-9-16,0-5-43 0,12 0-25 15,-4-21-24-15,21 38-63 0,-21-38-81 0,42 10-245 16,-13-3-58-16,1-8 188 0</inkml:trace>
  <inkml:trace contextRef="#ctx0" brushRef="#br0" timeOffset="13521.4108">20118 12316 1716 0,'-16'-1'91'15,"-8"-6"-49"-15,0 4-18 0,1 1-12 0,-3 2-6 16,2 2-1-16,1 3 1 0,-1 1 0 0,5 1 1 16,-2 2-1-16,3 2 2 0,0 0 0 15,1 1 5-15,17-12 0 0,-31 24 3 16,31-24-1-16,-21 22-1 0,21-22-6 0,0 0-3 15,-13 20-2-15,13-20-1 0,0 0-1 0,0 0 1 16,22 11 1-16,-22-11 0 0,33-1 0 0,-13-3 0 16,3 2-2-16,1-2 0 0,-1 2 0 0,-1 1 0 15,-1-1 1-15,-3 5-2 0,-18-3 0 0,29 8 0 16,-29-8 0-16,17 15 0 0,-17-15 0 0,5 23 0 16,-5-23 0-16,-7 29 0 0,7-29 0 15,-17 30 0-15,7-12 0 0,10-18 0 0,-28 28 0 16,28-28 0-16,-30 25 0 0,30-25 0 15,-21 19-4-15,21-19-37 0,0 0-34 0,0 0-40 16,0 0-72-16,0 0-100 0,0 0-272 0,27-25 18 16,-10 5 304-16</inkml:trace>
  <inkml:trace contextRef="#ctx0" brushRef="#br0" timeOffset="13693.308">20394 12230 1771 0,'0'0'129'0,"0"0"-66"0,-25 28-19 0,25-28-17 15,-33 34-14-15,13-12-13 0,1 4 0 0,-1 2 0 16,2 4 0-16,1-2 0 0,-1-1 0 0,3-1 0 16,2-3 0-16,3 1 0 15,0-5 0-15,8 1-31 0,2-22-23 0,-4 33-26 16,4-33-19-16,8 26-64 0,-8-26-105 0,0 0-281 16,19-2 0-16,-19 2 296 0</inkml:trace>
  <inkml:trace contextRef="#ctx0" brushRef="#br0" timeOffset="14412.078">20369 12174 1168 0,'-14'-38'149'0,"17"16"-76"0,-9 0-6 0,6 22 0 15,0 0-13-15,0 0-22 0,0 0-23 0,0 0-21 16,0 0-18-16,17-1-15 0,-17 1-18 16,23 12-23-16,-3 2-31 0,-20-14-22 0,32 15-26 15,-32-15 25-15,37 17 33 0,-17-5 111 0,3-2 56 16,4 3 19-16,-3-5 4 0,1 0-61 15,-1-1-25-15,-7-2-14 0,0 0-12 0,-17-5 3 16,26 7 5-16,-26-7 12 0,19 3 28 0,-19-3 44 16,0 0 45-16,0 0 30 0,0 0 9 0,0 0-30 15,0 0-23-15,-15 17-18 0,15-17-16 0,-18 12-3 16,18-12-11-16,-23 18-2 0,23-18-4 0,-29 30 3 16,8-13-3-16,3 5 4 0,-5 0-8 0,1 3-19 15,-1 0-17-15,1 1 0 0,1-2 0 16,3-1 0-16,1-2 0 0,4-3 0 0,13-18 0 15,-10 29 0-15,10-29 0 0,8 19 0 16,-8-19 0-16,27 11 0 0,-2-9 0 0,1-5 0 16,7-5 0-16,0-5 0 0,5-1-18 0,2-6-16 15,1 1 1-15,2-4-6 0,-1 0-3 0,-6-2 1 16,0 0 9-16,-8-1-2 0,-1 4 13 0,-11-1-4 16,-5 5 11-16,-9 1 11 0,-4-1 22 15,2 18 6-15,-14-30 9 0,14 30 4 0,-22-25-3 16,22 25-1-16,-20-14 0 0,20 14-3 0,-17-5-2 15,17 5-5-15,0 0-8 0,0 0-4 0,0 0-7 16,0 0-5-16,0 0 0 0,0 0 0 0,6 19 0 16,-6-19 0-16,18 8 0 0,-18-8 0 15,22 6 0-15,-22-6 0 0,27 5 0 16,-27-5 0-16,27 2 0 0,-27-2 0 0,24 5 0 16,-24-5 0-16,0 0 0 0,19 12 0 0,-19-12 0 15,0 0 0-15,1 18 0 0,-1-18 0 0,-7 23 0 16,7-23 0-16,-15 33 0 0,6-13 0 0,-6 3 0 15,0 1 0-15,-3 2 0 0,-1-1 0 0,1-2 0 16,-1-2 0-16,6-4 0 0,13-17 0 0,-13 21 0 16,13-21 0-16,0 0 0 0,0 0 0 15,0 0 0-15,0 0 0 0,31-20 0 0,-8 1 0 16,6-8 0-16,3-1 0 0,1-5 0 0,1 3 0 16,1-2 0-16,0 1 0 0,2 2 0 15,-1 1 0-15,1 3 0 0,-3 5 0 0,-5 3 0 16,-5 6 0-16,-24 11 0 0,24-6 0 0,-24 6 0 15,3 17 0-15,-6 1 0 0,-5 7 0 0,-4 9 0 16,-4 3 0-16,-2 2 0 0,0-1 0 16,3-2 0-16,2-7 0 0,8-1 0 0,3-6 0 15,10-2 0-15,-8-20-80 0,34 38-238 0,-34-38-350 16,38 9 46-16,-15-6 264 0</inkml:trace>
  <inkml:trace contextRef="#ctx0" brushRef="#br0" timeOffset="14552.6883">21774 12333 2017 0,'0'0'30'16,"-29"-10"-30"-16,11 6 0 0,-1-1 0 0,-5-1 0 15,-4 0 0-15,-7-5 0 0,2 11-54 0,-27-21-410 16,18 19-216-16,-15-4 29 0,-3-4 454 0</inkml:trace>
  <inkml:trace contextRef="#ctx0" brushRef="#br1" timeOffset="18119.7584">3969 11325 801 0,'-12'-20'179'0,"12"20"-60"0,0 0-27 0,0 0-11 16,0 0-14-16,0 0-7 0,0 0-18 0,0 0-17 15,0 0-13-15,-13 20-2 0,13-20-3 16,0 0 8-16,-21 25 0 0,21-25 6 16,-27 27-2-16,10-8 3 0,-6-2 17 0,0 6-33 15,-6 1 31-15,1 5-33 0,-4 0 6 0,1 4 4 16,1-1-12-16,1 1 5 0,4 0-9 0,3-2 5 15,5 1-8-15,2-5-9 0,9 4-26 0,-2-12-26 16,15 11-69-16,-7-30-84 0,0 0-297 0,21 28 2 16,-21-28 317-16</inkml:trace>
  <inkml:trace contextRef="#ctx0" brushRef="#br1" timeOffset="18354.1378">3821 11281 1221 0,'-18'-12'166'0,"18"12"-37"0,0 0-32 16,0 0-21-16,0 0-21 0,0 0-18 0,-19 4-13 15,19-4-6-15,0 0-4 0,-3 18-1 0,3-18-2 16,3 25 2-16,-3-25-4 0,14 34 0 0,-2-15-6 16,4 2 1-16,4 2-5 0,3 0-10 0,4 0 24 15,2 2-27-15,7-1 23 0,1-2-20 0,10 0-15 16,0-6-16-16,14 4-46 0,-5-15-55 15,23 19-164-15,-7-17-262 0,-2-2 22 16,5 7 386-16</inkml:trace>
  <inkml:trace contextRef="#ctx0" brushRef="#br1" timeOffset="21305.4342">9112 3387 705 0,'152'8'109'0,"-8"-2"-82"0,2 2-8 16,-2-2-11-16,5 2-3 0,-1-4-1 0,2-1-14 16,5-1-40-16,2-3-74 0,1-12-236 0,17 19 28 15,-13-23 332-15</inkml:trace>
  <inkml:trace contextRef="#ctx0" brushRef="#br1" timeOffset="21492.9212">15566 3369 905 0,'169'-8'148'16,"8"3"-128"-16,3-1-7 0,1 1-4 15,-1 0 3-15,-2 2-1 0,-2-1 1 0,-3-1-9 16,-3 2-3-16,-1-1-1 0,-3 2-12 15,-2-3-11-15,3 5-19 0,-5-5-10 0,4 6-64 16,-9-1-91-16,-1-8-163 0,10 17 69 0,-23-21 302 16</inkml:trace>
  <inkml:trace contextRef="#ctx0" brushRef="#br1" timeOffset="21633.6324">21064 3237 1235 0,'37'-7'171'0,"-9"7"-157"15,-6 0 0-15,-3 0-6 0,-19 0-3 16,23 1-1-16,-23-1-8 0,0 0-19 0,0 0-32 16,0 0-79-16,0 0-308 0,0 0-32 0,0 0 156 15</inkml:trace>
  <inkml:trace contextRef="#ctx0" brushRef="#br1" timeOffset="22633.5828">21515 3839 1747 0,'-29'4'39'0,"29"-4"-36"0,-27-7-7 15,27 7-5-15,-19-19-6 0,19 19-28 16,-12-24-47-16,-3-4-82 0,15 28-202 16,1-26-156-16,-5 5 62 0,4 21 385 0</inkml:trace>
  <inkml:trace contextRef="#ctx0" brushRef="#br1" timeOffset="26699.8713">3843 11533 393 0,'0'0'101'15,"24"-19"-26"-15,-24 19-16 0,23-6-18 0,-23 6-13 16,21-2-10-16,-21 2-7 0,20 0-3 0,-20 0-2 15,24 2-2-15,-24-2 0 0,29 0-3 16,-12-2 1-16,2-2 10 0,3-1-11 0,1-3 9 16,3 0-6-16,1-3-4 0,-1-4 3 0,2 2 0 15,4-4-9-15,1 0 13 0,0-2 1 16,3 1 15-16,-1-3 7 0,3 2 2 0,-2-4-1 16,3 2-3-16,-1-2-2 0,5 1-7 0,-3-2-1 15,5-4-9-15,1 4 2 0,3-5-7 0,2-1 4 16,2 1-6-16,4-4 4 0,3 2-8 0,2-2 6 15,5-3-8-15,2 0 7 0,4-4 10 0,0-4-21 16,3 3 23-16,4-4-22 0,1 3 5 16,4-3 7-16,5-1-11 0,0 0 11 15,2-5-11-15,4 1 14 0,-1-4-10 0,5 1 10 16,4 1 0-16,-2 0-4 0,4 1 2 0,2-1-19 16,0 3 10-16,5-3-9 0,3 0 9 0,-1 1 9 15,6-1-10-15,2-1 9 0,0-3-9 0,3-1 10 16,4 0 6-16,1-2-12 0,4 2 29 0,3-7-12 15,5 3 8-15,0-7 13 0,5 0-17 16,4-3 13-16,5-1-16 0,3-1 14 0,7 0 1 16,-2-3-22-16,3 3 19 0,-1-4-20 0,4 2 0 15,-2-2 18-15,0-1-18 0,-1 1 18 0,0-1-1 16,0 1-21-16,1 1 17 0,4-2-21 0,1 5 0 16,2-5 16-16,1 1-18 0,5-4 17 15,4 0-4-15,1 0-19 0,3-3 20 0,-3 0-19 16,4-3 2-16,4-2 22 0,3-3-25 15,-1-1-1-15,0-1 15 0,5-2-17 0,2 1 16 16,6-4 8-16,6 0-22 0,-4-1 25 0,-2-2-9 16,-6 1-13-16,1 2 15 0,0-3-9 0,3 3 4 15,-2-1 22-15,-1 1-9 0,8 2-20 0,1 3 9 16,3-1-16-16,2 2-3 0,-5 0 22 0,-5-2-2 16,-1 4-18-16,4 1 18 0,2 2-17 15,4 0-4-15,3-2 22 0,2-2-24 0,4-2 1 16,2 2 16-16,7-2-16 0,-1-2 15 15,-3-2 8-15,-3-3-25 0,-7-2 28 0,-5-2-5 16,4 2-13-16,-5 1 15 0,-2-1-11 0,-1 3-5 16,-11-3 23-16,-3 2-9 0,-4-1-17 0,-4 3 15 15,-5 2-15-15,-7 2-2 0,-7 3 21 0,-2 1-26 16,-2 8-16-16,-7 0 7 0,1 12-51 16,-15-5-18-16,8 19-70 0,-22-12-204 0,1 9-85 15,-2 12 30-15,-22-11 423 0</inkml:trace>
  <inkml:trace contextRef="#ctx0" brushRef="#br1" timeOffset="29309.2965">20578 3871 261 0,'0'0'142'0,"22"-20"2"16,-22 20 17-16,19-20-15 0,-19 20-8 0,22-17-25 15,-22 17-13-15,24-14-26 0,-24 14-18 0,22-15-19 16,-22 15-15-16,18-13-3 0,-18 13 0 16,0 0 7-16,0 0 4 0,16-19 0 0,-16 19-4 15,0 0-7-15,0 0-7 0,0 0-6 0,4-17-4 16,-4 17-1-16,0 0-1 0,0 0 0 0,0 0-2 15,0 0-5-15,0 0-6 0,0 0-8 0,0 0-3 16,0 0 2-16,0 0 6 0,0 0 3 0,0 0 3 16,1 18-3-16,-1-18-5 0,0 0 1 0,0 0 4 15,17 11-2-15,-17-11-2 16,0 0-11-16,0 0-15 0,25-4-20 0,-25 4-44 16,0 0-89-16,20-13-227 0,-20 13 38 0,7-17 268 15</inkml:trace>
  <inkml:trace contextRef="#ctx0" brushRef="#br1" timeOffset="29716.5711">21337 3397 1587 0,'-19'-4'0'0,"19"4"-52"0,0 0-9 16,0 0 2-16,0 0 17 0,-2-19 7 0,2 19-12 16,0 0-7-16,0 0 1 0,0 0 17 0,0 0 18 15,0 0 11-15,0 0 12 0,0 0 13 0,0 0 13 16,-15 23 15-16,15-23 12 0,0 0 1 0,0 0-2 16,0 0-5-16,0 0-10 0,0 0-2 0,0 0-4 15,-9 18-1-15,9-18-3 0,0 0-3 0,0 0-5 16,0 0 1-16,0 0-5 15,0 0 4-15,0 0-5 0,-11 17-2 0,11-17-4 16,-15 21-8-16,15-21-4 0,-30 38 1 0,7-7-5 16,-4 6 7-16,-7 7-10 0,-6 2 9 0,-5 4-10 15,-5 2 12-15,-6 2-12 0,-1-2-4 0,0-3 24 16,3-3-25-16,8-8 25 0,7-7-11 0,10-8-6 16,7-6-5-16,22-17-23 0,-22 15-32 0,22-15-40 15,0 0-30-15,22-3-32 0,-14-20-42 16,20-1-219-16,3 1 14 0,-8-17 168 0</inkml:trace>
  <inkml:trace contextRef="#ctx0" brushRef="#br1" timeOffset="29873.2504">20977 3652 931 0,'1'-28'291'0,"-1"28"-202"15,-12-26 3-15,12 26 3 0,0 0 2 0,0 0-11 16,-20-1-18-16,20 1-8 0,0 0-9 16,-17 31-5-16,17-31-8 0,-5 34-5 0,9-15-10 15,3 3-2-15,7-1-9 0,3 0-1 16,6 0-8-16,2-3-3 0,6-2 0 0,4-2 0 15,5-2-8-15,4-3-22 0,7 1-21 0,0-8-45 16,12 14-98-16,-19-20-410 0,19 7 35 0,-5-6 75 16</inkml:trace>
  <inkml:trace contextRef="#ctx0" brushRef="#br1" timeOffset="30190.604">21278 3832 1704 0,'0'0'42'0,"0"0"-37"15,0 0-15-15,0 0-1 0,19 21 5 0,-19-21-12 16,19 28-13-16,-7-4-19 0,-8-7-75 0,14 19-43 16,-20-15-154-16,10 10-170 0,3 10 61 15,-15-10 345-15</inkml:trace>
  <inkml:trace contextRef="#ctx0" brushRef="#br1" timeOffset="30353.2828">21348 5580 1440 0,'-21'75'81'0,"22"6"-22"0,-7-6 7 16,7 5-39-16,-2-3 9 0,5 5-9 15,-3-5-29-15,0-4 11 0,2-1-22 16,-2-8-17-16,7 4-6 0,-5-10-61 0,14 14-50 15,-20-22-124-15,12 11-242 0,-1 4 44 0,-9-12 303 16</inkml:trace>
  <inkml:trace contextRef="#ctx0" brushRef="#br1" timeOffset="30480.5495">21258 8071 1276 0,'12'69'79'15,"-12"-1"-63"-15,5 0-25 0,2 2 18 0,3 0-21 16,-2-1-3-16,-2-4-7 0,4 7-63 0,-12-12-51 15,11 15-127-15,-3-1-179 0,-14-8 50 0,11 18 389 16</inkml:trace>
  <inkml:trace contextRef="#ctx0" brushRef="#br1" timeOffset="30672.2154">21468 10826 1809 0,'-21'53'44'0,"-3"-9"1"0,3-5-23 16,3-5-23-16,1-3 5 0,4-2-6 0,-2-1 2 15,3-2-18-15,-1-9-20 0,9 5-61 0,4-22-100 16,0 0-388-16,0 0 10 0,0 0 175 0</inkml:trace>
  <inkml:trace contextRef="#ctx0" brushRef="#br1" timeOffset="39393.0009">10113 3759 1909 0,'0'0'135'0,"-21"-4"-132"16,21 4-3-16,0 0 0 0,0 0 0 15,0 0 0-15,-18-6 0 0,18 6 0 0,0 0 0 16,0 0 0-16,0 0-2 0,0 0-58 16,-2-21-26-16,2 21-66 0,6-19-138 0,-6 19-315 15,20-14 10-15,-20 14 339 0</inkml:trace>
  <inkml:trace contextRef="#ctx0" brushRef="#br1" timeOffset="42778.8662">5666 4767 1358 0,'-20'-17'108'16,"20"17"-71"-16,6-31-6 0,3 14-7 15,-2-1 6-15,-7 18-2 0,16-28-1 0,-16 28-2 16,0 0-1-16,0 0-2 0,0 0-4 0,0 0-4 16,0 0-4-16,11 23 5 0,-12 2-6 0,1 11 7 15,-3 5-11-15,2 5 5 0,-3 4-7 16,1 4 13-16,-6 0-13 0,1 0 12 0,-2 3 1 15,-1 1-24-15,1-1 18 0,-1 1-20 0,4-5 2 16,-1-3 3-16,4-3-22 0,-2-9-29 0,12 2-43 16,-9-21-42-16,23 14-87 0,-20-33-121 0,0 0-161 15,35 26 78-15,-35-26 432 0</inkml:trace>
  <inkml:trace contextRef="#ctx0" brushRef="#br1" timeOffset="42966.3713">5686 4816 1786 0,'-17'-14'57'0,"17"14"-35"15,0 0-17-15,15-17-2 0,6 5 0 16,8-5 7-16,6-1-2 0,3-1 1 0,3-2-7 16,2 2 1-16,-2-2-7 0,2 5-6 0,-5-3-15 15,1 9-16-15,-5-7-42 0,5 15-50 0,-18-17-102 16,16 17-355-16,-14 5 58 0,-23-3 278 15</inkml:trace>
  <inkml:trace contextRef="#ctx0" brushRef="#br1" timeOffset="43138.8481">5616 5100 1815 0,'0'0'14'0,"0"0"-16"16,20-6-3-16,6 1 8 0,9-7 4 0,9-4-5 15,5-3 5-15,4-3-11 0,9-2-14 16,0-6-35-16,15 9-54 0,-15-19-98 0,25 22-181 16,-11-7-174-16,-6-6 58 0,11 13 497 0</inkml:trace>
  <inkml:trace contextRef="#ctx0" brushRef="#br1" timeOffset="43327.3946">6691 4928 1314 0,'-29'3'216'16,"9"9"-140"-16,0-10-12 0,20-2-1 0,-17 6-11 16,17-6-20-16,0 0-20 0,0 0-10 0,0 0 0 15,19-7 3-15,-1 1 7 0,10-1-3 0,7-3 0 16,6 0-6-16,4 1-11 0,0-2-10 0,0 1-13 16,-5-4-23-16,3 9-19 0,-12-9-33 0,9 20-76 15,-40-6-131-15,28-10-222 0,-28 10 33 16,0 0 454-16</inkml:trace>
  <inkml:trace contextRef="#ctx0" brushRef="#br1" timeOffset="43483.6412">6389 5342 1419 0,'-18'8'305'0,"18"-8"-289"0,0 0-24 0,33-1 1 15,-4-5 7-15,6-5-2 0,8-7 5 0,6-4-6 16,9-2-13-16,1-10-59 0,22 17-125 0,-17-17-382 15,16 0 16-15,7 4 283 0</inkml:trace>
  <inkml:trace contextRef="#ctx0" brushRef="#br1" timeOffset="43797.6535">7827 4536 1577 0,'0'0'51'0,"-8"-18"-61"0,8 18 30 0,0 0-17 15,5-19-2-15,-5 19 0 0,0 0-3 0,0 0-1 16,0 0-16-16,6 28 40 0,-1-3-26 0,-1 7 37 15,2 9-7-15,-4 1-9 0,2 6 10 16,-2 3-16-16,2 4 6 0,0 0-16 0,1 1 9 16,1-3-14-16,2-1 11 0,3-2 4 0,1-7-33 15,5-1 4-15,-2-10-56 0,13 4-44 16,-28-36-61-16,51 44-132 0,-18-29-202 0,-10-11 29 16,15 9 433-16</inkml:trace>
  <inkml:trace contextRef="#ctx0" brushRef="#br1" timeOffset="44050.8811">8220 4816 1555 0,'-36'5'75'0,"11"9"-22"0,-3-4-11 0,6 4-4 16,-1-3-6-16,5 4-2 0,0-2-5 15,18-13 3-15,-25 23-6 0,25-23 0 16,0 0-5-16,-13 23-5 0,13-23-2 0,0 0-1 0,8 18 0 15,-8-18 0-15,0 0-1 0,26 18-3 0,-26-18-3 16,29 10-1-16,-9-7-2 0,2 1 0 0,3 0-3 16,0-1-4-16,2 1-12 0,1-2-15 0,6 4-24 15,-5-7-30-15,13 15-60 0,-18-22-93 0,25 10-301 16,-11 4-22-16,-1-9 278 0</inkml:trace>
  <inkml:trace contextRef="#ctx0" brushRef="#br1" timeOffset="44647.9591">9325 4854 1267 0,'0'0'93'0,"0"0"-50"0,0 0 4 0,0 0 12 0,0 0 10 0,18-21-3 15,-1 19-13-15,-17 2-7 0,32-8-9 0,-32 8-7 31,33-2-8-31,-33 2-5 0,25 3-5 0,-25-3-4 16,0 0 3-16,20 11 3 0,-20-11 5 0,2 17 0 0,-2-17-1 0,-8 30-9 0,-3-10-2 16,-4 1-6-16,-3 4 5 0,-2-1-2 0,0 1 8 15,-1 1-4-15,3-2 3 0,1-3-7 0,5 0 1 16,12-21-6-16,-16 27 1 0,16-27-3 16,0 0 1-16,2 19-1 0,-2-19 1 0,20 4 0 15,-3-10 1-15,6-5 1 0,2-6-4 16,9-4-2-16,0-4-5 0,4-3 3 0,0-2-2 15,-2 0 9-15,0-1-3 0,-5 0 8 0,-3 2-6 16,-3-1 5-16,-4 2-4 0,-4 0 5 0,-3 4-2 16,-7 3 9-16,-2 3 0 0,-5 18 9 0,0-24 1 15,0 24-6-15,0 0-15 0,0 0 0 0,-22-9 0 16,22 9 0-16,-23 19 0 0,5 1 0 16,-2 6 0-16,0 5 0 0,-3 6 0 15,2 1 0-15,3-1 0 0,2 0 0 0,6-5 0 16,6-1 0-16,4-5 0 0,8-2 0 0,3-3 0 15,6-4 0-15,2-4 0 0,8-2 0 0,3-7 0 16,10-4 0-16,3-8-25 0,14 2-72 0,-6-14-50 16,21 19-149-16,-16-20-323 0,3 3 50 0,1 2 276 15</inkml:trace>
  <inkml:trace contextRef="#ctx0" brushRef="#br1" timeOffset="44804.2325">10330 4987 1604 0,'-22'25'349'15,"-3"-17"-300"-15,5-1-26 0,20-7-5 0,-26 5-14 16,26-5-4-16,0 0 0 0,-21-3-9 0,21 3-16 16,0 0-23-16,0 0-24 0,0 0-65 15,-15-38-134-15,15 38-331 0,0-17 4 0,0 17 314 16</inkml:trace>
  <inkml:trace contextRef="#ctx0" brushRef="#br1" timeOffset="46038.5789">5788 7011 1282 0,'-24'-14'-3'0,"-4"-3"-3"16,0-2 5-16,-1-1-4 0,-3-5 10 0,0 1-2 16,-4-4 10-16,-1-2-5 0,-2-4 18 0,1-1 0 15,-5-2 10-15,6 2-6 0,-5-3 2 16,7 6-13-16,0-4 7 0,4 7-6 0,5-2 6 16,6 2-12-16,6 0 1 0,1 1 3 0,6 0-33 15,5 0 29-15,3 1-32 0,6-2 14 0,7 1 7 16,0-1-7-16,6 2 8 0,2 1-7 0,2-1 8 15,4 3-2-15,0-2 13 0,3 2 0 0,0 1 10 16,2 5-5-16,-4 2-1 0,0 8-8 0,-5 3-4 16,-4 5-2-16,-20 0-2 15,21 15 7-15,-21-15 1 0,3 38 4 0,-10-6-6 16,-6 8 1-16,-11 8-12 0,-7 6 8 0,-8 6 14 16,-2 4-11-16,-4-1 29 0,3 4-12 0,1-4-2 15,4 1 7-15,3-2-17 0,4-5 5 0,4-5-11 16,7-10 6-16,6-8-11 0,8-6 1 0,8-8-7 15,-3-20 0-15,36 28-3 0,-7-20 3 0,11-8-2 16,6-9-5-16,11-7-12 0,5-9-19 16,12-4-35-16,1-16-42 0,17 15-64 0,-20-29-105 15,17 9-272-15,-10 4 34 0,-15-11 365 0</inkml:trace>
  <inkml:trace contextRef="#ctx0" brushRef="#br1" timeOffset="46241.7045">6150 6110 1173 0,'-22'25'372'0,"22"-25"-318"0,0 0-16 15,-21 13-6-15,21-13-1 0,0 27-1 0,5-4 3 16,-3 4-9-16,6 8 2 0,-1 7-16 0,3 5-12 16,2 5 18-16,-1 5-23 0,-1 0 20 0,-4 2-4 15,1 0-14-15,-1 1 10 16,0-2-20-16,-2-6 1 0,2-3-34 0,-5-12-19 15,11 5-48-15,-14-23-55 0,22 18-121 0,-11-17-260 16,-9-20 70-16,30 23 382 0</inkml:trace>
  <inkml:trace contextRef="#ctx0" brushRef="#br1" timeOffset="46476.0775">6455 6406 1543 0,'-43'11'127'0,"15"7"-98"0,-3 0 25 16,5 5-14-16,-2-2-6 0,5 4 7 16,-2-2-12-16,5 0 4 0,1-2-9 0,7-4 0 15,12-17-12-15,-13 24-3 0,13-24-4 16,4 18-2-16,-4-18-2 0,17 16 1 0,-17-16-3 16,32 11 0-16,-10-10 1 0,4-2-2 0,6-4-1 15,3-1-9-15,3-3-10 0,-2-2-17 0,3 3-15 16,-6-7-36-16,10 14-57 0,-19-22-104 0,21 13-343 15,-11 4 45-15,-4-6 305 0</inkml:trace>
  <inkml:trace contextRef="#ctx0" brushRef="#br1" timeOffset="46788.5844">7395 6491 1242 0,'0'0'148'16,"-23"3"-47"-16,23-3-15 0,0 0-19 0,0 0-18 15,-9 25-19-15,11-7-1 0,-5 1-7 16,4 6 6-16,-1 1-9 0,2 0 2 15,-2 2-9-15,1 4-3 0,0-3-8 0,0 1 4 16,2-5-10-16,-1-2 6 0,3-5-10 0,-5-18-6 16,13 28-17-16,-13-28-22 0,21 15-35 0,-21-15-44 15,34-4-103-15,-34 4-282 0,26-34 2 0,0 14 254 16</inkml:trace>
  <inkml:trace contextRef="#ctx0" brushRef="#br1" timeOffset="46944.8839">7424 6171 1517 0,'-35'3'104'0,"35"-3"-66"16,-24 12-23-16,24-12-9 0,0 0-10 0,0 17-8 15,0-17-15-15,21 16-15 0,1-6-29 0,-3-11-41 16,21 13-66-16,-14-18-79 0,21 5-167 0,3 10-27 16,-14-18 350-16</inkml:trace>
  <inkml:trace contextRef="#ctx0" brushRef="#br1" timeOffset="47194.8484">8001 6306 831 0,'0'0'188'0,"-13"30"-19"0,-7-24-47 16,6 12-27-16,-12-8-35 0,5 5-9 0,-8-5 15 16,6 5-29-16,-5-7 34 0,5 5-40 0,-3-4 4 15,5 2-5-15,2-2-7 0,19-9 3 16,-26 21-3-16,26-21-3 0,-9 17-8 16,9-17-2-16,6 19-7 0,-6-19 1 0,22 20-4 15,-4-11 3-15,5 0-2 0,4-3 2 0,4-1 0 16,2-2 0-16,1-1-2 0,2-1 1 0,-4 0-2 15,-1 3 1-15,-4-1 1 0,-7 1 0 0,-20-4-1 16,22 9 3-16,-22-9 2 0,0 0 5 0,6 21-2 16,-6-21 2-16,-13 23-8 0,13-23 0 15,-31 30-4-15,11-12-1 0,-3 1-6 0,-1-3-3 16,3 1-14-16,0-5-9 0,21-12-23 0,-30 15-34 16,30-15-79-16,0 0-162 0,0 0-246 0,0 0 33 15,-5-17 424-15</inkml:trace>
  <inkml:trace contextRef="#ctx0" brushRef="#br1" timeOffset="47538.5899">8978 5957 1049 0,'0'0'295'0,"6"-18"-200"0,-6 18-27 16,0 0-10-16,24-13-9 0,-24 13-10 0,0 0-3 15,0 0-5-15,20 18 2 0,-20-18-9 16,10 39-3-16,-5-11-13 0,-3 8 2 0,-1 6-11 15,-2 4 7-15,-1 5-11 0,-3 0 11 0,-1 2-13 16,1 1-2-16,-1 1 19 0,-1-2-23 0,1-2 19 16,-2-6-16-16,6-3-30 0,-2-13-20 0,11 5-54 15,-7-34-78-15,19 32-208 0,-19-32-133 0,22 12 74 16,-3-2 459-16</inkml:trace>
  <inkml:trace contextRef="#ctx0" brushRef="#br1" timeOffset="47710.48">8902 6373 1647 0,'19'5'131'0,"-19"-5"-92"0,0 0-23 0,0 0 0 15,0 0-1-15,32-3 3 0,-11-1-6 16,4-3-5-16,5-3-7 0,8-4-9 0,2-6-21 16,10 3-42-16,-6-17-78 0,20 22-166 0,-10-16-284 15,-2-2 55-15,4 10 367 0</inkml:trace>
  <inkml:trace contextRef="#ctx0" brushRef="#br1" timeOffset="48054.2262">9648 5792 1612 0,'-18'20'84'0,"-11"-4"-32"0,7 8 5 16,-6 2-13-16,3 5-1 0,-2 2-15 0,1 4 6 15,2-1-10-15,3 4 4 0,2 0-10 0,4-1 3 16,2-2-19-16,2-2-2 0,4-1 0 0,1-1 0 15,3-3 0-15,3-1 0 0,0-2 0 16,5-3 0-16,0-2 0 0,2-4 0 0,-7-18 0 16,17 28 0-16,-17-28 0 0,22 13 0 15,-22-13 0-15,22 3 0 0,-22-3 0 0,24-8 0 16,-24 8 0-16,31-20 0 0,-31 20 0 0,30-33 0 16,-15 12 0-16,1 0 0 0,1-2 0 0,-3 1 0 15,0 1 0-15,-2 2 0 0,-12 19 0 0,22-29 0 16,-22 29 0-16,19-16 0 0,-19 16 0 15,0 0 0-15,23 2 0 0,-23-2 0 0,16 20 0 16,-9-2 0-16,-1 4 0 0,-2 3 0 0,1 3 0 16,-3 0 0-16,2 0 0 0,0-3-31 0,4 2-14 15,-3-10-38-15,12 6-35 0,-17-23-34 16,39 29-79-16,-39-29-125 0,32-4-184 0,-5 7 68 16,-12-22 454-16</inkml:trace>
  <inkml:trace contextRef="#ctx0" brushRef="#br1" timeOffset="48398.7916">9989 6216 1253 0,'-6'34'371'0,"6"-34"-299"0,0 0-24 0,0 0 5 16,4 21-3-16,-4-21-8 0,0 0-7 16,0 0-7-16,26 20-4 0,-26-20-5 0,25 5-2 15,-25-5-2-15,34-4-2 0,-12 0-6 16,3-4-7-16,4-1 0 0,2-2 0 0,0-4 0 15,0-1 0-15,-1 2 0 0,-2-2 0 0,-5 1 0 16,-2-1 0-16,-21 16 0 0,25-30 0 0,-25 30 0 16,9-31 0-16,-9 31 0 0,-9-29 0 0,9 29 0 15,-26-20-8-15,5 16-4 0,-3 4 2 16,-4 6 5-16,-4 7 9 0,-2 6 4 0,0 5 9 16,0 4-11-16,1 1-6 0,4 2 0 0,2 3 0 15,5 0 0-15,5 1 0 0,6-4 0 0,8 0 0 16,6-6 0-16,6-2 0 0,9-4 0 0,3-3 0 15,7-5 0-15,7-6 0 0,8-2 0 0,4-6-44 16,11-1-9-16,-2-8-44 0,18 14-101 0,-19-14-309 16,14 3-96-16,-3-2 59 0</inkml:trace>
  <inkml:trace contextRef="#ctx0" brushRef="#br1" timeOffset="49063.9302">4234 7647 1067 0,'-16'-17'110'0,"16"17"-60"16,-19 5-8-16,19-5-5 0,-24 11 18 0,24-11-22 15,-27 18 24-15,27-18-32 0,-26 23 18 0,18-6-11 16,8-17 5-16,-17 28-3 0,17-28-12 0,-6 25-5 16,6-25-9-16,7 23-1 0,-7-23-4 0,21 18 2 15,-21-18-1-15,33 12 4 0,-13-9-1 16,5-2 2-16,0-5 1 0,3-1-4 0,1-2-1 16,0 1-1-16,-2 0-1 0,-1 4 1 15,-4 0 3-15,-4 4 1 0,-18-2 4 0,23 6 3 16,-23-6 3-16,0 0 5 0,5 19-5 0,-5-19 1 15,-9 30-11-15,-2-9-1 0,-4 2-8 0,-5 3 5 16,-3 3-7-16,-4 0 7 0,2 0-5 0,-2-2 3 16,4-3-3-16,3-6 2 0,20-18-9 15,-24 23-8-15,24-23-24 0,0 0-29 0,0 0-29 16,0 0-26-16,28-7-56 0,-18-21-127 0,17 3-208 16,10 1 25-16,-9-20 454 0</inkml:trace>
  <inkml:trace contextRef="#ctx0" brushRef="#br1" timeOffset="49582.8841">4735 7590 1319 0,'-33'-4'110'0,"33"4"-59"0,0 0-1 0,-18 9 6 16,18-9-5-16,0 0-11 0,0 0-14 0,-19 23-7 16,19-23-7-16,-5 32-8 0,2-11 33 0,3 8-27 15,-1 0 27-15,2 6-12 0,-1 1-9 0,2 2 7 16,-2 1-11-16,2 2 10 0,-2-3-9 15,1 1 6-15,-1-7-7 0,0-5 0 0,0-5-7 16,0-2 1-16,0-20-4 0,2 25 0 0,-2-25-2 16,0 0 1-16,0 0 0 0,0 0-1 0,0 0 1 15,0 0-2-15,0 0 3 0,6-27-4 16,-5 7 4-16,1-6-4 0,2-3 4 0,0-2-5 16,-1-2 5-16,2-1-4 0,-1 1 4 0,1-1-4 15,-2-3 5-15,0 0-6 0,0-3-8 16,0 1 18-16,0 2-20 0,2 4 20 0,3 7-4 15,0 5-5-15,-8 21 4 0,18-25-3 0,-18 25-1 16,20-10 1-16,-20 10 0 0,24 0 2 0,-24 0-1 16,33 7 2-16,-16 0-2 0,0 3 1 0,-17-10-1 15,30 24 0-15,-30-24 0 0,26 28 1 0,-26-28-1 16,21 32-8-16,-21-32 23 0,11 33-21 16,-10-16 22-16,-4 4-13 0,-3 1-3 15,-5-2 1-15,-2 4-4 0,-4-2 5 0,-1 1-7 16,-5-1 5-16,-1 0-4 0,-1-1 3 0,-1 0-2 15,1 1 4-15,2 0-4 0,0 1 5 0,3 2-5 16,1-1 5-16,0 3-5 0,4 2 4 0,0 3-4 16,2 2 4-16,2 4-7 0,0 0-7 0,2 2 20 15,1 0-22-15,1 1 20 0,0-1-9 16,1-1-12-16,-1-3-1 0,1 1-17 0,-1-8-6 16,4 3-31-16,-3-14-33 0,16 15-89 0,-10-33-171 15,0 0-199-15,11 21 37 0,-11-21 494 0</inkml:trace>
  <inkml:trace contextRef="#ctx0" brushRef="#br1" timeOffset="49957.9109">5197 7716 1746 0,'0'0'49'0,"0"0"-23"0,0 0-1 0,0 0-3 15,-17 7-9-15,17-7 0 0,0 0-6 16,-3 27 0-16,3-27-3 0,-1 30 1 0,-1-11-4 16,0 3 3-16,-1 3-6 0,0 2 5 15,-1 0-4-15,-2 3 4 0,0-1-3 0,0-1 7 16,0-3-2-16,2-3 7 0,-1-4-4 0,5-18 0 16,-1 22-5-16,1-22 0 0,0 0-4 0,0 0 0 15,0 0 1-15,0 0 0 0,17-12 2 0,-17 12-1 16,23-38 1-16,-8 9-2 0,1-2 2 15,-1-3-5-15,3 0 6 0,-3 1-6 0,0 1 6 16,0-2-3-16,-3 1 8 0,-1 3-2 0,-2 2-6 16,1 5 23-16,-3 5-23 0,-7 18 21 0,9-18-10 15,-9 18-9-15,0 0-2 0,0 0 0 0,0 0 0 16,0 0-9-16,0 0-13 0,0 0-5 0,0 0-15 16,25 16-8-16,-6-10-13 0,-19-6-68 15,46 4-79-15,-46-4-170 0,38-16-183 16,-6 13 42-16,-6-14 493 0</inkml:trace>
  <inkml:trace contextRef="#ctx0" brushRef="#br1" timeOffset="50145.4745">5804 7591 1087 0,'-33'12'403'16,"24"12"-289"-16,-17-5-7 0,12 10-32 16,-11-5 8-16,7 7-42 0,-3-2-4 0,4 2-1 15,2-4-17-15,2-1-3 0,2-2-13 0,5-3-2 16,4-5-5-16,2-16-2 0,4 26-8 0,-4-26-6 15,0 0-8-15,25 13-11 0,-25-13-12 16,31-10-22-16,-6 6-33 0,-10-22-55 0,21 18-113 16,-18-13-263-16,7-9 12 0,6 9 342 0</inkml:trace>
  <inkml:trace contextRef="#ctx0" brushRef="#br1" timeOffset="50942.2888">5943 7475 1634 0,'0'0'71'15,"-4"26"-39"-15,4-26 6 0,2 25 0 0,-2-25 3 16,2 27-2-16,-2-27-2 0,2 30-11 0,-2-30-5 16,3 30-9-16,-3-13-1 15,-1 0-4-15,-1 1-8 0,-1 0 22 0,-1 4-23 16,-3 1 22-16,-1 0-18 0,-1 0-2 0,0 1 0 16,-2 0 0-16,2-1 0 0,-1-1 0 0,3-4 0 15,7-18 0-15,-10 23 0 0,10-23 0 0,0 0 0 16,0 0 0-16,0 0 0 0,0 0 0 0,17-8 0 15,-17 8 0-15,30-38 0 0,-9 10 0 16,1-1 0-16,1-1 0 0,-1-1 0 0,-2 3 0 16,1 2 0-16,-4 5-1 0,-1 2 2 0,-16 19-1 15,24-26 0-15,-24 26 0 0,0 0 0 0,19-15 0 16,-19 15 0-16,0 0 0 0,0 0 0 0,0 23 0 16,0-23 0-16,-2 31 0 0,1-13 0 15,1 0 0-15,1 0-2 0,4 0-23 0,-5-18-11 16,17 32-9-16,-17-32-7 0,31 23-10 15,-14-19-15-15,9 7-18 0,-5-14-20 0,16 11-22 16,-14-18 2-16,17 10 9 0,-9-14-4 0,11 5-27 16,-7-7-28-16,0-1-31 0,-4 1 46 0,-8-3 64 15,-3 3 64-15,-6-1 62 0,-6 0 26 0,-8 17 42 16,4-32 45-16,-4 32 27 0,-10-24 27 0,-3 7-17 16,13 17 3-16,-27-18-19 0,27 18-9 15,-35-8-15-15,35 8-20 0,-40 5-19 16,22 3-16-16,-8-2-14 0,4 5-10 0,-1 0-9 0,4 3-9 15,0 2-7-15,5 1-13 0,2 0-8 16,2 4-5-16,1-2 0 0,4 3 0 0,3-1 0 16,3-1 0-16,4-2 0 0,-5-18 0 0,20 29 0 15,-3-18 0-15,3-3 0 0,3-4 0 0,2-4 0 16,-1-2 0-16,2-7 0 0,-3-1 0 16,0-4 0-16,-1-3 0 0,-2-2 0 0,1-3 0 15,-3-2 0-15,-1-3 0 0,-2 2 0 0,-2-1 0 16,-1 2 0-16,1 1 0 0,-3 1 0 0,-2 5 0 15,-8 17 0-15,7-17 0 0,-7 17 0 0,0 0 0 16,0 0 0-16,-10 26-14 0,1-1-7 0,-5 7-5 16,-4 10 23-16,-3 5-17 0,-2 8 23 15,-4 5-3-15,2 9-17 0,-1 2 22 16,1 2-9-16,3-2 13 0,0-5-1 0,4-6-10 16,3-8 15-16,2-6-17 0,4-7 18 0,1-8-8 15,2-4-6-15,1-7 5 0,5-20-2 0,-4 21 8 16,4-21 0-16,0 0-2 0,0 0-2 0,-5-27-6 15,4 5 0-15,1-7-3 0,3-2-8 0,-1-8 18 16,2-2-17-16,-2-2 17 0,1-3-5 0,-1-1-7 16,-1-3 6-16,2 0-7 0,0 1 6 15,1 2-8-15,1 4 2 0,-2 6-12 0,0 10-2 16,-3 4-17-16,0 23-14 0,-3-26-45 0,3 26-107 16,0 0-308-16,0 0-100 0,0 0 128 15</inkml:trace>
  <inkml:trace contextRef="#ctx0" brushRef="#br1" timeOffset="51989.1884">7810 7574 1316 0,'-15'-24'145'0,"15"24"-68"0,-1-17-20 0,1 17-17 16,-1-17-14-16,1 17-7 0,0 0 6 15,0 0 4-15,-15-18 4 0,15 18-4 0,0 0-6 16,-23 6-5-16,23-6-3 0,-24 15-2 16,24-15 0-16,-33 26 4 0,13-9 0 0,1 5 1 15,-3 2-8-15,0 0-12 0,3 3 19 0,0 1-24 16,5-4 21-16,2 1-13 0,6-3-5 0,4-3 2 15,6 2-11-15,5-4-5 0,-9-17-8 0,36 27-4 16,-7-19-5-16,3-8-7 0,12 1-21 0,-4-14-29 16,18 9-38-16,-14-21-47 0,24 14-33 0,-18-18-11 15,12 11-9-15,-10-8 46 0,-2 2 59 16,-6 1 89-16,-5 0 105 0,-9 2 60 0,-6 0 23 16,-3 6 12-16,-16-6-21 0,-5 21 5 15,1-27-13-15,-1 27-15 0,-24-18-24 0,24 18-18 16,-43-10-12-16,23 11-11 0,-8-2-7 0,3 6-8 15,-3-1-7-15,4 4-2 0,-3-1-5 0,3 6 2 16,1 0-1-16,2 4-1 0,-1 0-5 16,5 3-1-16,1 1 10 0,3 2-26 0,3 0 23 15,2 2-22-15,4-2-4 0,2 0-1 0,3-3 0 16,4-2 0-16,-5-18 0 0,22 29 0 0,-5-18 0 16,5-4 0-16,2-4 0 0,4-3 0 0,1-3 0 15,2-3 0-15,0-5 0 0,0-2 0 0,-1-3 0 16,-1-2 0-16,-1-3 0 0,-1-1-19 0,-2-1 2 15,-4 0-8-15,-3 2-8 16,-4-1 27-16,-3 0-23 0,-3 3 28 0,-1-2-11 16,-3 2-1-16,0 2 5 0,-2 0 1 0,-2 17 5 15,4-25 1-15,-4 25 7 0,0 0 4 0,0-20 8 16,0 20 2-16,0 0-1 0,0 0-4 0,0 0-2 16,0 0-2-16,0 0 3 0,0 0-1 0,17 0 0 15,-17 0-3-15,19 3-2 0,-19-3-5 0,25 6-3 16,-25-6 0-16,19 8 0 0,-19-8 0 15,0 0 0-15,18 22 0 0,-18-22 0 0,10 18 0 16,-10-18 0-16,5 23 0 0,-5-23 0 0,0 30 0 16,-2-12 0-16,-1 1 0 0,-2 1 0 0,-1 2 0 15,-1 0 0-15,-2-1 0 0,1 0 0 16,1-3 0-16,7-18 0 0,-14 27 0 0,14-27 0 16,0 0 0-16,0 0 0 0,0 0 0 15,0 0 0-15,0 0 0 0,0 0 0 0,0 0 0 16,29-35 0-16,-10 12 0 0,0-4 0 0,3-1 0 15,0 0 0-15,0 2 0 0,-2-1 0 0,0 1 0 16,-2 1 0-16,0 1 0 0,-2 3 0 0,-3 1 0 16,-13 20 0-16,20-25 0 0,-20 25 0 0,0 0 0 15,0 0 0-15,0 0 0 0,0 0 0 0,0 0 0 16,7 28 0-16,-10-9 0 0,-1 4 0 16,-2 0 0-16,1 1 0 0,0-2 0 0,3 0 0 15,2-4 0-15,5-1 0 0,-5-17-43 16,20 24-1-16,-20-24-31 0,39 12-15 0,-19-22-46 15,22 18-107-15,-22-27-186 0,17 5-110 0,6 3 92 16,-14-19 447-16</inkml:trace>
  <inkml:trace contextRef="#ctx0" brushRef="#br1" timeOffset="52301.7045">9093 7342 1440 0,'-14'22'236'0,"-16"-12"-149"0,8 8-20 0,-5-3-15 16,4 6-10-16,-2 0-9 0,2 1 0 0,2-2-9 15,7-1-2-15,14-19-11 0,-14 29-11 16,14-29 0-16,6 21 0 0,-6-21 0 16,23 12 0-16,-3-10 0 0,4-1 0 0,3-3 0 15,3-5 0-15,4-2 0 0,0-2 0 0,0 1 0 16,-2 0 0-16,-3 1 0 0,-3 3 0 0,-7 3 0 16,-2 2 0-16,-17 1 0 0,21 2 0 0,-21-2 0 15,0 0 0-15,11 19 0 0,-11-19 0 0,-4 29 0 16,-1-9 0-16,-5 4 0 0,-1 0 0 15,-2 1 0-15,-2 2 0 0,2-2 0 0,0 1 0 16,2-2 0-16,1-3 0 0,4-4 0 0,6-17 0 16,-5 23 0-16,5-23-42 0,0 0-13 0,0 0-10 15,27-4-12-15,-17-18-33 0,20 11-75 16,-20-27-184-16,20 4-187 0,4 1 35 0,-7-15 455 16</inkml:trace>
  <inkml:trace contextRef="#ctx0" brushRef="#br1" timeOffset="52473.6428">9659 7040 1738 0,'-24'20'105'0,"6"11"-69"0,-3 1 15 0,4 9-15 15,-2 3-17-15,0 4 11 0,2 2-9 0,0 3-10 16,4-1-11-16,2 0 0 0,4-4 0 0,3 0 0 16,3-5 0-16,2-7-5 15,4-3-13-15,-3-9-62 0,11 3 7 0,-13-27-37 16,21 45-76-16,-21-45-129 0,0 0-265 0,0 0 50 15,0 0 381-15</inkml:trace>
  <inkml:trace contextRef="#ctx0" brushRef="#br1" timeOffset="52629.8736">9336 7405 1924 0,'0'0'103'0,"0"0"-84"15,0 0-18-15,18 1-1 0,-18-1 0 0,34-5 0 16,-13-1-4-16,4 1-24 0,1-5-27 15,10 5-46-15,-6-11-42 0,18 18-61 0,-15-21-206 16,19 8-146-16,7 4 44 0,-6-15 479 0</inkml:trace>
  <inkml:trace contextRef="#ctx0" brushRef="#br1" timeOffset="53507.4119">10280 7417 787 0,'20'0'214'0,"-20"0"-44"16,0 0-13-16,-19-19-34 0,19 19-37 0,-23 0-26 15,23 0-11-15,-40 5-8 0,15 2-9 16,-5-1-7-16,-1 4-1 0,-1-1-4 0,-2 5 5 16,-3-2 0-16,2 6 6 0,-4 0 2 0,4 4 2 15,-2 1 0-15,6 1-1 0,1-1-8 0,6 1-11 16,6-5-15-16,4-2 0 0,14-17 0 0,-7 26 0 16,7-26 0-16,10 19 0 0,-10-19 0 0,28 12 0 15,-6-9 0-15,3-5 0 0,4-3 0 16,8-3 0-16,-1-3 0 0,5-1 0 0,-4-2 0 15,1-1 0-15,-4-2 0 0,-2 0 0 0,-6 1 0 16,-3-1 0-16,-2 3 0 0,-21 14 0 0,31-30 0 16,-31 30 0-16,18-28 0 0,-18 28 0 0,7-23 0 15,-7 23 0-15,-2-19 0 0,2 19 0 0,0 0 0 16,-11-20 0-16,11 20 0 0,0 0 0 16,0 0 0-16,-23 9 0 0,23-9 0 15,-19 28 0-15,7-7 0 0,1 3 0 0,0 1 0 16,3-1 0-16,3-2 0 0,1-3 0 0,7-1 0 15,-3-18 0-15,13 24 0 0,-13-24-10 0,31 12 4 16,-11-10-1-16,3-4-3 0,2-4 5 0,3-1-15 16,-2-4 7-16,4-2-19 0,-4-3-3 0,3 0-2 15,-4-3-6-15,0 3-4 0,-6-4-6 0,2 7 5 16,-6-6 1-16,-15 19 19 0,27-26 6 16,-27 26 9-16,17-22 4 0,-17 22 5 0,10-18 2 15,-10 18 16-15,0 0 15 0,0 0 21 0,0 0 10 16,0 0-3-16,0 0-12 0,0 0-13 15,0 0-4-15,-24 19-2 0,24-19 3 0,-17 33-8 16,9-14-3-16,-2 1-8 0,0 0 1 0,3-1-1 16,-1 2 2-16,2-4-1 0,6-17 1 15,-5 25-3-15,5-25-14 0,0 0 8 0,6 19-8 16,-6-19 12-16,0 0 0 0,17-2-7 0,-17 2 0 16,19-12 0-16,-19 12 0 0,28-31 0 0,-12 10 0 15,1-2 0-15,-1-1 0 0,0 0 0 0,-2-2 0 16,0 2 0-16,-1 1 0 0,-2 3 0 0,0 0 0 15,-3 3 0-15,-8 17 0 0,13-25 0 16,-13 25 0-16,0 0 0 0,0 0 0 16,0 0 0-16,0 0 0 0,0 0 0 0,0 0 0 15,7 21 0-15,-7-3 0 0,-3 5 0 0,2 1 0 16,-1 1 0-16,-1 1 0 0,2-1 0 0,2-2 0 16,2-1 0-16,3-5 0 0,-6-17 0 0,18 25 0 15,-18-25 0-15,31 9 0 0,-10-11 0 0,5-7-18 16,7-6-27-16,-3-8-19 0,10 2-44 0,-8-18-47 15,19 16-66-15,-21-26-86 0,19 7-180 16,-4 9 8-16,-12-16 317 0</inkml:trace>
  <inkml:trace contextRef="#ctx0" brushRef="#br1" timeOffset="53648.0262">11262 6855 1755 0,'-29'29'69'0,"6"8"-36"0,0 7-15 16,1 5-10-16,0 1 24 0,3 7-17 0,0-3 22 15,4 3-9-15,1 0-20 0,4-4 2 0,3-1-13 16,1-5 1-16,6-3-18 0,0-9-9 0,7 0-33 16,-4-13-31-16,15 10-89 0,-18-32-242 0,6 21-144 15,-6-21 8-15,0 0 491 0</inkml:trace>
  <inkml:trace contextRef="#ctx0" brushRef="#br1" timeOffset="53822.7743">10938 7214 1750 0,'-27'-9'297'0,"27"9"-297"0,0 0 0 0,0 0 0 15,0 0 0-15,31-1 0 0,-7-2 0 0,7-1 0 16,8-2 0-16,4-3 0 0,6 2 0 16,1-5 0-16,5 8-38 0,-7-9-99 0,12 19-64 15,-23-23-100-15,22 16-298 0,-9 3 71 0,-5-8 286 16</inkml:trace>
  <inkml:trace contextRef="#ctx0" brushRef="#br1" timeOffset="53932.1561">11722 7230 1709 0,'-12'18'338'15,"-6"-16"-338"-15,1 1 0 0,0-3 0 16,1-4 0-16,-1-1 0 0,0-3 0 0,17 8 0 16,-28-25 0-16,28 25-161 0,-31-18-496 0,31 18-8 15,-13-23 102-15</inkml:trace>
  <inkml:trace contextRef="#ctx0" brushRef="#br2" timeOffset="401511.67">1234 12606 450 0,'0'0'72'0,"7"-20"-14"0,-7 20 2 0,0-17-15 15,0 17-2-15,0-18-1 0,0 18 2 0,0 0 2 16,3-20 7-16,-3 20 4 0,0 0 4 16,0 0 3-16,0 0 1 0,-4-16-2 0,4 16-1 15,0 0-10-15,0 0-10 0,0 0-14 0,0 0-11 16,-3 16-12-16,3-16 1 0,-4 28-2 0,4-7 6 16,-3 3-1-16,3 5 7 0,-2 3 17 0,2 3-33 15,1 2 25-15,2 4-31 0,0 2 1 0,0-1 11 16,-1 1-12-16,-2 2 10 0,1-1-10 0,-1-3 6 15,2-1-16-15,-2-9 1 0,4-1-20 0,-4-9-14 16,10 3-37-16,-10-24-42 0,14 26-58 0,-14-26-91 16,0 0-136-16,21-5 100 0,-21-21 313 0</inkml:trace>
  <inkml:trace contextRef="#ctx0" brushRef="#br2" timeOffset="401730.4212">1233 12513 1512 0,'0'0'54'0,"-27"3"-7"16,27-3-15-16,0 0-18 0,0 0-5 0,0 0-4 15,0 0-6-15,0 0-1 0,0 0 0 0,0 0 1 16,0 0-1-16,0 0 2 0,27-21-2 0,-27 21-4 16,34-14-7-16,-11 8-4 0,0-2-5 0,5 4 1 15,-1-2-2-15,4 2 1 0,-1-1-12 16,5 5 0-16,-5-4-1 0,4 7-10 0,-8-6-9 15,4 11-46-15,-30-8-63 0,42 6-51 0,-42-6-177 16,17 8-3-16,2 7 320 0</inkml:trace>
  <inkml:trace contextRef="#ctx0" brushRef="#br2" timeOffset="401949.17">1278 12779 1294 0,'0'0'218'0,"-17"9"-195"0,17-9-17 0,0 0-10 16,0 0-2-16,25 11 4 0,-6-11 3 16,0-4 0-16,3-1 1 0,4-2-2 0,-2-1 0 15,4-5-2-15,0 1 2 0,0 0-4 0,-1 0-6 16,-3-2 0-16,1 8-35 0,-8-5-15 0,7 12-12 16,-24-1-13-16,24 4-2 0,-24-4-24 0,0 0-78 15,2 30-93-15,-19-19-123 0,14 20 235 0</inkml:trace>
  <inkml:trace contextRef="#ctx0" brushRef="#br2" timeOffset="402105.4409">1265 13110 1070 0,'3'21'144'0,"-3"-21"-87"0,0 0-22 16,0 0-8-16,0 0 8 0,23 3 10 0,-2-4-3 16,-4-5-8-16,8-2-12 0,2-3-8 0,5-2-10 15,3-3-1-15,0-4-8 0,6-1-26 0,-7-11-53 16,12 11-75-16,-19-19-137 0,9 3-200 0,7 10 52 15,-19-20 428-15</inkml:trace>
  <inkml:trace contextRef="#ctx0" brushRef="#br2" timeOffset="402308.5511">1926 12316 1344 0,'-17'1'172'0,"17"-1"-139"0,-22 20-11 16,22-20-4-16,-13 26 0 0,9-5 7 0,-1 1-7 15,0 4 0-15,1 3-12 0,-1 4 2 0,1 2-10 16,3 3 6-16,0 1-9 0,-1 1-6 0,4 3 27 16,-2-1-28-16,2 0 21 0,0-1-20 0,3 2-33 15,-2-9-10-15,8 6-22 0,-8-16-18 0,17 11-35 16,-20-35-67-16,35 37-58 0,-15-22-101 16,-2-18-44-16,22 16 331 0</inkml:trace>
  <inkml:trace contextRef="#ctx0" brushRef="#br2" timeOffset="402667.9259">2352 12654 866 0,'0'0'285'0,"-25"-12"-220"16,6 9-5-16,19 3 3 0,-35 5-1 0,35-5 1 16,-34 10-10-16,34-10-5 0,-32 19-7 0,32-19-16 15,-33 29 29-15,20-8-35 0,-3-3 31 0,4 6-19 16,-3 0-8-16,4 4 2 0,0 0-10 0,3 1 3 15,1-3-8-15,4-1 3 0,3-5-8 0,3-2 1 16,-3-18-7-16,13 29 2 0,-13-29-3 16,23 20 2-16,-23-20-2 0,30 8 2 15,-11-8 0-15,0-5-1 0,3-3 2 0,-3-7-3 16,2-3 4-16,0-4-3 0,-1-1 4 0,2-1-4 16,-1-1 4-16,-3-2-6 0,-3 3 5 0,-2-1-4 15,-3 3 5-15,-3 1-5 0,-2 4 5 0,-5 17-4 16,3-25-18-16,-3 25 20 0,0 0-19 0,0 0 20 15,0 0 18-15,0 0-23 0,0 0 13 16,0 0-25-16,-9 22-8 0,4-3-2 0,3 9-7 16,-6-2-3-16,7 6-18 0,-5-8-6 0,10 8-22 15,-7-14-9-15,17 13-39 0,-14-31-31 0,20 41-61 16,-20-41-78-16,19 20-124 0,12 3 176 0,-31-23 247 16</inkml:trace>
  <inkml:trace contextRef="#ctx0" brushRef="#br2" timeOffset="402980.4559">2768 12667 1259 0,'-37'-1'101'16,"14"12"-14"-16,-10-5 13 0,11 11-44 0,-8-8 27 16,8 9-43-16,-4-5-3 0,6 3-5 15,3-1-12-15,17-15-2 0,-21 27-11 0,21-27 0 16,-5 18-6-16,5-18 0 0,0 0-2 0,16 20 0 15,-16-20-1-15,29 10 2 0,-8-9 0 0,1-1 0 16,3-1 0-16,2-1-1 0,-1-1 1 16,-1 1-1-16,1 2 1 0,-3 0-1 0,-1 2 0 15,-4 3 1-15,-18-5-1 0,25 16 2 0,-25-16-4 16,14 24 1-16,-10-6-4 0,-3 1 6 16,-4 3-4-16,-3 2 8 0,-4 0-5 0,0 2 3 15,-3-1-5-15,1-3 4 0,-1-1-3 0,2-4 4 16,11-17-6-16,-16 16-11 0,16-16-31 0,0 0-24 15,0 0-36-15,0 0-53 0,30-15-94 0,-17-7-282 16,6-13 37-16,16 6 356 0</inkml:trace>
  <inkml:trace contextRef="#ctx0" brushRef="#br2" timeOffset="403183.555">3216 12223 1422 0,'6'17'135'0,"-25"-2"-83"0,6 9-4 15,-4 0-11-15,1 9 6 0,-2 0-14 0,2 6 0 16,-1 0-15-16,3 2 0 0,2 1-13 16,2 1 5-16,3 3-10 0,1-2-10 0,2 5 22 15,2-3-30-15,2 2 8 0,-2-8-22 0,6 1-29 16,-7-12-11-16,13 11-65 0,-10-40-95 0,8 48-96 16,4-25-185-16,-12-23 137 0,22 27 380 0</inkml:trace>
  <inkml:trace contextRef="#ctx0" brushRef="#br2" timeOffset="403464.8283">3074 12592 1537 0,'-1'19'71'0,"1"-19"-34"0,8 21 1 0,-8-21-2 15,20 19 0-15,-20-19-6 0,27 14-5 16,-27-14-5-16,32 6-7 0,-12-4-5 0,-1-2-3 15,2 0-1-15,-2-1 0 0,-1 1-1 0,-18 0-1 16,29 0 2-16,-29 0 1 0,19 2 1 16,-19-2-7-16,0 0 12 0,14 18-8 0,-14-18 27 15,2 25-18-15,-2-7 12 0,-2 2-17 0,-2 3-8 16,-1 1 3-16,-1 1-4 0,1-1 0 0,0-1-5 16,0-1 1-16,4-4-10 0,1-18-1 15,5 26-15-15,-5-26-12 0,0 0-26 0,0 0-73 16,35 21-37-16,-35-21-70 0,28-21-193 0,-7 14-33 15,-13-20 194-15</inkml:trace>
  <inkml:trace contextRef="#ctx0" brushRef="#br2" timeOffset="403621.0566">3405 12476 1380 0,'-32'-13'166'0,"32"13"-56"0,-36 0-34 0,36 0-28 15,-26 4-20-15,26-4-11 0,0 0-9 0,-18 9-6 16,18-9-15-16,0 0-12 0,0 0-24 0,0 0-27 15,28 18-40-15,-28-18-72 0,41 4-162 0,-14-1-193 16,0-8 69-16,12 15 474 0</inkml:trace>
  <inkml:trace contextRef="#ctx0" brushRef="#br2" timeOffset="403871.0578">3858 12609 1292 0,'-37'-3'175'0,"37"3"-102"15,0 0-18-15,-20-4-10 0,20 4-11 0,0 0-6 16,-23-15 0-16,23 15-6 0,-19-4-1 16,19 4-2-16,-20 2-1 0,20-2 1 0,-20 13 1 15,20-13 1-15,-25 28 1 0,13-8 4 0,-1 5 14 16,1 1-24-16,-1 2 20 0,5 1-26 0,-1 0 1 16,3 0 2-16,3-1-10 0,1-3-3 0,5-2 0 15,3-3 0-15,-6-20 0 0,23 27-2 0,-3-17-15 16,0-5-11-16,9-3-11 0,2-8-23 15,11 5-45-15,-8-23-161 0,15 13-362 0,-4-5 32 16,-2-4 303-16</inkml:trace>
  <inkml:trace contextRef="#ctx0" brushRef="#br2" timeOffset="404636.6877">4640 12436 767 0,'8'-17'107'0,"-8"17"-2"0,0 0-4 0,0 0 0 16,0 0-2-16,0 0-16 0,0 0-22 15,0 0-23-15,0 0-18 0,-10 21 2 0,2-4 7 16,4 8 13-16,-6-1 2 0,5 10 6 0,-4 0-13 16,4 6 1-16,-3 0 5 0,2 2-31 0,1-1 17 15,2-1-28-15,-1-3 1 0,2-3 5 0,1-2-7 16,2-6 6-16,0-4-7 0,0-4 3 15,-1-18-2-15,4 22 3 0,-4-22-2 0,0 0 3 16,0 0 0-16,0 0 0 0,0 0 2 16,0 0-4-16,0 0 2 0,6-31-4 0,-5 8 2 15,0-8-4-15,2-4 5 0,-1-2-8 0,1-2 8 16,-1-2 2-16,-1-2-21 0,0-1 21 0,-1-4-20 16,0-1 10-16,0-3 9 0,0 0-10 0,3 0 10 15,3 3-9-15,2 8 10 0,3 7-8 0,2 8 7 16,-2 8-5-16,-11 18 2 0,17-18-1 0,-17 18 1 15,0 0 1-15,20 0 1 0,-20 0 1 16,22 12-1-16,-22-12 1 0,34 22-3 0,-16-10 2 16,2 2-4-16,-1 2 6 0,1 2-4 0,0 3 4 15,0-1-2-15,-3 3 0 0,-2 0-4 16,-3 0 5-16,-3 0-4 0,0-1 2 0,-7 0-3 16,-3 0 3-16,-5-1-3 0,-4 1 4 0,-5 0-7 15,-5-3 2-15,-3 2-7 0,-4-3 1 16,-1 0-4-16,-2-2 1 0,2-3-5 0,-1-2 0 15,3 0 7-15,1-7-34 0,6 4 2 0,-3-12-39 16,22 4-20-16,-23 0-28 0,23 0-68 0,0 0-85 16,0 0-175-16,0 0 8 0,0 0 413 0</inkml:trace>
  <inkml:trace contextRef="#ctx0" brushRef="#br2" timeOffset="404964.8346">5020 12633 1071 0,'18'4'122'15,"-18"-4"-32"-15,0 0-4 0,0 0-10 0,0 0-15 16,0 0-14-16,0 0-8 0,0 0-11 0,-21 19-1 16,21-19 2-16,0 0-3 0,-21 24 20 0,21-24-33 15,-14 26 23-15,14-26-29 0,-13 27 9 0,13-27 2 16,-14 32 0-16,10-15 2 0,-3 0-5 16,4 2 10-16,-1-1-5 0,3-1 4 0,1-17-6 15,0 27-5-15,0-27-8 0,8 22-1 0,-8-22-2 16,16 16-1-16,-16-16 0 0,21 10-1 0,-21-10 0 15,26-1 1-15,-26 1-1 0,32-11-1 16,-15 0 3-16,-17 11-3 0,31-31 4 0,-18 13-3 16,-1-4 1-16,-2 2-1 0,-4 0 2 15,-2-1-4-15,-2 3 2 0,-2 1-9 0,-2 0-14 16,-3 0 20-16,5 17-29 0,-13-27 21 0,13 27-13 16,-14-19 0-16,14 19-2 0,0 0 2 0,0 0-15 15,0 0-20-15,0 0-38 0,0 0-43 0,0 17-61 16,0-17-116-16,0 0-165 0,26-7 15 0,-15-10 437 15</inkml:trace>
  <inkml:trace contextRef="#ctx0" brushRef="#br2" timeOffset="405184.8285">5542 12092 1645 0,'0'0'58'0,"-30"8"-24"0,30-8 0 16,-30 23-6-16,14-3 4 0,-3 4-13 15,1 9 3-15,-3 5-7 0,3 4 3 16,1 3-9-16,2 1 7 0,2 2-12 0,3 2 4 16,3-1-11-16,0 0 6 0,5-1-13 0,2-1-7 15,1-3 18-15,3-4-31 0,3-4 12 0,-3-8-38 16,9 3-25-16,-8-14-29 0,17 12-82 0,-22-29-145 16,0 0-209-16,27 23 49 0,-27-23 449 0</inkml:trace>
  <inkml:trace contextRef="#ctx0" brushRef="#br2" timeOffset="405358.0321">5263 12547 1685 0,'0'0'123'0,"-4"17"-96"0,4-17-15 16,0 0-6-16,0 0 6 0,25 16 3 15,-25-16 2-15,30 6-4 0,-9-4-5 0,4-3-6 16,2-3-8-16,5 0-11 0,-1-6-21 0,8 8-42 15,-7-15-47-15,17 21-94 0,-24-22-196 0,12 10-115 16,0 8 51-16,-16-16 481 0</inkml:trace>
  <inkml:trace contextRef="#ctx0" brushRef="#br2" timeOffset="406051.965">5712 12600 1344 0,'-20'-4'81'0,"20"4"-33"0,0 0 1 0,20 0 5 16,-20 0 4-16,22-5-10 0,-22 5-11 16,29-6-11-16,-29 6-10 0,32-5-6 15,-32 5-4-15,29-4-3 0,-29 4-1 0,22-3-3 16,-22 3 3-16,0 0-1 0,20-6 5 0,-20 6 3 16,0 0 5-16,0 0 0 0,0 0 0 0,8-22-2 15,-8 22-4-15,-8-20-6 0,8 20 1 0,-12-21-6 16,12 21 2-16,-16-20-3 0,16 20-2 0,-22-18-3 15,22 18 2-15,-28-14-3 0,28 14 6 0,-30-4 2 16,12 9 0-16,0 2 7 0,-2 4-2 16,1 4 6-16,-1 3 1 0,2 3 6 0,1 4-2 15,2 2 6-15,1 1-3 0,3 0 5 0,1-3-5 16,8 2-10-16,2-4 18 0,5-2-27 0,4-3 20 16,-9-18-15-16,34 25-5 0,-11-19 3 15,5-3-1-15,4-5 0 0,3-4 2 0,1-1-1 16,1-5-1-16,1-1-1 0,-2-1-14 0,0-1 15 15,-5-1-15-15,-3-1 23 0,-2 1-7 0,-5 1 10 16,-21 15-9-16,30-27 2 0,-30 27 3 16,14-18-5-16,-14 18 5 0,0 0-4 0,3-18 0 15,-3 18-2-15,0 0-4 0,-11-17 3 0,11 17-5 16,0 0 6-16,0 0 0 0,-21 0-7 0,21 0 5 16,-14 17-5-16,14-17 4 0,-17 30 3 0,8-12-4 15,1 3-5-15,0-1 6 0,1 2-7 16,2-1 23-16,-1-3-15 0,4-1 15 0,2-17-11 15,-4 24-4-15,4-24 2 0,0 0-3 0,9 17-1 16,-9-17 1-16,0 0 4 0,23-5-1 0,-23 5 1 16,26-21 2-16,-9 4 3 0,2-2-14 0,1-2 25 15,0-1-22-15,-1 0 18 0,-2 1-7 0,-1 1-7 16,-16 20 0-16,23-29 0 0,-23 29 0 16,0 0 0-16,17-20 0 0,-17 20 0 15,0 0 0-15,0 0 0 0,0 0 0 0,0 0 0 16,0 0 0-16,3 22 0 0,-3-22 0 0,1 23 0 15,-1-23 0-15,4 28 0 0,-4-28 0 0,4 29 0 16,-4-29 0-16,9 28 0 0,-9-28 0 0,12 24 0 16,-12-24-43-16,21 19-17 0,-2-7-37 0,-19-12-60 15,44 8-125-15,-44-8-250 0,39-10-33 0,-5 5 255 16</inkml:trace>
  <inkml:trace contextRef="#ctx0" brushRef="#br2" timeOffset="406223.854">6736 12092 1298 0,'0'0'288'0,"0"0"-181"0,-28-3-36 16,28 3-16-16,-24 36-24 0,8-8 1 15,-1 5-10-15,-2 4 5 0,2 3-13 0,2 4 4 16,1-1-10-16,3 3 4 0,3-2-11 0,2-3 6 16,1-3-11-16,2-1-1 0,6-2-19 0,-2-7-8 15,6 5-49-15,-7-14-59 0,14 11 13 16,-14-30-73-16,17 31-52 0,-15-11-189 0,-2-20-49 15,0 0 296-15</inkml:trace>
  <inkml:trace contextRef="#ctx0" brushRef="#br2" timeOffset="406536.3457">6429 12493 1706 0,'0'0'109'15,"0"0"-61"-15,0 0-15 0,0 0-14 0,0 0-2 16,0 0 1-16,20 17-1 0,-20-17-4 15,34 1-5-15,-11-2-2 0,3-3-4 0,2-1 2 16,2 0-1-16,0-1-1 0,3-2 0 0,0 1 0 16,0-2-1-16,-4 1 2 0,-1 3-2 15,-6 0 0-15,-5 1-2 0,-17 4 1 0,25-2-1 0,-25 2 2 16,0 0 3-16,0 0 4 0,0 0 4 16,15 21-3-16,-15-21-9 0,-7 25 0 0,-1-7 0 15,0 4 0-15,-3 2 0 0,0 3 0 16,0-1 0-16,1 0 0 0,2-3 0 0,2 1 0 15,2-2-25-15,4-2 9 0,0-3-22 0,5 1-31 16,-5-18-11-16,10 24 4 0,-10-24-22 0,0 0-2 16,0 0-29-16,35 0-75 0,-35-21-80 0,11-2-203 15,10 7 53-15,-17-22 428 0</inkml:trace>
  <inkml:trace contextRef="#ctx0" brushRef="#br2" timeOffset="406661.3616">6884 12353 734 0,'-12'-40'160'0,"-10"-10"33"16,16 26 19-16,-23-15 3 0,29 39-40 0,-37-25-50 15,19 21-41-15,-6 2-40 0,6 3-15 0,18-1-21 16,-30 6-5-16,30-6-14 0,0 0-21 0,0 0-30 16,0 0-69-16,5 33-155 0,-5-33-308 0,27 14 10 15,-6-1 303-15</inkml:trace>
  <inkml:trace contextRef="#ctx0" brushRef="#br2" timeOffset="407145.7541">7421 12441 1003 0,'0'0'132'0,"0"0"-38"0,0 0-8 15,-8-22-20-15,8 22-18 0,-17-4-8 16,17 4 1-16,-30 6-4 0,10 4 9 0,-8-3 4 16,5 9 3-16,-7-4 0 0,6 6-4 0,-6-1-9 15,6 5-1-15,-3-1-3 0,3 3 0 16,2-2-8-16,3-1-2 0,2-1-10 0,6-3-2 16,11-17-7-16,-11 23-17 0,11-23 10 0,7 17-11 15,-7-17 9-15,23 10 7 0,-23-10-4 0,35 0 1 16,-10-3 2-16,3-6 8 0,3-3-8 15,1-1-2-15,1-4-2 0,0 0 0 0,-4 0 0 16,-1-1 0-16,-6 2 0 0,-3 1 0 0,-19 15 0 16,26-28 0-16,-26 28 0 0,18-26 0 0,-18 26 0 15,8-23 0-15,-8 23 0 0,5-17 0 0,-5 17 0 16,0 0 0-16,0 0 0 0,0 0 0 0,0 0 0 16,0 0 0-16,0 0 0 0,0 0 0 15,-11 28-1-15,6-8 0 0,1 1-5 16,-1 4 2-16,1 2-10 0,-1 1 2 0,3 2-11 15,-2-2-11-15,3 0 12 0,-2-5-36 0,10 1 0 16,-7-24-43-16,18 28-31 0,-18-28-45 0,34 8-73 16,-34-8-150-16,28-18-90 0,1 13 227 0</inkml:trace>
  <inkml:trace contextRef="#ctx0" brushRef="#br2" timeOffset="407333.2257">7890 12001 1775 0,'-9'21'96'0,"-8"2"-32"0,3 9-35 0,-3 2 13 16,1 7-11-16,-3 2-21 0,0 8-10 0,0 1 0 15,3 0 0-15,1 0 0 0,6-2 0 16,3-6 0-16,3-4 0 0,6 0 0 0,-2-7-14 16,7 3-63-16,-8-13-83 0,16 17-72 0,-16-40-177 15,5 36-187-15,10-11 93 0,-15-25 448 0</inkml:trace>
  <inkml:trace contextRef="#ctx0" brushRef="#br2" timeOffset="407880.1577">8552 12255 1290 0,'-4'-22'102'0,"4"22"-44"0,0 0-24 16,0 0-7-16,12-17-3 0,-12 17-5 0,0 0 5 15,0 0 4-15,0 18 0 0,1-1 2 0,-3 5-9 16,-1 4 2-16,-3 6-5 0,3 5 5 16,-6 2-10-16,3 6 6 0,-2-3-12 0,-1 0 6 15,2-2-12-15,-1-5 6 0,5-2-11 0,2-4-7 16,3-4 22-16,3-3-37 0,3-2 12 0,-8-20-39 15,22 24-24-15,-22-24-30 0,29 8-52 0,-22-26-87 16,-7 18-277-16,40-23 62 0,-27-8 323 0</inkml:trace>
  <inkml:trace contextRef="#ctx0" brushRef="#br2" timeOffset="408067.6966">8576 12190 1637 0,'0'0'73'0,"0"0"-58"0,0 0-16 16,0 0 0-16,0 0 2 0,33 0-3 16,-13-2-1-16,5-3-2 0,1 0-14 0,5 2-6 15,-2-3-10-15,6 4-10 0,-4-5-10 0,4 12-26 16,-11-11-27-16,12 16-35 0,-17-15-25 0,14 15-76 16,-9 0-165-16,-24-10 28 0,34 14 381 15</inkml:trace>
  <inkml:trace contextRef="#ctx0" brushRef="#br2" timeOffset="408255.1616">8598 12408 1498 0,'-22'5'68'16,"22"-5"-35"-16,0 0-16 0,0 0-3 0,0 0-7 16,0 0-1-16,0 0 4 0,0 0 2 0,30 12-6 15,-8-14-4-15,5-3-3 0,3 0-3 0,3-1-3 16,-1-3-13-16,3 6-14 0,-5-6-19 15,6 9-19-15,-12-8-23 0,11 13-32 0,-18-14-41 16,14 17-65-16,-13 5-206 0,-18-13 43 16,23 17 373-16</inkml:trace>
  <inkml:trace contextRef="#ctx0" brushRef="#br2" timeOffset="408442.6802">8573 12696 1581 0,'0'0'54'0,"0"0"-52"15,0 0 14-15,0 0 17 0,0 0-29 0,28-13 38 16,-8-1-35-16,7 3 11 0,5-5-6 0,5-3-10 16,3-1-3-16,1-2-15 0,4 3-14 0,-6-7-31 15,9 11-35-15,-15-13-49 0,14 19-57 16,-23-17-75-16,12 10-135 0,-4 10-18 16,-16-16 330-16</inkml:trace>
  <inkml:trace contextRef="#ctx0" brushRef="#br2" timeOffset="408755.1626">9130 12442 1248 0,'-14'27'166'0,"-4"-23"-65"0,18-4-16 16,-20 26-16-16,14-9-10 0,6-17-14 0,-18 29-7 15,18-29-11-15,-15 28-7 0,15-28-9 16,-11 27-4-16,11-27-6 0,-7 26 1 0,7-26-3 16,-2 22 0-16,2-22 1 0,0 0 1 0,1 20-1 15,-1-20 2-15,0 0-2 0,0 0-2 16,0 0 5-16,20-3 0 0,-20 3 2 0,25-19 4 15,-11 2 1-15,3-3-4 0,2-4 4 0,-1-2-9 16,1 1 4-16,2 0-5 0,0 0 8 16,-2 2-4-16,-1 0 8 0,1 3-6 0,-2 3-1 15,-17 17-4-15,30-23-1 0,-30 23-2 0,21-9 2 16,-21 9 2-16,0 0-3 0,0 0 2 0,20 25-2 16,-16-8 0-16,-2 3-5 0,-2 4 0 0,-1 3-13 15,-1 0 0-15,1 3-14 0,-2-4 2 0,6 5-15 16,-3-10-5-16,8 6-20 0,-4-10-10 0,12 8-19 15,-16-25-66-15,30 31-108 0,-13-21-227 16,-17-10 23-16,46 11 397 0</inkml:trace>
  <inkml:trace contextRef="#ctx0" brushRef="#br2" timeOffset="409835.0352">9529 12476 1213 0,'0'0'290'0,"0"0"-233"16,-16 0-27-16,16 0 1 0,0 0 2 0,20 8 4 16,-20-8 4-16,32 0-5 0,-12-5-5 0,6 2-12 15,1-3-8-15,-1 1-4 0,1-1-4 16,-3 0-2-16,-1 0 1 0,-3 0-3 0,-1 0 2 16,0-2-1-16,-19 8 1 0,24-12 1 15,-24 12 2-15,0 0-1 0,6-19 1 0,-6 19-5 16,-8-18 2-16,8 18-1 0,-20-17 1 0,20 17-2 15,-30-17 2-15,11 11-2 0,1 1 0 0,-3 4 1 16,1 1-2-16,-1 1 2 0,2 4 0 0,0 2 3 16,1 4 0-16,18-11 4 0,-33 29-1 0,19-11 4 15,0 2 0-15,5 3 5 0,1-2-4 0,5 0 3 16,4-3-10-16,5 1 2 0,-6-19-4 16,26 29 3-16,-7-16-1 0,3-5 0 0,5-3-3 15,3-4 0-15,3-3-1 0,0-4 0 16,2-4 1-16,0-2-1 0,-1-1 1 0,0-2-2 15,-2 1 2-15,0-1-3 0,-4 0 3 0,-3 1-3 16,-2 1 3-16,-5 1-1 0,-18 12-2 0,25-20 2 16,-25 20-2-16,0 0-3 0,18-18 1 0,-18 18-1 15,0 0 3-15,0 0 1 0,0 0 0 16,0 0-3-16,0 0 0 0,-17 21 2 0,17-21-1 16,-22 27 4-16,9-10-4 0,-2 0 1 0,2 0-3 15,1 1 3-15,2-1-3 0,10-17 3 0,-13 29-9 16,13-29 0-16,-7 25-3 0,7-25 3 0,0 0 4 15,8 18 5-15,-8-18 1 0,0 0 2 0,19-5-1 16,-19 5 0-16,21-16 6 16,-21 16-3-16,24-30 5 0,-12 11-3 0,2-3 0 15,-3 0-5-15,0-1 5 0,-2-1-5 0,0 0 5 16,-2 1-6-16,-1 0 3 0,2 2-4 0,-1 2 3 16,-1 2-3-16,-6 17 2 0,12-27-2 0,-12 27 2 15,0 0-2-15,17-18 0 0,-17 18-1 0,0 0 2 16,18 3 1-16,-18-3 1 0,17 9 1 0,-17-9-2 15,22 15 4-15,-22-15-2 0,32 12 8 16,-14-7-1-16,2-1 2 0,0 0-1 0,2 0-5 16,-1-4-1-16,-1-1-4 0,0-2 1 0,-2 1-1 15,-18 2 1-15,32-9-1 0,-32 9 0 16,22-11-1-16,-22 11 1 0,0 0 1 0,18-19 0 16,-18 19-2-16,0 0 3 0,-1-18-1 0,1 18 3 15,0 0 1-15,-20-12 1 0,20 12 1 0,-24-1 0 16,24 1 2-16,-32 7-4 0,14 1 2 15,-1 4-4-15,-1 3 4 0,-2 4-2 0,2 4 2 16,-1 4 0-16,1 2 1 0,2 2-2 0,1 0 5 16,4-4-6-16,3 0-5 0,5-4 0 0,5-4 0 15,0-19 0-15,10 29 0 0,-10-29 0 0,21 16 0 16,-21-16 0-16,25 4 0 0,-25-4 0 0,32-11 0 16,-13-3 0-16,1-1 0 0,2-7 0 15,-1-2 0-15,3-2 0 0,-4 1 0 16,-2 0 0-16,0 2 0 0,-5 0 0 0,-2 4 0 15,-1 3 0-15,-10 16 0 0,9-26-1 0,-9 26-2 0,0 0 0 16,0 0 1-16,0 0-2 0,0 0-1 0,0 0-4 16,-25 32 1-16,13-9-3 0,-3 2 3 0,-2 5-4 15,0 4 8-15,-1 5-4 0,-2 3 10 16,1 5-5-16,-2 3-1 0,0 2 18 16,0 1-14-16,-3 0 15 0,1 0-5 0,0-3-9 15,1-3 6-15,2-7-7 0,1-4 2 0,6-5-5 16,1-8 3-16,5-6-2 0,7-17 3 0,-10 19-1 15,10-19 2-15,0 0 0 0,0 0 1 0,0 0 2 16,1-24-1-16,4 3 3 0,0-3 0 0,1-4 1 16,0 2-8-16,-1-5 0 0,0 1 0 15,1-5 0-15,0-5 0 0,4-5 0 0,2-3 0 16,4-3 0-16,3 3 0 0,2 2 0 0,-1 2 0 16,2 9-34-16,-6 1-24 0,5 13-31 15,-9-11-65-15,20 27-144 0,-13-13-314 0,7 5 41 16,4 9 341-16</inkml:trace>
  <inkml:trace contextRef="#ctx0" brushRef="#br2" timeOffset="410461.0766">10807 12390 1086 0,'0'0'231'0,"0"0"-116"0,0 0-24 0,0 0-16 15,0 0-20-15,0 0-20 0,-19 23-5 0,19-23-3 0,-23 23 0 16,23-23-7-16,-23 28 1 0,23-28-5 0,-25 30 4 15,13-13-2-15,1 1 0 0,0 0 0 0,3 3 2 16,-2-3-5-16,4 1 1 0,6-19-8 0,-4 31-2 16,4-31-3-16,11 19-1 0,-11-19-2 0,26 11 1 15,-9-10 0-15,2-3 1 0,2-6 1 0,2 0-1 16,1-3 2-16,1-4-1 0,-2 0 2 0,-2-2-4 16,-3-3 4-16,-1 0-4 0,-1-1 3 15,-1-2-4-15,0-1 2 0,-2-1-4 0,1-1 4 16,-2 1-4-16,-1 3 4 0,-1 3-3 15,-10 19 2-15,12-26-3 0,-12 26 2 0,0 0-2 16,0 0 0-16,0 0-3 0,0 0-5 0,-6 28 0 16,-2-2-7-16,-5 6 4 0,-3 9-7 0,-3 4 10 15,-2 7-6-15,-2 5 4 0,0 6 20 0,0 6-14 16,-2 2 17-16,-2 4-5 0,1 0-12 16,0-4 14-16,3-5-10 0,3-6 13 0,1-10-7 15,6-5-6-15,3-8 15 0,4-8-25 0,1-6 21 16,5-23-11-16,-4 24 2 0,4-24 10 0,0 0-1 15,0 0 0-15,0 0-1 0,-8-30-4 0,7 5-10 16,1-3 26-16,0-5-15 0,1 1 20 0,-1-4-7 31,1-1-9-31,1-4-1 0,1-4-8 16,3-6 0-16,3-4 0 0,4-2 0 0,4-1 0 16,3 6 0-16,2 6-2 0,-2 10-25 0,-3 5 10 15,0 13-42-15,-6 0 4 0,12 13-74 0,-18-15-92 16,31 27-155-16,-11-11-228 0,4-1 91 0,14 15 470 15</inkml:trace>
  <inkml:trace contextRef="#ctx0" brushRef="#br2" timeOffset="410831.5653">11805 12351 1446 0,'0'0'108'0,"0"0"-42"0,0 0-18 16,0 0-8-16,0 0-17 0,0 0-5 0,0 0-3 16,-8 24-1-16,8-24-6 0,-14 30-2 0,4-11-11 15,0 3 5-15,-1 1-7 0,2 3 6 0,0 2-2 16,2 1 5-16,0 1-7 0,0-3 0 0,5-2-22 16,-2-8-17-16,13 4-21 0,-9-21-55 0,23 22-44 15,-23-22-115-15,21-13-224 0,3 15 26 0,-14-24 389 0</inkml:trace>
  <inkml:trace contextRef="#ctx0" brushRef="#br2" timeOffset="411253.4741">11829 12083 1602 0,'-19'16'70'0,"19"-16"-58"15,0 0-15-15,-4 21-16 0,4-21-10 0,19 12-10 16,-19-12-9-16,34 10-14 0,-17-12-30 0,13 11-34 15,-11-11-10-15,15 14-8 0,-10-8 25 0,9 9-8 16,-5-2 2-16,1 1-18 0,2 2 4 16,-8-4 7-16,5 5 40 0,-9-3 60 0,0-3 65 15,-2 5 69-15,-17-14 35 0,17 18 33 16,-17-18 11-16,0 0 8 0,3 22-17 0,-3-22-28 16,0 0-36-16,-30 10-27 0,30-10-10 0,-26 13-8 15,26-13-1-15,-30 10-4 0,30-10-5 0,-33 16-7 16,33-16-3-16,-31 22-9 0,31-22-2 0,-25 19-8 15,25-19-6-15,-13 18-8 0,13-18-2 0,0 0-5 16,0 20 0-16,0-20 1 0,0 0 3 16,28 16 1-16,-28-16 1 0,30 8 1 0,-10-4-2 15,-3-1-1-15,-17-3 1 0,30 10-3 0,-30-10-2 16,21 11-2-16,-21-11 1 0,0 0-1 16,16 23 0-16,-16-23 0 0,0 19 1 0,0-19-3 15,-10 24 3-15,10-24-4 0,-21 28 0 0,21-28-6 16,-31 28-2-16,14-14-15 0,-3-3-7 0,20-11-21 15,-27 20-28-15,27-20-25 0,-18 9-82 16,18-9-164-16,15 20-216 0,-15-20 65 0,18 0 434 16</inkml:trace>
  <inkml:trace contextRef="#ctx0" brushRef="#br2" timeOffset="411925.3955">12933 12294 955 0,'0'0'118'0,"0"0"-82"16,-19-8-15-16,19 8 1 0,0 0 3 15,-21 12 3-15,21-12 1 0,-23 18 8 0,6-7 4 16,4 7 8-16,-8-6-3 0,6 10 8 0,-8-9 0 15,6 9 0-15,-6-6-4 0,6 2 0 0,-2-6-9 16,19-12-4-16,-24 21-12 0,24-21-9 16,0 0-10-16,0 0-4 0,0 0-2 0,25 15 1 15,-6-17 2-15,6-2-2 0,4-3 2 0,4-3-3 16,6 2 1-16,-1-2-1 0,3 1 2 0,-4 1-1 16,0 4 1-16,-3 0-2 0,-9 4 2 0,-3 2-1 15,-22-2-1-15,20 12 5 0,-20-12-1 16,1 22 5-16,-1-22-1 0,-20 36 1 0,0-14-7 15,-5 2 1-15,-4 1-4 0,-4-1 5 16,2-2-1-16,-2-1 6 0,4-3-6 0,2-2-11 16,5-5 8-16,5-5-17 0,17-6 1 0,0 0-10 15,0 0-41-15,-8-19-61 0,33 16-133 0,-11-18-312 16,15-6 47-16,8 4 278 0</inkml:trace>
  <inkml:trace contextRef="#ctx0" brushRef="#br2" timeOffset="412144.119">13398 11847 1536 0,'-14'23'316'0,"-7"-12"-288"0,21-11-19 16,-32 36-5-16,19-10 4 0,3 5-9 0,-1 3-9 16,1 7 30-16,3 4-23 0,0-1 24 15,2 7-5-15,1-1-15 0,0-1 9 0,3 2-13 16,0-4 3-16,2 1-19 0,-1-6 0 0,3 0-19 15,-3-7-4-15,6 3-27 0,-6-10-8 0,8 7-27 16,-11-18-58-16,17 15-86 0,-19-12-198 0,5-20-39 16,12 26 243-16</inkml:trace>
  <inkml:trace contextRef="#ctx0" brushRef="#br2" timeOffset="412862.8883">13144 12291 1508 0,'0'0'158'0,"0"0"-127"16,0 0-11-16,0 0 8 0,28 23 10 15,-10-21 2-15,5 2-3 0,4-4-9 0,3 1-7 16,5-2-6-16,4-2-10 0,3 1-3 0,-2 0-1 16,-1-1-2-16,-4 3 3 0,-1-1-2 0,-1-1 0 15,-5 2 0-15,-3 0 0 0,-5 0 0 16,-3 1-2-16,-17-1 2 0,17 2 1 0,-17-2 1 15,0 0 4-15,0 0-1 0,-6 18 3 0,6-18-3 16,-18 20 2-16,18-20-4 0,-31 24 1 16,14-11-2-16,-2 0 2 0,0 1-2 0,1 1 3 15,0 4-4-15,1-1 3 0,1 1-5 0,1-1 5 16,5 0-4-16,1 1 2 0,4-1-3 0,5-18 2 16,-1 29-2-16,1-29 1 0,11 21-1 0,-11-21 0 15,23 15-1-15,-23-15 2 0,34 5-1 0,-16-8 2 16,4-1-1-16,1-5 0 0,2-4 0 0,0-2-10 15,3-4 1-15,-1-3-8 0,0 0 2 16,-2-2 2-16,-4 2 4 0,-2-2-1 0,-3 1 7 16,-3 0-3-16,-3 2 6 0,-2 0-3 15,-6 3 3-15,-2 18-1 0,0-27 4 0,0 27 2 16,0 0 4-16,-12-20 2 0,12 20 1 0,-20-3-2 16,20 3-1-16,-20 5-3 0,20-5 0 0,-19 9-1 15,19-9-2-15,0 0 1 0,0 0-5 16,0 0-2-16,0 0 2 0,0 0 1 0,0 0 3 15,0 0 5-15,26 13 0 0,-26-13 1 0,32-1 2 16,-15-1-1-16,0 4-1 0,0-1 0 0,-17-1-2 16,29 8-6-16,-29-8-1 0,25 16 0 0,-25-16 0 15,17 27 0-15,-13-10 0 0,-2 2 0 0,-3 3 0 16,-2-1 0-16,-3 0 0 0,-3 2 0 0,1-1 0 16,-3 1 0-16,0-3 0 15,0 1 0-15,1-2 0 0,10-19 0 0,-20 30 0 16,20-30 0-16,-10 20 0 0,10-20 0 0,0 0 0 15,0 0 0-15,0 0 0 0,0 0 0 0,0 0 0 16,0 0 0-16,0 0 0 0,29-26 0 0,-16 9 0 16,3-1 0-16,1-3 0 0,-1-1 0 0,0-1 0 15,-3 0 0-15,0 0 0 0,-1 0 0 0,-1-3 0 16,-2 0 0-16,-2-1 0 0,-1-1 0 16,0 2 0-16,0 2 0 0,1 6-5 0,-3 1-18 15,-4 17 1-15,8-17-5 0,-8 17-2 16,0 0-8-16,0 0-11 0,0 0-16 0,0 0-25 15,0 0-33-15,18 31-67 0,-18-31-100 0,0 0-229 16,1 24 50-16,-1-24 352 0</inkml:trace>
  <inkml:trace contextRef="#ctx0" brushRef="#br2" timeOffset="413269.1553">14159 12357 1163 0,'-15'29'399'0,"15"-29"-327"16,-18 15-27-16,18-15-8 0,0 0-2 15,15 18-2-15,-15-18 5 0,33 11 1 0,-8-7-2 16,2-4-3-16,6-3-7 0,0-2-1 0,3 0-6 16,-3-2-5-16,1 1-5 0,-5-2-4 0,-2-1-3 15,-8 0 0-15,-19 9 0 0,25-19-1 0,-25 19-2 16,9-17 0-16,-9 17 0 0,2-23 0 0,-2 23 0 15,-6-27 0-15,6 27 0 0,-15-27 0 16,15 27 0-16,-23-24 0 0,23 24-2 0,-29-17-10 16,12 12 0-16,17 5 2 0,-36 4 2 15,17 5 2-15,-3 5 2 0,-1 4 2 0,-3 5 3 0,0 5-2 16,0 2 6-16,2 3-5 0,2-1 7 16,2 0-6-16,6-3 5 0,4-3-5 0,4-3 0 15,5-1-3-15,4-5 2 0,-3-17-4 16,25 28 1-16,-3-20-7 0,3-5-3 0,9-2-15 15,4-6-5-15,7 1-10 0,0-5-13 0,6 4-22 16,-5-11-19-16,11 14-48 0,-20-24-107 0,23 23-32 16,-18-9-208-16,-4-13 61 0,9 17 391 0</inkml:trace>
  <inkml:trace contextRef="#ctx0" brushRef="#br2" timeOffset="413566.0325">14796 12322 1266 0,'-37'-17'182'0,"15"17"-83"15,-12-7-27-15,7 10-11 0,-6-2-11 16,4 7-2-16,-5-1-4 0,7 9 2 0,-1 0-7 15,6 6-1-15,2-2-12 0,3 6-4 0,2-1-6 16,4-1 0-16,5 0-5 0,6-3 0 0,4-3-11 16,-4-18 0-16,28 28 0 0,-8-20 0 0,7-4 0 15,3-4 0-15,3-7 0 0,4-4 0 0,-1-6 0 16,1-4 0-16,-2-4 0 0,1-4 0 16,0-4 0-16,-3-2 0 0,-1 0 0 0,-4-2 0 15,-1-1 0-15,0 1 0 0,-4-2 0 0,-1-1 0 16,-4 1 0-16,-3 1 0 0,-3 1 0 0,-4 5 0 15,-3 4 0-15,-4 7 0 0,-1 21 0 0,0 0 0 16,0 0 0-16,-24 4 0 0,8 18 0 16,-4 7 0-16,-3 7 0 0,-1 5 0 15,3 4 0-15,-3 3 0 0,4 3 0 0,0-1 0 16,4-2-19-16,2-6-38 0,10 3-65 0,-12-23-114 16,18 12-380-16,-4-9 6 0,4-4 224 0</inkml:trace>
  <inkml:trace contextRef="#ctx0" brushRef="#br2" timeOffset="414864.18">1652 13501 558 0,'20'-14'190'0,"-20"14"-175"16,29-16-11-16,-6 5-1 0,3-1-3 16,3-1-2-16,4-2 2 0,3-2-3 0,4 4 1 15,3-1 11-15,2-2 1 0,4 4 26 0,-2-4 11 0,5 5 13 16,1-6 8-16,5 9-8 0,-2-7-18 0,7 8 10 16,-3-4-22-16,5 5 12 0,0-4-10 0,4 3-11 15,-1 0-5-15,3 1-8 0,2 0-4 0,1 1-2 16,1-2 2-16,4 1 3 0,-1-2 6 0,1 2-1 15,4-3 4-15,1 1-1 0,1-2 1 0,3 0 1 16,0-3 0-16,5 3-1 0,-2-5 5 0,5 3-5 16,-1-2 3-16,2 1-7 0,1-2-1 15,0 2-5-15,1-1-2 0,-1 1-2 0,-2 1 2 16,-2 0-1-16,-2 2 2 0,1 3-3 16,-2 1 3-16,0 2-7 0,-1 2 3 0,-5-1-2 15,-1 3 5-15,-1-1 0 0,-2 2 0 0,1-1 0 16,-2 2-5-16,0-2 1 0,1 1 3 0,-4 0 5 15,2-1 11-15,2 2 3 0,-4-2 1 0,6 2 0 16,-3-2-6-16,3 1-2 0,0 0-5 16,0 0-3-16,2 2-6 0,0-2 1 0,-1 1-1 15,4 1 0-15,-2-1 1 0,-1-1-2 0,1 1 1 16,-4-1 0-16,1-1-3 0,0-1 0 0,-3-2 1 16,4 0 0-16,-3-1 3 0,-4-1 2 0,1-1 6 15,-4 0 2-15,-1-2-2 0,0 0-1 0,-2-3-1 16,2 2-3-16,-4-5 5 0,-1 2-6 15,-1 0 0-15,-4 0-4 0,-2 1 4 0,-4 0-4 16,1-1 0-16,-4 1-3 0,-1 2 1 0,-2-1 0 16,-6 3 3-16,-2 1-1 0,-2 1 1 0,-4 1-1 15,0 1 0-15,-7 0 0 0,-2 3 0 0,-2 0-2 16,-2 0 2-16,-2 0 1 0,-3 0-2 0,1 0 3 16,-3 1-2-16,0 1-1 0,0-1 0 15,1-1 1-15,0-1 0 0,3-1-1 16,1 0 0-16,3-2-1 0,2 0 0 0,4-2 1 15,0-2 1-15,5 0 0 0,0-1 0 0,3 0-1 16,0-1 2-16,0-2 10 0,1 2-30 0,0 1 31 16,-1-1-31-16,0 4 18 0,-1 0 2 0,-1 1-3 15,-4 0 2-15,-3 3-2 0,-3 0 0 0,-1 4 1 16,-4-1-2-16,-3 3 3 0,-19-4-2 16,28 8 1-16,-28-8-6 0,20 7-2 0,-20-7-8 15,0 0-4-15,23 16 18 0,-23-16-36 0,0 0 39 16,20 14-30-16,-20-14 20 0,0 0 4 0,25 11 3 15,-25-11 2-15,19 5 1 0,-19-5 0 16,24 1 0-16,-24-1 0 0,27-2-2 0,-27 2 4 16,25-2-2-16,-25 2 1 0,18-3 0 0,-18 3-3 15,0 0 3-15,0 0-1 0,17-2 5 16,-17 2 4-16,0 0 6 0,0 0 4 0,0 0 0 16,0 0-1-16,0 0-6 0,0 0-4 0,0 0-5 15,0 0-5-15,0 0-12 0,-14-20-4 0,14 20-43 16,0 0-31-16,0 0-105 0,0 0-140 0,-9-19-172 15,9 19 29-15,0 0 480 0</inkml:trace>
  <inkml:trace contextRef="#ctx0" brushRef="#br2" timeOffset="417091.9426">1549 14273 663 0,'0'0'126'0,"0"0"-68"0,0 0-15 15,0 0 7-15,-11-19 20 0,11 19 12 16,0 0 4-16,0 0-6 0,-24-8-16 0,24 8-13 16,-21-4-17-16,21 4-11 0,-29-13-5 0,12 7-2 15,-4-3 5-15,-1 1 1 0,-3-4 11 0,-1 4-2 16,-3-5-2-16,1 1-5 0,-2-4-6 0,2-2-9 15,0-3 2-15,2-2-11 0,1-2 6 16,2-4-7-16,2 0-16 0,3 0 33 0,1-3-31 16,4 1 28-16,5-2-8 0,6-2-9 0,4 0 8 15,5 2-6-15,5 1 10 0,4 0-7 0,1-2 10 16,4 3-4-16,2-2 6 0,1 4-8 0,2 3 6 16,-1 1-8-16,1 6 3 0,-2 1-5 0,-1 6-1 15,-2 2-2-15,-21 10 0 0,26-5-2 16,-26 5 2-16,0 0-2 0,13 27 0 15,-13-10 9-15,-4 7-6 0,-2 5 8 0,-6 6-8 16,-4 9 4-16,-4 4-8 0,-5 4 13 0,-1 5-13 16,-2 2 20-16,-2 3 10 0,1 3-16 0,0-1 23 15,3 0-21-15,0-6-1 0,6-1 9 0,1-6-19 16,4-6 11-16,4-5-17 0,5-6 12 0,6-8-9 16,4-5 2-16,-4-21 2 0,31 23-4 15,-6-20 0-15,6-5-11 0,8-5-13 0,4-14-25 16,15 1-45-16,-9-24-93 0,29 9-273 0,-11-10-103 15,2-6 127-15</inkml:trace>
  <inkml:trace contextRef="#ctx0" brushRef="#br2" timeOffset="418900.9222">10592 11679 557 0,'0'0'121'0,"0"0"-77"15,0 0 6-15,0 0 5 0,-24-9 2 0,24 9 3 16,0 0-1 0,-22 16 0-16,22-16-3 0,-18 18 0 15,18-18-3-15,-19 27 0 0,19-27-7 0,-17 30-5 16,17-30-14-16,-18 36-4 0,8-14-11 0,6 2 2 15,-2 1-10-15,2 1 7 0,0-2-8 0,4 1 3 16,3-5-6-16,2-1 3 0,5 0-13 0,-10-19-9 16,33 25-24-16,-16-23-32 0,14 6-33 0,-11-17-82 15,17 8-88-15,2-1-177 0,-15-18 164 0,19 17 291 16</inkml:trace>
  <inkml:trace contextRef="#ctx0" brushRef="#br2" timeOffset="419135.9523">10877 11696 1029 0,'-14'18'101'0,"14"-18"-47"0,0 0-12 0,-19 13-6 16,19-13-4-16,-6 17-10 0,6-17-3 0,-3 26-5 16,3-26 0-16,-2 32-5 0,2-10 1 0,-2 0-6 15,2 1 5-15,-3 2-8 0,1 2 7 0,-1 1-11 16,0-2 7-16,-1 1-7 0,3-3 4 0,1-3 12 15,0-2-39-15,0-19 21 0,6 25-54 0,-6-25-14 16,0 0-30-16,24 23-67 0,-24-23-85 16,0 0-183-16,28-15 152 0,-24-8 286 0</inkml:trace>
  <inkml:trace contextRef="#ctx0" brushRef="#br2" timeOffset="419328.3591">10922 11751 1173 0,'-18'19'82'0,"18"-19"-33"0,-20 4-7 0,20-4-16 16,0 0-13-16,0 0-11 0,0 0-7 15,0 0-6-15,0 0-4 0,24-3-6 0,-24 3-6 16,37-14-8-16,-18 4-13 0,9 4-25 0,-6-8-21 0,10 11-16 16,-10-9-25-16,6 9-58 0,-2 9-166 0,-26-6 99 15,43-5 260-15</inkml:trace>
  <inkml:trace contextRef="#ctx0" brushRef="#br2" timeOffset="419500.2355">10910 11871 1251 0,'0'0'52'0,"0"0"-39"15,0 0-16-15,0 0 0 0,0 0 2 0,0 0 1 16,0 0 1-16,23 16-2 0,-23-16-6 0,30-5-9 15,-12 1-8-15,1-3-17 0,4 6-22 0,-6-10-28 16,8 11-42-16,-25 0-52 0,36-18-103 0,-9 23-85 16,-27-5 286-16</inkml:trace>
  <inkml:trace contextRef="#ctx0" brushRef="#br2" timeOffset="419687.7363">10900 12018 1150 0,'-11'24'129'0,"11"-24"-79"0,0 0-24 16,0 0-13-16,0 0-6 0,0 0-3 0,0 0 2 16,0 0 1-16,24 7-2 0,-7-9-21 15,3-2 17-15,3-2-20 0,0-3 9 0,5 2-16 16,-4-7-25-16,10 6-28 0,-11-11-39 0,14 9-39 16,-13-10-72-16,3-6-135 0,12 18 36 15,-23-21 328-15</inkml:trace>
  <inkml:trace contextRef="#ctx0" brushRef="#br2" timeOffset="420130.0847">11360 11795 902 0,'-19'2'141'15,"19"-2"-39"-15,-25 17-23 0,25-17-8 0,-22 22-19 16,22-22-12-16,-21 27-16 0,21-27-3 0,-17 31-10 16,12-11-1-16,-2-1 9 0,5 4 15 0,-4-5-4 15,4 5 5-15,-1-4-19 0,1 2 0 0,0-3 16 16,3-1-33-16,-1-17 30 0,0 29-38 15,0-29 12-15,3 23 2 0,-3-23-1 0,0 0 0 16,0 0-6-16,7 18 1 0,-7-18-1 0,0 0-1 16,0 0 2-16,0 0 0 0,13-17 0 0,-13 17-4 15,12-29-1-15,-5 11 10 0,-1 0-32 0,-3-2 35 16,1 1-27-16,-3 0 18 0,2-2 6 0,-1 1-5 16,-2-1 5-16,1-1-5 0,-1-1 5 15,1 0-4-15,1 0 4 0,0 0-5 16,1 2 4-16,-1 1-5 0,-2 20 3 0,8-28-2 15,-8 28 2-15,0 0 0 0,18-18 0 0,-18 18-1 16,17-3 0-16,-17 3 0 0,25 2-1 0,-25-2 2 16,33 7-2-16,-15-2 2 0,0 1-2 0,1 2 2 15,-19-8-3-15,31 14 2 0,-31-14-2 0,23 21 0 16,-23-21-4-16,15 20 1 0,-15-20-1 16,5 21 4-16,-5-21 0 0,-5 20 3 0,5-20-3 15,-21 20 0-15,21-20-4 0,-30 18 2 0,12-9-4 16,-2-1 2-16,1-2-7 0,-1-5-6 0,20-1-11 15,-30 1-11-15,30-1-13 0,-20-7-29 0,20 7-44 16,0 0-80-16,0-29-197 0,0 29-43 0,14-28 301 16</inkml:trace>
  <inkml:trace contextRef="#ctx0" brushRef="#br2" timeOffset="420335.2823">11654 11771 1166 0,'-21'3'122'0,"21"-3"-57"16,-19 21-19-16,13-4 10 0,6-17-9 0,-20 31-1 16,20-31-7-16,-19 38-3 0,8-18-13 15,3 2-4-15,2 1-15 0,0 0 2 0,3 0-8 16,-1 0 2-16,2-1 16 0,-1-3-32 0,3-1 23 16,0-18-43-16,6 31-10 0,-6-31-5 0,11 24-20 15,-11-24-25-15,0 0-40 0,0 0-54 0,32 1-95 16,-32-1-143-16,17-25 88 0,7 22 340 15</inkml:trace>
  <inkml:trace contextRef="#ctx0" brushRef="#br2" timeOffset="420522.8596">11638 11735 1084 0,'-24'-11'151'15,"24"11"-89"-15,0 0-26 0,0 0-5 0,0 0 4 16,20 3 7-16,-20-3-5 0,20-2-9 0,-20 2-11 15,28-6-10-15,-28 6-4 0,29-6-4 16,-29 6-5-16,28-8-14 0,-11 8-17 0,-17 0-26 16,29-2-38-16,-29 2-41 0,23 0-86 15,-23 0-201-15,0 0 10 0,21 12 333 0</inkml:trace>
  <inkml:trace contextRef="#ctx0" brushRef="#br2" timeOffset="420710.3108">11609 11892 1025 0,'-11'30'180'16,"11"-30"-86"-16,-18 11-21 0,18-11-22 0,0 0-19 16,0 0-14-16,0 0-5 0,0 0 2 0,0 0 7 15,0 0 0-15,29-3-2 0,-29 3-5 0,34-13-9 16,-15 3-2-16,3 2-5 0,0 0-6 0,0-1-12 16,1 4-7-16,-5-2-14 15,3 6-9-15,-21 1-12 0,29-1-17 0,-29 1-18 16,0 0-27-16,0 0-55 0,0 0-172 0,14 25-62 15,-34-23 263-15</inkml:trace>
  <inkml:trace contextRef="#ctx0" brushRef="#br2" timeOffset="420850.9557">11546 12090 1127 0,'-14'32'190'16,"14"-32"-87"-16,-18 10-36 0,18-10-21 16,0 0-11-16,0 0-8 0,0 0-4 0,0 0-6 15,30-1-4-15,-13-8-8 0,5-2-4 0,5-3 2 16,2-1 5-16,2 1-58 0,-5-7-9 15,15 12-122-15,-26-21-133 0,13 9-193 0,3 6 6 16,-15-14 449-16</inkml:trace>
  <inkml:trace contextRef="#ctx0" brushRef="#br2" timeOffset="421116.5335">11921 11579 1233 0,'0'0'244'16,"0"0"-184"-16,0 0-13 0,0 0 17 16,22-11 7-16,-3 15-9 0,-19-4-19 15,30 9-9-15,-30-9-9 0,32 22 3 0,-32-22-3 16,28 34 4-16,-18-14-6 0,1 4 0 0,-1 3-10 16,-3 3 2-16,0 0-12 0,-6 3 2 0,-1 0-5 15,-3 1 0-15,-3-1 0 0,-2 0 0 0,-2-1-3 16,-2-3 2-16,0-2-17 0,-4-4-13 0,4-1 9 15,12-22-36-15,-28 35 11 0,11-24-40 16,9 10-41-16,-15-23-83 0,23 2-354 0,0 0 27 16,-18 6 201-16</inkml:trace>
  <inkml:trace contextRef="#ctx0" brushRef="#br2" timeOffset="423132.3466">1909 14047 252 0,'0'0'85'0,"0"0"-23"16,0 0-28-16,10-17-11 0,-10 17-10 0,0 0-7 15,6-18-2-15,-6 18-3 0,0 0-2 0,5-18 2 16,-5 18 7-16,0 0 11 0,0 0 12 0,3-20 11 15,-3 20 7-15,0 0 8 0,5-17 14 16,-5 17 10-16,0 0 4 0,0 0 0 0,0 0-10 16,5-21-2-16,-5 21-3 0,0 0-3 0,0 0-5 15,0 0-25-15,0 0 14 0,0 0-24 16,0 0 13-16,0 0-6 0,0 0-5 0,0 0 11 16,0 0-38-16,-1 21 32 0,2-4-35 0,-3 0 11 15,-2 6 2-15,-1 0-7 0,0 3 4 0,-1 0-8 16,3 0 5-16,-2 0-8 0,1-3 5 15,2-2-6-15,0-2 4 0,2-2-7 0,0-17-7 16,5 24-21-16,-5-24-15 0,0 0-30 0,0 0-39 16,25 18-76-16,-25-18-163 0,6-28-133 0,13 19 141 15,-16-26 349-15</inkml:trace>
  <inkml:trace contextRef="#ctx0" brushRef="#br2" timeOffset="423319.9579">1852 13671 1508 0,'0'0'80'16,"-27"7"-20"-16,27-7-23 0,0 0-20 0,0 0-6 15,0 0-10-15,0 0-2 0,0 0 1 0,0 0-2 16,0 0-9-16,21-15-14 0,-4 12-26 16,-17 3-34-16,42-15-62 0,-31-6-85 0,20 4-257 15,-4 9 1-15,-12-12 306 0</inkml:trace>
  <inkml:trace contextRef="#ctx0" brushRef="#br2" timeOffset="423570.4001">2319 13555 1295 0,'0'0'99'16,"0"0"-52"-16,-6 17-16 0,6-17-3 0,0 0 3 15,-1 30 7-15,-1-12-7 0,4 7 2 0,-4 4-7 16,2 8 1-16,-2 0-7 0,1 5 9 16,-4 3-13-16,1 2-7 0,-2 1 13 0,-1 0-28 15,0-2 20-15,-1 1-13 0,3-5-5 0,2-5 7 16,2-4-15-16,-1-7-2 0,5-2-25 16,-3-24-19-16,12 33-30 0,-12-33-32 0,21 13-58 15,-21-13-67-15,18-21-164 0,1 13-47 0,-14-21 286 16</inkml:trace>
  <inkml:trace contextRef="#ctx0" brushRef="#br2" timeOffset="423726.6615">2335 13938 1138 0,'0'0'186'15,"-44"-10"-72"-15,44 10-6 0,-39-1-19 0,39 1-12 16,-24 7-22-16,24-7-17 0,0 0-10 0,-19 8-14 16,19-8-8-16,0 0-6 0,0 0-3 15,19-2 2-15,-2 1-3 0,7-4-8 0,8-2-19 16,2-9-41-16,16 9-69 0,-15-24-136 15,12 11-286-15,7 3 5 0,-8-8 368 0</inkml:trace>
  <inkml:trace contextRef="#ctx0" brushRef="#br2" timeOffset="424433.9016">3220 13913 1477 0,'0'0'102'0,"0"0"-33"0,0 0-23 15,0 0-20-15,0 0-2 0,0 0 3 16,0 0 1-16,0 0 5 0,33 0-8 0,-11-11-2 15,7-1-10-15,4-4 0 0,3-1-3 0,6-1-2 16,0 0-5-16,3 0 1 0,1-2-8 0,-2 6 6 16,1 0-4-16,-6 5 3 0,-1 3-3 0,-5 2 0 15,-5 2-6-15,-2 4-11 0,-6 0-7 0,-2 6-13 16,-18-8-11-16,24 19-22 0,-24-19-22 0,15 24-38 16,-15-24-44-16,5 26-56 0,-5-26-139 15,-20 17-75-15,22 4 188 0</inkml:trace>
  <inkml:trace contextRef="#ctx0" brushRef="#br2" timeOffset="424683.8724">3277 14169 1538 0,'0'0'60'0,"0"0"-31"16,0 0-9-16,0 0 6 0,25-6 14 0,-4 0 6 15,1-5-3-15,5 4-5 0,2-7-8 0,5 4-9 16,4-4-5-16,1 1-10 0,3 2-1 0,1 1-4 16,-2 1 0-16,2 0 0 0,-3 0-1 15,0 1-8-15,0 2-9 0,-2-2-14 0,3 5-19 16,-7-7-40-16,11 13-54 0,-19-20-99 0,20 12-343 16,-8 4 66-16,-8-10 289 0</inkml:trace>
  <inkml:trace contextRef="#ctx0" brushRef="#br2" timeOffset="425544.9328">4729 13559 884 0,'0'0'169'0,"0"0"-88"16,0 0-7-16,0 0-7 0,0 0 0 0,0 0 3 15,0 0-11-15,0 0-9 0,0 0-11 16,0 0-15-16,0 0-10 0,0 0 1 0,0 0-2 16,-11 22 11-16,6-5-2 0,2 7 5 0,-3 2-5 15,0 5 2-15,-2-1-9 0,2 2 3 0,-1-1-8 16,2 1 6-16,0-1-5 0,2-1 6 0,0-2-8 15,4-5 5-15,1-5-10 0,-2-18-15 0,12 28 27 16,-12-28-30-16,22 20 30 0,-22-20-14 0,31 9 0 16,-13-9 0-16,4-5-1 0,3-2 2 15,0-4-17-15,3-3 28 0,0-4-25 0,1-3 23 16,1-3-9-16,-5-2-5 0,1 1 5 16,-4 1-5-16,-2 1 4 0,-2 2-7 0,-2 4 6 15,-16 17-4-15,20-26 5 0,-20 26-2 0,0 0 2 16,0 0 0-16,8-17 1 0,-8 17-1 0,0 0-3 15,0 0 0-15,0 0-2 0,-13 18 0 0,13-18 1 16,-14 25 5-16,8-8-5 0,0 4 4 16,1 1-4-16,2 3 4 0,2-1-2 0,2-2 2 15,4 0-3-15,1-3-12 0,-6-19 28 0,18 30-26 16,-18-30 27-16,27 22-13 0,-27-22 0 0,33 11 2 16,-16-11 2-16,0-2 3 0,-17 2 2 0,32-17 0 15,-32 17-11-15,30-28 24 0,-17 8-30 16,0 2 23-16,-3-6-11 0,-1-1-7 15,-3-1 7-15,-3 1-9 0,0 0 3 0,-3 0-3 16,-1 2 3-16,-1 2-6 0,1-1-1 0,0-1-12 16,2 5-6-16,-2-2-10 0,1 20-10 0,5-26-20 15,-5 26-25-15,0 0-33 0,24-7-56 0,-24 7-62 16,18-5-160-16,-18 5-77 0,19 8 190 0</inkml:trace>
  <inkml:trace contextRef="#ctx0" brushRef="#br2" timeOffset="426154.3147">5684 13787 937 0,'0'0'155'0,"0"0"-34"0,0 0-22 0,0 0-21 16,-23-10-20-16,23 10-7 0,-23 3 1 0,23-3-4 16,-27 4-1-16,27-4-2 0,-30 8-11 15,30-8-1-15,-32 11-4 0,32-11-3 0,-30 19-2 16,30-19-4-16,-28 25-6 0,28-25-1 0,-21 31-4 15,12-15 4-15,9-16-6 0,-8 28 2 0,8-28-5 16,0 22-15-16,0-22 27 0,13 19-30 0,-13-19 28 16,27 15-15-16,-10-9-1 0,2-5 1 0,2-1 1 15,2-2-1-15,0-4 1 16,2-4 0-16,-2-1-20 0,1-3 28 0,-1 0-31 16,-3-1 25-16,-1-2-10 0,-3 0 0 0,-3-1 4 15,-3 1-1-15,-3 0 6 0,-2-1-4 0,-2 1 5 16,-3 0-4-16,0 17 4 0,-9-29-2 0,9 29 2 15,-14-24-2-15,14 24 2 0,-16-17-2 0,16 17 2 16,0 0 0-16,-21-15 3 0,21 15 1 0,0 0 0 16,0 0-1-16,0 0 0 0,0 0-6 15,0 0-1-15,0 0 0 0,0 0-1 0,0 0 4 16,21 5 2-16,-21-5 3 0,25 2-1 0,-25-2 3 16,28 6-3-16,-28-6 1 0,23 12-3 0,-23-12 2 15,19 16-2-15,-19-16 2 0,12 23 0 16,-12-23-1-16,9 32-3 0,-5-14 1 0,-3 1-3 15,-1 2 2-15,-1-1-3 0,-1 1 4 0,-1-1-4 16,0-3-6-16,3-17 6 0,-9 27-11 16,9-27 27-16,-6 17-17 0,6-17 19 0,0 0-14 15,0 0 1-15,0 0 2 0,0 0-2 0,0 0 2 16,0 0 1-16,0 0 2 0,0 0-12 0,0 0 27 16,10-30-25-16,-10 30 20 0,14-33-11 0,-4 14-4 15,-1 0 2-15,0-1-2 0,0 1 0 0,-1-1-3 16,1 3 0-16,-9 17-2 15,18-30 3-15,-18 30-3 0,21-29-5 0,-21 29-4 0,19-19-10 16,-19 19-13-16,20-15-10 0,-20 15-18 16,24-14-16-16,-24 14-32 0,39-15-62 0,-32-9-118 15,14 9-255-15,6 5 38 0,-12-13 345 0</inkml:trace>
  <inkml:trace contextRef="#ctx0" brushRef="#br2" timeOffset="426388.6911">6341 13373 1609 0,'-19'1'79'0,"19"-1"-14"0,-19 15-11 15,19-15-9-15,-13 24-20 0,9-7 0 16,-1 4-8-16,3 3 3 0,-2 4-6 0,3 3 4 16,0 4-5-16,2 4 4 0,0 3-14 15,0 0 5-15,3 3-11 0,-2-2 5 0,-1-2-10 16,1-3 3-16,0 0-16 0,-1-5-15 0,3-2 20 15,-3-4-33-15,5-1 9 0,-6-26-39 0,14 39-46 16,-14-39-60-16,18 22-95 0,-18-22-181 0,0 0-34 16,32 2 285-16</inkml:trace>
  <inkml:trace contextRef="#ctx0" brushRef="#br2" timeOffset="426654.3147">6495 13615 1110 0,'0'0'308'0,"-21"-12"-214"0,3 7-28 16,18 5-6-16,-28 0-6 0,28 0-8 0,-33 10-8 16,33-10 2-16,-36 23-10 0,19-6 2 15,-3 1-3-15,3 5 3 0,2-1-3 0,2 1 0 16,4-3-8-16,5-2-3 0,4-18-7 0,4 31-11 16,-4-31 0-16,19 24 0 0,-19-24 0 0,33 17 0 15,-11-14 0-15,2-1 0 0,2-2 0 0,0-2 0 16,0-3 0-16,-4 2 0 0,-1-2 0 15,-2 1 0-15,-2 2 0 0,-17 2 0 0,29-4 0 16,-29 4 0-16,20 0-39 0,-20 0-8 16,0 0-16-16,20 10-24 0,-20-10-43 0,0 0-62 15,34 34-118-15,-34-34-250 0,0 0 77 0,28 34 348 16</inkml:trace>
  <inkml:trace contextRef="#ctx0" brushRef="#br2" timeOffset="427279.3666">7441 13696 779 0,'0'0'176'0,"-20"-2"-69"0,20 2-1 0,-19-8-3 16,19 8-17-16,-19-6-18 0,19 6-4 0,-23-6-7 16,23 6 1-16,-26-3-4 0,26 3-10 0,-24 3-1 15,24-3-11-15,-26 11-6 0,26-11-2 16,-28 21-6-16,28-21 1 0,-28 29-2 0,16-11 3 16,-1 3-3-16,2 1 1 0,0 1-5 0,4-1-1 15,-1-2-6-15,6-3 3 0,2-17-7 0,5 27 1 16,-5-27 0-16,19 15 2 0,-19-15-4 0,36-1 2 15,-13-8-1-15,3-3-1 0,2-8 6 16,4-5-10-16,2-6 5 0,0-1-10 0,-2-3 10 16,1 0-2-16,-6-1 6 0,-1 0-3 15,-2-1 4-15,-2 4-6 0,-4 2 5 0,-3 5-6 16,-4 4 6-16,-5 4-1 0,-6 18 5 0,3-23-3 16,-3 23-7-16,0 0 0 0,0 0 0 0,-20-11 0 15,20 11 0-15,-17 13 0 0,17-13 0 0,-19 34 0 16,8-8 0-16,0 1 0 0,0 6 0 0,1 1 0 15,0 2-12-15,3-1-10 0,3 2-14 16,-1-5 0-16,8 2-9 0,-2-7-1 0,10 3-22 16,-5-11-12-16,14 10-38 0,-20-29-37 0,37 33-45 15,-37-33-63-15,42 7-145 0,-9 4-31 0,-14-22 321 16</inkml:trace>
  <inkml:trace contextRef="#ctx0" brushRef="#br2" timeOffset="427951.2582">7822 13680 1113 0,'-17'-3'195'0,"-5"-4"-63"16,22 7-24-16,-24 6-31 0,24-6-15 0,-25 10-16 15,25-10-11-15,-23 17-9 0,23-17-6 0,-19 25-6 16,19-25 1-16,-16 29-4 0,11-12 2 0,0-1-5 16,4 1 1-16,1 2-5 0,0-19 1 0,10 30-4 15,-10-30 0-15,18 24-1 16,-18-24 1-16,27 17-2 0,-27-17 3 0,31 8-2 15,-31-8 0-15,33 2 0 0,-16-6-2 0,-17 4 0 16,29-11-1-16,-29 11 0 0,26-17-1 0,-26 17 1 16,22-23 1-16,-22 23 4 0,23-33-4 0,-10 14 5 15,2-3-6-15,-2-1 4 0,1 2-5 0,-1-2 7 16,0 1-9-16,0 1 4 0,-1 2-1 16,-4 2-1-16,0 0 5 0,-8 17 1 0,7-18-1 15,-7 18 10-15,0 0-2 0,0 0 3 0,0 0-1 16,0 0-7-16,0 0-2 0,-17 14-4 0,17-14 2 15,-8 22-1-15,8-22 2 0,-4 24 0 0,4-24 1 16,-2 23-5-16,2-23 3 0,5 19-5 16,-5-19 5-16,0 0 0 0,19 16-2 0,-19-16 2 15,19 4 1-15,-19-4 3 0,29-4 5 16,-29 4 1-16,35-4-1 0,-16 0 1 0,-19 4-6 16,31-4 0-16,-31 4 1 0,21 2-3 0,-21-2 6 15,0 0-1-15,0 0 2 0,17 20-1 0,-17-20-2 16,-1 21-2-16,1-21 0 0,-11 26-3 0,11-26 3 15,-17 29-1-15,17-29 3 0,-20 29 0 0,20-29-1 16,-18 23-1-16,18-23 0 0,0 0-3 0,-16 20 1 16,16-20-2-16,0 0 0 0,0 0-2 15,0 0 0-15,0 0 0 0,0 0 1 16,26-22 3-16,-26 22-2 0,31-34 2 0,-11 11-4 16,1-1 3-16,2 0-3 0,1 0 5 0,-1 1-4 15,0 0 4-15,-2 1-4 0,1 2 3 0,-4 4-3 16,-18 16 2-16,28-20-1 0,-28 20 0 0,0 0 0 15,0 0 0-15,0 0 0 0,0 0 0 16,0 0 0-16,12 33 0 0,-14-13 0 0,-3 2 0 16,0 2 0-16,-1-2 0 0,1-1 0 0,1-2 0 15,2-1-4-15,2-18-8 0,2 30-3 0,-2-30-7 16,10 22-4-16,-10-22-11 0,21 13 1 0,-21-13-11 16,28 5-10-16,-5-1-32 0,-23-4-45 0,44-5-105 15,-44 5-253-15,29-20-19 0,-4 13 186 16</inkml:trace>
  <inkml:trace contextRef="#ctx0" brushRef="#br2" timeOffset="428311.0766">8606 13660 1297 0,'4'25'172'0,"-4"-25"-79"0,-7 27-10 16,7-27-15-16,3 19-15 0,-3-19-11 0,17 11-10 15,-17-11-3-15,31 1-1 0,-12-6-4 16,4 1 2-16,2-8-3 0,0-1-7 0,2-2 0 16,-2-2-9-16,0 1 3 0,-3 0-9 0,-3-1 2 15,-19 17 0-15,28-31-1 0,-28 31 0 0,17-30 4 16,-17 30-1-16,6-22 1 0,-6 22-6 16,-7-17 0-16,7 17 0 0,-20-11 0 0,20 11 0 15,-29 3 0-15,11 3 0 0,-1 3 0 0,-1 5 0 16,-1 3 0-16,2 3 0 0,-1 3 0 0,3 2 0 15,3 1 0-15,0 0 0 0,4 1 0 0,2-3 0 16,5 0 0-16,4-2 0 0,2-2 0 0,5-4 0 16,-8-16 0-16,24 27 0 0,-6-18 0 0,5-3 0 15,10-5 0-15,5-7-20 0,14 0-39 16,3-15-35-16,20 14-94 0,-17-27-211 0,23 11-203 16,-1-1 19-16,-2-12 482 0</inkml:trace>
  <inkml:trace contextRef="#ctx0" brushRef="#br2" timeOffset="428899.6399">9880 13468 1450 0,'0'0'81'0,"-17"-4"-52"16,17 4-8-16,-22 5-1 0,22-5-6 0,-26 11-7 16,26-11 0-16,-32 19 6 0,13-9-4 0,19-10 9 15,-32 24 1-15,32-24 7 0,-28 28 0 16,28-28 0-16,-18 25-6 0,18-25-6 0,-8 18-6 15,8-18 1-15,0 0-7 0,8 17 0 0,-8-17 1 16,21 5 1-16,-21-5 4 0,33-7 1 16,-13-1 0-16,6-2-3 0,1-1 1 0,-1 0-3 15,1 0 2-15,0 2 1 0,-4 3 0 0,-2 3-3 16,-21 3 5-16,26-1-3 0,-26 1 3 0,0 0 3 16,0 0-5-16,15 24 6 0,-15-24-7 15,-5 34-2-15,-2-13-2 0,-3 5 0 0,-3 2-3 16,-3-3 3-16,-2 0-4 0,1-2 3 0,1-1-2 15,1-1 2-15,4-4-3 0,11-17 1 0,-12 25-11 16,12-25-8-16,0 0-17 0,0 0-14 0,0 0-32 16,0 0-36-16,43 1-94 0,-36-24-246 0,17 0-78 15,9 3 107-15</inkml:trace>
  <inkml:trace contextRef="#ctx0" brushRef="#br2" timeOffset="429119.0947">10440 12981 1659 0,'0'0'74'0,"-8"27"-59"0,-3-9 1 15,-3 4 0-15,5 6 10 0,-5 2-6 0,2 5 5 16,-1 4-7-16,1 4-1 0,-1 3 2 0,1 3-23 16,1-1 19-16,0 3-18 0,0-3 2 0,0 1 6 15,0-2-10-15,3-4 4 0,2-2-13 0,0-4-2 16,5-4-16-16,-3-7-5 0,8 0-26 15,-4-26-24-15,7 38-62 0,-7-38-115 0,0 0-276 16,0 0 11-16,0 0 350 0</inkml:trace>
  <inkml:trace contextRef="#ctx0" brushRef="#br2" timeOffset="429529.8576">10173 13469 1633 0,'0'0'55'0,"0"0"-24"0,0 0 1 16,8 17 6-16,-8-17-2 0,35 3 1 0,-11-6-2 0,5 0-3 16,2-4-5-16,6 1-2 0,-1-2-4 0,2 1 0 15,-3 3-8-15,-2 0-5 0,-5 3-5 0,-4 0-3 16,-4 3 0-16,-20-2 0 0,27 10 0 0,-27-10 0 16,0 0 0-16,14 25 0 0,-14-25 0 15,-6 29 0-15,-2-10 0 0,-5 3 0 16,0 0 0-16,-3 2 0 0,0 0 0 0,1-1 0 15,1 0 0-15,1-2 0 0,4-3 0 0,9-18 0 16,-13 27 0-16,13-27 0 0,0 0 0 0,-6 18 0 16,6-18 0-16,0 0 0 0,0 0 0 0,0 0 0 15,0 0 0-15,19-15 0 0,-19 15 0 0,20-30 0 16,-9 9 0-16,2-2 0 0,-1-3 0 16,0-1 0-16,-1 1 0 0,-1 0 0 0,-1 4 0 15,-3 3 0-15,0 1 0 0,-6 18 0 0,8-27 0 16,-8 27 0-16,0 0 0 0,8-17 0 0,-8 17 0 15,0 0 0-15,0 0 0 0,0 0 0 16,0 0 0-16,23 3-17 0,-23-3-20 0,26 2-14 16,-6 1-13-16,-20-3-31 0,41 2-46 0,-41-2-79 15,48-3-127-15,-19 1-192 0,-6-7 38 16,13 15 467-16</inkml:trace>
  <inkml:trace contextRef="#ctx0" brushRef="#br2" timeOffset="429889.2075">10906 13455 1485 0,'-22'26'120'16,"22"-26"-57"-16,-19 17-4 0,19-17-15 15,0 0-14-15,0 0-4 0,-5 22 0 0,5-22 1 16,18 6 4-16,-18-6-6 0,32 0 0 0,-14-2-5 16,4-1-4-16,0-1-2 0,0-1-4 0,-2 0-4 15,2 1-1-15,-2-4-3 0,-1 2-4 0,-2 0 4 16,-17 6-2-16,22-12 3 0,-22 12 1 0,0 0-1 15,14-22 0-15,-14 22-3 0,4-18 0 16,-4 18 0-16,-5-17 0 0,5 17-1 0,-14-20 1 16,14 20-1-16,-25-16-3 0,25 16 3 0,-30-10-5 15,13 8 5-15,0 4 1 0,-3 4 0 16,1 4 6-16,0 6-3 0,-2 3 2 0,0 3-5 0,2 3 0 16,0 2 0-16,5 2 0 0,2 0 0 15,2 0 0-15,4-1 0 0,3 0 0 0,5-4 0 16,3-4 0-16,3-1 0 0,-8-19 0 15,32 26 0-15,-9-19-4 0,7-1-17 0,3-6-5 16,10 0-11-16,-1-7-15 0,12 2-24 0,-6-14-49 16,22 17-92-16,-24-31-129 0,17 12-224 0,3 3 50 15,-11-14 468-15</inkml:trace>
  <inkml:trace contextRef="#ctx0" brushRef="#br2" timeOffset="430248.621">11461 13059 1338 0,'0'0'65'0,"0"0"-24"16,0 0-3-16,-2-17 1 0,2 17-4 15,0 0-1-15,0 0 0 0,0 0-4 16,-2 17-2-16,2-17-2 0,-7 32 4 0,-1-6-5 16,2 5 1-16,-4 6-11 0,1 5 5 0,-3 4 6 15,-1 2-25-15,0-1 18 0,1 2-25 0,2-6 2 16,3-3 7-16,3-2-14 0,1-6-1 0,5 1-14 15,-1-6-8-15,8 0-27 0,-9-27-23 0,22 39-57 16,-22-39-86-16,28 7-229 0,-11-2-65 16,-17-5 232-16</inkml:trace>
  <inkml:trace contextRef="#ctx0" brushRef="#br2" timeOffset="430436.1138">11255 13335 1574 0,'-12'18'240'0,"12"-18"-195"0,-21 4-19 16,21-4-14-16,0 0-4 0,0 0-7 0,0 0-1 16,31 17 0-16,-12-13-1 0,7-3 0 0,2-1-4 15,6 0-10-15,2-3-13 0,5 3-15 0,0-8-24 16,7 11-22-16,-9-14-32 0,16 18-52 0,-22-21-50 16,20 18-126-16,-5 0-112 0,-18-14 132 0,15 24 329 15</inkml:trace>
  <inkml:trace contextRef="#ctx0" brushRef="#br2" timeOffset="430670.5052">11868 13354 913 0,'-17'-12'182'0,"17"12"-43"16,-27-7-23-16,27 7-47 0,-30 1 3 0,30-1-26 16,-38 13 18-16,38-13 5 0,-40 27-9 15,22-9-3-15,-5-1-12 0,3 6 1 0,-1-3-12 16,4 6 2-16,-1-3-10 0,5 1 0 0,2 0-11 15,4-2 0-15,3-3-9 0,4 0 0 0,0-19-7 16,16 32 3-16,-16-32-4 0,35 20 1 0,-10-16-2 16,2-4-6-16,7-5-9 0,3-6-11 15,4-2-16-15,0-9-17 0,8 8-35 0,-10-16-48 16,16 16-89-16,-27-20-170 0,12 4-147 16,0 7 109-16,-16-16 442 0</inkml:trace>
  <inkml:trace contextRef="#ctx0" brushRef="#br2" timeOffset="431029.8721">12249 13064 1579 0,'-27'20'107'0,"12"13"-40"16,-5-1-14-16,3 7-3 0,-4 0-12 0,0 6-11 16,-4-2 16-16,3 2-23 0,0-4 11 15,2 0-9-15,2-2-12 0,2-2-10 0,2-2 0 16,4-2 0-16,3-5 0 0,2-3 0 0,4-7 0 15,1-18 0-15,4 26 0 0,-4-26 0 0,0 0 0 16,24 7 0-16,-24-7 0 0,26-11 0 16,-26 11 0-16,33-26 0 0,-15 4 0 0,1-2 0 15,0-1 0-15,-1 1 0 0,-1 1 0 0,-2 3 0 16,0 2 0-16,-15 18 0 0,23-29 0 0,-23 29 0 16,17-21 0-16,-17 21 0 0,0 0 0 0,18-13 0 15,-18 13 0-15,0 0 0 0,0 0 0 0,11 18 0 16,-11-18 0-16,5 30 0 0,-4-9 0 15,-1 0 0-15,2 1 0 0,-2-4-18 16,4 2-19-16,-4-20-10 0,11 31-14 0,-11-31-11 16,19 28-36-16,-19-28-33 0,27 14-84 0,-27-14-110 15,0 0-188-15,35-10 47 0,-26-9 473 0</inkml:trace>
  <inkml:trace contextRef="#ctx0" brushRef="#br2" timeOffset="431248.6131">12540 13455 1215 0,'0'0'216'0,"0"0"-74"16,0 0-33-16,0 0-33 0,0 0-24 0,0 0-15 16,0 20 1-16,0-20-3 0,-6 24 3 15,6-24-7-15,-8 34-4 0,3-14-10 0,0 5-3 16,-1-1-14-16,0 2 0 0,0 0 0 0,1-3 0 16,1-1 0-16,4-22 0 0,-5 30 0 15,5-30-11-15,0 0-10 0,7 19-4 0,-7-19-11 16,0 0-2-16,21-7-10 0,-21 7-26 0,28-24-43 15,-21-9-62-15,23 21-77 0,-25-26-54 0,19 15-44 16,-8 0 9-16,-9-9 113 0</inkml:trace>
  <inkml:trace contextRef="#ctx0" brushRef="#br2" timeOffset="431373.6233">12594 13203 881 0,'0'0'370'16,"-35"-10"-127"-16,35 10-97 0,-23 6-64 15,23-6-37-15,-19 7-24 0,19-7-12 0,0 0-11 16,0 0-7-16,0 0-21 0,0 0-23 0,8 21-42 15,-8-21-58-15,23 7-110 0,-23-7-182 0,0 0 30 16,36 13 84-16</inkml:trace>
  <inkml:trace contextRef="#ctx0" brushRef="#br2" timeOffset="431811.1083">12870 13435 1045 0,'0'0'171'0,"0"0"-53"15,0 0-23-15,0 0-19 0,0 0-7 0,0 0-2 16,0 0-9-16,0 0-5 0,0 0-10 0,0 0-3 16,0 0-2-16,0 0 1 0,0 0-5 0,0 0-3 15,0 0-7-15,-2 20-4 0,2-20-8 0,-15 36 0 16,5-16-10-16,-1 3-2 0,-1 2 0 0,0 2 0 15,-1-2 0-15,2 0 0 0,1-4 0 16,3-2 0-16,7-19 0 0,-6 27 0 0,6-27 0 16,0 0 0-16,7 19 0 0,-7-19 0 15,0 0 0-15,23-7 0 0,-23 7 0 0,32-29 0 16,-11 5 0-16,4-5 0 0,0-2 0 0,1-2 0 16,-1 3 0-16,-3 1 0 0,1 0 0 0,-2 1 0 15,-1 0 0-15,-1 3 0 0,-2-1 0 0,-2 6 0 16,-4 3 0-16,-11 17 0 0,13-19 0 15,-13 19 0-15,0 0 0 0,0 0 0 0,0 0 0 16,0 0 0-16,0 25 0 0,-1-8-9 0,1 3-3 16,0-1-14-16,3 0-15 0,0-2-8 0,5 5-13 15,-8-22-8-15,21 38-15 0,-21-38-7 0,27 35-22 16,-27-35-32-16,33 31-64 0,-33-31-75 0,25 9-182 16,2 8 89-16,-27-17 378 15</inkml:trace>
  <inkml:trace contextRef="#ctx0" brushRef="#br2" timeOffset="432295.4863">13476 13407 1082 0,'-21'-20'226'0,"-7"-7"-71"15,28 27-31-15,-39-32-32 0,39 32 13 0,-43-19-51 16,23 17 16-16,-2-2-29 0,2 4-28 16,2 5 7-16,1 3-19 0,17-8 20 0,-29 28-7 15,16-8 8-15,3 3-15 0,-2 3-7 0,2 6 0 16,2-1 0-16,1 0 0 0,4 0 0 15,2-3 0-15,3-6 0 0,5 0 0 0,3-5 0 16,-10-17 0-16,27 24 0 0,-27-24 0 0,31 12 0 16,-14-10 0-16,0-6 0 0,2-2 0 0,0-6 0 15,1-5 0-15,1-2 0 0,0-4 0 16,0 0 0-16,-2 0 0 0,-2-1 0 0,-1-1 0 16,-2 1 0-16,-2 1 0 0,-3 4 0 0,0-1 0 15,-9 20 0-15,12-24 0 0,-12 24 0 0,0 0 0 16,0 0-6-16,0 0-3 0,0 0 1 0,-21 34 4 15,9-8-3-15,-2 5 7 0,-1 5-3 0,0 7 7 16,0 4-8-16,-1 5 10 0,-1 3-8 16,-3 5 7-16,0 0-12 0,-2-1-2 15,0-2 17-15,0-4-15 0,3-4 19 0,-2-4-6 16,0-6-8-16,3-5 7 0,1-5-3 0,2-6 5 16,15-23-5-16,-18 27 2 0,18-27-4 0,0 0-1 15,0 0 0-15,0 0 1 0,-6-18 5 0,8 1-1 16,2-3-4-16,2 0 0 0,-1-4 0 0,2-2 0 15,-1-3 0-15,3-5 0 0,1-2 0 16,1-5 0-16,2-7 0 0,3-2 0 0,2-4 0 16,4-2 0-16,2 3 0 0,1 2 0 0,-1 10-23 15,-3 7-17-15,-2 14-9 0,-6-2-29 0,8 19-62 16,-20-20-142-16,-1 23-325 0,22-2 37 0,-22 2 313 16</inkml:trace>
  <inkml:trace contextRef="#ctx0" brushRef="#br2" timeOffset="432670.5518">14216 13353 1316 0,'0'0'164'16,"0"0"-69"-16,18 3-18 0,-18-3-19 0,0 0-15 15,0 0-10-15,0 0 2 0,0 0 3 0,0 0 0 16,0 0-12-16,0 0-5 0,0 0-10 0,-8 17-2 15,8-17-3-15,-13 32 1 0,3-9-4 0,0 1 1 16,0 1-5-16,1 2 2 0,0-2-11 0,1-3-5 16,4 0-22-16,4-22-16 0,1 34-36 15,-1-34-34-15,15 21-71 0,-15-21-93 16,0 0-249-16,34-15 40 0,-22-7 353 0</inkml:trace>
  <inkml:trace contextRef="#ctx0" brushRef="#br2" timeOffset="432814.5411">14354 12979 1560 0,'-48'6'113'0,"29"4"-83"0,19-10-23 16,-21 15-10-16,21-15-27 0,0 0-21 0,13 17-29 16,-13-17-34-16,33 3-54 0,-33-3-72 0,47-21-188 15,-10 22-16-15,-11-18 293 0</inkml:trace>
  <inkml:trace contextRef="#ctx0" brushRef="#br2" timeOffset="433009.5549">14700 12922 1314 0,'-13'27'207'0,"-10"-10"-134"16,8 9-16-16,-5 1-14 0,5 6-7 0,-3-1-13 15,4 7 11-15,-2-2-5 0,7 3 7 0,-2 1-17 16,4 2-18-16,-1-3 15 0,3 1-24 15,2-3 17-15,0-1-10 0,1-2-11 0,-1-6-12 16,6 1-25-16,-6-11-24 0,12 8-47 0,-9-27-67 16,13 29-141-16,-13-29-202 0,0 0 39 0,22 17 418 15</inkml:trace>
  <inkml:trace contextRef="#ctx0" brushRef="#br2" timeOffset="433185.2935">14397 13174 1866 0,'0'0'113'0,"0"0"-67"0,0 0-24 0,-3 21-22 16,3-21 0-16,35 15 0 0,-6-9 0 0,5-4 0 15,9-2 0-15,6-2 0 0,0-4 0 0,4 1 0 16,-5-5-30-16,5 7-59 0,-11-9-42 16,15 18-77-16,-27-23-148 0,13 16-214 0,-4 3 28 15,-11-7 422-15</inkml:trace>
  <inkml:trace contextRef="#ctx0" brushRef="#br2" timeOffset="433321.9688">15086 13401 1764 0,'0'0'238'0,"-26"22"-193"0,26-22-45 15,-25 6 0 1,25-6 0-16,-21-4 0 0,21 4 0 0,0 0 0 16,-21-22 0-16,21 22-22 0,-7-23-45 0,7 23-34 15,-8-30-97-15,8 30-440 0,3-22 29 0,-3 22 198 16</inkml:trace>
  <inkml:trace contextRef="#ctx0" brushRef="#br1" timeOffset="705291.8079">15521 6366 416 0,'0'0'15'0,"0"0"-50"16,0 0-9-16,0 0 9 0,0 0 19 15,0 0 17-15,0 0 11 0,0 0 5 0,0 0 7 16,0 0 8-16,0 0 11 0,0 0 15 15,0 0 22-15,0 0 18 0,0 0 0 0,0 0 10 16,0 0-21-16,0 0 8 0,0 0-15 0,0 0-7 16,0 0-15-16,0 0-12 0,0 0-10 0,0 0-6 15,0 0-5-15,0 0-4 0,0 0-3 0,0 0-2 16,0 0-1-16,0 0-2 0,0 0-5 16,0 0-3-16,0 0-4 0,0 0 0 0,0 0-3 15,-13 17 4-15,12 2 18 0,-3 4-33 0,0 6 34 16,-2 5-29-16,-1 4 9 0,0 4 9 0,-2 3-8 15,1 2 11-15,-2 0-11 0,1-1 10 0,0-4-15 16,-1-2 9-16,3-5-13 0,-1-4 9 0,3-5-13 16,-1-6-7-16,8 1-38 0,-2-21-20 15,2 26-27-15,-2-26-56 0,0 0-68 16,18 8-206-16,-18-8 53 0,21-17 286 0</inkml:trace>
  <inkml:trace contextRef="#ctx0" brushRef="#br1" timeOffset="708766.985">15494 6465 594 0,'0'0'105'15,"0"0"-34"-15,0 0-18 0,0 0 1 0,0 0 3 16,0 0 4-16,0 0-2 0,0 0-5 0,0 0-6 16,0 0-7-16,0 0-10 0,0 0-21 0,0 0 13 15,0 0-17-15,-9-18 20 0,9 18 20 0,0 0-12 16,0 0 18-16,0 0-14 0,0 0-1 0,8-19-3 16,-8 19-6-16,0 0-4 0,0 0-6 15,0 0-26-15,22-15 19 0,-22 15-24 0,17-7 17 16,-17 7 0-16,26-7-4 0,-9 3 0 15,1 1-2-15,3-1 3 0,-2-1-3 0,3 3-7 16,-4-4-13-16,5 4-20 0,-23 2-19 0,39-7-16 16,-39 7-22-16,33-4-24 0,-33 4-64 0,21-12-176 15,-21 12-45-15,0 0 201 0</inkml:trace>
  <inkml:trace contextRef="#ctx0" brushRef="#br1" timeOffset="709001.3432">15488 6652 1207 0,'0'0'104'0,"-18"9"-85"0,18-9-18 16,0 0 4-16,0 0 14 0,0 0 19 0,20-14 5 16,-20 14-6-16,20-14-13 0,-20 14-10 0,33-19-10 15,-12 9-2-15,1 1-4 0,1 1 3 0,-1 0-7 16,1 4-8-16,-5-2-15 0,5 6-20 0,-23 0-22 15,35 2-42-15,-35-2-43 0,27 7-89 0,-27-7-157 16,0 0 29-16,28 30 316 0</inkml:trace>
  <inkml:trace contextRef="#ctx0" brushRef="#br1" timeOffset="709204.477">15400 6915 1265 0,'-17'26'321'0,"-1"-23"-296"0,18-3-15 16,-17 6-3-16,17-6-2 0,0 0 1 16,0 0-4-16,0 0-3 0,0 0-1 0,0 0 0 15,21-5 3-15,-21 5-3 0,34-9-4 0,-11 3-12 16,0-5-21-16,10 6-25 0,-7-11-28 0,11 11-28 16,-10-13-30-16,15 12-33 0,-14-9-72 15,1-5-112-15,12 15 27 0,-18-15 340 0</inkml:trace>
  <inkml:trace contextRef="#ctx0" brushRef="#br1" timeOffset="709579.4913">15972 6693 928 0,'-9'-27'231'16,"9"27"-161"-16,0 0-19 0,0 0 1 0,-15-17 5 16,15 17-1-16,0 0-12 0,0 0-10 0,0 0-12 15,0 0-10-15,0 0-7 0,-18 9-3 16,18-9-2-16,0 0 5 0,-10 26 0 0,10-26 8 15,-8 28 3-15,4-9 4 0,-2-2-5 16,2 4 9-16,4-21-3 0,-12 34 7 0,12-34-2 16,-12 28-2-16,12-28-8 0,-11 20-2 0,11-20-5 15,0 0-1-15,-6 18-3 0,6-18-1 0,0 0-1 16,0 0-2-16,0 0-1 0,0 0 0 0,0 0 5 16,20-12-1-16,-20 12 5 0,26-26-3 15,-10 7 1-15,1 0-6 0,1-2 2 0,-1 0-5 16,-1 0 5-16,0 2-4 0,-3 2 4 0,-13 17-5 15,24-24 3-15,-24 24 0 0,0 0 0 0,22-17-1 16,-22 17 1-16,0 0-2 0,0 0 1 0,0 0 1 16,0 0-1-16,16 17 3 0,-16-17-3 0,3 26 2 15,-3-6-4-15,0 3 5 0,0 2-5 16,-2-2 1-16,2 0-13 0,-1-2-3 16,4 2-22-16,-2-5-9 0,7 7-43 0,-8-25-12 15,16 39-27-15,-16-39-57 0,20 23-168 0,-20-23-114 16,19 15 63-16,0 0 402 0</inkml:trace>
  <inkml:trace contextRef="#ctx0" brushRef="#br1" timeOffset="710711.0991">16258 6775 1401 0,'0'0'57'0,"-19"12"-45"15,19-12-13-15,0 0 5 0,5 19 7 0,-5-19 10 16,17 9 4-16,-17-9 1 0,29 2-5 16,-9-4-6-16,2-3-4 0,3-4-6 0,-1 0 1 15,1-2-4-15,1 0 1 0,0-1-2 0,-2 1 1 16,-3-1-3-16,-4 0 3 0,-17 12-2 0,24-21 6 16,-24 21 3-16,11-19 9 0,-11 19 0 0,2-17 0 15,-2 17-6-15,-6-17-2 0,6 17-6 0,0 0 2 16,-28-20-2-16,11 16-2 0,-1 3 1 15,-3 2 1-15,-2 3 1 0,0 2 3 0,1 4 7 16,-2 3 2-16,3 2 9 0,-2 3-6 16,5 4 2-16,-2 1-7 0,6 3 0 0,2-3-8 15,3-3 3-15,5-2-8 0,4-1 2 0,0-17-4 16,14 27 2-16,-14-27 0 0,30 17 0 0,-9-15 1 16,6-1 1-16,4-4 0 0,5-3 0 0,4-3 0 15,2-4-3-15,0-3 1 0,-3 0-1 16,-3 0 1-16,-3 2-2 0,-3 1 2 0,-3 2-2 15,-5 1 0-15,-4 3-2 0,-18 7 3 0,22-8-1 16,-22 8 1-16,0 0 2 0,0 0-2 0,0 0 2 16,0 0-2-16,0 0-1 0,0 0-1 0,-11 26-1 15,1-9-1-15,-3 0 2 0,-2 2-2 0,0 1 4 16,0 2-8-16,0 1 5 0,2-2-4 16,1-1 4-16,12-20 0 0,-18 28 3 15,18-28-2-15,-8 16 1 0,8-16-3 0,0 0 1 16,0 0-1-16,0 0 2 0,0 0 2 0,23-2 1 15,-23 2 2-15,26-28-3 0,-10 9 4 0,1-3-6 16,0-2 4-16,-1 0-6 0,1-2 6 0,-3 1-6 16,1 1 6-16,-2 0-4 0,-3 1 3 0,-2 1-4 15,-3 2 6-15,-5 20-5 0,10-26 2 16,-10 26-2-16,0 0 2 0,0 0 0 0,0 0-1 16,0 0-1-16,0 0-1 0,0 0 2 0,0 0-2 15,0 0 1-15,0 0-2 0,23 20 3 16,-23-20-1-16,20 22 2 0,-20-22-1 0,25 22 1 15,-25-22-2-15,33 17 1 0,-15-11-1 0,2-2 2 16,2-1-2-16,-1 0 1 0,3-3 0 0,-1-3 0 16,0 1 0-16,-3-2 0 0,-3-1 0 15,-17 5 0-15,26-11 0 0,-26 11-1 0,0 0 1 16,15-17 0-16,-15 17 2 0,0 0 0 0,-5-18 1 16,5 18-2-16,0 0 2 0,-21-19-2 0,21 19 3 15,-22-5 2-15,22 5 2 0,-28 0 1 0,28 0 0 16,-29 10 0-16,29-10-1 0,-32 20 3 0,32-20-3 15,-30 33 3-15,15-14-6 0,2 1 1 16,2 0-3-16,3 0 1 0,1-1-3 16,7-19 3-16,-3 28-4 0,3-28 2 0,8 20-2 15,-8-20 2-15,22 12-1 0,-22-12 3 0,33 2 1 16,-13-7-5-16,0-5 0 0,2-3 0 0,2-3 0 16,2-3 0-16,-2-1 0 0,-1 0 0 0,-1-2 0 15,-3 2 0-15,-5 0 0 0,-2 2 0 0,-12 18 0 16,19-28 0-16,-19 28 0 0,0 0 0 15,13-17 0-15,-13 17 0 0,0 0 0 0,0 0 0 16,0 0-4-16,-4 20-4 0,1-2-2 0,-3 6 5 16,-3 7-4-16,-3 3 7 0,-3 7-5 0,-1 2 8 15,-3 6-9-15,0 2-11 0,-1 6 16 0,2 0-16 16,2 0 17-16,3-2 5 0,2-6-7 16,2-7 7-16,2-6-6 0,3-3 5 0,3-5-6 15,1-7 6-15,1-4-5 0,-1-17 3 16,4 20-2-16,-4-20 2 15,0 0-2-15,0 0 0 0,0 0 2 0,0 0 2 16,0 0 3-16,2-22 0 0,-2 3 1 0,0-6-6 16,-1-1 3-16,1-3-6 0,0-3 6 0,0 1-5 15,1-3 5-15,1-2-7 0,-1-2 7 0,2-2-12 16,2-1-12-16,1-1 16 0,3 3-30 16,1 3 19-16,3 7-17 0,-2 1-16 15,5 11-12-15,-7-5-19 0,11 18-36 0,-15-17-64 16,20 21-141-16,-8-7-185 0,-17 7 59 0,38-9 364 15</inkml:trace>
  <inkml:trace contextRef="#ctx0" brushRef="#br1" timeOffset="711311.327">17463 6661 886 0,'0'0'294'16,"0"0"-152"-16,0 0-37 0,-17-13-9 15,17 13-12-15,0 0-12 0,0 0-10 0,0 0-13 16,0 0-9-16,0 0-12 0,0 0-7 0,0 0 1 16,-1 20 0-16,1-20-2 0,-2 26 2 15,2-26-7-15,-4 33-1 0,0-15-5 0,-1 2 2 16,1 2-4-16,0-1 2 0,0-1-3 0,3-2 1 15,1-18-7-15,1 30 2 0,-1-30-6 0,8 21 4 16,-8-21-2-16,0 0 0 0,19 16 2 16,-19-16-2-16,18-1 3 0,-18 1-1 0,26-13-1 15,-26 13 1-15,34-29 1 0,-15 9-1 0,1-3 5 16,0-4-6-16,-1-1 4 0,-1 1-5 0,-2-2 4 16,-2 2-4-16,0 2 4 0,-2 3-3 0,-2 5 2 15,-10 17-1-15,13-23 0 0,-13 23-1 0,0 0 0 16,0 0-4-16,0 0-1 15,0 0-2-15,-5 29-6 0,-3-4 7 0,-2 14-7 16,-5 6 8-16,1 6-5 0,-5 7 9 0,0 7-9 16,-2 5 1-16,-1 10 4 0,-1 3-15 0,0 3 14 15,-2-1 4-15,0-8 0 0,5-7 19 0,0-9-9 16,7-8 6-16,2-8 8 0,5-6-25 0,1-10 20 16,3-5-22-16,2-24 8 0,0 24 4 0,0-24 0 15,0 0 2-15,0 0 7 0,0 0 2 16,9-21 1-16,-4 1-13 0,2-8-7 0,1-5 4 15,-1-3-6-15,0 0 8 0,-1-4-4 0,-1-2 0 16,0-3 0-16,0-4 0 0,0-4 0 0,3-5-2 16,3-1-4-16,0-4-14 0,4 7-15 0,-2 2 17 15,3 9-26-15,-3 7 18 0,4 7-18 16,-4 4-22-16,9 16-58 0,-16-18-143 0,13 18-288 16,0 0-1-16,2-4 273 0</inkml:trace>
  <inkml:trace contextRef="#ctx0" brushRef="#br1" timeOffset="712048.1844">18214 6711 1187 0,'0'0'110'16,"0"0"-58"-16,0 0-9 0,0 0 6 0,0 0 7 15,0 0-8-15,-20-12-12 0,20 12-12 16,-28 1-5-16,10 1 0 0,0 7 1 15,-4-3 5-15,4 6 5 0,-3-2-2 0,4 2 0 16,-1-3-9-16,18-9-4 0,-30 23-6 0,30-23-1 16,-18 18-6-16,18-18 1 0,0 0-4 0,-8 17 1 15,8-17-1-15,0 0-1 0,0 0 1 0,20 19 1 16,-20-19-1-16,22 3 1 0,-22-3 0 16,27 0 0-16,-27 0 0 0,28 0 1 0,-28 0-1 15,28 3 1-15,-28-3-2 0,24 7 2 0,-24-7 0 16,0 0 4-16,19 19 1 0,-19-19 0 0,3 21-2 15,-3-21 1-15,-5 25-4 0,5-25 2 0,-14 28-4 16,14-28 3-16,-23 30-3 0,23-30 3 16,-23 27-3-16,23-27 1 0,-18 18-7 0,18-18-9 15,0 0-27-15,0 0-30 0,0 0-47 16,0 0-109-16,0 0-262 0,5-21-40 0,0 2 184 16</inkml:trace>
  <inkml:trace contextRef="#ctx0" brushRef="#br1" timeOffset="712282.5628">18565 6326 1705 0,'0'0'29'0,"-16"22"-20"0,16-22-6 0,-20 25 6 16,7-6 3-16,3 4-5 0,-4 2 28 0,1 6-31 15,-2 3 23-15,1 5-15 0,-1 2-11 16,2 1 7-16,0 3-10 0,2 1 8 0,1-2-11 15,-1-1 8-15,1-2-13 0,1-1 4 16,5-1-17-16,-3-6-6 0,7 0-30 0,-7-10-20 16,17 9-27-16,-10-32-74 0,12 40-71 0,-12-40-242 15,9 18 27-15,-9-18 306 0</inkml:trace>
  <inkml:trace contextRef="#ctx0" brushRef="#br1" timeOffset="713079.473">18339 6781 1576 0,'-17'2'46'0,"17"-2"-30"0,0 0-10 15,0 0-1-15,0 0 5 0,-1 17 3 0,1-17 4 16,17 10 3-16,-17-10-3 0,30 6 0 0,-10-5-2 16,0-2-4-16,2 1-2 0,2-1-2 0,0 0 1 15,1-1 2-15,-1 1 2 0,1 0 2 16,-1 2-5-16,-2-1 1 0,-1 1-4 0,-2 2-1 15,-2-1 1-15,-17-2-3 0,28 5 1 0,-28-5-3 16,17 6-1-16,-17-6 0 0,0 0 0 0,0 0 1 16,0 0 3-16,0 0 1 0,0 0 8 0,0 0 0 15,0 0-2-15,0 0-4 0,0 0-5 16,-17 18-2-16,17-18 1 0,-22 15 1 16,22-15 0-16,-25 22-3 0,25-22 2 0,-26 29-3 15,26-29 2-15,-21 30-2 0,21-30 2 0,-12 29-2 16,12-29 1-16,-1 24-2 0,1-24 3 0,7 19-3 15,-7-19 2-15,17 15-1 0,-17-15-15 0,22 7 16 16,-22-7-14-16,27-1 15 0,-27 1 15 0,35-10-14 16,-16 2 11-16,1-4-11 0,2-4-3 0,-2 0 4 15,-2-2-1-15,-18 18 1 0,28-33-3 16,-28 33 4-16,17-32-4 0,-14 15 4 0,-1 0-4 16,-2 17 4-16,-5-32-4 0,-1 16 4 0,6 16-3 15,-17-28 3-15,17 28-2 0,-23-21 1 16,23 21 0-16,-24-11 6 0,24 11 1 0,-23-2 4 15,23 2 0-15,-18 3-5 0,18-3-1 0,0 0-5 16,0 0-1-16,0 0-2 0,-13 20 0 0,13-20-1 16,0 0 1-16,18 17 0 0,-18-17 3 15,30 6 1-15,-9-5 0 0,1-1 1 0,1 0-3 16,0-1 2-16,-1 0 0 0,1 1-3 0,-2-2 1 16,-3 4-2-16,-18-2 1 0,29 4 0 0,-29-4 1 15,19 9-2-15,-19-9 2 0,0 0 0 0,13 20 1 16,-13-20-1-16,0 25 1 0,0-25-3 0,-10 31 4 15,2-12-4-15,-2 1 2 0,-1-1-2 16,-1 1 1-16,1-1-2 0,0-1 4 16,0 0-4-16,11-18-10 0,-16 28 23 0,16-28-23 15,-7 21 24-15,7-21-12 0,0 0-2 0,0 0 1 16,0 0 0-16,0 0-2 0,0 0 4 0,0 0 0 16,24 1-13-16,-24-1 13 0,26-26-12 0,-10 9 25 15,1-2-8-15,0 0 12 0,-3-2-6 0,0 1-3 16,-5-1-6-16,-1 0-3 0,-4 2 0 15,0-1 0-15,-4 1 0 0,1 0 0 0,-1 1 0 16,0 18 0-16,-1-29 0 0,1 29 0 0,-2-18 0 16,2 18 0-16,0 0 0 0,0 0 0 0,0 0 0 15,0 0-8-15,0 0-22 0,20-16-14 0,-20 16-21 16,25 1-27-16,-5 9-38 0,-20-10-51 16,37 7-122-16,-37-7-228 0,34 3 46 0,-7 7 308 15</inkml:trace>
  <inkml:trace contextRef="#ctx0" brushRef="#br1" timeOffset="713438.825">19286 6861 1529 0,'0'0'149'0,"0"0"-106"15,0 0-8-15,0 0-4 0,0 0 3 0,0 0 2 16,0 0-2-16,0 0 1 0,0 0-10 0,28-5-8 15,-11-2-7-15,3-1-4 0,0 0-5 0,4-2 1 16,-3 1-3-16,-1-1 1 0,-2 0 1 0,-18 10 2 16,28-18-4-16,-28 18 3 0,23-18-3 0,-23 18 2 15,18-19-1-15,-18 19 2 0,13-17-2 16,-13 17 2-16,0 0 1 0,0-25 0 0,0 25 0 16,0 0-1-16,0 0-3 0,-20-16 0 0,20 16 1 15,-21-3 0-15,21 3 1 0,-28 5-1 0,28-5 0 16,-34 18-2-16,17-5 4 0,-3 3-4 15,1 2 5-15,0 3-3 0,1-2 2 0,2 3-1 0,1-1 2 16,3 0-4-16,4 1 3 0,2-1-4 16,4-2 0-16,4 0-1 0,2-2 0 15,-4-17-9-15,20 30-5 0,-3-16-16 0,2-6-6 16,9 2-33-16,-2-12-26 0,18 10-47 0,-20-23-109 16,27 18-166-16,-12-7-103 0,-1-8 134 0</inkml:trace>
  <inkml:trace contextRef="#ctx0" brushRef="#br1" timeOffset="713782.5715">19838 6815 1414 0,'-32'-10'146'15,"32"10"-73"-15,-39-1-8 0,22 5-9 16,-4-3-15-16,3 5-12 0,-4 1-7 0,5 3 2 16,-3 2-3-16,20-12 1 0,-31 30-5 0,16-12-1 15,4 0-5-15,1 2 4 0,3-1-7 0,3 2 3 16,2-2-1-16,2-2-1 0,0-17-3 15,12 29-11-15,-12-29 19 0,25 18-24 0,-25-18 24 16,35 4-16-16,-13-8-10 0,2-3 11 0,3-7-10 16,-2-2 24-16,5-6-10 0,-4-5 10 0,2-3-9 15,-2-4-6-15,1 0 6 0,-2-2-5 0,-1-3 4 16,-1 1-2-16,-4-4 4 0,-1 1-4 0,-3 1-1 16,0 0 0-16,-1 2 0 0,-2-1 0 15,-2 4 0-15,-4 7 0 0,-4 8 0 16,-2 20 0-16,0 0 0 0,0 0 0 0,0 0 0 15,-22 9 0-15,8 18 0 0,-3 10 0 0,-4 9 0 16,0 5 0-16,1 5 0 0,1-2 0 0,6 1 0 16,2-7 0-16,10-2-62 0,-2-11-32 0,19 12-111 15,-18-24-312-15,20 6-70 0,-3-7 9 0</inkml:trace>
  <inkml:trace contextRef="#ctx0" brushRef="#br1" timeOffset="719840.257">9062 8987 874 0,'17'-13'77'0,"-17"13"-6"0,14-25-8 16,-14 25-7-16,17-25 0 0,-17 25-8 0,17-25-29 16,-17 25 10-16,11-19-17 0,-11 19 15 0,0 0 4 15,0 0 1-15,0-19-3 0,0 19-1 16,0 0-3-16,0 0-2 0,0 0-1 0,0 0-4 15,-19 1-3-15,19-1 0 0,-14 17 4 0,7 0 7 16,-7 0 19-16,3 10-32 0,-5-2 26 16,3 7-35-16,-3-2 4 0,2 2 6 0,0 1-12 15,-2 1 6-15,1 0-10 0,-2 0 7 0,-4-1-8 16,4 1 6-16,0-1-9 0,0-5-2 0,4 0-21 16,-3-9-9-16,8 4-25 0,8-23-11 15,-9 28-34-15,9-28-40 0,0 0-32 0,0 0-24 16,0 0-11-16,0 0-83 0,12-30-19 0,9 24 255 15</inkml:trace>
  <inkml:trace contextRef="#ctx0" brushRef="#br1" timeOffset="720034.2934">8963 9114 760 0,'11'-23'173'15,"-21"1"-6"-15,10 22-28 0,-12-23-17 16,12 23-27-16,0 0-8 0,0 0-3 0,-23-18-9 16,23 18-11-16,0 0-18 0,0 0-11 0,0 0-13 15,0 0-8-15,0 0-9 0,0 0-3 0,0 0 2 16,0 0 3-16,20 12 0 0,-20-12 0 0,37 11-4 15,-13-6-2-15,3 0-1 0,3-1-2 0,3 0-5 16,0 1-7-16,3 1-15 0,-2-5-31 16,8 11-31-16,-9-13-33 0,16 19-81 15,-21-21-123-15,9 6-199 0,5 7 51 0,-11-17 421 0</inkml:trace>
  <inkml:trace contextRef="#ctx0" brushRef="#br1" timeOffset="720520.7478">11322 7958 1207 0,'-11'-20'71'0,"11"20"-29"0,0 0-8 0,0 0-8 16,0 0-3-16,0 0-4 0,0 0 0 15,0 0 2-15,0 0-4 0,1 26 3 0,-3-7-15 16,-3 5 2-16,-1 3-8 0,-4 1 5 0,-1 2-6 15,-1 0 7-15,-4 0-8 0,2 1 8 0,-1-4-7 16,-1-1 5-16,2 0 11 0,-1-4-34 0,3 0 18 16,12-22-52-16,-17 34-18 0,17-34-43 0,0 0-86 15,0 0-98-15,0 0-146 0,0 0 120 16,0 0 325-16</inkml:trace>
  <inkml:trace contextRef="#ctx0" brushRef="#br1" timeOffset="720693.1736">11255 8027 1136 0,'-19'-26'322'0,"19"26"-231"0,0 0-22 16,0 0-5-16,-20 13-11 0,20-13 0 0,-4 22-8 16,4-22-5-16,5 29-11 0,-5-29-7 15,16 26-12-15,-16-26-1 0,34 20-7 0,-11-11 0 16,5-6-2-16,7-3-1 0,7-4-8 0,4-9-17 16,10 3-33-16,-5-17-51 0,20 15-73 0,-19-31-161 15,23 13-205-15,4 0 38 0,-6-12 357 0</inkml:trace>
  <inkml:trace contextRef="#ctx0" brushRef="#br1" timeOffset="721231.0954">14677 6327 1483 0,'0'0'25'0,"-17"-15"-20"15,17 15-4-15,0 0 0 0,0 0 0 0,0 0-3 16,-16 24 3-16,5-6-5 0,-2 5 7 0,-3 7 13 16,-2 5-29-16,-3 3 30 0,-2 5-31 0,0 0 8 15,-2 1 8-15,0 5-18 0,-2-2 11 0,3 1-14 16,0-7 1-16,7-2-25 0,-4-12-16 0,16 2-46 15,5-29-44-15,-5 28-72 0,5-28-190 0,0 0 42 16,27 12 269-16</inkml:trace>
  <inkml:trace contextRef="#ctx0" brushRef="#br1" timeOffset="721387.3221">14558 6577 1427 0,'0'0'103'0,"0"0"-34"0,-18-19-5 15,18 19-2-15,0 0-8 0,-19-7-13 16,19 7-15-16,0 0-13 0,0 0-6 0,0 0-5 15,-6 26 0-15,6-26-4 0,14 21 4 16,4-12-3-16,8-4 2 0,10-7-7 0,8-5-19 16,14-3-43-16,-2-20-95 0,32 5-409 0,-7-10 18 15,10-4 73-15</inkml:trace>
  <inkml:trace contextRef="#ctx0" brushRef="#br1" timeOffset="721981.1167">17878 4836 1023 0,'0'0'89'0,"0"0"-36"0,0 0-4 16,-10 17 10-16,10-17 12 0,-7 22 3 15,7-22-16-15,-10 29-6 0,1-12-15 0,1 3-3 16,-3 3-11-16,2 3 0 0,-5 2-14 0,2 3 3 16,-1-1-13-16,-3 1 5 0,1 1 8 0,2 0-31 15,1-3 24-15,0-4-41 0,5-2-7 0,7-23-30 16,-7 30-61-16,7-30-72 0,0 0-160 0,0 0-75 15,0 0 74-15,0 0 367 0</inkml:trace>
  <inkml:trace contextRef="#ctx0" brushRef="#br1" timeOffset="722106.2019">17744 5082 1363 0,'0'0'99'0,"0"0"-24"0,0 0-8 16,0 0-12-16,0 0-13 0,0 0-7 0,0 0-6 15,0 0-2-15,0 0-3 0,33 17-12 0,-7-12-6 16,5-4-7-16,7-2-13 0,9 2-46 15,-7-16-87-15,26 13-399 0,-14-7-35 0,3 2 97 16</inkml:trace>
  <inkml:trace contextRef="#ctx0" brushRef="#br1" timeOffset="723168.6609">15350 7635 827 0,'9'-21'39'0,"-9"21"1"0,0 0 37 16,4-29 11-16,-4 29 16 0,0 0-2 0,0 0-7 15,7-22-13-15,-7 22-19 0,0 0-22 0,0 0-15 16,0 0-11-16,0 0-4 0,0 0-3 0,-2 29 4 15,-1-9-4-15,2 4 2 0,-2 1 14 0,-2 3-33 16,-1-1 28-16,0 1-30 0,0-2 7 16,-2-2-1-16,6 2-19 0,-4-8-11 0,6 5-36 15,0-23-34-15,0 31-71 0,0-31-122 0,0 0-165 16,0 0 50-16,0 0 337 0</inkml:trace>
  <inkml:trace contextRef="#ctx0" brushRef="#br1" timeOffset="723324.9129">15392 7421 1497 0,'-23'-6'32'0,"6"3"-12"0,-2 1-5 15,19 2-1-15,-31 2-2 0,31-2 1 0,-23 7-7 16,23-7-5-16,0 0-13 0,0 0-18 0,-10 19-30 16,10-19-34-16,21 8-47 0,-21-8-78 0,28-7-226 15,0 10 18-15,-5-11 246 0</inkml:trace>
  <inkml:trace contextRef="#ctx0" brushRef="#br1" timeOffset="723653.0405">15853 7551 1406 0,'-29'-8'67'0,"8"5"-15"0,21 3 0 15,-34 5-11-15,34-5-5 0,-35 8-10 0,35-8-2 16,-35 12-1-16,35-12-5 0,-31 17-7 0,31-17-3 15,-20 20-2-15,20-20 0 0,-10 19-3 0,10-19 1 16,1 21-6-16,-1-21 3 0,13 23-3 0,-13-23-13 16,21 22 34-16,-21-22-32 0,26 18 33 15,-26-18-19-15,29 16-1 0,-29-16 3 0,27 13 0 16,-27-13 5-16,20 13-2 0,-20-13 1 16,17 14-3-16,-17-14 2 0,0 0-1 0,11 21-1 15,-11-21 0-15,-2 17-2 0,2-17-1 0,-9 20 2 16,9-20-4-16,-17 21 3 0,17-21-3 0,-22 21 2 15,22-21-3-15,-25 22 0 0,25-22-10 0,-29 23-4 16,29-23-14-16,-22 17-10 0,22-17-16 0,0 0-29 16,-7 20-61-16,7-20-78 0,0 0-281 0,0 0 32 15,17-19 216-15</inkml:trace>
  <inkml:trace contextRef="#ctx0" brushRef="#br1" timeOffset="724482.961">16382 7530 1050 0,'0'0'84'0,"7"-20"-14"0,-7 20-2 16,13-18-1-16,-13 18-6 0,0 0-16 15,12-19-15-15,-12 19-8 0,0 0-3 0,0 0 3 16,0 0 3-16,0 0-1 0,-4 17 1 0,4-17 1 15,-10 31-6-15,4-8 8 0,-3 0 0 0,0 4 5 16,-3-1-6-16,2 4-11 0,-1-2 22 0,2 4-30 16,-1-3 24-16,4 2-13 0,-2-2-10 0,5-1 4 15,-1-3-8-15,4-2 1 0,5-3-5 0,2-1 4 16,5-2-5-16,4 0 3 0,5-5-4 16,2-2 0-16,4-7 1 0,1-3-2 0,5-6 2 15,1-6 1-15,0-2 1 0,-1-6-2 16,-1-1 3-16,-1-4-5 0,-3-1 6 0,-2-2-7 15,-2 0 6-15,-4 2-6 0,-1-1 6 0,-5 3-6 16,-1 1-12-16,-4 2 26 0,-4 4-27 0,-5 17 29 16,1-24-10-16,-1 24-2 0,0 0 2 0,-7-17-3 15,7 17 2-15,0 0-1 0,0 0-1 16,-20 3 1-16,20-3-3 0,0 0 1 0,-14 29-2 16,9-12-8-16,1 4 27 0,2 2-24 0,1 3 25 15,2-1-12-15,1 2-6 0,3-3 4 0,2 0-6 16,2-2 5-16,4-2-5 0,-1-3 6 0,-12-17-3 15,32 25 1-15,-14-17 0 0,4-2 1 16,0-4 5-16,-4 0 5 0,-18-2 3 16,31-8 1-16,-31 8 1 0,23-19 0 0,-23 19-6 15,19-31-11-15,-10 12 0 0,-3-2 0 0,1-3 0 16,-2-3 0-16,0 0 0 0,-1 1 0 0,-2-1 0 16,-1 3 0-16,-1 2 0 0,0 2 0 0,-1 3-9 15,1 17-15-15,-4-27-7 0,4 27-7 0,0 0-13 16,-3-17-22-16,3 17-39 0,0 0-64 0,0 0-85 15,0 0-158-15,3 23-49 0,6-4 84 16,-9-19 384-16</inkml:trace>
  <inkml:trace contextRef="#ctx0" brushRef="#br1" timeOffset="725092.0736">17331 7764 1083 0,'18'-2'131'0,"-18"2"-46"0,0 0-12 15,-19 1-4-15,19-1-11 0,0 0-8 0,-25 22 2 16,25-22-4-16,-28 21 7 0,11-11-11 16,17-10-13-16,-29 24-1 0,29-24 2 0,-26 21-6 15,26-21 3-15,-21 20-17 0,21-20-4 0,-15 19-3 16,15-19-4-16,0 0-1 0,0 0-1 0,-2 20-2 16,2-20 4-16,0 0-1 0,23 9 2 15,-23-9-2-15,31-4 1 0,-10-2 1 0,1-3-2 16,3 0 1-16,1-3-2 0,1 0 1 0,-3 1-2 15,-2 0 3-15,-3 0-3 0,-2-1 2 0,-17 12-1 16,27-27 0-16,-27 27-2 0,23-28 4 0,-23 28-4 16,17-30 6-16,-17 30-3 0,4-32 3 0,-4 32-4 15,-9-29-14-15,9 29 25 0,-17-19-25 16,17 19 29-16,-20-9-12 0,20 9 3 16,-19 0-2-16,19 0 2 0,0 0 2 0,-23 13-11 15,23-13 9-15,0 0-10 0,-13 24 26 0,13-24-18 16,-1 18 17-16,1-18-16 0,6 19-2 0,-6-19 2 15,0 0-2-15,25 20 2 0,-25-20-1 0,28 7 1 16,-28-7 0-16,34 6 1 0,-34-6-3 0,32 6 2 16,-32-6-4-16,27 10 0 0,-27-10 0 15,19 12 1-15,-19-12-2 0,14 17 3 0,-14-17-4 16,11 24 3-16,-11-24-1 0,2 26 1 0,-2-26-1 16,-4 23 2-16,4-23-2 0,-6 19 2 0,6-19-3 15,0 0 1-15,-9 22 0 0,9-22 0 0,0 0 0 16,0 0 1-16,0 0 0 0,0 0-1 15,0 0 2-15,0 0 1 0,0 0 4 0,8-20 0 16,-8 20 1-16,17-30-8 0,-5 13 0 16,0 0 0-16,2-2 0 15,-2 2 0-15,0 0 0 0,1-1 0 0,-13 18 0 0,26-31 0 16,-26 31 0-16,19-23 0 0,-19 23 0 0,0 0 0 16,0 0 0-16,0 0-28 0,0 0-28 0,15-21-38 15,-15 21-34-15,0 0-47 0,40-12-159 16,-40 12-209-16,35-24 46 0,-9 16 306 0</inkml:trace>
  <inkml:trace contextRef="#ctx0" brushRef="#br1" timeOffset="725301.1431">18096 7332 1623 0,'-23'5'92'0,"23"-5"-29"15,0 0-9-15,-21 11-10 0,21-11-13 0,-12 23-6 16,4-4-4-16,1 6 3 0,-1 2-6 0,2 6-2 15,-2 2-8-15,2 1 4 0,1 3-12 0,0-3-1 16,1 3 15-16,-1 0-22 0,2 0 19 0,1-1-11 16,-1-1-11-16,3-8-3 0,2-2-17 0,-1-6-17 15,6 1-22-15,-7-22-7 0,20 40-38 0,-20-40-61 16,26 20-194-16,-26-20-164 0,25-6 36 16,-3 7 396-16</inkml:trace>
  <inkml:trace contextRef="#ctx0" brushRef="#br1" timeOffset="725548.4375">18184 7641 1735 0,'-31'12'80'16,"7"6"-41"-16,-1-3 24 0,6 1-28 16,2-2 23-16,17-14-21 0,-25 23-37 0,25-23 0 15,0 0 0-15,-14 20 0 0,14-20 0 0,0 0 0 16,0 0 0-16,17 18 0 0,-17-18 0 0,22 5 0 15,-22-5 0-15,30 2 0 0,-30-2 0 0,34-2 0 16,-17 1 0-16,0 0 0 0,-17 1 0 0,29 0 0 16,-29 0 0-16,28 4 0 0,-28-4 0 15,27 7 0-15,-27-7-28 0,29 8-39 0,-7 2-44 16,-22-10-75-16,49 10-285 0,-30-7-103 0,7 1 29 16,7 8 481-16</inkml:trace>
  <inkml:trace contextRef="#ctx0" brushRef="#br1" timeOffset="726123.5965">19069 7712 1586 0,'-25'9'38'16,"25"-9"-18"-16,0 0-3 0,0 0 1 0,-22 0-4 15,22 0-9-15,-19 3-3 0,19-3-1 0,-26 10 3 16,26-10 9-16,-30 16 5 0,30-16 9 0,-30 21-1 16,30-21 3-16,-30 32-8 0,18-15 3 0,-2 1-8 15,4 2 3-15,0-3-6 0,5 2 3 0,5-19-4 16,-1 30-1-16,1-30-8 0,13 22 1 16,-13-22-4-16,28 12 1 0,-6-12 3 15,3-5-3-15,3-4 6 0,2-4-2 0,3-1-1 16,1-3-2-16,0-4-1 0,-1-1-2 0,0-3 3 15,-3-2-5-15,-1-2 5 0,-2-1-6 0,-3 1-12 16,-3-1 20-16,-2 1-27 0,-3 1 22 0,-2 1-8 16,-5 2-2-16,0 2 8 0,-2 2-3 0,-7 21 8 15,4-30-3-15,-4 30 3 0,-6-17-1 0,6 17-1 16,0 0-2-16,-19 5-1 0,19-5 4 16,-20 34-4-16,5-7 5 0,-2 8-5 0,-1 1-7 15,-2 3 24-15,2 0-21 0,2 1 21 0,2 2-14 16,2-3-18-16,2-5-9 0,10 3-38 0,-4-14-24 15,19 12-46-15,-15-35-46 0,34 38-92 16,-13-24-229-16,5-12 44 0,12 10 287 0</inkml:trace>
  <inkml:trace contextRef="#ctx0" brushRef="#br1" timeOffset="726686.1288">19543 7652 1361 0,'-24'-6'166'0,"7"10"-104"0,-8-1-6 0,8 7-17 16,-3-3 24-16,1 6-46 0,1-1 21 16,2 5-22-16,-1-1-3 0,5 2 4 15,0-1-7-15,5 1 4 0,2 1-6 0,2 0 1 16,4-2-4-16,-1-17 1 0,9 29-5 0,-9-29 5 16,23 25-5-16,-23-25-1 0,33 19 1 0,-16-13-1 15,2-2-2-15,0-3 3 0,1-2-5 0,0-1-1 16,-2-5-3-16,-1-1-6 0,-17 8 5 0,30-24-5 15,-30 24 6-15,28-32-3 0,-13 13 3 16,-3-2-3-16,0 0 4 0,-1-2-2 0,-1 0 6 16,-3 1-1-16,-2 0-15 0,-2 2 30 0,-3 3-29 15,0 17 32-15,-3-28-2 0,3 28 0 0,-6-18 11 16,6 18-3-16,0 0 1 0,0 0-4 16,0 0-3-16,0 0-3 0,0 0-4 0,-17-4-3 15,17 4-2-15,0 0-1 0,0 0-1 16,9 18 0-16,-9-18 1 0,0 0 4 0,23 15 3 15,-23-15 4-15,25 5 3 0,-25-5-1 0,32 2-1 16,-32-2-4-16,31 2-1 0,-31-2-3 0,27 5 0 16,-27-5-9-16,23 8 8 0,-23-8-6 0,0 0 6 15,21 18 2-15,-21-18 13 0,5 19-19 0,-5-19 0 16,0 25 0-16,0-25 0 0,-7 29 0 0,7-29 0 16,-13 31 0-16,13-31 0 0,-17 30 0 15,17-30 0-15,-17 28 0 0,17-28 0 0,-17 23 0 16,17-23 0-16,-13 18 0 0,13-18 0 15,0 0 0-15,0 0 0 0,0 0 0 0,0 0 0 16,0 0 0-16,0 0 0 0,0 0 0 0,0 0 0 16,0 0-3-16,0 0-2 0,23-24-8 0,-23 24 0 15,21-26-7-15,-21 26 0 0,22-29-6 0,-22 29-3 16,22-30-16-16,-22 30-14 0,21-30-30 16,-4 23-36-16,-15-19-78 0,20 10-337 0,-22 16 18 15,14-23 188-15</inkml:trace>
  <inkml:trace contextRef="#ctx0" brushRef="#br1" timeOffset="727045.4563">19931 7729 1198 0,'0'0'171'16,"0"0"-119"-16,0 0-7 0,0 0 4 16,0 0 10-16,0 0 6 0,11 18-6 0,-11-18-11 15,0 0-8-15,0 0-9 0,24 7-6 0,-24-7-3 16,17 4 0-16,-17-4-7 0,20 5-2 0,-20-5-6 16,18 4 1-16,-18-4-2 0,0 0 3 15,18 3 1-15,-18-3 1 0,0 0 4 0,0 0 2 16,0 0-1-16,0 0 0 0,0 0-5 0,0 0-4 15,0 0-7-15,0 0 0 0,-7-17 0 16,7 17 0-16,0 0 0 0,-18-19-6 0,18 19-11 16,0 0-15-16,-22-21-8 0,22 21-18 0,0 0-22 15,-22-20-22-15,22 20-87 0,0 0-175 0,0 0-189 16,0 0 58-16,-22-1 385 0</inkml:trace>
  <inkml:trace contextRef="#ctx0" brushRef="#br1" timeOffset="727451.7389">19739 7869 1287 0,'-17'-8'243'16,"17"8"-170"-16,0 0-13 0,0 0-1 15,0 0-3-15,0 0-12 0,0 0-16 0,0 0-5 16,0 0-7-16,-19 10 1 0,19-10-1 0,0 0 1 15,0 0 0-15,-9 21 0 0,9-21-2 0,0 0 0 16,0 0-4-16,0 0-2 0,0 0-3 0,0 0 2 16,0 0 2-16,0 0-10 0,18 3 0 15,-18-3 0-15,28-21 0 0,-9 5 0 0,4-3 0 16,3-4 0-16,1 0 0 0,-1 0 0 16,1 0 0-16,-1 1 0 0,-2 2 0 0,-2 1 0 15,-4 4 0-15,-18 15 0 0,28-19 0 0,-28 19 0 16,17-9 0-16,-17 9 0 0,0 0 0 0,0 0 0 15,0 0 0-15,0 0 0 0,1 24 0 0,-3-5 0 16,-3 1 0-16,-1 3 0 0,0 1 0 0,0 0 0 16,0-2 0-16,2 0 0 0,3 0 0 15,1-4 0-15,1-1 0 0,-1-17 0 0,6 26 0 16,-6-26 0-16,12 19 0 0,-12-19-1 0,0 0-53 16,21 13-21-16,-21-13-36 0,0 0-57 15,28 16-143-15,-28-16-254 0,0 0 38 0,28-8 293 16</inkml:trace>
  <inkml:trace contextRef="#ctx0" brushRef="#br1" timeOffset="727857.9626">20170 7712 1571 0,'0'0'58'16,"-17"7"-12"-16,17-7-5 0,0 0 3 0,0 0-9 16,-11 20-10-16,11-20-5 0,0 0 1 0,11 17 0 15,-11-17 4-15,21 8-2 0,-4-4 0 0,0-5 0 16,7 1 1-16,1-3-4 0,1-2-3 0,1-1-7 16,-4 0-10-16,-2-2 0 0,-4 1 0 0,-17 7 0 15,23-16 0-15,-23 16 0 0,18-17 0 16,-18 17-6-16,11-18 6 0,-11 18-13 0,0-18 20 15,0 18-10-15,-12-20 8 0,12 20-7 0,-19-16 1 16,19 16-1-16,-29-9 0 0,12 8 0 0,-4 4 1 16,-1 6-2-16,-1 3-5 0,-5 6 23 15,-1 5-16-15,-2 5 18 0,3 2-17 0,2 1 0 16,2 2 0-16,7-1 0 0,3-2 0 0,7-4 0 16,4 0 0-16,6-4 0 0,4-3 0 15,-7-19 0-15,28 26 0 0,-5-16 0 0,2-6 0 16,9-3-22-16,3-6-24 0,7 4-34 0,-7-16-63 15,19 22-182-15,-18-20-272 0,2 3 29 0,-4 9 303 16</inkml:trace>
  <inkml:trace contextRef="#ctx0" brushRef="#br1" timeOffset="728717.4661">14650 8645 1536 0,'-19'-6'120'0,"19"6"-47"0,0 0-16 15,0 0-4-15,0 0-14 0,0 0-9 16,0 0-11-16,0 0-8 0,0 0-3 0,0 0-4 16,0 0 3-16,29-15-2 0,-29 15 0 15,34-12-3-15,-12 7-1 0,2-1-1 0,3 0 0 16,2 0-3-16,2 0-3 0,-1 0-5 0,1 2-7 16,-1 1-5-16,2 1-10 0,-4-1-17 0,2 6-25 15,-11-10-33-15,11 20-62 0,-30-13-108 0,17-2-239 16,-17 2 36-16,0 0 285 0</inkml:trace>
  <inkml:trace contextRef="#ctx0" brushRef="#br1" timeOffset="728889.3654">14635 8884 1576 0,'-19'2'278'0,"19"-2"-251"0,0 0-25 15,0 0 0-15,26 5 8 0,-8-7 3 0,6-4 8 16,6-3-3-16,4-4-3 0,5-1-7 15,6-2-7-15,0-1-18 0,2 4-19 0,-6-8-53 16,10 17-110-16,-24-15-310 0,16 8-65 0,-8-1 28 16</inkml:trace>
  <inkml:trace contextRef="#ctx0" brushRef="#br1" timeOffset="732008.9004">15638 8734 1122 0,'0'0'43'0,"0"0"-35"0,16-19-8 15,-16 19 4-15,0 0-2 0,22-21 2 0,-22 21 0 16,14-20 6-16,-14 20-2 0,14-25 10 0,-14 25 5 16,11-29 12-16,-11 29 5 0,9-29 5 0,-9 29 1 15,9-21 5-15,-9 21 6 0,0 0 7 16,0 0-4-16,-1-19-7 0,1 19-12 0,0 0-14 15,-27 0-6-15,27 0-5 0,-33 10-2 16,13-1 0-16,-1 4 1 0,-5 4-3 0,-2 3 3 16,-2 2-1-16,-1 2-1 0,-2 2-3 0,1 2 7 15,-2-1-4-15,1 2 8 0,2-1-3 0,5-1 0 16,4-2-8-16,3-3 0 0,7-4-9 0,12-18-13 16,-8 27 22-16,8-27-25 0,12 17 25 0,-12-17-10 15,30 8-1-15,-8-8 0 0,6-2-10 16,3-7 11-16,4-4-9 0,3-4 22 0,2-6-10 15,2-2 12-15,1-3-12 0,-1-2-3 16,-1-2 4-16,-5 1-6 0,-6-1 6 0,-3 2-6 16,-5 1 6-16,-5 2-5 0,-5 4 3 0,-4 4-1 15,-8 19 2-15,3-27-2 0,-3 27 3 0,0 0-2 16,-14-16-1-16,14 16 0 0,-20 3-2 0,20-3 1 16,-29 21-2-16,13-1 4 0,-1 7-1 15,-1 3 2-15,1 4-3 0,1-3 0 0,4 1 0 16,5-2 0-16,4-3 0 0,4-2 0 0,5-4-9 15,5-4-3-15,8-3-16 0,1-4-5 0,8-2-20 16,-1-8-20-16,11 8-36 0,-8-18-23 0,16 13-41 16,-16-22-65-16,17 5-213 0,-7 3-22 0,-7-11 211 15</inkml:trace>
  <inkml:trace contextRef="#ctx0" brushRef="#br1" timeOffset="732321.4106">16217 8664 1195 0,'-31'-2'168'0,"31"2"-86"0,-32 13-23 15,32-13 0-15,-35 22-11 0,35-22-4 0,-35 30-12 16,19-10 0-16,-3 1-9 0,4 2 0 0,1-1-2 16,2 2 3-16,1-5-7 0,3 3 3 15,3-1-10-15,3-3-15 0,2-18 29 0,1 25-30 16,-1-25 29-16,0 0-13 0,14 17 1 0,-14-17 2 16,0 0 1-16,24-4 0 0,-24 4-14 0,24-23 24 15,-10 4-29-15,-1-4 22 0,2-2-11 0,-1-3-8 16,1-1 5-16,-2 1-3 0,-2 1 3 15,-1 3-3-15,-5 1 5 0,-2 3-3 0,-1-1 2 16,-1 3-5-16,-2 0 4 0,1 18-4 16,-4-28 3-16,4 28-3 0,-4-18 3 0,4 18-5 15,0 0-4-15,0 0-5 0,0 0-5 0,0 0-2 16,0 0 1-16,0 0-1 0,23-16-5 0,-23 16-6 16,30-5-14-16,-12-2-20 0,10 8-22 0,-11-14-51 15,19 19-83-15,-36-6-255 0,44-10-23 0,-15 12 156 16</inkml:trace>
  <inkml:trace contextRef="#ctx0" brushRef="#br1" timeOffset="732680.7814">16566 8726 1658 0,'-10'18'63'0,"10"-18"-29"16,-15 25-1-16,15-25-9 0,2 17-4 0,-2-17-8 15,0 0 1-15,18 9 2 0,-18-9-6 0,28-5-3 16,-11-1-1-16,5-4 3 0,2-5-2 0,3-1 3 16,0-4-8-16,-2 0 2 0,-2 0-6 0,-4 1 4 15,-2 2-2-15,-5 0 2 0,-1 0-2 0,-5 0 2 16,-6 17 0-16,9-28 1 0,-9 28-2 16,-2-21 4-16,2 21-6 0,0 0 4 15,-27-17-2-15,27 17-2 0,-35 2 4 0,13 4-1 16,-2 5 4-16,-2 4 3 0,-3 4 7 0,-1 5 1 15,0 5 6-15,-1 0-5 0,4 3 5 0,-1-2-8 16,5 0-11-16,4-1-3 0,3-1 0 0,6-5 0 16,6-3 0-16,7-1 0 0,-3-19-7 0,24 27-5 15,-4-18-19-15,9-2 5 0,1-6-6 0,10-1-16 16,0-6-3-16,13 4-51 0,-12-15-18 16,25 17-102-16,-24-19-234 0,16 4-31 0,0 2 35 15</inkml:trace>
  <inkml:trace contextRef="#ctx0" brushRef="#br1" timeOffset="732993.317">17152 8580 1360 0,'-29'-7'185'0,"8"14"-117"0,-7-5-13 0,7 10 1 16,-3-3-13-16,3 8-7 0,-2 0-8 0,3 5 0 16,-2 0-4-16,4 1 4 0,1 2-5 0,2 1 7 15,2-3-4-15,2 0-2 0,5-4-7 0,6-19-5 16,1 29-8-16,-1-29-4 0,16 18 0 0,-16-18 0 15,29 10 0-15,-9-9 0 0,2-5 0 16,3-3 0-16,1-5 0 0,4-3 0 16,-1-3 0-16,0-1 0 0,-1-2 0 0,-3 2 0 15,0 0 0-15,-6-1 0 0,-1 5 0 0,-18 15 0 16,25-27 0-16,-25 27 0 0,0 0 0 0,16-17 0 16,-16 17 0-16,0 0 0 0,0 0 0 0,0 0 0 15,0 0 0-15,0 0 0 0,-4 26 0 0,4-26 0 16,-4 27 0-16,4-27 0 0,2 31 0 0,-2-31-17 15,3 30-36-15,-3-30-24 0,11 30-65 16,-11-30-100-16,0 0-331 0,17 24-1 0,-17-24 206 16</inkml:trace>
  <inkml:trace contextRef="#ctx0" brushRef="#br1" timeOffset="733524.5421">17876 8636 1457 0,'0'0'148'0,"0"0"-102"16,0 0-14-16,0 0 4 0,0 0 0 0,0 0-4 15,0 0-6-15,0 0-7 0,0 0-7 0,0 0-8 16,0 0 3-16,-21 21-1 0,21-21 7 16,-16 32 3-16,9-14 1 0,-1 3-1 0,4 1 2 15,-1-2-4-15,4 2 3 0,1-3-7 0,3-2 0 16,-3-17-6-16,11 26 1 0,-11-26-2 0,22 16 0 15,-22-16 0-15,33 3 0 0,-14-4 0 0,2-4-2 16,2-2 0-16,1-3-2 0,1-3 3 0,0-2-4 16,1-3 5-16,1 0-3 15,-3 0 2-15,1-3-2 0,-3 3 2 0,-1-2-2 16,-4 0 2-16,-2 3-3 0,-3 0 3 0,-12 17-4 16,19-29 3-16,-19 29 0 0,9-16 1 0,-9 16 4 15,0 0 5-15,0 0-10 0,0 0-1 0,0 0 0 16,0 0 0-16,-18 29 0 0,10-10 0 0,0 1 0 15,-1 3 0-15,2-1 0 0,1 1 0 0,2 0 0 16,4 0 0-16,1-2-12 0,5-1-23 16,2-3-2-16,3 0-16 0,-11-17-14 0,35 27-21 15,-35-27-59-15,47 18-108 0,-30-18-305 0,11-1 55 16,6 2 218-16</inkml:trace>
  <inkml:trace contextRef="#ctx0" brushRef="#br1" timeOffset="733884.3378">18583 8629 1379 0,'-45'-16'225'16,"45"16"-172"-16,-28 0-15 0,28 0-1 0,-23 11-7 15,23-11-7-15,-26 19-7 0,26-19 0 0,-26 28-4 16,15-11 1-16,11-17-8 0,-19 34 7 0,11-17-3 16,3 0 5-16,1 0-1 0,4-17 2 0,-4 30-5 15,4-30 3-15,1 24-2 16,-1-24-2-16,7 18-2 0,-7-18-1 0,0 0-1 15,17 11 0-15,-17-11-1 0,22-3 1 0,-22 3 1 16,31-17 0-16,-13 3 2 0,-1-1-2 0,0-5 2 16,1 1-4-16,-1-2 4 0,-1 2-4 0,-1-2 2 15,-1 2-4-15,0-1 0 0,-2 1-2 0,-1-1 2 16,0 2-3-16,0 0 2 0,-11 18-3 0,18-28 3 16,-18 28-2-16,0 0 0 0,18-16-1 15,-18 16-2-15,0 0 1 0,0 0-2 0,7 23-1 16,-4-6-4-16,-3 2-3 0,1 5-11 0,-2 1-2 15,2 1-18-15,-2-6-13 0,6 7-29 0,-6-10-8 16,14 10-26-16,-13-27-10 0,23 37-46 16,-23-37-146-16,21 15-125 0,7-2 9 0,-11-19 402 0</inkml:trace>
  <inkml:trace contextRef="#ctx0" brushRef="#br1" timeOffset="734265.1438">19054 8502 1413 0,'-39'1'352'0,"9"18"-278"0,-4-2-32 0,7 8-1 15,-4 0-11-15,5 4 0 0,-1 0-5 0,1 0 0 16,6-2-10-16,4-3-15 0,6-4 0 0,5 0 0 16,5-20 0-16,10 26 0 0,-10-26 0 0,33 15 0 15,-9-14 0-15,4-2 0 0,4-6 0 0,4-4 0 16,4-5 0-16,1-5 0 0,-1-2 0 0,-3-2 0 15,-1-4 0-15,-5 0 0 0,-2-2 0 16,-2-2 0-16,-5 1 0 0,-4 1 0 0,-4 0 0 16,-3-1 0-16,-3 3 0 0,-2 0 0 15,-3 2 0-15,-1 4 0 0,-3 1 0 0,1 22 0 16,-7-27 0-16,7 27 0 0,0 0 0 0,-21-5 0 16,21 5 0-16,-20 23 0 0,8-1 0 0,-2 6 0 15,-2 4 0-15,0 6 0 0,2 0 0 0,0 2 0 16,4 2 0-16,1-3 0 0,5 1 0 15,0-3-24-15,7-2-18 0,-2-5-5 0,8 3-45 16,-8-15-37-16,21 17-101 0,-22-35-239 0,15 26-55 16,4-9 35-16</inkml:trace>
  <inkml:trace contextRef="#ctx0" brushRef="#br1" timeOffset="734862.0215">19283 8663 1574 0,'-15'21'78'0,"15"-21"-48"0,-1 20 4 15,1-20 1-15,17 11 3 0,-17-11-2 16,29 2 0-16,-8-7-4 0,4 0-9 16,1-4-4-16,3-2-13 0,0-2-2 0,-2-2-2 15,-2-1 2-15,-4 1-1 0,-4-2 1 0,-2 0-1 16,-15 17 1-16,19-32 0 0,-19 32 2 0,7-30-3 15,-7 30 3-15,-3-26-4 0,3 26 1 0,-12-22-3 16,12 22 1-16,-20-16-7 0,20 16 1 0,-27-8-2 16,27 8 1-16,-30 2 3 0,30-2-1 0,-33 14 3 15,16-1-3-15,-1 2 4 0,1 3 2 16,0 4 7-16,2-1 0 0,2 3 6 16,3-2-6-16,4-1 3 0,5-1-6 0,1-20 2 0,11 29-1 15,-11-29 2-15,24 22-2 0,-7-14-7 0,3-3 0 16,2-1 0-16,2-3 0 0,1-1 0 15,5-1 0-15,-2-3 0 0,0-2 0 0,-2 0 0 16,1 0 0-16,0 0 0 0,-4 1 0 0,-1 2 0 16,-5 3 0-16,-17 0 0 0,23 5 0 15,-23-5 0-15,0 0 0 0,0 0 0 0,12 21 0 16,-12-21 0-16,-5 19 0 0,5-19 0 0,-12 27 0 16,12-27 0-16,-16 31 0 0,16-31 0 0,-19 28 0 15,19-28 0-15,-21 27 0 0,21-27 0 0,-16 24 0 16,16-24 0-16,0 0 0 0,-13 19 0 0,13-19 0 15,0 0 0-15,0 0 0 0,0 0 0 16,0 0 0-16,0 0 0 0,13-25 0 0,-13 25 0 16,15-30 0-16,-8 10 0 0,1 1 0 15,-1-2 0-15,-1 2 0 0,0-2 0 0,0 2 0 16,1-1 0-16,1 0 0 0,0 2 0 0,1 1 0 16,-9 17 0-16,18-25 0 0,-18 25 0 0,21-17 0 15,-21 17 0-15,26-14-10 0,-26 14-53 0,43-7-38 16,-25-8-74-16,26 25-183 0,-17-16-232 15,6 3 41-15,3 8 349 0</inkml:trace>
  <inkml:trace contextRef="#ctx0" brushRef="#br1" timeOffset="735520.612">15224 9229 651 0,'0'0'122'0,"26"-28"-77"0,-3 17 14 15,-3-5 21-15,9 9-3 0,-4-5-10 0,8 7-10 16,-4-5-2-16,8 9 0 0,-4-5-4 0,4 6-12 16,2-1-7-16,5 5-4 0,-1-3-1 0,4 4 4 15,-3-3-1-15,7 5 4 0,-3-4-1 16,7 4 1-16,0-3-3 0,6 3-1 0,1-4-3 0,5 4 2 15,3-4-2-15,8 1-1 0,2-4-4 0,8 1-6 16,3-5-4-16,0 2-3 16,7-4-1-16,2 0-1 0,4-3 2 0,5 0-2 15,0-1 1-15,-1-1-4 0,6 0 3 0,-2 3-3 16,2-3 1-16,2 2-2 0,-3 1-2 0,-1 1 0 16,-2 2-1-16,2 0-1 0,-2 1 2 0,-1 2 0 15,-4 1 0-15,-4 1 1 0,-4 0-1 0,-2 0 0 16,-4 0 2-16,-2 1-2 0,-5-1-3 0,-4 1 4 15,-6-2-2-15,-4 0 0 0,-4 0 3 16,-3-2-4-16,-6 0 0 0,-5-1-5 0,-7 0-7 16,-7-2-12-16,-7 4-18 0,-10-7-25 0,0 12-28 15,-21-3-58-15,0 0-112 0,0 0-245 16,-27-9 5-16,5 18 284 0</inkml:trace>
  <inkml:trace contextRef="#ctx0" brushRef="#br1" timeOffset="735942.4978">16434 9294 1367 0,'0'0'131'0,"52"1"-38"0,-22-4-18 15,12 6-12-15,0-5-21 0,6 2-19 0,5-1-11 16,4-1-10-16,6 1 0 0,5 0 3 16,4-1 5-16,7-1 3 0,4-1 0 0,2 1-4 15,6-1-5-15,-1 1 1 0,5-1 7 0,3 2 3 16,1-3 3-16,2 2 0 0,-1 1-2 0,1-1-5 15,-2 1 0-15,6-2-3 0,-1 1 0 0,5-1 0 16,-5-1-3-16,1-1 1 0,-3-1-1 0,-1-1-3 16,-1-1 0-16,-3-1-3 15,-5 0 2-15,-6 0-3 0,-7 0 3 0,-8 1-5 16,-7 1-4-16,-6 0-7 0,-12 4-7 0,-7-1-10 16,-9 5-11-16,-12-3-22 0,-18 3-25 0,0 0-37 15,0 0-59-15,0 0-88 0,-31 15-240 0,13-4 48 16,-15-13 300-16</inkml:trace>
  <inkml:trace contextRef="#ctx0" brushRef="#br1" timeOffset="736098.7316">19283 9149 1821 0,'0'0'75'0,"0"0"-54"0,20-16-9 15,-20 16-4-15,19-13-14 0,-19 13-13 0,0 0-21 16,17-11-44-16,-17 11-68 0,0 0-197 0,0 0-213 15,0 0 22-15,0 0 356 0</inkml:trace>
  <inkml:trace contextRef="#ctx0" brushRef="#br1" timeOffset="767612.552">669 14469 272 0,'0'0'31'0,"18"-15"-11"0,-18 15-4 16,0 0 3-16,0 0 3 0,17 10 1 0,-17-10-6 16,0 0-6-16,13 25-5 0,-13-25-2 0,11 21-3 15,-11-21 0-15,15 23 0 0,-15-23 6 0,19 22 17 16,-19-22 15-16,25 15 19 0,-25-15 8 0,31 13-3 15,-11-9-7-15,-1-1-11 0,4 0-13 0,0-1-9 16,4 0-4-16,1 1-2 0,0-2-8 16,2 0 1-16,2 0-5 0,1 0-5 15,2 3 4-15,2-2-5 0,0 1 1 0,3-1-2 16,1-1 1-16,1 1-2 0,3-1 1 0,-1 0 0 16,5-1-1-16,0-1 1 0,1 0-1 0,6-4 6 15,-1 1 2-15,5-3 6 0,0 0 4 0,1-2 7 16,5 2 1-16,-3-2 0 0,3 1-5 0,-3 1-4 15,4 1-7-15,0-2-14 0,2 4 13 0,0-2-15 16,2 0 14-16,-1 1-2 0,2 0-2 16,-1 0 1-16,1 0-3 0,2-1 4 0,-3 0-2 15,4 0 4-15,0 0 3 0,-2-1 6 0,2 1 3 16,-4-2 1-16,3 4 1 0,-3-2-4 0,-1 1-3 16,2 0-1-16,-3 1-4 0,2 1-2 0,-1-1-2 15,0 3-1-15,-2 1 1 0,0 0-1 0,-2 1 0 16,0-1 1-16,0 1 0 0,1 0-1 15,-1 1 1-15,-1-2 0 0,2 1 1 0,-1-1-1 16,1-1 1-16,0-2 1 0,2 0-3 0,3-3 6 16,-1-2-3-16,2 0 2 0,2-1-3 0,0-2 0 15,3 1 1-15,-3-1 5 0,1 0 0 16,-3 1 9-16,2 0-7 0,0-2-2 0,1 3-6 16,-1-2-6-16,1 0-1 0,-1 4 1 0,-1-2-2 15,-1 4 6-15,-1 1-4 0,1 0 2 16,-1 3 0-16,-3-1-6 0,1 2 3 0,-3 3-1 15,-1-1 1-15,0 3 2 0,-3 0 1 0,0-1-2 16,0 0 2-16,1 1 0 0,-1 0 0 0,-1-1 2 16,1-1 0-16,0 1 0 0,2 0 2 0,-2-3-2 15,2 1 6-15,-1-3 3 0,4 1 4 0,-2-2 5 16,3 0-3-16,-1-1-1 0,3 0-3 16,-1 0-5-16,1-1-3 0,-1 1-3 15,0-1-3-15,3 1-1 0,-2 0-3 0,1 0 2 16,4 1-1-16,-5 0 4 0,2 0-1 0,0 1 1 15,-2 1-1-15,2 0-2 0,-3 0 1 0,1 1 0 16,-2-1 1-16,-1 3 2 0,0-3 0 0,0 1 0 16,-1-1 1-16,0 0-1 0,-1 0 1 0,1-1-2 15,0 0 2-15,-2-2 5 0,6 2 5 16,-5-3 5-16,2 3-3 0,-1-3-1 0,-1 2-6 16,1 0-4-16,1-2-2 0,2 2-1 0,-1-1-3 15,3 2 1-15,0-1 0 0,-2-1 0 0,1-1 1 16,0 3 0-16,-1-1 0 0,1 1 0 0,0-1 0 15,-1 0 1-15,1 0-1 0,-2-1 1 16,2 0-2-16,1 0 1 0,-2-2-1 0,2 0 4 16,1-2-1-16,0 0 0 0,2 0 3 15,-1-3 4-15,3 2 1 0,-2-2 7 0,2 0-5 16,-2-1 0-16,1 0-5 0,-1 1 0 0,3-1-4 16,1 0 0-16,1 0-4 0,-1 1 3 0,2 2-3 15,-2-2 4-15,-3 2-3 0,3 0 4 0,-1 1-2 16,-1 1 0-16,1 0 0 0,-3 0 2 0,-3 2-2 15,-2 0 2-15,-3 0-2 0,3 0 3 16,-4 1 0-16,-1-2-1 0,-1 1 17 0,-2-1-19 16,2 2 17-16,-4-1-15 0,2 0-1 15,-2 2 1-15,-2 0-1 0,2-2-20 0,0 3 20 16,-2-2-21-16,-1 2 22 0,0 0-1 0,2 0-1 16,-1 1 0-16,-2 0-1 0,1 0 1 0,-3 0-1 15,-2 1 0-15,0 0 2 0,-1-1-2 0,-1 0 1 16,-2 1-1-16,-1-1-1 0,-3 2 1 15,-3 0 0-15,-2 0 21 0,1 0-21 0,-3-1 22 16,-1 0-21-16,-1 0-1 0,0-1 0 0,0-2 0 16,-2 1 0-16,1-2-21 0,-1 2 21 0,-1 0-21 15,0 1 21-15,-2 0 0 0,1-1 1 0,-4 1-1 16,-2 1 0-16,-2-1 0 0,-2 1-2 0,-3 1 22 16,-18-2-20-16,29 5 19 0,-29-5-27 0,20 5-13 15,-20-5-15-15,0 0-24 0,0 0-17 16,0 0-29-16,0 0-45 0,12 25-79 0,-12-25-200 15,-17 10 15-15,17-10 328 0</inkml:trace>
  <inkml:trace contextRef="#ctx0" brushRef="#br1" timeOffset="767941.874">15237 13969 1379 0,'0'0'77'0,"0"0"-45"0,0 0-1 15,0 0-41-15,0 0 9 0,12-19-15 0,-12 19 24 16,9-20 2-16,-9 20 3 0,9-23-2 0,-9 23-10 16,6-27 4-16,-6 27-8 0,7-33 5 0,-2 15-3 15,-1-4 5-15,0 1-7 0,-1-2 7 16,1-2-7-16,-1 1 7 0,0-2-7 0,1-2 6 16,-2-1-7-16,0-1 5 0,2 1-6 0,-2 1 7 15,3-1-6-15,-1-2 8 0,1 1-7 16,0 0 7-16,1-4 13 0,2 1-29 0,1 0 27 15,2-1-28-15,0 2 10 0,-2 0 8 0,2-1-7 16,0 0 9-16,-1 3-9 0,-1 1 8 0,-1 1-7 16,-2 3 6-16,-1 1-7 0,0 1 5 15,-1 2-10-15,-1 3-6 0,-4-1-19 0,1 19-20 16,-1-28-29-16,1 28-51 0,-5-22-63 0,5 22-183 16,0 0-40-16,-12-24 165 0</inkml:trace>
  <inkml:trace contextRef="#ctx0" brushRef="#br1" timeOffset="768519.9961">15486 12902 149 0,'18'2'14'16,"-18"-2"-8"-16,0 0-3 0,23 1-2 0,-23-1 2 16,18 0-1-16,-18 0 7 0,19-1 16 0,-19 1 25 15,18 1 19-15,-18-1 20 0,19 3-1 0,-19-3-1 16,24 2 0-16,-24-2-2 0,25 2-7 15,-25-2-4-15,30 4-14 0,-30-4-12 0,36 1-11 16,-17-1-13-16,6 1-11 0,0 1-7 0,4-1-4 16,3-2-1-16,1 1-1 0,4-3 0 0,2 0-2 15,3-1 1-15,0-1-1 0,4 0 2 0,1 1-2 16,3-1 2-16,-1 0-1 0,2 1 0 16,2 1-1-16,1 0-1 0,1 1-1 0,2 1 1 15,0-1 0-15,1 2-2 0,-1 2 2 16,2-1 0-16,1 0 1 0,1 1-1 0,-2 2 1 15,2-3-3-15,1 2 2 0,1-1-1 0,3-1 2 16,1 0 0-16,2 1 1 0,3-4 5 0,1 0 1 16,2 0 1-16,3-2-4 0,3-1-1 0,1 0-2 15,3-1 0-15,-1 0 0 0,4 0 2 0,-1 0-1 16,5-1 2-16,0 1-2 0,0 0 3 16,1 0-3-16,-1 1 2 0,0 0 0 0,-1 3 0 15,0-1 1-15,-1 2-2 0,-1 2 0 0,-2 2 0 16,1-1 0-16,-3 2 2 0,-2 1 1 0,-1-2-2 15,1 2 2-15,-1 0-1 0,-1 0 7 16,1-2 8-16,1 1 8 0,0-3 6 0,3 4 1 16,-2-5-3-16,5 1-4 0,-1-2-5 0,0 0-3 15,2-2-5-15,2 1-1 0,-1-4 0 16,3 1-3-16,0-1 0 0,4 1-4 0,0-1-1 16,-1 0-4-16,4-1 1 0,0 0-1 0,0 1 0 15,4-1-1-15,-5 3 1 0,-2-1-3 0,1 0 2 16,-2 1-7-16,-2 2-1 0,-2-3-5 0,0 3-7 15,-7-4-2-15,4 2-1 0,-5-4 9 0,2 3-18 16,-6-5-1-16,5 5-50 0,-8-7-43 16,7 6-95-16,-4 2-182 0,-17-17 51 15,15 17 350-15</inkml:trace>
  <inkml:trace contextRef="#ctx0" brushRef="#br1" timeOffset="771207.6083">15690 13235 845 0,'0'0'182'0,"0"0"-93"15,0 0-16-15,0 0-19 0,0 0-13 16,0 0-16-16,0 0-9 0,0 0-7 0,-22 20-1 16,22-20-1-16,-17 34 7 0,6-11 14 0,0 4-30 15,-2 2 31-15,2 5-32 0,-1 1 13 0,1 3 10 16,-1-1-9-16,3 3 9 0,-2 0-9 16,5 0 6-16,0-2-10 0,1-2 8 0,2-10-8 15,0-3 4-15,3-6-8 0,0-17 2 0,6 21-4 16,-6-21 2-16,0 0 1 0,17 8 8 0,-17-8 11 15,0 0 7-15,22-23 6 0,-22 23-6 0,16-31-5 16,-7 9-8-16,-2-4 1 0,-1-5-8 0,-1-3 6 16,0 1-9-16,0-1 8 15,-1 1-8-15,-1 2 6 0,2-2-9 0,-3 0 5 16,1 1-9-16,0-3-9 0,2 1 26 0,0 1-25 16,1 2 25-16,0 3-12 0,4 4-6 0,0 2 5 15,2 3-2-15,-12 19 5 0,26-30 0 0,-26 30 2 16,22-14-4-16,-22 14 1 0,19 2-4 0,-19-2-1 15,20 19 1-15,-20-19-2 0,26 33 2 0,-13-11-4 16,-1 4 5-16,-1 4-7 0,0 4-12 16,-1 2 25-16,-3 3-25 0,1 2 25 0,-4-1-5 15,1 1-9-15,-1-3 8 0,-3 0-11 0,2-3 0 16,1-1-18-16,0-5-2 0,5 0-18 0,-6-11-14 16,7 4-26-16,-10-22-48 0,17 23-73 15,-17-23-196-15,0 0-80 0,0 0 88 0</inkml:trace>
  <inkml:trace contextRef="#ctx0" brushRef="#br1" timeOffset="771680.4231">15712 13474 1529 0,'0'0'103'16,"0"0"-56"-16,-17 2-24 0,17-2-10 0,0 0-9 15,0 0-3-15,0 0-2 0,0 0 4 16,26-5-1-16,-26 5-4 0,29-2 3 0,-10 1-2 15,1-1 2-15,2-1 0 0,1 0-2 16,-1 1 1-16,-1-2-3 0,3 2 1 0,-3 1 0 16,1-1 1-16,-2 2 0 0,-2 3 0 0,-18-3 0 15,32 6 1-15,-32-6 0 0,24 11 0 0,-24-11 0 16,0 0-2-16,18 25 3 0,-18-25-1 0,4 20 3 16,-4-20-4-16,-1 21 4 0,1-21-5 31,-4 21 4-31,4-21-2 0,-7 19 1 0,7-19-2 15,-9 18 5-15,9-18 2 0,0 0 4 0,0 0-1 16,0 0-1-16,0 0-3 0,0 0-3 0,0 0-1 16,0 0-2-16,0 0 0 0,0 0 0 0,0 0 0 15,0 0 1-15,0 0 0 0,0 0 2 0,-2-20 2 16,2 20-3-16,7-24 6 0,-7 24-4 16,9-29 9-16,-9 29-1 0,9-32 4 0,-9 32-3 15,10-31 0-15,-10 31-4 0,6-29 0 0,-6 29-4 16,6-26 1-16,-6 26-4 0,4-17 0 0,-4 17 0 15,0 0-2-15,0 0 2 0,0 0 0 0,0 0-2 16,0 0 0-16,0 0-3 0,0 0-3 0,0 0-1 16,0 0-1-16,0 0-1 0,18-2-1 0,-18 2-5 15,20 0-3-15,-20 0-7 0,28-1-12 16,-28 1-16-16,35-3-20 0,-35 3-33 0,42-5-55 16,-42 5-60-16,42-13-185 0,-19 14-22 0,-23-1 170 15</inkml:trace>
  <inkml:trace contextRef="#ctx0" brushRef="#br1" timeOffset="772056.4872">16263 13458 1135 0,'0'0'218'0,"0"18"-169"0,0-18-15 0,0 0 4 15,8 19 8-15,-8-19 4 0,0 0 1 0,20 5-5 16,-20-5-6-16,29-2-8 0,-9-2-13 0,-1-4-6 15,2-2-6-15,1-3-3 0,1 1-3 16,0 0 0-16,0-2-2 0,-2 2 2 0,-2-1 0 16,-19 13 0-16,24-20-2 0,-24 20 4 0,0 0-1 15,0 0 7-15,9-19 0 0,-9 19-1 16,0 0-2-16,-23-7-3 0,23 7-2 0,-28 0 0 16,11 3 0-16,-1 0-1 0,-2 2 1 0,2 0-1 15,0 2 1-15,1 1 1 0,0 4 3 0,0 0 1 16,17-12 4-16,-32 31-4 0,19-13 2 15,0 0-7-15,5 1 4 0,3 1-7 0,3-1 3 16,0 0-2-16,5 1 0 0,2-3-3 0,1 0 0 16,-6-17-9-16,24 26-6 0,-6-14-17 0,1-6-14 15,7 4-21-15,-5-15-19 0,15 12-38 0,-14-20-48 16,22 17-74-16,-16-8-181 0,0-12-3 0,12 15 271 16</inkml:trace>
  <inkml:trace contextRef="#ctx0" brushRef="#br1" timeOffset="772517.2384">16869 13417 849 0,'0'0'315'0,"0"0"-177"0,-32-16-44 15,32 16-26-15,-24-7-15 0,24 7-8 0,-27-7-9 16,27 7-3-16,-30-2-3 0,30 2-5 0,-32 6-6 16,32-6 1-16,-32 15-1 0,32-15 2 0,-33 23-5 15,33-23 3-15,-32 29-6 0,19-11 5 0,1 0-5 16,4 0 4-16,8-18-6 0,-11 31 0 0,11-31-6 15,-1 23-1-15,1-23-3 0,9 16 1 0,-9-16-1 16,23 13 0-16,-23-13 3 0,36-3 0 16,-14-5-1-16,3-3 1 0,1-3 0 0,3-2-5 15,1-3 3-15,-1 1-2 0,-1-1 3 16,-2 1-4-16,-5 2 4 0,-21 16-5 0,28-24 3 16,-28 24 0-16,0 0 1 0,0 0 0 0,0 0 3 15,0 0 3-15,0 0-1 0,0 0 0 0,0 0-6 16,0 0 0-16,-14 30-5 0,3-9 5 0,0 0-4 15,0 0-1-15,3 0-11 0,1-3-5 16,4-1-17-16,3-17-14 0,4 31-35 0,-4-31-38 16,17 24-83-16,-17-24-93 0,21 0-210 0,2 9 38 15,-5-17 350-15</inkml:trace>
  <inkml:trace contextRef="#ctx0" brushRef="#br1" timeOffset="773861.0472">17421 13370 612 0,'0'0'110'0,"0"0"-13"16,-12-20 0-16,12 20 3 0,0 0 0 15,0 0-13-15,0 0-20 0,0 0-31 0,-19 4 10 16,19-4-24-16,0 0 16 0,-17 23 3 0,17-23 0 15,-11 17-1-15,11-17-6 0,-9 23-3 0,9-23-10 16,-8 34 4-16,5-15-8 0,1 5 3 16,0-2-6-16,3 1 1 0,2-1-10 0,0-2 3 15,3 0-8-15,0-3 3 0,-6-17-5 0,18 27 3 16,-18-27-2-16,20 15 0 0,-20-15 3 0,25 2 0 16,-25-2 5-16,30-9 3 0,-30 9 2 0,32-23 0 15,-19 4-1-15,3-1-5 0,0-3 3 0,-1-1-8 16,1-2 7-16,0 0-9 0,-3 0 6 15,2 0-6-15,-3 3 3 0,-2 2-3 16,0 2 4-16,-10 19-5 0,14-32-8 0,-14 32 9 16,12-20-12-16,-12 20 12 0,0 0 2 0,0 0 1 15,0 0 12-15,0 0-12 0,0 18 11 0,-3-1-11 16,-1 6-3-16,-1 2 4 0,0 2-6 0,-1 2 6 16,-1 0-7-16,1-1 5 0,1 1-9 0,1-5-1 15,3 1-16-15,1-4-11 0,6 1-23 16,-6-22-18-16,17 29-38 0,-17-29-37 0,28 12-71 15,-28-12-126-15,22-13-102 0,6 14 139 0,-17-24 312 16</inkml:trace>
  <inkml:trace contextRef="#ctx0" brushRef="#br1" timeOffset="774220.3912">17890 13360 1205 0,'0'0'71'0,"-18"-6"-23"16,18 6-29-16,0 0 15 0,-18 29-3 0,18-29-5 15,-14 26 2-15,14-26-6 0,-12 32 4 0,12-32-3 16,-7 34 4-16,7-34-7 0,-7 35 4 0,7-35-10 16,-5 34 5-16,5-34-2 0,-2 34 3 0,2-34-1 15,-1 27-1-15,1-27-9 0,1 19 0 16,-1-19-6-16,0 0 0 0,0 0-1 0,0 0 1 16,0 0 1-16,20 10 2 0,-20-10 7 15,12-16-1-15,-12 16 2 0,17-33-7 0,-7 14 0 16,0-2-8-16,1-1 4 0,-1 0-3 0,0-1 4 15,0 2-4-15,-2 0 5 0,0 2-5 0,-1 2 3 16,-7 17-4-16,10-23 2 0,-10 23-1 0,0 0 1 16,0 0 0-16,0 0-2 0,0 0 2 15,0 0-1-15,0 0 1 0,11 29-3 0,-11-11-2 16,0 4-10-16,-2-2-4 0,5 3-12 0,-2-2-3 16,5 2-15-16,-6-23-7 0,16 40-23 0,-16-40-27 15,22 37-59-15,-22-37-55 0,27 22-133 0,-8-5-90 16,-19-17 187-16</inkml:trace>
  <inkml:trace contextRef="#ctx0" brushRef="#br1" timeOffset="774595.4125">18257 13353 1080 0,'-18'-17'242'0,"18"17"-139"0,-20-6-35 0,20 6-35 16,-25 6 3-16,25-6-30 0,-29 23 14 15,13-4 5-15,-2-2-4 0,1 6 4 0,-1-1-6 16,6 3 7-16,-4-1-4 0,5 2 6 0,1-3-10 16,3-2 2-16,2 0-9 0,5-3-1 0,0-18-6 15,6 27 0-15,-6-27-4 0,18 15 3 16,-18-15-2-16,32 5 1 0,-10-8 3 0,2-5-4 16,3-2 3-16,0-7-2 0,1-5 1 0,1-4-3 15,-1-1 5-15,0-2-7 0,-3 0 5 16,0-2-5-16,-4 2 4 0,-4 0-4 0,-1 0-6 15,-2 1 25-15,-3 1-27 0,-5 2 30 0,-3 4-17 16,-2 1-3-16,-1 20 5 0,-1-24 1 0,1 24 7 16,0 0-1-16,0 0 0 0,-19-5-5 0,19 5-7 15,-21 25 1-15,9-5-4 0,-3 5-14 0,2 7 26 16,0-1-23-16,0 2 21 0,4-2-8 0,3 0-13 16,1-5-3-16,5 3-14 0,-3-7-14 15,9 5-29-15,-6-27-27 0,16 41-68 16,-16-41-82-16,0 0-277 0,31 29 35 0,-31-29 312 15</inkml:trace>
  <inkml:trace contextRef="#ctx0" brushRef="#br1" timeOffset="774798.6056">18510 13434 1093 0,'-13'25'298'0,"13"-25"-242"15,0 0-33-15,0 0-9 0,0 0-2 0,0 0 1 16,17 9 5-16,-17-9 4 0,35-13-2 0,-14 4-4 16,5-1-9-16,-1 0-9 0,-2 0-19 15,4 1-7-15,-6-3-8 0,5 6-2 0,-7-7-11 16,4 11-43-16,-23 2-53 0,23-6-112 0,-23 6-116 16,0 0-55-16,-1 22 306 0</inkml:trace>
  <inkml:trace contextRef="#ctx0" brushRef="#br1" timeOffset="774939.1629">18409 13717 912 0,'0'0'109'0,"0"0"-54"16,28-18-23-16,-28 18-21 0,26-26-41 16,-8 18-88-16,-18 8-246 0,20-25-51 0,0 23 224 15</inkml:trace>
  <inkml:trace contextRef="#ctx0" brushRef="#br1" timeOffset="775532.9433">18565 13423 1249 0,'-28'-6'214'16,"28"6"-126"-16,0 0-40 0,0 0-12 0,0 0-16 15,0 0 6-15,0 0 7 0,0 0 4 16,22-6 0-16,-22 6-14 0,32-12-9 0,-13 4-5 16,3 1-4-16,-1-1-2 0,-1 0 1 0,0 0-4 15,-3-2 1-15,-17 10-3 0,29-18-11 0,-29 18 32 16,19-14-30-16,-19 14 33 0,0 0-16 0,16-20 0 15,-16 20 6-15,0 0-2 0,-2-25 2 0,2 25-5 16,-12-17-2-16,12 17-3 0,-21-10-1 0,21 10 0 16,-28-1 1-16,28 1 2 0,-32 10 0 15,15-3 0-15,0 5-2 0,-1 3 1 16,-1 1 8-16,-1 5-26 0,-2 2 25 0,2 4-21 16,-1 0 18-16,2 1 10 0,-1-1-2 0,4-1 6 15,0 0-8-15,4-3 3 0,3-3-8 0,2-3-1 16,7-17-5-16,0 26-2 0,0-26-2 0,15 18 3 15,-15-18-2-15,29 12 2 0,-8-11 0 0,4-4-5 16,5-5-8-16,0-4-19 0,5 1-24 16,-4-8-41-16,11 14-64 0,-17-23-106 0,23 25-151 15,-12-11-127-15,-5-4 86 0,12 17 458 0</inkml:trace>
  <inkml:trace contextRef="#ctx0" brushRef="#br1" timeOffset="775895.6254">18931 13446 1375 0,'0'0'220'0,"0"0"-122"0,0 0-29 0,0 0-24 16,0 0-18-16,0 0-9 0,-3 18-1 0,3-18-6 16,0 0 0-16,2 18-9 0,-2-18 2 0,-1 19-4 15,1-19 2-15,-1 28-1 0,-1-11 0 0,0 1-3 16,-2 2 4-16,4-20-5 0,-10 32 3 0,10-32-2 15,-8 31 3-15,8-31-3 0,-4 21 2 0,4-21 1 16,0 0-3-16,0 0 0 0,0 0 1 0,0 0-1 16,0 0 3-16,0 0 3 0,12-18-1 0,-12 18 6 15,16-32-6-15,-7 11 9 0,3-1 4 0,-5 2 7 16,4 0 4-16,-3 1 2 0,0 1-6 0,-2 0-15 31,-6 18-8-31,10-31 0 0,-10 31 0 0,8-23 0 16,-8 23 0-16,8-17 0 0,-8 17 0 0,0 0 0 15,0 0 0-15,0 0 0 0,24-16 0 0,-24 16 0 16,23-8 0-16,-3 7-25 0,-2-4-30 0,10 6-11 16,-5-7-39-16,18 15-55 0,-15-26-100 0,24 17-329 15,-5-1 70-15,-2-9 252 0</inkml:trace>
  <inkml:trace contextRef="#ctx0" brushRef="#br1" timeOffset="776166.6832">19633 13486 1738 0,'0'0'89'0,"0"0"-62"0,0 0-12 0,0 0-6 15,-3-21-3-15,3 21 4 0,25-18-3 16,-25 18 1-16,33-19-6 0,-14 9-6 16,2 0-3-16,1 3-4 0,1 0-6 0,2 3-4 15,-3-2-18-15,5 7-16 0,-9-7-26 0,10 14-25 16,-28-8-36-16,43 1-59 0,-43-1-49 0,22-8-237 16,-22 8 74-16,0 0 337 0</inkml:trace>
  <inkml:trace contextRef="#ctx0" brushRef="#br1" timeOffset="776338.6089">19581 13619 1574 0,'0'0'117'0,"-22"18"-69"0,22-18-18 15,0 0-15-15,0 0-9 0,0 0-3 16,22 6 1-16,-3-9-1 0,8-4-1 0,4-2 0 16,7-6-17-16,7 3-22 0,-4-9-41 0,17 13-58 15,-16-22-72-15,26 18-192 0,-8-4-104 16,-5-8 79-16,9 15 425 0</inkml:trace>
  <inkml:trace contextRef="#ctx0" brushRef="#br1" timeOffset="776653.4352">20482 13100 1158 0,'-14'17'306'0,"14"-17"-252"0,0 0-34 0,-19 5-8 16,19-5-2-16,0 0 0 0,-11 17 4 0,11-17 3 15,-11 19 2-15,11-19-7 0,-9 19-5 0,9-19-6 16,-2 18-2-16,2-18-7 0,0 0-8 0,15 21-15 16,-15-21-15-16,19 11-31 0,-19-11-34 15,26 5-58-15,-26-5-86 0,22-18-180 0,-1 19 11 16,-10-21 358-16</inkml:trace>
  <inkml:trace contextRef="#ctx0" brushRef="#br1" timeOffset="776829.4881">20757 13067 1097 0,'-37'18'189'0,"31"5"-79"0,-11-6-38 16,7 10-15-16,-7-2-23 0,3 8-2 0,-6 0-10 15,3 4-14-15,-5 3 26 0,4 4-31 0,-3-5 20 16,1 3-12-16,1-6-13 0,2-6-1 0,6 0-29 16,1-7-5-16,7 3-24 0,3-26-29 0,0 35-65 15,0-35-122-15,0 0-221 0,0 0 33 0,0 0 394 16</inkml:trace>
  <inkml:trace contextRef="#ctx0" brushRef="#br1" timeOffset="777157.6139">20687 13420 1113 0,'0'0'321'0,"0"0"-230"0,0 0-36 0,0 0 2 15,15-20 8-15,4 14-11 0,0-5-8 0,5 2-9 16,-1-4-10-16,1 5-10 0,-2-3-17 0,-2 4 4 16,-20 7-13-16,25-8 10 0,-25 8 0 0,0 0 2 15,0 0 14-15,0 0-9 0,1 18 9 0,-1-18-10 16,-17 29-6-16,3-9 3 0,-3-1-5 16,-3 3 3-16,-2 2-2 0,2 0 6 15,-2 0-3-15,1 1 7 0,2-2-4 0,4-2 1 16,3-2-4-16,12-19 0 0,-10 29-5 0,10-29 1 15,6 18-3-15,-6-18 2 0,22 8 1 0,-22-8-1 16,37-3 0-16,-14-5-6 0,5-1-7 0,1-6-13 16,5 4-22-16,-6-11-49 0,15 18-86 0,-25-24-84 15,29 24-125-15,-13-8-121 0,-5-8 117 16,18 16 398-16</inkml:trace>
  <inkml:trace contextRef="#ctx0" brushRef="#br1" timeOffset="777595.1283">21365 13320 1161 0,'-20'2'141'0,"20"-2"-75"16,-25 15-6-16,25-15-40 0,-32 23-1 0,10-9-9 16,1 2-12-16,-2 0 2 0,0 1-6 15,1-1-1-15,0 3-13 0,-1-5-6 0,4 5-12 16,-2-4 8-16,5 2 6 0,-1-2 14 0,17-15-2 16,-22 20-13-16,22-20-51 0,0 0-44 0,0 0-57 15,0 0-30-15,0 0 18 0,22-6 51 0,-22 6 72 16,25-26 92-16,-25 26 86 0,26-29 38 15,-17 9 50-15,-9 20-10 0,16-29-2 0,-16 29-23 16,10-22-18-16,-10 22-20 0,0 0-25 0,0 0-17 16,8-20-23-16,-8 20-17 0,0 0-15 0,0 0-10 15,0 0-10-15,0 0-7 0,0 0-5 0,0 0 2 16,0 0-2-16,13 23 0 0,-13-23-6 0,19 20-10 16,-19-20-16-16,26 19-26 0,-2-4-44 15,-24-15-66-15,47 16-126 0,-47-16-196 16,41 8-25-16,-4 6 257 0</inkml:trace>
  <inkml:trace contextRef="#ctx0" brushRef="#br1" timeOffset="778157.6188">21592 13059 1039 0,'0'0'303'0,"-22"2"-214"16,22-2-31-16,0 0-16 0,0 0-12 0,0 0-5 15,0 0 0-15,0 0-1 0,0 0-1 0,0 0-2 16,-10 27 5-16,10-27 4 0,-4 26 4 0,4-26-6 15,-5 37-2-15,1-18-10 0,5 4-1 0,-2 0-8 16,1 1 2-16,0 2-9 0,-1 0-11 0,1 2 26 16,0 1-28-16,1-1 27 15,-1 0-11-15,4-7-4 0,-3-1 3 0,-1-20-4 16,4 28 3-16,-4-28-3 0,6 18 1 0,-6-18 0 16,0 0 2-16,0 0-2 0,0 0 1 0,0 0 0 15,0 0-2-15,18-8 2 0,-18 8-3 0,13-19 2 16,-13 19-5-16,17-28 3 0,-17 28-2 0,19-29 5 15,-19 29-2-15,19-28 4 0,-19 28-4 16,21-25 4-16,-21 25-3 0,25-23-13 0,-25 23 30 16,31-18-31-16,-31 18 31 0,30-9-17 0,-30 9-1 15,28-2 0-15,-28 2 2 0,23 6-2 0,-23-6-16 16,17 16 32-16,-17-16-32 0,7 28 30 0,-5-10-9 16,-4 1-4-16,-1-1 3 0,-5 2-3 0,-1 0 3 15,-3 0-3-15,-2-1 3 0,-2-1-4 16,-1 0 3-16,-1-2-2 0,-3-2 3 15,2 0-3-15,2-3 1 0,17-11-7 0,-29 12-6 16,29-12-14-16,-22 1-15 0,22-1-20 0,0 0-29 16,0 0-63-16,-22-27-68 0,22 27-145 0,0 0-115 15,12-38 106-15,5 29 376 0</inkml:trace>
  <inkml:trace contextRef="#ctx0" brushRef="#br1" timeOffset="778579.4763">22069 13315 982 0,'-6'-28'197'0,"6"28"-51"0,0 0-59 16,0 0-8-16,1-23-16 0,-1 23-14 0,0 0-6 15,0 0-7-15,-26-12-5 0,26 12-3 0,-19 4-2 16,19-4-3-16,-26 10-3 0,26-10 0 0,-29 18-3 15,29-18-15-15,-34 24 31 0,16-6-29 0,0-1 28 16,-1 6-8-16,1-2-9 0,5 0 4 0,-2 0-8 16,5-2 1-16,3-2-6 0,7-17 1 0,-6 29-5 15,6-29 0-15,7 22-4 16,-7-22 1-16,21 14-2 0,-21-14 4 0,29 5-2 16,-9-7 3-16,2-4-1 0,1-3-2 0,5-3-1 15,-2-3-5-15,0-1 1 0,-2-2-5 0,-1 1 5 16,-3 0-1-16,-20 17 5 0,30-30-2 0,-30 30 4 15,22-23-1-15,-22 23 2 0,0 0 0 0,11-23 1 16,-11 23 0-16,0 0 0 0,0 0-1 0,0 0-2 16,-19 4 0-16,19-4-2 0,-22 23 2 15,10-3-4-15,-1-2 0 0,2 1-7 0,-1 1-3 16,4 0-9-16,-1-3-4 0,6 4-18 0,3-21-16 16,-2 34-31-16,2-34-39 0,14 27-76 15,-14-27-114-15,0 0-187 0,30 11 52 0,-30-11 407 16</inkml:trace>
  <inkml:trace contextRef="#ctx0" brushRef="#br1" timeOffset="778891.9786">22333 13281 1267 0,'-25'-11'220'0,"25"11"-117"0,-20 5-45 0,20-5-18 15,-21 10-14-15,21-10-8 0,-22 16-4 0,22-16-17 16,-21 21 36-16,21-21-32 0,-21 29 28 15,11-12-13-15,10-17-7 0,-16 28 3 16,16-28-5-16,-6 26 1 0,6-26-5 0,4 19 0 16,-4-19-4-16,12 17 1 0,-12-17-1 0,20 11 2 15,-20-11-2-15,25 6 2 0,-25-6 0 0,28-1-1 16,-28 1 0-16,26-3-1 0,-26 3 0 0,17-1 1 16,-17 1 0-16,0 0 1 0,0 0 0 0,0 0 1 15,0 0 1-15,0 0 3 0,11 19-2 16,-11-19 1-16,-7 21-3 0,7-21-1 0,-14 20-3 15,14-20 0-15,-17 21-9 0,17-21-5 0,-18 22-15 16,18-22-15-16,-13 22-27 0,13-22-26 0,-8 19-60 16,8-19-86-16,0 0-273 0,0 0 29 15,0 0 294-15</inkml:trace>
  <inkml:trace contextRef="#ctx0" brushRef="#br1" timeOffset="779267.0157">22434 13399 1306 0,'0'0'167'15,"0"0"-58"-15,0 0-34 0,0 0-20 16,0 0-16-16,0 0-5 0,0 0-6 0,3 18 2 16,-3-18-5-16,20-4-5 0,-20 4-3 15,25-8-7-15,-25 8-3 0,32-15-1 0,-32 15-1 16,31-17-5-16,-31 17 2 0,28-18-3 0,-28 18-13 15,24-22 13-15,-24 22-11 0,15-18 29 0,-15 18-16 16,0 0 18-16,8-19-16 0,-8 19-3 0,0 0 5 16,0 0 2-16,-16-18 2 0,16 18 3 15,-18-3 2-15,18 3-1 0,-25 4 2 0,25-4-1 16,-25 7-3-16,25-7-11 0,-28 15 0 0,28-15 0 16,-29 21 0-16,29-21 0 0,-27 31 0 0,27-31 0 15,-21 31 0-15,21-31 0 0,-13 28 0 0,13-28 0 16,-1 22 0-16,1-22 0 0,7 20 0 0,-7-20 0 15,17 20 0-15,-17-20-1 16,23 14-46-16,-23-14-17 0,29 13-34 0,-29-13-37 16,40 14-82-16,-40-14-172 0,31-8-161 0,-2 13 56 15,-6-16 443-15</inkml:trace>
  <inkml:trace contextRef="#ctx0" brushRef="#br1" timeOffset="779595.1157">23245 13140 836 0,'0'0'140'16,"0"0"-14"-16,-11-26-7 0,11 26-23 0,0 0-21 15,0 0-17-15,-25-3-22 0,25 3-13 0,-19 9-8 16,19-9-4-16,-26 19 3 0,26-19 4 0,-31 30 0 16,16-11 6-16,-7-1-2 0,4 7 9 0,-5-4-2 15,2 7-13-15,-5-1 28 0,4 2-34 0,-3-4 22 16,4 2-18-16,-1-7-12 16,1-2-2-16,3 1-16 0,-1-9-13 0,19-10-27 15,-23 16-28-15,23-16-59 0,0 0-76 0,0 0-214 16,0 0-55-16,-17 3 148 0</inkml:trace>
  <inkml:trace contextRef="#ctx0" brushRef="#br1" timeOffset="779766.985">22924 13215 1536 0,'0'0'205'16,"0"0"-102"-16,8 19-32 0,-8-19-22 0,0 0-13 15,1 24-9-15,-1-24-10 0,8 21-14 0,-8-21-3 16,9 17 0-16,-9-17-2 0,22 13-3 0,-22-13-23 15,34 11-3-15,-15-11-21 0,10 6-38 16,-10-20-78-16,26 15-293 0,-16-7-134 0,4-3 51 16,6 9 474-16</inkml:trace>
  <inkml:trace contextRef="#ctx0" brushRef="#br1" timeOffset="780314.9098">23586 12669 1329 0,'-31'5'241'16,"31"-5"-184"-16,-21 23 6 0,21-23-44 0,-19 29 25 16,11-11-20-16,-1 3-4 0,0 3 6 15,-1 0-4-15,3 7 6 0,0-4-8 16,1 6 5-16,-2-3-8 0,2 4 2 0,0 0-8 15,0 1 2-15,1 0-7 0,-2-1 6 0,1-1-10 16,0-2 7-16,-1-1-6 0,2-1 5 0,-3-2-4 16,2-3-14-16,2 0 19 0,-1-1-23 0,2-2 23 15,1-3-8-15,2-18-1 0,2 22 0 0,-2-22 0 16,0 0 0-16,20 8-2 0,-20-8 2 16,23-7 0-16,-23 7 0 0,33-27 3 0,-14 9-4 15,2-4-7-15,-2 2 24 0,1-1-25 0,-5 2 25 16,1 2-13-16,-4 0-4 0,-12 17 2 15,19-22-1-15,-19 22 1 0,0 0-1 0,0 0 0 16,0 0 0-16,0 0-2 0,0 0 1 0,0 0-1 16,8 17 0-16,-10 3-4 0,-3 3 0 0,0 2 1 15,-1 0-29-15,2 2 15 0,1-4-31 16,4 1 0-16,-1-24-21 0,13 35-35 0,-13-35-43 16,29 20-81-16,-29-20-103 0,27-13-181 0,4 12 75 15,-13-23 423-15</inkml:trace>
  <inkml:trace contextRef="#ctx0" brushRef="#br1" timeOffset="780505.224">24058 12785 1611 0,'-20'-4'129'0,"20"4"-58"0,-22 14-33 15,22-14-15-15,-25 32-12 0,11-8 0 0,-1 2-10 16,2 5 5-16,0 1-6 0,-1 5 4 0,3 0-9 15,-1 2 5-15,2-2-18 0,-1-4-7 0,8 6-39 16,-8-13-24-16,14 13-50 0,-17-20-43 16,21 19-102-16,-3-12-231 0,-4-26 43 0,-4 45 354 15</inkml:trace>
  <inkml:trace contextRef="#ctx0" brushRef="#br1" timeOffset="780677.0889">23747 13059 1738 0,'0'0'177'0,"0"0"-108"0,0 0-35 16,0 0-20-16,0-20-9 0,0 20-4 0,22-12-1 15,-1 3 0-15,5-1-9 0,5 2-12 0,2-5-19 16,5 7-30-16,-6-9-51 0,22 21-109 0,-29-11-367 16,15-1 17-16,-1 5 211 0</inkml:trace>
  <inkml:trace contextRef="#ctx0" brushRef="#br1" timeOffset="781650.5164">907 15005 1221 0,'-15'-21'118'16,"15"21"-34"-16,0 0-11 0,-9-18-6 0,9 18-2 15,-17-17-7-15,17 17-9 0,-25-13-15 0,25 13-4 16,-33-8-11-16,15 7-5 0,0 2 2 0,-4 3 1 16,1 2 0-16,-2 1-1 0,-1 5-3 15,-2 2-7-15,1 5 4 0,2 4-2 0,1 1 9 16,2 0-3-16,6-1 1 0,3-2-6 0,4-4-2 15,7-17-6-15,-2 23-2 0,2-23-1 0,0 0 1 16,22 13 1-16,-22-13 3 0,29 1-2 0,-8-3 0 16,5-4-2-16,3-1 1 0,4-4 2 0,1 0-4 15,1 1 4-15,-1 3-2 0,-1 5 2 16,-5 0-3-16,-4 4 1 0,-4 1-2 0,-20-3-1 16,29 16 4-16,-29-16-1 0,14 31 3 0,-11-10-5 15,-4 4-8-15,-7 4 21 0,-1 3-20 0,-7 3 21 16,-4 1-8-16,-3 2-7 0,-3-3 8 15,-4 0-8-15,2-4 6 0,0-2-5 0,3-6 3 16,1-3-4-16,4-8 1 0,20-12-10 0,-22 9-9 16,22-9-19-16,0 0-15 0,0 0-28 15,18-42-38-15,6 23-43 0,-11-28-84 0,29 14-194 16,-3-6-60-16,-2-9 189 0</inkml:trace>
  <inkml:trace contextRef="#ctx0" brushRef="#br1" timeOffset="781978.6242">1372 14951 1215 0,'0'0'190'16,"0"0"-89"-16,0 0-29 0,-20-1-12 0,20 1-10 16,-21 3-10-16,21-3-3 0,-25 3-5 0,25-3 0 15,-24 8-3-15,24-8-4 0,-17 10-4 16,17-10-5-16,-14 17-6 0,14-17-1 0,-12 32-7 16,8-9 8-16,-1 3-4 0,2 5 6 0,-1 5 0 15,2 0-11-15,1 4 14 0,2 1-15 0,1-5 17 16,3 2-5-16,1-10-1 0,1-6-4 15,-7-22-6-15,25 26-1 0,-7-17-3 0,4-6 4 16,5-2-1-16,-1-5 0 0,4-7 2 0,-2-9-2 16,-1-7 2-16,1-8-3 0,-1-5-6 0,0-4 15 15,-1-3-13-15,-5 1 10 0,-1 0-5 0,-7 4 0 16,-4 3 0-16,-6 4 0 0,-5 5 0 0,-4 2 0 16,-6 4 0-16,-5 1-11 0,-3 6-7 15,-5 0-12-15,0 6-9 0,-4 2-8 16,2 11-6-16,-1-1-12 0,5 15-21 0,-6-8-37 15,19 27-93-15,-19-19-154 0,16 10-156 0,7 8 64 16,-8-17 462-16</inkml:trace>
  <inkml:trace contextRef="#ctx0" brushRef="#br1" timeOffset="782369.2692">889 15661 1744 0,'0'0'74'0,"0"0"-57"0,0 0-11 0,0 0 3 16,26-6 4-16,-5 0 13 0,2 0-4 0,5-1-1 15,5 0-8-15,2-3-5 0,5 3-1 0,2-3 1 16,4-1 3-16,3-1-1 0,2-2-5 0,2-3 2 16,2 0-3-16,1 0 4 15,-1 0-4-15,1 1 3 0,1 0 0 0,-1 2 1 16,0-1 0-16,-5 2-8 0,-3 1 0 0,-5 2 0 16,-7 2 0-16,-3 1 0 0,-6 3 0 0,-5 0 0 15,-22 4 0-15,28-1-2 0,-28 1-16 0,0 0-6 16,0 0-7-16,0 0-7 0,0 0-6 0,0 0-13 15,0 0-24-15,-1 23-34 0,-16-27-52 16,23 21-138-16,-6-17-236 0,0 0 27 0,0 0 405 16</inkml:trace>
  <inkml:trace contextRef="#ctx0" brushRef="#br1" timeOffset="798246.2594">2816 15248 812 0,'0'0'299'15,"0"0"-230"-15,0 0-25 0,0 0-21 0,0 0-19 16,0 0-3-16,0 0 10 0,0 0 6 0,0 0 12 15,19-8 2-15,-19 8 1 0,21-9 18 0,-21 9-19 16,32-16 18-16,-13 4-40 0,7 2 10 0,-3-4-20 16,4 2 9-16,-3-4 3 0,1 1-5 15,-4 0 3-15,3-1-1 0,-6 2 1 16,0 0-4-16,-18 14 4 0,27-26-6 0,-27 26 6 16,19-25-3-16,-19 25 6 0,9-20-1 0,-9 20 2 15,0-21-3-15,0 21-1 0,-10-20-4 0,10 20 0 16,-19-17-3-16,19 17 1 0,-30-10 0 0,30 10 1 15,-34-2 0-15,15 4 0 0,-2 4 2 0,-1 3-1 16,2 2 3-16,-1 1-2 0,1 2 3 0,2 1-3 16,1 2 3-16,17-17-3 0,-24 33 6 15,17-14-5-15,2-1 4 0,4-1-9 0,1 1 2 16,4 1-6-16,1-1 0 0,4 2 2 0,2-1-15 16,2-1 30-16,3 1-29 0,2 0 26 15,0-2-16-15,4-2-12 0,-1-4-5 0,4 2-19 16,-1-8-13-16,7 4-14 0,-6-14-16 0,12 7-23 15,-11-19-33-15,16 13-42 0,-14-21-52 0,0-2-226 16,17 12 80-16,-18-22 379 0</inkml:trace>
  <inkml:trace contextRef="#ctx0" brushRef="#br1" timeOffset="803649.017">3812 14977 862 0,'0'0'277'0,"0"0"-201"15,0 0-20-15,-2-20-5 0,2 20-2 0,0 0 5 16,0 0-2-16,0 0-4 0,0 0-7 0,0 0-10 15,0 0-14-15,0 0-12 0,0 0-5 16,0 0-4-16,-22 22 2 0,22-22-1 0,-18 38 6 16,6-14-5-16,-1 3 9 0,0-1-3 15,-2 3 8-15,1-3 2 0,0 1-9 0,1-4 32 16,3-1-31-16,10-22 30 0,-15 29-18 0,15-29-10 16,0 0 2-16,0 0-10 0,0 0 0 0,0 0 1 15,0 0 0-15,0 0 8 0,0 0 0 0,18-7 1 16,-18 7-1-16,22-24-17 0,-22 24 30 0,28-37-30 15,-13 14 27-15,1-1-16 0,1 0-3 16,0-1 7-16,2 0-5 0,-2 1 7 0,0 3-3 16,-2 0 4-16,1 3-5 0,-2 0 4 0,-14 18-6 15,28-28 2-15,-28 28-3 0,24-21 1 0,-24 21-1 16,18-11 0-16,-18 11-2 0,0 0 1 16,21 0-2-16,-21 0 0 0,0 0 3 0,22 21-2 15,-22-21 3-15,14 28-3 0,-6-10 1 0,-4 4-3 16,1 3 1-16,-1 4-3 0,-2 4 8 15,-2 2-7-15,0-1 9 0,-2 1 5 0,-2-3-22 16,2 1 21-16,-2-1-28 0,3-5 5 0,0-1-4 16,3-2-13-16,-2-24-11 0,9 34-30 0,-9-34-29 15,20 22-55-15,-20-22-68 0,32-9-201 0,-9 3-73 16,-7-16 172-16</inkml:trace>
  <inkml:trace contextRef="#ctx0" brushRef="#br1" timeOffset="804232.1202">4225 15016 944 0,'0'0'91'16,"-22"13"-31"-16,22-13-7 0,-12 17-14 0,12-17-1 15,-5 20-14-15,5-20 2 0,0 22-4 0,0-22 1 16,6 19-4-16,-6-19 3 0,0 0-3 0,26 22 4 15,-26-22 2-15,27 10 2 0,-27-10 2 0,33 4 2 16,-15-8-5-16,5 1 2 0,-2-3 1 16,3 0-2-16,-3-4 2 0,1 0-14 0,-3-2-5 15,2-2-9-15,-4 0 4 0,-17 14-1 0,27-29 0 16,-27 29 0-16,18-26 0 0,-18 26-4 16,9-21 4-16,-9 21 0 0,-2-17 2 0,2 17-2 0,0 0 3 15,-17-20-4-15,17 20 0 0,-23-6 1 16,23 6-1-16,-30 4 2 0,10 3 0 0,1 3 2 15,0 4-4-15,-2 2 4 0,0 4-1 16,2 3 5-16,-2 1-1 0,4 4 5 0,2-3-6 16,3 2 3-16,4-3-9 0,3-3-15 0,4-1 27 15,3-2-32-15,-2-18 30 0,17 25-14 0,-17-25-2 16,32 17 2-16,-12-12 0 0,4-5-6 0,3-3-6 16,1-6-10-16,7-1-15 0,-4-8 0 0,9 5-52 15,-8-15-25-15,14 15-42 0,-14-16 12 16,14 15-15-16,-14-12-5 0,4 7-55 0,-6-1-73 15,-8-6 17-15,9 17 192 0</inkml:trace>
  <inkml:trace contextRef="#ctx0" brushRef="#br1" timeOffset="804998.737">4884 15012 224 0,'-12'30'133'0,"-1"-12"-3"0,2 5-24 0,0 3-3 16,-4-2 2-16,4 5-1 0,-5-7-8 0,5 5-31 16,-4-8 20-16,11 6-14 15,4-25 17-15,-14 34-1 0,14-34-28 0,-12 20-16 16,12-20-13-16,0 0-8 0,0 0-11 0,0 0 1 15,0 0 1-15,0 0 6 0,0 0 8 0,0 0-2 16,18-20-3-16,-9 3-11 0,-1-2-2 0,2-3 12 16,1-2-32-16,0 1 31 0,-1-4-33 0,1 4 14 15,-4 0 3-15,0 0-4 0,-1 4 7 0,-1-2-6 16,1 3 3-16,-1 1-5 0,-5 17 2 16,10-26-2-16,-10 26 1 0,0 0-1 0,12-21 1 15,-12 21-5-15,0 0-1 0,0 0-5 0,0 0-4 16,0 0-3-16,19 2-4 0,-19-2-2 15,0 0-4-15,21 12-3 0,-21-12-6 0,22 10 0 16,-22-10-5-16,29 7 4 0,-11-2 4 0,-18-5 7 16,38 4 7-16,-18-3 6 0,1 0 5 15,1-2 3-15,1 0 4 0,1 0 1 0,-3-3 2 16,1 2-1-16,-3-2 1 0,-19 4 0 0,31-7 1 16,-31 7-1-16,22-9 0 0,-22 9 0 0,0 0 0 15,20-6 3-15,-20 6 19 0,0 0 10 0,0 0 1 16,0 0-2-16,0 0-20 0,0 0-9 0,-21 9 0 15,21-9 5-15,-22 13 3 0,22-13 8 0,-28 18 3 16,28-18 7-16,-30 27 4 16,15-9 5-16,-2-4-3 0,5 6-3 0,12-20-9 15,-25 34 1-15,25-34-7 0,-18 27 0 0,18-27-6 16,0 0-5-16,-6 19-5 0,6-19 2 0,0 0-1 16,18 2-1-16,-18-2 2 0,27-7 1 0,-10-2 4 15,3 0-3-15,2-6 2 0,-1-1-6 0,3 1 0 16,-1-4-2-16,-1 1 3 0,-2 1-4 0,0 0 5 15,-2 2-4-15,-18 15 3 0,29-27-4 16,-29 27 3-16,23-23-3 0,-23 23 0 0,12-19-3 16,-12 19 0-16,0 0 0 0,0 0 4 0,0 0 0 15,0 0 1-15,0 0-2 0,0 0-1 0,0 0 1 16,-15 17-2-16,5 1 5 0,-1 6-5 16,-1 5 7-16,-2 5-7 0,1 5 7 0,0 4 7 15,-1 4-24-15,2 7 18 0,-1 1-28 16,2 6 5-16,-1-1 13 0,1-2-7 0,1-3 18 15,1-9-10-15,3-5 9 0,3-9-9 0,1-5 9 16,2-6-5-16,0-21 5 0,5 22 2 0,-5-22 1 16,0 0 3-16,0 0 1 0,0 0 1 0,0 0-2 15,10-21 2-15,-8 0-7 0,2-7 3 0,0-3-8 16,1-5 6-16,1-1-9 0,0-1 9 0,0 0-7 16,0 2 7-16,0-2-8 0,-1 0 6 15,0-2-9-15,1-1 5 0,-1-2 1 0,1 5-33 16,0-1 11-16,5 9-42 0,-5-1-2 15,8 13-13-15,-7-7-25 0,13 19-40 0,-15-16-74 16,17 10-200-16,-3 8-50 0,-19 4 249 0</inkml:trace>
  <inkml:trace contextRef="#ctx0" brushRef="#br1" timeOffset="805483.1647">5672 14951 1162 0,'0'0'173'0,"0"0"-62"0,0 0-14 0,0 0-18 15,0 0-14-15,0 0-14 0,0 0-12 0,0 0-11 16,0 0-7-16,-21 15-7 0,21-15-4 0,0 0-3 16,-12 18-1-16,12-18 0 15,-9 17-1-15,9-17 1 0,-9 24 2 0,9-24-4 16,-9 33 4-16,6-14-4 0,0-2 2 0,3-17-4 16,-1 32 3-16,1-32-7 0,6 25 4 0,-6-25-4 15,15 17 1-15,-15-17-1 0,21 8 2 0,-21-8-3 16,27-1 3-16,-27 1 0 0,31-11-4 0,-31 11 6 15,31-24-2-15,-31 24 3 0,33-33-4 0,-18 14 4 16,-2-3-7-16,-1 2 6 0,-2 2-2 16,0 1 1-16,-10 17 0 0,12-24 0 0,-12 24-1 15,0 0 2-15,8-19 0 0,-8 19-1 0,0 0 0 16,0 0-4-16,0 0-3 0,-5 20-6 0,5-20-1 16,-8 40-6-16,2-11 8 0,-1 7-2 15,-2 4 10-15,2 5 10 0,-3 3-26 0,0 4 23 16,1 0-20-16,-1-1 6 0,0-3 14 0,-1-3-6 15,1-3 11-15,1-5-5 0,1-5 12 16,1-5-7-16,2-5 6 0,5-22 0 0,-8 27 1 16,8-27 2-16,0 0 1 0,0 0-3 0,0 0-5 15,0 0-3-15,0 0-5 0,-6-17 0 0,4-2-4 16,4-5 3-16,-1-4-5 0,2-3 6 0,1-2-7 16,1 0 3-16,0-1-10 0,0-1 2 0,-2-2-14 15,2-1 1-15,-1-6-17 16,3 5-17-16,-3-6 10 0,8 13-53 0,-11-8-2 15,17 22-67-15,-20-15-64 0,2 33-81 0,29-13-169 16,-29 13 119-16,0 0 363 0</inkml:trace>
  <inkml:trace contextRef="#ctx0" brushRef="#br1" timeOffset="805983.156">6535 14880 1184 0,'-34'-11'273'15,"34"11"-185"-15,0 0-26 0,0 0-12 0,-19 4-16 16,19-4-13-16,0 0-11 0,0 0-3 0,0 0-1 16,0 0-1-16,-20 18-4 0,20-18 4 15,0 0 0-15,-7 22 6 0,7-22-1 0,-4 17 2 16,4-17-1-16,3 18-2 0,-3-18-1 16,0 0 2-16,14 24-5 0,-14-24 2 0,17 13-2 15,-17-13-1-15,22 14-1 0,-22-14 1 0,27 9-3 16,-27-9 1-16,28 8-1 0,-28-8 0 0,27 8 0 15,-27-8 0-15,23 7 0 0,-23-7 0 0,0 0-1 16,22 11 2-16,-22-11-1 0,0 0 5 16,0 0 0-16,0 0 1 0,0 0 2 0,2 22-6 15,-2-22 0-15,0 0-1 0,-27 20-3 0,27-20 3 16,-26 21-2-16,26-21 2 0,-32 24-3 0,32-24 1 16,-29 23-6-16,29-23-2 0,-22 18-10 0,22-18-7 15,0 0-19-15,-17 10-35 0,17-10-26 16,0 0-58-16,0 0-56 0,17-16-115 0,-6-2-140 15,14 7 50-15,-10-24 424 0</inkml:trace>
  <inkml:trace contextRef="#ctx0" brushRef="#br1" timeOffset="806201.9151">7006 14569 1165 0,'0'0'364'0,"0"0"-287"0,-23-1-11 16,23 1-42-16,-16 19 25 0,16-19-40 0,-20 33 6 15,11-10 2-15,-2 2-9 0,0 6 2 0,1 1-12 16,2 5 9-16,0 0-10 0,1 3 8 16,-2 1-8-16,2 0 8 0,-1 0-11 0,-1-2 12 15,2-3-13-15,0-1 2 0,3-3-15 0,-1-8-6 16,6 1-23-16,-1-25-12 0,3 37-21 0,-3-37-72 16,9 18-76-16,-9-18-225 0,0 0-45 15,21 1 277-15</inkml:trace>
  <inkml:trace contextRef="#ctx0" brushRef="#br1" timeOffset="806873.7699">6836 14937 1467 0,'-17'5'102'0,"17"-5"-53"16,0 0-15-16,-5 18 0 0,5-18-3 15,0 0 1-15,19 4 0 0,-19-4 1 0,32-8-6 16,-12 3-6-16,5-5-2 0,0 0-10 0,2-2-1 15,0 0-5-15,0 1 1 0,-3-1-4 0,0 3 1 16,-3 1 0-16,-3 2-1 0,-18 6-2 0,27-5 3 16,-27 5-3-16,0 0 2 0,0 0 4 15,0 0 0-15,0 0 1 0,0 0-1 0,10 23 0 16,-10-23-3-16,-15 24 0 0,15-24-1 0,-23 30 0 16,8-12-2-16,0 2 4 0,-4 2-6 0,2 1 8 15,1 0-4-15,2-1 5 0,2 1-3 0,1-1 3 16,3-1-6-16,2-2 3 0,6-19-4 15,-1 29 3-15,1-29-3 0,7 21-13 0,-7-21 12 16,20 12-15-16,-20-12 16 0,25 0-1 16,-25 0 2-16,33-12 16 0,-12 1-17 0,0-4 13 15,-2-3-16-15,2-2-10 0,-1-1 2 0,0-3-4 16,-3 0 8-16,-3 0-1 0,-1 2 10 0,-4 1-4 16,-1 2 3-16,-3 2-1 0,-4-1 4 0,-1 18-4 15,-1-32 5-15,1 32-2 0,-8-23 3 0,8 23 1 16,0 0 6-16,0 0 0 0,-18-12 1 15,18 12 0-15,0 0-6 0,0 0-1 0,0 0-2 16,-17 23-2-16,17-23-1 0,0 0 3 16,2 18-3-16,-2-18 4 0,0 0 0 0,17 12 2 15,-17-12 5-15,20 3 2 0,-20-3 2 0,27 0 3 16,-27 0 1-16,30-3 0 0,-13 1-1 0,4 2-18 16,-1 0 0-16,2 1 0 0,-3 3 0 0,-19-4 0 15,23 10 0-15,-23-10 0 0,12 16 0 16,-12-16 0-16,3 27 0 0,-3-10 0 0,-1 0 0 15,-2 1 0-15,-3-1 0 0,-1 0 0 0,3 0 0 16,4-17 0-16,-13 28 0 0,13-28 0 0,-7 19 0 16,7-19 0-16,0 0 0 0,-5 17 0 0,5-17 0 15,0 0 0-15,0 0 0 0,0 0 0 0,0 0 0 16,0 0 0-16,0 0 0 0,4-24 0 16,-4 24 0-16,7-28 0 0,1 11 0 15,-2-4 0-15,2 0 0 0,2-2 0 0,1-1 0 16,1-2 0-16,1 3 0 0,-1-1-9 0,2 3-23 15,-2 3-10-15,-12 18-9 0,24-29-21 0,-24 29-39 16,20-21-49-16,2 27-59 0,-22-6-85 0,9-21-212 16,10 27 61-16,-19-6 380 0</inkml:trace>
  <inkml:trace contextRef="#ctx0" brushRef="#br1" timeOffset="807295.6496">7610 14914 1203 0,'0'0'163'16,"0"0"-85"-16,-5 24-15 0,5-24-10 0,0 0-3 15,-1 17-1-15,1-17 1 0,0 0-6 0,21 21-5 16,-21-21-6-16,28 4 1 0,-11-5-1 0,5-1-2 15,-2-4-4-15,2-3-6 0,1-3-1 0,2 0-6 16,-1-4 1-16,2 1-8 16,-5-2 0-16,-1 0-5 0,-20 17-1 0,28-30 1 15,-28 30 4-15,14-22-4 0,-14 22-2 0,5-20 0 16,-5 20 0-16,0 0 0 0,-6-18 0 0,6 18 0 16,0 0 0-16,-29-6 0 0,29 6 0 0,-34 11 0 15,13 0 0-15,-2 6 0 0,0 4 0 0,-1 2 0 16,0 4 0-16,2 0 0 0,0 4 0 15,3-3 0-15,4-2 0 0,3-2 0 0,4-2 0 16,5-3 0-16,3-2 0 0,0-17 0 0,14 25 0 16,-14-25 0-16,31 18 0 0,-11-13-12 0,6-1-18 15,1-8-14-15,8 3-24 0,-6-11-41 0,16 13-64 16,-17-25-94-16,22 12-272 0,-8 3-9 16,-6-8 292-16</inkml:trace>
  <inkml:trace contextRef="#ctx0" brushRef="#br1" timeOffset="807876.9835">8282 14944 508 0,'0'0'167'0,"0"0"1"0,0-17 4 15,0 17-18-15,0 0-25 0,-22-26-21 0,22 26-22 16,-19-9-15-16,19 9-13 0,-25-6-10 16,25 6-9-16,-29 4-11 0,29-4-6 15,-32 11-6-15,32-11-3 0,-34 19-4 0,34-19 3 16,-32 29-1-16,18-12 1 0,2 2 1 0,1-1 0 16,0 1-4-16,5-1 4 0,6-18-6 0,-8 28 1 15,8-28-3-15,0 0 0 0,14 20 0 0,-14-20 5 16,25 1 2-16,-8-4-1 0,4-8 1 0,1-3-2 15,2-2 0-15,1-6-3 0,-1-1 3 0,1-4-5 16,-2-1 5-16,2-3-3 0,-3 1 2 0,-3-1-6 16,-3 1 4-16,-1 4-4 0,-3 0 7 15,-4 1-8-15,0 1-2 0,-4 1 0 0,0 2 0 16,-3 4 0-16,-1 17 0 0,-1-22 0 0,1 22 0 16,0 0 0-16,0 0 0 0,-18 4 0 0,18-4 0 15,-18 32 0-15,5-6 0 0,0 6 0 0,-2 5 0 16,1 3 0-16,0 2 0 0,2-2-11 15,4 3-22-15,0-10-6 0,8 4-22 0,-1-11-23 16,16 7-56-16,-15-33-76 0,29 35-234 0,-11-19-120 16,2-9 128-16</inkml:trace>
  <inkml:trace contextRef="#ctx0" brushRef="#br1" timeOffset="808276.6407">8774 14922 1411 0,'17'11'146'0,"-17"-11"-95"0,0 0-15 0,13-17 5 16,-13 17-8-16,30-18-14 0,-12 6-7 0,1 0-4 15,1 2-6-15,1 1-1 0,-2 1-9 0,2 4-6 16,-21 4-15-16,32-8-16 0,-32 8-13 0,27-1-13 16,-27 1-12-16,22 6-26 0,-22-6-33 15,0 0-75-15,16 20-160 0,-16-20-53 0,2 18 254 16</inkml:trace>
  <inkml:trace contextRef="#ctx0" brushRef="#br1" timeOffset="808433.3253">8756 15105 1509 0,'3'21'142'16,"-3"-21"-110"-16,0 0-16 0,0 0 0 0,18 7-3 15,-18-7-1-15,26-7-3 0,-7-1 1 0,4-4-4 16,3-1-1-16,5-4-16 0,4 2-37 0,-8-10-63 16,15 21-149-16,-21-14-319 0,7 3 41 0,4 7 316 15</inkml:trace>
  <inkml:trace contextRef="#ctx0" brushRef="#br1" timeOffset="809602.2139">10053 14533 770 0,'5'-21'121'0,"-5"21"-15"0,0 0-15 16,0 0-4-16,9-26-4 0,-9 26-9 0,0 0-10 16,0 0-3-16,0 0-5 0,0 0-5 0,0 0-10 15,0 0-10-15,0 0-12 0,0 0-8 16,0 0-8-16,-4 23-1 0,4-23-4 0,-8 26 1 16,8-26-2-16,-9 29-15 0,9-29 29 15,-5 23-43-15,5-23 18 0,1 19-32 0,-1-19-26 16,0 0-27-16,21 29-46 0,-21-29-44 0,20 9-97 15,-20-9-138-15,19 5 74 0,8 7 350 0</inkml:trace>
  <inkml:trace contextRef="#ctx0" brushRef="#br1" timeOffset="809899.01">10393 14512 801 0,'0'0'220'0,"0"0"-103"16,0 0-29-16,0 0-7 0,0 0-20 0,0 0-18 16,-18-2-13-16,18 2-7 0,-10 19-2 0,4-2 5 15,-5 3 14-15,0 5-32 0,-6 4 25 0,2 5-34 16,-3 3 3-16,-3 5 6 0,-2 2-13 0,-2 5 11 15,-3 1-11-15,0 1 10 0,0-2-11 16,1-5 5-16,5-3-29 0,-1-8-11 16,13 3-57-16,-8-19-53 0,22 14-152 0,0-13-211 15,-4-18 61-15,16 20 449 0</inkml:trace>
  <inkml:trace contextRef="#ctx0" brushRef="#br1" timeOffset="810274.0392">10368 14875 1360 0,'0'0'34'16,"0"0"-27"-16,0 0 2 0,5-19 7 16,-5 19 14-16,0 0 9 0,23-23 0 0,-23 23-6 15,22-11-10-15,-22 11-8 0,27-7-3 0,-27 7-2 16,26-1-4-16,-26 1-1 0,24 7-4 15,-24-7 4-15,21 14 4 0,-21-14 2 0,17 20 0 16,-17-20 1-16,11 21-6 0,-11-21 2 0,4 26-3 16,-4-26 0-16,-2 23-2 0,2-23 0 0,-9 22-2 15,9-22 2-15,-15 24-3 0,15-24 2 0,-25 24-2 16,25-24 2-16,-29 27-4 0,11-12 3 0,0 2-2 16,-2 0 8-16,0 1 4 0,1 2 12 15,0-2-2-15,4 1 6 0,1-2-9 16,14-17-2-16,-16 27-6 0,16-27-18 0,-3 19 28 15,3-19-34-15,0 0 30 0,25 19-15 0,-25-19-3 16,33 4 2-16,-12-6-1 0,6-4-2 0,5-2-25 16,1-4 17-16,6 1-52 0,-3-7 4 0,11 10-64 15,-14-20-113-15,20 11-309 0,-10 1-8 0,-5-4 307 16</inkml:trace>
  <inkml:trace contextRef="#ctx0" brushRef="#br1" timeOffset="813770.3956">10992 15074 1662 0,'0'0'100'0,"2"-17"-40"0,-2 17-16 0,1-18 5 16,-1 18-2-16,0 0-3 0,0 0-7 15,1-19-33-15,-1 19-4 0,0 0 0 0,0 0 0 16,0 0 0-16,0 0 0 0,0 0 0 0,0 0 0 16,0 0-58-16,0 0-31 0,0 0-72 15,0 0-141-15,0 0-299 0,-10 21 15 0,10-21 337 16</inkml:trace>
  <inkml:trace contextRef="#ctx0" brushRef="#br1" timeOffset="814480.7654">11349 14622 1530 0,'-27'3'135'0,"27"-3"-108"16,0 0-25-16,19-17-5 0,0 6-13 0,7-1 33 15,5-1-33-15,4-1 32 0,1 2-13 0,0 0-5 16,-1 4 3-16,0 2-3 0,-3 3 0 16,-4 3 2-16,-4 3-1 0,-4 2 1 0,-20-5 1 15,24 19 0-15,-24-19-2 0,7 30-14 16,-12-9 32-16,-2 3-30 0,-7 2 31 0,-6 5-11 15,-3-1-10-15,-3 3 11 0,-2-2 0 0,0 2 11 16,-1-4 3-16,4 2 8 0,-3-4-6 0,5-2 4 16,1-7-10-16,22-18 0 0,-28 22-11 0,28-22-5 15,0 0-4-15,0 0-2 0,0 0 2 16,22-13 1-16,-3 1 4 0,5-6-2 0,6-7 3 16,1-4-6-16,7-2 6 0,2-2-9 0,0 1 8 15,2-1-6-15,-1 0 6 0,-2 2-4 0,-5 1-10 16,-2 3 24-16,-8 5-20 0,-5 3 30 0,-19 19-7 15,25-24 4-15,-25 24 5 0,0 0-4 16,2-20 0-16,-2 20-7 0,0 0-4 0,-17-5-5 16,17 5-3-16,-23 8-1 0,23-8-3 15,-29 23-9-15,10-4 21 0,-1 6-20 0,-1 3 21 16,-1 3-9-16,2 1-4 0,1 1 5 0,6-3-6 16,3-1 6-16,5-2-7 0,4-3-1 0,5-1-10 15,2-1-3-15,6-1-14 0,-12-21-3 0,32 33-12 16,-15-24-42-16,13 9-27 0,-7-17-41 0,21 21-162 15,-10-15-228-15,-4-8 35 0,9 7 372 16</inkml:trace>
  <inkml:trace contextRef="#ctx0" brushRef="#br1" timeOffset="814652.6647">12172 14951 1679 0,'-58'8'163'0,"58"-8"-112"15,-30 1-17-15,30-1-4 0,0 0-10 0,-18-7-12 16,18 7-7-16,0 0-6 0,0 0-15 0,-7-20-12 16,7 20-16-16,0 0-31 0,17-17-51 0,-18-7-116 15,20 16-341-15,-19 8 23 0,31-28 290 0</inkml:trace>
  <inkml:trace contextRef="#ctx0" brushRef="#br3" timeOffset="821967.4756">12629 14335 1136 0,'0'0'116'0,"0"0"-39"0,0 0-21 0,1-17-3 16,-1 17 2-16,0 0 1 0,0 0-1 16,0 0-7-16,0 0-6 0,0 0-11 15,0 0-6-15,0 0-6 0,0 0-3 0,0 0 0 16,0 0-2-16,0 0-1 0,0 0-2 0,0 0-2 15,0 0-2-15,0 0-2 0,0 0-2 0,0 0 2 16,0 24 3-16,-1-1 5 0,-1 6-2 0,-1 6 1 16,1 7-12-16,-3 3-8 0,0 5 18 15,-1 0-17-15,-2 0 18 0,-1 2-6 0,-1-2-9 16,2-3 6-16,-1-5-7 0,3-3 4 0,4-7-13 16,2-5-1-16,6-4-25 0,-6-23-13 0,17 30-19 15,-17-30-18-15,27 18-37 0,-27-18-51 0,34-4-107 16,-15-4-227-16,-7-12 60 0,15 10 376 15</inkml:trace>
  <inkml:trace contextRef="#ctx0" brushRef="#br3" timeOffset="822267.5637">12650 14367 1543 0,'-17'-6'52'0,"17"6"-18"16,0 0-4-16,0 0 3 0,0 0 7 0,0 0 0 15,0 0-1-15,0 0-9 0,0 0-10 0,0 0-9 16,0 0-7-16,0 0-2 0,0 0-2 0,0 0 0 16,0 0 2-16,0 0-1 0,0 0 1 0,17-8 1 15,-17 8-1-15,34-5-1 0,-9 0 2 16,2-2-3-16,2 0 1 0,4-4-2 0,1 0 3 15,2-2-3-15,0 2 0 0,-2-1-11 16,1 2-10-16,-4-1-21 0,0 10-31 0,-10-9-33 0,8 21-65 16,-29-11-115-16,0 0-244 0,11 17 33 0,-11-17 353 15</inkml:trace>
  <inkml:trace contextRef="#ctx0" brushRef="#br3" timeOffset="822510.6806">12549 14702 1556 0,'0'0'161'0,"0"0"-119"0,0 0-19 0,0 0 2 16,21-13 12-16,-1 6 6 16,2-4-9-16,4 2-11 0,-1-3-8 0,3 0-11 0,3 1-2 15,-3-1-1-15,1 0-14 0,-2 2 12 0,1 1-12 16,-3 0 20-16,2 4-24 0,-2 1 10 0,1 2-21 15,-2 0-8-15,2 6-22 0,-9-9-25 0,11 14-22 16,-28-9-56-16,40 10-43 0,-40-10-131 0,21 0-161 16,0 12 81-16,-21-12 415 0</inkml:trace>
  <inkml:trace contextRef="#ctx0" brushRef="#br3" timeOffset="823552.8129">14041 14148 1091 0,'0'0'212'0,"0"0"-135"16,0 0-21-16,-11-18-5 0,11 18-8 0,0 0-7 16,0 0-6-16,0 0-9 0,0 0-7 0,0 0-8 15,0 0-3-15,0 0 0 0,1 18 2 0,-1-18 1 16,0 23 4-16,0-23-1 0,0 33 10 0,-1-12 1 15,2 4 6-15,-2 3-12 0,1 6 3 0,1 2-8 16,1 3 3-16,-2 2-7 0,-2 0 6 16,-1 1-13-16,-1 1-9 0,-1 0 25 15,-1-1-22-15,-1 0 24 0,0-3-8 0,-3-2-10 0,0-5 9 16,2-3-8-16,0-3 6 0,3-6-5 16,2-3 0-16,3-17-2 0,1 23 2 0,-1-23-1 15,0 0 1-15,0 0 2 0,0 0-2 0,0 0 3 16,0 0 0-16,18-8-2 0,-18 8 2 0,15-32 1 15,-5 13-4-15,2-4 6 0,1 0-7 16,0-2 5-16,2 0-6 0,0 1 8 0,0 0-8 16,0 4 6-16,1-1-7 0,1 4 2 0,-17 17 0 15,32-23 1-15,-32 23-1 0,31-10 1 0,-31 10-2 16,31 4 0-16,-31-4-1 0,26 18-2 0,-26-18 2 16,27 28-4-16,-27-28 5 0,27 33-5 0,-27-33 5 15,25 34-3-15,-16-18 2 0,-2 3-1 16,-7-19 3-16,11 30-2 0,-11-30 4 15,3 28-1-15,-3-28 2 0,-10 24-2 0,10-24 4 16,-23 22-2-16,6-13 2 0,-4 1-3 0,-2-2 1 16,-3 0-2-16,-2-4 1 0,0 1-2 0,-1-2 1 15,1-1-6-15,1-3-7 0,6 0-16 0,-1-5-18 16,22 6-23-16,-29-15-37 0,29 15-46 0,0 0-55 16,0 0-53-16,-7-23-82 0,7 23-62 15,27-14 227-15</inkml:trace>
  <inkml:trace contextRef="#ctx0" brushRef="#br3" timeOffset="823990.3453">14615 14642 1092 0,'0'0'211'0,"0"0"-177"0,-19 19-9 0,19-19 6 16,-20 7 10-16,20-7 3 0,-17 8 1 0,17-8-1 15,-17 11 0-15,17-11-6 0,0 0 0 0,-22 17-6 16,22-17-1-16,0 0-8 0,-11 26-5 0,11-26-3 16,-5 19 2-16,5-19-5 0,2 22 3 0,-2-22-6 15,6 20-3-15,-6-20-3 16,0 0 2-16,22 21-3 0,-22-21 1 0,28 10-1 16,-11-5-2-16,5-5 1 0,1-3-1 0,0-1 2 15,0-7-3-15,1 0 3 0,-1-5-3 0,2-1 3 16,-1-3-3-16,-2-1 5 0,-3-1-5 0,0 3 3 15,-4 0-3-15,-1 2 4 0,-14 17-3 0,19-29-15 16,-19 29 16-16,11-22-16 0,-11 22 16 16,0 0 1-16,0 0 14 0,6-17-13 0,-6 17 1 15,0 0 0-15,0 0-14 0,0 0 10 0,-1 17 1 16,1-17 14-16,-4 31-15 0,1-8 13 0,0 2-11 16,-2 0-6-16,1 2 6 0,-1-3-8 15,0-1 0-15,4-4-7 0,1-19-4 0,3 27-8 16,-3-27-5-16,18 11-8 0,-18-11-7 0,33-8-8 15,-13-7-15-15,14 1-32 0,-9-22-57 16,22 14-159-16,-6-13-176 0,-1-7 21 0,11 8 398 16</inkml:trace>
  <inkml:trace contextRef="#ctx0" brushRef="#br3" timeOffset="824146.5819">15455 14162 1155 0,'-42'15'201'0,"31"8"-96"16,-11-3-41-16,7 9-10 0,-2-1-26 15,5 5-4-15,-1 0-16 0,0 3 6 16,0 1-12-16,2 1 6 0,0 1-11 0,3-1 7 16,2 0-12-16,-3-1-34 0,7 0 27 0,-3-8-54 15,10 4-30-15,-5-33-68 0,-4 32-358 0,9-13 38 16,-5-19 236-16</inkml:trace>
  <inkml:trace contextRef="#ctx0" brushRef="#br3" timeOffset="824334.0531">15167 14560 1619 0,'0'0'122'0,"-22"-17"-40"16,22 17-18-16,0 0-8 0,0 0-18 0,0 0-12 15,0 0-15-15,0 0-5 0,0 0-4 16,0 0-1-16,0 0-1 0,23-15 1 16,-1 12-3-16,5-1-8 0,2-2-12 0,7 0-23 15,-6-5-25-15,9 11-64 0,-16-21-110 0,20 18-334 16,-13-7-5-16,3 0 244 0</inkml:trace>
  <inkml:trace contextRef="#ctx0" brushRef="#br3" timeOffset="825552.9235">16563 14238 951 0,'0'0'114'0,"0"0"-15"0,0 0-2 16,0 0 0-16,-14-17-6 0,14 17-15 0,0 0-17 16,0 0-14-16,0 0-13 0,0 0-4 15,0 0-3-15,-5 23 1 0,5-23 1 16,0 23-1-16,0-23-9 0,2 34-1 0,0-14-8 15,0 2 0-15,-2 4-6 0,0 1 3 0,-2 4-8 16,-2 1 6-16,-1 3-7 0,-1 2-8 0,-4 0 21 16,-1-1-29-16,2 1 20 0,-5-5-21 0,7 1-18 15,-3-9-10-15,8 3-25 0,2-27-20 0,-1 29-40 16,1-29-47-16,0 0-92 0,20 6-194 16,-11-23 33-16,15 10 379 0</inkml:trace>
  <inkml:trace contextRef="#ctx0" brushRef="#br3" timeOffset="825756.1205">16546 14307 1272 0,'-18'-12'355'0,"18"12"-283"0,0 0-41 0,-17 7-15 16,17-7-8-16,0 0-4 0,20-5 7 0,-20 5 3 15,36-9 2-15,-12 0-5 0,6-2-2 0,1-2-6 16,4 0 0-16,4-2-4 0,0 2-1 0,3-3-13 15,-1 6-12-15,-6-4-22 0,5 10-22 0,-13-7-24 16,7 16-41-16,-34-5-58 0,39 1-165 16,-39-1-122-16,0 0 87 0,15 35 394 0</inkml:trace>
  <inkml:trace contextRef="#ctx0" brushRef="#br3" timeOffset="825927.9092">16466 14575 1578 0,'0'0'142'0,"20"12"-101"0,-20-12-38 0,20 2 3 16,1-2 6-16,3-6-12 0,4 1 33 0,4-4-17 15,2 0-9-15,4-3-2 0,0-2-15 0,5 2-20 16,-2-7-38-16,8 12-56 0,-16-19-62 0,22 24-60 16,-26-20-114-16,7 6-100 0,9 14 102 15,-20-18 358-15</inkml:trace>
  <inkml:trace contextRef="#ctx0" brushRef="#br3" timeOffset="826177.9614">17367 14417 1233 0,'0'0'315'0,"0"0"-262"16,0 0-34-16,0 0 2 0,16-18 10 16,2 12 4-16,2-5-3 0,5 1-5 0,2-2-4 15,3 0-12-15,3-4-4 0,3 2-7 0,-2 0-6 16,-4 0-19-16,2 5-23 0,-12-4-28 16,8 14-31-16,-28-1-36 0,40-3-106 0,-40 3-266 15,0 0 32-15,22 17 329 0</inkml:trace>
  <inkml:trace contextRef="#ctx0" brushRef="#br3" timeOffset="826349.8559">17305 14707 1267 0,'0'0'369'16,"0"0"-297"-16,0 0-49 0,0 0-5 16,23-19 8-16,-2 13 4 0,3-6 0 0,8-2-6 15,4-4-6-15,7-1-11 0,2 0-19 0,2-2 13 16,1 3-49-16,-6-4 3 0,7 10-35 0,-8-11-23 15,13 16-57-15,-16-22-140 0,8 11-220 0,2 5 4 16,-10-12 416-16</inkml:trace>
  <inkml:trace contextRef="#ctx0" brushRef="#br3" timeOffset="826674.6845">18281 14104 1458 0,'0'0'143'0,"0"0"-84"0,-16-20-29 15,16 20-9-15,0 0-13 0,0 0 3 16,0 0 6-16,3 22 6 0,-3-22 0 0,2 34-1 15,-4-11-13-15,4 5 2 0,-4 1-7 0,0 5 7 16,0 0-11-16,-1 1 6 0,1 2-10 0,2 1 6 16,0-3-7-16,1-2 7 0,0 0-7 0,-1-4 1 15,3 3 4-15,-3-6-48 0,6 4 0 0,-8-11-63 0,16 8-65 0,-14-27-109 16,0 0-268-16,12 31 57 0,-12-31 372 16</inkml:trace>
  <inkml:trace contextRef="#ctx0" brushRef="#br3" timeOffset="826955.9227">18551 14262 1288 0,'-20'13'112'16,"-10"-7"-55"-16,5 9-10 0,-3-7-6 16,5 7-4-16,-4-5-8 0,6 3 3 0,-2-5 0 15,4 3 3-15,2-5-2 0,17-6 2 0,-22 12-1 16,22-12-4-16,0 0-4 0,0 0-9 0,0 0-1 15,0 0 3-15,0 0 5 0,19 20 3 0,-19-20-1 16,32 6-8-16,-12-5-6 0,2 1-6 0,0 2-3 16,1-3-2-16,0 3-1 0,0-2 0 15,0 3-10-15,-1 0-6 0,2 2-16 0,-3-2-14 16,1 5-22-16,-22-10-25 0,38 18-48 0,-38-18-64 16,30 17-136-16,-13-6-207 0,-17-11 79 0,22 19 402 15</inkml:trace>
  <inkml:trace contextRef="#ctx0" brushRef="#br3" timeOffset="827459.4226">18794 14296 1502 0,'0'0'114'0,"0"0"-48"16,0 0-11-16,0 0-4 0,7-17-9 0,-7 17-7 16,0 0-6-16,0 0-8 0,0 0-5 0,0 0-7 15,19 1-2-15,-19-1 0 0,0 0-2 0,26 14 1 16,-26-14-3-16,26 14 0 0,-26-14 2 0,28 17-1 16,-28-17 4-16,28 16-2 0,-28-16 0 0,29 11-2 15,-29-11 1-15,29 10-2 0,-29-10 1 16,23 10 0-16,-23-10-2 0,0 0 3 0,19 13 0 15,-19-13 0-15,0 0 1 0,-3 21-3 0,3-21-2 16,-16 23-1-16,16-23 0 0,-29 29 0 0,11-14 0 16,-3-1 0-16,-1-1 0 0,3-1 0 0,-1-1 0 15,3-5 0-15,17-6 0 0,-23 4 0 0,23-4 0 16,0 0 0-16,0 0 0 0,0 0 0 16,-7-25 0-16,7 25 0 0,19-34 0 15,-3 10 0-15,5-2 0 0,3 1 0 0,3-3 0 16,2 3 0-16,0 0 0 0,0 2 0 0,-3 4 0 15,-3 3 0-15,-4 4 0 0,-19 12 0 0,28-13 0 16,-28 13 0-16,0 0 0 0,0 0 0 0,0 0 0 16,16 20 0-16,-16-20 0 0,-4 36 0 0,0-12 0 15,-5 2 0-15,1 1 0 0,-2 1 0 0,1-2 0 16,1 0 0-16,2-3 0 0,2-3 0 16,3-3-4-16,1-17-26 0,8 26-14 0,-8-26-20 15,21 15-10-15,2-6-26 0,-23-9-32 16,57 2-123-16,-30-10-321 0,12-7 59 0,8 6 267 15</inkml:trace>
  <inkml:trace contextRef="#ctx0" brushRef="#br3" timeOffset="828034.2176">20397 14109 844 0,'12'-32'270'15,"-12"32"-113"-15,0 0-38 0,0 0-20 0,-6-19-23 16,6 19-23-16,0 0-16 0,-19-4-7 16,19 4-2-16,-28 3 3 0,9 1-1 0,1 6 0 15,-5 1-5-15,1 6 0 0,-3-1-6 16,4 4 5-16,-4-1-5 0,6 1 1 0,-1-1-5 15,6-2-1-15,2 0-7 0,12-17-1 0,-10 25-4 16,10-25-1-16,7 20-1 0,-7-20 4 0,21 14 0 16,-4-9 2-16,1-1 2 0,5-3-2 0,5-1-3 15,0-1 1-15,4-2-3 0,-3 3 0 0,-1 0-1 16,-5 2 0-16,-4 1-1 0,-19-3 1 16,28 11 0-16,-28-11 2 0,15 21-2 0,-15-21 2 15,1 31-3-15,-6-12 2 0,-4 3-3 0,-6 1 3 16,-1 1-3-16,-3 1 2 0,-2-2-2 0,0-3 3 15,2-3-5-15,1-2 0 0,18-15-9 16,-25 15-4-16,25-15-13 0,0 0-9 0,0 0-14 16,0 0-17-16,0 0-21 0,17-34-23 0,15 22-65 15,-16-25-128-15,14 8-197 0,8 3 12 16,-8-12 393-16</inkml:trace>
  <inkml:trace contextRef="#ctx0" brushRef="#br3" timeOffset="828331.0885">20805 14128 1260 0,'0'0'330'15,"-23"2"-219"-15,23-2-33 0,-34 8-20 0,16-1-12 16,-5-2-10-16,2 6 0 0,-3-2-9 16,2 6 0-16,0 0-9 0,4 5-1 15,1-1-14-15,2 4-3 0,4-1 0 0,3 1 0 16,3 0 0-16,5-1 0 0,1-1 0 0,5 1 0 16,4-4 0-16,1 2 0 0,6-3 0 0,5-3 0 15,1-3 0-15,5-3 0 0,0-4 0 0,2-3 0 16,2-4 0-16,-1-3 0 0,2-5 0 0,0-5 0 15,-5-3 0-15,-1-6 0 0,-5-2 0 16,-3-5 0-16,-3-3 0 0,-5 0 0 0,-4-1 0 16,-3 2 0-16,-8 1 0 0,-6 3 0 0,-3 2 0 15,-8 3 0-15,-3 4 0 0,-5 2 0 0,-2 8 0 16,-3 3 0-16,0 10-25 0,-7 2-33 0,1 13-21 16,-12-3-35-16,8 22-48 0,-19-16-66 15,21 23-171-15,-11-3-118 0,-4-7 53 0,9 14 464 16</inkml:trace>
  <inkml:trace contextRef="#ctx0" brushRef="#br3" timeOffset="828987.327">13299 15401 767 0,'-2'-19'279'0,"2"19"-143"0,0 0-29 0,0 0-8 16,-18-21-3-16,18 21-10 0,0 0-6 0,0 0-6 15,-17-13-12-15,17 13-10 0,0 0-8 16,0 0-7-16,0 0-8 0,0 0-7 0,0 0-14 16,0 0-1-16,0 0-7 0,-9 27 2 0,9-7-4 15,0 6 6-15,0 5-5 0,-1 4 3 0,-2 3-5 16,0 2 4-16,-2 1-4 0,0 0 6 0,-1 2-8 16,-1 0 8-16,2-1-9 0,-1-4-10 0,2-3 14 15,0-6-35-15,3-5 11 0,0-6-28 0,7 1-35 16,-6-19-32-16,17 18-65 0,-17-18-81 15,17-20-277-15,0 14 63 0,-7-21 325 16</inkml:trace>
  <inkml:trace contextRef="#ctx0" brushRef="#br3" timeOffset="829206.0766">13328 15347 1218 0,'0'0'348'0,"0"0"-294"0,0 0-41 0,0 0-12 16,0 0 3-16,0 0 12 0,0 0 13 0,26-12 7 16,-26 12-3-16,34-11-12 0,-14 4-13 0,1-1-5 15,1 1-2-15,1 0-2 0,2 0-3 16,-2-1-10-16,2 5-8 0,-3-3-18 16,3 7-19-16,-8-10-27 0,9 19-51 0,-26-10-73 15,28-1-243-15,-28 1-21 0,0 0 190 0</inkml:trace>
  <inkml:trace contextRef="#ctx0" brushRef="#br3" timeOffset="829393.6106">13297 15675 1255 0,'0'0'294'16,"0"0"-253"-16,0 0-29 0,0 0-2 0,0 0 12 15,24-4 10-15,-6-6 8 0,8 2-5 16,1-5-3-16,3-1-17 0,3 0-6 0,2-2-9 15,-2 2-7-15,-1-2-20 0,-2 6-20 0,-9-4-27 16,6 12-17-16,-27 2-28 0,31-4-53 16,-31 4-87-16,0 0-228 0,0 0 35 0,0 0 391 15</inkml:trace>
  <inkml:trace contextRef="#ctx0" brushRef="#br3" timeOffset="829565.539">13298 15862 1522 0,'-23'-1'116'0,"23"1"-63"15,0 0-7-15,0 0-9 0,0 0-15 16,0 0-3-16,0 0-14 0,28-16 28 0,-7 6-35 16,4-2 27-16,4-2-15 0,4-2-6 0,2-3 1 15,1 2-12-15,-1 2-9 0,-1-2-20 0,1 9-34 16,-9-10-36-16,14 17-35 0,-17-19-50 0,21 21-118 16,-9-7-204-16,-11-10 59 0,14 16 403 0</inkml:trace>
  <inkml:trace contextRef="#ctx0" brushRef="#br3" timeOffset="830112.3373">14030 15440 1062 0,'-22'4'313'15,"22"-4"-265"-15,0 0-21 0,0 0 5 0,0 0 4 16,0 0 0-16,0 0 0 0,0 0-6 0,0 0-5 15,0 0-9-15,0 0 2 0,0 0 4 0,-13 20 5 16,13-20-3-16,-3 34-1 0,0-13-9 0,-1 3 6 16,-1 1-3-16,0 4 5 0,-3 0-5 0,1 3 2 15,-2-3-8-15,1 0 4 0,0 0-10 0,2-3 3 16,1-3-6-16,3-2 3 16,2-21-4-16,-4 24-11 0,4-24 7 0,0 0-12 15,0 0 31-15,0 0-18 0,8 17 2 0,-8-17 0 16,0 0-16-16,0 0 31 0,11-23-12 0,-11 23 10 15,12-30-11-15,-5 12-3 0,0-4 4 0,-1 1-3 16,-1 0 5-16,0-1-6 0,-1-1 3 0,-1 0-3 16,0 0 4-16,0-4-4 0,0-2 6 0,1-1-7 15,0-5 7-15,1-3-7 0,1-1 6 16,2-1-7-16,1 2 7 0,2 6-6 0,1 5 5 16,1 4-4-16,0 6 3 0,-13 17-3 0,24-21-15 15,-24 21 14-15,27-10-14 0,-27 10 15 0,29-5 1 16,-29 5 0-16,29 2 0 0,-29-2 0 15,28 7 16-15,-28-7-16 0,26 14 15 0,-26-14-15 16,23 19 0-16,-23-19 1 0,20 24-2 16,-20-24 1-16,13 27-3 0,-13-27 3 0,8 26-3 15,-8-26 1-15,-3 27-4 0,3-27-1 0,-15 28-4 16,15-28 1-16,-27 25-4 0,9-13 2 0,-2 0-3 16,-6 1 2-16,0-1-5 0,-3-3 1 0,4 1-4 15,-3-3-2-15,2 2-7 0,2-8-12 0,6 4-24 16,-5-12-27-16,23 7-53 0,-28-9-66 0,28 9-173 15,0 0-94-15,0 0 157 0</inkml:trace>
  <inkml:trace contextRef="#ctx0" brushRef="#br3" timeOffset="830471.716">14438 15405 966 0,'3'-19'93'0,"-3"19"-29"0,10-17-2 16,-10 17 14-16,0 0-3 0,17-21-3 0,-17 21-2 15,0 0-7-15,22 1-4 0,-22-1-7 0,0 0-4 16,0 0-5-16,11 23-6 0,-11-23-11 0,1 31-2 16,-3-12-10-16,-1 5 4 0,-2 0-10 0,-1 4 3 15,0 0-11-15,-1 0 6 0,-3 2-7 0,2-3 4 16,-3-1-4-16,2-3 3 0,3-1-9 16,0-4-3-16,6-18-14 0,-5 22-16 0,5-22-30 15,0 0-24-15,22 14-52 0,-22-14-76 0,21-27-223 16,-21 27-56-16,25-38 235 0</inkml:trace>
  <inkml:trace contextRef="#ctx0" brushRef="#br3" timeOffset="830674.8649">14627 15238 1566 0,'-35'15'115'15,"35"-15"-58"-15,0 0-30 0,0 0-7 0,-8 19-13 16,8-19-2-16,0 0 1 0,18 11 3 0,-18-11 1 15,22 1-1-15,-22-1-4 0,31-2-3 0,-14-2-3 16,2-1-8-16,1 0-10 0,-2-2-18 16,6 3-15-16,-7-5-19 0,7 10-18 0,-24-1-17 15,40-6-79-15,-40 6-78 0,19-15-237 16,-19 15 60-16,0 0 375 0</inkml:trace>
  <inkml:trace contextRef="#ctx0" brushRef="#br3" timeOffset="830862.4217">14541 15513 1266 0,'-9'24'128'15,"9"-24"-83"-15,0 0-16 0,0 0 2 0,17 2 1 16,-17-2 1-16,27-5 0 0,-27 5-1 0,38-12-2 16,-19 3-5-16,4 1-7 0,-1 0-5 15,0-1-9-15,-2 5-11 0,-20 4-18 0,31-10-19 16,-31 10-24-16,20-1-30 0,-20 1-26 15,0 0-73-15,0 0-162 0,0 0-108 0,-5 23 138 16,-12-27 329-16</inkml:trace>
  <inkml:trace contextRef="#ctx0" brushRef="#br3" timeOffset="831049.8373">14462 15774 1233 0,'0'0'428'0,"0"0"-322"0,0 0-59 16,0 0-20-16,0 0-5 0,0 0 0 0,0 0 4 15,22-4-3-15,-22 4-1 0,27-7-10 16,-10 2-5-16,3-2-11 0,2 1-3 0,0-1-17 16,1 3-25-16,-23 4-34 0,40-7-65 0,-35-11-121 15,-5 18-307-15,27-8 11 0,-27 8 316 0</inkml:trace>
  <inkml:trace contextRef="#ctx0" brushRef="#br3" timeOffset="836301.4187">13373 6050 1073 0,'0'0'162'0,"0"0"-123"0,0 0-27 0,0 0 3 0,0 0 17 16,0 0 11-16,0 0 0 0,3 30-1 15,-2-11-13-15,5 10 1 0,-2 0-3 16,4 10 11-16,-3-2-10 0,6 8 3 0,-1 2-19 16,3 3-12-16,-1-1 20 0,1 2-25 0,-2-1 23 15,-2-4-10-15,2-4-13 0,-2-3 9 0,2-6-21 16,-3-7-19-16,7-2-30 0,-15-24-25 0,28 22-49 16,-28-22-61-16,24-26-251 0,-7 15-8 0,-13-20 228 15</inkml:trace>
  <inkml:trace contextRef="#ctx0" brushRef="#br3" timeOffset="836504.517">13484 6122 1716 0,'0'0'48'0,"0"0"-34"15,12-29 3-15,2 12 3 0,1-6 7 0,7 0-9 16,1 0-6-16,3-1-11 0,2 0 1 0,0-2-9 15,2 3-5-15,0 0-22 0,2 6-22 0,-9-6-30 16,12 15-23-16,-17-13-27 0,17 22-75 0,-35-1-180 16,29-13-96-16,-8 24 142 0</inkml:trace>
  <inkml:trace contextRef="#ctx0" brushRef="#br3" timeOffset="836707.6446">13551 6435 1719 0,'0'0'37'0,"0"0"-34"16,0 0-20-16,0 0 43 0,1-31-23 15,-1 31 36-15,28-34-14 0,-8 16-13 0,2-2-3 16,2 1-11-16,3 0 3 0,1 0-4 0,1 2-2 16,-2 1-9-16,1 3-13 0,-7-1-22 0,6 9-18 15,-27 5-22-15,40-11-37 0,-40 11-41 0,29-1-63 16,-29 1-165-16,0 0-33 0,13 27 174 15</inkml:trace>
  <inkml:trace contextRef="#ctx0" brushRef="#br3" timeOffset="836879.5233">13540 6713 1483 0,'-29'7'159'0,"29"-7"-101"0,-12 17-36 15,12-17-2-15,0 0 4 0,0 0-1 0,26-19 5 16,-7 5-8-16,3-7-6 0,4-3-9 15,6-2-2-15,2-4-7 0,4-1-5 0,-2-6-28 16,6 5-26-16,-11-14-33 0,14 16-83 0,-22-22-50 16,20 7-264-16,-5 6-3 0,-13-9 244 15</inkml:trace>
  <inkml:trace contextRef="#ctx0" brushRef="#br3" timeOffset="837108.2246">14053 5845 1354 0,'-9'-18'389'0,"9"18"-359"0,0 0-29 0,-15 17-2 16,15-17 0-16,1 19 4 0,-1-19 0 0,6 35 7 15,-1-10-3-15,0 5 5 0,0 1-9 0,1 4 6 16,0 3-11-16,0 1 8 0,0 4-10 16,0 2 8-16,0-1-14 0,2 0-4 0,1 1-14 15,1-6-2-15,5 1-14 0,-6-13-53 0,16 9-14 16,-25-36-46-16,41 43-45 0,-24-25-238 0,5-19-4 15,12 5 199-15</inkml:trace>
  <inkml:trace contextRef="#ctx0" brushRef="#br3" timeOffset="837452.879">14519 6081 908 0,'-21'-6'247'0,"-4"12"-201"0,-7-6 13 16,10 11 24-16,-8-10 20 0,13 15-2 0,-10-9-22 15,10 11-10-15,-6-5-17 0,10 5-5 0,13-18-15 16,-21 31-4-16,21-31-11 0,-9 27-2 16,9-27-5-16,-1 28 0 0,1-28-1 0,8 23 0 15,-8-23-3-15,15 18-1 0,-15-18 0 0,26 10 1 16,-26-10 2-16,33 0 3 0,-15-5 0 0,1-1-3 16,2-4-1-16,1-2-5 0,1-3 2 15,-2-3-5-15,-2-2 4 0,-1 0-3 0,-1-1 2 0,-2 2-3 16,-2-2 4-16,-2 2-4 0,-2 1 3 15,-9 18-2-15,15-28 2 0,-15 28-2 16,0 0 2-16,7-21-1 0,-7 21 0 0,0 0 0 16,0 0 0-16,0 0 0 0,0 0-3 0,0 0-6 15,0 0-7-15,-9 27-4 0,6-7-8 0,-1 1 1 16,3 6-9-16,-3-4-2 0,5 2-24 0,-4-8-13 16,11 8-36-16,-8-25-47 0,15 27-57 0,-15-27-56 15,17 1-113-15,4 5-34 0,-21-6 260 16</inkml:trace>
  <inkml:trace contextRef="#ctx0" brushRef="#br3" timeOffset="837780.9939">14835 5896 1469 0,'-23'6'64'15,"23"-6"-9"-15,-35 24 4 0,35-24 4 0,-28 27-19 16,28-27-9-16,-22 25-10 0,22-25 0 0,-15 24-6 15,15-24-2-15,-2 19-8 0,2-19-2 0,0 0-3 16,13 23-1-16,-13-23 0 0,22 11 1 0,-22-11 3 16,27 8 1-16,-27-8-2 0,30 2-1 0,-13-3-3 15,-17 1 0-15,32-1-1 0,-32 1 0 0,28-3 0 16,-28 3 0-16,22 0-2 16,-22 0 1-16,0 0 0 0,0 0 1 0,19 12-1 15,-19-12 2-15,0 0-1 0,10 22 1 0,-10-22 0 16,-5 23 1-16,5-23-4 0,-9 28 4 0,9-28-4 15,-14 30 2-15,14-30-6 0,-16 27-1 0,16-27-7 16,-11 17-4-16,11-17-13 0,0 0-20 0,0 0-25 16,0 0-22-16,0 0-40 0,9-34-63 15,13 14-215-15,-9-7-86 0,-1-12 97 0</inkml:trace>
  <inkml:trace contextRef="#ctx0" brushRef="#br3" timeOffset="837984.1089">15153 5349 1665 0,'0'0'41'0,"-17"13"-19"16,17-13 1-16,-15 28 8 0,7-7-8 0,1 8-1 15,-1 2-11-15,2 4 6 0,-1 3-8 0,3 0 6 16,-1 2-11-16,3 1 6 0,-1 3-11 0,3-4-8 16,1 1 21-16,1-2-23 0,0-3 23 0,0 2-8 15,3-3-25-15,-1-6-6 0,2 1-5 0,-2-8-11 16,5 2-18-16,-9-24-12 0,13 34-53 0,-13-34-40 15,0 0-231-15,17 11-94 0,-17-11 42 16,0 0 436-16</inkml:trace>
  <inkml:trace contextRef="#ctx0" brushRef="#br3" timeOffset="838296.6279">14992 5772 1548 0,'-7'18'102'0,"7"-18"-72"0,0 0-6 0,0 0 10 15,0 0 7-15,24 9-1 0,-7-11-3 0,1-6-21 16,6 0 27-16,1-4-32 0,3-2 23 0,0-3-18 16,1 1-9-16,-1 0-2 0,-1 0-5 0,-3 3 3 15,-3 1-4-15,-3 1 6 0,-18 11-1 16,31-18 1-16,-31 18 0 0,20-14-1 0,-20 14 0 0,0 0 1 16,0 0-2-16,0 0 2 15,0 0-1-15,0 0 0 0,0 0-1 0,0 0-1 16,0 0 2-16,0 0-4 0,8 29 0 0,-10-10-1 15,-3 1 2-15,2 4-3 0,0 2-8 0,0 0 20 16,2 1-21-16,-1-3 18 0,1-1-23 0,4-1-10 16,-1-5 1-16,-2-17-8 0,11 26 1 0,-11-26-14 15,0 0-39-15,30 17-53 0,-28-36-126 0,15 8-312 16,-3-7 52-16,0-14 249 0</inkml:trace>
  <inkml:trace contextRef="#ctx0" brushRef="#br3" timeOffset="838452.8657">15441 5378 1613 0,'-39'13'158'0,"39"-13"-140"15,-27 14-20-15,27-14-1 0,0 0-21 0,0 0-26 16,-7 19-41-16,7-19-61 0,0 0-89 0,19 15-236 16,-19-15-7-16,38 1 220 0</inkml:trace>
  <inkml:trace contextRef="#ctx0" brushRef="#br3" timeOffset="838624.7372">15735 5422 1429 0,'-25'2'118'0,"9"15"-29"0,-8-9-11 0,6 11-9 16,-5-6-24-16,5 6-9 0,-4-1-5 0,5 4 3 16,1-1-4-16,5 2 0 0,3 0-10 0,2 2-3 15,3-1-9-15,3 2 1 0,3-5-7 0,3 0 0 16,1-4-3-16,-7-17 2 0,29 23-4 0,-9-18-4 15,5-5-14-15,1-8-16 0,7-1-35 16,-6-17-60-16,20 15-104 0,-21-30-162 0,21 11-158 16,0 1 39-16,-8-17 450 0</inkml:trace>
  <inkml:trace contextRef="#ctx0" brushRef="#br3" timeOffset="839327.8736">16092 4914 1546 0,'0'0'20'0,"0"0"-18"15,-21-3 7-15,21 3 9 0,0 0 6 0,0 0 0 16,0 0-4-16,0 0 1 0,0 17 1 0,0-17 8 15,10 30 3-15,-2-7 4 0,-2 3-9 0,1 3 2 16,1 3-11-16,0 4-11 0,-3 1 22 0,2 4-23 16,-2 0 19-16,0 2-9 15,-1-5-11-15,-1 0 5 0,0-4-5 0,-1-5 2 16,1-5-5-16,0-2 1 0,-3-22-4 0,9 29 1 16,-9-29-2-16,0 0 2 0,0 0-2 0,17 13 0 15,-17-13 1-15,0 0 0 0,11-24 3 0,-5 4-3 16,-4-5 3-16,2-5-5 0,-3-4 4 0,0-1-4 15,-1 1 6-15,-1-1-7 0,-4-1 6 0,-1 1 7 16,-1-3-19-16,-1 1 19 0,-1-1-22 16,0-1 6-16,1 1 4 0,-2-2-6 0,3 4 8 15,0 0-4-15,3 6 6 0,3 4-4 0,4 4 3 16,4 4-3-16,-7 18 3 0,20-26 0 16,-20 26 2-16,33-17 1 0,-11 13 0 0,3 1-2 15,1 3 0-15,1 4-2 0,-1 2 0 0,-1 2 1 16,-2 4-2-16,-1 0 3 0,-4 4-4 0,-2 2 3 15,-4 3-2-15,-5 2 4 0,-4 5-5 16,-6-1 6-16,-6 5-6 0,-6 2 5 0,-6 1-6 16,-4 2 6-16,-4 1-6 0,-3-3-10 0,-2-2 21 15,0-3-23-15,1-2 19 0,4-5-16 0,3-3-14 16,6-5-6-16,20-15-15 0,-31 23-16 0,31-23-48 16,0 0-77-16,0 0-186 0,0 0-163 0,29-6 34 15,-1 0 399-15</inkml:trace>
  <inkml:trace contextRef="#ctx0" brushRef="#br3" timeOffset="839687.2484">16711 5010 1593 0,'-28'10'82'0,"28"-10"-36"0,-27 9 1 16,27-9 2-16,-26 10-11 0,26-10-9 15,-27 14-4-15,27-14-2 0,-23 17-1 0,23-17-2 16,-22 20-3-16,22-20 0 0,-19 24-3 0,19-24-13 15,-16 27 11-15,16-27-12 0,-11 31 12 0,11-31-12 16,-5 34 0-16,4-17 0 0,1-17 0 16,4 31 0-16,-4-31 0 0,11 25 0 0,-11-25 0 0,17 19 0 15,-17-19 0-15,24 12 0 0,-24-12 0 16,28 2 0-16,-28-2 0 0,29-11 0 16,-12 0 0-16,0-4 0 0,2-2 0 0,-4-3 0 15,1-2 0-15,-4-1 0 0,-2-1 0 0,-1 2 0 16,-6 3 0-16,0 1 0 0,-3 18 0 0,-3-27 0 15,3 27 0-15,-9-22 0 0,9 22 0 0,-19-13 0 16,19 13 0-16,-25-4 0 0,25 4 0 0,-28 5 0 16,28-5 0-16,-28 13 0 0,28-13-6 15,-21 19-19-15,21-19-17 0,0 0-15 0,-4 21-41 16,4-21-25-16,20 2-62 0,-19-22-93 0,17 7-229 16,6-3 2-16,-7-14 285 0</inkml:trace>
  <inkml:trace contextRef="#ctx0" brushRef="#br3" timeOffset="839890.398">16934 4506 1686 0,'0'0'73'0,"-19"5"-28"16,19-5-21-16,0 0 27 0,-21 22-45 0,21-22 21 16,-12 38-11-16,8-12-5 0,2 5 7 0,1 3-8 15,2 4 3-15,0 3-11 0,3 3 7 0,-1 2-10 16,1 2 7-16,0-1-10 0,-1-2 7 15,2-1-21-15,0-1 6 0,1-4 5 16,-1-1-31-16,1-2 21 0,-3-8-51 0,7 5-32 16,-10-33-101-16,16 38-73 0,-16-38-194 0,0 0-52 15,19 23 249-15</inkml:trace>
  <inkml:trace contextRef="#ctx0" brushRef="#br3" timeOffset="840077.9115">16793 4891 1946 0,'-33'19'68'0,"33"-19"-43"0,-23 7-17 16,23-7-8-16,0 0 0 0,0 0 0 0,0 0 0 0,0 0 0 15,23-7 0-15,-4 2 0 0,5-2 0 16,4-3 0-16,2 1-4 0,1-5-35 0,4 5-18 16,-5-8-25-16,11 12-36 0,-16-18-73 15,24 25-172-15,-18-13-187 0,2 1 42 0,4 8 374 16</inkml:trace>
  <inkml:trace contextRef="#ctx0" brushRef="#br3" timeOffset="840749.774">17170 4818 1714 0,'0'0'104'0,"-16"17"-86"16,16-17-3-16,0 0-1 0,0 0-1 15,0 0-7-15,0 0 2 0,0 0 7 0,17 13 6 16,-17-13 2-16,26-3-4 0,-26 3-4 0,30-10-7 15,-30 10-4-15,33-13-2 0,-16 6 0 0,-17 7-2 16,32-16 2-16,-32 16-2 0,23-20 3 0,-23 20 1 16,19-23 2-16,-19 23 0 0,15-25-1 15,-15 25-3-15,9-25 2 0,-9 25-3 0,0-27 2 16,0 27-4-16,-9-28 3 0,9 28-3 0,-15-23 1 16,15 23-2-16,-19-15 3 0,19 15-2 0,-26-5 0 15,26 5 0-15,-28 8-1 0,28-8 3 0,-29 24-3 16,16-6 4-16,0 5-4 0,-1 3 6 0,2 3-5 15,1 0 6-15,1 2-7 0,2 2 6 16,3-2-5-16,4-2 3 0,3-4-3 16,4-6 1-16,-6-19-5 0,23 28 1 0,-6-20-7 15,2-3-1-15,2-5-6 0,4-3-4 0,2-5-7 16,-1-5-9-16,6 0-17 0,-4-10-19 0,7 5-16 16,-9-14-23-16,10 15-15 0,-16-15-12 0,10 12 17 15,-14-6 18-15,5 6 45 0,-9 0 26 0,-12 20 24 16,14-31 30-16,-14 31 46 0,0-18 29 15,0 18 28-15,0 0-8 0,-29-23-22 0,29 23-24 16,-22-6-15-16,22 6-8 0,-22-1-6 0,22 1-2 16,-19 6-6-16,19-6-1 0,0 0-9 15,-21 25-2-15,21-25-4 0,-11 27 2 0,11-27-4 16,-8 34 2-16,5-15-3 0,2 1 3 0,1-1-3 16,1 2 6-16,1-5-2 0,-2-16 1 0,6 28-4 15,-6-28-3-15,7 18-4 0,-7-18-4 16,0 0 0-16,0 0-1 0,17 10 0 0,-17-10 0 15,0 0 0-15,18-19 1 0,-18 19 2 0,18-34-5 16,-7 10 0-16,-1-2 0 0,2 0 0 0,-1-1 0 16,-1 0 0-16,1 2 0 0,-1 1 0 0,-2 1 0 15,-1 4 0-15,-1 2 0 0,-6 17 0 0,10-23 0 16,-10 23 0-16,0 0 0 0,0 0 0 0,0 0 0 16,0 0 0-16,0 0 0 15,9 17 0-15,-9-17 0 0,2 33 0 0,1-13 0 16,0-2 0-16,1-1-13 0,-4-17-16 0,14 24-7 15,-14-24-2-15,26 13-6 0,-5-9-11 0,-3-11-28 16,12 6-56-16,-14-27-116 0,15 8-309 0,-2-3 50 16,-4-12 238-16</inkml:trace>
  <inkml:trace contextRef="#ctx0" brushRef="#br3" timeOffset="840937.5863">17913 4091 1683 0,'-11'17'76'0,"-3"3"-50"0,5 4 0 0,1 5-6 16,2 3 1-16,1 4-10 0,2 1 5 16,2 0-7-16,2 1 5 0,1 1-13 15,-1 1 5-15,2 1 4 0,1 0-27 0,1-1 16 16,-3-3-33-16,3 1-4 0,-4-8-10 0,10 11-98 16,-14-19 2-16,15 15-42 0,-12-37-126 0,-9 27-138 15,14-9 11-15,-5-18 336 0</inkml:trace>
  <inkml:trace contextRef="#ctx0" brushRef="#br3" timeOffset="841281.3383">17792 4401 1619 0,'-20'5'60'0,"20"-5"-47"0,0 0-5 15,0 0 6-15,0 0 8 0,27 23 5 0,-27-23 1 16,27 11 0-16,-27-11-1 0,34 6-2 15,-16-6-1-15,4 1-5 0,-1-2-1 0,-1 1-6 16,1-2-1-16,-2 0-1 0,0 1 2 0,-1-2 0 16,-18 3 0-16,29-3-4 0,-29 3-2 0,22-3-1 15,-22 3 0-15,18-2-2 0,-18 2 2 0,0 0-2 16,20-1 0-16,-20 1-1 0,0 0 0 0,0 0 0 16,0 0-1-16,0 0 0 0,0 0-1 15,0 0 0-15,15 24 0 0,-15-24 0 16,0 28 0-16,0-8-7 0,-2 2 14 0,1 2-12 15,-3 3 10-15,2-3-5 0,0 1-19 0,1-3-6 16,4-1-1-16,-3-21-9 0,8 29-12 0,-8-29-22 16,0 0-50-16,0 0-72 0,42 7-236 0,-42-7-113 15,25-36 26-15,-4 19 480 0</inkml:trace>
  <inkml:trace contextRef="#ctx0" brushRef="#br3" timeOffset="841421.9453">18129 4113 1144 0,'-27'24'309'0,"27"-24"-284"0,-17 17-42 16,17-17-33-16,1 22-35 0,11-3-47 0,-12-19-58 15,18 16-171-15,4 3-52 0,-22-19 184 16</inkml:trace>
  <inkml:trace contextRef="#ctx0" brushRef="#br3" timeOffset="841796.9789">18614 4252 1288 0,'-22'-5'101'0,"22"5"-59"0,-35 2-5 16,35-2 3-16,-38 4 3 0,20 6 11 15,-7-5 4-15,7 8 4 0,-6-2-5 16,4 6-4-16,-4-1-5 0,6 7 2 0,-2-3-6 16,4 4-6-16,3 2-14 0,5-1-16 0,2 2-8 15,2-2 0-15,3-1 0 0,3-2 0 0,3-4 0 16,-5-18 0-16,18 27 0 0,-18-27 0 0,31 12 0 15,-13-11 0-15,4-4 0 0,0-6 0 0,2-3 0 16,-1-4 0-16,1-5 0 0,-1-4 0 16,1-2 0-16,-3-2 0 0,0-2 0 0,-3 0 0 15,-2 3 0-15,-4 0 0 0,-3 3 0 0,-3 2 0 16,-2 1 0-16,-4 3 0 0,0 1 0 0,0 18 0 16,-8-26 0-16,8 26 0 0,0 0 0 0,0 0 0 15,-20-5 0-15,20 5 0 0,-13 20 0 16,13-20 0-16,-14 35 0 0,9-16 0 15,0 2 0-15,1 0 0 0,4 0 0 0,-1 0 0 16,5-3 0-16,-4-18 0 0,12 28-26 0,-12-28-19 16,20 15-14-16,-20-15-8 0,29 3-26 0,-29-3-24 15,39-11-82-15,-33-12-202 0,14 2-114 0,2 2 14 16,-12-16 478-16</inkml:trace>
  <inkml:trace contextRef="#ctx0" brushRef="#br3" timeOffset="841956.1089">18965 3647 1649 0,'-28'0'181'16,"28"0"-134"-16,-12 34-9 0,8-6 4 0,-3 4-3 15,2 9 1-15,-2 3-29 0,2 7-11 0,-2 1 0 16,3 4 0-16,1-4 0 0,3-5 0 16,2-2 0-16,0-7 0 0,6-1 0 0,-5-8-71 15,9 3-66-15,-12-32-101 0,20 29-367 0,-20-29 7 16,0 0 201-16</inkml:trace>
  <inkml:trace contextRef="#ctx0" brushRef="#br3" timeOffset="842549.8933">19242 3640 1456 0,'2'-22'108'15,"-2"22"-76"-15,0 0-13 0,13-21 1 0,-13 21 4 16,0 0 2-16,0 0-7 0,0 0-2 0,0 0 2 16,0 0 4-16,0 0 0 0,11 21 1 0,-9-4-4 15,3 4 1-15,-1 1-7 0,2 3 3 16,-1 3-8-16,0 2 2 0,-2 2-9 0,4-1 6 15,-4 2 6-15,2 1-24 0,-3-1 23 16,2 1-26-16,-3-2 7 0,1-2 6 0,0-2-11 16,0-5 1-16,3-4-15 0,-5-19-10 0,14 24-33 15,-14-24-26-15,18 10-41 0,-18-10-49 0,21-12-107 16,-21 12-200-16,20-38 33 0,-3 24 351 16</inkml:trace>
  <inkml:trace contextRef="#ctx0" brushRef="#br3" timeOffset="842721.761">19322 3576 1679 0,'-15'-17'131'0,"15"17"-81"0,0 0-20 0,23-22 0 15,-23 22-1-15,37-27-10 16,-16 12-7-16,5 2-9 0,-2 1 0 0,-1 1-5 16,2 0 2-16,-3 2-7 0,-2 2-6 0,0 0-11 15,-1 3-15-15,-19 4-21 0,37-5-31 0,-37 5-44 16,35 3-88-16,-35-3-180 0,0 0-121 0,19 13 65 15,-19-13 454-15</inkml:trace>
  <inkml:trace contextRef="#ctx0" brushRef="#br3" timeOffset="842924.9194">19387 3814 1595 0,'-17'12'83'15,"17"-12"-44"-15,0 0-14 0,0 0 0 16,0 0 1-16,0 0-1 0,0 0 4 0,28-6-4 15,-28 6-6-15,32-15-9 0,-13 4-3 16,4-3-7-16,3 1-1 0,-2-1-8 0,4 0-10 16,-4-1-15-16,3 5-14 0,-5-3-13 0,6 8-9 15,-11-5-12-15,7 14-28 0,-24-4-40 0,30 2-67 16,-30-2-177-16,0 0-39 0,8 27 154 0</inkml:trace>
  <inkml:trace contextRef="#ctx0" brushRef="#br3" timeOffset="843096.7413">19365 4102 1701 0,'0'0'80'0,"0"0"-70"0,0 0-8 15,17-16 6-15,0 2 6 0,5-3 2 0,3-5 3 16,5-2-9-16,2-3 3 0,4 0-10 0,1-1-17 16,-2 1 13-16,3 3-48 0,-8-4-1 0,5 11-48 15,-14-13-42-15,14 20-55 0,-23-19-87 16,11 9-193-16,1 6 21 0,-14-12 337 0</inkml:trace>
  <inkml:trace contextRef="#ctx0" brushRef="#br3" timeOffset="843440.5256">19948 3562 1165 0,'0'0'256'0,"0"0"-161"16,0 0-33-16,0 0-7 0,0 0-10 0,-17 1-11 15,17-1-6-15,-7 18 3 0,7-18 1 0,-11 33 1 16,4-15-6-16,3 2 0 0,-2 2-7 0,2 1 3 15,-2 0-1-15,1 2 2 0,0-3-3 0,1 0 1 16,1-3-9-16,0-1-1 0,3-18-12 0,-1 25 0 16,1-25 0-16,0 0 0 0,0 0 0 0,0 0 0 15,0 0 0-15,17 8 0 0,-17-8 0 16,0 0 0-16,22-25 0 0,-22 25 0 0,18-37 0 16,-8 16 0-16,0-2 0 0,-2-2 0 15,1 4 0-15,-2-1 0 0,-1 0 0 0,0 3 0 16,-1-1 0-16,1 4 0 0,-1-1 0 0,-5 17 0 15,11-25 0-15,-11 25 0 0,0 0 0 0,0 0 0 16,22-12 0-16,-22 12 0 0,0 0 0 0,21 15 0 16,-21-15 0-16,18 24 0 0,-8-7 0 15,-2 0 0-15,2 2 0 0,0-2 0 0,-1 3-38 16,-9-20-11-16,22 35-29 0,-22-35-25 0,24 33-48 16,-24-33-61-16,24 23-106 0,-24-23-210 0,19 10 78 15,-2 1 331-15</inkml:trace>
  <inkml:trace contextRef="#ctx0" brushRef="#br3" timeOffset="843846.7736">20246 3522 1567 0,'0'0'70'0,"0"0"-28"16,7 25 7-16,-7-25 5 0,0 0-4 15,20 11-10-15,-20-11-5 0,19 2-6 0,-19-2-3 16,29-9-6-16,-29 9-9 0,32-17-5 0,-32 17-4 16,29-22 1-16,-29 22-4 0,26-25 3 0,-26 25-2 15,23-29 1-15,-23 29-1 0,18-33 3 16,-18 33-4-16,10-32 3 0,-10 32-2 0,2-30 0 16,-2 30-3-16,-6-24 2 0,6 24-4 0,-12-18 2 15,12 18-2-15,-18-11-1 0,18 11 0 16,-20-2 5-16,20 2-3 0,-23 9 2 0,23-9 2 15,-24 26-3-15,10-8 4 0,1 2-1 0,1 3 7 16,-2 2-2-16,2 1 6 0,2-2-3 0,2 2 1 16,3-2-7-16,3-2 2 0,3-2-6 0,3-3 3 15,-4-17-4-15,18 26 2 0,-18-26-3 0,31 10-2 16,-10-10-4-16,1-4-9 0,6-5-6 16,0-4-7-16,6-2-11 0,-2-9-29 0,9 7-39 15,-16-15-53-15,19 16-46 0,-24-19-48 16,15 11-152-16,-3 4-12 0,-15-11 196 0</inkml:trace>
  <inkml:trace contextRef="#ctx0" brushRef="#br3" timeOffset="844159.2515">20758 3310 1190 0,'-34'6'154'0,"34"-6"-61"15,-22 19-25-15,22-19-13 0,-22 27-17 16,13-9-6-16,-2 0-15 0,5 3 2 0,-1-1-2 16,3 3 9-16,0-1-1 0,5 1 7 0,-4-3-7 15,6-1-1-15,-1-2-11 0,-2-17 6 0,10 28-4 16,-10-28 2-16,0 0 1 0,13 19-5 0,-13-19-1 15,0 0-2-15,0 0 1 0,0 0-1 0,21-13-2 16,-21 13-4-16,15-32 0 0,-7 10-5 16,1-2 2-16,-1-2-1 0,1 0 3 15,-2 0-4-15,0 0 5 0,-1 1-7 0,-2 1 5 16,1 1-4-16,-3 2 4 0,1 2-3 0,-3 19-12 16,2-30 11-16,-2 30-11 0,0 0 13 0,-1-19 1 15,1 19-2-15,0 0-5 0,0 0-4 0,0 0-3 16,0 0 1-16,7 17 16 0,-7-17-14 0,18 18 8 15,-18-18-25-15,24 14-12 0,-24-14-9 16,32 7-2-16,-13-11-18 0,10 7-38 0,-12-18-39 16,17 17-73-16,-17-23-39 0,12 5-135 0,2 9-12 15,-16-18 263-15</inkml:trace>
  <inkml:trace contextRef="#ctx0" brushRef="#br3" timeOffset="844596.7938">21092 3140 1143 0,'-17'-11'176'0,"-3"1"-74"0,20 10-18 0,-33-6-11 16,33 6-10-16,-34 0-7 0,34 0-7 15,-37 8-6-15,37-8-6 0,-33 19-5 0,33-19-2 16,-29 32-6-16,17-11 3 0,1 3-3 0,3 3-12 16,0 0 23-16,6 2-28 0,2-2 19 0,3-2-22 15,4-3-4-15,1-3 0 0,-8-19 0 0,27 30 0 16,-10-21 0-16,1-2 0 0,1-3 0 0,1-3 0 16,1-3 0-16,-1-3 0 0,0-3 0 15,-1-5 0-15,-1-2 0 0,-1-3 0 16,1-2 0-16,-5 0 0 0,-1-2 0 0,-1 1 0 15,-1 1 0-15,-2 3 0 0,-2 0 0 0,-6 17 0 16,9-24 0-16,-9 24 0 0,0 0 0 0,0 0 0 16,0 0 0-16,0 0 0 0,0 0 0 0,0 0 0 15,-10 19 0-15,5 4 0 0,-2 7 0 0,0 7 0 16,-3 5 0-16,0 3 0 0,-1 4 0 16,2 7 0-16,-4 1 0 0,2 2 0 0,0-3 0 15,-1-6 0-15,3-2 0 0,-2-5 0 0,2-5 0 16,2-6 0-16,0-5 0 0,2-7 0 0,5-20 0 15,-4 22 0-15,4-22 0 0,0 0 0 0,0 0 0 16,0 0 0-16,0 0 0 0,0-17 0 16,0 17 0-16,-4-35 0 0,3 11 0 0,1 0 0 15,0-4 0-15,0-2 0 0,3-4 0 16,-1-5 0-16,3-1 0 0,0-4 0 0,2-2 0 16,2-2 0-16,3 4-15 0,0 3-10 0,4 7 0 15,-2 2-15-15,3 9-13 0,-6-2-45 0,10 18-64 16,-19-21-127-16,-2 28-293 0,23-18 66 0,-23 18 275 15</inkml:trace>
  <inkml:trace contextRef="#ctx0" brushRef="#br3" timeOffset="845159.2642">21425 3095 1330 0,'-14'-24'200'0,"14"24"-137"16,0 0-13-16,0 0 4 0,-21-15 1 0,21 15-8 16,0 0-10-16,-18 0-7 0,18 0-10 0,0 0-5 15,-22 12-5-15,22-12-1 0,-18 26 1 0,9-6 8 16,-2 2 2-16,3 5 7 0,-3 0-3 0,2 2-10 16,1-3 0-16,3-1-14 0,1-4 0 15,6-3 0-15,-2-18 0 0,6 23 0 0,-6-23 0 16,0 0 0-16,18 11 0 0,-18-11 0 15,17-4 0-15,-17 4 0 0,24-20 0 0,-8 1 0 16,1-2 0-16,1-7 0 0,2-2 0 0,-2-3 0 16,1 0 0-16,0 1 0 0,-3 1 0 0,-3 4 0 15,-1 1 0-15,-2 2 0 0,-2 3 0 0,-2 4 0 16,-6 17 0-16,8-18 0 0,-8 18 0 0,0 0 0 16,0 0 0-16,0 0 0 0,-9 17 0 15,4 3 0-15,0 10 0 0,-1 9 0 0,-1 8 0 16,0 7 0-16,-3 9 0 0,2 7 0 0,-1 3 0 15,0 7 0-15,-1-3 0 0,0-1 0 16,-1-3 0-16,1-8 0 0,-1-7 0 0,3-6 0 16,-1-6 0-16,1-5 0 0,-1-6 0 0,3-3 0 15,-1-9 0-15,1-4 0 0,6-19 0 0,-10 18 0 16,10-18 0-16,0 0 0 0,0 0 0 16,0 0 0-16,-20-22 0 0,20 22 0 0,-13-35 0 15,6 12 0-15,0-3 0 0,-1-6 0 0,3-5 0 16,0-6 0-16,1-3 0 0,1-3 0 0,2-2 0 15,1 0 0-15,1-1 0 0,3 3 0 0,2 3 0 16,1 5 0-16,4 7 0 0,0 2 0 0,2 7 0 16,-3-3-15-16,-10 28-108 0,16-51-146 0,-5 34-378 15,-4-2 35-15,2 0 232 16</inkml:trace>
  <inkml:trace contextRef="#ctx0" brushRef="#br3" timeOffset="846132.2799">15715 2269 1156 0,'0'0'114'16,"18"-11"-58"-16,-18 11 8 0,0 0 17 0,0 0 5 15,23 10-7-15,-23-10-15 0,0 0-9 0,16 29-16 16,-9-8-6-16,-2 6-12 0,1 6-1 0,-2 7-10 16,-2 5 9-16,-3 9-11 0,-3 3-1 0,-4 3 16 15,-5 5-21-15,0 1 17 0,-3 3-10 0,-1-2-13 16,-1-5 10-16,2-5-12 0,3-8 10 15,4-6-12-15,4-8 3 0,5-6-17 0,4-10-10 16,6-1-29-16,-10-18-24 0,30 14-39 0,-30-14-61 16,45-19-200-16,-20 1-148 0,0-13 69 0,9 8 404 15</inkml:trace>
  <inkml:trace contextRef="#ctx0" brushRef="#br3" timeOffset="846344.5314">15887 2387 1805 0,'-34'4'69'0,"34"-4"-58"16,0 0-13-16,0 0 2 0,0 0 10 0,23-11 6 15,-6 4 6-15,8-2 0 0,3-3-5 0,6 0-6 16,5-2 0-16,2-2-7 0,5 0 2 0,0 2-5 16,2 0 0-16,-2 2-3 0,-2 4-4 0,-3 3-8 15,-2 5-10-15,-6 0-13 0,0 8-25 0,-11-6-38 16,10 22-91-16,-32-24-205 0,20 23-160 0,-13 0 36 15,-7-23 425-15</inkml:trace>
  <inkml:trace contextRef="#ctx0" brushRef="#br3" timeOffset="846563.296">15820 2913 1732 0,'0'0'46'0,"-15"17"-45"0,15-17 1 15,17 3 13-15,-17-3 13 0,35-5 6 0,-13-2 0 16,7-3-9-16,5-5-7 0,4-1-8 16,5-3-1-16,4-1-6 0,4-2 0 0,0-1-6 15,-1 1 2-15,-1 1-14 0,-4 4-4 0,-6 1-14 16,-3 6-10-16,-11-1-17 0,2 11-22 0,-27 0-35 16,33 6-82-16,-33-6-275 0,-16 22-50 15,7 2 135-15</inkml:trace>
  <inkml:trace contextRef="#ctx0" brushRef="#br3" timeOffset="846735.7226">15666 3358 1524 0,'-15'21'155'16,"15"-21"-147"-16,0 0-12 0,27 5 9 0,-3-8 14 16,3-4 10-16,10-1 4 0,3-8 0 0,10-2-12 15,2-4-4-15,7-2 3 0,2 1-38 0,0-3 15 16,6 7-88-16,-11-11-12 0,11 14-39 15,-20-19-54-15,18 19-67 0,-8-8-227 0,-9-7 57 16,10 11 313-16</inkml:trace>
  <inkml:trace contextRef="#ctx0" brushRef="#br3" timeOffset="847220.133">17045 2407 1342 0,'-38'8'83'15,"38"-8"-36"-15,-34 27 7 0,20-4 16 0,-10-3-6 16,9 10-6-16,-6 1-20 0,5 6-16 0,-2 3 25 16,6 6-27-16,-3 0 23 0,5 5-10 0,3 0-15 15,-1 1 7-15,3 0-15 0,2 0 7 16,2-5-8-16,2-2 6 0,2-7-7 16,0-3 2-16,1-6-9 0,2-4 2 0,1-6-3 15,-7-19 1-15,18 26-3 0,-18-26 3 0,0 0 0 16,21 11-2-16,-21-11 3 0,0 0-3 0,0 0 3 15,15-27-3-15,-11 5 0 0,-1-5-7 0,0-3 1 16,-2-4-3-16,1-1 6 0,0-1-2 0,-2-3 8 16,1-1-7-16,-1-3 8 0,1-3-7 0,1-4 8 15,1-3-9-15,3-2-8 0,0-4 18 16,3 1-17-16,3 0 17 0,4 2 1 0,3 7-9 16,3 7 10-16,2 6-4 0,2 6 7 0,3 5-4 15,1 4 1-15,2 6-5 0,2 4 0 16,-2 3-2-16,-2 5 0 0,-1 3 0 0,-1 5 1 15,-4 3 1-15,0 3 0 0,-4 5 0 0,-1 4-2 16,-5 4 4-16,-1 4-5 0,-4 1 4 16,-4 4-5-16,-4 2 4 0,-6 2-5 0,-3 2 4 15,-8 0-3-15,-6-3-3 0,-4 0 20 0,-5-2-19 16,-3 0 13-16,-3-2-9 0,-3-3 0 0,0-3 0 16,-1-4 0-16,2-4 0 0,4-3-2 0,2-6-15 15,7-3-16-15,2-6-13 0,7 2-21 0,-4-12-46 16,21 10-111-16,-22-5-340 0,22 5-7 0,3-24 162 15</inkml:trace>
  <inkml:trace contextRef="#ctx0" brushRef="#br3" timeOffset="847595.1259">17797 2332 1571 0,'0'0'81'15,"0"0"-53"-15,0 0-9 0,0 0 12 0,0 0 9 16,0 0 1-16,-4 26-2 0,8 0-4 0,-4 6-12 16,-2 8 5-16,-1 3-7 0,0 5-5 0,-3 3 16 15,1 4-23-15,-2 2 11 0,-2 1-10 0,0 0-11 16,-2 0 5-16,-1-1-6 16,-1-2 4-16,4-6-6 0,0-5 3 0,4-8-12 0,5-6-4 15,6-4-21-15,3-9-8 0,8 0-30 0,-17-17-25 16,41 10-65-16,-31-30-130 0,18 3-241 15,-1-6 4-15,-7-17 315 0</inkml:trace>
  <inkml:trace contextRef="#ctx0" brushRef="#br3" timeOffset="847813.8842">17783 2420 1880 0,'0'0'32'0,"0"0"-29"16,0 0 1-16,0 0 11 0,28 4 13 0,-7-4 3 15,2-3-3-15,7 1-8 0,4-6-14 0,6 1-6 16,2-1 0-16,2-1 0 16,-1 0 0-16,1 0 0 0,-2 2 0 0,-4-3 0 15,-1 3 0-15,-3 0-10 0,0 4-25 0,-2-2-15 16,-3 8-23-16,-12-8-32 0,4 20-36 0,-21-15-52 16,9 26-91-16,-21-4-233 0,12-22 54 0,-29 46 288 15</inkml:trace>
  <inkml:trace contextRef="#ctx0" brushRef="#br3" timeOffset="848017.0686">17747 2858 1681 0,'0'0'97'0,"-31"20"-56"15,31-20-13-15,0 0-6 0,0 0-6 0,0 0 5 16,0 0 7-16,0 0 7 0,21-1 5 16,-4-5-4-16,7-2-34 0,5-3-2 0,6-3 0 15,3-3 0-15,3 1 0 0,4-3 0 0,0 1 0 16,2 1 0-16,-1 2 0 0,-3 3 0 15,-2 1 0-15,-7 5 0 0,-5-2 0 0,-2 7-37 16,-6-4-31-16,2 11-38 0,-23-6-51 0,32 12-87 16,-32-12-210-16,0 0-86 0,-15 29 100 0</inkml:trace>
  <inkml:trace contextRef="#ctx0" brushRef="#br3" timeOffset="848188.8629">17658 3235 1626 0,'24'13'99'0,"-24"-13"-85"16,33 3 3-16,-6-9 8 0,8 0 4 0,2-10 5 16,6-1-7-16,6-7 6 0,6 0-12 0,4-7 5 15,8 0-15-15,0-3 0 0,1 0-14 0,-2 2-18 16,-4-5-28-16,-1 13-44 0,-15-15-65 16,12 29-109-16,-25-13-276 0,6 2 11 0,0 10 226 15</inkml:trace>
  <inkml:trace contextRef="#ctx0" brushRef="#br3" timeOffset="848360.733">18750 2933 2047 0,'0'0'0'0,"-21"-1"0"15,21 1 0-15,-20-5 0 0,20 5 0 0,-31-9 0 16,13 8 0-16,-4-1-52 0,5 10-67 0,-17-18-121 15,7 22-380-15,-3-3 18 0,2-1 189 0</inkml:trace>
  <inkml:trace contextRef="#ctx0" brushRef="#br3" timeOffset="848704.5244">17523 3106 2047 0,'0'0'0'15,"-21"-12"0"-15,21 12 0 0,0 0 0 0,-17-21 0 16,17 21 0-16,0 0 0 0,-24-22 0 0,24 22-34 16,-17-8-31-16,17 8-55 0,0 0-92 15,0 0-324-15,-18-5-55 0,18 5 103 0</inkml:trace>
  <inkml:trace contextRef="#ctx0" brushRef="#br3" timeOffset="849017.127">16521 3281 1815 0,'3'-19'179'0,"-3"19"-126"0,11-22-53 0,-11 22 0 16,26-33 0-16,-26 33 0 0,27-29 0 0,-27 29 0 15,17-20 0-15,-17 20 0 0,0 0 0 0,0 0 0 16,14-17 0-16,-14 17-32 0,0 0-72 16,0 0-119-16,0 0-389 0,0 0-8 0,-18-11 165 15</inkml:trace>
  <inkml:trace contextRef="#ctx0" brushRef="#br1" timeOffset="861335.1442">15346 15376 1468 0,'0'0'68'0,"0"0"-27"0,0 0-17 0,0 0-15 16,0 0-3-16,0 0 12 0,0 0 9 15,0 0 7-15,0 0 6 0,0 0-12 0,17-5-6 16,-17 5-9-16,35-2-7 0,-9-2-3 0,-1-2-3 16,6 0 0-16,-1-1-3 0,4-1-3 0,-1 0-12 15,1 4-15-15,-3-3-23 0,1 12-26 0,-11-11-43 16,12 22-64-16,-33-16-94 0,30 8-219 15,-10 14 66-15,-20-22 363 0</inkml:trace>
  <inkml:trace contextRef="#ctx0" brushRef="#br1" timeOffset="861522.6568">15524 15538 1685 0,'-30'6'57'0,"30"-6"-28"0,0 0-22 15,0 0-8-15,0 0-1 0,0 0-1 0,0 0 0 16,16 17-1-16,-16-17-21 0,35 8-14 16,-5 0-27-16,-5-16-34 0,21 17-65 0,-14-25-121 15,13 8-224-15,10 4 31 0,-7-16 385 0</inkml:trace>
  <inkml:trace contextRef="#ctx0" brushRef="#br1" timeOffset="861866.4759">16636 15146 895 0,'10'-28'75'0,"-10"28"-5"0,16-29 4 15,-16 29 2-15,13-20 2 0,-13 20-3 16,0 0 0-16,0 0-4 0,0 0-9 0,0 0-11 16,0 0-20-16,0 0-15 0,0 0-12 0,0 0-4 15,-6 17-3-15,6-17 2 0,-14 31-10 0,5-14-4 16,3 4-19-16,-3-4-8 0,7 4 1 15,2-21-32-15,-4 39 0 0,4-39-46 0,2 34-18 16,-2-34-44-16,9 17-115 0,11-4-87 0,-20-13 140 16,34 1 243-16</inkml:trace>
  <inkml:trace contextRef="#ctx0" brushRef="#br1" timeOffset="862069.5442">17075 15039 886 0,'-18'29'341'0,"1"-27"-237"0,12 15-22 16,5-17-13-16,-22 29-9 0,8-11-14 16,4 7-4-16,-6 1 2 0,0 4-39 15,-1 2 19-15,-1 1-35 0,0 1 7 0,0 1 6 16,1-1-12-16,-4 0-6 0,5 2-31 0,-6-9-17 16,8 10-39-16,-12-16-20 0,15 14-41 0,-12-18 0 15,15 11-20-15,-8-11-61 0,-3-11-101 0,22 16 123 16,-3-22 223-16</inkml:trace>
  <inkml:trace contextRef="#ctx0" brushRef="#br1" timeOffset="862428.9143">17015 15448 1216 0,'-17'-6'138'15,"17"6"-74"-15,0 0-32 0,0 0-11 0,1-18-5 16,-1 18 4-16,19-18 12 0,-19 18 3 0,33-20 2 16,-9 10-9-16,1 0-5 0,1 2-9 0,2 1-3 15,-1 3-5-15,-4 3-2 0,-1 2-1 0,-22-1-2 16,28 8 3-16,-28-8 0 0,17 20 3 0,-17-20 0 16,4 26 5-16,-4-26-1 0,-11 32 6 15,1-14-4-15,-1 1 3 0,-5 1-2 16,1 0 5-16,-5-2 0 0,1 0 5 0,-3-2 0 15,6 1-3-15,16-17-1 0,-26 26 1 0,26-26-9 16,0 0 1-16,-13 19-9 0,13-19-4 0,0 0-1 16,17 7 0-16,-17-7 0 0,27 1-1 0,-7-3-4 15,4-2-13-15,5-1-19 0,-4-7-27 16,11 6-39-16,-11-14-48 0,21 20-90 0,-20-12-323 16,13-4 39-16,7 11 266 0</inkml:trace>
  <inkml:trace contextRef="#ctx0" brushRef="#br1" timeOffset="862600.7769">17698 15498 1653 0,'-18'12'215'0,"-5"-9"-158"0,6 0-21 16,17-3-10-16,-21-2-9 0,21 2-10 0,0 0-5 15,0 0-4-15,0 0-12 0,0 0-15 0,-5-24-18 16,5 24-34-16,11-20-53 0,11 28-159 0,-22-8-300 15,28-21 21-15,-11 16 325 0</inkml:trace>
  <inkml:trace contextRef="#ctx0" brushRef="#br1" timeOffset="863928.9254">18053 15138 876 0,'0'0'263'0,"0"0"-174"0,0 0-33 0,0 0-2 16,5-24 8-16,-5 24 4 0,29-11-10 0,-6 7-8 15,-1-4-7-15,7 3-13 0,1-4-6 0,1 3-9 16,2-2-2-16,1 0-5 0,-2 2-2 0,2 2-2 16,-3 0-1-16,-1 3-2 0,-6 1 2 0,-3 2-1 15,-21-2-1-15,24 10 4 0,-24-10-2 16,3 20 3-16,-3-20-4 0,-19 35 4 16,1-9-6-16,-8 2 6 0,-7 3 13 0,-4 4-28 15,-5 1 30-15,0 3-22 0,-1-1 15 0,2 0 14 16,-2-5-2-16,9 0 7 0,3-9-11 0,9-4 0 15,22-20-11-15,-22 21-4 0,22-21-6 0,0 0-1 16,0 0 1-16,29-8 1 0,-3-8 1 0,8-6-1 16,7-3 4-16,5-6-8 0,7-2 8 15,1-5-8-15,6 1 9 0,-3-1 7 0,-1 2-25 16,-5 2 24-16,-4 2-25 0,-3 5 11 0,-7 1 7 16,-4 4-6-16,-9 6 6 0,-6 3-2 0,-18 13 13 15,0 0 5-15,11-16 4 0,-11 16-2 16,0 0-11-16,-30 3-7 0,11 4-4 0,-4 4 3 15,-2 4-2-15,-2 4 6 0,-1 2-2 0,0 2 4 16,1 2-6-16,4-1-9 0,3 2 20 16,4-2-23-16,5-2 21 0,3-1-11 0,6 0-3 15,3-4 1-15,-1-17-5 0,20 29-3 0,-20-29-11 16,33 20-10-16,-8-10-13 0,-1-6-18 0,12 7-31 16,-10-20-87-16,26 26-159 0,-10-14-226 0,-2-3 18 15,6 9 419-15</inkml:trace>
  <inkml:trace contextRef="#ctx0" brushRef="#br1" timeOffset="864136.4094">19042 15411 1677 0,'-38'12'223'0,"38"-12"-170"0,-24 1-28 16,24-1-4-16,0 0-9 0,0 0-5 0,0 0-7 15,0 0-1-15,0 0-10 0,0 0-19 0,7-18-21 16,-7 18-46-16,28-10-96 0,-28 10-272 0,18-20-143 16,-1 14 56-16,-8-13 543 0</inkml:trace>
  <inkml:trace contextRef="#ctx0" brushRef="#br3" timeOffset="867609.3324">19491 14852 631 0,'-5'-25'142'0,"5"25"-15"16,7-23-9-16,-7 23-19 0,11-24-6 0,-11 24-11 15,11-24-7-15,-11 24-14 0,11-20-8 0,-11 20-12 16,0 0-3-16,0 0-3 0,0 0-4 0,0 0 1 16,0 0-2-16,0 0-2 0,0 0-4 0,11 35 0 15,-11-14-13-15,-3 5 2 0,3 6-12 16,0 4 4-16,2 6-10 0,0 6 8 0,-1 2-11 16,-1 2 12-16,0 3-13 0,0-1 1 15,-1 1 18-15,-1-1-26 0,-2-3 16 0,-2-4-18 16,2 1-22-16,-4-10-5 0,6 4-35 0,-8-19-34 15,19 11-99-15,-12-11-285 0,3-23-3 0,26 21 246 16</inkml:trace>
  <inkml:trace contextRef="#ctx0" brushRef="#br3" timeOffset="867968.8011">19832 14999 1067 0,'0'0'103'0,"-6"-20"-55"0,6 20-17 16,0 0-11-16,0 0 7 0,0 0 17 15,0 0 10-15,0 0 1 0,0 0-9 0,0 0-19 16,0 0-9-16,-23 16-4 0,10 2 8 0,-9 1 5 16,1 6 12-16,-8-2 3 0,1 3 5 0,-7-3-8 15,2 4 1-15,-2-5-8 0,3 2-12 0,3-7 27 16,6 1-29-16,2-6 22 0,21-12-19 0,-25 14-9 15,25-14-6-15,0 0-4 0,0 0-2 16,0 0 0-16,0 0 0 0,0 0 1 16,31 9-1-16,-9-10 0 0,4-2 1 0,4 1-1 15,3-2 0-15,2 2-1 0,-1-1-1 0,0 2-5 16,-6 0-7-16,-2 2-6 0,-4 0-9 0,-3 5 0 16,-2-2-5-16,1 5-7 0,-18-9-13 0,31 16-24 15,-31-16-27-15,28 22-57 0,-28-22-61 0,28 11-197 16,-9 0-60-16,-19-11 170 0</inkml:trace>
  <inkml:trace contextRef="#ctx0" brushRef="#br3" timeOffset="868484.3553">20116 15083 1211 0,'-22'-11'150'0,"22"11"-87"16,0 0-23-16,0 0-9 0,-17-11-4 0,17 11-3 16,0 0 6-16,25-8 4 0,-25 8 6 0,33-4 0 15,-13 2 0-15,5 4-5 0,-2-2-5 0,5 4-9 16,-2 0-9-16,-1 2-3 0,-3 0-4 16,-2 3 2-16,-20-9 1 0,28 20 2 0,-28-20-2 15,15 25 5-15,-15-25-3 0,3 30 1 16,-7-11-7-16,-2 0-11 0,-2 3 24 0,-5-2-26 15,-1 1 27-15,-3-1-16 0,-3 1-3 0,0 1 3 16,-2-3-6-16,-1 0 6 0,2-2-4 0,4-3 3 16,17-14 0-16,-24 15 0 0,24-15-3 0,0 0 0 15,0 0-1-15,0 0-2 0,0 0 3 16,11-23-4-16,3 6 4 0,6-4-5 0,5-2 4 16,3-5-4-16,5-2-11 0,1-2 27 0,1-2-22 15,1 3 24-15,-2-2-6 0,-3 3-7 0,0 2 6 16,-3 3-4-16,-5 2 9 0,-3 2-2 0,-4 4 6 15,-16 17-1-15,21-23 2 0,-21 23 2 16,0 0 5-16,0 0 0 0,0 0-2 0,0 0-6 16,0 0-8-16,-23 18-3 0,23-18 1 15,-34 37-2-15,14-13-1 0,3 4 0 0,-1 2 0 16,1 3 0-16,1 1 0 0,3 2 0 0,2-2 0 16,4-3 0-16,4-3 0 0,6-5 0 0,4-4 0 15,5-2 0-15,7-2 0 0,3-4-31 0,9-2-9 16,0-6-19-16,11 0-21 0,-5-16-61 0,23 18-139 15,-14-20-306-15,8-2 13 0,7 4 317 16</inkml:trace>
  <inkml:trace contextRef="#ctx0" brushRef="#br3" timeOffset="869066.5615">19976 15380 1783 0,'0'0'95'0,"-17"-3"-36"0,17 3-16 31,0 0-15-31,0 0-9 0,0 0-6 0,0 0-9 0,0 0-3 0,0 0-4 0,0 0-9 16,0 0-6-16,0 0-12 0,0 0-19 0,2-17-35 31,-2 17-84-31,0 0-179 0,17-22-263 0,-17 22 51 0,14-25 395 0</inkml:trace>
  <inkml:trace contextRef="#ctx0" brushRef="#br3" timeOffset="870540.8937">13421 16554 496 0,'0'0'105'0,"1"-17"-3"0,-1 17 8 16,0 0 0-16,0 0 1 0,13-21-4 16,-13 21-11-16,0 0-8 0,20-19-13 0,-20 19-29 15,8-19 9-15,-8 19-26 0,0 0 13 0,4-26 0 16,-4 26-1-16,0 0-1 0,0 0-4 0,0 0-6 16,0 0-9-16,-19-7-3 0,19 7-7 0,-19 4-2 0,19-4 0 15,-25 17-4-15,25-17-14 0,-35 33 30 0,16-11-29 16,0 5 32-16,-1 2-11 0,1 2-5 15,1 3 5-15,0 0-8 0,3 2 7 0,2 1-10 16,3-1 7-16,3-1-9 0,4-4 5 0,3 0-8 16,4-6 4-16,4-4-6 0,4-5 6 0,5-2-5 15,7-3 4-15,6-3-2 0,4-4 2 0,5-5 0 16,2-7-1-16,1-6 4 0,-1-6-5 0,0-6 6 16,1-3-6-16,-2-6 9 0,0-3-6 0,-4 0 7 15,-2-5-8-15,-7 2 7 16,-1 2-10-16,-7 1 7 0,-3 4-7 0,-7 5 5 15,-6 2-4-15,-5 5-14 0,-4 2 27 0,6 20-28 16,-22-29 28-16,22 29-10 0,-33-22-3 0,13 15 2 16,-1 3-1-16,-4 5 0 0,1 4 1 0,1 4 0 15,2-1 2-15,3 3-3 0,18-11-12 0,-28 27 27 16,28-27-28-16,-16 29 28 0,16-29-14 0,1 23-2 16,-1-23 1-16,19 23-1 0,-19-23 1 15,32 18-2-15,-10-11 6 0,4 0-2 0,2-1 3 16,2-1-2-16,-1 2-1 0,2 1-2 0,-2 0 1 15,-2 3-1-15,-3 1 2 0,-3 4-3 0,-2 2 2 16,-3 4-4-16,-3 2 6 0,-3 3-6 16,-4-1 6-16,-5 2-6 0,-1 0 5 0,-2 2-6 15,-3 0 7-15,-2 2-7 0,-4-3 6 16,-1-1-5-16,-3-1 5 0,1 0-6 0,0-4 6 16,2 1-5-16,12-24 4 0,-16 22-1 0,16-22 1 15,0 0-1-15,0 0-2 0,0 0 1 0,0 0 1 16,4-30 3-16,6 2-4 0,2-4 4 0,4-1-10 15,1-4 5-15,2 1-9 0,0-1 9 0,2-2-3 16,-1-2 10-16,-3 1-6 0,-2-3 9 0,0 0-9 16,-2 1 8-16,-2-1-6 0,-1 3-13 15,-3 4 25-15,3 6-26 0,0 6 24 16,2 3-6-16,-12 21-2 0,24-28 2 0,-24 28 0 16,25-11 0-16,-25 11-2 0,22-1 1 0,-22 1-2 15,25 7-1-15,-25-7 2 0,29 14-3 0,-29-14 2 16,31 18-3-16,-31-18 3 0,31 20-1 0,-31-20-26 15,31 27 29-15,-31-27-33 0,24 33 27 0,-24-33-4 16,16 34-6-16,-13-16-1 0,0 2-7 16,-8 0 2-16,0 3-4 0,-7-2 6 0,-5 6 11 15,-4-2 8-15,-4 2 0 0,-3 0 9 0,-3-2-16 16,0-1 8-16,-2-2 0 0,1-3 12 0,2-5 5 16,3-2 7-16,2-5 0 0,5 0 2 0,2-4-2 15,18-3 0-15,-21 6-4 0,21-6-8 16,0 0-7-16,0 0-6 0,0 0-2 15,0 0 0-15,0 0 2 0,31 11 1 0,-13-9-1 16,4 0 1-16,5 0-2 0,-1-2-2 0,6 2 0 16,0-1-7-16,3 4-10 0,1-4-26 0,3 7-24 15,-2-8-24-15,10 13-62 0,-18-20-92 0,25 9-320 16,-12 8 2-16,-3-8 359 0</inkml:trace>
  <inkml:trace contextRef="#ctx0" brushRef="#br3" timeOffset="871228.4071">15063 16400 1166 0,'9'-28'373'0,"-9"28"-314"0,0 0-32 16,0 0-24-16,24-23 0 0,-24 23 0 15,0 0 4-15,21-9 6 0,-21 9 3 0,0 0 2 16,0 0 3-16,14 22 1 0,-13-4-4 16,4 6 2-16,-4 4-10 0,3 7-25 0,-2 5 26 15,1 7-24-15,-2 2 26 0,0 5 2 0,-3-1-13 16,-1 1 6-16,-2-2-13 0,0-3 8 0,-1-2-10 16,0-5 9-16,0-1-11 0,1-3 9 0,4-7-19 15,1-5-2-15,6-7-16 0,-6-19-25 16,17 23 3-16,-17-23-72 0,28 4-44 0,-23-25-106 15,16-2-212-15,4 12 27 0,-13-31 427 0</inkml:trace>
  <inkml:trace contextRef="#ctx0" brushRef="#br3" timeOffset="871431.5126">15258 16342 1119 0,'0'0'300'16,"-26"1"-185"-16,26-1-39 0,0 0-27 0,0 0-14 15,0 0-5-15,0 0 1 0,22-2 4 0,-3 0-6 16,1-3-10-16,3-1-7 0,3-3-5 0,2 1-7 16,2-2 1-16,1-2-3 0,2 4-4 0,-1-2-10 15,2 5-15-15,-4-3-23 0,4 11-33 16,-11-11-41-16,14 21-75 0,-37-13-143 0,30-1-159 16,-8 17 31-16,-22-16 469 0</inkml:trace>
  <inkml:trace contextRef="#ctx0" brushRef="#br3" timeOffset="871650.3135">15217 16681 1477 0,'18'8'121'0,"-18"-8"-104"16,0 0-12-16,22-1 14 0,-1 1 9 0,1-7 2 15,2 3-5-15,2-2-12 0,2 0-8 0,-2-2-3 16,5-1-4-16,-1 1 2 0,-1-2-6 0,1 0-7 15,-4-3-20-15,5 7-18 0,-8-10-24 16,7 16-24-16,-30 0-41 0,45-2-76 16,-45 2-89-16,0 0-179 0,32 18 167 0,-32-18 317 15</inkml:trace>
  <inkml:trace contextRef="#ctx0" brushRef="#br3" timeOffset="871822.1433">15248 17042 1521 0,'-26'2'100'0,"26"-2"-37"16,-22 12-23-16,22-12-15 0,0 0-13 0,0 0-9 16,0 0 0-16,30-1-1 0,-8-9 2 0,5-1-3 15,5-4 1-15,3 0-7 0,4 3-13 16,-1-4-25-16,8 5-33 0,-10-11-33 0,15 15-31 16,-14-18-37-16,16 19-37 0,-14-16-74 0,1-2-142 15,15 19 155-15,-22-25 275 0</inkml:trace>
  <inkml:trace contextRef="#ctx0" brushRef="#br3" timeOffset="872322.1615">16038 16458 1222 0,'-21'20'189'0,"21"-20"-164"0,-24 8-9 0,24-8 0 16,0 0-22-16,-19 24 30 0,15-7-24 15,-3 0 28-15,3 6 6 0,-2 1-6 0,5 5 9 16,-4 0-9-16,5 8 5 0,-5-3-10 0,4 5 2 16,-3 1-14-16,3 0 8 0,-2-2-7 0,3-2 3 15,-1-7-7-15,2-2 4 0,1-6-11 16,0 1 3-16,-2-22-5 0,9 29 1 0,-9-29-2 16,0 0-1-16,19 21 0 0,-19-21 2 0,0 0 3 15,18-23 0-15,-13 5 1 0,2-5-2 0,1 0 3 16,-1-4-5-16,2-1 7 0,-3-3-8 0,0-3 8 15,0 0-8-15,-3-2 7 0,2 0-6 16,-1-4 6-16,-2 1-6 0,0-5 7 0,0 0-9 16,-1-2 1-16,0-1 22 0,1 2-21 15,0 2 24-15,2 1-16 0,2 6-7 0,2 3 4 16,5 9-7-16,-1 6 6 0,-12 18-3 0,31-21 5 16,-31 21 1-16,34-9 3 0,-13 5 0 0,1 3 0 15,2 2-4-15,-2 3-2 0,0 2-1 0,-3 3-3 16,0 2 2-16,-19-11-1 0,28 29 3 0,-17-12-2 15,-4 1 2-15,-2 2-5 0,-4-1 4 16,-5 3-5-16,-2 0 3 0,-6 2-5 0,-4-1 2 16,-3 1-1-16,-5-1-28 0,-4 0 31 0,-4-1-28 15,0-2 25-15,1 0 2 0,0-5-8 0,2-3 1 16,4-1-11-16,-1-6-5 0,8-1-10 16,-2-7-14-16,20 3-16 0,-20-9-26 0,20 9-46 15,0 0-57-15,0 0-146 0,29-21-140 0,-22 1 89 16,20 22 391-16</inkml:trace>
  <inkml:trace contextRef="#ctx0" brushRef="#br3" timeOffset="873025.3119">16589 16354 1229 0,'0'0'186'0,"0"0"-107"0,0 0-32 16,0 0-13-16,0 0-10 0,0 0-8 0,4 18-2 16,-4-18-1-16,-7 27 4 0,1-5 2 0,3 6-20 15,-5 1 32-15,4 7-31 0,-4 1 22 16,1 5-8-16,1 0-14 0,0 4 4 15,0-3-11-15,0 0 10 0,0-2-11 0,1-7 9 16,0-2-17-16,-2-5-20 0,8-2-15 0,-5-8-10 16,13 4-27-16,-9-21-13 0,14 24-58 0,-14-24-63 15,0 0-167-15,33-13-74 0,-29-14 313 0</inkml:trace>
  <inkml:trace contextRef="#ctx0" brushRef="#br3" timeOffset="873228.4861">16644 16322 1464 0,'-27'-3'137'0,"27"3"-101"0,0 0-24 0,0 0 4 16,28-2 8-16,-9 1 2 0,0-5-3 16,2 1-11-16,0-3-5 0,2 2-5 0,0-1-2 15,2 0-2-15,-1 2-8 0,-1-2-12 0,1 6-16 16,-3-5-11-16,3 6-9 0,-7-6-11 0,10 12-31 15,-27-6-44-15,37 1-68 0,-37-1-153 0,0 0-74 16,34 7 189-16</inkml:trace>
  <inkml:trace contextRef="#ctx0" brushRef="#br3" timeOffset="873440.0448">16618 16597 1187 0,'0'0'292'15,"0"0"-262"-15,20-1-12 0,-2 2 16 0,2-9 12 16,11 3 1-16,-2-7-13 0,3 4-15 16,2-3-12-16,-1 0-14 0,-2 1-7 0,0-1-12 15,-1 5-13-15,-9-4-17 0,5 10-19 0,-26 0 2 16,41-3-60-16,-41 3-21 0,26-4-188 0,-26 4-128 16,0 0 146-16,20 28 324 0</inkml:trace>
  <inkml:trace contextRef="#ctx0" brushRef="#br3" timeOffset="873603.6732">16614 16874 1347 0,'0'0'379'16,"0"0"-337"-16,0 0-38 0,0 0-5 0,0 0 0 16,0 0 6-16,34-19 6 0,-8 11-1 0,4-3 1 15,6-3-8-15,3 0-9 0,4-2-18 0,2 4-37 16,-6-12-64-16,16 20-115 0,-25-24-163 15,15 10-152-15,7 10 160 16,-16-21 395-16</inkml:trace>
  <inkml:trace contextRef="#ctx0" brushRef="#br3" timeOffset="873822.3557">17664 16579 1367 0,'23'1'164'0,"-23"-1"-125"0,21-21-30 0,-21 21-4 16,35-23-11-16,-16 13-5 16,0 0-13-16,1 4-11 0,-20 6 13 0,36-12-51 15,-36 12-2-15,34-8-102 0,-34 8-173 0,17-17-106 16,1 23 102-16,-18-6 354 0</inkml:trace>
  <inkml:trace contextRef="#ctx0" brushRef="#br3" timeOffset="873996.453">17642 16785 1474 0,'-36'14'180'0,"36"-14"-135"15,0 0-34-15,0 0-6 0,0 0-3 0,26 4 1 16,-7-10 1-16,2-3-2 0,4-1 0 0,3-5-14 15,5 4-31-15,-7-12-48 0,13 20-98 0,-18-26-155 16,7 10-211-16,5 12 62 0,-13-18 493 16</inkml:trace>
  <inkml:trace contextRef="#ctx0" brushRef="#br3" timeOffset="874254.9647">18700 16151 982 0,'0'0'279'16,"0"0"-228"-16,-24 16-46 0,24-16-2 15,-14 25-3-15,10-7 3 0,1 3-6 0,1 1 4 16,-1 3-18-16,-2-2-24 0,7 7-37 0,-8-10-29 16,10 8-38-16,-7-10-53 0,3-18-69 15,17 40-111-15,-17-40 289 0</inkml:trace>
  <inkml:trace contextRef="#ctx0" brushRef="#br3" timeOffset="874458.1088">19159 16109 1212 0,'-47'22'221'0,"35"4"-134"0,-11-4-38 0,6 8-3 15,-6-2-16-15,2 7-2 0,-3 3-13 0,0 5 6 16,-3 4-16-16,0 3-20 0,-1-1 19 16,-1 2-27-16,2-1 24 0,3-2 0 15,2-2-25-15,-1-10-21 0,10 4-31 0,-7-18-10 16,19 10-59-16,1-32-92 0,-21 16-272 0,21-16 13 15,0 0 433-15</inkml:trace>
  <inkml:trace contextRef="#ctx0" brushRef="#br3" timeOffset="874837.0074">19112 16591 1231 0,'-17'-6'345'0,"17"6"-281"0,-19 4-42 16,19-4-4-16,0 0-5 0,8-17-1 0,-8 17 3 16,31-29-2-16,-8 12 5 0,4 1-13 15,1-1-9-15,2 4 30 0,-2 1-38 0,-2 2 35 16,-2 5-26-16,-2 3 0 0,-2 3 4 0,-3 4 1 16,-17-5 0-16,26 16-25 0,-26-16 32 0,10 30-31 15,-11-11 32-15,-6 4-3 0,-5 4-4 0,-2 1 9 16,-7 2-6-16,-2 3 8 0,-3-2-6 0,-3 1 4 15,-1-1-5-15,-2-1 7 0,1-2-5 16,1-3 7-16,2-4-2 0,8-4 5 0,3-5-2 16,17-12 2-16,0 0-7 0,-17 15-6 15,17-15-2-15,0 0-2 0,28-6 2 0,-7-1 1 16,9-1 0-16,3-5-3 0,5-4 0 0,4 1-6 16,4 0-4-16,3 1-11 0,1 3-10 0,1-3-17 15,3 5-14-15,-5-9-34 0,12 17-57 0,-17-24-106 16,18 12-329-16,-5 10 41 0,-12-12 364 15</inkml:trace>
  <inkml:trace contextRef="#ctx0" brushRef="#br3" timeOffset="875165.18">20082 16052 1577 0,'-22'-12'108'0,"22"12"-59"0,0 0-28 0,-8 26-4 15,8-7-2-15,2 7 5 0,-4 4-6 16,4 9 7-16,-6 3-11 0,2 6 7 0,-1 4-14 15,-1 2 8-15,1 4-8 0,-2 1-25 0,0-2 23 16,1 0-24-16,2-5 15 0,2-2 10 0,1-6-19 16,0-7-1-16,6-5-19 0,-4-11-15 0,12 2-37 15,-15-23-58-15,31 24-111 0,-31-24-109 16,24-11-153-16,2 14 190 0,-15-29 330 0</inkml:trace>
  <inkml:trace contextRef="#ctx0" brushRef="#br3" timeOffset="875430.8186">20333 16325 1381 0,'-26'21'114'0,"-13"-8"-67"0,5 7-12 16,-2-4-9-16,6 5 0 0,-2-5-5 0,6 4 10 16,-2-4 9-16,5 3-32 0,2-3 35 0,7 1-36 15,14-17 18-15,-14 23-1 0,14-23-10 0,0 0 0 16,14 22 0-16,-14-22 6 0,35 9 1 0,-9-7 0 15,2-4-5-15,6 0-7 0,3-2-5 16,0 1-1-16,2 0-3 0,-1 0 0 0,-3 1-4 16,-3 1-7-16,0 4-3 0,-4-2-8 0,0 5-5 15,-4-1-11-15,-1 6-6 0,-6-5-16 0,2 11-23 16,-19-17-21-16,27 32-44 0,-27-32-46 16,15 38-80-16,-15-15-143 0,0-23-38 0,6 48 387 15</inkml:trace>
  <inkml:trace contextRef="#ctx0" brushRef="#br3" timeOffset="876008.9438">20850 16356 1085 0,'21'-3'169'0,"-21"3"-51"16,0 0-19-16,22-18-7 0,0 20-9 16,-22-2-17-16,39 0-16 0,-20 3-20 0,3 0-13 15,-3 3-10-15,0 3-2 0,-1-1-5 0,-18-8 2 16,29 25-3-16,-29-25 2 0,24 25-2 0,-24-25 3 15,17 27-3-15,-17-27-26 0,11 29 31 0,-11-29-30 16,4 33 30-16,-5-16-1 0,-4 3-3 0,-2-1 3 16,-2-1-3-16,-3 3 5 0,-1-3-1 15,-1 3 8-15,0-5-4 0,-1 1 5 16,15-17-4-16,-24 26 2 0,24-26-3 0,0 0-1 16,-20 14-4-16,20-14-2 0,0 0-4 0,0 0 0 15,0 0 0-15,16-23-1 0,-16 23 7 0,28-34-5 16,-9 10 5-16,5-1-6 0,1-3 6 0,1-1-6 15,-1 0 2-15,1 1 29 0,-4 0-29 0,-2 3 28 16,-1 0-22-16,-5 3-5 0,-3 1 5 16,-2 3-1-16,-9 18 10 0,4-25 1 0,-4 25 10 15,0 0-2-15,0 0-4 0,0 0-4 0,-21-6-9 16,21 6-4-16,-26 24-2 0,11-4 3 16,0 5 0-16,0 1-1 0,2 4-2 0,2 3-4 15,2-1 6-15,4 3-21 0,2 0 17 0,3-3 4 16,3-1-6-16,3-2 4 0,5-5-11 0,4-4-8 15,6 1-23-15,2-9-7 0,7 1-26 16,-4-14-46-16,16 13-84 0,-20-30-110 0,16 11-271 16,6 1 58-16,-7-23 458 0</inkml:trace>
  <inkml:trace contextRef="#ctx0" brushRef="#br3" timeOffset="876477.7289">21504 15705 1504 0,'0'0'100'0,"20"-18"-45"16,-1 1-8-16,13 2-7 0,-2-5-3 0,4 4-15 15,-3 0-8-15,-3 3-10 0,-3 2-2 0,-3 3-2 16,-5 3 0-16,-17 5 0 0,26-3 1 0,-26 3 1 15,0 0 0-15,17 11 1 0,-17-11 3 0,0 20 3 16,0-20-4-16,-11 29 2 0,0-10-7 0,-4 2 7 16,-2 2-2-16,-2 3 10 0,-4 0-3 0,1 1 5 15,-1 0-5-15,1 1-8 16,1-3 25-16,2 2-26 0,2-5 23 0,5-1-14 0,2-3-8 16,10-18 0-16,-5 31-4 0,5-31 0 15,11 23-3-15,-11-23 2 0,27 17-5 0,-7-14-8 16,8 2-17-16,0-7-22 0,12 4-40 0,-8-15-57 15,23 22-128-15,-20-10-300 0,9-5 9 0,7 12 336 16</inkml:trace>
  <inkml:trace contextRef="#ctx0" brushRef="#br3" timeOffset="876618.317">22289 16065 1523 0,'0'0'235'0,"-17"14"-150"0,0-13-38 0,-4-4-18 16,4 0-14-16,-1-3-15 0,1-3-16 0,17 9-18 15,-29-23-34-15,29 23-64 16,-22-32-117-16,22 32-359 0,-4-29 43 0,-8 7 304 16</inkml:trace>
  <inkml:trace contextRef="#ctx0" brushRef="#br0" timeOffset="882562.4268">21736 15173 1024 0,'18'-28'113'0,"2"22"-34"0,-3-6-18 15,9 6-10-15,-3-6 0 0,10 7-5 0,-6-5-7 16,7 7-9-16,-5-2-8 0,4 5-7 16,-3 0-3-16,2 0-5 0,1 3-3 0,-2 1 1 15,2 1-5-15,-1 2 2 0,-3 2-1 0,-1 0-2 16,-3 2 0-16,1 1 2 0,0 1-4 0,-3 2 4 15,-3-2 17-15,-1 2-17 0,-2-1 17 0,-17-14-35 16,24 35 14-16,-14-15-12 0,-3 0 12 0,-1 3 6 16,-1 0-6-16,-2 1 5 0,0 2-4 0,-1 0 4 15,0 2-6-15,-2 1 7 16,-2 4-13-16,-1-2 1 0,-1 4-10 0,-3-1 9 16,-1 3-4-16,-2-4 17 0,-4 1-10 0,-2-1 4 15,1-2-16-15,-7-2 6 0,2 2 14 0,-4-6-27 16,0 0 42-16,-2-2-28 0,-1-3 14 0,-2-2 5 15,0-1-5-15,-2-4 1 0,0-2-2 0,0-2 4 16,3-5 4-16,2 1 7 0,0-5 2 0,4 0 2 16,3-3 1-16,19 3-1 0,-26-9-1 15,26 9-4-15,0 0-6 0,-7-18-6 0,7 18-1 16,12-19-4-16,-12 19 3 0,28-25-2 0,-7 13 3 16,2 0-4-16,2 1 3 0,2 2-3 0,0-1 3 15,2 4-2-15,-1 0 1 0,0 2-1 16,-1 3 0-16,-4 1 1 0,-1 2-2 0,-3 2 0 15,-2 2-2-15,-17-6 2 0,31 18-1 16,-31-18 4-16,26 28-5 0,-16-10 5 0,-3 3-4 16,0 3 5-16,-6 4-5 0,-1 2 5 0,-3 4-7 15,-3 2 8-15,-1 5-12 0,-4-1 6 0,-1 3-8 16,-3-1 11-16,-1-2-3 0,-2 0 11 0,-2 0-12 16,-6 0 8-16,-1-1 0 0,-3 3-28 0,-2-3 34 15,1-1-29-15,-3-4 21 0,1-3 7 0,-1-1-9 16,0-3 3-16,0 0-8 0,1-2 7 15,1-4-7-15,2-2 6 0,-1-3-9 16,2-4 2-16,4-1-6 0,-1-4-2 0,5-1 1 16,1-4 0-16,20-2-5 0,-29-1-3 0,29 1-2 15,-18-11 2-15,18 11 7 0,-4-19 5 0,4 19 8 16,6-27 0-16,1 10 4 0,2 1-2 0,3-3 8 16,-12 19 1-16,29-32 10 0,-11 18-2 0,-18 14 4 15,32-21-7-15,-32 21-3 0,29-15-6 16,-29 15-2-16,27-5-2 0,-27 5-2 0,20 5 1 15,-20-5 0-15,15 18 1 0,-15-18-3 0,11 29 3 16,-7-9-7-16,-2 0 0 0,0 2-6 0,-3 0 4 16,0 1-5-16,-3 1 10 0,-1 1-4 0,-1-1 6 15,-2 2-6-15,-3-2 8 0,-2 0-7 0,-3 0 6 16,-1 8-6-16,-2-4 1 16,-1 1-6-16,-2-4 12 0,-1-3 26 0,-3-2-22 15,-1 1 28-15,-3 2-44 0,0-6 6 0,-4-1-7 16,1 1 2-16,-1-4 2 0,0-1-6 0,-3-2 4 15,2-4 0-15,-2-4 5 0,1-3 1 0,1 1 1 16,-1-3 2-16,4-1 1 0,0-1 4 0,5-4-2 16,2-4 4-16,0 1-5 0,6-7 0 0,1 4 7 15,18 15-6-15,-28-30 4 0,28 30-1 16,-17-26-6-16,17 26-32 0,-5-21 31 0,5 21-32 16,3-18 31-16,-3 18 2 0,0 0-1 15,22-17-1-15,-22 17-2 0,20 1-3 0,-20-1-4 16,18 5-3-16,-18-5 1 0,17 14 0 0,-17-14 7 15,13 23 31-15,-13-23-32 0,10 22 34 0,-10-22-42 16,-1 30 4-16,1-30 0 0,-10 36 2 0,-1-16 8 16,11-20-4-16,-29 36 8 0,10-17-1 15,-4 0 5-15,-4 4-3 0,-4-5 2 0,-1 6-5 16,-5-1 5-16,-2-1-3 0,-3 2 4 0,-3-7-6 16,-4 1 4-16,-1-1-7 0,-3-3-3 0,-2 2-2 15,0-1 4-15,0-1-3 0,1-2 6 0,-2-3-4 16,-1-2 2-16,1-1 0 0,0-1 2 0,5-4 1 15,2-1 0-15,3-5 2 0,2-1-1 16,5-4 4-16,5-2 0 0,4-1 5 16,3-2-4-16,4 0 3 0,3-3-4 0,3-2 6 15,6-3-2-15,2 0 7 0,3-1-3 0,2 1 2 16,4 3-6-16,1-1 2 0,4 4-6 0,-5 17 4 16,12-28-3-16,-12 28-1 0,15-18-2 0,-15 18-2 15,0 0-5-15,23-12 3 0,-23 12-1 0,0 0 1 16,0 0-2-16,18 4-2 0,-18-4 0 15,5 20-2-15,-5-20 4 0,1 24-2 0,-1-24 3 16,-6 29-3-16,-1-12 4 0,-2 3-4 0,-2-1 3 16,-2 2-4-16,-3 0 6 0,-2 1-6 0,-3 2 6 15,-3-2-6-15,-7 1 4 0,-4 4-6 16,-4-2 6-16,-3 4-8 0,-5-1 6 0,-1 2-5 16,-7 0 10-16,-1-1-7 0,0 0 8 0,-1-9-6 15,2 8 3-15,1-13 3 0,-2 0 5 16,1-5-1-16,3-10 1 0,-2 1-6 0,3 0-2 15,0-1-1-15,1-6 3 0,1-1-1 0,3-10-4 16,0 0 3-16,2-4-7 0,2 1 7 0,0-4-6 16,2 1 8-16,1-5-5 0,2 1 8 0,1 1-5 15,0-4 11-15,4 5-5 0,3-3 8 0,4 4-5 16,-1 0 4-16,5 1-7 0,2 5 4 16,4-4-7-16,15 22 3 0,-22-31-3 0,22 31 4 15,-11-25-1-15,11 25 3 0,-3-18-3 16,3 18-1-16,0 0-5 0,0 0 0 0,0 0-3 15,0 0 0-15,0 0 1 0,0 0 0 0,0 0 2 16,14 18-2-16,-14-18 3 0,0 27-5 0,-2-10 2 16,-2 0-3-16,-4 0 3 0,8-17-5 0,-23 32 6 15,8-15-4-15,-2 1 5 0,-5 2-6 16,-2-2 5-16,-3 0-3 0,-3-1 3 0,-3 0-3 16,-1-4 5-16,-3-2-6 0,0 2 4 0,-4 3-2 15,1-2 2-15,-2-2-1 0,-2 1 2 0,0-8-1 16,-3 3 2-16,1-3-3 0,-2-1 1 0,0-1 0 15,1-4 1-15,-1 0 2 0,3-3-1 16,0-2 2-16,-2-1-3 0,6 2 2 0,-1-7-1 16,3 6 4-16,2-5-3 0,3-1 1 15,4-1-1-15,0-8-2 0,5 5 1 0,2-5 4 16,1 4-4-16,3-1 7 0,3-2-8 0,1 3 6 16,15 17-5-16,-16-34 6 0,16 34-5 0,-5-30 6 15,5 30-5-15,3-28 3 0,-3 28-3 0,11-20-1 16,-11 20 0-16,0 0-1 0,0 0-1 0,22-12 0 15,-22 12-2-15,0 0 0 0,11 19 2 16,-11-19-1-16,3 21 1 0,-3-21-3 0,-3 26 2 16,-2-8-4-16,-4-1 4 0,-2 0-5 0,2 3 6 15,-6-2-4-15,-2 0 4 0,-1 1-4 16,-4-1 4-16,-4-4-6 0,-2 4 5 0,-2 2-1 16,-2 2 2-16,-2 0-2 0,-2-5 3 0,-2-3-4 15,-1-3 3-15,-2-2-3 0,-1 2 3 0,0-7-2 16,-2 2 1-16,-1 2-2 0,-4-5 0 15,1 0 0-15,-1-2 3 0,-1 0 1 0,3-1 0 16,1-1 0-16,-1 0-3 0,4-6 3 0,0-1-2 16,2-3 2-16,1 2-1 0,1-1 1 0,2 0-3 15,2 1 4-15,0-6-3 0,2 5 2 0,2-3-7 16,2 1 5-16,3 0-3 0,1-4 4 0,3 2 1 16,2 0 2-16,3 5-3 0,17 9 4 15,-26-24-3-15,26 24 1 0,-11-28-1 16,11 28 2-16,4-26-4 0,-4 26 6 0,17-24-5 15,-17 24 3-15,27-20-2 0,-27 20 2 0,29-15-3 16,-29 15 1-16,29-7-2 0,-29 7 0 0,25 0-1 16,-25 0 0-16,22 5 2 0,-22-5-2 0,0 0 1 15,22 20-2-15,-22-20 1 0,0 0-6 0,6 24 4 16,-6-24-2-16,-5 22 3 0,5-22 0 16,-14 18 4-16,14-18-5 0,-23 23 4 0,23-23 0 15,-33 21 2-15,15-15 3 0,-3 0 2 0,-2-2 0 16,0-1 0-16,-3-3-1 0,0 1-2 0,-5-2-2 15,-2-1-1-15,-3-1-1 0,-2 1 2 0,-1 0 7 16,1-1 3-16,0 0 5 0,0-1-4 16,1-5-1-16,1 1-6 0,-1-7 2 0,5 2-3 15,0-1 3-15,3-1-6 0,2-4 2 16,1-1-4-16,2-4 4 0,2-4-4 0,3-1 8 16,3-3-9-16,3-2 9 0,3-2-7 0,0-1 6 15,4 1-10-15,1-1 10 0,2-1-1 0,1 2-32 16,2-2 34-16,2 2-34 0,0 2 26 0,2 3 6 15,-1 7-5-15,0 2 4 0,0 5-5 0,-3 17 4 16,3-29-3-16,-3 29 2 0,1-20-4 16,-1 20 1-16,0 0-1 0,0 0-3 0,0 0-7 15,0 0-6-15,0 0-7 0,0 0-7 16,0 0-7-16,0 0-20 0,0 0-33 0,0 0-82 16,0 0-113-16,-26-12-207 0,26 12 85 0,0 0 408 15</inkml:trace>
  <inkml:trace contextRef="#ctx0" brushRef="#br0" timeOffset="884894.7072">21789 15084 540 0,'0'0'198'0,"0"0"-136"0,0 0-30 16,0 0-12-16,0 0 4 0,0 0 13 0,0 0 12 15,-15-19 3-15,15 19-4 0,0 0-11 16,-21-16-1-16,21 16 2 0,-25-10-3 15,8 3-1-15,17 7-5 0,-36-8 1 0,16 7 2 16,-5-2 5-16,3 8-1 0,-6-2-8 0,2 4-5 16,-2 1-8-16,-1 6 0 0,-1-1-6 0,-3 4 3 15,-2 0-4-15,-1 3 6 0,0 1-3 0,-1 2 6 16,0 0 16-16,1 1-30 0,0-2 32 16,7 3-30-16,-2-3 10 0,6 1 3 0,1-2-11 15,4-1 2-15,3 1-8 0,4-1 2 0,2 1-6 16,3-1 4-16,2 2-5 0,3 1 5 0,1 0-6 15,2-1 5-15,5-2-5 0,0 0 4 0,-5-20-10 16,15 28-1-16,-15-28-7 0,20 17-2 16,-20-17 0-16,27 8 6 0,-27-8 6 0,25-2 3 15,-25 2 3-15,18-8-1 0,-18 8 0 16,0 0-4-16,11-23 1 0,-11 23-5 0,-5-21 3 16,5 21-1-16,-16-23 4 0,16 23 3 0,-28-19 4 15,10 12 0-15,-3 2 2 0,-1 1-2 0,-4 1 9 16,-4 3-1-16,-5 3-3 0,-1 3 0 0,-3 3-9 15,-3 3 4-15,1 4 2 0,0 2 8 0,-4 2 1 16,2 4 9-16,-3 1-3 0,2 3 6 0,0-1-6 16,4 2 4-16,1-2-9 0,4 1 3 15,2-4-10-15,5-1 6 0,3-3 10 0,5-3-32 16,20-17 30-16,-27 26-36 0,27-26 11 16,0 0 1-16,-4 20-8 0,4-20-2 0,0 0 0 15,0 0 1-15,25 2 5 0,-25-2 1 0,22-11 5 16,-22 11-3-16,27-25 4 0,-27 25 15 0,27-31-34 15,-27 31 35-15,20-31-33 0,-14 14 17 32,-6 17 6-32,1-31-4 0,-1 31 9 0,-13-28-2 15,13 28 2-15,-30-26-5 0,8 16-1 0,-4 0-4 16,-4 1 1-16,-4 3 0 0,-3 4-2 0,-4 2 0 16,0 2 0-16,-7 3 1 0,0 2-1 0,-2 2 3 15,-1-1 0-15,1 5 5 0,-1-3 0 0,1 4 4 16,-2-1-2-16,0 2 4 0,1-1-4 0,3 1 2 15,2-2-5-15,3 0 2 0,4-1-8 16,3 0-14-16,3-2 31 0,5 0-35 0,5-2 33 16,2-1-19-16,21-7-7 0,-28 11-3 0,28-11-3 15,0 0-2-15,0 0-3 0,0 0-3 16,0 0 1-16,0 0 4 0,0 0 8 0,0 0 7 16,0 0 6-16,7-19 16 0,-7 19-19 0,14-21 11 15,-14 21-38-15,9-23 15 0,-9 23-14 0,0-21 21 16,0 21 5-16,-13-19 0 0,13 19 4 15,-27-15-3-15,9 8 3 0,-4 2-1 0,-3 0 2 16,-5 1-1-16,-2 2 1 0,-4-1-1 0,-1 2 2 16,-4 1 1-16,-1 1 2 0,-1 3 2 0,-3 1 3 15,1 2 3-15,-2 0 1 0,3 3 2 0,-3 0 0 16,5 2 1-16,0 0-3 0,1 1 2 16,3 0 12-16,2 3-34 0,1-1 29 15,6 2-35-15,0-2 12 0,3 0 2 0,7-2-5 16,-1-3 2-16,20-10-2 0,-23 17 0 0,23-17 0 15,0 0-1-15,0 0-5 0,0 0-5 0,0 0-3 16,0 0-2-16,0 0 4 0,0 0 6 0,0 0 5 16,0 0 0-16,0 0 5 0,-11-20-4 0,11 20 0 15,1-32-5-15,1 14 2 0,-2-2 13 0,-2 2-31 16,-3 0 36-16,-1 1-31 0,6 17 18 16,-21-30 3-16,21 30-4 0,-37-26 3 0,14 18-1 15,-3 1 1-15,-3 2-2 0,-1 1 0 0,-4 3-1 16,-3 5 1-16,0-1-1 0,-4 5-1 0,0 1 2 15,-3 3-2-15,-1 0 5 0,-2 2 0 16,1 0 6-16,-3 0-1 0,3 0-13 0,1 1 31 16,1-1-34-16,0 2 30 0,4 0-18 0,2-3-4 15,6 0 3-15,1-1-3 0,6-2 2 16,3-3-2-16,2 0 0 0,20-7-1 0,-25 8-1 16,25-8-1-16,0 0-6 0,0 0-5 0,0 0-1 15,0 0 1-15,0 0 4 0,0 0 7 0,-6-20 0 16,6 20 0-16,3-23-5 0,-3 23 1 0,0-26-2 15,0 26 6-15,-7-28 18 0,7 28-31 0,-17-27 35 16,17 27-33-16,-33-25 17 0,11 13 3 16,-4 2-4-16,-6-1 3 0,-5 4-5 15,-3-1 4-15,-4 0-2 0,-2 2-1 0,-2 1 3 16,-5 2 1-16,-1 3 2 0,-6 2 4 0,3 2 0 16,-3 2 0-16,1 1 2 0,-1 2-5 0,2 1 1 15,-2 3-2-15,3 0 1 0,2 1-5 0,1 3-11 16,4 0 27-16,1 3-31 0,5-1 29 0,4 2-16 15,4-1-5-15,2-1 5 0,3 2-4 16,3-2 4-16,4-3-5 0,4-1 4 0,20-15-3 16,-26 17 1-16,26-17-2 0,0 0-8 0,0 0-4 15,0 0-2-15,0 0 3 0,0 0 3 0,5-17 10 16,-5 17-3-16,15-32 0 0,-5 8-12 0,2-1-2 16,-3-3-9-16,0 1 11 0,-2 2 19 15,-5 4-24-15,-3 3 37 0,1 18-28 0,-17-27 20 16,17 27 5-16,-33-21-2 0,12 12 0 15,-3 4-4-15,-5 3 0 0,-2 3-2 0,-3 3-1 16,-2 3 0-16,-3 1-3 0,-4 5 1 0,1 0-3 16,-3 3-11-16,0-1 32 0,0 5-28 0,-3 1 32 15,2 2-14-15,-1-1-4 0,2 2 5 0,0-1-3 16,2-1 5-16,3-1-7 0,5-3 5 0,3-4-7 16,4 1 3-16,5-5-5 0,6-2 0 15,17-8-3-15,-21 8 0 0,21-8-4 0,0 0-6 16,0 0 0-16,0 0-1 0,0 0 2 15,20-19 1-15,-20 19 3 0,24-25-5 0,-24 25 2 16,24-35-2-16,-11 17 7 0,-5-1-2 0,-2 2 7 16,-6 17 0-16,3-25 5 0,-3 25 2 0,-13-21 4 15,13 21-2-15,-23-12-1 0,23 12-5 0,-36-1 0 16,13 6 1-16,-5 5-3 0,-1 2 5 16,-4 5-4-16,-1 2 7 0,-4 5-6 0,0 4 7 15,-2 5-8-15,-1 4 5 0,-1 3-7 0,-1 5 5 16,-4 1-11-16,4 3 11 0,-2 7-12 0,1-2 12 15,4 6-7-15,1 0-22 0,7 2 35 0,6 1-23 16,8-3 9-16,8-3-1 0,13-1-54 0,6-15-46 16,27 14-121-16,-8-15-328 0,23-13-19 15,21 1 289-15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27/05/2015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8704622"/>
              </p:ext>
            </p:extLst>
          </p:nvPr>
        </p:nvGraphicFramePr>
        <p:xfrm>
          <a:off x="214283" y="762000"/>
          <a:ext cx="8750332" cy="533143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Review the standard online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much we’ve learnt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Either: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HRT, HW help and HW marking OR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waves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(depending on how well people use time)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ahead to the Formative Assessment on Mechanics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track record. Important if we need an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Aegrotat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Saturday </a:t>
            </a:r>
            <a:r>
              <a:rPr lang="en-NZ" sz="10800" smtClean="0">
                <a:solidFill>
                  <a:srgbClr val="FFFF00"/>
                </a:solidFill>
              </a:rPr>
              <a:t>is Jennifer’s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5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1366228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Energy, Work and Power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Spring Constant, Hooke’s Law and Energy stored in springs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Formative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Mechanics - 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0080" y="133200"/>
              <a:ext cx="8782920" cy="5601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960" y="117720"/>
                <a:ext cx="8801640" cy="563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895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4280" y="80640"/>
              <a:ext cx="7621560" cy="4704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9160" y="66600"/>
                <a:ext cx="7639200" cy="473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04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194960" y="1447560"/>
              <a:ext cx="392760" cy="247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9760" y="1374120"/>
                <a:ext cx="441000" cy="264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669320" y="1572840"/>
              <a:ext cx="5711400" cy="2526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61400" y="1481760"/>
                <a:ext cx="5741280" cy="270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91520" y="155880"/>
              <a:ext cx="8487720" cy="6274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75320" y="140040"/>
                <a:ext cx="8506440" cy="630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80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11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6783</TotalTime>
  <Words>237</Words>
  <Application>Microsoft Office PowerPoint</Application>
  <PresentationFormat>On-screen Show (4:3)</PresentationFormat>
  <Paragraphs>50</Paragraphs>
  <Slides>8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205</cp:revision>
  <dcterms:created xsi:type="dcterms:W3CDTF">2006-08-16T00:00:00Z</dcterms:created>
  <dcterms:modified xsi:type="dcterms:W3CDTF">2015-05-27T03:56:15Z</dcterms:modified>
</cp:coreProperties>
</file>