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1" r:id="rId2"/>
    <p:sldId id="257" r:id="rId3"/>
    <p:sldId id="258" r:id="rId4"/>
    <p:sldId id="414" r:id="rId5"/>
    <p:sldId id="415" r:id="rId6"/>
    <p:sldId id="416" r:id="rId7"/>
    <p:sldId id="417" r:id="rId8"/>
    <p:sldId id="418" r:id="rId9"/>
    <p:sldId id="419" r:id="rId10"/>
    <p:sldId id="420" r:id="rId11"/>
    <p:sldId id="421" r:id="rId12"/>
    <p:sldId id="422" r:id="rId13"/>
    <p:sldId id="42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1T22:16:09.73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7593 4060 1416 0,'0'0'65'0,"-16"28"-24"15,16-28-17-15,-2 40 3 0,2-10 6 16,6 10 16-16,-6 0-9 0,4 6 8 15,-6-7-14-15,4 3 6 0,-4-11-17 0,5-4 0 16,1-10-13-16,-4-17-4 0,25 10-4 0,2-14 2 16,11-17 9-16,11-14-4 0,15-19 10 0,10-20-16 15,13-17 9-15,13-14-19 0,12-9 1 0,8-6 9 16,9-3-24-16,1-4-19 0,4 9-55 16,-17-21-131-16,13 20-287 0,-25 2-83 0,-17-3 157 15</inkml:trace>
  <inkml:trace contextRef="#ctx0" brushRef="#br0" timeOffset="886.4231">10894 5945 1423 0,'0'0'62'0,"0"0"-27"16,0 0-19-16,0 0-9 0,0 0-3 0,0 0 1 15,0 0 0-15,0 0 3 16,0 0 5-16,0 0 6 0,14 24 8 0,-14 3-2 0,2 12 2 0,-5 1-7 0,1 6 13 15,-6-6-9-15,4-1 12 0,-4-8-17 0,6-10-4 16,2-21-10-16,11 19 0 0,8-27 0 16,13-9 4-16,17-20 8 0,15-20-10 0,21-25 11 15,21-22-23-15,19-15 2 0,19-14 6 0,20-12-6 16,12-6-5-16,14-3-17 0,0-4-27 0,1 9-58 16,-20-14-61-16,13 26-145 0,-26-7-255 0,-23-1 54 15,-4 23 407-15</inkml:trace>
  <inkml:trace contextRef="#ctx0" brushRef="#br0" timeOffset="1794.3193">9413 7326 1407 0,'7'-25'38'0,"-8"8"-15"0,1 17-17 16,3-27-3-16,-3 27 1 15,0 0 3-15,0 0 2 0,0 0 3 0,0 0 11 16,0 0 2-16,15 21 5 0,-14 3-2 0,5 11 4 16,-6 2-11-16,0 4 10 0,-3 0-12 0,0 0 3 15,-2-5-1-15,5-3 10 0,-1-11-4 0,5-5 6 16,-4-17-2-16,24 9 0 0,3-17 9 0,14-8-7 16,19-19 1-16,15-13-13 0,24-21-16 0,17-16-5 15,18-15 0-15,14-14 0 0,15-5 0 16,3-4-31-16,7 5-37 0,-7-7-48 0,3 22-72 15,-36-14-305-15,-1 16-112 0,-17 8 60 0</inkml:trace>
  <inkml:trace contextRef="#ctx0" brushRef="#br0" timeOffset="99261.7686">15939 8424 856 0,'-24'5'128'0,"-7"-10"-40"0,7 7-29 16,-2-8-7-16,6 2-4 0,-3-7 0 0,23 11-6 15,-36-19-4-15,19 8-12 0,-3-4-5 0,2-2 9 16,-4 1-15-16,4-1 13 0,-5-3-34 0,-2 6 15 16,0-4-19-16,-2 4 14 0,-5 2 1 0,2 1-5 15,-5 3 1-15,-4 1-2 0,-4 1 1 0,-3 3 0 16,-5 3 2-16,-3 1 3 0,-3 2 3 0,-2 0 1 0,-3 2-2 16,0 1 1-16,-5 0-4 0,1 2 1 15,-2-2-3-15,0 1 5 0,-3-1 1 0,0 1 4 0,-2-2 2 16,1 0 0-16,1-3-2 0,2 2-2 15,0-2-4-15,1 2 1 0,1-2-3 0,-1 3 0 16,1-1 16-16,1-1-17 0,-1 7 15 0,4 1-37 16,-1 1 19-16,3 5-14 0,0-1 17 0,4 1 6 15,0 2-7-15,1 2 5 0,3 0-7 0,2 1 3 16,4 1-5-16,3 1 3 0,6-1-4 0,4-1 4 16,6 0-6-16,5-2 4 0,6 2-4 0,4-3 4 15,4 1-7-15,6-3 2 0,4 2-6 0,5-1 4 16,2 2-2-16,6 0 8 0,2 1-3 0,3 0 5 15,4 1-3-15,2 0 4 0,4 0-4 0,1 0 5 16,4-1 12-16,4 0-31 0,2 2 32 16,5 0-32-16,1-1 16 0,2-1 4 0,3-1-4 15,2-2 5-15,6 0-6 0,1-1 6 0,5 0-3 16,2-1 3-16,5-1-4 0,3 0 4 0,4-1-5 16,0 1 4-16,3-2-2 0,0 2 3 0,2 0-3 15,5 0 4-15,-2 2-5 0,3 0 3 0,-1 0-4 16,-2 0 2-16,1 0-3 0,1-2 4 0,1 1-5 15,1 0 4-15,-1-1-3 0,-2 1 3 0,1 0-2 16,-1-2 3-16,1 1-3 0,4-3 3 0,-1 0-4 16,0-2 2-16,6-3 0 0,-2-1 1 0,2-3-1 15,5-2 2-15,-1-1-2 0,1-1 0 0,-1-2-1 16,-2-2 0-16,0-2 2 0,-1 0-1 16,0-2 3-16,-3 1-3 0,-1-2 2 0,-5 0-1 15,-3 0 2-15,0-3-2 0,-6 4 1 0,-1-2-2 16,-4 0 2-16,-3 3-3 0,-3-3 5 0,-5 2-4 15,-3 1 2-15,-5-2-2 0,-1 2 2 0,-1-1-2 16,-4 1 1-16,-3-1-1 0,-4 2 1 0,-2-2-2 16,-2 2 2-16,-4-1-2 0,-2-1 2 0,-3 0-2 15,-3-2 3-15,-4 0-3 0,1-1 3 0,0-2-3 16,-1 2 4-16,2-2-4 0,-3-2 6 0,1 2 1 16,-3-5 9-16,2 3 0 0,-3-5 4 0,4 2-7 15,-3-1-2 1,0 3-7-16,-21 17 7 0,28-31-2 0,-18 14 5 15,-3 0-5-15,-3-2-17 0,-3 1 29 16,-2-3-32-16,-5 3 29 0,0-4-13 0,-5-1-7 0,-4 0 7 16,-2-1-6-16,-4 0 5 0,-2 0-6 0,-2-2 6 15,-3 1-6-15,-3-1 6 0,-3-1-4 16,-2-1 4-16,-2 1-5 0,-3-1 6 0,-4 3-6 16,-3 2 5-16,-3-1-4 0,-3 1 5 0,-2 1-5 15,-3 1 5-15,-3 3-6 0,-3 1 5 0,-4 2-5 16,-2 0 4-16,-7 2-3 0,-4 1 2 0,-4 1-2 15,-3 0-14-15,-4 0 32 0,-6 3-32 0,-2-1 33 16,-7 4-14-16,-5 2-3 0,-4-1 0 0,-6 2 1 16,-6 3 0-16,-2 0 1 0,-10 4 2 0,-4 1-2 15,-3 5 15-15,-4 3-32 0,-1 3 30 0,-3 3-30 16,1-1 10-16,0-1 4 0,2 0-5 0,3-1 3 16,8-2-12-16,4-7-13 0,15 2-43 0,-1-22-70 15,32 14-231-15,-2-19-184 0,14-12 10 0,25 3 446 16</inkml:trace>
  <inkml:trace contextRef="#ctx0" brushRef="#br1" timeOffset="685762.7501">8926 8786 857 0,'0'0'114'0,"0"0"-29"16,0 0-34-16,0 0-8 0,0 0 3 16,0 0 3-16,0 0 1 0,0 0 1 0,0 0-9 15,0 0 1-15,0 0 0 0,0 0 4 16,-7 21 2-16,8 0-6 0,-6 1-7 0,4 5 3 15,-5-3 4-15,2 1-30 0,1-4 22 0,3-21-37 16,2 25 10-16,-2-25 1 0,19 6 1 0,5-9 5 16,5-9-11-16,10-9 30 0,11-15-28 0,9-8 21 15,17-11-9-15,9-8-16 0,12-9 11 0,9-3-18 16,0-1 11-16,-1-4-24 0,5 4-16 0,-9-2-6 16,2 6-72-16,-15-17-64 0,13 22-133 15,-19-20-267-15,-8-7 47 0,6 6 400 16</inkml:trace>
  <inkml:trace contextRef="#ctx0" brushRef="#br1" timeOffset="687559.6344">8404 9833 601 0,'4'-18'172'0,"-4"18"-89"0,0 0-38 0,0 0-17 15,2-17 2-15,-2 17 8 0,0 0 14 0,10-17 4 16,-10 17 1-16,0 0-9 0,0 0-9 15,0 0-10-15,0 0-3 0,0 0 0 0,0 0-1 16,0 0 9-16,0 0 3 0,0 0 2 16,0 0 3-16,16 34-3 0,-17-17-5 0,2 9 3 15,-5-3-7-15,4 4 5 0,-5-1-8 0,2 0 2 16,-3-1-6-16,2-1-1 0,0-6-11 0,4-18 0 16,4 25-8-16,-4-25 3 0,26 4 7 0,0-11 6 15,17-18 8-15,15-12-6 0,23-25 4 16,22-20-20-16,22-22-4 0,24-19-1 0,21-16-21 15,13-15-23-15,24 0-35 0,-4-15-73 0,17 23-152 16,-13-11-277-16,-23 2 21 0,-5 14 377 0</inkml:trace>
  <inkml:trace contextRef="#ctx0" brushRef="#br1" timeOffset="690100.1955">19280 9837 944 0,'0'0'221'0,"1"-17"-132"0,-1 17-26 16,4-17-20-16,-4 17-5 0,7-23 8 0,-7 23 1 15,10-22 1-15,-10 22-6 0,0 0-3 0,17-20-9 16,-17 20 0-16,0 0 1 0,0 0 0 0,0 0 3 16,0 0 1-16,0 0-2 0,5 24-9 15,-5 5 1-15,-2 9-12 0,-2 9 4 0,-5 2-5 16,0 3 10-16,-5 0-6 0,1-3 9 15,-2-5-7-15,4-7-7 0,3-12 9 0,5-8-20 16,3-17 0-16,19 2 0 0,10-16 0 0,17-17 0 16,23-24 0-16,23-24 0 0,22-23 0 0,17-20 0 15,30-12 0-15,11-11-1 0,23-6-57 0,2-12-52 16,21 15-140-16,-8-17-384 0,-3 4 11 0,-13 5 253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1T22:30:30.18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1229 837 1238 0,'0'0'80'0,"0"0"-14"16,0 0-39-16,0 0-16 0,0 0-5 0,0 0-7 15,0 0 3-15,0 0 1 0,0 0-3 0,0 0 2 16,0 0-3-16,0 0-2 0,0 0 2 0,0 0 1 16,0 0 7-16,0 0 6 0,-3 34 3 0,9-6 7 15,-1 4-5-15,2 9 13 0,-5 8-4 16,4 5 18-16,-7 8-4 0,1 4-28 0,-5 1 9 15,-1 1-26-15,-2-2-1 0,-1 1 13 0,-1-3-17 16,3-3 14-16,1-1-28 0,0-12-10 0,8 2-57 16,-8-27-64-16,23 10-122 0,-3-16-273 0,-14-17 64 15,42 10 416-15</inkml:trace>
  <inkml:trace contextRef="#ctx0" brushRef="#br0" timeOffset="343.7482">1807 837 1184 0,'0'0'72'15,"-29"25"-47"-15,4-8-12 0,-3-1 3 0,2 6 10 16,-6 1-2-16,3 2 14 0,-9 2-13 0,4 4 14 16,-7 4 0-16,3 3 13 0,-3-1-5 0,3 1-18 15,0-6 22-15,5 5-37 0,-1-5 23 0,6-2-12 16,4-3-13-16,6-3 2 0,6-6-9 0,12-18 0 15,-10 28-4-15,10-28-2 0,10 20-1 16,-10-20 2-16,30 14-2 0,-7-9 4 0,6-3-2 0,3-3 0 16,3-2 0-16,1-4 1 0,1 0-1 0,0-1-2 15,-1 0 0-15,0 0 0 0,-5 2 0 0,1 2 2 16,-4 3 2-16,-2 2-2 0,-4 2 2 16,-5 2-2-16,-17-5-3 0,23 18-1 0,-23-18-4 15,14 30 1-15,-9-9-10 0,-5-2-5 0,3 4-23 16,-3-23-21-16,4 37-40 0,-4-37-43 0,11 27-74 15,-11-27-115-15,0 0-143 0,30 7 164 0,-22-24 317 16</inkml:trace>
  <inkml:trace contextRef="#ctx0" brushRef="#br0" timeOffset="515.6373">2132 1456 1307 0,'-8'25'273'0,"8"-25"-242"0,-22 31-2 0,22-31-17 16,-17 24 0-16,17-24-2 0,-11 17 0 15,11-17-9-15,0 0 0 0,-19 22-1 0,19-22-3 16,0 0-11-16,0 0-20 0,0 0-42 16,0 0-38-16,0 0-57 0,0 0-51 0,0 0-101 15,24-25-133-15,-16-2 184 0,21 18 272 0</inkml:trace>
  <inkml:trace contextRef="#ctx0" brushRef="#br0" timeOffset="703.1093">2532 1022 1008 0,'-22'37'333'0,"2"-17"-285"0,5 4-27 16,-5 1-10-16,3 4 12 0,-2 5 13 15,0 3-27-15,-1 4 29 0,1 5-32 0,-1 1 7 16,3 4 8-16,0-1-16 0,2 0 9 0,3-3-15 16,3-2 9-16,3-3-16 0,4-6 3 0,7-3-22 15,-3-12-24-15,16 3-75 0,-18-24-31 16,33 14-51-16,-33-14-191 0,34-21-21 0,8 15 229 15</inkml:trace>
  <inkml:trace contextRef="#ctx0" brushRef="#br0" timeOffset="921.848">2416 1097 1332 0,'-17'30'389'0,"17"-30"-367"0,0 0-19 15,0 0-10-15,0 0 5 0,26-16 6 0,2 1-6 16,4-5 4-16,7-4-4 0,6 1 5 0,3-5-17 16,5 2-3-16,0-3-20 0,6 2 6 0,-3 1-3 15,4 5 1-15,-7-1-20 0,4 8-32 16,-14-4-49-16,7 11-57 0,-23 1-69 0,-10 12-213 16,9 16 94-16,-28-2 379 0</inkml:trace>
  <inkml:trace contextRef="#ctx0" brushRef="#br0" timeOffset="1093.7782">2378 1518 1467 0,'0'0'47'0,"0"0"-37"16,0 0-15-16,25-3 8 0,3-5 5 0,6-8 15 16,10 3 7-16,2-9 6 0,10 3-12 0,1-4-7 15,4-1-15-15,2-1-8 0,-8-1-37 0,1 8-46 16,-17-8-52-16,8 19-67 0,-25-11-2 0,7 14-48 15,-29 4-67-15,0 0-48 0,28 22 365 0</inkml:trace>
  <inkml:trace contextRef="#ctx0" brushRef="#br0" timeOffset="1234.3982">2400 1734 1312 0,'0'0'29'0,"0"0"-26"0,36-2 2 16,-6-5 3-16,10-8 0 0,9-7-6 15,7-7 3-15,8-5-9 0,9-3 7 0,5-3-26 16,13 6-109-16,-12-15-113 0,2 4-266 0,9 13 52 16,-25-12 459-16</inkml:trace>
  <inkml:trace contextRef="#ctx0" brushRef="#br0" timeOffset="1437.5335">3610 1332 1426 0,'0'0'52'15,"24"-7"-26"-15,1-3 5 0,4-9 6 0,8 4-6 16,-1-2-28-16,1-1 1 0,3 3-55 0,-9-7-20 16,10 11-101-16,-21-10-92 0,8 6-242 15,4 13 17-15,-32 2 433 0</inkml:trace>
  <inkml:trace contextRef="#ctx0" brushRef="#br0" timeOffset="1578.1511">3499 1600 1722 0,'0'0'38'16,"-24"12"-32"-16,24-12-12 0,0 0-1 0,26-2 0 15,-5-7-3-15,7-3 0 0,8-10-22 0,18 4-67 16,-8-25-179-16,23 9-317 0,8-1 26 0,-1-10 417 15</inkml:trace>
  <inkml:trace contextRef="#ctx0" brushRef="#br0" timeOffset="2375.0331">4983 937 976 0,'0'0'50'0,"0"0"-17"0,0 0-11 0,-17 21 13 16,17-21 17-16,-24 34 15 0,3-13-3 15,6 7 7-15,-10-1-6 0,8 6 7 0,-7-3-11 16,9 4-3-16,-4-4-3 0,8 4-40 0,0-2 19 15,6 0-34-15,3-3 8 0,3-3 3 0,4-5-11 16,4 1 9-16,6-4-8 0,5-5 6 16,4-4-3-16,4-7-4 0,3-6 0 0,3-3 0 15,3-4 1-15,1-4-5 0,2-4 5 16,-1-1-4-16,1-3 5 0,-6 0-4 0,-2-1 6 16,-6 0-6-16,-3 2-10 0,-4-1 29 0,-4 5-29 15,-4 0 28-15,-11 18-16 0,13-23 1 0,-13 23 1 16,0 0 3-16,0 0-1 0,0 0-3 0,0 0-1 15,0 0-2-15,0 0 0 0,0 0 1 0,-11 20 1 16,5 3-16-16,-2 5 28 0,2 1-26 0,0 2 24 16,1 0-7-16,3 0-7 0,1 2 7 15,3-7-5-15,3-1 8 0,1-9-4 0,-6-16 3 16,18 20 0-16,-18-20 12 0,31 8 5 16,-12-7 5-16,-1-7 2 0,3-3-7 0,-2-7-1 15,3-7-7-15,0-5-2 0,1-4-8 0,-1-5 2 16,-2-1-9-16,-2 0-10 0,-5-2 15 0,-1 5-25 15,-3-2 14-15,-1 0-15 0,-4 4-14 0,2 0-10 16,-7-2-24-16,8 7-26 0,-13-7-33 16,17 8-41-16,-16-7-61 0,19 5-206 0,-14 29-30 15,19-27 272-15</inkml:trace>
  <inkml:trace contextRef="#ctx0" brushRef="#br0" timeOffset="2609.3824">5976 951 1179 0,'-5'19'211'0,"5"-19"-179"16,0 0-13-16,-6 18 16 0,6-18 4 0,-5 19 4 15,5-19-12-15,-13 31-9 0,5-6-14 0,3 2 7 16,2 5-8-16,0 5 9 0,0 0 10 0,0 4-35 16,2 2 24-16,-3-1-26 0,2-2 6 0,-2-2 11 15,1-4-10-15,0-2 7 0,1-7-7 16,2-4-1-16,2-4-19 0,-2-17-21 0,10 21-42 15,-10-21-97-15,0 0-37 0,0 0-139 16,18-25-130-16,4 17 233 0,-18-30 257 0</inkml:trace>
  <inkml:trace contextRef="#ctx0" brushRef="#br0" timeOffset="2875.0252">5934 969 1734 0,'0'0'41'15,"0"0"-28"-15,8 23-2 0,10-16 12 0,6-2 8 16,8-2 2-16,3-1-2 0,5-2-4 0,4-3-10 16,5 1-6-16,1-1-7 0,1 5-3 0,0 1 0 15,-4 3-3-15,-3-1 3 0,-8 5 3 16,-9 1-9-16,-5 2 10 0,-7 4-5 16,-15-17 2-16,12 35 1 0,-15-11 0 0,-9 6 1 15,-8 8-14-15,-12 2 21 0,-8 5-19 0,-11 2 11 16,-5 1 1-16,-5-2-9 0,1 1 9 0,2-6-6 15,3-2 3-15,7-5-14 0,5-8-4 0,11-4-19 16,5-8-16-16,27-14-33 0,-28 6-70 0,28-6-120 16,0 0-247-16,0 0-39 0,28-17 287 15</inkml:trace>
  <inkml:trace contextRef="#ctx0" brushRef="#br0" timeOffset="4129.5229">7329 1108 856 0,'0'0'107'16,"0"0"-50"-16,-26 2-18 0,26-2-3 0,-28 11-1 16,28-11 2-16,-38 21 2 0,16-8 8 15,-6 1 0-15,5 5 9 16,-4-5 16-16,7 4-40 0,-4-3 32 0,24-15-43 15,-29 26 5-15,29-26-5 0,-18 20-16 0,18-20-3 16,0 0-7-16,0 19 2 0,0-19-1 0,0 0 2 0,30 15 1 16,-30-15 1-16,34 0 1 0,-13-3-1 15,1 0 2-15,1-1-3 0,1 0 2 0,-3 1-1 16,-1 1 0-16,-3 2 1 0,-17 0-1 16,23 4 1-16,-23-4 1 0,0 0 5 0,11 28 3 15,-11-28 7-15,-11 35-7 0,0-10 4 0,-6 2-12 16,-4 4 5-16,-3-2-8 0,-3 0 7 0,1-1-8 15,2-2 7-15,2-5-8 0,3 0 6 0,19-21-6 16,-27 28 1-16,27-28-31 0,0 0-40 0,0 0-56 16,0 0-70-16,18-1-131 0,4-9-163 15,-5-23 90-15,21 18 403 0</inkml:trace>
  <inkml:trace contextRef="#ctx0" brushRef="#br0" timeOffset="4676.3584">7656 1144 1289 0,'0'0'29'0,"-28"10"-28"0,28-10-5 15,-24 14 12-15,24-14 7 0,-23 22 9 0,23-22 20 0,-19 29-40 16,8-12 39-16,6 4-34 0,-3-1 13 0,6 4 6 16,-3 3-14-16,5 1 3 0,-1 0 2 0,2 2 8 15,-2-6-8-15,1 3 13 0,-4-6-15 16,4 0 4-16,0-21-5 0,-3 26 1 0,3-26-7 15,0 0-1-15,0 0 2 0,0 0-6 16,0 0 1-16,0 0-1 0,0 0-1 0,0 0-4 16,2-32 1-16,1 5-12 0,1-3 4 0,2-5-10 15,4-1 10-15,0-1-5 0,0 0 12 0,-1 2 16 16,2-4-28-16,0-1 27 0,1-1-27 0,3-1 6 16,1 2 11-16,1 4-9 0,0 3 11 0,0 5-9 15,0 6 5-15,-1 4-4 0,-16 18 4 16,28-25-2-16,-28 25 1 0,22-9 0 0,-22 9 0 15,18 8-3-15,-18-8 2 0,16 18-2 0,-16-18-1 16,13 32 6-16,-7-10-6 0,-1 1 9 0,-3 1-10 16,1 5 9-16,-3 3-10 0,0 2 11 15,0-1-6-15,-1 1-15 0,-2-2 29 0,0-2-32 16,-2 0 30-16,0-4-9 0,-2-2-5 0,0-4 6 16,-3 1-5-16,-1 1 4 0,-3-5-5 15,-2 2 3-15,-1-6-3 0,-1-1 2 0,-3-2-1 16,1-1 2-16,-2-2-3 0,0-1 3 0,0-1-4 15,0-2 2-15,3 1-2 0,2 0 1 0,17-4 0 16,-31 10 3-16,31-10-2 0,-26 21 1 0,26-21-2 16,-25 36 6-16,13-8-5 0,2 7 9 0,2 6-9 15,-2 4 7-15,3 1-10 0,0 0 7 16,-1 1-10-16,2-3 0 0,-1-3 26 16,1 0-30-16,2-4 12 0,-1-6-53 0,10 4-53 15,-5-35-62-15,10 38-109 0,-10-38-178 0,0 0-51 16,25 23 287-16</inkml:trace>
  <inkml:trace contextRef="#ctx0" brushRef="#br0" timeOffset="5067.0194">7987 1322 1535 0,'0'0'57'0,"0"0"-57"0,-8 18-6 0,8-18 23 16,0 0-4-16,26 8 13 0,-8-5-5 16,1-3-9-16,7-1-1 0,1-4-1 0,6-2-4 15,3-3 1-15,0 0-6 0,-1-1 0 0,-2-1-2 16,-1 3 2-16,-5-4-3 0,-6 4 5 0,-4-1-1 16,-17 10 2-16,20-18-2 0,-20 18-3 0,8-18 36 15,-8 18-33-15,-3-23 35 0,3 23-32 0,-20-23-6 16,20 23 2-16,-35-16-4 0,12 13 6 0,-4 0-1 15,-1 3 1-15,-2 5 5 16,-1 1 0-16,2 5 9 0,-2 3 2 0,0 3-28 16,2 1 31-16,0 7-33 0,1-2 37 0,4 4 1 15,0 0-7-15,7 1 4 0,4-3-21 0,6 1 3 16,6-3-7-16,4-3 2 0,7 0-3 0,-10-20-8 16,35 27-6-16,-8-17-4 0,5-1-14 0,2-7-5 15,9 0-22-15,-4-10-29 0,17 5-63 16,-21-21-102-16,21 6-307 0,-7 6 27 0,-10-9 350 15</inkml:trace>
  <inkml:trace contextRef="#ctx0" brushRef="#br0" timeOffset="5410.7273">8436 1324 1510 0,'-19'20'65'0,"19"-20"-43"0,7 17-6 15,-7-17 10-15,28 14 4 0,-8-8 2 0,4-8-12 16,6-1-3-16,4-5-1 0,5-2-7 0,1 0-2 16,1-2-7-16,0-1 2 0,-4-3-6 0,-1-2 6 15,-4 0-4-15,-4-1 4 0,-3 1-3 0,-7 2-1 16,-5-1 33-16,-13 17-32 0,9-28 35 16,-9 28-21-16,-6-22-3 0,6 22 2 0,-22-17-6 15,4 13-5-15,-6-1-1 0,-1 5 1 16,-4 3 3-16,-4 3 0 0,0 4 1 0,-2 2-5 15,0 5 9-15,-2 2 1 0,2 4-23 0,-2 3 35 16,6 2-27-16,-1-1 20 0,5 2 6 0,4 0-15 16,5 1 4-16,5-5-10 0,5-2 0 15,7-4-3-15,7-1 1 0,-6-18-7 0,29 26-4 16,-2-18-15-16,2-5-16 0,13-2-26 0,-5-14-58 16,23 13-117-16,-20-22-181 0,15 7-152 0,6 6 163 15,-13-18 415-15</inkml:trace>
  <inkml:trace contextRef="#ctx0" brushRef="#br0" timeOffset="5770.0995">9197 1182 1561 0,'-22'6'106'16,"-10"-5"-48"-16,6 5-32 0,-3 0 26 0,3 2-43 16,-2 2 26-16,2 5-3 0,-1 0-1 0,2 7 0 15,-2 0-12-15,2 2 2 0,2-1-11 0,4 4 6 16,3-2-9-16,5-1 4 0,5-3-5 0,6-21-3 15,3 28-2-15,-3-28 1 0,24 18-4 16,-7-13 3-16,6-7 0 0,2-5-2 0,8-6 4 16,0-5-3-16,5-9 2 0,4-4-5 15,3-5 5-15,1-2 2 0,1-3-1 0,-1-3-3 0,-4-1 0 16,0-2 0-16,-7 4 0 0,-3-3 0 0,-4 2 0 16,-5-1 0-16,-4 2 0 0,-1 1 0 15,-2 4 0-15,-4 9 0 0,-6 7 0 16,-6 22 0-16,0 0 0 0,0 0 0 0,-20 5 0 15,5 14 0-15,-2 6 0 0,-5 5 0 0,-1 11 0 16,-2 3 0-16,-1 3 0 0,3 4 0 0,3-3 0 16,5 0-12-16,7-2-29 0,4-9-41 0,10 1-11 15,-6-14-52-15,23 11-121 0,-4-10-326 0,-4-6 12 16,8 4 345-16</inkml:trace>
  <inkml:trace contextRef="#ctx0" brushRef="#br0" timeOffset="5957.5722">9606 1154 1262 0,'0'0'323'15,"-15"17"-231"-15,15-17-37 0,-22 37-38 0,8-15 32 16,2 6-34-16,-4-3 16 0,4 3 6 16,0-4-21-16,2 2 2 0,1-6-13 0,4-1 0 15,5-19-7-15,0 26-7 0,0-26-9 0,0 0-8 16,22 19-14-16,-22-19-8 0,28 1-77 0,-28-1-16 15,34-15-105-15,-34 15-242 0,21-37-20 0,5 23 235 16</inkml:trace>
  <inkml:trace contextRef="#ctx0" brushRef="#br0" timeOffset="6348.2056">9821 1004 1154 0,'-13'40'421'15,"13"-40"-328"-15,-9 30-11 0,9-30-3 0,0 24-12 16,0-24-11-16,0 22-17 0,0-22-13 16,1 18-8-16,-1-18-6 0,0 0-12 0,0 0 0 15,10 18 0-15,-10-18 0 0,0 0 0 0,6 22 0 16,-6-22 0-16,-2 22 0 0,2-22-12 16,-7 28 10-16,7-28 3 0,-15 29-3 0,15-29 4 15,-16 26-3-15,16-26 2 0,-16 19-1 0,16-19-1 16,0 0 1-16,0 0-1 0,0 0-1 0,0 0 1 15,0 0-2-15,0 0 2 0,0 0 0 16,21-14 0-16,-6-4 4 0,0-2-4 0,2 0 3 16,0-2 18-16,2 2-20 0,0-1 0 0,1 3 0 15,-3 1 0-15,0 0 0 0,-17 17 0 0,26-21 0 16,-26 21 0-16,19-7 0 0,-19 7 0 0,0 0 0 16,9 17 0-16,-9 0 0 0,0 4 0 0,-2 4 0 15,-3 2-14-15,1-1-4 16,0 2-28-16,2-1 7 0,0-4-6 0,6-2-14 15,-4-21-11-15,18 33-19 0,-18-33-16 0,34 22-31 16,-34-22-55-16,49 5-92 0,-23-3-128 0,1-15-54 16,19 16 390-16</inkml:trace>
  <inkml:trace contextRef="#ctx0" brushRef="#br0" timeOffset="6801.3141">10437 1136 1202 0,'-20'-19'408'0,"20"19"-298"16,-40-2-46-16,19 4-6 0,-5 1 0 0,1 4-12 15,-3 0-8-15,4 7 1 0,-4 0-15 0,4 4-24 16,-2 4 0-16,3 0 0 0,1 2 0 16,1 1 0-16,6 0 0 0,1-2 0 0,6-4 0 15,5 0 0-15,3-2 0 0,0-17 0 0,12 24 0 16,-12-24 0-16,27 10 0 0,-9-7 0 16,3-3 0-16,1-4 0 0,0-5 0 0,0-1 0 15,-2-4 0-15,0-4 0 0,-1-1 0 0,0-3 0 16,-1 0 0-16,0-1 0 0,-1 3 0 0,-2-4 0 15,-2 2 0-15,0 0 0 0,-2 3 0 0,-1 2 0 16,-10 17-5-16,15-20-12 0,-15 20 0 0,0 0-3 16,0 0-4-16,0 0 3 0,-3 25-5 15,-5-4-28-15,-4 12 35 0,-7 6-23 0,-3 7 32 16,-1 7 16-16,-1 4-11 0,-1 3-9 16,1 7-14-16,1 0 15 0,3 4-17 0,-3-4 36 15,1-3-17-15,-1-8 13 0,2-6 16 0,3-7-27 16,2-2 33-16,2-5-31 0,3-6 4 0,2-5 6 15,9-25 1-15,-14 24 10 0,14-24 4 0,0 0 6 16,0 0-7-16,0 0-8 0,0 0-5 16,-15-28-7-16,15 4 6 0,1-1-5 0,1-4 8 15,2 0 5-15,-1-2-31 0,2-2 29 0,1-7-32 16,2-5 13-16,3-5 0 0,0-9-22 0,6 2-8 16,-2-4-23-16,12 11 22 0,-2 5-31 0,11 20-33 15,-9-11-105-15,19 11-344 0,-2 16 40 0,-8-11 364 16</inkml:trace>
  <inkml:trace contextRef="#ctx0" brushRef="#br0" timeOffset="7457.5391">11285 1282 785 0,'3'-24'167'0,"-3"24"-43"0,0 0-3 0,18-15-17 15,-18 15-15-15,0 0 17 0,0-26-49 0,0 26 30 16,-7-17-43-16,7 17-7 0,0 0-5 0,-22-21-8 15,22 21 0-15,-23-7-2 0,23 7 3 0,-28 1-6 16,28-1-8-16,-29 10-1 0,12-2-2 0,0 6-30 16,-2-1 35-16,2 3-32 0,-1 2 26 15,0 2 7-15,0 3-6 0,-1 3 6 0,2 0-4 16,1 2 6-16,4-3-9 0,1-2 5 0,5-6-10 16,6-17 1-16,-1 25-5 0,1-25 0 0,0 0 0 15,23 18 1-15,-23-18 0 0,29 0 1 0,-8-5 3 16,1-5-3-16,5-3 6 0,2-4-4 15,-2-5 2-15,3-2-2 0,-4 0 0 0,-2 0-2 16,-1 2 5-16,-4 2-2 0,-2 1 3 16,-2 2-5-16,-15 17 1 0,20-20-2 0,-20 20 3 15,0 0-1-15,0 0 0 0,0 0-2 0,0 0 0 16,0 0-2-16,0 0 0 0,4 30 3 0,-7-7-7 16,-3 7 8-16,-2-1-9 0,1 0 1 0,1-1-6 15,1-5-3-15,5 0-14 0,1-5-7 0,8 3-20 16,-9-21-20-16,28 30-50 0,-28-30-73 15,44 11-174-15,-18-8-183 0,-3-11 59 0,16 12 497 16</inkml:trace>
  <inkml:trace contextRef="#ctx0" brushRef="#br0" timeOffset="7817.9533">11684 1223 1641 0,'0'0'36'15,"0"0"-26"-15,-13 20 4 0,13-20 3 0,-7 17 9 16,7-17-5-16,-11 27 1 0,11-27-7 0,-13 32 2 16,13-32-5-16,-12 35 3 0,6-16-10 0,-1 1 2 15,0 2-8-15,-1-3 3 0,1 2-2 0,1-2 3 16,0-1-2-16,6-18 1 0,-6 28-2 16,6-28-1-16,0 0-3 0,0 0 2 15,0 0 1-15,0 0 2 0,22 7 5 0,-22-7 1 16,23-25 7-16,-7 4-2 0,-3-1 8 0,5-4-9 15,0-4 5-15,2 0-7 0,-1-1 2 0,2 2 0 16,-1 4 2-16,-1 1-4 0,-2 4 2 0,-2 4-8 16,-15 16 1-16,20-17-1 0,-20 17-1 0,0 0 0 15,0 0-1-15,0 0 0 0,16 21-2 16,-16-21 3-16,6 38-5 0,-3-13 3 0,-3 2-12 16,0-1-8-16,1 1-24 0,-1-4-19 0,8 4-36 15,-8-27-62-15,23 36-147 0,-23-36-275 0,31 19 21 16,-2-5 393-16</inkml:trace>
  <inkml:trace contextRef="#ctx0" brushRef="#br0" timeOffset="8380.3882">12640 1219 1424 0,'0'0'184'0,"0"0"-144"0,0 0 20 15,0 0-39-15,0 0 0 0,0 0-11 0,0 0-40 16,-19-4 29-16,19 4-35 0,0 0 35 0,-16 25 9 16,9-8 1-16,0 4 14 0,-1 2-1 0,1 8 7 15,-2-5-6-15,3 4 6 0,-1-3-9 0,3-2 7 16,1-4-12-16,3-2-1 0,0-19-9 0,4 26 0 16,-4-26-5-16,15 17 2 0,-15-17-1 15,22 7 0-15,-22-7 1 0,29-6-1 16,-11-1 2-16,3-7-3 0,2-1 2 0,3-6-3 15,0-6 3-15,1-2-7 0,2-3 7 0,-1-3-9 16,-1 1 11-16,-3-1-9 0,-3 2 8 0,-3 0 25 16,-4 4-26-16,-3 2 24 0,-3 2-22 0,-3 6-5 15,-1 0 3-15,-4 19 3 0,-2-22 5 0,2 22-3 16,0 0 7-16,0 0-6 0,-23-5-6 0,23 5 1 16,-26 15-4-16,9 0 3 0,-3 1-2 15,-2 2 0-15,-2 4 0 0,-4 0-26 0,-1-2 24 16,1 2-19-16,-3-4 19 0,3-3 3 0,5-2-1 15,1-3 3-15,5-2-4 0,17-8 2 0,-24 6-2 16,24-6-1-16,0 0-8 0,0 0-14 16,0 0-18-16,0 0-32 0,0 0-51 0,22-33-63 15,14 21-385-15,-5 8 9 0,-2-1 178 16</inkml:trace>
  <inkml:trace contextRef="#ctx0" brushRef="#br0" timeOffset="9123.6113">13185 663 1336 0,'-17'-14'113'0,"12"-7"-99"16,5 21-2-16,-4-28 21 0,4 28 17 15,0 0 11-15,0 0-5 0,0 0-22 0,-13 22-11 16,7-3-7-16,-3 11-15 0,1 9 44 0,-3 8-31 15,2 7-6-15,-3 2 22 0,4 3-38 0,-4 3 30 16,3 0 16-16,-2-3-19 0,5 1-22 0,-2-3 15 16,2-5-25-16,1-3 16 0,0-5 13 0,2-6-11 15,2-4 6-15,1-8-5 0,3-3-3 0,-2-6-5 16,-1-17 1-16,7 22-1 16,-7-22 2-16,0 0-2 0,0 0 1 0,0 0-2 15,21 0 3-15,-21 0 1 0,14-17-1 0,-14 17 2 16,16-33-3-16,-7 13 3 0,-2-2-4 0,-1 0 5 15,0 1-5-15,0-2 4 0,0 0-3 0,3 1 1 16,-2 1-3-16,3 4 3 0,-10 17-2 0,23-24 3 16,-23 24-4-16,25-11 1 0,-25 11 0 0,24 5 2 15,-24-5-1-15,25 18 0 0,-25-18 3 16,31 33-5-16,-17-10 6 0,-1 2-3 0,-2 2 3 16,-1 0-4-16,-3-2 3 0,-2-2-6 0,-3 0 5 15,-5 0-5-15,-3-3 5 0,-4 1-6 0,-4-2 5 16,-3 1-5-16,-5-2 1 0,-1-4-3 15,-3 0 2-15,-3-5-4 0,0-1 0 0,0-4-7 16,-1-6-14-16,10-2-17 0,-6-10-25 16,26 14-61-16,-35-39-115 0,25 16-331 0,8 0 22 15,-4-15 347-15</inkml:trace>
  <inkml:trace contextRef="#ctx0" brushRef="#br0" timeOffset="9389.3015">13570 1211 1487 0,'0'0'121'15,"0"0"-84"-15,0 0-9 0,0 0 0 0,2 21 3 16,-2-21-12-16,-10 21 2 0,10-21-2 0,-12 37 4 16,7-14-5-16,3 8 7 0,-3 1-13 0,2 5 3 15,1 4-12-15,-2 0 5 0,0 0-10 0,0-1 8 16,-5-1-7-16,1 0 7 0,-3-1-6 15,-3-2 7-15,0-4-7 0,-1-6 5 0,-2-3-7 16,0-5 4-16,-2-4-8 0,0-5-6 0,19-9-23 16,-34 0-27-16,34 0-77 0,-34-27-159 0,22 2-294 15,8-2 0-15,0-22 413 0</inkml:trace>
  <inkml:trace contextRef="#ctx0" brushRef="#br0" timeOffset="9530.0249">13474 917 1956 0,'-31'24'6'0,"31"-24"-19"0,-18 13-9 15,18-13-18-15,0 0-46 0,0 0-81 0,20 10-156 16,-20-10-271-16,27 5 36 0,7 3 400 16</inkml:trace>
  <inkml:trace contextRef="#ctx0" brushRef="#br0" timeOffset="9873.7099">13833 1271 1592 0,'-2'17'118'16,"2"-17"-93"-16,-19 17-4 0,19-17-3 0,0 0 0 16,0 0-8-16,0 0 0 0,20 5 2 0,-3-9 1 15,5-1-4-15,6-2-1 0,3-1-3 0,1-5-6 16,2 0 4-16,-2-1-4 0,-3-1 4 0,-1 1 31 15,-4 0-33-15,-3 0 31 0,-4 1-30 0,-17 13-5 16,24-27 6-16,-24 27-2 0,9-24 9 16,-9 24-1-16,-3-26 7 0,3 26-5 15,-14-21-2-15,14 21-6 0,-26-14-5 0,26 14 2 16,-35-2 1-16,14 8 1 0,-2 5 0 0,-1 4 3 16,-3 5-5-16,-2 2 8 0,-2 4-6 0,1 1-28 15,1 2 25-15,3 1-28 0,2-1 25 0,3-1 7 16,7-4-7-16,4 0 4 0,8-3-8 0,4-4-4 15,-2-17-11-15,26 24-7 0,0-17-12 16,5-9-13-16,13 1-27 0,-3-19-51 0,20 13-68 16,-16-22-24-16,22 12-27 0,-14-7 12 0,5-8-133 15,14 19 102-15,-28-18 271 0</inkml:trace>
  <inkml:trace contextRef="#ctx0" brushRef="#br0" timeOffset="10061.178">14571 1049 1220 0,'0'0'190'16,"-50"13"-77"-16,29 0-15 0,-15-2-20 15,7 6-20-15,-5-1-10 0,4 4-4 0,-2 1-7 16,5 4-25-16,2-2 18 0,4 0-35 0,5 0 20 16,7-1-6-16,4 0-9 0,5-3 5 0,0-19-7 15,16 33 3-15,-16-33-3 0,38 25 2 0,-12-15-9 16,4-9-10-16,7-5-17 0,-2-8-23 0,11 3-45 16,-12-17-67-16,21 14-57 0,-20-19-64 15,9 3-251-15,6 8 106 0,-20-16 387 0</inkml:trace>
  <inkml:trace contextRef="#ctx0" brushRef="#br0" timeOffset="10217.4234">14991 620 1426 0,'-30'40'308'16,"11"-6"-179"-16,-9 7-87 0,6 5-25 16,-3 3-8-16,2 6-36 0,-3 1 43 0,1 1 10 15,0-2-13-15,5 0 5 0,3-3-18 0,3-6-39 16,8-2-6-16,1-7-27 0,8-1-3 0,-6-17-44 15,18 13-112-15,-15-32-46 0,0 0-291 0,28 29 75 16,-28-29 436-16</inkml:trace>
  <inkml:trace contextRef="#ctx0" brushRef="#br0" timeOffset="10373.6705">14732 978 1947 0,'-18'-3'89'16,"18"3"-78"-16,0 0-11 0,0 0 0 0,0 0 0 15,0 0 0-15,0 0 0 0,0 0 0 0,19 8 0 16,1-4-43-16,-3-9-77 0,18 6-154 16,-35-1-300-16,44-2-43 0,-8 5 199 0</inkml:trace>
  <inkml:trace contextRef="#ctx0" brushRef="#br0" timeOffset="10936.1677">15610 1149 1377 0,'0'0'318'16,"0"0"-287"-16,-15-17-28 0,15 17 1 15,-19 2 0-15,19-2 4 0,-21 5-3 0,21-5 1 16,-20 6 5-16,20-6 11 0,-21 15 5 0,21-15 5 15,-18 23 2-15,18-23-20 0,-17 31 32 0,9-11-30 16,1 0 19-16,5 3-9 0,-1-1-15 16,3 1 2-16,1-4-9 0,2 1-4 0,-3-20 0 15,14 27 0-15,-14-27 0 0,26 18-1 0,-9-13 1 16,2-5-4-16,3-3-1 0,3-5 3 16,0-2-2-16,1-7 4 0,-2-3 0 0,3 0-2 15,0-7 3-15,-1 1-7 0,2-5-4 0,-2-4 18 16,-1 6-20-16,-2 1 20 0,-2 2-7 0,-5 2-6 15,-2 3 6-15,-3 3-3 0,-11 18-1 0,13-26-4 16,-13 26 1-16,0 0-1 0,0 0 0 0,0 0 1 16,0 0-3-16,-8 33 4 0,0-9-2 15,-4 4 5-15,-2 5-10 0,3-1-13 0,0 2 21 16,3 0-26-16,3-1 14 0,3-4-17 16,6 1-31-16,-1-11-25 0,16 8-42 0,-19-27-71 15,38 28-134-15,-6-15-168 0,-13-14 28 0,19 12 445 16</inkml:trace>
  <inkml:trace contextRef="#ctx0" brushRef="#br0" timeOffset="11404.8938">16102 1176 1443 0,'-20'2'136'16,"20"-2"-87"-16,0 0-19 0,-16 20-9 0,16-20 10 15,-9 30-41-15,3-10 34 0,3 4-24 16,-1 2 20-16,0 3 12 0,1-2-7 0,2 6 7 15,-3-3-15-15,4 1 5 0,-3-4-15 16,2-1 4-16,0-4-10 0,1-4 1 0,0-18-2 16,-1 25 0-16,1-25 0 0,0 0 1 0,0 0 2 15,0 0 1-15,0 0-2 0,0 0-2 0,0 0-3 16,10-25-5-16,-3 4 0 0,0-7-8 0,4-1 4 16,0-2-4-16,2-2 11 0,1 2-5 0,-3-1 16 15,0 1-11-15,-2 1 9 0,2-3 14 16,0-1-29-16,1 0 29 0,3 2-29 0,1 0-3 15,1 6 5-15,2 1-3 0,-2 10 6 0,0 3 9 16,-17 12 3-16,30-5-1 0,-30 5 1 16,25 7-1-16,-25-7-3 0,24 22 1 0,-24-22-2 15,21 32 1-15,-12-13 0 0,-3 0-2 0,-1 4-2 16,-3 0 7-16,-3 0 5 0,-4 2-24 0,-5-1 25 16,-3 2-33-16,-4 0 19 0,-4 0 4 15,-4-1-5-15,-1-1 9 0,1-1-3 0,-3-1 3 16,2-4 2-16,-1 0 5 0,1 1-5 0,0-1 8 15,0 2-11-15,3-2 2 0,1-1-7 0,3 2 2 16,3-3-3-16,2 4 3 0,4 2-4 0,0 4 5 16,0 2-9-16,2 2-1 0,1 4-18 0,-6-5-13 15,7 11-40-15,-13-11-29 0,12 21-78 0,-24-23-112 16,8 7-228-16,6 11 37 16,-11-21 375-16</inkml:trace>
  <inkml:trace contextRef="#ctx0" brushRef="#br0" timeOffset="12170.6291">17539 1021 1062 0,'5'-31'121'0,"-1"0"-108"0,-5-4 19 16,4 2 3-16,-8-1 13 0,1 1-6 0,-6-4-14 15,-1 3-13-15,-4-5-11 0,-2 7 12 0,-4 3-10 16,-2 1 22-16,-6 10 16 0,1 2-2 15,-6 7-4-15,3 10 1 0,-3 10-11 0,3 9 3 16,-6 13 3-16,1 2 12 0,-2 5-19 0,3 10-10 16,-1 4 7-16,6 9-22 0,-3 1 9 15,4 1 8-15,2 1-19 0,5-2-7 0,10-1 18 16,7-7-20-16,6 0 8 0,7-9-24 0,9-2-45 16,-4-14-47-16,19 12-94 0,-21-25-123 0,11 7-212 15,3 2 56-15,-25-27 438 0</inkml:trace>
  <inkml:trace contextRef="#ctx0" brushRef="#br0" timeOffset="13350.3649">16884 1219 1738 0,'-38'0'97'15,"38"0"-72"-15,0 0-34 0,0 0 12 0,24-2 5 16,-5 2 9-16,3-2 8 0,2 2-11 0,3-1-6 15,1-1-2-15,3-1-3 0,-2 0 13 16,1-1-14-16,1 2 11 0,-3 0-16 0,-2 1 5 16,-3 2 0-1,-2 2-12-15,-4-1 18 0,-17-2-15 0,23 14 28 16,-23-14-13-16,17 19 10 0,-17-19-15 0,11 28-1 16,-8-11 1-16,-2 2-6 0,0-1 6 0,-1 0-6 15,-2 2 4-15,-1-2-3 0,2 1 3 0,-1-1-6 16,2-18 3-16,0 28-5 0,0-28 6 15,0 17-3-15,0-17 2 0,0 0 3 0,0 0-4 16,0 0 1-16,0 0-1 0,0 0 1 0,0 0-1 16,0 0 3-16,0 0-1 0,0 0 1 0,17-29-2 15,-13 8 5-15,1 1-4 0,-2-4 6 0,-1-2-4 16,1 3 2-16,-1-1-5 0,2 0-10 16,1-3 19-16,2 3-20 0,1-1 20 0,3 3-10 15,1 4-1-15,-12 18 4 0,30-24 0 16,-30 24 3-16,31-12-2 0,-31 12-2 0,31-5-4 15,-31 5 0-15,28 7 4 0,-28-7-3 0,31 10 3 16,-31-10 3-16,32 9-2 0,-32-9-1 0,30 11 3 16,-30-11-3-16,31 8-1 0,-31-8 2 0,29 4 0 15,-29-4-1-15,25 0 2 0,-25 0-2 0,20-1-3 16,-20 1 0-16,0 0-1 0,0 0 0 16,0 0 4-16,0 0 2 0,0 0 1 0,0 0-1 15,0 0 1-15,0 0-7 0,0 0 4 16,0 0-2-16,-22 21 0 0,5-8 8 0,-4 5-10 15,-2 3 28-15,0-1-23 0,-1 4 28 0,-1 1-10 16,4-2-6-16,1 2 6 0,2-2-11 0,4-1 0 16,4-2-6-16,3-3 2 0,7-17-4 0,-1 23 2 15,1-23-2-15,16 20 0 0,-16-20 0 16,35 10-1-16,-10-7 2 0,5-6 0 0,5-3-7 16,2-3-5-16,2-3 2 0,-2-5-4 0,0 0 9 15,-4-3 0-15,-5-1 3 0,-4 0-4 0,-2-1 5 16,-5 2-3-16,-2-2 5 0,-6 0-5 0,-3 2-12 15,-3-2 23-15,-3 0-23 0,-3 0 19 16,-2 3-8-16,-2 0-6 0,-3-1 5 0,10 20 2 16,-21-27 4-16,21 27-2 0,-21-13 4 15,21 13-3-15,-17 0 6 0,17 0 3 0,0 0-8 16,-21 17 2-16,21-17-6 0,-6 17 1 0,6-17 3 16,0 0-1-16,10 24 0 0,-10-24 6 0,18 15-2 15,-18-15 7-15,30 12-1 0,-12-7 0 0,0-3 4 16,4-2-3-16,-2 0 3 0,3-4-3 0,-1 2-5 15,0 0-1-15,-2-3-5 0,-5 3 0 16,-15 2 2-16,24-5-2 0,-24 5 5 0,0 0-3 16,0 0 6-16,0 0 2 0,0 0-2 0,0 0-3 15,0 0-4-15,0 0 0 0,-5 22 0 0,5-22 0 16,-27 37 0-16,11-13 0 0,-5 4 0 0,1-1 0 16,-1-2 0-16,2 2 0 0,3-4 0 0,2 2 0 15,6-6 0-15,8-19 0 0,-7 26 0 0,7-26 0 16,0 0 0-16,0 0 0 0,17 6 0 15,-17-6 0-15,33-20 0 0,-10 1 0 16,3-4 0-16,6-5 0 0,-2-3 0 0,1 1 0 16,-2 1 0-16,-5 1 0 0,-5 2 0 0,0 2 0 15,-4 2 0-15,-4 6 0 0,-3-1 0 0,-8 17 0 16,7-22 0-16,-7 22 0 0,0 0 0 0,0 0 0 16,0 0 0-16,0 0 0 0,0 0 0 15,-23 29 0-15,23-29 0 0,-20 33 0 0,20-33 0 16,-15 30 0-16,15-30 0 0,-5 22 0 0,5-22 0 15,0 0 0-15,18 21 0 0,-18-21 0 0,25 8 0 16,-25-8 0-16,31-5 0 0,-14 0 0 0,0 0 0 16,0 0 0-16,-17 5 0 0,27-14 0 15,-27 14 0-15,17-12 0 0,-17 12 0 0,0 0 0 16,0 0 0-16,14-17 0 0,-14 17 0 16,0 0 0-16,0 0 0 0,0 0 0 0,0 0 0 15,0 0 0-15,0 0 0 0,0 0 0 0,0 0 0 16,0 0 0-16,11 20 0 0,-11-20 0 0,0 30 0 15,0-30 0-15,-3 33-21 0,3-33-35 0,-4 30-33 16,4-30-52-16,4 28-153 0,-4-28-298 0,-10 17 7 16,10-17 317-16</inkml:trace>
  <inkml:trace contextRef="#ctx0" brushRef="#br0" timeOffset="13930.6547">18790 1214 1380 0,'6'-19'88'0,"-6"19"-63"0,15-22-34 15,-15 22 27-15,14-17 1 0,-14 17 1 16,0 0 4-16,0 0-2 0,0 0 14 15,0 0 2-15,0 0-7 0,0 0-6 0,3 26-12 16,-3-26-14-16,-11 31 40 0,5-9-32 0,-4 1 33 16,4 3-14-16,-3 1-10 0,2 3 7 0,-3-1-13 15,3 1 1-15,1-3-11 0,0-3 2 0,5-4-5 16,1-20 5-16,2 27-7 0,-2-27 8 0,0 0-6 16,18 20 3-16,-18-20 4 0,20-4 0 15,-20 4 3-15,23-17-1 0,-23 17 2 0,26-34-7 16,-9 11 6-16,-2-4-9 0,1-2 5 0,0-3-1 15,-3 1 8-15,-2 3 1 0,-2-2 5 16,-3 3-5-16,-2 0-15 0,-2 2 21 0,-1 0-26 16,0 4 23-16,-1 0-12 0,0 3-6 0,0 18 5 15,0-21-9-15,0 21 2 0,0 0-5 0,0 0-10 16,0 0-6-16,0 0-9 0,21 10-4 16,-3 1-16-16,1-6-10 0,10 8-38 0,-10-9-24 15,15 8-50-15,-13-9-59 0,17 3-142 0,1 8-97 16,-13-9 248-16</inkml:trace>
  <inkml:trace contextRef="#ctx0" brushRef="#br0" timeOffset="14274.3808">19143 1258 1701 0,'-31'15'60'0,"31"-15"-47"0,0 0-15 0,0 0 1 16,0 0 1-16,0 0 4 0,21 11 4 0,-4-7 10 15,6-5 1-15,6-2 1 0,4-3-5 0,4-1-6 16,2-1-12-16,0-2-4 0,-3 0 3 16,-1 1-4-16,-7 0 9 0,-5 1-1 0,-3-1-7 15,-20 9 32-15,20-11-25 0,-20 11 38 0,0 0-21 16,0 0-4-16,5-19 0 0,-5 19-9 0,0 0-5 16,-22-21-1-16,22 21 0 0,-30-11-4 15,12 8 5-15,-3 2 0 0,0 3-1 0,0 3 5 16,-4 5-5-16,1 0-1 0,-3 6 1 0,0 5-12 15,2-1 30-15,2 4-20 0,1 1 21 16,4-1-11-16,2 0-8 0,4 3 2 0,3-4-4 16,8-3 3-16,5 1-9 0,-4-21-4 0,29 25-16 15,-10-19-12-15,12 1-19 0,-1-14-38 0,17 8-59 16,-12-26-87-16,27 9-246 0,-8 1-25 0,-5-11 242 16</inkml:trace>
  <inkml:trace contextRef="#ctx0" brushRef="#br0" timeOffset="14571.2786">19840 1101 1408 0,'-53'8'218'0,"24"8"-130"0,-10-3-35 15,4 5-4-15,-3-1-11 0,5 2-29 0,2 1 22 16,6-3-31-16,4-2 25 0,21-15-5 0,-24 25-5 16,24-25-8-16,2 21-7 0,-2-21 1 15,25 19-5-15,-4-13 4 0,4-2 0 0,9-1 0 16,3-3 0-16,2 0 1 0,-1-3-1 0,-3 2-1 15,-4 0 1-15,-4 1-1 0,-4 2 2 0,-23-2-1 16,26 9 2-16,-26-9-1 0,0 0 1 0,11 24 0 16,-11-24-1-16,-7 28 2 0,-4-11-5 0,-3 1 5 15,14-18-4-15,-35 33 0 0,17-18-5 16,-2-3-1-16,20-12-6 0,-27 19-7 16,27-19-14-16,0 0-20 0,0 0-44 0,0 0-29 15,0 0-56-15,4-32-94 0,13 10-263 0,11 3 48 16,-2-18 376-16</inkml:trace>
  <inkml:trace contextRef="#ctx0" brushRef="#br0" timeOffset="14727.5091">20308 768 1683 0,'-10'23'127'0,"-12"-1"-86"16,3 9-4-16,-4 2-12 0,2 2 1 15,-1 2-8-15,-1 4 2 0,2 3-16 0,1 1 7 16,0 2-13-16,2 1-12 0,2-2 11 0,2-3-33 15,4-4-12-15,-2-8-61 0,13 6-36 0,-13-20-87 16,25 5-349-16,-8 2 50 0,-5-24 241 16</inkml:trace>
  <inkml:trace contextRef="#ctx0" brushRef="#br0" timeOffset="14868.2546">19959 1091 1763 0,'0'0'59'15,"0"0"-41"-15,-6-24-6 0,6 24-16 16,19-17-15-16,-19 17-37 0,40-18-109 16,-40 18-279-16,44-26-151 0,-10 21 27 0,-7-7 568 15</inkml:trace>
  <inkml:trace contextRef="#ctx0" brushRef="#br0" timeOffset="15321.281">21020 584 1106 0,'-35'16'86'16,"-9"1"9"-16,10 7 8 0,-12 7 6 15,12 4 6-15,-11 11-41 0,6 5-26 0,-6 8-6 16,9 6-21-16,-1 0 13 0,10 0 8 0,6-1-21 16,7-2-28-16,11-4 9 0,7-6-25 0,11-1-2 15,7-6-2-15,13-1-43 0,-1-13-40 0,22 10-96 16,-17-24-203-16,17 2-142 0,5 3 82 0,-11-19 469 15</inkml:trace>
  <inkml:trace contextRef="#ctx0" brushRef="#br0" timeOffset="15852.5438">21029 1180 1561 0,'0'0'81'0,"0"0"-55"16,2-18-4-16,-2 18 6 0,21-14 11 0,-3 8-6 15,-18 6-7-15,38-23-15 0,-16 12-2 0,0-4-3 16,0 1-6-16,1-2-1 0,-3 2 3 0,0 0-8 16,-3 7 6-16,-17 7-3 0,24-12 6 0,-24 12-1 15,0 0 4-15,0 0 0 0,0 0-2 0,0 0 3 16,0 0 0-16,0 0-1 0,0 0-9 0,0 0 8 16,0 0-6-16,5 20 3 15,-5-20 4-15,-5 21-5 0,3-4-2 0,-2 1 3 16,1 4-5-16,-1 0 7 0,0 4-3 0,1 1-15 15,0 2 24-15,2-3-29 0,1 0 26 0,1-3-6 16,2-1-3-16,1-5 3 0,-4-17-4 0,16 27 2 16,-16-27-4-16,25 17 6 0,-25-17-1 0,31 9 1 15,-31-9 8-15,34-12-1 0,-15-2 9 0,-1 0 0 16,0-7-2-16,3-2-4 0,1-2-3 16,-2-5-9-16,0 2-6 0,-2-2 21 0,-1-1-24 15,-2 4 26-15,-4-1-15 0,-3 2-4 0,-2 2 7 16,0 1-8-16,-1 4 3 0,-3 2-11 0,-2 17-8 15,3-23-15-15,-3 23-16 0,0 0-20 16,0 0-54-16,-9-18-86 0,9 18-284 0,0 0-69 16,2 24 190-16</inkml:trace>
  <inkml:trace contextRef="#ctx0" brushRef="#br0" timeOffset="16102.5233">21683 1231 1290 0,'-22'17'227'15,"4"-16"-136"-15,18-1-20 0,-17 12-20 0,17-12-8 16,-11 20-22-16,11-20-4 0,-7 25-5 16,7-25 2-16,-6 28 1 0,3-10 4 0,1-1-14 15,2 0 3-15,1 1-12 0,-1-18-1 0,9 23-8 16,-9-23-11-16,0 0-23 0,23 17-27 0,-5-10-45 15,-18-7-82-15,38-13-221 0,-16 4-109 16,-2-7 88-16,16 7 443 0</inkml:trace>
  <inkml:trace contextRef="#ctx0" brushRef="#br0" timeOffset="16243.1512">21817 976 1618 0,'0'0'174'0,"0"0"-132"0,-19 2-31 15,19-2-11-15,0 0 2 0,0 0-20 0,0 0-9 16,0 0-36-16,0 0-51 0,0 0-41 0,0 0-62 16,20-17-169-16,-20 17-114 0,23 4 134 0,4 6 366 15</inkml:trace>
  <inkml:trace contextRef="#ctx0" brushRef="#br0" timeOffset="16446.27">22051 1114 1854 0,'0'0'39'0,"-19"2"-34"0,19-2-1 16,0 0 1-16,0 0-5 0,0 0-2 16,0 0 2-16,0 0-4 0,31-17-5 0,-11 10-11 15,2-3-21-15,10 7-35 0,-10-11-51 0,15 14-94 16,-20-12-160-16,4 10-162 0,6 7 61 0,-27-5 482 15</inkml:trace>
  <inkml:trace contextRef="#ctx0" brushRef="#br0" timeOffset="16618.1417">21982 1287 1690 0,'0'0'166'0,"0"0"-145"0,-6 17-13 0,6-17-9 16,0 0-5-16,0 0 2 0,0 0-2 0,21-6 3 15,-3 4 2-15,7-2-21 0,4-6-19 0,11 6-86 16,-16-21-168-16,15 14-318 0,0-1 51 16,-11-5 359-16</inkml:trace>
  <inkml:trace contextRef="#ctx0" brushRef="#br0" timeOffset="17172.1622">22798 969 1193 0,'-19'-3'125'0,"19"3"-57"0,-23-3-17 0,23 3 6 16,-24 3-3-16,24-3-11 0,-27 12-3 0,27-12-8 15,-33 20 0-15,16-7 0 0,-1 0-1 16,4 7-3-16,0-1-5 0,4 6 6 0,0 0-3 16,5-2 2-16,2-2-9 0,4 1-17 0,4-3 17 15,2 1-25-15,-7-20 27 0,28 29-14 0,-8-16-1 16,5-4 0-16,4-3-4 0,3-6 1 0,4-6-3 15,3-4 1-15,3-3 1 0,-2-5-3 0,-3-4-7 16,-4-2 25-16,-5-2-29 0,-5 0 27 0,-7 0-13 16,-6 1-4-16,-5 1 5 0,-6-1-8 15,-7 2 1-15,-5-2-18 0,-7 6 5 0,-6-2-24 16,-3 5-6-16,-9-1-14 0,1 5-30 16,-13-3-26-16,12 7-78 0,-23-4-108 0,11 13-231 15,5 16 45-15,-11 3 428 0</inkml:trace>
  <inkml:trace contextRef="#ctx0" brushRef="#br0" timeOffset="17782.6183">20901 2322 1481 0,'0'0'42'0,"0"0"-34"0,5-22-12 0,-5 22 3 0,28-26 9 31,-7 11-2-31,3-3 8 0,4 2 5 0,0-2 9 16,7 2 3-16,-3-2 5 0,3 5-12 0,-6-2-5 15,-3 6-10-15,-7 3 2 0,-19 6 3 0,26-3 6 16,-26 3 4-16,0 0-2 0,0 0 0 0,13 22-9 16,-13-22 0-16,-1 30-9 0,-3-10 1 0,-3 4-6 15,-3 4 6-15,-2 1-8 0,-1 2 8 0,0-1-8 0,2-1 6 0,0-1-3 16,3-4 6-16,3-5-4 0,5-19 3 0,3 27-4 31,-3-27 1-31,21 20-1 0,-4-13 3 0,4-6 0 16,7-1 1-16,3-6 3 0,3-4-1 0,0-3 0 15,0-4-3-15,-4 0 3 0,-3-1-1 0,-4-1 4 16,-6 2-3-16,-5-3 5 0,-2 4-6 0,-4-4 3 16,-3 1-7-16,-2 1-2 0,-1-3-6 0,-1 4-9 15,-2-2-15-15,3 19-9 0,-5-32-17 16,5 32-14-16,-3-24-19 0,3 24-34 0,0 0-51 16,20-6-79-16,-20 6-239 0,17 5 19 0,10 11 305 15</inkml:trace>
  <inkml:trace contextRef="#ctx0" brushRef="#br0" timeOffset="18009.9293">21957 2207 1492 0,'-18'-22'46'0,"18"22"-37"16,-17-27 5-16,17 27 1 0,-20-26 6 0,20 26-7 16,-23-17-1-16,23 17 5 0,-24-9 2 0,24 9 6 15,-28 4-3-15,28-4-4 0,-34 20-3 0,15-1 4 16,-1 3-5-16,2 8 5 0,-3 4-8 15,0 7 5-15,3 3-8 0,1 0 6 0,1 2-14 16,3-3 8-16,1-3-12 0,3-3 7 0,4-3-13 16,2-6-18-16,4 2 5 0,-4-12-68 0,14 11-30 15,-11-29-90-15,14 29-185 0,-14-29-111 0,0 0 33 16,31 19 461-16</inkml:trace>
  <inkml:trace contextRef="#ctx0" brushRef="#br0" timeOffset="18167.5903">21666 2419 1683 0,'0'0'172'16,"0"0"-133"-16,0 0-25 0,0 0-4 15,23-16 1-15,-3 9 1 0,7-2-4 0,4-3-5 16,4-2-16-16,7 2-16 0,-2-9-35 0,9 14-68 16,-18-23-132-16,6 15-328 0,0 2 24 15,-5-9 279-15</inkml:trace>
  <inkml:trace contextRef="#ctx0" brushRef="#br0" timeOffset="18341.4239">22170 2260 1860 0,'0'0'64'16,"0"0"-52"-16,0 0-12 0,0 0-3 0,0 0 2 15,0 0-1-15,20-17-3 0,-1 5-10 0,4 3-16 16,-1-6-28-16,7 11-34 0,-29 4-35 0,45-10-68 15,-45 10-115-15,22-21-215 0,-4 28 50 0,-18-7 387 16</inkml:trace>
  <inkml:trace contextRef="#ctx0" brushRef="#br0" timeOffset="18513.8925">22159 2437 1748 0,'-40'14'108'16,"40"-14"-79"-16,0 0-20 0,0 0-5 0,0 0-6 15,0 0-1-15,0 0 3 0,0 0-1 16,31-7 2-16,-5-1-1 0,5-2-9 0,0-5-17 16,7 7-44-16,-14-17-82 0,21 25-180 0,-15-19-259 15,1 1 48-15,6 9 374 0</inkml:trace>
  <inkml:trace contextRef="#ctx0" brushRef="#br0" timeOffset="18904.5086">22638 2127 1588 0,'18'4'162'16,"-18"-4"-121"-16,0 0-13 0,22-18 2 0,-5 12 4 16,1-5-3-16,5 0-9 0,2-1-9 0,1 2-5 15,-1-6-2-15,-2 8-2 0,-4-3 1 16,-19 11-4-16,27-10-2 0,-27 10 2 0,0 0-1 15,0 0 3-15,0 0 3 0,0 0 1 16,6 20 0-16,-6-20-1 0,-11 32-6 0,2-10 3 16,-4 2-3-16,0 2 4 0,-2 0-4 0,1 5 4 15,-1-1-4-15,1 3 4 0,4 0-6 0,1 0 5 16,6-4-6-16,3-4 4 0,5-4-4 16,2-4 1-16,-7-17-5 0,30 23 4 0,-9-19-3 15,5-4 4-15,0-4-3 0,2-7-1 0,5-3 2 16,-1-3-4-16,2-6 10 0,0-3-8 0,-1-3 6 15,-4-1-3-15,-2 0 5 0,-6-1-2 0,-4 2 6 16,1-1-7-16,-6 2 4 0,-3 1-3 0,0 1 2 16,-3-2-10-16,0-1-6 0,-2-2-20 0,3 2-46 15,-3-6-3-15,11 17-93 0,-18-22-108 16,10 14-277-16,5 9 1 0,-2-7 386 16</inkml:trace>
  <inkml:trace contextRef="#ctx0" brushRef="#br0" timeOffset="19373.2868">23386 519 1482 0,'0'0'45'0,"3"-18"-36"0,-3 18-4 15,26-4 12-15,-7 5 8 0,8 7 13 0,2 2-4 16,10 10 1-16,1 6 3 0,8 13 3 16,-1 9 7-16,6 10 9 0,-1 8-30 0,5 5-14 15,-5 3-12-15,2 3-15 0,-5 0 14 0,-3 2-5 16,-5 0 17-16,-3 1-17 0,-10-2 15 0,-8-1 9 16,-6-2-15-16,-8 1 18 0,-7-5-11 0,-7 0 6 15,-6-5-10-15,-3-6 3 0,-6-5 15 16,-4 1-17-16,-5-2 3 0,-1-4-11 0,-2-2-5 15,-1-11-20-15,-1 1-18 0,-5-8-4 0,4 3-19 16,-6-13-28-16,15 15-93 0,-18-25-225 0,16 6-167 16,6-1 32-16,-9-16 506 0</inkml:trace>
  <inkml:trace contextRef="#ctx0" brushRef="#br0" timeOffset="19888.9004">20558 1702 1589 0,'-47'48'98'0,"-8"-3"-38"0,10 9-4 16,3 2 16-16,9 8-28 0,6-1 9 15,10 2-32-15,5 0-22 0,8 1 8 0,8-2-13 16,8-1 10-16,10 0-12 0,6-4-1 0,11 1-26 16,1-5-20-16,13 4-35 0,-6-20-94 0,26 13-245 15,-13-17-147-15,5-10 30 0,10 5 482 16</inkml:trace>
  <inkml:trace contextRef="#ctx0" brushRef="#br0" timeOffset="31994.2904">2790 5724 762 0,'0'0'115'0,"0"0"-4"15,0 0-13-15,3 17 11 0,-3-17 22 16,1 39-52-16,-2-9 15 0,10 18-41 0,-8 5-11 16,5 16 16-16,-8 5-32 0,0 10 4 0,-5 9-28 15,1 2-1-15,-5 4 10 0,-1 3-13 0,0 0 9 16,-3-2 4-16,1 0-22 0,0-4 3 0,1-4 16 15,2-4-20-15,4-8 7 0,0-9-16 0,9-5-47 16,-5-23-23-16,19 5-116 0,-16-31-87 0,0-17-237 16,40 19 34-16,-20-44 497 0</inkml:trace>
  <inkml:trace contextRef="#ctx0" brushRef="#br0" timeOffset="32654.117">2700 5684 1220 0,'0'0'87'0,"0"0"-39"15,0 0-29-15,0 0-13 0,0 0 11 0,21-1 14 16,-1 4 9-16,3-5-2 0,11 3-14 0,5-2-10 15,7 1-8-15,6-2-4 0,8-1-1 0,6-2-1 16,4 2-2-16,3-3 1 0,4 1-1 16,4-2 1-16,2-3 1 0,5 0 1 0,3-3-1 15,1 0 2-15,4-2-4 0,0-2 5 0,0 1-4 16,4 1 4-16,-1 0-3 0,-1 1 4 0,1 0-2 16,-7 1 16-16,-2 2-3 0,-5 3 3 0,-2 1-3 15,-6 3-12-15,-4 3-1 0,-8 3-3 0,-3 4 2 16,-6 3-2-16,-5 3 1 0,-7 0-2 0,-9 4 3 15,-4 0-3-15,-7 3 2 0,-3 1-3 0,-7 2 5 16,-3 3-8-16,-2 1 4 0,-4 3-8 0,-4-1 8 16,-2-2-5-16,-2 0 10 0,-3-1 14 0,1-1-31 15,2 3 29-15,0 3-28 0,2 4 10 16,3 5 8-16,1 4-8 0,3 7 11 0,0 5-10 16,2 5 16-16,1 4-11 0,2 5 17 0,0 3 2 15,1 7-18-15,-3-2 16 0,-1 3-20 0,-4-1-3 16,-3-1 17-16,-5 0-11 0,1-3 17 0,-6-5 5 15,-1-1-20-15,-1-6 16 0,-1-2-24 0,0-3 1 16,0-2 9-16,1-3-12 0,0-1 10 0,3 3-10 16,3-2 10-16,-1 5-12 0,1-1 0 0,2-3 20 15,2-1-21-15,0-6 22 0,2-2-10 0,2-7-9 16,-1-7 2-16,2-8-17 0,-4-23-10 0,8 18-12 16,-8-18-7-16,6-19-4 0,-6-8-9 0,3-1-12 15,-13-17-36-15,4 7-21 0,-21-12 11 16,2 14 16-16,-18 1 95 0,-14 2 60 0,-8 14 54 15,-20-9 20-15,1 15-12 0,-23-10-21 0,6 8-23 16,-18-4-17-16,1 5-27 0,-5 0-13 0,1 6-10 16,2 7-1-16,5 4-3 0,2 8 0 0,2 5-4 15,5 9-27-15,0-3-22 0,14 14-68 0,-9-19-95 16,22 4-303-16,8 4-6 0,2-20 390 0</inkml:trace>
  <inkml:trace contextRef="#ctx0" brushRef="#br0" timeOffset="33325.9421">3821 6279 1032 0,'6'24'130'0,"-6"-24"-102"0,-9 27-1 0,5-7 25 16,2 13-22-16,-6-1 36 0,3 9-36 0,-7-4 0 16,0 7 13-16,-7-8-4 0,6 5 12 0,-6-11-7 15,8 1 3-15,-3-12-19 0,14-19-7 0,-11 22-13 16,11-22-7-16,0 0-2 0,0 0-1 0,0 0 2 16,0 0-1-16,26-28 4 0,-13 7-4 15,3-4 4-15,3-7-5 0,1-4 5 16,1-3-7-16,-1 1 8 0,-2 0 9 0,-2 3-28 15,-1 4 28-15,-5 0-27 0,-2 7 12 0,-2 5 5 16,-6 19-3-16,7-24 2 0,-7 24-1 0,0 0 1 16,0 0-1-16,0 0 1 0,0 0 2 0,0 0-2 15,10 26 5-15,-7-4-2 0,0 5-10 0,1-1 30 16,1 1-27-16,-3-4 29 0,4 0-12 16,-6-23-3-16,12 28 4 0,-12-28-1 0,31 11 3 15,-9-13 3-15,8-4 1 0,5-8-1 0,7-5-5 16,3-8-18-16,5-3 21 0,-2-7-25 0,2 0 18 15,-2-2-7-15,-2 0-7 0,-4 6 5 0,0 2-5 16,-7 7 4-16,-6 6-4 0,-8 6 3 16,-21 12-1-16,23-7 2 0,-23 7 3 0,0 0-2 15,10 36 2-15,-10-5-4 0,-3 11 1 16,0 10-6-16,-5 3-3 0,-3 7 16 0,-2 1-21 16,-2-2 8-16,-2-3-15 0,5-1-28 0,0-10-9 15,12 3-62-15,-10-23-92 0,30-1-386 0,-7 1-3 16,3-10 283-16</inkml:trace>
  <inkml:trace contextRef="#ctx0" brushRef="#br0" timeOffset="34638.4086">524 7723 394 0,'0'0'68'0,"0"0"-8"15,0 0 3-15,13 17 7 0,-13-17-12 0,0 0-8 16,27 25-13-16,-27-25-9 0,32 19-9 0,-12-12-7 16,5 0-4-16,4-2-2 0,6-3 2 15,5-2 3-15,6-1 0 0,7-3 1 0,4-2-4 16,7-2 0-16,4-2-4 0,5-2 0 15,6 0-3-15,3-1 0 0,4 1 7 0,4 0-8 0,0 1 9 16,6 1-8-16,0 0-1 0,4 2 0 16,4 2 1-16,-2 0-1 0,2 1-2 0,6 1 4 15,-2 2-1-15,6-1 1 0,2 2 0 0,2 0 1 16,5 0-1-16,2 0 1 0,6-1-1 16,2 1-1-16,4 0 0 0,9-1 7 0,0 0 13 15,5 0-14-15,3 0 18 0,6-2-23 0,3 3 4 16,4-2-2-16,5 3 1 0,-1-1-3 0,8 1 2 15,2 0-1-15,4 1 0 0,1 2-1 0,-2 2 1 16,6-1 18-16,-2 2-17 0,2-1 17 0,1 0-17 16,5 0 0-16,3-1 1 0,8-4 28 15,7 0 9-15,-5-9-11 0,12 2 26 0,1-8-38 16,10 1 10-16,6-6-2 0,9 2-12 16,7-5-2-16,8 0-7 0,3-2 3 0,2 0-6 15,9-2 7-15,1 2-5 0,3-2 6 0,7 0-7 16,5 2 5-16,7 0-6 0,7 0 4 0,5 2-11 15,6 2 3-15,-2 0-6 0,4 4 5 0,1 0-2 16,7 3 7-16,3 0-2 0,9 1 4 16,5 5-1-16,1 0 9 0,2 6 7 0,7-4 7 15,11 6 6-15,3-4-2 0,15 4-6 0,-6-3-4 16,-1 3 0-16,7-5-4 0,9 2 0 0,13-1-4 16,14-1-5-16,1 0 1 0,-1 1-5 15,3 3-2-15,-3 0 1 0,11 2-3 0,7 0 0 16,-3 4-3-16,-5 1-2 0,-5 4-4 0,-6-1 0 15,8 7-1-15,0 0 5 0,-6 4-5 16,-7 3 6-16,-12 4-9 0,-13 1 4 0,-9 5-11 16,-14-3-6-16,-11 6-35 0,-20-11-50 0,-2 17-157 15,-21-9-271-15,-28-10 26 0,2 12 406 0</inkml:trace>
  <inkml:trace contextRef="#ctx0" brushRef="#br0" timeOffset="37786.9147">5714 6491 582 0,'0'0'214'0,"0"0"-140"0,-29 0 6 0,29 0-4 15,-17 3 0-15,17-3-4 0,0 0-17 0,0 0-16 16,0 0-15-16,0 0-12 0,0 0 12 0,0 0 14 16,0 0 14-16,27 10 8 0,-6-15-12 0,11 4-15 15,5-5-13-15,9 0-8 0,4-1-3 16,7 1 2-16,5-3 3 0,3 3-1 16,0 0 2-16,3 2-3 0,0 1-3 0,1 0-2 15,-3 1-2-15,3-1-3 0,-4 0 0 0,-2 0-2 16,3 1 3-16,0 0 22 0,-2-3-32 0,4-2 34 15,-3-3-34-15,2-1 10 0,-2-1 0 0,0 0-4 16,-3-2 4-16,-4 1-4 0,-2-1 5 0,-4 0-5 16,-7 2 2-16,-6 0-3 0,-7 2 3 15,-9 2 0-15,-23 8 5 0,20-11 0 0,-20 11 1 16,0 0-2-16,-15-19-2 0,15 19-5 0,-34-21 3 16,6 13-1-16,-2 0 0 0,-8 2-1 0,-6 0 1 15,-5 2-2-15,-3-1 3 0,-1 1-1 0,-2 0 2 16,1 2 3-16,1 0 2 0,4 2 2 15,5 1 2-15,7 1-1 0,6 1 0 16,11-1-4-16,20-2-2 0,0 0-5 0,0 0-1 16,0 0 1-16,0 0-1 0,18 21 4 0,9-13-2 15,7 2 3-15,8-4-1 0,8 0 2 0,10-1-1 16,3-2 0-16,5 0-1 0,3-2 0 0,0 0-2 16,2 3 2-16,-6 2-2 0,-4 2 1 0,-9 3-1 15,-10 1 2-15,-13 2-3 0,-10 0 5 0,-10 5-2 16,-7 3 12-16,-10 4 3 0,-10 5-10 15,-13 1 22-15,-10 4-31 0,-14 1 15 16,-9 1-9-16,-8 0-7 0,-6 1 7 0,-5-1-5 0,1-1 5 16,1-4-4-16,4-3 3 0,12-5-6 15,7-5 1-15,12-3-15 0,9-6-16 0,16 1-43 16,-2-17-72-16,21 5-160 0,0 0-302 0,24-1 46 16,6-5 382-16</inkml:trace>
  <inkml:trace contextRef="#ctx0" brushRef="#br0" timeOffset="39115.028">8346 5764 1093 0,'11'-21'4'0,"-11"21"1"15,0 0-5-15,0 0 1 0,0 0 4 0,0 0 5 16,0 0 18-16,-12 27-8 0,2-3 21 0,0 8-20 16,-4 1 18-16,2 10-9 0,-5-2-1 0,2 7 7 15,-2-1-14-15,5 5 8 0,-3-2-13 0,5 1 4 16,-2-4-19-16,3-1 7 15,0-3-14-15,2-3 8 0,3-3 0 0,3-8-44 16,8 0 2-16,-7-29-80 0,20 38-57 0,-20-38-46 16,23 4-211-16,5 4 33 0,-17-27 367 0</inkml:trace>
  <inkml:trace contextRef="#ctx0" brushRef="#br0" timeOffset="39333.7494">8365 5695 1685 0,'0'0'62'0,"0"0"-26"0,0 0-24 15,0 0-12-15,0 0 0 0,0 0 6 0,31-19 1 16,-12 11 1-16,4 2-5 0,4-2 1 0,0 1-6 16,1-1 2-16,2 1-7 0,1 2-13 15,-2-3-18-15,4 7-32 0,-9-9-24 0,11 16-32 16,-18-15-36-16,17 20-23 0,-34-11-51 0,39 5-103 15,-11 16-72-15,-28-21 279 0</inkml:trace>
  <inkml:trace contextRef="#ctx0" brushRef="#br0" timeOffset="39521.2363">8240 6117 1723 0,'0'0'20'16,"0"0"-17"-16,0 0-5 0,0 0-1 0,21-13 11 16,6 5 0-16,7-4 1 0,5 0-5 15,9-3-4-15,5-2-16 0,11 3-31 0,-3-7-29 16,13 13-51-16,-18-17-88 0,19 14-219 0,-10 3-77 16,-14-9 168-16</inkml:trace>
  <inkml:trace contextRef="#ctx0" brushRef="#br0" timeOffset="39724.4483">8860 6152 1686 0,'0'0'69'0,"0"0"-67"0,0 0-4 15,24-8-4-15,-1 0 5 0,12-5 4 0,5-4-4 16,6-2-1-16,2-4-26 0,5 6-34 15,-10-9-47-15,13 20-72 0,-25-17-73 0,16 8-223 16,-9 13 3-16,-19-14 312 0</inkml:trace>
  <inkml:trace contextRef="#ctx0" brushRef="#br0" timeOffset="39896.3382">8694 6475 1386 0,'0'0'257'16,"0"0"-246"-16,0 0 4 0,40-18 4 0,-6 0-16 16,13-3 32-16,7-3-39 0,2-3 8 0,7 8-60 15,-13-12-67-15,13 20-88 0,-24-22-98 0,13 6-190 16,2 14 26-16,-20-16 419 0</inkml:trace>
  <inkml:trace contextRef="#ctx0" brushRef="#br0" timeOffset="40477.9015">9770 5869 1222 0,'-25'0'113'0,"8"12"-32"16,-9-6-6-16,9 10 5 0,-7-5-9 0,7 9-8 15,-6-1-23-15,4 6-9 0,-1 2-18 16,1 5 5-16,1 1-8 0,2 1 5 0,3-2-5 16,2-4 0-16,5-4-11 0,2-2 6 15,4-3-7-15,3-2 3 0,-3-17-3 0,14 25 2 16,-14-25-3-16,23 13 2 0,-23-13 1 0,31 4-1 16,-31-4 3-16,33-17-2 0,-16 0 2 0,1-4-2 15,-1-3 2-15,1-4-4 0,-2-3 6 0,-1-2-5 16,-3 0 7-16,-4 1-7 0,-2 0 5 0,-2 3-6 15,-2 0 7-15,-2 0-7 0,-1 1 6 16,0 1-5-16,0 1 3 0,-2 3-3 0,1 5-14 16,2 18 14-16,-5-19-12 0,5 19 17 15,0 0 1-15,0 0 0 0,0 0 15 0,0 0-15 16,4 19 17-16,-4-19-11 0,15 28-4 0,-15-28 3 16,28 26-2-16,-8-13 2 0,2-5 0 0,6-1 5 15,1-2-1-15,6-1 2 0,3-4-5 0,3-3-2 16,3 0 0-16,5-2-1 0,1-1-2 15,1-1-4-15,-2-2-2 0,-4-1 0 0,-4 1 0 16,-5 0 0-16,-4 1 0 0,-6-1 0 0,-4 1 0 16,-3 2 0-16,-19 6-3 0,20-13 3 0,-20 13-12 15,0 0 13-15,0 0 0 0,0 0 1 0,0 0-1 0,0 0-1 16,0 0 0-16,0 0-1 0,1 21 12 16,-7 0-11-16,-3 5 0 0,-1 5 0 0,-1 0 0 15,0 2-7-15,0-2-8 0,1-1 0 16,4 1-10-16,1-3-3 0,5-1-19 0,2-5-3 15,7 5-32-15,-4-10-8 0,15 7-18 0,-20-24-30 16,45 32-70-16,-27-21-223 0,11-7-59 0,12 9 178 16</inkml:trace>
  <inkml:trace contextRef="#ctx0" brushRef="#br0" timeOffset="40916.8545">11114 5966 1270 0,'-7'-23'191'0,"-6"1"-122"16,13 22-11-16,-14-39 7 0,14 39-7 15,-21-32-7-15,21 32-11 0,-31-22-2 16,11 17-3-16,-4 1-3 0,1 6 0 0,-5 4-5 16,0 5 0-16,-4 2-5 0,0 6 1 0,-2 2-14 15,0 4-9-15,3 3 0 0,0 2 0 0,6-1 0 16,2-2 0-16,6-3 0 0,6-1 0 0,5-5 0 15,6-18 0-15,3 30 0 0,-3-30 0 0,20 23 0 16,-20-23 0-16,33 15 0 0,-10-13 0 16,2-3 0-16,6-1 0 0,4-6 0 0,1-2 0 15,1-4 0-15,-2-1 0 0,0-4 0 0,-2-1 0 16,-1-1 0-16,-3 0 0 0,-3 0 0 16,-3 0 0-16,-3 1 0 0,-1 2 0 0,-5 1 0 15,-14 17 0-15,22-24 0 0,-22 24 0 0,0 0 0 16,0 0 0-16,0 0 0 0,0 0 0 0,0 0 0 15,0 0 0-15,-7 24 0 0,0-5 0 16,-2 5 0-16,-2 2 0 0,4-1 0 0,-2 3 0 16,3 0 0-16,1-2 0 0,0 0 0 0,3-6 0 15,3 2-15-15,0-4-29 0,6 3-22 0,-7-21-38 16,20 35-91-16,-20-35-266 0,0 0-129 0,32 13 26 16,-32-13 557-16</inkml:trace>
  <inkml:trace contextRef="#ctx0" brushRef="#br0" timeOffset="41078.388">11504 6242 2047 0,'0'0'0'0,"0"0"0"16,0 0 0-16,0 0 0 0,0 0 0 0,-13-21 0 15,13 21 0-15,0 0 0 0,-11-21 0 16,11 21-18-16,0 0-85 0,0 0-140 0,0 0-407 15,-9-16 29-15,9 16 210 0</inkml:trace>
  <inkml:trace contextRef="#ctx0" brushRef="#br0" timeOffset="44238.2027">5481 8070 1177 0,'0'0'65'0,"0"0"-18"0,0 0-20 15,0 0-18-15,0 0-3 0,0 0 4 16,-9 18 8-16,9-18 5 0,-2 38 5 0,-3-4-13 16,1 12 1-16,-3 12-1 0,0 11-26 15,-4 10 21-15,-1 15-19 0,-4 5-1 0,0 8 28 16,-5 11-8-16,1 0-4 0,-5 2 7 0,-3-2-11 15,0-6-13-15,0-10 22 0,3-10-5 0,4-13-18 16,8-16 7-16,2-18-44 0,18-10-38 16,-7-35-63-16,28 23-161 0,3-21-173 0,-6-25 92 15,21 10 392-15</inkml:trace>
  <inkml:trace contextRef="#ctx0" brushRef="#br0" timeOffset="44988.1664">4664 8914 952 0,'0'0'21'0,"0"0"-84"0,0 0-36 0,25 3-2 16,-25-3 31-16,33-6 41 0,-11 1 22 15,7 2 10-15,3-1-1 0,4-1 7 0,5 0 17 16,7-2 17-16,4 2 14 0,4-4-2 0,7 4-3 15,5-3-21-15,7 2-3 0,1-3-9 0,7 3-3 16,3-1-1-16,7 1-2 0,0 0-2 0,7 1-3 16,5 0 1-16,2 1-3 0,5 0-1 0,3-1-2 15,6 1-2-15,1 1-1 0,11-1 3 0,2 2 4 16,4-2 7-16,6 3 7 0,5-3 4 16,6 3 0-16,1-1-5 0,6 1-4 15,1-1-4-15,4 2 0 0,2 2-1 0,3 0 2 16,0 2-5-16,6 0-2 0,1 2-3 0,4 3 0 15,1-1-1-15,3 3 2 0,3 0-2 0,6 0 1 16,-5 0-2-16,2-1 7 0,1-2 6 0,4 3 10 16,1-4 5-16,6 3 5 0,1-5 7 0,7 3-16 15,6-4 10-15,7 2-16 0,1-3 1 16,4 2-1-16,-6-3-2 0,4 2 1 0,-3-1 0 16,7 2-24-16,3 1 22 0,6 0-22 0,-3 0 18 15,4 3 6-15,-7-1 0 0,2 4 4 0,-6-4-2 16,2 3 1-16,2-2-3 0,6-1 2 15,0-2-2-15,6 0-1 0,-1-3-6 0,3-1-1 16,5-3-3-16,-1-2-1 0,2-1 2 16,5-3-1-16,5-1 0 0,2 0-2 0,5-1 0 15,1 1-3-15,-4-1 3 0,1 1-5 0,-11 2 2 16,-7 0-4-16,-2 2 0 0,-9 3 1 0,4 1-2 16,-5 2 0-16,-6 1 0 0,-1 1 1 0,-15 1-1 15,-4 1 1-15,-10 0-1 0,-8 0 0 0,-5-1-5 16,-8 0-3-16,-8 0-9 0,-12-4-10 0,-3 3-11 15,-14-8-12-15,-2 8-18 0,-17-14-23 16,-1 14-37-16,-26-20-20 0,6 16-78 0,-25-10-95 16,-15-8-97-16,5 19 222 0</inkml:trace>
  <inkml:trace contextRef="#ctx0" brushRef="#br0" timeOffset="45421.6183">23447 8449 947 0,'0'0'87'15,"0"0"-20"-15,0 0-28 16,0 0-25-16,0 0 0 0,0 0 23 15,-8 17 26-15,8-17 16 0,9 36 7 0,-10-12-22 16,8 17-16-16,-3 8-23 0,2 9 6 0,-4 6-17 16,2 5 21-16,-7 2 2 0,2 4-24 0,-6-2 12 15,-1-1-26-15,1-3-1 0,-1-4 9 16,2-4-16-16,1-6 9 0,6-5-23 0,0-8 0 16,9-2-33-16,-4-14-13 0,12 1-16 0,-18-27-65 15,38 28-91-15,-11-19-273 0,-4-18 51 0,18 12 368 16</inkml:trace>
  <inkml:trace contextRef="#ctx0" brushRef="#br0" timeOffset="45635.2656">23639 8641 1365 0,'-40'12'89'0,"-16"-6"-28"16,1 11 3-16,-8-4-1 0,3 15 12 15,-7 0-7-15,5 11-6 0,-5 4-23 16,7 9-21-16,1 4 10 0,7 7-25 0,7 0 10 0,6-1-4 16,9-1-24-16,8-5-2 0,12-2-38 15,4-13-42-15,23 17-155 0,-1-24-361 0,4-1 36 16,0-5 247-16</inkml:trace>
  <inkml:trace contextRef="#ctx0" brushRef="#br0" timeOffset="46371.902">5943 8730 1093 0,'-62'50'123'0,"-23"-4"0"0,3 17-44 16,-15-4 5-16,2 14-37 0,-9-4-16 0,5 4 3 15,-2-2-31-15,6-5 12 0,6-3-22 0,14-9 7 16,18-6-26-16,14-17-20 0,28-1-63 0,15-30-118 16,0 0-233-16,23 12-74 0,1-23 312 15</inkml:trace>
  <inkml:trace contextRef="#ctx0" brushRef="#br0" timeOffset="47887.5267">12358 5233 466 0,'11'-25'106'0,"-4"3"-62"0,-2 5 23 0,-5 17 41 16,-1-17 8-16,1 17 11 0,0 0-5 0,-29-6-23 16,29 6-12-16,-33 8-19 0,16 4-18 0,-10-4 7 15,3 10-17-15,-7-4 9 0,7 11-2 0,-9 0-14 16,5 9 5-16,-7 4-18 0,2 10 8 0,-1 5-16 15,0 4 7-15,5 3-17 0,2 1 8 16,6-2-16-16,9-3-6 0,9-1 17 16,6-4-27-16,13-1 0 0,1-11-43 0,18 9-73 15,-13-27-92-15,27 4-305 0,-3 1 16 0,-3-13 249 16</inkml:trace>
  <inkml:trace contextRef="#ctx0" brushRef="#br0" timeOffset="48137.5425">12695 5715 1608 0,'-35'7'46'16,"2"3"-26"-16,0 0-2 0,5 3 8 15,0-2 4-15,6 4-18 0,0-3 22 0,5 2-41 16,17-14 26-16,-25 28-17 0,25-28-5 0,-11 32 3 15,11-32-4-15,9 31 1 0,-9-31-7 0,30 29-3 16,-6-16-12-16,1-5-12 0,12 1-21 0,-5-11-28 16,15 8-47-16,-12-19-43 0,21 14-74 0,-13-13-119 15,-2-8-67-15,13 14 232 0</inkml:trace>
  <inkml:trace contextRef="#ctx0" brushRef="#br0" timeOffset="48731.2473">13139 5670 1180 0,'-26'2'202'0,"9"17"-101"0,-14-8-29 0,9 11 0 16,-10-5-7-16,9 5-23 0,-4-3 18 15,4 4-40-15,1-4 20 0,4 3-15 0,3-4-10 16,6-1 0-16,9-17-9 0,-8 27 0 0,8-27-7 16,13 20 3-16,-13-20-4 0,29 17 1 0,-9-11 0 15,5-4-2-15,1-5 3 0,4-3-5 0,1-4-3 16,1-3-2-16,-2-3-2 0,-1-2-3 0,-3-1 6 15,-3-2-6-15,-3 2 9 0,-5-3 12 0,-1 3-26 16,-6-2 30-16,0 2-27 16,-5 1 13-16,-2-2 8 0,-2 1-6 0,-1 1 5 15,-3 1-3-15,5 17 2 0,-15-28-1 0,15 28 1 16,-18-19-2-16,18 19 5 0,0 0 1 0,-22-10 3 16,22 10-1-16,0 0-2 0,0 0-3 0,0 0-1 15,0 0-1-15,0 17-1 0,0-17 3 0,22 11 1 16,-22-11 6-16,35 6 2 0,-9-5 2 0,1-1 1 15,1 0-1-15,1 0-3 0,-2 1-4 16,-4 1-4-16,-4 0-3 0,-19-2 0 0,27 7 1 16,-27-7-1-16,0 0 1 0,11 21-1 0,-11-21 2 15,-7 28-3-15,-2-9 2 0,-4 5-6 0,-4 2-10 16,-5 1 24-16,-5 5-23 0,-1-3 26 0,-1 2-9 16,1-4-3-16,4-3 2 0,4-4-3 15,20-20 2-15,-23 24-3 0,23-24 1 16,0 0-3-16,0 0-1 0,0 0 2 0,18 0 0 15,0-15 4-15,9-5 0 0,5-7 3 0,4-3-3 16,2-4 10-16,0 1 12 0,-2-1-15 0,-1 3 23 16,-2 0-20-16,3 2 4 0,-5 1-5 0,1 2-10 15,-3 5 0-15,-4 4 0 0,-5 7 0 0,-20 10 0 16,19-7 0-16,-19 7 0 0,0 0 0 0,-3 17 0 16,3-17 0-16,-16 36 0 0,4-11 0 15,-2 1 0-15,0-1 0 0,0-2 0 0,5 0 0 16,1-5-29-16,7 0 0 0,1-18-33 15,9 29 19-15,-9-29-23 0,33 21-22 0,-13-25-32 16,26 16-91-16,-18-20-212 0,16-1-121 0,8 6 113 16</inkml:trace>
  <inkml:trace contextRef="#ctx0" brushRef="#br0" timeOffset="49028.1064">14131 5625 1548 0,'-18'11'162'0,"-21"-9"-104"0,6 8-11 0,0-4 3 16,5 6-6-16,0 0-15 0,4 1-6 0,2 1-10 16,22-14-3-16,-25 27-9 15,25-27 1-15,-8 26-5 0,8-26-13 0,12 22 14 16,-12-22-12-16,35 17 28 0,-12-10-13 0,5-4 14 16,1 1-13-16,2-3-2 0,-1 0 2 0,-2-1-3 15,-5 0 1-15,-3 0 0 0,-3 0 0 0,-17 0 1 16,21 3-1-16,-21-3-2 0,0 0 1 0,0 0 0 15,0 0 0-15,1 24 1 0,-1-24 0 0,-20 23-4 16,20-23 2-16,-33 29-8 0,12-13 2 16,0 1-4-16,-1-3-3 0,5 1-6 0,0-6-9 15,17-9-27-15,-17 12-38 0,17-12-54 0,0 0-77 16,22 4-194-16,-5-9-94 0,-1-15 97 0,22 12 417 16</inkml:trace>
  <inkml:trace contextRef="#ctx0" brushRef="#br0" timeOffset="49231.2355">14728 5176 1714 0,'0'0'75'15,"-30"-4"-28"-15,30 4-20 0,-35 32 12 0,10-5-14 16,-5 4-10-16,-3 6 5 0,-2 5-9 0,1 4 6 16,1 3-11-16,1 1 5 0,4 2-11 0,4-3 6 15,3 0-10-15,3-3 3 0,5-2-16 16,2-4-8-16,5-1 7 0,1-5-32 15,7-3 12-15,-4-8-36 0,14 9-81 0,-12-32-114 16,4 24-315-16,-4-24 36 0,0 0 319 0</inkml:trace>
  <inkml:trace contextRef="#ctx0" brushRef="#br0" timeOffset="50235.0882">14394 5605 1691 0,'0'0'43'15,"0"0"-39"-15,0 0-4 0,18 9 2 0,3-9 3 16,8 0-1-16,4-1 0 0,6-1-2 0,3 0 0 16,4 0-3-16,-1 0-7 0,-3 0-7 15,0 3-2-15,-4-2-10 0,2 5-9 0,-7-7-4 16,2 7-6-16,-8-4 10 0,-1 1 14 16,-7 0 10-16,-19-1 10 0,23 3 2 0,-23-3 5 15,0 0 5-15,0 0 0 0,0 0 0 0,0 0-4 16,-25 1-5-16,6-1 5 0,1 1 12 0,-7 0 13 15,1 5 15-15,-6-4 6 0,2 7 0 0,-6-3-4 16,4 6-4-16,-6-1-4 0,5 6-2 0,-5-1-4 16,5 3-3-16,0 1-8 0,3-1-18 15,5 0 7-15,6 1-13 0,5-3 20 0,4 1-10 16,8-18-6-16,2 28-3 0,-2-28 0 16,23 21 0-16,-2-13 0 0,3-4 0 0,8-2 0 15,-2-5 0-15,3-2 0 0,0-2 0 0,-3-1 0 16,-1-3 0-16,-2-1-4 0,-1-3-6 0,-4 1-10 15,-2-3 25-15,0 1-23 0,-20 16 27 0,29-31-7 16,-17 14-5-16,-12 17 4 0,14-33-2 16,-14 33 2-16,8-27 0 0,-8 27 1 0,5-17-2 15,-5 17 0-15,0 0 0 0,0 0 0 0,0 0-1 16,0 0 1-16,-18-2-1 0,18 2 0 0,-17 19 3 16,17-19-3-16,-19 31 4 0,19-31-2 0,-14 32 1 15,14-32-4-15,-10 33-9 0,10-33 21 0,0 29-22 16,0-29 24-16,10 22-12 0,-10-22-2 15,18 15 0-15,-18-15-2 0,32 9-1 0,-14-7-2 16,4-2-3-16,0-1-3 0,1-3-4 0,0 0 2 16,-1-1-2-16,0-1 3 0,-3 0 1 0,-2 0 4 15,-17 6 2-15,26-15-11 0,-26 15 17 16,19-13-15-16,-19 13 31 0,0 0-13 0,18-22 13 16,-18 22-13-16,0 0-1 0,8-22 5 0,-8 22 3 15,0 0 3-15,0 0 1 0,0 0-3 16,0 0-3-16,-17-1-5 0,17 1 0 0,-20 19-3 15,20-19-12-15,-22 27 28 0,10-9-25 0,0 0 28 16,-1 4-9-16,0-1-2 0,4-3 4 0,9-18-5 16,-14 29 1-16,14-29-5 0,-1 18 1 0,1-18-1 31,0 0-1-31,0 0 2 0,26 7 2 0,-26-7 2 16,25-13 1-16,-25 13 2 0,32-29-3 0,-14 10 4 15,3 0-11-15,-3-2 0 0,3 0 0 16,-6 2 0-16,-1-1 0 0,-1 2 0 0,-3 1 0 15,-2 0 0-15,-8 17 0 0,16-26 0 0,-16 26 0 16,0 0 0-16,0 0 0 0,0 0 0 0,0 0 0 16,0 0 0-16,0 0 0 0,0 0 0 15,-1 28 0-15,-3-11 0 0,0-1 0 0,4-16 0 16,-5 27 0-16,5-27 0 0,6 22 0 16,-6-22 0-16,17 13 0 0,-17-13 0 0,30 1 0 15,-8-4 0-15,4-7 0 0,5 0-23 0,2-5-7 16,6-1-45-16,-4-7-3 0,9 7-49 0,-15-16-32 15,16 18-27-15,-24-18-15 0,13 16 12 0,-17-13 17 16,5 8 55-16,-8-3 34 0,0 1 47 0,-4-1 11 16,-3 1-6-16,-2-1-5 0,-2-2 7 0,1 5 49 15,-2-2 92-15,-2 23 61 0,0-28 62 16,0 28-22-16,0 0-48 0,0 0-37 0,0 0-43 16,-9 31-11-16,-2-13-21 0,4 10-11 15,-6 1-24-15,1 4-5 0,-4 2-8 0,-1 2 6 16,-1 3-9-16,-1-1 6 0,-2 2-11 0,3-3-11 0,-1-2 13 15,1-8-65-15,13 12-62 0,-18-17-12 16,21 15-39-16,-19-22-63 0,21-16-211 0,-13 33 14 16,13-33 298-16</inkml:trace>
  <inkml:trace contextRef="#ctx0" brushRef="#br0" timeOffset="50379.77">15639 5576 1639 0,'18'-1'211'15,"-18"1"-140"-15,0 0-36 0,0 0-16 16,0 0-13-16,0 0-6 0,0 0 0 0,0 0-1 16,27 1-8-16,-7-2-18 0,-1-5-28 15,11 7-62-15,-14-21-102 0,28 13-304 0,-14-6-61 16,3-3 139-16</inkml:trace>
  <inkml:trace contextRef="#ctx0" brushRef="#br0" timeOffset="50621.3012">16143 5096 1654 0,'-17'18'204'16,"17"-18"-179"-16,-3 23-8 0,9-3-6 0,0-2 36 15,3 5-20-15,-1 1 25 0,3 1-42 0,-1 3-10 16,3 1 0-16,0 2 0 0,0 1 0 16,0 3 0-16,-2 3 0 0,-2 0 0 15,-3 1 0-15,-3 1 0 0,-3-2 0 0,-2-1 0 16,-4 1 0-16,-5-2 0 0,-4-2 0 0,-3-2 0 15,-5 1 0-15,0-4 0 0,-5-1 0 0,0-3 0 16,-2-2 0-16,-1 1 0 0,0-9-83 0,9 13-93 16,-25-27-243-16,22 15-214 0,-8-5 41 0,-1-10 449 15</inkml:trace>
  <inkml:trace contextRef="#ctx0" brushRef="#br0" timeOffset="52812.7372">10378 8438 836 0,'-12'-28'86'0,"12"28"-39"0,-23-19-3 0,23 19-8 15,-32-19 10-15,15 13 6 0,-10-2 6 0,4 7-2 16,-7-5-5-16,1 9-5 0,-6-1-7 16,3 6 5-16,-6-3 2 0,5 6 4 0,-3-4-2 15,5 7 0-15,-3-3-7 0,9 6 0 0,-4-2-11 16,7 3-3-16,2 0-13 0,6 3 0 0,4-1-5 15,4 4 3-15,5 3-5 0,4 1 6 16,3-2-10-16,8 1 4 0,3-5-6 0,7-3 3 16,4-2-6-16,6-5 4 0,4-3-3 0,4-6 2 15,6-6 1-15,2-8-1 0,2-9 3 0,0-7-6 16,2-12 8-16,-2-6-6 0,3-6 6 0,-2-5-9 16,1-4 10-16,-2-5 3 0,-1-2-17 0,-2 1 18 15,-5 1-18-15,-4 4 3 0,-7 2 12 0,-5 2-10 16,-9 5 10-16,-3 1-11 15,-8 7 9-15,-3 1-9 0,-4 6 17 0,-2 9-4 16,-2 9 11-16,3 19 2 0,0 0-8 0,-21-4-1 16,21 4-8-16,-32 39 4 0,13-3-4 0,-3 11 10 15,-1 10-9-15,-1 8 4 0,-2 4-11 0,0 2 0 16,2 1 0-16,2-3 0 0,4-4 0 0,6-3 0 16,6-8-3-16,6-8-18 0,13-4-26 15,3-9-21-15,16 6-68 0,-12-26-113 0,23 14-360 16,-7-7 18-16,3-11 269 0</inkml:trace>
  <inkml:trace contextRef="#ctx0" brushRef="#br0" timeOffset="63431.9416">1288 8692 1365 0,'3'-30'83'0,"-3"30"-19"16,26-37-9-16,-6 19-9 0,-1-6 6 15,5 3-11-15,-6 1-10 0,2 4-11 0,-4-1-4 16,-16 17-9-16,28-24-2 0,-28 24-3 0,21-19 0 16,-21 19-2-16,15-19 2 0,-15 19 0 0,0 0-1 15,17-19 0-15,-17 19 0 0,0 0-2 0,0 0 2 16,0 0-1-16,0 0 0 0,0 0 0 0,0 0 0 15,0 0 3-15,0 0-1 0,10 33 5 16,-15-10-5-16,-1 5 6 0,-3 4-8 0,0 6 7 16,-2 3-7-16,0 2 7 0,0 2-8 0,2 0 8 15,2-2-8-15,2-2 10 0,4-5-7 0,3-6-10 16,3-7 24-16,5-4-28 0,-10-19 26 16,30 24-11-16,-9-18-1 0,3-4 2 0,4-8 5 15,3-5 4-15,-1-7-7 0,4-4 24 0,-2-8-23 16,1-2 18-16,-4-4-13 0,-1-3-7 15,-4-1 4-15,-3 0-4 0,-5-1 4 0,-3 1-4 16,-5 0 5-16,0 2-9 0,-5 3 6 0,0-2-10 16,-2 1 7-16,1 0-6 0,0 3 3 0,1 2-7 15,5 4-12-15,-1 3 15 0,5 6-27 0,-12 18 19 16,27-22-20-16,-27 22-10 0,33-4-14 0,-33 4-23 16,42 11-52-16,-42-11-62 15,50 23-63-15,-35 0-275 0,9-8 27 0,9 14 367 0</inkml:trace>
  <inkml:trace contextRef="#ctx0" brushRef="#br0" timeOffset="63682.2187">2134 8865 1713 0,'0'0'22'15,"0"0"-12"-15,0 0-9 0,-19 15 0 0,19-15 1 16,-16 25-12-16,5-6 29 0,0 4-28 16,0 1 26-16,2 2-13 0,1-2-6 0,3-1 4 15,3-2-9-15,0-1-4 0,6-1-16 16,-4-19-16-16,18 28-32 0,-18-28-54 0,34 14-36 16,-34-14-48-16,48-9-141 0,-11 4-105 0,-12-23 173 15,16 16 286-15</inkml:trace>
  <inkml:trace contextRef="#ctx0" brushRef="#br0" timeOffset="63823.0171">2340 8513 1657 0,'-36'-1'86'0,"12"3"-43"16,1-2-20-16,23 0-7 0,-27 1-1 0,27-1-5 16,0 0-9-16,0 0-6 0,0 0-10 15,0 0-14-15,0 0-25 0,10-30-45 0,21 26-89 16,-15-25-182-16,21 8-210 0,8 4 70 0,-10-14 510 15</inkml:trace>
  <inkml:trace contextRef="#ctx0" brushRef="#br0" timeOffset="64010.5562">2790 8421 1486 0,'0'0'245'0,"-30"12"-196"16,30-12-18-16,0 0-11 0,0 0-3 0,0 0-9 15,0 0-2-15,0 0-2 0,0 0-3 16,0 0 0-16,34-7-4 0,-12 4-8 0,3 0-10 16,5 0-13-16,-2-5-30 0,8 11-43 0,-15-16-65 15,19 25-145-15,-13-9-233 0,-10-5 24 0,6 18 464 16</inkml:trace>
  <inkml:trace contextRef="#ctx0" brushRef="#br0" timeOffset="64184.3195">2697 8743 1634 0,'-22'4'178'16,"22"-4"-148"-16,-17 8-23 0,17-8-7 0,0 0-1 16,0 0 1-16,0 0 6 0,0 0 3 0,27-12 2 15,-6 3-4-15,7-3-5 0,6-1-12 0,8-3-20 16,-2-5-29-16,13 12-75 0,-16-25-68 16,28 25-47-16,-21-23-152 0,9 2-97 0,12 15 199 15,-24-21 299-15</inkml:trace>
  <inkml:trace contextRef="#ctx0" brushRef="#br0" timeOffset="64419.9777">3501 8337 1629 0,'0'0'113'0,"-38"19"-80"0,14-6 1 15,-4 0-5-15,1 6 5 0,-3 4-5 0,1 6-2 0,-2 5-9 16,4 4 8-16,6 4-12 0,5 1 8 16,4-1-10-16,8-5 0 0,6-3-8 0,7-4 4 15,7-5-5-15,4-2-3 0,6-6 0 0,4-5 0 16,4-5 0-16,2-5 0 0,1-5 0 0,-1-2 0 15,-4-6 0-15,1-2 0 0,-7-4 0 0,-1-3 0 16,-5-3 0-16,-4 0 0 0,-7-3 0 16,-3-2 0-16,-3-5 0 0,-3-1 0 0,-5 2 0 15,-5-2 0-15,-2 4 0 0,-4-2 0 0,-2 3 0 16,-4-3-65-16,1 6-23 0,-10-13-68 0,31 39-200 16,-38-25-259-16,15 18 6 0,2 17 452 0</inkml:trace>
  <inkml:trace contextRef="#ctx0" brushRef="#br0" timeOffset="65591.8076">22548 7880 1784 0,'0'0'29'0,"0"0"-17"0,0 0-13 0,11-22 3 15,-11 22-3-15,30-24 3 0,-9 11-2 0,2 0 3 16,1 2-4-16,2 1 2 0,-1 3-2 0,1 2 0 15,-2 3 0-15,-1 2-1 0,-3 2 4 16,-20-2 0-16,29 9-1 0,-29-9 5 0,17 14 1 16,-17-14 0-16,4 24 4 0,-4-24-5 0,-6 35 4 15,-2-13-10-15,-1 3 5 0,-5 4-4 0,0 4 7 16,-3 1-1-16,-2 1 6 0,2-1-7 0,2 0 6 16,2-3-8-16,5-1 7 0,3-5-6 0,6-4 3 15,-1-21-4-15,17 29 1 0,0-19 1 16,8-5 0-16,6-6 5 0,9-8 4 15,3-8 3-15,3-4-4 0,0-8-3 0,-1-4-11 16,0-3 0-16,-2-2 0 0,-4-1 0 0,-5 1 0 16,-7-2 0-16,-7 4 0 0,-8 3 0 0,-4 3 0 15,-6 2 0-15,-2 0 0 0,-5 3 0 0,-1 2 0 16,-6 3 0-16,-3 2 0 0,15 18-13 0,-34-24-4 16,34 24-14-16,-31-8 12 0,31 8-3 0,-23 3-12 15,23-3 2-15,0 0-46 0,-6 34-23 16,6-34-75-16,14 31-131 0,-14-31-217 0,27 25 15 15,-3-5 326-15</inkml:trace>
  <inkml:trace contextRef="#ctx0" brushRef="#br0" timeOffset="66591.8179">23551 8034 993 0,'18'-20'130'0,"-19"0"-28"0,1 20-14 15,4-35-6-15,-4 35-7 0,1-33-10 16,-1 33-11-16,-4-29 4 0,4 29-13 0,-6-25-3 15,6 25-6-15,-7-17-8 0,7 17-3 0,0 0-5 16,0 0-3-16,-19-6-7 0,19 6-2 0,-19 12-5 16,19-12 2-16,-26 30-4 0,7-8 5 15,0 5-4-15,-2 2 3 0,-1 2-5 0,0 0 4 16,-1 0-7-16,0 0 4 0,0-1-6 0,1 1 6 16,0-1-5-16,2-1 6 0,1-1-11 0,1-2-18 15,5 0 15-15,-2-6-45 0,8 4 5 0,7-24-41 16,-11 35-46-16,11-35-64 0,0 0-213 0,4 23-69 15,-4-23 83-15</inkml:trace>
  <inkml:trace contextRef="#ctx0" brushRef="#br0" timeOffset="66763.7102">23154 8128 1717 0,'0'0'88'0,"0"0"-36"0,-17-3-23 0,17 3-14 16,0 0-1-16,0 0-2 0,25-5-2 15,-25 5-7-15,34 0-3 0,-12-1 0 0,2-1 1 16,4 1-1-16,5 0-13 0,2-4-18 0,7 6-37 16,-8-12-47-16,18 19-85 0,-23-24-176 0,14 12-163 15,-3 3 31-15,-10-11 418 0</inkml:trace>
  <inkml:trace contextRef="#ctx0" brushRef="#br0" timeOffset="66951.269">23775 7977 1532 0,'0'0'83'0,"0"0"-32"0,0 0-9 0,0 0-12 15,0 0-14-15,0 0-11 0,0 0-6 0,0 0-1 16,0 0 2-16,0 0 1 0,13 18-2 16,-13-18-10-16,25 7-14 0,-25-7-23 0,22 6-23 15,-2 4-31-15,-20-10-43 0,33 6-106 16,-33-6-245-16,24 1 40 0,-7 11 306 0</inkml:trace>
  <inkml:trace contextRef="#ctx0" brushRef="#br0" timeOffset="67091.8084">23629 8198 1378 0,'-28'-1'317'0,"28"1"-248"0,0 0-41 0,0 0-17 15,0 0-9-15,0 0-3 0,24-10 2 0,-4 4-2 16,4-2 2-16,4-3-11 0,10 3-34 0,-7-12-58 15,18 20-111-15,-23-18-257 0,11 5-61 0,3 6 97 16</inkml:trace>
  <inkml:trace contextRef="#ctx0" brushRef="#br0" timeOffset="67669.9801">24208 7889 1394 0,'24'0'110'0,"-24"0"-48"0,0 0-21 16,0 0-12-16,0 0-1 0,0 0 3 0,18-4 5 16,-18 4 5-16,0 0-7 0,0 0-10 0,0 0-5 15,0 0-8-15,0 0 1 0,0 0 2 0,0 0 0 16,0 0-1-16,0 0-2 0,0 0-4 15,0 0-3-15,0 0 0 0,0 0-3 0,0 0-1 16,0 0 0-16,0 0-1 0,0 0 1 0,0 0 2 16,0 0 1-16,0 0 3 0,0 0 2 0,20-1-2 15,-20 1 1-15,0 0 1 0,21-4-2 0,-21 4 4 16,0 0-3-16,18-5-2 0,-18 5-1 0,0 0-1 16,0 0-1-16,0 0 2 0,0 0 1 15,0 0-3-15,0 0 1 0,0 0-1 16,0 0 0-16,0 0-2 0,16 20 3 0,-16-20-2 15,0 29 3-15,-3-9-3 0,0 5 1 0,-2 4-6 16,-3 1 5-16,2 4-6 0,-2 0 6 0,1-2-4 16,0-2 4-16,3 1-6 0,1-5 6 0,4-3-4 15,3-2-10-15,-4-21 14 0,15 28-14 0,-15-28 14 16,26 13 0-16,-6-16-2 0,2-4 18 16,2-4-11-16,2-7 13 0,-3-2-19 0,1-5 0 15,-2-4 0-15,1-2 0 0,-2-3 0 0,1 0 0 16,-3-3 0-16,-1-1 0 0,-1-2 0 0,-1 2 0 15,-4 0 0-15,0 3 0 0,-3 2 0 0,-1 3 0 16,1 4 0-16,-2 3 0 0,2 5 0 16,-9 18 0-16,19-23 0 0,-19 23 0 0,33-11 0 15,-12 5 0-15,7 3 0 0,1-3 0 16,10 6-21-16,-3-7-79 0,18 18-122 0,-20-17-414 16,17 7 18-16,-1-2 169 0</inkml:trace>
  <inkml:trace contextRef="#ctx0" brushRef="#br0" timeOffset="69986.4761">21699 5430 757 0,'0'0'-82'0,"0"0"-17"0,0 0 43 16,-1 18 70-16,0 3 77 0,-3 5 17 0,0 14-27 16,-5 9-38-16,1 9 0 0,-3 7 2 15,3 5-18-15,-4 3 5 0,2 3-31 0,1 3-4 16,0-1 12-16,0 1-17 0,-1-4 18 0,0-3 0 15,0-3-17-15,1-5 16 0,2-3-21 16,2-9-4-16,0-7-16 0,9-1-72 0,-2-7-165 16,0-17-102-16,19 12 151 0</inkml:trace>
  <inkml:trace contextRef="#ctx0" brushRef="#br0" timeOffset="70502.1521">21609 5429 1218 0,'-7'20'398'0,"7"-20"-380"0,25 6-6 0,4 1 6 15,15 3 7-15,11-2 5 0,16 3 5 0,10-5-10 16,13 1-6-16,8-2-13 0,8-2-1 0,5 1-5 15,2-2 1-15,3 0-2 0,3-1-1 0,-4-1 1 16,-4-1-1-16,-4-1 5 0,-9 0-1 16,-6-3-1-16,-3 0 0 0,-13 0 0 0,-8 1-3 15,-11 2 3-15,-10 2-1 0,-9 2-1 0,-6 0 1 16,-11 2-2-16,-25-4 1 0,23 7 0 0,-23-7 1 16,0 0 1-16,0 0 2 0,-11 18-3 15,11-18 2-15,-22 16-3 0,22-16 2 0,-25 19-2 16,25-19 1-16,-21 29-2 0,14-10 3 0,2 4-4 15,1 3 6-15,1 2-7 0,-1 3 6 16,3 3 11-16,-2 3-25 0,1 1 26 0,0 3-25 16,-2 0 7-16,-1 2 11 0,0-1-9 0,0 3 9 15,0-2-9-15,-1 1 6 0,1 2-10 0,-3-3 10 16,-1 3-10-16,-3 1 9 0,-2 2 9 0,-2 1-22 16,-4-1 23-16,-4 3-20 0,-5-1 2 0,-3 1 11 15,-1 1-13-15,-2 0 14 0,-3-3-4 16,2-2 14-16,-5-4-9 0,2-5 7 0,0-2-15 15,1-5 3-15,4-4-5 0,1-5-12 16,4-5 11-16,1-4-15 0,5-6 21 0,0-4-30 16,6-1-16-16,-7-12-44 0,24 9-103 0,-42-18-242 15,24-1-104-15,-3 2 22 0,-9-16 506 0</inkml:trace>
  <inkml:trace contextRef="#ctx0" brushRef="#br0" timeOffset="71111.4927">23370 6668 1486 0,'-23'5'96'16,"-18"-6"-27"-16,-1 8-13 0,-13-1-12 0,-2 9-3 16,-11-1-13-16,-4 7-4 0,-10 0-9 0,-5 0 3 15,-3 0-7-15,-1-2 1 0,4-1-10 16,0-2 0-16,6-1-6 0,2-3-7 0,1-1-19 15,1-7-17-15,2 6-22 0,-5-7-7 0,14 6-12 16,-7-10-27-16,20 13-78 0,-13-19-191 0,14 3-91 16,9 7 64-16,-3-18 411 0</inkml:trace>
  <inkml:trace contextRef="#ctx0" brushRef="#br0" timeOffset="71627.1221">19869 5460 1456 0,'0'0'52'16,"0"0"-24"-16,0 0-17 0,27-14 2 0,-4 7-3 15,11-4 3-15,9 0-6 0,11 0-6 16,8-2-5-16,12 0-8 0,8-1-14 0,10 4-13 16,1-3-28-16,14 11-44 0,-14-15-116 0,6 8-268 15,5 8 36-15,-17-11 309 0</inkml:trace>
  <inkml:trace contextRef="#ctx0" brushRef="#br0" timeOffset="71861.5361">20156 6198 1368 0,'0'0'215'0,"-6"-21"-202"0,25 7-13 15,15-5-11-15,17-4 0 0,6-5-13 0,12 1-2 16,1-4-14-16,14 8-16 0,-6-10-53 0,17 19-97 16,-14-6-264-16,-2-3-2 0,8 15 302 0</inkml:trace>
  <inkml:trace contextRef="#ctx0" brushRef="#br0" timeOffset="72064.6122">19887 6764 1813 0,'0'0'5'0,"22"4"-7"16,30-14 0-16,24-5-2 0,21-4 1 0,18-3-8 15,13 1-5-15,5-5-31 0,17 12-41 0,-5-19-90 16,32 16-309-16,-8-2-50 0,0-4 95 0</inkml:trace>
  <inkml:trace contextRef="#ctx0" brushRef="#br1" timeOffset="80233.8368">1904 9919 1023 0,'-20'-11'78'15,"20"11"-20"-15,0 0-30 0,0 0-11 0,0 0 5 16,7-20 8-16,-7 20 8 0,11-20-6 16,-11 20-5-16,13-19-11 0,-13 19-6 15,0 0-6-15,0 0 0 0,20-17-1 0,-20 17 3 16,0 0 7-16,0 0 7 0,0 0 4 0,2 29-4 16,-2-7-1-16,-4 5-7 0,0 3 8 0,-6 2-2 15,2 4 9-15,-4-1-7 0,3 2 4 0,-5-3-9 16,4 2-10-16,1-4 26 0,3-1-30 0,2-4 25 15,3-4-19-15,3-6-6 0,-2-17 1 0,15 19-2 16,-15-19 0-16,31 5 0 0,-9-8 1 16,4-4 1-16,2-5-1 0,2-5 1 0,1-5-4 15,1-3-17-15,1-2 29 0,-1-2-27 0,0 0 25 16,-2 0-4-16,-2 1-8 0,-3 3 4 16,-4 2-5-16,-3 6 2 0,-18 17-5 0,28-23 3 15,-28 23-3-15,0 0 0 0,19-3 1 0,-19 3 1 16,0 0 3-16,4 24 1 0,-4-24 3 0,3 35-2 15,-3-13 4-15,0 1-5 0,-1 0 6 16,-1 0-6-16,2-3 6 0,2 1 16 0,1-3-26 16,-3-18 35-16,13 29-30 0,-13-29 11 0,0 0-2 15,26 20 1-15,-26-20 4 0,27 3 4 0,-10-4 3 16,-17 1-4-16,32-14 0 0,-32 14 3 0,29-20-3 16,-29 20-16-16,29-31 24 0,-16 12-33 0,1 0 24 15,-3-5-8-15,0-2-8 16,0 0 6-16,-3-3-6 0,-1 1 5 0,1-1-7 15,-2 1 2-15,-1 0-13 0,1 5-6 0,-4-2-21 16,7 7-18-16,-9-4-32 0,0 22-44 0,8-29-73 16,10 31-140-16,-18-2-174 0,0 0 96 0,32 7 426 15</inkml:trace>
  <inkml:trace contextRef="#ctx0" brushRef="#br1" timeOffset="80483.8163">3142 9761 1264 0,'0'0'68'0,"0"0"-24"16,-18 5-15-16,18-5-6 0,-17 19-5 0,5-1-15 15,0 9 6-15,-3 3-8 0,-1 7 8 0,-1 5-12 16,0 2 9-16,0 7-12 0,0-2 12 0,4-1 8 15,-1-3-25-15,3-7 26 0,5-1-27 0,3-6 5 16,3-7-10-16,8-1-30 0,-8-23-56 0,23 28-83 16,-23-28-35-16,31 0-158 0,-5 6-35 15,-15-28 312-15</inkml:trace>
  <inkml:trace contextRef="#ctx0" brushRef="#br1" timeOffset="80765.0744">3057 9790 1508 0,'0'0'64'0,"-18"7"-34"0,18-7-28 0,0 0-4 15,0 0 5-15,30 16 10 0,-10-13 9 0,5 2 4 16,2-3-1-16,6 2-2 0,0-1-5 0,3 2-1 16,-1-2-6-16,2 4-3 0,-3 0-4 0,-2 2-2 15,-6 3-2-15,-3 2 3 0,-6 5-4 0,-4 3 5 16,-7 4-6-16,-8 6 5 0,-7 3-9 15,-9 6 6-15,-8 5-9 0,-8 1-4 16,-6 3 25-16,-8-1-21 0,0-2 24 0,-1-2-9 16,3-5-9-16,1-6 7 0,6-4-9 0,7-8-5 15,10-4-27-15,3-16-43 0,19-2-112 0,0 0-147 16,-4-18-230-16,24 5 42 0,-4-24 509 0</inkml:trace>
  <inkml:trace contextRef="#ctx0" brushRef="#br1" timeOffset="80952.5803">3894 9935 1285 0,'-14'22'301'0,"14"-22"-274"0,0 0-23 16,0 0-7-16,0 0-1 0,0 0 3 15,0 0 2-15,22-12-1 0,-22 12-21 0,38-17-11 16,-16 0-31-16,12 8-36 0,-11-11-36 0,18 14-50 15,-18-14-49-15,9 7-134 0,3 13-38 0,-35 0 340 16</inkml:trace>
  <inkml:trace contextRef="#ctx0" brushRef="#br1" timeOffset="81108.8763">3945 10155 1355 0,'-15'25'242'0,"15"-25"-165"16,-20 15-63-16,20-15 20 0,0 0-27 0,0 0-6 15,0 0-1-15,21 4 0 0,-4-9 14 0,5-5-34 16,4-2 22-16,9-1-42 0,2-7-15 0,15 14-82 16,-13-20-164-16,12 9-252 0,10 3-1 15,-9-10 469-15</inkml:trace>
  <inkml:trace contextRef="#ctx0" brushRef="#br1" timeOffset="81452.6119">4993 9758 1529 0,'-23'-1'79'16,"23"1"-61"-16,0 0-14 0,0 0-7 16,0 0 2-16,0 0 4 0,18 11 4 0,-18-11 3 15,17 30-2-15,-6-4 2 0,-1 4-10 0,-2 5 5 16,-1 3-8-16,-1 4 9 0,-4 1-11 0,-1 2 10 16,-1 1-11-16,0-2-7 0,0-3 13 0,-2-7-47 15,8 3-4-15,-11-15-62 0,20 12-66 16,-15-34-63-16,11 20-249 0,8 0 44 0,-19-20 365 15</inkml:trace>
  <inkml:trace contextRef="#ctx0" brushRef="#br1" timeOffset="81686.973">5444 9804 1158 0,'-35'-1'299'16,"5"22"-208"-16,-14-7-20 0,9 12-3 0,-6-5-12 15,5 7-5-15,-5-1-15 0,3-1 0 0,0 0-7 16,4-1 3-16,5-3-7 0,7 0-3 0,9-5-7 16,13-17-4-16,-9 26-8 0,9-26 0 0,17 22-4 15,0-12 3-15,9-2-2 0,5-2 0 16,8-3 0-16,0-2 0 0,6-4-2 0,-1 0-4 16,0-1-9-16,-2-4-12 0,2 3-14 15,-6-5-9-15,2 4-17 0,-7-7-26 0,8 12-47 16,-19-20-80-16,23 15-196 0,-12-2-130 0,-10-11 163 15</inkml:trace>
  <inkml:trace contextRef="#ctx0" brushRef="#br1" timeOffset="81890.1297">5968 9818 1580 0,'-37'13'128'0,"37"-13"-65"16,-14 17-19-16,14-17-4 0,-12 22-7 0,5-4-4 15,-3-1-9-15,0 5-2 0,0 0-10 0,-1 1 0 16,1 3-9-16,3 0 2 16,-1 5-7-16,1-1 6 0,2-1-11 0,0-2 2 15,3-3 6-15,-2-4-37 0,5 3 6 0,-1-23-56 16,8 37-17-16,-8-37-58 0,19 21-126 0,-19-21-244 16,18-1 1-16,4 5 389 0</inkml:trace>
  <inkml:trace contextRef="#ctx0" brushRef="#br1" timeOffset="82093.8579">5981 9761 1645 0,'0'0'77'0,"0"0"-51"0,0 0-14 16,0 0-4-16,0 0 3 0,29-9 5 0,-29 9-5 15,33-7 1-15,-14 1-6 0,2 0-6 16,2-1-4-16,1 0-9 0,-2-2-11 0,4 4-10 15,-6-4-16-15,6 7-21 0,-26 2-36 0,45-6-81 16,-45 6-125-16,21-18-220 0,-2 23 60 0,-19-5 460 16</inkml:trace>
  <inkml:trace contextRef="#ctx0" brushRef="#br1" timeOffset="82281.8446">5883 10083 1697 0,'0'16'40'0,"0"-16"-21"0,28 0 2 0,-7-6-2 0,7-3-2 16,2-6 0-16,4 1 0 0,3-6 5 15,3 1-5-15,0 0-2 0,0-1-14 16,-2 3-3-16,-5 0-15 0,-4 5-14 0,-7-2-26 16,1 8-36-16,-16-11-43 0,15 24-102 0,-22-7-240 15,0 0-52-15,0 0 211 0</inkml:trace>
  <inkml:trace contextRef="#ctx0" brushRef="#br1" timeOffset="82456.103">5835 10301 1627 0,'0'0'235'0,"0"0"-218"16,0 0-7-16,33-13 9 0,-8 0 3 0,7-8 4 15,3-1-10-15,3-2-24 0,2-1 14 0,5 1-50 16,-3-5-13-16,11 11-88 0,-21-22-135 0,12 18-324 15,0 1 10-15,-5-5 349 0</inkml:trace>
  <inkml:trace contextRef="#ctx0" brushRef="#br1" timeOffset="82679.6181">6857 9977 2032 0,'0'0'15'0,"-6"-18"-15"16,6 18 0-16,6-28 0 0,-6 28-13 0,9-29-12 0,-9 29-11 15,7-27-9-15,-7 27-5 0,21-25 0 0,0 16 3 16,2-5-7-16,11 7-10 0,-4-9-25 0,15 14-27 16,-7-16-32-16,15 17-36 0,-11-16-63 15,0 0-218-15,17 17 52 0,-20-23 413 0</inkml:trace>
  <inkml:trace contextRef="#ctx0" brushRef="#br1" timeOffset="82981.2765">6887 10098 1581 0,'0'0'114'16,"-13"23"-43"-16,13-23-16 0,2 22-12 0,-2-22-12 15,18 15-6-15,-1-12-6 0,7-3-3 0,8-5 1 16,10-3-8-16,10-9-1 0,4-4-14 0,4 0-21 15,-4-7-28-15,11 7-53 0,-16-15-74 0,20 23-182 16,-14-12-238-16,-8 1 59 0,5 15 442 16</inkml:trace>
  <inkml:trace contextRef="#ctx0" brushRef="#br1" timeOffset="84028.3804">8410 9619 874 0,'0'0'72'0,"9"-17"-72"16,-9 17 9-16,0 0-9 0,4-18 19 0,-4 18 25 16,0 0 26-16,0 0 10 15,0 0-16-15,0 0-7 0,-2 22-25 0,2-22 21 16,-4 42 10-16,-1-14-7 0,6 10 1 0,-7-1-19 15,5 5-1-15,-5-4-19 0,3 1 0 0,-2-5-16 16,2-2 5-16,0-3-11 0,1-2 5 0,2-4-14 16,0-5-10-16,5 0-25 0,-5-18-23 0,9 25-44 15,-9-25-49-15,0 0-79 0,20 19-233 0,-20-19 49 16,22-4 341-16</inkml:trace>
  <inkml:trace contextRef="#ctx0" brushRef="#br1" timeOffset="84215.8602">8488 9515 1619 0,'-17'-9'83'0,"17"9"-34"16,0 0-29-16,0 0-11 0,0 0 5 0,0 0 1 16,23-8 4-16,-23 8-6 0,32-8-4 0,-13 3-7 15,2-1-4-15,1-2-9 0,4 0-13 0,-2-3-20 16,7 8-34-16,-9-12-28 0,14 18-42 0,-19-18-46 15,19 24-59-15,-16-4-176 0,-20-5 5 0,42 18 286 16</inkml:trace>
  <inkml:trace contextRef="#ctx0" brushRef="#br1" timeOffset="84403.3559">8437 9790 1595 0,'-20'-7'52'15,"20"7"-36"-15,0 0-17 0,0 0-4 16,0 0 1-16,34 1 4 0,-11-2 0 0,3-3 0 16,5 0 0-16,5-2-1 0,3-1-12 0,6 2-13 15,-1-6-24-15,8 8-38 0,-13-15-62 0,21 16-106 16,-16-2-221-16,-2-13-3 0,13 17 369 16</inkml:trace>
  <inkml:trace contextRef="#ctx0" brushRef="#br1" timeOffset="84606.5386">9370 9688 1302 0,'-29'16'46'16,"2"7"-6"-16,-7-4 3 0,4 10 10 0,-9-4-3 16,5 4-6-16,-8-2-19 0,5 1 0 15,-4-1-16-15,6-2 1 0,2-4-9 0,8-3 2 16,3-5-7-16,2-4-10 0,20-9-26 0,-19 6-46 15,19-6-59-15,0 0-35 0,0 0-36 16,19-18-27-16,0 1-18 0,3 3-23 0,-13-16 107 16</inkml:trace>
  <inkml:trace contextRef="#ctx0" brushRef="#br1" timeOffset="84747.142">9096 9783 577 0,'4'-19'191'16,"-4"19"-31"-16,-2-25-5 0,2 25-10 16,0 0 0-16,0 0-15 0,0 0-29 0,0 0-26 15,0 0-28-15,0 0-13 0,-11 21-10 0,11-21 1 16,3 31-12-16,-3-31-3 0,12 33-10 0,-12-33 2 15,28 29-9-15,-8-17-5 0,5 1-18 0,1-8-21 16,13 7-47-16,-10-18-69 0,26 18-142 0,-8-9-246 16,-3-8 49-16,9 12 408 15</inkml:trace>
  <inkml:trace contextRef="#ctx0" brushRef="#br1" timeOffset="85215.8768">9993 9739 1205 0,'-19'-20'75'0,"19"20"-23"16,-21-21 7-16,21 21-4 0,-32-18 2 0,12 14-3 15,-6-2-3-15,3 9-2 0,-9-2-5 16,6 7-6-16,-4 1-7 0,3 4 1 0,-1 0-7 16,5 5 2-16,0 1-9 0,5 1 0 0,2 2-6 15,5 1 3-15,3 0-6 0,3 0 4 0,5-1-7 16,3-3 1-16,-3-19-5 0,23 28 0 0,-4-20 0 16,5-3-1-16,6-5 1 0,3-6 1 0,4-5 1 15,2-6-4-15,-2-3 8 0,3-6-2 16,-3-4 7-16,-1-1-2 0,-3-7 2 15,-4 1-10-15,-3-3 6 0,-3 1-8 0,-5 1-4 16,-2 2 20-16,-5 0-17 0,-2 2 1 0,-5-1-1 16,-2 2 0-16,-4 3 0 0,0 4 0 0,-4 6 0 15,6 20 0-15,-12-19 0 0,12 19 0 0,0 0 0 16,-28 25 0-16,14 2 0 0,-1 9 0 0,-1 10 0 16,-1 5 0-16,0 2 0 0,2 4 0 15,3-3 0-15,2 0-8 0,7-1-46 0,0-12-22 16,14 11-98-16,-17-28-200 0,22 11-241 0,-1-5 15 15,-3-12 455-15</inkml:trace>
  <inkml:trace contextRef="#ctx0" brushRef="#br1" timeOffset="85778.412">7002 10803 1706 0,'-20'-3'89'0,"20"3"-52"0,0 0-19 0,0 0-1 15,0 0-17-15,0 0 0 0,30-17 0 0,-11 13-1 16,7 2-4-16,-3-3-11 0,5 2-12 0,1-4-11 16,8 5-19-16,-6-10-16 0,11 12-27 0,-12-15-41 15,19 18-47-15,-21-16-83 0,7 3-190 16,3 16 19-16,-38-6 407 0</inkml:trace>
  <inkml:trace contextRef="#ctx0" brushRef="#br1" timeOffset="85919.0209">7206 10982 1516 0,'-17'22'125'0,"-4"-17"-48"0,21-5-29 16,0 0-25-16,0 0-10 0,0 0-12 0,0 0-2 15,20-4 0-15,3-7-6 0,10-3-6 16,5-7-21-16,11 3-34 0,-6-14-64 16,21 19-119-16,-16-8-283 0,8-6-9 0,7 10 325 15</inkml:trace>
  <inkml:trace contextRef="#ctx0" brushRef="#br1" timeOffset="86668.964">8455 10641 1261 0,'0'0'110'0,"0"0"-62"0,0 0-21 16,0 0-6-16,0 0 6 0,0 0 6 15,0 0-1-15,0 0-7 0,0 0-7 0,0 0-8 16,-7 30 3-16,-1-13 2 0,-1 5 11 0,-4-2 1 16,2 5 6-16,-3-2 9 0,2 1-31 0,0-5 25 15,2 0-33-15,10-19 11 0,-15 18-2 16,15-18-7-16,0 0-4 0,0 0-3 0,0 0 0 15,0 0 2-15,0 0 0 0,20-17 4 0,-20 17-3 16,25-33-12-16,-10 13 30 0,2-6-30 0,0 2 28 16,3 0-14-16,-6 1-5 0,1 1 5 0,-3 3-4 15,-2 1 4-15,-2 1-4 0,-8 17 4 0,11-27-2 16,-11 27 1-16,8-19-2 0,-8 19 2 0,0 0-1 16,0 0 3-16,0 0 4 15,0 0 0-15,0 0 3 0,0 0-4 0,0 0-2 16,0 0-4-16,0 0 0 0,-8 28-2 0,8-28 4 15,0 30-2-15,0-30 2 0,8 31-1 0,-8-31 2 16,19 24-3-16,-19-24 4 0,29 17-2 0,-9-11 3 16,2-3 0-16,3-3 2 0,3-3-1 0,3 0-1 15,0-6-1-15,1 0-3 0,1-6 1 16,0-1-3-16,-2-2 6 0,2-4-4 0,-4-1 7 16,0 0-4-16,-2 1 5 0,-5 1-4 0,-1 2 3 15,-21 19-1-15,28-27-4 0,-28 27-4 0,0 0 0 16,17-11 0-16,-17 11 0 0,0 0 0 0,0 0 0 15,0 0 0-15,0 27 0 0,0-10 0 16,-2 6 0-16,-1-2 0 0,-2 5 0 0,-1-1 0 16,1 1 0-16,-1-2 0 0,2 1 0 15,1-3-14-15,3-2-13 0,0 0-1 0,6-2-21 16,-6-18-9-16,22 33-31 0,-22-33-61 0,35 23-122 16,-35-23-309-16,30 7 26 0,-2 0 332 0</inkml:trace>
  <inkml:trace contextRef="#ctx0" brushRef="#br1" timeOffset="86828.5901">9375 10811 1938 0,'-27'12'75'0,"3"-4"-41"0,6-2-34 0,18-6 0 16,-17-2 0-16,17 2 0 0,0 0 0 0,0 0 0 15,0-18-9-15,0 18-24 0,12-22-49 0,-4-1-25 16,26 23-174-16,-6-21-356 0,4 6 46 0,1 1 285 15</inkml:trace>
  <inkml:trace contextRef="#ctx0" brushRef="#br1" timeOffset="87514.0473">10146 10490 1013 0,'18'-18'130'0,"-18"18"-71"0,-8-21-15 16,8 21 1-16,-11-19 0 0,11 19 1 16,-17-12-7-16,17 12 1 0,-28-10 0 15,9 5 5-15,19 5 1 0,-40 0 1 0,21 6 0 16,-8-2-4-16,3 6-2 0,-5-2-3 0,3 7 2 16,-3-1-3-16,2 6 1 0,2-1-9 0,4 2-1 15,1 0-13-15,6-1-3 16,0 0-7-16,7-2-2 0,2-1-4 15,4 1 2-15,1-18-3 0,7 32 3 0,-7-32-2 16,20 29 1-16,-20-29-1 0,27 23 2 0,-10-15-2 16,3-2 0-16,3-3-2 0,4-4 1 15,2-4 2-15,2-3 0 0,0-2 4 0,1-5-4 16,-2-3 3-16,1-1-2 0,-3-2 4 0,-3-1-4 16,-3 1 6-16,-1 0-4 0,-4-1 3 0,-3 3-2 15,-3 1 3-15,-11 18-7 0,11-28 0 0,-11 28 0 16,0 0 0-16,0 0 0 0,0 0 0 0,0 0 0 15,0 0 0-15,0 0 0 0,-17 3 0 16,17-3 0-16,-18 30 0 0,7-12-8 0,3 6-10 16,-1-2 0-16,3 3-14 0,1-1-4 15,6 3-16-15,1-5-8 0,9 8-39 0,-11-30-34 16,25 51-86-16,-25-51-220 0,22 29-96 0,5-8 138 16</inkml:trace>
  <inkml:trace contextRef="#ctx0" brushRef="#br1" timeOffset="87683.3682">10679 10674 1878 0,'-49'16'95'0,"49"-16"-56"15,-27 4-22-15,27-4-9 0,0 0-6 0,0 0-7 16,0 0-5-16,0 0-9 0,0 0-18 0,-16-19-16 16,16 19-29-16,3-19-37 0,-3 19-89 15,13-18-244-15,-13 18-109 0,32-19 69 0,-23 0 492 16</inkml:trace>
  <inkml:trace contextRef="#ctx0" brushRef="#br1" timeOffset="88452.2361">11372 10572 1117 0,'-22'-19'132'0,"22"19"-91"0,0 0-19 16,-6-19 7-16,6 19 12 0,-10-20 6 0,10 20 1 16,-17-20-9-16,17 20-7 0,-26-23-8 0,26 23 1 15,-31-21 0-15,11 10 6 0,2 6-3 16,-4-2 0-16,0 6-4 0,-2 0-1 15,2 3-1-15,-2 4-4 0,3 4-2 0,-1 3-7 16,0 4 2-16,2 2-3 0,0 3 7 0,2 0-3 16,2 0 7-16,3 0-5 0,4-2 2 0,2-1-6 15,6 0 0-15,2-2-6 0,-1-17 0 0,16 26-2 16,-16-26 1-16,34 13 0 0,-11-11 4 0,5-6 1 16,4-3 1-16,5-8 3 0,5-3-5 15,-1-6 3-15,5-5-6 0,-2-3 2 0,-1-1-6 16,-2-5 5-16,-2-2-6 0,-2 2 5 0,-4-1-7 15,-4 3 8-15,-7 0-6 0,-3 3 5 16,-6 2-5-16,-4 4-8 0,-5 1 21 0,-2 0-21 0,-5 3 20 16,0-2-8-16,-4 5-3 0,7 20 8 15,-14-24-4-15,14 24-4 0,-17-5 0 0,17 5 0 16,-18 16 0-16,5 3 0 0,0 6 0 16,0 8 0-16,2 7 0 0,1 3 0 0,3 5 0 15,1-1 0-15,2 0 0 0,4-1 0 0,2-1 0 16,6-3 0-16,1-6-37 0,8 0-31 0,-2-9-18 15,13 9-71-15,-28-36-110 0,40 37-315 0,-11-17 1 16,-2-9 313-16</inkml:trace>
  <inkml:trace contextRef="#ctx0" brushRef="#br1" timeOffset="88608.5842">11907 10861 1902 0,'-18'3'59'0,"18"-3"-41"0,-27-3-9 15,27 3-7-15,0 0-15 0,-18-18-14 0,18 18-22 16,-8-18-39-16,-3-6-69 0,11 24-245 16,15-17-193-16,-11 0 41 0,-4 17 450 0</inkml:trace>
  <inkml:trace contextRef="#ctx0" brushRef="#br1" timeOffset="96187.9275">5223 10827 854 0,'0'0'92'0,"0"0"-20"0,-19-9-12 16,19 9-7-16,0 0 5 0,-3-18 2 0,3 18-17 0,0-20 10 15,0 20-20-15,0 0 7 0,-2-21-1 16,2 21 1-16,0 0 2 0,0 0-6 0,0 0-8 16,0 0-9-16,0 0-12 0,-3 19 0 0,1 4 15 15,-1 7-29-15,0 5 32 0,2 5-28 0,-2-4 7 16,2 2 6-16,-2-3-10 0,1-1 4 0,1-2-7 16,0 0 5-16,-1-1-12 0,0-3-3 0,6 0-21 15,-8-6-13-15,10 7-29 0,-8-12-18 0,10 13-27 16,-8-30-29-16,13 39-65 0,-6-22-153 0,-7-17-39 15,24 25 253-15</inkml:trace>
  <inkml:trace contextRef="#ctx0" brushRef="#br1" timeOffset="96502.1845">5515 10853 1354 0,'-29'2'18'16,"10"6"4"-16,2 0-8 0,-2-1 6 0,19-7 16 16,-37 18 10-16,37-18 6 0,-38 23-3 0,21-6-4 15,-5-5-11-15,3 5-1 0,1 0-8 0,2 3-1 16,-1-2-9-16,6 1 0 0,3-1-8 0,2 2 1 16,5-3-7-16,2 1 3 0,-1-18-5 0,14 30 0 15,-14-30 0-15,31 22 1 0,-13-14-2 0,1-4 2 16,5-2-1-16,0-2 0 0,1-1 0 0,2-3 4 15,-1 0 0-15,-2-1-8 0,0 0-8 0,-4-2-20 16,2 4-22-16,-22 3-21 0,33-9-20 16,-33 9-28-16,25-8-34 0,-25 8-41 0,20-11-90 15,-2 16-155-15,-18-5 117 0,28-7 327 0</inkml:trace>
  <inkml:trace contextRef="#ctx0" brushRef="#br1" timeOffset="96709.1875">5878 10877 977 0,'-12'19'44'0,"12"-19"-13"0,-29 20 21 15,29-20 15-15,-24 25 11 0,24-25-6 16,-25 35-17-16,12-17-16 0,5 8-2 0,-3-3-11 16,5 2-1-16,-1-1-13 0,4 1 1 0,3-5-12 15,2 1 1-15,6-3-7 0,-8-18-6 0,18 29-25 16,-18-29-33-16,23 19-64 0,-23-19-63 0,23 0-165 15,-4 7-101-15,-19-7 205 0</inkml:trace>
  <inkml:trace contextRef="#ctx0" brushRef="#br1" timeOffset="96881.0348">5915 10785 1506 0,'-41'17'119'0,"41"-17"-98"15,0 0-11-15,0 0-14 0,0 0-3 0,0 0 20 16,0 0-15-16,18 7-10 0,1-14-29 0,0-7 5 16,10-1-37-16,-6-7 0 0,16 9-22 0,-12-15-53 15,16 16-43-15,-12-10-90 0,3-2-109 0,11 21 75 16,-25-19 315-16</inkml:trace>
  <inkml:trace contextRef="#ctx0" brushRef="#br1" timeOffset="97052.9807">5891 11040 1482 0,'0'0'57'0,"0"0"-45"0,0 0-15 0,26 0 3 16,-6-7 0-16,4-4 2 0,4-1 0 0,4-1 6 16,2-2-3-16,1 1 2 0,0-2-15 0,2 4-34 15,-10-6-58-15,10 18-120 0,-18-4-243 16,-19 4-44-16,37-2 276 0</inkml:trace>
  <inkml:trace contextRef="#ctx0" brushRef="#br1" timeOffset="97229.2594">5842 11326 1662 0,'0'0'21'0,"0"0"-20"0,0 0-5 15,33-9 3-15,-8 0 2 0,7-6 0 0,2-1 4 16,3-1-5-16,3 1 7 0,0-1-24 0,1 7-40 15,-9-11-75-15,10 24-161 0,-10-7-260 0,-11-1 45 16,2 17 376-16</inkml:trace>
  <inkml:trace contextRef="#ctx0" brushRef="#br1" timeOffset="97549.3917">5528 11799 755 0,'-2'-21'140'16,"2"21"-34"-16,-17-14 29 0,0 7-21 0,17 7-24 15,-23 13-44-15,23-13-33 0,-33 29-3 0,16-5 9 16,-4 1 8-16,9 11 30 0,-8-2-7 16,10 10 8-16,-6-4-5 0,5 6-39 0,0-3 15 15,4 3-31-15,0 0 4 0,5-2 6 16,2-2-15-16,2-2 5 0,5-1-16 0,-3-9-11 16,10 3-40-16,-14-33-55 0,31 39-85 0,-31-39-76 15,22 9-217-15,5 2 52 0,-27-11 422 0</inkml:trace>
  <inkml:trace contextRef="#ctx0" brushRef="#br1" timeOffset="97908.7884">5799 11839 1346 0,'-31'23'57'0,"3"3"-13"16,-5-2 1-16,6 7 13 0,-7-10 5 15,7 11-3-15,-5-8-20 0,2 4-21 0,-2-4 24 16,2 3-30-16,1-4 24 0,4 1-8 0,0-4-8 16,7-2-1-16,18-18-8 0,-23 25-3 0,23-25-7 15,0 0 0-15,0 0-1 0,0 0-2 0,0 0 1 16,24 9 5-16,-7-12-3 0,5-5 2 0,4-2 2 16,3-1-10-16,1-4 7 0,3-1-6 15,0 1 4-15,0-2-3 0,0 3 1 0,-3 1-7 16,-1 5-1-16,-4 3-4 0,-3 4 0 15,-5 2-1-15,-17-1 3 0,23 13-2 0,-23-13 4 16,12 29 3-16,-10-8-5 0,-2 2 5 0,-1 3-11 16,-3-2 2-16,2 3-11 0,-2-6-3 0,4 2-18 15,0-23-10-15,6 32-23 0,-6-32-24 0,16 21-44 16,-16-21-41-16,28 1-66 0,-11 1-179 16,-2-21 33-16,18 17 386 0</inkml:trace>
  <inkml:trace contextRef="#ctx0" brushRef="#br1" timeOffset="98096.2635">6146 11847 1532 0,'-13'25'91'16,"-2"-8"-61"-16,5 5-6 0,-1 2-8 0,4 7 4 16,-3 0-7-16,2 3-18 0,-3 0 23 0,1 2-27 15,0 0 24-15,2 3-7 0,1-3-12 0,2-3 7 16,0-2-13-16,2-4-2 0,6-2-27 0,-3-25-20 15,8 38-34-15,-8-38-31 0,17 22-42 0,-17-22-82 16,0 0-232-16,21-5 38 0,-18-15 364 16</inkml:trace>
  <inkml:trace contextRef="#ctx0" brushRef="#br1" timeOffset="98283.8255">6193 11790 1690 0,'0'0'70'0,"0"0"-43"16,0 0-19-16,0 0-6 0,0 0-4 0,0 0 0 16,0 0 2-16,26 3 0 0,-26-3 0 0,27-4 0 15,-10 0-6-15,1 2-8 0,0-3-12 0,5 3-21 16,-3-7-20-16,9 9-17 0,-8-13-26 0,13 15-45 16,-16-17-64-16,12 5-200 0,0 14-38 0,-30-4 269 15</inkml:trace>
  <inkml:trace contextRef="#ctx0" brushRef="#br1" timeOffset="98471.3022">6140 12074 1517 0,'-41'17'114'16,"41"-17"-71"-16,0 0-27 0,0 0-5 15,29 12 0-15,-9-15 7 0,6-5 1 0,4-2 13 16,4-5-35-16,5 1 22 0,4-5-33 0,0-1 1 15,-3 4-22-15,-9-4-34 0,3 11-36 0,-17-11-28 16,11 20-39-16,-19-17-73 0,-9 17-222 0,33-5 8 16,-33 5 375-16</inkml:trace>
  <inkml:trace contextRef="#ctx0" brushRef="#br1" timeOffset="98643.166">6173 12322 1633 0,'0'0'82'0,"0"0"-49"0,0 0-16 0,0 0-3 16,0 0 8-16,28-6 9 0,-8-6 0 0,7 0-8 16,2-4-5-16,3-1-23 0,3 2-21 15,-3-7-33-15,7 11-57 0,-19-17-77 0,21 27-170 16,-16-11-191-16,-4-4 30 0,9 19 461 0</inkml:trace>
  <inkml:trace contextRef="#ctx0" brushRef="#br1" timeOffset="99174.451">7523 11901 1563 0,'15'17'91'16,"-15"-17"-55"-16,0 0-29 0,16-18-4 0,-16 18-2 15,36-19 1-15,-13 10-3 0,3 0 0 0,0-1-15 16,4 5-19-16,-4-8-21 0,8 10-25 16,-11-11-26-16,15 15-66 0,-19-12-169 15,3 2-142-15,7 12 78 0,-29-3 406 0</inkml:trace>
  <inkml:trace contextRef="#ctx0" brushRef="#br1" timeOffset="99315.0236">7501 12206 1810 0,'0'0'34'16,"0"0"-26"-16,0 0-9 0,34 12-1 0,1-20 3 15,10-8-3-15,10-7 4 0,6-5-23 0,9 2-48 16,-9-18-111-16,27 8-385 0,-15 3-31 0,-4-3 178 15</inkml:trace>
  <inkml:trace contextRef="#ctx0" brushRef="#br1" timeOffset="109354.8989">14603 9756 1056 0,'22'-6'265'0,"-22"6"-197"0,8-27-32 15,2 8-4-15,8 1-5 0,-2-8 12 0,8 5-5 16,-2-6-1-16,5 4 1 0,-1-1-40 0,2 2 25 15,0 0-35-15,0 3 14 0,-2 1 3 0,0 3-7 16,-2 4 0-16,-3 3-4 0,-3 4 0 0,-18 4 3 16,24 0 0-16,-24 0 3 0,0 0-1 0,19 19 4 15,-19-19-2-15,3 27 3 0,-4-7-2 16,-1 1 4-16,-2 2 17 0,0 4-33 0,1 2 34 16,-1 5-26-16,0 0 14 0,3 5 12 0,-1-1-6 15,5 3 2-15,1-2-9 0,5 2 12 0,0-5-8 16,6-3 10-16,2-5-11 0,2-4-1 15,5-6-9-15,2-2 2 0,5-8-3 0,3-2 2 16,2-7-1-16,3-5 1 0,0-5 4 16,1-4-1-16,-1-6 12 0,0-2-1 0,-3-6 7 15,0-2-9-15,-6-2-1 0,-2-2-10 0,-2 0 5 16,-2-1-8-16,-5-1 6 0,-3 1-8 0,-4 1 7 16,-6-1-8-16,-2 4-10 0,-4 1 26 0,-2 0-31 15,-3 2 25-15,-2 2-17 0,-3-2-15 0,3 8-9 16,-4-4-13-16,11 25-7 0,-13-38-13 0,13 38-25 15,-7-29-52-15,7 29-96 0,0 0-247 16,17-13 47-16,1 21 293 0</inkml:trace>
  <inkml:trace contextRef="#ctx0" brushRef="#br1" timeOffset="109839.2631">16145 9731 932 0,'0'0'298'0,"0"0"-223"0,-28-19-17 16,28 19-3-16,-24 2-6 0,24-2-2 15,-26 6-9-15,26-6-6 0,-29 12-8 0,29-12-4 16,-33 18-4-16,33-18 7 0,-34 28-2 0,18-9 7 16,-2 2-6-16,2 5 3 0,-1 1-7 0,3 3 4 15,0 0-9-15,3 3 3 0,0 0-12 16,4-1 3-16,2 0-11 0,2-1 6 0,3-3-6 16,2-3-9-16,4 0 25 0,0-6-37 0,4 2 15 15,-10-21-36-15,19 32-24 0,-19-32-24 0,23 26-71 16,-23-26-13-16,19 14-35 0,-19-14-57 0,0 0-133 15,18 1 53-15,-18-1 339 0</inkml:trace>
  <inkml:trace contextRef="#ctx0" brushRef="#br1" timeOffset="109983.6221">15802 10139 1066 0,'-17'-14'323'0,"17"14"-207"15,-23 0-28-15,23 0-15 0,0 0-19 0,0 0-18 16,0 0-21-16,0 0-10 0,0 0-2 0,0 0-1 15,23-21 0-15,-2 9-2 0,4-2 1 0,6-4-11 16,3 3-25-16,-3-8-41 0,13 16-83 16,-22-22-156-16,13 15-216 0,-2 6 16 0,-11-10 373 15</inkml:trace>
  <inkml:trace contextRef="#ctx0" brushRef="#br1" timeOffset="110643.5892">16420 9292 1153 0,'0'0'344'0,"0"0"-284"16,0 0-42-16,0 0-11 0,0 0 6 0,18 4 7 15,-18-4 5-15,18-9-2 0,-18 9-9 16,25-11-6-16,-25 11-6 0,28-11-2 0,-28 11-1 16,29-15 0-16,-29 15 0 0,31-12 2 15,-31 12-1-15,28-9 2 0,-28 9-2 0,26-4 0 16,-26 4 0-16,19 2-2 0,-19-2 3 0,0 0 0 16,14 20 2-16,-14-20 0 0,-4 29 2 0,-3-10-2 15,-2 4 9-15,-4 0 0 0,0 3 11 0,-4-1-4 16,0 0 5-16,-1 0-9 0,3-1 3 0,1-4-7 15,6-3 0-15,8-17-8 0,-7 23-2 16,7-23-3-16,0 0 1 0,21 16-1 0,-4-14 2 16,5-2-2-16,3-2-6 0,5-3-18 0,-1-6-29 15,14 8-48-15,-14-20-90 0,26 8-293 16,-14 3-68-16,-4-4 137 0</inkml:trace>
  <inkml:trace contextRef="#ctx0" brushRef="#br1" timeOffset="110993.9407">17063 9652 1503 0,'0'0'95'16,"0"0"-69"-16,0 0-20 0,28-10-1 0,-4 1 1 15,4-3-3-15,2-3 1 0,0 2-14 0,-1 3-23 16,-4-3-16-16,6 12-66 0,-14-15-38 16,15 19-138-16,-9-3-201 0,-23 0 61 0,34 2 358 15</inkml:trace>
  <inkml:trace contextRef="#ctx0" brushRef="#br1" timeOffset="111152.2933">17102 9940 1614 0,'0'0'38'0,"0"0"-35"0,0 0-7 16,0 0 0-16,21 2 3 0,3-11 2 0,5-5-1 15,3-3 3-15,3-2-20 0,9 2-30 0,-5-14-81 16,22 19-197-16,-13-11-201 0,-3-5 18 0,8 14 410 16</inkml:trace>
  <inkml:trace contextRef="#ctx0" brushRef="#br1" timeOffset="111936.508">17955 9651 1543 0,'0'0'31'16,"-15"-21"-26"-16,15 21-4 0,16-30-3 0,-2 9-14 16,7 3 36-16,1-3-30 0,4 0 33 0,0 2-14 15,2-1-8-15,-1 6 1 0,0 0-2 0,-4 4 2 16,-2 2-2-16,-4 2 2 0,-17 6-2 15,26-3 1-15,-26 3 0 0,0 0 2 0,20 8 2 16,-20-8 0-16,0 0 5 0,5 24-4 0,-5-24 3 16,-6 31-1-16,-1-12 5 0,-2 1 18 15,0 5-26-15,-3-1 32 0,4 6-28 0,-3-1 8 16,3 5 5-16,1 0-11 0,5 0 4 0,0 0-9 16,7-1 5-16,3 0-11 0,2-3 7 0,6-4-8 15,4-3 4-15,2-6-3 0,3-5 2 0,2-5 1 16,5-5 3-16,0-4 3 0,4-3 2 0,-2-6 5 15,0-3-3-15,-3-6 3 0,1-3-7 16,-3-2-1-16,-1-3-7 0,-2-2 4 0,-4 1-7 16,-2-1 5-16,-4 1-6 0,-4 1 6 15,-2 2-5-15,-4 2 4 0,-2 4-3 0,-4 2-14 16,0 18 9-16,-4-30-17 0,4 30 23 0,-10-21-14 16,10 21 6-16,0 0-25 0,-14-22-14 0,14 22-25 15,0 0-24-15,0 0-68 0,0 0-148 0,0 0-190 16,0 0-8-16,0 0 369 0</inkml:trace>
  <inkml:trace contextRef="#ctx0" brushRef="#br1" timeOffset="112155.1796">18992 9793 1515 0,'-26'4'86'0,"26"-4"-66"0,-15 21-16 0,15-21 0 15,-17 29 1-15,11-10 11 0,-4 3-4 0,4 2 8 16,-4 1-11-16,3 2-1 0,-1-2-7 0,2 1 2 16,4-2-7-16,-1-3 5 0,5-3-8 0,-2-18-6 15,12 27-28-15,-12-27-12 0,23 13-4 0,-23-13-8 16,35-2-29-16,-23-15-67 0,16 1-313 16,0 0-13-16,-9-16 240 0</inkml:trace>
  <inkml:trace contextRef="#ctx0" brushRef="#br1" timeOffset="112295.7941">19097 9456 1751 0,'-22'11'63'0,"-5"-4"-43"0,6 0-9 0,21-7-7 16,-22 7-4-16,22-7-17 0,0 0-35 0,0 0-49 15,0 0-86-15,19-8-228 0,-19 8-137 0,29-24 69 16,1 18 442-16</inkml:trace>
  <inkml:trace contextRef="#ctx0" brushRef="#br1" timeOffset="112655.1599">19437 9318 1703 0,'-23'7'129'0,"23"-7"-103"16,0 0-14-16,0 0-4 0,0 0 7 0,4-21 1 16,-4 21 4-16,25-20-2 0,-25 20-4 0,34-23-7 15,-12 11-2-15,1 1-5 0,0 0 0 0,-1 3 1 16,-2 2-2-16,-3 2 1 0,-17 4 0 0,26 0 0 16,-26 0 0-16,0 0 1 0,19 14 0 15,-19-14-1-15,0 17 2 0,0-17 1 0,-6 26-2 16,6-26 2-16,-21 35-5 0,6-17 4 15,-2 3-5-15,-1 1 7 0,-1 0-3 0,0 0 5 16,0 0-1-16,3-2 2 0,3-3-4 0,13-17 2 16,-15 26-6-16,15-26 0 0,3 17-3 0,-3-17 0 15,17 15-6-15,-17-15-2 0,34 8-13 0,-14-10-14 16,11 2-46-16,-7-17-67 0,23 22-173 0,-14-19-277 16,3 1 69-16,1 8 315 0</inkml:trace>
  <inkml:trace contextRef="#ctx0" brushRef="#br1" timeOffset="112920.7909">20136 9357 1429 0,'0'0'112'0,"0"0"-34"0,0 0-6 0,0 0-7 15,0 0-17-15,0 0-16 0,0 0-14 0,0 0-9 16,0 0-5-16,0 0-5 0,-18 29 4 0,13-5-7 16,0 5 10-16,-1 4-9 0,-2 1-9 15,0 1 26-15,2 2-27 0,-1 1 24 16,2-2-17-16,2-1-21 0,-2-7-13 0,7 2-29 16,-8-11-16-16,15 13-55 0,-9-32-73 0,4 33-196 15,1-17-91-15,-5-16 122 0</inkml:trace>
  <inkml:trace contextRef="#ctx0" brushRef="#br1" timeOffset="113077.0545">19988 9617 1658 0,'-18'-5'198'0,"18"5"-136"0,0 0-23 16,0 0-16-16,0 0-10 0,0 0-11 15,0 0-1-15,0 0 0 0,17-18-1 0,5 9 1 16,8-3-6-16,4 1-30 0,0-4-3 0,8 9-98 15,-17-23-96-15,22 17-357 0,-10-5-10 16,3 0 236-16</inkml:trace>
  <inkml:trace contextRef="#ctx0" brushRef="#br1" timeOffset="113530.137">20596 9384 1598 0,'0'0'59'0,"0"0"-45"15,0 0-8-15,12-20 10 0,-12 20 5 0,31-18 11 16,-6 8-2-16,-1-2-5 0,6 0-7 0,0-1-1 16,3 2-3-16,2-2 2 0,2 3-4 15,-2 2-2-15,-1 3-6 0,-2 2-2 0,-4 3 0 16,-5 3-1-16,-5 2 3 0,-18-5-2 16,24 16 2-16,-24-16-3 0,8 28 3 0,-12-8-4 15,-3 3 4-15,-8 4-5 0,-6 2 7 0,-7 5-9 16,-6 1 8-16,-5 2-8 0,-1-1-2 0,-1 0 29 15,1 2-17-15,2-2 26 0,6 0-9 0,3-3-11 16,6-4 0-16,6-4-10 0,7-3 1 0,7-4-6 16,3-18 2-16,13 28-2 0,4-17 0 0,6-3 1 15,5-4-5-15,7-5-12 0,6-6-18 16,8-2-30-16,0-11-57 0,20 17-110 0,-22-15-364 16,16 2 12-16,-1 3 221 0</inkml:trace>
  <inkml:trace contextRef="#ctx0" brushRef="#br1" timeOffset="114123.8915">21686 9668 926 0,'-19'-17'262'15,"19"17"-204"-15,-20-10-24 0,20 10-10 0,-22-10-2 16,22 10 2-16,-24-6 3 0,24 6 1 0,-32-3 6 16,32 3 3-16,-38 3 5 0,21 6 10 15,-7-7 7-15,7 12 4 0,-7-7-9 0,7 9-2 16,-5-3-14-16,3 5-2 0,0 0-9 0,3 1-1 16,2 0-11-16,4 0 2 0,0-2-9 0,3 1 2 15,7-18-4-15,-5 27 0 0,5-27-5 16,13 21 3-16,-13-21-3 0,28 16 0 0,-8-13 3 15,2-1 0-15,4-6-1 0,7-3 3 0,1-4-1 16,4-6-3-16,1-4 2 0,1-4-6 0,0-4 5 16,1-2-5-16,-2-4 5 0,0-3-5 0,-2-3-9 15,-3 0 19-15,-1-2-17 0,-2 0 19 0,-5 0 0 16,-2 0-6-16,-4 2 4 0,-5 1-6 16,-2 2 1-16,-6 4-3 0,-5 1 0 15,-2 6 0-15,-3 6 0 0,3 21 0 0,-10-22 0 16,10 22 0-16,0 0 0 0,-27 14 0 0,11 8 0 15,-2 7 0-15,-1 11 0 0,-2 6 0 0,0 5 0 16,1 5 0-16,1 2 0 0,2 0 0 0,3 1 0 16,2-2-20-16,6-3-17 0,1-8-28 0,14 5-59 15,-7-24-79-15,29 14-266 0,-10-14-115 16,3-7 52-16,9 8 520 0</inkml:trace>
  <inkml:trace contextRef="#ctx0" brushRef="#br1" timeOffset="115009.2662">21070 9665 645 0,'0'0'65'0,"-5"-21"-12"0,5 21 18 0,0 0 6 16,3-20 20-16,-3 20 1 0,0 0 8 0,0 0-8 16,0 0-12-16,0 0-19 0,0 0-18 15,0 0-8-15,0 0-1 0,-17-3-7 0,17 3-6 16,0 0-3-16,-28 9-5 0,28-9 4 0,-21 12-3 16,21-12 1-16,-27 18-3 0,27-18 1 15,-25 23-6-15,25-23 2 0,-24 28-5 0,24-28 1 16,-22 32-5-16,13-14 3 0,1 0-6 0,3 1 6 15,0 1-2-15,3-3 6 0,2-17-3 0,0 27 1 16,0-27-6-16,8 20-2 0,-8-20-1 16,20 9-1-16,-20-9 0 0,30-1 0 0,-11-5-1 15,2-5 0-15,0-6 2 0,-1-1-3 0,1-5 4 16,-1-1-6-16,-2 0 4 0,-1 1-3 0,-3 0 4 16,-3 1-2-16,-2 3 3 0,-9 19-3 0,6-29 2 15,-6 29-1-15,-4-18 2 0,4 18-1 0,0 0 1 16,0 0-1-16,0 0-3 0,-20 0 1 15,20 0-3-15,-22 32 4 0,7-4-3 16,1 5 4-16,-1 3-5 0,0-1 2 0,6 1-12 16,1-4-2-16,10 0-23 0,-1-10-22 0,15 6-58 15,-16-28-95-15,38 17-357 0,-11-11 10 0,2-7 210 16</inkml:trace>
  <inkml:trace contextRef="#ctx0" brushRef="#br1" timeOffset="118036.6218">14693 10480 1046 0,'5'-30'172'0,"2"13"-90"0,-6-11-15 0,8 9-18 16,-5-5-10-16,4 5-13 0,-2-1-6 0,-6 20-13 15,12-28-3-15,-12 28-3 0,0 0 9 0,0 0 11 16,0 0 7-16,0 0 7 0,0 0-8 0,0 0-7 16,0 0-7-16,0 0 4 0,-6 27 2 0,4-3 11 15,-3 3-2-15,2 5 5 0,-3 2-11 0,3 5 3 16,-2 1-12-16,1-1 4 0,-1-2-10 16,3-1 5-16,-2-1-10 0,3-1 5 0,0-1-9 15,1-5-14-15,0 1 25 0,0-5-24 16,0-3 25-16,0-5-8 0,0-16-3 0,2 17 2 15,-2-17-2-15,0 0 1 0,0 0 1 0,0 0-1 16,0 0 1-16,0 0 0 0,0 0 3 0,0 0 1 16,14-27 3-16,-8 10-2 0,-1 0-11 0,2-3 25 15,1 2-28-15,1 0 26 0,1 1-16 16,-1 0-3-16,-9 17 3 0,22-26-4 0,-22 26 3 16,28-19-1-16,-28 19 0 0,32-6 0 0,-14 6-1 15,-1 3 1-15,0 2-1 0,1 1 1 0,1 2-2 16,-1 1 2-16,-1-1-2 0,-17-8 2 0,25 23-1 15,-25-23 2-15,14 26-2 0,-14-26 2 0,2 26-2 16,-2-26-17-16,-9 32 29 16,9-32-27-16,-24 29 27 0,24-29-9 0,-35 24-4 15,13-13 1-15,-2-3-5 0,0-1-2 0,-1-1-6 16,1-3-11-16,4 2-13 0,-3-9-25 0,23 4-29 16,-32-7-42-16,32 7-79 0,-22-4-140 0,22 4-164 15,0 0 73-15,0 0 433 0</inkml:trace>
  <inkml:trace contextRef="#ctx0" brushRef="#br1" timeOffset="118442.8562">15249 10680 1170 0,'2'-21'111'16,"-2"21"-54"-16,0 0-11 0,0 0 6 0,0 0 5 15,0 0-5-15,0 0-16 0,0 0-14 0,0 0-16 16,-16 27 0-16,16-27 2 0,-24 31 14 15,24-31 6-15,-26 37 9 0,13-20-4 0,3 6-24 16,-1-4 25-16,4 4-32 0,0-4 28 0,4 1-11 16,3-20-10-16,-1 30 0 0,1-30-7 0,10 20 2 15,-10-20-3-15,23 10 1 0,-23-10-3 0,35-1 2 16,-12-5 0-16,3-4-2 0,2-2 3 0,1-5-5 16,2-3 4-16,-2-5-4 15,-1 0-6-15,-4 1 26 0,-3 0-25 0,-3 6 26 16,-4 1-16-16,-14 17-3 0,20-27 4 0,-20 27-3 15,6-17 3-15,-6 17 0 0,0 0 0 0,0 0 0 16,0 0 2-16,0 0-1 0,0 0 1 0,0 0-2 16,-19-1-3-16,19 1 1 0,-10 25-3 0,5-7 4 15,1 2-5-15,2 0-15 0,-1 2 26 0,3 1-27 16,2-1 28-16,0 0-8 0,4-6-12 16,-6-16-6-16,16 27-20 0,-16-27-26 0,24 16-23 15,-24-16-26-15,38-1-51 0,-28-21-61 0,19 2-282 16,0 2 45-16,-7-19 251 0</inkml:trace>
  <inkml:trace contextRef="#ctx0" brushRef="#br1" timeOffset="118614.7264">15926 10338 1425 0,'-34'7'114'16,"26"14"-54"-16,-6-1-19 0,3 12 0 0,-3 1-13 15,1 8 0-15,-2 1-17 0,0 2 7 0,2-1-14 16,-1-1 8-16,3 0-16 0,3-3-14 0,-1 1 25 15,3-7-39-15,5-1 2 0,-4-11-36 0,14 5-75 16,-9-26-64-16,8 27-72 16,-8-27-197-16,0 0 27 0,18 17 353 0</inkml:trace>
  <inkml:trace contextRef="#ctx0" brushRef="#br1" timeOffset="118739.7367">15795 10663 1262 0,'-15'-24'247'0,"15"24"-147"0,-19-21-29 16,19 21-9-16,0 0-10 0,0 0-15 0,0 0-17 15,0 0-11-15,0 0-10 0,0 0-13 16,0 0-15-16,0 0-21 0,0 0-41 0,23 5-70 16,12 7-222-16,-9-11-171 0,3-4 53 0,10 10 426 15</inkml:trace>
  <inkml:trace contextRef="#ctx0" brushRef="#br1" timeOffset="119114.7138">16824 10636 1554 0,'0'0'52'0,"0"0"-35"15,0 0 6-15,0 0 4 0,-3-17 9 0,3 17-1 16,0 0-4-16,0 0-7 0,0 0-12 16,0 0-7-16,0 0-6 0,5 27 4 0,-5-10 0 15,2 5 4-15,-3 2-4 0,-1 4 5 0,-1-3-9 16,1 4-16-16,1-2 27 0,1-3-30 0,3-2 18 15,-3-22-22-15,15 29-25 0,-15-29-18 0,27 12-20 16,-27-12-31-16,30-5-47 0,-24-19-59 0,20 6-209 16,-3-2-10-16,-11-17 245 0</inkml:trace>
  <inkml:trace contextRef="#ctx0" brushRef="#br1" timeOffset="119261.513">17016 10403 1094 0,'-28'-30'133'0,"10"14"-34"0,-10-8 7 16,28 24-2-16,-39-26-3 0,39 26-15 0,-30-8-23 15,30 8-19-15,-17-1-22 0,17 1-13 0,0 0-14 16,0 0-14-16,0 0-21 0,0 0-27 0,37 0-36 0,-37 0-63 16,53 0-128-16,-20 0-217 0,0-4 10 15,8 15 347-15</inkml:trace>
  <inkml:trace contextRef="#ctx0" brushRef="#br1" timeOffset="119511.5051">17565 10203 1397 0,'-21'-23'166'15,"1"7"-142"-15,20 16 11 0,-35-32 13 0,35 32-3 16,-38-24 0-16,21 17-14 0,-7 2-3 16,3 7-3-16,-3 3-1 0,-1 6-1 0,0 5 1 15,1 3-10-15,-1 4 23 0,3 6-27 16,1 1 19-16,1 10-13 0,1 3-11 0,3 0 6 15,2 3-11-15,3 1 5 0,4-2-9 0,5-3 7 16,3-1-11-16,5-4-3 0,5-2-22 0,0-6-14 16,10 5-53-16,-10-16-26 0,18 18-77 0,-29-36-145 15,28 23-198-15,-6-6 42 0,-22-17 390 0</inkml:trace>
  <inkml:trace contextRef="#ctx0" brushRef="#br1" timeOffset="119652.9264">17142 10565 1771 0,'-27'-13'94'0,"27"13"-46"15,0 0-18-15,0 0-13 0,0 0-9 0,9-22-6 16,9 15-1-16,7-2-3 0,6-2-3 16,7-2-13-16,7 2-27 0,-3-11-80 0,24 13-387 15,-17-8-100-15,3 4 16 0</inkml:trace>
  <inkml:trace contextRef="#ctx0" brushRef="#br1" timeOffset="121387.5654">17969 10526 1250 0,'-17'5'91'0,"17"-5"-33"0,0 0-16 16,0 0-4-16,7-17 5 0,-7 17-1 0,16-18-7 16,-16 18-12-16,22-24-8 0,-22 24-11 0,29-25-1 15,-29 25-3-15,32-21 2 0,-32 21-3 16,30-12 2-16,-30 12-2 0,26-1 0 0,-26 1 2 16,17 7-1-16,-17-7 3 0,11 17-2 0,-11-17 3 15,5 28-4-15,-6-10 4 0,-1 2-5 16,-1 5 5-16,-2-1-1 0,0 2 7 0,-4 0-3 15,2 2 11-15,-1-3-6 0,2 0 7 0,-1-3-4 16,5-1 4-16,2-21-6 0,2 30 1 0,-2-30-7 16,14 19-2-16,-14-19-1 0,25 12 0 0,-6-10 1 15,1-4 4-15,5-4 2 0,3-3-2 0,2-5 1 16,3-3-9-16,2-3 3 0,3-3-6 16,-2-4 5-16,0-1-3 0,-2 1 3 15,-5-1-6-15,-2 1 7 0,-6 2-6 0,-1 2 6 16,-6 0-5-16,-3 2 4 0,-3 3-3 0,-8 18 4 15,1-30-4-15,-1 30 3 0,-7-23-2 0,7 23 1 16,-14-18-3-16,14 18 0 0,0 0-6 0,-23-16-8 16,23 16-9-16,0 0-16 0,0 0-19 0,0 0-25 15,0 0-29-15,0 0-44 0,0 0-54 16,0 0-171-16,21 12-69 0,-21-12 119 0</inkml:trace>
  <inkml:trace contextRef="#ctx0" brushRef="#br1" timeOffset="121606.3318">18880 10611 1532 0,'0'0'41'16,"-18"2"-35"-16,18-2-3 0,-4 17-3 0,4-17 2 15,-5 29 0-15,3-9 8 0,-4-1-4 0,1 2 6 16,-1-1-11-16,1 1 3 0,1 1 10 0,2-3-34 15,1-2 33-15,1-17-35 0,3 25 10 16,-3-25-11-16,0 0-26 0,0 0-37 0,34 23-71 16,-34-23-119-16,14-26-224 0,6 16 53 0,-11-22 394 15</inkml:trace>
  <inkml:trace contextRef="#ctx0" brushRef="#br1" timeOffset="121762.5844">18990 10323 1685 0,'-28'7'36'0,"6"4"-20"0,22-11-12 16,-26 15-1-16,26-15-4 0,0 0-18 0,0 0-29 15,0 0-42-15,18 13-83 0,-18-13-132 0,30-18-219 16,1 14 53-16,-8-15 359 0</inkml:trace>
  <inkml:trace contextRef="#ctx0" brushRef="#br1" timeOffset="121934.4593">19373 10384 1577 0,'-19'7'71'0,"19"-7"-49"16,0 0-9-16,0 0-4 0,0 0-3 16,0 0 1-16,0 0-1 0,0 0-1 0,32-19-2 15,-13 14-13-15,1-4-21 0,8 6-24 0,-9-11-33 16,14 14-44-16,-16-15-66 0,17 10-210 0,-7 4-54 15,-10-13 128-15</inkml:trace>
  <inkml:trace contextRef="#ctx0" brushRef="#br1" timeOffset="122106.3381">19273 10664 1513 0,'-20'0'332'0,"20"0"-299"0,0 0-32 0,0 0-2 15,-6 17-1-15,6-17 1 0,23-1 2 0,-6-4-2 16,4-3 1-16,5-3-12 0,7 0-31 16,-4-11-57-16,17 18-116 0,-25-14-312 0,14 0-28 15,-1 4 137-15</inkml:trace>
  <inkml:trace contextRef="#ctx0" brushRef="#br1" timeOffset="122403.2099">19926 10270 1329 0,'-32'-1'149'0,"32"1"-94"0,-35 14-9 16,19 3 14-16,-8-3-1 0,7 8 0 0,-6-1-15 15,5 7-1-15,-2 0-10 0,4 3 1 0,2 2-15 16,3 3 5-16,2-1-6 0,6-1 0 0,1-3-5 16,4-3-1-16,5-5-10 0,3-3 2 0,-10-20-2 15,31 23 0-15,-11-20-2 0,2-3 1 16,3-5 0-16,2-4 0 0,3-6 2 15,-1-5-4-15,-1-5 5 0,2-1-2 0,-7-2 3 16,-1-2-2-16,-5-2 0 0,-5 1-3 0,-2-1 0 16,-6 2 0-16,-1 4 0 0,-3 1 0 0,-4 1 0 15,-2 1 0-15,-1 1 0 0,-5 1-21 0,2 4-20 16,-5-4-25-16,15 21-24 0,-28-29-31 0,28 29-57 16,-28-12-127-16,28 12-251 0,-23 15 61 15,6-12 322-15</inkml:trace>
  <inkml:trace contextRef="#ctx0" brushRef="#br1" timeOffset="123106.2955">16110 11283 1316 0,'18'-4'114'0,"-18"4"-68"0,5-20-21 0,-5 20-1 16,0 0 0-16,0 0 13 0,0 0 4 0,0 0-2 16,0 0-8-16,0 0-17 0,0 0-11 15,-20 32-5-15,11-7 5 0,-3 5-6 0,-2 3 6 16,1 4 9-16,-2 2-27 0,3 0 26 0,-1 1-26 15,2-3 2-15,1-4-1 0,6 0-24 0,-2-12-19 16,12 7-50-16,-6-28-48 0,15 33-113 0,-15-33-229 16,18 12 40-16,0 1 356 0</inkml:trace>
  <inkml:trace contextRef="#ctx0" brushRef="#br1" timeOffset="123278.1806">15884 11517 1705 0,'0'0'58'0,"-25"23"-36"0,25-23-9 16,0 0-8-16,0 0-3 0,0 0-1 0,33 14 0 15,-10-19-1-15,4-2-1 0,7-5 2 16,4-6-20-16,8 3-41 0,-8-16-67 0,24 20-194 16,-13-15-243-16,-1-2 40 0,4 10 333 0</inkml:trace>
  <inkml:trace contextRef="#ctx0" brushRef="#br1" timeOffset="123637.5504">16593 11194 1403 0,'-45'8'153'16,"45"-8"-77"-16,-25 17-17 0,25-17 0 0,-24 21-13 16,24-21-11-16,-24 28-13 0,10-9-2 0,1 3-5 15,-1 2 4-15,1 1-5 0,0 2 5 0,1 0 9 16,1 2-26-16,1 0 22 0,3 2-24 0,-2-1 10 15,3 1 6-15,0-4-9 0,1-2 3 16,3-5-9-16,3-3 2 0,-1-17-4 16,8 22 1-16,-8-22-2 0,0 0 1 0,27 10 3 15,-27-10-3-15,23-9 4 0,-23 9-4 0,32-24 2 16,-14 7-1-16,2-5 2 0,-2-1-4 0,-1-2 4 16,0-1-4-16,-1 3 2 0,-3 4-1 0,-3 1-9 15,-10 18 8-15,16-25-7 0,-16 25 9 0,0 0 0 16,0 0 2-16,0 0-3 0,0 0 0 15,0 0 10-15,0 0-12 0,10 29 11 0,-10-11-15 16,2 2-8-16,-4-2-6 0,6 2-13 0,-4-20-4 16,11 34-14-16,-11-34-16 0,23 27-27 0,-23-27-39 15,35 20-54-15,-35-20-53 0,41-5-233 16,-15 10 15-16,-9-15 253 0</inkml:trace>
  <inkml:trace contextRef="#ctx0" brushRef="#br1" timeOffset="123985.4663">16855 11517 1592 0,'0'0'76'0,"0"0"-27"0,-20 12-11 0,20-12-5 16,0 0-9-16,0 0 2 0,20 13-2 16,-20-13-2-16,32-2-8 0,-11-2-4 15,0-4-3-15,5-1-3 0,-3-4 1 0,1 0-5 16,-2-3 1-16,-1 1-3 0,-3 0-9 0,-1 0 26 15,-17 15-26-15,26-28 27 0,-26 28-15 0,14-25 0 16,-14 25 2-16,5-23 0 0,-5 23 5 0,-6-22-4 16,6 22 2-16,-14-17-4 0,14 17-1 0,-22-15-4 15,22 15 0-15,-30-11-4 0,13 9 0 16,-2 2 2-16,-2 4 2 0,1 5 2 0,-3 1 1 16,1 5 6-16,0 4 3 0,1 2 8 0,3 1-1 15,2-1-13-15,3 1 19 0,4 1-29 0,4-1 19 16,5 0-10-16,8-2-5 0,3-3 3 0,-11-17-4 15,32 27-6-15,-10-16-12 0,0-5-13 0,7 1-27 0,-7-11-45 16,16 15-76-16,-38-11-124 16,45-15-275-16,-16 13 64 0,-6-11 340 0</inkml:trace>
  <inkml:trace contextRef="#ctx0" brushRef="#br1" timeOffset="124300.6431">17353 11361 1187 0,'0'0'136'0,"0"0"-45"0,-21 22-26 16,20-5-17-16,1-17 3 0,-14 30-35 0,14-30 40 15,-18 35-32-15,18-35 12 0,-17 35 3 0,17-35-9 16,-14 27 4-16,14-27-8 0,-8 16-4 0,8-16-8 16,0 0-5-16,0 0-5 0,0 0 0 0,18 5 0 15,-18-5-1-15,25-17 0 0,-25 17-2 16,34-30 2-16,-16 13 0 0,3-1-11 15,-1 0 30-15,-1 2-22 0,-1 4 25 0,-18 12-14 16,25-18-6-16,-25 18 1 0,0 0-1 0,22-5 4 16,-22 5 1-16,0 0-4 0,0 0 0 0,12 24-5 0,-12-24-14 15,2 26 24-15,-2-26-32 0,-4 29 15 16,4-29-25-16,-2 29-16 0,2-29-22 0,4 28-49 16,-4-28-84-16,10 18-251 0,-10-18-103 15,0 0 55-15,34 23 501 0</inkml:trace>
  <inkml:trace contextRef="#ctx0" brushRef="#br1" timeOffset="124914.4908">18152 11452 1432 0,'0'0'119'0,"0"0"-73"15,23-19-52-15,-23 19 21 0,35-27-7 0,-8 12 21 16,-3-4 1-16,4 2-10 0,-2 1-4 0,-2 2-10 16,0 3-3-16,-3 1-1 0,-4 3 7 0,-17 7 2 15,24-10 5-15,-24 10 0 0,0 0 0 0,0 0 1 16,0 0 1-16,17 12 0 0,-17-12-5 15,1 19-3-15,-1-19-6 0,-3 34 0 0,-2-11-2 16,0 4-12-16,0 3 25 0,0 3-26 0,-1 2 23 16,3 2-10-16,1 0-5 0,2-3 7 0,4-2-7 15,2-4 7-15,5-5-6 0,2-2 7 0,5-5-2 16,1-2 2-16,3-5 2 0,5-5 3 16,2-4 2-16,2-5 0 0,3-6 1 0,-1-3-5 15,4-7 0-15,0-3-3 0,-1-5 2 16,-1 0-7-16,-5-4 5 0,-2 1-10 0,-3-1 7 15,-5-2-4-15,-4 2-6 0,-4 2 27 0,-4-1-18 16,-2 5 22-16,-5-2-8 0,-1 1-9 0,-4 0 1 16,-1-1-8-16,1 0 4 0,-4 0-9 0,2 2-3 15,1 1-15-15,3 6-11 0,-1 1-18 0,3 19-27 16,0-23-53-16,18 32-127 0,-18-9-325 16,18-11 24-16,4 13 266 0</inkml:trace>
  <inkml:trace contextRef="#ctx0" brushRef="#br1" timeOffset="126347.0245">19263 11651 1002 0,'0'0'113'15,"0"0"-33"-15,0 0-10 0,0 0-11 0,1-27-5 16,-1 27-12-16,8-30-3 0,-8 30-9 0,5-34-1 15,-4 17-9-15,-2-1 5 0,2 1 0 0,-5-1 5 16,4 18-3-16,-4-32-23 0,4 32 29 16,-4-25-38-16,4 25 30 0,0 0-17 0,0 0-4 15,-20-14 0-15,20 14-1 0,0 0 15 16,-24 18-33-16,24-18 31 0,-25 39-32 0,11-11 13 16,-2 4 6-16,-1 3-6 0,2 2 9 0,0-1-10 15,-1 1 10-15,1 0-11 0,2-2 8 0,1-3-8 16,3-1 6-16,4-6-12 0,2-4-10 0,8-1-27 15,-5-20-25-15,15 29-45 0,-15-29-39 0,26 15-75 16,-26-15-228-16,18 0 25 0,5 6 268 0</inkml:trace>
  <inkml:trace contextRef="#ctx0" brushRef="#br1" timeOffset="126503.289">18923 11796 1495 0,'0'0'163'0,"0"0"-95"15,0 0-25-15,0 0-23 0,0 0-10 0,0 0-5 16,0 0-4-16,18-1 3 0,3-7-1 16,3-3-2-16,6-4-5 0,4-1-21 0,-2-7-44 15,13 11-78-15,-21-23-147 0,14 15-273 0,-2 0 43 16,-8-10 342-16</inkml:trace>
  <inkml:trace contextRef="#ctx0" brushRef="#br1" timeOffset="126956.4212">19551 11027 1555 0,'20'-7'73'0,"-20"7"-53"0,0 0-17 15,0 0-5-15,0 0 0 0,0 0 1 0,0 0 1 16,17-16 0-16,-17 16 0 0,0 0 1 0,22-6-1 16,-22 6 0-16,22-6 0 0,-22 6 1 15,20-6-1-15,-20 6 1 0,21-5-1 0,-21 5 0 16,19-2 1-16,-19 2 0 0,19 1 0 0,-19-1-1 15,0 0 0-15,22 7 1 0,-22-7 0 0,0 0 0 16,6 17 2-16,-6-17-2 0,-6 17 3 0,6-17-4 16,-20 27 2-16,2-12-4 0,-4 3 4 0,-2 4-4 15,-4 0 4-15,-1 1 0 0,2 1 16 16,0-4 4-16,6 0 9 0,2-5-6 0,19-15-8 16,-22 20-10-16,22-20-5 0,0 0-4 15,8 17 0-15,-8-17-1 0,35 6-1 0,-7-5-10 16,2-6-18-16,10 3-27 0,-2-10-31 0,14 13-64 15,-14-19-86-15,14 8-267 0,-5 8 12 0,-10-10 309 16</inkml:trace>
  <inkml:trace contextRef="#ctx0" brushRef="#br1" timeOffset="127175.2389">20052 11314 1721 0,'0'0'71'16,"-21"8"-53"-16,21-8-13 0,0 0-5 0,0 0-1 15,0 0 3-15,28-5 0 0,-28 5 1 0,31-8-4 16,-11 3-13-16,0-3-15 0,7 4-28 0,-8-8-31 16,12 14-42-16,-31-2-45 0,49-7-49 0,-49 7-108 15,24-11-101-15,1 23 96 0,-25-12 337 0</inkml:trace>
  <inkml:trace contextRef="#ctx0" brushRef="#br1" timeOffset="127331.4259">20079 11609 1455 0,'-19'3'104'0,"19"-3"-49"0,0 0-23 0,0 0-9 16,0 0-10-16,0 0-4 0,30 5-4 0,-9-14-4 15,6-6-5-15,3-6-22 0,11 6-31 16,-7-17-88-16,20 15-303 0,-13-4-78 0,-3-5 36 15</inkml:trace>
  <inkml:trace contextRef="#ctx0" brushRef="#br1" timeOffset="127800.1899">21011 11011 1660 0,'0'0'54'16,"0"0"-40"-16,0 0-10 0,20-13 0 15,2 2 5-15,4 0 2 0,3-3 3 0,3 0-5 16,-1 1-2-16,0 2-6 0,0 3 0 0,-2 2-2 16,-3 2 1-16,-2 4-1 0,-7 1-1 0,-17-1 2 15,23 11 0-15,-23-11 2 0,9 21-1 0,-10-4 4 16,-3 4-5-16,-6 5 5 0,-5 3-6 0,-7 6 13 15,-5 1-1-15,-1 5 15 0,-4-2-2 16,3 0 6-16,-1-3-8 0,2-1 2 0,3-2-9 16,5-3 0-16,4-5-10 0,6-3 0 15,5-5-6-15,5-17-13 0,5 25 26 0,-5-25-27 16,26 20 26-16,-6-14-12 0,7-2-6 0,5-6-10 16,7 0-12-16,5-8-19 0,5 4-26 0,-2-11-26 15,13 17-104-15,-23-25-120 0,16 13-225 0,-2 3 26 16,-12-10 422-16</inkml:trace>
  <inkml:trace contextRef="#ctx0" brushRef="#br1" timeOffset="128253.3158">21986 11179 1300 0,'-28'-8'118'0,"11"12"-31"0,-15-9-10 16,12 11-9-16,-13-6-11 0,6 7-12 16,-4 0-11-16,3 4-4 0,-3 1-4 0,4 4 2 15,2 1-5-15,2 3 7 0,0 1-8 0,4 3 1 16,2-3-9-16,4 2 0 0,3-3-7 0,7 0 1 15,3-2-4-15,0-18-14 0,11 30 23 16,-11-30-24-16,28 25 24 0,-8-14-12 0,3-3-1 16,4-5 0-16,5-3-1 0,1-3 0 0,3-5 2 15,-1-3 0-15,-1-2-12 0,0-4 24 16,-4-1-23-16,-4-4 20 0,-3-1-9 0,-3 2 0 16,-3-2 1-16,-2 0-2 0,-5 1 4 0,0 0-5 15,-4 3 4-15,-2-1-4 0,0 3 3 0,-4 17-3 16,3-26 2-16,-3 26-2 0,0 0-1 0,0 0-4 15,0 0-4-15,0 0-4 0,0 0-4 0,0 0 1 16,4 18-5-16,-4-1 0 0,2 6-9 0,-3-3-8 16,4 9-32-16,-8-9-29 15,14 16-83-15,-9-36-108 0,-6 35-239 0,11-9 7 16,-5-26 370-16</inkml:trace>
  <inkml:trace contextRef="#ctx0" brushRef="#br1" timeOffset="128749.5176">22631 11320 1313 0,'0'0'135'16,"-13"-20"-63"-16,13 20-17 0,-8-18-12 0,8 18-5 16,0 0-10-16,-29-12-9 0,29 12-5 15,-33 7-2-15,12 4 2 0,-4 0 5 0,0 7 9 16,-3 0 0-16,3 4 7 0,-2-1-7 0,3 2-14 16,-1-3 26-16,6 3-27 0,3-3 20 15,5-3-12-15,11-17-12 0,-6 23-1 0,6-23-5 16,0 0 0-16,28 9-1 0,-7-14 0 0,7-8 0 15,5-3-2-15,7-7-12 0,2-3 22 0,5-6-21 16,1-3 21-16,0-2-5 0,-3-3-8 0,-4 1 6 16,-5 0-6-16,-2 1 7 0,-4 0-7 0,-7 3 8 15,-4 1-5-15,-4 4 9 0,-5 0-7 0,-4 1-2 16,-1-1 0-16,-5 2 0 0,-3 4 0 16,-3 4 0-16,6 20 0 0,-19-19 0 0,19 19 0 31,-25 7 0-31,25-7 0 0,-33 35 0 0,15-3 0 15,-1 6 0-15,3 7 0 0,2 7 0 0,5 1 0 16,3 2 0-16,3-1 0 0,4-5 0 0,6-6 0 16,2-3 0-16,5-9 0 0,5 0 0 0,-4-13-76 0,13 8-68 15,-28-26-210-15,30 13-284 16,-10-6 51-16,-20-7 340 0</inkml:trace>
  <inkml:trace contextRef="#ctx0" brushRef="#br1" timeOffset="132950.9098">16352 12685 807 0,'-1'23'253'16,"1"-23"-183"-16,0 0-15 0,18 6-2 0,-1-2 5 16,-17-4 7-16,35-4-5 0,-14-2-8 0,9 2-12 15,-1-6-32-15,8 1 5 0,-1-2-27 0,6 0 12 16,0 0 1-16,2-1-8 0,5 5-15 0,-4-5-31 15,6 12-54-15,-17-11-79 0,10 10-184 0,-8 9-105 16,-18-10 195-16</inkml:trace>
  <inkml:trace contextRef="#ctx0" brushRef="#br1" timeOffset="133169.7606">16382 12996 1566 0,'0'0'41'0,"0"0"-23"0,0 0-16 16,0 0-4-16,0-17 2 0,17 10 0 0,8-4 1 15,4 0-1-15,7-1 1 0,3-1-3 0,6-3 2 16,4-2-4-16,7-3 4 0,0-2-8 0,12 1-20 16,-6-8-48-16,13 16-101 0,-20-15-271 15,2 4-62-15,3 10 137 0</inkml:trace>
  <inkml:trace contextRef="#ctx0" brushRef="#br1" timeOffset="133471.1522">17036 12401 1543 0,'0'0'137'0,"0"0"-106"16,0 0-27-16,0 0-5 0,24 14 4 15,-4-9 5-15,7 0 5 0,0-1 0 0,2 3-2 16,0 0-7-16,3 3-3 0,1 1-5 0,-2 2 5 16,1 0-5-16,-4 3 4 0,-5 2-4 0,-1 3 3 15,-4 2-4-15,-3 0 5 0,-3 2-3 16,-3-1 6-16,-4 3 14 0,0 1-26 0,-5-2 27 16,-5 2-29-16,-4 0 9 0,-4 1 5 0,-4 0-6 15,-3 0 6-15,-2 1-9 0,-6-2 4 0,1 0-7 16,0-3 3-16,4-2-8 0,4-6-6 0,19-17-22 15,-26 20-28-15,26-20-77 0,0 0-61 0,0 0-113 16,25-5-176-16,-13-18 76 0,19 13 419 0</inkml:trace>
  <inkml:trace contextRef="#ctx0" brushRef="#br1" timeOffset="134124.8713">18547 12447 1476 0,'0'0'39'0,"0"0"-30"0,0 0-8 31,10-18 3-31,-10 18 4 0,34-26 14 0,-10 15 2 15,-1-4 8-15,4 1-10 0,1 0-7 0,3-2-9 16,0 3 0-16,0 0-4 0,-1 0 2 0,-4 5-2 16,-1 1-2-16,-2 2 0 0,-5 4-1 15,-18 1 1-15,26 3 0 0,-26-3 1 0,0 0 1 16,11 22 2-16,-11-22-1 0,-10 35 7 16,-2-13 1-16,-3 7 9 0,-6 0-3 0,-1 2 6 15,-4 2-9-15,0 3 5 0,-2-1-10 0,0 2 6 16,0-2-9-16,4-3-8 0,2-1 23 0,5-4-28 15,5-4 26-15,5-3-18 0,7-20-3 0,-3 29 1 16,3-29-3-16,18 18 0 0,-1-12-5 0,5-4-4 16,7 0-12-16,3-11-21 0,12 4-30 15,-6-16-56-15,20 15-111 0,-18-14-227 0,10-5-45 16,7 8 199-16</inkml:trace>
  <inkml:trace contextRef="#ctx0" brushRef="#br1" timeOffset="134500.9947">19433 12478 1279 0,'0'0'76'15,"-23"-15"-38"-15,23 15-4 0,-28-19 4 0,28 19 2 16,-29-12 0-16,29 12-1 0,-27-2-1 0,27 2-4 16,-29 10-5-16,29-10-1 0,-33 19-3 0,33-19 4 15,-35 30-5-15,18-9 0 0,-2 0-5 0,0 6 2 16,1 0-4-16,2-1 3 0,3 0-11 15,1-2 3-15,4-6-9 0,4 0-12 0,4-18 28 16,3 23-31-16,-3-23 30 0,0 0-16 0,32 13-1 16,-14-16 1-16,8-7-18 0,2-3 28 15,6-6-26-15,0-3 26 0,3-4-8 0,4 1-6 16,-2-2 5-16,-2 3-4 0,-3 1 3 0,-3 4-4 16,-6 3 4-16,-4 4-3 0,-21 12 1 15,25-11-3-15,-25 11-2 16,0 0-1-16,0 0 0 0,10 21 0 0,-10-21-1 15,-10 35-1-15,3-13-8 0,-4-1 4 0,3 3-8 16,-3-2 6-16,2 1-11 0,-1-5-1 0,8 3-6 16,2-21-49-16,1 27 11 0,-1-27-57 15,18 12-60-15,-18-12-122 0,24-17-195 0,5 20 42 16,-12-21 453-16</inkml:trace>
  <inkml:trace contextRef="#ctx0" brushRef="#br1" timeOffset="134891.5776">19959 12500 1385 0,'0'0'138'0,"0"0"-81"0,-21-18-18 0,21 18-4 15,-23-13-7-15,23 13 6 0,-26-8 0 16,26 8-2-16,-26 2-3 0,9 0-8 16,17-2-5-16,-32 14-2 0,32-14 1 0,-30 25-2 15,14-8 4-15,-1 1-3 0,2 4 6 0,1-2-5 16,1 1 2-16,4-2-7 0,1 0-2 0,8-19-3 15,-3 32-12-15,3-32 9 0,11 20-9 0,-11-20 6 16,22 11 2-16,-22-11 1 0,35 0 0 0,-11-7 1 16,4-5 10-16,4-5-11 0,1-6 7 15,1-4-6-15,-3-2-5 0,1-3 7 0,-3-1-6 16,-1-1 5-16,-2 0-6 0,-6 0 6 0,-3 2-5 16,-3 2 6-16,-5 2-2 0,-2 2 8 0,-4 3-8 15,-3 4-3-15,0 19 0 0,-3-27 0 0,3 27 0 16,0 0 0-16,0 0 0 0,-17 2 0 15,17-2 0-15,-18 32 0 0,8-4 0 0,-1 6 0 16,0 2 0-16,1 4 0 0,3-1 0 16,3 1 0-16,2-5-28 0,6 0-28 0,0-6-11 15,12 4-50-15,-16-33-21 0,45 47-34 0,-24-44-86 16,24 8-260-16,7-1 17 0,-4-20 310 0</inkml:trace>
  <inkml:trace contextRef="#ctx0" brushRef="#br1" timeOffset="135306.5855">21447 12392 1283 0,'-8'29'403'16,"8"-29"-337"-16,0 0-38 0,0 0-11 0,0 0-2 16,0 0 3-16,17-20 1 0,-17 20-2 0,33-22-8 15,-11 10-2-15,1 1-7 0,1 0 1 16,0 3-7-16,1 3-6 0,-6-1-10 16,2 5-15-16,-21 1-20 0,35-2-18 0,-35 2-19 15,34 8-34-15,-34-8-52 0,30 9-135 0,-12 2-173 16,-18-11 43-16,19 20 422 0</inkml:trace>
  <inkml:trace contextRef="#ctx0" brushRef="#br1" timeOffset="135446.6371">21442 12642 1605 0,'-7'20'105'0,"7"-20"-73"0,0 0-25 0,0 0-9 0,21 9 1 0,0-12-1 0,5-2 1 15,6-3-9-15,1-4-27 0,9 7-56 0,-11-19-109 16,22 8-305-16,-11 4-46 0,-2-7 213 0</inkml:trace>
  <inkml:trace contextRef="#ctx0" brushRef="#br1" timeOffset="135977.8849">22813 12361 1633 0,'0'0'58'0,"0"0"-40"0,15-23-8 16,-15 23-5-16,36-30 5 0,-13 15-5 0,0 2-3 15,0 1-3-15,-1 1 1 0,0 1-2 0,-1 3 3 16,-2 0-2-16,1 0 2 0,-20 7 0 0,31-9-1 16,-31 9 0-16,24-2 0 0,-24 2 0 0,17 3 0 15,-17-3 2-15,0 0 4 0,0 0 6 0,12 21 2 16,-12-21 3-16,5 23-5 0,-5-23-1 16,1 31-7-16,-1-10 2 0,0 3-5 0,-1 3 5 15,-2 0-4-15,1 4 7 0,-2-2-3 0,2 0 7 16,0-1-5-16,4-3 3 0,1-3-6 0,3-4 2 15,-6-18-4-15,23 25 5 0,-6-18-1 16,7-2 1-16,2-5 4 0,4-3-2 0,1-6 5 16,3-4-3-16,0-6-2 0,0-2-7 0,0-2 4 15,-2-2-4-15,-3-2 3 0,-5 0-4 16,-4 1 1-16,-8 2-3 0,-2-1 4 0,-4 2-3 16,-2 2 5-16,-2-1-3 0,-1 3 2 0,-1 0-5 15,3 0 2-15,-1 1-5 0,2 0 3 0,-1-2-7 16,5 4-5-16,-8 16-10 0,18-27-11 0,-18 27-20 15,23-15-28-15,-23 15-55 0,29-3-141 0,-29 3-287 16,22-6 2-16,-4 12 291 0</inkml:trace>
  <inkml:trace contextRef="#ctx0" brushRef="#br1" timeOffset="136634.214">24119 12301 971 0,'-12'-27'166'0,"12"27"-82"0,-17-18-27 0,17 18-17 16,-24-22 11-16,24 22-1 0,-28-18-5 15,28 18-9-15,-32-13-12 0,32 13-5 16,-36-6 7-16,36 6 10 0,-33 3 7 0,33-3 1 16,-31 12-7-16,31-12-5 0,-25 26-10 0,13-8-1 15,1 4-7-15,0 3 2 0,1 5-9 0,3 3 4 16,-2 1-10-16,4-2 5 0,-1 1-8 0,1-2 5 15,1-2-8-15,0-1 1 0,-1 0-18 0,-2-5-1 16,7 2-22-16,-8-6-4 0,12 4 5 16,-4-23-31-16,3 31-13 0,-3-31-74 0,4 17-102 15,-4-17-212-15,0 0 9 0,0 0 332 0</inkml:trace>
  <inkml:trace contextRef="#ctx0" brushRef="#br1" timeOffset="136774.8482">23740 12502 1499 0,'-26'2'122'16,"26"-2"-48"-16,0 0-33 0,0 0-22 0,0 0-9 16,0 0-1-16,21 13-1 0,-21-13 0 0,31 1-3 15,-5-4-3-15,2-3-3 0,4-7-27 0,5 7-56 16,-11-19-107-16,22 6-357 0,-12 0-16 0,-2-5 184 16</inkml:trace>
  <inkml:trace contextRef="#ctx0" brushRef="#br1" timeOffset="137165.4524">24210 11768 1810 0,'0'0'34'0,"0"0"-24"16,0 0-10-16,0 0-1 0,0 0 2 0,32-21-1 16,-13 13 0-16,0 2-2 0,-1 3-11 0,-18 3-7 15,27-6 0-15,-27 6 0 0,19 0 11 16,-19 0 7-16,0 0 0 0,0 0 3 16,14 19 1-16,-14-19 8 0,-2 17 4 0,2-17 4 15,-11 24-1-15,4-7 1 0,-5 0-5 0,0 4 4 16,-2 2-7-16,-1 1 2 0,-6 2-6 0,-2 5 6 15,-2-1-3-15,4 0 9 0,0-2-4 0,8-2-11 16,0-5 19-16,8-3-28 0,5-18 21 0,8 28-15 16,-8-28-2-16,34 18 1 0,-7-14-1 15,8-6 0-15,9-4-11 0,3-7-20 0,11 2-24 16,-3-13-59-16,18 20-173 0,-12-14-316 0,-5 3 24 16,-1 4 292-16</inkml:trace>
  <inkml:trace contextRef="#ctx0" brushRef="#br2" timeOffset="141592.9666">18454 12986 956 0,'-26'-13'50'16,"4"3"-22"-16,1-2-10 0,21 12-6 0,-31-19 11 16,31 19 4-16,-27-17 9 15,27 17-5-15,-21-16-7 0,21 16-4 0,-18-14 6 16,18 14 2-16,0 0 11 0,0 0 1 0,-21-20-1 15,21 20-6-15,0 0-11 0,0 0-9 0,0 0-9 16,0 0-4-16,0 0 2 0,0 0 7 0,28-1 9 16,-6 5 5-16,4-3 1 0,10 1-4 0,2 0-6 15,7 0-3-15,5-1-1 0,2 0 0 16,5-2-2-16,6 0-1 0,5-1 1 0,5-2 0 16,6-2 0-16,5-1-1 0,5-3 1 0,4-2-6 15,5-3 2-15,2 1-5 0,1-2 5 0,2 0-5 16,-2 2-8-16,-5-7-7 0,3 12-44 0,-18-11-37 15,9 21-98-15,-25-14-170 0,-3 5-121 16,1 11 43-16,-26-15 443 0</inkml:trace>
  <inkml:trace contextRef="#ctx0" brushRef="#br2" timeOffset="142014.8312">19184 13065 1467 0,'0'0'33'0,"0"0"-18"0,0 0-11 15,0 0-4-15,18-16 4 0,2 11 7 0,3-2 11 16,5 1 2-16,-1-4 1 0,5 1-8 0,3-1-8 16,2 0-6-16,2 1 3 0,-1 1-5 0,-2 1 2 15,0 2-2-15,-6 0 0 0,-1 4-1 0,-6 1 1 16,-4 1-1-16,-19-1-1 0,0 0 2 0,0 0-1 16,12 20 3-16,-12-20-1 0,-25 30 2 15,2-8-5-15,-5 2 5 0,-5-1 2 16,-2 4 10-16,-5-2 3 0,0 5 13 0,-4-3-6 15,6 3 5-15,1-5-11 0,9 0 1 0,6-6-11 16,22-19-2-16,-16 28-7 0,16-28-18 0,23 18 30 16,5-10-31-16,12-5 19 0,13-4-2 0,11-5-14 15,14-7 20-15,12 0-39 0,4-11-12 0,22 8-75 16,-10-21-118-16,24 9-302 0,-1 0-6 16,-1-7 259-16</inkml:trace>
  <inkml:trace contextRef="#ctx0" brushRef="#br2" timeOffset="142524.6082">22745 12904 1328 0,'0'0'114'0,"0"0"-82"0,16-18-27 16,1 11-3-16,8-1 0 0,8 1 4 0,1 1 11 15,6 1-1-15,0-1 1 0,4 3-5 0,2-1-8 16,3 0-2-16,3-1 0 0,3 3-1 15,0-2 1-15,2 1-3 0,0 0 0 16,2 0-1-16,-1 0 1 0,3 1 0 0,0-2 0 0,-1-2-4 16,5-2 0-16,0-3-8 0,1 1-7 15,-3-3-22-15,5 7-30 0,-13-12-31 0,10 14-78 16,-20-10-123-16,-6-5-135 0,7 21 69 0,-29-22 370 16</inkml:trace>
  <inkml:trace contextRef="#ctx0" brushRef="#br2" timeOffset="142887.4288">23347 13158 1721 0,'0'0'53'0,"0"0"-38"15,0 0-13-15,30-13 0 0,0 1-3 0,6-1 5 16,5 0-3-16,1 1 5 0,-1 0-3 0,-2 1 1 16,-1 3-5-16,-3 0 1 0,-6 4-2 0,-3 0 1 15,-6 0-2-15,-1 3-1 0,-19 1 0 16,25 1-2-16,-25-1 1 0,0 0-3 0,0 0 4 16,0 17-4-16,0-17 2 0,-33 27-1 0,5-8 2 15,-5 3-1-15,-8 2 7 0,-5 3-3 16,-3 3 15-16,-5 0 2 0,1 3 15 0,-3 2 17 15,5 2-29-15,4-3 24 0,10 0-32 0,8-8 2 16,11-3 2-16,11-5-13 0,7-18 1 0,15 29-4 16,8-20 3-16,12-3-2 0,10-4 1 15,10-6-2-15,9-7-12 0,10-1-10 0,0-9-29 16,12 9-54-16,-11-20-106 0,22 7-382 0,-16 1 29 16,-6-8 200-16</inkml:trace>
  <inkml:trace contextRef="#ctx0" brushRef="#br2" timeOffset="143517.18">18401 12195 923 0,'0'0'171'0,"0"0"-73"0,0 0-17 0,0 0-10 16,0 0-1-16,0 0-12 0,18-8-13 15,-18 8-6-15,0 0-5 0,18 14 2 0,-18-14-2 16,15 29 2-16,-9-10-10 0,5 6-2 0,0 2-15 16,4 5-1-16,4 2-11 0,4 2 6 0,5 2-8 15,4-2 7-15,5 2-10 0,6-6-1 0,6 2-29 0,-2-10-25 16,14 9-78-16,-17-26-125 0,9 13-256 16,6 0 9-16,-11-10 314 0</inkml:trace>
  <inkml:trace contextRef="#ctx0" brushRef="#br2" timeOffset="143972.3948">19187 12850 1394 0,'0'0'79'0,"0"0"-42"0,0 0-23 16,0 0 6-16,0 0 20 0,25 0 20 16,-25 0 4-16,38 13-6 0,-18-2-22 0,7 6-13 15,0 3-16-15,3 3-1 0,3 4-7 0,2 2 4 16,4 1-7-16,3 0 7 0,2-1-10 15,1-4-2-15,1-1-29 0,-5-10-33 0,11 12-72 16,-20-24-108-16,13 14-292 0,-2 2 7 0,-9-10 296 16</inkml:trace>
  <inkml:trace contextRef="#ctx0" brushRef="#br2" timeOffset="144894.2342">20322 12148 1065 0,'-19'-6'37'0,"1"-1"-33"0,1-2-15 16,17 9-5-16,-32-15 11 0,32 15-7 15,-32-15 19-15,15 7-27 0,-3-2-24 0,2 3-8 16,-9-3-1-16,2 5 30 0,-5 0 39 0,-2-1 29 16,2 4 13-16,-5-4-11 0,8 3 20 0,-11-4-17 15,8 7 17-15,-8-7-1 0,7 6-11 0,-6-5-11 16,4 4-7-16,-4-4-7 0,0 5-1 16,-3-4-4-16,2 7-5 0,-3-4-3 0,2 5-6 15,-1-2-5-15,-3 4-2 0,2 1-4 0,0 2 0 16,-1 2-1-16,5 1 2 0,0 1 20 0,1 1-32 15,0 2 39-15,3 2-31 0,-2 0 15 0,4 3 6 16,0-2-5-16,3 3 3 0,3-3-7 0,5 1 0 16,4 1-8-16,4-2 2 0,4 0-6 15,2 0 4-15,3 0-4 0,1 3 4 16,1-1-4-16,1 2 7 0,1 1-7 0,1 0 5 16,1 1-5-16,1-1 6 0,3 0-7 0,0 2 7 15,5-3-6-15,4 1 6 0,5 0-6 0,4 0 6 16,5-1-5-16,5 0 5 0,2 0-6 0,5 1-8 15,0 1 31-15,3 0-31 0,1 1 31 0,3 0-17 16,0-2-4-16,0 0 4 0,1-2-5 16,1 1 5-16,0-1-6 0,1-2 5 0,-3-1-4 15,3-2 4-15,-1-3-4 0,0-4 3 0,3-4 0 16,1-5 0-16,1-5 2 0,2-3 4 0,0-6 9 16,1-3 0-16,2-4 4 0,0-3-9 15,-2-4 0-15,-1-2-10 0,-3-4 5 0,-1-2 6 16,-3-1-28-16,-2-2 27 0,-9 0-25 0,-4 0 11 15,-9 1 10-15,-6 0-10 0,-9 0 10 16,-6 0-9-16,-8 2 7 0,-11-2-7 0,-5 2 5 16,-10 2-11-16,-6 4 0 0,-8 1-18 0,-6 7-12 15,-10-3-21-15,2 11-16 0,-20-9-45 0,12 20-25 16,-26-19-72-16,-1 10-287 0,4 10 70 0,-18-17 269 16</inkml:trace>
  <inkml:trace contextRef="#ctx0" brushRef="#br1" timeOffset="152359.7976">8538 11647 1094 0,'20'0'85'0,"-20"0"-47"15,0 0 3-15,0 0 7 0,0 0 6 16,0 0 9-16,0 0-15 0,0 0-14 0,0 0-11 16,0 0-17-16,-25 23 2 0,13-6 1 15,1 8 9-15,-5 0 0 0,2 6 9 0,-6 2-9 16,2 3 5-16,-1 1-9 0,0 0 5 0,1-2-6 16,5-2 7-16,-1-7-8 0,7-5 3 0,7-21-9 15,-6 21-2-15,6-21-2 0,0 0-2 0,0 0 3 16,23 1 0-16,-23-1 3 0,26-26-4 0,-7 3 6 15,3-7-8-15,2-6 8 0,4-5-9 0,1-4 7 16,1-1-7-16,-2 1 6 0,0 2-10 16,-3 2 7-16,-1 2-9 0,-4 4 9 0,-2 1-6 15,-3 6 9-15,-3 4-7 0,-4 5 6 0,-8 19-5 16,13-23 3-16,-13 23-1 0,0 0 0 16,0 0 3-16,0 0-3 0,0 0 2 0,-2 30-3 15,0-8 3-15,-2 3-3 0,2 0 5 0,1 1-6 16,1-3 8-16,2-5-6 0,-2-18 2 15,15 27 0-15,-15-27 1 0,30 13 5 0,-8-12 6 16,5-6 5-16,4-3 0 0,5-7-1 0,4-4-4 16,4-5-1-16,-2-3-5 0,2-1 1 0,-2 1-7 15,0 0 1-15,-6 3-6 0,-3 2-8 0,-2 4 22 16,-5 6-24-16,-4 2 24 0,-5 5-14 0,-17 5 2 16,18 6 0-16,-18-6-14 0,8 33 25 0,-10-4-25 15,-1 7 23-15,-3 8-7 0,-5 2-6 16,-1 2 4-16,-3 2-9 0,-3 2 7 15,2-2-17-15,0-2 4 0,3-2-18 0,1-10-2 16,7 0-37-16,-4-15-38 0,24 11-124 0,-20-14-317 16,5-18 15-16,34 26 197 0</inkml:trace>
  <inkml:trace contextRef="#ctx0" brushRef="#br1" timeOffset="152516.1718">9693 12044 1440 0,'-35'-1'488'0,"6"19"-444"0,-1-5 5 16,4-2-32-16,1-6-8 0,4-1-9 0,4-2 0 16,-1-3 0-16,18 1 0 0,-26-6 0 15,26 6-24-15,-15-17-26 0,15 17-87 16,-8-35-112-16,14 18-370 0,-4-5-8 0,5-3 287 16</inkml:trace>
  <inkml:trace contextRef="#ctx0" brushRef="#br2" timeOffset="156190.5722">24416 11530 1211 0,'0'0'108'15,"-31"-30"-49"-15,31 30-20 0,-23-25-31 0,23 25 8 16,-23-31-35-16,23 31 17 0,-29-26-18 0,11 12 13 16,-3 5 3-16,-3-3-4 0,-2 3 1 15,-2 1 0-15,-2 2 3 0,-7 2 1 0,0 2 2 16,-5 0 1-16,-3 5 1 0,-4 0 0 0,-3 3 0 15,-1 4 7-15,-4 0 4 0,2 2 8 0,-5-1 4 16,3 6 8-16,-3-4 19 0,0 5-35 0,-2-2 33 16,2 2-38-16,1-1 7 0,2 2-1 0,-1 1-12 15,2 0 1-15,1 2-10 0,1 2 6 16,-1 0-5-16,2 4 5 0,-1 0-5 16,1 1 6-16,-1 2-8 0,0 2 8 0,1 1-9 15,0 5 11-15,0 1-11 0,2-1 11 0,1 6-11 16,3-2-7-16,2 1 28 0,0 2-26 0,4 1 28 15,-1 3-10-15,3 1-12 0,1 0 11 0,1-1-12 16,2 1 12-16,4 0-12 0,2 0 11 0,4-2-12 16,2 1 13-16,3 1 10 0,6 0-24 15,4-4 25-15,4 2-27 0,6-2 4 0,5 1 11 16,6 2-11-16,3 1 10 0,7-2-10 0,4 1 10 16,3-2-11-16,5 0 13 0,5 1 4 0,4 0-23 15,3-1 23-15,2 1-24 0,2-2 8 0,4-1 8 16,5 0-9-16,2-2 10 0,3 0-11 15,3-4 12-15,-1-5-8 0,2-6 7 0,0-4-7 16,1-4 6-16,1-5-6 0,3-2 5 16,5-2-2-16,3-2 11 0,0-5 3 0,6-4 3 15,-4-7 0-15,5-5-9 0,-1-5 0 0,0-2-8 16,3-4 4-16,3-3-7 0,-2-2 8 0,3-5-7 16,-7-5 8-16,-2-1-6 0,-1-5 9 0,-4 0-10 15,-3-4 10-15,0-3-12 0,-6-2-6 0,-4-1 25 16,-6-3-23-16,-7 3 23 0,-5-3-6 15,-8-3-12-15,-7-4 13 0,-5-1-14 0,-7-2 14 16,-6-1-14-16,-9-2-5 0,-3 2 21 16,-10-4-14-16,-3 6 23 0,-10 0 3 0,-5 2-15 15,-10 2 9-15,-5 5-16 0,-10 0 9 0,-4 5-14 16,-8 5 11-16,-8 3 2 0,-1 8-24 0,-6 2 22 16,-2 5-29-16,-2 2 10 0,-3 5-14 0,-6-1-28 15,6 15-41-15,-17-12-74 0,23 26-137 16,-13-6-236-16,-3-1 60 0,13 16 359 0</inkml:trace>
  <inkml:trace contextRef="#ctx0" brushRef="#br2" timeOffset="157080.0877">22396 13089 988 0,'4'17'380'0,"-4"-17"-278"15,0 0-47-15,0 0-30 0,0 0-18 0,0 0-6 0,0 0-1 16,0 0-2-16,0 0-2 0,0 0 1 0,0 0 1 16,0 0 0-16,0 0 2 0,-24 24-3 0,24-24 0 15,-28 27-6-15,9-10 5 0,-4 1-4 16,-3 0 9-16,0 1-5 0,-4 1 8 0,-2-1-1 15,-1 0 8-15,-6 2 15 0,-1 2-34 0,-7 0 30 16,-4 2-37-16,-5 1 15 0,-7 1 11 16,-7 1-2-16,-2 5 13 0,-10-4-4 0,1 4 7 15,-8-3-10-15,-4 4 5 0,-4-3-11 0,0 3 4 16,-3-3-10-16,1 1 7 0,-3-1-7 0,-3 0 4 16,-1-1-9-16,2-1 7 0,-2 0-9 0,0-3 7 15,-2 0 12-15,-4-2-29 0,2-1 28 0,0 0-28 16,-2-1 10-16,-1-2 3 0,-2-2-2 15,-4 1 3-15,1-2-3 0,-2-2 5 0,-3-1-5 16,0-1 4-16,-1-1-3 0,-2 0 3 16,-2-1-2-16,0-1 3 0,-3-1-1 0,-2-1 5 15,3-1-1-15,4 0 3 0,-3-1-1 0,2-1-1 16,1-1-2-16,0-3 1 0,3-1-3 0,1-3 1 16,3-1 1-16,1-4-4 0,4-1 2 0,2-2-3 15,5-4 4-15,3-3-2 0,3 0 5 16,2-4-6-16,5-2 5 0,4-3-4 0,3-3 4 15,4-3-5-15,0 0-9 0,3-2 25 0,1-4-24 16,-3 1 24-16,4-3-9 0,1 0-9 0,-1-1 8 16,0-1-9-16,-2 0 8 0,-3-2-8 0,0 2 8 15,-1-2-10-15,2 0 10 0,1 0-9 0,1-2-6 16,1 0 25-16,0 0-24 0,-2 0 24 16,0 0-6-16,5-1-11 0,-1 1 15 15,5-1-9-15,2-4 11 0,2 0-9 0,-2-1 9 16,4-1-11-16,-3 2 10 0,4-1 1 0,2 0-22 15,-3 1 20-15,1 0-20 0,0 2 8 0,0 3 7 16,0 3-9-16,-4 0 8 0,1 3-8 0,-2 3 7 16,-4 3-10-16,2 5 5 0,0 2-8 0,0 4 8 15,2 1-4-15,-2 5 4 0,-1 1-3 16,-2 2 1-16,2 5-2 0,1-1-3 0,0 3 1 16,2 2 1-16,2 2-2 0,1 2 5 0,2 1-2 15,2 1-3-15,5 1-4 0,3 2-6 16,4-3-11-16,8 5-15 0,1-8-29 0,15 14-54 15,-11-19-100-15,38 8-290 0,-23 12-15 0,23-12 203 16</inkml:trace>
  <inkml:trace contextRef="#ctx0" brushRef="#br2" timeOffset="157992.3151">9990 11750 1522 0,'-22'-6'64'15,"22"6"-35"-15,0 0-19 0,6-29-11 0,9 9 3 16,4-6-4-16,7-5 10 0,4-2-6 0,4-3 9 16,5-2-8-16,1 2-13 0,2 2 25 15,-3 2-28-15,-3 5 28 0,-4 4-12 0,-4 6-5 16,-5 5 4-16,-4 5-2 0,-19 7-1 0,21-4 1 16,-21 4-1-16,0 0 2 0,1 22 0 0,-1-22 2 15,-12 37-4-15,1-11-14 0,-2 4 29 16,-2 6-27-16,-2 3 27 0,-1 7-6 0,0 1-11 15,1 5 16-15,1-1-8 0,5 1 12 16,1-3-8-16,5-3 8 0,4-4-9 0,6-6 5 16,3-6-11-16,6-6 5 0,4-4-7 0,4-7 3 15,7-3-1-15,4-6 7 0,5-6 10 0,4-7 4 16,2-9 8-16,5-6-11 0,1-6 2 0,2-5-10 16,-1-4 6-16,1-2-8 0,-4-1 4 0,-2-1-10 15,-6 1 3-15,-6 1-8 0,-4 1 6 0,-5 3-9 16,-6 1 8-16,-4 4-8 0,-4 0 4 15,-5 1 3-15,-1 2-29 0,-5-3 16 0,0 7-38 16,-4-3 1-16,3 9-15 0,-8-8-28 16,9 27-28-16,-11-34-47 0,11 34-67 0,0 0-183 15,-7-25-51-15,7 25 193 0</inkml:trace>
  <inkml:trace contextRef="#ctx0" brushRef="#br2" timeOffset="159429.8937">11313 11807 625 0,'-5'-27'274'0,"5"27"-126"0,0 0-41 15,-3-18-17-15,3 18-19 0,-10-17-17 0,10 17-13 16,-8-17-16-16,8 17-5 0,-11-19-9 0,11 19-6 16,0 0-2-16,-21-19 4 0,21 19 3 15,0 0 3-15,-17-1-1 0,17 1-3 16,0 0-3-16,-21 16-5 0,21-16 1 0,-17 31-4 15,6-13 4-15,2 5-6 0,-4 1 6 0,1 4-6 16,-2 1 5-16,-1 2-6 0,0 1 6 0,0 2-7 16,0-2 10-16,2-1 12 0,1-4-31 0,1-2 30 15,3-6-43-15,5 0-3 0,3-19-17 0,0 27-36 16,0-27-22-16,0 0-28 0,0 0-7 16,18 13-22-16,-18-13-8 0,0 0-103 0,27-16-48 15,-30-9 286-15</inkml:trace>
  <inkml:trace contextRef="#ctx0" brushRef="#br2" timeOffset="159539.325">11104 11955 902 0,'0'0'220'0,"-31"-20"-85"0,31 20-22 16,0 0-23-16,0 0-18 0,-17 3-25 15,17-3-20-15,0 0-19 0,0 0-8 16,0 0-3-16,0 0 2 0,25-2 1 0,-25 2-16 16,37-9-41-16,-23-11-86 0,21 16-187 0,-8-10-215 15,-3-9 51-15,12 14 470 0</inkml:trace>
  <inkml:trace contextRef="#ctx0" brushRef="#br2" timeOffset="159961.0973">11548 11109 1320 0,'0'0'145'0,"0"0"-129"15,0 0-10-15,2-18 10 0,-2 18 7 0,18-14 7 16,-18 14-2-16,21-11-7 0,-21 11-10 0,22-5-4 16,-22 5-4-16,23-4 0 0,-23 4 0 0,26 1 1 15,-26-1-1-15,27 5-2 0,-27-5 0 0,23 9-1 16,-23-9 0-16,0 0-1 15,22 18 2-15,-22-18-1 0,2 27 1 0,-6-9-1 16,-3 2 2-16,-4 1-5 0,-3 1 7 0,-5 2-7 16,0 0 7-16,-2 1-3 0,-2 3 12 0,0-2 1 15,2 1 9-15,2-5-4 0,4 1-1 0,4-5-8 16,11-18-21-16,-7 26 28 0,7-26-34 0,0 0 32 16,27 24-12-16,-4-22-1 0,6-3 3 15,10-5-17-15,2-6 31 0,13-3-40 0,2-4 6 16,8 5-67-16,-10-17-117 0,15 17-353 0,-12 0-17 15,-8-1 243-15</inkml:trace>
  <inkml:trace contextRef="#ctx0" brushRef="#br2" timeOffset="160336.8749">10154 12401 1454 0,'0'-18'67'0,"0"18"-44"0,21-22 1 16,0 10-1-16,2-3 6 0,6 2-5 0,3 0-6 15,4 2-8-15,2 1-2 0,4 3-7 0,5 1 0 16,1 2-3-16,1 2 2 0,3 1 0 0,-2-2 0 16,2 3-2-16,2-2 1 0,-1 1-6 0,3-2-6 15,-2-2-9-15,2 2-13 0,-4-7-9 0,8 4-3 16,-7-6-8-16,7 6-8 0,-12-10-31 0,10 14-53 15,-21-14-89-15,1 1-240 16,9 15 54-16,-22-16 407 0</inkml:trace>
  <inkml:trace contextRef="#ctx0" brushRef="#br2" timeOffset="160914.9748">10537 12685 1580 0,'0'0'64'0,"17"-17"-29"0,-17 17-15 16,38-31 1-16,-11 11-7 0,2 1-6 0,2 2-8 16,-3 1 1-16,-3 3-3 0,-1 1 0 0,-2 3-3 15,-2 5 1-15,-20 4-1 0,29-4 3 16,-29 4-1-16,17 5-2 0,-17-5 4 0,0 0-2 16,7 22 3-16,-7-22-1 0,-10 32 4 0,-2-9-5 15,-6 4 9-15,-5 1 14 0,-3 4-23 0,-2 1 33 16,-1 4-23-16,-2-1 13 0,0 2 10 0,0-3-7 15,5-1 11-15,2-4-9 0,7-2 3 16,1-4-12-16,7-1-2 0,9-23-8 16,3 31-2-16,-3-31-3 0,24 19-1 0,-3-13-2 15,7-6-1-15,8-4 0 0,6-6-1 0,9-5-15 16,1-7-25-16,11 0-34 0,-8-14-81 0,22 20-183 16,-17-15-261-16,2-2 21 0,0 10 421 0</inkml:trace>
  <inkml:trace contextRef="#ctx0" brushRef="#br2" timeOffset="162043.1232">4507 13644 1035 0,'-3'-19'9'0,"3"19"4"15,0 0 26-15,0 0 4 0,0 0-2 0,0 0-10 16,0 0-29-16,-24 7-4 0,24-7 2 16,-27 28 9-16,13-10 9 0,0 7 16 0,-3 0 4 15,5 6 10-15,-5 0-13 0,6 7 9 0,-2-2-11 16,4 5 9-16,-2-4 10 0,5 1-35 0,0-6 23 16,6-1-36-16,2-7 4 0,6-4 1 15,-8-20-7-15,23 24 1 0,-5-18-2 0,4-5 1 16,4-7-1-16,3-6 3 0,0-5 1 15,3-7-5-15,-1-4 7 0,0-3 8 0,0-4-28 16,-2-2 27-16,-2 0-26 0,-4-1 9 0,-3 2 9 16,-4 3-7-16,-7 3 6 0,-4 5-5 0,-6 4 6 15,-4 4-5-15,5 17 5 0,-19-28-4 0,19 28 1 16,-31-18-2-16,14 13-1 0,-1 4 0 0,0 2-2 16,1 6 4-16,17-7 1 0,-31 21 8 0,31-21 1 15,-20 28 3-15,20-28-5 0,-10 29-3 16,10-29-4-16,6 22-1 0,-6-22-1 0,24 11 0 15,-4-9 0-15,3-3 2 0,4-1 0 16,4-4 0-16,2-2 0 0,2 0-3 0,2-1 6 16,0 2-4-16,-4 2 2 0,0 3-2 0,-6 4-2 15,-4 3 0-15,-5 2-1 0,-18-7 2 0,23 26-2 16,-18-8 4-16,-4 4-5 0,-3 3 5 0,-5 2-5 16,-3 0 5-16,-2 0-6 0,-3 1-8 15,-1-3 24-15,2-1-19 0,-2-3 31 0,3-2-7 16,13-19 2-16,-19 25-1 0,19-25-6 0,0 0-4 15,0 0-5-15,0 0 3 0,0 0 6 0,0 0 6 16,23-22 6-16,-23 22-2 0,32-35-18 0,-12 14 18 16,-1-1-25-16,0 1 19 0,1-2-10 15,-1 0-6-15,0-1-1 0,0 1-2 16,1 1-1-16,-5-1-12 0,4 5-7 0,-5-3-23 16,4 9-26-16,-7-11-50 0,17 21-92 0,-22-25-148 15,19 16-211-15,0 3 47 0,-2-13 444 0</inkml:trace>
  <inkml:trace contextRef="#ctx0" brushRef="#br2" timeOffset="162324.3482">5832 13514 1717 0,'0'0'88'15,"-8"-25"-68"-15,8 25-11 0,-9-27 0 0,9 27-2 16,0-21 3-16,0 21 0 0,0 0 2 16,0 0-2-16,0 0-3 0,0 0-5 0,0 0-4 15,0 33 4-15,1-7-4 0,1 8 6 0,-2 5-8 16,0 6 8-16,-3 3-10 0,0 3 11 0,-2 1-11 16,0 0 8-16,0-2-16 0,0-4-8 0,3-1 14 15,-2-6-35-15,8 0-9 0,-6-12-33 16,15 7-33-16,-13-34-23 0,24 37-29 15,-24-37-40-15,29 3-119 0,-2 1-100 0,-14-21 153 16,21 17 276-16</inkml:trace>
  <inkml:trace contextRef="#ctx0" brushRef="#br2" timeOffset="162574.3592">6174 13685 802 0,'-29'-15'334'0,"2"-5"-172"15,27 20-39-15,-45-10-29 0,27 15-18 16,-10-5-16-16,7 11-7 0,-4-1-12 0,2 7-2 15,-3 0-8-15,4 2-1 0,0 0-5 0,4 2 2 16,1-3-3-16,5 3 3 0,12-21-4 16,-14 29-4-16,14-29-6 0,3 17-4 0,-3-17-4 15,0 0 2-15,27 18 1 0,-9-13 4 0,4-4-9 16,4-1-3-16,5-3 0 0,1 0 0 0,-1-1 0 16,2-3 0-16,0 3-13 0,-2-2-14 15,1 4-19-15,-5-4-16 0,2 7-30 0,-10-11-36 16,14 20-77-16,-33-10-107 0,37-18-219 0,-12 20 22 15,-8-13 388-15</inkml:trace>
  <inkml:trace contextRef="#ctx0" brushRef="#br2" timeOffset="162793.0845">6568 13622 1334 0,'0'0'391'0,"0"0"-304"0,0 0-41 0,-22 12-14 15,22-12-11-15,0 0-6 0,-21 21-12 0,21-21 1 16,-15 24-2-16,15-24 0 0,-17 36-3 0,9-13 4 16,2 4-10-16,-1 4 12 0,1 3-9 15,1 1 6-15,3 3-20 0,0-1-12 0,5 2 21 16,0-5-30-16,4 0 28 0,-4-10-26 0,7-1-30 16,-10-23-25-16,25 29-116 0,-25-29-61 0,24-5-234 15,-6 9 6-15,-11-21 343 0</inkml:trace>
  <inkml:trace contextRef="#ctx0" brushRef="#br2" timeOffset="162980.5936">6602 13569 1612 0,'-35'-11'160'16,"35"11"-81"-16,0 0-41 0,0 0-14 0,0 0-9 15,0 0 2-15,25 4 4 0,-6-7-5 0,2-1-3 16,7-4-7-16,3-1-6 0,2-2-2 15,-2 0-3-15,0 0-12 0,-3 1-9 0,-4 1-13 16,2 3-9-16,-6-5-22 0,6 13-37 0,-26-2-60 16,36 0-129-16,-36 0-248 0,0 0 26 15,18 32 357-15</inkml:trace>
  <inkml:trace contextRef="#ctx0" brushRef="#br2" timeOffset="163183.7329">6570 13940 1351 0,'0'0'188'0,"0"0"-127"0,0-17-27 0,0 17-16 16,17-24 3-16,1 10-4 0,1-4 5 0,5 1-6 15,2-3 7-15,4 2-9 0,1 0-3 0,-2 2-9 16,-2 5-17-16,-8 1-24 0,3 8-28 16,-22 2-16-16,27-1-5 0,-27 1-3 15,0 0-26-15,0 0-51 0,15 32-88 0,-19-12-186 16,-13-14 47-16,13 23 379 0</inkml:trace>
  <inkml:trace contextRef="#ctx0" brushRef="#br2" timeOffset="163339.9689">6515 14167 1589 0,'-18'0'152'0,"18"0"-79"0,0 0-30 16,0 0-11-16,31 7-8 0,-12-12-6 0,6-3-7 15,3-5-7-15,4-4 2 0,5-2-7 0,3-3-5 16,1 1-23-16,3 5-30 0,-9-11-65 15,17 22-107-15,-27-21-209 0,18 9-148 0,2 7 115 16,-11-16 473-16</inkml:trace>
  <inkml:trace contextRef="#ctx0" brushRef="#br2" timeOffset="163558.6919">7708 13874 1255 0,'-4'19'351'16,"4"-19"-270"-16,0 0-35 0,0 0-11 0,19-17-4 15,-19 17-4-15,36-26-11 0,-13 9-3 16,5-1-8-16,3-2-2 0,1 0-14 0,3 3-7 16,-3-3-17-16,3 8-14 0,-6-6-23 0,7 12-26 15,-16-12-37-15,14 23-75 0,-34-5-108 0,17-13-171 16,-17 13 62-16,0 0 427 0</inkml:trace>
  <inkml:trace contextRef="#ctx0" brushRef="#br2" timeOffset="163714.9365">7766 14125 1300 0,'-39'13'196'0,"22"10"-86"16,-5-15-37-16,22-8-19 0,0 0-25 0,0 0-13 16,0 0-9-16,0 0-2 0,0 0 2 15,29-8-3-15,-4-8-1 0,6-6-5 16,4-2 0-16,4-5-26 0,8 5-39 0,-10-11-35 15,17 18-52-15,-18-20-47 0,21 19-136 0,-1-2-158 16,-14-13 80-16,16 21 415 0</inkml:trace>
  <inkml:trace contextRef="#ctx0" brushRef="#br2" timeOffset="163964.9468">8797 13286 1472 0,'0'0'347'0,"0"0"-327"0,0 0-21 0,3 17-1 16,-3-17-19-16,-8 17 27 0,-1 2-27 0,-5 7 28 15,-2 4-14-15,-1 4-9 0,0-4 0 0,5 4-11 16,-2-6-3-16,8 2-20 0,-4-8-11 0,13 6-33 15,-3-28-32-15,10 35-68 0,-10-35-155 0,17 6-132 16,14 3 126-16,-14-28 355 0</inkml:trace>
  <inkml:trace contextRef="#ctx0" brushRef="#br2" timeOffset="164136.802">9264 13258 1648 0,'-27'37'75'0,"-10"-1"-20"15,1 6-38-15,0 3 12 0,1 2-12 16,1 3-17-16,0 2 7 0,1 1-10 0,1 0 8 16,1 2-11-16,3-5 3 0,3 1-18 0,2-6-2 15,7 0-19-15,-2-11-47 0,14 7-13 0,-10-23-87 16,25 17-105-16,-5-15-214 0,-6-20 15 0,25 31 414 16</inkml:trace>
  <inkml:trace contextRef="#ctx0" brushRef="#br2" timeOffset="164496.1883">9127 13794 1528 0,'-17'13'80'16,"17"-13"-36"-16,0 0-8 0,0 0-12 0,0 0-8 15,0 0 8-15,0 0 8 0,20-12 12 16,1 6-1-16,3-5-5 0,6 2-10 15,-2-3-3-15,3 2-8 0,-2 0-4 0,-3 4-6 16,-3 3-5-16,-6 0-2 0,-17 3-1 0,22 5 0 16,-22-5 1-16,0 0 2 0,10 18-2 0,-10-18 2 15,-10 27-3-15,-2-8 2 0,-4 5-3 0,-4 3 3 16,-1 1-4-16,-4 1 5 0,1 0 11 16,1 1-18-16,2-2 21 0,4 0-20 0,3-3 7 15,3-2 3-15,2-1-5 0,4-4 2 0,5-18-3 16,0 28 1-16,0-28-2 0,15 17 1 0,-15-17-2 15,30 7 1-15,-8-10 0 0,6-1-3 0,4-6-5 16,3-6-12-16,8 1-15 0,-3-10-26 0,11 7-28 16,-9-17-65-16,18 24-118 0,-19-14-290 15,10 1 10-15,4 7 290 0</inkml:trace>
  <inkml:trace contextRef="#ctx0" brushRef="#br2" timeOffset="165152.4038">10169 13772 1387 0,'-30'-8'84'0,"30"8"-46"16,-21-4-13-16,21 4-8 0,-23 1-8 0,23-1-4 16,-26 6 0-16,26-6 4 0,-25 11 2 0,25-11 9 15,-27 20 3-15,27-20 6 0,-23 25-1 0,13-8-2 16,-1 0-8-16,3 4 3 0,-1-1-6 0,4 3-12 16,-1 0 28-16,3 1-32 0,0-2 26 0,2-1-14 15,1-21-11-15,5 26 6 0,-5-26-6 0,0 0 1 16,23 12 2-16,-23-12-2 0,21-6 6 15,-21 6 3-15,23-17 3 0,-23 17 1 16,23-31-17-16,-14 11 25 0,0-2-28 0,1-4 22 16,-2 0-10-16,2-2-6 0,1 0 4 0,-1-2-4 15,-1 1 5-15,0 0-6 0,1 2 5 0,-1 2-6 16,0-1 6-16,1 2-5 0,-2 1 5 0,2 4-4 16,-10 19 1-16,19-26-2 0,-19 26 2 0,0 0-2 15,20-7 2-15,-20 7 4 0,0 0-2 16,16 31 7-16,-10-14-3 0,0 4 4 0,-1 0-3 15,1-2 3-15,-1-1-4 0,-1-1 0 0,-4-17-3 16,13 27-1-16,-13-27-2 0,18 15 1 0,-18-15 0 16,28 8-1-16,-11-10 0 0,0-1-2 0,2-2 2 15,1-4-2-15,-1 0 2 0,-1-1-2 16,-1-1 2-16,-17 11-1 0,28-19 1 16,-28 19-1-16,20-17 1 0,-20 17 0 0,0 0 1 15,14-18-1-15,-14 18 2 0,0 0 2 0,0 0-2 16,0 0-3-16,0 0 0 0,0 0 0 0,0 0 0 15,0 0 0-15,0 0 0 0,3 17 0 0,-3-17 0 16,2 27 0-16,0-10 0 0,0 2 0 0,0 0 0 16,1 3 0-16,2 2-10 0,-3 0-10 0,1 5-13 15,-2-4-4-15,2 6-8 0,-4-7-46 16,9 11-23-16,-8-35-95 0,12 52-162 0,-7-28-183 16,-1-7 33-16,13 10 480 0</inkml:trace>
  <inkml:trace contextRef="#ctx0" brushRef="#br2" timeOffset="165652.3975">10744 13794 1408 0,'0'0'161'15,"0"0"-116"-15,25-24-15 0,-13 7 4 0,10 1-6 16,1-3 0-16,3 1-8 0,1-3 1 0,2 4-5 16,-2 0-3-16,-1 4-9 0,-2 2 0 0,-3 4-4 15,-3 4 1-15,-18 3 0 0,27 0-1 0,-27 0 2 16,18 11 1-16,-18-11 1 0,10 21 0 15,-10-21 5-15,1 31-1 0,-2-10 5 0,-5 1-3 16,1 3 4-16,-3 2-1 0,1 2 5 0,1 0-5 16,0 1 3-16,1-1-10 0,4 0-12 15,0-5 20-15,2-1-23 0,4-3 22 0,1-4-12 16,-6-16-1-16,19 23 1 0,-19-23-2 0,27 13 2 16,-27-13-1-16,33-3 2 0,-12-3 2 0,2-5-2 15,1-3-2-15,0-2 2 0,-2-3-8 16,0-3 25-16,-2-2-17 0,-3-2 18 0,-3-3-10 15,-2 1-7-15,-2 1 3 0,-3 1-5 0,-4 2 2 16,-2 2-3-16,-2 0 2 0,-2 3-3 0,2 0 2 16,1 2-4-16,0 17 1 0,1-26-6 0,-1 26-4 15,0 0-8-15,0 0-7 0,14-20-9 0,-14 20-10 16,23-11-11-16,1 11-21 0,-2-15-40 16,21 20-106-16,-18-13-284 0,14-4-50 15,4 5 225-15</inkml:trace>
  <inkml:trace contextRef="#ctx0" brushRef="#br2" timeOffset="166047.287">11675 13235 1693 0,'-20'-12'58'0,"20"12"-41"15,13-18-1-15,-13 18-1 0,36-25 10 0,-13 13 7 16,-1 0 0-16,3 2-3 0,-2 0-3 0,3 3-14 0,-3 2-2 16,1 0-5-16,-4 3 0 0,-2-1-4 0,-18 3-2 15,24 3-1-15,-24-3 0 0,0 0 1 0,13 17 0 16,-13-17 2-16,-5 25-4 0,5-25 5 0,-20 34-4 15,4-16 4-15,-4 4-3 0,-2 1 1 16,-3 0 7-16,2 1-8 0,-1-1 26 16,1 1-17-16,2-3 14 0,4-2-11 0,6-2-9 0,11-17 1 15,-7 27-3-15,7-27-1 0,9 20-1 16,-9-20 1-16,23 16-4 0,-4-14-1 0,7 0-10 16,5-10-13-16,8 2-18 0,3-11-32 0,11 9-52 15,-13-21-88-15,26 25-140 0,-16-13-180 0,8-4 12 16,13 12 444-16</inkml:trace>
  <inkml:trace contextRef="#ctx0" brushRef="#br2" timeOffset="166207.9938">12675 13460 1905 0,'-24'8'87'0,"1"-7"-46"0,6-2-27 0,17 1-14 16,-23-13 0-16,23 13-13 0,-14-27-42 0,14 27-47 15,-6-54-136-15,15 30-390 0,-7-4 5 0,2-2 236 16</inkml:trace>
  <inkml:trace contextRef="#ctx0" brushRef="#br3" timeOffset="170508.783">5585 13064 641 0,'0'0'109'0,"0"0"-7"0,-21 3-5 0,21-3-1 16,0 0-5-16,-18 6-5 0,18-6-16 0,0 0-17 16,0 0-21-16,0 0-15 0,0 0-10 15,0 0 2-15,-8 23 5 0,14-6 6 16,0 4-3-16,4 3 0 0,0 4-11 0,1 2 4 16,-1 1-13-16,1 3 8 0,-1 3 10 0,0 2-27 15,-3 4 29-15,-2 2-29 0,-3 1 9 0,1 3 12 16,-4 2-1-16,-1 3 15 0,-4 0-7 0,3 2 15 15,-6 0-15-15,3 2 14 0,-1 1 2 0,0 3-24 16,-1-4 21-16,2 1-26 0,-1-4 3 0,3-1 10 16,-1 1-18-16,3-3 9 0,1 0-13 15,2-5 11-15,0-3-10 0,3-4 10 0,-1-6 7 16,4-2-27-16,0-4 30 0,1-2-31 0,1-4 14 16,-1-4 4-16,-8-18-6 0,19 27 6 15,-19-27-4-15,19 17-3 0,-19-17-8 0,18 8-5 16,-18-8-7-16,19 2-3 0,-19-2 4 0,18-3-1 15,-18 3 5-15,20-9 5 0,-20 9 6 0,17-8 3 16,-17 8 6-16,0 0-2 0,20-6 4 16,-20 6-1-16,0 0 2 0,0 0 6 0,18 0 6 15,-18 0 5-15,0 0 4 0,26 8 5 0,-26-8-3 16,25 9 0-16,-25-9-6 0,33 7-4 0,-12-3-4 16,3-1-2-16,3 1-4 0,2 0-2 0,3-2-3 15,5 0 3-15,6 1-2 0,2-1 2 0,5 1-2 16,3-1-4-16,3-1 1 15,5-1-2-15,2 1 1 0,3-2 1 0,3 0-1 16,3-1 2-16,6-1 2 0,3-2-3 0,3 1 3 16,6-2-1-16,1-1 0 0,3 3 0 0,2-2-2 15,1 1-2-15,1 0 1 0,6 1 0 0,-2 1 4 16,3-1 0-16,2 2-4 0,-1 0 0 0,3 0 0 16,2 1-3-16,1 0 5 0,0 1 1 0,2 0-2 15,0-2 4-15,1 2 1 0,1-1-5 16,0-2 1-16,-2-1 0 0,3-2 6 0,1-1 0 15,0-2 3-15,0-1-4 0,1 0-1 0,-2-1-4 16,0-1-17-16,-1-1 30 0,-3 4-31 0,1 0 32 16,-5 1-13-16,-3 2-3 0,-4 0 1 15,-1 1 1-15,-6 4-1 0,-4 0 0 0,-3 3 2 16,-9 2-1-16,-2 0-1 0,-4 2 2 0,-4 2-2 16,-3 0-15-16,-6 2 30 0,-3 1-32 15,-5 0 31-15,-4-2-12 0,-4 1-1 0,-7 0 3 16,-3-2-1-16,-3-1 0 0,-4 1-3 0,-3-2 2 15,-3 0-2-15,-3-3 2 0,-18-3-1 0,28 6 0 16,-28-6 0-16,18 5 0 0,-18-5-4 0,0 0-2 16,17 3-2-16,-17-3-3 0,0 0 0 0,17-4-3 15,-17 4 3-15,17-4-2 0,-17 4 3 16,18-4 1-16,-18 4 2 0,20-5 4 16,-20 5 1-16,17-3 3 0,-17 3-1 0,0 0 1 15,20-2 3-15,-20 2 6 0,0 0 4 0,19-1 2 16,-19 1-2-16,0 0-4 0,0 0-1 0,0 0 0 15,18 0 1-15,-18 0 1 0,0 0-1 0,0 0 2 16,0 0-2-16,0 0-2 0,0 0 2 0,0 0-4 16,18-17-1-16,-18 17 1 0,9-18-6 15,-9 18 1-15,8-25-14 0,-8 25 26 0,12-26-28 16,-12 26 28-16,13-26-14 0,-13 26-3 0,12-25 1 16,-12 25-3-16,9-24 5 0,-9 24-4 0,11-23 5 15,-11 23-1-15,10-22 2 0,-10 22-2 0,10-24 2 16,-10 24-3-16,11-29 4 0,-11 29-3 15,12-33 4-15,-6 15-5 0,1-1 6 0,1-1-6 16,-1-1 2-16,-1-2-2 0,0-2 1 16,-1 0-1-16,1 0 6 0,-1-2-6 0,-1-1 8 15,-2-2-9-15,0 0 8 0,0-3-8 0,-1 0 5 16,-1 1 10-16,0-1-26 0,0 0 25 0,0 1-23 16,1-1 10-16,0 1 5 0,2-2-7 0,2 1 8 15,-1-1-7-15,4-1 7 0,1-2-7 0,4-3 6 16,-1 0-8-16,5-3 8 0,0 2-7 15,0 1 8-15,1-1-7 0,0 3-4 0,-1-1 22 16,0 1-24-16,-3 3 24 0,-3 3-12 16,-2 1-6-16,-1 2 7 0,-1 3-5 0,-2-1 5 15,1 1-4-15,-2 0 3 0,1 0-2 0,-1-1 5 16,1 0-7-16,1 1 6 0,0-1-6 0,0 1 3 16,1-1-4-16,0 3 5 0,1 0-7 0,0 2 8 15,0 4-6-15,-2 0 4 0,-6 18-1 16,10-27-2-16,-10 27 0 0,6-17 2 0,-6 17-3 15,0 0 5-15,0 0-3 0,0 0 0 0,0 0-1 16,0 0-2-16,0 0-2 0,-17-11-1 0,17 11 2 16,0 0-1-16,-27 10 3 0,27-10 1 0,-22 12 2 15,22-12-4-15,-24 11 2 0,24-11-2 0,-21 7 1 16,21-7 1-16,0 0 1 0,-20 7 0 16,20-7 1-16,-21 1 0 0,21-1-1 15,-25 5 0-15,25-5-2 0,-35 10 1 0,14-5 0 16,-3 2 0-16,-4 0-2 0,-2 4-3 0,-4 0 1 15,-2 1-5-15,-7 3 5 0,-1-1-3 0,-3 0 4 16,-2 1-1-16,-3-1 4 0,0 0-5 0,-3 1 4 16,0-2-3-16,-1-1 3 0,1 1 1 0,-3-1 2 15,-2-1-2-15,0 0 3 0,-2-1-2 16,0-3 3-16,1 2 0 0,-1-5 0 0,1 1-2 16,1-2 1-16,0-1-3 0,0 0 2 0,0 0-1 15,-2 0 1-15,-1 1-1 0,-1-1 1 0,0 0-1 16,0 2 0-16,-2 0 1 0,2-1 0 15,-2 2 0-15,3 0 1 0,-3-1-3 0,1-1 2 16,-2 0-1-16,0-1 1 0,1-1-1 0,-1-1 1 16,0 0 1-16,-1 0 0 0,1-1 0 15,-1 0-2-15,-1 0 2 0,0-1-1 0,-2 0 0 16,-3 1 0-16,0-3 2 0,1 2-1 0,-1-1 0 16,-1 2-1-16,-1 0-1 0,-3 1-1 0,-1 1 0 15,-3 2 3-15,0 1 0 0,-1 1-1 0,0 0-2 16,0 0-1-16,-2 1-2 0,-2-1 2 0,1 0-1 15,1-1 7-15,0 0 0 0,4 0-1 16,0-2-1-16,1-1-4 0,2-2 0 0,0 0 2 16,0-2 0-16,1-1 3 0,4-1-1 15,1 0 1-15,1-2 1 0,4-1-5 0,0 0 6 16,-2 0-3-16,2-1 2 0,1 1-1 0,2 3-1 16,0 0-2-16,2 1 1 0,0 2-1 0,1 1 2 15,0 3-2-15,-3 3 0 0,1 0 3 0,-1 2-4 16,1 0 2-16,2 1-5 0,2 0-3 15,2-1 1-15,2-1 2 0,5-2 4 0,2 1 2 16,5-3 0-16,2 1-2 0,4-3-1 0,3-3 0 16,7 1-7-16,2-6-25 0,26 8-65 0,-37-25-130 15,37 25-351-15,-8-31 7 0,7 3 278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1T22:39:53.3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2076 629 1104 0,'0'0'239'16,"0"0"-228"-16,0 0-5 0,0 0-8 0,0 0 2 16,0 0 3-16,0 0 3 0,0 0 2 15,0 0 4-15,0 0-3 0,14 23 3 0,-14-23 12 16,12 29 4-16,-3-12 36 0,-5 6-25 16,3 8-12-16,-6 9 7 0,5 9-28 0,-7 4 29 15,1 4 10-15,-6 3-17 0,1 7 5 0,-6 1-4 16,0 6-27-16,-2-1 14 0,-1 1-17 0,1-8 1 15,1-1 12-15,1-7-15 0,4 2 10 0,1-6-12 16,2-3 10-16,4-8-11 0,2-7 10 16,2-7-9-16,2-10 5 0,-6-19-5 0,15 23 5 15,-15-23-3-15,18 4 3 0,-18-4 1 0,0 0-2 16,24-19 3-16,-14 1-2 0,1-10 5 0,0-10-7 16,1-15 8-16,-1-9-12 0,1-11 14 0,-2-9-18 15,-3-3 21-15,-2-8-1 0,-4-5-10 0,-3-1 13 16,-2-1-15-16,-4-1-9 15,-1 9-14-15,1-4 35 0,-1 6 5 0,4 8 8 16,3 7 25-16,3 16-36 0,3 12-19 0,4 4 5 16,3 7-9-16,2 6 7 0,4 3 3 0,2 10-7 15,3 6 13-15,1 3-15 0,2 3 12 0,4 3 7 16,2-1-15-16,2 3 18 0,1 5-11 0,1-1-3 16,1 5 11-16,0 6-8 0,0 3 7 0,-2 10-4 15,-2 4-2-15,-4 10-4 0,-6 1-4 16,-6 7 7-16,-10 5-1 0,-6 6 3 0,-10 3 9 15,-7-5 10-15,-10-3-20 0,-6-5-7 0,-7-4-4 16,-4 4-14-16,-3-6 19 0,0-3 9 16,0-7-5-16,2-6 2 0,8-4-6 0,4-6-10 15,7-3-27-15,2-10-33 0,24-6-92 0,-30-6-180 16,30 6-246-16,0 0 16 0,-2-18 465 0</inkml:trace>
  <inkml:trace contextRef="#ctx0" brushRef="#br0" timeOffset="843.7521">3141 1155 770 0,'0'0'51'0,"-18"13"-4"0,18-13 51 15,-22 14 28-15,2-13-11 0,20-1 8 0,-35 5-50 16,17-2-14-16,-6-3-12 0,2 5-6 0,-6-4 2 15,3 5-8-15,-6 0 20 0,3 5-38 0,-5-1 29 16,3 8-33-16,-6 1 10 0,2 8 6 0,-1 2-8 16,2 7 9-16,-1 2-11 0,1 5 8 15,2 1-13-15,4-2 4 0,5-1-13 0,7-1 3 16,7-3-9-16,7-5 4 0,7-4-8 0,6-7 4 16,5-6-3-16,7-1 1 0,8-6 2 0,4-2 0 15,7-5 0-15,3-3 2 0,8-7 1 16,3-6-8-16,1-6 3 0,3-7-5 0,-3-4 3 15,1-3 1-15,-6-2 6 0,-3-1-6 0,-9 0 9 16,-4-2-9-16,-8-1 4 0,-6 1-5 16,-7 1 5-16,-6 2-8 0,-7 6 12 0,-5 0-6 15,-5 6 0-15,-5 3 27 0,-9 2-28 0,-2 3 23 16,-6 5-18-16,-4 4-2 0,-1 6 2 0,-3 4-2 16,2 4 1-16,1 4-2 0,3 5 1 0,5 1-17 15,3 1 22-15,6-1-24 0,17-16 24 0,-16 29-5 16,16-29-4-16,11 21 4 0,-11-21-5 15,40 11 3-15,-9-9 2 0,6-1 1 0,7-3 2 16,4-4 0-16,5-3 2 0,0-3-6 16,4 3 5-16,-3-2 0 0,-3 3 1 0,-4 0 1 15,-7 1-6-15,-5 2 1 0,-11 4 0 0,-6 1 2 16,-18 0 4-16,0 0-1 0,0 0 4 0,0 0 1 16,10 27-4-16,-16-7 1 0,-4 4-9 0,-3 5 3 15,-4 5-7-15,-3 2 5 0,-2 2-5 16,0 0 7-16,0-1-5 0,4-4 8 0,5-2-7 15,3-7 2-15,6-4-4 0,4-20 3 0,9 27-2 16,-9-27 0-16,29 13 2 0,-7-13-1 0,5-4 3 16,4-7 0-16,3-7 3 0,5-5-3 0,0-5 4 15,3-6-7-15,-1 1 6 0,0-4-7 16,0-1 8-16,-5 3-7 0,-2-1 5 0,-7 3-4 16,-5 5 2-16,-4 2-3 0,-6 6 1 15,-2 2 1-15,-10 18-4 0,0 0 5 0,0 0 2 16,0 0-3-16,0 0 2 0,0 0-2 0,0 0 0 15,1 18-2-15,-6 7-2 0,-3 6 4 0,-1 5-7 16,-2 4 8-16,0-1-5 0,2 0 5 0,1-5-3 16,5-3 6-16,4-4-5 0,4-6 1 0,4-1-2 15,-9-20 2-15,30 28 1 0,-12-19 4 16,2-5-2-16,2-5 1 0,5-7-4 0,0-5 1 16,6-5 2-16,1-6-1 0,2-4 5 0,3-5-9 15,-1-2 7-15,0-4-8 0,-3 0 8 16,-5 0-6-16,-3 0 4 0,-8 2-10 0,-4 3-7 15,-9-1 9-15,-2 2-34 0,-9-2 9 0,-1 0-32 16,-9-5-35-16,9 3-45 0,-18-9-69 0,20 11-37 16,-19-4-86-16,5 12-147 0,18 27 145 15,-18-19 336-15</inkml:trace>
  <inkml:trace contextRef="#ctx0" brushRef="#br0" timeOffset="1482.923">4619 1259 1224 0,'-8'21'66'0,"8"-21"-53"16,0 0 9-16,0 0 23 0,21 8 15 0,-21-8 8 15,34-7-2-15,-15-4-3 0,11 1-8 16,-1-8-19-16,6 0 27 0,0-3-47 15,6 0 23-15,-5-1-22 0,2-1-13 0,-7 2 4 16,-4 3-5-16,-7 1 7 0,-20 17-1 0,21-23 8 16,-21 23-2-16,0 0 3 0,-1-22-7 0,1 22-4 15,-22-13-7-15,4 6 3 0,-6 4-4 0,-5 3-1 16,-5 3 2-16,-5 5-8 0,0 4 6 0,-3 4-3 16,3 4 6-16,3 0-5 0,3 3 7 0,4 0-5 15,3 2 7-15,6 2 6 0,3-2-28 0,3 2 27 0,7 0-28 0,3-2 18 16,6 0 6-16,5-3-7 0,4-1 5 0,7-4-2 15,6 0 1-15,7-4-1 0,4-1 0 0,6-5-1 16,8-1 7-16,6-4-1 0,7-5 1 16,2-3-1-16,3-4-7 0,0 1 1 0,-3-3-2 15,-3 0 1-15,-7-2-2 0,-8 3 4 0,-3 2-4 16,-8 0 3-16,-6 2-1 0,-8 2-1 16,-21 5-5-16,24-6-3 0,-24 6-1 0,0 0 0 15,0 0 1-15,0 0 1 0,-7 30 0 0,-4-9-4 16,-4 5 4-16,-4 6-6 0,-4 1 8 0,-2 2-3 15,1-3 12-15,3-1-4 0,5-5 8 0,7-5-5 16,4-4 2-16,5-17-3 0,1 21 5 0,-1-21 1 16,0 0 7-16,16 5 5 0,-16-5 2 15,18-19 4-15,-4 0-5 0,1-7 1 16,5-4-8-16,-1-5 3 0,-1 1-14 0,-2-2-2 16,-1-1 0-16,-4 1 0 0,-1-1 0 0,-2 2 0 15,-1 2 0-15,1 4 0 0,-1 1 0 0,1 5 0 16,1 3 0-16,-9 20 0 0,22-28 0 0,-22 28 0 15,35-23 0-15,-9 11 0 0,4 0 0 0,8 3 0 16,1-3 0-16,8 5-54 0,-6-7-61 16,17 12-149-16,-24-3-392 0,9 5 37 0,0 6 281 15</inkml:trace>
  <inkml:trace contextRef="#ctx0" brushRef="#br0" timeOffset="1996.2727">2034 2285 1602 0,'-20'-4'181'0,"20"4"-154"16,0 0-25-16,22-17-5 0,2 5 7 0,9-3-2 15,10 0 7-15,9-1-6 0,10-3 4 0,11-2-6 16,8-2 1-16,10 0-3 0,8 1 4 0,4 0-4 16,11-2 7-16,2 0-4 0,4-1 12 0,6 5 2 15,0 5-26-15,4 1 32 0,2 5-36 0,5-2 26 16,-1 1-1-16,4 2-2 0,1 0 3 16,1 2-3-16,-1 0 2 0,2 3-5 0,-1-3 7 15,-2 2 1-15,-3-2 0 0,0 0-2 0,-5-3-7 16,-8 1-4-16,-5-4 0 0,-3-1-2 0,-12 2 1 15,-8-1-3-15,-12 3 3 0,-14 2-7 0,-16 2-7 16,-12 0-8-16,-15 5-12 0,-27 0-3 16,0 0-21-16,0 0-33 0,-21 11-84 15,-29-19-140-15,7 15-231 0,-11 7-6 0,-10-9 404 16</inkml:trace>
  <inkml:trace contextRef="#ctx0" brushRef="#br0" timeOffset="3249.8113">1325 3051 560 0,'0'0'192'0,"0"0"-115"0,0 0-15 16,19-12 5-16,-19 12 8 0,0 0 1 0,0 0-14 15,17-10-17-15,-17 10-14 0,0 0 2 0,0 0 3 16,17 20 10-16,-17-20 3 0,9 31 1 0,-6-8-15 16,2 9-2-16,-4 4-19 0,1 5-17 0,-3 6 21 15,1 3-25-15,-2 1 28 0,0 4-2 0,-2-4-7 16,0 6 15-16,-1-5-10 0,1 0 13 15,-2-3-12-15,3-1 8 0,-2-4-14 16,4-1 5-16,-1-8 4 0,4-4-30 0,-2-8 25 16,2-3-29-16,-2-20 12 0,5 24 3 0,-5-24-2 15,0 0 1-15,0 0 1 0,0 0 0 0,0 0 2 16,10-21-3-16,-8-1-12 0,-1-9 27 0,2-8-27 16,-2-4 25-16,0-3-8 0,0-3-9 0,1 0 11 15,-1-2-11-15,-4-2 11 0,2-3-11 16,-3-2 15-16,1-1-13 0,2 0-3 0,1-2 18 15,1 1-21-15,4 3 20 0,2 1-6 0,4 8-11 16,5 6 9-16,2 5-8 0,1 8 7 0,2 6-6 16,2 6 6-16,0 5-5 0,2 4 0 0,0 4 1 15,1 4-1-15,-1 5 2 0,1 5 1 16,1 3 0-16,-1 4-4 0,0 2 3 16,-2 5-4-16,-2 2 4 0,-4 2-3 0,-2-1 5 15,-4 1-5-15,-4 1 7 0,-5 0-2 0,-3 3 9 16,-5 0-5-16,-4 2-8 0,-8 1 22 0,-4 0-27 15,-7-1 23-15,-4 1-11 0,-3-2-11 0,-3-3 4 16,-1-3-5-16,2-3 4 0,3-5-1 0,2-3-3 16,8-4-10-16,3-6-7 0,21-6-25 0,-24 3-38 15,24-3-91-15,0 0-118 0,0 0-273 16,0 0 38-16,25-23 400 0</inkml:trace>
  <inkml:trace contextRef="#ctx0" brushRef="#br0" timeOffset="4234.2027">2084 3551 225 0,'0'0'95'16,"17"0"-42"-16,-17 0 14 0,28-4 8 16,-28 4-3-16,26-6-6 0,-26 6-2 0,19-6 7 15,-19 6 10-15,0 0 15 0,0 0 13 0,0 0 7 16,0 0-5-16,7-21-17 0,-7 21-24 0,0 0-13 16,-18-7-6-16,18 7-3 0,-24-3-3 0,7 1-6 15,17 2-5-15,-32 9-8 0,15-2-5 0,-1 2-7 16,1 4 0-16,-1 1-5 0,2 4 2 15,-1 2-5-15,1 2 3 0,0 2-7 0,3 0 5 16,1 0-5-16,2 2 4 0,3-3-4 0,3 0 4 16,4-3-6-16,4-3 3 0,-4-17-4 0,18 30 3 15,-18-30-3-15,35 20 4 0,-13-17-1 16,2-2 1-16,3-4 1 0,2-4-2 0,3-7 2 16,2-4-2-16,-1-5 3 0,-2-5-5 0,1-2 5 15,-1-4-6-15,-4-1 9 0,-1 0-8 16,-4-1 6-16,-6 2-7 0,-7 2 5 0,-4 5-5 15,-3 1 4-15,-7 4-4 0,-4 2 3 0,-3 2-5 16,12 18 2-16,-34-27-5 0,12 20 1 0,-1 5-1 16,-1 4 0-16,-1 3 3 0,2 6 0 0,1 2 2 15,4 1-1-15,18-14 2 0,-27 29-3 0,27-29 3 16,-12 22-4-16,12-22 3 0,0 0-3 16,17 20 3-16,-17-20-2 0,35 7 3 0,-9-7 0 15,3-3 1-15,5-4 4 0,4 0-3 16,0-2 2-16,2-1-3 0,-3 1 2 0,0-1-3 15,-4 3 2-15,-4 1-1 0,-5 0 2 0,-3 4 0 16,-21 2 2-16,28-3-1 0,-28 3 1 0,0 0 0 16,0 0 3-16,0 0 0 0,0 0 0 0,0 0 0 15,6 18-4-15,-6-18 1 0,-5 19-4 16,5-19 3-16,-11 26-4 0,4-8 4 0,0 2 0 16,-1 1 6-16,2 0-4 0,1-2 3 0,3 1-6 15,2-20 0-15,1 30-3 0,-1-30 2 0,9 23-2 16,-9-23 1-16,0 0-1 0,25 17-1 0,-25-17 0 15,28 0 1-15,-8-6 0 0,0-3 0 0,3-4 2 16,2-4-2-16,1-5 3 0,0-2-3 16,0 0 3-16,0-1-4 0,-3 0 5 15,-1 1-5-15,-1 2 2 0,-5 3-2 0,-4 1 3 16,-12 18-2-16,17-24 3 0,-17 24-2 0,0 0 1 16,0 0 1-16,0 0-1 0,0 0-1 0,0 0-3 15,0 0-1-15,0 0-1 0,-15 24 2 0,7-6-1 16,-1 0 4-16,1 4-3 0,-1 1 3 0,2 1-3 15,1 2 4-15,2-2-4 0,3 0 4 16,1-2-4-16,1-3 3 0,-1-19-2 0,10 29 0 16,-10-29 0-16,19 21 1 0,-19-21 0 15,31 8 2-15,-10-8 2 0,4-4 3 0,2-4 2 0,2-4-1 16,-2-6-1-16,1-3-7 0,0-4 0 16,-1-2 0-16,-3-2 0 0,-2-1 0 0,-3 0 0 15,-1-1 0-15,-1 0 0 0,-3 0 0 0,-1-1 0 16,-6 2 0-16,0 2 0 0,-5-1 0 15,-2 1 0-15,0 3 0 0,-1-1 0 0,-2 2-1 16,3 4-18-16,-3 2-11 0,3 18-6 0,-2-20-9 16,2 20-20-16,0 0-51 0,2 18-121 0,-19-14-248 15,13 15-82-15,0 8 122 0</inkml:trace>
  <inkml:trace contextRef="#ctx0" brushRef="#br0" timeOffset="4874.8199">3479 3418 1398 0,'0'0'76'0,"-22"0"-43"16,22 0-11-16,0 0-6 0,0 0 2 0,0 0 12 15,21 12 14-15,-21-12 1 0,28 6-5 0,-9-7-9 16,7-1-7-16,-1-1-4 0,5-3-1 0,-2-3-2 15,2 2-3-15,-1-3-4 0,2 1-2 16,-4-3 0-16,-1-1-2 0,-7-1 5 0,-19 14 1 16,26-28 6-16,-26 28 2 0,10-25-2 0,-10 25-7 15,-4-26-21-15,4 26 23 0,-17-25-25 16,17 25 24-16,-30-21-10 0,9 15-2 0,-2 2 1 16,-1 4-1-16,-3 2 0 0,-1 4 0 0,0 4 1 15,1 3-8-15,0 4 27 0,3 5-21 0,1 2 22 16,3 2-11-16,2 2-6 0,5 1 4 0,2 0-5 15,5-1 4-15,5-1-7 0,3-3 2 0,5-4-3 16,6 1 3-16,4-6-3 0,4-2 4 16,6-5-4-16,5-4 2 0,3-6 0 0,5-7-3 15,3-2 3-15,1-5-4 0,3 1-4 0,-2-2-2 16,1 1 3-16,-4-2-4 0,-5 0 11 16,-5 0-4-16,-7 1 4 0,-2 1-2 0,-5 3 2 15,-18 13-1-15,23-20 1 0,-23 20-1 0,0 0 2 16,0 0-1-16,0 0-2 0,0 0-5 0,0 0-4 15,0 0-3-15,-21 27 1 0,8-5 6 16,-3 4 0-16,0 5 8 0,0 0-6 0,3 5 6 16,2-3-4-16,4-2 3 0,2-3-2 0,3-6 4 15,4-3-4-15,-2-19 7 0,8 27-1 0,-8-27 3 16,0 0 2-16,18 14-1 0,-18-14 1 0,0 0 3 16,25-13 3-16,-25 13-6 0,24-35-10 0,-11 10 0 15,2-7 0-15,0 0 0 0,-3-2 0 16,0 1 0-16,-2 3 0 0,-3 1 0 15,-1 1 0-15,-1 1 0 0,-1 3 0 0,-2 1 0 16,0 1 0-16,1 6 0 0,-3 16 0 0,4-28 0 16,-4 28 0-16,4-17 0 0,-4 17 0 0,0 0 0 15,0 0-9-15,25-20-23 0,-8 19-28 0,5-5 5 16,13 9-65-16,-7-19-87 0,28 16-261 0,-12-6-146 16,4-3 133-16</inkml:trace>
  <inkml:trace contextRef="#ctx0" brushRef="#br0" timeOffset="5187.3867">5214 3277 1438 0,'2'-21'94'0,"-2"21"-19"0,0 0-26 16,0 0 11-16,0 0-11 0,0 0-15 0,0 0-8 15,0 0-28-15,0 0 27 16,1 31-30-16,-6-9 31 0,0 4-9 0,-3 2-8 16,0 1 5-16,-1 0-11 0,1-1 3 0,0 0-7 15,3-4 3-15,4-1-6 0,1-1 2 0,2-3-17 16,-2-19-10-16,14 30-31 0,-14-30-39 0,20 20-61 15,-20-20-116-15,18-17-288 0,2 12 35 0,-5-18 353 16</inkml:trace>
  <inkml:trace contextRef="#ctx0" brushRef="#br0" timeOffset="5359.2627">5221 3004 1544 0,'-24'-2'196'0,"6"5"-177"0,18-3-19 15,-19 4-5-15,19-4-24 0,0 0-26 16,0 0-31-16,0 0-31 0,29 14-38 0,-29-14-38 16,36 3-63-16,-12 3-158 0,-3-12 18 0,18 22 344 15</inkml:trace>
  <inkml:trace contextRef="#ctx0" brushRef="#br0" timeOffset="5626.4976">5611 3192 1125 0,'-32'10'166'0,"26"7"-63"0,-12-11-24 15,18-6-2-15,-28 22 12 0,28-22-44 16,-33 26 22-16,16-11-41 0,-4-1 5 0,3 3 2 16,0-2-12-16,18-15-1 0,-22 28-9 0,22-28-2 15,-8 22-6-15,8-22-1 0,2 19-2 0,-2-19 1 16,16 17 1-16,-16-17 2 0,30 13 1 0,-8-9 2 16,4-3 1-16,2-1 1 0,2-2-1 15,0-1-1-15,-2 1-2 0,-2 1-1 0,-4 0-1 16,-22 1 1-16,27 2 3 0,-27-2 4 0,0 0 1 15,0 0 2-15,7 19-5 0,-7-19-2 0,-11 25-5 16,-1-9 0-16,-4 3-4 0,-3 4 1 0,-6 1-4 16,0 0 0-16,-1 0-7 0,1-5-3 0,3 2-12 15,3-5-6-15,19-16-18 0,-25 23-24 0,25-23-73 16,0 0-139-16,0 0-302 0,0 0 14 16,0 0 363-16</inkml:trace>
  <inkml:trace contextRef="#ctx0" brushRef="#br0" timeOffset="6017.0138">6962 2815 1329 0,'0'0'265'0,"0"0"-189"0,0 0-32 16,0 0-18-16,0 0-6 0,0 0-12 0,0 0-4 15,-11 23-4-15,6 3 3 0,-1 6-4 16,-1 7 8-16,0 3-10 0,0 4 10 0,0 4-11 16,2 0 8-16,0 0-11 0,2 0-5 0,-1-2 23 15,3 0-24-15,0-4 24 0,-3-1-29 0,4-4-15 16,-4-3-5-16,7 1-36 0,-10-14-19 0,13 13-53 16,-6-36-54-16,-3 35-112 0,9-15-165 15,-6-20 94-15,0 0 383 0</inkml:trace>
  <inkml:trace contextRef="#ctx0" brushRef="#br0" timeOffset="6204.68">6747 3305 1622 0,'-34'-12'129'16,"34"12"-66"-16,0 0-30 0,0 0-13 0,0 0-13 16,0 0-4-16,0 0-4 0,0 0 0 15,17 13 1-15,-17-13 0 0,33 6-1 0,-13-4 0 16,6-4-7-16,1-2-12 0,8-2-19 0,-2-10-19 15,15 6-53-15,-10-19-41 0,22 18-96 16,-19-25-68-16,9 3-178 0,8 12 68 0,-16-24 426 16</inkml:trace>
  <inkml:trace contextRef="#ctx0" brushRef="#br0" timeOffset="6564.8752">7525 2690 1295 0,'-18'23'246'16,"-10"-14"-164"-16,11 13-15 0,-10-5-14 0,10 7-4 15,-4 0-16-15,3 5 0 0,-2 0-8 0,1 8 4 16,1-1-8-16,2 5 4 0,2-1-9 0,0 2 4 16,1 1-8-16,3-1 3 0,0 2-9 15,3-3-8-15,1-1 15 0,1-1-18 16,2-5 18-16,1-1-12 0,2-6-1 0,3-6 0 16,2-4 0-16,-5-17 0 0,15 23 0 0,-15-23 0 15,22 11 0-15,-22-11 0 0,26 0 0 0,-26 0 0 16,31-11 0-16,-12 0 0 0,0-4 0 0,1-6 0 15,-1-2 0-15,-1 0 0 0,2-1 0 0,-2 1 0 16,-3 0 0-16,-1 2 0 0,-3 3 0 16,-1 1 0-16,-10 17 0 0,17-20 0 0,-17 20 0 15,0 0 0-15,0 0 0 0,18 5 0 0,-18-5 0 16,7 27-21-16,-3-4 12 0,-1 3-19 0,-1 5 2 16,-1 1-11-16,2 2-3 0,-2-3 5 15,5 3-17-15,-5-10-16 0,12 9-28 0,-6-16-17 16,16 12-48-16,-23-29-46 0,39 21-153 0,-11-7-124 15,-28-14 175-15,49 3 309 0</inkml:trace>
  <inkml:trace contextRef="#ctx0" brushRef="#br0" timeOffset="6895.8824">7872 3219 1535 0,'-33'14'135'0,"33"-14"-114"0,-7 21 20 0,7-21-30 15,3 23 31-15,-3-23-19 0,10 26-10 0,-10-26 0 16,23 19-3-16,-6-12 3 0,3-3-2 0,4 0 1 16,0-4-2-16,5-3 1 0,2-2 0 0,4-2 0 15,0-4-1-15,-1-2-6 0,-2-2-17 0,-6 1 25 16,-5-2-25-16,-4 2 28 0,-17 14-11 0,20-29-3 16,-20 29 5-16,4-28-4 0,-4 28 3 15,-14-29-3-15,14 29 1 0,-30-26-4 0,9 17 3 16,-3 3-3-16,-3 2 1 0,-1 5 1 0,-2 5 4 15,-2 5 4-15,2 4 4 0,2 5 3 0,-2 3-3 16,7 5-12-16,0 2 17 0,5 4-22 0,2 0 18 16,4 0-14-16,5-1 0 0,3-4 0 15,7-3 0-15,3-3-4 0,7-2-14 0,4-6-9 16,6 1-20-16,1-6-20 0,13 4-27 16,-3-11-13-16,19 14-96 0,-12-11-345 0,16-11-12 15,6 1 189-15</inkml:trace>
  <inkml:trace contextRef="#ctx0" brushRef="#br0" timeOffset="7427.1318">9169 3163 1556 0,'0'0'46'0,"-17"1"-30"15,17-1-4-15,0 0 3 0,-20 21 0 0,20-21 0 16,-19 33-2-16,11-10-10 0,-4 0 34 15,3 5-29-15,-2 0 29 0,4 3-12 16,-2 1-11-16,3 0 4 0,0-2-8 0,1 2 5 16,1-4-6-16,1 0 7 0,2-3-8 0,1-3 3 15,1-5-7-15,-1-17 0 0,6 23-2 0,-6-23 0 16,0 0 1-16,0 0 0 0,0 0 3 0,18 8 5 16,-18-8 6-16,0 0 1 0,20-28 2 0,-10 10-8 15,2-7-2-15,0-4-7 0,3-3 2 16,-1-2-6-16,1 1 4 0,-2-4-5 0,2 2 5 15,-3-1-6-15,0 2-7 0,0 3 21 0,-1 3-21 16,0 5 23-16,-1 3-11 0,-10 20-3 0,13-22 1 16,-13 22-2-16,0 0 0 0,0 0-3 15,21-8-3-15,-21 8-3 0,0 0-9 0,25 18-2 16,-25-18-13-16,30 21-3 0,-7-7-19 0,-4-6-15 16,13 7-17-16,-10-13-45 0,20 16-45 15,-16-22-71-15,18 17-55 0,-7-5-74 0,-8-16-22 16,21 22 387-16</inkml:trace>
  <inkml:trace contextRef="#ctx0" brushRef="#br0" timeOffset="7770.9139">9842 3234 1220 0,'-22'-11'104'15,"22"11"-40"-15,-38-8-5 0,19 9 5 16,-7-6-2-16,4 9-7 0,-4-4-7 0,4 6-6 16,-5-2-8-16,5 6 1 0,-2 0-2 15,2 7-13-15,-2-2 33 0,3 8-31 0,1 0 22 16,2 4-13-16,2 1-15 0,5 1 2 0,2-1-9 15,4 1 1-15,2-4-7 0,5-2-2 0,4-2-1 16,3-2 0-16,-9-19 0 0,33 28 0 0,-11-17 0 16,1-5 0-16,5-3 0 0,0-5 0 15,3-5 0-15,0-4 0 0,0-5 0 0,-1-3 0 16,-1-3 0-16,-1-4 0 0,-4 2 0 0,-3 0 0 16,-5-1 0-16,-1 2 0 0,-6 0 0 0,0 0 0 15,-3 3 0-15,0 2 0 0,-6 18 0 0,6-26 0 16,-6 26 0-16,0 0 0 0,0 0 0 15,0 0 0-15,0 0 0 0,0 0 0 0,-19 8 0 16,11 9 0-16,2 4 0 0,-1 4 0 16,2-1 0-16,1 0 0 0,6-2 0 0,0-4-5 15,4-1-18-15,-6-17-6 0,22 22-7 0,-22-22-2 16,39 8 0-16,-16-11-11 0,11-1-32 0,-6-18-57 16,22 18-133-16,-21-19-253 0,11-8-29 0,9 6 292 15</inkml:trace>
  <inkml:trace contextRef="#ctx0" brushRef="#br0" timeOffset="7958.382">10375 2803 1425 0,'-16'23'276'0,"-9"-11"-205"0,8 11-20 16,-3 4-14-16,1 8-4 0,0 5-17 0,0 5 2 16,-3 3-11-16,2 4 9 0,1 0-10 0,2 3-7 15,2-2 15-15,3-1-20 0,2-1 16 16,3-3-12-16,2-3-19 0,0-9-27 0,8 4-33 15,-5-11-5-15,15 7-53 0,-13-36-68 0,10 29-351 16,-10-29 1-16,10 18 284 0</inkml:trace>
  <inkml:trace contextRef="#ctx0" brushRef="#br0" timeOffset="8145.9439">10018 3199 1870 0,'0'0'69'0,"0"0"-46"0,-8 17-11 0,8-17-3 16,0 0 1-16,23 21 1 0,-23-21-13 0,36 14 10 16,-10-9-17-16,7-2 10 0,3-3-2 0,5-1-12 15,0-3 1-15,4 3-31 0,-4-4 0 16,5 5-28-16,-7-7-10 0,8 12-25 0,-15-20-105 16,18 13-246-16,-14 0-110 0,-10-7 171 15</inkml:trace>
  <inkml:trace contextRef="#ctx0" brushRef="#br0" timeOffset="8458.4349">10488 3276 1462 0,'-9'30'145'15,"9"-30"-85"-15,-11 19-16 0,11-19-14 0,0 0-3 16,5 21-7-16,-5-21 3 0,21 10 2 0,-4-6 7 16,1-4-1-16,4 0 1 0,0-4-4 0,2 2-4 15,-2-4-5-15,-1 1-4 0,-3-3-5 0,-18 8-1 16,27-15-1-16,-27 15-5 0,15-20-3 0,-15 20 0 15,9-20 0-15,-9 20 0 0,4-27 0 0,-4 27 0 16,-8-26 0-16,8 26 0 0,-19-27 0 16,19 27 0-16,-33-24-10 0,12 15-3 15,-2 3 3-15,-1 4 4 0,0 4 4 0,-2 4 3 16,0 6 2-16,1 5 6 0,-1 3-3 0,3 3-8 16,3 0 19-16,1 2-24 0,5-1 19 0,3 2-10 15,5-5-5-15,5-1 3 0,1-20-8 0,11 29-7 16,-11-29-11-16,29 22-12 0,-7-13 0 15,2-3 3-15,9 4-19 0,-3-12-62 0,22 18-176 16,-8-16-313-16,5-1 12 0,6 6 370 0</inkml:trace>
  <inkml:trace contextRef="#ctx0" brushRef="#br0" timeOffset="8864.6977">11852 2805 1332 0,'0'0'74'0,"-21"-2"-58"16,21 2-11-16,-18 11 2 0,18-11 0 0,-24 27 4 15,6-5 1-15,2 8 19 0,-7 1 7 0,6 13 17 16,-8-6-8-16,7 10-1 0,-1-1-24 0,3 1-1 15,1 2 0-15,3-2-29 0,4-3 23 0,3-2-29 16,3 0-2-16,1-7-5 0,9 3-33 0,-6-14-21 16,15 9-61-16,-17-34-76 15,27 33-193-15,-9-16-90 0,-18-17 172 0</inkml:trace>
  <inkml:trace contextRef="#ctx0" brushRef="#br0" timeOffset="9036.6014">11441 3265 1655 0,'0'0'105'0,"1"18"-62"0,-1-18-35 0,0 0-8 15,0 0 1-15,15 20-3 0,-15-20 3 0,36 3-1 16,-9-5-1-16,6-5 1 0,5-7 1 0,10 4-67 16,-4-16-16-16,22 15-121 0,-20-25-114 15,9 7-211-15,8 4 14 0,-14-15 414 0</inkml:trace>
  <inkml:trace contextRef="#ctx0" brushRef="#br0" timeOffset="9411.6038">12082 2679 1276 0,'-20'48'379'0,"-3"-19"-344"15,10 6-7-15,0 0-3 0,5 8 15 16,-3-3-12-16,4 5 6 0,-4-1-10 0,1 2 6 15,1 0-10-15,0-3 5 0,1 0-13 16,0-2-7-16,0-4 18 0,1 2-21 0,-2-5 22 16,2 0-10-16,1-4-6 0,1-5 5 0,1-4-11 15,3-4-2-15,1-17 0 0,5 19 0 0,-5-19 0 16,0 0 0-16,18 10 0 0,-18-10 0 0,21-4 0 16,-21 4 0-16,29-20 0 0,-10 3 0 15,3-5 0-15,4-5 0 0,2 1 0 0,-1-2 0 16,-1 1 0-16,0 4 0 0,-6 3-11 0,0 3 22 15,-3 2-11-15,-17 15 0 0,24-18 0 0,-24 18 0 16,19-3 0-16,-19 3 0 0,0 0 0 0,20 19 0 16,-20-19 0-16,12 36 0 0,-6-11 0 0,-2 2 0 15,0 2 0-15,-1-1-15 16,1 1-14-16,0-5-5 0,4 3-12 0,1-8-10 16,8 6-27-16,-17-25-20 0,39 36-33 0,-39-36-55 15,50 23-105-15,-20-14-216 0,-3-13 43 0,14 12 393 16</inkml:trace>
  <inkml:trace contextRef="#ctx0" brushRef="#br0" timeOffset="9786.6369">12719 3253 1624 0,'-17'-1'102'0,"-12"-6"-43"0,6 6-12 16,-5-3 0-16,4 6-11 0,-4 0-3 0,2 4-17 15,-1 1 9-15,3 4-15 0,0 1 21 0,2 5-14 16,1 2-17-16,0 2 0 0,3 2 0 0,2 0 0 15,4 1 0-15,1-1 0 0,4-3 0 0,3 0 0 16,4-20 0-16,5 29 0 0,-5-29 0 16,18 23 0-16,-18-23 0 0,32 14 0 0,-11-13 0 15,3-1 0-15,2-6 0 0,3-2 0 0,1-4 0 16,-2-3 0-16,1 0 0 0,-2-4 0 0,-3-2 0 16,1 0 0-16,-5-2 0 0,1-1 0 0,-1 2 0 15,-5-1 0-15,0 3 0 0,-3 1 0 0,-12 19 0 16,15-26 0-16,-15 26 0 15,0 0 0-15,0 0 0 0,0 0 0 0,0 0 0 16,0 0 0-16,0 0 0 0,0 0 0 0,-8 34 0 16,2-9 0-16,-1 3 0 0,-1-1 0 0,0 0 0 15,3-4 0-15,5 0-6 0,0-23-24 0,11 31-10 16,-11-31-4-16,26 16-4 0,-26-16-10 0,41 0-14 16,-19-14-18-16,15 9-55 0,-16-26-162 0,13 4-248 15,3 0 43-15,-8-15 373 0</inkml:trace>
  <inkml:trace contextRef="#ctx0" brushRef="#br0" timeOffset="9958.4791">13220 2753 1727 0,'-19'16'160'0,"4"10"-128"0,1 5-19 16,0 9 12-16,1 1-2 0,-1 6 5 15,-3 3-10-15,3 2 3 0,-1 3-21 0,3-1 0 16,4-1 0-16,0 0 0 0,6-4 0 0,-1-3 0 15,6-3-30-15,-2-8-16 0,6 2-13 0,-3-12-19 16,8 6-45-16,-12-31-98 0,0 26-376 0,0-26 27 16,0 0 248-16</inkml:trace>
  <inkml:trace contextRef="#ctx0" brushRef="#br0" timeOffset="10135.8935">12956 3144 1983 0,'-18'-3'64'0,"18"3"-64"16,0 0 0-16,0 0 0 0,0 0 0 0,18 13 0 0,-18-13 0 16,20 9 0-16,-20-9 0 0,33 1-3 15,-8-1-65-15,-3-11-65 0,21 17-105 0,-20-25-62 16,28 15-281-16,0 1 36 0,-2-12 367 0</inkml:trace>
  <inkml:trace contextRef="#ctx0" brushRef="#br0" timeOffset="10795.5978">14082 3245 1570 0,'0'0'68'0,"-18"-6"-39"0,18 6-12 16,0 0 1-16,-17 0-1 0,17 0-5 15,0 0 13-15,-27 26-27 0,27-26 44 0,-28 34-25 16,10-14 15-16,5 2 3 0,-4 1-10 0,5 4 2 15,-3-2-6-15,5 2 5 0,1 0-9 0,0-3 3 16,3-2-9-16,2-2-1 0,4-2-8 16,0-18-1-16,10 29-2 0,-10-29 0 0,22 19 0 15,-5-15 2-15,5-2 0 0,1-5 0 0,4-4 0 16,0-3-1-16,-1-6 1 0,1-3-1 16,-1-1 3-16,-1-2-5 0,1-2 5 0,-2-1-4 15,0-1 3-15,-1-2-3 0,-1 0 2 0,0 0-1 16,-2 2 0-16,-2 2 0 0,-2 2-7 0,-3 4 14 15,-13 18-15-15,21-27 16 0,-21 27-8 0,0 0 0 32,0 0 0-32,0 0 0 0,0 0 0 0,0 0-9 15,7 24 18-15,-8-2-16 0,-3 5 14 0,1 3-7 16,-2 1 0-16,2 3 0 0,1-1 0 16,1 1 0-16,3-4 0 0,2 1 0 0,3-4 0 15,1-2 0-15,5-4 0 0,1-3 0 0,-14-18 0 16,35 23 0-16,-13-17 0 0,1-5 0 0,-1-3 0 15,1-5 0-15,1-5 0 0,-1-4 0 0,1-7 0 16,-3-3 0-16,-3-3 0 0,-5-1 0 0,-2-1 0 16,-3-1 0-16,-4 0 0 0,-1-1 0 15,-3 0 0-15,-1 1 0 0,-3 1 0 16,0 4 0-16,1 2 0 0,-3 2 0 0,2 7 0 16,4 16 0-16,-7-20 0 0,7 20-34 0,0 0-38 15,0 0-31-15,0 0-38 0,0 0-49 0,17 21-70 16,-17-21-188-16,7 18-26 0,12 4 150 0</inkml:trace>
  <inkml:trace contextRef="#ctx0" brushRef="#br0" timeOffset="11432.2399">15076 3308 1348 0,'0'0'291'0,"0"0"-228"0,-16-23-24 0,16 23-20 16,-27-20 30-16,10 12-40 0,0 3 30 0,-2-2-13 15,1 3 0-15,-3 2 3 0,2 3-2 0,-3 1 0 16,3 4-19-16,-1 2 15 0,2 5-16 15,-1 1 10-15,1 7-17 0,2 1 0 16,3 1 0-16,-1 2 0 0,5 1 0 0,0 0 0 16,4-2 0-16,5 1 0 0,4-5 0 0,3-1 0 15,2 1 0-15,-9-20 0 0,29 30 0 0,-11-18 0 16,4-3 0-16,1-3 0 0,4-4 0 16,1-4 0-16,1-4 0 0,-1-3 0 0,-2-3 0 15,-2-2 0-15,-2-3 0 0,-3-2 0 16,0-1 0-16,-4-1 0 0,-2 0 0 0,-5-2 0 15,-3-2 0-15,-4 1 0 0,-1 0 0 16,-2 0 0-16,-3 0 0 0,-4 1 0 0,0 1 0 16,-2 4-6-16,11 18 12 0,-23-29-6 0,23 29 0 15,-22-15 0-15,22 15 0 0,0 0 0 0,-19-2 0 16,19 2 0-16,0 0 0 0,0 0 0 16,0 0 0-16,14 17 0 0,-14-17 0 0,22 18 0 15,-22-18 0-15,33 16 0 0,-14-9-2 0,3 0 4 16,-1 0-2-16,0-1 0 0,3 3 0 0,-5-3 0 15,-1 1 0-15,-18-7 0 0,28 13 0 0,-28-13 0 16,20 17 0-16,-20-17 0 0,11 19 0 0,-11-19 0 16,1 25 0-16,-1-25 0 0,-6 35 0 0,0-13 0 15,-3 0 0-15,-3-1 0 16,1 2 0-16,-1 0 0 0,2 0 0 0,0 1 0 16,1-3 0-16,1-3 0 0,8-18 0 0,-9 28 0 0,9-28 0 15,-2 18 0-15,2-18 0 0,0 0 0 16,0 0 0-16,0 0 0 0,21-6 0 0,-21 6 0 15,24-30 0-15,-8 6 0 0,1-5 0 0,-2-2 0 0,0 1 0 16,-2 0 0-16,-3 0 0 0,-1 1 0 16,-3-2 0-16,1 0 0 0,-3 2 0 0,0 4 0 15,0 2 0-15,-4 6 0 0,0 17 0 0,-3-22 0 16,3 22 0-16,0 0 0 0,0 0 0 16,0 0 0-16,0 0 0 0,0 0 0 0,0 0 0 15,25-12-55-15,-25 12-32 0,41-10-54 0,-23-8-23 16,22 19-76-16,-18-20-206 0,16-2-42 0,7 8 63 15</inkml:trace>
  <inkml:trace contextRef="#ctx0" brushRef="#br0" timeOffset="11625.99">15914 2668 1350 0,'-22'-9'377'0,"5"28"-295"0,-5-1-41 0,4 7 1 16,-4 5-12-16,4 5 1 0,0 4-14 15,1 6 10-15,2 1-11 0,3 3 7 0,1 5-13 16,4 0-9-16,-1 2-1 0,1-1 0 0,3 0 0 16,1-1 0-16,1-1 0 0,2-2-7 0,0-3-23 15,-2-6-24-15,7 1-32 0,-9-15-45 0,21 17-127 16,-7-20-327-16,-3-6 25 0,5 0 225 0</inkml:trace>
  <inkml:trace contextRef="#ctx0" brushRef="#br0" timeOffset="11891.6159">15950 3149 1741 0,'-20'15'82'0,"-12"-2"-49"0,5 5 3 0,-4-1 5 16,3 5-15-16,0-2 20 0,4 3-25 15,0-3 0-15,9 0-21 0,2-2 0 0,13-18 0 16,-6 31 0-16,6-31 0 0,9 23 0 0,-9-23 0 15,23 20 0-15,-4-11 0 0,5-4 0 0,4-3 0 16,3-2 0-16,3-1 0 0,-1-2 0 16,-1 0 0-16,-3-1 0 0,-4 0 0 0,-2 2 0 15,-4-2 0-15,-1 4 0 0,-18 0-13 16,24 2-56-16,-24-2-47 0,20 12-96 0,-20-12-263 16,0 0-127-16,-8 20 63 0,8-20 519 0</inkml:trace>
  <inkml:trace contextRef="#ctx0" brushRef="#br0" timeOffset="12297.9474">16799 3240 1743 0,'0'0'32'16,"0"0"-28"-16,0 0-5 0,0 0 1 0,0 0 0 16,5 19-10-16,-5-19 36 0,-5 28-25 0,0-10 36 15,2 5-13-15,-3 1-3 0,-2 3 3 0,0 1-13 16,1 0 1-16,-1-1-12 0,1 0 5 0,3-2-9 16,1 0 5-16,3-5-9 0,1-3-8 0,-1-17-18 15,12 24-29-15,5-10-42 0,-17-14-61 16,40 6-138-16,-18-12-244 0,0-11 43 0,7 5 329 15</inkml:trace>
  <inkml:trace contextRef="#ctx0" brushRef="#br0" timeOffset="12454.1171">16743 2912 1634 0,'-23'4'191'0,"6"3"-180"16,17-7-21-16,0 0-9 0,8 21-27 0,-8-21-27 15,37 14-55-15,-20-21-65 0,28 23-88 0,-12-9-225 16,7-10 56-16,17 17 321 0</inkml:trace>
  <inkml:trace contextRef="#ctx0" brushRef="#br0" timeOffset="12735.3886">17424 3176 1445 0,'-32'2'94'0,"11"12"-13"16,-11-11-7-16,9 9-5 0,-5-7-19 0,3 6-12 15,-2-5-10-15,5 2-6 0,1 0-3 0,4-2-17 16,17-6 11-16,-22 12-15 0,22-12 7 0,0 0-2 16,-6 17 15-16,6-17-16 0,16 20 13 15,-16-20-12-15,31 25-4 0,-13-15 3 0,5 3-3 16,1-3 2-16,1 3-1 0,0-1 1 0,-2 0-2 16,-2 1 2-16,-2 0-2 0,-19-13 3 0,28 27-2 15,-28-27 7-15,11 24-1 0,-11-24 5 16,3 27-3-16,-3-27 0 0,-6 26-4 0,6-26 0 15,-19 28-4-15,19-28 1 0,-34 33-6 0,11-15 1 16,-4 1-10-16,-2-2-1 0,1 4-10 16,-2-4-6-16,4 1-21 0,-3-8-35 0,16 12-89 15,-20-23-250-15,33 1-147 0,-17 14 21 0,17-14 482 16</inkml:trace>
  <inkml:trace contextRef="#ctx0" brushRef="#br0" timeOffset="13360.3965">18783 3199 1188 0,'0'0'75'0,"0"0"-1"0,7-17 5 15,-7 17-3-15,0 0-19 0,-16-22-16 0,16 22-12 16,-23-12-1-16,6 10 2 0,-6-4 4 0,1 6 3 16,-7-2 1-16,5 7-2 0,-6 1-3 0,4 5-3 15,-2 2-3-15,2 7-3 0,1 0-6 16,3 7-12-16,0 1 23 0,1 2-24 0,2 1 22 16,2 2-12-16,3-3-9 0,5-3-1 0,4-3-5 15,5-5 0-15,0-19 0 0,16 31 0 16,1-22 0-16,3-3 0 0,7-6 0 0,6-8 0 15,6-7 0-15,5-6 0 0,5-10 0 0,4-6 0 16,1-7 0-16,6-3 0 0,-2-4 0 0,0 3 0 16,-4-2 0-16,-5 5 0 0,-8 1 0 15,-7 4 0-15,-8 3 0 0,-8 0 0 0,-6 3 0 16,-4 3 0-16,-6 4 0 0,-2 6 0 0,0 21 0 16,-10-25 0-16,10 25 0 0,-19-2 0 0,19 2 0 15,-32 21 0-15,12 0 0 0,-4 11 0 0,0 8 0 16,-1 4 0-16,1 7 0 0,4 1 0 0,3 3 0 15,3-1 0-15,5-1 0 0,1-2 0 16,8-1 0-16,3-7-39 0,13 1-25 16,1-12-22-16,20 9-53 0,-10-25-71 0,28 23-157 15,-13-20-182-15,2-8 55 0,8 9 396 0</inkml:trace>
  <inkml:trace contextRef="#ctx0" brushRef="#br0" timeOffset="14016.6182">19476 3153 1698 0,'-45'-7'125'0,"21"5"-77"16,-3 2-13-16,4 4-7 0,-3 3-5 0,2 4-8 15,-2 4-7-15,2 4 3 0,0 4 0 0,4 4-7 16,0-1 22-16,4 4-25 0,2 1 13 16,2 1-14-16,5 0 0 0,3-3 0 0,7-4 0 15,4-1 0-15,5-3 0 0,6-1 0 16,7-4 0-16,4-2 0 0,6-6 0 0,3-6 0 15,3-3 0-15,6-5 0 0,-2-6 0 0,2-2 0 16,-3-5 0-16,-7-1 0 0,-3-1 0 0,-6-2-4 16,-2 0 1-16,-7-2-2 0,-2 0 6 0,-6-2-3 15,-3 2 4-15,-5-3-5 0,-4 1-8 0,-3 0 20 16,-3 1-19-16,-4 2 21 0,-1 3-10 16,-1 3 0-16,13 18 5 0,-26-21 0 0,26 21-5 15,-22-7-1-15,22 7 0 0,0 0 0 0,-18 1 0 16,18-1 0-16,0 0 0 0,0 0 0 15,0 0 0-15,19 22 0 0,-19-22 0 0,37 15 0 16,-11-10 0-16,1-1 0 0,5-1 0 0,0 0 0 16,-1-1 0-16,0 1 0 0,-3 0 0 0,-4 1 0 15,-5 1 0-15,-19-5 0 0,28 14 0 16,-28-14 0-16,14 17 0 0,-14-17 0 0,3 24 0 16,-3-24 0-16,-7 31 0 0,0-10 0 0,-4 1 0 15,-4 0 0-15,0 3 0 0,-4 0 0 0,1-1 0 16,0-2 0-16,0-1 0 0,1-4 0 0,17-17 0 15,-21 25 0-15,21-25 0 0,0 0 0 0,0 0 0 16,0 0 0-16,0 0 0 0,0 0 0 16,0 0 0-16,31-9 0 0,-9-7 0 15,5-7 0-15,2-3 0 0,1-2 0 0,0-1 0 16,-1 1 0-16,-2 2 0 0,0 0 0 0,-4 1 0 16,0 2 0-16,-2 3 0 0,-4 3 0 0,-17 17 0 15,26-23 0-15,-26 23 0 0,0 0 0 0,17-6 0 16,-17 6 0-16,0 0 0 0,0 0 0 0,-11 31 0 15,4-10 0-15,-3 5 0 0,-3 1 0 16,0 2 0-16,0 1 0 0,1-1 0 0,4-1 0 16,2-1 0-16,2-5 0 0,5 0 0 0,2-5 0 15,6 0 0-15,-9-17-35 0,28 26-36 0,-28-26-39 16,48 13-80-16,-34-31-165 0,22 10-232 16,0-2 49-16,-3-16 378 0</inkml:trace>
  <inkml:trace contextRef="#ctx0" brushRef="#br0" timeOffset="14329.1636">20377 3246 1768 0,'-13'17'66'0,"-4"-4"-21"0,17-13-36 16,-15 27 8-16,15-27 3 0,4 23-5 0,-4-23 8 16,22 18 2-16,-2-12 4 0,5-4-2 0,4-2-24 15,4-2-3-15,1-2 0 0,1-3 0 16,0-1 0-16,-2-3 0 0,-1-3 0 15,-3 1 0-15,-6-1 0 0,-5-1 0 0,-18 15 0 16,22-28 0-16,-22 28 0 0,11-28 0 0,-11 28 0 16,-5-32 0-16,5 32 0 0,-20-34 0 0,5 17 0 15,-3 4 0-15,-2-1 0 0,0 6 0 0,-2 3 0 16,-3 5 0-16,-1 5 0 0,-2 7 0 16,-4 5 0-16,-1 7 0 0,-1 4 0 0,1 6 0 15,-1 2 0-15,5 3 0 0,6 0 0 0,5-3 0 16,7 0 0-16,5-1 0 0,3-2 0 0,11-2 0 15,4-7 0-15,12 2-22 0,4-12-73 0,19 9-87 16,-12-29-158-16,23 12-268 0,1-6 33 0,2-11 351 16</inkml:trace>
  <inkml:trace contextRef="#ctx0" brushRef="#br0" timeOffset="14469.803">21175 3522 2047 0,'-26'6'0'0,"-3"-4"0"0,4-3 0 15,6-1 0-15,19 2 0 0,-31-15 0 0,31 15 0 16,-20-22 0-16,20 22-58 0,-7-35-263 0,7 35-348 16,28-30 34-16,-10 9 272 0</inkml:trace>
  <inkml:trace contextRef="#ctx0" brushRef="#br1" timeOffset="29064.1259">1112 4736 756 0,'15'-24'31'16,"-10"3"-27"0,2-2-5-16,3-1 4 0,3-3-1 0,2 0 15 15,1 0 18-15,-2-1 3 0,2 4 24 0,-4-3-13 16,4 9 24-16,-10-2-2 0,-6 20 14 0,16-22-1 15,-16 22-3-15,0 0 0 0,0 0-6 16,0 0-11-16,0 0-17 0,0 0-19 0,0 0-10 16,2 20-8-16,-4 0 3 0,-4 6 10 0,0 7-29 15,-1 3 24-15,-3 5-29 0,0 3 8 0,0 3 8 16,2 5-11-16,-1 3 12 0,1 1-13 0,1 2 12 16,-2 1-12-16,2-3 12 0,-1 2 5 0,2-2-21 15,4-5 19-15,1-6-31 0,6-7-4 16,-2-10-12-16,13-1-41 0,-16-27-38 15,41 24-137-15,-41-24-173 0,44-16-98 0,-2 8 268 16</inkml:trace>
  <inkml:trace contextRef="#ctx0" brushRef="#br1" timeOffset="29298.5008">1929 4257 1446 0,'0'0'68'15,"0"0"-35"-15,0 0-17 0,-14 17 1 0,14-17-2 16,-6 22 2-16,1-5-4 0,0 7 5 16,-2 4-3-16,1 5 6 0,-3 4-7 0,2 6-13 15,-3 3 22-15,2 7-27 0,-2 4 17 0,-1 4-5 16,-1 2-15-16,-3 1 13 0,1 0-14 16,-3-1 12-16,1-3-14 0,0-5 9 0,5-2-5 15,-1-11-38-15,8 1-4 0,-5-19-79 0,17 12-69 16,-8-36-38-16,5 35-122 0,7-16-106 0,-12-19 218 15,17 3 244-15</inkml:trace>
  <inkml:trace contextRef="#ctx0" brushRef="#br1" timeOffset="29486.1678">1700 4811 1456 0,'-26'-9'143'15,"26"9"-56"-15,-17 0-28 0,17 0-19 0,0 0-11 16,0 0-11-16,0 0-11 0,0 0-6 0,0 0-2 15,0 0 2-15,33 20 0 0,-11-17 1 0,6 1-2 16,4-4-1-16,4-1-9 0,4-4-15 16,6 0-18-16,-2-7-34 0,13 10-41 0,-13-20-73 15,24 22-135-15,-8-9-213 0,-4-6 43 0,11 18 480 16</inkml:trace>
  <inkml:trace contextRef="#ctx0" brushRef="#br1" timeOffset="29770.9518">3286 4756 1418 0,'-19'2'58'15,"19"-2"-29"-15,-25 3 1 0,25-3 6 0,-24 5 4 16,24-5-9-16,-25 6-8 0,25-6-10 15,-23 11-2-15,23-11-5 0,-21 21 7 0,11-4-2 16,1 4 3-16,1 6-6 0,3 3-1 0,0 5-10 16,2 4 6-16,2 1-9 0,1 1 9 0,-1 1 4 15,2-2-34-15,4 0 4 0,-5-10-79 0,16 10-50 16,-17-22-40-16,24 16-118 0,-4-11-186 0,-19-23 47 16,42 16 449-16</inkml:trace>
  <inkml:trace contextRef="#ctx0" brushRef="#br1" timeOffset="29934.0234">3203 4523 1475 0,'-29'2'45'0,"11"6"-38"0,18-8-3 0,-24 8-11 16,24-8-24-16,0 0-18 0,9 18-31 0,-9-18-28 15,28 12-43-15,-28-12-49 0,44-9-245 0,-2 16 39 16,-13-19 353-16</inkml:trace>
  <inkml:trace contextRef="#ctx0" brushRef="#br1" timeOffset="30232.9024">3961 4648 1297 0,'-8'23'127'0,"-12"-11"-55"31,3 7-22-31,-6-3-20 0,2 4 5 0,-6-3-3 16,3 5-1-16,-3-4-5 0,3 3 0 15,1-3-13-15,3 0 3 0,20-18-6 0,-27 29 0 16,27-29-5-16,-12 22-2 0,12-22-3 0,0 0 1 16,9 20-3-16,-9-20 1 0,25 10-2 15,-5-8 2-15,5-2 1 0,7-1 1 0,3-2 0 16,4 0-1-16,1 1 0 0,-1 1 0 0,-2 1 0 16,-6 2 0-16,-4 3 0 0,-8 1 2 0,-19-6-2 15,22 18 7-15,-22-18 5 0,4 28 7 0,-10-10 2 16,-3 4 3-16,-5 1-10 0,-6 2 1 0,-5 0-9 15,-3 2-14-15,-4-2 21 0,2 0-25 16,-2-4 24-16,4-2-11 0,1-2-6 0,4-4-5 16,6-3-11-16,17-10-11 0,-19 10-29 0,19-10-64 15,0 0-129-15,0 0-307 0,0 0-26 16,0 0 339-16</inkml:trace>
  <inkml:trace contextRef="#ctx0" brushRef="#br1" timeOffset="31014.1605">5332 4769 1565 0,'-17'3'31'0,"17"-3"-21"0,-6-18-5 15,6 18 1-15,2-17 6 0,-2 17-1 16,0 0 3-16,0 0-2 0,0 0 2 0,0 0 4 16,0 0 1-16,0 0-2 0,0 0-5 0,0 0-4 15,-3 21-4-15,-3 2 6 0,-4 3 3 16,1 6 13-16,-6-1-1 0,2 2 8 0,-3-2-8 16,2-1 2-16,1-3-9 0,2-4 0 0,4-5-7 15,7-18-3-15,-9 21-5 0,9-21-3 0,0 0-2 16,0 0 1-16,0 0 0 0,0 0 1 0,0 0 1 15,19-10 0-15,-19 10 1 0,23-30-3 0,-9 7 4 16,3-5-4-16,0-3 5 0,0-2-5 16,-3 2 5-16,-1-1-6 0,-1 3 5 15,-2 1-3-15,-4 4 3 0,0 1-3 0,-2 5 3 16,-4 18-3-16,5-27 2 0,-5 27-1 0,0 0 0 16,0 0 1-16,0 0 0 0,0 0-1 0,0 0 1 15,0 0-2-15,0 0 0 0,0 0 1 0,1 20-2 16,-1-20 3-16,0 31-4 0,0-31 4 0,3 30-4 15,-3-30 3-15,10 27-3 0,-10-27 3 16,18 19-2-16,-18-19 1 0,30 15 1 0,-10-13 0 16,5-3 3-16,3-3 3 0,6-6 3 0,3-4-2 15,5-5 1-15,2-2-5 0,-1 0-1 0,1-2-3 16,-1 0 0-16,-7 1 0 0,-3 1 0 0,-6 3 0 16,-5 4 0-16,-4 3 0 0,-18 11 0 15,23-14 0-15,-23 14 0 0,0 0 0 0,0 0 0 16,0 0 0-16,0 0 0 0,0 0 0 15,4 29 0-15,-9-6 0 0,-3 4 0 0,-1 2 0 16,-2 2 0-16,-1 1 0 0,-2-1 0 0,3 0-1 16,3-2-11-16,0-4-2 0,7-1-13 0,2-4-2 15,6 0-15-15,-7-20-6 0,23 32-18 0,-23-32-18 16,39 24-40-16,-39-24-78 0,53 3-144 0,-16-3-202 16,-6-13 64-16,17 13 485 0</inkml:trace>
  <inkml:trace contextRef="#ctx0" brushRef="#br1" timeOffset="31373.5133">6238 4767 1647 0,'0'0'45'16,"0"0"-32"-16,-10 17-3 0,10-17 7 0,0 0 5 15,30 17 1-15,-30-17-2 0,34 5-3 0,-11-6-2 16,5-2-6-16,2-3-2 0,4 0-6 0,1-2 1 15,-1-1-3-15,-2 0 3 0,-1-2-2 0,-3-2 3 16,-5 0-2-16,-4 1 5 0,-19 12 0 0,27-21 5 16,-27 21 3-16,14-22 4 0,-14 22-1 15,-2-23-2-15,2 23-7 0,-12-24-3 16,12 24-3-16,-23-23 0 0,6 12-4 0,0 5 1 16,-4 1-2-16,-1 5 0 0,-2 4 2 0,-3 3 0 15,-1 4 2-15,-2 6-3 0,0 3 5 0,-2 6-4 16,2 3 8-16,-1 0-4 0,3 2 7 0,4-1-7 15,6-1 4-15,3-2-9 0,6-3 4 0,7-2-7 16,3-3 2-16,8 1-5 0,3-4-1 16,6 0-10-16,4-4-5 0,8-2-14 0,5-8-11 15,11 3-25-15,-4-14-40 0,22 13-77 0,-19-25-115 16,19 10-250-16,3 3 28 0,-10-12 421 0</inkml:trace>
  <inkml:trace contextRef="#ctx0" brushRef="#br1" timeOffset="31732.8882">7154 4638 1268 0,'-27'2'224'0,"-4"-10"-148"0,8 9-5 15,-10-3-1-15,6 9-10 0,-8 0-19 0,2 8-5 16,-5 2-8-16,2 3 4 0,-2 3-7 0,2 4 3 16,-1-2-4-16,6 5 2 0,3-3-7 0,4 1 0 15,9-5-19-15,3-5 0 0,12-18 0 0,-9 28 0 16,9-28 0-16,11 19 0 15,-11-19 0-15,27 13 0 0,-5-9 0 0,3-4 0 16,7-4 0-16,4-4 0 0,3-4 0 0,2-3 0 16,2-4 0-16,0-2 0 0,-2 0 0 0,-3-2 0 15,-2 0 0-15,-5 0 0 0,-6 1 0 0,-3 3 0 16,-4 0 0-16,-18 19 0 0,25-27 0 0,-25 27 0 16,0 0 0-16,13-20 0 0,-13 20 0 15,0 0 0-15,0 0 0 0,0 0 0 0,0 0 0 16,-7 21 0-16,-1-4 0 0,-1 7 0 0,-4 6 0 15,0 5 0-15,0 0 0 0,-1-2-16 0,6 0-17 16,-1-6-6-16,9 3-18 0,-1-8-4 0,10 6-23 16,-9-28-9-16,20 40-25 0,-20-40-17 15,36 24-36-15,-36-24-49 0,51-1-123 0,-12 5-123 16,-12-22 256-16</inkml:trace>
  <inkml:trace contextRef="#ctx0" brushRef="#br1" timeOffset="32092.2639">7569 4696 1407 0,'-21'-15'126'0,"21"15"-36"0,-18-9-9 16,18 9-10-16,0 0-22 0,-17 2-12 0,17-2-11 15,0 0-6-15,-22 15-5 0,22-15 0 16,-10 19-1-16,10-19 2 0,-8 25-1 16,8-25 1-16,-4 30-6 0,4-30 1 0,4 25-6 15,-4-25 1-15,7 24-4 0,-7-24 2 0,12 22-4 16,-12-22 2-16,15 22-2 0,-15-22 1 0,14 19 1 15,-14-19 0-15,19 18-2 0,-19-18 1 0,23 17-1 16,-23-17 1-16,24 13-1 0,-24-13-1 16,23 12 2-16,-23-12 0 0,21 11-2 0,-21-11 2 15,0 0-2-15,0 0 2 0,18 17-1 0,-18-17 1 16,0 0-1-16,0 0 0 0,-3 17 0 0,3-17 0 16,-16 18 0-16,16-18 0 0,-34 27 0 0,11-11 0 15,-2-1 0-15,2 2 0 0,0-1 0 0,2-1 0 16,2-2 0-16,2 0-14 0,17-13-4 15,-22 17-19-15,22-17 4 0,0 0-39 16,0 0-11-16,0 0-39 0,22 7-55 0,-15-30-58 16,30 9-208-16,-3-1-81 0,-5-17 236 0</inkml:trace>
  <inkml:trace contextRef="#ctx0" brushRef="#br1" timeOffset="32498.5433">8005 4651 1473 0,'0'0'115'0,"0"0"-56"0,-18 18-7 0,18-18-8 16,-22 21-2-16,5-7-8 0,4 6 4 15,-5-1-3-15,3 5 4 0,-2-1-9 0,2 4 1 16,2-2-14-16,2 2 0 0,3 0-6 0,0-4-1 16,6-5-10-16,2-1 0 0,0-17 0 15,8 26 0-15,-8-26 0 0,20 21 0 0,-20-21 0 16,30 9 0-16,-10-9 0 0,3-1 0 0,1-2 0 15,4-5 0-15,-1-1 0 0,0-5 0 0,-2-3 0 16,1-1 0-16,-1-1 0 0,0-3 0 0,-3-3 0 16,-2-1 0-16,1-1 0 0,-2-2 0 0,1 0 0 15,-2-1-5-15,-3 4 2 0,-4 0-3 0,-4 3 5 16,-4 4-3-16,-3 19 7 0,3-25-4 16,-3 25 4-16,0 0-2 0,0 0 0 15,0 0 0-15,0 0-2 0,-15 17 0 0,4 3 0 16,-2 6 2-16,-2 4-3 0,-2 1 6 0,2 2-7 15,-1 1 5-15,2-2-6 0,3 0-1 0,4-4-12 16,2-4-2-16,5-1-15 0,3-6-3 0,-3-17-11 16,18 24-3-16,0-13-12 0,-18-11-14 0,45 5-32 15,-28-21-64-15,22 18-113 0,-13-11-260 16,-2-13 56-16,14 14 415 0</inkml:trace>
  <inkml:trace contextRef="#ctx0" brushRef="#br1" timeOffset="32779.7777">8611 4681 1372 0,'-29'-4'199'16,"29"4"-112"-16,0 0-29 0,-21 29-9 16,21-29-16-16,-18 31-4 0,7-12-9 0,3 4 2 15,-2 0-7-15,4 3 1 0,-2-1-5 0,4 3 1 16,-1 0-8-16,1 0 8 0,2-3-7 0,0-2 7 16,0-4-2-16,2-19 0 0,1 28 0 0,-1-28 0 15,3 17-2-15,-3-17-2 0,0 0-1 0,0 0 1 16,0 0 2-16,0 0 1 0,0 0 0 0,19-24-9 15,-8 1 0-15,1-1 0 0,2-4 0 16,-3 0 0-16,-1-1 0 0,3 1 0 0,-4-1 0 16,2 0 0-16,-1 1 0 0,1-1 0 0,0 2 0 15,1 0 0-15,-1 0 0 0,1 2 0 16,-1 3 0-16,-1 4 0 0,-10 18-6 0,17-25-27 16,-17 25-13-16,0 0-23 0,28-12-36 0,-28 12-73 15,28-5-268-15,-28 5-139 0,28 0 16 0,-4 13 560 16</inkml:trace>
  <inkml:trace contextRef="#ctx0" brushRef="#br1" timeOffset="33264.166">8839 4802 1055 0,'21'20'154'0,"-21"-20"-83"0,20-4 4 16,-20 4 2-16,39-12-7 0,-16-1-11 0,6 5-10 15,-3-5-2-15,5 5-10 0,-2-4-6 0,3 2-7 16,-2-1-2-16,1 3-3 0,-3-1-3 0,-1 3-5 15,-4 0-5-15,-3 1-4 0,-3 0 0 16,-17 5-2-16,24-9 3 0,-24 9-2 0,0 0 5 16,0 0 3-16,14-17 0 0,-14 17 0 0,0 0-3 15,-11-21-4-15,11 21-2 0,-21-16-2 16,21 16 1-16,-29-14-2 0,12 8 3 0,-2 1 0 16,-2 0 0-16,-2 2 3 0,-1 1 4 0,-1 2 5 15,-1 3 5-15,3 3 6 0,-2 1 0 0,5 4 1 16,0 2-7-16,3 3-1 0,2 2-6 0,2 3 1 15,2 2-6-15,1 1 3 0,4 1-9 0,4 2 4 16,3-3-5-16,6 0 2 0,6-2-2 16,2-1-4-16,7-2-11 0,4-5-9 0,8 2-22 15,-1-9-11-15,12 4-28 0,-8-14-28 16,21 12-44-16,-20-22-65 0,27 18-82 0,-15-6-179 16,-5-14 32-16,16 15 399 0</inkml:trace>
  <inkml:trace contextRef="#ctx0" brushRef="#br1" timeOffset="33592.7668">9665 4730 1454 0,'-32'-15'197'16,"32"15"-115"-16,-28-7-28 0,28 7-9 0,-32 0-10 15,15 2-3-15,-2 2-8 0,-1 5 0 0,-1-1-5 16,1 4 1-16,0 3-4 0,2 3 3 0,0 1-5 16,2 3-2-16,1 0-12 0,3 1 0 15,1-3 0-15,4 0 0 0,7-20 0 0,-4 27 0 16,4-27 0-16,15 17 0 0,-15-17 0 15,30 8 0-15,-9-11 0 0,2-4 0 0,4-6 0 16,5-7 0-16,0-6 0 0,2-5 0 0,2-4 0 16,-2-3 0-16,1-3 0 0,-1-3 0 0,0 0 0 15,-2 1 0-15,-2-2 0 0,-4 0 0 0,-3 1 0 16,-3-1 0-16,-3 3 0 0,-3 2 0 0,-4 9 0 16,-4 8 0-16,-6 23 0 0,-3-19 0 15,3 19 0-15,-18 7 0 0,18-7 0 0,-35 39 0 16,10-4 0-16,0 7 0 0,-2 8 0 0,0 1 0 15,4 3 0-15,1 1 0 0,3-2 0 0,3-5 0 16,6-2-29-16,1-9-46 0,16 7-104 16,-7-44-223-16,2 45-230 0,15-21 27 0,2-13 481 15</inkml:trace>
  <inkml:trace contextRef="#ctx0" brushRef="#br1" timeOffset="33992.0094">10599 4717 1659 0,'0'0'81'0,"0"0"-68"0,0 0-13 0,10-20 2 15,-10 20-1-15,0 0 6 0,0 0 2 0,0 0-2 16,0 0 0-16,-8 18-7 0,0-1 0 15,0 6-5-15,-3 4 4 0,-1 2-7 16,0 1 8-16,-1 0-11 0,3-2 0 0,3 0-24 16,0-7-21-16,12 6-50 0,-5-27-65 0,10 34-106 15,-10-34-258-15,18 12 65 0,9-2 371 0</inkml:trace>
  <inkml:trace contextRef="#ctx0" brushRef="#br1" timeOffset="34402.6176">10784 4557 1657 0,'0'0'69'0,"-22"10"-49"0,22-10-5 15,0 0-4-15,0 0-1 0,-17 21-8 16,17-21 1-16,0 20 2 0,0-20 5 0,11 21 2 16,-11-21 5-16,21 25-3 0,-21-25 5 0,26 30-4 15,-13-13 3-15,2 0-5 0,-3 2 2 0,-1-1-4 16,-3 3 3-16,-2 1-5 0,-2-1 2 0,-4 1-3 15,-3 0 3-15,-1-2-1 0,-4 0 3 0,0-3-4 16,8-17 2-16,-20 26-3 0,20-26-1 0,-17 17-7 16,17-17 0-16,0 0 0 0,0 0 0 15,0 0 0-15,0 0 0 0,0 0 0 0,0 0 0 16,17-25 0-16,-17 25 0 0,33-34 0 16,-15 16 0-16,4-1 0 0,1-1 0 0,1 1 0 15,1-1 0-15,-1 4 0 0,-1 2 0 0,-1 2 0 16,-2 2 0-16,-2 3 0 0,-18 7 0 0,26-9 0 15,-26 9 0-15,17-2 0 0,-17 2 0 0,0 0 0 16,0 0 0-16,14 17 0 0,-14-17 0 0,1 20 0 16,-1-20-2-16,-2 26-18 0,2-26-6 15,-5 30-10-15,5-30-7 0,-8 33-9 0,8-33-14 16,-3 35-28-16,3-35-30 0,5 36-74 0,-5-36-129 16,-11 20-190-16,17-1 26 0,-6-19 441 0</inkml:trace>
  <inkml:trace contextRef="#ctx0" brushRef="#br1" timeOffset="35389.2624">12003 4801 1381 0,'0'0'151'0,"0"0"-115"16,0 0-18-16,4 17-5 0,-4-17 7 0,0 0 6 15,0 0 4-15,21 17-7 0,-21-17-4 0,22 6-3 16,-5-5 3-16,2-4-1 0,4 0 1 0,1-4-1 15,-1 0-5-15,1-4-1 0,2 0-4 16,-3-2 1-16,1-1-2 0,-4 1 0 0,-2 1-2 16,-18 12 1-16,28-22 0 0,-28 22 3 0,0 0 1 15,20-22 3-15,-20 22 1 0,0 0 1 16,0 0-4-16,-9-18-2 0,9 18-3 0,-19-9-2 16,19 9 0-16,-32-4-1 0,14 6 0 0,-4 3 1 15,-1 3 4-15,1 2-1 0,-1 1 4 16,1 4-3-16,1 2 4 0,-1 1-4 0,4 2 0 15,3 2-8-15,2-1 0 0,5-1 0 0,1 0 0 16,4-2 0-16,3 0 0 0,2-1 0 0,-2-17 0 16,12 29-2-16,-12-29-9 0,26 27-12 0,-9-18-7 15,6 1-14-15,-1-7-8 0,8 4-26 0,-4-15-24 16,15 12-44-16,-12-22-54 0,26 17-84 0,-13-9-220 16,1-12 55-16,16 14 328 15</inkml:trace>
  <inkml:trace contextRef="#ctx0" brushRef="#br1" timeOffset="35576.7572">12869 4683 1499 0,'-40'7'97'0,"40"-7"-36"15,-37 17-11-15,37-17 1 0,-38 26-9 0,19-6-4 16,-5 0-10-16,2 7-2 0,-1 1-8 16,2 3 1-16,3 1-11 0,2-3 2 0,4-1-11 15,4-3 4-15,4-1-7 0,2-5 0 0,5 0-14 16,-3-19-4-16,14 26-20 0,-14-26-9 0,31 12-27 15,-31-12-27-15,48-5-65 0,-32-20-120 16,12 5-228-16,5-1 9 0,-9-17 372 0</inkml:trace>
  <inkml:trace contextRef="#ctx0" brushRef="#br1" timeOffset="35732.9814">12720 4392 1486 0,'-29'4'128'15,"29"-4"-107"-15,-22 12-35 0,22-12-18 0,0 0-21 16,0 0-34-16,21 7-57 0,-21-7-114 16,27-19-221-16,4 17 4 0,-9-19 383 0</inkml:trace>
  <inkml:trace contextRef="#ctx0" brushRef="#br1" timeOffset="35967.3563">13307 4301 1763 0,'-26'-2'77'0,"26"2"-57"16,0 0-1-16,0 0 6 0,-19 3 3 0,19-3-3 15,0 0-11-15,-15 25-6 0,8-2-4 0,-2 6 6 16,1 6 0-16,0 6-5 0,0 4 18 0,2 6-20 16,-4 1 10-16,2 3-13 0,-2 2 0 0,-1-1 0 15,-1-2 0-15,0-4 0 16,1-3 0-16,0-5 0 0,1-4 0 0,3-4 0 15,2-4-14-15,0-5-6 0,5-3-17 0,0-22-12 16,5 32-15-16,-5-32-59 0,0 0-61 0,0 0-144 16,0 0-229-16,20-20 33 0,-16-8 378 0</inkml:trace>
  <inkml:trace contextRef="#ctx0" brushRef="#br1" timeOffset="36139.2324">13076 4759 1674 0,'0'0'187'0,"-35"18"-137"15,35-18-18-15,-25 10-11 0,25-10-5 16,0 0-8-16,0 0-6 0,0 0 0 0,28-2-1 16,-3-4 1-16,9-4-2 0,9-6-8 0,3-4-20 15,10 0-22-15,-5-9-43 0,10 11-30 0,-16-16-41 16,17 21-36-16,-25-22-30 0,20 19-9 16,-20-13 63-16,11 7 31 0,-6 3-52 0,-15-16-58 15,19 21 169-15</inkml:trace>
  <inkml:trace contextRef="#ctx0" brushRef="#br1" timeOffset="36483.0051">13787 4301 1290 0,'-26'-9'258'16,"26"9"-144"-16,-34 12-33 0,34-12-16 0,-32 18-13 16,32-18-7-16,-31 32-12 0,15-10 0 15,1 2-5-15,-1 2-3 0,1 5-3 16,3 2-21-16,-1 2-1 0,2 4 0 0,0-1 0 16,-1 3 0-16,2 0 0 0,-1 1 0 0,0 1 0 15,1-2 0-15,-1-1 0 0,1-3 0 0,1-3 0 16,0-1 0-16,4-3 0 0,1-4 0 0,2-4 0 15,2-5 0-15,0-17 0 0,6 19 0 0,-6-19 0 16,0 0 0-16,28 7 0 0,-28-7 0 16,34-16 0-16,-12-1 0 0,4-5 0 0,1-5 0 15,-1 1 0-15,1-2 0 0,-1 3 0 0,-1 0 0 16,-4 4 0-16,-3 3 0 0,-18 18 0 0,27-27 0 16,-27 27 0-16,0 0 0 0,18-12 0 15,-18 12 0-15,0 0 0 0,0 0 0 0,-1 24 0 16,0-7 0-16,-2 4 0 0,0 0 0 0,-1 2 0 15,0-2 0-15,3 1 0 0,1-2 0 16,6 2-45-16,-6-22-3 0,17 35-18 0,-17-35-10 16,29 24-20-16,-29-24-18 0,40 18-67 0,-40-18-108 15,28-13-218-15,0 13 4 0,-9-18 382 0</inkml:trace>
  <inkml:trace contextRef="#ctx0" brushRef="#br1" timeOffset="37029.8614">13957 4825 1561 0,'-27'6'139'0,"27"-6"-84"0,-8 27-15 0,8-27 5 15,4 28-7-15,-4-28-6 0,13 24-6 0,-13-24-1 16,30 17-4-16,-9-12-3 0,2-4-5 0,1-1-7 16,3-4-2-16,1 0-3 0,1-4 0 15,1-1-1-15,-4-3 2 0,-1-1-3 0,-6-1 3 16,-19 14-2-16,27-29 2 0,-27 29 0 0,14-30 1 15,-10 13-3-15,-4 17 3 0,-1-32-4 0,1 32 4 16,-12-30-4-16,12 30 3 0,-26-22-3 0,26 22 1 16,-34-13 0-16,16 11-1 0,-2 3 1 0,-1 4 0 15,-1 2 2-15,-1 5 0 0,-1 5 2 16,3 1-4-16,0 6 0 0,0 0 0 16,5 2 0-16,3-1 0 0,7-3 0 0,6-1 0 15,6-3 0-15,-6-18 0 0,27 29 0 0,-5-17 0 16,1-4 0-16,4-3 0 0,2-2 0 0,5-5 0 15,1-1 0-15,3-3 0 0,-1-2 0 0,-1 1 0 16,-2 0 0-16,-7 1 0 0,-3 1 0 0,-5 3 0 16,-2 0 0-16,-17 2 0 0,25 0 0 15,-25 0 0-15,0 0 0 0,0 0 0 0,15 20 0 16,-15-20 0-16,-6 25 0 0,-1-8 0 0,-3 0 0 16,-1 2 0-16,0-1 0 0,0-1 0 0,11-17 0 15,-14 28 0-15,14-28 0 0,-9 17 0 16,9-17 0-16,0 0 0 0,0 0 0 0,0 0 0 15,0 0 0-15,0 0 0 0,0 0 0 0,0 0 0 16,17-8 0-16,-17 8 0 0,20-25 0 16,-9 9 0-16,1-4 0 0,0-3 0 0,3 0 0 15,-2 0 0-15,-1-1 0 0,0 1 0 0,1 0 0 16,-2 1 0-16,-1 2 0 0,1 3 0 0,-2-1 0 16,-9 18 0-16,19-24-9 0,-19 24-80 0,17-19-55 15,11 29-152-15,-11-18-319 0,4 3 24 0,2 4 289 16</inkml:trace>
  <inkml:trace contextRef="#ctx0" brushRef="#br1" timeOffset="37545.4897">15537 4440 1069 0,'2'-22'329'0,"-2"22"-301"0,0 0-1 0,19-12 13 16,-19 12 15-16,28-5 12 0,-28 5-4 15,36 5-11-15,-18 1-9 0,8 8-10 0,-1 2-8 16,2 7-1-16,0 1 11 0,1 6-29 0,-5 1 28 15,3 5-24-15,-5-2 3 0,-2 3 8 0,-5 0-13 16,-6 0 4-16,-7 3-2 0,-6 0 9 0,-7 0-5 16,-7 1-4-16,-7-2-10 0,-7-2 0 15,-2 1 0-15,-4-3 0 0,0-4 0 0,0-4 0 16,2-3 0-16,3-5 0 0,3-3 0 0,4-5 0 16,4-5 0-16,1-7-8 0,22 1-48 0,-36-15-13 15,36 15-74-15,-37-37-36 0,37 37-185 0,-10-40-218 16,5 5 76-16,9 6 367 0</inkml:trace>
  <inkml:trace contextRef="#ctx0" brushRef="#br1" timeOffset="37732.9837">15316 4334 1831 0,'0'0'132'0,"0"0"-97"0,0 0-14 0,-2 19 0 15,2-19-14-15,32 15-7 0,-10-7 0 0,3-4 0 16,5 1 0-16,2-2 0 0,7-5 0 15,4 0 0-15,4-3 0 0,4-1 0 0,5-1 0 16,2-3-20-16,5 3-34 0,-4-4-13 0,7 9-27 16,-10-9-27-16,13 22-55 0,-21-20-55 0,20 26-122 15,-13-4-146-15,-13-4 83 0,9 19 401 16</inkml:trace>
  <inkml:trace contextRef="#ctx0" brushRef="#br1" timeOffset="38417.1224">16237 4703 1611 0,'-20'3'83'0,"20"-3"-30"0,0 0-8 16,0 0 0-16,0 0-5 0,0 0-3 0,0 0-11 15,0 0-4-15,-14 23-5 0,14-23 2 0,-14 32-2 16,4-10 5-16,-3 1-12 0,-1 2-10 0,-1 1 0 16,1 0 0-16,2 1 0 15,1 0 0-15,3-3 0 0,3 0 0 0,5-2 0 16,5-3 0-16,4-2 0 0,-9-17 0 0,34 27 0 15,-8-16 0-15,5-5 0 0,6-4 0 0,3-4 0 16,1-4 0-16,2-5 0 0,0-4 0 0,-1-3 0 16,-2-4 0-16,-4 0 0 0,-9-2 0 0,-3-1 0 15,-7 0 0-15,-5-2 0 0,-6 0 0 16,-4-1 0-16,-3 3 0 0,-4 0 0 0,-5-1 0 16,-4 2 0-16,-2 1 0 0,-5 4 0 0,3 2 0 15,-3 4 0-15,2 4 0 0,19 9 0 0,-33-4 0 16,33 4 0-16,-20 9 0 0,20-9 0 0,-11 17 0 15,11-17 0-15,-2 26 0 0,2-26 0 0,15 29 0 16,-15-29 0-16,32 25 0 0,-8-16 0 0,4 1 0 16,1-4 0-16,3-1 0 15,0-4 0-15,3 0 0 0,0-4 0 0,1-2 0 16,3-1 0-16,0-3 0 0,-5 0 0 0,-2-1 0 16,-7 0 0-16,-5 2 0 0,-20 8 0 0,25-13 0 15,-25 13 0-15,0 0 0 0,0 0 0 0,0 0 0 16,0 0 0-16,0 0 0 0,0 0 0 0,0 0 0 15,0 0 0-15,0 0 0 0,-13 23 0 0,1-5 0 16,0 3 0-16,-1 4 0 0,3-1 0 0,1-1 0 0,3-3 0 0,2 0 0 16,4-3 0-16,0-17 0 0,9 25 0 0,-9-25 0 15,19 15 0-15,-19-15 0 0,32 3 0 0,-13-5 0 16,4-4 0-16,3-4 0 0,2-3 0 16,1-4 0-16,0-3 0 0,1-1 0 0,-4-2 0 15,0 0 0-15,-4 1 0 0,-4 3 0 0,-18 19 0 16,24-31 0-16,-24 31 0 0,0 0 0 15,12-20 0-15,-12 20 0 0,0 0 0 0,0 0 0 16,0 0 0-16,0 0 0 0,-19 22 0 0,9-5 0 16,1 4 0-16,-5 5 0 0,2-1 0 0,2-2 0 15,3 0 0-15,3-5 0 0,6 0 0 0,-2-18 0 16,9 28 0-16,-9-28-21 0,23 18-45 0,-23-18-21 16,42 8-52-16,-26-25-72 0,26 20-128 15,-12-17-225-15,3-8 70 0,11 7 369 16</inkml:trace>
  <inkml:trace contextRef="#ctx0" brushRef="#br1" timeOffset="38607.5353">17726 4334 1285 0,'-12'-27'211'15,"12"27"-39"-15,0 0-44 0,0 0-41 0,0 0-36 16,0 0-16-16,-27 26-13 0,12-3-1 16,-2 6-4-16,0 6 1 0,-1 4-18 0,1 4 0 15,-4 3 0-15,3 3 0 0,0-2 0 16,1 0 0-16,2-2 0 0,2 0 0 0,2-2 0 15,1-4-1-15,5 0-38 0,2-7-3 0,6 3-58 16,-6-11 10-16,10 8-39 0,-7-32-70 0,10 31-196 16,-10-31-158-16,0 0 65 0,27 25 478 15</inkml:trace>
  <inkml:trace contextRef="#ctx0" brushRef="#br1" timeOffset="38955.9321">17660 4744 1768 0,'-20'19'69'16,"20"-19"-39"-16,0 0-2 0,3 21 4 16,-3-21 1-16,0 0-1 0,23 18-7 0,-23-18-1 15,32 10-18-15,-9-7-6 0,4-2 0 0,4-1 0 16,4-3 0-16,-1 0 0 0,1-5 0 0,0 0 0 31,2-2 0-31,-3-1 0 0,-2-2 0 0,-1 0 0 16,-4 1 0-16,-4-2 0 0,-6 1 0 0,-17 13 0 15,23-29 0-15,-23 29 0 0,5-31 0 0,-5 31 0 16,-18-32 0-16,18 32 0 0,-36-26 0 0,14 16 0 16,-2 5 0-16,-2 4 0 0,-1 3 0 0,0 6 0 15,-1 2 0-15,1 6 0 0,3 3 0 0,-1 4 0 16,4 4 0-16,-1 2 0 0,0 3 0 0,2-1 0 16,4 0 0-16,4 2 0 0,5-4 0 0,6-2 0 15,6-2 0-15,3-4 0 0,9-3-35 16,1-5-2-16,8-2-8 0,1-7-9 15,9 3-38-15,-7-19-52 0,21 19-108 0,-17-20-331 16,12-4 52-16,5 5 258 0</inkml:trace>
  <inkml:trace contextRef="#ctx0" brushRef="#br1" timeOffset="39227.4485">18473 4547 1325 0,'-34'-14'428'0,"6"29"-328"0,-11-1-27 0,0 6-21 16,-1 1-18-16,1 3 1 0,-1 1-35 0,3 2 0 15,2-3 0-15,8-2 0 0,8-3 0 0,19-19 0 16,-17 31 0-16,17-31 0 0,5 23 0 0,-5-23 0 16,32 17 0-16,-6-11 0 0,6-4 0 0,3-2 0 15,-1-2 0-15,1 0 0 0,0 1 0 0,-2 0 0 16,-7 2 0-16,-4 0 0 0,-5 3 0 16,-17-4 0-16,19 13 0 0,-19-13 0 15,0 20 0-15,0-20 0 0,-19 31 0 0,0-14 0 16,-6 4 0-16,-6-2 0 0,-1 3 0 0,-5-1 0 15,2 2 0-15,-3-2-2 0,5 1-38 0,-2-4-4 16,10 4-32-16,-3-15-52 0,23 21-187 0,5-28-308 16,-21 11 61-16,21-11 306 0</inkml:trace>
  <inkml:trace contextRef="#ctx0" brushRef="#br1" timeOffset="39946.6318">19295 4118 1282 0,'0'0'50'15,"0"0"-9"-15,-3-17-12 0,3 17 0 0,0 0 6 16,-20 6 4-16,1 1 1 0,1 11 6 0,-11 4-2 16,0 13 6-16,-11 5-13 0,-4 13 9 15,-8 7-18-15,-6 7 10 0,-8 10-2 16,-5 7-22-16,-7 2 15 0,-2 7-14 0,-5-3-2 16,0-1 13-16,-4-3-23 0,3-7-6 0,7-7 10 15,9-9-15-15,14-10 15 0,15-9-6 0,10-10-20 16,11-10-8-16,11-2-33 0,9-22-42 0,5 23-77 15,-5-23-146-15,28-20-245 0,6 9 45 0,3-16 359 16</inkml:trace>
  <inkml:trace contextRef="#ctx0" brushRef="#br1" timeOffset="40337.2419">19168 4800 856 0,'17'-19'249'0,"-17"19"-246"0,19-25 24 0,-19 25 23 15,12-20 23-15,-12 20 15 0,0 0-3 0,0 0-9 16,-17-12-3-16,17 12-4 0,-36 8-9 0,16 6-2 16,-12-4-10-16,2 9 0 0,-9-2-9 0,1 6-2 15,-1-4-9-15,2 4-1 0,0-1-7 16,4-1 4-16,2 0-15 0,4-4-9 15,6-1 0-15,21-16 0 0,-25 25 0 0,25-25 0 16,-5 22 0-16,5-22 0 0,12 20 0 0,-12-20 0 16,27 18 0-16,-9-8 0 0,0-1 0 0,3-1 0 15,-3-1 0-15,-1 2 0 0,-17-9 0 0,27 15 0 16,-27-15 0-16,14 17 0 0,-14-17 0 0,2 25 0 16,-2-25 0-16,-11 33 0 0,1-12 0 15,-3 1 0-15,-7 1 0 0,2-3 0 0,-3 1 0 16,2-3 0-16,2-1 0 0,17-17 0 0,-27 28-21 15,27-28-34-15,-11 18-45 0,11-18-79 0,0 0-175 16,0 0-240-16,18 2 33 0,-1-2 379 16</inkml:trace>
  <inkml:trace contextRef="#ctx0" brushRef="#br1" timeOffset="40712.3208">19246 5029 1453 0,'-21'7'224'0,"21"-7"-186"0,0 0-15 16,0 0-3-16,0 0-1 0,0 0-4 15,0 0-1-15,0 0 3 0,2 17 5 0,-2-17-2 16,35-5 1-16,-8-1-5 0,6-5-5 0,4 0-2 16,3-2-1-16,4-2-5 0,-3 0 4 15,1 0-6-15,-6-1 1 0,-2 2-1 0,-3-2 0 16,-6 0 4-16,-4-1 7 0,-4 4-1 0,-17 13 7 15,19-25-5-15,-19 25 0 0,2-22-4 0,-2 22 1 16,-15-19-6-16,15 19 0 0,-29-14-3 16,6 12 0-16,-2 2-1 0,-4 5 1 0,-2 2-1 15,-2 6 0-15,0 4 0 0,-3 4 0 0,0 3 0 16,-1 3 0-16,1 2 0 0,2 1 0 0,4 0 0 16,4 2 0-16,6-2 0 0,4-2 0 0,6-4 0 15,8-1 0-15,2-2 0 0,7-1 0 0,5-2 0 16,8-1 0-16,4-7-12 0,10-1-26 15,2-8-11-15,11 1-17 0,-2-12-40 16,15 12-66-16,-17-23-284 0,19 10-131 0,1-3 57 16,-6-10 500-16</inkml:trace>
  <inkml:trace contextRef="#ctx0" brushRef="#br1" timeOffset="40931.0375">20134 4842 1269 0,'-38'-17'456'0,"38"17"-354"0,-34 8-42 15,16-1-14-15,-2-1-7 0,2 5-7 0,-2 1-8 16,0 5-5-16,-3 2-19 0,0 2 0 16,0 1 0-16,2 1 0 0,3-2 0 0,4 1 0 15,4-3 0-15,2-2 0 0,5 0 0 0,3-17 0 16,2 29 0-16,-2-29 0 0,18 26 0 0,-18-26 0 16,33 20 0-16,-15-13-16 0,9-2-19 15,-1-7-15-15,6 3-14 0,-2-14-57 0,16 22-180 16,-10-19-307-16,1 2 31 0,2 2 303 0</inkml:trace>
  <inkml:trace contextRef="#ctx0" brushRef="#br1" timeOffset="41743.5694">20432 4951 1158 0,'0'0'209'15,"0"0"-102"-15,0 0-29 0,0 0-21 16,0 0-20-16,-18-7-15 0,18 7-9 16,-28 10-1-16,11 2 9 0,-5 0 2 0,0 3 9 15,-6 2 3-15,1 4 0 0,-2 1 3 0,0 4 2 16,-2 1-4-16,7 2-11 0,-2-1 16 0,8-2-29 16,5-3 4-16,4-3-16 0,9-20 0 0,0 29 0 15,0-29 0-15,23 22 0 0,-2-16 0 0,5-5 0 16,5-4 0-16,7-5 0 0,2-5 0 0,4-3 0 15,0-3-5-15,-2-3-13 0,0-4-16 16,-6 1 25-16,-2-2-21 0,-7 1 29 0,-4 2-2 16,-6 2-3-16,-5 1 7 0,-5 2-3 15,-3 1 3-15,-5 1-2 0,1 17 0 0,-11-32-6 16,11 32-1-16,-26-30-6 0,9 16 3 0,0 0 1 16,17 14 5-16,-29-17 4 0,29 17 7 0,-18-3 2 15,18 3 1-15,0 0 0 0,0 0-2 16,-4 17 0-16,4-17 1 0,12 20 3 0,-12-20-3 15,26 21 1-15,-8-13-2 0,3 1 3 0,1-3 3 16,3 1 3-16,0-2 1 0,3 0-3 0,-4 0-9 16,0-1-5-16,-5 1 0 0,-2-1 0 0,-17-4 0 15,23 7 0-15,-23-7 0 0,0 0 0 0,0 0 0 16,0 0 0-16,0 0 0 0,0 0 0 16,0 0 0-16,-2 17 0 0,2-17 0 15,-24 21 0-15,24-21 0 0,-34 32 0 0,15-12 0 16,-1 0 0-16,2 0 0 0,2 0 0 0,5-3 0 15,11-17 0-15,-13 25 0 0,13-25 0 0,0 0 0 16,0 0 0-16,22 17 0 0,-22-17 0 0,37-8 0 16,-11-4 0-16,3-4 0 0,4-3 0 0,0-3 0 15,1-1 0-15,-1 0 0 0,-2 1 0 0,-3 2 0 16,-1 2 0-16,-6 2 0 0,-21 16 0 16,29-23 0-16,-29 23 0 0,0 0 0 0,0 0 0 15,17-11 0-15,-17 11 0 0,0 0 0 0,0 0 0 16,-15 30 0-16,4-10 0 0,-4 4 0 15,-1 2 0-15,1 1 0 0,1 0 0 0,5-2 0 16,3-5 0-16,8 1-36 0,-2-21-24 0,20 28-12 16,-20-28-17-16,44 17-15 0,-24-23-40 15,24 18-65-15,-18-22-171 0,13 3-142 0,4 6 92 16,-9-19 430-16</inkml:trace>
  <inkml:trace contextRef="#ctx0" brushRef="#br1" timeOffset="42087.3382">21410 4974 1585 0,'-33'-17'121'0,"11"12"-48"16,-6-3-14-16,6 7-12 0,-5-1-8 16,3 7-5-16,-4 1-4 0,4 6-4 15,-2 4-5-15,4 2-9 0,3 5-12 0,2 1 0 16,3 2 0-16,5 2 0 0,0-3 0 0,7 0 0 16,3-2 0-16,5-1 0 0,-6-22 0 0,26 29 0 15,-6-20 0-15,5-6 0 0,3-4 0 0,1-6 0 16,1-5 0-16,3-5 0 0,1-5 0 0,2-3 0 15,3-6 0-15,-1-2 0 0,1-4 0 16,-4 0 0-16,-1-1 0 0,-3 0 0 0,-2-2 0 16,-4 0 0-16,1-2 0 0,-2-1 0 0,-1 1 0 15,-4 3 0-15,-5 6 0 0,-3 7 0 0,-6 9 0 16,-5 17 0-16,0 0 0 0,0 0 0 16,0 0 0-16,-23 7 0 0,6 15 0 0,-4 8 0 15,-3 8 0-15,-2 5 0 0,-2 4 0 16,2 2 0-16,-1 2 0 0,4-4 0 0,7 1 0 15,1-13-86-15,23 17-194 0,-6-24-382 0,7 1 30 16,-2-6 246-16</inkml:trace>
  <inkml:trace contextRef="#ctx0" brushRef="#br1" timeOffset="43059.3068">14912 5985 1322 0,'-29'4'85'0,"2"-7"-40"0,4 7-2 0,-10-2 8 16,6 9 5-16,-8-2-6 0,2 9 0 0,-6-2-6 15,5 10 3-15,-5 1-10 0,5 6 1 0,3-2-14 16,4 3 0-16,5 0-11 0,7-2-1 0,6 1-11 16,5-2 3-16,5-2-8 0,8-1-6 0,4-4 23 15,5-2-23-15,8-4 27 0,5-6-13 16,8-5-2-16,4-5 1 0,3-7-1 15,4-3 0-15,-1-7-15 0,1-2 26 0,-7-3-27 16,-3-2 23-16,-4-2-9 0,-7-1-3 0,-6 1 5 16,-4-1-4-16,-5 1 5 0,-4-2-6 0,-6 2 6 15,-4 1-4-15,-2 0 4 0,-4 3-3 0,-4-1 3 16,-2 2-3-16,-4 1 3 0,-1 1-3 0,0 5 4 16,17 12-2-16,-29-15 8 0,29 15 3 15,-22-2 1-15,22 2 2 0,0 0-7 0,0 0-3 16,0 0-5-16,0 0-2 0,0 0 0 0,1 20 0 15,-1-20 1-15,31 17 3 0,-11-10 0 0,6 1-2 16,3-2-1-16,3 0 0 0,-1 2 0 0,1 1 0 16,-2 3 0-16,-2 2 0 0,-3 2 0 0,-3 2 0 15,-5 3 0-15,-4 3 0 0,-2 4 0 16,-3 3 0-16,-3 2 0 0,-2 2 0 0,-5-1 0 16,-4 0 0-16,-1-2 0 0,-4 0 0 0,-1-5 0 15,-3-1 0-15,2-4 0 0,1-4 0 0,12-18 0 16,-17 19 0-16,17-19 0 0,0 0 0 15,0 0 0-15,0 0 0 0,0 0 0 0,10-33 0 16,3 10 0-16,5-4 0 0,2-6 0 0,0-2 0 16,1-3 0-16,0 1 0 0,-2-1 0 15,2 5 0-15,-2-4 0 0,1 6 0 0,-3-2 0 16,0 4 0-16,-1 4 0 0,-3 2 0 0,-1 5 0 16,-12 18 0-16,24-27 0 0,-24 27 0 0,26-17 0 15,-26 17 0-15,34-13 0 0,-11 6 0 0,11 3 0 16,3-7-80-16,19 20-165 0,-9-20-401 0,11 9 13 15,2-1 191-15</inkml:trace>
  <inkml:trace contextRef="#ctx0" brushRef="#br1" timeOffset="89990.3096">16382 5753 673 0,'1'-17'189'0,"-1"17"-109"15,0 0-18-15,0 0 15 0,0 0 2 0,0 0 12 0,0 0-6 16,0 0-10-16,-17-12-23 0,17 12-20 0,0 0-15 16,0 0-5-16,-20 17-2 0,20-17 4 0,-19 26 22 15,11-1-30-15,-5 1 37 0,3 13-25 0,-5 3 10 16,5 9 13-16,0 5-17 0,2 7 7 0,0-2-18 16,3 3 5-16,2-1-15 0,3-3 9 0,4-4 2 15,3-1-22-15,4-7 20 0,1-1-22 0,4-3 5 16,1-4 10-16,3-4-8 0,0-3 7 0,4-3-7 15,0-7 4-15,0-5-3 0,2-7 2 16,1-7 2-16,-1-6 2 0,2-6 0 0,0-7 4 16,-2-5 8-16,2-6-2 0,-3-6 7 0,2-7-10 15,-1-4 0-15,-2-6-12 0,-2 0-10 0,-3-1 20 16,-1-1-20-16,-2 3 21 0,-2 1-5 0,-5 4-8 16,0 3 9-16,-3 3-10 0,-1 4 8 0,0 5-8 15,0 8 6-15,-5 20-4 0,7-19-2 0,-7 19 2 16,0 0-2-16,0 0 3 0,10 32 0 0,-4-5 4 15,0 5-7-15,-1 7 8 0,-1 5-8 0,1-1 7 16,1 2-9-16,3-3-5 0,2-2 23 0,3-2-21 16,2-4 24-16,4-1-11 0,3-2-6 0,1-5 4 15,4-3-5-15,1-3 5 0,2-6-3 16,3-3 6-16,1-7-1 0,0-4-1 0,2-9 4 16,-2-4-1-16,-2-10 5 0,0-4-3 0,-4-8 3 15,-2-6-10-15,-4-1-7 0,-3-5 19 0,-4-5-18 16,-1 0 16-16,-4-5-4 0,-3 0-13 0,-3 1 9 15,-5-1-10-15,-3 3 2 0,-4 1-18 0,0 6-1 16,-5 3-19-16,5 11 3 0,-4 6-15 0,11 27 6 16,-12-26 13-16,12 26-42 0,0 0-29 0,0 0-93 15,0 0-124-15,6 27-177 0,12-3 67 0,-18-24 378 16</inkml:trace>
  <inkml:trace contextRef="#ctx0" brushRef="#br1" timeOffset="90436.6864">18158 6252 1445 0,'-21'-10'32'15,"-7"-6"-20"-15,4 5 17 0,-7-2 23 0,8 9 9 16,-10-3 5-16,7 9-14 0,-10 2-9 0,5 7-4 15,-5 1-1-15,5 7 1 0,0 4-6 0,3 6 0 16,1 1-9-16,2 4-12 0,5 1 14 0,1 2-24 16,7-2 7-16,2 0-9 0,7-4 0 15,4-3 0-15,6-4 0 0,4-4 0 16,6-5 0-16,6-5 0 0,7-4 0 0,2-6 0 16,7-5 0-16,3-5 0 0,4-5 0 0,1-6 0 15,1-3 0-15,0-6 0 0,0-4 0 0,-1-2 0 16,-4-2 0-16,-2 1 0 0,-3-2 0 0,-5 0 0 15,-4 2 0-15,-2 4 0 0,-7 3 0 0,-4 4 0 16,-4 6 0-16,-12 20 0 0,14-25 0 16,-14 25 0-16,0 0 0 0,0 0 0 0,0 0 0 15,0 0 0-15,-16 30 0 0,5-2 0 0,-3 8 0 16,-1 3 0-16,0 0 0 0,0-2 0 0,7-3 0 16,4-8-15-16,9-3 7 0,4-6-31 15,-9-17 18-15,35 24-14 0,-8-15-5 0,1-12-13 16,15 6-80-16,-12-23-28 0,27 16-105 0,-21-19-259 15,11-11 47-15,13 6 206 0</inkml:trace>
  <inkml:trace contextRef="#ctx0" brushRef="#br1" timeOffset="90624.2112">19300 5532 1029 0,'-8'-39'263'16,"8"39"-128"-16,-15-27-5 0,15 27-16 0,-25 10-25 15,11 7-25-15,-9 7-26 0,-2 10-2 16,-2 10-13-16,1 5 4 0,-4 7-14 0,6 2-10 15,0 3 13-15,2 5-18 0,3 0 14 16,3 2-2-16,2 0-15 0,2-5 4 0,5 0-15 16,1-5 10-16,2-3-16 0,0-4-14 0,4-4 13 15,-3-6-28-15,5 0-6 0,-7-15-56 0,20 15-197 16,-24-19-238-16,13-4-10 0,2-1 305 0</inkml:trace>
  <inkml:trace contextRef="#ctx0" brushRef="#br1" timeOffset="90796.081">18814 6173 1853 0,'0'0'59'0,"-17"4"-25"0,17-4-11 0,0 0-10 16,0 0-6-16,0 0-5 0,32 10 0 16,-11-10-2-16,4-2 0 0,7-3-3 0,4-5-10 15,8-2-16-15,1-7-26 0,10 5-42 0,-9-17-57 16,20 21-88-16,-25-25-135 0,15 11-152 0,1 6 64 15,-9-16 437-15</inkml:trace>
  <inkml:trace contextRef="#ctx0" brushRef="#br1" timeOffset="91014.8387">19772 5424 1725 0,'-35'6'107'0,"35"-6"-57"0,-30 24-8 15,14-2-4-15,-1 5-7 0,0 5-1 16,-6 7-11-16,1 6-14 0,-3 8-5 0,0 5 0 15,3 4 0-15,2 3 0 0,0-1 0 0,3 1 0 16,1-1 0-16,3-2 0 0,2 3 0 16,1 0 0-16,2 5 0 0,-3-3 0 0,4-4-10 15,-1-5-22-15,7-8 2 0,-1-5-1 0,3-1-8 16,-2-6-5-16,4 1-38 0,-6-19-28 0,19 13-137 16,-16-33-339-16,14 22 37 0,-14-22 263 0</inkml:trace>
  <inkml:trace contextRef="#ctx0" brushRef="#br1" timeOffset="91467.9302">19285 6118 1895 0,'0'0'57'0,"-22"12"-44"16,22-12-8-16,0 0 0 0,0 0 0 0,18 17 1 15,-18-17 2-15,38 4-5 0,-10-5 0 16,7-5-7-16,7-4-8 0,6 0-10 0,2-3-12 15,5 1-3-15,0-1-5 0,3 3 9 0,-3-1 8 16,6 4 9-16,-4-3 2 0,6 3-5 16,-6-5-12-16,0 4-1 0,-6-1-1 0,-4 3 10 0,-9-2 9 15,-5 4 8-15,-6 1 2 0,-27 3 17 16,27-1 27-16,-27 1 13 0,0 0 11 0,0 0-8 16,-27 13-18-16,3-5-11 0,-2 6 2 15,-8 2-1-15,-1 3 3 0,-5 3-3 0,-2 1 2 16,1 1-19-16,1 0-11 0,3-2 0 0,7 0 0 15,4-5 0-15,8 0 0 0,18-17 0 0,-16 24 0 16,16-24 0-16,10 19 0 0,-10-19 0 0,34 15 0 16,-3-13 0-16,8-3 0 0,8-5 0 0,8-3 0 15,2 0 0-15,4 1 0 0,2 2 0 0,4 4 0 16,2 0 0-16,-1 2 0 0,-1 2 0 16,-6 0 0-16,-8 6 0 0,-5 0 0 0,-13 5 0 15,-9 3 0-15,-14 4 0 0,-10 3 0 16,-9 4 0-16,-11 6 0 0,-10 3 0 0,-8 3 0 15,-7 1 0-15,-6-4 0 0,-1-2 0 0,-2-5 0 16,3-2 0-16,3-9-35 0,10 2-67 0,-7-17-79 16,30 14-306-16,-14-16-127 0,27-1 38 15,-21-3 525-15</inkml:trace>
  <inkml:trace contextRef="#ctx0" brushRef="#br1" timeOffset="91624.1812">20746 6393 2047 0,'-56'12'0'16,"26"-9"0"-16,3-1 0 0,3-5 0 0,1 1 0 15,-1-7 0-15,5 5-34 0,-12-24-208 0,31 28-415 16,-35-28-11-16,18 11 223 0</inkml:trace>
  <inkml:trace contextRef="#ctx0" brushRef="#br1" timeOffset="93795.2607">1480 7740 635 0,'0'0'91'0,"-29"-19"-6"0,29 19-8 0,-28-3 5 0,28 3-2 15,-33 6 0-15,33-6-13 0,-39 20-15 0,17-5-6 31,-6-1-3-31,4 6 5 0,-7-3 0 0,9 7 7 0,-4-6-12 0,6 5 0 0,-1-4-17 0,6 0-3 16,15-19-13-16,-23 30-3 0,23-30-7 0,-5 23 0 16,5-23-2-16,8 18-1 0,-8-18 3 15,22 17 0-15,-22-17-1 0,34 9 3 16,-13-9-2-16,3-3 2 0,4-3 0 0,3-5-2 16,1-3 4-16,4-2-4 0,-2-3 4 0,1-2-5 15,-5-1 7-15,-2 1-2 0,-5-2 8 0,-2 2-1 16,-5 1 3-16,-1 1-5 0,-5 2 1 0,-10 17-5 15,16-27 1-15,-16 27-5 0,0 0 2 0,8-20 1 16,-8 20 3-16,0 0 3 0,0 0-2 31,0 0 0-31,-7 26-6 0,4-5 0 0,-1 11-5 16,1 5 7-16,-2 7-8 0,2-1 8 0,1 0-8 16,1-3 6-16,4-5-14 0,3-6-7 0,8-3-33 15,-14-26-26-15,37 38-55 0,-37-38-109 0,51-1-281 16,-13 3-12-16,-5-16 361 0</inkml:trace>
  <inkml:trace contextRef="#ctx0" brushRef="#br1" timeOffset="94246.0303">3083 7060 1142 0,'0'0'288'0,"-34"-29"-261"0,34 29 16 0,-32-18-23 15,32 18 18-15,-29-7-5 0,29 7-16 16,-33 10-15-16,11 2-22 0,0 6 33 0,-1 7-30 16,-1 7 30-16,1 4-8 0,-1 6-9 0,0 5 10 15,3 3-9-15,2 2 11 0,2 1-12 0,4 3 13 16,2 2-14-16,3 1 14 0,5 2 5 0,3-2-24 15,2-3 23-15,4-2-24 0,2-4 5 0,3-3 9 16,3-1-28-16,-1-9-18 0,11 4-36 0,-12-15-25 16,16 6-63-16,-28-32-59 15,39 24-125-15,-11-10-108 0,-28-14 291 0</inkml:trace>
  <inkml:trace contextRef="#ctx0" brushRef="#br1" timeOffset="95000.2802">2662 7736 1249 0,'0'0'156'16,"-23"-2"-64"-16,23 2-15 0,0 0-23 0,0 0-11 15,-17-4-22-15,17 4-13 0,0 0-4 0,0 0 6 16,23-9 6-16,-4 3 3 0,7-4 2 0,8 0-6 16,4-3-22-16,5 1 27 0,2-3-31 0,3 3 28 15,-3 0-12-15,1 1-4 0,-3 2 0 16,-3-1-3-16,-3 4 3 0,-3 0-1 0,-3 3 0 15,-4 1-1-15,-4 1 1 0,-4 2-1 16,-19-1 3-16,23 6-1 0,-23-6-1 0,0 0 2 16,0 0-3-16,10 24 3 0,-10-24-2 0,-7 26 3 15,7-26 13-15,-19 33-27 0,6-12 27 0,-3 4-26 16,-2 2 9-16,-1 2 5 0,0 1-6 0,1-1 9 16,2-2-3-16,3-3 6 0,4-3-5 0,3-2-1 15,6-19-5-15,3 29 0 0,-3-29-2 0,16 22 2 16,-16-22 1-16,30 13 0 0,-8-10-1 15,1-5-1-15,4-4 1 0,1-3 1 16,0-6 1-16,0-3-2 0,-2-3 3 0,0-3-4 16,-1 0 1-16,-1-3-6 0,-3 0 2 0,-2-2-6 0,-5-2 9 15,-2 1-3-15,-3 1-11 0,-4 0 28 16,-5 2-26-16,-3 2 27 0,-4-2-9 0,-1 4-4 16,-5 0 5-16,0 3-6 0,-2 2 5 15,15 18-4-15,-28-20 7 0,28 20 0 0,-24-3 5 16,24 3 1-16,-19 6-4 0,19-6-2 0,0 0-5 15,-16 23 1-15,16-23-4 0,0 19 3 0,0-19-3 16,13 21 3-16,-13-21-3 0,29 18 3 0,-8-11-1 16,2-1 2-16,5-1 0 0,3-1 0 0,1 0-1 15,2-1 1-15,-2 1-2 0,1-1-1 0,-4 2-1 16,-2 2 1-16,-3 0-1 0,-3 3 2 16,-21-10-2-16,29 22-8 0,-29-22 25 15,17 30-26-15,-14-9 26 0,-2 2-14 0,-5 3-4 0,-3 2 5 16,-2 0-6-16,-2 2 6 0,-1-1-9 15,-1 0 5-15,1-2-5 0,-2-1 6 0,3-3-2 16,2-2 3-16,9-21-3 0,-13 27 1 0,13-27-3 16,0 0 0-16,0 0-2 0,0 0 1 0,0 0 3 15,0 0 1-15,27-22 4 0,-12 0-2 16,2-6 4-16,1-3-5 0,1-3 6 0,1 0-3 16,-2 0 7-16,-1 0-6 0,-2 2 5 0,-2 0-8 15,-3 2-11-15,0 2 22 0,-3 2-24 0,0 1 23 16,1 5-9-16,-2 2-3 0,-6 18 2 0,11-22 0 15,-11 22 1-15,0 0-1 0,0 0 0 0,17-17-1 16,-17 17-1-16,0 0-1 16,19-2-7-16,-19 2-6 0,21-2-12 0,-21 2-9 15,30 3-18-15,-13-7-24 0,11 11-48 0,-28-7-68 16,50 3-77-16,-50-3-157 0,38-6-49 0,-3 19 267 16</inkml:trace>
  <inkml:trace contextRef="#ctx0" brushRef="#br1" timeOffset="95500.2794">4332 7561 934 0,'4'29'209'0,"-4"-29"-115"0,-12 24 3 15,12-24-10-15,-13 34-22 0,13-34 18 0,-20 44-41 0,6-21 23 16,5 6-22-16,-4-3-14 0,4 2 3 16,-3-4-8-16,4 0 5 0,-1-2-9 0,3-1 6 15,6-21-7-15,-10 31 2 0,10-31-5 0,-3 17-8 16,3-17-6-16,0 0-2 0,0 0-1 15,0 0-1-15,0 0 3 0,23-16-1 0,-23 16 3 16,27-36-3-16,-10 9 2 0,1 0-3 0,-1-2 5 16,0 0-6-16,-1 1 6 0,-3 1-7 0,-2 2-11 15,0 3 24-15,-4 1-25 0,2 5 26 0,-9 16-9 16,11-25-3-16,-11 25 3 0,0 0-2 0,0 0 2 16,0 0 1-16,0 0-1 0,0 0 0 15,0 0-3-15,0 0 2 0,0 0-2 16,0 0 2-16,10 17 0 0,-10-17-1 0,0 0 0 15,10 23-11-15,-10-23 10 0,0 0-9 0,20 21 9 16,-20-21 2-16,18 11 14 0,-18-11-14 0,26 5 18 16,-26-5-15-16,31-3-13 0,-12-2 18 0,-1-1-16 15,1-1 25-15,0-1-8 0,0-2 7 0,0-2-9 16,1-2-3-16,-1 0 1 0,0 1-4 16,-1-3 1-16,-1 1-4 0,-17 15 3 0,30-24-4 15,-30 24 2-15,20-12-1 0,-20 12 1 0,0 0-3 16,0 0-3-16,0 0-2 0,6 18-8 0,-6-18-2 15,-5 37-10-15,-1-16 0 0,1 6-9 0,-4 0-4 16,3 0 18-16,-1-1-33 0,6 3 12 16,-4-11-33-16,11 9-12 0,-6-27-7 0,12 36-17 15,-12-36-15-15,19 26-49 0,-19-26-64 16,0 0-208-16,30 16 96 0,-30-16 353 0</inkml:trace>
  <inkml:trace contextRef="#ctx0" brushRef="#br1" timeOffset="95844.0253">5156 7520 1561 0,'-28'10'89'0,"28"-10"-52"0,-27 26-18 0,15-5 6 16,-4 0-1-16,2 7-4 0,-3-4 29 0,3 6-34 16,2-3 20-16,3 1-16 0,2-1-10 0,4-2 2 15,2-3-7-15,2-2 1 0,2-1-4 0,-3-19 1 16,16 26-3-16,-16-26 3 0,28 17-2 0,-10-13 0 15,3-5 1-15,0-4 0 0,3-4 1 16,-1-3-3-16,2-4 3 0,-4-2-2 0,1-2 6 16,-2-1 0-16,-2-3 4 0,-1 1-5 0,-2 0 4 15,-4 0-4-15,-3 4-14 0,-1 1 23 0,-7 18-25 16,9-26 22-16,-9 26-8 0,0 0-2 0,0 0 3 16,0 0-2-16,0 0 0 0,0 0-1 0,0 0-4 15,-15 21-9-15,9-1 24 0,1 4-23 16,2 2 20-16,0-3-14 0,5-1-11 15,0-4-3-15,4 0-10 0,-6-18-2 0,19 27-2 16,-19-27 0-16,32 12-4 0,-14-17-14 0,12 2-33 16,-9-22-101-16,27 15-175 0,-15-16-128 0,9-12-48 15,14 9 459-15</inkml:trace>
  <inkml:trace contextRef="#ctx0" brushRef="#br1" timeOffset="96015.899">5911 7040 1120 0,'-24'44'396'0,"-10"-12"-294"0,10 18-16 16,-9-1-30-16,5 8-1 0,-3 1-24 16,6 4 7-16,-1-1-19 0,7 0 6 0,4-4-22 15,7-4-8-15,5-5 14 0,6-5-35 0,4-6 8 16,0-9-57-16,13 5-26 0,-9-17-22 16,20 16-97-16,-31-32-205 0,32 18-123 0,0-8 150 15</inkml:trace>
  <inkml:trace contextRef="#ctx0" brushRef="#br1" timeOffset="96375.3221">6156 7475 1274 0,'-32'-11'173'0,"32"11"-79"0,-18 5-13 0,18-5-14 15,-24 17-24-15,24-17-4 0,-34 29-6 0,17-10 1 16,-5 3-1-16,1 4 0 0,-2 3-5 0,1 1-5 15,0-1 18-15,4 1-26 0,2-5 14 0,5 0-22 16,5-7-7-16,6-18 0 0,0 26 0 16,0-26 0-16,0 0 0 0,22 21 0 0,-22-21 0 15,25-1 0-15,-8-5 0 0,3-6 0 0,1-4 0 16,2-3 0-16,0-4 0 0,1-2 0 0,-1-1 0 16,2-2 0-16,-2 0 0 0,-1 2 0 0,-3 0 0 15,-3 3 0-15,-3 6 0 0,-13 17 0 16,21-24 0-16,-21 24 0 0,0 0 0 0,0 0 0 15,0 0 0-15,0 0 0 0,3 18 0 16,-6 0 0-16,-2 6 0 0,-1 2 0 0,1-1 0 16,0-1 0-16,5 2 0 0,-2-4-36 0,3 1-5 15,-1-23-36-15,4 40-34 0,-4-40-97 0,11 24-267 16,-11-24-113-16,8 17 78 0,7 0 510 0</inkml:trace>
  <inkml:trace contextRef="#ctx0" brushRef="#br1" timeOffset="96687.8533">6736 7325 1981 0,'0'0'48'0,"-29"-7"-35"0,29 7-14 15,-20-7-8-15,20 7-12 0,-17-9-16 0,17 9-23 16,-23-5-42-16,-1-8-107 0,24 13-393 0,0 0-3 15,-28 11 210-15</inkml:trace>
  <inkml:trace contextRef="#ctx0" brushRef="#br1" timeOffset="96812.8383">6758 7761 1877 0,'0'0'77'0,"-29"4"-41"0,29-4-11 16,-22-6-20-16,22 6-22 0,-26-17-19 0,7 2-34 15,19 15-57-15,-42-35-147 0,42 35-363 0,-33-21 34 16,13 7 348-16</inkml:trace>
  <inkml:trace contextRef="#ctx0" brushRef="#br1" timeOffset="97531.6038">3210 9151 1388 0,'-25'0'41'0,"25"0"-14"0,0 0-9 0,-20 4-6 16,20-4 1-16,0 0 4 0,-23 20 0 0,13-3 9 15,-2 2 2-15,4 6 3 0,-3 4-9 0,4 6 5 16,-1 3-8-16,5 6 7 0,-2 3-9 0,5 5-7 16,-3 4 22-16,5 6-21 0,-2 1 19 0,2 6-3 15,-1 0-17-15,2-2 11 0,-2 1-15 0,1-4 8 16,-1-2-13-16,3-9-3 0,0-7 18 16,-1-6-23-16,2-10 23 0,0-6-13 0,1-7-5 15,-6-17 3-15,0 0-3 0,17 11 1 0,-17-11 0 16,0 0 1-16,15-30 3 0,-12 3-4 15,-1-7-11-15,0-9 20 0,-2-6-20 0,0-3 20 16,0-1-3-16,-1 0-7 0,-3 2 8 0,-1-1-9 16,-2-3 10-16,-1-3-10 0,-2-4 9 15,1-1 1-15,2-4-16 0,1 1 15 0,2 1-14 16,4 2 3-16,3 5 10 0,3 6-9 0,2 8 10 16,5 9-8-16,0 7 7 0,4 7-3 0,2 2 5 15,3 5-2-15,5 1 1 0,2 3-1 0,3 3 0 16,1 4-4-16,-2 3 0 0,0 5-1 0,-1 2 0 15,-1 5 2-15,-1 5-3 0,-3 4 3 0,-5 3-4 16,-2 4 7-16,-4 5-5 16,-6 4 5-16,-6 5-8 0,-7 4 7 0,-7 4-10 15,-9 2 10-15,-5-1-7 0,-5-2-5 0,-6-3 18 16,-2 0-16-16,-1-3 17 0,-1-2-7 0,1-5-7 16,3-5 1-16,6-6-12 0,4-7-9 0,10-4-27 15,17-14-33-15,-12 17-108 0,12-17-211 0,-8-19-205 16,8 19 38-16,23-36 541 0</inkml:trace>
  <inkml:trace contextRef="#ctx0" brushRef="#br1">4146 9728 1003 0,'-36'-1'104'0,"12"9"-6"0,-10-10 2 0,10 13-5 16,-11-10-11-16,10 11-8 0,-10-5-14 0,8 9-2 15,-6-1-9-15,6 6-3 0,-2-1-9 0,6 5 1 16,1 1-13-16,5 1 1 0,4 2-12 0,3 2 3 16,4-1-6-16,5-1 1 0,3-2-6 15,5-3 1-15,6-4-6 0,4-3 2 16,6-1-2-16,7-6 0 0,4-6 0 0,5-4-2 15,4-7 0-15,0-5 0 0,4-6 0 0,-2-4-2 16,-2-4 5-16,0-5-3 0,-8 0 5 0,-1-2-5 16,-6-1 4-16,-3 1-6 0,-7-3 4 0,-2 0-5 15,-5 1 5-15,-5-1-6 0,-5 0 5 0,-4 0-5 16,-5 3 2-16,-3 0-8 0,-4 5-13 16,-2 2 17-16,0 4-22 0,-1 5 24 0,0 4-7 15,0 5 4-15,1 7 0 0,0 6 4 0,17-5-1 16,-30 20-11-16,30-20 29 0,-20 31-22 0,15-14 25 15,2 4-10-15,6-1-5 0,4-1 4 0,5-2-5 16,-12-17 8-16,37 29-3 0,-10-18 2 16,4-5-2-16,4-2-4 0,6-6-1 15,0-1 0-15,3-3-1 0,0-3-1 0,-2 0 0 16,-3-1 0-16,-4 0 1 0,-6 1-1 0,-4 1 2 16,-7 1-1-16,-18 7 1 0,21-8 0 0,-21 8 4 15,0 0 3-15,0 0 2 0,0 0-7 0</inkml:trace>
  <inkml:trace contextRef="#ctx0" brushRef="#br1" timeOffset="99069.6501">5478 9583 1388 0,'5'29'143'16,"-5"-29"-90"-16,1 21-3 0,-1-21-12 15,15 20-5-15,-15-20-12 0,24 16-3 0,-24-16-3 16,37 8-2-16,-14-6 1 0,4-2 1 0,-2-5 4 16,3 1 4-16,-1-3-1 0,0 0-6 0,-3-3-4 15,-1-1-4-15,-3-1 2 0,-20 12-1 0,28-23 3 16,-28 23-3-16,15-24-15 0,-15 24 24 0,2-28-28 15,-2 28 25-15,-11-31-13 0,1 14-7 16,10 17 0-16,-30-31-7 0,10 19 0 0,-1 3-1 16,-2 4 4-16,0 2 2 0,0 6 2 0,0 2 2 15,-1 7-1-15,-1 2 5 0,2 7 3 16,1 1-8-16,3 3 28 0,4 4-22 0,3 0 21 16,6 5-11-16,4-4-4 0,4-1 4 0,7-3-5 15,4-4 5-15,5-3-6 0,7-5 4 0,5-4-1 16,4-4 1-16,6-5-1 0,1-3 1 15,3-6-3-15,-1-1-7 0,1-3 0 0,-3-3 0 16,-1 1 0-16,-2-2 0 0,-4 0 0 0,-5 0 0 16,-7 4 0-16,-3 1 0 0,-19 11 0 0,22-10 0 15,-22 10 0-15,0 0 0 0,0 0 0 0,0 0 0 16,0 0 0-16,-2 25 0 0,-6-4 0 0,-4 4 0 16,-1 5 0-16,0 0 0 0,-2 1 0 0,4-4-2 15,1 2-11-15,5-4 2 16,4-5-1-16,1-2 10 0,0-18 1 0,8 22 1 15,-8-22 0-15,0 0 4 0,17 12 3 0,-17-12 4 16,0 0 0-16,0 0-3 0,18-13-8 0,-18 13 0 16,12-29 0-16,-4 8 0 0,1-4 0 0,-1-4 0 15,3 0 0-15,0-1 0 0,0-2 0 0,1 3 0 16,-1-1 0-16,0-2 0 0,2 2 0 16,-4-2 0-16,5 4 0 0,-3 0 0 0,3 5-12 15,0-1-24-15,4 4-37 0,-6-5-47 0,17 23-101 16,-24-26-166-16,18 21-198 0,4 3 31 0,-4-11 496 15</inkml:trace>
  <inkml:trace contextRef="#ctx0" brushRef="#br1" timeOffset="99344.6127">7254 9560 1309 0,'0'0'329'15,"0"0"-284"-15,0 0 3 0,18-11-23 0,4 2 33 16,1-5-42-16,8-2 2 0,-2 2-7 15,1-1-10-15,1 3-12 0,-2-1-21 0,1 7-37 16,-10-10-51-16,11 21-70 0,-31-5-82 16,33-22-251-16,-13 30 17 0,-20-8 370 0</inkml:trace>
  <inkml:trace contextRef="#ctx0" brushRef="#br1" timeOffset="99491.8609">7247 9819 1600 0,'-25'7'264'0,"25"-7"-205"0,-16 18-34 0,16-18-11 16,0 0-10-16,19 1-3 0,-19-1 1 0,35-9-2 16,-8-2-3-16,4-6-21 0,10 0-32 0,-6-14-89 15,22 22-237-15,-16-16-231 0,4 2 15 0,5 7 451 16</inkml:trace>
  <inkml:trace contextRef="#ctx0" brushRef="#br1" timeOffset="100866.7954">4740 9608 257 0,'0'0'120'0,"0"0"7"16,0 0-1-16,0 0-8 0,0 0-22 0,0 0 7 15,0 0-20-15,0 0 18 0,0 0-3 16,0 0-8-16,0 0-10 0,0 0-16 0,0 0-9 16,0 0-13-16,-16 23-7 0,16-23-9 0,-7 31-1 15,0-13-9-15,1 6 3 0,-4 0-8 0,1 3 3 16,1-2-8-16,1 1 4 0,1-5-7 0,2-3 3 15,4-18-5-15,-1 22 0 0,1-22-2 0,0 0 0 16,11 17 0-16,-11-17 1 16,18 4 0-16,-18-4-1 0,24-3 1 0,-24 3 0 15,32-8 0-15,-15-1 0 0,1 2 2 0,2-2-2 16,-1-1 2-16,0-1-6 0,-1 0 1 0,-18 11-4 16,31-23 4-16,-31 23 1 0,22-19 2 0,-22 19 0 15,0 0 1-15,21-20 0 0,-21 20 0 0,0 0-1 16,0 0 1-16,0 0 0 0,0 0 2 0,0 0 1 15,0 0 6-15,0 0 3 0,0 0 3 16,0 0-1-16,0 0-4 0,0 0-3 0,0 0-3 16,0 0 1-16,0 0 0 0,19 19 4 0,-19-19-4 15,14 31 1-15,-4-12-7 0,3 1 2 0,2-1-4 16,4-1 4-16,1-1-4 0,3-2 5 0,3-4-5 16,1-4 4-16,1-6-2 0,-2-3 0 15,4-9 3-15,-4-5-3 0,0-7 5 0,0-7-5 16,-5-5 6-16,1-6-9 0,-2-7 8 15,-4-4-11-15,-3-1-8 0,-5 0 17 0,-1 1-26 16,-5 4 13-16,-1 3-19 0,-4-4-33 0,5 14-37 16,-12-14-72-16,22 23-116 0,-7-9-263 0,-2-2 42 15,14 19 407-15</inkml:trace>
  <inkml:trace contextRef="#ctx0" brushRef="#br1" timeOffset="102069.9035">8246 9039 886 0,'0'0'322'15,"-5"-23"-239"-15,5 23-21 0,0-29-14 0,4 12-14 16,-4-1 1-16,0 18 11 0,5-28-40 0,-5 28 33 15,0 0-34-15,0 0 24 0,2-17 5 0,-2 17-2 16,0 0 8-16,-9 17-47 0,9-17 25 0,-19 42-29 16,6-8 19-16,1 8 13 0,-4 4-5 15,4 5 12-15,-4 4-12 0,3 0 9 0,-2 0-13 16,4-1 10-16,1-3-14 0,7-6 8 16,3-5-10-16,7-9-12 0,3-9 25 0,3-4-26 15,5-6 26-15,3-1-11 0,5-6-2 0,4-6 2 16,4-7 0-16,5-6 12 0,1-10-27 0,4-8 23 15,2-9-22-15,-1-5 3 0,1-4 8 0,-1-2-9 16,-1-1 8-16,-1 1-8 0,-6 4 9 16,-4 2-9-16,-5 5 8 0,-6 3-8 0,-5 6 8 15,-2 4-7-15,-6 5 5 0,-9 23-6 0,14-24 0 16,-14 24-5-16,0 0-1 0,0 0 0 0,0 0 2 16,2 25 5-16,-3 4-2 0,-3 10 10 0,0 8-9 15,-4 5 9-15,-2 5-9 0,1 2 10 0,-1-2-9 16,3-3 12-16,4-4-7 0,5-7 10 15,4-4-9-15,8-9-9 0,3-7 26 16,6-3-20-16,4-9 25 0,2-3-4 0,2-7 0 16,1-4 3-16,-2-7-19 0,-1-5-5 0,0-6 0 15,0-6 0-15,2-7 0 0,-3-4 0 0,-2-2 0 16,-1-2 0-16,-6 0 0 0,-1 1 0 0,-7-1 0 16,-1 1 0-16,-5 2 0 0,-4-1-11 0,-1 5-36 15,-6-4-24-15,5 11-14 0,-11-5-38 16,12 33-31-16,-16-37-46 0,16 37-115 0,0 0-167 15,-21 5 5-15,24 14 396 0</inkml:trace>
  <inkml:trace contextRef="#ctx0" brushRef="#br1" timeOffset="102726.1664">9597 9368 1057 0,'17'-10'283'0,"-17"10"-230"0,0 0 1 0,0 0 11 15,0 0 3-15,0 0-13 0,0 0-19 0,-6-17-17 16,6 17-9-16,-22-12-5 0,22 12-2 0,-32-6-3 16,11 5 4-16,0 1 3 0,-3 2 8 0,1 4 8 15,-1 0 6-15,2 6 3 0,-3 1-6 0,3 5 1 16,1 0-10-16,2 4 0 0,2 1-7 16,3 0 3-16,2 2-7 0,2-1-12 15,4 2 23-15,2-2-26 0,4-1 22 0,2-2-11 16,6-2-4-16,-8-19 2 0,27 29-2 0,-7-19 2 15,6-2 0-15,4-3 1 0,3-5-1 0,3-5 0 16,3-4 0-16,-1-5-1 0,0-4 3 0,-3-2-4 16,-5-1 5-16,0-2 9 0,-5-2-26 15,-3 0 25-15,-4-2-23 0,-4 1 11 0,-7 2 4 16,-2-1-3-16,-5 4 4 0,-3-1-4 0,-3 2 3 16,-3 2-3-16,-2 1 2 0,11 17-4 0,-31-29 4 15,13 17-3-15,0 5 1 0,0 3-1 0,1 4 1 16,17 0 0-16,-31 10-1 0,31-10 1 15,-22 19-1-15,22-19 2 0,-8 25-3 0,8-25 2 16,9 25-2-16,-9-25 3 0,28 22-1 16,-7-13 1-16,2-2 1 0,4-1 2 0,2-4 1 15,4 2 3-15,0-4-2 0,0 1-1 0,-3 0-2 16,0 0-1-16,-4 2 0 0,0-1 0 0,-6 3-1 16,-3 2 0-16,-17-7-1 0,22 18 3 0,-22-18-3 15,9 28 3-15,-11-11-2 0,-1 4 2 0,-3-1-3 16,-3 0-11-16,-3 1 21 0,0 2-22 15,-3 0 23-15,1 3-9 0,-1-2-2 0,0-2 3 16,3-3-4-16,12-19 3 0,-17 25-2 16,17-25 3-16,0 0 0 0,0 0 0 0,0 0 0 15,0 0 0-15,0 0 6 0,0 0 2 0,14-20-7 16,-1-1-4-16,0-3 0 0,4-3 0 0,-1 0 0 16,0-1 0-16,0-1 0 0,-3 1 0 0,2 0 0 15,-3-1 0-15,-1 3 0 0,1-1 0 16,-2 4 0-16,1 0 0 0,0 6-4 0,-11 17-25 15,20-25-10-15,-20 25-13 0,22-15-16 0,-22 15-19 16,31-10-22-16,-31 10-27 0,41-7-87 0,-41 7-157 16,37-24-127-16,-5 23 95 0,-15-19 412 0</inkml:trace>
  <inkml:trace contextRef="#ctx0" brushRef="#br1" timeOffset="102947.212">10585 8976 1099 0,'-7'-24'100'0,"7"7"-11"0,-8-7-26 15,8 24 12-15,-6-28-17 0,6 28 12 0,0 0 1 16,0 0-9-16,-23-10-12 0,23 10-13 0,0 0-12 16,-24 30-19-16,13-9 33 0,4 7-30 15,-3 4 24-15,3 10-7 0,-1-1-15 0,1 7 4 16,1 3-14-16,0 1 9 0,0 2-14 16,1 1 8-16,2 0-12 0,2 0 9 0,2-3-4 15,2-8-24-15,-1-2 11 0,1-9-35 0,6 1-26 16,-6-11-20-16,13 8-26 0,-16-31-48 0,25 30-56 15,-25-30-110-15,0 0-151 0,37 3 164 0,-31-22 324 16</inkml:trace>
  <inkml:trace contextRef="#ctx0" brushRef="#br1" timeOffset="103199.6414">10703 9263 599 0,'-10'-31'310'0,"10"31"-90"15,-30-31-14-15,30 31-25 0,-32 0-51 0,32 0-36 16,-38 20-31-16,19-3-12 0,-5 0-13 0,4 5-3 15,1-1-8-15,3-1-1 0,3-2-6 0,4-1 1 16,9-17-6-16,-7 32-4 0,7-32-11 16,7 28 0-16,-7-28 0 0,23 20 0 0,-6-14 0 15,5-1 0-15,2-3 0 0,2 0 0 0,-2-2 0 16,2-2 0-16,-4 1 0 0,0 0 0 16,-4-1 0-16,-1 2 0 0,0 0 0 0,-17 0 0 15,29 4 0-15,-29-4-5 0,29 6-31 0,-29-6-9 16,29 9-22-16,-29-9-24 0,32 11-57 15,-32-11-88-15,34-4-234 0,-16 9-98 0,-1-10 188 16</inkml:trace>
  <inkml:trace contextRef="#ctx0" brushRef="#br1" timeOffset="103601.6109">11521 8924 1542 0,'0'0'47'0,"5"-18"-44"0,-5 18 7 16,0 0-3-16,0 0 5 0,0 0 21 16,5 35-29-16,-7-6 33 0,2 13-33 0,-4 4 5 15,-1 6 8-15,-2 1-15 0,-3 5 11 0,-1-1-16 16,0 3 11-16,-1-2-14 0,0-5 11 0,3-2 7 15,2-8-27-15,5-4 20 0,2-8-39 0,7 0-6 16,-1-15-17-16,11 6-31 0,-17-22-32 16,34 17-48-16,-34-17-60 0,33-22-259 15,-6 18 60-15,-15-24 331 0</inkml:trace>
  <inkml:trace contextRef="#ctx0" brushRef="#br1" timeOffset="103883.7208">11401 8998 1790 0,'0'0'59'0,"0"0"-27"16,0 0-12-16,19 2 2 0,4-7 3 0,9 2-3 15,2-2-7-15,4 1-2 0,3 1-5 0,1 3-1 16,1 1-5-16,1 1 1 0,0 5-1 0,-4 4 2 16,-4 4-6-16,-3 3 3 0,-6 5-5 0,-4 5 4 15,-7 4-5-15,-6 5 5 0,-8 1-7 0,-5 5 8 16,-11 0-5-16,-4 2 8 15,-9 1-7-15,-4 0 8 0,-5-3-9 0,-3 1-6 16,-2-6 21-16,-2-2-20 0,2-5 21 0,3-3-9 16,6-5-5-16,4-6-1 0,7-6-11 0,21-11-10 15,-23 7-18-15,23-7-27 0,0 0-41 0,-6-33-70 16,26 29-141-16,-7-21-236 0,5-1 20 0,12 10 384 16</inkml:trace>
  <inkml:trace contextRef="#ctx0" brushRef="#br1" timeOffset="104560.6513">12173 9310 1054 0,'0'0'314'16,"-25"2"-231"-16,25-2-21 0,-23 0-1 0,23 0-7 16,-31 5-14-16,31-5-8 0,-35 11-8 15,18-3-2-15,-4 3-1 0,3 4 3 0,-2 2 3 16,2 4 7-16,-4 2-5 0,4 5 4 15,0 1-8-15,2 1-11 0,1 1 21 0,4 0-25 16,3-4 18-16,3-2-12 0,4-4-11 0,3-3-5 16,-2-18 0-16,16 24 0 0,-16-24 0 0,32 12 0 15,-10-11 0-15,3-5 0 0,3-5-2 0,3-5-6 16,1-5-1-16,4-4-10 0,1-2 2 16,-4-4 4-16,0-1-23 0,-4-2 25 0,-1 0-18 15,-1-1 16-15,-5 2 13 0,-3 0-5 0,-3 4 8 16,-5 1-6-16,-6 4 4 0,-4 3-3 0,-3 2 4 15,2 17-2-15,-15-25 3 0,15 25-1 16,-23-11 3-16,23 11 4 0,-24 0 6 0,24 0 2 16,-25 6 2-16,25-6 1 0,0 0-5 0,-20 14-2 15,20-14-6-15,0 0-2 0,0 0 1 16,0 0 3-16,23 17 4 0,-23-17-10 0,33 3-3 16,-12-5 0-16,5-1 0 0,2-1 0 0,1 2 0 15,0 1 0-15,-4 2 0 0,-2 2 0 0,-6 3 0 16,-17-6 0-16,29 20 0 0,-29-20 0 0,19 25 0 15,-19-25 0-15,8 35 0 0,-9-12 0 0,-6 1 0 16,-2 3 0-16,-3 2 0 0,-4 0 0 16,-1 1 0-16,-1-1 0 0,-2-2 0 0,1-2 0 15,2-3 0-15,1 0 0 0,4-4 0 16,12-18 0-16,-16 22 0 0,16-22 0 0,0 0 0 16,0 0 0-16,0 0 0 0,0 0 0 0,22-23 0 15,-3 2 0-15,5-5 0 0,6-6 0 0,1-3 0 16,2 0 0-16,0-2 0 0,-1 0 0 0,-4 5 0 15,-1 1 0-15,-3 5 0 0,-1 3 0 16,-4 6 0-16,-19 17 0 0,22-18 0 0,-22 18 0 16,0 0 0-16,0 0 0 0,0 0 0 0,-5 28 0 15,-3-7 0-15,-2 5 0 0,-3 3 0 0,-1-1 0 16,3-1 0-16,2 0 0 0,2-2 0 0,4-3 0 16,3-2 0-16,0-20-14 0,7 32-22 0,-7-32-28 15,21 30-29-15,-21-30-47 0,35 22-91 16,-35-22-195-16,28-3-139 0,-2 5 88 15,-9-17 477-15</inkml:trace>
  <inkml:trace contextRef="#ctx0" brushRef="#br1" timeOffset="104873.1525">12925 9347 1595 0,'-23'-3'140'15,"23"3"-59"-15,0 0-20 0,-19 12-16 0,19-12-18 16,0 0-7-16,-2 17-1 0,2-17 3 0,0 0 0 15,22 24-7-15,-22-24-15 0,29 9 0 0,-10-7 0 16,3-5 0-16,1-2 0 0,3-1 0 16,1-2 0-16,1-2 0 0,0 1 0 0,-3-5 0 15,-3 1 0-15,-2 1 0 0,-20 12 0 0,24-27 0 16,-24 27 0-16,8-26 0 0,-8 26 0 16,-6-26 0-16,6 26 0 0,-23-20 0 0,6 14 0 15,-3 2 0-15,-4 6 0 0,-2 2 0 0,0 6 0 16,-1 4 0-16,2 3 0 0,1 6 0 0,3 3 0 15,3 1 0-15,2 4 0 0,4 1 0 0,3 3 0 16,3 0 0-16,6-3 0 0,4-6 0 0,3-4 0 16,5-5-20-16,8-2-4 0,0-6-25 15,16 5-27-15,-11-24-175 0,35 17-261 16,-13-13-84-16,5-2 78 0</inkml:trace>
  <inkml:trace contextRef="#ctx0" brushRef="#br1" timeOffset="105420.0918">8255 10046 1131 0,'0'0'270'16,"0"0"-232"-16,11-22-15 0,-11 22 3 0,29-20-5 15,-8 11-3-15,4 3-7 0,6 3-2 0,3 2 0 16,6 2-1-16,5 1-4 0,8 2-3 0,4 1 0 16,7 1-1-16,4 2 11 0,3-3 11 15,12 3 10-15,4-5 8 0,9 2-2 0,6-6-8 16,11-1-3-16,8-6-3 0,10-1-3 0,6-5 2 15,11-2-7-15,6-3 0 0,5-4-10 0,5-4 1 16,3 1-7-16,4-5 4 0,2 1-5 0,4 1 8 16,1-1-6-16,-3 0 5 0,-1 1-5 0,-4 1 5 15,-3 1-6-15,-9 5-2 0,-6 3-12 16,-13 3-7-16,-13 3-16 0,-5 7-12 16,-17-1-26-16,-2 12-30 0,-26-9-38 0,4 22-45 15,-31-15-11-15,4 19-14 0,-24-8 30 0,-3 8-32 16,-10 8-29-16,-16-30 26 0,-8 55 218 0</inkml:trace>
  <inkml:trace contextRef="#ctx0" brushRef="#br1" timeOffset="105841.9347">8886 10491 1312 0,'0'0'109'15,"0"0"-28"-15,0 0-11 0,12-23-14 0,-12 23-10 16,0 0-11-16,0 0-9 0,0 0-6 0,0 0-2 16,0 0-11-16,0 17-2 0,-6 5-8 0,-2 6 6 15,-1 8-7-15,-2 6 8 0,-1 6-9 16,-1 4-10-16,-1 6 23 0,0 2-22 0,0-2 21 15,1-2 0-15,1-8-19 0,3-4-2 0,7 0-42 16,-6-15-37-16,21 13-96 0,-13-42-135 0,2 29-213 16,16-11 34-16,-18-18 459 0</inkml:trace>
  <inkml:trace contextRef="#ctx0" brushRef="#br1" timeOffset="106216.9536">8648 10789 1633 0,'0'0'212'0,"-34"17"-150"0,34-17-15 0,0 0-22 16,0 0-10-16,0 0-7 0,0 0-8 0,0 0 4 15,0 0 14-15,31-24-16 0,-7 11 14 0,8 0-17 16,3-3-4-16,3 1-6 0,0-1-10 16,4 4-6-16,-2-1-8 0,5 3 2 0,-4 0-1 15,2 5-4-15,-5-1-3 0,1 8-6 0,-6-5-3 16,2 8-2-16,-9-4 4 0,3 6 1 15,-10-4 2-15,4 5-5 0,-23-8-13 0,32 14-31 16,-32-14-34-16,17 12-43 0,-17-12-52 0,0 0-48 16,0 0-41-16,0 0 118 0,-11 24 194 15,11-24 0-15,-22 8 191 0,22-8 109 0,-16 19-3 16,-1-17-71-16,14 15-40 0,-17-11-37 0,18 14-39 16,-16-11-8-16,13 13-36 0,5-22-9 0,-21 29-11 15,11-12-20-15,3 2-3 0,-1 3-10 0,-1 3 1 16,2 1-10-16,-2 0 2 0,3 2-8 0,-1-1 3 15,1-3-7-15,1-2 0 0,2-3-15 0,3-19-12 16,3 28-33-16,-3-28-32 16,18 9-57-16,-18-9-69 0,28-20-193 0,-7 10-78 15,-9-19 201-15</inkml:trace>
  <inkml:trace contextRef="#ctx0" brushRef="#br1" timeOffset="106748.1904">9511 10565 1625 0,'-17'5'112'0,"17"-5"-59"0,-5 18-11 16,5-18 1-16,3 22-2 0,-3-22 3 0,6 28-5 15,-6-28-4-15,8 32-22 0,-3-12-13 0,-1-1 0 16,-1 2 0-16,-1 2 0 0,-1-1 0 16,-2 3 0-16,-1 0 0 0,0-1 0 0,-1-1 0 15,0 0 0-15,-1-1 0 0,2-3 0 16,2-19 0-16,-5 28 0 0,5-28 0 0,0 17 0 15,0-17 0-15,0 0 0 0,0 0 0 0,0 0 0 16,0 0 0-16,0 0 0 0,18-18 0 0,-18 18 0 16,21-38 0-16,-9 13 0 0,1-3 0 0,2-2-5 15,0-1 10-15,2-1-5 0,-2 2 0 0,1 3 0 16,-1 3 0-16,-1 2 0 0,1 3 0 0,-15 19 0 16,21-28 0-16,-21 28 0 0,0 0 0 15,0 0 0-15,0 0 0 0,0 0 0 16,0 0 0-16,0 0 0 0,17 17 0 0,-17 0 0 15,0 2 0-15,-2 3 0 0,1-1 0 0,0 0 0 16,0 2 0-16,1-3 0 0,2 0 0 0,2-3 0 16,-4-17 0-16,12 27 0 0,-12-27 0 0,21 13 0 15,-21-13 0-15,35-2 0 0,-14-7 0 0,3-5 0 16,4-6 0-16,1-1-2 0,3-2 4 16,-1-1-2-16,0 1 0 0,-6 1 0 0,-3 2 0 15,-5 5 0-15,-17 15 0 0,21-21 0 0,-21 21 0 16,0 0 0-16,0 0 0 0,0 0 0 0,0 0 0 15,0 0 0-15,-10 24 0 0,2-4 0 0,-3 3 0 16,-1 2 0-16,-1 4 0 0,1 0 0 16,1 0 0-16,4-1 0 0,1-4 0 15,3-1-28-15,1-5-14 0,6 2-16 0,-4-20-22 16,13 30-52-16,-13-30-80 0,24 12-184 0,-24-12-170 16,27-5 44-16,0 9 512 0</inkml:trace>
  <inkml:trace contextRef="#ctx0" brushRef="#br1" timeOffset="107107.5685">10212 10694 1553 0,'3'25'154'0,"-3"-25"-88"0,0 0-17 16,5 20-10-16,-5-20-7 0,24 10-4 0,-7-8-2 15,-17-2-4-15,37-1-5 0,-16-1-5 0,2-3-7 16,2-1-1-16,1-3-3 0,0 1 1 0,0-3-3 15,-2 1 2-15,1-1-1 0,-5 2 1 16,-1-2-2-16,-19 11 2 0,21-17 0 0,-21 17 5 16,0 0 1-16,5-19 2 0,-5 19-2 0,0 0-1 15,-28-26-6-15,28 26 0 0,-34-18-5 0,14 10-2 16,-3-1-2-16,-1 2 2 0,1 2 1 0,3 3 6 16,-1 4 3-16,3 4 4 0,1 3 3 0,17-9 0 15,-28 29-6-15,16-10-4 0,3 3 0 16,3 4 0-16,2 3 0 0,3 3 0 15,1 2 0-15,3-2 0 0,0 0 0 0,5-4 0 16,2-6 0-16,4-2 0 0,-14-20 0 0,38 28-43 16,-20-22-26-16,9 3-21 0,-4-10-40 0,20 16-99 15,-16-17-348-15,18-6-10 0,5 1 266 0</inkml:trace>
  <inkml:trace contextRef="#ctx0" brushRef="#br1" timeOffset="107482.5906">11358 10058 1734 0,'0'0'37'0,"-17"-9"-30"0,17 9-3 0,0 0-1 15,0 0-1-15,-15 21-1 0,7 1-5 0,-2 7-9 16,1 6 29-16,0 8-19 0,2 0 30 0,0 8-3 15,-1 1-12-15,2 2 6 0,-1 1-17 0,3-1 6 16,1-1-14-16,-1-1 10 0,2 0-18 16,-3-4 5-16,1 0-9 0,-1-6-36 0,5 3 0 15,-7-15-59-15,15 8-49 0,-8-38-84 0,-2 25-284 16,9-8 36-16,-7-17 331 0</inkml:trace>
  <inkml:trace contextRef="#ctx0" brushRef="#br1" timeOffset="108056.3959">11143 10462 1467 0,'-13'33'345'0,"13"-33"-311"0,-25 28-20 0,25-28-7 16,-3 20-3-16,3-20-5 0,12 17 1 0,-12-17-3 16,27 12 3-16,-5-8-5 0,4-3-1 0,8-1-2 15,3-2-2-15,4-3-1 16,3-1 0-16,3 0 3 0,3-1 1 0,0-1 5 15,0 2-2-15,-3 0 2 0,-2 0-1 0,-2 3 1 16,-7-1 0-16,-1 0 4 0,-5 3-1 0,-7-1 1 16,-4 2 0-16,-19 0-2 0,19-2 1 0,-19 2 1 15,0 0 1-15,0 0 0 0,0 0-1 0,-19-12-2 16,19 12-2-16,-31-9 1 0,10 5-1 16,-1 0 4-16,-2 3 5 0,1 0 7 0,0 5 5 0,-2-1 3 15,5 6 3-15,-6-1 0 0,3 4 0 0,-1 2-4 16,1 1 2-16,2 2-7 0,3 1 2 0,1 3-6 15,2-2 1-15,3 2-7 0,2 1-6 0,4-3 0 16,3-1 0-16,1-1 0 0,2-17 0 16,8 29 0-16,-8-29 0 0,18 21 0 0,-18-21 0 15,28 12 0-15,-10-9 0 0,2-4 0 16,0-1 0-16,3-4 0 0,0-3 0 0,2-2 0 16,-1-1 0-16,-1-4 0 0,0 0 0 0,2-3 0 15,-4 0 0-15,0-3 0 0,0 1 0 0,-3 0 0 16,-1-1 0-16,-1 0 0 0,-3 2 0 0,-2-1 0 15,-1 2 0-15,-10 19 0 0,12-29 0 0,-12 29 0 16,0 0 0-16,0 0 0 0,0 0 0 16,0 0 0-16,0 0 0 0,0 0 0 0,-10 22 0 15,2 2 0-15,1 4 0 0,-3 3 0 0,1 3 0 16,2 1 0-16,0 1 0 0,3 1 0 16,0-3-29-16,6-4 10 0,-1-5-32 0,7-3 12 15,-8-22-25-15,27 28-24 0,-27-28-30 0,43 11-55 16,-31-31-85-16,19 9-296 0,2-2 68 0,-11-17 319 15</inkml:trace>
  <inkml:trace contextRef="#ctx0" brushRef="#br1" timeOffset="108270.9218">12247 10049 1610 0,'0'24'140'0,"-17"-4"-79"0,5 8-30 15,-1 2 16-15,2 6-31 0,0 0 20 0,1 9-5 16,-2 1-8-16,3 2 7 0,1 4-14 0,1 0-10 0,1 1-6 16,0-1 0-16,2-2 0 0,0-4 0 0,3-4 0 15,0-5-9-15,3 0-15 0,-1-8-37 0,4-3 16 16,-5-26-31-16,15 38-44 0,-15-38-71 0,18 18-176 16,-18-18-190-16,0 0 31 0,33 1 456 0</inkml:trace>
  <inkml:trace contextRef="#ctx0" brushRef="#br1" timeOffset="108555.6332">12448 10421 1256 0,'-23'-7'314'0,"23"7"-216"0,-27 10-34 16,27-10-14-16,-33 12-21 0,16-3-3 0,-6 0-2 15,2 3 1-15,0 0-3 0,0 2 2 0,1 1-4 16,3 2 1-16,17-17-3 0,-29 31 1 0,29-31-5 15,-17 31 1-15,17-31-7 0,-6 25-8 0,6-25 0 16,4 23 0-16,-4-23 0 0,13 21 0 0,-13-21 0 16,26 15 0-16,-26-15 0 0,33 10 0 15,-15-8 0-15,-1 0 0 0,-17-2 0 16,31 1 0-16,-31-1 0 0,27-1 0 0,-27 1-10 16,21-2-30-16,-21 2-16 0,19-2-16 0,-2 7-53 15,-17-5-83-15,32-10-222 0,-32 10-155 0,27-16 78 16,-3 20 494-16</inkml:trace>
  <inkml:trace contextRef="#ctx0" brushRef="#br1" timeOffset="109364.6661">12564 10532 1398 0,'0'0'179'0,"0"0"-89"0,0 0-21 0,-8 25-9 0,8-25-19 16,8 17-8-16,-8-17-8 0,12 16-3 0,-12-16-7 15,22 11-2-15,-22-11-5 0,31 8 1 0,-9-8 0 16,5-2 1-16,3-2-2 0,3-2-5 15,1-4 1-15,-3 0-5 0,0-1 2 0,-2 0-1 16,-1-2 1-16,0 0-2 0,-3-1 2 16,-4 0-2-16,-2-1 2 0,-19 15-2 0,20-24 2 15,-20 24-1-15,3-18 2 0,-3 18 0 0,-11-18 0 16,11 18-1-16,-27-22 0 0,6 13-1 0,-2 0 0 16,-3 2-2-16,-1 3 1 0,0 2 1 0,-1 3 3 15,1 4 7-15,1 1 7 0,3 6-2 16,-3 0-15-16,4 6 0 0,1 2 0 0,2 3 0 15,3 2 0-15,3 2 0 0,3-1 0 0,5 0 0 16,4-2 0-16,5-1 0 0,3-2 0 0,5 1 0 16,3-4 0-16,4-2 0 0,4-1 0 0,4-3 0 15,1-1 0-15,1-3 0 0,3 1 0 0,2-3 0 16,4-3 0-16,2-2 0 16,2-1 0-16,-2-4-4 0,2 0-30 0,-2-5-3 15,2 1-5-15,-3-7-4 0,4 3-8 0,-7-7-5 16,6 5 1-16,-8-8 2 0,3 5 13 0,-10-5-2 15,0 8-4-15,-12-8-21 0,2 11-7 0,-13-8 9 16,-4 19 29-16,5-22 39 0,-5 22 38 0,0 0 9 16,-28-24 13-16,28 24-1 0,-28-5 6 0,28 5 9 15,-35 11 5-15,35-11-6 0,-34 23-12 16,34-23-11-16,-32 29-16 0,32-29-4 0,-25 32-10 16,14-11-1-16,0-1-5 0,1 6 2 0,2 0-4 15,-1 3 4-15,1 0-5 0,0 2-11 16,1-6 3-16,3-3-3 0,4-22 0 0,0 25 0 15,0-25 0-15,0 0 0 0,0 0 0 0,20 14 0 16,-20-14 0-16,17-13 0 0,-17 13 0 0,26-30 0 16,-9 5 0-16,2-3 0 0,2 0 0 15,1-2 0-15,-2 3 0 0,-2 2 0 0,-1 2 0 16,-2 2 0-16,0 2 0 0,-3 2 0 0,-12 17 0 16,24-29 0-16,-24 29 0 0,18-18 0 0,-18 18 0 15,0 0 0-15,0 0 0 0,0 0 0 0,20 16 0 16,-20-16 0-16,7 34 0 0,-3-11 0 0,-2 2 0 15,1 2 0-15,-1-1 0 0,-2 0 0 16,4-1 0-16,-4-1-42 0,5 3-6 0,-4-8-38 16,7 6 4-16,-8-25-149 0,19 28-218 15,-19-28-115-15,19 14 20 0,-2 0 544 0</inkml:trace>
  <inkml:trace contextRef="#ctx0" brushRef="#br1" timeOffset="109489.6424">13664 10847 1534 0,'-21'-3'456'0,"21"3"-399"16,-21 22-57-16,21-22 0 0,0 0 0 0,0 0 0 16,0 0 0-16,0 0 0 0,0 0 0 0,0 0-63 15,36-8-152-15,-30-14-449 0,14 4 25 0,-6-2 174 16</inkml:trace>
  <inkml:trace contextRef="#ctx0" brushRef="#br1" timeOffset="217748.0128">2191 8584 1072 0,'0'0'57'0,"-18"-7"-17"0,18 7-31 15,-2-17-11-15,2 17-1 0,10-27 5 0,-10 27-2 16,25-32 3-16,-25 32-2 0,34-31 2 16,-16 18-5-16,5 5 6 0,0-1-6 0,2 4 1 15,3 3-1-15,1 3-1 0,1 4 1 0,3 3-1 16,1 3 4-16,4 3-3 0,1 3 3 0,2 2-3 16,4 0 4-16,2 4-5 0,5-5 4 0,7 2-2 15,3-6 3-15,7-2-2 0,7-4 3 0,5-5-4 16,4-3 1-16,8-3 0 0,4-3 1 0,7-3 1 15,3-1-1-15,4-3 2 0,4 1-3 0,2-2 1 16,-1 1 0-16,5 4 3 0,1-1-1 0,4 3 1 16,1 2-4-16,2 3 3 0,-1 3-2 0,1 2 1 15,0 2 1-15,-1 2-2 0,-3 3 2 16,1 1 1-16,3 1 9 0,0 0-2 0,4 0 4 16,2-2 4-16,3-3-1 0,6-4 3 0,8-3 3 15,5-6-2-15,7 0-3 0,6-8-2 0,8 1-3 16,2-5 6-16,5 1-3 0,-1-2 4 0,4 0-8 15,-5 2 2-15,3 1-7 0,0 1 2 0,2 3-5 16,-3 1 0-16,-2 4-5 0,4 1 4 0,-3 1-2 16,-1 2 0-16,-5 3 2 15,-4 2-2-15,0-1 2 0,-7 4-1 0,-4 0 0 16,-6 1-1-16,-3 1 1 0,-4 0-1 16,-2 0 2-16,-2 1-3 0,-5-4 3 0,-2 0-2 15,-2 0 1-15,-2-2 0 0,-1-1 0 0,-4 1-1 16,0-4 1-16,-6 0 0 0,-4 0 1 0,-3-2 0 15,-2 1-1-15,-5 0 1 0,-2-1-2 0,-5 1 1 16,-9-1-1-16,-1 0 3 0,-6 2-2 0,-3 0 0 16,-1-1-1-16,-8 1 0 0,-3-1-2 0,-5 1 1 15,-5-1-1-15,-1 1 2 0,-3 0 0 0,-5-1 0 16,-1 1 0-16,-8-1-1 0,-2 1 1 0,-3-1-1 16,-2 1-1-16,-6 0 2 0,-2 0-3 0,-4 1 2 15,-5 0 0-15,-20 1-1 0,27-1 1 16,-27 1-1-16,0 0 0 0,0 0 0 0,0 0 1 15,0 0 1-15,0 0 2 0,0 0 2 0,0 0-1 16,0 0-2-16,0 0-1 0,0 0-1 0,0 0-2 16,0 0 1-16,0 0 0 0,0 0-1 0,0 0 2 15,0 0 0-15,0 0-1 0,0 0 3 0,0 0 2 16,0 0 4-16,0 0 4 0,0 0 1 0,0 0 0 16,0 0-1-16,0 0 1 0,0 0-1 0,0 0 0 15,0 0-3-15,0 0-1 0,0 0-3 0,0 0-2 16,0 0-1-16,0 0-2 0,0 0 0 0,0 0-1 15,0 0 0-15,0 0-1 0,0 0-1 0,0 0 2 16,0 0 1-16,0 0-1 0,0 0 0 16,0 0-1-16,0 0 1 0,0 0 1 0,0 0-1 15,0 0 1-15,0 0-1 0,0 0 1 0,0 0-1 16,0 0 0-16,0 0 1 0,0 0-1 0,17-4-1 16,-17 4 0-16,0 0 0 0,0 0 1 0,0 0 1 15,0 0 1-15,0 0-1 0,20-8-1 0,-20 8-1 16,17-3 0-16,-17 3 1 0,17-1 0 0,-17 1 0 15,0 0 0-15,23 6-1 0,-23-6 1 0,0 0-1 16,19 21 2-16,-19-21-3 0,12 34 4 0,-7-9-5 16,0 5 6-16,-1 9-7 0,1 7 9 0,-2 7-12 15,1 5 13-15,-2 1-14 0,0 1 13 0,-1 3 2 16,0 2-21-16,0 5 20 0,1 4-18 0,-2 2 3 16,0 4 17-16,1 6-19 0,-1 4 20 15,-1 5-2-15,-1 3-12 0,-1 3 12 0,0 1-12 16,0 1-6-16,-4-3 20 0,1-1-2 0,0-2-13 15,-1-6 14-15,0-2-13 0,-1-3-4 0,2-5 19 16,1 0-19-16,2-4-3 0,-1 0 18 0,2-1-18 16,1-4 18-16,3 0 3 0,3 0-17 0,3 1 16 15,3-2-16-15,3-2 14 0,1-6 3 0,3-4-21 16,0-3 22-16,1-4-23 0,-1-4 9 0,2-2 8 16,-1-5-9-16,1-3 7 0,-2-6-7 0,-1-1 8 15,-1-6-6-15,-4-2 6 0,-1-4-7 0,-1-2 6 16,-10-17-3-16,11 22 3 0,-11-22-2 0,0 0 1 15,0 0-1-15,0 0 3 0,0 0-1 0,0 0 1 16,0 0 1-16,0 0 2 0,0 0 2 0,0 0 1 16,0 0-1-16,0 0-6 0,0 0 0 0,0 0-2 15,0 0-3-15,-20 6 4 0,20-6-3 0,-23-1 1 16,23 1-1-16,-33-1-4 0,13 2 1 16,-3 0-1-16,-4 0 1 0,-1 3 1 0,-5 0-2 15,-5-1 1-15,-4 3-1 0,-6 2 1 0,-6 1 1 16,-7 2 3-16,-6 0-1 0,-6 1 2 0,-4 1 0 15,-5 0 3-15,-7 0-3 0,-4 0 5 0,-5-2-4 16,-3 0 3-16,-5-3-2 0,-3 1 2 0,-2-3-3 16,-5-1 1-16,-3-2-1 0,-6 0-1 0,-1-2-4 15,-3 0-1-15,-5-1 0 0,-4 0 0 0,-3 0-2 16,-3 1 1-16,-2 1-1 0,-6 0 3 0,-6 0 1 16,-3 3-15-16,-4 0 36 0,-3 1-36 0,-5 3 35 15,-3 1-14-15,-4 4-5 16,-3 0 8-16,-4 1-4 0,-1-1 4 0,-1 0-5 15,1-2 4-15,-2-3-4 0,-1 1 1 0,2-3 2 16,6-1-1-16,-1-1-3 0,2-2 6 0,3-1-5 16,3-1 4-16,1-2 1 0,-1 0-2 0,3-3 3 15,-3 1-4-15,0-1 3 0,2 0-6 0,0 2 1 16,2 1-1-16,-1 1 0 0,3 0-3 0,-2 1 0 16,3 0 1-16,0 2-5 0,4-1 5 15,-1 2-2-15,2-2 1 0,1 0 1 0,4 1-1 16,3-2-1-16,4-1-1 0,5-1 2 0,5-2 0 15,6 0 1-15,5-2 0 0,9-1 2 0,2 0 2 16,8-3 2-16,7 0-1 0,5-2 0 16,5-1-4-16,4 0 3 0,5 0-3 0,4-1 5 15,3 1 1-15,5-1 6 0,6 2-1 0,3 3-16 16,6 0 30-16,2 4-31 0,4-1 30 16,3-2-17-16,4 3-4 0,4-2-1 0,3 1-2 15,3 0 2-15,4 0-1 0,1 3 0 0,3 0 0 16,3 0 1-16,2 1-1 0,2 0-1 0,21 1 1 15,-32-1-1-15,32 1 0 0,-26 0 1 0,26 0-1 16,-18-2 0-16,18 2 0 0,0 0 1 0,0 0-3 16,0 0 2-16,-18-7-1 0,18 7-1 15,0 0 3-15,0 0 0 0,0 0 0 0,-7-22 2 16,7 22-3-16,-5-23 3 0,1 7-3 16,2-4 2-16,-2-3-3 0,2-3 5 0,-1-5-7 15,1-2 8-15,1-5-7 0,0-6 7 0,1-3-8 16,1-7 9-16,0-5-13 0,3-7-2 0,-1-4 17 15,2-6-15-15,1-3 18 0,0-6-1 0,3-3-17 16,-1-3 16-16,2-7-5 0,2 0-12 16,-1-4 12-16,3-3-11 0,-1-2-3 0,2-1 22 15,-1-6-11-15,-2 1-8 0,2 2 12 0,-3 3-9 16,0 7 0-16,-2 4 20 0,0 5-3 0,-3 4-12 16,-1 5 15-16,-3 5-14 0,1 7-1 0,-3 3 13 15,0 5-15-15,-3 3 10 0,3 0-10 0,-1 4 7 16,2 0 6-16,0 2-19 0,2 2 17 15,1 2-18-15,-1 4 2 0,0 2 4 16,0 5-10-16,-2 1 6 0,-2 5-8 0,-1 8 2 16,-5 2-15-16,7 23-3 0,-20-33-8 0,20 33-4 15,-32-23-12-15,32 23-21 0,-42-12-24 0,42 12-41 16,-41-3-54-16,41 3-170 0,-21 13-107 0,4-20 213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1T22:39:23.0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7407 11034 991 0,'0'0'326'0,"0"0"-247"0,-19-12-34 16,19 12-20-16,-17 11-4 0,17-11 11 0,-21 30 2 15,12-1 14-15,-4 4-14 0,6 7-1 16,-5 3-11-16,4 2 9 0,-1-4-1 0,4 0 8 16,0-8-14-16,6-5-3 0,5-10-8 0,11-7 6 15,11-12 12-15,18-7 9 0,13-18 12 0,21-14-12 16,16-21-22-16,17-20-18 0,23-19 0 0,18-20 0 15,21-15 0-15,13-8 0 0,17-7 0 0,9 1 0 16,8 3 0-16,3-3 0 0,-6 4-27 0,-16-5-51 16,-3 10-69-16,-31-21-118 0,8 10-355 15,-26 5 35-15,-17-8 261 0</inkml:trace>
  <inkml:trace contextRef="#ctx0" brushRef="#br0" timeOffset="807.6536">20221 11251 1414 0,'0'0'197'0,"0"0"-123"0,0 0-40 0,0 0-23 16,-4-18-4-16,4 18 2 0,0 0 3 16,0 0 2-16,0 0 0 0,0 0-3 15,-6 19-6-15,2 3 3 0,-3 8-5 0,-3 9 9 16,-4 4 8-16,0 4-24 0,-4 1 27 0,-2 0-18 15,3-5 11-15,0-4 12 0,4-9-14 0,5-7-2 16,8-23-6-16,9 23 1 0,13-23 5 0,14-8 6 16,21-19 10-16,21-16-3 0,24-21-13 0,20-19-12 15,28-15 0-15,21-12 0 0,25-9 0 0,16-7 0 16,14-8 0-16,5-7 0 0,4-9 0 16,-1-9 0-16,0-2 0 0,-8-4-7 0,-13 6-34 15,-15 2-12-15,-11 13-26 0,-15 5-31 16,0 30-76-16,-30-7-124 0,-10 32-254 0,-9 19 40 15,-23 7 352-15</inkml:trace>
  <inkml:trace contextRef="#ctx0" brushRef="#br0" timeOffset="2963.9022">12728 11789 1321 0,'-28'-5'31'0,"-14"0"-27"0,-1 2-15 15,-2 0-4-15,-6 2 2 0,-4 1 7 0,-5 1-1 16,-5 2 1-16,-4-2 0 0,-5 4-1 0,-5-2 4 16,-6 3-1-16,-5 4 5 0,-4-1-2 0,-2 0 5 15,-2 2-1-15,-2 0 4 0,-3-1 1 16,-4 2 6-16,0-3 1 0,-2 2 5 0,-4-2 4 15,4 2 7-15,-9-3 5 0,2 3 3 0,-4-7-1 16,6 4 0-16,-4-7-3 0,3 3 1 16,-3-5-5-16,-1 1-3 0,-1-4-4 0,1 2-6 15,-2-4-1-15,3 0-5 0,-2-3 3 0,-2 1-6 16,1-1 0-16,-1-1-4 0,-2 2-3 0,1 1 3 16,0 0-1-16,2-1-2 0,-1 3 3 0,3-1-6 15,-3 2 3-15,2 0-1 0,-2 0 1 0,0 1-1 16,-2 0-2-16,-4 3 1 0,0 0 3 15,-2 1 0-15,-4 1 0 0,-2 0 1 0,-1 0-6 16,-1 1 1-16,2-1 1 0,-3 2 0 16,2 0 2-16,-4-2-4 0,2 3-2 0,2-2 1 15,-1 2-1-15,1 0 7 0,1 0-6 0,-2 0 2 16,2 1-5-16,-3 0 3 0,3-1 0 0,4-2 1 16,2 1 1-16,2-2-1 0,3 2 0 0,1-3 2 15,3 0-2-15,4-1 2 0,3 2 0 16,3-2-1-16,1 0 0 0,-1-2 0 0,3 1 0 15,3 1 1-15,1 1-1 0,0-1 1 0,5 2 1 16,-4-2 0-16,4 1 2 0,3-1-1 0,1 2 0 16,6 0 0-16,1-1-1 0,2 0 1 0,5-1-1 15,2 1 0-15,2-1 1 0,6 0 1 0,2 0 0 16,5 1 1-16,0 2 1 0,4-2-3 16,1 1 0-16,3 2-2 0,2 0-4 15,1 0 2-15,2 4-2 0,3 0 3 0,-1 4-1 16,0 2 3-16,1 4-4 0,-5 2 5 0,2 2-7 15,-2 2-11-15,-2 2 28 0,-1 3-28 0,-1 2 24 16,0 3-9-16,0 1-5 0,1 0 6 0,1 1-4 16,1 2 8-16,2-1-8 0,1 2 9 0,0-1-8 15,2-2 7-15,1 3-7 0,2-2 6 16,2 3-5-16,0 0 5 0,4-1 15 0,2-1-26 16,2 0 20-16,4-1-19 0,2 0 1 0,2-4 10 15,3 0-5-15,2 1 4 0,4 1-7 16,1 0 7-16,2 0-7 0,4-1 7 0,2-3-7 15,4 0 4-15,5 0-5 0,1 2 7 0,4 2-7 16,5-1 10-16,2 3 1 0,2 1-22 0,4-2 25 16,4 3-27-16,3-5 15 0,3 2 6 15,6-2-9-15,2 1 9 0,6-1-5 0,4-1 6 16,5 0-4-16,7-1 5 0,2-2-9 0,5-2 5 16,6-3-7-16,1 0 5 0,6-2-6 0,2-1 10 15,6-1-7-15,4-2 7 0,8-1-6 0,4-1 2 16,6-1-5-16,5-4 6 0,5-1-4 0,4-4 2 15,8 0 17-15,4-3-36 0,8 0 35 0,1-1-33 16,4-2 18-16,4 1-1 16,2-2 0-16,3-2 0 0,4 1 0 0,-1 0 3 15,6-1-20-15,-1-1 36 0,2 0-35 0,2-1 34 16,2 0-11-16,2-1-1 0,0 2 2 0,0-2-1 16,3 0 1-16,-1 2-2 0,1-1 0 0,2 0 3 15,-7 2-2-15,5-1-3 0,0 1 0 0,1 1-3 16,1-2 1-16,-1 0 2 0,5 0 0 15,1 0-4-15,-1 0 4 0,0 0-3 0,5-1 0 16,-1 0 1-16,0 1-3 0,-1-3-2 0,0 0 5 16,3-2-4-16,1 0 4 0,-1 0-2 0,1-2 1 15,-2-1-2-15,2-1 1 0,-2 0 0 16,-6-3 2-16,-6 1-4 0,-2-2 5 0,0 0-5 16,-6 1 5-16,-5-1-6 0,0 0 6 0,-6-1-4 15,-3-2 4-15,-3 1-1 0,-5-2 2 16,-5 2-4-16,-4 0 5 0,-4 1-6 0,-8 1 3 15,-4 1-1-15,-5-1 4 0,-2 1-3 0,-3 0 4 16,-4-2-5-16,-3 0 5 0,-5 1-4 0,-3-2 4 16,-2 0-4-16,-6 0 4 0,1-4-3 0,-4 0-11 15,-5-1 31-15,-3-1-29 0,-7 0 29 0,0 1-15 16,-4-3-5-16,-5 0 6 0,1-1-8 0,-8-3 7 16,-2 2-6-16,-1-3 6 0,-4 1-4 15,-4-4 9-15,-4 0-7 0,-3-1 7 16,-4 2-8-16,-3-1 4 0,-4 0-7 0,-5 2 6 15,-4-2-6-15,-3-1-12 0,-5 2 25 0,-5-2-24 16,-4 0 25-16,-4-1-7 0,-3-3-8 0,-2 0 7 16,-4-1-7-16,-3-2 6 0,-2 0-7 0,-4-2 7 15,1-1-8-15,-3-2 8 0,-1 0-7 16,-5-2 10-16,-3 1 5 0,-2 1-20 0,-3 2 22 16,-3 4-22-16,-5 1 9 0,-7 5 6 0,-7 4-10 15,-9 6 4-15,-6 5-4 0,-12 6 1 0,-10 3-2 16,-8 6-3-16,-10 4-4 0,-4 4-8 0,-4 2-5 15,0 4-10-15,-5-6-17 0,13 5-15 0,-1-17-37 16,28 13-182-16,2-21-290 0,16-15 18 16,24-3 373-16</inkml:trace>
  <inkml:trace contextRef="#ctx0" brushRef="#br1" timeOffset="253107.3111">8105 12967 1329 0,'0'0'117'0,"0"0"-50"0,0 0-30 15,0 0-20-15,0 0-7 0,0 0 12 0,0 0 7 16,-1 31 10-16,-1-3-3 0,3 13-1 0,-9 3-15 16,1 4 8-16,-5-2-9 0,0 0-7 0,0-11 27 15,2-5-26-15,10-30 20 0,-7 22-15 16,7-22-3-16,25-13 21 0,6-15-13 0,18-19 25 15,23-32-43-15,23-22-5 0,32-32 0 16,26-23 0-16,28-21 0 0,26-15 0 0,21-7 0 16,14-6 0-16,16 3 0 0,-2 0-81 0,1 30-145 15,-27 2-439-15,-28 28 7 0,-29 22 242 0</inkml:trace>
  <inkml:trace contextRef="#ctx0" brushRef="#br1" timeOffset="253954.7384">19197 12888 1506 0,'0'0'86'0,"0"0"-46"0,-24-18-23 16,24 18-12-16,0 0-3 0,0 0 6 15,-18-13 6-15,18 13 5 0,0 0-1 0,0 0-4 16,0 0-8-16,0 0 0 0,-3 25-2 0,2-3 7 16,-4 7 0-16,3 8 11 0,-5 3-4 0,2 0 10 15,0-5-4-15,4-7 6 0,3-10-7 0,-2-18 5 16,26 22-1-16,2-16 6 0,11-8 2 16,14-8-23-16,14-10-12 0,18-12 0 0,17-15 0 15,20-10 0-15,23-16 0 0,19-11 0 16,19-10 0-16,19-14 0 0,17-11 0 0,13-8 0 15,19-8 0-15,7-13 0 0,13-6 0 0,-5-21-65 0,18 7-217 16,-17-32-385-16,-3-11 9 0,-10-15 284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21:10:45.28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20T21:11:07.20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6162 1478 1058 0,'-64'-4'99'0,"20"11"-28"0,-15 0-24 0,6 6-23 15,-4 2-15-15,-6 7-2 0,-5 4-6 0,-4 7 2 16,-6 3-7-16,-7 9 6 15,-4 5-10-15,-8-1 2 0,-1 11-11 0,-2 0 7 16,-1 5 6-16,-4 4-21 0,2 1 28 0,-6 1-22 16,4-1 11-16,-1-1 12 0,1 3-12 0,4 0 13 0,4 0-11 15,5 1 16-15,0-1-7 0,5 3 17 16,4 1 8-16,5 3-23 0,0 1 23 0,4 4-25 16,3-3 3-16,5 7 11 0,1 2-18 0,4 5 12 15,1 2-17-15,4 5 15 0,-1 4 0 0,0 10-20 0,2 2 20 16,0 5-18-16,2 3-1 0,0 0 20 0,2 1-22 15,5-4 21-15,1 2-4 0,6-3-16 0,6-4 18 16,4 0-17-16,5-4 2 0,6-1 17 0,6 0-19 16,1-2 18-16,7 0 3 0,8-2-20 0,5-2 20 15,1 3-21-15,6-3 0 0,2 4 18 0,7-2-17 0,1-1 18 16,6-3 0-16,4-1-18 0,1 2 20 0,7-2-20 16,2 3 2-16,7-3 16 0,2 0-18 0,5 2 17 31,2-1-18-31,6 3-1 0,3-6 21 0,3 2-20 15,7-7 22-15,1 1-3 0,3-1-17 0,7-2 17 16,0-1-18-16,6-4 15 0,1-2 0 0,3-4-24 16,1-1 26-16,2-4-23 0,4-10 9 0,1 0 14 15,5-1-14-15,2-6 11 0,-2 1-10 0,4-5 9 16,3-3-8-16,2 1 9 0,4-5-9 0,3-3 9 16,0-2-8-16,0-4 7 0,4-3-6 0,-1-2 6 15,4-2 14-15,2-3-31 0,2-6 36 0,3-1-33 16,-7-11 15-16,7 2 1 0,4-9-1 0,2-7-1 15,-1-5 2-15,6-10-4 0,-4-2 0 16,3-6 17-16,2-7-31 0,1-2 32 0,-2-8-30 16,1-2 10-16,-4-8 6 0,-5 3-9 0,3-8 12 15,-4-3-7-15,-5-9 14 0,-1-2-8 0,-10-6 12 16,4-1-14-16,-13-3 12 0,-3-8 7 0,-6-3-27 16,-1-3 23-16,-6-9-22 0,-3 7-1 15,-6-9 17-15,-3-3-19 0,-5-6 19 0,-4-5-19 16,0-4-2-16,0-3 18 0,-4-3-18 0,2-3 15 15,-3-6 4-15,-2-2-24 0,0 0 23 0,-2-4-7 16,-5 2-14-16,-4 4 15 0,-8-2-14 0,-6 1-4 16,-4 3 22-16,-8-4-5 0,-6 3-16 15,-6 2 15-15,-8 0-14 0,-7 4-2 0,-8 3 23 16,-8 0-22-16,-9 2 23 0,-5 2-1 16,-10-2-9-16,-5 5 28 0,-9-7-10 0,-1 8 4 15,-9-3 16-15,1 2-23 0,-8-1-7 0,-3 1 13 16,-7-2-22-16,1 4 16 0,-8 0-2 0,-1 4-18 15,-1-1 15-15,-5 3-19 0,-1-1-1 0,-1 0 18 16,-4 1-19-16,0 2 19 0,-5-2 0 0,-3 2-17 16,-3 3 16-16,-4-2-17 0,-1 3-2 15,-2 1 18-15,-3-1-17 0,-1 2 19 0,-3 0-2 16,-5 0-15-16,-2 5 15 0,1 3-13 0,-4 4 13 16,-2 7-14-16,-6 8-6 0,1 8 25 15,-6 8-23-15,-3 8 27 0,-5 11-7 0,-6 8-7 16,-5 13 2-16,-4 7-3 0,-5 12 0 0,-5 9-2 15,-7 9-3-15,-8 14 1 0,-3 5-11 0,-7 7 5 16,-1 10 4-16,-7-3-36 0,8 5 15 16,-3-13-48-16,19 14-25 0,-15-34-70 0,42 28-204 15,-9-16-156-15,3-13 72 0,37 20 456 0</inkml:trace>
  <inkml:trace contextRef="#ctx0" brushRef="#br0" timeOffset="1484.7294">3355 7938 295 0,'0'0'38'0,"0"0"-18"0,0 0-13 16,0 0-3-16,0 0 9 0,-23-34 12 15,23 34 5-15,0 0 5 0,-6-28-9 0,6 28-12 16,0 0-9-16,0 0-3 0,-5-28-1 15,5 28 0-15,0 0 0 0,0 0 0 0,0 0-2 16,0 0 1-16,0 0-10 0,0 0-33 0,0 0-40 16,5-33-115-16,-5 33 16 0,0 0 182 0</inkml:trace>
  <inkml:trace contextRef="#ctx0" brushRef="#br0" timeOffset="2598.0423">3408 7586 84 0,'0'0'45'0,"0"0"4"0,0 0 3 0,0 0 6 16,0 0 4-16,0 0-9 0,0 0-11 0,0 0-9 15,0 0-15-15,0 0-1 0,0 0 10 0,9 26 11 16,-9-26 26-16,0 0 4 0,0 0 16 0,-7 23-6 16,7-23-3-16,0 0-15 0,0 0-8 15,0 0-14-15,0 0-8 0,0 0-10 0,0 0-1 16,0 0 6-16,0 0 4 0,0 0 6 0,0 0 1 15,0 0-7-15,0 0-5 0,0 0 0 0,0 0 2 16,0 0 3-16,0 0 4 0,0 0 0 0,0 0 1 16,0 0 2-16,0 0-3 0,0 0-4 0,0 0-10 15,0 0-8-15,0 0-4 16,0 0-1-16,0 0 0 0,-29 10 5 0,29-10-3 16,0 0-1-16,0 0-1 0,0 0-4 0,-26-3 0 15,26 3 0-15,0 0 0 0,0 0-2 0,-27-37 2 16,27 37-2-16,-18-35 2 0,18 35 15 0,-16-37-33 15,16 37 32-15,-16-43-31 0,16 43 14 0,-15-44 5 16,15 44-4-16,-18-38 4 0,18 38-3 0,-20-37 5 16,20 37-3-16,-24-36 3 0,24 36-2 15,-27-37-1-15,27 37-1 0,-28-38 2 0,28 38-2 16,-29-37 2-16,29 37-3 0,-33-41 1 0,33 41-3 16,-34-46 4-16,16 22-5 0,1-3 3 15,-3-1-3-15,2-2 4 0,1-1-4 0,-1-1 4 16,2-2-4-16,-3-1 4 0,1 2-5 0,0-1 6 15,0 1-6-15,-1-1 6 0,-1 4-6 0,1 0 6 16,-1 2-5-16,-1 0-11 0,-2 2 31 16,0-1-30-16,-2 3 29 0,4-3-14 0,-4-1-5 15,1 3 5-15,-3-3-5 0,2-2 3 0,0 0-4 16,1-1 5-16,1 1-5 0,1-2 6 0,1 0-5 16,-2-5 5-16,2-2-6 0,0 1 6 0,-1-5-6 15,5 3 5-15,-1-1-5 0,2-3 6 0,-2 2-7 16,1-2 8-16,-3 0-7 0,2 2 5 15,1 0-5-15,-1-1-11 0,-2 3 27 0,1-3-26 16,-2 1 27-16,-1 3-10 0,3-1-6 16,-4 5 4-16,2-2-4 0,-2 3 6 0,-2-1-5 15,2 0 4-15,-4 0-6 0,2-1 6 0,-1-1-5 16,-1 0 4-16,1 0-4 0,-1 4 5 0,2 0-6 16,2-3 5-16,-1 3-4 0,1-4 5 0,0 3-5 15,3-1 6-15,-1 3-7 0,1-1 6 16,3-2-6-16,-3 0-10 0,2 1 29 0,2-1-28 15,-1 0 29-15,3 3-15 0,-2-3-4 0,3 8 4 16,1-1-4-16,12 28 4 0,-20-42-2 0,20 42 1 16,0 0-1-16,-24-28 2 0,24 28-1 0,0 0 1 15,0 0 2-15,0 0-1 0,0 0-1 16,0 0 0-16,0 0-1 0,0 0-1 0,0 0 0 16,0 0-2-16,-13 28 2 0,13-28-1 15,4 39 2-15,-1-13-2 0,3 4 4 0,-1 3-6 16,0 4 6-16,2 6 7 0,0 1-26 0,0 7 27 15,2 2-26-15,0 1 12 0,2 6 8 0,-2 2-8 16,1 1 9-16,1 4-8 0,0-2 10 0,-3 0-8 16,1-6 10-16,0-8-9 0,0-7 8 0,0-9-7 15,0-7 0-15,-9-28-3 0,14 26-1 16,-14-26-1-16,0 0 1 0,0 0 0 0,0 0 0 16,26-40 4-16,-24 12-4 0,-2-9 7 0,-5-13-6 15,-4-8 6-15,-2-9-8 0,-3-7 7 0,0-3-10 16,0-1 11-16,-4 1-12 0,2-1 13 15,-3 6 8-15,-4 2-21 0,0 5 22 0,-4 5-23 16,2 7 5-16,4 9 7 0,2 5-4 0,3 9 6 16,3 6-1-16,13 24 5 0,-16-25 0 15,16 25 0-15,0 0 0 0,0 0-5 0,0 0 0 16,0 0-4-16,27 21 1 0,-27-21-1 0,53 42 5 16,-18-17-1-16,4 5 4 0,2-2-4 0,3 7 2 15,1-1-6-15,4 3 3 0,1-2-5 0,-2 5-14 16,0-1 23-16,-2 2-23 0,0-3 23 0,0 1-14 15,-4-2-17-15,-5-5-15 0,6 5-47 16,-18-23-62-16,28 30-199 0,-27-26-250 16,3-6 22-16,1 7 463 0</inkml:trace>
  <inkml:trace contextRef="#ctx0" brushRef="#br0" timeOffset="3396.0899">893 7394 1419 0,'0'0'32'0,"-5"-25"-21"0,12-12 1 0,7-4 0 16,0-10 12-16,9 2-5 0,-2-6 6 0,6 4-15 16,-1 2 2-16,3 3-12 0,-1 6 5 0,-1 5-7 15,-3 5 5-15,1 8-4 0,-25 22 3 0,36-22-1 16,-36 22 3-16,24 1 2 0,-24-1 2 0,20 29 3 15,-11-5-4-15,0 10 3 0,-2 11-9 16,-4 6 6-16,1 13-10 0,-2 6 11 0,-2 6-5 16,1 7 16-16,1-2-7 0,2 3 2 0,-4-10 21 0,5 0-23 15,-3-14 20-15,7-5-12 0,-1-15-14 0,7-11 2 16,-15-29-7-16,31 28-2 0,-31-28 2 0,48-4-2 16,-21-13 5-16,3-12 4 0,0-11 6 0,4-13 0 15,-2-12-10-15,1-4 24 0,-4-10-24 16,-1 0 16-16,-5-2-6 0,-5 3-15 0,-8 9 10 31,-4 8-7-31,-8 10 9 0,-5 8-5 0,-6 8 1 16,-4 5-4-16,17 30-3 0,-46-40-6 0,46 40-3 0,-48-32-12 15,48 32-12-15,-41-21-13 0,41 21-19 0,-25-19-34 16,25 19-50-16,-5-25-102 0,5 25-284 0,41-28 13 16,-41 28 308-16</inkml:trace>
  <inkml:trace contextRef="#ctx0" brushRef="#br0" timeOffset="3666.1361">2051 7497 1173 0,'0'0'343'0,"0"0"-304"0,-25 30-1 16,25-30-41-16,-14 39 35 0,7-9-30 0,-2 4 9 16,2 6 1-16,-2 4-12 0,0 4 5 0,1 1-8 15,-1-1 8-15,3-6-8 16,3-5 5-16,3-5-12 0,0-32-18 0,12 38-35 0,-12-38-47 16,30 2-61-16,-24-27-52 0,29 2-179 0,-1 2-56 15,-20-39 271-15</inkml:trace>
  <inkml:trace contextRef="#ctx0" brushRef="#br0" timeOffset="3806.6937">2239 7143 1457 0,'-34'-1'187'0,"34"1"-130"0,-44 24-23 16,44-24-10-16,-37 25-2 0,37-25-5 16,-25 23-12-16,25-23-12 0,0 0-29 0,0 0-47 0,-5 40-83 15,5-40-126-15,0 0-279 0,24-29 32 0,-8-5 431 16</inkml:trace>
  <inkml:trace contextRef="#ctx0" brushRef="#br0" timeOffset="4969.0681">3165 4060 599 0,'-11'-29'44'0,"11"29"-10"15,0 0 3-15,-5-33 9 0,5 33-4 16,0-26-7-16,0 26-7 0,2-27-21 0,-2 27 7 15,0 0-12-15,2-25 3 0,-2 25 22 0,0 0 18 16,0 0 12-16,0 0 9 0,0 0-15 0,0 0-9 16,0 0-7-16,0 0-26 0,0 0 15 15,0 0-24-15,0 0 16 0,0 0 5 0,0 0 15 16,12-24 27-16,-5-8-26 0,14 0 29 16,1-22-47-16,10-8-1 0,7-15 2 0,5-13-17 15,9-16 17-15,9-5-15 0,0-9 20 0,11-3 1 16,-1-4-20-16,4 2 14 0,2 0-20 0,0 2-5 15,-3 5 18-15,-1 5-20 0,-7 8 16 0,-3 4 3 16,-4 13-23-16,-8 7 20 0,-3 11-23 0,-10 6 4 16,-5 17 10-16,-6 4-6 0,-7 14 7 0,-21 29-4 15,22-36 5-15,-22 36 2 0,0 0 0 16,0 0 0-16,0 0 0 0,0 0-3 0,0 0-2 16,0 0 0-16,-30-9 0 0,30 9 0 15,0 0 1-15,0 0 0 0,-27 8-1 0,27-8 1 16,0 0-3-16,0 0-10 0,0 0-13 0,0 0-19 15,0 0-23-15,0 0-16 0,0 0-35 0,0 0-41 16,0 0-58-16,0 0-159 0,0 0-33 0,41 24 282 16</inkml:trace>
  <inkml:trace contextRef="#ctx0" brushRef="#br0" timeOffset="5484.9299">4621 1550 622 0,'0'0'69'0,"21"-27"-16"16,-21 27-4-16,0 0 2 0,0 0 3 15,0 0-5-15,0 0-13 0,-25-12-12 0,25 12-3 16,-24 4 4-16,24-4 12 0,-34 12 13 0,34-12 11 16,-46 19 0-16,46-19 1 0,-60 29-8 0,30-8-5 15,-13-9-5-15,8 13-1 0,-11-10-5 0,7 12 2 16,-6-8-11-16,3 13-4 0,-6-4-12 16,4 6-2-16,-2 3-8 0,0 1 3 0,3 5-8 15,2-3 9-15,4-1-3 0,7-4-11 16,9-8 29-16,21-27-38 0,-16 26 29 0,16-26-20 15,0 0 1-15,35-7 0 0,-3-11-11 0,9-6 33 16,7-17-29-16,5-10 30 0,11-5-11 0,-1-9-9 16,8-2 9-16,0-2-6 0,-2 2 11 0,2 2-11 15,-9 12 10-15,-2 7-9 0,-7 7 7 0,-8 17-3 16,-10 2 3-16,-5 11-3 0,-30 9 4 16,36-1 2-16,-36 1 4 0,0 0 3 0,23 37-4 15,-20-13-2-15,-3 10-8 0,-3 3 2 16,-4 5-7-16,-8 4 8 0,-1-2-9 0,0-4 6 15,1-3-7-15,0-5 4 0,3-4-11 0,12-28-7 16,-23 51-29-16,23-51-35 0,-16 48-87 0,-12-48-168 16,28 0-214-16,-11 31 8 0,11-31 457 0</inkml:trace>
  <inkml:trace contextRef="#ctx0" brushRef="#br0" timeOffset="6360.0372">2304 1478 1167 0,'-23'-30'93'0,"23"30"-73"0,11-32-13 16,1 6 5-16,3-8 14 0,8 4 0 16,-2-9 10-16,7 6-8 0,-3-4 2 0,5 7 14 15,-5-3-17-15,1 8 13 0,-3-1-36 16,-23 26 12-16,41-34-20 0,-41 34 13 0,0 0-1 16,30-16 5-16,-30 16 9 0,0 0 4 0,0 0 2 15,0 0-6-15,-5 28-12 0,5-28-22 0,-14 51 28 16,3-15-33-16,-3 6 31 0,2 2-11 0,-3 2-6 15,5 1 9-15,3 1-8 0,3-1 8 0,4-3-7 16,6-3 7-16,4-2-6 0,4-6 4 16,4-6-4-16,-18-27 3 0,46 33-1 0,-18-28 1 15,1-6 1-15,1-5 1 0,0-6 6 0,4-7 0 16,-4-6 5-16,3-5-1 0,-4-5 3 16,1-4-6-16,-2-3 4 0,-1-4-10 0,-2-2 4 15,-1-1-9-15,-2-2 6 0,-5 2-7 0,-3 1-10 16,-3 4 25-16,-4 4-26 0,-5 3 25 0,-2 3-11 15,-4 2-9-15,1 6-3 0,-4 0-11 16,7 26-10-16,-11-43-20 0,11 43-22 0,-7-24-32 16,7 24-77-16,0 0-91 0,0 0-205 0,0 0-33 15,0 0 361-15</inkml:trace>
  <inkml:trace contextRef="#ctx0" brushRef="#br0" timeOffset="6641.3443">3555 1210 512 0,'0'0'195'0,"-13"-35"-132"0,13 35-5 0,-28-32 9 16,28 32 9-16,-28-23 5 0,28 23 2 15,-32-7-6-15,32 7-8 0,-34 12-4 0,34-12-16 16,-37 39-25-16,17-11 11 0,5 16-16 0,-5 0 12 15,6 13 7-15,-4 1-20 0,6 7 4 0,-1 0-15 16,1 2 6-16,0-5-11 0,1-2 9 16,0-9-15-16,2-7-4 0,6 0-24 0,-8-9-16 15,15 9-45-15,-17-19-12 0,21 12-19 0,-8-37-69 16,-8 35-137-16,8-35-109 0,0 0 201 16</inkml:trace>
  <inkml:trace contextRef="#ctx0" brushRef="#br0" timeOffset="6797.6031">3064 1742 950 0,'-3'-41'330'16,"3"41"-223"-16,0 0-33 0,0 0-3 0,0 0-1 15,40-3-5-15,-40 3-17 0,34-9-19 16,-34 9-15-16,50-9-8 0,-17 0-5 16,4-1-7-16,8-1-27 0,-8-17-60 0,30 32-199 15,-21-24-300-15,2-4 19 0,2 15 398 0</inkml:trace>
  <inkml:trace contextRef="#ctx1" brushRef="#br0">20800 8161 0,'0'0'0,"0"0"0,0 0 0,0 0 0,0 0 0,0 0 0</inkml:trace>
  <inkml:trace contextRef="#ctx0" brushRef="#br0" timeOffset="22650.1528">12676 1221 872 0,'-27'-25'117'0,"27"25"-75"0,0 0 3 15,0 0 8-15,-34-14 9 0,34 14 10 0,0 0-8 16,0 0-27-16,-26 5 8 0,26-5-25 0,0 0 16 0,0 0 0 15,0 0-1-15,-25 23 0 0,25-23-2 0,0 0-2 16,0 0-7-16,0 0-3 0,0 0-9 0,-34 23-2 16,34-23-5-16,-42 32 0 0,7-6-1 0,-6 6 7 15,-12 12-1-15,-4 9 10 0,-14 5-2 0,2 10 10 16,-5 5-12-16,3 2 11 0,4-1-18 0,5-3 6 0,7-4-15 16,5-6 5-16,11-4 8 0,9-8-27 0,9-14 27 15,10-7-31-15,11-28 11 0,0 0 2 0,0 0 0 31,51 23 1-31,-12-26 2 0,11-8 1 0,5-6-1 16,5-6-1-16,9-6-13 0,7 1 29 0,4-2-27 16,3 4 28-16,4 1-12 0,-4 6-4 0,1 3 0 15,-5 9-5-15,1 7-3 0,-6 0-6 0,-5 11-3 16,-3-1-4-16,-4 11-14 0,-11-3 6 0,-1 5 1 16,-6-2 13-16,-7 2 33 0,-3-2-33 0,-6-2 37 0,-28-19-36 15,41 27 14-15,-41-27 3 16,0 0 1-16,0 0 8 0,0 0 6 0,0 0 7 0,14-35-18 15,-23 8 27-15,-5-13-33 0,-3-3 26 0,-8-6-9 0,-4 0-8 16,-6-4 6-16,-4-5-10 0,-5-6 6 0,-2 1-12 0,-2-6 8 16,0 2-14-16,6 2 1 0,-4 5-20 0,12 13-6 15,-5 3-24-15,12 24-12 0,-12-4-28 16,39 24-53-16,-53-2-69 0,53 2-210 0,-25 40-39 16,25-40 218-16</inkml:trace>
  <inkml:trace contextRef="#ctx0" brushRef="#br0" timeOffset="23181.48">13598 1513 1733 0,'-23'-39'21'15,"23"39"-18"-15,9-39 3 0,9 15 4 0,5-6 11 16,9 0 2-16,2-5 3 0,6 3-10 0,1-2 0 16,1 6-10-16,3 0-13 0,-1 0 29 0,-3 5-32 15,-2 5 28-15,-4 6-13 0,-7 2-4 0,-28 10 0 16,39 0 0-16,-39 0 0 0,0 0 1 0,22 26 1 15,-22-26-12-15,0 49 27 0,-7-6-27 16,-2 8 23-16,-5 7-10 0,-6 7-9 0,-1 7 9 16,-2 2-9-16,0 0 9 0,2-4-8 0,5-6 8 15,5-6-8-15,7-9 6 0,6-8-7 0,7-9 5 16,7-4-5-16,-16-28 5 0,50 37-1 0,-20-30 3 16,2-4 2-16,3-3 4 0,0-12 4 0,4-6 2 15,0-8 6-15,4-8-5 0,-2-8 6 0,-1-7-9 16,-1-8 6-16,-1-1-18 0,-3-5 0 0,-5 0 0 15,-5 1 0-15,-4 2 0 0,-10 5 0 0,-8 6 0 16,-5 0 0-16,-5-1 0 0,-7 10 0 0,2 1 0 16,-6 8 0-16,2 4 0 0,16 27 0 0,-30-35 0 15,30 35 0-15,0 0 0 0,0 0 0 16,-25-14 0-16,25 14 0 0,0 0-14 0,0 0-44 16,0 0-1-16,45 42 1 0,-45-42-42 0,70 44-75 15,-45-49-181-15,28 17-237 0,9-1 56 0,-9-20 441 16</inkml:trace>
  <inkml:trace contextRef="#ctx0" brushRef="#br0" timeOffset="24137.0141">12059 2675 963 0,'0'0'206'15,"-47"-3"-139"-15,47 3 11 0,-25-4-12 0,25 4-19 16,0 0-14-16,0 0-16 0,0 0-13 0,0 0 0 16,0 0 13-16,0 0 15 0,37-3 16 0,4 8 9 15,8-9-2-15,22 6-8 0,11-9-15 0,19 2-10 16,14-9-8-16,16-4-8 15,12-6 3-15,11 4-6 0,-1-3-2 0,-1 0-5 16,-2 8-6-16,-11-3-10 0,-1 9-14 0,-16-5-22 16,-2 18-25-16,-24-15-37 0,8 32-78 0,-40-23-150 15,0 13-170-15,-2 19 70 0,-37-23 446 0</inkml:trace>
  <inkml:trace contextRef="#ctx0" brushRef="#br0" timeOffset="24699.7081">13111 2920 1200 0,'0'0'52'16,"13"-26"7"-16,-13 26-9 0,0 0-6 0,10-27 6 15,-10 27 7-15,0 0 2 0,0 0-4 0,0 0-16 16,0 0-17-16,-23 27-16 0,23-27-2 0,-46 45 18 16,18-6-26-16,-9 3 37 0,0 13-25 0,-8 3 10 15,3 7 9-15,-4 2-14 0,0 2 6 16,1-2-9-16,5 0 11 0,-1-7-10 0,7-4 10 16,1-7-11-16,8-3 4 0,0-9-8 15,7-3 2-15,6-3-7 0,3-4 1 0,9-27-5 16,-2 37 2-16,2-37-3 0,0 0 2 0,30 17 0 15,-30-17 1-15,47 4 1 0,-16-8 0 0,5-1 0 16,6-4-1-16,1-3 3 0,-1 0-4 0,6-4 3 16,0 3-1-16,2-1 1 0,-3 0-1 15,5-2 2-15,-1 1-4 0,2-3 2 0,0 0-2 16,2-1 3-16,0-6-7 0,2 4 0 0,-2-2-7 16,3 4 2-16,-5-1 1 0,2 5 3 0,-2 1 0 15,-7 1-1-15,-3 3-4 0,-8 1-1 0,-6 5-2 16,-29 4-2-16,33-3 3 0,-33 3 5 15,0 0 5-15,0 0 5 0,0 0 1 16,-39 10 0-16,9-13-1 0,-7-4-1 0,-4-2 0 16,-6-7 2-16,-3-3-2 0,-1-13 5 0,1 0-4 15,2-8 7-15,0-8-9 0,4-3 6 0,3-9-9 16,6 2 8-16,5-2-10 0,9 6-8 0,5 3 21 16,9 14-42-16,1-2 9 0,6 39-40 0,14-49-34 15,15 49-87-15,-22-27-138 0,-7 27-189 0,58 0 7 16,-58 0 483-16</inkml:trace>
  <inkml:trace contextRef="#ctx0" brushRef="#br0" timeOffset="25012.4381">14344 2707 1422 0,'-25'-35'59'15,"25"35"-15"-15,0 0-2 0,-26 0-3 0,26 0-12 16,-27 33-10-16,8-1-4 0,-3 14 12 16,-4 8 0-16,-3 11-7 0,-2 8 21 15,0 6-27-15,-6 0 21 0,7 4-6 0,-5-2-16 16,5 0 9-16,3-2-17 0,2-7 6 0,8-6-8 15,2-12 6-15,10-10-9 0,3-9 4 0,9-5-7 16,-7-30-1-16,38 34-11 0,-12-31-7 0,13-1-25 16,-3-21-27-16,18 6-49 0,-20-38-90 0,35 18-204 15,-14-13-128-15,-11-16 138 0</inkml:trace>
  <inkml:trace contextRef="#ctx0" brushRef="#br0" timeOffset="25153.0501">14070 3258 1620 0,'-48'7'101'0,"48"-7"-33"0,-39 16-31 16,39-16-14-16,0 0-15 0,0 0-10 0,26-7 2 16,4-7-1-16,15-9 1 0,10-12-3 15,15-6-2-15,8-13-22 0,20 4-33 0,-4-25-85 16,31 17-324-16,-18-6-122 0,-6-8 38 0</inkml:trace>
  <inkml:trace contextRef="#ctx0" brushRef="#br0" timeOffset="25356.2507">15541 2297 1785 0,'0'0'8'0,"-26"0"-17"0,26 0 2 0,0 0 1 15,28-30 8-15,-28 30 0 0,48-36 2 0,-16 19-4 16,3-3 1-16,6-4-19 0,5 6-18 15,-5-8-29-15,12 20-36 0,-27-22-59 0,26 37-153 16,-15-11-197-16,-37 2 1 0,57 9 442 0</inkml:trace>
  <inkml:trace contextRef="#ctx0" brushRef="#br0" timeOffset="25496.8762">15300 2765 1786 0,'-67'16'89'0,"67"-16"-81"0,0 0-13 15,0 0 1-15,0 0 0 0,0 0 7 0,48-5 5 16,-7-13-2-16,14-5 2 0,12-7-8 0,16-9-2 16,13-8-21-16,15 5-44 0,-13-29-130 0,22 24-421 15,-14-6 10-15,2-2 229 0</inkml:trace>
  <inkml:trace contextRef="#ctx0" brushRef="#br0" timeOffset="26012.8201">17619 1814 1442 0,'-25'-23'113'0,"25"23"-43"0,-35-26 0 16,35 26-9-16,-52-25-16 0,18 15-19 0,-8 1-7 15,-4 5-1-15,-5 6 0 0,1 5-1 16,-1 4-1-16,1 6 0 0,0 6-3 0,1 5 5 16,1 4-2-16,6 7 4 0,3-1-4 0,5 5 2 15,7-3-9-15,6 6-9 0,9-9 6 0,6 2-6 16,12-9 0-16,6 0 0 0,-12-30 0 0,50 38 0 15,-13-24 0 1,4-5 0-16,5-5 0 16,5-4 0-16,4-9 0 0,5-9 0 0,4-5 0 0,3-6 0 15,1-8 0-15,-3 0 0 0,-7-2 0 0,-4 0 0 0,-10 2 0 16,-3 4 0-16,-10 3 0 0,-6 3 0 0,-25 27 0 16,30-42 0-16,-30 42 0 0,15-26 0 0,-15 26 0 15,0 0 0-15,0 0 0 0,0 0 0 0,0 0 0 16,0 0 0-16,0 0 0 0,-13 28 0 0,4-2 0 15,0 9 0-15,-1 6 0 0,1 1 0 0,7-3 0 16,8-2 0-16,4-2 0 0,6-5 0 0,9-2 0 16,1-7 0-16,13 1-39 0,-5-26-111 0,35 30-274 15,-19-31-210-15,8-2 6 0,1 5 457 0</inkml:trace>
  <inkml:trace contextRef="#ctx0" brushRef="#br0" timeOffset="35017.3457">13118 4845 1314 0,'-35'-7'139'16,"35"7"-134"-16,0 0-7 0,0 0-5 0,0 0 1 15,0 0 4-15,0 0 6 0,0 0-16 0,0 0 19 16,0 0-19-16,-19 23 16 0,19-23 0 0,-11 48-3 16,4-20 9-16,-7 7 2 0,1 2 13 0,-8 2-3 15,3 5 14-15,-12-4 2 0,2 9 8 0,-11-4-4 16,2 7-1-16,-11-2-18 0,5 3 7 0,-6-8-12 16,3 1 5-16,1-7-8 0,7 0-2 0,2-8-9 15,8-4 2-15,28-27-8 0,-39 40 3 0,39-40-4 16,-13 28 1-16,13-28-3 0,15 27 2 0,-15-27-1 15,42 26-15-15,-10-15 31 0,7-8-35 0,11-4 15 16,6-12 19-16,8-8-29 0,9-11 32 0,3-12-9 16,9-3-7-16,1-10 10 0,-2 6-10 15,-1-3 11-15,-7 1-10 0,-5 4 8 0,-2 1-2 16,-7 4 2-16,-2 5-2 0,-10 6 4 0,-4 8-7 16,-9 4 3-16,-7 5-5 0,-30 16 2 0,34-17 1 15,-34 17 10-15,0 0 1 0,0 0 0 0,0 0-3 16,-43-7-11-16,11 5 0 0,-8 0 0 0,-8 0-1 15,-5-1 2-15,-2-6-3 0,-2-5 3 0,2-6-2 0,2-2 1 16,0-5-2-16,5-6 1 0,7-1-9 16,11-5-17-1,6 4 20-15,13 2-43 0,2-4 13 0,20 10-48 16,-8-15-38-16,34 26-57 0,-22-31-92 0,31 19-237 16,5 13 13-16,-16-15 392 0</inkml:trace>
  <inkml:trace contextRef="#ctx0" brushRef="#br0" timeOffset="35463.9177">13974 4854 1694 0,'0'0'13'0,"0"0"-8"15,0 0-2-15,0 0 4 0,3-28 24 16,-3 28-31-16,29-21 36 0,-29 21-34 0,35-20 9 16,-35 20-1-16,46-14-6 0,-21 11-2 0,-25 3-2 15,43-2 0-15,-43 2 2 0,35 9 0 0,-35-9 3 0,25 19 0 16,-25-19-14-16,19 37 32 0,-13-11-31 0,-3 8 27 16,-3 1-13-16,-3 9-8 15,-5-2 6-15,1 4-8 0,0-2 8 0,0 0-6 16,2-1 6-16,5-6-6 0,3-2 5 0,8-9-4 15,-11-26 4-15,34 37-3 0,-34-37 2 0,51 11-1 16,-19-13 0-16,2-9 2 0,1-6-1 0,-1-4 10 16,1-8-1-16,-5-4 9 0,2-4-4 0,-4-3-1 0,-1-5-1 0,-4 0 5 15,0-5-5-15,-5-2 6 0,-1 0-10 16,-4 0-12-16,-6 4 20 0,-2 4-22 0,-5 4 9 16,-2 3-5-16,-1 5 0 0,-2 4 0 0,5 28 0 0,-7-41 0 15,7 41 0-15,0 0 0 0,0 0 0 0,0 0-11 16,0 0-20-16,0 0-23 0,0 0-12 0,0 0-34 15,0 0-38-15,38 46-107 0,-38-46-271 0,20 30-24 16,10-4 195-16</inkml:trace>
  <inkml:trace contextRef="#ctx0" brushRef="#br0" timeOffset="35667.2572">15173 4879 1555 0,'-44'7'208'0,"44"-7"-170"0,0 0-18 0,0 0-2 16,0 0-5-16,0 0 0 0,0 0 2 0,0 0-1 16,40-36-20-16,-10 24 8 0,8-2-21 0,2-4 20 15,6 8-29-15,-1-8 0 0,3 15-40 0,-11-11-21 16,11 22-37-16,-48-8-52 0,67 9-59 0,-67-9-217 16,0 0-19-16,39 51 283 0</inkml:trace>
  <inkml:trace contextRef="#ctx0" brushRef="#br0" timeOffset="35777.6945">15235 5153 1667 0,'-18'28'141'0,"-12"-15"-75"0,30-13-20 0,-25 14-17 16,25-14-12-16,0 0-10 0,0 0-1 0,0 0 1 15,32 2-3-15,-7-9 0 0,7-4-4 0,10-3-11 16,4-7-20-16,11 10-46 0,-13-24-115 0,34 9-426 16,-18 10 3-16,4-4 166 0</inkml:trace>
  <inkml:trace contextRef="#ctx0" brushRef="#br0" timeOffset="36496.7308">15616 4785 1556 0,'3'-28'34'0,"22"0"0"15,2-14 9-15,17 1-12 0,4-5 5 0,8 4-13 16,-3 3-2-16,2 6-12 0,-7 5 0 0,-4 5-6 16,-8 2 1-16,-2 10-1 0,-6 2 4 0,-28 9 0 15,41-5 0-15,-41 5 0 0,26 11-4 0,-26-11 1 16,16 26-1-16,-16-26 3 0,2 53-4 0,-4-14 4 16,-7 5-8-16,-1 7 7 0,-3 3-8 15,-3 4-7-15,-1 2 25 0,1 4-20 0,-2-3 26 16,4 1-6-16,5-7-8 0,4-6 7 0,6-10-11 15,8-8 4-15,7-6-5 0,-16-25 3 0,52 23 1 16,-17-25 3-16,11-10 6 0,5-11 1 16,6-11 4-16,9-8-6 0,1-12 1 0,4-8-10 15,0-5-9-15,-2-2 16 0,-6-1-20 0,-6 1 19 16,-7 4-7-16,-10 5-4 0,-8 4 0 16,-7 5 0-16,-9 3 0 0,-9 4 0 0,-7 5 0 15,-7 4 0-15,-5 2 0 0,-3 4 0 0,15 29 0 16,-33-44 0-16,33 44 0 0,-27-22 0 0,27 22 0 15,0 0 0-15,0 0-31 0,0 0-20 0,0 0-11 16,0 0-19-16,30 19-34 0,-30-19-65 0,73 37-154 16,-29-20-222-16,9-2 36 0,15 18 404 15</inkml:trace>
  <inkml:trace contextRef="#ctx0" brushRef="#br0" timeOffset="36871.7423">17736 4746 754 0,'-2'-24'105'0,"2"24"17"0,2-46-3 15,-2 46 14-15,-2-46-12 0,2 46-23 0,-13-44-13 16,13 44-15-16,-23-42-6 0,23 42-13 0,-26-26-8 16,26 26-10-16,-30-11-7 0,30 11-7 15,-37 5-8-15,37-5-5 0,-43 25-5 0,18-4 2 16,0 11-4-16,-1 5 6 0,-2 7-3 0,1 5 9 16,-1 4 12-16,1 7-23 0,1 0 24 0,1 5-25 15,0-4 5-15,4 5 8 0,-1-3-12 16,5 2 7-16,4 2-11 0,3-3 7 0,1-3-7 15,4-6 5-15,1-6-21 0,2-7-2 0,8-1-27 16,-6-41-28-16,19 54-49 0,-19-54-78 0,27 34-120 16,-27-34-232-16,0 0 86 0,30 14 373 0</inkml:trace>
  <inkml:trace contextRef="#ctx0" brushRef="#br0" timeOffset="37028.2063">17137 5292 1391 0,'0'0'182'0,"0"0"-79"15,0 0-31-15,0 0-19 0,0 0-15 0,18-33-6 16,-18 33-7-16,39-19-5 0,-9 8-6 0,5-1-5 16,8-4-7-16,5 0-6 0,1-5-14 0,6 7-16 15,-4-11-34-15,18 16-46 0,-21-29-81 16,37 38-163-16,-16-23-190 0,-5-5 28 0,14 17 439 16</inkml:trace>
  <inkml:trace contextRef="#ctx0" brushRef="#br0" timeOffset="37199.9972">18412 4900 1651 0,'0'0'255'16,"-35"14"-241"-16,35-14-11 0,0 0 1 0,0 0-1 16,0 0-2-16,19-35-1 0,-19 35-14 0,52-41 26 15,-10 16-41-15,6-6-3 0,23 15-103 0,-27-37-196 16,29 28-264-16,-8-3-2 0,-5-9 388 0</inkml:trace>
  <inkml:trace contextRef="#ctx0" brushRef="#br0" timeOffset="39513.0257">20929 4702 1746 0,'0'0'22'0,"23"-49"-23"16,7 12 4-16,12-2-5 0,8-5 5 0,7 0-5 15,-1 4 5-15,-2 1-5 0,-3 6 5 0,-3 3-5 16,-6 3 5-16,-5 8-5 0,-6 5 6 16,-7 7 0-16,-24 7 2 0,27 0 1 0,-27 0 0 15,0 0 2-15,5 33-2 0,-8-5 5 16,-8 8-7-16,-3 4 4 0,-4 4-4 0,-3 7 7 15,-2 2-4-15,0 7 11 0,-2 3-9 0,2 3-4 16,4-7 22-16,6 3-25 0,8-11 21 0,8 0-12 16,6-9-9-16,9-8 3 0,9-6-5 0,3-7 4 15,9-8-2-15,3-5 5 0,4-9 6 0,7-6 3 16,0-13 3-16,6-8-19 0,-1-9-1 16,1-9 0-16,-3-8 0 0,3-6 0 0,-4-9 0 15,-2-1 0-15,-4-3 0 0,-6 3 0 0,-11 3 0 16,-6 5 0-16,-10 1 0 0,-3 4 0 15,-8 5 0-15,-5 2 0 0,-2 8 0 0,-1 5 0 16,-3 5 0-16,1 2 0 0,5 30 0 0,-12-37 0 16,12 37-31-16,0 0-19 0,0 0-45 0,0 0-86 15,0 0-182-15,-13 39-228 0,8-11 28 16,9 18 391-16</inkml:trace>
  <inkml:trace contextRef="#ctx0" brushRef="#br0" timeOffset="39717.6308">22448 4764 1746 0,'0'0'39'16,"-28"35"-14"-16,28-35-27 0,-27 44 33 16,17-12-25-16,-6-4 9 0,5 2 1 0,1 4-8 15,3-1 1-15,3-3-9 0,8-5 0 0,-4-25-7 16,21 33-6-16,-21-33-14 0,42 14-26 0,-1-1-79 15,-21-43-146-15,26 12-311 0,7-10 36 16,0-21 313-16</inkml:trace>
  <inkml:trace contextRef="#ctx0" brushRef="#br0" timeOffset="39859.41">23084 4211 1958 0,'-46'0'65'0,"4"0"-41"0,-1 0-24 0,9 2 0 16,8-2 0-16,26 0 0 0,-41-2 0 15,41 2-4-15,0 0-64 0,-32-16-77 0,57 30-186 16,-25-14-292-16,23-26 17 0,2 22 337 0</inkml:trace>
  <inkml:trace contextRef="#ctx0" brushRef="#br0" timeOffset="42598.2852">13069 6506 909 0,'5'-35'194'0,"-5"35"-135"0,0 0-7 0,20-27 3 16,-20 27-1-16,0 0-6 0,0 0-8 0,0 0-5 16,0 0-2-16,0 0 0 0,0 0-4 0,0 0-7 15,7 32-6-15,-13-4 4 0,-10 0-2 0,2 8 10 16,-5-1 15-16,1 4-32 0,-8-6 31 15,4 8-30-15,-6-6 7 0,1 5 6 0,-4-1-11 16,-1 2 2-16,-6 1-7 0,0 2 4 0,-1 0-4 16,-2 2 5-16,2-1-7 0,2-1 6 0,1-5-8 15,8-4 5-15,5-5-5 0,23-30 0 0,-23 36-3 16,23-36-1-16,0 0-1 0,0 0 0 0,46 24 0 16,-12-22 1-16,8-6-2 0,9-3 2 15,4-3 1-15,7-8-2 0,2 1 2 16,3-4-3-16,2-2 4 0,2-2-6 0,-2-3 5 15,-1-2-4-15,-3 0 3 0,-1 0-2 0,-2 4 3 16,-4-1-3-16,-1 1 4 0,-6 3-4 0,-6 5 4 16,-6 2-3-16,-11 4 1 0,-28 12-1 0,30-16 1 15,-30 16 3-15,0 0-1 0,0 0-1 0,0 0-1 16,-34-28-4-16,8 17 0 0,-6 3 1 16,-5-1 0-16,-4 0 0 0,-7-5 2 0,0 3-4 15,1 3 6-15,-1-8-3 0,5 0 1 0,4-5-3 16,4 3-2-16,8-1-8 0,27 19-25 15,-35-46 10-15,35 46-74 0,-2-53-22 0,34 44-129 16,-25-19-338-16,25-9 64 0,14 12 285 0</inkml:trace>
  <inkml:trace contextRef="#ctx0" brushRef="#br0" timeOffset="43145.2843">14029 6795 1430 0,'0'0'35'15,"-18"-30"-34"-15,18 30 4 0,16-46 2 0,0 16 11 16,5 2 24-16,0-6-23 0,8 6 37 0,-6-5-27 16,7 6 8-16,-5-3-1 0,1 13-11 15,-26 17-4-15,45-30-7 0,-45 30-3 0,26-11-6 16,-26 11-1-16,0 0 1 0,0 0 0 15,20 27 4-15,-20-27-3 0,-2 42 1 0,-3-7-6 16,-1 2-11-16,-4 5 31 0,1 4-22 0,-2 2 30 16,2 5-9-16,2-2-9 0,4-2 4 0,4-3-7 15,3-2 3-15,7-4-8 0,3-1 5 0,3-7-4 16,5-7 4-16,4-8-3 0,4-5 1 0,4-8-2 16,3-6 0-16,4-8 6 0,1-6-1 0,-1-11 0 15,2-4-3-15,-4-8 1 0,-2-5-5 16,-2-2 4-16,-3-7-4 0,-4-3 4 0,-1 1-10 15,-4-3-4-15,-2 2 17 0,-3-2-19 16,-2 3 21-16,-4 1-8 0,1 2-9 0,-4 7 1 16,-2 2-9-16,2 8-4 0,-4 5-10 0,-5 30-7 15,11-44-12-15,-11 44-23 0,0 0-28 0,26-7-45 16,-26 7-66-16,0 0-143 0,27 28-173 16,-27-28 58-16,17 60 453 0</inkml:trace>
  <inkml:trace contextRef="#ctx0" brushRef="#br0" timeOffset="43364.1055">15366 6538 1417 0,'0'0'267'16,"0"0"-229"-16,0 0-19 0,0 0-4 0,0 0-8 15,-16-25-4-15,16 25-4 0,0 0 2 0,34-35-3 16,-34 35 3-16,53-27-2 0,-20 13 2 0,5 5-4 15,-1 1-11-15,-4-1-15 0,5 9-14 0,-10-9-15 16,9 16-22-16,-37-7-36 0,53 7-62 0,-53-7-116 16,0 0-182-16,25 18 23 0,-25-18 433 15</inkml:trace>
  <inkml:trace contextRef="#ctx0" brushRef="#br0" timeOffset="43504.7073">15120 6922 1579 0,'-11'33'91'15,"11"-33"-64"-15,-26 32-8 0,26-32-11 16,0 0-5-16,30 19-3 0,-30-19-1 0,60-10-2 16,-19-6-10-16,15-4-32 0,-3-18-78 0,36 20-259 15,-15-17-175-15,1-6 9 0,12 18 494 0</inkml:trace>
  <inkml:trace contextRef="#ctx0" brushRef="#br0" timeOffset="45001.5513">15878 7844 765 0,'0'0'176'0,"0"0"-97"0,0 0-18 16,0 0 10-16,21-24 22 0,4 17-2 0,-11-20-10 15,21 4-14-15,-6-22-2 0,15 1-16 16,-1-20-21-16,13-3 17 0,6-15-32 0,11-3 20 16,1-12-6-16,9 0-18 0,-1-3 12 0,6-1-19 15,-3 5 12-15,-1 2-14 0,-6 6-6 0,-4 5 22 0,-5 6-24 16,-5 8 22-16,-6 4-6 0,-5 7-11 0,-7 5 12 15,-1 6-10-15,-10 3 6 0,-5 7-6 0,-7 5 4 16,-5 9-3-16,-18 23 4 0,19-30 4 16,-19 30 3-16,0 0 2 0,-3-30 2 0,3 30-6 15,0 0 1-15,0 0-3 0,-27-30 1 0,27 30-2 16,0 0-1-16,-26-16-2 0,26 16 0 0,0 0 0 16,0 0-2-16,0 0 1 0,-25-9 0 0,25 9-2 0,0 0 0 15,0 0-2-15,0 0-1 0,0 0 2 0,0 0-2 16,0 0 1-16,0 0 2 0,0 0-1 15,0 0 0-15,0 0 2 0,0 0 1 0,0 0-1 16,0 0 1-16,0 0-1 0,0 0-3 0,-32 23 1 16,32-23 0-16,-42 25 1 0,15-11 1 0,0 0 1 15,-3 2-2-15,0 2 0 0,0 1 0 0,2 4 1 16,-1-2-2-16,3 0 5 0,1-1-2 0,25-20 4 31,-39 26-2-31,39-26-2 0,0 0-2 0,0 0-1 16,0 0-2-16,0 0 1 0,0 0 2 15,0 0-1-15,53-16 2 0,-19-5-2 0,8-7 5 16,6-6-6-16,7 1 6 0,7-6-6 0,0-1 6 16,4-3-5-16,-4 6 6 0,-2-1-5 0,-5 4 6 15,-6 4-4-15,-6 6 4 0,-6 2-2 0,-7 8 3 0,-30 14 0 16,41-15 1-16,-41 15 0 0,0 0 3 0,0 0 0 16,0 0-2-16,0 0 1 0,-5 45-6 15,-11-13-2-15,-6 7-2 0,-6 7 0 0,-4 3 0 16,-1 7 0-16,-3 2-1 0,1 4 2 0,1 0-1 15,2-6 0-15,2-1 0 0,4-8 0 0,6-6-4 16,6-4-2-16,7-6-17 16,7-31-9-16,7 44-30 0,-7-44-32 0,37 37-76 15,-37-37-153-15,43-10-251 0,-4 6 9 0,-9-22 372 16</inkml:trace>
  <inkml:trace contextRef="#ctx0" brushRef="#br0" timeOffset="45594.5335">18177 6902 731 0,'0'0'253'15,"0"0"-89"-15,0 0-33 0,0 0 0 0,0 0-8 16,0 0-19-16,0 0-13 0,0 0-26 0,46 21-16 16,-20-17-16-16,8 1-11 0,5-5-10 15,7 0-4-15,7-5-3 0,9-2-4 0,7-7 1 16,4-4-6-16,5-3-8 0,-2-5-19 15,7 8-35-15,-16-16-48 0,20 33-77 0,-36-33-169 16,17 17-201 0,-1 11 68-16,-26-18 401 0</inkml:trace>
  <inkml:trace contextRef="#ctx0" brushRef="#br0" timeOffset="46906.0856">19930 5867 365 0,'0'0'131'0,"-9"-29"-53"15,9 29 12-15,0 0 0 0,0 0 7 0,0 0-13 16,0 0-6-16,0 0-16 0,0 0-6 16,0 0-12-16,0 0-10 0,0 0-13 0,0 0-8 15,0 0-6-15,0 0 3 0,0 0 10 0,0 0 9 16,0 0 4-16,0 0 3 0,0 0-7 0,0 0-6 16,0 0 0-16,23 30-4 0,-23-30 2 15,13 27-3-15,-13-27 1 0,14 33-4 0,-14-33 1 16,17 41-5-16,-17-41 1 0,20 46-2 15,-13-22-1-15,5 3-6 0,-3-1 6 0,0 4-10 16,3 2 7-16,-3-2-7 0,2 0 5 0,0 3-5 16,-1-5 4-16,4 0-4 0,-1 1 4 0,1-3-4 15,4 2 5-15,-4 0-4 0,4-1 4 0,-1 3-3 16,4-2 7-16,-1 0-4 0,-1 2 6 0,1-2-7 16,-1 6-15-16,1-4 30 0,-2 1-32 0,1 5 33 15,1-1-13-15,-3 2-6 0,1 0 7 16,1 0-6-16,-1 1 5 0,2-1-3 0,-1 0 7 15,-1-1-5-15,1 1 8 0,-1-6-5 16,2 3 4-16,-1-3-5 0,2 1 4 0,-3-2-6 16,1 0 4-16,3-2-7 0,-1 4 5 0,0-2-6 15,-1 0 5-15,1 0-4 0,-2-4 2 0,1 6-5 16,-1-4 4-16,1 2-4 0,-1-4-10 0,1 3 30 16,-2-3-32-16,-1 2 30 0,-1-3-16 15,-3 3-1-15,1-2 4 0,-4-1-2 0,-10-25 5 16,23 48-8-16,-14-24 6 0,-9-24-6 0,13 41 3 15,-13-41-2-15,9 35 1 0,-9-35-2 0,7 25 1 16,-7-25-1-16,0 0 0 0,0 0-4 16,0 0-7-16,0 0-12 0,0 0-14 0,0 0-22 15,0 0-30-15,31 1-62 0,-45-32-104 16,14 31-267-16,0-34 44 0,-16 1 293 0</inkml:trace>
  <inkml:trace contextRef="#ctx0" brushRef="#br0" timeOffset="47640.6991">19907 6052 667 0,'-11'-34'172'0,"11"34"-74"0,-5-28-4 15,5 28-4-15,0 0 0 0,0 0-16 16,-2-32-11-16,2 32-9 0,0 0-8 0,0 0-6 15,0 0-8-15,0 0-8 0,0 0-5 0,0 0-3 16,0 0-5-16,0 0-5 0,0 0-3 0,0 0 1 16,-23 32 4-16,23-32 7 0,-12 39 1 15,6-15 4-15,-2 1-7 0,1 7 4 0,-1-1-7 16,3 8 4-16,-2-2-5 0,4 0 4 16,-3-5-6-16,3-1 5 0,-1-4-9 0,4-27 4 15,-2 40-9-15,2-40 6 0,6 32-4 0,-6-32 1 16,0 0 0-16,0 0-2 0,0 0 1 0,0 0 2 15,0 0 2-15,0 0 4 0,0 0 3 0,24-10 1 16,-24 10 1-16,11-44-4 0,-7 19 1 0,3-5-5 16,-4-4 6-16,4-1-3 0,-3-2 7 0,1 2-4 15,1-4 3-15,-1 6-3 0,2-2 2 16,2 6-4-16,-2 3 4 0,2 1-5 0,-9 25 2 16,16-35-4-16,-16 35-1 0,0 0-3 15,0 0 1-15,28-23 0 0,-28 23 0 0,0 0 1 16,0 0-2-16,34 32 2 0,-34-32-2 0,31 37 4 15,-31-37-3-15,45 49 1 0,-19-22-5 0,3 1 0 16,1-2-1-16,5 2 3 0,4-1-8 0,4-6-10 16,4 0-21-16,-2-12-31 0,15 14-56 15,-23-34-112-15,18 24-356 0,-5-6 19 0,-10-11 224 16</inkml:trace>
  <inkml:trace contextRef="#ctx0" brushRef="#br0" timeOffset="51251.7606">12245 8468 782 0,'0'0'217'0,"0"0"-85"0,0 0-30 15,0 0-4-15,0 0-31 0,0 0 7 0,0 0-29 16,0 0 8-16,0 0-10 0,0 0-9 0,0 0-7 16,0 0-5-16,0 0-1 0,0 0-3 0,0 0-4 15,0 0-5-15,0 0-5 0,0 0-19 0,-17 35 31 16,2-5-31-16,-4 5 32 0,-6 6-12 0,-5 3-4 15,-4 2 9-15,-6 5-7 16,-1 0 9-16,-7 2-11 0,-1 3 7 0,-5 0-2 16,0-1 7-16,-1-2-5 0,3-2 9 0,1-5-12 15,7-2 7-15,5-2-4 0,7-9 4 0,9-4-4 16,23-29-1-16,-20 30-6 0,20-30-1 0,0 0-1 16,32 21 1-16,-4-14-1 0,8-4 0 0,8-3 0 15,6-3 2-15,5-4 2 0,8-2-3 16,3-5 1-16,3-2-2 0,2-2 2 0,0-1-2 15,-2 0 4-15,0-3-3 0,-2 1 0 0,-5 0-2 16,0-3 5-16,-3 2-4 0,-1-1 3 0,-3 4-1 16,-2 1 2-16,-2 1-4 0,-5 3 0 0,-7 1-4 15,-1 3 1-15,-8 1-2 0,-30 9 1 16,40-14-3-16,-40 14 2 0,0 0-1 0,0 0 4 16,0 0 2-16,0-37 2 0,0 37-2 15,-40-42 1-15,10 12-3 0,-8 2 4 0,-2-8-3 16,-8 3 6-16,-5-2-7 0,-6-8 5 0,-1 1-7 15,-2-4 8-15,2-1-7 0,3 3-11 0,4 0 28 16,7 5-34-16,5 6 23 0,13 8-19 0,3 6-13 16,25 19-23-16,0 0-30 0,0 0-40 0,-19-25-82 15,52 37-157-15,-3-1-163 0,1-15 88 0,29 29 437 16</inkml:trace>
  <inkml:trace contextRef="#ctx0" brushRef="#br0" timeOffset="51892.4475">13345 8662 1280 0,'-28'-46'42'0,"28"46"-9"0,7-49 10 0,11 22 15 16,-2 1-13-16,12 1 9 0,-2-5-42 0,10 11 15 15,-4-9-16-15,7 12 15 0,-4-4 3 16,6 6-8-16,-4 4-3 0,0 1-6 0,-7 5-5 16,-3 4-3-16,-27 0-3 0,35 11 2 0,-35-11 2 15,0 0 4-15,20 35 1 0,-20-35 2 16,-5 42-5-16,-6-12-16 0,-3 6 29 0,-4 4-26 15,-3 4 32-15,3 2-12 0,-1 3-9 0,1 1 9 16,2-1-10-16,5 2 7 0,4-4-8 0,5 3 1 16,8-4-6-16,3-6 5 0,7-6-4 0,7-10 3 15,5-3-2-15,4-7 1 0,7-7-2 0,1-7 4 16,5-7 1-16,3-5 2 0,-1-11 9 0,3-3-1 16,-2-13 7-16,-2 0-7 15,-5-10 5-15,-4-2-7 0,-4-4 5 0,-1 1-8 16,-3-1 4-16,-5-1-11 0,-1-1-10 0,-3 3 20 15,-6 1-23-15,0 9 22 0,-3 2-9 0,-4 6-4 16,-2 7 4-16,-1 4-5 0,-4 25-1 0,2-30-7 16,-2 30-11-16,0 0-8 0,0 0-21 0,0 0-13 15,0 0-27-15,0 0-24 0,23 33-49 0,-23-33-62 16,32 14-283-16,-4 11 2 0,-28-25 293 16</inkml:trace>
  <inkml:trace contextRef="#ctx0" brushRef="#br0" timeOffset="52111.2118">14962 8646 1549 0,'-60'2'79'16,"60"-2"-50"-16,-25 1-16 0,25-1 0 0,0 0-4 15,0 0 1-15,41-21 6 0,-15 12-2 0,3-3-2 16,8 3-6-16,0-3-5 0,4 1-4 0,3 3-8 15,-1-5-14-15,3 10-21 0,-11-11-27 0,11 24-33 16,-46-10-35-16,60-3-94 0,-60 3-114 16,0 0-125-16,20 26 187 0,-20-26 287 0</inkml:trace>
  <inkml:trace contextRef="#ctx0" brushRef="#br0" timeOffset="52236.272">14746 9023 1294 0,'-35'9'261'16,"35"-9"-212"-16,-34 31-25 0,34-31 1 0,0 0-12 15,39 14-4-15,-9-17-5 0,9-8-5 16,9-3 2-16,9-7-5 0,12-2-8 0,7-10-12 16,16 10-41-16,-11-28-137 0,15 10-346 0,14 4 6 15,-9-12 261-15</inkml:trace>
  <inkml:trace contextRef="#ctx0" brushRef="#br0" timeOffset="52767.4498">17199 8045 762 0,'0'0'179'0,"0"0"-127"0,11-28 2 16,-11 28 14-16,0 0 4 0,0 0-6 0,0 0-13 16,-11 34-2-16,11-34-1 0,-21 54 7 0,-4-19-9 15,5 16-1-15,-11-1-10 0,-1 17 8 0,-13 5 10 16,1 12-26-16,-16 3 17 0,0 11-25 0,-16-1-3 15,-1 11 12-15,-11 1-20 0,-1 2 12 0,-3-2-19 16,0-5-4-16,5-4 14 0,4-6-18 16,12-10 17-16,9-8-5 0,11-11-13 0,10-9 2 15,11-8-14-15,7-13-10 0,18-1-41 0,5-34-37 16,12 30-88-16,-12-30-124 0,23-30-227 0,14 17 39 16,-10-29 400-16</inkml:trace>
  <inkml:trace contextRef="#ctx0" brushRef="#br0" timeOffset="53236.2048">17224 7964 852 0,'-30'0'129'15,"30"0"-14"-15,-30-5-13 0,30 5-16 0,-34 3-19 16,9 3-19-16,25-6-5 0,-49 30-4 0,22-4 2 16,-8-5-8-16,1 11-2 0,-9-4-5 15,3 9 6-15,-12-3-3 0,4 4 8 0,-5-4-8 16,6 6 2-16,0-8-9 0,9-2-1 0,6-7-8 15,32-23-1-15,-32 26-9 0,32-26 0 0,0 0-2 16,0 0 0-16,42-3 3 0,-8-8-3 0,10-10 2 16,13-5-2-16,5-8 4 0,7-1-1 0,4-4 6 15,-3 0-5-15,1-1 7 0,-2 3-7 16,-1 2 5-16,-5 1-7 0,-6 6 4 16,-4 3-6-16,-9 8 3 0,-5 4 0 0,-10 8 1 15,-29 5 2-15,32 9 1 0,-32-9 3 0,7 35-4 16,-11-8 4-16,-5 6-8 0,-3 2 2 0,-8 8-8 15,-3 2 4-15,-3 5-6 0,-3-3-4 0,1 8-17 16,-4-8-7-16,9 13-23 0,-7-16-52 0,27 13-33 16,-24-29-126-16,41 5-297 0,-1 1 54 15,-13-34 250-15</inkml:trace>
  <inkml:trace contextRef="#ctx0" brushRef="#br0" timeOffset="54422.5902">18386 8667 681 0,'-9'-25'119'0,"9"25"-24"0,0 0 6 16,0 0-11-16,-9-26-4 0,9 26-15 15,0 0-9-15,0 0-5 0,0 0-5 0,0 0-5 0,0 0-8 16,0 0-8-16,0 0-7 0,0 0-6 0,0 0 0 15,0 0 4-15,-4 28 1 0,8 2 7 0,-4 2-11 16,0 10 4-16,-4 2-14 0,3 7 0 0,-7 9-9 16,1 0 5-16,-3 0-9 0,-4-2 8 0,-2-4-10 15,-2-2 9-15,2-1-22 0,-5-9-3 0,7 2-18 16,-6-12-28-16,17 6-6 0,3-38-51 16,-6 48-68-16,6-48-133 0,0 0-151 0,0 0 94 15,0 0 383 1</inkml:trace>
  <inkml:trace contextRef="#ctx0" brushRef="#br0" timeOffset="54581.3723">18205 9070 1551 0,'0'0'116'15,"-53"23"-31"-15,53-23-17 0,-30 18-18 0,30-18-19 16,0 0-18-16,0 0-8 0,5 26-6 0,-5-26 2 16,35 18-1-16,-3-13 0 0,13-5-1 15,8-3-10 1,14-4-27-16,0-13-47 0,31 18-92 0,-26-38-213 15,36 15-178-15,-1-3 28 0,-8-16 432 0</inkml:trace>
  <inkml:trace contextRef="#ctx0" brushRef="#br0" timeOffset="57848.9915">15178 9493 747 0,'0'0'278'16,"-2"-25"-215"-16,2 25-7 0,-5-26 17 0,5 26-21 15,2-30 13-15,-2 30-22 0,14-39-5 0,-14 39-16 16,23-39 18-16,-23 39-20 0,25-40 9 16,-25 40-3-16,28-32-10 0,-28 32-2 0,29-26-7 15,-29 26-2-15,0 0-3 0,28-21-1 16,-28 21-1-16,0 0 0 0,0 0 0 0,0 0 1 15,0 0 0-15,0 0 0 0,0 0 2 0,0 0-4 16,14 31 2-16,-14-31 0 0,0 0 1 0,9 36-1 16,-9-36 2-16,7 28-4 0,-7-28 2 0,9 26-2 15,-9-26 2-15,10 25-1 0,-10-25 2 16,0 0 16-16,18 26-17 0,-18-26 17 0,0 0-17 16,0 0 0-16,0 0-18 0,27 18 22 0,-27-18-20 15,0 0 21-15,25-4 23 0,-25 4-20 0,0 0 20 16,30-21-38-16,-30 21 13 0,28-28-16 0,-28 28 11 15,39-42 4-15,-20 17-3 0,4-3 1 0,-1 2-2 16,1-1 4-16,-2 1-4 0,-2 1 6 16,-3 0-6-16,-1 1 5 0,-15 24-3 15,21-46 5-15,-21 46-2 0,14-42 6 0,-14 42-1 16,7-37 3-16,-7 37-3 0,-2-39 3 0,2 39-6 16,-5-32 3-16,5 32-4 0,-9-24 0 0,9 24-2 15,0 0 0-15,-12-25-2 0,12 25 1 0,0 0-3 16,0 0 1-16,0 0 0 0,0 0 0 0,0 0-2 15,0 0 0-15,0 0 0 0,0 0-1 16,0 0 5-16,9 25-2 0,-9-25 0 0,0 0-1 16,0 0 1-16,28 24-1 0,-28-24 2 0,0 0 0 15,0 0 0-15,28 7 0 0,-28-7-2 0,0 0 2 16,0 0-2-16,0 0 1 0,27-9 1 16,-27 9-1-16,0 0 1 0,0 0 0 0,0 0-2 15,0 0-6-15,0 0-14 0,0 0-19 0,0 0-21 16,0 0-28-16,0 0-13 0,0 0-15 15,0 0-11-15,25 32-23 0,-25-32-33 0,0 0-100 16,44 37-107-16,-44-37 183 0,46 16 208 0</inkml:trace>
  <inkml:trace contextRef="#ctx0" brushRef="#br0" timeOffset="58345.9915">15924 9336 647 0,'3'-30'39'0,"-3"30"5"16,0 0 11-16,-5-30 20 0,5 30-10 0,0 0-4 15,-16-30-7-15,16 30 4 0,0 0 4 0,0 0 2 16,-39-17-4-16,39 17-6 0,-23 2-6 16,23-2-6-16,-28 10-6 0,28-10-3 0,-30 19-7 15,30-19-1-15,-29 30-9 0,29-30-2 0,-28 48 9 0,16-23-37 0,-3 8 32 16,1 2-34-16,2 2 17 0,1 4 6 0,1-2-8 16,1 3 5-16,0 0-7 0,4 2 6 0,-1-2-7 15,3-5-3-15,3 6-15 0,-2-6 3 0,7 3-20 31,-6-12-12-31,11 4-44 0,-10-32-52 16,14 30-136-16,-14-30-149 0,0 0 9 0,30 33 346 16</inkml:trace>
  <inkml:trace contextRef="#ctx0" brushRef="#br0" timeOffset="58510.8002">15582 9722 1125 0,'-34'-16'146'0,"34"16"-25"16,-33-5-7-16,33 5-11 0,0 0-29 15,0 0-27-15,0 0-27 0,0 0-15 0,0 0-4 16,0 0-1-16,35 5 0 0,-7-8 0 0,10-3 0 16,4-4-1-16,11-4-11 0,2-9-30 0,18 7-47 15,-15-30-97-15,38 20-266 0,-13-8-77 0,-1-10 85 0</inkml:trace>
  <inkml:trace contextRef="#ctx0" brushRef="#br0" timeOffset="75270.5538">19455 7818 566 0,'0'0'70'0,"0"0"-28"15,0 0-9-15,0 0 1 0,0 0 12 0,0 0 7 16,0 0 4-16,0 0-4 0,0 0-7 0,0 0-13 15,0 0-9-15,0 0-6 0,0 0 2 0,0 0 3 16,0 0 3-16,0 0-1 0,0 0-1 16,0 0-1-16,0 0 1 0,0 0 3 0,29 26-2 15,-29-26 1-15,19 29-4 0,-19-29 1 16,23 35-5-16,-23-35 1 0,27 49-9 0,-11-21 1 16,-2 4-6-16,2 2 5 0,0-3-4 0,1 6 8 15,-2-5-5-15,2 3 8 0,-3-3-8 0,2 1 8 16,-1 1-9-16,1-3 4 0,-2 3-7 0,0-4 1 15,0 2 7-15,-2 1-34 0,1-3 36 16,-1 0-33-16,1-5 22 0,-1 1 6 0,-1 0-6 16,1 3 5-16,-1-1-9 0,1 2 5 0,2 0-5 15,-1 0 5-15,-1 0-5 0,0-1 6 0,-3 0-2 16,2-3 7-16,-2 4 0 0,1-2 5 0,-1 2-5 16,2 0 2-16,-6-4-7 0,4 4 3 15,-4-5-2-15,-5-25 3 0,18 46-5 16,-18-46 1-16,18 44-5 0,-18-44 3 0,17 42-5 15,-17-42 4-15,16 41-4 0,-16-41 4 0,16 40-4 16,-16-40 3-16,18 35-4 0,-18-35 3 0,20 30 13 16,-20-30-36-16,17 27 37 0,-17-27-37 0,16 23 22 15,-16-23 2-15,0 0-3 0,23 33 1 0,-23-33-1 16,0 0 2-16,25 28-1 0,-25-28 1 0,0 0-1 16,23 32 4-16,-23-32-3 0,0 0 4 15,16 28 0-15,-16-28 1 0,0 0-1 0,12 30 1 16,-12-30-4-16,0 0 4 0,13 34-3 0,-13-34 5 15,10 30-3-15,-10-30 1 0,13 37-3 16,-13-37 3-16,16 40-1 0,-16-40 4 0,16 41-4 16,-16-41 1-16,16 31-5 0,-16-31 1 0,0 0-4 15,19 30 3-15,-19-30-2 0,0 0 1 0,0 0-1 16,0 0 0-16,0 0-2 0,0 0-1 16,0 0 2-16,0 0-2 0,0 0 0 0,0 0-2 15,0 0-6-15,0 0-4 0,0 0 0 0,0 0-1 16,0 0 5-16,0 0 5 0,0 0 1 0,0 0-2 15,0 0-5-15,0 0-1 0,0 0-2 0,0 0 5 16,18 35 1-16,-18-35 5 0,9 25-3 0,-9-25-4 16,0 0-18-16,0 0-11 0,0 0-15 15,0 0-18-15,0 0-28 0,12-46-76 16,-7 13-280-16,-5 33 23 0,-10-55 245 0</inkml:trace>
  <inkml:trace contextRef="#ctx0" brushRef="#br0" timeOffset="75770.6963">20008 9553 766 0,'0'0'87'0,"0"0"-28"16,0 0 2-16,0 0 21 0,5-25 4 0,-5 25 1 16,-3-30-18-16,3 30-12 0,-4-33-17 0,4 33-14 15,-3-28-7-15,3 28 1 0,0 0 1 16,-4-27 6-16,4 27 7 0,0 0 5 0,0 0 2 15,0 0-3-15,0 0-6 0,0 0-10 0,0 0-7 16,0 0-7-16,0 0-1 0,9 28-1 16,-9-28 4-16,10 41-1 0,1-16 5 0,2-1-4 15,2 4 4-15,3 4-6 0,2 0 3 0,1-1-5 16,2 1 4-16,0-2-3 0,0-5 3 0,-2 1-5 16,-21-26 1-16,43 35-7 0,-43-35 3 15,37 18-4-15,-37-18 1 0,28 0 4 0,-28 0-3 16,25-16 4-16,-25 16 1 0,20-35 4 0,-12 7-2 15,-4-4 4-15,-2-5-8 0,-4-5 1 0,-2-4-6 16,-1-2 4-16,-2 1-7 0,0 3 5 0,-2 3-10 16,2 6-12-16,-4 3 18 0,8 8-43 0,-8-4 19 15,11 28-36-15,-9-46-18 0,9 46-29 16,-1-46-55-16,1 46-115 0,39-23-230 16,-32-5 60-16,19 26 321 0</inkml:trace>
  <inkml:trace contextRef="#ctx0" brushRef="#br0" timeOffset="76567.6204">20440 8817 1097 0,'0'0'184'16,"0"0"-129"-16,0 0-17 0,0 0-2 0,0 0 0 15,0 0 9-15,0 0 3 0,0 0-2 0,0 0-5 16,0 0-2-16,0 0-4 0,0 0-5 0,0 0-1 16,0 0-5-16,34 5-7 0,-34-5-4 15,35-2-5-15,-35 2-5 0,44 0-2 0,-19 0 0 16,0 0 0-16,-25 0 0 0,48 4 0 0,-48-4-3 16,48 8-1-16,-24 0-13 0,-24-8-12 0,45 17-26 15,-45-17-31-15,44 27-64 0,-44-27-114 0,26 3-263 16,-26-3 27-16,31 9 296 0</inkml:trace>
  <inkml:trace contextRef="#ctx0" brushRef="#br0" timeOffset="77534.7511">21086 8778 986 0,'0'0'125'0,"0"0"-30"0,0-35-11 15,0 35-5-15,13-25-9 0,-13 25-21 0,0 0-13 16,26-30-13-16,-26 30-4 0,0 0-4 0,0 0-5 15,0 0-1 1,0 0-2-16,27-18 2 0,-27 18 1 16,0 0-2-16,0 0-2 0,0 0-2 0,0 0-2 15,0 0-1-15,28 18-1 0,-28-18 1 0,0 0 1 16,0 0 2-16,27 30-3 0,-27-30 4 0,12 25-2 16,-12-25 0-16,14 31-1 0,-14-31 2 0,11 43-4 15,-7-20 3-15,-1 6-5 0,-1 5 4 0,-2 1-5 0,2 4 7 16,-4-2-7-16,2 2 5 15,0-4-3-15,-2 0 5 0,2-3 1 0,4-2 8 16,-4-30-3-16,7 44 3 0,-7-44-7 0,0 0 0 16,19 28-5-16,-19-28 0 0,0 0 1 0,32 0-2 15,-32 0 5-15,27-19 0 0,-27 19 5 0,33-41-2 16,-17 13 5-16,4-4-4 0,-6-1 4 0,2-4-4 0,-4 2 5 16,-1-6-4-16,-2 0 2 0,0 1-4 0,-4 1 2 15,0 2-7-15,-3 6 4 0,0-1-6 0,-4 4 6 16,-2 3-4-16,1-1 6 0,3 26-6 15,-7-43 3-15,7 43-3 0,-4-40 0 0,4 40-1 16,2-37 0-16,-2 37-3 0,11-37 1 0,-11 37-3 16,16-30 4-16,-16 30-3 0,21-27 1 0,-21 27-1 15,25-22-15-15,-25 22-1 0,28-14-33 0,-28 14 2 16,35 0-71 0,-35 0-105-16,25-18-335 0,-25 18 9 15,25-4 241-15</inkml:trace>
  <inkml:trace contextRef="#ctx0" brushRef="#br0" timeOffset="77867.5681">21848 8933 866 0,'0'0'281'0,"0"0"-173"0,-23-30-9 15,23 30-1-15,0 0-12 0,0 0-22 0,-35 19-24 16,35-19-4-16,-22 43-4 0,13-17 0 0,-3 4-7 16,3 3 1-16,-1 1-10 0,2 5 3 0,0-2-8 15,2 0 4-15,5 0-10 0,-1-7 2 0,2-1-6 16,0-29-19-16,9 43 16 0,-9-43-19 0,19 26 27 15,-19-26-18-15,27 11 2 0,-27-11-11 0,37-11-48 16,-21-14-2-16,21 15-97 0,-26-41-121 16,19 7-225-16,2-2 11 0,-11-23 329 0</inkml:trace>
  <inkml:trace contextRef="#ctx0" brushRef="#br0" timeOffset="77993.758">21977 8533 1715 0,'0'0'92'0,"-40"18"-32"15,40-18-9-15,-29 12-17 0,29-12-12 0,0 0-14 16,0 0-7-16,0 0-8 0,0 0-15 0,0 0-28 16,0 0-44-16,0 0-86 0,0 0-285 0,0 0-125 15,0 0 65-15,18-44 476 0</inkml:trace>
  <inkml:trace contextRef="#ctx0" brushRef="#br0" timeOffset="81792.4442">1940 14391 727 0,'0'0'107'0,"0"0"-46"0,-25-5-26 0,25 5-18 16,0 0-10-16,0 0 10 0,0 0 18 0,23-25 10 16,-13 0 23-16,15 2-1 0,-2-21 6 0,18 2-11 15,-4-20-1-15,18-1-16 0,0-16-14 0,12 3 24 16,2-19-26-16,11 3 18 0,1-17-5 0,12 5-22 31,-5-8 16-31,10 4-16 0,-8-5-4 16,6 2 16-16,-4-3-21 0,-4 1 10 0,1-7-1 15,-4 1-22-15,3-1 18 0,-1-2-19 0,-2 6-2 16,2-2 15-16,-2 0-18 0,2-2 16 0,-4 6-1 0,-2-4-15 16,6 2 16-16,-5-4-18 0,3 4-2 0,3-1 15 15,2-1-15-15,6 6 17 0,2-6 3 0,2 7-16 16,1-2 15-16,-7 9-16 0,-3 7-3 0,-8 7 21 15,-7 9-21-15,-5 9 24 0,-9 5-6 16,-7 9-8-16,-13 12 5 0,-6 6-7 0,-10 10-2 16,-12 5-9-16,-14 25-5 0,6-26-14 0,-6 26-16 15,-27-11-9-15,27 11-12 0,-55 14-5 0,29 8-14 16,-20-14-23-16,21 21-36 0,-19-17-42 0,24 13-67 16,2 6-166-16,-8-24 179 0,33 27 245 0</inkml:trace>
  <inkml:trace contextRef="#ctx0" brushRef="#br0" timeOffset="82866.4911">5457 10055 169 0,'0'0'103'0,"0"0"0"0,14-25 7 15,-14 25 0-15,0 0 13 0,0 0-4 0,0 0 7 16,0 0-15-16,0 0-18 0,0 0-21 0,0 0-16 16,0 0-14-16,0 0-6 0,0 0-9 0,0 0-6 15,-16-26-7-15,16 26-3 0,0 0-2 0,0 0-2 16,0 0-1-16,0 0-1 0,0 0-2 0,0 0-1 31,0 0-2-31,-30-2 0 0,30 2 0 0,0 0-1 16,-32 30 0-16,32-30 2 0,-44 46-3 0,14-16 5 15,-9 3-6-15,-6 4 8 0,-6 4-3 0,-6 1 11 16,-5 0 18-16,-1 6-23 0,-8-8 36 16,7 8-26-16,-1-11 10 0,8-2 3 0,9-9-12 15,11-6-5-15,10-10-8 0,27-10-3 0,-24 7-4 0,24-7-1 16,0 0 0-16,0 0-2 0,24-26 4 0,3 1-2 15,10-8 5-15,11-8-7 0,9-4 7 16,3-1 10-16,7-4-29 0,-1 3 29 0,3-1-27 16,-4 1 10-16,-3 1 8 0,-3 7-6 15,-6 2 8-15,-4 7-6 0,-3 0 11 0,-3 6-3 16,-6-1 6-16,-5 7-2 0,-7 4-2 0,-25 14-4 16,33-10-2-16,-33 10 1 0,0 0 0 0,0 0 2 0,18 24-2 15,-18-24 1-15,4 55-4 0,-8-9 3 0,-3 7-8 16,-5 7 8-16,-4 8-11 0,-4 4-4 0,-1 1 22 15,0-1-23-15,1-2 24 0,4-5-12 16,7-3-19-16,2-13-11 0,14 1-37 16,-5-20-34-16,30 19-101 0,-32-49-101 0,30 28-235 15,9-5 29-15,-39-23 481 0</inkml:trace>
  <inkml:trace contextRef="#ctx0" brushRef="#br0" timeOffset="84163.9864">1752 11841 1293 0,'0'0'59'0,"0"0"-27"0,0 0-18 16,-2-36 3-16,2 36 14 0,30-47 2 0,-10 15 6 16,8-1-13-16,-3-6-1 0,7 0-12 0,0 0-1 15,1 2-11-15,3 2 2 0,-3 4-6 0,-1 6 4 16,-5 2-2-16,-27 23 0 0,39-28 0 0,-39 28 2 15,0 0 1-15,0 0 4 0,24 3 2 0,-24-3 0 16,0 32 2-16,0-32-6 16,-5 53 2-16,-2-18-7 0,0 6 5 0,-4 6-7 15,-1 4 7-15,0 4-7 0,1-1 8 0,0 1-10 0,4-2 11 16,4-2-10-16,3-5 8 0,7-8-7 0,2-4 6 16,7-11-2-16,-16-23 3 0,42 32-2 15,-14-25 7-15,-1-9 5 0,7-3 7 0,-3-13 9 16,7-1-4-16,-5-11 4 0,6-4-9 0,-5-6 3 15,1-4-12-15,-3-4 3 0,-3 1-13 0,-8-5 6 16,0 5-8-16,-5-4 5 0,-2-2-6 16,-3 7 6-16,-8 0-9 0,-1 6 7 0,-7 1-4 15,-2 4 1-15,-2 3-5 0,-2 6-4 0,1 1-13 16,10 25-9-16,-20-37-21 0,20 37-12 0,0 0-30 16,0 0-61-16,-16-26-80 0,16 26-263 0,25 12 6 15,-25-12 279-15</inkml:trace>
  <inkml:trace contextRef="#ctx0" brushRef="#br0" timeOffset="84445.2352">3149 11679 1034 0,'0'0'163'16,"-21"-29"-87"-16,21 29-10 0,-20-33-14 0,20 33-6 15,-23-28-9-15,23 28-4 0,-33-20-5 0,33 20-3 16,-43-7-3-16,18 9-4 0,1 7-4 16,-5 2-1-16,3 8 1 0,-3 2-1 0,3 9 4 15,1 3-6-15,2 6 3 0,0 0-6 0,2 1 3 16,3-1-9-16,2 2 5 0,4-6-10 0,3 2 4 16,4-5-6-16,3-8-6 0,4 1-22 15,-2-25-16-15,12 44-39 0,-12-44-75 0,18 42-65 16,-18-42-232-16,0 0-34 0,17 27 304 0</inkml:trace>
  <inkml:trace contextRef="#ctx0" brushRef="#br0" timeOffset="84570.3261">2737 11960 1501 0,'0'0'74'0,"0"0"-29"16,0 0-12-16,0 0-8 0,0 0 1 15,0 0-2-15,35-33-9 0,-7 19-11 0,8-6-2 16,8-6-15-16,13 1-31 0,-8-22-83 0,34 5-416 15,-22 3-44-15,-1-3 153 0</inkml:trace>
  <inkml:trace contextRef="#ctx0" brushRef="#br0" timeOffset="86535.6149">5418 10164 215 0,'0'0'94'0,"0"0"12"0,0 0-19 16,0 0 5-16,0 0-6 0,0 0 1 0,0 0-10 16,0 0-5-16,0 0-19 0,0 0-10 15,0 0-18-15,0 0-11 0,0 0-11 0,0 0-3 16,0 0-1-16,0 0-1 0,0 0-4 0,0 0-4 16,0 0-6-16,0 0-1 0,0 0 1 0,0 0 3 15,0 0 7-15,0 0 3 0,0 0 3 0,0 0 1 16,11-25 0-16,-11 25 0 0,0 0 1 0,0 0 1 15,0 0 6-15,0 0 7 0,0 0 4 16,0 0 6-16,0 0 0 0,0 0 2 0,0 0-1 16,0 0-2-16,0 0-3 0,0 0-1 0,0 0 4 15,0 0 0-15,0 0 0 0,0 0-1 16,0 0-4-16,0 0-3 0,23-26-4 0,-23 26-3 16,0 0-5-16,0 0 0 0,0 0-2 0,0 0-2 15,0 0 0-15,0 0 0 0,0 0 1 0,0 0 2 16,0 0-1-16,0 0 0 0,0 0 0 15,0 0-1-15,0 0 0 0,0 0 2 0,0 0 0 16,0 0 0-16,0 0 0 0,24 3-2 0,-24-3 1 16,0 0 0-16,0 0 1 0,0 0 1 0,0 0 2 15,27 11-1-15,-27-11-2 0,0 0 0 0,0 0-3 16,0 0 1-16,25 19 1 0,-25-19-1 0,0 0 1 16,14 25 0-16,-14-25-2 0,0 0 2 15,14 32-3-15,-14-32 2 0,11 30-2 16,-11-30 2-16,9 28-5 0,-9-28 5 0,10 25 16 15,-10-25-16-15,0 0 21 0,20 33-34 0,-20-33 21 16,0 0-16-16,21 32 18 0,-21-32-1 0,0 0-4 16,30 37 1-16,-30-37-5 0,19 24 1 0,-19-24-4 15,24 25 3-15,-24-25-4 0,21 26 4 0,-21-26-4 16,19 32 3-16,-19-32-3 0,21 41 2 16,-21-41-2-16,18 42 3 0,-18-42-3 0,18 40 4 15,-18-40-4-15,16 43 3 0,-16-43-3 0,19 42 3 16,-19-42-4-16,20 35 4 0,-20-35-3 15,18 37 2-15,-18-37-2 0,19 39 3 0,-19-39-4 16,25 33 3-16,-25-33-2 0,28 30 2 0,-28-30-3 16,32 32 2-16,-32-32-2 0,30 32 4 0,-30-32-3 15,30 35 2-15,-30-35-2 0,30 39 2 16,-30-39-2-16,29 42 3 0,-29-42-4 0,26 44 4 16,-26-44-4-16,25 48 3 0,-25-48-3 0,25 44 4 15,-25-44 19-15,19 44-33 0,-19-44 35 0,20 47-36 16,-20-47 13-16,23 44 4 0,-23-44-4 0,25 48 7 15,-25-48-5-15,24 44 3 0,-24-44-4 0,29 42 0 16,-29-42-3-16,28 42 5 0,-28-42-4 0,28 41 5 16,-28-41-3-16,31 44 2 0,-31-44-3 15,31 47 3-15,-15-22-2 0,0 0 4 16,0 1-4-16,-2-1 2 0,2-1-4 0,-1 1 4 16,-15-25-4-16,30 48 4 0,-16-24-5 0,2 3 5 15,-2-1-5-15,-2 2 5 0,1-1-4 0,1 1 5 16,-4 0-3-16,3 0 4 0,-1 0 16 0,1 4-32 15,-3-4 32-15,4 2-33 0,-3-5 12 16,3 0 4-16,0 1-2 0,2-1 5 0,0-1-2 16,0 3 4-16,-2-3-7 0,1 3 2 0,-3 1-4 15,4-2 3-15,0-1-3 0,0 3 5 0,0 0-7 16,0-1 5-16,0 5-6 0,-2-3 5 0,0 3-2 16,0 0 2-16,2-6-4 0,-2 2 6 0,2-1-7 15,0 1 5-15,0-2-4 0,0 3 3 0,-2 1-4 16,2 0 6-16,-2-1-3 0,0 1 7 15,2-3-4-15,2 3 5 0,-2-4 11 0,0 2-32 16,-2 2 33-16,2 0-32 0,-2-2 14 0,-1 1 4 16,1-1-7-16,2 0 5 0,-2-2-5 0,2 3 4 15,-2-3-3-15,2 0 2 0,-2 1-4 0,2 1 6 16,-2-2-8-16,0 3 7 0,1 1-5 0,-3-2 3 16,2 0 0-16,0 0 2 0,0-1-6 15,1 1 6 1,-1-2-7-16,0-1 6 0,-2 1-2 0,3 1 3 15,-1-5-5-15,-2 7 5 0,-12-29-3 0,23 49 7 16,-12-24 0-16,3 1 2 0,-2-1-4 0,-12-25-1 16,23 42-3-16,-23-42-16 0,25 35 31 0,-25-35-31 15,30 37 30-15,-30-37-13 0,27 35-4 0,-27-35 6 0,26 32-3 16,-26-32 1-16,25 27-3 0,-25-27 0 16,25 24-1-16,-25-24 1 0,0 0 1 0,28 28-1 15,-28-28 2-15,0 0 1 0,0 0-1 0,29 23 1 16,-29-23-1-16,0 0-1 0,0 0 0 0,0 0 1 15,12 25-1-15,-12-25 1 0,0 0-1 0,0 0 0 16,4 25-1-16,-4-25 0 0,0 0-1 0,0 0 5 0,0 0-2 16,0 0 0-16,0 0 2 0,0 0-4 0,0 0 0 15,0 0 0-15,0 0 0 0,0 0-2 16,0 0 4-16,0 0-3 0,0 0 3 0,0 0-1 31,0 0 0-31,0 0 0 0,0 0-1 0,0 0 1 16,0 0 0-16,26 17 0 0,-26-17-1 0,0 0 2 15,27 16-2-15,-27-16 2 0,0 0-1 0,0 0 0 16,17 26 0-16,-17-26 3 0,0 0-2 0,0 0 0 0,0 0 1 16,0 0-6-16,0 0 3 0,0 0-7 15,0 0-9-15,0 0-4 0,0 0-12 0,0 0-8 16,0 0-10-16,0 0-16 0,0 0-29 0,0 0-56 16,16 27-122-16,-16-27-221 0,0 0 23 0,0 0 417 15</inkml:trace>
  <inkml:trace contextRef="#ctx0" brushRef="#br0" timeOffset="87153.2411">6888 12626 478 0,'0'0'120'0,"0"0"-47"0,0 0 12 15,-28 4 3-15,28-4-5 0,0 0-9 0,0 0-8 16,0 0-9-16,0 0-4 0,-23-28 0 0,23 28-3 16,0 0-3-16,0 0-2 0,0 0-1 0,1-23-1 15,-1 23 1-15,0 0-2 0,6-29-4 0,-6 29-7 31,0 0-8-31,0 0-8 0,0 0-6 0,28-12-2 16,-28 12-3-16,0 0-1 0,0 0 0 0,28 23-2 16,-28-23 0-16,18 37 2 0,-18-37-3 0,21 49 3 15,-8-22-3-15,-1 1 4 0,0-2-3 16,1-1 6-16,1 1-6 0,0 1 8 0,-14-27-1 0,30 44 3 16,-30-44 0-16,29 30-3 0,-29-30-5 0,30 17 0 15,-30-17 3-15,32 0 3 0,-32 0 5 0,33-15 1 0,-33 15 1 16,29-32-4-16,-17 7 1 0,0-3-8 0,-1-4 2 15,-2-1-6-15,-2-2 3 0,-4-2-7 0,1-4 7 16,0-1-8-16,-6 1 6 0,-2-1-6 16,1 9-3-16,-6-1-9 0,4 2-7 0,-3-1-21 15,7 7-12-15,-8-11-31 0,9 37-20 0,0-53-58 16,0 53-126-16,35-27-206 0,-28-1-2 0,20 18 443 16</inkml:trace>
  <inkml:trace contextRef="#ctx0" brushRef="#br0" timeOffset="87551.5892">7575 11916 1450 0,'-27'7'115'0,"27"-7"-51"0,0 0-24 0,0 0-8 16,0 0 11-16,27 0 5 0,-27 0-8 0,28-3-9 16,-28 3-10-16,38-4-8 0,-38 4-6 0,46-3-5 15,-20 3-1-15,4-2-2 0,4-1 1 0,3 1-2 0,6-2-6 16,-1-5-7-16,8 4-15 0,-2-5-15 16,8 6-28-16,-10-12-27 0,20 23-49 0,-29-28-69 15,32 28-156-15,-16-3-139 0,-14-15 135 16,20 25 378-16</inkml:trace>
  <inkml:trace contextRef="#ctx0" brushRef="#br0" timeOffset="88457.9337">8732 11768 987 0,'0'0'101'0,"0"0"-46"0,0 0-9 16,0 0 2-16,0 0 6 0,21-38 5 0,-21 38-10 15,32-44-1-15,-32 44-7 0,39-50 3 0,-13 27-9 16,-5-5-2-16,8 4-14 0,-29 24-5 0,46-41-7 15,-46 41-1-15,41-28-4 0,-41 28 2 0,28-12-3 16,-28 12-1-16,0 0 1 0,0 0-2 0,25 0 2 16,-25 0 0-16,0 0 2 0,5 28-2 15,-5-28 2-15,-4 37-4 0,-1-11 4 16,0 2-3-16,-2 4 2 0,0 5-3 0,-2-2 5 16,4 6-7-16,-1-2 8 0,1-2-4 0,5 1 10 15,2-4-3-15,3-3 3 0,4 1-7 0,3-5 0 16,-12-27-4-16,37 42 5 0,-37-42-4 0,46 24 3 15,-17-20 3-15,1-2 4 0,0-8 5 0,4-2 1 16,-2-10 1-16,3-5 0 0,-1-3 2 0,-1-6-4 16,-4-5 3-16,-3-2-13 0,-6-1 6 15,-3-2-9-15,-6 1 5 0,-4-1-5 0,-5-2 1 16,-4 1-4-16,-3 5 4 0,-2 1-8 0,-4 2 6 16,0 1-5-16,-1 2 1 0,0 2-9 15,1 4 0-15,11 26-11 0,-16-35-2 0,16 35-14 16,0 0-18-16,-12-34-33 0,12 34-46 0,0 0-67 15,24 9-175-15,-24-9-117 0,0 0 59 16,39 46 435-16</inkml:trace>
  <inkml:trace contextRef="#ctx0" brushRef="#br0" timeOffset="88801.6873">9743 11805 882 0,'-2'-33'244'0,"2"33"-173"0,0 0 3 15,0 0 10-15,0 0 0 0,0 0-11 16,-25-11-22-16,25 11-12 0,0 0-8 0,-23 25-6 15,23-25-7-15,-26 30 0 0,26-30-2 0,-36 42 3 16,17-14-3-16,1 4 3 0,2-2-8 0,2 2 1 16,2 1-9-16,3 1 2 0,2-3-7 0,1 3-15 15,8-6 29-15,2-3-31 0,-4-25 31 16,23 37-15-16,-23-37-10 0,37 17-13 16,-4-6-37-16,-8-22-20 0,18 11-35 0,-17-33-51 15,29 22-129-15,-12-20-200 0,-10-13 44 0,17 19 399 16</inkml:trace>
  <inkml:trace contextRef="#ctx0" brushRef="#br0" timeOffset="88942.4334">9982 11411 1454 0,'-44'-23'140'16,"44"23"-50"-16,-48-14-20 0,48 14-24 0,-32-5-21 16,32 5-11-16,0 0-9 0,0 0-6 15,0 0-21-15,-25 0-33 0,25 0-52 0,0 0-82 16,39 17-190-16,-39-17-156 0,41-5 23 0,-2 12 469 15</inkml:trace>
  <inkml:trace contextRef="#ctx0" brushRef="#br0" timeOffset="89083.0536">10462 11610 1583 0,'-55'11'48'0,"55"-11"-56"0,-39-4-31 16,14-15-59-16,25 19-138 0,0 0-294 15,-39-30 11-15,39 30 319 0</inkml:trace>
  <inkml:trace contextRef="#ctx0" brushRef="#br1" timeOffset="92945.2031">2621 14375 686 0,'0'0'223'0,"0"0"-193"0,0 0 2 15,-26 9 10-15,26-9 5 0,0 0 2 0,0 0-7 16,0 0-15-16,0 0-12 0,0 0-7 0,0 0-3 16,0 0 2-16,0 0 1 0,0 0-1 15,0 0-1-15,0 0-5 0,0 0 2 0,0 0 6 16,0 0 8-16,0 0 9 0,0 0 7 0,0 0 1 15,0 0-4-15,0 0-6 0,0 0-10 0,0 0-8 16,0 0-4-16,0 0-2 0,0 0-1 0,0 0 7 16,0 0 2-16,0 0 4 0,0 0 4 0,41 9 0 15,-41-9 0-15,40 5-2 0,-13-5-5 16,5 0-5-16,1-4-2 0,6 1-4 0,4-1 2 16,3-3-1-16,5 2 1 0,2 0 0 15,1-1 0-15,0 3 0 0,3-2 0 0,-2-1-2 16,3 3 2-16,1-1-1 0,3 3 3 0,2-1 1 15,-4 2 0-15,4 0-1 0,-2 2-2 0,1-1-1 16,5 3 1-16,-1-2-2 0,4-1 0 0,-2 1 0 16,4-4-1-16,-4 1 3 0,3-1 2 15,-1 2-1-15,2-2 4 0,-1 2 5 0,-3-2 2 16,4 4 3-16,-6-2-1 0,2 2-4 0,0 0-2 16,0 3 0-16,-3-2-3 0,0 3-1 0,-3 1-3 15,-1 0 0-15,2 0-2 0,-2 3 2 0,2 1-3 16,0 0 2-16,-1-1-3 0,3 1 1 15,-1 1 0-15,1-1-1 0,1-3 2 0,0-2 3 16,-1 1-5-16,0 0 5 0,-1-4-3 16,1 1 3-16,3-1 6 0,-2-1 4 0,0-5 5 15,6 3 0-15,-2-6-3 0,1 3-4 0,-3-4 0 16,4 0-5-16,-6 1 2 0,2-1-4 0,-3 2 2 16,-1 2-3-16,-4-1 0 0,-3 2 0 0,1 1-2 15,-5 1 2-15,0 3-1 0,-1 1-2 0,-4 1 2 16,1 2-2-16,-2 0 1 0,-6-2 3 0,-1 2-3 15,-2 4 3-15,-2-2-3 0,0 1 0 16,-1-1-1-16,1-2 1 0,-2 2 0 16,-1-2 0-16,3-4 1 0,-1 4 0 0,1-3 0 15,0 0 2-15,2-4-2 0,2 3-1 0,1-3 1 16,-1 0-1-16,-4-3 1 0,0 3 1 0,-5 0 0 16,-3-4-1-16,-29 4-7 0,37 0-15 0,-37 0-20 15,0 0-16-15,0 0-23 0,0 0-23 16,-23 39-27-16,-16-38-53 0,39-1-100 0,-45 39-178 15,1-39 78-15,19 21 383 0</inkml:trace>
  <inkml:trace contextRef="#ctx0" brushRef="#br1" timeOffset="93679.6282">2331 14740 608 0,'0'0'9'0,"0"0"0"0,25-9 23 0,-25 9 23 15,30-2 30-15,-30 2 13 0,39-5 0 0,-39 5-10 16,55-9-8-16,-27-2-14 0,13 8-8 16,-2-11-9-16,10 7-9 0,-3-7-7 15,9 3-10-15,-2-1-5 0,4 1-6 0,0 2-3 16,3-1-3-16,-2 3 0 0,3 0-4 0,1 1 1 16,-2 3-3-16,4-1 0 0,-1 6-3 0,5 0 4 15,1 1 1-15,-4 3-1 0,6-1 4 0,-2 4-8 16,0 0 3-16,4-2 0 0,1 3-1 0,1 1 2 15,4-2-2-15,1-4 2 0,3 2 9 16,4-5 5-16,5 1 5 0,-2-3-1 0,10 2-6 16,-1-2-5-16,5 2-3 0,-1-2-2 0,0 3-2 15,-2 1-1-15,1-2 0 0,3 3-1 0,3 0 1 16,-4 0-1-16,3 2-1 0,-3 2 0 16,-3-3 2-16,0 1-3 0,-2 0 3 0,0 0-4 15,-1 3 1-15,-2-3 2 0,-1 0 1 16,1-3 8-16,1-2 4 0,-3-4 8 0,5 0 0 15,-5-3-2-15,-2 1-2 0,4-3-6 0,-2 0 0 16,-4-3-1-16,4-1-6 0,-9 0 2 0,0 1-4 16,-7 3 2-16,-6-2-3 0,-4 2 2 0,-8-2-2 15,-5 4-3-15,-7-2-13 0,-6 7-17 0,-13-7-17 16,-3 12-18-16,-26-5-16 0,0 0-16 0,0 0-20 16,0 0-42-16,0 0-42 0,-25 9-68 15,25-9-130-15,-65 7 213 0,65-7 189 0</inkml:trace>
  <inkml:trace contextRef="#ctx0" brushRef="#br1" timeOffset="94244.3953">5080 14055 637 0,'0'0'135'0,"-11"-48"-61"0,11 48 3 0,-9-37 10 16,9 37 8-16,-2-28-23 0,2 28 10 0,0 0-32 15,0 0 6-15,0 0-12 16,0 0-13-16,0-25-10 0,0 25-9 0,0 0-8 0,0 0-4 0,0 0-1 0,0 0 0 15,0 0 1-15,4 34 3 0,-4-34 19 16,11 24-19-16,-11-24 19 0,21 30-31 16,-21-30 16-16,30 32-11 0,-30-32 17 0,48 33 2 15,-20-19-1-15,6 1 2 0,1-5-1 0,9 4 2 16,-1-5-5-16,7 0 1 0,-4-2-6 0,3 2-2 16,1-1-3-16,-1 1 2 0,-1 2-2 0,2 1 1 15,-2-1-2-15,-2 3 1 0,-4 2-1 0,-3 0 0 16,0 1-2-16,-4-1 3 0,-1 5-5 15,0 0 6-15,-4 4-2 0,-2-2 1 0,-1 0-5 16,-1 1 6-16,-1-2-6 0,-25-22 4 0,44 38-3 16,-44-38 1-16,34 35-3 0,-34-35 4 15,20 30-2-15,-20-30 4 0,3 27 0 0,-3-27 2 16,-18 32-2-16,18-32 3 0,-42 42-3 0,12-19 1 16,-11 3-1-16,-9 4 5 0,-8 5-10 0,-9 2 8 15,-6 6-8-15,-5 2-6 0,-5-6 40 16,0 7-27-16,-1-6 31 0,6 1-17 0,1-6-20 15,6-1 6-15,5-8-8 0,8-5 4 0,12-5-5 16,7-11-12-16,14 2-24 0,0-14-37 0,25 7-69 16,-16-26-125-16,16 26-275 0,21-41 43 0,-12-8 356 15</inkml:trace>
  <inkml:trace contextRef="#ctx0" brushRef="#br1" timeOffset="95182.2751">4127 13068 1234 0,'0'0'93'0,"-34"-9"-27"16,34 9-16-16,0 0-17 0,0 0-11 0,0 0-6 15,0 0-9-15,0 0-5 0,-25 23-18 0,25-23 16 16,-21 30-16-16,21-30 14 0,-34 50 6 0,15-22-1 16,-2 7 11-16,-6 0 0 0,2 2 11 0,-5-2-1 15,4 2 5-15,-4-7 1 0,8 2 4 0,-2-6-9 16,6-1 0-16,18-25-14 0,-29 35-1 0,29-35-6 16,0 0 0-16,-21 32-2 0,21-32-1 15,0 0-4-15,0 0 2 0,0 0-3 0,18 26 1 16,-18-26 2-16,32 8 1 0,-32-8-1 15,49-4 2-15,-15 0 1 0,1-4-4 0,8-3 3 16,-2-1-3-16,1-2 2 0,6 0-1 0,-4-2 1 16,2 2-1-16,2 1 2 0,-4 1-3 0,-1 3 3 15,-2 0 0-15,-4 4 0 0,0 2 2 16,-3 3 1-16,-4 3-4 0,-30-3-2 0,44 11 3 16,-44-11-4-16,30 14 2 0,-30-14-3 0,0 0-3 15,30 23 1-15,-30-23 3 0,0 0 1 0,0 0 4 16,0 0 0-16,0 0-1 0,0 0 2 0,0 0 2 15,0 0 1-15,0 0 0 0,0 0-2 0,0 0-1 16,0 0 1-16,-33-18-2 0,33 18 6 0,-30-37-5 16,30 37 4-16,-38-42-4 15,17 17 4-15,-2-1-3 0,-2 1-2 0,1-1-3 16,-3 4 1-16,2 1-3 0,-1 4 3 0,26 17-4 16,-46-27-2-16,46 27-8 0,-41-8-10 0,41 8-21 15,-29 1-31-15,29-1-46 0,0 0-120 0,-28 14-218 16,28-14-63-16,0 0 257 0</inkml:trace>
  <inkml:trace contextRef="#ctx0" brushRef="#br1" timeOffset="95690.3364">4655 13197 1339 0,'0'0'108'15,"0"0"-76"-15,0 0-17 0,0-30 4 0,0 30 4 16,12-28 9 0,-12 28 1-16,23-25-5 0,-23 25-3 0,32-25-20 15,-32 25 33-15,46-24-38 0,-18 11 29 16,-3 5-18-16,2 1-3 0,-27 7-1 0,44-13-1 15,-44 13 2-15,37-3-3 0,-37 3 1 0,27 3-1 16,-27-3-2-16,0 0 0 0,28 14-1 0,-28-14 0 16,0 0 17-16,16 34-31 0,-16-34 29 0,5 44-29 15,-5-20 11-15,-2 8 2 0,-1-4-3 0,-1 9 3 0,1 2-5 16,-2-5 8-16,1 1-7 0,2-5 7 0,2-4-6 16,2-3 3-16,-2-23-2 0,11 37 0 15,-11-37-1-15,19 26 4 0,-19-26-3 0,25 11 1 16,-25-11 4-16,28-7 4 0,-28 7 12 0,39-34 5 15,-16 5 6-15,4-3-9 0,-2-9-3 0,3-1-7 16,-3-2 4-16,1 0-6 0,-4 2 2 0,-3 1-6 16,-5 4-14-1,-5 2 23-15,-2 5-20 0,-5 2 19 0,-2 28-9 16,-4-44-3-16,4 44 1 0,-10-34-1 16,10 34 0-16,0 0-3 0,-18-26-1 0,18 26-3 15,0 0-8-15,0 0-11 0,0 0-21 0,0 0-11 16,0 0-33-16,0 0-27 0,34 25-90 0,-34-25-287 15,33 15-48-15,10-4 118 0</inkml:trace>
  <inkml:trace contextRef="#ctx0" brushRef="#br1" timeOffset="97275.0753">10163 12917 569 0,'0'0'147'0,"31"-20"-18"0,-31 20-12 0,0 0 9 15,11-24-3-15,-11 24 2 0,0 0-13 0,0 0-21 16,0 0-26-16,0 0-24 0,0 0-19 0,0 0-7 16,0 0-2-16,-30 1-1 0,30-1-1 15,0 0-1-15,-39 22 1 0,39-22 1 0,-37 35-1 16,16-10 2-16,-2 3-6 0,0 7-15 0,-4 5 31 16,0 4-28-16,-1 4 28 0,-2 1-6 0,2-5-17 15,-1 2 6-15,3-5-5 0,4-3 3 0,1-4-1 16,5-6 4-16,16-28-6 0,-14 39 1 0,14-39-4 15,0 0 1-15,18 30-2 0,-18-30 1 16,39 3 4-16,-9-3 4 0,9-3 2 16,7-1-2-16,9-10-2 0,5-2-6 0,4-3 1 15,3-4-3-15,2 4 5 0,0-3-3 0,-2 3 3 16,-5 0-2-16,-3-2 1 0,-6 1-2 0,0-1 3 16,-5 2-2-16,-4 3 2 0,-3 4 3 0,-7 1 2 15,-4 0-2-15,-30 11-1 0,35-10-6 0,-35 10-1 16,0 0 2-16,0 0 5 0,0 0-3 15,-3-25 1-15,3 25-3 0,-36-30-5 0,11 13 1 16,-5-1 3-16,-5-1-4 0,-4-1-6 0,0-3 29 16,-5 4-30-16,3-6 30 0,0 1-13 0,2-3-7 15,6 6-3-15,3-2-13 0,5 11-18 0,0-7-25 16,25 19-40-16,-28-32-84 0,28 32-254 16,0 0-111-16,33-28 108 0</inkml:trace>
  <inkml:trace contextRef="#ctx0" brushRef="#br1" timeOffset="97837.7194">11138 12964 1441 0,'-16'-38'52'16,"16"38"-20"-16,24-34 11 0,2 15-1 0,-1-6-3 15,9 2-14-15,-1 0-5 0,4 4-3 0,-1-8 9 16,3 10-7-16,-4-6 0 0,4 4-10 0,-3-1-2 15,-3 8-4-15,-4 1 1 0,-3 4 0 0,-26 7 5 16,37-5-1-16,-37 5 4 0,25 4 0 16,-25-4-1-16,0 0 0 0,0 0-3 15,14 31-1-15,-14-31-2 0,-12 37 0 0,12-37-2 16,-23 46 6-16,7-20-2 0,-2 3 4 0,0-1-4 16,3 2 3-16,-1-2-9 0,3 7 3 0,3 0-7 15,1 6-10-15,3 3 26 0,3 0-25 0,3 0 24 16,3 0-9-16,3-5-5 0,1-2 5 0,5-4-4 15,4-8 4-15,-16-25-4 0,46 33 1 16,-17-26-1-16,4-5 2 0,1-7 6 0,5-6 11 16,-4-6 8-16,6-8 2 0,0-10-4 0,-1-7-24 15,-1-10 0-15,2-4 0 0,-4-6 0 0,0 3 0 16,-5-1 0-16,-3 2 0 0,-8 1 0 16,-3 6 0-16,-9 4 0 0,-4 4 0 0,-5-1 0 15,-4 6 0-15,-3 2 0 0,-7-1 0 0,14 37-30 16,-32-35-64-16,32 35-46 0,-37-14-66 15,46 40-118-15,-9-26-240 0,0 0 48 0,-4 41 344 16</inkml:trace>
  <inkml:trace contextRef="#ctx0" brushRef="#br1" timeOffset="98619.3064">13570 13406 817 0,'0'0'104'0,"-28"11"18"0,28-11-6 0,0 0-21 16,0 0-18-16,-30 7-18 0,30-7-13 0,-25-5-6 15,25 5-5-15,-36-21-3 0,36 21-11 16,-42-39-3-16,21 14-10 0,-2-7 0 0,1-5-4 16,-1-3 5-16,2-6-10 0,-2-8-11 0,4 1 26 15,-3-5-28-15,3-2 28 0,-1-4-9 0,3-1-9 16,-1 4 12-16,4-5-11 0,3 3 9 0,6 1-7 16,3 4 10-16,6 7-7 0,1 7 7 0,6 2-7 15,1 10 1-15,4-1-6 0,3 6 4 0,1 3-4 16,-20 24 5-16,48-44-4 15,-18 28 5-15,2 0-5 0,3 4 5 0,2 3 16 16,-1 2-15-16,1 3 19 0,-2 1-18 0,-5 10-19 16,-1 0 16-16,-4 5-17 0,-25-12 18 0,31 35 5 15,-25-10 0-15,-4 5 2 0,-13 5-5 0,-7 7 3 16,-12 9-9-16,-7 4 10 0,-11 12-13 0,-9 5 9 16,-3 0-5-16,-2 6 18 0,0-8-4 0,4 1 16 15,1-4-11-15,11-2-11 0,5-11 21 16,17 1-31-16,8-13 22 0,14-8-17 0,11-1-7 15,8-8 4-15,15-4-5 0,7-5 0 0,14-7-9 16,4-13-13-16,16 1-32 0,-10-26-53 0,35 22-99 16,-31-33-147-16,23 6-201 0,10 8 78 15,-26-25 456-15</inkml:trace>
  <inkml:trace contextRef="#ctx0" brushRef="#br1" timeOffset="99025.7304">14394 12853 1423 0,'0'0'75'15,"0"0"-29"-15,-39-33 10 0,39 33-15 16,-25-18-9-16,25 18-8 0,-30-14-1 0,30 14 1 16,-41-3 0-16,41 3-2 0,-44 8-6 15,44-8-2-15,-50 29 1 0,25-5 5 0,-5 3-3 16,0 8 5-16,-2 2-3 0,4 2 2 0,0-1 10 15,6-1-29-15,6-3 20 0,6-8-28 0,10-26 7 16,2 39 1-16,-2-39-3 0,31 25 3 0,-31-25 0 16,52 12 3-16,-19-14-1 0,3-7-1 15,5-3 1-15,3-7-3 0,2-6 1 0,4-3 0 16,-1-6-10-16,-3 1 22 0,0-2-22 0,-5 1 21 16,-6-1-10-16,-1 2-7 0,-7 4 5 0,-3 3-4 15,-24 26 8-15,29-37 2 0,-29 37 5 0,0 0-7 16,0 0-5-16,0 0 0 0,0 0 0 0,0 0 0 15,0 0 0-15,0 0 0 16,0 0 0-16,0 0 0 0,-16 32 0 0,16-32 0 16,-18 53 0-16,9-25-7 0,7 3-32 0,-1-2-10 15,10 6-18-15,-7-35-41 0,28 65-61 0,-28-65-109 16,41 30-302-16,-9-5 46 0,0-22 319 0</inkml:trace>
  <inkml:trace contextRef="#ctx0" brushRef="#br1" timeOffset="99541.522">15424 12836 1144 0,'-32'-37'96'0,"32"37"-45"16,-17-27-6-16,17 27-2 0,0 0 0 0,-27-28-10 15,27 28-5-15,-26-7-3 0,26 7 1 0,-34 5 0 16,9-1-5-16,25-4 2 0,-51 30 4 0,24-7 8 15,-6 0-1-15,3 7 6 0,-2-2-11 16,3 5 0-16,1 1-12 0,5-1-1 16,2 4 5-16,3-2-31 0,9-5 24 0,6 0-29 15,6-3 11-15,8-3 3 0,-11-24-12 0,42 37-6 16,-6-17-27-16,-6-19-32 0,25 17-52 0,-18-36-91 16,36 8-329-16,-12 3 37 0,-2-16 248 0</inkml:trace>
  <inkml:trace contextRef="#ctx0" brushRef="#br1" timeOffset="99822.8337">16050 12799 752 0,'-16'-32'141'0,"16"32"-80"16,0 0 18-16,-27-23 24 0,27 23 7 15,-34-9-19-15,10 4-19 0,24 5-8 0,-54 9-4 16,30 5-3-16,-14-2-9 0,7 8-3 0,-8-1-6 16,5 9-2-16,-3-1-8 0,3 4-2 0,1 3-13 15,2-1 0-15,5-1-11 0,5 0-16 0,5-4 27 16,5 0-31-16,9-2 29 0,2-26-13 0,11 44-3 16,-11-44-1-16,37 32-11 15,-10-25-13-15,13 4-28 0,-4-20-30 0,26 14-52 16,-25-36-97-16,34 13-321 0,-9-1 54 0,-9-15 296 15</inkml:trace>
  <inkml:trace contextRef="#ctx0" brushRef="#br1" timeOffset="100211.6018">16306 12852 1268 0,'-30'3'73'0,"30"-3"-19"15,-30 14 2-15,30-14 0 0,0 0-22 16,0 0-14-16,0 0-6 0,2 27 4 0,-2-27 5 16,30 8 5-16,-30-8-2 0,51 0-5 0,-19-3-4 0,5-1-10 15,2-1-2-15,0-2-4 0,0-2-2 16,-3 0-5-16,-3 1 0 0,-2-3 0 16,-3 2 1-16,-3-5 4 0,-25 14 2 0,40-24-1 15,-40 24 3-15,27-23 0 0,-27 23 8 0,0 0 2 16,7-29 5-16,-7 29-4 0,0 0-3 0,-25-21-7 15,25 21-1 1,-35-12-2-16,35 12 0 0,-44-4 0 0,15 6 3 16,1 4 2-16,-8 2 4 0,1 6 5 15,-4 0 3-15,0 13 5 0,-2-2 2 0,4 3 0 16,0 5-8-16,7-5 1 0,5 2-13 0,4-1-1 16,8-5-3-16,13-24-2 0,-7 41-2 0,7-41-14 15,16 28 13-15,-16-28-14 0,39 17 27 0,-9-15-19 0,11-4-12 16,5-12 4-16,13 4-55 0,-1-22-4 0,20 18-78 15,-25-37-124-15,21 17-272 0,1-1 5 0,-11-19 361 16</inkml:trace>
  <inkml:trace contextRef="#ctx0" brushRef="#br1" timeOffset="100402.7243">17397 12071 1492 0,'-23'25'89'16,"-21"-4"5"-16,10 16-46 0,-8 0 13 15,3 11-23-15,0-1-24 0,4 4 5 0,-3 2-11 16,6 4 5-16,4-1-12 0,3 4 5 0,4 0-10 16,3-2 8-16,6-2-7 0,3-7 5 0,6-3-12 15,1-2-1-15,7 2-41 0,-5-12-15 0,18 11-37 16,-18-45-84-16,33 55-197 0,-33-55-166 16,39 25 38-16,-3-4 513 0</inkml:trace>
  <inkml:trace contextRef="#ctx0" brushRef="#br1" timeOffset="101384.5653">17277 12806 1111 0,'0'0'183'0,"-7"26"-114"16,7-26-28-16,0 0-13 0,21 27-8 15,-21-27-5-15,37 3 6 0,-37-3 4 0,57-12 2 16,-25-2-4-1,5 3-12-15,0-5-3 0,-1 0-8 0,-1-1 2 16,-3 1-3-16,-2-2 7 0,-2 1 4 0,-28 17 11 16,38-32 8-16,-38 32 12 0,15-28-3 0,-15 28 1 15,0 0-9-15,-5-34-6 0,5 34-9 0,-18-26-2 0,18 26-8 16,-28-19 0-16,28 19-4 0,-41-14 0 0,41 14 0 16,-47-6-1-16,47 6 0 0,-46 6 0 0,46-6 0 15,-48 22-1-15,48-22 2 0,-43 36-2 0,43-36 2 16,-32 40-2-16,32-40 2 0,-17 48-3 0,13-24 3 15,4-24-2-15,4 48 3 0,-4-48-2 0,21 46 4 16,-21-46-5-16,35 40 4 0,-10-22-3 16,0-4 2-16,1 0-2 0,1-3 0 0,0-4-2 15,1 0 3-15,2-2-2 0,2-3 2 0,0 0 1 16,1-2-2-16,1 0 0 0,-6-2 0 0,-3 0 0 16,-25 2-1-16,32-7 2 0,-32 7-1 15,0 0 0-15,0 0 2 0,0 0 2 0,0 0 1 16,0 0 6-16,0 0 0 0,0 0-5 0,0 0-1 15,0 0-5-15,0 0-1 0,0 0 1 16,-32 26-1-16,32-26 0 0,-26 21 1 0,26-21-3 16,0 0 3-16,-22 29-2 15,22-29-22-15,0 0 19 0,0 0-2 0,0 0-1 16,0 0 5-16,0 0-1 0,0 0 2 0,0 0 0 0,29-4 20 0,-29 4-17 16,37-40-2-16,-16 15 4 0,2-3-4 0,0-2 5 15,2-2-6-15,0 2 5 0,1-1-5 16,-1 1 4-16,0 1-4 0,-4 5 3 0,-21 24-2 15,37-44 3-15,-37 44-3 0,23-27 4 0,-23 27-4 16,0 0 2-16,0 0-1 0,0 0-1 0,0 0 1 16,0 0-1-16,0 0 1 0,0 0-1 0,31-1 1 15,-31 1 0-15,0 0-1 0,30 21 2 0,-30-21 1 16,33 10-2-16,-8-3 1 0,0-3 1 0,3-1-3 16,1-3 2-16,1-1-1 0,0-1 0 31,-2-2 0-31,-1 4 1 0,-27 0-1 0,40-7 1 15,-40 7-1-15,0 0 1 0,25 0 4 0,-25 0 2 16,0 0 0-16,0 0 0 0,0 0-2 0,-32 11-5 0,32-11 2 16,-37 12-1-16,37-12 0 0,-42 16-1 0,42-16 2 0,-46 18-3 15,46-18 3-15,-46 15 3 0,46-15 4 0,-48 25 2 16,48-25 3-16,-37 32-3 0,37-32-1 16,-31 33-6-16,31-33-1 0,-16 37-1 0,16-37-2 15,-5 39 0-15,5-39 1 0,7 35-2 0,-7-35 2 16,20 27-3-16,-20-27 3 0,39 17-1 0,-13-11 0 0,1-10 1 15,-1-1-2-15,3-9 1 0,-1 1 0 0,0-4 1 16,1-3-1-16,-3-3 3 0,-1 1-4 0,-2-5 3 16,-2 1 3-16,-3-1 6 15,0 1 0-15,-18 26 5 0,26-46-8 0,-26 46-8 16,20-42 0-16,-20 42 0 0,14-32 0 0,-14 32 0 16,0 0 0-16,0 0 0 0,0 0 0 0,0 0 0 15,0 0 0-15,0 0 0 0,0 0 0 0,-14 42 0 16,3-15 0-16,2 1 0 0,1-2 0 0,4 1-11 15,4-27-8-15,0 42-8 0,0-42-3 0,12 28-11 16,-12-28-1-16,0 0-20 0,36 7-25 16,-6 2-54-16,-25-39-107 0,38 7-298 0,-10 4-2 15,-3-22 304 1</inkml:trace>
  <inkml:trace contextRef="#ctx0" brushRef="#br1" timeOffset="101557.0701">19310 12158 1414 0,'-74'14'217'16,"58"21"-124"-16,-18-9-21 0,4 17-11 0,-9 1-35 16,2 5-2-16,-4 6-14 0,6 5 11 0,1-1-8 15,6 0 3-15,6-1-12 0,5-9 0 0,8-2-24 16,0-6 1-16,9-2-18 0,-4-9-13 0,12 1-37 16,-8-31-34-16,14 51-112 0,-14-51-146 0,0 0-141 15,0 0 12-15,0 0 508 0</inkml:trace>
  <inkml:trace contextRef="#ctx0" brushRef="#br1" timeOffset="101838.2561">18917 12513 1422 0,'-27'-5'164'0,"27"5"-67"0,0 0-36 16,0 0-19-16,0 0-13 0,9 34-2 15,-9-34 0-15,0 0 4 0,30 28-3 0,-30-28-2 16,36 19-6-16,-36-19-7 0,46 9-6 0,-20-9-2 15,1 0 0-15,-1-4 1 0,5 3 0 0,-1-1 0 16,-4-2 0-16,-1 3 1 0,-25 1 0 0,41 0-2 16,-41 0-5-16,30 3 0 0,-30-3 0 0,0 0 0 15,0 0 0-15,0 0 0 0,18 37 0 0,-18-37 0 16,-13 37 0-16,13-37 0 0,-28 46 0 16,10-21 0-16,-1-3 0 0,-1 5 0 0,4-2 0 15,16-25 0-15,-25 45 0 0,25-45-26 16,-14 34-11-16,14-34-7 0,0 0-17 0,0 0-22 15,13 35-40-15,-13-35-55 0,26-2-109 0,-26 2-277 16,27-33 69-16,6 19 347 0</inkml:trace>
  <inkml:trace contextRef="#ctx0" brushRef="#br1" timeOffset="101963.2391">19404 12392 1098 0,'5'-28'194'0,"-28"-18"-57"0,23 46-21 0,-23-46-9 15,23 46-29-15,-28-21-33 0,28 21-22 0,-27-7-15 16,27 7-11-16,0 0-26 0,0 0-42 0,0 0-64 15,0 0-98-15,27 2-334 0,-2 8 50 16,-25-10 267-16</inkml:trace>
  <inkml:trace contextRef="#ctx0" brushRef="#br1" timeOffset="102650.8573">19875 12499 1611 0,'0'0'127'0,"-25"13"-67"16,25-13-18-16,-28 3-10 0,28-3-11 0,-41 0-4 15,41 0 0-15,-42 0 2 0,42 0 1 16,-38 4-4-16,38-4-4 0,-33 7 0 16,33-7 0-16,-36 19 0 0,36-19 3 0,-42 35-13 15,22-10-2-15,-1 1 0 0,3-1 0 0,3 3 0 16,0-1 0-16,6-1 0 0,2-3 0 0,4 3 0 16,3-26 0-16,10 43 0 0,-10-43 0 0,31 38 0 15,-31-38 0-15,51 25 0 0,-21-20 0 16,5-5 0-16,-3-3-3 0,4-4-15 0,-1-6 1 15,4 1 2-15,-3-7-3 0,3-4 4 0,-6-5-4 16,1 1 3-16,-4-1 1 0,-2 0 8 0,1 0 2 16,-6-2 6-16,0 2-2 0,-6-1 5 0,-2 3-4 15,-5 1 6-15,-10 25 1 0,9-33 9 0,-9 33 3 16,0 0 3-16,0 0 0 0,0 0-3 0,0 0-4 16,0 0-16-16,0 0 0 15,-25-9 0-15,25 9 0 0,0 0 0 0,-23 28 0 16,23-28 0-16,0 0 0 0,-2 28 0 0,2-28 0 15,0 0 0-15,18 25 0 0,-18-25 0 0,0 0 0 16,36 9 0-16,-36-9 0 0,33 2 0 0,-33-2 0 16,39 0 0-16,-39 0 0 0,34 1 0 0,-34-1 0 15,0 0 0-15,32 11 0 0,-32-11 0 0,0 0 0 16,0 0 0-16,0 0 0 0,9 32 0 16,-9-32 0-16,0 0 0 0,-15 28 0 0,15-28 0 15,-21 25 0-15,21-25 0 0,-23 26 0 0,23-26 0 16,-25 26 0-16,25-26 0 0,-23 29 0 0,23-29 0 15,-17 24 0-15,17-24 0 0,0 0 0 16,-13 30 0-16,13-30 0 0,0 0 0 0,0 0 0 16,0 0 0-16,0 0 0 0,21 25 0 15,-21-25 0-15,29-9 0 0,-29 9 0 0,44-21 0 16,-16 0 0-16,6 0 0 0,0-4 0 0,5-1 0 16,1 1 0-16,-1-3 0 0,4 0 0 0,-2-1 0 15,-2 1 0-15,-2 4 0 0,-5 2 0 0,-8 8 0 16,-24 14 0-16,29-9 0 0,-29 9 0 0,0 0 0 15,0 0 0-15,-16 46 0 0,-2-14 0 0,-5 8 0 16,0-4 0-16,0 6 0 0,7-9 0 16,7 1 0-16,6-4 0 0,8 0 0 0,4-6 0 15,10 3 0-15,-19-27-24 0,54 42-76 16,-54-42-77-16,76 16-332 0,-48-12-126 0,6-1 71 16</inkml:trace>
  <inkml:trace contextRef="#ctx0" brushRef="#br1" timeOffset="103479.0307">9938 14194 1107 0,'0'0'307'0,"0"0"-251"16,0 0-28-16,0 0 5 0,21 24 6 0,-21-24 3 15,5 28-3-15,-5-28-11 0,0 45 0 0,-3-17-7 16,-1 7 6-16,-3 2-8 0,0 5 5 0,-4-1-4 16,4 6 5-16,-2-1-9 0,1 2 4 15,-1-3-16-15,0 3 10 0,2-6-9 16,1-5 5-16,5-5-6 0,1-6-12 0,0-26 6 16,9 32-9-16,-9-32 11 0,0 0 0 0,0 0 3 15,0 0-3-15,24 2 3 0,-24-2 11 0,11-35-11 16,-4 3 10-16,0-10-10 0,-2-4-5 0,1-2 6 15,-3-3-7-15,1 2 8 0,-2 1-8 0,-2-3 6 16,0 0-5-16,0-2 6 0,0 0-6 16,1 2 7-16,3 0-9 0,5 6 6 0,1 2-2 15,6 8 0-15,2 5-1 0,3 2 2 0,-21 28-4 16,46-35-10-16,-17 22 11 0,-1 6-11 0,4 2 13 16,-2 1-1-16,2 4 1 0,0 2 14 0,-2 5-13 15,0 4 15-15,-5 5-14 0,0 1 0 16,-25-17 0-16,35 48-4 0,-23-23 5 0,-3 4-7 15,-7 5 7-15,-9 1-3 0,-5 2 3 16,-10 4-3-16,-4 1 5 0,-10 0-7 0,-3 0 6 16,-3 3-7-16,-1-7 8 0,4-1-6 0,-1-5 8 15,2-2 0-15,5-2 3 0,-1-3 0 0,8 1-2 16,-1-3-7-16,4 0 2 0,23-23-9 0,-37 47 7 16,23-22-7-16,5 5-3 0,2 2 5 0,0 5-9 15,5 2 27-15,-4 3-24 0,5 2 17 16,-5 5-16-16,1 4-13 0,-4 0 8 0,-3 10-17 15,-6-3 4-15,4 3-13 0,-6-10-9 0,15 0-40 16,-11-28-47-16,37 19-135 0,-21-44-295 16,0 0 47-16,57 17 316 0</inkml:trace>
  <inkml:trace contextRef="#ctx0" brushRef="#br1" timeOffset="103845.6313">11135 14074 1356 0,'0'0'210'15,"-60"12"-160"-15,28-5-6 0,-4-7 5 0,8 6-2 16,-4-6-11-16,6 7-6 0,-5-4-9 16,7 9 0-16,-1-3-7 0,25-9 4 0,-36 28-5 15,36-28 1-15,-26 37 1 0,26-37 2 0,-18 48-3 16,13-18 6-16,-2 2-6 0,3 3 5 0,4 0-6 15,4-1-1-15,3-3-12 0,5-4 0 0,-12-27 0 16,36 37 0-16,-12-23 0 0,3-5 0 0,3-4 0 16,-2-3 0-16,3-8 0 0,-1-4 0 15,-2-6 0-15,0-5 0 0,1-2 0 0,-4-9 0 16,-2-3 0-16,-2-4 0 0,-5-1 0 0,0 1 0 16,-6-2 0-16,-1 3 0 0,-5 2 0 0,-3 1 0 15,-2 5 0-15,-5 0-7 16,6 30-15-16,-10-44-10 0,10 44-3 15,-14-24-12-15,14 24-5 0,0 0-26 0,0 0-40 16,-25-2-51-16,41 32-127 0,-16-30-172 16,-14 28-40-16,31-2 294 0</inkml:trace>
  <inkml:trace contextRef="#ctx0" brushRef="#br1" timeOffset="104064.5677">11645 14084 1340 0,'0'0'199'15,"0"0"-60"-15,0 0-37 0,0 0-23 16,0 0-27-16,0 0-14 0,0 0-13 0,0 0-8 16,0 0-12-16,0 0 3 0,-28 32-6 0,17-4 2 15,-1 2-2-15,-1 11 0 0,3 1-3 0,-3 6 3 16,1-3-5-16,-1 1 7 0,3 0-8 0,3-7 3 16,3-2-12-16,2-9-8 0,8-2-24 0,-6-26-8 15,17 37-27-15,-17-37-34 0,32 20-79 0,-32-20-206 16,23-32-151-16,7 16 26 0,-10-31 506 15</inkml:trace>
  <inkml:trace contextRef="#ctx0" brushRef="#br1" timeOffset="104455.2006">12070 13878 1847 0,'-28'25'75'0,"28"-25"-49"0,-32 39 6 16,32-39-21-16,-7 26 22 0,7-26-14 0,0 0-15 15,19 37-4-15,-19-37 0 0,0 0 0 0,37 28 0 16,-37-28 0-16,27 22 0 0,-27-22 0 0,0 0 0 16,30 31 0-16,-30-31 0 0,11 34 0 0,-11-34 0 15,-4 47 0-15,-1-17 0 0,-6 0 0 0,-3 0 0 16,0 4 0-16,-6-3 0 16,3-1 0-16,1-2 0 0,3-3 0 0,13-25 0 15,-16 26 0-15,16-26 0 0,0 0 0 0,0 0 0 16,0 0 0-16,0 0 0 0,34-38 0 0,-13 9 0 15,6-6 0-15,1 2 0 0,4-6 0 0,0 4 0 16,-2-2 0-16,-2 3 0 0,-1 3 0 0,-2 2 0 16,-4 3 0-16,-2 1 0 0,-19 25 0 0,34-35 0 15,-34 35 0-15,0 0 0 0,30-19 0 16,-30 19 0-16,0 0 0 0,13 26 0 0,-13-26 0 16,3 55 0-16,-5-20 0 0,-1 9 0 0,1-5 0 15,4 1 0-15,0-8 0 0,6-4 0 0,-8-28 0 16,32 39-44-16,-32-39-28 0,61 19-35 0,-37-36-54 15,40 31-129-15,-30-32-296 0,17-8 29 16,11 6 328-16</inkml:trace>
  <inkml:trace contextRef="#ctx0" brushRef="#br1" timeOffset="104627.0974">13271 13568 1122 0,'0'0'249'15,"0"0"-92"-15,0 0-35 0,-39 11-33 0,23 21-25 16,-14 5-23-16,1 14-6 0,-6 7-16 0,0 11 5 15,1 3 3-15,2 3-18 0,2-1 19 16,5 4-24-16,2-4 0 0,5-4 1 0,6-3-22 16,-2-14-8-16,12 2-43 0,-7-18-24 0,20 9-35 15,-11-46-65-15,16 59-161 0,-16-59-204 16,16 27 50-16,-16-27 447 0</inkml:trace>
  <inkml:trace contextRef="#ctx0" brushRef="#br1" timeOffset="104814.5826">12933 14023 1586 0,'-70'-30'166'16,"70"30"-69"-16,-46 3-36 0,46-3-11 0,-33 11-21 15,33-11-12-15,0 0-13 0,0 0-4 0,0 0-1 16,21 23 0-16,7-20-1 0,10-3 0 16,8-3-7-16,5-4-14 0,9 3-17 15,-1-12-32-15,15 11-31 0,-12-21-38 0,37 27-247 16,-14-20-189-16,4-2 32 0,12 9 440 0</inkml:trace>
  <inkml:trace contextRef="#ctx0" brushRef="#br1" timeOffset="105242.4847">14599 13690 1396 0,'0'0'59'0,"16"-32"-31"0,-16 32-3 16,0 0 9-16,0 0 0 0,0 0-10 0,0 0-1 16,5 25 2-16,-6 7 7 0,-7 1 0 0,7 13 3 0,-6-2-11 15,3 3-15-15,-1 6 20 0,1 2-28 0,-1 3 19 16,1 4-11-16,1-1-11 0,-3-1 5 0,1-5-9 15,2-4 0-15,4-4-17 0,-1-8-13 16,13 3-39-16,-13-42-33 0,28 59-85 0,-28-59-120 16,0 0-212-16,37 17 29 0,-37-17 438 0</inkml:trace>
  <inkml:trace contextRef="#ctx0" brushRef="#br1" timeOffset="105661.3924">14397 14060 1607 0,'0'0'174'0,"0"0"-126"16,0 0-23-16,-21 24-8 0,21-24-5 0,0 0-1 16,0 0 8-16,35 18 6 0,-35-18 6 15,50 7-6-15,-13-7-8 0,4-3-10 0,8 3-5 0,5-7-3 0,0 3 3 16,1-3-2-16,2 3 1 0,-2 3-1 16,-2-1 0-16,-5 2 2 0,-2 0-1 0,-9 0 3 15,-5 3-2-15,-5-1-2 0,-27-2 2 0,37 7-1 31,-37-7 2-31,0 0 0 0,0 0 4 0,0 0-7 16,0 0 0-16,0 0 0 0,0 0 0 0,0 0 0 16,0 0 0-16,0 0 0 0,0 0 0 0,-29 6 0 15,29-6 0-15,-30 7 0 0,30-7 0 0,-32 17 0 16,32-17 0-16,-31 32 0 0,16-9 0 16,1 7 0-16,0 3 0 0,5 1 0 0,2-1 0 15,4-5 0-15,6-1 0 0,4-3 0 0,-7-24 0 16,32 37 0-16,-32-37 0 0,46 23 0 0,-46-23 0 0,48 6 0 15,-23-13 0-15,3-4 0 0,2-3 0 0,0-6 0 16,-3-2 0-16,-1-1 0 0,-4-4 0 0,-5 1 0 16,-2-1 0-16,-15 27 0 0,12-44 0 15,-12 44 0-15,-4-40 0 0,4 40-20 0,-14-35-45 16,14 35-25-16,-23-36-57 0,23 36-109 0,-25-12-327 0,25 12-1 16,-12-26 283-1</inkml:trace>
  <inkml:trace contextRef="#ctx0" brushRef="#br1" timeOffset="106058.7885">16501 13759 1499 0,'0'0'99'15,"0"0"-56"-15,29-32-14 0,-29 32 3 16,0 0-6-16,31-32-9 0,-31 32-13 0,0 0-1 15,27-16 3-15,-27 16 5 0,0 0 6 16,0 0 7-16,0 0 0 0,0 0 3 0,0 0-3 0,2 32-6 16,-2-9-1-16,-4 10-9 0,1 6 0 0,-4 7-5 15,-2 0-12-15,-2 1 21 0,-1 6-22 0,-2-2 19 16,1 2-7-16,2 0-13 0,1-7-3 0,5-4-17 16,-1-7-9-16,12 2-30 0,-6-37-24 15,15 60-50-15,-15-60-60 0,25 37-115 0,-25-37-199 16,0 0 52-16,37 25 435 0</inkml:trace>
  <inkml:trace contextRef="#ctx0" brushRef="#br1" timeOffset="106230.6727">16326 14083 1607 0,'0'0'123'0,"0"0"-52"16,0 0-26-16,0 0-24 0,0 0-9 0,0 0-2 15,0 0 0-15,28-4 1 0,2-1-4 0,6-2-4 16,1-4-8-16,5 1-9 0,1-6-16 15,7 2-19-15,-4-11-20 0,17 13-48 0,-18-25-42 16,31 30-109-16,-30-25-206 0,10-5-25 0,17 16 264 16</inkml:trace>
  <inkml:trace contextRef="#ctx0" brushRef="#br1" timeOffset="106574.5193">17289 13516 1420 0,'0'0'216'0,"-37"30"-132"16,37-30-18-16,-49 26-6 0,49-26-11 0,-47 40-14 15,26-15-4-15,-5-4-6 0,3 11 3 16,0 1-6-16,3 4-11 0,-1 2-11 0,3 7 0 16,2 1 0-16,0 1 0 0,2 1 0 15,0-1 0-15,0 1 0 0,3 4 0 0,1-7 0 16,2-2 0-16,1-4 0 0,2-6 0 0,5-4 0 16,0 0 0-16,2-4 0 0,-2-26 0 0,10 35 0 15,-10-35 0-15,0 0 0 0,0 0 0 0,34 25 0 16,-34-25 0-16,27-7 0 0,-27 7 0 15,33-21 0-15,-33 21 0 0,37-41 0 16,-19 17 0-16,2-3 0 0,-3 1 0 0,-17 26 0 0,34-46 0 16,-34 46 0-16,28-35 0 0,-28 35 0 0,0 0 0 15,0 0 0-15,25-16 0 0,-25 16 0 0,0 0 0 16,16 28 0-16,-16-28 0 0,11 41 0 0,-8-17 0 16,3 3 0-16,-3-3-45 0,4 6-19 15,-7-30-13-15,23 50-34 0,-23-50-26 16,37 42-67-16,-37-42-71 0,43 5-191 0,-6 6-27 15,-37-11 319-15</inkml:trace>
  <inkml:trace contextRef="#ctx0" brushRef="#br1" timeOffset="106902.6497">17567 14158 1309 0,'15'23'128'0,"-15"-23"-46"0,0 0 2 15,0 0-3-15,47 30-12 0,-47-30-19 0,52 7-11 16,-20-8-6-16,8-1-3 0,1-7-5 0,5-2-7 16,4-3-7-16,-1 0-6 0,1-2-3 0,-4-1-4 15,-4-4 4-15,-8 3-2 0,-7 0 1 16,-27 18 1-16,32-31-1 0,-32 31 2 0,0 0 0 16,8-34-1-16,-8 34 2 0,-17-24-7 0,17 24-13 15,-43-23 11-15,11 12-15 0,-3 4 30 0,-4 0-11 16,-4 5 16-16,1 2-9 0,-1 6-11 0,-1 1 18 15,2 3-10-15,-1 8 24 0,4 5-9 0,4 1 5 16,5 6-23-16,5 2 0 0,4 1 0 0,8 3 0 16,6-5 0-16,11 1 0 0,4-6 0 15,14-1 0-15,4-5-12 0,13-3-42 16,0-8-32-16,21 10-85 0,-28-33-201 0,27 21-252 16,-3-3 35-16,5-15 451 0</inkml:trace>
  <inkml:trace contextRef="#ctx0" brushRef="#br1" timeOffset="107308.971">19551 14106 1184 0,'-25'-25'231'0,"25"25"-126"16,-21-25-25-16,21 25-12 0,-30-30-14 0,30 30-17 15,-43-28-9-15,17 18-3 0,-4 1 4 16,-1 9 3-16,-4 2-8 0,1 5-1 0,-3 1-6 15,2 8 4-15,-4-2-5 0,0 13 4 16,2-4-7-16,3 3-1 0,4 6-4 0,2-1 0 16,3 6-5-16,2-3 5 0,3 1-7 0,8-1-1 15,3-6 0-15,6-2 0 0,6-1 0 0,-3-25 0 16,30 35-10-16,-3-23-6 0,10-1-8 16,2-7-8-16,10-1-13 0,1-12-14 0,10 11-39 15,-10-21-35-15,26 24-58 0,-32-35-70 0,32 18-178 16,-10 3-52-16,-22-19 244 0</inkml:trace>
  <inkml:trace contextRef="#ctx0" brushRef="#br1" timeOffset="107996.5758">19655 14160 1558 0,'0'0'115'0,"0"0"-56"15,-14 32-19-15,14-32-19 0,0 0-12 0,0 0-8 16,9 25 1-16,-9-25 3 0,27 10 4 0,-27-10 0 15,42 5 4-15,-13-6-2 0,2-3-3 0,3-3 0 16,3-2-6-16,0-1 1 0,1-3-3 0,-3-1 2 16,2 0 1-16,-7 2 2 0,-1-2-2 15,-29 14 2-15,42-32-4 0,-42 32-1 0,27-35 1 16,-27 35 1-16,12-37-1 0,-12 37 3 0,-3-42-2 16,3 42-15-16,-18-43 28 0,18 43-28 0,-30-42 27 15,30 42-15-15,-44-37-1 0,19 23 1 16,-2 3-2-16,27 11 4 0,-48-8-1 0,20 11 3 15,0 8 4-15,-2 6 5 0,-1 8 7 16,-2 5 4-16,1 2-9 0,2 1 20 0,1 6-22 16,6 0 12-16,6 1-24 0,4 1 0 0,10-10 0 15,5 3 0-15,8-8 0 0,-10-26 0 0,43 41 0 16,-10-27 0-16,5-4 0 0,8-8 0 0,3-5 0 16,6-4 0-16,4-8 0 0,1 0 0 0,0-3 0 15,-7-3 0-15,-2 0 0 0,-4-2 0 0,-7 0 0 16,-3 0 0-16,-6 0 0 0,-7 4 0 15,-24 19 0-15,32-35 0 0,-32 35 0 16,0 0 0-16,16-32 0 0,-16 32 0 0,0 0 0 16,0 0 0-16,0 0 0 0,0 0 0 0,-33-4 0 15,33 4 0-15,-25 28 0 0,25-28 0 0,-30 39 0 16,30-39 0-16,-23 41 0 0,23-41 0 0,-18 40 0 16,18-40 0-16,-11 37 0 0,11-37 0 0,-3 27 0 15,3-27 0-15,0 0 0 0,0 0 0 16,10 26 0-16,-10-26 0 0,0 0 0 0,36-9 0 15,-36 9 0-15,42-30 0 0,-17 7 0 0,2-3 0 16,-3 0 0-16,1-4 0 0,-4 7 0 0,1-4 0 16,-5 1 0-16,-17 26 0 0,29-37 0 0,-29 37 0 15,0 0 0-15,17-25 0 0,-17 25 0 16,0 0 0-16,0 0 0 0,0 0 0 16,0 0 0-16,0 0 0 0,0 0 0 0,0 0 0 15,-3 37 0-15,3-37 0 0,5 28 0 0,-5-28 0 16,14 29 0-16,-14-29 0 0,20 30 0 0,-20-30 0 15,21 31 0-15,-21-31 0 0,27 35-18 0,-27-35-31 16,28 36-19-16,-7-12-51 0,-21-24-83 0,34 21-271 16,-34-21-108-16,0 0 45 0,48 18 536 0</inkml:trace>
  <inkml:trace contextRef="#ctx0" brushRef="#br1" timeOffset="108199.8206">21471 13294 1690 0,'-59'26'114'16,"35"2"-44"-16,-10 7-24 0,2 6-3 15,0 8-16-15,-2 4-2 0,1 4-8 0,4 1-2 16,1-2-15-16,5 2 0 0,4-3 0 0,1 1 0 16,7-5 0-16,2-7 0 0,6 0-19 0,-1-9-25 15,6 6-26-15,-2-41-33 0,0 60-18 0,0-60-51 16,7 44-142-16,-7-44-219 0,0 0 8 0,13 37 380 15</inkml:trace>
  <inkml:trace contextRef="#ctx0" brushRef="#br1" timeOffset="108590.5781">20936 13924 1559 0,'-32'-14'206'0,"32"14"-128"15,0 0-32-15,0 0-6 0,0 0-5 0,0 0-7 16,39-12-3-16,-11 3-9 0,6-5-2 15,8 2-14-15,3-4 0 0,3 0 0 0,-1 2 0 16,3 0 0-16,-6 3 0 0,-1 2 0 0,-6 0 0 16,-5 4 0-16,-7 2 0 0,-25 3 0 0,28 0 0 15,-28 0 0-15,0 0 0 0,0 0 0 16,2 28 0-16,-2-28 0 0,-18 40 0 0,4-13 0 16,-6 3 0-16,1 0 0 0,-1 0 0 0,3 3 0 15,1-3 0-15,2 2 0 0,1-2 0 16,3-4 0-16,10-26 0 0,-9 42 0 0,9-42 0 15,3 27 0-15,-3-27 0 0,0 0 0 0,0 0 0 16,0 0 0-16,27 10 0 0,-27-10 0 0,21-24 0 16,-21 24 0-16,30-48 0 0,-12 18 0 0,0-3 0 15,-1-1 0-15,3-1 0 0,-4 0 0 0,0-2 0 16,-2 2 0-16,-2-2 0 0,2 1 0 16,-3 3 0-16,-2 6 0 0,-9 27 0 0,14-38 0 15,-14 38 0-15,0 0 0 0,0 0 0 16,9-25 0-16,-9 25 0 0,0 0-22 0,30 4-64 15,-30-4-46-15,44 10-79 0,-44-10-82 0,37-16-285 16,-1 22 41-16,-11-22 350 0</inkml:trace>
  <inkml:trace contextRef="#ctx0" brushRef="#br1" timeOffset="108965.6021">21784 13686 1475 0,'0'0'106'0,"-30"-3"-45"0,30 3-4 0,0 0-3 16,0 0-14-16,0 0-16 0,0 0-7 15,0 0 3-15,0 26 9 0,0-26 4 0,34 21 0 16,-34-21-3-16,51 27-5 0,-21-15-4 0,7-1-3 16,-3-4-14-16,3-2-4 0,-3-3 0 0,0-2 0 15,-3-2 0-15,-2-1 0 0,-29 3 0 0,44-15 0 16,-44 15 0-16,30-15 0 0,-30 15 0 0,0 0 0 15,21-32 0-15,-21 32 0 0,4-30 0 16,-4 30 0-16,-9-28 0 0,9 28 0 0,-25-23 0 16,25 23 0-16,-37-11 0 0,12 11 0 0,-3 6 0 15,-2 1 0-15,-2 7 0 0,-2 3 0 16,-1 3 0-16,5 3 0 0,3 1 0 0,27-24 0 16,-37 43 0-16,37-43 0 0,-14 37 0 0,14-37 0 15,12 28 0-15,-12-28 0 0,41 16 0 0,-9-15 0 16,7-4 0-16,3-11 0 0,13 3-49 15,0-19-57-15,28 23-127 0,-28-30-414 0,27 2 36 16,-6-4 211-16</inkml:trace>
  <inkml:trace contextRef="#ctx0" brushRef="#br1" timeOffset="110302.9881">7299 5447 1004 0,'0'0'122'0,"0"0"-30"0,0 0-25 16,0 0-15-16,0 0-12 0,0 0-10 0,0 0-5 16,0 0-4-16,0 0-6 0,0 0-5 15,0 0-4-15,0 0-1 0,0 0 4 0,0 0 9 16,0 0 11-16,0 0 7 0,-27-8 5 0,27 8-2 15,0 0-7-15,-5 28-3 0,5-28-8 0,0 0-1 16,-18 35-2-16,18-35-1 0,0 0-3 0,-12 25-4 16,12-25-4-16,0 0-4 0,0 0-3 0,0 0-1 15,0 0 1-15,0 0 0 0,0 0 0 0,0 0 1 16,25 1-1-16,-25-1 0 0,0 0 0 16,33-12-2-16,-33 12 1 0,0 0-2 0,36-23 3 15,-36 23 0-15,0 0 1 0,30-26 0 0,-30 26 1 16,0 0-1-16,10-27 3 0,-10 27-2 0,0 0 2 15,0 0-1-15,-8-30 0 0,8 30 0 0,0 0 0 16,0 0 0-16,-32-19 0 0,32 19-2 0,0 0 1 16,-30 5-1-16,30-5 0 0,0 0 1 15,-31 25-1-15,31-25 1 0,-21 30-2 16,21-30 4-16,-18 39-3 0,18-39 3 0,-14 38-2 16,14-38 2-16,-9 36-3 0,9-36 2 0,-1 26-4 15,1-26 2-15,0 0-1 0,0 0 1 0,0 0 0 0,12 25 0 16,-12-25 0-16,0 0 0 0,25-7 2 0,-25 7-2 15,28-25 2-15,-28 25-2 0,39-44 2 0,-19 21-3 32,-1-3 3-32,-3-1-3 0,-16 27 3 15,21-46-3-15,-21 46 4 0,4-33-1 0,-4 33 4 16,-11-23-2-16,11 23 0 0,-25-16-2 0,25 16-1 16,-40 0-1-16,40 0 0 0,-50 13 0 0,24 1-1 15,-5 2 2-15,1 5-4 0,-2 0 3 0,4 2-2 16,3 1 4-16,2 1-2 0,6 1 6 0,17-26-1 15,-32 46 4-15,32-46-2 0,-20 37 1 16,20-37-5-16,-3 34 0 0,3-34-3 0,0 0 2 16,24 31-3-16,-24-31 2 0,36 7-2 0,-36-7 3 15,51-5 1-15,-19-5-2 0,2-3 2 0,-1-4-5 16,1-3 4-16,-2-1-3 0,-2-2 4 0,-3 2-4 16,-27 21 3-16,40-40 0 0,-40 40 2 0,18-37 2 15,-18 37 7-15,0-32-2 0,0 32 3 0,-14-28-4 16,14 28-3-16,-30-28-1 0,30 28 0 0,-41-16-2 0,16 9 0 15,-1 5 0-15,-1 0 2 0,-1 2 2 0,-2 2-1 16,0 3 0 0,3 2-2-16,2 2-3 0,25-9-2 15,-37 21 0-15,37-21 0 0,0 0 0 0,-28 28 0 0,28-28 0 16,0 0 0-16,7 30 0 0,-7-30-13 0,0 0-8 16,37 37-19-16,-37-37-16 0,46 20-61 0,-46-20-118 15,51-11-388-15,-20 11 0 0,-7-7 305 16</inkml:trace>
  <inkml:trace contextRef="#ctx0" brushRef="#br1" timeOffset="111108.7778">8455 5352 929 0,'0'0'232'0,"0"0"-104"16,-46-16-22-16,46 16-15 0,-37 4-16 16,37-4-13-16,-44 16-13 0,19 0-8 0,-7-4-7 15,0 11-2-15,-3-4-8 0,1 8 1 0,-1-1-7 16,1 6 2-16,2-4-8 0,2 7 2 16,2-5-7-16,6 0 1 0,5 0-6 0,6-4-13 15,8-1 25-15,1 0-29 0,7-2 27 0,4 3-14 16,-9-26-10-16,30 42-7 0,-3-22-13 0,-3-11-12 15,12 5-26-15,-6-18-33 0,20 18-71 0,-29-40-105 16,25 10-285-16,3 2 65 0,-11-23 389 0</inkml:trace>
  <inkml:trace contextRef="#ctx0" brushRef="#br1" timeOffset="111468.219">8624 5680 796 0,'-34'10'268'0,"34"-10"-204"0,0 0-9 16,10 32 3-16,-10-32-7 0,25 9-8 0,-25-9-8 15,43 0-6-15,-17-9-3 0,10 0-4 0,1-6-21 16,5-3 16-16,-1-1-14 0,3-1 20 0,-3-1 5 16,0 2-8-16,-9-1-2 0,-4 4-4 0,-28 16 8 15,36-26 5-15,-36 26 14 0,0 0 1 0,3-32-2 16,-3 32-14-16,0 0-11 0,-32-26-10 15,32 26-4-15,-44-21-1 0,16 17-1 16,-2-1 0-16,-6 3 1 0,2 4 1 0,-3 0 4 16,4 5 1-16,-3 3 2 0,4 3 0 0,0 4 0 15,2 6 2-15,4 4 1 0,3 6 6 0,0-1-5 16,7 10 3-16,3-3 6 0,5 0-28 0,8-2 22 16,1-2-27-16,10-4 8 0,7-2 4 0,-18-29-5 15,49 40-1-15,-13-26-7 0,4-9-9 16,12-3-7-16,-1-16-20 0,20 7-36 0,-13-30-69 15,36 25-161-15,-10-23-247 0,-12-15 29 0,15 15 405 16</inkml:trace>
  <inkml:trace contextRef="#ctx0" brushRef="#br1" timeOffset="111671.3414">9695 4864 1525 0,'-46'22'123'0,"23"15"-59"15,-4 0-21-15,8 12 0 0,-2 2-24 0,3 7 0 16,0 5-14-16,6 4 11 0,-4 0-8 0,7 6 6 16,-2-1-11-16,3-4 5 0,0 3-13 0,3-4-6 15,0-4 18-15,1-5-32 0,6-3 11 16,-7-11-28-16,12 4-48 0,-14-22-21 0,24 20-72 16,-17-46-113-16,0 0-244 0,-1 33 41 15,1-33 419-15</inkml:trace>
  <inkml:trace contextRef="#ctx0" brushRef="#br1" timeOffset="112077.6588">9389 5518 1641 0,'0'0'128'0,"0"0"-105"16,7 25-9-16,-7-25-3 0,0 0-2 0,0 0 2 15,19 35 5-15,-19-35 5 0,25 17 4 0,-25-17-2 16,39 9-4-16,-14-5-5 0,3-1-4 0,0-3-1 15,-1 0-2-15,0 0-2 0,-1-3 0 16,1 3-2-16,-27 0-1 0,42 3-1 16,-42-3-1-16,34 13 0 0,-34-13 3 0,25 19-3 15,-25-19 4-15,14 32-3 0,-14-32-11 0,7 45 24 16,-5-18-24-16,-6 3 23 0,-1 0-11 0,-2-2-3 16,-2 2 3-16,2-2-3 0,7-28 3 0,-14 44-2 15,14-44 1-15,-9 30-2 0,9-30 0 0,0 0 1 16,0 0 0-16,0 0 1 0,0 0 2 15,0 0-1-15,0 0 1 0,0 0 0 0,0 0-2 16,0 0 3-16,7-26 1 0,-7 26 3 0,16-51-6 16,-6 22-2-16,-1-4 0 0,0 1 0 15,0-1 0-15,-2 1 0 0,-2 0 0 0,1 1 0 16,-1 1 0-16,0 0 0 0,1 7 0 0,-6 23 0 16,16-42 0-16,-16 42 0 0,23-32 0 0,-23 32-12 15,31-34-31-15,-6 20-30 0,-7-12-57 16,26 31-150-16,-44-5-356 0,48-30 37 0,-14 23 326 15</inkml:trace>
  <inkml:trace contextRef="#ctx0" brushRef="#br1" timeOffset="112687.1957">9100 5858 775 0,'5'-34'221'0,"-5"34"-128"0,0 0-4 16,13-24-2-16,-13 24-6 0,0 0-12 0,0 0-12 15,0 0-8-15,0 0-6 0,0 0-9 0,0 0-11 16,0 0-6-16,0 0-3 0,0 0 4 16,-7 35 2-16,3-7 7 0,-8-1-6 0,1 6 6 15,-1-1-8-15,-1-1 4 0,1-2-8 16,3-3 3-16,9-26-9 0,-11 35-3 0,11-35-4 16,0 0-2-16,6 27 0 0,-6-27 1 0,0 0 2 15,0 0 2-15,32-7 4 0,-32 7 0 0,26-27 1 16,-26 27-4-16,37-44 1 0,-15 12-6 15,-1 4 5-15,0-3-3 0,-3-1 3 0,-2 4-3 16,-4-1 3-16,-12 29-4 0,18-38 3 0,-18 38-1 16,0 0 1-16,0 0 1 0,0 0-2 0,0 0-3 15,0 0-1-15,0 0 0 0,0 0-3 0,5 46 4 16,-5-15-10-16,2-1-5 0,5 5-20 0,0-6-15 16,13 6-40-16,-20-35-55 0,58 56-165 0,-19-36-279 15,3-10 28-15,13 6 400 16</inkml:trace>
  <inkml:trace contextRef="#ctx0" brushRef="#br1" timeOffset="113265.9127">10072 5835 1246 0,'0'0'119'0,"0"0"-106"0,0 0-6 15,0 0 8-15,0 0 15 0,0 0 8 0,29-7 5 16,-5 10 1-16,-24-3-9 0,54-10-10 0,-23-3-6 15,10 1-7-15,0-5-1 0,5-3 13 0,-4 1-34 16,-1-1 31-16,-7-2-33 0,-2 2 15 16,-8-1 11-16,-24 21 3 0,38-32 10 0,-38 32 7 15,0 0 6-15,14-28-5 0,-14 28-6 0,0 0-13 16,-43-19-10-16,15 13-5 0,-7 5-1 0,-4 4 1 16,-7 4 3-16,-4 6 5 0,-1 4 4 0,-1 8 7 15,1 3-1-15,3 4-6 0,2 1 21 0,5 4-26 16,8 0 16-16,4 2-24 15,10-4 0-15,6-1 0 0,10-4 0 0,8 0 0 16,11-2 0-16,9-4 0 0,10-3 0 0,11-6 0 16,15-5-10-16,6-13-37 0,20 3-46 0,-11-36-119 15,39 19-439-15,-19-10 26 0,8-4 217 0</inkml:trace>
  <inkml:trace contextRef="#ctx0" brushRef="#br1" timeOffset="116519.2876">14238 15493 345 0,'0'0'153'16,"28"-28"-3"-16,-28 28 5 0,0 0-11 0,23-26-10 15,-23 26-15-15,0 0-15 0,-2-42-10 0,2 42-13 16,0 0-12-16,-10-27-14 0,10 27-7 0,-30-26-11 16,30 26-4-16,-36-30-6 0,36 30-5 0,-41-21-6 15,41 21-2-15,-44-21-2 0,19 8 1 16,25 13-1-16,-47-24 2 0,22 11-4 15,0-1 0-15,25 14-3 0,-50-23 1 0,26 14 1 16,-1 4 2-16,0 0-1 0,-2 5 1 0,-1 5-1 16,-2 4-1-16,-4 7-1 0,-1 5-5 0,-4 7 3 15,-2 7 1-15,1 8 4 0,-3 6-2 0,2 4 5 16,1 3-11-16,1 0 10 0,3 8-7 0,2-2 3 16,6-4-7-16,3 2-15 0,8-11 21 15,6-2-18-15,9-4 23 0,8-6-7 0,8-6-7 16,7-1 1-16,7-5-3 0,4-4 5 0,9-2-3 15,3-8 5-15,8-4-3 0,4-7-2 0,8-3 1 16,5-6-1-16,4-7 0 0,3-7 0 16,-4-9 4-16,-1-1-4 0,0-11 7 0,-9-2-10 15,0-12-4-15,-9 3 18 0,-5-5-20 0,-2-3 22 16,-5 3-12-16,-4-2 0 0,-5 3 0 16,-4 0 0-16,-5 5 0 0,-3 3 0 0,-8 3 0 15,-3 6 0-15,-4 8 0 0,-5 6 0 0,0 28 0 16,-3-33 0-16,3 33 0 0,0 0 0 0,0 0 0 15,0 0 0-15,-25-9 0 0,25 9 0 0,-19 39 0 16,6 1 0-16,1 17 0 0,-1 15 0 0,-1 7 0 16,0 2 0-16,-2 5 0 0,0-5 0 15,2 9 0-15,0-5-30 0,10-2-15 0,-1-11-31 16,24 0-58-16,-15-31-78 0,44 15-286 16,-16-21-72-16,8-12 89 0</inkml:trace>
  <inkml:trace contextRef="#ctx0" brushRef="#br1" timeOffset="117050.5656">15263 16068 851 0,'-33'-34'174'0,"33"34"-54"16,0 0-13-16,0 0-13 0,-29-23-12 0,29 23-13 16,0 0-13-16,0 0-5 0,-32-30-2 15,32 30-4-15,0 0-4 0,0 0 1 0,-35-19-5 16,35 19-4-16,0 0-3 0,-34-7-4 0,34 7-3 15,-33 7-2-15,33-7-3 0,-48 23 0 0,19-7-3 16,-2 10 4-16,-5 4-3 0,3 7-6 0,-5 2-10 16,5 7 0-16,-1-1 0 0,6 1 0 15,3-2 0-15,7-5 0 0,9-4 0 0,8-5 0 16,1-30 0-16,21 39 0 0,5-27 0 16,6-7 0-16,13-3 0 0,4-11 0 0,11-6 0 15,1-14-45-15,15 10-109 0,-30-32-302 0,28 17-184 16,-12-6 21-16,-9-8 487 0</inkml:trace>
  <inkml:trace contextRef="#ctx0" brushRef="#br2" timeOffset="121754.8395">11610 10354 1365 0,'0'0'60'0,"-11"-24"-44"0,11 24-9 16,-14-25-18-16,14 25 19 0,0 0-14 0,-32-23 23 15,32 23 6-15,-39-7 5 0,11 10 1 0,-3 8 1 16,-9 1 22-16,1 13-32 0,-18 0 41 0,2 17-27 16,-12 2 8-16,1 11 4 0,-3-1-15 0,4 10 5 15,1-6-13-15,6 3 0 0,6-4-15 0,11-6 0 16,10-7-11-16,13-2 5 0,9-5-6 15,11-7 4-15,8-2-6 0,-10-28 1 0,46 42-7 16,-10-26-5-16,10-3-10 0,5-12-10 16,11 3-30-16,-3-16-32 0,26 17-71 0,-29-39-115 15,22 17-253-15,4-1 13 0,-15-15 369 0</inkml:trace>
  <inkml:trace contextRef="#ctx0" brushRef="#br2" timeOffset="122427.1268">11767 10729 910 0,'0'34'259'0,"0"-34"-211"16,0 0-13-16,0 0 2 16,-2 28 5-16,2-28-4 0,30 7 3 0,-30-7-2 15,55-9-1-15,-21-5-3 0,12 2-10 0,-3-8-10 16,4-1-11-16,1 2 0 0,-3-4-4 0,1 0 5 15,-4 0-1-15,-5 0 11 0,-1 4 1 0,-36 19 7 16,46-41-2-16,-46 41-1 0,21-35-1 0,-21 35 1 16,-2-28-3-16,2 28-3 0,-18-28-7 0,18 28-4 15,-33-27-2-15,33 27 1 0,-50-17-2 16,20 15 1-16,-2 4 2 0,-3 1 1 0,1 8 5 16,-1 7 2-16,-1 4 5 0,-1 3-1 0,4 9 8 15,-1 1-5-15,4 5 4 0,1-1-9 0,8 5 3 16,3-2-10-16,8-5 2 0,5-1-8 0,8-5 3 15,8-3-7-15,5-3 3 0,-16-25-3 16,53 32 3-16,-18-22-2 0,6-6 1 16,7-4-4-16,0-7-3 0,3-2-3 0,0-5-11 15,4 2 4-15,-5-4 2 0,-2 0 5 0,-6-3 7 16,-3-4 3-16,-5-4-3 0,-4 3 4 0,-5 1-1 16,-4-4 3-16,-21 27-2 0,35-44 4 0,-35 44-3 15,25-46 7-15,-25 46 0 0,12-33 4 0,-12 33 1 16,0 0 0-16,6-25 0 0,-6 25 0 0,0 0-2 15,0 0-3-15,0 0-3 0,0 0-4 16,-30 34 0-16,30-34-2 0,-27 49 4 0,11-14-5 16,2-1 6-16,-2 1-4 0,4-2 6 15,-1-1-3-15,3-2 6 0,3-5-2 0,7-25 0 16,-4 38-4-16,4-38-1 0,0 0-2 0,16 27 2 16,-16-27-1-16,25 2 1 0,-25-2 1 0,40-16-2 15,-13 2 2-15,1-4-2 0,2-8 2 0,2-1-3 16,0-8 2-16,0 3-3 0,-2-3 5 15,-3 3-1-15,-6-1 7 0,2 3-3 0,-23 30 7 16,30-42-2-16,-30 42 1 0,0 0-2 0,20-27-1 16,-20 27-1-16,0 0-3 0,0 0 0 0,0 0-5 15,0 0-1-15,-11 44-1 0,4-15-1 0,-2 6-9 16,0-2-1-16,2 1-13 0,2-8-4 16,5 1-15-16,0-27-7 0,16 47-25 15,-16-47-22-15,42 28-50 0,-42-28-85 0,69-24-233 16,-19 11-49-16,-4-22 222 0</inkml:trace>
  <inkml:trace contextRef="#ctx0" brushRef="#br2" timeOffset="122630.1908">13646 9953 1320 0,'-25'58'110'0,"-14"-9"-36"15,16 18 5-15,-8-5-27 0,11 3-26 0,-5-2 14 16,8 6-36-16,1-6 18 0,3 2-14 0,4-1-14 16,6-6 4-16,3 0-20 0,-2-7-30 0,13 9-30 15,-13-19-36-15,25 24-118 0,-21-19-286 16,3-22 28-16,13 10 294 0</inkml:trace>
  <inkml:trace contextRef="#ctx0" brushRef="#br2" timeOffset="123083.352">13327 10548 1656 0,'0'0'61'16,"0"0"-24"-16,27 30 11 0,-27-30 2 0,34 9-9 15,-34-9-11-15,39 1-2 0,-39-1-5 0,47-7-6 16,-18 0-7-16,3-1-6 0,0-3-2 0,3-1-1 15,-3-1-1-15,-2 5 0 0,-2 0 0 16,-3 5 0-16,-25 3 1 0,39 0-1 0,-39 0 0 16,0 0 0-16,30 26 0 0,-30-26 2 0,5 34-2 15,-5-34 2-15,-10 46-3 0,1-20 2 0,-3 2-3 16,-3 0 2-16,1-1-3 0,-2 5 1 0,2-4-3 16,0 0 2-16,2-2-2 0,1-1 4 15,11-25-1-15,-16 37 3 0,16-37-3 0,0 0 3 16,-9 28-3-16,9-28 0 0,0 0 0 15,0 0-1-15,0 0 1 0,0 0 1 0,0 0 4 16,25-25 2-16,-25 25 3 0,30-44-1 0,-12 11 5 16,1-1-2-16,-3 1 7 0,2 1-10 0,-6-1-7 15,2 5 0-15,-1-4 0 0,-3 4 0 0,1 3 0 16,-11 25 0-16,14-39 0 0,-14 39 0 0,0 0 0 16,0 0 0-16,0 0 0 0,0 0 0 15,0 0 0-15,0 0 0 0,0 0-32 0,29-21-23 16,-29 21-12-16,39-3-38 0,0 17-49 0,-39-14-89 15,69-9-198-15,-34 11-89 0,-3-15 111 16,18 26 419-16</inkml:trace>
  <inkml:trace contextRef="#ctx0" brushRef="#br2" timeOffset="123262.6262">14321 10617 990 0,'2'42'234'0,"-27"-23"-86"0,21 22-16 16,-17-15-31-16,18 13-21 0,-12-9-33 0,10 7-12 15,-4-4-16-15,6-1-2 0,-1-6-8 0,4-26 3 16,2 39-10-16,-2-39-2 0,0 0-5 0,14 27-5 16,-14-27-21-16,0 0-15 0,25 5-4 0,-25-5-18 15,0 0-50-15,21-49-117 0,0 20-299 0,1-1 0 16,-10-17 340-16</inkml:trace>
  <inkml:trace contextRef="#ctx0" brushRef="#br2" timeOffset="123389.1895">14169 10044 1586 0,'0'0'37'0,"-46"0"-35"0,46 0-20 0,0 0-56 15,-34-5-78-15,34 5-56 0,12 35-302 0,-12-35 39 16,43 20 280-16</inkml:trace>
  <inkml:trace contextRef="#ctx0" brushRef="#br2" timeOffset="124179.0127">15047 10613 972 0,'0'0'171'16,"-37"-5"-118"-16,37 5 3 0,0 0 14 0,0 0 1 15,-28-14-9-15,28 14-6 0,0 0 0 0,0 0-5 16,0 0-9-16,0 0-13 0,-25 9-10 0,25-9 3 16,-18 31 0-16,9-4 6 0,-5 4-5 0,0 10 4 15,-4-1-6-15,2 6 6 0,-5 0-7 16,3 1 1-16,-1-1-8 0,1 0 3 0,4-4-7 16,2-3 1-16,3-7-8 0,5-4 1 15,4-28-6 1,-3 35 4-16,3-35-3 0,0 0 0 0,0 0 1 15,0 0-2-15,0 0 2 0,0 0 0 0,30-7 2 16,-30 7-3-16,33-54 5 0,-8 11-6 0,0-8 6 0,0 0-7 16,1-2 7-16,-3-1-6 0,-1 3 7 15,-6 0-5-15,-1-1 5 0,-4 3-6 0,-4-2 5 16,0 0-6-16,0 2 6 0,-1-1-6 0,-1 6 7 16,-1 4-7-16,-1 8-10 0,-3 32 13 0,12-35-15 15,-12 35 28-15,0 0-14 0,0 0 0 0,0 0 2 0,29 0-13 16,-29 0 27-16,28 25-11 0,-28-25 10 0,41 37-11 15,-41-37-4-15,44 45 2 0,-21-20-3 0,-2 1 4 16,1 3-3-16,-3-1 3 0,-1 0-4 16,0 0 4-16,-4-1-5 0,-2-3 4 0,-3 1-2 15,-5 0 2-15,-4-25-3 0,-9 45 2 16,-7-20-2-16,16-25 3 0,-43 44-2 0,17-23 3 0,-4-1-3 16,-1-3 2-1,0-3-2-15,-1 0 2 0,2-3-1 0,1-2 1 16,1 1-2-16,0-3 1 0,1 0-2 15,-1 0 2-15,3 0-2 0,25-7 2 0,-43 22-2 16,43-22 2-16,-39 35-2 0,18-9 4 0,0 6-3 16,0 5 3-16,-1 9-5 0,1 5-7 0,-4 7 22 15,-1 9-21-15,-3 3 21 0,-2 1-8 0,4-3-7 16,2-2 5-16,2-7-19 0,7-9-9 0,11 1-34 16,-6-27-42-16,31 22-90 0,-20-46-135 0,0 0-244 15,39 23 33-15,-39-23 403 0</inkml:trace>
  <inkml:trace contextRef="#ctx0" brushRef="#br2" timeOffset="124547.4782">15391 10824 1044 0,'0'0'357'0,"0"0"-286"0,0 0-11 15,0 0 11-15,25 23-14 0,-1-17-23 0,3-8-19 16,8-2-10-16,4-4-2 0,7-5-2 0,4-3 2 16,3-3-4-16,0 1 3 0,-5 1-3 0,-6-1 3 15,-8 2-2-15,-4 0 3 0,-30 16 2 0,41-30 9 16,-41 30 3-16,21-26 9 0,-21 26-1 0,0 0-1 16,-2-33-4-16,2 33-6 0,-26-20-5 15,26 20-2-15,-43-16-4 0,17 9 1 0,1 7 0 16,-3 0 1-16,-2 4 0 0,-2 5 2 0,0 5 2 15,-2 2 0-15,-1 7 3 0,-1 3-2 0,3 4 5 16,-1 0-2-16,6 5 3 0,5-5-5 0,5 2-1 16,9-4-6-16,9-28-1 0,2 44-4 15,-2-44 0-15,32 33 0 0,-6-19 1 0,10-7-1 16,8-7-1-16,13-3-11 0,8-11-15 0,17-4-23 16,-4-19-40-16,24 20-58 0,-25-41-116 0,27 21-329 15,-7-6 33-15,-8-11 293 0</inkml:trace>
  <inkml:trace contextRef="#ctx0" brushRef="#br2" timeOffset="124735.0161">16792 9942 1527 0,'-57'23'96'0,"20"21"-30"0,-11-5-21 0,9 14-7 16,-2 3-29-16,1 6-19 0,4 5 27 0,2 1-21 15,6 4 23-15,7 4-5 0,3-4-17 0,6 1 8 16,6-5-19-16,1-10-21 0,14 9-67 15,-14-23-37-15,31 25-91 0,-35-34-117 16,18-1-144-16,11 6 31 0,-20-40 460 0</inkml:trace>
  <inkml:trace contextRef="#ctx0" brushRef="#br2" timeOffset="125266.6196">16248 10530 1618 0,'0'0'35'0,"0"0"-19"16,19 37 11-16,-19-37 5 0,50 20 2 15,-18-17-13-15,10-1-5 0,6-4-6 0,7 0-4 16,4-5-2-16,3 0-5 0,3 0 1 31,1-2-2-31,-4 1 4 0,-4 1-3 0,-5 0 1 16,-5 1-4-16,-4 5-2 0,-8-3 0 0,-6 6 0 15,-30-2 4-15,41 0 1 0,-41 0 2 0,0 0 5 16,0 0 4-16,0 0 2 0,0 0 4 0,0 0-3 16,-25 17-1-16,25-17-3 0,-36 0-2 0,36 0-4 15,-48 0 0-15,22 2 3 0,-4 2 1 0,-4 1-1 16,0 4 2-16,-3-2 0 0,0 9 7 16,-2-2 3-16,4 5 4 0,-1 1-6 0,4 6 0 15,2 4-7-15,4 0 3 0,1 3-4 0,5 2 2 16,5-3-8-16,4-2-2 0,7-2 0 15,10-3 0-15,-6-25 0 0,28 37 0 0,-28-37 0 16,50 23 0-16,-19-18 0 0,7-5 0 0,-1-5 0 16,2-4 0-16,2-5 0 0,-4-4 0 0,0-3 0 15,-5-5 0-15,-2-2 0 0,-2-2 0 16,-1-2 0-16,-4 4 0 0,-5 0 0 0,-2 3 0 16,-6-1 0-16,-10 26 0 0,13-44 0 0,-13 44 0 15,1-25 0-15,-1 25 0 0,0 0 0 0,0 0 0 16,0 0 0-16,0 0 0 0,-24 7 0 0,24-7 0 15,-22 40 0-15,10-11 0 0,1-1 0 0,2 2 0 16,4-2 0-16,2-3 0 0,6-1 0 16,-3-24 0-16,16 37-24 0,-16-37-13 15,30 23-14-15,-30-23-9 0,46 7-43 0,-46-7-57 16,71-16-127-16,-39-8-300 0,10-10 49 0,15 6 339 16</inkml:trace>
  <inkml:trace contextRef="#ctx0" brushRef="#br2" timeOffset="125438.6333">17760 9954 1658 0,'-14'30'155'0,"-21"-1"-105"15,6 9-5-15,-4 3-5 0,3 8-7 16,0 6-12-16,3 5-8 0,0-1 18 0,8 5-30 16,0-4-1-16,6 0 0 0,2 1 0 0,4-4 0 15,6-3 0-15,-1-6-14 0,9 5-65 0,-11-11-18 16,19 11-55-16,-28-27-98 0,29 13-330 15,-14-6 7-15,-2-33 272 0</inkml:trace>
  <inkml:trace contextRef="#ctx0" brushRef="#br2" timeOffset="126079.3776">12461 11217 513 0,'-28'21'146'0,"28"-21"-16"0,-3 27-13 0,3-27-24 16,8 28-10-16,-8-28-22 0,27 28 12 0,-2-7 7 15,-25-21 0-15,60 21-1 0,-25-19-15 0,20 10-6 16,-2-12-9-16,16 8-6 0,-1-10-5 16,11 2-6-16,5-4-7 0,8 1-2 0,3-6-2 15,8 4-5-15,5-6-2 0,4-1-7 0,6-2 0 16,10 3 0-16,-1-1 5 0,8 3 4 0,0-2 2 16,-1 6-1-16,6 0-3 0,2 3-2 15,-4 2-5-15,5 4 0 0,-6 3-4 0,-3 0 0 16,3 1-4-16,-4 5 0 0,-4-1 1 0,2 4 0 15,-5 0-1-15,-2 1 4 0,0-1-5 16,-4-2 4-16,2 4-4 0,-1-2 4 0,-6-2-4 16,2-2 3-16,-6-3 3 0,-1-2 2 0,-2 2 1 15,-3-6 1-15,-1-1-2 0,-3 0 1 0,-3-4 0 16,-1-1 0-16,-5-4 1 0,-3 3-2 0,-6-3-1 16,-5 2-3-16,-7-4 0 0,-9 0-2 0,-6-1-1 15,-6 1-4-15,-11 0-8 0,-9-2-13 16,-30 11-11-16,32-14-11 0,-32 14-19 0,0 0-44 15,0 0-76-15,-53-26-132 0,17 26-264 16,-1 7 70-16,-14-18 382 0</inkml:trace>
  <inkml:trace contextRef="#ctx0" brushRef="#br2" timeOffset="135842.669">15848 15590 1690 0,'0'0'74'0,"0"0"-47"0,0 0-7 15,0 0 2-15,30-21 14 0,-2 14 3 0,4-7-4 16,5-4-15-16,4 4-4 0,3-3-11 0,2-1-4 16,6-1 1-16,2 3-2 0,-4-2 0 15,1 4-3-15,-1 0-8 0,-2 7-7 0,-4 0-11 16,-1 7-11-16,-10-4-15 0,8 15-37 0,-41-11-45 15,60 14-105-15,-60-14-204 0,25 5-82 0,-25-5 143 16</inkml:trace>
  <inkml:trace contextRef="#ctx0" brushRef="#br2" timeOffset="136030.177">15800 16013 1539 0,'-46'14'103'0,"46"-14"-61"0,0 0-24 16,-16 25 0-16,16-25 0 0,41-4 6 0,-10-3 2 16,8 0-6-16,6-9 1 0,8 0-7 0,9-8-5 15,5 3-10-15,9-8 2 0,2 0-23 0,11 7-32 16,-11-22-59-16,24 44-195 0,-15-21-283 0,-7 4 34 16,3 17 351-16</inkml:trace>
  <inkml:trace contextRef="#ctx0" brushRef="#br2" timeOffset="136623.9741">17305 15474 1663 0,'0'0'40'0,"0"0"-26"16,0 0-9-16,50-42 17 0,-11 19 2 0,7-7 9 15,11-2-8-15,6-5-5 0,8-1-8 0,5-3 0 16,4 4-12-16,0-2 4 0,-6 4-8 0,-1 2 6 16,-10 6-4-16,-6 10 4 0,-9 2-1 0,-13 10-2 15,-6 7-4-15,-29-2-2 0,0 0-1 0,23 42-3 16,-32-14 7-16,-7 13-5 0,-11 5 4 0,-5 7-2 16,-5 10 8-16,-3 6-8 0,-3-1 14 0,-3 10-13 15,0 3 12-15,0 3 6 0,3 6-17 0,6-9 22 16,9-5-19-16,7-13 5 0,10-6 6 0,9-12-11 15,9-9 5-15,11-10-4 0,7-7 1 16,12-8 5-16,7-9 2 0,8-9 7 0,10-9 5 16,10-12 1-16,10-9-2 0,4-14 5 0,8-9-7 15,-5-12-9-15,1-1 18 0,-7-2-25 0,-8-1 14 16,-13 4-7-16,-14 5-11 0,-13 5 12 0,-10 6-5 16,-13 3 7-16,-6 4-6 0,-10 3-4 0,-3 0 0 15,-9 9 0-15,-2 2 0 0,-1 1 0 0,-2 3 0 16,-1 4 0-16,5 3-1 0,17 24-7 0,-25-30-8 15,25 30-9-15,0 0-10 0,0 0-14 0,0 0-23 16,51-16-20-16,-24 3-50 0,38 36-195 0,-15-23-227 16,10 4 4-16,14 8 415 0</inkml:trace>
  <inkml:trace contextRef="#ctx0" brushRef="#br2" timeOffset="137211.5134">19624 14801 1570 0,'0'0'90'15,"-27"-9"-42"-15,27 9-18 0,0 0 2 0,0 0-2 16,0 0 6-16,32-29-3 0,-32 29-1 0,44-32-7 16,-16 16-3-16,4 2-10 0,6-2-2 0,-1 4-6 15,-2 1 0-15,-3 4-3 0,-4 0-1 0,-3 5 0 16,-25 2 0-16,36 7 2 0,-36-7 0 0,0 0 0 15,17 41-1-15,-20-17 1 0,-10 8-5 0,-3 2 5 16,-10 4-5-16,-6 3-7 0,-7-1 26 16,-5 3-23-16,-1-3 26 0,1 1-6 0,0-6-5 15,5-2 9-15,4-4-10 0,8-5-7 16,27-24 0-16,-30 32 0 0,30-32 0 0,0 0 0 16,16 25 0-1,-16-25 0-15,51 17 0 0,-14-12 0 0,8-5 0 16,6-3 0-16,6-4 0 0,3-7 0 0,5 1-33 0,1-6-32 0,7 10-39 15,-17-24-92-15,29 17-367 16,-28 0-29-16,-4-1 99 0</inkml:trace>
  <inkml:trace contextRef="#ctx0" brushRef="#br2" timeOffset="138111.0784">16962 16591 649 0,'0'0'131'0,"-34"12"-1"0,34-12-3 0,-25 12 16 15,25-12-24-15,0 0-20 0,0 0-39 16,0 0-27-16,0 0-8 0,0 0 7 0,0 0 12 15,0 0 6 1,27-1-4-16,-1 4-10 0,1-5-6 0,10 4-7 16,4-7 0-16,7 3-7 0,5-3-2 0,7-6-2 15,6 4-5-15,11-3 0 0,7-3 0 0,8-1-4 16,11-3 1-16,8-5-5 0,11 0 2 0,8-5-4 0,11-3 5 0,10-2-7 0,8-5 7 16,8 4-5-16,3-9 5 15,-4 5-6-15,8 2-4 0,-2-1-10 0,-4 8-7 16,-2 2-16-16,-3 10-10 0,-16-4-19 0,4 17-8 0,-18-11-8 15,3 17 3-15,-17-11 5 0,3 16-2 0,-19-11-7 16,6 15-32-16,-22-14-26 0,9 13-62 0,-15 1-109 31,-22-22-30-31,19 29 324 0</inkml:trace>
  <inkml:trace contextRef="#ctx0" brushRef="#br2" timeOffset="142636.7272">18269 17182 887 0,'-23'-31'219'0,"23"31"-129"0,0 0-35 0,0 0-8 15,0 0 0-15,0 0-4 0,0-34 3 16,0 34 1-16,0 0 4 0,14-24 0 0,-14 24-9 0,0 0-11 15,5-32-3-15,-5 32-3 0,0 0 4 16,0 0 2-16,0 0-1 0,0 0-1 0,0 0-9 16,0 0-4-16,0 0-4 0,0 0-4 0,-16 40 2 15,7-15 2-15,1 9-2 0,-1 6 4 0,-2 8-11 16,4 3 9-16,-4 7-8 0,4-2 9 0,-2 4-5 0,1-2-8 16,-1-5 18-16,3 0-18 0,1-9 23 15,3 0-13-15,0-7-5 0,4-4-1 0,0-6-4 31,-2-27 4-31,7 35-2 0,-7-35 4 0,0 0-4 16,0 0-1-16,0 0-1 0,0 0-3 0,25 11 3 16,-25-11 2-16,9-27 0 0,0 2-1 0,-1-8-1 15,3-7 0-15,2-6-5 0,-5-7 10 0,3 2-5 16,0 1 0-16,-4-4 0 0,2 5 0 0,-6-3 0 16,2 1 0-16,-3 0 0 0,2 0 0 15,-1 5 0-15,3 6 0 0,2 5 0 0,3 10 0 0,-11 25 0 16,27-35 0-16,-27 35 0 0,39-30 0 0,-9 16 0 15,5-2 0-15,9 2 0 0,8-4 0 0,8 1 0 16,5-4 0-16,10-2 0 0,-3-6 0 0,8 7 0 16,-7-10-2-16,8 7-60 0,-10-10-23 0,14 19-83 0,-28-30-152 15,17 29-287-15,-7-3 13 0,-12 1 386 16</inkml:trace>
  <inkml:trace contextRef="#ctx0" brushRef="#br2" timeOffset="144214.1038">7046 879 532 0,'0'0'155'15,"0"0"-94"-15,0 0-3 0,0 0-7 16,0 0-5-16,-27-11-8 0,27 11-8 0,0 0-4 15,0 0 3-15,5-28 7 0,-5 28 4 16,0 0 5-16,14-25 4 0,-14 25 2 0,0 0 0 16,16-30-3-16,-16 30-6 0,0 0-2 0,32-21-4 15,-32 21 0-15,0 0-3 0,29-19-2 0,-29 19-3 16,24-2-3-16,-24 2-5 0,25 4-2 16,-25-4-1-16,27 7-3 0,-27-7 1 0,33 16-5 15,-33-16-1-15,43 21-2 0,-18-9 1 0,1-3-3 16,1 1 1-16,3-1-5 0,2 2 1 0,-2-2-3 15,2-1 2-15,0 1-2 0,-4-2 1 0,0 2 0 16,-3 2 0-16,-25-11-1 0,34 17 2 0,-34-17-1 16,10 27 3-16,-10-27-2 0,-12 53 4 0,-9-15-5 15,-9 10-10-15,-11 6 27 0,-7 5-27 16,-5 0 26-16,-4 7-7 0,-1-5-7 16,1-1 14-16,2-7-8 0,7-7 6 0,8-9-10 15,10-11 0-15,30-26-5 0,-27 18-11 0,27-18-17 16,0 0-17-16,0 0-29 0,25-34-28 0,10 29-70 15,-24-37-124-15,24 5-232 0,11 9 37 0,-16-25 423 16</inkml:trace>
  <inkml:trace contextRef="#ctx0" brushRef="#br2" timeOffset="144854.8045">7997 727 1214 0,'0'0'85'16,"30"-28"-27"-16,-30 28-13 0,30-37 2 0,-14 9 11 15,14 12-2-15,-9-10-4 0,7 6-9 0,-28 20-5 16,46-33-8-16,-46 33-6 0,43-28-6 0,-43 28-4 16,37-18-4-16,-37 18-3 0,27-9-3 0,-27 9-1 15,0 0 0-15,0 0-1 0,28 7 3 0,-28-7 1 16,0 0 1-16,14 34 0 16,-14-34 2-16,7 47-3 0,-3-13 3 0,-2 1-7 15,1 11 6-15,-1 1-4 0,3 1 10 0,-1-2-5 16,1-2 7-16,2-2-10 0,2-1 2 0,2-8-5 15,3-5 3-15,-14-28-3 0,37 41 2 0,-37-41-3 16,48 26 2-16,-22-19 1 0,3-5 5 0,1-6 4 16,0-6 0-16,0-10 0 0,2-8-9 0,0-3 3 15,1-8-6-15,-1-7 4 0,-2 0-5 16,-3-1 6-16,-6-1-4 0,-5 2 5 0,-5 4-8 16,-8 2 0-16,1 4 0 0,-6 3 0 0,-1 3 0 15,-3 2 0-15,1 1 0 0,0 3 0 16,5 24 0-16,-7-43 0 0,7 43 0 0,0-24 0 15,0 24 0-15,0 0 0 0,16-25-23 0,-16 25-72 16,39-33-102-16,21 29-456 0,-11-10 36 0,12 2 156 16</inkml:trace>
  <inkml:trace contextRef="#ctx0" brushRef="#br2" timeOffset="146579.183">8618 1391 379 0,'0'0'48'16,"0"0"-26"-16,20-28-13 0,-20 28-1 0,0 0 1 15,0 0 2-15,0 0 0 0,24-12 7 0,-24 12 12 16,0 0 17-16,0 0 13 0,0 0 23 16,0 0 2-16,0 0 9 0,0 0-7 0,6 24-11 15,-6-24-11-15,0 0-14 0,-11 45-9 0,11-45-14 16,-23 51-4-16,5-7-14 0,-1 7 5 0,-8 12-14 15,-3 20 9-15,-5 14-15 0,-6 15 0 0,-7 22 22 16,-1 16-11-16,-11 12 13 0,-4 12 6 0,-7 11-17 16,-7 7-8-16,-7-1 15 0,2 6 1 15,-9-7-9-15,1 6 13 0,-6-8 2 0,-1 7-6 16,-2-11 12-16,6 4 20 0,-2-17-9 0,11-7-13 16,4-23 6-16,11-18-26 0,14-24-7 0,13-26 5 15,19-21-38-15,24-52-47 0,-13 26-74 0,8-70-118 31,21-11-272-31,24-12 52 0,-6-44 409 0</inkml:trace>
  <inkml:trace contextRef="#ctx0" brushRef="#br2" timeOffset="147379.2676">7899 2955 500 0,'0'0'24'0,"0"0"23"0,0 0 25 0,0 0 7 16,0 0-15-16,0 0-24 0,0 0-27 15,0 0-9-15,-25 23-3 0,25-23-2 0,0 0 0 16,0 0-2-16,-26 23-4 0,26-23-6 0,0 0-15 16,0 0-12-16,0 0-3 0,0 0 5 0,0 0 15 0,0 0 15 15,0 0 6-15,0 0 3 0,0 0 2 0,0 0 6 16,0 0 11-16,0 0 17 0,0 0 22 15,0 0 15-15,0 0 9 0,9 30-20 0,-9-30 7 16,0 0-22-16,-23 26 9 0,23-26-1 0,-23 29-2 16,23-29 1-16,-29 31-3 0,29-31 0 15,-30 29-4-15,30-29 0 0,-25 22-5 0,25-22 0 16,0 0-8-16,0 0-3 0,-28 25-6 0,28-25-4 16,0 0-2-16,0 0-4 0,0 0-4 0,0 0-5 15,0 0-4-15,0 0-3 0,0 0-3 0,0 0 1 16,0 0 0-16,0 0 1 0,25-37 6 0,-4 11-2 15,7-3 9-15,6-11-4 0,7-4-12 0,5-5 23 32,3-6-27-32,5 0 23 0,-3 1-8 0,2 1-9 15,-3 7 8-15,-3 7-8 0,-4 8 5 0,-6 6-4 16,-7 11 2-16,-30 14-1 0,37-9 0 0,-37 9 0 16,0 0 0-16,29 28 2 0,-29-28-2 0,18 50 2 15,-10-13-3-15,-1 7 4 0,-1 7-7 0,-3 7 7 16,-4 2 7-16,-1 3-22 0,-4 4 22 0,1 2-22 15,-4 0 9-15,0-1 9 0,-1-1-8 16,-3-2 8-16,3-5-10 0,-1-7 7 16,1-5-10-16,2-11-4 0,7 0-25 0,1-37-38 15,9 45-73-15,-9-45-126 0,0 0-296 0,37-19 18 16,-14-18 374-16</inkml:trace>
  <inkml:trace contextRef="#ctx0" brushRef="#br2" timeOffset="147974.7171">8953 3714 1217 0,'-30'-35'90'16,"30"35"-48"-16,-16-26-5 0,16 26 3 0,-11-27 9 16,11 27-1-16,0 0-1 0,0 0-3 15,0 0-3-15,0 0-6 0,0 0-13 0,0 0-11 16,0 0-8-16,0 0-3 0,-7 27 0 0,9-3 6 16,1 10 3-16,1 5 8 0,-4 3-3 0,0 4-14 0,0-1 23 15,0 3-27-15,0-6 28 0,2 1-9 0,-2-6-3 16,0-4 5-16,-2-5-8 0,2-3 4 15,0-25-3-15,0 30 2 0,0-30-3 0,0 0 2 32,0 0-1-32,0 0-1 0,0 0-1 0,0 0 0 15,0 0-1-15,0 0 2 0,-2-34 3 0,2 6-2 16,0-9 2-16,2-5-7 0,2-4 5 0,-1 0-7 16,2 1-5-16,3 2 19 0,-1 6-19 0,3 6 10 0,1 2-8 15,-11 29 0-15,32-42 0 0,-32 42 0 16,46-32 0-16,-20 18 0 0,8 4 0 0,3-6 0 15,9 4 0-15,0-4-25 0,9 3-32 16,-3-10-32-16,17 16-71 0,-23-37-134 0,19 20-313 16,2-3 21-16,-5-11 358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21:31:04.26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1578 1151 0,'0'0'282'0,"0"0"-231"16,-24-25-21-16,24 25-7 0,0 0 0 0,-8-33 9 16,8 33 0-16,6-32-2 0,-6 32-11 0,7-30-8 15,-7 30-7-15,0 0-1 0,0 0-2 0,0 0 1 16,0 0 2-16,0 0 1 0,0 0 6 0,0 0 2 0,18 30 4 16,-17 7-6-16,1 11 3 0,-5 8-11 0,-3 4 6 15,-1 5-9-15,-3 2 9 0,-3 2-13 0,1-2-8 16,-2 0 23-16,-1-7-27 0,5-1 11 0,-4-9-24 15,10-3-37-15,-8-22-37 0,24 17-91 0,-12-42-132 16,0 0-222-16,0 0 53 0,0 0 493 0</inkml:trace>
  <inkml:trace contextRef="#ctx0" brushRef="#br0" timeOffset="171.8945">1584 967 1527 0,'-48'21'107'0,"9"0"-73"0,5-3-26 0,9-2-5 16,25-16-5-16,0 0-6 0,0 0-27 15,-26 15-27-15,26-15-26 0,0 0-31 0,30 13-26 16,-30-13-89-16,32-23-232 0,14 30 0 0,-18-35 413 16</inkml:trace>
  <inkml:trace contextRef="#ctx0" brushRef="#br0" timeOffset="468.7543">3046 766 1044 0,'-15'-35'8'0,"-5"0"18"16,-5-9 41-16,9 19 17 0,-19-16 22 0,35 41-20 15,-62-44-26-15,28 36-19 0,-10 1-9 0,0 14-1 16,-8 5 0-16,3 14 7 0,-8 8-5 0,9 12 4 16,-3 8-13-16,7 8 5 0,-1 5-14 0,6 7 7 15,6 7-14-15,3 3-11 0,7 4 17 0,1 4-22 16,8 1 18-16,5 4-3 0,6 5-15 16,3-5 14-16,3 2-26 0,1-11 4 0,5-2-38 15,-6-19-35-15,22 11-16 0,-21-36-72 0,33 20-51 16,-27-34-103-16,-10-28-173 0,61 45 189 0,-61-45 315 15</inkml:trace>
  <inkml:trace contextRef="#ctx0" brushRef="#br0" timeOffset="625.0884">2092 1828 1376 0,'0'0'162'0,"-69"-16"-55"0,44 18-28 0,25-2-19 15,-30-3-17-15,30 3-17 0,0 0-16 0,0 0-10 16,0 0-1-16,25 1-1 0,3-4 1 0,18-4-8 15,11-9-18-15,22 0-38 0,-2-23-78 0,41 29-152 16,-10-27-311-16,9-7 41 0,11 17 417 16</inkml:trace>
  <inkml:trace contextRef="#ctx0" brushRef="#br0" timeOffset="1343.9777">5533 1520 1335 0,'0'0'66'0,"-62"-7"-4"16,34 10 5-16,-18-8 0 0,10 12-4 0,-13-5-19 15,3 7-12-15,-9 1-9 0,3 8-1 0,-4 1-2 16,3 8 3-16,1 3-5 0,4 1 4 0,2 3-3 15,4 6 2-15,1 3-7 0,4 2 3 0,3 3-8 16,8-1 5-16,4 3-8 0,5-4-12 0,8-6 18 16,5-5-23-16,10-7 21 0,4-3-9 0,-10-25-2 15,45 35 1-15,-12-22-2 16,8-12 1-16,7-6 2 0,1-7-1 0,6-9 2 16,2-9-2-16,5-7-9 0,0-9 24 0,0-9-22 15,0-1 23-15,-2-6-9 0,-2 1-8 0,-4 1 8 16,-8 2-8-16,-7 7 6 0,-9 3-6 0,-7 9 9 15,-7 9-2-15,-16 30 4 0,14-37 1 0,-14 37-2 16,0 0-6-16,0 0-3 0,0 0 0 16,0 0 0-16,0 0 0 0,0 0 0 0,-16 44 0 15,5-1 0-15,-5 10 0 0,-1 12 0 0,-1 2 0 16,-2 1 0-16,6-4 0 0,5-1-6 0,6-8-30 16,8-1 8-16,6-6-34 0,12-2 6 0,-4-11-36 15,26 14-55-15,-45-49-43 0,85 57-74 16,-48-27-248-16,9-23 20 0,19 15 331 0</inkml:trace>
  <inkml:trace contextRef="#ctx0" brushRef="#br0" timeOffset="1578.3581">6311 2011 1267 0,'-43'-3'109'0,"43"3"-50"0,-42 16 1 15,42-16 0-15,-45 23 13 0,45-23-44 0,-44 33 29 16,23-7-36-16,-4-4 11 0,4 6 2 16,-1-2-13-16,6 1-1 0,4-5-8 0,3 5-1 15,9-27-8-15,-7 46 0 0,7-46-6 0,16 44 1 16,-16-44-3-16,34 31 2 0,-6-18-10 0,2-10-12 16,14-1-23-16,1-16-40 0,22 10-67 15,-21-34-123-15,16 11-304 0,11-1 50 0,-13-18 373 16</inkml:trace>
  <inkml:trace contextRef="#ctx0" brushRef="#br0" timeOffset="1781.484">7063 1763 1673 0,'-62'18'88'0,"62"-18"-78"0,0 0-13 16,0 0 1-16,32-7 8 0,-32 7 0 0,46-15 0 15,-16 5-4-15,6-4 0 0,6-4-9 0,6-1-6 16,2-1-11-16,5 5-14 0,-8-10-24 0,15 16-29 16,-24-21-63-16,25 34-113 0,-29-11-261 0,-9-9 35 15,8 25 383-15</inkml:trace>
  <inkml:trace contextRef="#ctx0" brushRef="#br0" timeOffset="1937.7455">7054 2101 1757 0,'-32'25'67'0,"13"-2"-35"0,19-23-11 16,-11 30-2-16,11-30-6 0,0 0 4 16,34 26-7-16,-34-26-2 0,50 5-1 0,-13-8-2 15,11-8-2-15,10-5-3 0,9-5-10 0,4-9-28 16,14 11-43-16,-12-29-89 0,35 36-239 0,-20-21-200 16,5-4 42-16,7 15 493 0</inkml:trace>
  <inkml:trace contextRef="#ctx0" brushRef="#br0" timeOffset="2453.5586">8854 1759 1044 0,'26'-38'241'0,"4"8"-211"16,6-16 26-16,17 9 4 0,-7-14 12 15,12 14-16-15,-10-5-10 0,2 12-12 0,-11 2 0 16,-2 10-7-16,-10 4-2 0,-27 14-5 0,35-9-2 15,-35 9 1-15,0 0 0 0,27 19 0 0,-27-19-6 16,7 41-1-16,-9-9-10 0,-2 12 3 0,-4 8-7 16,-3 7 9-16,-2 2-4 0,1 4 7 0,1 2-5 15,6-2 9-15,3 1-10 0,6-5-6 0,5-3 21 16,5-3-26-16,5-7 23 0,8-6-11 16,8-9-5-16,3-5 3 0,2-8-3 0,5-8 4 15,1-7-2-15,1-13 2 0,5-6 3 16,1-11 0-16,4-12 9 0,-1-7-1 0,-3-11-9 15,2-5 19-15,-9-8-25 0,0 3 15 0,-5-6-6 16,-9 2-8-16,-5 4 8 0,-8 2-9 0,-8 1 0 16,-6 2 0-16,-5 7 0 0,-2 1 0 0,-3 6 0 15,-2 4 0-15,-2 3 0 0,0 7 0 16,9 32 0-16,-18-39-5 0,18 39-7 0,0 0-10 16,0 0-13-16,0 0-25 0,0 0-26 0,0 0-44 15,0 0-84-15,0 0-142 0,36 14-220 0,-2 4 71 16,-34-18 460-16</inkml:trace>
  <inkml:trace contextRef="#ctx0" brushRef="#br0" timeOffset="2844.3101">10738 992 1404 0,'-48'-16'429'16,"48"16"-402"-16,0 0-17 0,0 0-2 0,0 0 3 15,0 0 6-15,0 0 8 0,29-25-3 16,-29 25-3-16,53-19-7 0,-16 6-4 0,6 3-5 16,3-3 2-16,0 6-3 0,-6 2 0 0,-2 5-2 15,-8 4 0-15,-6 1 2 0,-24-5 0 0,32 16 1 16,-32-16 0-16,0 0 0 0,9 35 1 15,-9-35 0-15,-16 42-1 0,0-15 2 0,-10 4-5 16,-6 1 4-16,-4-2-5 0,-3 5-5 0,4-5 22 16,1 4-22-16,6-6 13 0,7-4-7 0,21-24 0 15,-21 41 0-15,21-41 0 0,7 32 0 0,-7-32 0 16,39 31 0-16,-6-22-2 0,8-2-2 0,12-7 1 16,7-5-6-16,9-2-11 0,4-11-21 15,8 6-28-15,-10-18-52 0,25 28-86 0,-38-26-264 16,24 7-135-16,-1 7 113 0</inkml:trace>
  <inkml:trace contextRef="#ctx0" brushRef="#br0" timeOffset="3172.4432">8707 3072 1520 0,'-50'0'91'0,"50"0"-69"0,25-27 8 0,7 10 12 16,10-15-3-16,17 2 26 0,10-9-38 0,16 2 21 15,7-5-16-15,16 3-14 0,7 0-1 0,7 1-12 16,9 2 0-16,-1 3-5 0,-1 5 1 16,0 0-9-16,-3 8-5 0,-2 1-4 0,-7 5-3 15,-7 0-6-15,-2 8-13 0,-14-8-29 0,8 25-65 16,-29-23-33-16,21 38-125 0,-23-12-269 16,-24-9 67-16,7 24 366 0</inkml:trace>
  <inkml:trace contextRef="#ctx0" brushRef="#br0" timeOffset="3593.5009">9752 3380 1354 0,'-25'24'91'16,"16"17"-34"-16,-9-2-8 0,9 10 5 0,-6-1-18 16,0 8 1-1,-6-1-10-15,3 4 6 0,-3-6-10 0,5 4-16 16,2-10 19-16,7-3-30 0,2-5 25 0,5-9-11 16,0-5-9-16,0-25 2 0,8 26-2 0,-8-26 2 15,0 0-1-15,0 0 2 0,25 14-1 0,-25-14 3 16,0 0 3-16,22-35-1 0,-17 7 3 0,2-6-6 15,-2-6-11-15,1-3 24 0,-3-2-24 16,-1-1 27-16,-4-2-5 0,2 6-3 0,-5-4 11 0,1 4-6 16,-1-2 6-16,1 5-7 0,3 2 5 0,4 9-13 15,1 3-9-15,-4 25 0 0,23-38 0 0,-23 38 0 16,46-39 0-16,-11 21 0 0,9-1 0 16,8 5 0-16,6-2 0 0,8 0 0 0,1 2 0 0,2-2 0 15,0 7 0-15,-5-5-4 0,10 9-86 0,-13-25-92 16,36 11-421-16,-26-6-32 0,7 0 103 0</inkml:trace>
  <inkml:trace contextRef="#ctx0" brushRef="#br0" timeOffset="6883.0111">13915 3024 576 0,'0'0'114'0,"0"0"33"0,0 0 1 16,0 0-10-16,0 0-31 0,0 0-5 0,0 0-44 15,0 0 10-15,0 0-6 0,-37-16-7 0,37 16 19 16,-33-33-49-16,33 33 17 0,-52-58-41 0,20 21 2 15,-1-13 3-15,-3-4-9 0,1-6 8 16,-8-7-9-16,1-4 10 0,-4-3-10 0,-2-1 10 16,-2-3-11-16,-3-1 13 0,-2-4 3 0,0-3-21 15,1 3 21-15,0 4-21 0,7 7 6 16,2 3 12-16,6 4-10 0,7 7 10 0,9 0-9 16,9 3 8-16,9 0-11 0,10-3 7 0,9 0-7 15,13-5 8-15,8 3-9 0,11 0-9 0,11 2 26 16,5-2-25-16,4 7 27 0,5 4-9 15,-1 7-7-15,-1 15 4 0,-1 9-5 0,-4 15 1 16,-10 10 0-16,-6 14-4 0,-12 9 0 0,-12 21-10 16,-13 13-14-16,-13 18 22 0,-19 17-21 0,-18 15 26 15,-21 13 7-15,-18 7-2 0,-9 11 37 0,-16 2 9 16,4 8-3-16,-12-3 8 0,4 3-19 0,-1-11-11 16,9-1 17-16,4-14-23 0,13-11-2 15,8-13 9-15,15-10-23 0,19-15 13 16,15-17-10-16,18-14-10 0,17-15 5 0,20-13-5 15,18-9-3-15,23-10-4 0,21-16-4 0,20-13-6 16,17-17-11-16,20-10-2 0,1-22-28 0,29 9-26 16,-12-35-80-16,33 30-218 0,-18-13-188 0,-14-8 32 15,1 24 513-15</inkml:trace>
  <inkml:trace contextRef="#ctx0" brushRef="#br1" timeOffset="13395.8643">15398 1402 1094 0,'0'0'109'0,"0"0"-21"16,0 0-19-16,-9-30-16 0,9 30-10 0,0 0 5 16,7-26-2-16,-7 26-2 0,0 0-3 0,7-30-8 15,-7 30-7-15,0 0-8 0,0 0-8 0,0 0-4 0,0 0-2 16,0 0 1-16,0 0 4 0,27 45-4 16,-17-8 4-16,-1 13-10 0,-2 13 9 0,-7 9-9 15,-5 9 12-15,-7 9-10 0,-4 2 13 16,-9 6 5-16,0 1-22 0,-2-2 18 0,1-6-20 15,1-2-1 1,4-10 11-16,5-11-11 0,7-11-1 0,11-10-19 0,0-15-24 0,19 0-30 0,-21-32-20 0,51 33-66 16,-51-33-78-16,66-24-176 0,-18 8-76 0,-15-32 275 31</inkml:trace>
  <inkml:trace contextRef="#ctx0" brushRef="#br1" timeOffset="13614.7205">15366 1273 1776 0,'-43'4'40'16,"43"-4"-16"-16,0 0-18 0,0 0-9 16,0 0 0-16,0 0 1 0,38-11 4 0,-8 6 0 15,9-6 2-15,9-1-3 0,6-4 1 0,8-3-3 16,7-6-17-16,6 1 21 0,5-3-42 0,-6-5 17 15,9 8-38-15,-12-10-25 0,12 24-32 0,-23-18-25 16,18 33-33-16,-35-17-77 0,5 6-184 0,0 29-10 16,-48-23 388-16</inkml:trace>
  <inkml:trace contextRef="#ctx0" brushRef="#br1" timeOffset="13808.4048">15171 2103 1632 0,'0'0'78'0,"-32"3"-55"0,32-3-17 16,0 0-12-16,41-19-18 0,-2 1 41 0,14-6-27 15,13-8 34-15,10-8-8 0,16-8-8 0,9 2 0 0,12-5-10 16,4 4-4-16,-5-3-22 0,6 12-30 16,-20-15-60-16,20 35-96 0,-42-24-174 0,8 15-140 15,-1 20 99-15,-30-21 429 0</inkml:trace>
  <inkml:trace contextRef="#ctx0" brushRef="#br1" timeOffset="14037.9958">16829 1840 1804 0,'0'0'23'0,"0"0"-14"16,0 0-7-16,0 0-3 0,25-21 6 15,1 2 0-15,4-4 5 0,6 2-4 0,3-2 0 16,3-2-7-16,6 4-1 0,0-2-10 0,3 4-4 0,2-4-16 16,6 13-30-1,-10-12-13-15,13 21-29 0,-21-24-66 0,21 36-104 16,-21-11-251-16,-15-6 29 0,6 29 397 0</inkml:trace>
  <inkml:trace contextRef="#ctx0" brushRef="#br1" timeOffset="14221.2642">16666 2339 1709 0,'-46'16'62'15,"46"-16"-43"-15,-27 17-14 0,27-17 1 0,0 0 5 16,39 7 9-16,-7-10 8 0,14-1-3 16,9-10-2-16,11-5-5 0,12-13-6 0,7-1-3 15,10-13-3-15,4 0-20 0,13 0-34 0,-4-3-10 16,18 16-97-16,-22-31-64 0,36 32-211 0,-19-13-147 15,-3-6 126-15,15 24 451 0</inkml:trace>
  <inkml:trace contextRef="#ctx0" brushRef="#br1" timeOffset="14939.9782">19069 1715 1308 0,'0'0'56'0,"-26"6"-38"16,26-6 1-16,-34 19 5 0,34-19 10 0,-39 41-1 16,20-10 7-16,-10 1-3 0,4 12 5 0,-10-3-8 15,8 8 5-15,-6 0 10 0,6 11-30 0,-1-4 19 16,3 8-32-16,-1-4 2 0,4 1 9 0,-1-1-11 16,6-3 8-16,1-5-11 0,3-6 5 15,6-9-6-15,5-10 3 0,2-27-4 0,7 30 1 16,-7-30-2-16,0 0 3 0,25 3-1 15,-25-3 6-15,25-21 7 0,-25 21-3 0,34-60 4 16,-15 11-11-16,4-13 1 0,0-7-9 0,2 2 9 16,-2-5-11-16,0 0-7 0,-3 5 21 0,-3 0-20 15,-4 6 21-15,-5-1-2 0,0 0-9 0,-3 9 7 16,-2-1-7-16,1 6 6 0,1 8-7 16,-1 8 5-16,-4 32-3 0,7-32 5 0,-7 32 0 15,0 0 1-15,0 0-1 0,0 0-3 0,0 0 1 16,11 25 0-16,-11-25 4 0,21 42-3 0,-5-15 2 15,0 1-7-15,5 0 4 0,0 0-4 0,6 0 4 16,1-1-4-16,6-4 6 0,5 0-3 16,8-8 4-16,5-2 1 0,5-6-1 0,3-7 1 15,5-5-2-15,1-8 1 0,1-4-1 16,-3-6 2-16,-6-5-6 0,-5-2-1 0,-5-2 0 16,-7 0 0-16,-4 2 0 0,-8 0 0 0,-5 6 0 15,-24 24 0-15,30-41 0 0,-30 41 0 0,0 0 0 16,16-26 0-16,-16 26 0 0,0 0 0 0,0 0 0 15,0 0 0-15,0 0 0 0,0 0 0 0,-5 33 0 16,7-6 0-16,0 11 0 0,1 10 0 16,1 7 0-16,1 3 0 0,-1 3 0 0,1 4 0 15,2-1 0-15,-2-2 0 0,2-6 0 0,0-3 0 16,2-6 0-16,2-1 0 0,-2-11-28 16,7 8-62-16,-16-43-82 0,37 47-372 0,-30-22-73 15,-7-25 29-15</inkml:trace>
  <inkml:trace contextRef="#ctx0" brushRef="#br0" timeOffset="19078.3288">21490 1833 970 0,'-26'-19'121'0,"26"19"-35"16,-43-28 4-16,43 28 3 0,-55-21-13 0,29 17-15 15,-17-8-10-15,10 8-8 0,-15-3-5 0,5 9-5 16,-8-2-5-16,1 7-6 0,-3-2-6 0,7 8 0 16,-5-1-1-16,5 9 1 15,-2 4-3-15,2 1 1 0,2 9-9 0,-1 2 4 16,3 6-4-16,5 1-7 0,1 3 25 0,4 1-26 15,6-6 23-15,6 2-13 0,6-2-10 0,11-3 5 16,4-2-6-16,5 0 4 0,8-2-4 0,3-1 4 16,8-2-5-16,5-4 4 0,9-5-4 0,9-6 4 15,9-11-3-15,7-10 0 0,10-14 3 0,6-8-2 16,6-13 4-16,5-10-5 0,-1-4 5 16,4-9-8-16,-5-3 8 0,-6-3 4 0,-5 1-21 15,-11 3 19-15,-7 6-18 0,-8 7 8 0,-12 2 7 16,-10 10-3-16,-8 6 3 0,-10 4-4 0,-12 29 4 15,9-33-3-15,-9 33 2 0,0 0 0 0,0 0-1 16,0 0-2-16,-28 2-1 0,28-2 0 16,-39 60-1-16,10-4 8 0,-4 18-6 0,-1 10 0 15,-3 1 15-15,3 7-19 0,8-11 15 16,4-6-6-16,12-6-11 0,8-7 1 0,11-6-20 16,7-8-12-16,14-1-29 0,0-22-47 0,30 19-104 15,-28-44-188-15,28 7-162 0,4-11 40 0,-13-24 466 16</inkml:trace>
  <inkml:trace contextRef="#ctx0" brushRef="#br0" timeOffset="23781.1208">21053 1573 784 0,'0'0'83'16,"-41"-23"-53"-16,41 23-15 0,-42-18-8 0,17 6 8 0,25 12 8 15,-48-19 12-15,48 19 4 0,-50-11-7 16,26 11-7-16,-7 2-10 0,5 5-3 16,-6 5 0-16,2 7 7 0,-4 1 4 0,4 12 7 15,-2-2-9-15,2 5 0 0,0 2-14 0,2 3 1 16,1 2-9-16,-1 3 5 0,7 0-7 0,-2 1 8 16,3 3 9-16,2 4-9 0,1 4 10 0,1 4-27 15,-2 4 9-15,2 4-7 0,0 2 6 0,4 1 15 16,3 5-10-16,4 6 12 0,6 2-4 0,12 4 14 15,6-2 6-15,13-1-23 0,11-7 16 16,10 2-29-16,9-10 5 0,9-3 9 0,6-9-10 16,8-7 6-16,11-15-8 0,9-7 7 15,4-17-4-15,10-19 1 0,10-20 0 0,2-22-4 16,8-22 9-16,-7-22 5 0,1-19-18 0,-7-12 19 16,-13-14-17-16,-1-8-2 0,-18 1 21 0,-11 1-7 15,-28 4 30-15,-11 21 47 0,-40-9 4 0,-10 25 11 16,-38-12-18-16,-13 11-45 0,-26 1-3 15,-14 2-27-15,-18 10 3 0,-6 7-21 0,-12 20-17 16,-5 12 16-16,-3 26-41 0,-8 13 23 0,9 28-20 16,-12-2-57-16,22 32 14 0,-11-20-115 0,24 11-312 15,7 19 49-15,-12-24 255 0</inkml:trace>
  <inkml:trace contextRef="#ctx0" brushRef="#br0" timeOffset="24687.5181">5928 741 335 0,'12'-29'48'0,"-12"29"-2"16,0 0 0-16,-16-25 9 0,16 25 15 15,0 0 10-15,-39-14 4 0,39 14-3 16,-35-4-10-16,35 4-5 0,-42 4-6 0,42-4-4 15,-55 2-2-15,28 5-1 0,-10-9-4 0,7 11-5 16,-11-8-12-16,6 10-7 0,-6-4-13 0,-2 5-4 16,-3 6-6-16,-3 1-1 0,-3 6-4 0,-3 1 2 15,-1 6-4-15,-3 3 5 0,-3 9-6 0,0 2 8 16,-3 5 11-16,-1 4-10 0,-3 5 9 0,-2 3-26 16,2 0 8-16,0 3-7 0,4-1 11 15,1 4 19-15,2-1-7 0,7 3 12 0,2-4-12 16,10 3 4-16,6-1-14 0,9 5 11 0,5 1 4 15,9 3-27-15,7 1 24 0,8 2-25 16,12 4 6-16,6-3 14 0,10 7-16 0,8-3 14 16,12 7-14-16,8-3 15 0,12 0 3 0,6-4-24 15,8-5 23-15,4-2-31 0,10-6 2 16,6-6 8-16,10-6-14 0,4-13 14 0,12-4-4 16,4-16 9-16,5-12 0 0,6-20 3 0,-3-19 6 15,1-21-4-15,3-23 18 0,-3-15 0 0,-13-28 13 16,2-8 33-16,-26-28-9 0,1-5 12 0,-17-25 0 15,-6-4-15-15,-19-12-12 0,-8 7 2 0,-24-5-11 16,-16 9-19-16,-28 3 3 0,-26 7 3 0,-25 12-13 16,-26 8 9-16,-29 13 3 0,-21 12-21 15,-18 15 12-15,-17 19-19 0,-5 29 7 16,-8 26-12-16,4 33 5 0,1 27 0 0,12 32-25 16,1 3-27-16,31 37-89 0,-14-25-146 0,35 24-256 15,23 6 26-15,4-24 434 0</inkml:trace>
  <inkml:trace contextRef="#ctx0" brushRef="#br0" timeOffset="30731.7615">11324 541 941 0,'0'0'106'0,"-28"-6"-19"0,28 6-5 15,-25-5-11-15,25 5-9 0,0 0-12 0,-28-12-12 16,28 12-8-16,-25-18-10 0,25 18-6 0,-30-21-7 15,30 21-3-15,-34-28-4 0,34 28 2 0,-39-30-2 16,15 14 2-16,-1 4-2 0,-5-1 3 0,-2 1-3 16,-4 5 3-16,-3 2 0 0,-3 1 0 15,-2 4 1-15,-6 6 0 0,0-1 3 0,-4 2-1 16,-1 3 5-16,-2-3 1 0,-1 6 5 0,-3-6 3 16,-1 3 4-16,-5-3-3 0,0 6-1 0,-6-4-5 15,4-1 0-15,-2-2-3 0,0 1 0 0,1-4-4 16,0 1-1-16,1-2-1 0,4-2-2 0,1-2 0 15,-1 2 0-15,-4-2-3 0,3 2 1 0,-5-2 2 16,6 4-1-16,-1 2 1 16,2-1 0-16,1 2-2 0,-5 2-2 0,5-1-2 15,1 4 3-15,1-1-2 0,8 2 3 0,2-1-1 16,3 1 0-16,5-2 0 0,5-1 0 0,6-1-1 16,3 0 0-16,1 2 0 0,3-3 1 0,25-6-1 15,-42 8 1-15,42-8 0 0,-29 7 1 0,29-7 0 16,0 0-1-16,-24 9-2 0,24-9 0 0,0 0 0 15,0 0 1-15,-18 34-2 0,18-34 3 16,-7 56-4-16,7-14 4 0,0 8-5 0,0 11 8 16,2 8-9-16,-1 5 10 0,1 9 7 0,-2 1-21 15,2 10 20-15,1-1-20 0,-1 2 1 16,2-2 15-16,-3 4-14 0,-1-3 13 0,-1-1-14 16,-3-2-3-16,1 1 20 0,-4 1-19 0,-1-1 24 15,1 1-3-15,-2 2-12 0,1 4 14 16,-3 0-16-16,0 3 13 0,1 5-16 0,-1-1-4 15,2 5 16-15,0 0-16 0,2 0 16 0,0 0 0 16,0-2-14-16,0 0 15 0,2 0-16 0,-1 1-2 16,1-3 17-16,2 6-18 0,1-9 18 0,0 3 2 15,0-5-16-15,-3-8 16 0,0-5-14 0,-2-8 11 16,-1-5-10-16,1-4-6 0,-1-8 21 0,-3 1-21 16,2-7 24-16,-2-2-9 0,1-5-7 15,-1-5 8-15,-1-2-7 0,-1-5 7 16,1-2-5-16,1-2 7 0,1-3-4 0,1-2 6 15,0-4-5-15,9-26 1 0,-11 43-5 0,11-43 2 16,-3 33-3-16,3-33 1 0,0 0-2 0,14 30 2 16,-14-30-4-16,27 18 4 0,-27-18-3 0,40 12 0 15,-11-9 1-15,4-1-3 0,8-5 3 0,3-6-2 16,8-3 2-16,3-3-1 0,7-7 1 16,3 2-1-16,4-3 1 0,2-1 0 0,5-1 2 15,2 2-3-15,7 2 5 0,5 2-3 0,1 1 4 16,4 4-3-16,1 5 1 0,1 2-4 0,4 2-1 15,-1 3-2-15,-1 0-2 0,-4 2-2 0,3 2-1 16,-1-2 0-16,-3 3 1 0,0-4 3 16,-2-3 1-16,-7-3 1 0,-2-5 3 15,-5 3 1-15,-3-3 2 0,-3-4-3 0,-1 0 5 16,-2-7-4-16,-3 0 4 0,-3-5-4 0,-2-5 3 16,-5-4-4-16,1-7 6 0,-4-8 11 0,-2-2-28 15,1-6 27-15,-3-5-25 0,-3-2 8 0,1-4 10 16,-5-1-9-16,-1-3 9 0,-2-5-9 0,-2 1 11 15,0-4-12-15,-3-1 13 0,-2-4 2 0,-4-7-21 16,-1-2 19-16,-4-7-18 0,-4-2 1 16,1-3 16-16,-5-6-17 0,-4-4 18 0,0-5-2 15,-6-4-15-15,2-1 15 0,-3-1-15 0,1 3-2 16,4 4 19-16,1 5-19 0,3 7 18 16,3 9 0-16,0 7-20 0,1 8 21 0,-1 6-21 15,-1 7 6-15,-1 9 11 0,-2 2-10 0,-1 5 7 16,-4 7-9-16,-4 3 7 0,-3 6-9 0,-1 5 6 15,-5 1-5-15,-3 5 6 0,-3-4-4 16,-4-1 6-16,-3-1-5 0,-3-1 8 0,-4-3 12 16,-3-1-29-16,-1 0 31 0,-2-2-27 0,2-2 14 15,-2 3 12-15,1 1-6 0,-3 2 9 0,0 3-6 16,1 1 3-16,-1 7-7 0,2 2 1 0,4 6-7 16,-1 3 0-16,-1 8-3 0,2 3-4 0,-2 1-8 15,-2 8-13-15,-3-4-10 16,3 13-19-16,-11-11-36 0,18 23-63 0,-22-34-97 15,47 11-302-15,-39 16 31 0,9-32 359 0</inkml:trace>
  <inkml:trace contextRef="#ctx0" brushRef="#br0" timeOffset="32300.2641">11852 3943 445 0,'34'-21'48'0,"-34"21"-3"0,33 2-5 0,-33-2 1 15,41 18 2-15,-16-1-4 0,0 1 10 0,5 6-9 16,0 3 2-16,4 6-6 0,-1 1-12 0,6 8 0 31,0-3-4-31,9 10 9 0,-4 2-2 0,9 4 8 16,1-2-5-16,6 3 6 0,0-3-10 16,9 3 7-16,0 1-13 0,9 1 9 0,-2 2 9 15,9 5-24-15,0-4 27 0,7 10-29 0,-1-2 3 16,4 6 4-16,-1 3-13 0,5 5 12 0,-1-4-11 15,3 7 16-15,-4-5-14 0,8 2 13 0,-1-2 5 16,4 2-24-16,2-4 22 0,5 2-23 0,4-9 5 0,5 2 13 16,0-7-9-16,9-2 7 0,-2-8-14 15,7 1 9-15,3-13-10 0,5 0 7 0,4-1-7 16,8-6 5-16,-4-1-7 0,2-5 9 0,3-2-3 0,2-2 5 16,-1-7-5-16,3 2 0 0,-4-5 15 0,-3-1-35 15,0-3 37-15,-4-3-35 0,-7-6 17 0,4-1 1 16,-7-8 0-16,-2-5 15 0,-4-5-35 0,-1-1 35 15,-1-12-35-15,4-3 16 0,-1-10 4 0,1-6-8 16,-2-9 8-16,-3-1-11 0,0-6 10 16,0-6-10-16,-6-5 12 0,4-4-12 0,-10-4 10 15,-4-2-13 1,-4-1-6-16,-16-4 23 0,-1-1-20 16,-9 3 23-16,-13 2-3 0,-3 3-14 0,-18 1 11 15,-7 5-14-15,-12 1 13 0,-6 5-11 0,-8 7 12 16,-8 2-12-16,-5 8 12 0,-5-3-10 0,-4 4-9 15,-3 0 28-15,0 0-29 0,-3 1 28 0,3-1-11 16,2 0-7-16,1-2 8 0,2-1-9 0,3 1 7 16,1-2-7-16,1 1 7 0,2 5-8 0,2 3 8 0,0 3-7 15,0 6 7-15,0 2-5 0,-4 7 4 0,0 3-4 16,-5 25 4-16,6-37-3 0,-6 37 3 0,0 0-3 16,0 0 4-16,-15-22-2 0,15 22 2 0,0 0 1 15,0 0 5-15,-30-4 3 0,30 4 2 16,0 0 0-16,0 0-2 0,-26 5 1 0,26-5 0 0,0 0 0 15,0 0-2-15,0 0-1 0,-25 6-4 0,25-6-2 16,0 0-2-16,0 0-2 0,0 0 0 0,0 0-1 16,0 0-1-16,0 0 1 0,0 0 0 0,0 0 0 15,0 0-1-15,-5 37 3 0,1-13-6 16,-5 6 2-16,-1 9-7 0,-6-2 3 0,-6 7-4 31,-4 2 7-31,-8 3-4 0,-1 0 7 0,-8 4-3 16,3-7 8-16,-5-2-9 0,3-7 7 0,1-7-3 0,4-4 6 15,5-10 3-15,7-5 5 0,25-11 1 16,-32 0-3-16,32 0-3 0,0 0-5 0,-10-34-2 0,13 6-3 16,8-11 4-16,7-12-6 0,6-2 6 15,5-8-6-15,1-3 9 0,5-1-8 0,2 0 10 16,6-2-10-16,1 4 10 0,2-1-1 0,0 6-22 0,-1 2 22 16,-3 8-23-16,-3 8 15 0,-4 10 4 0,-3 7-2 15,-2 12 0-15,-5 4-2 0,-25 7 0 16,46 9 2-16,-46-9-1 0,45 37 5 0,-22-7-2 0,-2 11 4 15,2 8 15-15,0 11-27 0,0 5 24 16,-4 7-24-16,1 0 0 0,-6-1 10 0,0-2-9 16,-1-3 8-16,-5-7-8 15,1-5 2-15,-2-5-18 0,1-12-12 16,7 7-44-16,-15-44-36 0,43 66-97 16,-43-66-222-16,37 17-93 0,2-3 62 0,-39-14 463 15</inkml:trace>
  <inkml:trace contextRef="#ctx0" brushRef="#br0" timeOffset="33066.0133">10364 7464 1502 0,'0'0'71'16,"16"-26"-46"-16,-16 26-15 0,0 0-7 15,0 0-2-15,0 0-1 0,0 0 2 0,0 0-1 16,-1 28 3-16,-5 0 17 0,1 18-32 0,0 10 28 16,-4 11-26-16,0 7 5 0,-2 7 13 0,-1 4-13 15,0 1 14-15,-3 0-14 0,5-1 13 0,-3-8-16 16,5-1 14-16,2-6 6 0,4-8-28 16,6-11 28-16,1-12-40 0,11-6-14 0,-16-33-48 15,45 41-78-15,-45-41-56 0,51-14-234 0,-10 7-4 16,-24-37 263-16</inkml:trace>
  <inkml:trace contextRef="#ctx0" brushRef="#br0" timeOffset="33269.0943">10421 7462 1634 0,'-46'2'79'0,"46"-2"-57"0,0 0-18 0,0 0-7 16,0 0 4-16,0 0 6 0,46-25 5 0,-18 13 0 15,6-4 2-15,3-1-8 0,4-3 1 0,7-1-6 16,1 0 0-16,3 0-6 0,3 3-6 0,-4-5-18 16,6 16-32-16,-11-9-34 0,14 23-51 15,-32-26-102-15,25 17-254 0,-15 20-11 0,-38-18 327 16</inkml:trace>
  <inkml:trace contextRef="#ctx0" brushRef="#br0" timeOffset="33456.5925">10301 8146 1682 0,'-30'1'60'0,"30"-1"-31"0,0 0-18 15,0 0-7-15,0 0-3 0,17-28 1 0,12 5 7 16,10-3-3-16,8-9 7 0,7-2-10 0,8-4 3 16,3-1-12-16,8 7-12 0,-4-6-33 0,10 22-59 15,-22-25-101-15,28 37-209 0,-23-9-131 0,-11-2 93 16,13 32 458-16</inkml:trace>
  <inkml:trace contextRef="#ctx0" brushRef="#br0" timeOffset="33784.7208">11509 8341 1197 0,'0'0'104'0,"0"0"-40"16,-34-32 11-16,34 32-3 0,0 0-10 0,-34 0-17 15,34 0-19-15,-37 18-9 0,12-2-7 0,-1 9 4 16,-4 3 1-16,1 12-5 0,-4-5 35 0,6 15-26 15,-1-8 26-15,8 0-16 0,3-3-14 0,6-5 1 16,7-3-13-16,8-6 0 0,-4-25-7 0,28 37 2 16,-3-25-2-16,9-5-3 0,6-5-11 0,6-11-19 15,15 0-37-15,-12-22-63 0,38 22-141 16,-21-26-296-16,10-1 14 0,12 10 370 0</inkml:trace>
  <inkml:trace contextRef="#ctx0" brushRef="#br0" timeOffset="34050.4992">12619 7934 1832 0,'0'0'20'0,"0"0"-19"0,0 0-2 16,0 0-3-16,0 0 2 0,0 0 2 0,12-24-1 15,-12 24 0-15,39-25-4 0,-10 9-11 0,4 6-9 16,-1-6-15-16,14 9-17 0,-10-13-22 0,15 22-35 16,-21-27-63-16,30 36-95 0,-24-8-230 0,-1-13 21 15,20 26 406-15</inkml:trace>
  <inkml:trace contextRef="#ctx0" brushRef="#br0" timeOffset="34237.9796">12649 8468 1479 0,'-34'37'203'0,"8"-21"-161"0,26-16-35 0,0 0-1 15,0 0-2-15,0 0-1 0,0 0 3 16,34 0 4-16,-1-13 1 0,10-9-18 0,12-7 29 15,10-4-36-15,11-8 18 0,9 4-35 0,-3-12-54 16,21 28-92-16,-33-32-134 0,14 20-243 0,6 8 28 16,-14-19 435-16</inkml:trace>
  <inkml:trace contextRef="#ctx0" brushRef="#br0" timeOffset="34878.6878">14688 7885 1275 0,'0'0'112'0,"-38"-23"-34"16,38 23 3-16,-24-12 2 0,24 12-11 15,0 0-23-15,-30 5-16 0,30-5-16 0,-29 18-3 16,29-18-6-16,-26 42 1 0,11-16-3 0,3 11 7 16,0-1-4-16,1 6 6 0,2-2-6 15,2-1 3-15,0-5-7 0,5 1 5 0,0-7-7 16,2-2 3-16,0-26-4 0,8 37 1 0,-8-37-4 16,0 0 3-16,24 25-3 0,-24-25 2 0,25 4 1 15,-25-4-1-15,27-15 2 0,-27 15 0 0,28-33-1 16,-10 5-3-16,-1-9 4 0,1-5-7 0,0-4 8 15,0-4-6-15,-1-2 5 0,3 2-7 16,-4 1 8-16,-4 3-9 0,1 4 7 0,-5 5-5 16,1 2 4-16,-2 8-2 0,-7 27 3 0,13-33 1 15,-13 33 5-15,0 0 2 0,0 0 2 16,0 0-1-16,0 0-4 0,0 0-1 0,5 37-5 16,-3-11 3-16,0 2-5 0,-1 4 3 0,5-2-4 15,-1-2 3-15,4-3-2 0,-9-25 4 0,30 40-5 16,-30-40 5-16,53 23-3 0,-19-17 2 15,6-12 5-15,6-4 0 0,4-10 1 0,3-3-2 16,2-7 0-16,4-1-4 0,1-4 6 0,-4-1-7 16,-2 1-1-16,-5 2 0 0,-8 8 0 0,-4 2 0 15,-12 5 0-15,-25 18 0 0,28-19 0 0,-28 19 0 16,0 0 0-16,0 0 0 0,0 0 0 0,0 0 0 16,0 0 0-16,0 0 0 0,-12 46 0 15,-2-16 0-15,-4 12 0 0,-2 4 0 16,1 7 0-16,-2 5 0 0,3 2-11 0,-1 1-2 15,4-1-11-15,1-2 1 0,11-1-12 0,-3-8-2 16,10 4-27-16,-1-16-22 0,22 19-66 0,-25-56-145 16,25 48-281-16,10-17 33 0,-6-25 364 0</inkml:trace>
  <inkml:trace contextRef="#ctx0" brushRef="#br0" timeOffset="35347.5248">16133 7934 1433 0,'-29'7'62'16,"29"-7"-36"-16,31-24 15 0,0 8 9 0,-2-9 7 15,15 8-13-15,-3-8-6 0,7 4-7 0,-8-2-4 16,6 3-8-16,-8 5-5 0,-1 4-6 16,-7 4 3-16,-5 5 1 0,-25 2 1 0,33 7 2 15,-33-7-2-15,0 0-2 0,27 34-6 16,-27-34 1-16,3 44-7 0,-4-14 5 0,-5 1-6 16,1 6 5-16,-4 6-6 0,0-1 6 0,0 4-6 15,4-2 6-15,2-4-7 0,4-1 6 0,3-2-4 16,1-5 3-16,4-2-1 0,4-4 3 0,-13-26-3 15,35 39 5-15,-35-39-1 0,44 21 0 16,-17-19-3-16,3-6-1 0,5-5 3 0,6-8-1 16,9-8 7-16,-3-7-5 0,1-6 3 0,-3-5-5 15,-14 3 6-15,-2-1-4 0,-8 1 4 0,-7-2-4 16,-3-2 3-16,-6 1-6 0,-7 3 3 0,1 1-6 16,-5 4 4-16,-1-2-8 0,-2 2 3 0,0-2-12 15,1 3-3-15,-1 2-11 0,3 8-3 16,-1-3-13-16,7 27-7 0,-3-38-16 15,3 38-52-15,3-27-64 0,22 33-222 0,-25-6-147 16,0 0 68-16,41 1 485 0</inkml:trace>
  <inkml:trace contextRef="#ctx0" brushRef="#br0" timeOffset="35748.0355">17470 7320 1452 0,'0'0'163'0,"0"0"-124"0,-30-23-11 0,30 23 6 16,0 0 3-16,0 0-2 0,32-27 1 16,-32 27 0-16,37-14 0 0,-12 11-7 0,3-3-2 15,4 5-5-15,0-5 0 0,5 5-2 0,-2 1-5 16,-1 0-5-16,-4 3-4 0,-5-1-6 0,-25-2 0 15,39 10 0-15,-39-10 0 0,0 0 0 0,28 16 0 16,-28-16 0-16,0 0 0 0,0 32 0 0,0-32 0 16,-17 37 0-16,17-37 0 0,-38 48 0 0,14-24 0 15,-5 3 0-15,-3-3 0 16,6 1 0-16,-3 3 0 0,6-3 0 0,23-25 0 0,-35 44 0 16,35-44 0-16,-12 28 0 0,12-28 0 0,0 0 0 15,17 26 0-15,-17-26 0 0,34 14 0 0,-7-14 0 16,4-3 0-16,12-4 0 0,3-5 0 0,2-6 0 0,7 0 0 15,-2-6-11-15,11 6-58 0,-8-12-8 0,24 21-115 16,-32-31-274-16,23 15-130 0,-1 4 2 16,-15-14 553-16</inkml:trace>
  <inkml:trace contextRef="#ctx0" brushRef="#br0" timeOffset="36244.5277">14447 9086 1601 0,'-27'-23'66'0,"27"23"-36"0,0 0 2 0,30-31 2 16,-30 31-2-16,57-30-9 0,-18 12-4 0,11 2-3 15,4-2-1 1,8 1-4-16,11-4-2 0,7 3-5 0,8-1 0 16,6-1-3-16,7-1 2 0,5 2-2 0,8-2 5 15,8-2 1-15,5-2 5 0,13-1-5 0,0-6 5 16,4 0-8-16,8-5 3 16,4 0-6-16,-2-5-11 0,9-2 22 0,-5 2-23 15,-6 0 24-15,0 6-8 0,-10 3-3 0,-9 3-4 0,-6 4-11 16,-12 6-11-16,-10-3-15 0,-10 16-17 0,-20-9-23 15,-1 22-31-15,-30-19-38 0,15 33-70 0,-59-20-172 0,30 3-99 16,-19 24 90-16,-41-24 399 0</inkml:trace>
  <inkml:trace contextRef="#ctx0" brushRef="#br0" timeOffset="36728.1423">15965 9238 886 0,'0'0'127'0,"0"0"-60"0,0 0 11 0,8-27 8 15,-8 27 1-15,0 0-37 0,-12 27-10 16,12-27 1-16,-21 33 9 0,21-33 2 0,-27 53 3 16,13-25 7-16,9 13-35 0,-6-3 26 0,8 10-37 15,-6-2 8-15,7 1 1 0,-3-1-13 0,5-2 6 16,-2 0-11-16,4-5 7 0,-1-6-11 0,3 1 3 16,3-10-5-16,-7-24 1 0,16 36-2 0,-16-36 2 0,0 0-2 15,32 14 2-15,-32-14-2 0,0 0 1 16,25-16 3-16,-25 16-2 0,12-35 5 0,-7 10-2 15,-1-5 4-15,-1-2-2 0,-3 2 7 0,2 0-1 16,-5-1 5-16,-1-1-5 0,1 0 2 0,-1-1-7 16,4-2 2-16,2-4-8 0,5-2-8 0,3 6 21 15,6-2-21-15,4 5 26 0,5 6-17 16,3 5-3 0,4 2 0-16,3 6 0 0,3 1 0 15,4 3 0-15,1 2 0 0,1-2 0 0,4 6 0 16,-1-4 0-16,5 3-28 0,-1-5-36 0,13 9-52 0,-18-28-114 15,30 19-383-15,-10-3-5 0,-1-6 241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20T21:37:28.27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20T21:37:29.880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17415 7788 0,'0'0'0,"0"0"0,0 0 0,0 0 0,0 0 0</inkml:trace>
  <inkml:trace contextRef="#ctx1" brushRef="#br0">5970 1546 439 0,'0'0'65'0,"-46"-7"-19"0,20 6-9 0,-4 1-2 15,0 1 6-15,-6 3 8 0,1-1 5 0,-2 4 1 16,-6 0-6-16,4 4-6 0,-9-6 1 0,2 6-6 16,-3-4-9-16,-3 3-4 0,1 1-15 0,-2 0-4 0,-4-1-6 15,2 4 0-15,-3-1-3 0,-1 1 1 0,3-2-2 16,-5 0-1-16,1 6-3 0,-2 0 4 0,2 3-1 16,-5 2 3-16,1 3-1 0,-2 2 6 0,1 2-1 15,-3 4 5-15,-1-1 3 0,4 4 6 0,-4-2 13 16,5 9-25-16,-3-3 23 0,3 3-27 0,-2 0 9 15,1 3 4-15,-1 3-11 0,1 1 7 0,-2 3-13 16,-1 6 10-16,1 4-11 0,-4 3 7 0,4 1-7 16,-2 5 7-16,1 2-11 0,1-1 14 0,2 7 3 15,1 0-20-15,0 2 24 0,0 5-23 16,1 0 5-16,-1 2 13 0,0 2-14 0,2 1 14 16,0 4-14-16,-3 5 16 0,1 4 2 0,4 3-19 15,-1 0 20-15,6-2-18 0,2 3 2 0,2 1 19 16,1 0-12-16,8-2 19 0,-2 3 1 0,8-1-19 15,6-3 15-15,2-1-22 0,6-1-1 0,5-2 14 16,4 2-18-16,3 1 14 0,4 0 2 0,5 3-18 16,2-3 18-16,3-1-20 0,3 3-3 0,0-5 13 15,6 5-20-15,-1-5 14 0,4 3-2 0,0-5-18 16,3 6 17-16,3-1-17 0,-1 1 2 0,0-1 15 16,4 2-14-16,-2-6 14 0,5 11-15 0,-3-5 16 15,5 0 7-15,0-1-9 0,4-4 19 16,3-4-12-16,6-1 0 0,1 3 12 0,7-3-11 15,4-4 14-15,5 5-1 0,2-5-13 0,4 2 20 16,3 0-18-16,5-7 7 0,4 0 10 0,0 1-16 16,2 1 9-16,3-4-14 0,0 3 10 0,8-1 4 15,1-2-19-15,2 0 18 0,3-1-17 0,2-5 3 16,4-1 12-16,1-1-11 0,3-6 11 0,2-2-9 16,3-3 11-16,1-1-11 0,4-1 10 0,4-5 6 15,1-1-9-15,4-4 10 0,1-8-24 0,2 4 11 16,4-7-7-16,4-4 11 0,6 2 7 0,1-7-5 15,3-4 6-15,5-3-3 0,0-1 5 0,0-8-3 16,4 0 3-16,-7-2-6 0,7-1 1 16,-4-4-5-16,1-2 2 0,-1-5-2 0,0 0 2 15,-1-5 0-15,-1-2 0 0,3-3 1 0,-1-6-2 16,2-5 3-16,4-2-4 0,-4-5 2 0,2-2-4 16,5-5 6-16,-2-4-4 0,1-5 6 0,2-5-6 15,-6-6 4-15,0-1-8 0,-4-8 10 0,3-1 12 16,-5-5-25-16,1 3 28 0,-11-7-27 0,-1 0 5 15,1-3 12-15,0-1-14 0,-2 1 14 0,1-6-6 16,-12-8 16-16,-1-1-11 0,-8-7 10 0,-2-3-1 16,-5 2-28-16,-1-4 23 0,-7-1-24 0,-4-3 2 15,-7-1 14-15,-2-2-19 0,-6 2 17 16,-3-4 2-16,-8-3-19 0,-6-2 21 0,-2-3-20 16,-3 1 0-16,-3-5 18 0,-4-4-19 0,-4 1 19 15,-5-8-4-15,-2 1-17 0,-1-3 17 0,-8-2-16 16,-1-1 0-16,-6-2 20 0,-3-5-23 0,-5 7 2 15,-3-3 15-15,-4 0-15 0,-8 1 16 16,-3-1 5-16,-6 1-21 0,-8 0 20 0,-4 1-5 16,-7-1-13-16,-4-3 16 0,-4 3-16 0,-5 1 0 15,-6 1 21-15,-6-3-5 0,-2 1-14 0,-7 6 13 16,-3-1-14-16,-3 4-1 0,-8 2 21 0,0-1-21 16,-5 1 21-16,-4-2 1 0,-7 5-10 0,0 6 25 15,-5-2-10-15,2 9 5 0,-7-4 18 16,3 2-25-16,-7 2 13 0,3-2-5 15,-3 0-27-15,0 2 18 0,1 1-23 0,-7 1 1 16,1 3 17-16,-6 2-18 0,-3 3 14 0,-3 6-18 16,-6 5-6-16,-7 2 22 0,-4 3-24 0,-7 3 25 15,1 7-6-15,-8 2-10 0,-2 2 13 0,-1 1-9 16,-13 3 13-16,-3 1-11 0,-2 4 11 0,-2 6-11 16,-3 1 10-16,-2 3-9 0,0 8 7 0,-9 2 11 15,3 4-33-15,1 3 28 0,-1 15-43 16,-4 6 8-16,1 24 3 0,-9 10-35 0,4 34-12 15,-17 4-56-15,17 44-37 0,-34-2-43 0,16 28-77 16,-1 27-120-16,-30-20 224 0,40 39 179 16</inkml:trace>
  <inkml:trace contextRef="#ctx1" brushRef="#br0" timeOffset="1000.1358">7425 6592 633 0,'-24'25'95'0,"24"-25"-48"0,-38 32-22 0,38-32-13 15,0 0 7-15,-31 19 5 0,31-19 0 0,0 0-3 16,0 0 1-16,0 0 11 0,0 0 13 0,13-34 19 16,-13 34 4-16,23-38-16 0,2 15 11 0,-8-16-21 15,15 4 6-15,0-14-1 0,11 1-15 16,1-12 4-16,9 0-16 0,0-8 4 15,7-5-16-15,6-6 7 0,5-4-17 0,7 1 11 16,5-5 3-16,2-3-24 0,3 1 22 0,5-7-24 16,2 7 7-16,3-6 14 0,1-2-16 0,2-4 16 15,1-4-16-15,8 1-2 0,0-5 21 0,2-4-18 16,3-2 19-16,-4-6 0 0,3-1-20 0,-3 1 20 16,-4-1-21-16,-3 6 2 0,-1 2 19 0,-6 1-19 15,-1 7 20-15,-11 7-3 0,-4 10-16 16,-8 9 12-16,-11 13-20 0,-9 15-3 0,-16 4-24 15,-3 23-18-15,-22-3-19 0,-12 28-27 0,0 0-51 16,0 0-89-16,0 0-57 0,-46-5-121 16,37 35 294-16,-31-30 129 0</inkml:trace>
  <inkml:trace contextRef="#ctx1" brushRef="#br0" timeOffset="1531.4612">10129 3647 419 0,'3'-24'11'0,"-3"24"-4"0,4-50 6 16,-4 50 12-16,7-42 10 0,-7 42 10 0,5-33 1 16,-5 33-4-16,6-27-6 0,-6 27-4 0,0 0-2 15,14-35 3-15,-14 35 5 0,19-26 8 0,-19 26 11 16,32-41 7-16,-14 9 11 0,12 8-1 0,-3-17 6 16,15 8-16-16,-8-15-4 0,14 6-20 0,-6-7-6 15,6 3 3-15,-4 0-39 0,0 4 25 0,-1 3-35 16,-4 6 11-16,-5 6 4 0,-6 4-5 15,-28 23 5-15,39-28-4 0,-39 28-3 0,0 0-11 16,0 0-10-16,0 0-18 0,0 0-26 16,0 0-29-16,3 30-22 0,-3-30-10 0,-26 39 13 15,26-39-9-15,-27 42-2 0,18-17-55 0,9-25-60 16,-5 47 91-16,5-47 152 0</inkml:trace>
  <inkml:trace contextRef="#ctx1" brushRef="#br0" timeOffset="2015.8518">10049 3012 824 0,'-28'17'38'0,"28"-17"13"16,-27 0 13-16,27 0-10 0,0 0-14 15,0 0-8-15,0 0 0 0,0 0 16 0,0 0 13 16,36-26 6-16,-4 21-9 0,-1-15-12 0,14 6-14 16,3-9-26-16,8 2 8 0,4-5-20 15,4-3 14-15,-2-2 4 0,2 4-5 0,-4-1 3 16,-1 4-7-16,-6 2 2 0,-5 7-5 0,-8 4 1 16,-6 7-3-16,-4 12 0 0,-5 6 0 0,-6 16-3 15,-3 12 8-15,-9 18 9 0,-7 12-25 0,-10 11 25 16,-8 8-24-16,-9 3 4 0,-3 1 16 0,-5-2-16 15,-2-3 16-15,0-7-19 0,1-9 2 16,6-4-37-16,-2-21-37 0,23 11-100 0,-14-5-240 16,16-29-66-16,23 13 236 0</inkml:trace>
  <inkml:trace contextRef="#ctx1" brushRef="#br0" timeOffset="2757.7867">17512 696 1116 0,'-15'-25'43'16,"-12"20"-95"-16,27 5-4 0,-53 16 15 0,21 1 27 16,-5 11 30-16,-6 4 16 0,3 17 24 0,-10-1 10 15,11 21 14-15,-11-4-13 0,15 14-10 0,-6-5 16 16,15 12-34-16,-3-8 11 0,15 6-14 0,2-13-19 15,12-3 5-15,7-13-10 0,11-7 2 32,5-10-12-32,12-11 6 0,6-6 1 0,8-9 6 15,8-12 9-15,10-5 1 0,2-13 2 0,6-6-5 16,-1-13 1-16,4-9-10 0,-5-9 3 0,-3-3-11 16,-6-5 2-16,-11-2-10 0,-12-1 9 0,-7 0 5 15,-13 0-28-15,-10 3 17 0,-13 8-39 0,-16-3 1 0,-7 11 4 16,-15-1-12-16,-3 13 9 0,-15-2-4 15,1 14 2-15,-10-5-2 0,7 12 2 0,-4 4-2 0,11 15-1 0,-6 1-3 16,18 17-23-16,-5-12-66 0,25 17-137 0,9 6-197 16,12-32 66-16,-14 51 402 0</inkml:trace>
  <inkml:trace contextRef="#ctx1" brushRef="#br0" timeOffset="2935.6091">17746 1361 1773 0,'-48'37'25'0,"48"-37"-21"0,-42 30-5 0,42-30 3 16,-25 29-4-16,25-29-3 0,-9 38-6 0,7-13 4 15,2 5-13-15,0-5-6 0,11 10-50 0,-11-35-31 32,30 56-26-32,-30-56-44 0,48 49-62 0,-20-17-232 15,-28-32 28-15,71 27 358 0</inkml:trace>
  <inkml:trace contextRef="#ctx1" brushRef="#br0" timeOffset="3270.7025">18184 1305 1304 0,'-7'39'119'0,"-27"-6"-87"0,13 10 4 0,-2-6 1 16,9 8 9-16,-1-9-11 0,10 2-1 15,-2-6-16-15,9-2 1 0,5-2-11 0,-7-28 2 0,30 42-3 16,-5-26 4-16,7-7 2 0,7-2 6 16,1-10 3-16,10-1-2 0,-4-10-3 15,4-4-7-15,-4-5-6 0,0-1-3 0,-6-4 3 16,1-4-4-16,-2-2 4 0,-5 1-5 0,-2 1 4 16,-6 4-4-16,-6 0 4 0,-4 1-5 0,-16 27 5 0,23-44-4 15,-23 44 2-15,12-29 0 0,-12 29 0 0,0 0 1 16,0 0 0-16,0 0 0 0,0 0-4 0,0 0-5 15,-11 29-4-15,4-4-1 0,-2 7-2 16,-1 3 6-16,1 2-12 0,2-7-10 0,10 5-40 16,-3-35-33-16,16 57-69 0,-16-57-73 0,0 0-246 15,52 26 6-15,-52-26 313 0</inkml:trace>
  <inkml:trace contextRef="#ctx1" brushRef="#br0" timeOffset="3458.9833">19498 724 1472 0,'0'0'114'0,"0"0"-30"16,-27 0-8-16,27 0-23 0,-30 28-18 0,11 0-17 15,-1 11-2-15,-1 10-10 0,0 6 5 0,-1 5-9 16,1 0 7-16,3 0 3 0,1 3-28 0,3-3 23 16,3-2-36-16,7 2-29 0,-3-16-19 15,18 16-47-15,-20-34-92 0,37 34-126 0,-13-16-187 16,-7-14 34-16,23 19 467 0</inkml:trace>
  <inkml:trace contextRef="#ctx1" brushRef="#br0" timeOffset="4133.079">20867 856 1144 0,'25'19'73'16,"-25"-19"-66"-16,-7 36-6 0,3-8-2 0,0 5 8 16,-3 6 4-16,2 10 16 0,-6 1 15 0,3 11-26 15,-7-1 20-15,3 7-30 0,-4-5 11 16,4 3 17-16,-4-5-12 0,5 1 15 0,-5-10-2 15,11 0 1-15,-6-14-9 0,9-3-5 16,1-9-21-16,1-25 3 0,3 30-2 0,-3-30 2 16,0 0 7-16,0 0 7 0,0 0 1 0,0 0 4 15,0 0 2-15,0 0-9 0,14-46 4 0,-7 9-11 16,1-11-3-16,0-5-9 0,1-5 8 0,0 0-9 16,-2 2 10-16,-1-2-10 0,-3-2 9 0,-1-4-9 15,0 3-9-15,-1-4 26 0,3-1-26 16,1 5 27-16,2-1-8 0,2 8-9 0,4 6 10 15,1 13-5-15,0 8 7 0,-14 27-3 0,0 0 1 16,34-26-3-16,-34 26-1 0,0 0 1 16,31 19-1-16,-31-19 2 0,34 30-3 0,-34-30 2 15,39 44-5-15,-21-17 4 0,-2 1-5 0,-2 5 7 16,-2-1-6-16,-1 3 7 0,-8-5 4 0,3 0 10 16,-6-30 3-16,-9 46 5 0,9-46-5 15,-32 39-17-15,7-24 8 0,-5 0-20 0,-7-7 23 16,-6 1-19-16,-3-5 10 0,-3-8-25 0,1 1-13 15,-3-10-11-15,13 8-73 0,-13-34-116 0,51 39-367 16,-44-54-2-16,28 13 259 0</inkml:trace>
  <inkml:trace contextRef="#ctx1" brushRef="#br0" timeOffset="5008.2352">22535 1157 1159 0,'0'0'137'0,"-25"-30"-124"16,25 30 7-16,-19-28-13 0,19 28 28 0,-21-26 13 15,21 26 0-15,-30-25 0 0,30 25-5 0,-41-14-3 16,41 14-4-16,-53 0-6 0,24 10-3 0,-8 1-3 16,3 8 1-16,-6-1 0 0,8 10-12 0,-4-1 27 15,6 4-35-15,0-1 27 0,2 2-17 16,5-2-6-16,7-2 3 0,16-28-8 0,-16 42 0 16,16-42-5-16,7 37 3 0,-7-37-4 0,25 32 3 15,-25-32-1-15,46 21 1 0,-14-17 0 16,3-4 1-16,10-7 0 0,2-4 1 0,6-10 3 15,2-4-3-15,0-6 6 0,-2-3-5 0,-1-1 3 16,-6-4-4-16,-2 2-11 0,-3 4 25 0,-6 1-24 16,-6 6 27-16,-29 26-8 0,35-37-3 15,-35 37 4-15,0 0 0 0,0 0 4 0,0 0-5 16,0 0-3-16,0 0-9 0,0 0 0 0,-21 37-1 16,-2 3 2-16,-4 13-2 0,-5 8 2 0,-3 8-1 15,-1 3-2-15,1 4-3 0,5-4-13 0,3-1 1 16,8-4-14-16,3-11-1 0,12-1-21 0,-1-17-20 15,19 12-54-15,-14-50-61 0,41 63-120 0,-9-42-249 16,-2-14 78-16,16 13 323 0</inkml:trace>
  <inkml:trace contextRef="#ctx1" brushRef="#br0" timeOffset="5320.7409">23176 985 1563 0,'0'0'288'0,"0"0"-270"0,0 0-21 16,0 0-1-16,0 0 2 0,0 0 5 0,37 28 2 15,-37-28 5-15,47 17 1 0,-21-8 1 0,4-4 0 16,6 1-2-16,-1-6-1 0,4 1-4 16,2-2 0-16,-2-1-2 0,0 0 0 0,-4 0 0 15,-1 1-1-15,-6-1-1 0,-1 0 0 16,-3 4 0-16,-24-2 0 0,39 5 2 0,-39-5 0 15,0 0 2-15,27 20-3 0,-27-20 2 0,7 29-3 16,-7-29-13-16,-3 55 26 0,-6-14-26 0,-6 4 25 16,-2 6-9-16,-6 6-8 0,-4 4 6 0,-1 5-18 15,-6 6 7-15,1 2-7 0,-5-4 8 0,3-1-6 16,-2-9-2-16,7-2-30 0,-2-11-26 0,19 12-63 16,-20-42-149-16,19 22-290 0,6-9 34 15,8-30 291-15</inkml:trace>
  <inkml:trace contextRef="#ctx1" brushRef="#br0" timeOffset="6039.5229">17851 2818 986 0,'-18'30'47'0,"-3"0"3"0,8 10 30 16,-11-6 22-16,11 13-36 0,-10-10 13 15,9 11-43-15,-6-9 6 0,10 10 2 0,-4-12-16 16,7 9-1-16,1-8-12 0,5 1 2 0,1-5-10 16,5-4 3-16,-5-30-8 0,19 40 2 0,-19-40-4 15,38 21 1-15,-38-21 0 0,49-3 1 0,-22-8 1 16,1-10-2-16,0-4 3 0,2-6-4 0,1-8 5 16,-1-3-8-16,-2-1 8 0,0-1-9 15,-1 0 8-15,-4 0-7 0,-2 2 7 0,-1 2 11 16,-6 4-32-16,-4 6 33 0,-2 6-34 15,-8 24 18-15,7-28 4 0,-7 28-1 0,0 0 2 16,0 0-3-16,0 0-4 0,0 0-1 0,0 0-3 16,-20 47-12-16,13-15 35 0,0 5-30 0,-2 5 31 15,2 0-11-15,0 1-5 0,3-1 10 0,4-3-2 16,4-1 6-16,3-6-6 0,4-2 4 0,-11-30-6 16,33 40 7-16,-33-40 0 0,50 18 2 15,-20-21 4-15,5-3 1 0,3-11-3 0,1-4-1 16,-2-8-4-16,2-6-9 0,-4-4 3 0,1-5-7 15,-5-3 3-15,-2-6-6 0,-3 2-10 0,-4-2 20 16,-6 2-32-16,-4 0 14 0,-5 3-26 0,-7-4-31 16,9 15-28-16,-21-18-41 0,12 55-54 15,0-72-66-15,0 72-142 0,19-35-62 16,-30 10 236-16</inkml:trace>
  <inkml:trace contextRef="#ctx1" brushRef="#br0" timeOffset="6711.4364">19055 3084 495 0,'0'0'134'0,"0"0"-53"0,0 0 54 16,0 0 0-16,0 0-4 0,0 0-46 16,0 0-27-16,0 0 2 0,-42-30 8 0,42 30 2 15,-45 7-6-15,45-7 1 0,-51 16-8 0,51-16-3 16,-55 24-18-16,28-4 1 0,-1-8-6 0,28-12 0 15,-46 39-2-15,46-39-5 0,-32 30-12 0,32-30-1 16,0 0-5-16,-16 32-3 0,16-32-3 16,0 0 0-16,25 19-2 0,-25-19 1 0,37 5 0 15,-10-7 0-15,3-3 1 0,4-4-3 0,3-5-1 16,-2-5-4-16,4 1-2 0,-2-8-3 0,1 1 3 16,-1-3-2-16,-4 0 4 0,-3-2-1 0,-1 2-13 15,-8 0 31-15,-5 1-27 0,-4 4 30 0,-12 23-10 16,9-42-1-16,-9 42 3 15,-3-32-2-15,3 32 1 0,0 0 0 0,-23-24-1 16,23 24 1-16,-27-2 0 0,27 2 0 0,-28 7 0 16,28-7 1-16,-29 14 0 0,29-14 0 0,-26 19-2 15,26-19 2-15,0 0-4 0,-14 29 1 0,14-29-2 16,0 0 1-16,26 24-1 0,-26-24 1 0,45 7 1 16,-14-10 0-16,7-4 0 0,6-4 0 0,5-6 4 15,6 4 0-15,7-3 2 0,2 0-1 16,0 1 1-16,0-1-4 0,-9 5 1 0,-6 2-4 15,-8 6 0-15,-7 1-1 0,-10 6 0 0,-24-4 1 16,25 14-2-16,-25-14 3 0,0 35-1 0,-11-7 3 16,-4 6-4-16,-7 4-12 0,-10 5 26 15,-1-1-23-15,-4 2 26 0,-1-2-5 0,1-5-4 16,4-2 5-16,1-6-4 0,9-3 10 0,23-26-6 16,-29 30 2-16,29-30-6 0,0 0-8 15,0 0-1-15,0 0 0 0,30-12 5 0,-30 12 5 16,54-36 5-16,-21 8-1 0,1-5 3 0,1-6-16 15,1-2 0-15,-3 1 0 0,-1 1 0 0,-3 2 0 16,-8 6 0-16,-3 1 0 0,-8 3 0 0,-10 27 0 16,7-37 0-16,-7 37 0 0,0 0 0 0,-7-26 0 15,7 26 0-15,0 0 0 0,0 0 0 16,0 0 0-16,-25 0 0 0,25 0-36 16,0 0-15-16,0 0-5 0,0 0-22 0,0 0-25 15,50 17-55-15,-43-41-98 0,34 10-278 0,-8 1 2 16,-3-17 290-16</inkml:trace>
  <inkml:trace contextRef="#ctx1" brushRef="#br0" timeOffset="6915.6542">20497 2209 1228 0,'-50'49'368'0,"16"-39"-304"16,11 15-21-16,-5 0-3 0,7 12 8 0,-6 1-9 15,6 14 3-15,-4 4-12 0,8 6 2 0,-3 3-15 16,8 2 0-16,3 0-14 0,5-2 5 15,1 0-11-15,4-3-6 0,-1-4 20 0,0-4-28 16,4-1 19-16,1-5-10 0,2-3-18 16,0-9-9-1,9 1-30-15,-16-37-40 0,34 58-126 16,-34-58-106-16,0 0-227 0,39 24 47 0,-39-24 443 16</inkml:trace>
  <inkml:trace contextRef="#ctx1" brushRef="#br0" timeOffset="7151.1557">20548 2728 1491 0,'0'0'142'15,"-42"30"-68"-15,19-4-9 0,-13-8-9 0,10 10-9 16,-5-3-13-16,3 5-1 0,0-2-6 0,6 0-15 16,22-28 7-16,-33 41-15 0,33-41 21 0,-18 37-12 15,18-37-8-15,0 26-5 0,0-26 0 0,18 25 0 16,-18-25 0-16,33 23 0 0,-33-23 0 15,54 8 0-15,-22-6 0 0,5-4 0 0,3 1 0 16,-1-5-13-16,2 1-18 0,-7-4-13 16,5 8-12-16,-9-13-34 0,14 17-55 0,-24-35-130 15,11 22-324-15,5-3 61 0,-10-18 283 0</inkml:trace>
  <inkml:trace contextRef="#ctx1" brushRef="#br0" timeOffset="7616.9936">21207 2429 1441 0,'-36'-14'295'0,"36"14"-243"0,-30 5-15 15,30-5 3-15,-24 14-4 0,24-14-8 0,-27 25-7 16,13 3-1-16,-2 2-4 0,2 9 3 16,0 1-8-16,1 8 5 0,-1 3-8 0,2 1-1 15,-3 12-7-15,3-1-1 0,-2 2 2 16,1 2-2-16,5-1 2 0,-3-5-1 0,6-1 0 0,-1-12 0 0,3-8 0 15,1 1 0-15,2-13 0 0,0 0 0 0,0-28 0 16,2 28 0-16,-2-28 0 0,0 0 0 0,0 0 0 16,0 0 0-16,0 0 0 15,0 0 0-15,16-33 0 0,-9 3 0 16,3-4 0-16,5-4 0 0,-1-3 0 0,0 2 0 16,0-1 0-16,0 1 0 0,0 0 0 0,2 2 0 15,-1 4-4-15,1 1 8 0,-16 32-8 0,28-37 8 16,-28 37-4-16,0 0 0 0,33-16 0 0,-33 16 0 15,0 0-1-15,32 20 0 0,-32-20-1 0,23 33-10 16,-23-33 24-16,18 41-24 0,-18-41 24 16,14 45-11-16,-14-45-2 0,13 46 3 0,-13-46-3 0,7 43 3 15,-7-43-3-15,-2 40 2 0,2-40-2 0,-12 44 2 16,12-44-4-16,-25 42 4 0,25-42-4 0,-37 41 2 16,37-41-2-16,-43 35 1 0,43-35-4 15,-42 26-4-15,42-26-9 0,-36 15-7 0,36-15-16 16,-26-2-17-16,26 2-37 0,0 0-48 0,0 0-87 0,-25-44-127 15,32 19-178-15,-7 25 60 0,18-62 445 0</inkml:trace>
  <inkml:trace contextRef="#ctx1" brushRef="#br0" timeOffset="8282.6698">21575 2996 1394 0,'0'0'110'0,"0"0"-4"0,0 0-12 15,0 0 3-15,0 0-25 0,0 0-26 0,0 0-12 16,-26 7-9-16,26-7-2 0,-27 7-9 0,27-7-1 31,-37 16-5-31,37-16 0 0,-46 31-5 0,21-8-3 16,-3 4 0-16,-1 6 0 0,3 2 0 0,1 4 0 16,6-4 0-16,4-3 0 0,5 2 0 15,3-6 0-15,5-4 0 0,2-24 0 0,5 41 0 16,-5-41 0-16,18 25 0 0,-18-25 0 0,32 12 0 15,-32-12 0-15,48-9 0 0,-16-1 0 0,-1-8 0 16,5-7 0-16,-1-5 0 0,-3-5 0 0,-2-2 0 16,-1 2 0-16,-3-2 0 0,-1 0 0 0,-4-2 0 15,-5 7 0-15,-5 3 0 0,-6-1 0 0,-3 5 0 16,-2 25 0-16,-4-42-11 0,4 42 20 16,0 0-9-16,-17-27 2 0,17 27-2 0,0 0 0 15,-27 7 0-15,27-7 0 0,0 0 0 0,-25 34 0 16,25-34 0-16,-9 26 0 0,9-26 0 0,6 28 0 15,-6-28 0-15,0 0 0 0,35 30 0 0,-35-30 0 16,44 11 0-16,-12-9 0 0,5-4 0 0,8-3 0 16,4-4 0-16,1-4 0 0,-1 3 0 15,-2-2 0-15,-7-1 0 0,1 1 0 0,-7 3 0 0,-4-1 0 16,-30 10 0-16,35-13 0 0,-35 13 0 0,0 0 0 16,0 0 0-16,0 0 0 0,0 0 0 0,0 0 0 15,-30 18 0-15,2-1 0 0,-1 5 0 0,-4 4 0 16,1 4 0-16,4 2 0 0,-1 3 0 0,6 0 0 15,-2 2 0-15,9 0 0 0,4-2 0 0,5-1 0 16,7-3 0-16,2-2 0 0,7-5 0 0,-9-24 0 31,23 34 0-31,-23-34 0 0,35 17 0 0,-35-17 0 0,44 0 0 0,-21-7 0 0,4-9 0 0,-1-6 0 16,3-5 0-16,-3-6 0 0,-1-1 0 0,-2-5 0 16,-3 2 0-16,-6 2 0 0,-4 0 0 0,-4 5 0 31,-6 0 0-31,-4 0 0 0,-1 4 0 0,-2-1 0 15,7 27 0-15,-16-40-2 0,16 40-14 16,0 0 11-16,-32-25 0 0,32 25-2 0,0 0-6 0,-25 0-6 16,25 0-13-16,0 0-12 0,0 0-10 0,0 0-40 15,0 0-69-15,0 0-137 0,0 0-286 0,41 0 42 16,-25-24 382-16</inkml:trace>
  <inkml:trace contextRef="#ctx1" brushRef="#br0" timeOffset="8501.5567">22762 2379 1538 0,'0'0'90'0,"-39"16"-42"0,39-16 7 15,-46 41-2-15,23-6-11 0,-4 5-16 0,2 8 2 16,-1 7-10-16,5 3 5 0,-2 5-9 0,3 2 6 16,4 2-9-16,6 2-11 0,-1-2 15 15,4 0-24-15,3-7 19 0,1-2-7 0,3-5-20 16,2-6 4-16,5-3-6 0,-2-7-5 0,4-5-10 15,-9-32-18-15,28 40-46 0,-28-40-48 0,50 14-129 16,-50-14-288-16,48-26 38 0,-13 17 307 0</inkml:trace>
  <inkml:trace contextRef="#ctx1" brushRef="#br0" timeOffset="8767.1995">22893 2747 1510 0,'-32'41'318'0,"-10"-18"-266"15,4 5-13-15,-4-2 5 0,6 4-4 0,-1-1-9 16,5-1-18-16,2-5-13 0,5 3 0 0,25-26 0 16,-39 46 0-16,39-46 0 0,-14 40 0 15,14-40 0-15,7 36 0 0,-7-36 0 0,22 30 0 16,-22-30 0-16,42 22 0 0,-10-13 0 0,3-5 0 16,4-4 0-16,4-2 0 0,-4-3 0 0,0 1 0 15,-2-1 0-15,-2-2 0 0,-1 3 0 0,-4-1 0 16,-1 3 0-16,-1 1 0 0,-3 2 0 0,-25-1 0 15,46 2 0-15,-46-2-19 0,46 7-37 16,-46-7-20-16,42 16-51 0,-42-16-110 16,36-5-374-16,-36 5 35 0,0 0 232 0</inkml:trace>
  <inkml:trace contextRef="#ctx1" brushRef="#br0" timeOffset="18227.7271">8498 5828 806 0,'0'0'260'16,"0"0"-124"-16,0 0-38 0,0 0-23 0,0 0-12 16,0 0-9-16,-16 26-10 0,16-26-17 0,0 0-7 15,-16 36-12-15,16-36 3 0,-7 49-7 16,5-12 5-16,-2 7-1 0,4 5 6 0,-3 4-3 16,3 3 7-16,-2-3-10 0,2-2 8 0,-2-7-9 15,4-5 7-15,0-9-4 0,1-4 4 0,-3-26-2 16,8 23 1-16,-8-23 3 0,0 0 4 0,0 0 5 15,0 0 2-15,0 0-2 0,0 0-6 0,12-37-4 16,-7 7-10-16,1-7 1 0,2-7-9 0,1-3 5 16,2-4-5-16,-2 1 7 0,0-1-7 0,-2 6 6 15,2 2-6-15,-2 1 6 0,-2 5-5 0,0 0 5 16,1 5-4-16,-1 2 3 0,0 4-3 0,-5 26 2 16,11-39-3-16,-11 39-14 0,0 0 13 0,9-26-25 15,-9 26 2-15,0 0-1 0,0 0-38 16,32 3-44-16,-32-3-113 0,31-8-381 0,-31 8 47 15,39 12 294-15</inkml:trace>
  <inkml:trace contextRef="#ctx1" brushRef="#br0" timeOffset="18431.0568">9029 5877 1220 0,'0'0'112'0,"-41"18"-26"0,41-18-28 15,0 0-9-15,0 0-7 0,0 0-7 0,0 0 9 16,29-11-5-16,-5 2-10 0,5-5-10 16,4-5-11-16,10 0-4 0,-1-4-5 0,3 2-8 15,-6-4 0-15,3 14-50 0,-19-13-40 0,22 32-130 16,-45-8-249-16,0 0-74 0,38 13 244 0</inkml:trace>
  <inkml:trace contextRef="#ctx1" brushRef="#br0" timeOffset="18587.3158">8918 6369 1645 0,'0'0'37'0,"0"0"-30"0,0 0-4 15,0 0 7-15,26-23 10 0,1 3 0 0,3-6 0 16,7-4-11-16,2-5-3 0,5-6-14 16,8-1-12-16,-6-7-38 0,19 15-53 0,-26-26-93 15,34 37-158-15,-15-10-173 0,-15-9 57 0,20 28 478 16</inkml:trace>
  <inkml:trace contextRef="#ctx1" brushRef="#br0" timeOffset="18884.3604">9753 5759 1136 0,'0'0'145'0,"-24"-7"-103"16,24 7 17-16,-27-2-7 0,27 2 20 0,-25 6-25 15,25-6-1-15,-33 19-5 0,33-19-12 16,-34 33-3-16,34-33-12 0,-23 48 10 0,23-48-6 15,-12 48 4-15,12-48-5 0,-2 40-6 0,2-40-8 32,16 32 2-32,-16-32-3 0,35 21 1 0,-10-14-1 15,5 0 0-15,2-5-1 0,2-2 1 0,-1-2 0 16,-1 0-1-16,0 1 0 0,0 2 0 0,-4 3 0 16,-1 1 0-16,-27-5-1 0,33 16 1 0,-33-16-1 15,15 25 1-15,-15-25-1 0,-6 47 4 0,-3-15-5 16,-5 1 7-16,-9 1-8 0,-2-1 3 0,-3-5-3 15,0-5 2-15,1 0-1 0,2-7-2 0,25-16-7 16,-39 19-6-16,39-19-21 0,0 0-35 0,0 0-59 16,-31-30-92-16,31 30-198 0,33-40-121 0,-27-11 163 15</inkml:trace>
  <inkml:trace contextRef="#ctx1" brushRef="#br0" timeOffset="19353.1432">9796 5729 1573 0,'-32'18'101'16,"32"-18"-69"-16,0 0-9 0,0 0-6 0,0 0 0 16,0 0-18-16,0 0 32 0,0 0-32 0,16-34 28 15,9 22-20-15,1-2-5 0,8 2 0 0,3-2-2 16,2 1 2-16,2 1-2 0,-4 3 1 16,0 2-3-16,-3 5 1 0,-6 2 0 15,-1 6 0-15,-27-6 2 0,39 12-1 0,-39-12 1 16,30 17 0-16,-30-17 2 0,0 0 0 0,18 27 1 15,-18-27 0-15,0 0 4 0,-6 28-1 0,6-28-12 16,0 0 11-16,-19 27-12 0,19-27 27 0,0 0-15 16,-34 28 15-16,34-28-15 0,-32 23-1 0,32-23 3 15,-32 21-3-15,32-21 4 0,-26 24-2 16,26-24 1-16,-21 27-4 0,21-27 0 0,0 0-5 16,-16 35 2-16,16-35-2 0,0 0 1 0,7 35-2 15,-7-35 2-15,0 0-2 0,37 28 0 0,-37-28 0 16,42 13 0-16,-17-8 1 0,2-3 1 0,1 0 0 15,0-2 0-15,-1 1 0 0,0 3 0 0,-3-1 1 16,1 1 0-16,-25-4-2 16,37 16 4-16,-37-16-4 0,0 0 2 0,27 26 0 15,-27-26 1-15,5 23-1 0,-5-23 1 0,-3 39-2 16,3-39 1-16,-14 44-2 0,14-44-2 0,-20 42-6 16,20-42-2-16,-23 34-9 0,23-34-3 0,0 0-9 15,-35 26-3-15,35-26-10 0,0 0-12 0,0 0-31 16,-32-14-44-16,32 14-85 0,-7-25-118 0,1-5-179 15,6 30 79-15,4-65 435 0</inkml:trace>
  <inkml:trace contextRef="#ctx1" brushRef="#br0" timeOffset="19806.3551">10242 5662 1319 0,'0'0'290'15,"0"0"-244"-15,-25 6-28 0,25-6-2 16,0 0 6-16,0 0 9 0,0 0 2 0,38 10-8 15,-38-10-8-15,32 2-9 0,-32-2-5 0,40-4-5 16,-15 3-9-16,-25 1-13 0,51-6-21 0,-51 6-25 16,57-12-19-16,-32-2-2 0,17 16 0 0,-10-18-6 15,20 18-24-15,-17-22-41 0,20 20-22 0,-20-14-16 16,8 5 29-16,-6 2-7 0,-9-5 56 0,4 5 29 16,-32 7 71-16,36-19 87 15,-36 19 74-15,0 0 68 0,0 0 8 0,0 0-1 16,0 0-56-16,0 0-35 0,-36 10-34 0,36-10-12 15,-42 28-7-15,22-5 0 0,-13-3-6 0,10 9-3 16,-9-4-10-16,11 10-17 0,-8-3 24 0,8 9-32 16,-6-6 26-16,6 5-15 0,2-3-11 0,4 0-1 15,5-1-7-15,5-7-2 0,5-4-7 0,0-25 2 16,15 34-7-16,-15-34 0 0,36 28-1 16,-10-18 4-16,5-6 0 0,2-8 0 0,4-6 0 15,4-8-6-15,0-1 2 0,3-6-4 0,-7-1 4 16,-1-4-3-16,-8-2 3 0,-5-1-3 0,-5-3 3 15,-4 3-4-15,-9-4-11 0,-3 2 8 0,-9 1-14 16,-4-1 17-16,-1 3-16 0,-8 1 3 16,3 4-18-16,-4 1-7 0,21 26-5 15,-43-39-4-15,43 39 1 0,-39-11-3 0,39 11-18 16,-32 7-29-16,34 23-58 0,-2-30-78 0,-12 36-124 16,19-3-140-16,-7-33 211 0,16 56 286 0</inkml:trace>
  <inkml:trace contextRef="#ctx1" brushRef="#br0" timeOffset="20306.5644">11234 5911 1169 0,'0'0'90'0,"0"0"-16"16,0 0 5-16,-25-14 8 0,25 14-5 0,0 0-8 16,0 0-11-16,-26 1-20 0,26-1-8 0,0 0-11 15,0 0-4-15,0 0-2 0,-23 34 0 0,23-34-1 16,-13 31 2-16,13-31-4 0,-10 39 4 0,10-39-5 15,-11 37 0-15,11-37-8 0,-7 34 2 16,7-34-6-16,0 0 1 0,3 28 0 0,-3-28-3 16,0 0-1-16,0 0 1 0,0 0 1 0,32-2 0 15,-32 2 0-15,30-19-1 0,-30 19 1 0,38-37-2 16,-38 37 3-16,39-43-2 0,-39 43 1 0,30-44-2 16,-30 44 4-16,21-42-2 0,-21 42 1 0,16-37-1 15,-16 37 0-15,7-30 0 16,-7 30 0-16,0 0 6 0,2-24 4 0,-2 24 0 15,0 0-3-15,0 0-8 0,0 0 0 0,0 0 0 16,0 0 0-16,0 0 0 0,7 24 0 0,-7-24 0 16,0 0 0-16,28 27 0 0,-28-27 0 0,25 14 0 15,-25-14 0-15,32 12 0 0,-32-12 0 0,32 4 0 16,-32-4 0-16,35 0 0 0,-35 0 0 0,36-7 0 16,-36 7 0-16,37-16 0 0,-37 16 0 15,42-27 0-15,-17 8 0 0,0 1 0 0,1-1 0 16,1-2 0-16,-27 21 0 0,46-39 0 0,-46 39 0 15,27-18 0-15,-27 18 0 0,0 0 0 0,0 0 0 16,0 0 0-16,0 0 0 0,0 0 0 16,0 29 0-16,0-29 0 0,-15 40 0 0,7-15 0 15,-3-1 0-15,11-24 0 0,-14 53 0 0,14-53-12 16,-7 50-55-16,7-50-34 0,5 52-92 16,-5-52-190-16,0 0-233 0,-7 41 48 0,7-41 462 15</inkml:trace>
  <inkml:trace contextRef="#ctx1" brushRef="#br0" timeOffset="21179.582">11574 3508 548 0,'0'0'108'0,"0"0"10"15,2-26 1-15,-2 26-1 0,0 0-6 0,0 0-9 0,0 0-14 0,0 0-11 16,0 0-12-16,0 0-9 0,0 0-10 0,0 0-11 16,0 0-12-16,0 0-10 0,0 0-6 0,0 0-5 15,0 0-2-15,0 0 1 16,0 0 6-16,0 0 6 0,0 0 3 0,0 0 3 16,10 23-2-1,-10-23 1-15,15 46-3 0,-6-16 3 0,-4 7-8 0,0 1 4 0,-3 6-7 0,0 2 4 0,-4-2-6 16,0 2-11-16,0-6 25 0,-1 4-27 0,1-8 28 31,0-5-11-31,2-31-2 0,-3 41 3 0,3-41-4 16,0 0 0-16,0 0-3 0,0 0 0 15,0 0 2-15,0 0 1 0,7-27 2 0,-4-1-4 16,4-17-12-16,1-10 20 0,0-10-22 0,1 0 21 16,0-2-5-16,0 3-6 0,-2 1 9 0,-2 5-6 15,-3 3 6-15,-2 2-9 0,0 7 5 0,-2 6-3 16,1 10 5-16,1 30-2 0,-2-30 4 15,2 30 0-15,0 0-1 0,0 0 0 0,0 0-6 16,0 0-3-16,10 37 0 0,5-3 0 16,1 4 0-16,8 6 0 0,3-1 0 0,3 2 0 15,5-4 0-15,8-6 0 0,7-5 0 0,4-2-5 0,12-3-25 0,1-9-20 0,15 1-38 16,-11-27-73-16,35 10-338 0,-23-11-127 0,6-1 47 16</inkml:trace>
  <inkml:trace contextRef="#ctx1" brushRef="#br0" timeOffset="22350.0625">12238 3239 1117 0,'0'0'102'0,"0"0"-65"15,7-25-11-15,-7 25 11 0,25-39 7 0,-14 10 8 16,12 4-10-16,-7-9 0 0,9 4-12 0,-4-1-4 15,7 3 8-15,-3-2-38 0,3 7 29 0,-28 23-38 16,45-39 14-16,-45 39 1 0,31-16-2 16,-31 16 0-16,0 0 1 0,0 0 2 0,27 16 3 0,-27-16 0 0,2 41-15 15,-4-10 30-15,0 11-30 0,-5 4 34 16,2 9-6-16,-2-1-4 0,0 6 12 0,0-3-10 16,5 1 8-16,-4-2-9 0,10-1 7 0,0-8-10 15,4-6 4-15,3-9-8 0,-11-32-1 0,39 37-4 16,-14-29 1-16,7-6 1 0,5-5 5 0,4-13 3 15,6-5 0-15,-4-16 7 0,8-9-5 0,-3-9 8 16,3-8-11-16,-6-6 2 16,-1-1-9-16,-7-1 4 0,-7 4-7 0,-8 4-4 15,-7 5 18-15,-9 7-22 0,-4 5 20 0,-8 5-9 16,-3 6-8-16,-3 5 5 0,0 2-5 0,12 28-3 16,-23-32-5-16,23 32-7 0,0 0-13 0,0 0-19 15,0 0-13-15,0 0-30 0,0 0-34 0,56 2-89 16,-56-2-250-16,66-5-76 0,-8 12 128 0</inkml:trace>
  <inkml:trace contextRef="#ctx1" brushRef="#br0" timeOffset="25479.8477">13404 3151 1299 0,'0'0'106'0,"0"0"-44"15,0 0-22-15,0 0-13 0,0 0 0 0,0 0 4 16,24-35-1 0,-24 35-4-16,46-39-11 0,-17 16-6 0,3 4-7 15,1-1 1-15,5 1 13 0,-1 1-34 0,-4 2 26 16,-1 6-47-16,-7-4-2 0,5 15-35 0,-30-1-54 15,37 4-97-15,-37-4-289 0,0 0 46 16,4 46 287-16</inkml:trace>
  <inkml:trace contextRef="#ctx1" brushRef="#br0" timeOffset="25641.2844">13407 3445 1069 0,'0'0'346'0,"-26"-9"-310"0,26 9-27 0,0 0-9 0,0 0 5 15,0 0 7-15,0 0 9 0,40-30-3 16,-40 30-3-16,52-33-11 0,-13 10-15 0,0-4-31 16,12 12-51-16,-16-24-93 0,27 19-210 0,-8 5-88 0,-19-21 162 15</inkml:trace>
  <inkml:trace contextRef="#ctx1" brushRef="#br0" timeOffset="26002.4727">13903 2996 1418 0,'0'0'31'16,"0"0"-28"-16,0 0 3 0,0 0-7 0,16-30 33 15,-16 30-9-15,35-28 14 0,-35 28-4 0,46-28-11 16,-17 15-4-16,3 1-5 0,0 1 1 0,1 2-4 15,-4 2-2-15,1 4-3 16,-6 1-3-16,1 4-1 0,-25-2-1 0,37 9 1 16,-37-9 0-16,0 0 1 0,27 33-1 15,-27-33 2-15,0 37-3 0,-7-12-14 0,-2 5 31 16,-5 1-31-16,-4 6 31 0,0 0-12 0,-3-1-3 16,0 4 7-16,1-5-7 0,1 2 7 0,3-1-9 0,4-3 3 15,1-5-5-15,7-3 2 0,4-25-5 0,4 37-5 16,-4-37-14-16,25 16-13 0,0-11-22 0,-25-5-20 15,62-12-35-15,-36-16-45 0,29 17-52 0,-18-24-59 16,9-6-145-16,16 20 82 0,-26-32 333 16</inkml:trace>
  <inkml:trace contextRef="#ctx1" brushRef="#br0" timeOffset="26271.5631">14709 2902 733 0,'0'0'218'0,"-28"8"-89"31,-4-8-22-31,32 0 1 0,-52 28-20 0,52-28-8 15,-51 37 4-15,30-6-43 0,-8-8 27 16,10 9-44-16,-2-7 1 0,8-1-3 0,13-24-12 0,-16 41-3 16,16-41-6-16,6 32 1 0,-6-32-1 0,24 22 2 15,-24-22-2-15,50 14 1 0,-18-14-1 0,7-3 0 16,0-4 1-16,2 0-2 0,-1 3 1 16,-1 1 0-16,-5-1-2 0,-4 4 1 0,-3 6-2 0,-27-6 1 15,38 21-2-15,-38-21 3 0,16 35-2 0,-16-10 3 16,-7 3-2-16,-3 5 5 0,-8 4-7 0,-3 0 4 15,-2 2-7-15,-2-4 6 0,2-3-5 0,-2-7 6 16,25-25-5-16,-37 29-3 0,37-29-14 0,-25 4-27 16,25-4-51-16,0 0-77 0,0 0-131 0,20-33-230 15,-15-6 53-15,23 14 425 0</inkml:trace>
  <inkml:trace contextRef="#ctx1" brushRef="#br0" timeOffset="26447.7755">14684 2978 1638 0,'-42'14'83'16,"42"-14"-66"-16,0 0 24 0,0 0-24 0,0 0-9 16,0 0-6-16,0 0-2 0,0 0 0 0,0 0-16 15,28 7 16-15,-2-14-21 16,5-7 20-16,6 7-44 0,-7-12-26 0,21 17-77 16,-22-30-78-16,34 32-69 0,-24-12-154 0,2-6 18 15,19 29 329 1</inkml:trace>
  <inkml:trace contextRef="#ctx1" brushRef="#br0" timeOffset="26918.2912">15228 3096 1185 0,'0'0'102'0,"-25"13"-37"0,25-13 2 16,0 0-1-16,-34 21-16 0,34-21 4 0,-24 31-10 15,24-31 0-15,-23 30-8 0,23-30-15 0,0 0-12 16,-16 32-3-16,16-32-5 0,0 0 1 0,0 0-2 15,0 0 0-15,0 0-1 0,0 0 1 0,0 0 0 16,0 0 2-16,31 4 1 0,-31-4-1 16,0 0 2-16,36-34-3 0,-36 34 2 0,23-30-3 15,-23 30 3-15,21-33-5 0,-21 33 4 0,20-34-3 16,-20 34 4-16,16-35-4 0,-16 35 4 0,12-28-4 16,-12 28 3-16,0 0-1 0,0 0 1 0,0 0 1 15,0 0 2-15,0 0 0 0,0 0-1 0,0 0-1 16,0 0-2-16,0 0 0 0,0 0-1 15,0 0 2-15,0 0-2 0,5 28 1 16,-5-28-1-16,0 0 0 0,0 0 0 0,25 28 1 16,-25-28 0-16,0 0 1 0,27 11-1 0,-27-11 1 15,0 0 1-15,33 0 0 0,-33 0 4 0,29-13 0 16,-29 13 5-16,32-21 0 0,-32 21 2 0,35-26-1 16,-35 26 0-16,34-28 0 0,-34 28-16 0,24-21 14 0,-24 21-16 15,0 0 10-15,0 0-1 0,0 0 0 0,0 0-4 0,0 0 2 16,0 0-4-16,0 0 1 0,0 0 15 0,0 0-14 31,11 37 12-31,-11-37-20 0,-9 47-7 0,9-47-5 16,-12 48-9-16,12-48-2 0,-7 45-12 0,7-45-13 15,5 34-25-15,-5-34-21 0,0 0-31 0,0 0-39 16,55 14-96-16,-27-21-211 0,-5-21 21 0,25 17 407 16</inkml:trace>
  <inkml:trace contextRef="#ctx1" brushRef="#br0" timeOffset="27090.1518">16030 2644 1136 0,'-28'35'199'15,"-8"-5"-129"-15,12 12-5 0,-10 2-13 0,7 9-1 16,-8-2-4-16,7 9-38 0,-6-4 20 16,2 6-34-16,4-6 2 0,5 2 3 0,5 0-43 15,-3-10-15-15,15 8-14 0,-11-17-23 0,24 12-48 16,-7-51-71-16,-2 48-271 0,23-11 20 0,-21-37 391 15</inkml:trace>
  <inkml:trace contextRef="#ctx1" brushRef="#br0" timeOffset="27371.4196">16189 3005 1677 0,'-31'19'30'0,"-3"-5"-17"15,6 5 8-15,1 1 2 0,27-20 9 0,-44 44-6 16,44-44 0-16,-29 42-9 0,29-42-7 16,-1 35-8-16,1-35-1 0,23 27-1 0,-23-27 3 15,46 19 1-15,-14-15 0 0,3-3-2 0,2-1 0 16,2 0-2-16,0 0 1 0,-5 2 1 0,-2 2-1 16,-32-4 0-16,40 14 2 0,-40-14 4 0,20 24 4 15,-20-24 1-15,-5 43 1 0,-8-13-8 0,-8 1 0 16,-6 5-7-16,-5 4 5 0,-5-1-7 15,-5 1-2-15,-2 1-14 0,-3-8-9 16,9 4-31-16,-5-14-39 0,27 19-127 0,-28-15-385 16,44-27 39-16,-30 35 245 0</inkml:trace>
  <inkml:trace contextRef="#ctx1" brushRef="#br1" timeOffset="34536.5598">14091 4812 892 0,'0'0'39'0,"0"0"-17"0,0 0 8 16,-6-34 10-16,6 34 6 0,0 0-17 0,0 0 17 15,-26-30-15-15,26 30 17 0,-27-12-1 16,27 12-4-16,-35-9-3 0,35 9 1 0,-48-7 1 16,23 11 0-16,-10-10 0 0,7 12-2 0,-10-6 1 15,8 7-4-15,-7-6-6 0,5 8-4 0,-1-4-4 16,6 8-3-16,0-4-2 0,27-9-2 0,-42 24-11 16,42-24-16-16,-34 37 31 0,22-12-31 0,1 8 31 15,4 4-12-15,2 2-6 0,3 3 4 0,0-3-6 16,6-2 4-16,1-2-7 0,6-6 7 15,5-5-8-15,-16-24 5 0,48 35-1 0,-18-26 0 16,1-7 1-16,3-7 1 0,2-9 4 0,1-6 1 16,0-8 4-16,4-7-3 0,-2-6 4 15,5-4-8-15,0-3 4 0,-1-1-8 0,-1-1-10 16,-6 3 23-16,-3 3-24 0,-4 7 25 0,-6 2-11 16,-4 6-5-16,-3 5 4 0,-16 24-3 0,18-30 2 15,-18 30-1-15,0 0 0 0,0 0-2 16,0 0 0-16,0 0 1 0,0 0-2 0,-14 44 4 15,1-9-4-15,-3 13-11 0,-1 3 24 0,-3 1-28 16,2 7 20-16,1-5-11 0,4-1-14 0,1-11-5 16,14 2-27-16,-2-17-23 0,21 11-45 0,-21-38-62 15,48 45-107-15,-18-26-223 0,-2-16 40 0,20 22 407 16</inkml:trace>
  <inkml:trace contextRef="#ctx1" brushRef="#br1" timeOffset="34772.471">14698 5092 992 0,'-25'-7'73'16,"25"7"-19"-16,-40-7 21 0,40 7 11 0,-39 3-8 16,39-3-15-16,-39 14-14 0,39-14-1 0,-46 27-6 15,46-27-3-15,-46 42-6 0,24-9 5 0,-2-1-6 16,4 3 2-16,1-3-12 0,6 1-6 0,4-4-13 15,9-29-1-15,4 42-7 0,-4-42-1 0,27 25-13 16,-27-25-10-16,51 8-25 0,-21-20-29 16,23 12-54-16,-19-33-90 0,33 4-251 15,-3 8-28-15,-13-21 272 0</inkml:trace>
  <inkml:trace contextRef="#ctx1" brushRef="#br1" timeOffset="34975.7152">15240 4907 1290 0,'-32'7'124'0,"32"-7"-100"15,0 0-5-15,0 0 2 0,18-35 3 0,-18 35 10 16,34-29-23-16,-34 29 9 0,44-30-39 0,-19 18 18 16,3 2-24-16,-3-3 12 0,1 10-12 0,-26 3-17 15,48 0-14-15,-48 0-65 0,39 14-52 16,-39-14-151-16,0 0-138 0,27 28 157 15,-27-28 305-15</inkml:trace>
  <inkml:trace contextRef="#ctx1" brushRef="#br1" timeOffset="35131.9698">15157 5173 1463 0,'0'0'115'16,"-44"24"-37"-16,44-24-7 0,0 0-20 15,0 0-22-15,0 0-19 0,0 0-9 0,0 0-3 16,0 0 2-16,32-14 2 0,-2-5-4 0,12 3 0 15,4-10-21-15,13 8-37 0,-8-23-71 0,29 36-141 16,-27-16-277-16,12-7-1 0,12 16 322 16</inkml:trace>
  <inkml:trace contextRef="#ctx1" brushRef="#br1" timeOffset="35703.3431">16482 4725 1239 0,'0'0'152'0,"0"0"-140"0,-6-35-12 0,6 35-1 16,45-37 5-16,-12 14-1 0,5 0 11 0,2 0 5 16,-1-3 11-16,4 8 0 0,-3-3 0 0,3 5-9 15,-8-1-6-15,-1 10-7 0,-9 0-4 0,-25 7-3 0,32-2 2 16,-32 2-1-16,0 0 0 0,0 0 3 0,17 37-2 15,-17-37 2-15,-8 47-4 0,-3-11 3 16,-5 1 0-16,-2 14 16 0,-7-2-1 0,2 9-5 16,-3 0 22-16,5 6-28 0,-4-4 25 0,9 0-8 15,0-13-6-15,7-1 2 0,6-13-14 0,6 3 0 16,10-10-6-16,-13-26 6 0,40 35-1 0,-13-26 4 16,5-9-2-1,1-5 3-15,6-9 6 0,6-4-4 0,-1-12 2 16,5-9-8-16,1-1 0 0,0-8-9 15,-1-1 9-15,-1 1-8 0,-2-3-11 0,-5 2 26 16,-8 0-27-16,-6 5 26 0,-9 1-8 0,-6 6-6 0,-7 2 7 16,-1 2-5-16,-8 5 3 0,-1-1-5 0,-4 5 4 15,9 24-5-15,-19-37 1 0,19 37-7 0,0 0-8 16,-21-34-10-16,21 34-23 0,0 0-32 16,0 0-32-16,0 0-50 0,28 0-55 0,-28 0-236 15,28-2-36-15,11 11 168 0</inkml:trace>
  <inkml:trace contextRef="#ctx1" brushRef="#br1" timeOffset="36071.4736">17899 4199 1616 0,'0'0'56'0,"0"0"-34"0,0 0 6 0,0 0 2 16,0 0 2-16,0 0 2 0,0 0-2 0,35-7-6 16,-35 7-5-16,39-9-9 0,-13 2-7 0,3 2-1 15,3-1-2-15,1-1 1 0,-4 4-1 16,-1-3-1-16,-3 5-1 0,-25 1 1 0,35 3-1 16,-35-3 0-16,0 0 2 0,0 0-1 0,23 25 3 15,-23-25-3-15,-10 30 2 0,10-30-4 0,-38 46 4 16,12-18-3-16,-2 3 2 0,-3-1-1 0,0 2 5 15,0-2-4-15,3-2 4 0,3-3-5 0,25-25 1 16,-32 39-4-16,32-39 1 0,-8 26-2 0,8-26 1 16,0 0-1-16,24 28 1 0,-24-28 0 0,43 5 1 0,-13-5-5 15,7-5-9-15,6 0-16 0,-1-9-21 0,11 10-36 16,-12-17-36-16,23 26-68 0,-34-33-121 16,16 21-206-16,4 7 29 0,-22-16 377 0</inkml:trace>
  <inkml:trace contextRef="#ctx1" brushRef="#br1" timeOffset="36352.6418">16616 5676 1319 0,'48'-7'143'0,"-23"-19"-56"0,26 8-6 0,-1-17 7 15,19 9-24-15,2-11-20 0,8 1-19 0,6-2-6 16,2 6-11-16,5-1-1 0,2 6-7 0,0 1 4 16,0 3-7-16,-5 2-7 0,-12-2-15 15,0 10-20-15,-17-2-25 0,5 15-26 0,-24-14-72 16,23 35-74-16,-36-18-170 0,4 8-93 0,3 19 193 15</inkml:trace>
  <inkml:trace contextRef="#ctx1" brushRef="#br1" timeOffset="36758.9143">17252 5847 1349 0,'0'0'149'0,"-18"27"-138"0,18-27-5 16,0 0 1-16,-26 37 2 0,26-37 2 0,-29 47 6 16,10-22 1-16,1 12 13 0,-3-5-6 0,3 6 4 15,2-1-9-15,4 4 2 0,1-6-7 0,4 2 3 16,0-7-11-16,7-2 1 0,0-28-8 0,6 46 2 15,-6-46-5-15,19 37 4 0,-19-37-2 0,25 23 2 16,-25-23 1-16,25 2 4 0,-25-2 6 16,24-11 4-16,-24 11 5 0,27-30-4 0,-18 5 0 15,1 1-9-15,-4-6 2 0,-3 3-4 0,-8-6 8 16,0-1-1-16,-6 1 9 0,0 1-4 0,-1 1 0 16,1 1-9-16,1 0 0 0,1 0-9 0,5 2 3 15,4-1-6-15,6 3 2 0,4 1-2 16,8 1 2-16,5-1-4 0,9 4-4 0,7-2-14 15,7 5-8-15,4-10-25 0,15 19-68 16,-21-28-68-16,38 34-204 0,-22-11-179 0,-5-7 78 16,18 19 441-16</inkml:trace>
  <inkml:trace contextRef="#ctx1" brushRef="#br1" timeOffset="37337.3522">18752 5423 1290 0,'0'0'231'0,"0"0"-200"0,-28-21-30 15,28 21 1-15,-27 14-2 0,27-14 2 0,-33 35-4 16,11-9 3-16,-2 4-8 0,-5 2-8 0,4 3-22 31,-5-7-20-31,18 13-35 0,-15-23-59 0,29 19-80 16,-9-8-225-16,7-29 24 0,12 36 355 0</inkml:trace>
  <inkml:trace contextRef="#ctx1" brushRef="#br1" timeOffset="37743.6055">19420 4919 1366 0,'-25'-7'67'0,"-1"0"-19"0,26 7 5 16,-48 5 6-16,23 8-12 0,-9-3-19 0,2 13-2 16,-7-2-4-16,0 11 5 0,-3-2-3 0,5 9 8 15,-6-1-5-15,10 3 8 0,-3 3-9 0,6-2 2 16,7-3-11-16,4-6 1 0,6-3-8 16,13-30-3-16,-7 32-3 0,7-32-1 31,0 0-1-31,37 23 6 0,-37-23 2 0,52-12 0 15,-15-4 2-15,5-9-3 0,8-7-1 0,1-6-4 0,2-6 4 0,2 0-7 0,-3 0 0 0,-5-1-1 16,0 1 0-16,-8 4 0 0,-6 3 0 0,-5 3 0 16,-4 6 0-16,-24 28 0 0,28-37 0 0,-28 37 0 15,0 0 0-15,0 0 0 0,0 0 0 0,0 0 0 16,0 0 0-16,0 0 0 0,0 0 0 16,-16 30 0-16,4-3 0 0,-3 10 0 0,3 1 0 15,-4 3 0-15,5 3-17 0,4-7-16 0,6 5-9 16,2-8-5-16,12 6-21 0,-4-13-21 15,21 15-48-15,-30-42-66 0,53 51-155 0,-23-30-171 32,-4-9 59-32,19 18 417 0</inkml:trace>
  <inkml:trace contextRef="#ctx1" brushRef="#br1" timeOffset="38009.185">19856 5333 1187 0,'-32'-2'180'15,"32"2"-60"-15,-30 23-19 0,30-23-3 0,-23 27-24 32,23-27-21-32,-22 29-18 0,22-29-6 0,-17 30-11 15,17-30-3-15,-7 30-9 0,7-30-2 0,0 37-6 16,0-37 3-16,7 39-2 0,-7-39 1 0,19 34-6 15,-19-34-8-15,32 24-18 0,-32-24-17 0,48 14-37 0,-48-14-31 0,65-7-76 0,-45-21-132 16,19 7-184-16,7 7 13 0,-16-25 406 0</inkml:trace>
  <inkml:trace contextRef="#ctx1" brushRef="#br1" timeOffset="38227.9">20291 5141 1376 0,'-32'2'133'0,"32"-2"-112"0,0 0-8 0,0 0 9 15,0 0 12-15,34 3 8 0,-34-3-4 0,51-14-9 32,-15 0-8-32,6 2-14 0,1-2-4 0,5 0-6 0,-4 1-6 0,-7-4-22 0,7 11-29 15,-14-15-33-15,15 23-48 0,-45-2-66 0,49-30-226 16,-49 30-32-16,0 0 169 0</inkml:trace>
  <inkml:trace contextRef="#ctx1" brushRef="#br1" timeOffset="38368.7074">20242 5403 1432 0,'0'0'61'0,"0"0"-24"16,21 34 13-16,-21-34 9 0,39 7-6 0,-39-7-20 31,57-5-13-31,-22-4-8 0,9-4-7 0,4-2-4 15,0-10-6-15,5 7-28 0,-12-19-76 0,26 23-269 16,-23-12-199-16,-1-8 25 0,3 15 444 0</inkml:trace>
  <inkml:trace contextRef="#ctx1" brushRef="#br1" timeOffset="39465.451">21157 4577 1335 0,'37'-5'83'16,"-37"5"-19"-16,36-21 0 0,-36 21-2 0,60-28-17 16,-24 10-15-16,4 2-12 0,-4 0-1 0,1 4-5 15,-3 0-2-15,-6 3-6 0,-2 0-2 0,-26 9-1 16,38-7 2-16,-38 7-2 15,0 0 1-15,28 4 0 0,-28-4 0 0,0 0 3 0,-9 30-2 0,-7-6 2 16,-7 8-7-16,-11 8 6 0,-4 6-7 0,-10 5 14 16,-5 0 1-16,1 6-6 0,1-4 27 0,7-1-31 15,1 0 19-15,9-7-14 0,6-4-8 0,9-8 5 16,10-5-8-16,9-28-1 0,5 43-11 0,-5-43-7 16,41 26-8-16,-11-26-15 15,20 2-25-15,-4-25-48 0,31 18-101 0,-20-23-219 16,18-8-83-1,10 10 155-15</inkml:trace>
  <inkml:trace contextRef="#ctx1" brushRef="#br1" timeOffset="39756.151">22030 4616 1469 0,'-47'0'140'0,"8"11"-94"0,-6-4-4 0,10 12 6 15,-6-7-7-15,8 8-14 0,-3-3-10 0,2 5-1 16,4-1-4-16,4 0 0 0,26-21-9 0,-36 35 0 15,36-35-3-15,-10 28-15 0,10-28 32 0,12 25-33 16,-12-25 31-16,37 23-15 0,-7-16 1 0,8-4-1 0,8-6 1 16,3-2-2-16,8-2 1 0,1-4-2 0,-1 4-14 15,-2 0 17-15,-5 3 0 0,-10 3-1 16,-6 4 15-16,-34-3-15 0,35 12-1 0,-35-12 2 16,15 27 1-16,-15-27 1 0,-8 42-2 0,-6-12 3 15,-7 0-5-15,-6 0 4 0,-4 3-4 0,-1-4 3 16,-2-1-4-16,4-9 3 0,5-3-6 0,25-16-5 0,-39 23-14 15,39-23-14-15,0 0-31 0,-33 3-38 0,33-3-72 16,0 0-82-16,17-35-208 0,-17 35-15 16,25-56 242-16</inkml:trace>
  <inkml:trace contextRef="#ctx1" brushRef="#br1" timeOffset="39912.4416">21889 4630 1728 0,'-37'-5'101'0,"37"5"-49"0,-32-2-13 15,32 2-8-15,0 0-13 0,0 0-15 16,0 0-4-16,21-33-2 0,4 13 1 0,8-3-9 16,10 2-13-16,5-7-29 0,12 16-70 0,-19-34-121 15,37 25-347-15,-20-4 13 0,-1-5 237 0</inkml:trace>
  <inkml:trace contextRef="#ctx1" brushRef="#br1" timeOffset="40299.301">22464 4155 1478 0,'0'0'120'0,"0"0"-78"16,25 10 2-16,-25-10 10 0,0 0 4 0,0 0-16 15,27-9-9-15,-27 9-7 0,0 0-2 0,33-10-3 16,-33 10-4-16,36-9-1 0,-36 9-3 0,46-12-2 16,-20 8-3-16,1-3-3 0,0 4-1 0,-3 3-2 15,-24 0-1-15,41 0-1 0,-41 0-1 0,0 0 1 16,30 8 0-16,-30-8-1 0,0 0 3 16,0 0 0-16,4 25 1 0,-4-25 0 0,-22 30 0 15,22-30-4-15,-44 41 4 0,12-19-3 0,-3 3 2 16,-2 3-2-16,-2 0 1 0,0 1-2 0,2-1 3 15,5 0-2-15,5-3 3 0,27-25-4 0,-30 40 2 16,30-40-3-16,-11 30 1 0,11-30-1 0,13 27 1 16,-13-27 0-16,35 19 1 0,-6-12 1 0,6-7-4 0,6 0-13 15,3-2-14-15,9 0-24 0,-9-10-43 16,20 23-88-16,-34-36-216 0,20 22-183 0,-4 1 26 16,-18-18 454-16</inkml:trace>
  <inkml:trace contextRef="#ctx1" brushRef="#br1" timeOffset="40773.874">21248 5687 1382 0,'0'0'88'0,"0"0"-61"0,0 0 1 0,0 0 16 16,0 0 6-16,0 0 6 15,55-14-10-15,-18 0-5 0,14 1-11 0,8-6-4 16,11 0-8-16,12-9-2 0,6-2-8 0,13-4-1 15,6 1-9-15,2-1 4 0,1 1-15 0,0 5-10 16,-11-8-27-16,0 19-30 0,-24-19-41 0,8 36-74 16,-44-26-137-16,3 17-184 0,-8 18 37 0,-34-9 422 15</inkml:trace>
  <inkml:trace contextRef="#ctx1" brushRef="#br1" timeOffset="41195.9667">21772 5819 1271 0,'0'0'302'0,"-25"-18"-255"0,25 18-11 0,-25 2 2 16,25-2-2-16,-26 4-16 0,26-4-15 0,-32 16 0 15,32-16 0-15,-39 30 3 0,39-30-3 0,-39 37 2 16,39-37-1-16,-34 44 7 0,34-44-2 16,-28 45 6-16,28-45-6 0,-20 44-1 15,20-44-4-15,-5 36-2 0,5-36-5 0,12 28 3 16,-12-28-3-16,29 23 3 0,-29-23 0 0,44 12 3 16,-16-10 0-16,4 0 1 0,4-4-2 0,1 0-2 15,-2 2-1-15,1 2-1 0,-6 3 1 0,-4 0-1 16,-26-5 0-16,41 27 0 0,-41-27-2 15,23 33 3-15,-23-33-1 0,2 35 3 0,-9-10-2 16,7-25 3-16,-28 49-6 0,6-22 3 0,1-3-2 16,-4 1 3-16,0-4-3 0,25-21 3 0,-44 34-6 15,44-34-2-15,-30 19-7 0,30-19-8 0,0 0-23 16,0 0-37-16,0 0-58 0,-28-30-77 0,28 30-142 16,32-28-170-16,-27-9 75 0,23 21 418 15</inkml:trace>
  <inkml:trace contextRef="#ctx1" brushRef="#br1" timeOffset="41633.6212">21781 5882 1752 0,'0'0'50'0,"0"0"-41"0,0 0-5 16,0 0 0-16,0 0 5 0,0 0 5 0,21-29 7 16,-21 29-1-16,46-29 1 0,-12 13-9 15,5 1-3-15,5-3-7 0,-2 2-17 0,3 4 28 16,-3 1-30-16,-1 4 31 0,0 4-13 0,-6-1-1 15,-5 4 1-15,-3 2-2 0,-27-2 1 16,37 9-13-16,-37-9 15 0,0 0-11 0,0 0 20 16,16 26 3-16,-16-26 16 0,-16 27-14 0,16-27 11 15,-35 33-17-15,10-17-3 0,-2 3 2 16,-1-1-4-16,1-2 2 0,2 0-2 0,1 3-2 16,24-19-3-16,-43 30 0 0,43-30 0 0,-28 25 0 15,28-25 0-15,0 0 0 0,0 0 0 0,3 26 0 16,-3-26 0-16,34 11 0 0,-34-11 0 0,53 0 0 15,-19-6 0-15,3 1 0 0,4-2 0 0,1 0 0 16,1 3 0-16,-3-3 0 0,-4 6 0 0,-6 2 0 16,-5-1 0-16,-25 0 0 0,32 14 0 15,-32-14 0-15,0 0 0 0,23 32 0 16,-23-32 0-16,0 37 0 0,0-37 0 0,-20 51 0 16,2-26 0-16,1 5 0 0,-3-2 0 0,-1-2 0 15,21-26 0-15,-39 44 0 0,39-44 0 0,-32 27 0 16,32-27 0-16,0 0-15 0,-25 16-17 0,25-16-18 15,0 0-36-15,0 0-56 0,0 0-121 0,11-32-301 16,10 6 8-16,6-1 218 0</inkml:trace>
  <inkml:trace contextRef="#ctx1" brushRef="#br1" timeOffset="42008.8346">22319 5828 1844 0,'0'0'53'16,"-25"0"-29"-16,25 0-1 0,0 0-3 15,0 0-8-15,0 0 4 0,27-21 2 0,-27 21 2 16,55-27-4-16,-18 10-20 0,7 1 9 0,2-2-5 16,-1 4 0-16,2 4 0 0,-8-1 0 0,0 4 0 15,-5 3 0-15,-4 4 0 0,-5 0 0 0,-25 0 0 16,34 7 0-16,-34-7 0 0,0 0 0 0,0 0 0 16,28 25 0-16,-28-25 0 0,0 0 0 0,0 0 0 15,-20 30 0-15,20-30 0 0,-26 25 0 16,26-25 0-16,-36 28 0 0,36-28 0 0,-42 33 0 15,42-33 0-15,-44 46 0 0,24-21 0 0,4 3 0 16,2 2 0-16,3 0 0 0,4 2 0 16,4-4 0-16,5 0 0 0,3 0 0 0,7-3 0 15,6 1 0-15,-18-26 0 0,53 39 0 0,-21-25 0 16,5-10 0-16,0-4 0 0,1-7 0 0,-1-11 0 16,-2-3 0-16,-5-6 0 0,-1-3 0 15,-10 2 0-15,-1-2 0 0,-8 0 0 0,-6-3 0 16,-8-1 0-16,-4-1 0 0,-8 4 0 0,-6-1 0 15,1 5 0-15,-14-3-25 0,6 18-103 0,-31-30-151 16,16 30-352-16,-16-3 16 0,-1 1 247 0</inkml:trace>
  <inkml:trace contextRef="#ctx1" brushRef="#br1" timeOffset="43008.8346">14270 7247 819 0,'0'0'102'16,"-38"-15"-45"-16,12 4 14 0,26 11 17 15,-50-12-1-15,50 12-18 0,-56-2-12 0,29 9-2 16,-10-5-3-16,10 8-1 0,-6-4-9 0,8 6-4 16,-3-3-6-16,28-9-3 0,-43 35-6 15,43-35-1-15,-32 44-7 0,20-14 1 0,-1-4-5 16,4 4 2-16,1 0-6 0,6 0 4 0,2-3-5 16,7-3 3-16,-7-24-4 0,23 34-13 0,-23-34 31 15,46 16-29-15,-16-16 17 0,9-6 16 0,2-8-30 16,3-3 30-16,2-8-10 0,-2-5-8 0,-1-5 4 15,-1-6-8-15,-3 4 2 0,-3-5-6 16,-4 7 5-16,-6-2-8 0,-4 5 5 16,-5-1-4-16,-3 6 4 0,-14 27-4 0,11-39 3 15,-11 39 0-15,0 0 2 0,0 0 0 0,0 0-2 16,-27-17-2-16,27 17-1 0,-28 30 0 0,9-4-1 16,-1 8 3-16,-3 10-5 0,0 3 7 0,-2 3-11 15,4 4 5-15,3-3-14 0,6-5 1 0,8 2 1 16,-1-11-43-16,14 5 2 0,-7-18-58 15,26 19-30-15,-28-43-47 0,59 42-91 0,-28-23-208 16,5-22 25-16,20 20 397 0</inkml:trace>
  <inkml:trace contextRef="#ctx1" brushRef="#br1" timeOffset="43227.8218">14838 7589 1299 0,'-26'-10'89'0,"26"10"-60"0,-29-16 10 0,29 16 7 16,-26-9-13-16,26 9 15 0,-27-4-26 0,27 4 21 16,0 0-5-16,-32 6-9 0,32-6 13 0,0 0-38 15,-35 21 34-15,35-21-31 0,-23 35 10 0,23-35 2 16,-20 44-9-16,20-44-1 0,-12 44-6 16,12-44-1-16,0 37-5 0,0-37 2 0,18 32-4 15,-18-32-5-15,32 21-16 0,-32-21-22 0,54 7-48 16,-54-7-81-16,77-16-218 0,-37 4-156 15,-1-16 22-15,20 20 505 0</inkml:trace>
  <inkml:trace contextRef="#ctx1" brushRef="#br1" timeOffset="43415.329">15486 7325 1432 0,'-24'14'192'0,"24"-14"-178"0,0 0-13 0,0 0-1 15,0 0 2-15,-4-25-3 0,4 25-4 0,0 0-13 16,35-40-24-16,-8 29-32 0,-13-12-42 16,25 20-34-16,-23-22-27 0,27 22-32 15,-17-6-110-15,-26 9-62 0,64-9 233 0</inkml:trace>
  <inkml:trace contextRef="#ctx1" brushRef="#br1" timeOffset="43571.5957">15453 7587 1379 0,'-22'28'203'0,"22"-28"-155"0,-24 13-16 0,24-13-2 0,0 0-14 0,0 0-11 0,26-2-2 15,-26 2-3-15,48-18-3 0,-13 4-25 0,-1-10-19 16,21 13-65-16,-18-28-79 0,36 16-244 0,-11 8-96 16,-11-19 163-16</inkml:trace>
  <inkml:trace contextRef="#ctx1" brushRef="#br1" timeOffset="44259.6989">17452 6740 1162 0,'-42'-26'83'0,"42"26"-42"0,-29 0-2 15,29 0 6-15,-35 10-2 0,35-10-13 16,-50 28-6-16,26-3 6 0,-14 2 2 0,8 11 14 16,-12 1-1-16,8 14 15 0,-8-4-9 0,10 11 6 0,-4 2-19 15,8 1 0-15,0-1-13 0,8 1 1 0,4-3-9 16,9-5 2-16,5-2-14 0,6-9-10 0,8-7 21 15,8-4-27-15,8-7 25 0,6-4-13 0,7-7-1 16,3-4 2-16,4-8 0 0,1-6 0 16,1-4 0-16,3-4-2 0,-5-5 2 0,-4-3-3 15,-5-4-16-15,-7-3 28 0,-6-4-25 0,-8 0 25 0,-5-4-8 16,-10-1-7-16,-6 7-1 0,-6-5-7 0,-11 4 0 16,-5 1-6-16,-6 5 2 0,-7 2-1 0,-1 9 2 15,-3 1 2-15,1 6 2 0,0 0-3 0,6 7-3 16,3-1-9-16,7 6-12 0,1-5-16 15,24-2-32-15,-25 7-45 0,25-7-76 0,0 0-116 16,0 0-170-16,40 25 38 0,-40-25 449 0</inkml:trace>
  <inkml:trace contextRef="#ctx1" brushRef="#br1" timeOffset="44595.7146">17883 6923 1535 0,'0'0'126'0,"0"0"-95"0,0 0-10 0,-7-31 8 16,7 31 6-16,26-32-1 0,-26 32-4 16,44-34-1-16,-15 17-3 0,3 3-8 15,-1 0-6-15,5 3-3 0,-4 4-5 0,-4 4 0 16,-28 3-2-16,39 3 0 0,-39-3 2 0,25 14-2 15,-25-14 5-15,0 0-1 0,21 39 2 0,-21-39-4 16,-7 46 3-16,-4-20-5 0,-5 6 1 0,-3 1-4 16,-4 3 3-16,-5 0-6 0,-1 1 7 0,-1 2-5 15,0 2 4-15,2-3-2 0,-1 1 0 0,3-4-2 16,5-3 3-16,5-5-7 0,16-27 7 0,-16 45-8 16,16-45-3-16,5 34-12 0,-5-34-9 0,32 19-17 15,-32-19-7-15,51 4-26 0,-51-4-21 16,69-13-28-16,-40-15-36 0,29 21-23 0,-22-28-53 0,20 9-83 15,10 8-83-15,-24-31 241 0</inkml:trace>
  <inkml:trace contextRef="#ctx1" brushRef="#br1" timeOffset="44884.155">18697 6867 624 0,'0'0'236'16,"-16"-41"-58"-16,16 41-31 0,-35-10-21 0,35 10-20 16,-50 12-23-16,26 8-13 0,-15-6-10 0,10 16 0 15,-10-6-12-15,7 12-2 0,-5-7-11 0,7 10 0 16,0-5-12-16,7-1-1 0,7-1-11 0,5-6-2 0,10-1-8 15,1-25 1-15,14 40-3 0,-14-40 3 32,46 25-1-32,-11-20 1 0,6-3 0 0,3-4-1 15,8-1 0-15,3-4-2 0,1 2 0 0,1 3 2 16,-6 0-2-16,-6 4 2 0,-10 1 0 0,-8 3-2 16,-27-6 0-16,30 22 2 0,-30-22-1 0,5 46 2 15,-14-14-2-15,-5 3 3 0,-6 6-12 0,-8-1 5 16,-2 2-6-16,-2-5-8 0,-2-5 34 0,1-4-26 0,3-7 23 0,3-5-25 0,27-16-16 31,-39 14-28-31,39-14-49 0,0 0-61 0,0 0-157 0,4-30-238 0,5-8 52 0,19 17 358 31</inkml:trace>
  <inkml:trace contextRef="#ctx1" brushRef="#br1" timeOffset="45043.9023">18704 6846 1930 0,'0'0'37'0,"-24"12"-28"0,24-12-2 16,0 0 0-16,0 0-4 0,26 14-3 16,-26-14 0-16,43 6-6 0,-17-8-11 0,10 0-12 15,-1-7-19-15,11 13-25 0,-9-18-40 0,24 28-74 16,-30-35-88-16,33 17-256 0,-9 11 35 0,-14-14 279 16</inkml:trace>
  <inkml:trace contextRef="#ctx1" brushRef="#br1" timeOffset="45341.67">17341 7906 1524 0,'-30'27'167'0,"30"-27"-138"16,0 0-13-16,0 0 10 0,35-18 12 16,2-3 10-16,18 0-3 0,12-13-4 15,15-1-9-15,12-6-7 0,7-1-13 0,7 3-1 16,-2-1-12-16,2 8-9 0,2 4 20 0,-11 5-32 16,-3 9 19-16,-10 7-24 0,-9 2-7 0,-5 8-13 15,-13-6-34-15,3 20-1 0,-25-15-24 0,12 25-20 16,-49-27-79-16,57 26-201 0,-57-26-91 0,23 30 121 15</inkml:trace>
  <inkml:trace contextRef="#ctx1" brushRef="#br1" timeOffset="45763.5646">17890 8014 1487 0,'-25'19'119'0,"-2"-21"-51"0,27 2-9 15,-39 11-6-15,39-11-9 0,-40 10-10 0,40-10-3 16,-46 18-1-16,46-18-2 0,-39 19-8 0,39-19-5 16,-29 25-7-16,29-25-3 0,0 0-1 0,-17 32-2 15,17-32-1-15,3 23 0 0,-3-23-3 16,14 31 3-16,-14-31-2 0,23 30 2 15,-23-30-2-15,36 32 2 0,-36-32 0 0,46 26 1 16,-21-15-2-16,-25-11 1 0,47 21-1 0,-47-21 1 16,48 21 0-16,-23-12 0 0,0 1 0 0,1-1 1 15,-26-9-1-15,45 20 0 0,-45-20-2 0,35 23 1 16,-35-23 1-16,25 26-13 0,-25-26 23 0,12 42-20 16,-12-15 21-16,-2 3-7 0,-8 3-1 15,-6-7-1-15,-4 1-2 0,-4 5 1 0,-3-6-3 16,-1 0 1-16,1-3-2 0,1-5 2 0,26-18-8 15,-38 23-3-15,38-23-12 0,0 0-12 0,0 0-13 16,-26-7-18-16,26 7-24 0,0-32-25 16,0 32-43-16,7-60-82 0,16 16-290 0,-4 12 40 15,-6-24 271-15</inkml:trace>
  <inkml:trace contextRef="#ctx1" brushRef="#br1" timeOffset="46247.9629">17943 8066 1754 0,'-30'0'102'15,"30"0"-54"-15,0 0-14 0,-27 9-1 0,27-9-11 16,0 0-13-16,0 0-6 0,0 0-4 0,0 0 2 16,25-12 0-16,-25 12 3 0,51-18-2 15,-14 1 2-15,6-3-3 0,7 1 1 16,1-2-2-16,2 5 2 0,0-2-1 0,-3 8 0 16,-1-1-1-16,-4 2 1 0,-8 6-2 0,-3-1 2 15,-8 3 0-15,-26 1 0 0,39 3 0 0,-39-3-1 16,0 0 2-16,0 0-1 0,0 0 1 0,18 30 0 15,-18-30 1-15,-11 26-2 0,11-26 2 0,-25 36-3 16,25-36 0-16,-37 38-1 0,37-38 3 16,-41 37-3-16,41-37 3 0,-44 39-2 0,44-39 1 15,-46 37-3-15,21-18 5 0,-1 1-1 0,26-20-2 16,-48 40 0-16,48-40 0 0,-37 39 0 0,37-39 0 16,-22 30 0-16,22-30 0 0,0 0 0 0,8 26 0 15,-8-26 0-15,37 18 0 0,-11-13 0 0,6-3 0 16,5-4 0-16,6-1 0 0,5-4 0 15,1-2 0-15,-1-2 0 0,-5 6 0 16,-6 2 0-16,-5 1 0 0,-8 2 0 0,-24 0 0 16,27 7 0-16,-27-7 0 0,0 0 0 0,2 30 0 15,-2-30 0-15,-20 46 0 0,-1-15 0 0,-7 8 0 16,-4 2 0-16,-5 1 0 0,1 2 0 0,-1-4 0 16,2-1 0-16,-3-5 0 0,5 1 0 0,-1-7 0 15,8-5-10-15,26-23-15 0,-39 26-9 16,39-26-8-16,0 0-14 0,-27 2-19 0,27-2-27 15,7-32-39-15,20 25-71 0,-24-38-98 0,18 4-213 16,18 9 65-16,-16-28 400 0</inkml:trace>
  <inkml:trace contextRef="#ctx1" brushRef="#br1" timeOffset="46419.9468">18580 8135 1505 0,'-55'-5'139'15,"55"5"-57"-15,-35 10-20 0,35-10-8 0,-25 14-17 16,25-14-15-16,0 0-10 0,0 0-4 0,0 0-5 15,0 0 0-15,0 0-1 0,39 18 0 0,-12-21-1 16,5-1-1-16,5-3-4 0,-2-4-9 0,8 3-13 16,-6-8-19-16,9 9-28 0,-12-16-27 0,17 19-31 15,-23-22-42-15,26 26-38 0,-30-27-26 16,21 22-24-16,-8 12-132 0,-37-7 129 16,56-14 264-16</inkml:trace>
  <inkml:trace contextRef="#ctx1" brushRef="#br1" timeOffset="46638.7469">19076 8068 1324 0,'-39'7'162'0,"27"23"-52"0,-18-14-21 16,14 14-10-16,-11-9-22 0,10 13-7 0,-3-3-10 16,4 6 1-16,0 2-7 0,4 1-3 15,3 3-13-15,5 1-19 0,4-6 14 0,8-1-13 16,2-8 0-16,-10-29 0 0,32 42 0 0,-32-42 0 16,44 16 0-16,-15-16 0 0,4-6 0 0,1-6 0 15,0-4 0-15,-1-8 0 0,-3-3 0 0,0-4 0 16,-3-5 0-16,-7 1 0 0,-6 3 0 15,-5-1 0-15,-4-1 0 0,-3 3 0 0,-2-3 0 16,-4-3 0-16,1 4 0 0,-6-9-67 16,10 10-58-16,-20-33-109 0,35 12-380 0,-25 2 15 15,2-6 192-15</inkml:trace>
  <inkml:trace contextRef="#ctx1" brushRef="#br1" timeOffset="47013.7596">19604 7226 1740 0,'0'0'48'0,"0"0"-37"0,39-12 1 16,-11 1-2-16,8-4 2 0,3-1-10 0,3 2-11 15,-3-6-14-15,6 11-29 0,-15-12-32 0,14 21-22 16,-19-19-24-16,19 22-15 0,-44-3-20 0,62-14-59 16,-35 21-209-16,-27-7 35 0,47 0 333 0</inkml:trace>
  <inkml:trace contextRef="#ctx1" brushRef="#br1" timeOffset="47154.4732">19693 7411 1452 0,'-16'37'152'0,"-14"-21"-84"15,30-16-23-15,-23 26-16 0,23-26-15 0,0 0-14 16,24 16-1-16,-24-16-3 0,52-5-11 0,-10-2-20 16,1-14-26-16,22 12-47 0,-13-30-85 15,36 22-195-15,-10-4-139 0,-7-13 100 0,17 24 427 16</inkml:trace>
  <inkml:trace contextRef="#ctx1" brushRef="#br1" timeOffset="47482.7245">20957 6793 1294 0,'-5'-26'101'15,"5"26"-28"-15,0 0-5 0,0 0-5 0,0 0-22 16,0 0-19-16,-5 28-19 0,-1-4 1 16,-1 12-6-16,0 4 6 0,-4 9-8 0,1 4 8 15,-1 4-9-15,-3-3 9 0,3 3-13 16,-3-8 0-16,9 0-21 0,-4-6-11 0,14 4-32 15,-10-19-27-15,23 13-47 0,-18-41-60 0,23 26-207 16,5-1-36-16,-28-25 261 0</inkml:trace>
  <inkml:trace contextRef="#ctx1" brushRef="#br1" timeOffset="47810.8768">21194 7013 1371 0,'-3'-24'310'0,"3"24"-281"0,0 0-27 16,25-25 4-16,-25 25 8 0,35-27 3 0,-35 27 9 15,48-24 0-15,-23 10 3 0,3 3-6 16,0 1-7-16,1 1-8 0,-3 3-4 0,-1 3-2 16,-25 3-2-16,37 3 1 0,-37-3 0 0,0 0 2 15,32 22-1-15,-32-22 1 0,4 31 1 0,-4-31 0 16,-11 48-5-16,-1-20 5 0,-6 7-5 0,-5 0 6 15,-4 2-2-15,1 0 6 0,-4 0-7 0,0-1 2 16,3-1-4-16,4-2 2 0,5-3-5 0,4-2 6 16,14-28-10-16,-9 41 2 15,9-41-7-15,14 26-6 0,-14-26-10 0,38 16-9 16,-6-5-29-16,-6-22-31 0,24 20-71 0,-25-39-110 16,19 12-245-16,4 4 12 0,-11-21 334 0</inkml:trace>
  <inkml:trace contextRef="#ctx1" brushRef="#br1" timeOffset="48092.1309">21901 6911 971 0,'0'0'135'0,"-34"-16"-59"15,34 16-12-15,-31 0 3 0,31 0-15 0,-31 18-14 16,31-18 2-16,-33 33 5 0,20-5 6 16,13-28-1-16,-30 53 4 0,30-53-7 0,-19 55 3 15,19-55-12-15,-5 47-7 0,5-47-11 0,7 44-6 16,-7-44-7-16,19 34 0 0,-19-34-3 15,34 23 2-15,-34-23-3 0,40 16 1 0,-40-16-3 16,50 5-2-16,-23-7-2 0,3 0 1 0,-2 1 0 16,-3 1-4-16,-25 0 1 0,41 5-1 0,-41-5-1 15,0 0 8-15,26 25-1 0,-26-25 2 0,2 31-1 16,-2-31 1-16,-11 48-3 0,-1-22 2 0,0 1-6 16,-6-3-2-16,2 3-16 0,16-27-8 0,-34 44-30 15,34-44-21-15,-23 37-47 0,-3-44-120 16,26 7-261-16,0 0-13 0,0 0 295 0</inkml:trace>
  <inkml:trace contextRef="#ctx1" brushRef="#br1" timeOffset="48248.3823">21972 6990 1644 0,'0'0'301'0,"0"0"-275"0,0 0-25 0,0 0-2 16,25-30 2-16,1 23-2 0,12-3-4 0,-1-3-17 15,5 6-22-15,-6-10-36 0,19 20-59 0,-27-33-111 16,34 25-338-16,-14 2 43 0,-8-6 248 0</inkml:trace>
  <inkml:trace contextRef="#ctx1" brushRef="#br1" timeOffset="48569.7309">20900 8079 1535 0,'-28'-6'135'0,"28"6"-108"0,0 0-12 0,0 0 1 15,32-42 8-15,2 19-2 0,10-5-1 0,11-4-4 16,10-1 2-16,13-1-4 0,7-3 1 0,11 0-6 16,5 0 5-16,0 2-9 0,-4 2 2 0,-6 6-8 15,-5 4-2-15,-4 6-6 0,-10 5 0 0,-4 1-5 16,-10 6-2-16,-6 1-6 0,-6 8-10 0,-13-4-18 16,3 12-21-16,-36-12-28 0,35 26-58 0,-35-26-64 0,0 0-208 15,-2 52-42-15,-24-40 159 0</inkml:trace>
  <inkml:trace contextRef="#ctx1" brushRef="#br1" timeOffset="48853.005">21331 8096 1559 0,'0'0'105'16,"-34"20"-62"-16,34-20-12 0,0 0-1 0,-30 23-6 15,30-23-17-15,-19 33 2 0,8-5-1 0,2 6 4 16,0 1-4-16,0 5 2 0,2-1-11 31,2-2 5-31,1 2 5 0,3-2-32 0,4-2 18 16,1-7-42-16,8 6-4 0,-12-34-24 0,30 40-32 15,-30-40-57-15,43 25-97 0,-43-25-230 0,32 7 5 16,3 4 339-16</inkml:trace>
  <inkml:trace contextRef="#ctx1" brushRef="#br1" timeOffset="49103.4598">21701 8061 1145 0,'0'0'293'0,"0"0"-219"0,0 0-7 15,0 0 8-15,-18 25-8 0,18-25-21 0,0 0-11 16,-14 35-4-16,11-10 2 0,-6 1-8 0,0 6-3 16,0 1-11-16,-2 8 0 0,1-3-10 0,-1 3 4 0,2-2-7 15,-1 1-15-15,3-5 20 0,1-1-37 0,8-2 7 16,-2-32-39-16,14 47-44 15,-14-47-68-15,30 28-142 0,-30-28-215 0,41 0 15 16,-7 7 386-16</inkml:trace>
  <inkml:trace contextRef="#ctx1" brushRef="#br1" timeOffset="49428.1088">22048 8119 1427 0,'0'0'119'0,"-21"25"-96"0,21-25 5 0,-30 17 9 16,30-17 8-16,-29 34-5 0,29-34 1 15,-26 46-5-15,17-18 0 0,-5-2-9 0,5 3-2 16,0 0-4-16,6 3 2 0,1-4-5 0,2 2-20 16,0-30 16-16,10 48-26 0,-10-48 22 0,29 33-7 0,-29-33-1 15,44 20-1-15,-17-20-1 0,-1-4-1 0,6-1 2 16,0-9-2-16,-2-7-10 0,-3-4 28 0,-3-3-26 15,-1 0 24-15,-3-6-12 0,-2 2-5 0,-2-1 5 16,-2-4-5-16,-4 2 3 0,-1 3-6 16,-3 0 0-16,-3-1-9 0,-1 3-6 0,-7-5-15 15,6 8-18-15,-11-15-38 0,10 42-54 0,-14-65-91 0,14 65-204 16,14-28-82-16,-14 28 113 0</inkml:trace>
  <inkml:trace contextRef="#ctx1" brushRef="#br1" timeOffset="49900.4341">22625 7369 1675 0,'0'0'18'31,"0"0"-30"-31,0 0-8 0,0 0 8 0,0 0 2 16,34-23-18-16,-9 23-23 0,-25 0-38 0,44-14-44 16,-44 14-37-16,44-12-26 0,-44 12-2 0,39-14 43 15,-39 14 2-15,34-9-5 0,-9 19-42 0,-25-10 93 16,25 6 107-16</inkml:trace>
  <inkml:trace contextRef="#ctx1" brushRef="#br1" timeOffset="50056.6608">22652 7556 1194 0,'-25'31'112'0,"-12"-17"-21"0,23 13-18 0,14-27-5 16,-27 21-20-16,27-21-23 0,0 0-8 0,0 0-3 16,34 19 3-16,-6-20-3 0,11-6-7 0,9-8-5 15,7-4-16-15,12 0-17 0,1-13-16 0,15 14-96 16,-19-26-108-16,6 13-273 0,5 10 11 0,-20-18 355 16</inkml:trace>
  <inkml:trace contextRef="#ctx1" brushRef="#br1" timeOffset="56362.7009">23456 7017 788 0,'0'0'259'0,"0"0"-211"16,0-27-23-16,0 27-2 0,0 0 13 0,23-30 9 15,-23 30 4-15,36-35-5 0,-36 35-7 0,49-44-11 16,-22 23-5-16,1 2-10 0,0-3 0 16,1 7-6-16,-3 0 0 0,1 3-2 0,-27 12-1 15,42-16-3-15,-42 16 2 0,30-5-2 0,-30 5 0 16,0 0 0-16,0 0-1 0,18 28 1 0,-18-28-7 15,-12 42 3-15,-1-10-8 0,-6-2 8 0,-6 9 0 16,-1 1 10-16,-5-1 3 0,5 7 12 0,-6-7 1 16,5 6 13-16,-3-8-4 0,9 2 6 15,-2-7-10-15,7-2-1 0,5-6-14 0,11-24-3 16,-5 37-7-16,5-37-1 0,16 27-3 0,-16-27 2 16,36 16-2-16,-12-13-5 0,10-1-12 15,-4-9-11-15,9 3-16 0,-7-15-20 0,12 9-22 16,-12-17-29-16,21 17-34 0,-23-26-49 0,18 15-57 15,-7 0-75-15,-15-23 44 0,28 26 289 0</inkml:trace>
  <inkml:trace contextRef="#ctx1" brushRef="#br1" timeOffset="56644.1172">24172 6816 786 0,'-23'26'77'15,"23"-26"-18"-15,-38 32-3 0,38-32-3 0,-33 37-3 16,33-37-6-16,-32 42 0 0,32-42 1 15,-25 43 0-15,25-43-9 0,-16 37-7 16,16-37-13-16,0 0-5 0,0 29-6 0,0-29 1 16,0 0 5-16,30 20 10 0,-30-20 8 0,27 9 5 15,-27-9 0-15,35 8-5 0,-35-8-9 0,46 9-4 16,-46-9-4-16,46 16-4 0,-46-16-1 0,38 25-2 16,-38-25-4-16,26 35 2 0,-26-35-2 0,20 44 2 15,-15-19-4-15,-5 3 3 0,-2 4-9 16,-3-2 4-16,-6 3-5 0,1-5 6 0,-6-1-1 15,1-3 0-15,15-24-7 0,-30 32-4 0,30-32-15 16,0 0-24-16,0 0-50 0,-32-5-75 0,32 5-139 16,0 0-157-16,18-64 82 0,-18 64 392 0</inkml:trace>
  <inkml:trace contextRef="#ctx1" brushRef="#br1" timeOffset="56816.0125">24260 6871 1400 0,'0'0'244'0,"-26"-4"-195"0,26 4-30 16,0 0-9-16,0 0-5 0,0 0 2 0,0 0 4 16,0 0 2-16,37-5-2 0,-37 5-4 0,42-11-6 15,-13 1-3-15,8 1-11 0,0-11-22 16,11 13-26-16,-11-16-51 0,23 27-93 0,-30-22-197 16,16 8-120-16,4 10 98 0,-20-21 424 15</inkml:trace>
  <inkml:trace contextRef="#ctx1" brushRef="#br1" timeOffset="57659.9177">23320 7869 709 0,'0'0'65'0,"0"0"-1"15,0 0 0-15,0 0-5 0,0 0-10 0,0 0-11 16,0 0 9-16,0 0 11 0,0 0 10 0,0 0 4 16,30 7-10-16,-4 4-9 0,-26-11-4 0,61 9-3 15,-22-11-6-15,16 0-6 0,1-9-8 0,13-4-8 16,7-8-5-16,15-7-4 0,4-11 1 0,10-5-7 15,3-3 8-15,0-2 5 0,2 2-31 0,-6 5 30 16,-3 5-35-16,-5 6 11 0,-8 8-7 16,-11 0-23-16,-3 18-21 0,-23-7-27 0,8 23-35 15,-29-18-52-15,16 25-135 0,-18 3-147 0,-28-19 68 16,34 39 386-16</inkml:trace>
  <inkml:trace contextRef="#ctx1" brushRef="#br1" timeOffset="59754.8018">23564 8190 1064 0,'0'0'306'0,"-28"-7"-239"0,28 7-26 15,0 0-20-15,0 0-7 0,0 0 1 16,0 0 4-16,0 0 5 0,28-22-1 0,-28 22-4 16,34-15-8-16,-34 15-3 0,46-22-2 0,-20 8-2 15,1 0-3-15,3 2 1 0,-2 0-4 0,3 1 4 16,-3 1-3-16,-28 10 3 0,44-16-2 15,-44 16 0-15,30-7 0 0,-30 7-1 0,0 0 3 16,0 0-1-16,0 0 3 0,0 0-1 0,13 37 1 16,-13-37-4-16,-22 44 2 0,5-14-5 0,-6 0 6 15,-6 7-5-15,-1-2 5 0,-3 3-5 0,4-1 8 16,-3-3 1-16,9 1 8 0,-1-5-2 0,4-2-15 16,2 0 26-16,6 1-34 0,12-29 30 0,-12 44-19 15,12-44-4-15,8 24 0 16,-8-24 0-16,27 20 3 0,-27-20-5 0,44 5-2 15,-12-9-8-15,2-8-14 0,10 3-18 0,-5-22-16 16,19 22-78-16,-22-35-82 0,22 9-255 0,-8 10-7 16,-13-19 254-16</inkml:trace>
  <inkml:trace contextRef="#ctx1" brushRef="#br1" timeOffset="60098.5395">24142 8103 1506 0,'0'0'34'0,"0"0"-29"0,0 0-9 16,8-24 2-16,-8 24 10 0,41-32 5 0,-16 11 7 16,5 1-3-16,0-2-2 0,-2 4-9 0,1 4-4 15,-1 0-3-15,-28 14 3 0,44-9-1 0,-44 9-1 16,29 2 2-16,-29-2-2 0,0 0 4 0,16 24 0 15,-16-24 5-15,-7 43-2 0,0-12 4 0,-9 3-1 16,0 6 10-16,-9-3 4 0,2 7 13 0,-6-5-2 16,6 3 4-16,-5-3-12 0,7-4-2 15,1-5-9-15,8-7-2 0,12-23-10 0,-9 34 2 16,9-34-8-16,0 0 0 0,0 0 2 16,41 24-2-16,-41-24 2 0,51-5 0 0,-14-4-1 15,6-5-2-15,5-3-8 0,3-8-20 0,9 5-38 16,-14-20-63-16,27 33-151 0,-22-19-297 0,1 1 53 15,-3 11 255-15</inkml:trace>
  <inkml:trace contextRef="#ctx1" brushRef="#br1" timeOffset="62813.8485">14348 9585 1038 0,'0'0'73'15,"-29"-23"-23"-15,29 23 2 0,-25-21 2 0,25 21-5 16,-26-20-14-16,26 20-10 0,-32-12-8 0,32 12-2 16,-39-2-4-16,39 2-2 0,-48 11 0 0,22 1 4 15,1 7 8-15,-7 1 4 0,4 8 12 0,-6 2-2 16,7 5 8-16,-4 0-8 0,8 2 0 0,-2-5-13 0,7 1-3 15,6-8-10-15,12-25-2 0,-9 39-5 16,9-39-1-16,0 0-1 0,25 30 1 0,-25-30-1 16,46 10 3-16,-16-13 0 15,3-1-1-15,6-6 2 0,4-6-3 0,3-4 2 16,0-2-4-16,2-7 4 0,0-1-4 0,1-1 3 16,1-3-2-16,-4-1 5 0,-5 0-6 0,-6-2 6 15,-1 3-4-15,-8 3 9 0,1 3-5 0,-11 1 5 0,-16 27-4 16,23-35 2-16,-23 35 1 15,0 0 4-15,0 0-3 0,0-27-2 0,0 27-3 16,0 0-7-16,0 0-1 0,-36 20-4 0,36-20-3 16,-32 44-4-16,13-12 3 0,1 8-4 0,0 6 6 0,4 3-11 15,0-1 0-15,7 6-22 0,-2-10-10 0,15 9-28 16,-10-19-13-16,23 8-36 0,-19-42-29 0,41 47-57 16,-41-47-133-16,46 8-69 0,4 13 208 15</inkml:trace>
  <inkml:trace contextRef="#ctx1" brushRef="#br1" timeOffset="63033.3134">15088 9713 1087 0,'0'0'114'0,"-39"14"-42"0,39-14-2 15,-41 9 7-15,41-9-5 0,-37 12-18 0,37-12-8 16,-25 18-13-16,25-18-7 0,0 0-4 0,-25 35-2 15,25-35-5-15,-5 27 4 0,5-27-9 0,5 35-2 16,-5-35-4-16,13 37-1 0,-13-37-6 0,26 31 1 16,-26-31-8-16,43 23-15 0,-15-14-27 0,-28-9-32 15,62-3-52-15,-42-26-71 0,29 14-202 16,-4-1-91-16,-14-25 177 0</inkml:trace>
  <inkml:trace contextRef="#ctx1" brushRef="#br1" timeOffset="63258.9357">15601 9620 1540 0,'-30'2'27'16,"30"-2"-24"-16,0 0-2 0,0 0 1 0,0 0 2 15,22-29-1-15,-22 29 0 0,37-24-3 0,-37 24 2 16,49-28-3-16,-22 17-11 0,-2-5-16 0,5 9-18 15,-30 7-23-15,53-14-29 0,-53 14-37 16,44-9-93 0,-44 9-149-16,0 0-69 0,48 28 302 0</inkml:trace>
  <inkml:trace contextRef="#ctx1" brushRef="#br1" timeOffset="63415.3092">15612 9933 1735 0,'0'0'76'0,"21"27"-62"0,-21-27-8 15,43 3 9-15,-11-6-2 0,1-8 1 0,3-5-5 16,1-3-5-16,-2-2-5 0,6-4-2 0,-2-3-21 16,5 5-33-16,-13-12-75 0,25 33-169 15,-17-19-294-15,-3 3 24 0,1 18 370 0</inkml:trace>
  <inkml:trace contextRef="#ctx1" brushRef="#br1" timeOffset="87084.8273">16797 9194 995 0,'0'0'269'16,"0"0"-211"-16,0 0-9 0,18-32 11 15,-18 32 2-15,0 0 4 0,0 0-3 0,0 0-16 16,0 0-13-16,0 0-11 0,-2 39-7 0,2-39-4 15,-11 44 3-15,2-16-3 0,2 7 8 0,-3 2 8 16,1 7-31-16,-4 5 24 0,3 9-27 0,-4 2 9 16,-2 2 8-16,-2 1-10 0,-1 1 5 0,-3 1-10 15,1-2 8-15,0-5-9 0,1-1 7 0,3-10-7 16,2-6 2-16,8-8-19 0,7-33-12 0,4 41-43 16,-4-41-39-16,34 14-91 0,-34-14-239 0,33-32-77 15,10 16 98-15</inkml:trace>
  <inkml:trace contextRef="#ctx1" brushRef="#br1" timeOffset="87256.8829">17183 9666 1797 0,'-58'10'78'0,"58"-10"-50"15,-32 16-15-15,32-16-4 0,0 0-3 0,0 0-3 16,0 0-4-16,0 0-1 0,0 0-8 0,0 0-14 15,0 0-22-15,19-33-42 0,10 33-71 0,-24-37-140 16,25 15-289-16,0 8 54 0,-7-17 352 0</inkml:trace>
  <inkml:trace contextRef="#ctx1" brushRef="#br1" timeOffset="87835.2087">17721 9387 1153 0,'0'-38'96'0,"0"38"-7"0,0 0-30 16,0 0 11-16,16-37-5 0,-16 37-8 0,0 0-6 15,0 0-6-15,15-32-5 0,-15 32-8 0,0 0-6 16,0 0-7-16,0 0-6 0,0 0-4 0,0 0-3 16,0 0 0-16,5 44-3 0,-3-11-14 0,-6 10 25 15,1 6-26-15,-6 9 23 0,-4 4-5 0,-3 1-10 16,2 0 6-16,-2 1-7 0,2-2 4 16,3-4-17-16,1-7-4 0,10-5-36 0,-4-17-26 15,24 14-60-15,-20-43-86 0,33 10-284 0,1-1-7 16,-7-25 274-16</inkml:trace>
  <inkml:trace contextRef="#ctx1" brushRef="#br1" timeOffset="89366.7937">19516 9579 1097 0,'0'0'190'0,"0"0"-117"0,0 0-23 0,-13-31 5 15,13 31-3-15,0 0-5 0,0 0-8 0,0-27-7 16,0 27-1-16,0 0-4 0,0 0-5 0,0 0-9 16,0 0-5-16,0 0-6 0,0 0 0 0,-25 28-2 15,25-28 2-15,-17 41 0 0,6-15 5 16,-1 2 0-16,1 1 6 0,0 1-3 15,1-2 3-15,10-28-6 0,-13 44 2 0,13-44-7 16,-1 24 0-16,1-24-2 0,0 0 0 0,0 0 0 16,0 0 0-16,28 18 1 0,-28-18 0 0,25-14 1 15,-25 14-2-15,33-32 2 0,-33 32-3 0,41-47 4 16,-18 18-5-16,0 0 4 0,-2 0-4 0,-1 3 5 16,-1 0-6-16,-5 1 5 0,-1 0-2 15,-13 25 1-15,21-39-2 0,-21 39 3 0,14-31-3 16,-14 31 4-16,0 0-1 0,0 0 2 0,0 0 5 15,0 0 2-15,0 0 2 0,0 0-3 0,0 0-5 16,0 0-4-16,0 0 1 0,0 0-3 0,0 0 5 16,-30 39-2-16,30-39 3 0,-7 29-3 15,7-29 2-15,-2 25-5 0,2-25 2 0,0 0-1 16,18 27 0-16,-18-27 0 0,28 5 1 16,-28-5-1-16,41 0 2 0,-16 0-1 0,3-5-2 15,1-3 2-15,1 1-2 0,-2 0 4 0,0-1-1 16,-3 1 2-16,0-2 0 0,-25 9 2 0,39-18 0 15,-39 18 1-15,28-19 1 0,-28 19-1 0,0 0 0 16,23-27 0-16,-23 27-2 0,0 0 3 0,0 0-4 16,7-30 1-16,-7 30-1 0,0 0-2 15,0 0 1-15,0 0-1 0,0 0 0 0,0 0-1 16,0 0 0-16,0 0-1 0,-12 46-2 0,5-16-5 16,-7 11 0-16,0 6-9 0,-4-1 1 15,-3 2-8-15,-1-6 2 0,5 0-13 0,1-12-5 16,14 7-32-16,2-37-26 0,5 39-59 0,-5-39-73 15,30-4-175-15,-3-3-100 0,-4-25 130 0,25 20 374 16</inkml:trace>
  <inkml:trace contextRef="#ctx1" brushRef="#br1" timeOffset="89554.3136">20665 9009 1569 0,'-34'12'139'16,"8"16"-109"-16,-6 4-15 0,2 10 6 15,-7 2-4-15,1 4 3 0,-5 8-15 16,1 0-13-16,-1 4 25 0,4 2-27 0,0-4 22 16,3 0-7-16,4-5-10 0,5-5 8 0,9-6-13 15,4-5-2-15,8-2-22 0,4-35-18 0,9 56-33 16,-9-56-45-16,32 43-81 0,-32-43-51 0,32 3-230 16,0 11 46-16,-32-14 351 0</inkml:trace>
  <inkml:trace contextRef="#ctx1" brushRef="#br1" timeOffset="89882.5967">20748 9419 1414 0,'-26'19'74'0,"-1"-12"-54"0,27-7 2 0,-48 23 5 16,48-23 5-16,-39 27-4 0,39-27 3 15,-35 26 0-15,35-26 5 0,0 0-11 0,-23 32-9 16,23-32-9-16,0 0-2 0,0 0 3 0,23 30 6 15,-23-30 3-15,32 10 3 0,-32-10-2 0,46 4-2 16,-18-4-4-16,2 0-3 0,0 0-4 0,-3 0 0 16,-1 0-2-16,-26 0 0 0,41 12 1 0,-41-12-1 15,21 25-1-15,-21-25 6 0,8 32-2 16,-8-32 4-16,-9 44-3 0,-4-18-2 0,-4 0-6 16,-3 1 3-16,-3 1-3 0,-2-3 4 0,0-1-4 15,1-3 2-15,24-21-3 0,-45 34 2 16,45-34-3-16,-28 14-1 0,28-14-14 0,0 0-15 15,0 0-26-15,0 0-35 0,2-26-51 0,-6-15-97 16,34 11-311-16,-3 0 28 0,-6-17 258 0</inkml:trace>
  <inkml:trace contextRef="#ctx1" brushRef="#br1" timeOffset="90288.8842">21101 9098 1701 0,'0'0'73'0,"0"0"-42"0,0 0-8 0,0 0 7 16,0 0 0-16,0 0 1 0,0 0-8 15,24-19-2-15,-24 19-8 0,45-23-5 0,-19 11-6 16,1-2 0-16,-1 1-2 0,-26 13 2 0,45-19-1 16,-45 19 1-16,30-7-3 0,-30 7 1 0,0 0 1 15,0 0 0-15,26 7 3 0,-26-7 1 16,0 0 1-16,-12 32-2 0,12-32 3 0,-28 44-3 16,8-16 6-16,-5 0-2 0,-1 4-3 0,-1-4-5 15,2 0 0-15,2-3 0 0,23-25 0 16,-28 40 0-16,28-40 0 0,-12 27 0 0,12-27 0 15,0 0 0-15,0 0 0 0,24 26 0 0,-24-26 0 16,36 5 0-16,-36-5 0 0,42-5 0 0,-42 5-29 16,48-12-22-16,-48 12-12 0,53-9-33 0,-53 9-35 15,53-3-82-15,-53 3-201 0,27-22-110 0,1 29 12 16,-28-7 499-16</inkml:trace>
  <inkml:trace contextRef="#ctx1" brushRef="#br1" timeOffset="90493.2394">21614 9961 1626 0,'-12'36'389'0,"12"-36"-364"15,0 0-18-15,0 0-7 0,0 0-3 0,-16-29-19 16,16 29-16-16,0 0-31 0,-27-47-75 0,27 47-304 15,0 0-173-15,0 0 30 0,0 0 481 0</inkml:trace>
  <inkml:trace contextRef="#ctx1" brushRef="#br1" timeOffset="100010.0773">18377 9340 995 0,'-25'-28'51'15,"25"28"0"-15,0 0 8 0,0 0 7 16,0 0-5-16,0 0-9 0,-21-27-10 0,21 27-4 31,0 0-2-31,0 0-6 0,-7-30-6 0,7 30-4 16,0 0-1-16,0 0 0 0,0 0 3 0,0 0-1 16,0 0 1-16,0 0-1 0,0 0-5 0,0 0-4 0,0 0-6 15,0 0-3-15,-23 35-3 0,8-1 6 0,-6 1 14 16,-2 9-23-16,-9-2 36 0,2 9-22 0,-5-5 17 15,3 2 8-15,-2-4-9 0,8-5 5 16,1-2-6-16,5-9 0 0,20-28-9 0,-17 39-2 16,17-39-12-16,0 0 2 0,16 28-2 0,-16-28 0 15,49 8 1-15,-13-8-2 0,8-5 2 16,5-5-3-16,5-4 0 0,6-6-1 0,0 1 0 16,-2-1-2-16,-1-1 3 0,-4 2-5 0,-3 0 0 15,-4-3-7-15,0 1 2 0,-5-5-8 16,1 5-2-16,-6-7-10 0,3 1-7 0,-9-3-16 15,7 6-10-15,-14-13 0 0,12 12-37 0,-15-17-2 16,15 24-61-16,-22-22-40 0,19 22-118 16,-6 4-139-16,-24-16 123 0,-2 30 336 0</inkml:trace>
  <inkml:trace contextRef="#ctx1" brushRef="#br1" timeOffset="100201.7261">18665 9357 1613 0,'-42'41'88'0,"28"-6"-72"0,0 4 16 0,3 14-8 15,-1 1-9-15,-1 10 4 0,-5 3-12 16,1 7 8-16,-6 1-11 0,0 3 10 16,-2-2-17-16,2-6 5 0,3-7-17 0,4-10-6 15,13-2-32-15,3-51-75 0,7 65-214 0,-7-65-235 0,0 0 17 16,41 29 411-16</inkml:trace>
  <inkml:trace contextRef="#ctx1" brushRef="#br1" timeOffset="105765.9021">13209 4403 633 0,'0'0'58'0,"25"-21"-41"0,-25 21-6 0,17-30 4 15,-17 30 2-15,23-35 8 0,-23 35 3 0,23-35 9 0,-23 35 3 16,18-27 10-16,-18 27 4 0,0 0 7 0,0 0 7 15,18-35 7-15,-18 35-3 0,0 0-1 0,0 0-11 0,0 0-12 16,0 0-11-16,-13-30-12 0,13 30-6 0,0 0-5 16,-37-4-2-16,37 4-2 0,-33 6 0 15,33-6-1-15,-38 16 2 0,38-16-2 0,-39 26 3 16,39-26-2-16,-33 33 5 0,33-33-1 0,-29 37 3 16,29-37-5-16,-17 34 0 0,17-34-8 0,-6 33 1 15,6-33-6-15,0 0 1 0,13 32 0 16,-13-32 0-16,0 0 0 0,30 19 2 0,-30-19-2 15,28 7 0-15,-28-7 1 0,34-1-1 0,-34 1 1 0,37-7 0 0,-37 7 0 32,37-14-2-32,-37 14 1 0,39-22 0 15,-39 22 1-15,39-24-2 0,-39 24 3 0,28-27-2 0,-28 27 0 0,0 0 0 0,31-19 1 0,-31 19-2 16,0 0 2-16,0 0-2 0,0 0 0 0,0 0-3 16,0 0-3-16,0 0-1 0,0 0-5 0,0 0-1 31,0 0-3-31,0 0 1 0,5 32 0 15,-5-32 0-15,0 0-3 0,-4 30-7 0,4-30-14 0,0 0-10 16,13 30-24-16,-13-30-31 0,0 0-48 0,0 0-75 16,0 0-225-16,46 12 30 0,-46-12 404 0</inkml:trace>
  <inkml:trace contextRef="#ctx1" brushRef="#br1" timeOffset="106094.063">13389 3852 975 0,'-54'7'69'0,"13"2"1"0,5 14 2 15,-8-8-4-15,5 19-14 0,-7-11 6 0,5 21-16 16,-10-13 6-16,10 17 4 0,-5-7-13 0,13 4-2 16,1-4-15-16,10 5 0 0,3-2-16 15,10 1 4-15,6 1-11 0,8-2 5 0,7 0-7 16,10-1 5-16,4-3-7 0,13-5 6 0,11-5-6 15,10-7 5-15,12-14-3 0,8-11-1 0,7-17 3 16,3-13-7-16,11-15 6 0,0-10-9 0,0-12 10 16,-5-4-9-16,-15-1 11 0,-10-2-14 0,-16 7 8 15,-18 6-10-15,-17 6 13 0,-17 10 10 16,-13 1-25-16,-15 11 30 0,-16 5-33 16,-9 9 11-16,-12 12-2 0,-12 5-11 0,0 13-18 15,-17 0-25-15,10 21-33 0,-13-16-78 0,27 30-95 16,5-2-214-16,-2-15 34 0,36 31 441 0</inkml:trace>
  <inkml:trace contextRef="#ctx1" brushRef="#br2" timeOffset="113522.9604">10361 10437 1017 0,'0'0'82'0,"0"0"-25"0,0 0-17 16,0 0-12-16,2-26-10 0,-2 26-5 0,0 0-9 15,0 0 1-15,5-27 6 0,-5 27 10 0,0 0 4 16,0 0 1-16,0 0-7 0,0 0-7 0,0 0-4 15,-5 35-1-15,5-6 6 0,-4 4-3 16,2 9 10-16,-5-1-5 0,4 6 8 16,-6-1-9-16,5 5 4 0,-1-1-11 0,2 1 6 0,-3-2-13 0,1-2 9 15,1-3-9-15,1-3 4 0,1-2-6 0,0-6 5 16,2-5-5-16,0-3 5 0,0-25-2 0,6 32 2 16,-6-32-3-16,0 0 2 0,0 0-1 0,0 0 3 15,0 0 4-15,28 9 4 0,-28-9 1 0,0 0-2 16,26-44-1-16,-26 44-8 0,23-48 3 15,-12 22-5-15,3-3 3 0,-1 1-5 0,1 0 5 0,0 3-5 16,-14 25 3-16,25-42-1 0,-25 42 1 0,23-30-3 16,-23 30 2-16,0 0-1 0,35-21-1 0,-35 21 1 31,0 0 0-31,30 0 0 0,-30 0 0 0,0 0 1 0,23 25-1 0,-23-25 2 0,11 28-2 0,-11-28 3 16,7 37-2-16,-7-37 2 0,-3 44-3 15,3-44 3-15,-11 47-4 0,2-22 5 0,-2 1-5 16,-3 1 5-16,-3-1-4 0,-1 1 4 0,18-27-4 15,-39 42 3-15,39-42 21 0,-36 32-36 16,36-32 25-16,-31 21-47 0,31-21-11 0,0 0-19 16,0 0-66-16,-39-7-56 0,39 7-156 0,0 0-147 15,10-55 149-15,-10 55 341 0</inkml:trace>
  <inkml:trace contextRef="#ctx1" brushRef="#br2" timeOffset="113932.5892">10705 10298 1090 0,'-31'-5'46'0,"5"5"-8"0,-4-6 8 16,3 8 1-16,-6-5-2 0,6 6-4 0,-8-1-6 15,4 8 2-15,-6-3-1 0,5 7-19 0,-5 1 13 31,4 6-18-31,-5 2 13 0,6 8 6 0,-3 1-7 16,8 9 3-16,-1 1-11 0,5 5 4 0,0 6-14 16,5 5 7-16,4 2-13 0,7 5 9 0,2 2-11 15,7 5 9-15,6 1-12 0,8-3 11 0,7-3 11 16,7-5-26-16,9-11 28 0,7-7-30 0,9-9 7 16,6-9 5-16,2-11-3 0,5-14 1 0,6-11 0 0,2-17-1 15,7-13 8-15,2-11 17 16,-5-16-13-16,0-2 33 0,-18-12-21 0,-4 2 5 15,-17-6 3-15,-11 3-17 0,-14-1 6 16,-14 4-17-16,-13 5 9 0,-12 0-13 0,-12 12 8 16,-11 2 4-16,-9 12-29 0,-9 4 18 0,-7 9-37 15,-5 2 6-15,0 12-13 0,-4 5-13 0,15 23-20 16,-11-4-21-16,26 34-59 0,-19-17-162 0,19 18-208 16,18 21 28-16,-8-22 453 0</inkml:trace>
  <inkml:trace contextRef="#ctx0" brushRef="#br2" timeOffset="121991.362">21342 16988 0,'0'0'0,"0"0"0,0 0 0,0 0 0,0 0 0,0 0 0,0 0 15</inkml:trace>
  <inkml:trace contextRef="#ctx1" brushRef="#br2" timeOffset="120919.3941">11746 10330 896 0,'0'0'320'0,"0"0"-231"16,0 0-21-16,-20-27-33 0,20 27 18 0,-5-32-20 16,5 32 20-16,0-38 0 0,0 38-8 0,7-41-4 15,-7 41-9-15,0 0-6 0,0 0-2 0,0 0-5 16,0 0-4-16,0 0-4 0,0 0-7 0,2 27-1 15,-7 13-15-15,-2 20 28 0,-6 16-23 0,-3 10 20 16,-3 11-5-16,-4 3-15 0,-2 1 15 0,2-6-16 16,0-5 13-16,2-11-11 0,5-12 5 0,7-7-1 15,2-18-45-15,16 2-15 0,-9-44-75 16,28 58-84-16,-28-58-191 0,25 14-129 0,10-2 135 16,-35-12 406-16</inkml:trace>
  <inkml:trace contextRef="#ctx1" brushRef="#br2" timeOffset="121278.7729">12118 10692 1309 0,'-16'30'241'16,"16"-30"-230"-16,-36 28-9 0,36-28-4 0,-28 36 7 16,28-36 1-16,-28 47 9 0,10-22 7 15,4 8 11-15,-6-1-3 0,4 7 4 0,-1-2-10 16,4 3 3-16,-1-4-7 0,5-3 1 0,2-5-8 15,7-28-2-15,-3 37-7 0,3-37-1 0,0 0-3 16,0 0 1-16,26 21 1 0,-26-21 1 0,34-10 2 16,-34 10 1-16,48-39 2 0,-20 11-1 0,2-7 3 15,2-4-8-15,2-2 7 0,-1-1-8 0,-1 3 4 16,-2 2-7-16,-1 6 5 0,-6 6-4 0,-23 25 3 16,33-34-2-16,-33 34 1 0,0 0-1 0,0 0 1 15,0 0 0-15,0 0 0 0,0 0 2 0,0 0-4 16,13 45 3-16,-19-21-5 0,3 3 1 0,-2 4-10 15,-1-3 0-15,5 4-13 0,-3-4 0 0,6 1-16 16,-2-29-12-16,12 45-21 0,-12-45-14 16,28 32-26-16,-28-32-32 0,43 14-41 0,-43-14-80 15,42-25-144-15,-3 34-5 0,-24-35 395 0</inkml:trace>
  <inkml:trace contextRef="#ctx1" brushRef="#br2" timeOffset="121716.6416">12777 10680 816 0,'0'0'251'0,"0"0"-136"0,0 0-24 16,-34 4-15-16,34-4-15 0,0 0-15 16,-27 42-4-16,27-42-4 0,-26 47 7 0,8-22-8 0,8 10-2 15,-5-5-10-15,8 5 0 0,-2-5-4 16,4 2 3-16,0-4-6 0,3 0 0 0,2-28-7 16,-2 46 1-16,2-46-4 0,7 35 0 0,-7-35-3 15,16 25-1-15,-16-25-1 0,29 9-1 0,-29-9 1 16,44-7-1-16,-16-4 1 0,1-5-4 0,2-3 2 15,5-4-3-15,-2-3 3 0,-1 1-2 0,-1-1 1 16,-4-3-2-16,-1 5 3 0,-4-3-5 0,-2 3 3 16,-21 24-5-16,30-41 1 0,-30 41-1 0,20-31 4 15,-20 31-2-15,0 0 4 0,0 0 1 0,0 0 0 16,0 0 1-16,0 0-3 0,0 0 2 0,0 0-3 16,-9 38 3-16,2-11-3 0,2 6 4 0,-1 4-4 15,3 2 4-15,1-2-5 0,4-2 5 0,3-3-4 16,2-8 4-16,-7-24-3 0,25 36 4 15,-25-36 1-15,32 16 3 0,-32-16 3 0,35-6 4 16,-35 6 6-16,39-28-2 0,-19 3 1 0,1-3-8 16,-3-5 0-16,1-4-6 0,-1-2 2 0,-2 0-5 15,-4-1 2-15,1 3-6 0,-5-2 5 0,1 4-6 16,-2 1 4-16,-1-1-11 0,-1 3-5 0,-2-1-17 16,-3 33-9-16,9-48-15 0,-9 48-16 0,9-24-22 15,-9 24-19-15,0 0-28 0,29 10-26 0,-29-10-43 16,0 0-163-16,40 37-51 0,-40-37 224 15</inkml:trace>
  <inkml:trace contextRef="#ctx1" brushRef="#br2" timeOffset="122706.7703">13745 10780 527 0,'15'-37'96'15,"-15"37"3"-15,-4-38 13 0,4 38 19 16,-7-27-1-16,7 27-3 0,0 0-7 0,-39-28-14 15,39 28-19-15,-28 11-18 0,28-11-10 0,-36 23-12 16,36-23-3-16,-48 45-10 0,22-13 2 0,-4 1-7 16,3 4 2-16,-1-1-5 0,3 6 2 0,2-5-8 15,5 2-2-15,4-6-8 0,5-3-2 16,6-5-7-16,3-25 1 0,5 35-3 0,-5-35 2 16,0 0-3-16,39 28 1 0,-39-28 0 15,48-3 0-15,-18-10 1 0,2-6-1 0,1-2 1 16,3-6-3-16,-2-1 4 0,-1 0-5 0,-3 0 3 15,-3 0-4-15,-4 3 2 0,-4 0-2 0,-19 25 3 16,27-45-3-16,-27 45 2 0,12-37-1 0,-12 37 4 16,2-25 0-16,-2 25 2 0,0 0 0 0,0 0 1 15,0 0-2-15,-26-14 1 0,26 14-2 16,0 0 1-16,-25 24-1 0,25-24-1 0,-18 37 2 16,18-37-3-16,-12 46 3 0,12-46-3 0,-2 41 3 15,2-41-4-15,11 31 3 0,-11-31-2 0,24 29 1 16,-24-29-1-16,39 16 1 0,-12-15 0 15,1-1 0-15,6-7 1 0,1-2 1 0,2-5 0 16,1-2-1-16,1 6 4 0,0-6-2 0,-4 2 4 16,-7 2-4-16,-28 12 0 0,41-23-3 15,-41 23 2-15,0 0-1 0,28-7 0 0,-28 7 1 16,0 0-1-16,0 0 2 0,0 0-1 0,0 0 1 16,-5 26-3-16,5-26 1 0,-18 30-2 0,18-30 2 15,-21 42-3-15,21-42 3 0,-21 44-1 0,21-44 2 16,-16 39-3-16,16-39 3 0,-7 30-3 0,7-30 2 15,0 0-2-15,0 26 0 0,0-26-1 16,0 0 0-16,0 0 1 0,0 0 1 16,32-15 3-16,-32 15-3 0,24-39 4 0,-6 7-3 15,0 2 3-15,1-5-4 0,1 3 4 0,-6-1-4 16,0 1 3-16,-3 2-3 0,-1 2 4 0,-4 3-4 16,-6 25 3-16,10-38-2 0,-10 38 0 0,7-27-2 15,-7 27 1-15,0 0-7 0,0 0-9 0,0 0-10 16,0 0-9-16,0 0-3 0,0 0-1 15,0 0-1-15,39-9-11 0,-39 9-12 0,38 13-13 16,-38-13-8-16,47 3-5 0,-47-3-7 0,59 0-15 16,-34-7-14-16,15 14-18 0,-13-14 0 0,7 9 26 15,-6-7 32-15,-1 1 43 0,-1 1 31 0,-26 3 12 16,43-7 1-16,-43 7 2 0,26-4 13 0,-26 4 42 16,0 0 25-16,0 0 19 15,0 0 2-15,0 0-19 0,0 0-2 0,-42 0 8 0,42 0 3 0,-38 9-1 16,38-9-6-16,-44 17-10 0,44-17-5 0,-46 29-8 15,46-29-4-15,-46 40-11 0,27-10-5 0,-6-2-11 16,7 6 1-16,2 4-16 0,4 3 8 0,3-4-6 16,5-2-3-16,4-7-1 0,0-28-7 0,13 36-5 15,-13-36 1-15,35 8 1 0,-8-11 1 0,1-8 2 16,6-6-3-16,1-10 3 0,4-4-5 31,2-10 3-31,-2-5-6 0,0-8 4 0,-2-1-5 16,-2-5 6-16,3 0-3 0,-3 0 4 0,-5-1-6 0,-2 4 4 15,-6 1-7-15,-6 5 5 0,-2 3-5 0,-4 4-8 16,-1 7 20-16,-3 8-20 0,-6 29 23 0,3-36-11 0,-3 36 0 16,0 0 0-16,0 0-2 0,0 0-1 0,-28 39-12 15,12-2 19-15,-2 9-22 0,0 8 15 16,-1 5-15-16,1 0-15 0,1-6-7 0,10 5-20 16,-2-15-13-16,16 11-43 0,-13-26-29 0,33 23-79 15,-27-51-77-15,23 36-209 0,12-6 41 0,-35-30 419 16</inkml:trace>
  <inkml:trace contextRef="#ctx1" brushRef="#br2" timeOffset="123002.5461">15623 10455 1419 0,'-18'26'152'0,"-26"-15"-59"16,14 19-9-16,-13-6-27 0,8 8-13 15,-2 0-15-15,5 1 2 0,3-1-6 0,6-1-1 16,7-4-10-1,16-27-3-15,-16 42-6 0,16-42 0 0,9 30-3 16,-9-30-1-16,32 21 1 0,-32-21 0 0,48 5 0 16,-16-10 1-16,3-2-1 0,2-2 0 0,-1-3 0 15,-4 5-1-15,-6 2-1 0,-26 5-1 0,34-7 1 0,-34 7-1 16,0 0 3-16,0 0 2 0,0 0 1 16,14 26 2-16,-14-26-2 0,-16 41 2 0,0-13-6 15,-1 2 2-15,-5 0-4 0,-1 1 1 0,2-1-9 16,0-3-9-16,5 1-15 0,16-28-15 15,-27 44-29-15,27-44-35 0,-9 40-101 0,9-40-171 16,0 0-178-16,0 0 17 0,0 0 504 0</inkml:trace>
  <inkml:trace contextRef="#ctx1" brushRef="#br2" timeOffset="123770.7412">16724 10629 969 0,'0'0'121'0,"-30"-9"-45"0,30 9 10 31,0 0 10-31,-42-14-11 0,42 14-25 0,-27-2-5 16,27 2 2-16,-32 4 1 0,32-4-3 0,-32 10-10 15,32-10-7-15,-33 22-6 0,33-22 0 0,-36 33-4 16,20-7-1-16,-3 1-6 0,1 5 0 0,-1 1-10 15,3 4 3-15,2-2-8 0,5-1 1 0,3-4-6 16,5-4 1-16,1-26-3 0,12 46 3 0,-12-46-4 16,32 33 2-16,-7-24-1 0,1-2 2 0,6-5 0 15,0-6 0-15,3-6 1 0,1-4-2 0,1-4 1 16,-1-5-3-16,-1-5 4 0,0-2-3 0,1-7 2 16,-3-3-3-16,1-4 4 0,-6-2-9 0,1-2 3 15,-6 2-7-15,-6 4 3 0,-1 5-4 0,-7 4 8 0,-3 5-2 16,-6 28 7-16,-6-37-2 0,6 37 2 0,0 0-1 15,-28-15-2-15,28 15 1 0,-34 16 0 16,34-16 1-16,-44 37-1 0,21-10 3 0,0 1-3 16,3-2 4-16,5 2-2 0,15-28 4 0,-18 46-3 15,18-46 1-15,5 34-2 0,-5-34 0 0,32 17 0 16,-5-13 0-16,8-11-1 0,8-4-1 0,6-6 2 31,4-5-2-31,4 0 3 0,1-1-2 0,-3 5 1 16,-3 2-2-16,-8 6 1 0,-5 4-1 15,-7 3 1-15,-7 8 1 0,-25-5 0 0,28 18 4 16,-28-18-1-16,9 31 1 0,-9-31-3 0,-9 50 1 16,-4-19-4-16,-2 1 3 0,-7 0-4 0,-3 1 5 15,-1 1-4-15,-2-4 7 0,3 3 3 0,4-3 5 16,21-30-1-16,-32 44 0 0,32-44-13 0,0 0 0 16,-22 28 0-16,22-28 0 0,0 0 0 0,0 0 0 0,0 0 0 15,34-8 0-15,-34 8 0 0,35-29 0 16,-35 29 0-16,41-45 0 0,-21 16 0 0,4-4 0 15,1-4 0-15,0-2 0 0,0-1 0 0,0-3 0 0,-1-1 0 16,-1 0 0-16,4 4 0 0,-6-2 0 0,6 8-31 16,-8-6-69-16,15 26-65 0,-27-30-148 0,18 31-315 15,1 6 56-15,-26 7 335 0</inkml:trace>
  <inkml:trace contextRef="#ctx1" brushRef="#br2" timeOffset="124161.5606">18830 10321 1301 0,'41'-21'131'0,"-41"21"-50"0,0 0 8 16,10-32-19-16,-10 32 7 0,0 0-19 0,0 0-18 15,0 0-14-15,0 0-29 0,-23 37 23 0,23-37-31 16,-33 56 28-16,13-13-7 0,-1 4-7 0,2 8 8 15,-4-1-11-15,3 3 6 0,4-3-9 16,2-3 5-16,5-1-8 0,2-6 3 0,5-2-12 16,2-9-3-16,7 1-15 0,-7-34-9 0,27 51-32 15,-27-51-26-15,41 37-65 0,-41-37-83 0,40-9-218 16,-15 14-43-16,-25-5 264 0</inkml:trace>
  <inkml:trace contextRef="#ctx1" brushRef="#br2" timeOffset="124567.8623">18543 10754 1633 0,'-25'2'92'0,"25"-2"-36"0,0 0-21 15,0 0-13-15,0 0-13 0,0 0 2 0,0 0 10 16,46-2 4-16,-14-12 3 0,11 0-7 0,5-4-4 16,3-3-6-16,4-2-2 0,0 2-4 15,2 2 1-15,-4-1-4 0,-2 3 1 0,-3 1 0 16,-7 7 0-16,-6 2-2 0,-7 3 1 0,-28 4-2 15,37 4 1-15,-37-4 0 0,0 0 0 0,0 0 0 16,27 35 0-16,-27-35 2 0,-5 39-3 0,-1-14 2 16,-6 6-3-16,0-1 2 0,-4 4-2 15,2-1 3-15,-2 1-4 0,1 1 5 0,3-2-3 16,0-1 4-16,5-6-1 0,1-1 2 16,6-25 1-16,4 39-4 0,-4-39-2 0,0 0 0 15,30 28 0-15,-30-28 0 0,46-5 0 0,-18-6 0 16,6-6 0-16,3-10 0 0,2-5 0 0,0 1 0 15,-4-3 0-15,-1 1 0 0,-9 5 0 0,-6-1 0 16,-19 29 0-16,16-37 0 0,-16 37 0 0,0 0 0 16,-28-31 0-16,28 31 0 0,-50-13-5 15,17 12-16-15,-6 4-1 0,-4 2 0 0,1 1-3 16,-3-3-3-16,12 4-7 0,1-7-12 0,32 0-24 16,-34 0-51-16,34 0-110 0,0 0-273 15,0 0-44-15,46 29 187 0</inkml:trace>
  <inkml:trace contextRef="#ctx1" brushRef="#br2" timeOffset="124958.606">20589 10340 1359 0,'0'0'213'0,"14"-28"-175"16,-14 28-54-16,0 0 39 0,0 0-14 0,0 0 5 15,0 0 30-15,0 0-31 0,11 28 16 0,-17 0-18 16,-4 4 0-16,-3 8 0 0,1 5-7 0,-4 4 10 16,0 4-7-16,0 3 9 0,-3 2-10 0,1 0 5 15,2-1-9-15,0-3 6 0,4 3-10 16,4-8 5-16,3-3-7 0,3-6 3 0,8-5-18 16,-1-10-12-16,13 2-39 0,-18-27-39 15,42 28-87-15,-42-28-261 0,27-18-50 0,1 9 74 16</inkml:trace>
  <inkml:trace contextRef="#ctx1" brushRef="#br2" timeOffset="125114.944">20350 10824 1275 0,'-32'22'289'0,"-4"-29"-202"0,36 7-17 16,-33 3-7-16,33-3-17 0,0 0-27 16,0 0-14-16,0 0-7 0,0 0 0 15,0 0 2-15,39-11 0 0,-7-3 3 0,5-5-4 16,7 0 2-16,7-10-17 0,10 5-21 0,-10-13-43 15,20 16-60-15,-27-32-88 0,32 26-212 0,-17-6-74 16,-11-11 117-16</inkml:trace>
  <inkml:trace contextRef="#ctx1" brushRef="#br2" timeOffset="125474.4546">20968 10210 1347 0,'-23'35'255'0,"-6"-19"-197"16,12 9-26-16,17-25 36 0,-32 47-40 0,14-19 14 15,6 6-15-15,-4-3-5 0,7 12 12 0,0-3-7 16,4 1 1-16,1-1-11 16,2 4 2-16,1-3-5 0,-3 3 5 0,-1-2-9 15,1-1-10-15,1-3 0 0,-1 3 0 0,1-8 0 16,-1-1 0-16,2-2 0 0,4-5 0 0,-2-25 0 16,7 35 0-16,-7-35 0 0,0 0 0 0,0 0 0 15,27 17 0-15,-27-17 0 0,0 0 0 0,35-24 0 16,-35 24 0-16,32-39 0 0,-14 13 0 0,-1-4 0 15,-1-2 0-15,0 4 0 0,0 1 0 16,-3-1 0-16,-13 28 0 0,23-35 0 0,-23 35 0 16,0 0 0-16,0 0 0 0,0 0 0 0,0 0 0 15,0 0 0-15,19 25 0 0,-21 5 0 16,-1 5 0-16,-4 11 0 0,-4-4 0 0,2 2 0 16,0-5-20-16,9-1-32 0,2-9-3 0,12 0-25 15,-14-29-19-15,41 39-26 0,-41-39-82 16,62 14-110-16,-26-14-220 0,-5-17 68 0,19 17 384 15</inkml:trace>
  <inkml:trace contextRef="#ctx1" brushRef="#br2" timeOffset="125802.7716">21248 10747 1375 0,'-16'44'203'16,"16"-44"-154"-16,0 0-7 0,0 0 6 0,35 35 2 15,-35-35-12-15,44 13-4 0,-19-12-1 0,5 3-1 16,2-6-6-16,0 0-8 0,2-3-7 0,-2-2-4 16,-2-4-2-16,0-1-4 0,-2-2 0 0,-28 14-2 15,44-32 2-15,-44 32 1 0,23-33 3 0,-23 33 2 16,4-32 6-16,-4 32-1 0,-16-32 2 16,16 32-1-16,-34-24-5 0,34 24-8 0,-49-14 0 15,17 12 0-15,-4 5 0 0,-2 4 0 0,-3 4 0 16,-2 8 0-16,3 3 0 0,-3 0 0 0,8 5 0 15,1 5 0-15,6 1 0 0,6 0 0 0,5 3 0 16,6-5 0-16,7-4 0 0,10-3 0 0,-6-24 0 16,26 41 0-16,1-23 0 15,0-11-15-15,11 3-64 0,-6-19-64 0,32 31-209 16,-21-31-280-16,8 5 49 0,2 4 341 0</inkml:trace>
  <inkml:trace contextRef="#ctx1" brushRef="#br2" timeOffset="126193.4758">22650 10590 1047 0,'0'0'271'0,"0"0"-158"0,-26-19-27 15,-1 12-10-15,27 7-17 0,-46 7-23 16,18 5-3-16,-6-5-4 0,4 7 5 15,-9 0-4-15,5 8 0 0,-5-3-5 0,4 7 4 16,0 1-3-16,4-1 1 0,3 1-8 0,7-1-2 16,21-26-10-16,-27 44-1 0,27-44-7 0,-1 35 1 15,1-35-2-15,24 30-2 0,-24-30-8 0,50 18-10 16,-11-11-19-16,-4-9-21 0,18 9-42 0,-19-23-56 16,32 32-137-16,-22-21-274 0,-3-2 56 15,5 14 307-15</inkml:trace>
  <inkml:trace contextRef="#ctx1" brushRef="#br2" timeOffset="126865.7319">22624 10802 1591 0,'-29'15'55'16,"29"-15"-21"-16,0 0 1 0,0 0 2 0,0 0-8 15,11 27-4-15,-11-27-1 0,34 2 1 0,-10-8-3 16,8-1-7-16,0-5-5 0,4-4-7 0,-3 2 1 15,1-2-4-15,-6 2 1 0,-1 2-2 0,-27 12 3 16,42-27-3-16,-42 27 4 0,32-30-2 0,-32 30 3 16,21-31 2-16,-21 31 4 0,9-30 1 15,-9 30 2-15,-5-30-3 0,5 30-1 0,-16-30-4 16,16 30-2-16,-21-28-2 0,21 28 0 0,-27-21-2 16,27 21 2-16,-32-6-1 0,32 6-1 15,-35 13 0-15,35-13 1 0,-43 29-1 0,43-29 0 16,-44 52 3-16,23-19-5 0,0 4 6 0,1-2-4 15,4 4 6-15,2-2-2 0,3 0 5 0,4-5-3 16,6-4 2-16,2-4-4 0,-1-24 2 16,20 34-3-16,-20-34 3 0,37 18-3 0,-12-15 2 15,5-5 1-15,5-6-2 0,6-7 3 0,2-4-6 16,-1-6 0-16,2-3 0 0,1 2 0 0,-3-2 0 16,-6 3 0-16,-3 2 0 0,-6 2 0 0,-2 0 0 15,-25 21 0-15,37-34 0 0,-37 34 0 0,0 0 0 16,23-30 0-16,-23 30 0 0,0 0 0 15,0 0 0-15,0 0 0 0,0 0 0 16,0 0 0-16,0 0 0 0,-27 4 0 0,27-4 0 16,-19 26 0-16,19-26 0 0,-23 37 0 0,23-37 0 15,-18 48 0-15,11-23 0 0,2 1 0 0,-1-1 0 16,6-25 0-16,-3 42 0 0,3-42 0 0,0 28 0 16,0-28 0-16,0 0 0 0,0 0 0 0,0 0 0 15,35 7 0-15,-35-7 0 0,37-33 0 16,-8 3 0-16,-1-6 0 0,4-4 0 0,-2-1 0 15,-3 3 0-15,-3 1 0 0,-4 2 0 0,-4 10 0 16,-16 25 0-16,25-37 0 0,-25 37 0 0,0 0 0 16,0 0 0-16,0 0 0 0,0 0 0 0,0 0 0 15,-13 30 0-15,4-4 0 0,-3 9 0 16,-2 4 0-16,1-2 0 0,3-5 0 0,3-4 0 16,3-2 0-16,4-26 0 0,4 39 0 15,-4-39 0-15,0 0 0 0,39 25 0 0,-15-30 0 16,7-11 0-16,11-5-15 0,-1-16-39 0,15 0-22 15,-9-20-44-15,22 26-58 0,-29-43-98 0,35 19-237 16,-17-5-1-16,-14-12 214 0</inkml:trace>
  <inkml:trace contextRef="#ctx1" brushRef="#br2" timeOffset="127037.5783">23867 9986 1603 0,'-19'55'137'0,"-22"-6"-84"0,11 11-7 0,-4 3-15 16,7-1-23-16,3 3 10 0,1 0-26 0,7-1 24 15,3 1-10-15,4-4-8 0,2-2 8 0,6-7-10 16,1-2 3-16,1-8-12 0,-1-1-9 0,7-3-31 16,-7-38-39-16,27 69-185 0,-27-69-30 15,5 30-240-15,-5-30 23 0,0 0 451 0</inkml:trace>
  <inkml:trace contextRef="#ctx1" brushRef="#br2" timeOffset="127448.2839">23481 10492 1632 0,'0'0'74'0,"0"0"-39"0,0 0-4 0,0 0 9 15,0 0 5-15,39 19-2 0,-13-19-3 0,12 2 1 16,-3-6-2-16,6 4-12 0,0-3-27 0,1-1 0 16,-1-3 0-1,-2 4 0-15,-4-3 0 0,-1 1 0 0,-6 1 0 16,-3-1 0-16,-25 5 0 0,34-2 0 0,-34 2 0 15,0 0 0-15,0 0 0 0,0 0 0 0,0 0 0 16,0 0 0-16,19 29 0 0,-19-29 0 0,-5 35 0 16,5-35 0-16,-20 49 0 0,10-22 0 0,-6 3 0 0,-2 5 0 15,2-2 0-15,-2 1 0 0,4-4 0 0,2 0 0 16,3-1 0-16,-2-4 0 0,8 0 0 0,3-25 0 16,-4 37 0-16,4-37 0 0,2 24 0 0,-2-24 0 15,0 0 0-15,0 0 0 0,0 0 0 16,27-15 0-16,-27 15 0 0,28-46 0 0,-12 18 0 15,-2-6 0-15,-2 1 0 0,-3-3 0 0,-2 1 0 16,0 4 0 0,-3-3 0-16,-1 1 0 0,1 1 0 15,0 2 0-15,-1 0 0 0,-1 4 0 0,-2 26 0 0,7-41 0 16,-7 41 0-16,5-25 0 0,-5 25 0 0,0 0 0 16,0 0-34-16,22-28-38 0,-22 28-37 15,0 0-67-15,58 14-165 0,-58-14-234 0,39 4 18 16,-12 10 375-16</inkml:trace>
  <inkml:trace contextRef="#ctx1" brushRef="#br2" timeOffset="127773.4287">24175 10624 1684 0,'0'0'116'0,"-26"30"-61"15,26-30-4-15,0 0-9 0,-11 28-14 0,11-28-9 16,0 0 0-16,35 7 1 0,-10-9-7 0,5-7-13 15,7-1 0-15,2-8 0 0,0 4 0 0,-1-2 0 16,-7-3 0-16,-2 3 0 0,-29 16 0 0,42-37 0 0,-42 37 0 16,27-37 0-16,-27 37 0 0,5-39 0 15,-5 39 0-15,-16-37 0 0,16 37 0 0,-40-31 0 16,13 20 0-16,-5 6 0 0,-3 3 0 0,1 5 0 16,-3 8 0-16,0 5 0 0,-2 7 0 0,0 7 0 15,3 7 0-15,1 3 0 0,5 4 0 0,5-2 0 16,4 2 0-16,8-5 0 0,6-5 0 0,9-4 0 15,-2-30 0-15,25 38 0 0,-25-38 0 0,48 18 0 16,-17-20 0-16,16-3-12 0,0-18-65 16,21 16-83-1,-28-41-172-15,29 20-292 0,-8-2 29 0,2-15 349 0</inkml:trace>
  <inkml:trace contextRef="#ctx1" brushRef="#br3" timeOffset="132077.5944">1058 11517 1219 0,'-41'-22'177'0,"7"17"-119"16,-8-5-15-16,8 6-6 0,-5-3-5 15,2 11-5-15,-2-1-7 0,-2 8-5 0,0 3-7 16,1 3 4-16,-1 8-7 0,2 5 5 0,-2 7-3 16,2 9 5-16,0 1-6 0,4 8 5 0,3-1-5 15,4 3 13-15,1 1-6 0,8 0 8 0,4-2-13 16,10 6-13-16,9-4 21 0,8 4-26 16,9-4 23-16,9-2-6 0,11-3-7 0,7-2 8 0,14-3-9 15,7 1 7-15,9-7-7 0,11-6 7 16,1-14-5-16,6-16-1 0,3-19 1 0,-2-13-3 15,1-14 5 1,-3-12-5-16,-8-7 10 0,-4-8-3 0,-10-4 13 0,-8-3 5 0,-15-3-25 0,-13 1 19 0,-16 2-25 31,-12 4 6-31,-14 3 9 0,-13 3-10 0,-14 6 6 16,-14 2-12-16,-10 6-1 0,-12 8-13 0,-6 10-1 16,-6 4-10-16,-1 16 0 15,-17-2-25-15,10 21-44 0,-24-18-85 0,33 41-149 0,-14-2-197 0,8 4 39 16,23 32 474-16</inkml:trace>
  <inkml:trace contextRef="#ctx0" brushRef="#br3" timeOffset="197024.6556">10153 18160 0,'0'0'0,"0"0"0,0 0 0,0 0 0,0 0 0,0 0 0</inkml:trace>
  <inkml:trace contextRef="#ctx1" brushRef="#br3" timeOffset="196093.9438">2772 11621 982 0,'0'0'246'15,"-4"-36"-186"-15,4 36-33 0,0-26-19 0,0 26-2 16,-1-32 6-16,1 32 1 0,-4-32 11 0,4 32 0 16,-9-26 5-16,9 26 1 0,-14-26 2 0,14 26 0 15,0 0 5-15,0 0 0 0,-39-27-5 0,39 27-7 16,-28 4-9-16,28-4-4 0,-45 23-3 0,14 1 7 15,-8 6 1-15,-2 9 9 0,-9 9-4 0,3 8 7 16,-10 7-8-16,5 2 9 0,-2 6-9 0,4-2 4 16,4-1-10-16,3 3-13 0,6-6 16 0,7 0-22 15,5-12 15-15,9-2-6 0,9-7-8 16,7-7 3-16,11-2-3 0,5-5-1 0,10-3-9 16,8-1 1-16,9-7-8 0,3-6-10 0,10-5-7 15,-1-15-24-15,18 7-59 0,-20-28-64 0,36 27-125 16,-15-26-253-16,-9-5 51 0,8 15 434 0</inkml:trace>
  <inkml:trace contextRef="#ctx1" brushRef="#br3" timeOffset="196453.3123">2722 12219 1277 0,'-16'29'23'0,"16"-29"-17"0,0 0 4 16,34 19 12-16,-7-16 9 0,-27-3 2 0,53-10-8 16,-23 1-12-16,4-2-6 0,1-3-3 0,2 4-4 15,-1-6 3-15,3-3 16 0,-8-1-18 0,3-3 18 16,-2-1-35-16,-6 3 14 0,3-6-13 0,-6 2 14 16,-23 25 4-16,37-45-3 0,-37 45 3 0,14-37-1 15,-14 37 5-15,-5-32-2 0,5 32 12 0,-21-28 8 16,21 28 16-16,-36-25 3 0,11 9 1 15,25 16-8-15,-47-10-8 0,22 13-6 0,-7 4-3 16,0 9 0-16,-2 3 1 0,1 8 2 0,-1 6-4 16,2 4 2-16,0 7-9 0,4 7-12 0,3-1 20 15,6 1-23-15,5-7 18 0,8-4-10 0,6-4-7 16,6-6 1-16,6-6-11 0,-12-24-6 0,46 35-13 16,-16-29-11-16,11 1-16 0,-4-18-33 0,23 13-44 15,-23-37-92-15,36 22-184 0,-13-13-103 0,-7-16 144 16,18 22 370-16</inkml:trace>
  <inkml:trace contextRef="#ctx1" brushRef="#br3" timeOffset="196763.173">3558 11938 1421 0,'-32'44'106'0,"4"-30"-62"0,10 14-6 16,18-28-4-16,-35 44 3 0,17-16-12 0,9 4-23 15,-3-2 32-15,5 7-28 0,2-9 31 0,5 0-9 16,0-28-13-16,1 41-2 0,-1-41-9 0,13 28 6 15,-13-28-4-15,0 0 8 0,28 23-1 0,-28-23 1 16,28 1 1-16,-28-1-4 0,32-8 3 0,-32 8-4 16,34-23-1-16,-34 23-1 0,32-34-2 0,-32 34-3 15,30-46 1-15,-14 22-2 0,-16 24-11 0,26-44 10 16,-26 44-13-16,22-37 25 0,-22 37-13 0,16-25 11 16,-16 25-11-16,0 0 0 0,0 0 0 15,0 0 0-15,0 0-1 0,0 0-11 0,16 28 11 0,-16-28-8 0,12 50 22 16,-7-24-12-16,1 7 8 0,-1-1-17 0,2 2-10 15,0-8-5-15,5-1-13 0,-12-25-11 0,38 33-18 32,-38-33-31-32,62 7-42 0,-41-37-81 0,39 18-208 15,-9-18-94-15,-8-21 133 0</inkml:trace>
  <inkml:trace contextRef="#ctx1" brushRef="#br3" timeOffset="196950.7827">4419 11385 1464 0,'-28'-4'202'0,"28"4"-139"0,-50 39-20 16,27-11 1-16,0 4-9 0,2 8 0 0,-2 6-14 16,2 9-1-16,-1 1-12 0,5 2 3 0,2 2-10 15,5-4 3-15,3-1-7 0,1-1 7 16,5-3-16-16,1-1-16 0,3-1 7 16,1-8-39-16,5 6 22 0,-6-15-30 0,9 10-28 15,-12-42-34-15,20 62-119 0,-20-62-64 0,0 0-210 16,-2 47 110-16,2-47 413 0</inkml:trace>
  <inkml:trace contextRef="#ctx1" brushRef="#br3" timeOffset="197340.4921">4044 11938 1445 0,'0'0'133'16,"-41"-15"-42"-16,41 15-24 0,0 0-18 15,0 0-14-15,0 0-17 0,0 0-3 0,0 0 1 16,0 0 5-16,32 15 5 0,-4-12-3 0,4-1-6 15,5-4-6-15,7-1-4 0,2-5-4 0,2 1 0 16,0-1-2-16,-2-1 2 0,-2 4-2 0,-6 1 0 16,-5 4-1-16,-6 2 0 0,-27-2 1 15,41 14 0-15,-41-14 2 0,26 23-2 0,-26-23 2 0,14 40-4 16,-12-13 4-16,-5 3-3 0,-5 5-8 0,-4 4 7 16,0-2-6-16,-3-4 20 0,1-5-10 0,5-3 9 0,9-25-10 15,-17 40-3-15,17-40 1 0,0 0 2 0,-13 25-4 16,13-25 2-16,0 0 0 0,0 0-1 0,0 0 3 15,0 0 0-15,0 0-1 0,0 0 4 32,0 0-1-32,20-33 3 0,-20 33-1 0,19-43 0 15,-6 19-3-15,-3-6-12 0,3 2 19 0,-4 1-19 16,-1-1 19-16,-8 28-10 0,11-39 0 0,-11 39 0 16,7-40 0-16,-7 40 0 0,9-32-10 0,-9 32-16 15,14-32-16-15,-14 32-23 0,21-33-33 0,6 35-71 0,-27-34-134 16,0 32-289-16,44-18 21 0,-44 18 401 15</inkml:trace>
  <inkml:trace contextRef="#ctx1" brushRef="#br3" timeOffset="197560.2507">5112 11874 1202 0,'-25'-23'359'0,"25"23"-256"15,0 0-34-15,0 0-14 0,0 0-7 16,0 0-10-16,0 0-6 0,-7 28-7 0,7-28-9 15,0 30-3-15,0-30-4 0,-6 48 1 0,1-22-6 16,0 4 2-16,-1 2-6 0,1 1-9 0,-2 4 22 16,2-5-23-16,-1-4 21 0,6-28-16 0,-5 41-9 15,5-41-10-15,0 0-17 0,4 24-19 0,-4-24-33 16,0 0-50-16,39 0-76 0,-41-38-117 16,16 8-209-16,14 0 48 0,-15-30 481 15</inkml:trace>
  <inkml:trace contextRef="#ctx1" brushRef="#br3" timeOffset="197700.9232">5235 11455 1613 0,'-30'3'98'0,"30"-3"-58"0,-30 15-21 15,30-15-8-15,0 0-9 0,-23 30-1 16,23-30-3-16,0 0-2 0,4 35-12 0,-4-35-15 16,23 24-31-16,-23-24-30 0,41 20-40 0,-41-20-52 15,54 9-61-15,-54-9-81 0,41-11-119 0,3 30 201 16,-44-19 244-16</inkml:trace>
  <inkml:trace contextRef="#ctx1" brushRef="#br3" timeOffset="198174.6452">5485 11739 712 0,'0'0'205'0,"-3"58"-29"0,3-58-33 16,-16 61-12-16,16-61-20 0,-23 62-10 0,7-36-28 15,10 10-12-15,-8-12-16 0,5 8-8 16,9-32-3-16,-19 47-3 0,19-47-15 0,-14 37-16 16,14-37 22-16,-11 29-29 0,11-29 24 0,-5 26-14 15,5-26-2-15,0 0-1 0,0 0-2 0,0 0 1 16,0 0-1-16,0 0-1 0,0 0 2 0,0 0 0 15,0 0 2-15,0 0 1 0,28-26-15 16,-28 26 27-16,16-46-24 0,-7 19 26 0,-2 1-5 16,-2-4-5-16,2-3 4 0,1-3-8 0,0-4 2 15,5 1-6-15,-1 2 4 0,4 4-5 0,0 8 4 16,-16 25-1-16,28-32 0 0,-28 32-1 0,27-14 3 16,-27 14-3-16,34-7 1 0,-10 5 0 0,7 1-2 15,0 2 2-15,3 1 0 0,-2 2 1 0,0 1-1 16,-2 2 1-16,0 0-2 0,-5 4 2 0,-25-11-3 0,42 19 0 15,-42-19 1-15,27 21 0 0,-27-21 0 0,7 27 3 16,-7-27-2-16,-16 35 4 0,16-35-6 16,-39 44 3-1,11-23-3-15,-2 4 2 0,-4-2 0 16,-1-2 2-16,-1 0-3 0,1 0 3 0,1 0-3 16,2-2 1-16,2 3 0 0,4-3-11 0,26-19 23 15,-43 28-25-15,43-28 27 0,-34 28-15 16,34-28 1-16,-24 30 2 0,24-30-3 0,-16 35 2 0,16-35 1 0,-15 46 2 15,8-18-2-15,0 6 7 0,0 3-5 16,2 3 3-16,-2 6-5 0,-2 9 2 0,-2 1-6 16,-1 0 5-16,-2-3-6 0,1-7 1 0,3-5-19 0,-1-10-14 15,6 5-38-15,5-36-59 0,2 52-170 0,-2-52-322 16,0 0 49-16,5 32 364 0</inkml:trace>
  <inkml:trace contextRef="#ctx1" brushRef="#br3" timeOffset="198706.119">6107 12010 1332 0,'0'0'159'0,"14"28"-103"15,-14-28-8-15,0 0-2 0,0 0-7 16,28 25-3-16,-28-25-5 0,36-2-2 0,-11-3-7 16,1-4-5-16,8-4-9 0,-2 1-4 0,0 0-4 15,-2-2 1-15,-2 1-2 0,-1 1 2 0,-27 12 0 16,42-25 1-16,-42 25-1 0,0 0 7 0,28-35 1 16,-28 35 8-16,0 0 0 0,-8-37-1 0,8 37-5 15,-23-26-2-15,23 26-4 0,-41-23 2 16,41 23-1-16,-52-14 2 0,26 10-2 0,-4 4 0 15,0 5 0-15,0 4-1 0,1 7 2 0,1 2-3 16,1 8 2-16,4 2-3 0,2 6 1 0,5 5-5 16,2-1 3-16,5 3-5 0,6-1-8 15,8-3 19-15,5-1-20 0,12-7 20 0,2-6-16 16,14-5-7-16,4-7-8 0,11-6-12 0,6-16-13 16,10 4-24-16,-9-26-45 0,30 22-117 15,-36-40-208-15,20 7-126 0,4 4 148 0</inkml:trace>
  <inkml:trace contextRef="#ctx1" brushRef="#br3" timeOffset="198877.9638">7060 11288 1682 0,'-45'37'53'0,"14"14"-11"16,-1 0-13-16,5 5 1 0,1 4-14 15,2 5 8-15,1 0-8 0,8-1 5 0,4-3-12 16,2-4 1-16,7-4-14 0,2-2-3 0,6-4-15 15,1-6-3-15,5 3-6 0,-3-13-44 0,14 12-29 16,-23-43-55-16,41 53-98 0,-41-53-205 0,0 0-61 16,46 24 261-16</inkml:trace>
  <inkml:trace contextRef="#ctx1" brushRef="#br3" timeOffset="199377.9701">6821 11730 1184 0,'-27'0'395'16,"27"0"-352"-16,-2 28-21 0,2-28 10 16,18 28 1-16,-18-28 2 0,44 26-3 0,-12-15-3 15,7-6-10-15,7-1-6 0,5-4-6 0,3-4-5 16,1-1-2-16,-1-2-2 0,0 0-3 0,-5-2-5 16,-3 2 1-16,-3 0 2 0,-4 0 4 0,-6 0 0 15,-4 3 4-15,-29 4-1 0,33-8 2 0,-33 8 8 16,0 0 10-16,0 0 11 0,0 0 3 0,0 0-4 15,0 0-5-15,-26-2-9 0,26 2 1 16,-34 2-4-16,34-2-2 0,-42 7-3 0,17 1-3 16,-2 0-1-16,-1 6-2 0,0-4 1 15,-1 6-1-15,3 0 2 0,-1 3-2 0,27-19-2 16,-46 46 0-16,28-23 0 0,18-23 0 0,-24 46 0 16,24-46 0-16,-8 33 0 0,8-33 0 0,8 27 0 15,-8-27 0-15,0 0 0 0,31 21 0 16,-31-21 0-16,36 3 0 0,-36-3 0 0,49-17 0 15,-20 3 0-15,6-6 0 0,-1 1 0 0,-1-2 0 16,-1-4 0-16,-3 2 0 0,-3-2 0 0,-26 25 0 16,41-45 0-16,-41 45 0 0,28-36 0 0,-28 36 0 15,13-24 0-15,-13 24 0 0,0 0 0 0,0 0 0 16,0 0 0-16,0 0 0 0,-25-16 0 16,25 16 0-16,0 0 0 0,-35 40 0 15,35-40 0-15,-25 39 0 0,25-39 0 0,-18 44 0 16,18-44 0-16,-11 46-19 0,11-46-5 0,6 39-18 15,-6-39-11-15,19 35-29 0,-19-35-35 0,41 28-59 16,-41-28-70-16,57 2-96 0,-15 0-198 0,-14-23 135 16,26 24 405-16</inkml:trace>
  <inkml:trace contextRef="#ctx1" brushRef="#br3" timeOffset="199549.9357">8050 11414 1490 0,'-16'-51'167'0,"23"27"-56"16,-16-3-30-16,9 27-19 0,0 0-16 0,-25-17-9 15,25 17-13-15,-32 26-2 0,13 2-15 16,-2 15-7-16,-2 6 0 0,-2 13 0 0,2 6 0 16,0 6 0-16,1 5 0 0,3-5 0 15,3-1 0-15,4-17 0 0,8 6-67 0,-7-25-67 16,33 31-236-16,-22-31-278 0,5-3 20 0,2 3 429 16</inkml:trace>
  <inkml:trace contextRef="#ctx1" brushRef="#br3" timeOffset="201946.7957">8879 11851 540 0,'0'0'174'0,"-25"39"-2"0,25-39-28 0,-32 48-6 15,5-29-24-15,15 20-11 0,-15-9-24 0,13 10-7 16,-12-5-5-16,8 8-42 0,-3-8 23 0,5 2-40 15,3-13 10-15,13-24-2 0,-16 39-13 16,16-39 0-16,0 0-5 0,0 0 1 0,0 0 2 16,30 5-1-16,-30-5 5 0,38-29-1 0,-17 4 3 15,4-5-3-15,1-7-14 0,1-2 27 0,1-3-27 16,-3 5 27-16,-2 2-12 0,-4 3-7 0,-3 2 7 16,-3 2-7-16,-13 28 6 0,14-39-2 0,-14 39 3 15,0 0 0-15,4-26 3 0,-4 26 0 16,0 0 0-16,0 0-1 0,0 0-4 15,0 0 1-15,-11 33-5 0,11-33 5 0,-14 50-1 16,8-21 5-16,1-2-3 0,5 1 3 0,2-3-6 16,-2-25 1-16,19 38-4 0,-19-38 6 0,38 22-2 15,-12-17 1-15,4-5 0 0,2-4-3 0,4-4 1 16,1-3 0-16,2-3 0 0,-4-2 0 0,1-3 1 0,-3-2-2 16,-4-2 7-16,-1 0-5 0,-3 0 4 15,-25 23-4-15,37-46 2 0,-37 46-2 0,23-37 4 16,-23 37 0-16,10-28 3 0,-10 28 0 0,0 0 3 15,0 0-1-15,0 0 1 0,0 0-3 0,0 0-3 16,0 0-3-16,0 0-6 0,0 0 2 0,-19 35-4 16,8-3 4-16,1 7-8 0,-4 3 1 0,-1 5-14 15,-2 1-18-15,1 8 13 0,-4-6-32 32,6 4 11-32,-7-13-31 0,16 10-32 0,-20-23-36 15,32 23-80-15,-7-51-133 0,-32 44-143 0,37-10 138 16,-5-34 364-16</inkml:trace>
  <inkml:trace contextRef="#ctx1" brushRef="#br3" timeOffset="202171.5677">8406 12233 1726 0,'0'0'32'16,"-29"46"-13"-16,17-16-7 0,3 5 2 16,-2 2-6-16,1 7 2 0,-3-1-11 0,-1-1 1 15,2 4-22-15,-4-13-34 0,19 16-85 0,-3-49-147 16,-21 32-297-16,21-32 25 0,16 27 393 0</inkml:trace>
  <inkml:trace contextRef="#ctx1" brushRef="#br3" timeOffset="202719.6212">10023 11966 612 0,'0'0'168'16,"35"-23"-68"-16,-35 23-2 0,0 0 13 0,14-32 7 16,-14 32 4-16,0 0-4 0,0 0-6 15,0 0-17-15,0 0-19 0,0 0-22 0,-33-7-14 16,33 7-6-16,-38 9-5 0,38-9-2 0,-46 23-2 15,46-23-6-15,-46 26-5 0,22-10-7 0,24-16-2 16,-43 32-4-16,43-32 1 0,-34 37-1 0,34-37 3 16,-24 38-1-16,24-38-16 0,-16 36 14 0,16-36-16 0,0 33 25 15,0-33-10-15,16 28 9 16,-16-28-9-16,31 18-2 0,-31-18 6 0,50 5 1 0,-18-5-1 16,2-5 1-16,3-6-5 0,-2-1 0 0,2-2 0 31,-3-5-10-31,-2 1 25 0,-6-3-25 0,-26 21 25 0,43-34-10 0,-43 34-2 0,25-30 6 0,-25 30-4 15,19-31 1-15,-19 31-4 0,14-32 1 0,-14 32-3 32,9-25 1-32,-9 25-1 0,0 0 0 0,0 0 0 15,0 0 0-15,0 0 0 0,0 0 0 16,0 0-6-16,0 0-5 0,-14 34-2 0,9-8-5 16,-6 4 4-16,2 9-8 0,0-4-12 0,2 2 16 0,2-2-34 15,9-5 8-15,-4-30-38 0,14 55-29 0,-14-55-35 16,39 32-62-16,-39-32-66 0,33-13-233 0,15 15 67 15,-21-30 394-15</inkml:trace>
  <inkml:trace contextRef="#ctx1" brushRef="#br3" timeOffset="203063.4071">10850 11848 1653 0,'-59'0'87'0,"33"3"-33"0,-8 1-7 15,6 8-4-15,-6 0-8 0,2 6-5 0,-1 3-6 16,1 2 0-16,2 3-7 0,1 3-1 15,6 4-6-15,2 4-12 0,5-2 7 0,5-1-12 16,6-4 18-16,5-30-11 0,7 40 0 16,-7-40 0-16,25 25 0 0,-25-25 0 0,41 12 0 15,-13-14 0-15,4-5 0 0,3-8 0 0,4-8 0 16,0-11 0-16,0-5 0 0,4-1 0 0,-3-6 0 16,1 2 0-16,-5 0 0 0,-5-2 0 0,-4 2 0 15,-6 6 0-15,-5-3 0 0,-3 8 0 16,-6-1 0-16,-4 8 0 0,-3 26 0 0,-1-37 0 15,1 37 0-15,0 0 0 0,0 0 0 0,-38 12 0 16,19 14 0-16,-2 10 0 0,-6 13 0 0,-1 7 0 16,1 4 0-16,-1 0 0 0,7-2 0 0,3 2 0 15,9-5-8-15,5-8-46 0,11 1 0 0,-3-18-43 16,24 16-67-16,-28-46-116 0,39 31-320 16,-9-10 54-16,-5-17 303 0</inkml:trace>
  <inkml:trace contextRef="#ctx1" brushRef="#br3" timeOffset="203391.6397">11103 12093 1451 0,'-28'7'130'16,"28"-7"-65"-16,-6 28 5 0,6-28-42 0,0 0 23 15,36 26-38-15,-36-26 15 0,53 4-1 0,-16-15-21 16,6 2 24-16,-1-7-34 0,1-1 23 15,-3 1-15-15,-4-5-3 0,-6 1 2 0,-4 1-1 16,-26 19 6-16,39-37-1 0,-39 37 8 0,20-30-3 16,-20 30 6-16,3-26-1 0,-3 26-1 15,-10-28-3-15,10 28-2 0,-23-27-7 0,23 27-2 16,-34-23-2-16,34 23 0 0,-39-7 0 0,39 7 0 16,-46 13 0-16,20 1 0 0,-1 5 0 0,-1 4 0 15,1 7 0-15,1 2 0 0,2-1 0 0,5 3 0 16,7 1 0-16,3-2 0 0,7-1 0 0,6-4 0 15,4-3 0-15,-8-25 0 0,32 39-22 0,-5-22-24 16,-27-17-26-16,64 23-71 0,-64-23-168 16,49-17-316-16,-15 13 45 0,3-10 339 15</inkml:trace>
  <inkml:trace contextRef="#ctx1" brushRef="#br3" timeOffset="204063.5593">12263 11663 1312 0,'0'0'207'0,"0"0"-154"0,0 0-9 16,0 0 3-16,0 0-5 0,0 0-8 0,-34 9-7 15,34-9 4-15,-26 31 2 0,26-31 3 16,-27 41-8-16,27-41-2 0,-23 44-4 0,23-44 0 16,-17 46-5-16,9-18 2 0,3 0-8 0,2 2 1 15,-1 5-7-15,2 0 1 0,1 1-5 16,1 4-11-16,-2 2 22 0,2 1-23 0,0 1 21 16,2-6-7-16,-2-1-6 0,1-5 5 0,3 0-4 15,-4-32 3-15,10 40-3 0,-10-40 1 0,0 0-2 16,27 21 0-16,-27-21 0 0,0 0 0 0,27-8 2 15,-27 8 1-15,17-27 3 0,-17 27-4 0,18-47 4 16,-11 18-4-16,0-2 3 0,0-3-3 0,0 1-11 16,2 1 24-16,0 0-23 15,-2 3 23-15,4 2-9 0,-2-3-6 0,1 5 5 16,1 1-3-16,-11 24 2 0,23-30-1 0,-23 30-1 16,28-11-1-16,-28 11-1 0,32 7 2 0,-32-7-2 15,36 27 4-15,-36-27-2 0,35 42 2 0,-19-16-2 16,-2 4-10-16,-2 0 10 0,1 0-8 0,-6 0 22 15,-2-2-10-15,-3-1 11 0,-4-2-10 0,-5-1-2 16,7-24 4-16,-26 46-5 0,26-46 2 16,-43 42-3-16,17-24 2 0,-5-1-1 0,1-4-3 15,0-3-6-15,0-4-6 0,4-1-13 0,-1-9-14 16,27 4-16-16,-43-15-23 0,43 15-37 0,-28-29-50 16,28 29-87-16,-7-26-148 0,9 0-114 15,23 15 155-15,-25-28 361 0</inkml:trace>
  <inkml:trace contextRef="#ctx1" brushRef="#br3" timeOffset="204594.997">12901 12041 1201 0,'-54'-7'187'0,"54"7"-91"15,0 0-17-15,-28 18 0 0,28-18-17 16,-30 16-10-16,30-16-10 0,-28 32-18 15,28-32 29-15,-30 40-34 0,30-40 24 0,-29 46-15 16,29-46-6-16,-21 44 0 0,21-44-4 0,-11 42-4 16,11-42-8-16,7 34-6 0,-7-34 0 0,25 23 0 15,-25-23 0-15,43 8 0 0,-18-9 0 0,3-5 0 16,7-4 0-16,1-8 0 0,-3 0 0 0,3-3 0 16,-6-2 0-16,2-1 0 0,-6-1 0 15,1-3 0-15,-6-2-10 0,0 2 19 0,-1-2-10 16,-4 3 3-16,-16 27-2 0,25-45 0 0,-25 45 0 15,12-32 0-15,-12 32 0 0,0 0 0 0,9-26 0 16,-9 26 0-16,0 0-1 0,0 0-2 0,0 0-2 16,0 0 2-16,-12 37-2 0,4-13 4 15,-2 17-5-15,-3 6-8 0,-3 6 22 16,-1 12-18-16,-1 4 19 0,-3 1-4 0,1 6-9 16,-1 7 8-16,2 1-8 0,1-1 9 0,0 0-8 15,0-11 10-15,1-3-8 0,-1-4-3 0,-3-7 20 16,3-5-19-16,-1-11 16 0,1-6-13 0,5-12 0 15,13-24 0-15,-24 28 0 0,24-28 0 0,0 0 0 16,0 0 0-16,0 0 0 0,-25-37 0 0,20 6 0 16,-1-8 0-16,6-5 0 0,0-4 0 15,0 1 0-15,0-1 0 0,4 1 0 0,-1 1 0 16,1-2 0-16,1 3 0 0,4-5 0 0,2 4 0 16,1-1 0-16,2 5 0 0,0 5 0 15,6 1 0-15,3 8 0 0,-2-2-31 0,9 9-32 16,-8-14-57-16,27 31-134 0,-33-22-360 0,25 3 0 15,1 9 264-15</inkml:trace>
  <inkml:trace contextRef="#ctx1" brushRef="#br3" timeOffset="262978.6617">14583 11730 500 0,'0'0'73'0,"27"-20"-19"0,-27 20 25 16,0 0 14-16,16-31 2 0,-16 31-9 0,0 0-12 16,10-29-11-16,-10 29-3 0,-3-26-5 0,3 26 4 15,-13-30 2-15,13 30 3 0,-17-39-5 0,17 39-3 16,-27-38-10-16,6 11-2 0,21 27-9 0,-37-49-4 15,37 49-12-15,-34-48-5 0,34 48-9 16,-30-40 4-16,30 40-2 0,-25-32 2 0,25 32 3 0,0 0 0 16,-34-14-1-16,34 14-1 0,-26 14-4 0,26-14-5 15,-36 48 5-15,15-8-3 0,0 13 8 0,-6 9-7 16,-1 8 9-16,-2 6-13 0,-2 1 8 0,2 1-13 16,2-8 11-16,1-1-11 0,6-7 9 0,5-1 6 15,5-4-26-15,8-6 21 0,3-6-37 0,8-4-5 16,0-13-28-16,16 16-48 0,-24-44-64 0,41 58-99 15,-41-58-143 1,30 32-79-16,6-4 270 0</inkml:trace>
  <inkml:trace contextRef="#ctx1" brushRef="#br3" timeOffset="263393.7335">13866 12101 1546 0,'0'0'59'0,"-27"-12"-24"0,27 12-17 0,0 0-1 16,0 0 0-16,34-32 11 0,-6 20-2 0,4-6 0 16,9 1-9-16,1-3-5 0,6 1-9 0,0 3 0 15,-2 4-4-15,-2-1 3 0,-1 10-1 0,-4-1 0 16,-2 4 0-16,-3 7 0 0,-6 1 0 0,-28-8-1 16,44 22 1-16,-44-22-2 0,32 32 2 0,-32-32-1 15,21 37 4-15,-21-37-3 0,7 39 3 0,-5-9 11 16,-4 0-28-16,-1-4 30 0,-2 6-29 0,5-32 13 15,-20 47 3-15,20-47-1 0,-19 44 8 0,19-44-3 0,-16 32 2 0,16-32-5 16,0 0-4-16,0 0 1 0,0 0-2 0,0 0 0 16,0 0 1-16,0 0 1 0,0 0 0 0,0 0 2 15,23-25-2-15,-9 1 1 0,4-6-4 0,-1-9-9 16,5 2 23-16,-1-2-24 0,2 2 25 0,0 7-12 16,-4-1-5-16,-1 4 6 0,-4 3-4 15,-14 24 2-15,27-32 0 0,-27 32-1 0,0 0-1 16,30-16 0-16,-30 16-4 0,0 0-6 0,0 0-6 15,34 21-14-15,-34-21-13 0,26 23-31 0,-26-23-22 16,32 23-35-16,-32-23-40 0,41 14-36 0,-41-14-47 16,46-12-81-16,-4 21-71 0,-42-9 303 0</inkml:trace>
  <inkml:trace contextRef="#ctx1" brushRef="#br3" timeOffset="263565.782">15198 11804 984 0,'28'5'157'0,"-28"-5"-58"0,0 0-18 16,-30 3-9-16,30-3-14 0,-21 27-18 0,10-2 1 15,11-25-2-15,-32 56 10 0,11-24-4 16,9 8 1-16,-6-5-12 0,7 9-25 0,-3 0 22 16,5-1-32-16,0-3 23 0,2-8-9 0,4-4-10 15,3-3-2-15,0-25-5 0,12 33-4 0,-12-33-18 16,25 14-16-16,-25-14-35 0,34-7-35 0,3 11-73 16,-28-38-67-16,28 3-281 0,-2 6 60 0,-19-26 363 15</inkml:trace>
  <inkml:trace contextRef="#ctx1" brushRef="#br3" timeOffset="263690.7196">15261 11571 1413 0,'-30'-9'32'0,"30"9"-18"15,0 0-9-15,0 0-5 0,0 0-18 16,0 0-40-16,0 0-51 0,9 29-85 0,-9-29-151 16,29 12-114-16,11 13 179 0</inkml:trace>
  <inkml:trace contextRef="#ctx1" brushRef="#br3" timeOffset="263925.1015">15924 11888 1377 0,'-32'-16'44'0,"5"13"-6"16,27 3 12-16,-51-4 13 0,51 4-6 16,-58-3-9-16,31 6-5 0,-8-4-3 0,6 4-2 15,-4-1-3-15,4 8-4 0,-1-1-2 16,5 7-3-16,1 0-4 0,24-16-5 0,-38 44-8 15,26-18-2-15,3 4-7 0,6 0 3 0,4 2-5 16,6 3-15-16,6-5 24 0,5-5-26 0,6-4 20 16,6-9-15-16,13-1-10 0,1-11-22 0,16-2-10 15,-3-16-13-15,17 8-21 0,-13-29-9 0,25 18-87 16,-29-34-58-16,25 8-166 0,-6 12-80 16,-20-31 272-16</inkml:trace>
  <inkml:trace contextRef="#ctx1" brushRef="#br3" timeOffset="264112.5776">16524 11282 1307 0,'0'0'116'0,"-53"36"-29"0,41-1-6 0,-13-2-18 15,11 15-8-15,-8-2-24 0,8 12 2 16,-7 2-12-16,5 5 4 0,2 0-16 0,0 4 4 16,3-2-15-16,1-4 7 0,1-1-9 0,0-6-21 15,2 2 21-15,1-7-27 0,6-2 12 0,-5-10-28 16,12 0-16-16,-7-39-23 0,9 51-52 0,-9-51-58 15,0 0-164-15,27 25-134 0,-27-25 118 0,0 0 376 16</inkml:trace>
  <inkml:trace contextRef="#ctx1" brushRef="#br3" timeOffset="264409.4842">16161 11754 1551 0,'-19'39'103'16,"19"-39"-50"-16,0 0-14 0,-4 25 0 0,4-25-4 15,41 10-4-15,-8-8-2 0,6-7 0 16,9-2-5-16,4-6-3 0,6-1-9 0,1-2-4 16,-3-1-6-16,-4 3 0 0,-6 0-3 0,-4 1 1 15,-5 3 0-15,-8 3 0 0,-5 3 1 0,-24 4-1 16,27 0 1-16,-27 0 0 0,0 0 2 0,0 0 2 16,0 0 1-16,-9 41-2 0,9-41 1 15,-26 46-4-15,6-17 1 0,-3 3-4 0,-2 3 4 16,0 4-5-16,1-2 4 0,-1 4-8 15,4-4 5-15,3-2-5 0,2-2-19 0,16-33 21 16,-18 46-35-16,18-46 15 0,4 28-16 0,-4-28-13 16,0 0-21-16,44 21-61 0,-40-49-64 0,38 28-132 15,-8-24-213-15,-8-22 71 0,22 23 440 0</inkml:trace>
  <inkml:trace contextRef="#ctx1" brushRef="#br3" timeOffset="264565.8238">16804 11409 1551 0,'-46'0'117'16,"21"14"-50"-16,-1-7-29 0,26-7-6 0,-27 16-14 16,27-16-10-16,0 0-9 0,0 0-2 0,7 30-9 15,-7-30-10-15,37 12-18 0,-37-12-27 0,66 6-40 16,-40-24-65-16,31 34-96 0,-25-28-74 16,14 8-147-16,16 22 182 0,-27-32 307 0</inkml:trace>
  <inkml:trace contextRef="#ctx1" brushRef="#br3" timeOffset="265128.477">17217 11636 1255 0,'-36'48'182'0,"-3"-39"-75"16,15 15-17-16,-14-11-12 0,12 11-16 0,-8-6-21 0,8 8-5 15,-3-4-5-15,8 2 0 16,0 4-9-16,7-1-5 0,1 1-10 0,8-2-1 16,5-26-8-16,2 46 3 0,-2-46-6 0,19 37 0 15,-19-37-1-15,34 28-1 0,-34-28-3 0,46 11-1 16,-18-11-9-16,-1-7 1 0,1 3 5 0,-3-4-2 15,-25 8 5-15,42-25-5 0,-42 25 1 0,39-37 2 16,-39 37 8-16,34-42 1 0,-20 17 4 0,-2-1-2 16,3-1 4-16,-3 1-3 0,2-4 4 15,0 2-4-15,1-4 5 0,0-2-5 0,1 1 6 16,4 5-1-16,-4 1 7 0,-16 27 1 0,26-30 6 16,-26 30 0-16,0 0 0 0,0 0 1 15,0 0 0-15,25 0 0 0,-25 0 0 0,0 0 1 16,7 39-5-16,-7-39 1 0,0 44-5 0,0-44 1 15,-1 41-6-15,1-41 0 0,3 30-3 16,-3-30-1-16,7 23-2 0,-7-23-1 0,0 0 1 16,23 28 0-16,-23-28-2 0,0 0 3 0,32 7-3 15,-32-7 2-15,0 0-1 0,25 7 1 0,-25-7-1 16,0 0 1-16,0 0 1 0,0 0-1 0,0 0 0 16,0 0 1-16,0 0 1 0,-5 23 0 0,5-23 0 15,0 0-1-15,0 0-1 0,-25 19-1 0,25-19 2 16,0 0-1-16,0 0 0 0,0 0 0 15,0 0-2-15,0 0-2 0,0 0 2 16,0 0 0-16,0 0 2 0,0 0-1 0,33-35 1 16,-33 35-1-16,34-32 1 0,-34 32 0 0,37-37 1 15,-37 37-1-15,41-37 2 0,-41 37-2 0,39-30 3 16,-39 30 1-16,28-12-2 0,-28 12-2 0,0 0 0 16,29 2 0-16,-29-2 0 0,0 0 0 0,12 30 0 15,-12-30 0-15,0 40 0 0,-4-17 0 16,-1 5 0-16,-2-3 0 0,0-2 0 0,7-23 0 15,-5 42-2-15,5-42-23 0,-2 30-18 0,2-30-14 16,0 0-30-16,0 0-59 0,28 30-161 0,-28-30-306 16,0 0 51-16,27-23 358 0</inkml:trace>
  <inkml:trace contextRef="#ctx1" brushRef="#br3" timeOffset="265847.3292">18837 11654 1009 0,'0'0'40'0,"-23"-30"1"0,23 30 21 0,0 0 17 16,-39-37 5-16,39 37-12 0,0 0-14 0,-28 0-9 16,28 0-1-16,-28 9-2 0,28-9-7 0,-31 21-2 15,31-21-6-15,-26 42-1 0,26-42-6 16,-23 51 3-16,12-21-7 0,6-2 4 0,-4 4-5 16,7-2 3-16,2-2-5 0,4 0 0 0,-4-28-8 15,19 41-1-15,-19-41-6 0,41 32 1 16,-13-24-1-16,2-2 1 0,4-6-2 0,2-6 1 15,1-2 0-15,0-5-2 0,-2-3 3 0,-6-1-2 16,-5-4 1-16,-24 21-2 0,34-41 4 0,-34 41-5 16,14-44 4-16,-14 44-5 0,-7-47-1 0,-2 20-8 15,-5 1-3-15,-7 3-6 0,21 23 2 0,-46-41-1 16,46 41 5-16,-48-28-3 0,48 28-1 16,-42-14-4-16,42 14-7 0,-27-5-15 15,27 5-26-15,0 0-18 0,0 0-23 0,0 0-13 16,44 28-17-16,-44-28-42 0,61 0-143 0,-15 16-95 15,-16-28 178-15</inkml:trace>
  <inkml:trace contextRef="#ctx1" brushRef="#br3" timeOffset="266066.2675">19859 11245 1218 0,'-26'-26'240'0,"-8"12"-214"0,-7 0-17 16,6 3 29-16,-10 1-12 0,8 13 18 0,-9-3-7 15,7 11 1-15,-9-1 21 0,9 13-33 16,-3 2 24-16,8 14-37 0,1 1 4 0,4 15 6 16,3 1-11-16,5 4 6 0,5 3-12 15,5 3 4-15,6-3-12 0,5 0 5 0,7-3-12 16,3-5 2-16,6-2-25 0,2-13-11 0,10 1-48 16,-28-41-26-16,52 63-61 0,-52-63-172 0,24 12-156 15,3 4 2-15,-27-16 431 0</inkml:trace>
  <inkml:trace contextRef="#ctx1" brushRef="#br3" timeOffset="266222.5186">19211 11617 1402 0,'-30'-28'332'0,"30"28"-235"16,-27-4-38-16,27 4-15 0,0 0-16 16,0 0-14-16,0 0-5 0,37 0-3 0,1-5 0 15,11-6-2-15,17-6-3 0,10-1-9 0,12-1-19 16,-1-9-44-16,19 21-114 0,-36-11-361 15,22-1-79-15,-6 1 86 0</inkml:trace>
  <inkml:trace contextRef="#ctx1" brushRef="#br3" timeOffset="266986.8365">20256 11920 1158 0,'39'-35'93'16,"-37"5"-32"-16,-2 30 7 0,12-44 22 16,-12 44 1-16,12-32-20 0,-12 32-18 0,0 0-3 15,7-26-4-15,-7 26-3 0,0 0-6 0,0 0-8 16,0 0-7-16,0 0-8 0,0 0-6 0,-28 10-6 15,28-10 0-15,-19 30-2 0,19-30 4 0,-23 42-2 16,10-15 3-16,1 1-1 0,-2 2 4 0,1 2-6 16,-1-1 4-16,2-1-5 0,-1-3 4 0,4-3-4 15,9-24-11-15,-17 36 15 0,17-36-13 16,0 0 16-16,-7 24 0 0,7-24-1 0,0 0-1 31,0 0 1-31,0 0 0 0,0 0 2 0,7-33 12 16,-7 33-14-16,16-48-3 0,-4 16-4 0,2-4 0 15,-1-5 0-15,3-1 0 0,-2-2 0 0,3 1 0 16,-1 3 0-16,-1 1 0 0,0-1 0 0,-2 6 0 16,-3 3 0-16,3 8 0 0,-13 23 0 15,19-29 0-15,-19 29 0 0,0 0 0 0,0 0 0 16,27-3-1-16,-27 3-1 0,0 0-1 0,30 30-3 16,-30-30-3-16,27 28-4 0,-27-28-2 0,35 33-1 15,-35-33 1-15,50 30-3 0,-22-21 2 0,6 2-1 16,-4-2-2-16,5-2-3 0,-1-6 0 0,1 3-3 15,1-4 3-15,-1 0 3 0,-3-4 5 0,-4-1 7 16,-3 0 3-16,-25 5 3 0,32-11 5 16,-32 11 13-16,0 0 13 0,0 0 5 0,0 0 0 15,0 0-9-15,0 0-10 0,-30-14-1 0,30 14-1 16,-41 11-2-16,41-11 1 0,-48 24-3 0,22-6 0 16,-1 0 0-16,2 1 2 0,2 7-2 0,2-1 3 0,3 0-9 15,4 1-4-15,0 1 0 0,5-1 0 16,4-1 0-16,5-25 0 0,2 40 0 0,-2-40 0 15,17 37 0-15,-17-37 0 0,30 25 0 0,-30-25 0 16,52 7 0-16,-20-9 0 0,5-7 0 0,0-3 0 16,2-6 0-16,0-3 0 0,-2-2 0 0,-3-3 0 15,-4-4 0-15,-2 0 0 0,-6 0 0 0,-7 0 0 16,-2 4 0-16,-8-2 0 0,-3 3-11 0,-6-3-17 16,4 28-4-16,-10-48-10 0,10 48-10 15,-25-39-13-15,25 39-12 0,-34-22-11 16,34 22-7-16,-32 0-13 0,32 0-24 0,-26 21-19 15,26 5-31-15,0-26-19 0,-21 28-81 0,35 7-77 16,-14-35 218-16</inkml:trace>
  <inkml:trace contextRef="#ctx1" brushRef="#br3" timeOffset="267336.6217">21501 11751 1134 0,'-30'-35'291'16,"30"35"-125"-16,0 0-61 0,-36-2-25 0,12-5-21 15,24 7-20-15,-45-4-9 0,45 4-5 0,-48 0-3 16,48 0-1-16,-46 11-6 0,46-11 0 0,-47 23-4 16,47-23 3-16,-48 38-2 0,23-11-4 0,2 1-8 15,3 4 0-15,3 1 0 0,3-1 0 16,3 0 0-16,6-6 0 0,5-26 0 0,5 42 0 16,-5-42 0-16,27 30 0 0,-27-30 0 0,44 14 0 15,-12-14 0-15,3-7 0 0,6-5 0 0,1-7 0 16,3-8 0-16,-1-3 0 0,0-3 0 0,-5-1 0 15,-3-1 0-15,-8 2 0 0,-3-1 0 0,-6 2 0 16,-5 4 0-16,-14 28 0 0,18-44 0 16,-18 44 0-16,2-24 0 0,-2 24 0 0,0 0 0 15,0 0 0-15,-30 1 0 0,30-1 0 0,-32 34 0 16,14-9 0-16,-3 4 0 0,0 3 0 16,5 2-15-1,0-4-22-15,9 3-21 0,-2-10-22 0,18 16-56 16,-9-39-78-16,21 44-148 0,-21-44-209 0,35 24 86 15,4 1 397-15</inkml:trace>
  <inkml:trace contextRef="#ctx1" brushRef="#br3" timeOffset="267692.9602">22006 11783 1405 0,'-36'-30'181'15,"36"30"-85"-15,-39-32-22 0,39 32-15 0,-44-25-16 16,44 25-12-16,-46-10-6 0,46 10-3 15,-41 7-1-15,41-7-2 0,-42 26-4 0,42-26 0 16,-38 44-3-16,23-17 2 0,0 1-8 0,3 2 3 16,3 1-9-16,4-1 0 0,5-3 0 0,0-27 0 15,14 37 0-15,-14-37 0 0,35 19 0 0,-10-17 0 16,4-4 0-16,1-5 0 0,2-5 0 0,3-6 0 0,-1-7 0 16,1-1 0-16,0-7 0 0,-1-3 0 0,-4-2 0 15,2-3 0-15,-2-1 0 0,-1-4 0 16,-5 2 0-16,-1-2 0 0,-3 4 0 0,-1 1 0 15,-1 1 0-15,0 5 0 0,-2 3 0 0,-16 32 0 0,17-32 0 16,-17 32 0-16,0 0 0 0,0 0 0 0,0 0 0 16,-24 48 0-16,6-11 0 0,-7 7 0 0,-1 7 0 15,-1 4 0-15,-3 4 0 0,3-2 0 0,2 4 0 16,2-11-35-16,13 3-38 0,-6-23-52 16,34 24-181-16,-18-54-322 0,14 39 48 0,-14-39 281 15</inkml:trace>
  <inkml:trace contextRef="#ctx1" brushRef="#br3" timeOffset="268537.5633">22930 11740 1194 0,'0'0'160'0,"-16"-26"-46"0,16 26-21 0,-23-32-18 16,23 32-23-16,-32-28-11 0,32 28-9 0,-39-18 1 15,39 18-2-15,-44-5-3 0,44 5-4 0,-42 9-6 16,42-9-2-16,-41 21 0 0,41-21-1 0,-41 35 0 16,22-10 4-16,-3 1-4 0,3 2 4 0,-1 6-6 15,4 1 2-15,0 2-6 0,4-3-9 16,3-3 0-16,6-4 0 0,3-27 0 0,9 38 0 15,-9-38 0-15,23 29 0 0,-23-29 0 16,33 16 0-16,-33-16 0 0,37 3 0 0,-37-3 0 16,39-9 0-16,-39 9 0 0,46-28 0 0,-21 9 0 15,0-4-2-15,0-4-3 0,3-3 0 0,-1-1 3 16,-1 1-1-16,1-2 4 0,-6 4-3 0,-3-2 5 16,-4 7-4-16,-14 23 2 0,18-35-1 15,-18 35 2-15,0 0-2 0,1-25 5 0,-1 25 0 16,0 0-2-16,0 0-3 0,0 0 0 0,0 0 0 15,-30 7 0-15,30-7 0 0,0 0 0 0,0 0 0 16,0 0 0-16,-12 30 0 0,12-30 0 0,0 0 0 16,0 0 0-16,28 16 0 0,-28-16 0 0,34 0 0 15,-34 0 0-15,48-3 0 0,-23 1 0 16,-1 0 0-16,1-2 0 0,0 4 0 16,-25 0 0-16,41 2 0 0,-41-2 0 0,30 7 0 15,-30-7 0-15,0 0 0 0,0 0 0 0,17 28 0 16,-17-28 0-16,-3 27 0 0,3-27 0 0,-16 32 0 15,16-32 0-15,-27 38 0 0,27-38 0 0,-33 44 0 16,15-19 0-16,18-25 0 0,-30 42 0 0,30-42 0 16,-23 35 0-16,23-35 0 0,-11 25 0 15,11-25 0-15,0 0 0 0,0 0 0 0,0 0 0 16,34 5 0-16,-34-5 0 0,35-26 0 0,-35 26 0 16,52-44 0-16,-24 18 0 0,6-3 0 0,-4 3 0 15,-2 0 0-15,1 4 0 0,-5 1 0 16,-24 21 0-16,41-30 0 0,-41 30 0 0,25-8 0 15,-25 8 0-15,0 0 0 0,9 29 0 0,-9-29 0 16,-7 46 0-16,-2-11 0 0,0-1 0 16,-2 1 0-16,4-1 0 0,7-34-24 0,-5 56-111 15,5-56-117-15,0 0-364 0,3 30-11 0,-3-30 235 16</inkml:trace>
  <inkml:trace contextRef="#ctx1" brushRef="#br3" timeOffset="268943.82">22245 12316 1447 0,'-20'-40'188'0,"20"40"-103"0,0 0-31 0,0 0-6 16,0 0-13-16,0 0-13 0,0 0-14 0,-7 23-1 15,2 8-4-15,-2 6 5 0,-2 6-4 0,0 4 4 16,-3 1-9-16,-3 8 6 0,1 4-10 0,0 0 7 16,-2 0-8-16,2-4 5 0,3-3-14 0,-1-6 1 15,5 3-14-15,-2-10 1 0,9 4 0 0,-7-12-46 16,16 7-1-16,-9-39-77 0,10 53-93 16,-10-53-262-16,-8 26-14 0,8-26 289 15</inkml:trace>
  <inkml:trace contextRef="#ctx1" brushRef="#br3" timeOffset="269147.0249">21875 12702 1694 0,'0'0'114'0,"0"0"-85"16,0 0-21-16,8 25-5 0,-8-25 0 0,31 5-2 15,-7-3-1-15,5-4 0 0,6-2-5 0,8-1-7 16,3-6-11-16,9 4-16 0,-6-8-17 0,15 9-18 15,-15-15-21-15,17 21-28 0,-23-23-25 16,15 30-14-16,-26-21-19 0,12 19-41 16,-16 10-111-16,-28-15-12 0,34 17 312 0</inkml:trace>
  <inkml:trace contextRef="#ctx1" brushRef="#br3" timeOffset="269553.2485">22549 12714 802 0,'-23'46'291'0,"-12"-46"-104"16,26 25-39-16,-23-24-22 0,32-1-26 0,-28 23-21 15,28-23-18-15,0 0-16 0,-30 30-7 0,30-30-8 16,0 0-6-16,0 0-7 0,-11 27-3 0,11-27-5 15,0 0 1-15,11 26-3 0,-11-26-3 16,0 0-2-16,26 27-1 0,-26-27-2 0,27 10 1 16,-27-10 0-16,32 0-1 0,-32 0 0 0,40-12 0 15,-40 12-2-15,47-25-1 0,-21 11 1 16,-26 14-1-16,43-35 2 0,-43 35-1 0,37-39 5 16,-37 39-3-16,33-40 3 0,-33 40-2 0,27-37 1 15,-27 37-3-15,18-30 1 0,-18 30-7 16,0 0-7-16,0 0-4 0,0 0-2 0,0 0 1 15,0 0 2-15,0 0 0 0,0 0-2 0,-13 40 4 16,-1-6-2-16,-4 6 11 0,-1 8-2 0,-4 8 11 16,-2 6 10-16,-1 3-23 0,-6 2 31 0,3 3-17 15,-3-1 10-15,4-2 9 0,2-6-7 0,3-6 5 16,1-6-9-16,5-6 7 0,2-12-16 0,7-6 2 16,8-25-6-16,-11 32 2 15,11-32-2-15,0 0 0 0,0 0 0 0,0 0 1 16,0 0 0-16,12-32 2 0,-12 32 2 0,25-49-4 15,-12 15 6-15,1-1-8 0,-4-4 11 0,3 4-3 16,-4-4 7-16,1 4-4 0,3-5 0 0,-3 1-8 16,4-2 3-16,1-3-8 0,0 2-12 0,1 3 17 15,4 8-39-15,-6 1 13 0,-14 30-48 0,28-46-53 16,8 48-123-16,-36-2-344 0,26-34 60 16,5 27 247-16</inkml:trace>
  <inkml:trace contextRef="#ctx1" brushRef="#br3" timeOffset="269912.7938">23123 12674 1749 0,'-28'-4'104'16,"28"4"-46"-16,-36 14-15 0,36-14-8 0,-28 23-13 16,28-23-6-16,-28 30-4 0,28-30-4 0,-20 37-8 15,20-37 0-15,-14 44 0 0,9-19 0 0,-2 3 0 16,0 2 0-16,-2 0 0 0,0 2 0 0,0 1 0 15,0-1 0-15,-1-4 0 0,4-3-3 0,6-25 6 16,-14 37-3-16,14-37 0 0,0 0 0 16,0 0 0-16,0 0 0 0,0 0-2 15,0 0 0-15,0 0 2 0,0 0-1 0,27-46-9 16,-11 14 18-16,5-7-22 0,0 1 19 0,2-3-8 16,0-1-2-16,-2 1 7 0,-1 4-5 0,-4 0 7 15,-2 2-7-15,-3 0 5 0,-1 1-5 0,1 3 4 16,-2-1-3-16,-9 32 3 0,9-39-3 0,-9 39-1 15,0 0-2-15,0 0-5 0,0 0-6 16,0 0-7-16,0 0-8 0,0 0-8 0,0 0-9 16,19 25-16-16,-19-25-22 0,28 18-33 0,-28-18-58 15,41 3-97-15,-41-3-242 0,34-3 40 0,-1 17 344 16</inkml:trace>
  <inkml:trace contextRef="#ctx1" brushRef="#br3" timeOffset="270287.797">23422 12705 1430 0,'-42'7'155'0,"42"-7"-70"15,-34 34-21-15,34-34-6 0,-21 30-23 0,21-30-11 16,-9 30-9-16,9-30-1 0,13 26 1 0,-13-26 2 16,33 14 1-16,-8-12-1 0,7-5 2 15,7-6-2-15,3-2 1 0,4-5-2 0,4-3-1 16,0 0-7-16,-3-3-2 0,-6 1-6 0,-7-2 1 15,-6-1-1-15,-28 24 0 0,39-41 0 0,-28 15 0 16,-4-1 0-16,-5 3 0 0,-4-3-7 16,2 27-1-16,-25-42-9 0,25 42 0 0,-48-37-6 15,20 27 5-15,-6 2 1 0,-3 10 9 0,0 4 6 16,-4 8 3-16,-1 9 6 0,-1 3-2 16,-3 13 9-16,0 6 0 0,4 7 11 0,-3 2-1 15,10 2 3-15,1-3-27 0,9 4 0 0,6-4 0 16,8-2 0-16,9-9 0 0,11-5 0 0,4-5 0 15,8-8 0-15,7-8 0 0,6-9 0 0,8-3 0 16,6-8 0-16,7-8 0 0,2-9 0 0,10 3-57 16,-3-14-22-16,28 29-264 0,-19-34-295 15,3 2 31-15,-9 3 285 0</inkml:trace>
  <inkml:trace contextRef="#ctx1" brushRef="#br3" timeOffset="270428.5082">24212 13028 2047 0,'-24'1'0'0,"24"-1"0"0,0 0 0 15,0 0 0-15,0 0 0 0,-11-28 0 0,11 28 0 16,23-30-48-16,-19 0-106 0,34 18-361 0,-38 12-144 16,23-37 55-16</inkml:trace>
  <inkml:trace contextRef="#ctx1" brushRef="#br4" timeOffset="285358.001">1261 12746 1057 0,'-37'-9'216'0,"-5"18"-193"16,-3 5 7-16,5 14 7 0,-8 6-1 0,9 17 14 15,-13 5-10-15,8 20-11 0,-11 1 27 0,6 18-24 16,-6-3 20-16,9 8-9 0,-2 4-25 0,11 2 9 16,5 5-25-16,7-2 13 0,9 2-3 0,7-3-18 0,13-8 18 15,10-1-21-15,12-10 2 0,12-9 12 16,15-15-11-16,11-12 8 0,10-15-8 0,11-13 4 15,3-14-1-15,8-10 0 0,3-16 4 0,8-15-4 0,2-20 7 0,1-17-7 16,0-17 14-16,0-8-3 0,-13-12 16 16,-5 0 3-16,-16-3-19 0,-12 0 10 0,-16 1-17 15,-13 2 4 1,-13 2 15-16,-13-2-16 0,-11 5 8 0,-7-5-19 16,-16 9-8-16,-9 2 10 0,-13 3-24 15,-14 4 15-15,-6 15-15 0,-13 6-14 0,3 25-4 0,-17 10-17 16,5 31 0-16,-12 10-4 0,11 35-15 0,-20 0-24 15,21 38-74-15,-29-5-208 0,10 8-92 0,16 24 219 16</inkml:trace>
  <inkml:trace contextRef="#ctx1" brushRef="#br4" timeOffset="294297.3706">1077 11996 423 0,'0'0'170'15,"30"-29"-81"-15,-30 29-19 0,0 0-5 16,25-37-12-16,-25 37-4 0,16-26 1 0,-16 26 6 16,0 0 8-16,14-25 8 0,-14 25 1 0,0 0-10 15,-25-28-10-15,25 28-10 0,-26-7-8 0,26 7-3 16,-39 4-2-16,39-4 0 0,-46 17-2 0,46-17 3 16,-52 36-3-16,29-10 2 0,-7 2-7 0,4 7 3 15,-6 2-8-15,5 11-12 0,-1-2 26 16,3 3-27-16,2-5 24 0,5-5-13 0,6-13-10 15,12-26 1-15,-9 27-5 0,9-27 0 0,0 0-2 16,27 3 1-16,-27-3 2 0,44-16-1 0,-18-1 5 0,10-10-2 16,3-8-12-16,3-9 25 0,6-7-27 0,2-2 21 15,-2-7-7-15,-1 7-7 0,-6-3 7 0,-5 3-7 16,-8 7 7-16,-7 4-5 0,-8 3 8 16,-5 4-2-16,-4-2 6 0,-4 2-6 0,-2 1 2 31,0 3-6-31,-3 8 2 0,5 23-1 0,-12-30 5 15,12 30-1-15,0 0 3 0,0 0-3 0,0 0-3 16,-25 5-1-16,25-5-5 0,-12 51 3 0,4 2-3 0,1 12 6 16,0 4-8-16,0 3 8 0,2-7-16 0,3-10-3 15,7 0-27-15,1-17-14 0,15 5-55 16,-21-43-52-16,57 56-135 0,-57-56-292 0,60 19 60 16,-14-3 407-16</inkml:trace>
  <inkml:trace contextRef="#ctx1" brushRef="#br4" timeOffset="297024.7251">1171 13623 1259 0,'0'0'138'0,"0"0"-101"16,0 0-13-16,0 0 4 0,28-5 10 0,-28 5 8 16,0 0-5-16,34-25-6 0,-34 25-9 0,25-14-4 15,-25 14-6-15,26-14-3 0,-26 14-6 0,30-21 0 16,-30 21 0-16,32-25 1 0,-32 25 1 0,32-25 2 15,-32 25-2-15,30-31 4 0,-30 31-2 16,27-35 1-16,-27 35-5 0,23-36 2 0,-23 36-5 16,18-44 5-16,-18 44-1 0,5-40 2 0,-5 40 1 15,-9-35 0-15,9 35-3 0,0 0 2 0,-41-23-4 16,41 23 1-16,-49 7-2 0,17 5-3 16,-5 9 1-16,-6 7-4 0,1 9 8 0,-4 4 0 15,-2 6 9-15,0 4-1 0,2 4 10 0,3 0-5 16,6-1 2-16,4 3-13 0,6-5-9 15,4-4 0-15,11-6 0 0,6-7 0 0,12-6 0 16,9-5 0-16,10-8 0 0,11 2 0 0,10-11 0 16,12-4-8-16,6-11-25 0,14-7-29 0,-6-20-64 15,38 11-321-15,-26-26-199 0,9-4 36 0,-2-1 496 16</inkml:trace>
  <inkml:trace contextRef="#ctx1" brushRef="#br4" timeOffset="415795.1694">3211 13220 723 0,'-28'24'187'0,"28"-24"-66"15,0 0-23-15,-34 0-16 0,34 0-18 0,0 0-10 16,0 0-7-16,0 0-7 0,0 0-8 0,0 0-8 16,0 0-9-16,0 0-9 0,0 0-1 0,0 0-1 15,-19 36 3 1,19-36 3-16,3 45 2 0,1-15-1 0,1 9 10 15,2-2-6-15,2 14 8 0,-4-2-11 0,4 6 2 16,-2 1-14-16,-3 1 5 0,-1-1-8 16,-1-5 6-16,-2 2-8 0,0-7-2 0,0-2-5 0,-3-12-54 15,10 8-3-15,-7-40-58 0,9 51-37 0,-9-51-51 16,0 0-162-16,30 21-49 0,-30-21 263 0</inkml:trace>
  <inkml:trace contextRef="#ctx1" brushRef="#br4" timeOffset="416274.7195">2809 13068 1228 0,'-37'39'325'0,"0"-34"-271"0,37-5 7 0,-41 20-23 16,41-20-13-16,0 0-12 0,0 0-3 0,0 0-6 16,11 30 1-16,-11-30 3 0,51 15 4 15,-14-11-2-15,7-4 0 0,10-7-3 16,6-4-5-16,4-5-1 0,1-3-2 0,4-2-14 15,-3 0 11-15,-1 0-11 0,-3 1 29 0,-2 3-10 16,-5 1 13-16,-5 2-12 0,-4 3-3 0,-9 4-1 16,-3 4-1-16,-9 3 1 15,-25 0 4-15,37 12 1 0,-37-12 4 0,25 28 0 16,-13-3-18-16,-1 5 26 0,-1 8-27 0,-3 7 21 16,-1 4-8-16,-6 9-5 0,-4 2 5 0,-1 5-6 0,-4-2 10 15,0 4-11-15,-2-1 7 0,-3-3-7 16,2-1 5-16,0-4-5 0,1-5 9 0,2-8-8 15,5-8 7-15,3-7-6 0,1-30-12 0,9 34 28 16,-9-34-30-16,0 0 28 0,31 21-12 0,-31-21-2 0,31-4 0 16,-31 4-13-16,40-21 27 0,-13-2-28 0,-1-7 28 15,5-8-8-15,-1-3-9 0,0-5 10 16,-2 4-8-16,-3 3 7 0,-2 2-5 0,-5 11 6 16,-18 26-4-16,28-41 3 0,-28 41-4 0,0 0 2 15,0 0 0-15,0 0 0 0,0 0 2 0,0 0-3 16,0 0 3-16,23 53-6 0,-23-14 3 15,0 5-5-15,-4 4 0 16,1-1-10-16,-2-3 2 0,3-5-11 0,-2-4-17 16,6 0 19-16,0-10-38 0,8 8 1 0,-10-33-40 15,31 50-59-15,-31-50-68 0,38 19-195 16,-11-8-72-16,-27-11 179 0</inkml:trace>
  <inkml:trace contextRef="#ctx1" brushRef="#br4" timeOffset="416618.4715">4534 13561 1476 0,'0'0'48'0,"-35"34"-29"0,35-34-13 0,-16 39 7 16,16-39 1-16,0 28 5 0,0-28-4 16,0 0-3-16,21 26-3 0,-21-26-1 0,35 5 0 15,-8-8-1-15,7-8 0 0,5-1-4 0,1-7 1 16,3-1-4-16,1-3 3 0,-3-3-3 0,-4 1 8 15,0 2 1-15,-7-5 7 0,-1 9-1 16,-29 19 2-16,30-37-2 0,-30 37 5 0,0 0-4 16,-4-27 0-16,4 27-7 0,-30-8-4 0,30 8-4 15,-51 5-2-15,17 6 0 0,-1 6-2 0,-4 4 5 16,-2 4-3-16,2 3 3 0,4 4-2 0,1 0 5 16,4 3-2-16,7-5 5 0,3 0-6 0,6-2 5 15,7-4-7-15,7-24 0 0,2 48 0 16,-2-48-3-16,21 44-6 0,-21-44-7 15,39 42-26-15,-39-42-27 0,60 36-59 0,-60-36-77 16,82 10-169-16,-27-8-180 0,0-16 114 0,23 19 440 16</inkml:trace>
  <inkml:trace contextRef="#ctx1" brushRef="#br4" timeOffset="417024.7511">6208 13415 1223 0,'0'0'101'16,"-21"-28"-44"-16,21 28-3 0,0 0-4 0,-20-28-4 15,20 28-3-15,0 0-9 0,0 0-10 0,0 0-13 16,-34 21-5-16,34-21-5 0,-31 44 2 0,11-11-1 15,2 3 9-15,-3-1-2 0,5 2 9 0,0-2-7 16,2-3 2-16,7-6-9 0,7-26 1 0,-4 41-6 16,4-41 1-16,15 28-2 0,-15-28 2 15,30 23-1-15,-30-23 1 0,42 9 0 16,-15-9 0-16,3-2-1 0,2-3-1 0,1-2 3 16,-1-1 0-16,-3 1-1 0,-3 4 0 0,-26 3 0 15,37 0-1-15,-37 0 1 0,0 0 2 0,0 0-1 16,22 25 2-16,-22-25-2 0,-11 35 1 0,-1-12-2 15,-6 7 4-15,-3 0-5 0,-4 5 3 0,0-5 14 16,-2-4-29-16,4 1 23 0,23-27-40 16,-33 35-9-16,33-35-39 0,0 0-35 0,0 0-39 15,0 0-57-15,0 0-64 0,19-34-217 0,24 24 128 16,-20-38 362-16</inkml:trace>
  <inkml:trace contextRef="#ctx1" brushRef="#br4" timeOffset="417227.9505">6867 13389 1261 0,'-6'51'169'0,"-24"-34"-91"0,14 17-3 16,-10-9-18-16,6 12-12 0,-6-4-20 0,3 8-6 15,-4-1-7-15,6 4 10 0,-2-2-7 0,3-1 6 16,1-4-10-16,5-2-6 0,3-5-7 0,2-5 5 16,9-25-6-16,-2 33-18 0,2-33 23 0,0 0-43 15,16 27 21-15,-16-27-27 0,25 0-23 16,-25 0-19-16,50-30-99 0,-41-14-99 0,15 0-243 15,17 5 30-15,-21-28 479 0</inkml:trace>
  <inkml:trace contextRef="#ctx1" brushRef="#br4" timeOffset="417337.3276">6821 13160 834 0,'-31'-32'160'0,"31"32"-39"0,-46-21-15 0,46 21-43 16,-33 3-29-16,33-3-6 0,0 0-23 15,-29 22-28-15,29-22-54 0,0 0-56 0,31 38-128 16,-5-15-195-16,-26-23 56 0,66 27 400 0</inkml:trace>
  <inkml:trace contextRef="#ctx1" brushRef="#br4" timeOffset="417696.7049">7557 13311 938 0,'-23'27'329'0,"23"-27"-240"0,-37-2-27 0,11-5-6 15,26 7-5-15,-50-5-8 0,25 6-7 0,-10-2-5 16,3 8-1-16,-5-4-2 0,3 8 0 0,-1-4-3 15,3 12 2-15,-4 1-3 0,8 9 4 0,-2 1-5 16,3 7 1-16,4 2-10 0,7 0 2 0,4 0-10 16,5-2 3-16,9-4-8 0,6 1 3 15,-8-34-7-15,38 44 4 0,-10-34-2 0,9-6-1 16,6-10 3-16,8-6-2 0,2-13 4 0,2-5-2 16,-4-12 3-16,1-2-5 0,-3-7 7 0,1-5-6 15,-4-2 8-15,-3-2-7 0,-6 0 7 16,-5 0-8-16,-4 2 5 0,-5-2-6 0,-4 4-10 15,-3 5 21-15,-5 1-20 0,-4 8 19 0,-5 5-4 16,-2 7-5-16,0 30 3 0,-5-26-4 16,5 26 2-16,0 0 0 0,-27 30-3 0,9 1 5 15,-3 17-9-15,-6 12-4 0,-4 8 16 0,-3 3-22 16,4 1 11-16,0-7-16 0,12 2-21 0,2-12-4 16,14 3-28-16,-3-16-24 0,26 14-60 0,-23-29-62 15,41 22-109-15,-8-17-193 0,-7-20 105 0,26 20 417 16</inkml:trace>
  <inkml:trace contextRef="#ctx1" brushRef="#br4" timeOffset="418040.5248">8211 13280 1340 0,'-27'24'115'16,"27"-24"-61"-16,13 34 0 0,-13-34 3 0,23 30-11 15,-23-30-8-15,26 19-9 0,-26-19-7 0,34 7-7 16,-34-7-5-16,39-9-5 0,-39 9-4 0,44-19 2 16,-44 19-3-16,46-32 1 0,-46 32-2 0,39-42 1 15,-39 42-1-15,30-44 3 0,-30 44-3 16,23-44 3-16,-23 44-2 0,9-41 3 0,-9 41 0 16,-7-38 0-16,7 38-1 0,-21-27 0 15,21 27-3-15,-32-14 3 0,32 14-1 0,-48 11 4 16,20 3 6-16,-2 9 4 0,0 8 9 0,-4 3-5 15,4 12 8-15,0-2-13 0,1 10 3 0,3-3-8 16,1-1 1-16,4-5-8 0,5-2 3 0,7-6-7 16,9-7 1-16,7-2-5 0,11-5 0 0,7 3-15 15,6-10-9-15,15 2-27 0,-3-20-35 0,28 19-89 16,-25-38-171-16,30 14-229 0,4 4 21 16,-4-22 486-16</inkml:trace>
  <inkml:trace contextRef="#ctx1" brushRef="#br4" timeOffset="418509.3026">9996 13352 910 0,'2'-44'148'0,"-2"44"-8"0,9-43 7 16,-9 43-22-16,0-28-38 0,0 28-26 15,0 0-15-15,-32-26-11 0,32 26-8 0,-46-4-4 16,17 8-10-16,3 10 2 0,-8 0-1 0,2 9 3 16,-3-2 4-16,3 11 2 0,0-2-4 0,4 3 2 15,0 1-5-15,3 3 3 0,2-2-3 0,3 0 4 16,8-5-8-16,5-4 1 0,7-26-8 0,3 43-3 15,-3-43-3-15,27 30 1 0,-27-30-1 16,49 23 3-16,-18-22-2 0,2-1-1 0,6-7 1 16,2-7 4-16,3 0 2 0,2-7-1 0,-5-4 2 15,-4 1-8-15,-5-3 2 0,-7 3-2 0,-7-1 3 16,-4-3-3-16,-5 0 4 0,-6-1-3 16,-3 1 2-16,-5 2-5 0,-4-1 3 0,-5-1-6 15,0 4 0-15,14 24-4 0,-31-39 0 16,31 39-3-16,-24-20 5 0,24 20-2 0,0 0-3 15,-27 2-5-15,27-2-4 0,0 0-8 0,-14 44-10 16,14-44-15-16,7 46-41 0,-7-46-47 0,30 35-104 16,-30-35-200-16,36 7-81 0,10 4 213 0</inkml:trace>
  <inkml:trace contextRef="#ctx1" brushRef="#br4" timeOffset="418728.0286">10811 12792 1392 0,'0'0'63'0,"-43"-51"-10"16,43 51 9-16,-44-32-4 0,44 32-14 0,-50-7-13 16,22 17-2-16,-6 5 1 0,3 7 5 0,-7 10-8 15,6 9 2-15,-1 10-10 0,1 9 5 0,0 5 7 16,5 9-21-16,-3 0 15 0,7 1-23 16,4-2-3-16,5-3-1 0,8-3-10 0,5-5 7 15,8-4-21-15,0-11-10 0,11 1-16 16,-3-15-9-16,17 11-77 0,-32-44-16 0,52 53-67 0,-52-53-134 15,24-3-119-15,10 15 48 0,-34-12 426 0</inkml:trace>
  <inkml:trace contextRef="#ctx1" brushRef="#br4" timeOffset="418884.3146">10203 13302 1708 0,'0'0'127'15,"-46"11"-50"-15,46-11-13 0,-26 11-27 0,26-11-16 16,0 0-15-16,0 0-8 0,0 0-1 0,0 0 1 15,44 17-5-15,-10-17-9 0,13-3-12 0,8-10-20 16,18 3-29-16,-8-18-52 0,33 24-87 16,-29-36-157-16,28 17-208 0,10 7 74 0,-17-18 457 15</inkml:trace>
  <inkml:trace contextRef="#ctx1" brushRef="#br4" timeOffset="419212.413">12004 12926 1217 0,'-31'-18'207'15,"31"18"-100"-15,0 0-40 0,-25 40-15 0,25-40-10 16,-43 53-5-16,15-19 12 0,3 12-27 0,-3-2 25 16,3 10-31-16,-5-3-1 0,3 2 2 0,3 3-14 15,2-1 6-15,8-2-7 0,2 0 4 0,3 1-9 16,2-3 7-16,3-5-8 0,1 2 7 0,4-10-12 16,-1-4-3-16,8-2-16 0,-8-32-13 15,16 47-17-15,-16-47-13 0,23 32-45 0,-23-32-40 16,0 0-24-16,0 0-64 0,30-9-108 0,-30 9-86 15,5-35 229-15</inkml:trace>
  <inkml:trace contextRef="#ctx1" brushRef="#br4" timeOffset="419384.3706">11661 13403 1131 0,'-23'-27'244'0,"23"27"-76"16,0 0-45-16,0 0-26 0,0 0-35 0,0 0-26 15,0 0-18-15,0 0-8 0,0 0-4 0,0 0 0 16,35 16-2-16,-35-16 2 0,52-7-3 0,-13-2-3 15,3-5-6-15,4-5-16 0,9 0-10 0,-4-10-24 16,11 10-27-16,-14-20-35 0,25 23-40 0,-29-31-50 16,30 29-93-16,-22-3-149 0,-11-21 5 15,19 31 411-15</inkml:trace>
  <inkml:trace contextRef="#ctx1" brushRef="#br4" timeOffset="419722.4974">12594 12769 1433 0,'-32'0'138'0,"32"0"-45"0,-37 33-18 0,19-6-11 15,-6 3-18-15,-1 7-6 0,-5 3-6 0,1 4-14 16,-2 11 23-16,0 3-25 0,0 5 19 16,-1 6-31-16,-6-7-6 0,7 3 0 0,-3-5 0 15,6-4 0-15,6-7 0 0,5-5 0 0,4-7 0 16,8-7 0-16,3-3 0 0,2-27 0 0,9 42 0 16,-9-42 0-16,21 25 0 0,-21-25 0 0,37 5 0 0,-10-9 0 15,7-4 0-15,-1-8 0 0,6-7 0 0,-5-7 0 16,0-5 0-16,-1-1 0 0,-1-1 0 15,-2 2 0-15,-1 2 0 16,-6 3 0-16,-4 2 0 0,-19 28 0 0,32-39 0 0,-32 39 0 16,0 0 0-16,21-25 0 0,-21 25 0 0,0 0 0 15,0 0 0-15,0 0 0 0,-5 28 0 0,0-3 0 16,-8 9 0-16,-1 3 0 0,0-2 0 0,-2 0 0 16,7-2 0-16,0-4-30 0,11 2-12 0,2-8 1 15,6 5-13-15,-10-28-10 16,34 44-43-16,-34-44-40 0,55 29-93 0,-55-29-172 15,46-11-101-15,3 16 117 0,-24-31 396 0</inkml:trace>
  <inkml:trace contextRef="#ctx1" brushRef="#br4" timeOffset="420054.3593">12945 13376 1576 0,'-57'18'105'0,"57"-18"-45"16,-30 25-13-16,30-25-3 0,0 0-18 0,-5 33-7 15,5-33-6-15,0 0 1 0,37 28 0 0,-12-21-3 16,5-5-4-16,5-2-3 0,6-5-3 0,5 0 0 16,2-4 0-16,2 0-1 0,-1-3 2 0,-3-2-2 15,-2-1 1-15,-8 1-1 0,-10 0 2 16,-26 14-1-16,29-17 3 0,-29 17-2 0,0 0 2 16,-7-27-2-16,7 27 0 0,-34-26-3 0,7 14 1 15,-4-1 0-15,-8 3 1 0,-2 3 0 0,-7 3 5 16,2 4 4-1,-2 7 7-15,4 7 5 0,1 0-2 16,6 7-12-16,0-1-8 0,5 10 0 0,4 0 0 16,3 3 0-16,9 1 0 0,5-6 0 15,8 3 0-15,6-1 0 0,13-3 0 0,6-3-15 16,13-1-16-16,8-10-14 0,17 1-34 0,0-25-69 16,39 29-183-16,-10-27-290 0,12-3 45 0,5 8 376 15</inkml:trace>
  <inkml:trace contextRef="#ctx1" brushRef="#br4" timeOffset="421530.5776">14778 13216 1209 0,'-51'-5'110'0,"51"5"-26"15,-45 9-16-15,45-9 0 0,-44 17-13 0,44-17-14 16,-46 27-15-16,21-8-1 0,-3 0-3 0,28-19-2 15,-43 46-6-15,43-46-5 0,-24 46-7 16,16-21 2-16,8-25-5 0,-3 46 3 0,3-46-4 16,9 38 2-16,-9-38-1 0,19 34 2 0,-19-34-2 15,29 24-1-15,-29-24-1 0,40 18 1 0,-40-18-1 16,46 11 4-16,-46-11 0 0,43 8 0 0,-43-8 0 16,39 11 0-16,-39-11 2 0,32 12 1 0,-32-12 2 15,25 18 2-15,-25-18 0 0,12 23 3 0,-12-23-5 16,3 35 0-16,-3-35-6 15,-10 44 1-15,-6-18-4 0,-4 1 0 0,-6 1-4 0,-2-2 2 16,-4 1-8-16,-2-2 3 0,2-4-3 16,2-7-8-16,30-14-6 0,-43 12-45 0,43-12-43 15,0 0-89-15,0 0-176 0,0 0-146 0,8-28 123 16,20 24 403-16</inkml:trace>
  <inkml:trace contextRef="#ctx1" brushRef="#br4" timeOffset="421890.0591">14932 13602 1248 0,'-27'33'129'0,"27"-33"-93"0,-31 16 1 0,31-16 3 0,0 0 0 16,0 0-16-16,0 0-11 16,0 0-1-16,0 0 6 0,35-3 3 0,-3-4-4 15,5-7-5-15,7-2-7 0,1-2-1 0,1-3-5 16,-2 5 4-16,-2 2-4 0,-3 0 3 0,-3 0 3 15,-8 0 8-15,-3 3 5 0,-25 11 10 0,30-24-1 16,-30 24 1-16,0 0-2 0,9-34-1 0,-9 34-5 16,0 0-2-16,-25-26-7 0,25 26-4 0,-41-14-2 15,15 12-2-15,-2 2-1 0,-4 5 2 16,-2 6 1-16,-1 3-1 0,-1 2 3 0,1 8-4 16,-1 3 6-16,-1 4-5 0,0 5 5 15,3 2-3-15,6 1 0 0,3 0-4 0,6-2 2 16,8-6-6-16,9 1 2 0,9-5-4 0,-7-27-4 15,45 37-8-15,-10-30-7 0,15-2-19 0,5-14-15 16,15 6-44-16,-9-31-54 0,34 31-118 0,-27-19-294 16,11-11 48-16,6 15 329 0</inkml:trace>
  <inkml:trace contextRef="#ctx1" brushRef="#br4" timeOffset="422280.8264">15798 13443 1315 0,'-28'13'192'0,"3"-22"-113"16,25 9-17-16,0 0-5 0,-28-12-11 0,28 12-15 15,0 0-5-15,-32-20-1 0,32 20-1 0,-27-2-2 16,27 2-3-16,-35 11-4 0,35-11-1 0,-43 32-2 16,43-32 3-16,-48 51-3 0,24-18 2 0,-1 2-2 15,4 1-3-15,3-1-2 0,2-3 1 0,7-2-10 16,4-4 8-16,5-26-7 0,5 42-2 15,-5-42 3-15,25 27-3 0,-25-27 0 0,48 14 4 16,-16-18-5-16,7-3 2 0,3-7 2 16,4-4-2-16,4-4-1 0,1-7-3 0,-1 5 2 0,-6-6-1 15,-5 2 6-15,-5-2-2 0,-6 2 2 0,-5 1-1 16,-23 27 2-16,30-40-4 0,-30 40 5 16,12-25-3-16,-12 25 6 0,0 0-1 0,0 0 0 15,0 0 1-15,0 0-6 0,-28-12 1 16,28 12-2-16,-25 21-1 0,25-21 2 0,-26 38 1 15,12-13-5-15,1 2 1 0,2-3-8 0,4 1-1 16,7-25-11-16,-3 40-3 0,3-40-13 0,16 32-4 16,-16-32-20-16,32 12-28 0,0 6-55 0,-32-18-106 15,49-33-307-15,-12 22 16 0,-5-24 349 0</inkml:trace>
  <inkml:trace contextRef="#ctx1" brushRef="#br4" timeOffset="422483.9319">16703 12651 1440 0,'-60'10'114'0,"39"20"-35"0,-17-1-21 0,7 16-7 15,-8 6-25-15,0 9-6 0,-2 7-17 16,2 5-9-16,0 4 23 0,4 3-21 0,3-5 20 16,5-1-7-16,8-7-13 0,4-7 1 0,12-3-24 15,-1-10-17-15,22 8-101 0,-20-29-22 0,34 23-79 16,-32-48-173-16,7 24-40 0,18 1 151 0</inkml:trace>
  <inkml:trace contextRef="#ctx1" brushRef="#br4" timeOffset="422608.9263">16241 13251 1486 0,'0'0'264'0,"-2"-24"-192"0,2 24-27 15,25-16-6-15,-25 16-10 0,57-23-12 0,-15 7-11 16,8 0-12-16,6 0-12 0,5-6-28 0,11 13-53 15,-17-26-94-15,35 17-418 0,-17 4 6 16,0-6 226-16</inkml:trace>
  <inkml:trace contextRef="#ctx1" brushRef="#br4" timeOffset="423109.0282">17794 12211 1186 0,'-69'29'105'0,"11"30"-6"0,-13-7-26 0,12 24 11 15,-10 2-18-15,16 19 6 0,-9-2-28 16,14 10 9-16,2-10-22 0,14 4-14 0,13-7 8 16,14-4-27-16,10-6 13 0,13-4-8 0,10-11-9 15,11-13-5-15,9-4-16 0,7-10-10 0,12 4-53 16,-10-23-16-16,24 18-56 0,-28-39-137 0,18 7-222 15,7 9 12-15,-18-25 411 0</inkml:trace>
  <inkml:trace contextRef="#ctx1" brushRef="#br4" timeOffset="423359.1126">18251 12677 1588 0,'-11'35'145'0,"11"-35"-126"0,-19 48-9 16,14-15 0-16,3 3 6 0,-5 8-4 0,3 5 5 15,-6 2 4-15,-3 13-22 0,3-1 24 0,-5 6-28 16,1-1 3-16,4 1 8 0,-3-4-11 0,1-1 8 16,1-5-9-16,2 0 2 0,4-5-16 0,-2-10-15 15,7 4-13-15,-4-13 1 0,13 5-32 16,-9-40-16-16,13 53-82 0,-13-53-169 15,0 0-147-15,24 7-4 0,-20-31 488 0</inkml:trace>
  <inkml:trace contextRef="#ctx1" brushRef="#br4" timeOffset="423499.6534">18092 13165 1629 0,'0'0'100'0,"-50"27"-45"0,50-27-14 0,-32 19-13 16,32-19-8-16,0 0-14 0,0 0-6 0,16 26-2 15,-16-26-1-15,55 6-7 0,-13-12-15 0,17 1-31 16,-4-27-69-16,35 32-171 0,-14-26-292 16,2-1 0-16,7 8 403 0</inkml:trace>
  <inkml:trace contextRef="#ctx1" brushRef="#br4" timeOffset="423937.3127">19039 12980 1437 0,'-34'-3'70'0,"34"3"-21"0,-47 7-10 16,47-7 1-16,-34 12-9 0,34-12-11 16,-28 19-9-16,28-19-20 0,-29 27 36 0,29-27-34 15,-21 32 32-15,21-32-16 0,-7 31-6 0,7-31 3 16,7 27-2-16,-7-27 1 0,21 26-2 0,-21-26 2 16,38 25-1-16,-38-25 3 0,49 21 1 0,-19-7-1 15,2-3-2-15,2 1 0 0,-1 2 1 0,3 0 3 16,-4 0-1-16,0 2 2 0,-8 2-7 0,-24-18 0 15,38 31-2-15,-38-31 1 16,15 35 0-16,-15-35 2 0,0 37-3 0,0-37 0 16,-17 43-3-16,17-43 2 0,-37 40-2 0,12-20 4 15,-4-3-7-15,1 3 4 0,0-5-5 0,-1 0 0 16,29-15-6-16,-44 19-5 0,44-19-15 0,-28 3-18 16,28-3-46-16,0 0-63 0,0 0-133 0,0 0-269 15,26-49 51-15,6 35 406 0</inkml:trace>
  <inkml:trace contextRef="#ctx1" brushRef="#br4" timeOffset="424295.7947">19482 13287 1420 0,'-2'31'160'0,"-30"-15"-122"15,32-16-9-15,-30 18-4 0,30-18 1 0,0 0-12 16,0 0-7-16,36 0 5 0,-5-7 2 0,8-13 2 15,9-1-3-15,7-7-4 0,2-2-8 0,-1-2 2 16,-1 1-6-16,-3 3 6 0,-6-2-6 0,-7 3 6 16,-6 4 14-16,-8 0-30 0,-25 23 36 0,39-28-31 15,-39 28 19-15,0 0 4 0,9-26 0 0,-9 26-2 16,-25-14-8-16,25 14-1 0,-44-7-7 16,12 10 5-16,-2 4 1 0,-3 4 3 0,-2 5-8 15,-3 3 32 1,1 7-25-16,-3 3 26 0,3 8-10 0,0 0-6 0,1 1 3 15,6 1-7-15,6-2 1 0,6 0-10 0,10-3 0 16,8-5-5-16,10 0-3 0,10-3-9 0,-16-26-5 16,56 41-15-16,-19-31-8 0,18 1-19 0,-9-15-29 0,23 11-43 15,-21-30-73-15,37 30-142 0,-14-17-184 16,-11-10 49-16,18 20 445 0</inkml:trace>
  <inkml:trace contextRef="#ctx1" brushRef="#br4" timeOffset="424642.7616">20288 13066 1409 0,'-11'25'170'0,"-35"-18"-96"0,12 16-14 15,-6-4-12-15,8 8-4 0,-4-2-21 0,4 4-2 16,1 1-7-16,6 2 7 0,4-2-1 0,5 2 5 16,0-6-7-16,7 1 0 0,9-27-6 0,-6 42-1 15,6-42-5-15,15 30-2 0,-15-30-2 0,37 16 3 16,-9-16-1-16,6-6 1 0,3-4-2 0,6-6-3 15,1-3-1-15,0-4-4 16,-1 0 2-16,-3 0-3 0,-2-4 5 0,-3 1-2 16,-3 0 4-16,-4-3-1 0,-3 1 1 0,-2-2-2 15,0 2 2-15,-5-2-5 0,1-2-7 0,-6 3 9 16,-5 0-8-16,-8 29 24 0,8-37-11 0,-8 37 13 16,0 0-11-16,0 0-1 0,0 0 1 0,0 0-1 15,0 0-4-15,-32 16-14 0,17 9 24 0,0 7-24 16,-3 5 24-16,2 3-6 0,0 2-7 0,4-1 7 15,1 1-11-15,6-3-1 0,3 0-15 16,0-6-10-16,9 1-17 0,-7-34-24 0,28 49-55 16,-28-49-82-16,48 12-254 0,-21-8-98 0,-1-8 106 15</inkml:trace>
  <inkml:trace contextRef="#ctx1" brushRef="#br4" timeOffset="424864.5327">20895 12594 1234 0,'-16'80'401'0,"2"-52"-358"0,9 9-13 0,-2 0-1 16,7 9 11-16,-6-1-7 0,3 8 4 16,-6 0-9-16,0 11-11 0,-2-6 18 0,3 2-31 15,1-4 14-15,1-3-13 0,4-2-18 0,-1-4 5 16,3-3-11-16,0-7-7 0,5 2-37 0,-5-39-33 15,6 56-18-15,-6-56-37 0,12 37-119 0,-12-37-254 0,0 0 18 0,28 30 343 16</inkml:trace>
  <inkml:trace contextRef="#ctx1" brushRef="#br4" timeOffset="425036.4177">20782 13038 1837 0,'-29'25'81'15,"29"-25"-47"-15,0 0-8 0,-26 32-15 0,26-32-9 16,0 0-3-16,9 24-10 0,-9-24-17 16,25 9-27-16,-25-9-63 0,53 0-171 0,-25-14-308 15,7 2-11-15,3 6 325 0</inkml:trace>
  <inkml:trace contextRef="#ctx1" brushRef="#br4" timeOffset="425895.4459">21191 13457 1548 0,'0'0'157'0,"0"0"-121"0,0 0-31 15,0 0-5-15,0 0 0 0,0 0-1 0,0 0 1 16,0 0-4-16,0 0-13 0,32-14-21 16,-32 14-40-16,33 0-71 0,10 18-169 0,-18-16-217 15,-25-2 29-15,58 14 407 0</inkml:trace>
  <inkml:trace contextRef="#ctx1" brushRef="#br4" timeOffset="426582.8615">21752 13431 876 0,'6'-33'57'16,"-3"-10"-4"-16,8 5 1 0,-4-8 19 0,7 11-11 15,-9-4 4-15,10 14-7 0,-14-1 11 0,-1 26 5 16,0 0 6-16,0 0-2 0,0 0-12 15,0 0-12-15,0 0-20 0,-5 35-7 0,-9-9-10 16,1 15 4-16,-2-2-7 0,-1 10 5 16,0-2-10-16,1 1 5 0,1 8-10 0,2 1 5 15,0-1-7-15,1 2 5 0,-2 0-10 0,1-3 5 16,1 0-8-16,1-6 9 0,-1-5 9 0,2-5-24 16,6-6 25-16,1-5-27 0,2-28 11 0,4 39 3 15,-4-39-3-15,0 0 0 0,16 25 0 0,-16-25 0 16,0 0 3-16,24-18-1 0,-24 18 1 15,22-35-1-15,-10 10-18 0,-1-3 30 0,-1-4-24 16,3-1 23-16,-1-4-5 0,0-2-5 0,1 0 1 16,-1 1-3-16,1 1 4 0,-3 0-4 15,3-2 4-15,1 4-4 0,2-1 2 0,1 7-3 16,-17 29 4-16,36-39-5 0,-36 39 3 0,39-7-2 16,-39 7-1-16,32 14 3 0,-32-14-3 0,25 35 3 15,-25-35-2-15,23 53 5 0,-15-25-4 16,-1 4 3-16,1-2-4 0,-1 0 3 0,-4 0-1 15,1 0 3-15,-4-2-5 0,-4 0 3 0,-1 0-4 16,-6-2 4-16,-3 1-1 0,-5-2-6 0,-12-1 29 16,0 3-21-16,-7-4 27 0,-1 3-15 0,-1-5-6 15,1-3-2-15,3-4-6 0,3-9 0 0,6-1-7 16,27-4-9-16,-37-7-15 0,37 7-20 16,0 0-33-16,-32-44-51 0,32 44-89 15,4-34-260-15,8 9-75 0,-12 25 167 0</inkml:trace>
  <inkml:trace contextRef="#ctx1" brushRef="#br4" timeOffset="426926.6332">22002 13868 1543 0,'0'0'100'16,"0"0"-41"-16,-7 24-7 0,7-24-7 0,0 0-16 15,0 0-4-15,0 0-7 0,41-14 1 0,-15 4-7 16,8-6-3-16,5-3-6 0,5 1-1 15,4 0-2-15,3-1 3 0,2 3-3 0,-1-1 3 16,-8-1-3-16,-8 6 0 0,-10 1 1 0,-26 11-1 16,25-12 3-16,-25 12 0 0,0 0-1 15,0 0 3-15,0 0-4 0,-28-34 2 0,28 34-2 16,-45-19-2-16,17 8 2 0,-4 2 1 0,0 1 1 16,-1 2 6-16,-1 1 0 0,0 5 1 0,4 2 1 15,4 5-2-15,26-7 0 0,-43 23-1 0,43-23-2 16,-34 37-5-16,20-11 4 0,2 6-4 0,-1 3 3 15,6 2-5-15,2 4 3 0,3-3-5 0,4 3-6 16,3-6 21-16,2 0-21 0,4-6 19 16,1 0-12-16,8-4-3 0,-20-25-3 15,42 34-11-15,-17-22-7 0,7-3-13 0,2-9-11 16,14 1-20-16,-11-23-53 0,30 22-111 0,-30-23-320 16,24-11-23-16,2 8 255 0</inkml:trace>
  <inkml:trace contextRef="#ctx1" brushRef="#br4" timeOffset="427114.118">23178 13375 1765 0,'-41'16'84'15,"6"12"-30"-15,-6 3-15 0,2 8-2 0,-5 5-17 16,1 6-1-16,-3 1-7 0,4 7 4 0,3 0-15 16,2 2-1-16,7 1 0 0,5-10 0 15,5-3 0-15,8-8 0 0,10-4 0 16,6-8-18-16,12 0-24 0,-16-28-12 0,46 28-12 15,-20-31-18-15,20 8-46 0,-19-38-182 0,28 17-280 16,0-7 56-16,0-14 324 0</inkml:trace>
  <inkml:trace contextRef="#ctx1" brushRef="#br4" timeOffset="427332.8526">23678 13188 1698 0,'-15'26'103'0,"-13"-1"-53"15,1 12-5-15,-4 2-15 0,0 8-4 0,-4 4-14 16,0 4 4-16,-1 5-8 0,1 2 8 0,-1-1-9 16,3 4 4-16,1-7-10 0,3 1 4 0,6-7-9 15,8-8-12-15,0-3 14 0,3-6-30 16,5-3 11-16,-2-2-21 0,9-4-11 0,0-26-11 16,5 37-28-16,-5-37-44 0,14 25-98 0,-14-25-186 15,0 0-116-15,0 0 161 0</inkml:trace>
  <inkml:trace contextRef="#ctx1" brushRef="#br4" timeOffset="427457.8836">23146 13838 1620 0,'-25'-12'156'0,"25"12"-63"0,0 0-31 0,0 0-23 16,0 0-15-16,29 0-12 0,-29 0-7 0,44-11-5 16,-12-1-5-16,5 1-11 0,7-1-18 0,-3-11-28 15,14 14-56-15,-23-30-100 0,37 22-328 0,-18-1-50 16,6-1 181-16</inkml:trace>
  <inkml:trace contextRef="#ctx1" brushRef="#br4" timeOffset="427848.5466">24324 12924 1449 0,'-30'2'105'16,"30"-2"-37"-16,0 0-16 0,18 37 0 0,-18-37-12 15,28 35-7-15,-28-35-7 0,46 46-18 16,-20-24 31-16,8 10-29 0,-2-2 24 15,3 7-10-15,-3-2-8 0,0 11 4 0,-5-2-9 16,-2 5 8-16,-8 6-12 0,-4 3 5 0,-8 7-10 16,-10 1 4-16,-8 2-6 0,-8 4 7 0,-13 4-7 15,-3-4-6-15,-11-5 16 0,-5-2-18 0,0-6 19 16,-4-3-11-16,4-3 0 0,2-9 0 0,3-9 0 16,9-5 0-16,9-12-5 0,30-18-16 15,-27 14-25-15,27-14-39 0,0 0-88 0,-14-48-215 16,28 22-231-16,2-11 46 0,-3-16 437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1T21:51:59.73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4411 975 393 0,'-30'-16'38'15,"10"11"-17"-15,-1 0-11 0,3 1-6 16,-2-1-1-16,1 0 6 0,-1 2 7 0,1 0 13 15,-2 0 10-15,1 2 9 0,0-1-2 16,-2 2-4-16,2 0-4 0,-1-1-3 0,0 3-1 16,-1-2-3-16,2 2-4 0,-5 1-7 0,2-1-3 15,-3 2-4-15,1 1-2 0,0-2-5 0,-5 2-4 16,4 2 1-16,-5 2-2 0,0 1-4 0,-1 0 1 16,-2 4 0-16,0-2 1 0,0 4 1 0,-3-1 2 15,1 5-3-15,-2-2 0 0,1 2-5 0,0 2 6 16,-2 2 4-16,1-1 1 0,0 1 2 15,-1 1 0-15,1 0-9 0,-3-1-15 16,2 4 16-16,-1-3-16 0,2 3 21 0,-1-2 5 16,1 1-4-16,1 0 3 0,-1 2-6 0,0 1 8 15,-1 2-6-15,3-2 4 0,-3 6-4 0,0-2 0 16,0 5-7-16,-1 1 7 0,1 0-8 0,-1 2 7 16,1-1-6-16,-2 3 8 0,-1 2 17 0,2 0-22 15,-1 2 21-15,-1 2-22 0,3-6-1 16,1 5 7-16,-1-5-9 0,3 1 10 0,1 4-10 15,3-2 10-15,1 1-10 0,2 0 9 0,-1 0-8 16,4-1 9-16,0 0 6 0,2 0-19 0,1-1 25 16,1 2-20-16,1-2 9 0,2 3 11 0,-2-1-11 15,3 3 10-15,1-2-14 0,1 3 9 0,-1 0-12 16,2 1 9-16,1 1 4 16,2 0-22-16,1 2 20 0,1 2-21 0,1-1 4 15,2 0 12-15,0 3-14 0,0-1 12 0,2 1-12 16,0 0 12-16,1-1-12 0,2 1 12 0,-1 1 2 15,2 1-20-15,-1 0 21 0,2-1-20 0,0 2 6 16,1-1 12-16,0 0-13 0,1-1 13 0,1 1-12 16,1 0 12-16,-1 2 4 0,2 0-20 0,0-1 19 15,1 1-19-15,1-1 3 0,1 0 14 16,0 0-13-16,2-1 12 0,1 1-13 0,2-1 13 16,-1 2 2-16,3 1-18 0,0-3 20 0,-1 1-19 15,4-3 3-15,1 1 12 0,0-1-11 0,3 0 11 16,0-2-12-16,2-2 11 0,2 1 4 0,0-1-19 15,2-3 20-15,4 2-19 0,1-5 5 0,2 1 10 16,4-2-8-16,0-2 9 0,4-1-10 16,2-3 10-16,0 0-11 0,3-2 9 0,2-1-9 15,2-2 7-15,1 2 10 0,3-2-24 16,-2-3 24-16,2 0-23 0,4-1 9 0,-2-2 8 16,3 0-7-16,0-1 6 0,0 1-8 0,-1-2 6 15,1 1-6-15,2 0 7 0,1-5-7 0,-1 3 6 16,1-2-5-16,1-3 5 0,1-1-3 0,2-2 5 15,-1-2-5-15,2-2 3 0,-1-3-2 16,1-2 3-16,2-2 5 0,1-1 9 0,1-5 3 16,2 2 6-16,-2-3-4 0,4-1-6 0,-2-2-2 15,2 0-2-15,-3-1 0 0,1-1 1 0,-1-3-3 16,0 1-4-16,-1-1-3 0,3-1-2 0,-2 0-1 16,1-2-1-16,1-2 1 0,-1-1-2 15,-2-2 4-15,1-2-3 0,3-2 3 0,0 1-5 0,-2-4 4 16,2 0-4-16,-3-2 4 0,1-5-4 15,1 2 5-15,-2-4-6 0,1 0 7 16,3 0-7-16,-3-3 7 0,2 1-8 0,-3-2 8 16,-1-1-8-16,-1 1 8 0,-2-3 8 0,1-1-26 15,-2-1 27-15,-2-3-25 0,0 0 10 0,-2-2 9 16,-1-2-10-16,-2 0 9 0,-1-3-11 0,-4-1 11 16,-1-1-12-16,0-4 13 0,-1 1-12 15,-2-2 11-15,-1-3 6 0,-1-3-25 0,-1 2 24 16,0-3-21-16,-1-2 3 0,-2 0 15 0,0-1-15 15,-2-3 14-15,-3 1-14 0,1 1-5 0,-3-4 21 16,-3 1-20-16,-1 1 21 0,-5 0-1 0,-1 3-15 16,-5 1 13-16,-2-1-15 0,-2 2 14 0,-2-3 4 15,-3 2-23-15,-2 1 22 0,-4-1-19 16,-1 2 4-16,-2-1 15 0,-2-3-14 16,-1 2 15-16,-2-1-15 0,-1 0 16 0,-1-2 6 15,-1 1-19-15,-1 1 25 0,-3-3-19 0,0 3 2 16,-3-2 12-16,0-1-17 0,-3 0 12 0,2 1-16 15,-2-1 13-15,-2 0 3 0,0 0-23 0,-3 2 22 16,-1 1-21-16,-1-1 2 0,-3 2 15 0,-1 2-16 16,-2 0 15-16,-1-1-14 0,-3 3 13 0,0-1 4 15,-3 1-24-15,-2 2 25 0,-2-1-24 16,0 2 6-16,-3-1 14 0,-1 0-12 0,-3 3 12 16,-2 1-12-16,-2 2 13 0,-3-2-13 0,-1 0 13 15,-3-1-1-15,2 1-29 0,-2 3 28 0,-3 1-28 16,4 0 18-16,0-1 14 0,-3 0-12 15,-1-1 10-15,-1 2-14 0,1 1 10 0,-2 4-11 0,-1 0 11 16,0 3-12-16,-3-2 10 0,1 6-10 16,-2-1 10-16,-1 4 12 0,-1 0-27 15,-5 3 29-15,2 2-33 0,-5 1 11 0,0 1 2 16,0 3-6-16,-2-2 9 0,1 7-5 0,-2-2 8 16,-1 3-5-16,-1-2 6 0,-1 3-2 0,-2 0 8 15,1 0 4-15,-1 1 7 0,3-3-4 0,-1 3 10 16,-1 2-7-16,-2 0 4 0,1 4-10 0,-1 2-4 15,-1 6-8-15,-3 4-5 0,-2 9 4 16,-3 7-12-16,-6 5-3 0,1 9-17 0,-12 4-2 16,-1 10-19-16,-6 2 8 0,3 13-21 0,-6-5-17 15,12 13-65-15,-7-12-95 0,5-4-206 0,25 6 144 16,-14-28 305-16</inkml:trace>
  <inkml:trace contextRef="#ctx0" brushRef="#br0" timeOffset="1662.2512">5211 3998 289 0,'0'0'75'0,"0"0"-44"15,0 0-17-15,0 0-4 0,0 0 1 0,0 0 0 16,-17-9 0-16,17 9-3 0,0 0-3 0,0 0-3 16,0 0 0-16,-18 8 0 0,18-8 5 0,0 0 10 15,0 0 18-15,0 0 12 0,0 0 17 16,0 0-3-16,-19-1-4 0,19 1-13 0,0 0-7 16,0 0-7-16,0 0 1 0,0 0-5 15,0 0 3-15,-13-20-4 0,13 20 0 0,0 0-4 16,0 0-3-16,-12-17-3 0,12 17-2 0,0 0-3 15,0 0-1-15,-18-15-3 0,18 15-2 0,0 0-2 16,-21-14 1-16,21 14 14 0,-20-9-15 0,20 9 14 16,-23-10-15-16,23 10-1 0,-28-10 2 0,28 10 0 15,-30-10 4-15,30 10-2 0,-32-13 5 16,32 13 0-16,-33-18-15 0,16 10 18 0,-1-3-15 16,-1 1 13-16,-1-1 1 0,2-1-6 15,-4 0 1-15,1-1-5 0,1 1 1 0,-2-3-2 16,-1 3 2-16,2-2-3 0,-3 0 3 0,-1 1-4 15,1 0 3-15,-1-2-3 0,-2 2 3 0,-1-3-3 16,0 2 4-16,-2-2-5 0,-1 0 3 0,0-1-3 16,-2 2 1-16,1-3-2 0,0-2 3 15,-2 2-4-15,3-3 5 0,-5 2-3 0,2 0 5 16,-1-2-5-16,0 1 6 0,2-1-5 0,-1-1 5 16,1 2-4-16,-1-1 3 0,0-1 13 0,0 2-12 15,-1-1 11-15,1 1-31 0,-3 0 16 0,2 1-16 16,-3 1 16-16,3-1 4 0,-1 0-6 0,1 0 4 15,-1 0-4-15,1-1 1 0,1-1-9 0,0 1 2 16,2-3-9-16,-1 1 6 16,2 0-2-16,-1-1 9 0,0 0-1 0,3-2 7 15,-3 2-4-15,5-1 6 0,-3 1-5 0,1-1 6 16,1 1-6-16,-1 0 5 0,1-1-5 0,1 2 5 16,1-1-4-16,-1 3 4 0,-1 1 10 0,1 1-11 15,-1 0 10-15,0 2-10 0,1 1-4 0,1 0-16 16,1 1 18-16,0-1-18 0,0 2 17 15,0 0 4-15,1-1-1 0,-2 1 4 0,3 1 1 16,0 0 5-16,0 1-1 0,1-2 4 0,-1 2-3 16,0-1 1-16,1 0-3 0,0 1 0 15,4-1-4-15,-2 1 0 0,20 11-4 0,-33-22 1 0,33 22-5 16,-29-19 2-16,29 19-7 0,-24-14-13 16,24 14-29-16,0 0-55 0,-27-12-73 0,27 12-190 15,0 0-49-15,0 0 330 0</inkml:trace>
  <inkml:trace contextRef="#ctx0" brushRef="#br0" timeOffset="3025.6329">5218 4051 790 0,'0'0'85'0,"0"0"-56"0,0 0-23 16,0 0-7-16,0 0-1 0,0 0-1 0,0 0 2 16,0 0-2-16,0 0-10 0,-17 3-14 15,17-3-13-15,0 0-12 0,-21-7 3 16,21 7 2-16,0 0 6 0,-23-3-3 0,23 3 5 0,0 0 3 0,-23-2 11 15,23 2 10-15,0 0 8 0,-17 0 6 16,17 0 1-16,0 0 3 0,0 0 3 0,0 0 1 16,0 0-2-16,0 0 0 0,0 0-4 0,0 0-2 15,0 0 0-15,0 0-1 0,0 0 1 16,0 0 2-16,0 0 0 0,0 0 5 0,0 0 2 16,0 0 4-16,0 0 3 0,0 0 2 0,0 0 2 15,0 0 4-15,0 0 2 0,0 0 5 0,0 0-1 16,0 0 0-16,0 0-4 0,0 0-3 0,0 0-3 15,0 0 2-15,0 0 0 0,0 0 3 0,0 0-3 16,0 0 2-16,0 0-4 0,0 0-4 0,0 0-2 16,-1 19-3-16,1-19 4 0,0 0 3 15,-21 16 4-15,21-16 0 0,-19 9 1 16,19-9 2-16,-22 9 2 0,22-9-4 0,-24 4-4 16,7-2-9-16,-3 0-6 0,-1 1 7 0,-2 0 7 15,-3 0 9-15,0 3 7 0,-6-4-3 0,3 3-3 16,-5-1-7-16,1 3-6 0,-3-2-3 0,1 2-3 15,-4 2-4-15,0-1 1 0,-3 3-6 16,-1-1 3-16,-2 2-2 0,-2 0 2 0,0 0-3 16,1 1 3-16,-2-1-4 0,-1 2 2 0,-1-4-2 15,3 3 2-15,-1-3-1 0,3 1 2 0,-1 0-2 16,-1 0 2-16,4 0-3 0,-4-1 3 0,1-1-2 16,0 1 2-16,-1 0-2 0,-1-1 3 15,1 2-4-15,-2 0 4 0,-2 0-4 0,4-1 3 16,-5 2-2-16,4-1 2 0,-1 2-2 15,-2 0 3-15,-1 1 15 0,-1 1-15 0,1 1 15 16,0 0-33-16,-2-1 18 0,1 2-15 0,-2-1 16 16,3 1 4-16,-2-1-4 0,6 0 4 0,-2-2-3 15,2-2 3-15,2-1-2 0,1 0 3 0,0-4-3 16,3 2 3-16,-1-3-1 0,3 0 0 0,1-3 0 16,-1 2-2-16,0-2-1 0,3-1 2 0,0 0 0 15,4 0 3-15,1-1-1 0,-1 1-2 16,3-1-3-16,1 1 1 0,0-1-4 15,2 1 0-15,0 1 0 0,0 0-1 0,1 1-1 16,0 1 2-16,0 0-2 0,2 1 1 0,1 1-2 16,-3 1 1-16,1 1-3 0,-2 1 4 0,2 0-1 15,-1-1 3-15,4-1-1 0,3 0-2 0,19-8-8 16,-28 4-18-16,28-4-35 0,0 0-64 16,0 0-102-16,0-16-177 0,6-10-65 0,21 14 352 15</inkml:trace>
  <inkml:trace contextRef="#ctx0" brushRef="#br0">3972 3520 302 0,'0'0'83'0,"0"0"-40"31,2-19-9-31,-2 19 1 0,0 0 16 16,0 0 13-16,1-18 7 0,-1 18-8 0,0 0-12 16,0 0-13-16,0 0-6 0,1-18 0 0,-1 18 4 15,0 0 2-15,0 0 8 0,0 0 1 0,0 0 3 0,0 0-4 16,-10-18-3-16,10 18-4 0,0 0-5 0,0 0-5 0,0 0-4 15,0 0-5-15,0 0-3 0,-18-11-1 0,18 11-1 16,0 0-1-16,0 0-1 0,0 0 0 16,-21-3 1-16,21 3-2 0,0 0 0 0,0 0-3 15,-24 9-3-15,24-9-2 0,-17 11-2 0,17-11 0 16,-18 14-2-16,18-14 4 0,-22 20-4 0,22-20 3 16,-23 20-1-16,23-20 1 0,-23 22-1 0,23-22 1 15,-22 24-3-15,22-24 2 0,-23 27-4 0,23-27 4 16,-23 28-1-16,23-28 6 0,-24 26 1 0,24-26 5 15,-26 28-3-15,14-11 3 0,12-17-5 16,-27 33 3-16,14-17-3 0,1 4 2 0,0-2-6 16,1 0 3-16,-2-1-7 0,4 0 5 0,-1 0-6 15,0 0 4-15,10-17 14 0,-14 30-34 16,14-30 33-16,-11 29-34 0,11-29 15 0,-9 28 4 16,9-28-3-16,-6 28 4 0,6-28-3 0,-4 28 4 0</inkml:trace>
  <inkml:trace contextRef="#ctx0" brushRef="#br0" timeOffset="6163.0542">3293 3430 345 0,'0'0'37'0,"0"0"-35"0,0 0 4 0,0 0 25 16,4-17 20-16,-4 17 15 0,0 0-1 0,-23 3-19 16,23-3-23-16,-24 10-9 0,24-10 4 0,-30 15 20 15,13-3 19-15,-2-5 25 0,19-7 5 0,-38 22-3 16,38-22-6-16,-38 20-14 0,38-20-11 0,-33 22-14 15,33-22-7-15,-29 22-13 16,29-22-3-16,-27 24-8 0,27-24-1 0,-23 29-5 16,12-11 4-16,11-18 0 0,-22 35 5 0,11-17-3 15,3 4 6-15,-2-1-7 0,2-1 4 0,3 1-5 16,0-1 1-16,3 0-7 0,3-1 3 0,1-1-6 16,3 2 5-16,1-3 13 0,-6-17-33 0,18 31 34 15,-18-31-33-15,24 28 16 0,-24-28 3 0,32 25-3 16,-12-15 3-16,3-2-3 0,1-3 2 15,3-4-1-15,2-4 1 0,3-3 0 0,-1-6-2 16,3-3 3-16,1-3 16 0,-4-4-34 0,1-2 33 16,-3-4-32-16,-1-1 10 0,0-2 6 0,-3-3-14 15,0 2 0-15,-7-3-12 0,-1 4 7 16,-5-4-6-16,-1 3 15 0,-6 0-4 0,-5 2 13 16,-2 3-3-16,-8 3 9 0,-1 2-4 15,-6 3 7-15,-1 2-2 0,-5 0 8 0,-2 5 0 16,-3 0 7-16,3 6 0 0,-6 1 5 0,5 8 1 15,-6 2-2-15,3 7 4 0,-4 4-4 0,5 5 3 16,-3 0-8-16,5 8 5 0,-1 0-11 0,5 5 4 16,3-1-12-16,3 0 3 0,5-4-12 0,7-5 3 15,5-3-6-15,7-4 4 0,-8-17-6 0,34 29-4 16,-9-15-14-16,2-8-5 0,10 2-11 16,-3-8-5-16,12 4-11 0,-5-13-26 0,16 11-59 15,-14-18-101-15,2 0-236 0,15 11 11 16,-18-18 415-16</inkml:trace>
  <inkml:trace contextRef="#ctx0" brushRef="#br0" timeOffset="8126.7046">1731 4783 145 0,'0'0'27'15,"0"0"2"-15,11 18 5 0,-11-18 0 0,0 0-1 16,3 17-5-16,-3-17-3 0,0 0 1 15,7 24 1-15,-7-24 3 0,0 0 2 0,7 22 2 16,-7-22 0-16,0 0-1 0,0 0 0 0,0 0 4 16,10 17-3-16,-10-17-2 0,0 0-2 0,0 0 3 15,0 0 7-15,0 0 7 0,0 0 3 0,0 0-1 16,0 0-11-16,0 0-7 0,0 0-10 0,0 0-4 16,0 0-2-16,0 0-2 0,0 0-3 15,0 0-5-15,0 0-3 0,0 0-2 0,0 0 1 16,-10-19 0-16,10 19 2 0,0 0 0 0,-6-17 4 15,6 17 3-15,0 0 3 0,-3-23 0 16,3 23 0-16,-3-21-2 0,3 21 0 0,-2-24-4 16,2 24 1-16,-3-24-4 0,3 24-1 0,-3-27-3 15,3 27 4-15,-5-26-3 0,5 26 4 0,-7-27-3 16,7 27 5-16,-9-25 1 0,9 25 5 16,-8-25-3-16,8 25 0 0,-10-27-6 0,10 27 1 15,-10-32-5-15,5 14 3 0,2 0 15 0,-1 0-16 16,2-2 16-16,-1 2-34 0,2-1 14 0,-2-2-12 15,1 2 12-15,0 0 5 0,-1-2-4 0,0 3 5 16,-2 0-5-16,1-2 9 0,0 4-3 0,0-1 7 16,0 0-3-16,4 17 1 0,-12-33-4 15,12 33-1-15,-15-31-4 0,7 14 2 16,8 17-5-16,-15-32 5 0,15 32-5 0,-17-30 4 16,17 30-4-16,-17-30 3 0,17 30-3 0,-16-33 4 15,9 16-5-15,1-1 4 0,0 0-3 0,1 1 3 16,-1-1-3-16,2-2 6 0,2 1-6 0,-1 0 5 15,1-2 15-15,-1 2-33 0,1-2 33 0,1 2-33 16,-2 0 13-16,2-2 6 0,-1 3-6 16,-1 1 5-16,0 0-4 0,-1 0 3 0,4 17-2 15,-9-33 2-15,9 33-4 0,-9-30 5 0,9 30-5 16,-10-30 4-16,10 30-3 0,-10-30 3 0,10 30-4 16,-11-33 4-16,11 33-3 0,-8-33 3 15,4 16-4-15,-1 1 4 0,2-1-4 0,0 0 5 16,1 0-6-16,-1 0 5 0,2 0-4 0,0-1 4 15,0 1-4-15,-1-1 5 0,2 18-5 16,-1-32 5-16,1 32-5 0,-2-29 4 0,2 29-2 16,-3-24 7-16,3 24 20 0,-2-22-16 0,2 22 18 15,-1-18-21-15,1 18-4 0,0 0-17 0,-6-20 17 16,6 20-14-16,0 0 19 0,0 0 4 0,0 0 0 16,-8-17 0-16,8 17-2 0,0 0-4 0,0 0-1 15,0 0-3-15,0 0-2 0,0 0 0 16,0 0-1-16,0 0-1 0,0 0 0 0,0 0-1 15,0 0-2-15,0 0 1 0,0 0 1 16,0 0 1-16,2 24 2 0,-2-24 17 0,0 28-35 16,0-10 34-16,-2 2-34 0,4 2 15 0,-4 2 7 15,0 2-8-15,-1-1 7 0,-1 0-6 0,0 0 5 16,-1-5-4-16,0 0 4 0,0-4-4 0,5-16 4 16,-8 25-3-16,8-25 5 0,0 0-1 15,0 0 3-15,0 0 0 0,0 0-2 0,0 0-2 16,0 0-5-16,0 0 0 0,0 0-2 0,0 0 5 15,-9-27-3-15,9 8 5 0,2-3-5 0,-2-2 5 0,2 0-4 0,-1-3 6 16,2 0-8-16,-2 1 7 0,1-2-7 0,1 1-11 16,-2 1 33-1,0 0-32-15,0 2 32 0,1 2-11 0,-1 3-4 0,1 2 6 0,-2 17-3 16,4-26 4-16,-4 26-6 0,0 0 0 0,0 0-2 16,6-17-2-16,-6 17 0 0,0 0-2 0,0 0 1 15,0 0-2-15,0 0 4 0,19 19-2 0,-19-19 3 16,23 18-3-16,-23-18 2 0,27 25-3 0,-27-25 2 15,25 32-3-15,-13-14 4 0,-1 1 13 0,-2 2-34 16,0 1 33-16,-2 1-32 0,1 2 0 16,-5-2-6-16,3 5-28 0,-7-11-24 15,11 9-65-15,-10-26-79 0,0 0-239 0,17 31-9 16,-17-31 323-16</inkml:trace>
  <inkml:trace contextRef="#ctx0" brushRef="#br0" timeOffset="8998.7171">441 4742 662 0,'0'0'77'0,"0"0"-55"16,0 0-14-16,0 0 0 0,0 0 6 0,0 0 20 15,0 0 13-15,0 0 9 0,12-23-1 0,-12 23-2 16,19-29-7-16,-8 10 1 0,7-1-13 0,-1-5-3 16,5 2-16-16,-2-3-1 0,3 2 9 15,1 1-17-15,-3 4 14 0,0 1-35 0,-3 3 15 16,-18 15-16-16,28-17 15 0,-28 17 2 16,0 0-2-16,21-3-1 0,-21 3 4 0,0 0 0 15,0 0 3-15,9 20 17 0,-9-20-17 0,2 28 14 16,-1-9-32-16,-3 3 14 0,1 2-14 0,-3 4 17 15,3 1 7-15,-3 1-3 0,3 4 10 0,-2-2-5 16,3 0 8-16,0-1-10 0,4-3 5 16,0-6-12-16,1-1 3 0,-5-21-7 0,15 27 3 15,-15-27-4-15,23 14 2 0,-23-14-2 0,28 3 1 16,-28-3 2-16,32-10 1 0,-32 10 13 0,33-25 6 16,-20 4 12-16,6 2-1 0,-7-9 2 0,5 1-10 15,-5-5-1-15,2-2-13 0,-3-1 4 0,-1-2-12 16,-3 2 7-16,-2 1-10 0,-2 4-8 15,-3 2 29-15,-3 2-30 0,-2 3 30 0,-1 0-16 16,0 2-8-16,0 3 6 0,6 18-5 16,-10-27 1-16,10 27-9 0,0 0-14 0,-9-18-21 15,9 18-36-15,0 0-60 0,0 0-101 0,0 0-166 16,-3 17-72-16,14 4 269 0</inkml:trace>
  <inkml:trace contextRef="#ctx0" brushRef="#br0" timeOffset="9305.4786">1227 4877 1176 0,'0'0'59'0,"0"0"-47"16,-17-8-11-16,17 8 8 0,-20 14 7 15,20-14 9-15,-22 27-3 0,10-6-2 0,-1 0-11 16,0 5 0-16,-2 2-5 0,3 1 7 16,0 2-7-16,2-1 7 0,3 3 7 0,2-3-31 15,3-3 30-15,5-3-35 0,3-7 2 0,-6-17-24 16,23 16-47-16,-23-16-59 0,38-12-171 0,-10 2-134 15,-9-22 117-15,21 14 334 0</inkml:trace>
  <inkml:trace contextRef="#ctx0" brushRef="#br0" timeOffset="9465.4473">1303 4523 1360 0,'-18'9'46'0,"-4"-6"-24"16,5 2-15-16,17-5-7 0,-24 8 1 0,24-8-2 15,0 0-26-15,0 0-63 0,0 0-79 0,0 0-241 16,19-7-67-16,-13-11 216 0</inkml:trace>
  <inkml:trace contextRef="#ctx0" brushRef="#br0" timeOffset="11309.3961">2275 2328 324 0,'0'0'76'16,"0"0"-32"-16,0 0-2 0,0 0 9 0,0 0 16 15,0 0 9-15,0 0-13 0,0 0-10 0,0 0-12 16,0 0-3-16,0 0 4 0,0 0 5 0,0 0 0 16,0 0-5-16,0 0-9 0,0 0-11 0,0 0-12 15,0 0-4-15,0 0-3 0,0 0-1 0,0 0 1 16,0 0 3-16,0 0 1 0,0 0 2 16,0 0-1-16,0 0-1 0,0 0-3 15,0 0-4-15,0 0-1 0,0 0 0 0,0 0 4 16,0 0 5-16,0 0 7 0,20-8 3 0,-20 8 4 15,18-20-2-15,-18 20 1 0,24-29-2 0,-13 11 4 16,6 1-5-16,-1-3 5 0,2-1-10 0,0-1 1 16,3-1-11-16,-1 1 3 0,1 0-7 0,0 0 5 15,-1-4-7-15,3 5 7 0,-1-6-7 16,1 0 7-16,0 6 4 0,-1-7-36 0,1 2 36 16,1 0-35-16,-1-3 24 0,2 0 8 0,-1-2-6 15,3 0 7-15,-2-2-6 0,1 3 4 0,-1 0-7 16,0 2 2-16,-4 4-7 0,1 0 6 15,-1 3-5-15,-2 2 9 0,1 1-5 0,-1-2 5 16,1 2-5-16,-1 0 5 0,0 1-3 0,0 1 2 16,-1 1-2-16,0-1 3 0,-1 0-6 15,-17 16 6-15,32-28-5 0,-32 28 4 0,29-24-2 16,-29 24 2-16,26-22-2 0,-26 22 3 0,19-16-3 16,-19 16 3-16,17-19-3 0,-17 19 3 0,14-17-2 15,-14 17 0-15,0 0-1 0,13-18 2 0,-13 18-1 16,0 0 2-16,15-18-1 0,-15 18 0 0,0 0 26 15,15-20-25-15,-15 20 24 0,17-19-37 16,-17 19 12-16,20-16-13 0,-20 16 13 16,23-19 0-16,-23 19-4 0,24-17 6 0,-24 17-5 15,26-16 4-15,-26 16-3 0,27-20 1 0,-27 20-1 16,30-23-1-16,-13 10 4 0,1-3 2 0,1 2-6 16,0-4 8-16,-2 3-10 0,1-1 3 0,-1 2 0 15,-17 14 3-15,31-28-4 0,-31 28 6 0,23-22-5 16,-23 22 0-16,0 0 2 0,19-18-1 15,-19 18 1-15,0 0 3 0,0 0 1 0,0 0-1 16,0 0 2-16,0 0 4 0,0 0-2 0,0 0 1 16,0 0-3-16,0 0-9 0,0 0 2 0,0 0-3 15,0 0 1-15,0 0 2 0,0 0-1 0,0 0 3 16,0 0-3-16,21-16 4 0,-21 16-2 0,0 0 0 16,21-11 1-16,-21 11-2 0,0 0 0 15,20-10-1-15,-20 10 4 0,0 0 0 16,21-14 0-16,-21 14 0 0,0 0-5 0,18-13 3 15,-18 13-4-15,0 0 3 0,0 0 2 0,0 0-1 16,0 0 3-16,0 0 0 0,17-17-2 0,-17 17 7 16,0 0 4-16,0 0 5 0,0 0-4 0,0 0-3 15,0 0-9-15,-17 2-2 0,17-2 1 0,0 0 0 16,-20 5 3-16,20-5-5 0,0 0 4 16,-25 5-3-16,25-5 4 0,0 0 1 0,-25 5-6 15,25-5 2-15,-20 5-3 0,20-5 1 0,-25 8 5 16,25-8-1-16,-32 9 3 0,14-4-4 15,-2 1-3-15,-2 2 1 0,1 1 9 0,-3-2 2 16,4 1 6-16,-2-2 2 0,2 2-5 0,1-4-4 16,19-4 1-16,-28 10-6 0,28-10 0 0,-17 7-2 15,17-7-2-15,0 0-3 0,0 0-5 16,0 0-1-16,0 0 2 0,0 0 1 0,17-9 4 16,0 0 4-16,6-3-5 0,5-2 5 0,4-3-2 15,3-3 3-15,3 0-4 0,1-2 6 0,0 0-9 16,-3 3 8-16,1 4-6 0,-5 0 5 0,-1 6-4 15,-2 1 0-15,-2 4 32 0,-4 2-32 0,-4 0 33 16,-19 2-33-16,22-1 0 0,-22 1-1 0,0 0-29 16,6 24 31-16,-8-1-26 15,-4 4 26-15,-3 4 7 0,-3 3-7 0,-3 1 8 16,-3 2-9-16,-2-1 9 0,-5 0-9 0,1 1 11 16,-2-4-8-16,3-1 5 0,1-3-7 0,2-5 3 15,1-2 3-15,4-5-36 0,15-17 22 0,-25 22-63 16,25-22-33-16,0 0-60 0,0 0-255 0,0 0-64 15,0 0 137-15</inkml:trace>
  <inkml:trace contextRef="#ctx0" brushRef="#br0" timeOffset="12246.8752">1753 1127 973 0,'0'0'1'0,"4"-25"-5"0,5 8 4 16,-9 17-2-16,26-36 6 0,-7 19-1 0,0-3 6 16,2 3-2-16,1-1 5 0,1 1-2 0,0 0 4 15,0 2-3-15,-2 1-1 0,0 2-6 0,-2 3 0 16,-19 9-2-16,26-9 0 0,-26 9 2 0,0 0 5 16,20 11 6-16,-20-11 0 0,2 24 0 0,-2-24-8 15,-6 36 0-15,-1-10-4 0,0-1 4 0,-3 10-6 16,-1-1 11-16,-1 4 0 15,1 0 19-15,0-1 13 0,2-4-27 0,2 0 25 16,3-4-36-16,3-5 10 0,5-2 0 0,-4-22-11 16,15 28 1-16,-15-28-5 0,27 12 1 0,-8-12 2 15,0-2-1-15,3-9 9 0,4 1 3 0,-3-9 8 16,3-1-1-16,-1-5 11 0,2 0 15 0,-4-7-37 16,1-1 29-16,-2-2-38 0,-1-1 7 0,-3-1 6 15,-1 3-10-15,-4 0 9 0,-2 5-11 16,-5 1 9-16,-1 1-11 0,-5 3 8 0,-2 2-9 15,-4 3 1-15,-1 1-2 0,7 18 2 0,-15-25-4 16,15 25 0-16,-17-13-11 0,17 13-17 0,-19-6-19 16,19 6-19-16,0 0-19 0,0 0-34 15,-20 10-36-15,20-10-72 0,6 27-128 0,-6-27-59 16,13 41 326-16</inkml:trace>
  <inkml:trace contextRef="#ctx0" brushRef="#br0" timeOffset="12575.0204">2720 936 710 0,'0'0'62'0,"-8"-24"-40"15,8 24 4-15,0 0 14 0,-26-19 20 0,26 19 5 16,-23-2-8-16,23 2-10 0,-32 9-2 0,14 2 6 16,-4 0 4-16,4 5 5 0,-6 3-3 15,7 1-1-15,-6 2-13 0,7 2-2 0,-4 4-15 16,7 1 3-16,0 1-10 0,3 3 2 0,1-4 4 16,3 0-38-16,3-2 27 0,1-1-33 0,4-3 12 15,1 0 8-15,5 0-21 0,-8-23-14 0,17 38-21 16,-17-38-14-16,19 29-32 0,-19-29-17 15,18 18-44-15,-18-18-68 0,0 0-79 16,21 30-65-16,-21-30 254 0</inkml:trace>
  <inkml:trace contextRef="#ctx0" brushRef="#br0" timeOffset="12737.5827">2333 1255 1422 0,'-31'-11'94'0,"31"11"-51"0,0 0-37 16,0 0-8-16,0 0 11 0,19 0 7 0,-19 0 1 16,32-7 0-16,-9 0-10 0,6-4 18 0,6-3-38 15,3-3 24-15,8 0-84 0,-8-12-90 0,16 2-385 16,-11 11-26-16,-7-3 281 0</inkml:trace>
  <inkml:trace contextRef="#ctx0" brushRef="#br0" timeOffset="15247.4823">8980 714 946 0,'0'0'80'0,"8"-23"-24"0,-8 23-51 16,9-29 8-16,-9 29 0 0,2-20 15 0,-2 20 11 16,0 0 4-16,0 0-6 0,-28 3-14 15,28-3-4-15,-33 19-1 0,13-2 23 0,-4 1-25 16,3 4 37-16,-9 6-26 0,5-5-27 0,-6 8 41 15,7-2-39-15,-1-2 30 0,6-2-2 0,2-4-18 16,17-21-2-16,-17 26-8 0,17-26 0 16,0 0 0-16,9 18-2 0,-9-18-1 0,23 8 0 15,-6-8-2-15,1 0 4 0,4-3-1 0,0-2-2 16,4 2 1-16,-1-1-1 0,2 2-1 16,0 0 4-16,-3 0 0 0,-2 2-2 0,-22 0 2 15,28 5-2-15,-28-5 1 0,0 0 1 0,13 19 1 16,-13-19 3-16,-7 22-6 0,7-22 4 0,-21 25-3 15,21-25 3-15,-35 28-2 0,15-14 3 0,1-1-12 16,1-2-10-16,18-11-25 0,-29 14-24 0,29-14-36 16,0 0-71-16,0 0-80 0,0 0-183 0,0 0 6 15,0 0 370-15</inkml:trace>
  <inkml:trace contextRef="#ctx0" brushRef="#br0" timeOffset="15794.3576">9316 697 783 0,'0'0'66'15,"0"0"-50"-15,-24 10 16 0,11 10 19 0,13-20-30 16,-28 34 60-16,28-34-57 0,-31 35 41 0,19-12-1 16,-4-3-7-16,8 6 8 0,-5-5-15 0,6 5-4 15,-3-3-8-15,5 1 5 0,-4-2-10 16,4 1 4-16,-2-4-19 0,3 0 0 0,-1-2-11 15,5-17 7-15,-2 26-6 0,2-26-4 16,0 0-5-16,0 0-2 0,0 0 1 0,0 0-1 16,18 7 4-16,-18-7-1 0,0 0 1 0,22-29-3 15,-12 11 2-15,1-1-7 0,0-2 4 0,-3-1-7 16,1 0 6-16,-2-1-2 0,0-1 11 0,-2 1-10 16,3 0 10-16,-4-2-8 0,1 2 4 0,1-6-3 15,2 2 2-15,-3 4 19 0,5 0-10 0,-10 23 11 16,26-30-13-16,-26 30-11 0,29-19 0 15,-29 19 1-15,29-12 1 0,-29 12-2 0,33-4 0 16,-15 4-7-16,1 2-12 0,-19-2-5 16,35 10-5-16,-35-10-2 0,33 17 3 0,-33-17 18 15,27 22-33-15,-27-22 39 0,18 29-31 0,-18-29-25 16,8 31 45-16,-8-31-42 0,-5 34 43 0,-1-16 0 16,-2 4-1-16,-6 1 10 0,-3-1 1 15,-2 2 11-15,-5-2-2 0,-2-2 8 0,-1 1-3 16,-2-2 10-16,-2-1 3 0,1-1 9 0,-1 1 0 15,3-2 0-15,-1 1-13 0,6-2-1 0,-1-2-9 16,5-1 1-16,2-1-4 0,17-11 2 0,-27 25-2 16,27-25 0-16,-17 31 5 0,11-13-2 0,2 2 0 15,2 1-32-15,0 2 28 0,-1-1-29 16,3 5 26-16,-4-4 7 0,4 5-8 16,-2-5-1-16,2 0-27 0,0-23-27 0,6 36-72 15,-6-36-88-15,0 0-245 0,22 26 66 0,-22-26 397 16</inkml:trace>
  <inkml:trace contextRef="#ctx0" brushRef="#br0" timeOffset="16200.607">9673 894 1126 0,'-22'21'173'0,"22"-21"-160"0,-20 19-10 0,20-19-5 16,0 0 9-16,-12 20 0 0,12-20 0 16,0 0 0-16,0 0-4 0,0 0-1 0,22 6 4 15,-22-6 3-15,35-11 2 0,-10-1 4 0,3-1-6 16,5-3-2-16,3-4-9 0,2-1 5 0,-1-2-7 16,0 0 5-16,-3 3-5 0,-1-2 4 0,-3 2-6 15,-4 1 6-15,-6 5 26 0,-20 14-12 0,27-19 14 16,-27 19-11-16,0 0-15 0,0 0 1 0,0 0-1 15,-11-16-6-15,-6 18 2 0,-2 2-3 16,-6 3 26-16,-3 1-33 0,-1 0 40 16,-4 10-37-16,1-10-29 0,-4 12 58 0,6-1-36 15,-4 1 57-15,6 5 11 0,-4-2-5 0,8 0-1 16,0-3-11-16,5 1-2 0,4-2-13 0,5 0-2 16,10-19-10-16,-9 31-1 0,9-31-8 0,8 24 4 15,-8-24-8-15,20 22 6 0,-20-22-8 0,34 14-12 16,-8-8-23-16,-3-9-32 0,12 3-42 15,-9-13-65-15,18 6-124 0,-2 4-217 0,-11-7 53 16,16 13 434-16</inkml:trace>
  <inkml:trace contextRef="#ctx0" brushRef="#br0" timeOffset="16591.236">10028 924 1069 0,'0'0'107'0,"0"0"-94"0,0 0-16 0,0 0 10 15,0 0 17-15,0 0 16 0,32 17 8 0,-13-22-5 16,8 0-9-16,2-2-8 0,6-4-9 16,0-2-4-16,3-2-9 0,-1-3-1 0,-1 0-5 15,-1 0 3-15,-1-2-7 0,-2 2 6 0,-3 0-6 16,-3 1 7-16,-6 5 21 0,-1 0-18 15,-19 12 26-15,22-23-13 0,-22 23-10 0,2-20 12 16,-2 20-13-16,0 0 4 0,-26-8 2 0,9 12 2 16,0-5 3-16,-7 7-5 0,0 1 5 0,-4 4-9 15,-1-1 44-15,-4 2-33 0,2 2-13 16,-1 6 28-16,4 6-51 0,-3 1 46 0,4 1 1 16,1-1-14-16,5-1 5 0,3-3-9 0,6-3-2 15,4-2-6-15,8-18-2 0,2 33-6 0,-2-33 1 16,19 24-11-16,-19-24-10 0,41 12-26 0,-18-14-33 15,15 1-50-15,-12-14-77 0,21 8-98 0,-9 2-175 16,-2-6 16-16,15 10 401 16</inkml:trace>
  <inkml:trace contextRef="#ctx0" brushRef="#br0" timeOffset="16950.6086">10783 778 1245 0,'-29'-4'39'15,"6"2"-18"-15,3 5 19 0,-3 1 21 16,5 3 10-16,-8 0-5 0,5 3-14 0,-5 3-8 16,4 3-1-16,-2-1-6 0,4 4-3 0,-2-2-10 15,7 6-1-15,-2 0-14 0,6 0 10 16,1 0-13-16,4-3 1 0,3 0-3 0,3-2 0 16,0-18-3-16,11 25 3 0,-11-25-2 0,30 9 2 15,-9-14-1-15,9-5-1 0,1-4-3 0,3-7-2 16,3-4 3-16,1-8-5 0,3-4 7 15,1-8-11-15,2-5 9 0,0 2 10 0,-5-2-4 16,-6 1 2-16,-3-2-8 0,-7 0-10 0,-3 8-1 16,-8 3 3-16,-4 7-2 0,-4 4 3 0,-3 6-2 15,-3 6 6-15,2 17 2 0,0 0 0 0,-18-13-4 16,18 13 7-16,-27 20 0 0,9 0 3 0,-3 6 9 16,-1 7-12-16,0 7 4 0,0 8-1 15,3-1 3-15,2 4 28 0,1-7-55 16,3-7-37-16,11-2-37 0,-6-13-92 0,24 5-61 15,-14-7-142-15,11 0-142 0,18 3 160 0,-31-23 370 16</inkml:trace>
  <inkml:trace contextRef="#ctx0" brushRef="#br0" timeOffset="17247.4831">11431 791 948 0,'0'0'131'0,"14"-25"-45"0,-14 25-4 0,0 0-11 16,0 0 12-16,17-11-7 0,-17 11-17 0,0 0-18 15,0 0-22-15,-10 26-11 0,10-26-4 0,-16 34 6 16,4-10 0-16,1 4 11 0,-5 0-7 0,3 2 5 15,0-2-11-15,0 0 3 0,2-3-12 0,3-3 8 16,2-1-17-16,6-21-6 0,1 30-30 16,-1-30-25-16,0 0-33 0,19 2-57 0,6-5-110 15,2-2-241-15,-12-13 45 0,24 8 419 16</inkml:trace>
  <inkml:trace contextRef="#ctx0" brushRef="#br0" timeOffset="17374.8208">11533 433 1161 0,'-46'28'111'0,"46"-28"-186"15,-29 19-45-15,29-19-43 0,0 0-36 0,4 21-80 16,20-4-76-16,-24-17 275 0</inkml:trace>
  <inkml:trace contextRef="#ctx0" brushRef="#br0" timeOffset="17676.0392">11817 672 1023 0,'-42'22'168'0,"17"-1"-134"0,4-12 42 15,-7 1-21-15,9-1-19 0,-10 4 42 0,10 0-74 16,-5 0 40-16,7 6 1 0,0-6-14 16,17-13 0-16,-19 24-14 0,19-24-11 15,0 0-7-15,3 21 0 0,-3-21 1 0,23 9-1 16,-4-6 1-16,4-3 3 0,2-3-4 0,4-2 1 15,3 2-5-15,0-4-14 0,-2 3 5 0,-4 3-3 16,-3 1 7-16,-5 5 10 0,-18-5 1 0,21 15 8 16,-21-15-1-16,4 25 7 0,-4-25-5 0,-7 31 1 15,-1-13-7-15,-3 0 5 0,-5 0-9 0,-4 1 4 32,0-3-12-32,-1-1-2 0,0 2-18 0,0-5-9 15,21-12-22-15,-35 21-27 0,35-21-52 16,-21 9-94-16,21-9-254 0,0 0 9 0,0 0 386 15</inkml:trace>
  <inkml:trace contextRef="#ctx0" brushRef="#br0" timeOffset="18140.0733">12810 689 1016 0,'0'0'73'0,"0"0"-21"0,-25-14-5 0,25 14 3 16,-27 2 0-16,6 3-5 0,1 5-6 0,-8 1-20 15,2-2 35-15,-4 12-37 0,4-5-13 16,-2 9 25-16,6 0-45 0,-2 1 42 0,6 0-1 15,-2-1-10-15,7-1-6 0,5-2-9 0,1-2 4 16,7-2-8-16,0-18 0 0,13 29-16 0,-13-29-7 16,30 20-22-16,-12-17-10 0,13 0-14 0,-5-11-25 15,16 2-30-15,-7-9-38 0,14 0-70 0,3 8-160 16,-17-10 99-16,26 8 297 0</inkml:trace>
  <inkml:trace contextRef="#ctx0" brushRef="#br0" timeOffset="18738.1543">13029 743 1086 0,'-37'27'243'0,"-1"1"-161"16,10-10-57-16,-7 4 46 0,9 3 6 0,-5-3-14 15,7 0-14-15,0-1-19 0,7-1 2 16,2-3-15-16,15-17-1 0,-14 28-8 0,14-28-4 16,4 19-4-16,-4-19 4 0,21 16-5 15,-21-16 1-15,37 8 0 0,-14-8-3 0,5-2 4 16,2-2-1-16,2-4-5 0,0-2-2 0,-1-3-8 15,-2-3-11-15,2-1-5 0,-4-2-8 0,-1-2 4 16,-4 0-5-16,0 1 11 0,-7 1 0 0,-1 1 10 16,-6 0 4-16,-8 18 7 0,7-31 0 15,-7 31 9-15,-5-23 0 0,5 23 4 0,-12-18 7 16,12 18 10-16,-20-5 7 0,20 5 4 0,-23 4-3 16,23-4-5-16,-22 5-8 0,22-5-1 0,-18 11-1 15,18-11-6-15,0 0-2 0,0 0-4 0,0 0-4 16,0 0 1-16,0 0-3 0,23 11 5 0,-2-14-5 15,3-3 1-15,5-2 2 0,4-4 0 16,3 3 0-16,-2 2 4 0,0 2-6 16,-4 3 2-16,-4 2 1 0,-5 3-2 0,-2 1 5 15,-19-4-3-15,25 12 1 0,-25-12-1 0,10 25 3 16,-10-8-2-16,-4 3 4 0,-3 0-4 0,-5 4 4 16,-5 1-6-16,-4 0 7 0,-4 0-3 0,-2 1 7 15,-2-3 4-15,1 2 9 0,0-2-7 0,3-1 7 16,2-3-17-16,5-3 2 0,18-16-4 15,-24 17-4-15,24-17 0 0,0 0-3 0,0 0-3 16,0 0 1-16,20-9 1 0,-1-4-1 0,7-6 4 16,6-5-8-16,6-4 5 0,2 1-6 15,0-1 5 1,-2 1-6-16,-2 1 8 0,-3 1-7 0,-4 2 10 16,-2 5-6-16,-5 3 5 0,-4 5 1 15,-18 10-2-15,26-12 0 0,-26 12 1 0,0 0-2 16,0 0 0-16,0 0 3 0,-2 21 0 0,2-21 1 15,-18 35-2-15,6-13 7 0,-1 0-11 16,-1-1 4-16,2 1-16 0,0-3-12 0,6 1-35 16,6-20-31-16,-6 32-44 0,6-32-62 0,10 21-90 15,2-3-178-15,-12-18 17 0,45 26 394 0</inkml:trace>
  <inkml:trace contextRef="#ctx0" brushRef="#br0" timeOffset="19066.2695">13911 807 1476 0,'-35'-2'70'0,"8"1"-44"0,-1 1 11 0,5 5 15 15,-4-1 7-15,6 1-11 0,-4 1-19 16,5-3-7-16,3 2-8 0,17-5-5 16,-19 12-4-16,19-12-2 0,0 0-6 0,-2 22 5 15,2-22-1-15,13 19-1 0,-13-19-3 0,27 23 3 16,-27-23-1-16,33 24 4 0,-14-14 0 0,-1 2-1 15,2 0-4-15,-3-1 5 0,0 0-6 0,-17-11 4 16,28 21-6-16,-28-21-1 0,22 17-1 0,-22-17 2 16,0 0 2-16,12 21 6 0,-12-21 1 0,-5 18-2 15,5-18-3-15,-12 17 3 16,12-17-5-16,-22 17 6 0,22-17-1 0,-32 16-1 0,15-10 0 16,-2 0 2-16,0 0-4 0,1 0 2 15,0-1-5-15,0-1-8 0,18-4-15 0,-26 0-15 16,26 0-27-16,0 0-35 0,0 0-25 0,-13-24-44 15,13 24-34-15,16-26-55 0,-4 8-110 0,16 13-34 16,-18-15 370-16</inkml:trace>
  <inkml:trace contextRef="#ctx0" brushRef="#br0" timeOffset="19316.2624">14288 411 1331 0,'-16'21'49'0,"16"-21"-30"16,-22 30 13-16,10-12 17 0,7 6 13 0,-8 0 0 15,6 8-14-15,-4 1-12 0,2 4-11 0,-1-1-7 16,3-2 17-16,-1 1-45 0,-1-2-11 0,-1 2 4 16,2 3-27-16,-2-6 45 0,2 2 4 0,-1-5-17 15,1-4-13-15,6 0-43 0,2-25-30 0,-1 31-53 16,1-31-62-16,0 0-106 0,15 33-150 15,-15-33 145-15,9 18 324 0</inkml:trace>
  <inkml:trace contextRef="#ctx0" brushRef="#br0" timeOffset="20159.9988">14042 738 1168 0,'0'0'301'0,"-25"11"-236"0,25-11-34 16,0 0-15-16,0 0-4 0,0 0-9 0,0 0-4 15,0 0-1-15,0 0 3 0,27 3 1 0,-7-5-1 16,8-2-12-16,4 3-17 0,9-4-19 0,-3 3 35 16,6-3-54-16,-5 0 67 0,3-3-38 0,-1 4 21 15,2-2 0-15,0 5-17 0,0-2-15 0,-7 2-10 16,1 2 7-16,-7 0 17 0,-5 2 13 16,-4-2 10-16,-21-1 2 0,24 4 4 15,-24-4 25-15,0 0 22 0,0 0 25 0,0 0 19 16,-21 18-7-16,21-18-60 0,-35 12 52 0,17-2-62 15,-10-1 55-15,7 6-5 0,-7-1-15 0,5 3-1 16,-6 0-9-16,3 3 2 0,-3 0-3 0,4 6 0 16,-2-2-5-16,3 1-4 0,2 2-7 0,2-3 8 15,4 2-12-15,6 1 9 0,0-1-14 16,5-2-1-16,5-3-7 0,2-4 1 0,-2-17-3 16,17 25-3-16,-17-25-5 0,36 9 2 0,-12-9-4 15,3-7 1-15,4-4-4 0,2-6-11 0,6-5-5 16,-4-5-10-16,7-1-1 0,-6-4-8 15,4 2 10-15,-9 1-1 0,-3-2 19 0,-6 0 5 16,-3 2 9-16,-4-1-4 0,-4 4 5 0,-4-1-6 16,-3 5 12-16,-4 22-3 0,-2-26 13 15,2 26 64-15,0 0-53 0,0 0 63 0,-26-13-62 16,26 13-63-16,-22 11 59 0,22-11-56 0,-29 38 58 16,13-10 6-16,-3 1-9 0,4 0 7 0,-2-1-13 15,3-3 3-15,5-2-10 0,1-3 0 0,6-3-4 16,2-17 1-16,6 29-7 0,-6-29 1 0,23 19-13 15,-23-19-1-15,35 4-5 0,-13-5 2 16,9-4-11-16,-3-6-19 0,10-1-22 0,-7-6-26 16,10 4 2-16,-9-4 3 0,8 2 19 15,-8-2 5-15,2 3 10 0,-6 1 12 0,-3 0 18 16,-3 1 17-16,-5 2 18 0,-17 11 19 0,0 0 44 16,22-6 27-16,-22 6 12 0,0 0-19 0,0 0-40 15,-15 19-23-15,15-19 1 0,-23 30 19 0,5-14 14 16,3 7 5-16,-7-1-13 0,5 4-6 15,-4-1-18-15,2 3 3 0,0 0-9 0,3 2 7 16,1-1-14-16,3 0 4 0,3-4-11 0,1-3-34 16,3-3 34-16,5-19-36 0,0 25 34 0,0-25-3 15,0 0-1-15,20 10 0 0,-20-10-1 0,28-12 0 16,-7-2-6-16,2-8 33 0,2-3-33 0,2-4 30 16,-4-2-20-16,0 1-9 0,-1 1 12 15,-4 0-10-15,-1 3 8 0,-1 0-7 16,-4 2 5-16,-2 2-3 0,-3 4 4 0,-7 18-3 15,6-24 7-15,-6 24 0 0,0 0 5 0,0 0 3 16,0 0-7-16,0 0-2 0,0 0-5 0,-17 14 1 16,17-14 1-16,-11 31-1 0,7-13-1 0,4-18-2 15,-7 30-2-15,7-30 2 0,2 25-14 0,-2-25-3 16,7 19-15-16,-7-19-2 0,17 12-16 16,-17-12-33-16,30 3-55 0,-30-3-84 0,41-15-110 15,-9 13-168-15,-15-7 132 0,24 7 370 0</inkml:trace>
  <inkml:trace contextRef="#ctx0" brushRef="#br0" timeOffset="20363.1235">15627 445 1450 0,'-29'22'90'0,"7"1"-36"0,-5 7 1 15,8 9-10-15,-8 3-3 0,5 6 11 0,-6 0-43 16,6-2-17-16,1 0 2 0,4-3-28 0,5 1 34 15,3-5 7-15,2-2-34 0,3-5 2 0,5 0-9 16,-2-7 6-16,5-1-2 0,-4-7-15 16,8 3-34-16,-8-20-40 0,10 17-84 15,-10-17-156-15,0 0-119 0,0 0 131 0,0 0 346 16</inkml:trace>
  <inkml:trace contextRef="#ctx0" brushRef="#br0" timeOffset="20519.3871">15297 723 1737 0,'0'0'143'16,"0"0"-77"-16,0 0-62 0,0 0 21 0,0 0-1 16,0 0 1-16,0 0-2 0,31 9-23 0,-6-11 0 15,14 5-9-15,4-3 7 0,9-3 8 0,3-4-25 16,1-2-32-16,-5-10-63 0,13-1-149 0,-22 14-356 16,15-9 2-16,4 4 259 0</inkml:trace>
  <inkml:trace contextRef="#ctx0" brushRef="#br0" timeOffset="22746.8688">3737 2593 1007 0,'0'0'38'0,"-16"-18"-12"16,16 18-18-16,0 0-6 0,0 0 6 0,0 0 8 16,0 0 1-16,0 0 1 0,0 0-6 0,0 0-6 15,-8 20 18-15,8-20-10 0,-7 27 25 0,6-9-25 16,1-18 18-16,-2 36-13 0,2-36 10 16,1 39 2-16,-1-20-9 0,4 4 1 0,-3-1-12 15,1 2 1-15,0 1-9 0,-2-1 7 0,0-1-5 16,0 0 6-16,0-2-6 0,-2 1 1 15,1-1-8-15,1-3 5 0,0-18-4 0,0 29 2 16,0-29-1-16,3 17 1 0,-3-17-2 0,0 0 1 16,0 0 2-16,0 0 3 0,0 0 13 15,0 0 6-15,9-22 5 0,-9 22-5 0,10-41-5 16,-5 13-12-16,1-3 6 0,0 0-4 0,-2 1 10 16,1 4-2-16,-3-2 9 0,0 5-6 0,-3 0 3 15,2 4-8-15,-1 0 2 0,0 19-5 0,2-24 1 0,-2 24-2 16,0 0 0-16,8-17-2 0,-8 17-1 0,0 0-2 15,24-9-1-15,-24 9-3 0,32-6 0 0,-10 2-4 16,5 0-17-16,1-3 16 0,3 1-29 16,1-5 13-16,7 7-64 0,-11-17-75 15,25 16-256-15,-14-7-176 0,-1-8 76 0,9 17 514 16</inkml:trace>
  <inkml:trace contextRef="#ctx0" brushRef="#br1" timeOffset="106160.6081">10517 2002 1523 0,'-18'-16'25'0,"18"16"-22"0,-9-18 6 15,9 18-10-15,0-18 11 0,0 18-37 0,6-20 27 16,-6 20-29-16,0 0 29 0,13-18-2 16,-13 18 0-16,0 0 1 0,26-13-2 0,-26 13 1 0,24-5 0 15,-24 5 0-15,25 0 0 0,-25 0 0 16,23 7 2-16,-23-7 0 0,23 15 4 0,-23-15 29 15,18 23-36-15,-18-23 41 0,14 32-36 16,-10-9 7-16,0 6 4 0,-4 3-10 0,1 3 6 16,-2 0-10-16,1 2 10 0,-1 1-7 0,1-2 9 15,-1-2-9-15,2 0 9 0,2-4-11 0,2-2 7 16,3-6-6-16,1-5 2 0,-9-17-5 0,31 17 1 16,-11-17 2-16,2-7 4 0,3-5 8 15,3-5 5-15,-4-9 9 0,3-3-8 0,-3-9 6 16,-1 1-13-16,-1-5 7 0,0 0-10 0,-5-1 8 31,-4-6-12-31,-4 4 8 0,-4 1-2 0,-7 2-30 16,-1 7 27-16,-4 0-31 0,-3 3 20 0,-2 3 5 15,-1 5-4-15,0 3 1 0,13 21-5 0,-24-26-1 16,24 26-5-16,0 0-5 0,-20-16-17 16,20 16-24-16,0 0-23 0,0 0-29 0,21 12-32 15,7 7-53-15,-28-19-144 0,38 13-131 0,-1 9 141 0,-15-20 329 16</inkml:trace>
  <inkml:trace contextRef="#ctx0" brushRef="#br1" timeOffset="109726.9782">9664 1979 1039 0,'0'0'66'16,"0"0"-35"-16,0 0-26 0,0 0-5 0,0 0 2 15,0 0 1-15,0 0-1 0,0 0 1 0,0 0 2 16,0 0 12-16,0 0 7 0,0 0-3 0,-5 23 11 16,5-23-8-16,-17 20 9 0,5-1 7 0,-6-6-2 15,-1 8 4-15,-9-5-6 0,1 8 5 16,-8-2-9-16,2 7 11 0,-9-4-7 0,5 6 5 15,-6-2-10-15,4 6-2 0,-1-3-14 16,5 3 4-16,3-3-12 0,5-4 5 0,6-3-10 0,5-3-1 16,6-3-5-16,6-2 3 0,4-17-5 0,12 21 3 15,-12-21-2-15,37 9 3 0,-8-10 0 0,6-5 0 16,6-5-1-16,4-4-6 0,2-2-4 16,2-4-5-16,2 3 7 0,-1 0-1 15,-3 1 12-15,-2 0-2 0,-1 1 3 0,-3 4-3 16,-2 4 3-16,-2 0-3 0,-2 6 2 0,-4 1 1 15,-3 3-1-15,-1 3 2 0,-5 2-4 0,-1 0-4 16,-2 3-10-16,-19-10-5 0,33 17-5 0,-33-17 2 16,29 16-11-16,-29-16 8 0,21 6 3 0,-21-6 6 15,0 0 18-15,0 0 2 0,0 0 2 16,16-22-2-16,-16 22 3 0,-9-29-7 0,1 10 3 16,-5-3-3-16,-2 0 4 0,-5-1-1 0,-3 0 17 15,-1 4 1-15,-8-5 12 0,2 3-5 16,-7-4-2-16,3 1-9 0,-3-1 0 0,2 5-7 15,3 2 2-15,4-2-9 0,3 9 2 0,5-2-4 16,20 13-10-16,-28-14-18 0,28 14-60 0,0 0-89 16,0 0-212-16,0 0-129 0,19 0 73 15,10 10 446-15</inkml:trace>
  <inkml:trace contextRef="#ctx0" brushRef="#br1" timeOffset="110305.6127">11405 2151 1351 0,'0'0'89'16,"0"0"-54"-16,0 0-22 0,0 0 3 0,0 0 16 15,23-13 16-15,2 7 0 0,-2-6-16 16,6 1-17-16,3-2-9 0,2 0-8 0,1-2 4 16,2-6-6-16,1 5-9 0,-4-3-16 0,6 6-28 15,-12 0-19-15,11 13-62 0,-19-14-49 0,13 23-152 16,-5-2-133-16,-28-7 103 0,27 18 369 0</inkml:trace>
  <inkml:trace contextRef="#ctx0" brushRef="#br1" timeOffset="110462.7078">11505 2361 1327 0,'-17'17'142'0,"-3"-17"-59"16,20 0-28-16,0 0-23 0,0 0-15 0,0 0-11 15,0 0-3-15,0 0 4 0,22 0 2 0,-2-5-1 16,8-5-6-16,8-3 0 0,4-8-29 0,13 8-69 15,-13-21-173-15,18 11-303 0,1 5 18 0,-11-11 380 16</inkml:trace>
  <inkml:trace contextRef="#ctx0" brushRef="#br1" timeOffset="111708.0924">12211 2150 1115 0,'0'0'102'0,"0"0"-43"0,0 0-16 15,6-20 5-15,-6 20 8 0,13-22 6 0,-13 22-13 16,23-24-13-16,-8 4-17 0,1 0-6 0,1-1-10 15,1 1 3-15,3 3 9 0,-1 1-39 0,1-1 40 16,1-1-39-16,0 2 22 0,-3 2 4 0,1 3-3 16,-20 11 1-16,27-13-1 0,-27 13 0 0,0 0 0 15,0 0 1-15,0 0 1 0,0 0 2 16,0 0 1-16,11 26-2 0,-14-9 2 0,-3 5 25 16,-1 1-37-16,-2 8 35 0,-1 3-34 0,1 1 4 15,-1 5 9-15,3-7-9 0,2 1 10 16,1-2-9-16,4-3 7 0,4-3-7 0,3-2 5 15,4-2-5-15,4-4 3 0,2-4-3 0,3-2 2 16,3-6 0-16,3-2 1 0,1-5 3 0,3-4 3 16,-1-8 10-16,3-1 4 0,-2-5 5 15,0-3-7-15,-4-3-1 0,-1 0-11 0,-1-3 3 16,-2-3-6-16,-4 2 8 0,-1 0-5 0,-5-4 9 16,-3 2-7-16,-3 0 5 0,-4 3-9 0,-2 5-24 15,-1 1 26-15,-1 3-33 0,-1 0 32 0,1 2-7 16,2 17-9-16,-3-28-5 0,3 28-15 0,0 0-19 15,6-23-21-15,-6 23-28 0,26-12-10 16,4 19-77-16,-13-19-150 0,15 4-162 16,13 12 14-16,-11-19 482 0</inkml:trace>
  <inkml:trace contextRef="#ctx0" brushRef="#br1" timeOffset="115165.8228">13320 2137 1199 0,'-20'-12'99'0,"20"12"-51"0,-23-11-1 15,23 11-6-15,-18-8-4 0,18 8-3 0,-18-8-10 16,18 8-12-16,-20-5-9 0,20 5-3 15,-20 0 0-15,20 0 1 0,-21 6-2 0,21-6 4 16,-17 11 0-16,17-11 1 0,-16 22-1 16,9-5 1-16,-2 6-1 0,3 6 10 0,-2 2-2 15,3 6 7-15,-4-1-12 0,5 2 5 0,-1-1-13 16,1-1 7-16,2-1-8 0,0-2 6 0,1-2-15 16,0-3-8-16,5 3-24 0,-10-15-56 0,14 13-53 15,-8-29-82-15,0 28-102 0,5-10-69 0,-5-18 88 16,0 0 318-16</inkml:trace>
  <inkml:trace contextRef="#ctx0" brushRef="#br1" timeOffset="115333.2574">13100 2566 535 0,'-3'-20'197'15,"-6"2"-90"-15,9 18 9 0,-20-32 1 0,20 32 7 16,-17-29-2-16,17 29-13 0,-14-19-12 0,14 19-12 16,0 0-12-16,0 0-17 0,0 0-18 0,0 0-17 15,0 0-11-15,0 0-8 0,0 0-5 0,0 0 1 16,0 0-2-16,0 0-12 0,34-12-29 15,-17 3-46-15,18 15-93 0,-19-25-138 0,17 9-217 16,6 5 26-16,-9-19 424 0</inkml:trace>
  <inkml:trace contextRef="#ctx0" brushRef="#br1" timeOffset="115539.2343">13940 2164 1722 0,'0'0'12'0,"0"0"-15"0,0 0-1 0,0 0 3 15,0 0 4-15,0 0 4 0,27-5-1 16,-8 2-3-16,5-3-3 0,1-3-23 16,9 3-47-16,-6-16-76 0,21 21-171 0,-8-10-225 15,-8-7 17-15,8 15 404 0</inkml:trace>
  <inkml:trace contextRef="#ctx0" brushRef="#br1" timeOffset="116168.729">14830 2002 912 0,'20'7'91'0,"-20"-7"-61"16,0 0 6-16,7-20 17 0,-7 20 11 15,0 0 2-15,21-17-11 0,-21 17-11 0,0 0-5 16,22-18 2-16,-22 18-1 0,24-14-24 0,-7 8 33 16,-17 6-36-16,33-18 27 0,-33 18-15 0,35-18-10 15,-18 9-3-15,1 4-7 0,-18 5 0 16,31-6-3-16,-31 6-1 0,21 1 1 0,-21-1 0 15,0 0 2-15,0 0-2 0,13 25 4 0,-13-25-4 16,-4 29 3-16,1-11 17 0,-5 2-38 16,-1 7 36-16,-1 3-35 0,-1 2 13 0,1 3 7 0,0-2-7 15,-1 3 8-15,2 1-9 0,0 1 8 16,3-1-9-16,1-2 9 0,4-5-8 0,4-4 5 16,0-8-3-16,-3-18 2 0,20 26 0 15,-20-26 4-15,35 9 6 0,-12-13 5 0,3-8 0 16,5-5 2-16,1-9 5 0,5-5-7 0,1-6 8 15,0-2-15-15,0-1 4 0,-3-2-9 0,-2 1 8 16,-2-4-8-16,-3 0 7 0,-5 6 6 0,-3 0-30 16,-7 10 27-16,-2 2-30 0,-4 3 14 0,-3 3 5 15,-3 3-5-15,-1 18 2 0,-6-28-5 16,6 28-2-16,0 0-7 0,-17-15-9 0,17 15-13 16,0 0-27-16,-25-1-34 0,26 17-58 0,-1-16-66 15,-9 21-109-15,13 0-171 0,-4-21 93 16,10 37 388-16</inkml:trace>
  <inkml:trace contextRef="#ctx0" brushRef="#br1" timeOffset="116359.0428">15800 2205 1266 0,'-33'7'360'0,"33"-7"-342"16,-25 25-19-16,16-8 11 0,9-17 5 0,-18 37 8 15,8-19-4-15,0 3-5 0,-1 0-13 0,3 0 1 16,8-21-6-16,-11 26-11 0,11-26-52 16,0 0-69-16,24 28-71 0,-24-28-279 0,26-7-10 15,4 4 181-15</inkml:trace>
  <inkml:trace contextRef="#ctx0" brushRef="#br1" timeOffset="116499.6617">15971 1808 1715 0,'-33'-10'25'0,"5"1"-11"16,4-1-12-16,3 0-1 0,-1-3-25 0,5 8-68 15,-15-20-132-15,13 18-340 0,-4 4-6 0,-5-7 288 16</inkml:trace>
  <inkml:trace contextRef="#ctx0" brushRef="#br1" timeOffset="116984.0349">11508 3320 934 0,'0'0'302'0,"0"0"-266"0,0 0-20 15,18-14 4-15,-1 6 4 0,5-1 14 16,2-5-27-16,4-1 3 0,3 3-65 16,-2-7-31-16,7 13-72 0,-11-13-76 0,6 0-167 15,5 19-23-15,-22-16 360 0</inkml:trace>
  <inkml:trace contextRef="#ctx0" brushRef="#br1" timeOffset="117155.9097">11526 3487 1269 0,'-21'21'96'0,"0"-11"-40"0,21-10-17 16,-17 15-15-16,17-15-9 0,0 0-12 0,0 0-2 16,23 1 4-16,-6-4 0 0,6-4-1 0,6-4-3 15,6-3-10-15,4-7-26 0,12 5-36 16,-7-15-79-16,22 12-210 0,-3-1-125 0,-13-9 78 16,18 20 407-16</inkml:trace>
  <inkml:trace contextRef="#ctx0" brushRef="#br1" timeOffset="118999.7382">13965 2990 739 0,'0'0'82'0,"0"0"-66"0,0 0-13 16,-20 14 7-16,20-14 13 0,0 0 11 0,-17 24 1 15,17-24-2-15,-16 22-14 0,16-22-2 16,-18 28-3-16,18-28 9 0,-21 29 4 16,12-10 9-16,-5-2-3 0,3 4 3 0,-3-2-11 15,1 3 2-15,-1 0 12 0,-1 3-20 0,-2 2 9 16,3 0-36-16,-6 4 8 0,1 1-13 0,-3 1 15 15,0 3 13-15,-4-1-3 0,7 3 12 0,-5-3-15 16,3 1 5-16,-2-1-13 0,2 2 5 0,-1-1-9 16,0 1 9-16,-2 3-10 0,-4 1 14 15,-2 3 23-15,-4 3-17 0,-4-2 36 0,3 4-23 16,-5-4-5-16,7 3 6 0,-4 1-19 0,3 0 7 16,-1 1-13-16,-2 1 7 0,0-2-13 0,1 1 9 15,-1 2-13-15,2 0-3 0,-2-1 27 16,1 2-24-16,-1-1 25 0,2 0-7 0,-2 2-14 15,1 1 10-15,-4 0-14 0,1 2 12 16,0 1-14-16,-2 2 13 0,-1 1 9 0,-2 0-21 16,1 0 21-16,-1 1-22 0,-1-3-1 0,0 3 13 15,0 0-12-15,-1-1 14 0,-1 2-14 0,-1-2 14 16,-3 0 4-16,0 4-21 0,-3-3 22 0,1 4-17 16,0-3 5-16,0 3 15 0,-1-1-15 0,2 2 12 15,1-1-19-15,0-1 15 0,1 0 4 0,-1 1-22 16,-1-2 21-16,1 2-20 0,-2-2 1 15,2 0 15-15,4-1-14 0,-1-4 12 0,6-2-12 16,3-7 11-16,4-4-14 0,4-9-1 16,9-3-10-16,-1-14-53 0,13 5-13 0,-9-21-87 15,21 13-78-15,-2-17-171 0,0 0-53 0,0 0 288 16</inkml:trace>
  <inkml:trace contextRef="#ctx0" brushRef="#br1" timeOffset="119908.1006">12504 4828 545 0,'-18'5'70'15,"18"-5"-2"-15,0 0 3 0,0 0 6 0,0 0 3 0,0 0-1 0,0 0-8 16,0 0-10-16,0 0-11 0,0 0-9 0,0 0-13 15,0 0 7-15,0 0 13 0,0 0 6 0,0 0 10 16,18-14-8-16,-18 14-9 0,33-26-10 0,-13 5-3 16,8 2-10-16,2-5-1 0,4-1-8 15,2-1 4-15,4 0-10 0,-3 1 2 0,0 2-7 0,0 3 2 16,-3 3-5-16,-1 1 2 0,-4 4 13 16,-3 3-34-16,-5 3 34 0,-2 5-35 0,-19 1 3 15,26 6 36-15,-26-6-34 0,19 17 34 0,-19-17-17 16,12 30-3-16,-9-12 3 0,0 4-4 15,-4 1 5-15,-2 1-6 0,-4 3 6 0,-3 1-6 16,-2 1 5-16,-4 0-5 0,0 0 6 0,-1 1-6 16,-1 0 6-16,-1-1-6 0,2-2 5 0,0-2-6 15,2 0 6-15,5-4-8 0,2-3-9 16,7 3-35-16,1-21-35 0,7 29-89 0,-7-29-135 31,0 0-206-31,25 5 6 0,-25-5 411 0</inkml:trace>
  <inkml:trace contextRef="#ctx0" brushRef="#br1" timeOffset="120693.4067">11139 4475 1013 0,'0'0'126'0,"-17"-8"-116"0,17 8-5 0,9-19 20 16,-9 19 15-16,22-29 16 15,-3 16 4-15,-4-7-9 0,7 3-10 0,-4-3-1 16,8 3-6-16,-7-5 3 0,8 6-7 0,-7-2-2 15,2 3-11-15,-1-1-3 0,-2 3-9 0,-2 2-3 16,-17 11-1-16,28-14-1 0,-28 14 0 0,0 0 2 16,20 0-1-16,-20 0 2 0,0 0 0 0,6 17-1 15,-6-17 2-15,1 29-4 0,-1-8 3 16,0 3-5-16,-2 4 5 0,-1 2-7 0,0 3 8 16,-2 2-8-16,0 0 8 0,0-1 11 0,1 1-28 15,2-2 28-15,2-4-29 0,2-2 11 0,5-2 6 16,-1-6-5-16,3-2 5 0,-9-17-4 0,23 20 3 15,-23-20 0-15,30 6 6 0,-30-6 6 16,31-10 4-16,-14-5 6 0,3-1-2 0,-2-8 0 16,5-2-9-16,-1-8-17 0,1-3 23 15,1-5-27-15,2-1 26 0,-4-2-8 0,1 0-11 16,-4 3 9-16,0 2-10 0,-6 1 7 0,-3 3-8 16,-5 3 7-16,-3 4-7 0,-2 5 4 0,-4 3-11 15,4 21-9-15,-11-29-22 0,11 29-25 0,-21-13-24 16,21 13-26-16,-26 6-24 0,21 13-34 0,-13-10-45 15,18-9-181-15,-5 43-9 0,5-43 268 0</inkml:trace>
  <inkml:trace contextRef="#ctx0" brushRef="#br1" timeOffset="120974.6373">12167 4475 956 0,'0'0'70'0,"0"0"-43"15,-19-21 26-15,19 21 16 0,0 0 10 0,-23-18-6 16,23 18-11-16,-19-1-14 0,19 1-8 0,-20 8-8 16,20-8-1-16,-27 23-2 0,12-3 5 15,-4-1 14-15,1 8-35 0,-3 0 25 16,3 6-34-16,-3 0 7 0,3 3 4 0,-1 1-12 15,1 3 5-15,0-1-10 0,3-1 7 0,2-6-12 16,2-3-8-16,5-1-12 0,0-9-13 0,11 6-42 16,-5-25-73-16,9 27-111 0,-9-27-101 0,0 0-112 15,21 10 172-15,-21-10 307 0</inkml:trace>
  <inkml:trace contextRef="#ctx0" brushRef="#br1" timeOffset="121146.5319">11876 4737 1150 0,'-29'-18'189'15,"29"18"-84"-15,-23-16-10 0,23 16-4 0,0 0-9 16,0 0-16-16,0 0-27 0,0 0-16 0,0 0-8 16,0 0-3-16,0 0-3 0,20-2 1 0,-2 1-6 15,5-2-2-15,4 0-3 0,4-2-12 16,6 0-26-16,-6-10-63 0,18 19-142 0,-19-17-344 16,9 4 0-16,-3 6 272 0</inkml:trace>
  <inkml:trace contextRef="#ctx0" brushRef="#br1" timeOffset="122943.4398">13950 3104 395 0,'0'0'123'0,"0"0"-40"0,2-16-7 16,-2 16-12-16,0 0-1 0,0 0-8 0,0 0-3 16,0 0-8-16,0 0-3 0,0 0-5 15,0 0-6-15,0 0-10 0,0 0-5 0,0 0-6 16,0 0-1-16,0 0 0 0,0 0 3 0,0 0 2 16,0 0 3-16,0 0 2 0,0 0 0 0,0 0-2 15,0 0 1-15,0 0-1 0,0 0 0 16,0 0-4-16,0 0-3 0,0 0 7 0,0 0 4 15,0 0-1-15,0 0 1 0,0 0-10 0,0 0-4 16,17-5 0-16,-17 5 2 0,0 0-1 16,0 0 1-16,0 0-2 0,10 17 0 0,-10-17-3 15,0 0 1-15,0 0-1 0,6 20 1 0,-6-20-3 16,0 0 2-16,5 17-1 0,-5-17-1 0,0 0 0 16,6 18 0-16,-6-18-3 0,0 0 4 0,6 18-3 15,-6-18 3-15,0 0-2 0,4 17 1 16,-4-17 0-16,0 0 1 0,0 0 0 15,0 0 1-15,5 18 1 0,-5-18 2 0,0 0 2 16,0 0 2-16,0 0-3 0,11 20 0 0,-11-20 17 16,0 0-20-16,0 0 17 0,13 23-18 0,-13-23-2 15,0 0-17-15,10 22 16 0,-10-22-15 0,5 16 15 16,-5-16 2-16,4 21-2 0,-4-21 3 0,3 22-3 16,-3-22 4-16,0 23-3 0,0-23 4 0,1 23-2 15,-1-23 4-15,3 23-2 0,-3-23 5 16,6 24-1-16,-6-24 3 0,7 27-5 0,-7-27 0 15,11 27-4-15,-11-27 3 0,13 29-3 0,-13-29 2 16,17 31-5-16,-17-31 3 0,19 33-4 0,-11-16 4 16,1 0-5-16,-1 1 5 0,1 1-5 0,-2 0 5 15,0 0-6-15,0 2 7 0,1 2-7 16,-2-1 6-16,0 1-6 0,1 0 5 0,-2-2-5 16,1 2 7-16,1 2 12 0,0-3-31 15,-1 3 32-15,1-2-32 0,-1-2 13 0,1 2 7 16,3-1-8-16,1 1 6 0,0 1-5 0,0-1 5 15,0 3-5-15,0-1 7 0,0 2-7 0,-2 1 7 16,2 1-7-16,0 0 6 0,1 0-7 0,2-2 7 16,-2 2-6-16,0 0 6 0,2 1-8 0,-1-1 8 15,-2 1-8-15,0 0 7 0,0 1 12 16,0 1-30-16,-2-2 32 0,1 2-31 0,-1-1 11 16,0 0 8-16,1 1-7 0,-1-2 7 15,-1 0-4-15,2 2 12 0,-3-2-5 0,3 3 8 16,-2-2-8-16,1-1 2 0,1-1-9 0,-1-1 6 15,0 0-7-15,1 0 5 0,1 0-4 0,0-1 6 16,-2 0-5-16,3 1-12 0,-1-2 29 0,0 2-31 16,2-1 29-16,-1 1-12 0,1-2-7 15,-1 3 6-15,2-2-6 0,-3 1 7 0,-1 0-7 16,1-2 6-16,-1 2-6 0,1 1 5 0,-1-1-5 16,0 0 6-16,0-2-6 0,0 1 5 0,0-2-6 15,0 1 6-15,-2-2-5 0,2 1 6 0,-2-1-6 16,1 1 7-16,1 0-3 0,-1-1-12 0,1-1 32 15,0 1-30-15,-2 2 28 0,1 0-11 16,-1 0-7-16,1 0 6 0,-1 0-5 16,1-1 5-16,1 2-7 0,-2-2 6 0,1 2-7 15,0-1 5-15,2 1-6 0,0-2 5 0,0 1-6 16,-1-2 5-16,0-1-5 0,-1 1 4 0,0 0-5 16,1-1 5-16,-2 2-4 0,2-3 5 0,-2 1-5 15,2 2 6-15,-1-2 10 0,-2 1-27 0,0 0 28 16,-1 0-28-16,-1 0 13 0,1 1 7 15,-1-1-3-15,1 0 7 0,-2-1-6 0,2 0 3 16,0 0-8-16,-1 0 4 0,2 0-5 0,-1 0 5 16,0 1-6-16,2-1 5 0,-1 0-5 15,0 0 4-15,1-1-4 0,0-2 5 0,-1 1-4 16,1-2 5-16,0 1-4 0,-1-1 4 0,1-1-4 16,0 1 4-16,0 1-2 0,-1 0 3 0,0 0-4 15,0-1-13-15,1-1 27 0,-1 0-29 16,0-1 29-16,-7-17-12 0,13 30-3 0,-13-30 2 15,12 25-3-15,-12-25 3 0,12 18-3 0,-12-18 1 16,0 0-1-16,14 17 1 0,-14-17-1 0,0 0-1 16,0 0-3-16,0 0-3 0,0 0-3 0,0 0-3 15,0 0 2-15,0 0 2 0,0 0 3 0,0 0 4 16,0 0 2-16,0 0 0 0,0 0 1 16,0 0-2-16,0 0 0 0,0 0-4 15,0 0-3-15,0 0-7 0,0 0-8 0,0 0-12 16,0 0-19-16,0 0-25 0,0 0-42 0,-19-9-59 15,19 9-183-15,0 0-113 0,0 0 26 0,0 0 451 16</inkml:trace>
  <inkml:trace contextRef="#ctx0" brushRef="#br1" timeOffset="124184.3668">14585 5720 353 0,'-1'-19'100'16,"1"19"-22"-16,0 0-5 0,0 0-14 0,0 0 1 16,0 0-12-16,-2-17-2 0,2 17-3 0,0 0 4 15,0 0-3-15,0 0 3 0,0 0-7 16,0 0 1-16,0 0-1 0,3-17 0 15,-3 17 1-15,0 0 0 0,0 0 3 0,0 0 1 0,5-20-1 16,-5 20-4-16,0 0-5 0,0 0-5 0,0 0-1 16,17-17-4-16,-17 17-2 0,0 0-5 0,0 0-5 15,18-14-4-15,-18 14-2 0,0 0 2 16,21 5 1-16,-21-5 2 0,18 17 0 0,-18-17 2 0,17 28-5 16,-7-10 5-16,-3 4-5 0,1 2 6 15,0 0 15-15,0 5-29 0,-1-3 27 0,3 3-32 16,-3-5 18-16,2 0 4 0,-1-5-6 0,1-1 3 15,-9-18-11-15,19 25 3 0,-19-25-1 0,20 12 4 16,-20-12 0-16,22-3-2 0,-22 3 4 0,28-20 1 16,-12 3 3-16,-1-6-5 0,1-5 2 0,0-5-14 15,0 0-9-15,2-5 22 0,-1-2-24 0,-1 0 24 16,-1-1-7-16,-3 2-8 0,-3 2 5 16,0-1-10-16,-1 3 0 0,-3-1-14 0,3 5-8 15,-8-4-24-15,6 13-24 0,-11-11-43 0,5 33-77 16,0-31-196-16,0 31-137 0,0 0 56 15,0 0 459-15</inkml:trace>
  <inkml:trace contextRef="#ctx0" brushRef="#br1" timeOffset="125066.8466">15313 7035 491 0,'0'0'157'0,"0"0"-30"0,0 0-19 16,0 0-7-16,0 0-5 0,0 0-13 0,0 0-6 16,0 0-3-16,0 0-2 0,0 0-6 0,0 0-13 15,0 0-11-15,3-17-10 0,-3 17-25 0,0 0 15 16,0 0-21-16,0 0 19 0,0 0 3 16,0 0 2-16,0 0 3 0,0 0-3 15,0 0-3-15,0 0-3 0,0 0-5 0,0 0-2 16,0 0-2-16,0 0-3 0,0 0 0 0,0 0-3 15,0 0-1-15,0 0-1 0,0 0-1 0,0 0-20 16,0 0 19-16,0 0-18 0,0 0 33 0,15 19-12 16,-15-19 13-16,13 20-14 0,-13-20-1 0,17 24 1 15,-17-24-3-15,20 29 3 0,-20-29-4 16,22 31 5-16,-22-31-3 0,21 34 4 0,-11-16-6 16,-1 0 4-16,1 2-3 0,0-2 3 0,-2 1 2 15,2 2 6-15,-3-2-3 0,-1 1 4 0,0-2-9 16,-1 0 2-16,0-1-3 0,0 0 6 0,-5-17-2 15,7 25 2-15,-7-25-4 0,0 0 0 0,6 21-3 16,-6-21 1-16,0 0-1 0,0 0 0 0,0 0 0 16,0 0 0-16,0 0 0 0,0 0 1 15,0 0-1-15,0 0-1 0,0 0 2 16,0 0-2-16,0 0 2 0,0 0-3 0,0 0-4 16,-11-18-3-16,11 18-7 0,0 0-5 0,0 0-5 15,0 0-8-15,0 0-7 0,-20-10-10 0,20 10-12 16,0 0-11-16,0 0-23 0,0 0-32 0,0 0-51 15,0 0-63-15,0 0-165 0,0 0 6 16,0 0 299-16</inkml:trace>
  <inkml:trace contextRef="#ctx0" brushRef="#br1" timeOffset="125845.8264">15235 5175 1295 0,'-12'43'394'0,"12"-43"-340"16,-17 9-8-16,17-9-14 0,0 0-7 0,0 0-5 15,0 0-8-15,0 0-6 0,0 0-4 0,0 0-2 16,0 0 0-16,0 0 0 0,26-3-1 15,-8-3 0-15,3-1-3 0,5-2-6 0,1-5-14 16,6 5-15-16,-5-7-15 0,11 10-51 0,-12-15-60 16,19 24-224-16,-13-8-156 0,-3 0 59 0,7 15 424 15</inkml:trace>
  <inkml:trace contextRef="#ctx0" brushRef="#br1" timeOffset="126345.8137">15659 5120 1419 0,'0'0'80'0,"0"-18"-85"16,0 18 5-16,17-32 9 0,1 12 6 0,4-4 10 15,4 1-5-15,2-2-1 0,4 1-15 16,0 1 1-16,-1 1-7 0,-2 2 6 0,-1 4-5 16,-4 3 3-16,-5 5-2 0,-2 3 2 0,-17 5 1 15,23 0 8-15,-23 0 7 0,0 0-1 16,15 29 3-16,-16-11-11 0,-2 5-2 0,-2 4-4 16,-1 6 10-16,-2 2-1 0,2 5 13 0,-3-1 10 15,3 4-30-15,1-3 23 0,3-2-23 0,-1-4 7 16,4-4 6-16,3-4-9 0,2-6-2 0,-6-20-3 15,21 28 1-15,-21-28-3 0,31 12 2 0,-11-10-1 16,-1-5 3-16,2-2 1 0,1-4-2 0,-1-5 6 16,1-3-2-16,-3-4 6 0,3-2-5 15,-4-3 1-15,2-2-8 0,-3-1-10 16,-2-1 24-16,-1 0-25 0,-4 1 25 0,-2 0-9 16,-2 3-3-16,-2 1 8 0,-3 1-6 0,-1 1 1 15,-1 0-7-15,-3 2 2 0,0 2-4 0,-2 0 3 16,0 2-3-16,6 17 2 0,-14-26-5 0,14 26-4 15,0 0-6-15,0 0-9 0,-20-18-10 16,20 18-18-16,0 0-30 0,0 0-30 0,0 0-38 16,11 35-61-16,-11-35-123 0,0 0-153 0,23 33 36 15,-23-33 391-15</inkml:trace>
  <inkml:trace contextRef="#ctx0" brushRef="#br1" timeOffset="126595.8193">16642 5229 1020 0,'-20'6'175'0,"15"16"-59"16,-12-13-7-16,13 11-9 0,4-20-29 0,-14 34 1 15,14-34-19-15,-13 34-3 0,13-34-11 16,-8 29-19-16,8-29-15 0,1 24-1 0,-1-24-5 15,12 17 0-15,-12-17-2 0,26 8-1 0,-9-6-16 16,0-11-28-16,8 6-42 0,-10-22-83 16,22 18-220-16,-14-13-141 0,0-8 26 0,7 11 450 15</inkml:trace>
  <inkml:trace contextRef="#ctx0" brushRef="#br1" timeOffset="126752.0855">16822 4854 1620 0,'-46'-8'95'15,"26"7"-39"-15,-2-4-10 0,22 5-9 0,-26-4-9 16,26 4-15-16,0 0-13 0,0 0-13 0,0 0-14 16,0 0-16-16,0 0-24 0,-2-17-33 0,22 26-88 15,-20-9-316-15,23-9-31 16,-1 8 118-16</inkml:trace>
  <inkml:trace contextRef="#ctx0" brushRef="#br2" timeOffset="131939.3139">11097 7215 357 0,'0'0'66'0,"-18"-5"-6"16,18 5-10-16,0 0-11 0,0 0 2 0,-2-17 0 15,2 17 9-15,0 0 2 0,5-19 6 0,-5 19-9 16,0 0-2-16,14-21-12 0,-14 21-4 15,0 0-5-15,7-19 4 0,-7 19-3 0,0 0 2 16,0 0-5-16,0 0-1 0,0 0-7 0,0 0-4 16,0 0-4-16,-11-17-5 0,11 17-2 0,0 0 0 15,0 0-1-15,0 0 1 0,-19 7 0 0,19-7-1 16,0 0 1-16,0 0-2 0,0 0 1 0,0 0 0 16,-16 17 2-16,16-17 1 0,0 0 6 15,0 0 8-15,0 0 7 0,0 0 6 16,24 14 0-16,-24-14 1 0,18 1-5 0,-18-1-3 15,23-1-7-15,-23 1-4 0,28 0-3 0,-28 0-4 16,30 0 1-16,-30 0-3 0,29 3-1 0,-29-3-1 16,30 6 1-16,-13-2-3 0,0 1 3 0,1-2 0 15,3 2 0-15,0-2-2 0,1 0 2 0,2 1-1 16,0-2 0-16,2 1 0 0,2-1 5 16,-1-2 6-16,2 3 3 0,-1-3 2 0,2 2-3 15,-1-2-6-15,3 2-4 0,-2 1-3 0,1 0 1 16,0 1-2-16,2 1 2 0,-1 0-1 15,2 0 1-15,1-1-3 0,2 3 2 0,0-3-2 16,3 2 2-16,3-1-2 0,1 1 2 0,1-1 0 16,1-1 0-16,-1-1-1 0,-1 0 1 0,3 0 0 15,-1-1 0-15,4-1 1 0,0 0 0 16,2 0 0-16,3-1 0 0,0-1-1 0,2 1-1 16,1-1 1-16,0 0-1 0,-1 1 1 0,-2 0 0 15,0 0 1-15,-1 0 0 0,1 1-1 0,-1 0 1 16,2 1-1-16,0 1 0 0,0 1-1 0,0-1 1 15,-1 3-2-15,-3 0 2 0,-2 1-2 0,0 1 3 16,-3-2-3-16,0 2 2 0,0 0-3 0,-2-1 2 16,0 1-1-16,0 1 0 15,-2-2 2-15,0 1 1 0,1-2-2 0,1 2 1 16,-1-2 0-16,0-1 0 0,-1-2-1 0,0 2 1 16,2-3-1-16,-2 1 2 0,2-1-2 0,1 2 1 15,-2-3-1-15,3 2 1 0,-1-2-1 0,0 0 1 16,-1 0 1-16,2 2-2 0,-5-2 1 0,1 1 0 15,-3 1 0-15,-1 0 0 0,-3 0-1 16,1 2 1-16,-4-3 0 0,-1 2-1 0,-1-2 0 16,0 0 0-16,-1 1 0 0,0-2 2 0,-1 0-2 15,-1 0 2-15,1-1-1 0,-1 2 0 0,0-2-1 16,0-2 1-16,-2 2 1 0,-1-1-1 0,-2 0 0 16,-1 0-1-16,-3 0 1 0,-2-1-1 15,-17 2 0-15,26-2-1 0,-26 2 0 0,17 0-1 16,-17 0-21-16,0 0-22 0,0 0-27 15,0 0-39-15,0 0-59 0,0 0-193 0,-19 13-59 16,19-13 54-16</inkml:trace>
  <inkml:trace contextRef="#ctx0" brushRef="#br2" timeOffset="132595.5974">13591 7122 606 0,'0'0'119'0,"0"0"-17"0,0 0 4 0,0 0-17 16,0 0-8-16,0 0-22 0,0 0-16 0,17-8-9 15,-17 8-3-15,0 0-5 0,0 0-5 0,0 0-6 16,0 0-7-16,0 0-1 0,0 0 9 0,0 0 4 15,0 0 2-15,1 20 2 0,-1-20-7 0,0 0 1 16,0 0-1-16,21 23 0 0,-21-23-4 0,22 13-2 16,-5-4-8-16,2-2 0 0,5 2-3 15,2-2 2-15,-1 0 0 0,4 0 0 0,0-1-1 16,1 2 0-16,1-2-1 0,-1 2 2 0,2 2-3 16,-2-1 3-16,-1 2-3 0,-1 0 3 15,-3 0-3-15,-3 1 3 0,-2 2-4 0,-1-1 4 16,-2 3-4-16,-17-16 3 0,29 32-3 0,-29-32 3 15,22 29-3-15,-22-29 4 0,15 28-4 16,-15-28 4-16,10 28-4 0,-10-28 4 0,1 23-3 16,-1-23 4-16,-3 18-3 0,3-18 4 0,-11 17-3 15,11-17 2-15,-23 14-2 0,23-14 0 0,-36 16-1 16,15-7 1-16,-6-1-3 0,-4-1 3 0,-3 3-3 16,-5-2 3-16,-2 3-1 0,-3 0 1 0,-2 0-3 15,0 1 4-15,0-1-4 0,1 1 6 0,0 0 20 16,3 0-36-16,2-2 36 0,5 1-40 15,6-1 15-15,3-3 0 0,7-2-4 16,19-5-16-16,-21 7-39 0,21-7-56 0,0 0-126 16,0 0-227-16,22-19-3 0,1 14 287 0</inkml:trace>
  <inkml:trace contextRef="#ctx0" brushRef="#br2" timeOffset="133486.2084">12838 7174 1196 0,'0'0'147'0,"0"0"-100"16,0 0-18-16,0 0-5 0,0 0-2 0,0 0 1 16,0 0-4-16,0 0-6 0,0 0-5 0,0 0-7 15,0 0-2-15,0 0-1 0,0 0 2 16,0 0 0-16,20 7 2 0,-20-7-1 0,22 16 3 15,-22-16 1-15,31 18 9 0,-12-9 5 0,2 1 6 16,1-2 1-16,4 1 3 0,-1-4-1 0,6 4 0 16,-3-6-5-16,5 2-3 0,-2-1-9 15,3-3-1-15,-1-1-4 0,1 0-1 0,0 0-2 0,0 0-2 16,-3 1 0-16,-2 2-1 0,-6 0-1 16,-6 1 1-16,-17-4-1 0,18 10 0 15,-18-10-3-15,-1 16 0 0,1-16-2 0,-22 30 1 16,0-10-7-16,-9 2 5 0,-9 6-8 0,-8-1 8 15,-4 4-3-15,-5 0 11 0,-2 2-7 0,-2 1 9 16,2-2-8-16,3-3 8 0,4-1 15 0,5-4-32 16,12-4 26-16,6-8-55 0,29-12-27 0,-30 6-76 15,30-6-116-15,0 0-243 0,29-15-3 16,2 7 317-16</inkml:trace>
  <inkml:trace contextRef="#ctx0" brushRef="#br2" timeOffset="134281.0976">12775 6485 932 0,'0'0'49'15,"0"0"-36"-15,0 0-9 0,0 0 10 0,0 0 20 0,0 0 17 16,0 0 20-16,0 0 0 0,0 0-5 15,0 0-12-15,0 0-16 0,0 0-15 0,0 0-12 16,-21 24-2-16,21-24 0 0,-28 29 11 0,10-15 3 0,-1 6 6 0,-6-3-6 16,2 4 2-16,-5 0-6 0,2 3 6 0,-4 2-5 15,2 4 3-15,-1-2-8 0,1 1 2 16,0-4-9-16,4-1 0 0,2-3-9 16,6-3 2-16,16-18-6 0,-14 28 4 0,14-28-3 15,6 17 1-15,-6-17 3 0,29 9 2 0,-5-9-1 16,7-3 1-16,6-6-2 0,6-4-2 0,6-2 4 15,5 0-4-15,5-1 4 0,-2 3-3 0,0 1 3 16,-5 2-3-16,-1 1 1 0,-4 3-4 0,-2 4 1 16,-4 0-2-16,-5 3-1 0,-3 0 3 15,-6 4-2-15,-4-2-1 0,-3 5-4 0,-20-8-1 16,25 12-4-16,-25-12-2 0,0 0 0 0,14 18 5 16,-14-18 3-16,0 0 8 0,0 0 2 0,-9 17 2 15,9-17-1-15,0 0 5 0,-23 1 4 16,23-1 2-16,-26-6 4 0,26 6-2 0,-28-14-1 15,28 14-6-15,-35-25 0 0,16 10-4 0,-4-2 7 16,1 1 2-16,-5-5 10 0,4 3-6 16,-4-4 0-16,2 3-10 0,0 1-3 0,2 0-7 15,2 3 4-15,3 1-8 0,18 14-7 0,-25-21-17 16,25 21-24-16,0 0-46 0,0 0-75 0,-13-19-113 16,13 19-229-16,22 4 58 0,-22-4 347 0</inkml:trace>
  <inkml:trace contextRef="#ctx0" brushRef="#br2" timeOffset="134796.3912">13350 6637 1592 0,'0'0'72'0,"-25"-18"-34"0,25 18-7 15,0 0-12-15,0 0 1 0,0-19-1 0,0 19-5 16,0 0-1-16,24-22-6 0,-24 22-1 0,29-17-2 16,-9 7 1-16,-1 3-3 0,1 0 1 15,-2 2-3-15,-1 2 1 0,-17 3-1 0,29-2 1 16,-29 2-1-16,17 5 0 0,-17-5 1 0,0 0 0 15,12 20 1-15,-12-20-1 0,0 25 2 0,-2-9-4 16,-2 3 4-16,-3 1-5 0,0 2 5 0,-2 1-6 16,2 4 5-16,-2-1-5 0,2 1 5 0,1-2-5 15,1-3 5-15,3-2-5 0,2-1 4 16,0-19-3-16,7 30 3 0,-7-30-4 0,16 20 4 16,-16-20-3-16,23 10 3 0,-23-10-1 0,30-2 1 15,-10-6 1-15,2-4 3 0,1-5 12 0,2-3-1 16,1-6 10-16,3 0-6 0,-3-7 4 0,2 1-5 15,-8-2 5-15,2 2-5 0,-6 2 5 0,-2 3-23 16,-3 1-1-16,-2 2 0 0,-3 1 0 0,-4 3 0 16,0 3 0-16,-2 17 0 0,-2-25 0 15,2 25 0-15,0 0 0 0,0-18 0 0,0 18 0 16,0 0 0-16,0 0 0 0,0 0 0 0,22-6 0 16,-22 6-27-16,43-4-30 0,-18-7-61 0,24 21-174 15,-8-20-322-15,14 7 27 0,0-1 236 0</inkml:trace>
  <inkml:trace contextRef="#ctx0" brushRef="#br3" timeOffset="148591.5757">13214 4377 344 0,'0'0'78'0,"0"0"-4"0,-23-12 7 16,23 12-1-16,0 0 12 0,-23-12-1 0,23 12 4 16,0 0-7-16,0 0-6 0,-24-15-6 0,24 15-5 15,0 0-10-15,0 0-13 0,-10-18-9 0,10 18-7 0,0 0-4 16,1-18-2-16,-1 18 0 0,0 0-6 0,4-23-5 15,-4 23-5-15,0 0-4 0,0 0-1 16,0 0 3-16,0 0 6 0,0 0 2 0,0 0 1 16,0 0-4-16,0 0-5 0,0 0-4 0,0 0-3 15,0 0 1-15,0 0 0 0,0 0 0 0,0 0 2 16,3 19-1-16,-3-19 1 0,0 22-2 0,0-22 1 16,4 23-3-16,-4-23 3 0,10 28-4 0,-10-28 5 15,18 30-3-15,-6-13 4 0,2 0-3 0,3 2 3 16,1-1-5-16,3-1 5 0,0 1 12 15,2 0-32-15,1-2 32 0,-1 1-33 0,0-4 13 16,1 1 5-16,0-1-3 0,3-3 2 0,1-3-1 16,1-2 0-16,4-3 1 0,2-3-1 0,7-3 3 15,4-3-1-15,1-4 2 0,6-3-2 16,-2-3 2-16,5-3 13 0,1 1-33 0,0-1 32 16,-3-1-32-16,-5 3 15 0,-5 0 3 0,-5 2-4 15,-5 1 5-15,-5 3-10 0,-4 4-8 16,-25 8-14-16,31-11-15 0,-31 11-9 0,0 0-2 15,0 0-20-15,0 0-45 0,0 0-55 0,0 0-72 16,0 0-181-16,-14-22 47 0,14 22 295 0</inkml:trace>
  <inkml:trace contextRef="#ctx0" brushRef="#br3" timeOffset="149482.3659">13918 3996 675 0,'0'0'62'0,"8"-23"-5"16,-8 23-7-16,-2-18 7 0,2 18 11 0,0-18-9 15,0 18 3-15,-3-19-19 0,3 19-7 16,0 0-2-16,-9-20 0 0,9 20-1 15,0 0-1-15,-23-22-22 0,23 22 15 0,-18-12-20 16,18 12 17-16,-22-7 1 0,22 7-1 0,-27-5-1 16,27 5-1-16,-30 1-1 0,30-1-2 0,-33 6-5 15,16 0-1-15,-1 0-5 0,-3 3-1 0,2 3 20 16,-1 1-34-16,-2 2 37 0,4 3-29 0,-5-3 14 16,3 5 2-16,0-2-5 0,2 2 3 15,0 0-7-15,4 2 4 0,-1-3-6 0,4 2 3 16,0-2-6-16,4 0 4 0,3-1-6 0,3 2 4 15,5-1-5-15,2-1 3 0,2-1-3 0,-8-17 4 16,28 30-3-16,-11-18 2 0,4-1-1 16,3-3 2-16,3-5-1 0,5-2 3 0,1-4-1 15,4-4 0-15,4-4 0 0,-3-3-4 0,4-4 3 16,-2-1-4-16,0-4 4 0,-2 0-4 16,-3-2 5-16,-5 0-6 0,-4 0 7 0,-4-2-8 15,-5 0 7-15,-3-1-9 0,-3 0 2 0,-3 0-9 16,-5 1 5-16,-1 2 12 0,-4 1-27 0,-4 1 34 15,-2 4-29-15,-3-1 17 0,11 20 4 0,-31-29-4 16,12 18 4-16,-4 3-4 0,-3 3 4 0,-2 3-1 16,-1 2 3-16,-1 3 2 0,-1 3 0 15,0 3 3-15,-2 2-3 0,2 2 6 0,1 1 0 16,1 2 3-16,1 0-4 0,6 0 1 16,4-2 14-16,18-14-32 0,-25 30 30 0,25-30-34 15,-8 31 8-15,8-31 3 0,8 32-3 0,1-15 3 16,3 0-4-16,5-1 6 0,5-2-3 0,4 0 2 15,4-5-3-15,2-3-11 0,7-2-20 0,-1-10-23 16,14 6-45-16,-11-21-74 0,22 12-218 16,-11-9-115-16,-3-10 15 0,8 12 482 0</inkml:trace>
  <inkml:trace contextRef="#ctx0" brushRef="#br3" timeOffset="155995.4417">1943 4753 174 0,'0'0'103'0,"0"0"-3"16,0 0-10-16,0 0-12 0,0 0-11 15,0 0-7-15,0 0-6 0,0 0-11 0,0 0-11 16,0 0-9-16,0 0-7 0,0 0-3 0,0 0-2 15,0 0-4-15,-18-16-1 0,18 16-4 16,0 0 0-16,0 0-1 0,0 0-1 0,0 0 1 16,0 0 0-16,0 0-1 0,0 0-1 0,-14-18 1 15,14 18 0-15,0 0 0 0,0 0 1 0,0 0-1 16,0 0 1-16,-6-19-1 0,6 19 1 0,0 0 0 16,0 0 2-16,0 0 0 0,-2-19 3 0,2 19-1 15,0 0 1-15,0 0-1 0,0 0 1 0,-2-16 0 16,2 16 0-16,0 0-1 15,0 0-1-15,-7-17-2 0,7 17 0 0,0 0-3 16,0 0 1-16,-7-19-1 0,7 19-1 0,0 0 0 16,-2-23-10-16,2 23-11 0,1-16-24 0,-1 16-27 15,1-19-37-15,-1 19-31 0,0-23-90 0,0 23-57 16,0 0 280-16</inkml:trace>
  <inkml:trace contextRef="#ctx0" brushRef="#br3" timeOffset="156198.5298">1880 4564 717 0,'0'0'79'16,"0"0"-40"-16,0 0-22 0,0 0 3 0,0 0 20 15,0 0 8-15,0 0 10 0,-10-20 0 16,10 20-30-16,4-20-1 0,-4 20-24 16,5-22-3-16,-5 22 0 0,5-18-7 0,-5 18-6 15,0 0-12-15,2-19-23 0,-2 19 4 0,0 0-21 16,-5-17-8-16,5 17-19 0,0 0-33 0,0 0-23 15,-1-19-58-15,-6 1-38 0,7 18 201 0</inkml:trace>
  <inkml:trace contextRef="#ctx0" brushRef="#br3" timeOffset="156354.7842">1910 4282 307 0,'0'0'105'0,"0"0"-39"16,-17-12-9-16,17 12-5 0,0 0-4 0,0 0-13 15,0 0-15-15,-19-11-12 0,19 11-6 0,0 0-3 16,-10-17 0-16,10 17 0 0,0 0-13 0,-2-24-43 16,2 24-102-16,-8-34-167 0,8 34 186 15,6-26 140-15</inkml:trace>
  <inkml:trace contextRef="#ctx0" brushRef="#br3" timeOffset="156512.4454">1907 4066 710 0,'0'0'118'0,"0"0"-104"16,-17 6-14-16,17-6-2 0,0 0 0 15,0 0-3-15,-5-23-26 0,5 23-42 0,-1-18-37 0,1 18-78 16,7-23-26-16,-14-4-2 0,7 27 216 16</inkml:trace>
  <inkml:trace contextRef="#ctx0" brushRef="#br3" timeOffset="156690.6189">1901 3854 786 0,'0'0'91'15,"0"0"-72"-15,-4-22-13 0,4 22-5 16,1-18 7-16,-1 18-8 0,3-21 0 0,-3 21-34 15,2-29-56-15,2 12-116 0,-4 17-174 0,6-40 180 16,-6 40 200-16</inkml:trace>
  <inkml:trace contextRef="#ctx0" brushRef="#br3" timeOffset="156867.5648">1930 3554 777 0,'-28'27'277'0,"28"-27"-213"0,0 0-15 15,0 0-14-15,0 0-6 0,0 0-9 0,0 0-8 16,0 0-4-16,-8-24-6 0,8 24 0 0,8-32-7 16,-1 14-18-16,-2-7-27 0,7 5-36 0,-8-12-61 15,10 8-73-15,-4-3-97 0,-8-12-68 16,19 20 344-16</inkml:trace>
  <inkml:trace contextRef="#ctx0" brushRef="#br3" timeOffset="157042.2826">2015 3079 688 0,'-9'19'247'0,"9"-19"-193"16,0 0-23-16,0 0-1 0,0 0 3 15,0 0 2-15,5-21-8 0,-5 21-14 0,8-28-13 16,-2 11-4-16,0-9-32 0,6 5-31 0,-5-13-66 16,10 5-92-16,-3 6-127 0,-10-17 12 0,18 27 340 15</inkml:trace>
  <inkml:trace contextRef="#ctx0" brushRef="#br3" timeOffset="157167.2613">2140 2751 625 0,'0'0'206'0,"0"0"-159"15,0 0-36-15,0 0-9 0,0 0 3 16,4-24 5-16,-4 24-2 0,11-22 2 0,-11 22-6 16,16-24-2-16,-16 24-10 0,19-23-55 0,-19 23-38 15,17-22-118-15,-17 22-111 0,0 0 122 0,30-8 208 16</inkml:trace>
  <inkml:trace contextRef="#ctx0" brushRef="#br3" timeOffset="157344.9934">2344 2480 1047 0,'0'0'247'0,"0"0"-154"0,0 0-45 0,0 0-9 0,0 0-8 16,0 0-8-16,0 0-16 0,0 0-6 0,0 0-9 15,0 0-13-15,0 0-24 0,0 0-36 0,0 0-56 16,0 0-82-16,0 0-143 0,0 0-95 0,0 0 252 16</inkml:trace>
  <inkml:trace contextRef="#ctx0" brushRef="#br3" timeOffset="159097.0225">2307 3158 595 0,'-20'7'52'16,"20"-7"-17"-16,0 0-1 0,0 0 15 0,0 0 9 16,0 0 7-16,-23-17 2 0,23 17 8 0,0 0-2 15,0 0 1-15,-21-15-13 0,21 15-6 16,0 0-7-16,0 0-6 0,-23-14-6 0,23 14-4 15,0 0-4-15,-23-2-3 0,23 2-1 0,-22 1-5 16,22-1-3-16,-23 7-3 0,23-7-3 0,-24 17 0 16,24-17-4-16,-27 27 4 0,27-27-3 15,-25 36 7-15,12-14 18 0,5 3-30 0,-1-2 30 16,3 5-30-16,2-4 9 0,1 1 3 0,3-4-7 16,3-2 1-16,-3-19-6 0,9 28 2 0,-9-28-4 15,22 18 3-15,-22-18 0 0,33 4-1 0,-14-9 1 16,3-5-1-16,1-4 4 0,2-6-3 0,0-4 5 15,0-5-4-15,-1-2 4 0,1-5 7 16,-1-3-25-16,-1 0 22 0,-4-2-25 16,-1 1 10-16,-3 3 8 0,-4 0-8 0,-1 2 8 15,-4 3-8-15,-4 0 7 0,-1 4-6 0,-3 4 5 16,-3 5-4-16,-1 2 3 0,6 17-2 0,-16-23 3 16,16 23-1-16,0 0 1 0,-23-5-1 0,23 5-1 15,0 0 2-15,-19 33-4 0,11-8 6 0,2 9-5 16,0 6 8-16,3 2-8 0,0 3 7 15,2 0-10-15,2-2 8 0,0 0-10 0,3-3-6 16,2-3 16-16,0-4-43 0,6 2-22 0,-12-35-98 16,31 44-283-16,-31-44-132 0,33 21 21 0,-8-9 551 15</inkml:trace>
  <inkml:trace contextRef="#ctx0" brushRef="#br3" timeOffset="161165.7699">936 7979 901 0,'0'0'140'0,"0"0"-108"0,-11-19-14 0,11 19 15 15,9-20 21-15,-9 20 14 0,12-21 8 0,-12 21-12 16,0 0-9-16,18-12-15 0,-18 12-13 0,0 0-10 16,0 0-7-16,0 0-1 0,0 0-2 0,0 0 3 15,0 0-2-15,16 33 2 0,-15-11-6 0,-1 6 2 16,-4 4-8-16,1 0 0 0,-3 6-19 16,-5-3-1-16,5 5-30 0,-9-9-9 0,12 9-34 15,-13-20-61-15,19 13-81 0,-9-7-186 0,6-26-30 0,10 24 389 16</inkml:trace>
  <inkml:trace contextRef="#ctx0" brushRef="#br3" timeOffset="161331.7352">1126 7378 1633 0,'-33'-7'33'0,"3"3"-11"0,2 2-15 0,5 2-6 16,3 1-2-16,3 0 0 0,17-1-15 0,-25 2-28 15,25-2-51-15,0 0-97 0,0 0-147 0,0 0-203 16,21-3 77-16,9 6 465 0</inkml:trace>
  <inkml:trace contextRef="#ctx0" brushRef="#br3" timeOffset="161603.4325">1812 7084 1060 0,'-42'0'143'15,"16"16"-48"-15,-13-11-8 0,11 13-10 0,-9-6-13 16,11 11-8-16,-7-2-25 0,7 8-3 0,-2 4-16 16,1 5 4-16,3 6-12 0,1 5 8 0,2 6-12 15,3 0 9-15,1 5-14 16,4-1-2-16,4 0 20 0,4 2-21 0,3-6 21 15,3-2-10-15,4-4-27 0,1-9-3 0,7 2-31 16,-3-13-17-16,11 4-26 0,-21-33-43 0,35 38-59 16,-35-38-54-16,28 3-172 0,-4 8 45 0,-18-28 384 15</inkml:trace>
  <inkml:trace contextRef="#ctx0" brushRef="#br3" timeOffset="161746.7318">1345 7751 1489 0,'-20'-3'79'0,"20"3"-22"0,0 0-25 0,0 0-17 16,0 0-8-16,0 0-9 0,0 0-1 0,0 0 1 16,27 15-19-16,-5-19-26 0,16 7-47 0,-10-20-94 15,26 10-281-15,-5-2-53 0,-2-9 192 16</inkml:trace>
  <inkml:trace contextRef="#ctx0" brushRef="#br3" timeOffset="162411.6628">2700 7514 981 0,'0'0'85'0,"0"0"-20"0,0 0-8 0,0 0 3 16,0 0 8-16,0 0-4 0,0 0-16 15,0 0-13 1,0 0-16-16,-9 30-1 0,5-7-2 0,1 8 14 16,-5 2 17-16,4 6-28 0,-4-2 24 0,2 6-36 0,0-2 0 15,2 1 5-15,2 0-15 0,1-2 7 16,1-1-9-16,0-6-3 0,5 2-40 16,-3-11-8-16,10 9-51 0,-12-33-68 0,20 41-98 15,-11-23-252-15,-9-18 54 0,24 28 458 0</inkml:trace>
  <inkml:trace contextRef="#ctx0" brushRef="#br3" timeOffset="162762.9854">2473 7897 1512 0,'-22'5'87'0,"22"-5"-36"16,0 0-23-16,-18-1-14 0,18 1-3 0,0 0-8 15,0 0-2-15,0 0-2 0,0 0 0 0,26 5 1 16,-26-5-2-16,34-2 0 0,-12-2-12 0,6 1-17 15,-2-8-25-15,11 8-29 0,-10-12-23 0,13 13-28 16,-12-14-16-16,13 14 1 0,-9-12 12 16,8 11 35-16,-7-5 34 0,1 5 22 0,-5-2 17 15,0 1 10-15,-3 2 8 0,-3-1 2 0,-4 1 6 16,-19 2-1-16,27-2 3 0,-27 2 1 0,0 0 13 16,0 0 22-16,0 0 12 0,0 0 26 0,0 0 3 15,0 0 4-15,0 24 4 0,0-24 5 0,-13 23 4 16,13-23 1-16,-16 31-11 0,4-14-16 15,8 10 10-15,-8-4-11 0,7 9 8 16,-7-6-15-16,7 3-20 0,-5-6-12 0,5 0-5 16,-1-5-7-16,6-18-2 0,-3 27-13 0,3-27-2 15,3 16-15-15,-3-16-19 0,0 0-36 0,0 0-46 16,37-1-103-16,-37 1-293 0,24-40 11 0,9 17 308 16</inkml:trace>
  <inkml:trace contextRef="#ctx0" brushRef="#br3" timeOffset="163341.0964">3190 7728 1202 0,'0'0'320'0,"-20"16"-295"0,20-16-3 0,-6 21 9 16,6-21 4-16,0 0 5 0,3 20-12 15,-3-20-4-15,0 0-8 0,10 20-3 0,-10-20-8 16,0 0-2-16,20 26-3 0,-20-26 4 0,16 20-4 15,-16-20 4-15,12 28 0 0,-7-10 7 0,-3-1 0 16,1 4 4-16,-2-3-7 0,-1 1 2 0,-1-2-5 16,1-17 4-16,-3 22-5 0,3-22-1 0,0 0-2 15,0 0-4-15,0 0 1 0,0 0-1 16,0 0 1-16,0 0 1 0,0 0 2 0,15-27-2 16,-8 9 2-16,2-4-3 0,0 1 3 15,1-1-2-15,2 1 4 0,-2 3-5 0,-2 1 4 16,-8 17-3-16,16-30 2 0,-16 30-2 0,15-24 2 15,-15 24-1-15,0 0 2 0,18-20-3 0,-18 20 1 16,0 0-1-16,0 0 1 0,18-4-1 0,-18 4 2 16,0 0-1-16,0 0 0 0,17 9 1 15,-17-9 0-15,0 0 0 0,14 17-1 0,-14-17 2 16,8 18-2-16,-8-18 1 0,9 20 0 0,-9-20 1 16,7 18-3-16,-7-18 3 0,0 0-4 0,13 24 3 15,-13-24-1-15,0 0 1 0,0 0-1 0,21 18 1 16,-21-18-1-16,0 0 0 0,22 1 0 0,-22-1 0 15,21-7 1-15,-21 7 0 0,26-14 3 16,-9 3-3-16,2-4 3 0,-1-1-5 16,0-2 3-16,-1 1-3 0,0 0 5 0,-17 17 0 15,29-26 4-15,-29 26 2 0,25-18 2 0,-25 18-2 16,17-10-2-16,-17 10-1 0,0 0-3 0,0 0 0 16,0 0 0-16,12 18 2 0,-12-18-5 0,-4 33 2 15,1-10-6-15,-2 1 4 0,-1 3-10 0,1-2 0 16,1-1-16-16,1-3-9 0,5 3-20 15,-2-24-20-15,15 36-36 0,-15-36-32 0,26 27-69 16,-26-27-106-16,19 1-193 0,5 11 57 16,-24-12 453-16</inkml:trace>
  <inkml:trace contextRef="#ctx0" brushRef="#br3" timeOffset="163669.2208">3857 7993 1246 0,'0'0'54'0,"0"0"-15"16,23 20 19-16,-23-20 8 0,30 4 2 0,-30-4-4 15,32-6-13-15,-15-3-1 0,8 1-6 0,-1-8-23 16,2-2-12-16,2-2-3 0,-3-1-5 16,1 0 5-16,-6 1-4 0,-3 0 4 15,-3 2-2-15,-7 0 7 0,-7 18 0 0,9-32 3 16,-9 32-1-16,-5-26-1 0,5 26-5 0,-19-19 1 15,19 19-4-15,-29-7 1 0,11 8-1 0,-4 5 1 16,-2 6 6-16,-3 5 1 0,0 6 5 0,-1 3-3 16,3 3 5-16,0 3-8 0,5 2 4 0,2 0-10 15,3-3 3-15,6-4-9 0,6-6 0 16,6-1-9-16,-3-20-4 0,22 29-13 0,-5-20-8 16,8-1-20-16,-1-9-30 0,16 8-72 0,-16-24-137 15,17 10-295-15,6 1 22 0,0-11 402 0</inkml:trace>
  <inkml:trace contextRef="#ctx0" brushRef="#br3" timeOffset="163997.3468">4976 7700 1397 0,'17'4'109'0,"-17"-4"-57"0,0 0-17 16,0 0-8-16,0 0 2 0,-5 24-6 0,2-5-2 15,-7 4-9-15,0 5 4 0,-3 0-11 0,-1 2 3 16,2 0-7-16,0 3 7 0,0 1-10 15,1 0 7-15,1-2-8 0,3-3 5 0,2-3-8 16,3-6-1-16,4 1-21 0,-2-21-20 0,16 26-36 16,-16-26-31-16,29 11-79 0,-29-11-181 0,23-24-122 15,6 16 107-15,-16-25 390 0</inkml:trace>
  <inkml:trace contextRef="#ctx0" brushRef="#br3" timeOffset="164403.6114">4930 7539 1301 0,'0'0'41'0,"-24"30"-38"0,24-30-6 0,-4 25-13 15,4-25-13-15,18 20-13 0,-18-20-4 0,33 15 21 16,-12-13-20-16,9 3 2 0,0-9-42 16,12 6-33-16,-4-9-12 0,5 6-2 0,0-4 1 15,-3 3 27-15,0 0 29 0,-3-1 35 0,-2 2 27 16,-2 1 18-16,-7 1 22 0,-2 3 26 0,-24-4 30 15,24 8 43-15,-24-8 13 0,0 0 0 16,7 23-10-16,-7-23-33 0,0 0-20 0,-27 23-22 16,27-23-24-16,-30 24 11 0,13-7-8 0,-9-2 21 15,6 9 12-15,-11-7-4 0,7 11 5 16,-8-8-13-16,8 7-2 0,-4-5-16 0,9 0-5 16,0-6-14-16,19-16-5 0,-17 27-11 0,17-27-1 15,0 0-3-15,0 0 0 0,28 16 4 0,-8-17 6 16,4-5 5-16,7-3 2 0,1-3 4 0,5 0-6 15,2 0-1-15,0 1-4 0,-3 1-1 0,-3 4-3 16,-7 4 0-16,-7 2-2 0,-19 0 1 0,18 6 5 16,-18-6-2-16,2 18 1 0,-9-1-4 15,-3 2-1-15,-8 8-10 0,-6-1-3 16,-3 5-13-16,-7-4-5 0,3 4-20 0,-5-8-16 16,11 8-44-16,-9-18-57 0,24 18-133 0,-2-13-247 15,-5-11 63-15,17 11 422 0</inkml:trace>
  <inkml:trace contextRef="#ctx0" brushRef="#br3" timeOffset="164966.1335">6321 7641 895 0,'0'0'151'15,"-3"-20"-22"-15,3 20-20 0,0 0 7 0,-7-26-13 16,7 26-19-16,0 0-21 0,0 0-17 16,0 0-15-16,0 0-8 0,0 0-7 0,0 0-3 15,0 0-2-15,0 0-4 0,0 0-1 0,0 0 1 16,8 18 1-16,-5-1 6 0,0 3 18 0,0 6-29 15,-1-1 27-15,1 4-26 0,0-1 9 0,-1 2 7 16,1-3-8-16,-1 0 5 0,2-3-9 0,-1-4 1 16,2-2-3-16,0-1 1 0,-5-17-4 15,12 25 2-15,-12-25-1 0,0 0 1 16,20 16 1-16,-20-16-1 0,0 0 1 0,19-8-3 16,-19 8 1-16,21-23-2 0,-9 4 1 0,1-7-5 15,3-3 2-15,-1-2-8 0,1-1 2 0,-1-1-9 16,1 4 0-16,-2-2 3 0,-1 5-27 0,-5 1 16 15,3 4-33-15,-3-2 0 0,-8 23-41 0,13-43-67 16,7 41-160-16,-20 2-264 0,17-25 66 0,-17 25 411 16</inkml:trace>
  <inkml:trace contextRef="#ctx0" brushRef="#br3" timeOffset="165137.9839">6787 7883 1881 0,'0'0'52'16,"-23"6"-20"-16,23-6-13 0,0 0-5 0,0 0-7 15,0 0-16-15,0 0-17 0,-21-16-24 0,21 16-39 16,-6-23-74-16,23 24-202 0,-17-1-233 0,17-34 23 16,1 27 446-16</inkml:trace>
  <inkml:trace contextRef="#ctx0" brushRef="#br3" timeOffset="165669.2335">7635 7532 1098 0,'-14'-28'179'0,"14"28"-71"16,0 0-29-16,0 0-17 0,-22-8-11 0,22 8-13 15,-24 2-12-15,24-2-4 0,-37 13-2 0,16-2 0 16,-5 1-6-16,1 3 0 0,-3 1-4 0,4-1 2 16,3 1-3-16,2-1 3 0,2-3-4 0,17-12 2 15,-20 20-5-15,20-20-1 0,0 0-3 16,0 0-1-16,-2 20 1 0,2-20-15 0,22 7 15 16,-22-7-15-16,33 1 14 0,-12-2 1 15,2-3 0-15,2 2 14 0,1-1-15 0,-2 2 15 16,-2 1-14-16,-2 3-13 0,-20-3 18 0,29 9-9 15,-29-9 36-15,16 20-12 0,-16-20 16 0,1 29-15 16,-6-10-8-16,-2 4 1 0,-5 2-9 0,-5 2 2 16,-3 1-8-16,-2-2 5 0,0 1-6 15,-1-2 4-15,1-2-5 0,2-1 2 0,4-4-5 16,16-18-5-16,-17 22-19 0,17-22-21 0,0 0-34 16,0 0-32-16,18-8-58 0,-12-23-108 0,18 4-271 15,10 2 40-15,-4-19 369 0</inkml:trace>
  <inkml:trace contextRef="#ctx0" brushRef="#br3" timeOffset="166046.3778">8023 7114 1263 0,'-11'26'400'0,"11"-26"-380"0,-26 7-3 0,26-7 6 15,-18 11 5-15,18-11 0 0,-18 23-2 0,18-23-8 16,-21 37 4-16,10-13-3 0,0 2 4 15,0 5-5-15,3 1 6 0,-3 2-9 0,1 2 3 16,-1 2-8-16,1 2 6 0,-2 0-6 0,1 1 9 16,-1-3-7-16,1 0-5 0,0-5 4 0,1-2-11 15,2-4 0-15,2-4 0 0,1-4 0 0,5-19 0 16,-1 23 0-16,1-23 0 0,0 0 0 0,0 0 0 16,18 11 0-16,-18-11 0 0,22-12 0 15,-22 12 0-15,31-29 0 0,-11 7 0 16,-1-1 0-16,3-1 0 0,-2 1 0 0,-2 1 0 15,-2 3 0-15,-16 19 0 0,28-31 0 0,-28 31 0 16,20-16 0-16,-20 16 0 0,0 0 0 0,0 0 0 16,17-2 0-16,-17 2 0 0,8 17 0 0,-8-17-4 15,7 33-14-15,-5-14-10 0,1 5 18 0,-2-1-27 16,3 3 19-16,-3-2-18 0,5 0-9 16,-2-4-8-16,8 4-25 0,-12-24-19 0,27 31-41 15,-27-31-48-15,35 16-84 0,-35-16-141 0,33-4-50 16,1 10 305-16</inkml:trace>
  <inkml:trace contextRef="#ctx0" brushRef="#br3" timeOffset="166650.1447">8361 7580 1166 0,'-27'-9'163'0,"27"9"-78"0,-33-2-6 0,33 2 2 15,-38 11-12-15,21 1-12 0,-8-1-12 0,4 5-3 16,-2 0-5-16,5 4-17 0,-2 0 24 0,6 3-30 15,-1-2 23-15,4 1-16 0,4-1-11 0,3-1 1 16,3-2-8-16,6 1 3 0,-5-19-4 0,18 30 3 16,-18-30-4-16,33 20 0 0,-12-14 0 15,0-3-2-15,5-4 2 0,2-5-1 0,0-2 0 16,1-4-3-16,-2-2-1 0,-3-3-5 0,-2-3 4 16,-2 0-5-16,-2-2 6 0,-2-1-4 0,-3 1 3 15,-3-2 8-15,-4 1-23 0,-1 3 26 0,-4-2-22 16,-2 3 11-16,-1-1 1 0,-2 2-6 0,4 18 2 15,-9-29 0-15,9 29 6 0,-12-18 0 0,12 18 3 16,0 0 0-16,-18-7 1 0,18 7 2 16,0 0-2-16,0 0-1 0,0 0-1 0,0 0 0 15,-2 23-2-15,2-23 3 0,0 0-1 0,26 24 1 16,-26-24 0-16,24 14 3 0,-24-14 1 0,28 16 3 16,-28-16-1-16,26 18 2 0,-26-18-4 0,21 21 0 15,-21-21 0-15,14 26-14 0,-14-26 27 16,7 33-25-16,-5-16 23 0,-4 3-10 15,0 2-7-15,-4 0 4 0,-3 0-3 0,2 0 4 16,-3-3-3-16,2 0 2 0,-1-2-1 0,9-17 3 16,-13 28 0-16,13-28 1 0,0 0-3 0,-9 18-2 15,9-18-2-15,0 0 1 0,0 0 1 0,0 0 1 16,0 0 0-16,17-22 2 0,-17 22 4 0,24-34-1 16,-11 12 6-16,0-4-4 0,-1 0-9 0,-2-1 0 15,0 0 0-15,-3 1 0 0,-3 0 0 16,2 2 0-16,-2 1 0 0,-2 3 0 0,2-1 0 15,-1 4 0-15,-3 17 0 0,4-23 0 16,-4 23 0-16,0 0 0 0,0 0 0 0,0 0-4 0,0 0-30 16,0 0-5-16,22-2-10 0,-22 2-6 0,31 3-16 15,-31-3-20-15,44 0-19 0,-23-8-9 16,17 10-31-16,-14-17-41 0,21 8-113 0,-1 0-174 16,-11-16 127-16,19 18 351 0</inkml:trace>
  <inkml:trace contextRef="#ctx0" brushRef="#br3" timeOffset="166822.0605">9230 7143 1043 0,'-33'21'177'15,"15"23"-55"-15,-14-5-30 0,14 15-3 16,-11-4-21-16,10 9 5 0,-5-5-21 0,7 7-6 16,3-4-7-16,2 1-30 0,1-6 12 0,3-3-22 15,0-5 0-15,3-6 3 0,4-4-12 0,0-5-4 16,4-1-36-16,-3-28-45 0,9 36-14 0,-9-36-51 15,14 17-103-15,-14-17-229 0,0 0-4 0,22-5 355 16</inkml:trace>
  <inkml:trace contextRef="#ctx0" brushRef="#br3" timeOffset="166978.2746">8894 7539 1712 0,'-57'-2'185'0,"57"2"-108"0,-23 5-25 0,23-5-31 16,0 0-21-16,0 0 0 0,0 0 0 0,0 0 0 15,29 2 0-15,-3-7 0 0,8-1 0 16,4-7-36-16,9 2-54 0,-7-17-100 0,26 6-440 16,-13 2-6-16,12-2 172 0</inkml:trace>
  <inkml:trace contextRef="#ctx0" brushRef="#br3" timeOffset="167515.5395">10168 7394 1148 0,'22'-2'154'16,"-22"2"-49"-16,0 0-29 0,0 0-21 0,0 0-9 16,0 0-18-16,0 0-11 0,0 0-3 0,-13 25 5 15,7-8 2-15,4 8 7 0,-4 1-7 0,3 5 2 16,-3 1-12-16,4 2 2 0,-3-2-11 0,3 2-11 15,-1 1 23-15,0 0-26 0,0 0 27 0,-2-1-12 16,2 0-12-16,-1-3 2 16,2 1-16-16,-2-6-5 0,4 5-21 0,-5-10-8 15,10 6-29-15,-5-27-24 0,5 32-39 0,-5-32-34 16,0 0-32-16,0 0-68 0,0 0-96 0,22 4 166 16,-31-24 213-16</inkml:trace>
  <inkml:trace contextRef="#ctx0" brushRef="#br3" timeOffset="167671.7812">10118 7750 1049 0,'-23'-23'229'16,"23"23"-63"-16,-18-18-28 0,18 18-26 0,0 0-26 16,0 0-23-16,0 0-25 0,0 0-13 0,0 0-12 15,0 0-7-15,0 0-4 0,0 0-4 0,8-21 2 16,-8 21-3-16,37-16-28 0,-14 4 15 16,7 4-52-16,-2-9-2 0,11 8-54 0,-15-17-73 15,24 18-127-15,-8-9-223 0,-4-4 72 0,11 12 406 16</inkml:trace>
  <inkml:trace contextRef="#ctx0" brushRef="#br3" timeOffset="168046.782">10676 7308 1314 0,'-10'23'169'0,"-8"-19"-99"0,18-4-6 0,-25 23-2 16,17-6-4-16,8-17-17 0,-25 37-7 15,10-14-7-15,2 5 3 0,-3-1-4 16,3 4 3-16,-2 2-7 0,2 2 2 0,0-1-6 15,1 1-8-15,1-3 20 0,2 1-20 0,-1 1-1 16,0 1-9-16,2-2 0 0,0-1 0 0,3-3 0 16,2-3 0-16,0-3 0 0,3-2 0 0,4-2 0 15,-4-19 0-15,11 27 0 0,-11-27 0 0,17 14 0 16,-17-14 0-16,23 1 0 0,-23-1 0 16,31-11 0-16,-12 1 0 0,-2-5 0 0,2-5 0 15,-1 0 0-15,-1-1 0 0,-2 2 0 0,0 1 0 16,-15 18 0-16,24-28 0 0,-24 28 0 0,15-17 0 15,-15 17 0-15,0 0 0 0,0 0 0 0,0 0 0 16,0 0 0-16,0 0 0 0,6 24 0 16,-7-7 0-16,0 2 0 0,-2 2 0 0,3-2 0 15,0-1 0-15,5 2-18 0,-5-20-15 16,12 34-10-16,-12-34-5 0,20 23-14 0,-20-23-15 16,30 17-30-16,-30-17-36 0,39 7-66 0,-39-7-121 15,27-17-168-15,-1 18 39 0,-15-20 440 0</inkml:trace>
  <inkml:trace contextRef="#ctx0" brushRef="#br3" timeOffset="168656.1813">10927 7804 1349 0,'-22'-2'158'0,"22"2"-92"16,0 0-14-16,-11 21-1 0,11-21-11 0,0 0-5 15,1 21-10-15,-1-21 1 0,0 0-3 0,26 19-1 16,-26-19-2-16,34 3 0 0,-14-6-5 0,5 0-4 15,-1-2-5-15,0-2-4 0,1-1-1 16,-2 0-2-16,-4-1 3 0,1 0 0 0,-20 9 1 16,26-16-2-16,-26 16 2 0,0 0-1 0,16-18 1 15,-16 18 1-15,0 0-2 0,-7-17-1 0,7 17-3 16,-20-12-5-16,20 12 0 0,-29-11-4 0,29 11 1 16,-33-7 2-16,15 4 2 0,0 3 3 0,0 0 1 15,-2 4 1-15,2 1 0 0,0 2 2 16,1 3 0-16,0 1 6 0,17-11 0 15,-27 30 6-15,15-12-3 0,3 3 2 0,3-2-5 16,4 0 4-16,2 1-7 0,3-2 6 0,-3-18-6 16,19 31 2-16,-19-31-3 0,34 22 1 0,-12-16 0 15,3-2-1-15,3-3-2 0,1-4 1 0,2-1 0 16,-1-4 2-16,-1 0 0 0,2-3 0 0,-6-1 5 16,1 0-5-16,-4 0 4 0,-2-2-6 15,-20 14 0-15,32-23-2 0,-32 23 1 0,19-14-1 16,-19 14 3-16,0 0 1 0,0 0 0 0,0 0-4 15,0 0 0-15,0 0 0 0,0 0 0 0,0 0 0 16,0 0 0-16,-22 28 0 0,10-9 0 0,-1 3 0 16,1 2 0-16,-2 0 0 0,3-2 0 15,3-4 0-15,8-18 0 0,-9 27 0 0,9-27 0 16,0 0 0-16,0 20 0 0,0-20 0 16,0 0 0-16,17-2 0 0,-17 2 0 0,30-22 0 15,-7 0 0-15,2-4 0 0,4-5 0 0,2 0 0 16,2 3 0-16,-2 2 0 0,0 1 0 0,-3 4 0 15,-3 1 0-15,-2 3 0 0,-4 6 0 0,-19 11 0 16,28-13 0-16,-28 13 0 0,0 0 0 0,17 11 0 16,-17-11 0-16,2 34 0 0,-6-6 0 15,1 2 0-15,-5 3 0 0,1 2 0 16,1-4 0-16,4-3 0 0,4-3 0 0,5-5 0 16,7-2-30-16,-14-18-74 0,36 24-136 0,-36-24-404 15,31-2 29-15,-6-1 202 0</inkml:trace>
  <inkml:trace contextRef="#ctx0" brushRef="#br3" timeOffset="171684.8129">13074 8019 221 0,'0'0'112'0,"0"0"-9"0,4-19-20 16,-4 19-25-16,0 0-13 0,0 0-14 0,-1-19-6 16,1 19 2-16,0 0 6 0,-5-22 14 0,5 22 12 15,0 0 14-15,-6-18 0 0,6 18 6 0,0 0-1 0,-18-24 1 0,18 24-1 16,0 0-3-16,0 0-8 0,-31-19-11 16,31 19-5-16,-23-6-10 0,23 6-7 15,-30-2-7-15,13 2-4 0,-4-1-5 0,3 3-2 16,-4 1 1-16,2 4 3 0,0-1-1 0,3 5 1 15,-2 0-5-15,19-11-1 0,-26 31-7 0,15-13 2 16,2 4-7-16,3 2 5 0,2 0-5 0,3 3 7 16,2-3-4-16,3 0 5 0,2-3-6 0,3-3 2 15,-9-18-5-15,25 23 3 0,-8-18-2 16,4-4 3-16,3-6 3 0,3-4-1 0,2-7 4 16,2-5-5-16,0-3 4 0,4-4-1 0,0-8 7 15,0-5-7-15,-1-9 6 0,1-4-16 0,-1-3 7 16,-1 0-11-16,-3 2-6 0,-2 3 19 15,-5 1-19-15,-3 6 20 0,-7 1-4 0,-3 6-6 16,-5 4 5-16,-3 5-5 0,-4 6 5 0,-2 5-4 16,4 18 3-16,-12-18-2 0,12 18-1 15,-17 6 0-15,17-6-3 0,-27 38 4 0,10-1-5 16,-1 6 8-16,0 9-9 0,-2 4-3 0,5 1 19 16,0 2-19-16,4-1 18 0,4-2-6 0,7-1-23 15,2-6-1-15,10-1-30 0,0-13-25 0,15 4-53 16,-27-39-78-16,62 41-259 0,-24-23-89 0,2-8 79 15</inkml:trace>
  <inkml:trace contextRef="#ctx0" brushRef="#br3" timeOffset="172282.3324">13949 7987 1625 0,'0'0'66'0,"0"0"-38"0,0 0-19 0,0 0-4 16,0 0 1-16,0 0 2 0,26-22 0 16,-26 22-5-16,33-15-2 0,-13 8-2 0,3 1 2 15,-1 1-7-15,2 2-10 0,-2-3-14 0,5 6-20 16,-5-8-16-16,10 12-23 0,-12-14-33 0,18 16-69 16,-19-13-158-16,5-1-115 0,10 11 89 0,-34-3 375 15</inkml:trace>
  <inkml:trace contextRef="#ctx0" brushRef="#br3" timeOffset="172469.8316">14097 8082 1474 0,'-39'10'87'16,"14"7"-30"-16,-2-7-13 0,27-10-6 0,-29 19-11 16,29-19-13-16,0 0-11 0,0 0-3 0,0 0-2 15,0 0 2-15,24 14 1 0,-3-16 0 0,4-3 2 16,7-2-2-16,4-4 1 0,3-2-19 15,9 2-23-15,-8-7-35 0,13 14-60 0,-16-19-77 16,17 13-214-16,-6 3-71 0,-12-7 150 0</inkml:trace>
  <inkml:trace contextRef="#ctx0" brushRef="#br3" timeOffset="174347.1962">14905 7949 983 0,'0'0'120'0,"0"0"-74"16,0 0-1-16,0 0 14 0,-13-25 11 16,13 25 2-16,0 0-9 0,17-14-14 0,-17 14-11 15,0 0-10-15,20-20-6 0,-20 20-5 0,21-16-2 16,-21 16-3-16,23-14-2 0,-23 14-5 0,25-15 0 15,-25 15-4-15,26-13 2 0,-26 13-2 0,22-10 2 16,-22 10 0-16,18-6 0 0,-18 6-1 0,0 0-1 16,19-1 1-16,-19 1-2 0,0 0 2 0,0 0 0 15,19 16 1-15,-19-16-3 16,6 18 4-16,-6-18-4 0,2 29 3 0,-1-11-3 16,-2 1 4-16,1 4-6 0,-1 1 5 0,0 1-5 15,-1 1 5-15,2 0-5 0,3-2 12 0,-2-2-2 16,4-3 5-16,0-1-5 0,2-1-1 0,-7-17-9 15,18 29 4-15,-18-29-4 0,27 17 3 0,-10-12 0 16,3-4 1-16,0-3 0 0,1-3 2 0,0-5 10 16,3-3 5-16,-5-8 9 0,2-2-7 15,-4-5 0-15,0 1-8 0,-2-7 4 0,-1 0-7 16,-2-1 6-16,-2 1-8 0,-5 3 5 0,0 4-4 16,-5 0 5-16,-1 6-4 0,-3 0 1 0,-1 3-8 15,5 18 2-15,-12-30-5 0,12 30 1 16,-11-18-2-16,11 18-1 0,0 0-6 0,0 0-10 15,0 0-14-15,0 0-11 0,0 0-16 16,0 0-12-16,17-2-18 0,7 17-39 0,-24-15-53 16,45 12-193-16,-17-4-110 0,-2-6 18 0,13 13 440 15</inkml:trace>
  <inkml:trace contextRef="#ctx0" brushRef="#br3" timeOffset="174628.4103">15717 8272 1595 0,'0'0'379'0,"-27"-13"-349"0,27 13-11 16,0 0-14-16,0 0-7 0,0 0 0 0,-14-23 1 16,14 23-7-16,2-23-8 0,-2 23-13 0,2-22-17 15,-2 22-20-15,10-17-45 0,-12-3-79 16,22 21-230-16,-20-1-150 0,14-17 66 16,-14 17 442-16</inkml:trace>
  <inkml:trace contextRef="#ctx0" brushRef="#br3" timeOffset="175175.2988">16532 7301 1153 0,'0'0'47'0,"-26"1"-4"0,26-1 10 15,-33 10-1-15,33-10-2 0,-40 17-9 0,22-3-2 16,-8-3-1-16,6 10 8 0,-7-4-1 15,6 8 5-15,-3-3-6 0,6 8 2 0,-3-1-13 16,5 5-1-16,-1 2-14 0,3 4-13 0,0 2 20 16,2 4-26-16,4 0 22 0,2 0-11 0,-1-1-11 15,3-4 8-15,2-1-10 0,4-4 7 0,2-1-9 16,4-3 6-16,2-4-7 0,2-5 0 16,3-2-16-16,2-5-3 0,7-1-17 0,-5-9-12 15,11 3-30-15,-10-16-31 0,18 12-44 16,-19-24-130-16,11 3-198 0,6 4 18 0,-13-16 335 15</inkml:trace>
  <inkml:trace contextRef="#ctx0" brushRef="#br3" timeOffset="175358.2201">16014 7810 1801 0,'-31'11'56'0,"8"-7"-26"0,23-4-14 15,0 0-12-15,0 0-1 0,0 0-4 0,0 0 2 16,28-11 3-16,0 1-2 0,10-2 0 0,7-5-3 15,11-1 2-15,5-1-2 0,5-1 0 0,4 0-19 16,2 5-39-16,-7-4-15 0,8 18-89 0,-23-19-131 16,7 20-251-16,-7 5 0 0,-9-5 330 15</inkml:trace>
  <inkml:trace contextRef="#ctx0" brushRef="#br3" timeOffset="175531.9838">16804 8196 1863 0,'-18'6'161'15,"18"-6"-149"-15,0 0-7 0,0 0-8 16,0 0-4-16,0 0-7 0,0 0-16 0,0 0-42 16,-18-33-105-16,18 33-436 0,5-18-13 0,-5 18 128 15</inkml:trace>
  <inkml:trace contextRef="#ctx0" brushRef="#br3" timeOffset="193481.4145">1272 9206 1161 0,'0'0'42'0,"-26"5"-22"16,26-5-5-16,-17 0 1 0,17 0-1 0,0 0-1 15,-23-11-9-15,23 11-6 0,-23-15 1 0,23 15-4 16,-32-24 3-16,13 7-3 0,-2-2 5 0,1-5-2 16,-4-4 8-16,3 0 12 0,-7-6 15 0,3 3 12 15,-5-4-30-15,4 2 16 0,2-1-30 0,5 6 11 16,0 0 10-16,6 7-7 0,1-1 3 0,2 2-9 16,2 0 2-16,1 2-11 0,4 0 1 0,2-3-5 15,3-2 6-15,3-5-6 0,5-1 7 0,2-2-7 0,5 1 8 16,4 1-5-16,3 2 8 0,1 3-7 0,2 2 4 15,1 5-5-15,-2 5 1 0,-1 6-3 0,-4 5 1 16,-2 3 0-16,-19-2-1 0,27 26 2 16,-18-2-9-16,-8 6 0 0,-2 10-12 0,-10 5 12 15,-5 7-5-15,-7 2 16 0,-4 4-8 0,-3 1 14 16,-6 3 7-16,2 2-15 0,-2-1 27 0,0 2-12 16,0-5 10-16,7 0 19 0,0-8-14 0,8-1 8 15,3-11-20-15,7-8-1 0,7-9-15 16,4-23-1-16,12 27-5 0,5-22 2 0,10-6-1 15,8-9-1-15,10-8 1 0,5-12-21 0,13-7-22 16,-2-14-33-16,15 7-31 0,-12-22-76 0,19 19-114 16,-5-10-205-16,-15-8 56 0,10 20 449 0</inkml:trace>
  <inkml:trace contextRef="#ctx0" brushRef="#br3" timeOffset="193737.1842">1813 8624 1190 0,'2'-22'64'0,"9"5"-28"0,-2-4-5 31,-9 21-7-31,22-33 3 0,-22 33-10 16,12-18 4-16,-12 18 15 0,0 0 12 0,0 0 5 15,0 0-16-15,0 0-16 0,-7 24-15 0,-1-7-2 16,1 9-4-16,-1 6 5 0,-1 3-3 0,-1 5 7 15,-1 0-10-15,0 3 9 0,2 3-14 0,0 0 11 16,3 0-6-16,-1-2-29 0,6-2 25 0,-1-3-33 16,6-3-5-16,-3-9-25 15,15 9-131-15,-16-36-98 0,9 30-225 0,11-8 89 0,-20-22 433 16</inkml:trace>
  <inkml:trace contextRef="#ctx0" brushRef="#br3" timeOffset="193927.0578">1677 8885 1388 0,'0'0'83'16,"-33"8"-29"-16,33-8-10 0,0 0-11 15,0 0-7-15,0 0-14 0,0 0-15 0,0 0 2 16,0 0 0-16,17 1 1 0,5-6 0 0,3-5-1 16,7-4-16-16,7-2-19 0,0-12-32 0,13 9-32 15,-11-16-44-15,18 12-34 0,-17-18-59 0,12 7-112 16,3 6-67-16,-17-18 328 0</inkml:trace>
  <inkml:trace contextRef="#ctx0" brushRef="#br3" timeOffset="194246.0621">2380 8394 820 0,'-26'22'224'0,"3"-9"-135"16,6 14-5-16,-6-8-10 0,8 13 4 0,-8-7-14 16,10 13-1-16,-9-3-19 0,7 7 3 0,-3-3-7 15,6 4 3-15,-3-6-8 0,6-1 4 16,-2-4-23-16,5-1 0 0,0-3-4 0,3-3-14 15,1-3 30-15,0-4-26 0,2-18 20 0,0 23-13 16,0-23-6-16,0 0-1 0,0 0-3 0,0 0 0 16,20 9 1-16,-20-9-1 0,21-12 2 0,-21 12-1 15,31-31-12-15,-11 9 26 0,-1-1-26 0,2 0 27 16,-1 1-12-16,1 3-4 16,-3 3 4-16,-18 16-4 0,30-23 2 0,-30 23-2 15,19-8 1-15,-19 8-1 0,0 0 0 0,17 7 0 16,-17-7 1-16,9 24 1 0,-6-4-4 0,0 3 1 15,-2 1 0-15,-1 2-29 0,1 2 16 0,-1-4-32 16,4 3-1-16,-5-10-19 0,13 7-33 0,-12-24-38 16,22 29-70-16,-22-29-69 0,21 3-229 0,7 5 94 15,-28-8 412-15</inkml:trace>
  <inkml:trace contextRef="#ctx0" brushRef="#br3" timeOffset="194593.015">2687 8819 1352 0,'-19'15'38'16,"19"-15"-16"-16,-17 19 8 0,17-19 3 15,-4 18 6-15,4-18-7 0,5 18-4 0,-5-18-3 16,0 0-2-16,26 19-6 0,-26-19-1 0,34 4-4 16,-15-5-4-16,4-3-4 0,2-2-3 0,-2 0 0 15,-1-3-1-15,-3 0 2 0,-2 0-3 0,-17 9 3 16,23-19-3-16,-23 19 5 0,0 0-2 0,10-21 3 15,-10 21 0-15,0 0 0 0,0 0-5 16,0 0-3-16,-22-19-10 0,22 19-7 0,-23-4-11 16,23 4-8-16,-28 2-3 0,28-2-2 0,-26 6 10 15,26-6 9-15,-25 13 12 0,25-13 7 0,-23 25 6 16,23-25 2-16,-21 34 10 0,11-16 19 0,5 3-29 16,2-2 31-16,3 2-38 0,3-4 10 15,5 0 2-15,-8-17-7 0,24 25 1 0,-6-18-4 16,3-3 0-16,3-3-2 0,3-4-12 15,6-1-10-15,-3-9-25 0,9 7-44 0,-11-17-40 16,14 15-85-16,-17-15-45 0,6 2-111 0,7 13 59 16,-22-21 318-16</inkml:trace>
  <inkml:trace contextRef="#ctx0" brushRef="#br3" timeOffset="194874.2604">3209 8842 749 0,'-17'8'298'0,"17"-8"-146"0,-19 21-51 15,11-4-17-15,8-17-3 0,-24 29-44 0,24-29 23 16,-19 34-39-16,19-34 4 0,-13 36 0 0,13-36-8 15,-2 31-1-15,2-31-2 0,5 22 1 0,-5-22-6 16,0 0 1-16,22 17-1 0,-22-17 3 0,28-1-2 16,-11-4-2-16,3-5 1 0,3-3-4 0,1-5 2 15,-3-3-4-15,0-1 2 0,-1 2-2 0,-6 1-1 16,1 2 29-16,-4 0-24 16,-11 17 24-16,18-28-19 0,-18 28-5 0,8-21 2 15,-8 21-3-15,0 0 2 0,0 0 0 0,0 0 1 16,0 0-1-16,0 0-5 0,0 0-1 0,0 0-5 15,-19 20 0-15,14-2-7 0,0 1-17 0,3 3 13 16,-1-3-38-16,8 3 8 0,-5-22-45 0,16 33-36 16,-16-33-74-16,33 18-204 0,-11-8-128 0,-3-15 104 15,15 14 427-15</inkml:trace>
  <inkml:trace contextRef="#ctx0" brushRef="#br3" timeOffset="195499.3473">4248 8871 638 0,'8'-23'100'16,"-8"23"10"-16,0 0-7 0,0 0-2 0,0 0-15 16,0 0-14-16,0 0-22 0,17-4-8 0,-17 4-2 15,0 0 4-15,0 0 5 0,0 0 5 0,0 0 1 16,-1 24-3-16,1-24-7 0,-2 21-2 16,2-21 8-16,-4 31-34 0,1-13 25 15,5 5-35-15,-5 0 9 0,4 3 2 0,-2-2-7 16,2 0 2-16,2-2-7 0,1-3-1 0,0-2-6 15,-4-17 2-15,15 20-3 0,-15-20 2 0,24 7-1 16,-24-7 0-16,33-6 1 0,-15-3 0 0,3-6 2 16,1-6-4-16,2-7 5 0,2-2-6 0,1-3 8 15,-1-1-9-15,0 1-6 0,-4 0 23 0,-2 2-23 16,-3 3 25-16,0 1-12 0,-1 4-4 16,-4 4 2-16,-1 2-2 0,-11 17 2 0,15-18-3 15,-15 18-1-15,0 0-1 0,0 0 0 0,0 0 2 16,5 23 0-16,-6-3 4 0,-2 7-4 15,-2 2 4-15,0 4-5 0,-3 2-12 0,1 0 25 16,1-1-25-16,0-3 19 0,3-4-13 0,3-3-17 16,1-7-13-16,10 2-26 0,-11-19-30 0,32 21-52 15,-32-21-62-15,50-5-107 0,-16-1-183 16,-4-17 61-16,19 15 438 0</inkml:trace>
  <inkml:trace contextRef="#ctx0" brushRef="#br3" timeOffset="195843.0094">5148 8739 1538 0,'-34'1'96'16,"9"6"-53"-16,0-2-15 0,3 2-5 15,0 0-9-15,1 0-7 0,1 4-7 0,-1 0 3 16,1 2-1-16,2 3 7 0,18-16 0 0,-27 29 4 16,27-29-6-16,-14 26 1 0,14-26-8 0,-1 23 0 15,1-23-1-15,13 18-14 0,-13-18 32 0,28 12-32 16,-10-7 33-16,4-2-17 0,1-2 0 0,0-2 0 15,3-3-1-15,-1-1 0 0,1 0-15 16,1-1 31-16,-4 1-32 0,-1 1 33 0,0 0-16 16,-4 0-1-16,-1 2 1 0,-17 2-1 0,24 1 0 15,-24-1 1-15,0 0 1 0,21 16-15 0,-21-16 32 16,0 0-30-16,1 28 28 0,-1-28-11 16,-15 36-4-16,3-15 3 0,-4 0-4 0,-2 1 4 15,-4 0-4-15,-1-2 6 0,1-1-4 0,3-5 2 16,1-2-5-16,18-12-1 0,-22 12-6 15,22-12-12-15,0 0-25 0,0 0-27 0,0 0-28 16,5-30-29-16,18 20-53 0,-15-25-87 0,15 1-252 16,11 9 52-16,-12-20 414 0</inkml:trace>
  <inkml:trace contextRef="#ctx0" brushRef="#br3" timeOffset="196030.5991">5522 8729 1418 0,'0'0'134'16,"0"0"-61"-16,-18 18-22 0,18-18-19 15,-16 23-4-15,16-23-3 0,-19 34-1 0,8-12-9 16,2 2 5-16,-1 2-14 0,1 0-11 0,0 0 25 16,1-1-33-16,2-1 26 0,1-1-11 0,1-2-6 15,2-3 3-15,2-18-8 0,-2 25-4 0,2-25-15 16,0 0-15-16,14 21-25 0,-14-21-22 16,22 2-107-16,-21-20-19 0,24 6-217 0,-5-4-67 15,-12-20 260-15</inkml:trace>
  <inkml:trace contextRef="#ctx0" brushRef="#br3" timeOffset="196436.7632">5678 8669 1454 0,'-21'17'58'0,"21"-17"-7"16,0 0 13-16,0 25 2 0,0-25-5 0,0 0-11 15,0 0-10-15,9 19-2 0,-9-19-6 0,0 0-5 16,0 0-5-16,20 17-4 0,-20-17-5 0,0 0-4 15,11 23-4-15,-11-23-1 0,0 27-1 0,-1-9 0 16,-5 5-4-16,0 4 5 0,-3 1 5 16,-2 2-14-16,-1-2 19 0,0-1-18 0,2-1 9 15,2-6 1-15,8-20-5 0,-10 23-1 0,10-23-1 16,0 0-1-16,0 0-1 0,0 0-1 16,0 0 4-16,28-28-3 0,-11 4 5 0,5-7 9 15,2-5-19-15,2-2 16 0,-1 2-14 0,-1 3 4 16,-3 3 4-16,-1 3-4 0,-2 7 4 0,-2 2-4 15,-16 18 3-15,24-22-2 0,-24 22 1 16,0 0-3-16,20-5 2 0,-20 5 2 0,3 18-2 16,-3 0 4-16,-2 5-4 0,-2 7 4 0,-1 3-5 15,1 2 4-15,-3 2 5 0,4-4-16 0,2-2 14 16,1-4-26-16,4-2 0 0,5-7-10 0,6-1-11 16,-15-17-5-16,39 20-8 0,-15-20-10 0,11 3-24 15,-7-15-24-15,22 10-39 0,-17-21-65 16,13 4-320-16,9 5 56 0,-14-16 310 15</inkml:trace>
  <inkml:trace contextRef="#ctx0" brushRef="#br3" timeOffset="196889.8855">6488 8767 1215 0,'-31'-26'309'0,"31"26"-199"0,-37-8-32 16,17 8-20-16,-5-3-18 0,0 5-10 0,0 0-5 16,0 3 0-16,4 0-1 0,0 3-2 15,1 1-4-15,3 2-3 0,-1 2-4 0,18-13 0 16,-25 31-3-16,15-13 3 0,4 2-3 0,2 2 3 15,2-2-4-15,2 2-10 0,2-3 17 0,3 1-17 16,1-3 6-16,-6-17-3 0,20 27 0 16,-20-27 0-16,25 21 0 0,-25-21 0 0,28 8 0 15,-28-8 0-15,27-2 0 0,-27 2 0 0,30-13 0 16,-30 13 0-16,32-25 0 0,-15 9 0 16,1-5 0-16,-1-2 0 0,0 0 0 0,-1 0 0 15,-1 2 0-15,-2 0 0 0,-1 3-5 0,-12 18-4 16,20-28-1-16,-20 28-3 0,0 0 1 0,0 0-2 15,0 0-2-15,0 0 2 0,0 0-3 0,0 0 3 16,7 35-2-16,-16-5 8 0,-2 9 11 0,-2 6-19 16,-2 5 6-16,0 5-17 0,1 3 10 15,0 1 15-15,-1 0 5 0,2-1 11 0,-1-2-13 16,2-4 16-16,0-8-2 0,2-6 10 16,3-6-10-16,1-8-12 0,1-7 23 0,5-17-23 15,-4 19 32-15,4-19-10 0,0 0-6 0,0 0-3 16,0 0-18-16,0 0 4 0,-6-17-6 0,3 0 8 15,-1-8-4-15,3-2 0 0,0-4 0 0,3-1 0 16,0 0 0-16,2-3 0 0,2-4 0 16,0-2-1-16,3-2-20 0,-1-2-20 0,7 2-6 15,-3 0-23-15,8 11-23 0,-11-9-59 0,19 27-123 16,-22-11-297-16,9 4 5 0,8 11 360 0</inkml:trace>
  <inkml:trace contextRef="#ctx0" brushRef="#br3" timeOffset="197436.7561">7394 8700 1272 0,'0'0'139'15,"6"-19"-62"-15,-6 19-10 0,0 0-7 0,0 0-16 16,0 0-15-16,-23-10-12 0,23 10-7 0,-21 7 1 15,21-7-3-15,-24 17 4 0,24-17 1 0,-26 23 7 16,26-23-1-16,-20 27 3 0,20-27-3 0,-19 28 0 16,19-28-3-16,-11 25-2 0,11-25-6 0,-2 17-3 15,2-17-4-15,0 0 0 0,10 18-3 0,-10-18 3 16,17 9-2-16,-17-9 1 16,25 3 1-16,-7-5 0 0,2-2 1 0,3 1-1 15,1-2 1-15,-2 0-1 0,1 1-1 0,0 1 0 16,-1 2 1-16,-3 2-1 0,-19-1 4 0,28 6 2 15,-28-6 2-15,19 12 2 0,-19-12-1 0,11 19 0 16,-11-19-2-16,4 26 1 0,-4-26-3 0,-4 30-14 16,4-30 23-16,-12 31-25 0,2-14 23 15,10-17-10-15,-22 30-4 0,22-30 4 0,-24 28-3 16,24-28-1-16,-24 22-3 0,24-22-6 0,-19 17-11 16,19-17-10-16,0 0-13 0,0 0-21 0,0 0-35 15,0 0-26-15,0 0-43 0,0 0-38 0,0 0-86 16,27-19-175-16,-18-6 39 0,19 21 430 15</inkml:trace>
  <inkml:trace contextRef="#ctx0" brushRef="#br3" timeOffset="197624.3418">7850 8715 1198 0,'0'0'186'0,"0"0"-52"0,18 1-24 0,-18-1-25 16,0 0-28-16,0 0-30 0,0 0-15 0,-22 17-11 15,22-17 4-15,-23 30 2 0,10-8 7 0,-2 1-3 16,2 3 7-16,1 1-7 0,3 2-12 0,-1 0 22 15,3-1-26-15,1-3 21 0,0-2-11 16,2-2-6-16,3-3 1 0,1-1-6 16,0-17-7-16,5 23-16 0,-5-23-19 0,0 0-41 15,0 0-44-15,38 10-106 0,-38-10-240 0,19-34-68 16,5 16 220-16</inkml:trace>
  <inkml:trace contextRef="#ctx0" brushRef="#br3" timeOffset="198175.8467">7988 8617 1737 0,'-24'20'76'16,"24"-20"-54"-16,0 0-7 0,0 0-4 0,0 0 4 15,0 0 7-15,-4 17 7 0,4-17 4 0,0 0-2 16,22 9-9-16,-22-9-5 0,22 7-5 16,-22-7-7-16,19 10-5 0,-19-10 0 15,0 0 0-15,21 24 0 0,-21-24 0 0,5 30 0 16,-5-9 0-16,-3 2 0 0,-2 1 0 0,-3 2 0 15,-1 1 0-15,-1 0 0 0,-3-3 0 0,2-1 0 16,1-5 0-16,10-18 0 0,-15 27 0 0,15-27 0 16,0 0 0-16,0 0 0 0,0 0 0 0,0 0 0 15,0 0 0-15,0 0 0 0,0 0 0 0,5-17 0 16,4-2 0-16,4-5 0 0,4-2 0 16,1-5 0-16,3 1 0 0,-3 1 0 0,2 1 0 31,-3 3 0-31,0 1 0 0,-3 3 0 0,0 4 0 15,-14 17 0-15,20-26 0 0,-20 26 0 0,0 0 0 16,0 0 0-16,17-12 0 0,-17 12 0 0,0 0 0 16,0 0 0-16,-1 19 0 0,1-19 0 0,-3 28 0 15,3-28 0-15,-5 31 0 0,5-31 0 16,-6 30 0-16,6-30 0 0,0 26 0 0,0-26 0 16,7 18 0-16,-7-18 0 0,0 0 0 0,27 13 0 15,-27-13 0-15,29-2 0 0,-11-4 0 0,4-4 0 16,0-2 0-16,1-1 0 0,0-1 0 0,-2 0 0 15,-2 1 0-15,0 1 0 0,-2 1 0 0,-17 11 0 16,28-19 0-16,-28 19 0 0,0 0 0 0,0 0 0 16,0 0 0-16,0 0 0 0,0 0 0 15,0 0 0-15,2 21 0 0,-9-4 0 0,-4 4 0 16,1 3 0-16,-1 0 0 0,1 0 0 16,3-1 0-16,1-4 0 0,5 1 0 0,1-20 0 15,3 29-22-15,-3-29-53 0,13 18 3 0,-13-18-44 16,24 10-40-16,-24-10-91 0,33-16-244 0,-11 10-59 15,-5-15 233-15</inkml:trace>
  <inkml:trace contextRef="#ctx0" brushRef="#br3" timeOffset="198347.6912">8713 8699 1455 0,'-18'-19'300'0,"18"19"-203"0,-17 6-39 16,17-6-13-16,-18 12-13 0,18-12-5 0,-21 20-6 15,21-20-9-15,-21 33-12 0,13-11 0 0,2 3 0 16,0 3 0-16,2 1 0 15,0 0 0-15,0-2 0 0,0-3 0 0,1-2 0 16,2-3 0-16,4-1-13 0,-3-18-31 0,8 24-17 16,-8-24-23-16,0 0-36 0,17-2-110 0,6 5-241 15,-23-3-89-15,28-29 97 0</inkml:trace>
  <inkml:trace contextRef="#ctx0" brushRef="#br3" timeOffset="198488.3147">8722 8439 1024 0,'-15'-18'331'15,"-13"-17"-141"-15,28 35-46 0,-33-27-38 0,33 27-40 16,-34-7-34-16,16 7-17 0,18 0-13 0,-30 5-14 16,30-5-22-16,-23 5-56 0,23-5-137 15,-11 21-339-15,11-21-42 0,0 0 236 0</inkml:trace>
  <inkml:trace contextRef="#ctx0" brushRef="#br3" timeOffset="198925.8159">9149 8183 1346 0,'8'-25'81'0,"-8"25"-27"0,0 0-4 16,0 0-5-16,0 0-15 0,-6 21-9 15,-2-3-8-15,-3 10 6 0,-6 7 18 16,1 10-23-16,-6-1 26 0,2 10-24 0,0-6 3 16,0 4 7-16,1 1-19 0,2 1 6 0,0-2-15 15,3-2 7-15,3-5-9 0,2-4 7 0,5-2-10 16,2-6 5-16,7-3-1 0,-1-6-38 0,11-1 14 16,-15-23-47-16,33 31-3 0,-33-31-17 0,47 12-34 15,-30-21-31-15,22 11-61 0,-14-16-69 0,1-9-158 16,16 17 183-16,-22-27 264 0</inkml:trace>
  <inkml:trace contextRef="#ctx0" brushRef="#br3" timeOffset="199550.8183">9430 8578 966 0,'-17'-17'183'0,"17"17"-50"0,-24-7-17 16,24 7-24-16,-25 2-28 0,25-2-17 0,-31 10-12 15,31-10-1-15,-35 21 0 0,18-5 5 16,-6 1-6-16,4 5 2 0,-4-1-6 0,2 4 1 15,-1-2-2-15,3 5 4 0,-2-1-4 0,4 0 1 16,2-1-7-16,3-2-2 0,2-5-11 0,10-19-1 16,-6 29-7-16,6-29-12 0,6 17 10 0,-6-17-11 15,19 9 11-15,-19-9 2 0,30 0-1 0,-8-5 14 16,3-5-13-16,5-3 8 16,1-5-9-16,3-4 0 0,2-1 0 0,-1-2 0 15,-2 0 0-15,-4 1 0 0,-2 1 0 0,-4 1 0 16,-5 3 0-16,-3 2 0 0,-15 17 0 0,17-22 0 15,-17 22 0-15,0 0 0 0,0 0 0 0,0 0 0 16,0 0 0-16,-22-4 0 0,22 4 0 0,-26 23 0 16,12-7 0-16,-2 5 0 0,1 2 0 0,2 1 0 15,1 0 0-15,2 1 0 0,4-2 0 16,3-4 0-16,6-2-5 0,-3-17 1 0,18 26-4 16,-18-26 1-16,33 16 0 0,-12-13 4 0,3-3 1 15,4-3 1-15,0-2 0 0,0-2 0 0,1-1 2 16,-2-2-1-16,-3-1 1 0,-2 0-2 15,-1 0 2-15,-4-1-3 0,-17 12 2 0,28-20 0 16,-28 20 1-16,0 0-1 0,19-20 1 0,-19 20 0 16,0 0 0-16,0 0 2 0,0 0-1 15,0 0-1-15,0 0-2 0,0 0-2 0,-11 22 0 16,11-22 3-16,-12 35-3 0,6-13 4 0,1 1-4 16,-1 1-17-16,2 1 22 0,1 0-21 0,0-4 23 15,1-1-1-15,2-20-3 0,-3 26 5 0,3-26-2 16,0 0 3-16,3 19 2 0,-3-19 1 0,0 0 1 15,0 0-1-15,0 0-3 0,11-21-2 16,-3 2-1-16,2-6-1 0,2-4-9 16,-1-1 20-16,0-1-19 0,0 0 12 0,-1 4-6 15,1 0 0-15,-4 3 0 0,-1 1 0 0,-1 2 0 16,-2 2 0-16,1 2 0 0,-1 0-11 0,-3 17-12 16,6-25-12-16,-6 25-11 0,7-17-10 0,-7 17-15 15,0 0-25-15,32-6-42 0,-29-11-106 0,26 8-297 16,-1 12 9-16,-3-12 279 0</inkml:trace>
  <inkml:trace contextRef="#ctx0" brushRef="#br3" timeOffset="200035.1932">10681 8383 1050 0,'-2'-17'76'0,"2"17"-6"0,3-20 13 15,-3 20-1-15,0 0 7 0,0 0-10 0,0 0-11 16,0 0-10-16,0 0-23 0,0 0-10 0,3 29-7 15,-5-6 6-15,-2 3-1 0,1 6 7 0,-2 2-11 16,3 3 4-16,-3 3-11 0,0 4 3 16,-1-1-13-16,0 1 7 0,0-3-12 15,0-4 7-15,2 0-7 0,-1-3 5 0,3-2-12 16,1-3-17-16,-1-2 16 0,1-5-42 0,5 1 11 16,-4-23-35-16,6 30-41 0,-6-30-61 0,11 17-88 15,-11-17-126-15,0 0-95 0,0 0 264 0</inkml:trace>
  <inkml:trace contextRef="#ctx0" brushRef="#br3" timeOffset="200425.8143">10540 8721 1520 0,'0'0'163'16,"0"0"-73"-16,0 0-35 0,0 0-26 0,0 0-17 16,0 0-5-16,0 0 1 0,22-3 2 15,-22 3 0-15,30-6 1 0,-9 3-5 0,2-3-2 16,4 1-1-16,-1-1-2 0,2 0-1 15,2 1 1-15,-1 1-1 0,-1 3 1 0,-1 1-2 16,-3 1 2-16,-5 3-1 0,0 1 0 0,-19-5 1 16,26 17-1-16,-26-17 2 0,19 20-1 0,-19-20 3 15,11 27-5-15,-10-10 5 0,-1 1-4 0,-3 1 4 16,-2 1 0-16,-1 0 6 0,-1-1-3 0,0 2-14 16,-2-4 13-16,4 0-16 0,5-17 24 15,-12 23-9-15,12-23 10 0,0 0-9 0,-7 17-3 16,7-17 1-16,0 0-2 0,0 0 0 0,0 0-1 15,0 0 0-15,0 0 2 0,8-21-3 16,-8 21-7-16,21-31 24 0,-6 8-24 0,-1-1 23 16,2-3-12-16,-3 2-5 0,1-1 5 0,-4 3-4 15,-1 3 3-15,-1 2-3 0,-8 18 3 0,8-25-2 16,-8 25 0-16,0 0-1 0,0 0 0 16,5-17-3-16,-5 17-10 0,0 0-14 0,0 0-23 15,0 0-15-15,0 0-21 0,0 0-18 0,21 26-33 16,-21-26-58-16,29 12-91 0,-29-12-226 0,29 7 50 15,1 5 357-15</inkml:trace>
  <inkml:trace contextRef="#ctx0" brushRef="#br3" timeOffset="200644.5673">11400 8674 1337 0,'0'0'190'0,"0"0"-112"0,0 0-14 0,-23-14-2 15,23 14-11-15,-19 6-12 0,19-6-8 0,-22 17-9 16,22-17-2-16,-20 27-5 0,20-27-1 0,-17 31-4 15,8-13 0-15,2 2-7 0,1 0 1 0,1 2-6 16,3-1 4-16,-1 0-6 0,2 0-17 16,2-2 20-16,-1-19-34 0,9 28 15 0,-9-28-20 15,17 22-24-15,-17-22-26 0,22 11-26 0,-22-11-11 16,23-5-46-16,-23 5-11 0,24-22-68 0,-24 22-84 16,15-44-32-16,9 33 250 0</inkml:trace>
  <inkml:trace contextRef="#ctx0" brushRef="#br3" timeOffset="200753.9438">11445 8694 398 0,'-6'-32'87'0,"1"0"-59"15,0-4-3-15,-1 0-1 0,1 0-1 16,1 0-9-16,2 2-11 0,2 5 3 0,2 4 25 16,1 4 45-16,-3 21 17 0,3-20 24 0,-3 20-26 15,0 0-32-15,0 0-27 0,0 0-41 0,0 0-74 16,27 11-244-16,-10 3-83 0,-17-14 133 0</inkml:trace>
  <inkml:trace contextRef="#ctx0" brushRef="#br3" timeOffset="201222.6888">11822 8672 1118 0,'0'0'310'16,"-25"10"-275"-16,25-10-15 0,-20-6 1 15,20 6 0-15,-22-8 2 0,22 8 10 0,-26-6 12 16,26 6 6-16,-29-7 0 0,29 7-7 0,-32-3-4 15,32 3 1-15,-32 5-5 0,15 2-3 0,-4 0-4 16,1 5-3-16,0 2-3 0,0 3 0 0,0 1-5 16,1 3-12-16,0 1-6 0,3 1 0 15,2 0 0-15,1-1 0 0,5 0 0 0,2-2 0 16,5-3 0-16,3 0 0 0,-2-17 0 16,18 22 0-16,-1-16 0 0,4-1 0 0,6-6 0 15,1-4 0-15,2-3 0 0,2-5 0 0,1 0 0 16,-3-5 0-16,0 0 0 0,-3-2 0 0,-4 0 0 15,-2-2 0-15,-3-1 0 0,0 1 0 0,-4 3 0 16,-3-1 0-16,-4 4 0 0,-7 16 0 0,7-31 0 16,-7 31 0-16,0-23 0 0,0 23 0 15,0 0 0-15,0 0 0 0,0 0 0 0,0 0 0 16,0 0 0-16,-18 5 0 0,18-5 0 0,-13 34 0 16,5-11 0-16,0 1 0 0,1 3 0 15,0-2 0-15,5-1 0 0,0-2 0 0,3-3 0 16,2-2-9-16,-3-17-27 0,18 26-19 0,-18-26 18 15,27 14-33-15,-5-9 10 0,-22-5-15 0,45-6-54 16,-29-13-31-16,21 18-90 0,-22-22-70 16,15 1-109-16,4 12 13 0,-17-19 416 0</inkml:trace>
  <inkml:trace contextRef="#ctx0" brushRef="#br3" timeOffset="201519.6147">12179 8716 786 0,'4'-18'248'0,"-4"18"-41"0,0 0-52 0,0 0-39 15,0 0-38-15,-15 24-13 0,15-24-8 0,-17 24-4 16,17-24-12-16,-18 33-4 0,7-15-7 15,3 3 2-15,-5-1-5 0,5-1 1 16,-2 0-6-16,3-1-16 0,7-18 8 0,-11 29-15 16,11-29 22-16,-6 22-13 0,6-22 8 0,0 0-15 15,-1 20-1-15,1-20 0 0,0 0 0 0,0 0 0 16,19-6 0-16,-19 6 0 0,26-19 0 0,-11 2 0 16,4-1 0-16,-1-4 0 0,3-2 0 0,-1-1 0 15,2 0 0-15,-1 2 0 0,-2 0 0 16,-2 3 0-16,-1 0 0 0,-3 3 0 0,-13 17 0 15,22-26 0-15,-22 26 0 0,0 0 0 0,17-15 0 16,-17 15 0-16,0 0 0 0,0 0 0 0,-1 17 0 16,1-17 0-16,-8 32 0 0,2-12 0 15,0 2 0-15,-2-2 0 0,5 2 0 0,-2-4-35 16,6 2-20-16,-1-20-2 0,4 36-25 0,-4-36-31 16,13 35-85-16,-13-35-200 0,0 0-165 15,13 23 45-15,-13-23 491 0</inkml:trace>
  <inkml:trace contextRef="#ctx0" brushRef="#br3" timeOffset="202175.8317">12917 8838 720 0,'0'-27'112'16,"0"27"-32"-16,4-20-9 0,-4 20-8 15,-5-22-27-15,5 22-9 0,-17-24 13 0,17 24 19 16,-28-23 26-16,28 23 16 0,-33-15 3 0,33 15-10 16,-36-6-12-16,36 6-16 0,-38 2-19 0,19 1-11 15,-2 2-11-15,3 1-6 0,-3 3-3 0,2 3 1 16,0 0-1-16,0 4 2 0,1-1 0 0,2 5 5 15,-1-1-2-15,4 3 2 0,-2-1-6 16,4 1-14-16,1-1 5 0,4-2-8 16,4-1 0-16,2-18 0 0,3 28 0 0,-3-28 0 15,17 18 0-15,-17-18 0 0,31 8 0 0,-13-10 0 16,5-1 0-16,3-5 0 0,2-4 0 0,1-2 0 16,4-4 0-16,-4-2 0 0,-1 0 0 0,-3-1 0 15,1-2 0-15,-3 0 0 0,-1 1 0 0,-1 1 0 16,-6 1 0-16,-1 3 0 0,-14 17 0 0,16-23 0 15,-16 23 0-15,0 0 0 0,0 0 0 16,0 0 0-16,0 0 0 0,0 0 0 0,0 0 0 16,-22 25 0-16,11-2 0 0,-1 4 0 0,-1 8 0 15,0 4 0-15,-3 7 0 0,0 4 0 16,1 2 0-16,0 3 0 0,0 2 0 0,1 2 0 16,-1 0 0-16,1-4 0 0,-1-5 0 0,2-6 0 15,1-2 0-15,2-4 0 0,1-5 0 0,3-5 0 16,1-8 0-16,3-3 0 0,2-17 0 15,-1 20 0-15,1-20 0 0,0 0 0 0,0 0 0 16,0 0 0-16,0 0 0 0,0-21 0 0,0 4 0 16,1-2 0-16,1-7 0 0,-2 2 0 0,3-5 0 15,-2-1 0-15,4-4 0 0,2-2 0 0,2-4 0 16,2-4 0-16,3 0 0 0,3-2 0 16,4 6 0-16,-2 1 0 0,4 8 0 15,-2-1-40-15,7 7-28 0,-4-9-37 0,18 15-48 16,-14-24-121-16,13 18-312 0,8 1 26 0,-4-7 300 15</inkml:trace>
  <inkml:trace contextRef="#ctx0" brushRef="#br3" timeOffset="202535.2074">13192 8398 1356 0,'17'-7'159'16,"-17"7"-103"-16,0 0-11 0,-1-17 3 0,1 17 2 15,0 0-1-15,0 0-2 0,0 0-9 0,0 0-10 16,0 0-13-16,-5 25-1 0,5-25-2 0,-12 38 7 15,4-14-3-15,-1 2 3 0,2 5-10 0,-1 0 1 16,1 5-9-16,1 3 5 0,0 0-9 16,0 1 8-16,2-3-9 0,-1-1 6 15,3 2-5-15,1-4 2 0,0-3-8 0,2-3-17 16,2-3 13-16,3-5-35 0,5-1 11 0,-11-19-32 16,32 23-30-16,-32-23-32 0,40 10-63 0,-40-10-67 15,35-27-259-15,-9 21 64 0,-13-19 327 0</inkml:trace>
  <inkml:trace contextRef="#ctx0" brushRef="#br3" timeOffset="202875.3184">13405 8738 1557 0,'-21'11'113'0,"21"-11"-56"0,0 0-19 16,-3 24-6-16,3-24-10 0,0 0-2 16,12 20 0-16,-12-20 2 0,18 10 2 0,-18-10 0 0,29 0-2 15,-9-2-5-15,0-4-1 0,5-2-8 16,0-3-3-16,0 1-2 0,-1-1-2 0,-1 0-2 15,-2 1 3-15,-21 10-3 0,29-18 2 0,-29 18 1 16,19-18-1-16,-19 18 1 0,10-18-1 0,-10 18 1 16,0-18 0-16,0 18-2 0,-10-21 2 0,10 21-3 15,-20-19 1-15,20 19-1 0,-26-11 1 0,26 11 1 16,-33 1 1-16,15 4 2 0,0 4 1 16,-2 4 4-16,1 3 1 0,0 4-6 0,-1 3-4 15,1 2 0-15,-1 4 0 0,3 3 0 0,0-2 0 16,4-1 0-16,2-1 0 0,3-4 0 15,7-1 0-15,4-3 0 0,5-3 0 0,-8-17 0 16,31 27 0-16,-10-21 0 0,6-2-13 0,2-7-23 16,8 1-12-16,-3-10-29 0,12 7-45 0,-15-22-68 15,22 25-123-15,-24-25-114 0,9 4-78 16,9 11 190-16</inkml:trace>
  <inkml:trace contextRef="#ctx0" brushRef="#br3" timeOffset="203158.7413">14073 8583 1376 0,'0'0'306'0,"-33"6"-211"0,33-6-35 0,-38 8-15 16,19 2-14-16,-4 1-8 0,2 3-1 16,-1 1-1-16,1 3 7 0,2-1-5 15,2 1-6-15,1 0-17 0,5 0 0 0,11-18 0 16,-18 32 0-16,18-32 0 0,-4 24 0 0,4-24 0 16,6 18 0-16,-6-18 0 0,17 15 0 0,-17-15 0 15,26 8 0-15,-26-8 0 0,33 6 0 0,-16-5 0 16,-17-1 0-16,31 5 0 0,-31-5 0 0,26 9 0 15,-26-9 0-15,19 14 0 0,-19-14 0 32,13 20 0-32,-13-20 0 0,1 24 0 0,-1-24 0 15,-11 31 0-15,1-11 0 0,-2-1 0 0,-4 0 0 16,-2 2 0-16,-3-2 0 0,1 2 0 0,-4-3 0 16,4 3-46-16,-6-8-28 0,7 6-45 0,-13-16-59 15,22 20-137-15,-15-19-265 0,2-1 38 0,6 6 350 16</inkml:trace>
  <inkml:trace contextRef="#ctx0" brushRef="#br3" timeOffset="204435.0366">7593 9327 1052 0,'0'0'209'0,"0"0"-159"0,12-20-39 0,-12 20-5 16,25-24 4-16,-7 11-1 0,1-2 10 15,6 3-1-15,-3-1 9 0,3 3 0 0,1-3 5 16,3 6-4-16,0-4 0 0,3 5-7 0,-2 0-8 16,2 1-6-16,-2 1-5 0,2 2-1 15,-3 1 0-15,1 1-1 0,0 1 2 0,0 0-1 16,0 1 3-16,2 0 5 0,0-1 3 0,3-1 4 15,1-4-2-15,3 3-5 0,0-1-1 16,1-1-3-16,2 1-1 0,0-2 1 0,3 1 2 16,3 0 1-16,0-1 5 0,5 1 0 0,-1-1 2 15,4 1 0-15,1-2-3 0,1 0-2 0,3-1-4 16,-1 1-5-16,1-1 0 0,-1 0-2 0,4 1 2 16,-1 0-1-16,-1 2 1 0,0-1-1 0,-1 2 0 15,-2-1-1-15,-2 2 1 0,1 0 0 0,-4 1 0 16,-1 0 0-16,-2 0 0 0,1 1 2 15,-1 0-1-15,-2 3 1 0,-1-2 0 0,0 2-1 16,-3-2 0-16,1 1 1 0,-1-1-1 0,0 1 4 16,-1-1 0-16,0-1 1 0,-2-1 0 0,1 3-2 15,0-3 1-15,0 0-2 0,1-2 0 16,0 0-2-16,1 1 1 0,0-3 0 0,1 0 0 16,0 0-1-16,1-2 1 0,2 0-2 0,-3 1 2 15,-2 0-2-15,0 0 1 0,-2 1-1 16,2 1 1-16,-2-1-1 0,-1 2 0 0,-1 1 1 15,-2 1 0-15,-1 0-1 0,-3 0 1 0,-2 2-1 16,-2 0 2-16,-2 2-1 0,0 1-1 0,-2 0 1 16,-2-1-2-16,-1 1 1 0,-1 1 0 0,-2-1 1 15,0 0-2-15,0 0 2 0,-1 0-1 0,0 0 2 16,1-2-2-16,0 0 2 0,-1-1-2 16,3-1 0-16,0 2 0 0,0-3 1 15,0 0 0-15,1 0 1 0,1-3-1 0,2 3 0 16,-1 0 0-16,0-1-1 0,0 1 0 0,-2 0 1 15,1-2 0-15,1 0-1 0,-2 1 1 0,0-1-1 16,-1-1 0-16,1 1 1 0,0 0 0 0,-1-1-1 16,2 1 2-16,-2-1-1 0,-1 0-1 0,1-1 1 15,-2 2 0-15,2-1-1 0,-1 1 0 16,0 1 0-16,-1-1 0 0,0 2 0 0,-1 0 1 16,1 2 0-16,-1-1-2 0,-1 0 2 0,2 0 5 15,1 0 4-15,-2 1 3 0,3-1 0 0,0 0-4 16,1 0-1-16,-2 0-3 0,2 1 1 0,-1-1-3 15,-1 1 0-15,4 2-1 0,-2-2 0 16,1 1-2-16,1-1 1 0,0 1 0 0,-1-1-1 16,1-1 1-16,-1 0 0 0,2-1-1 15,-1 0 1-15,2-2 2 0,1 1 1 0,1-3 2 16,0 1-1-16,0-2 0 0,1 0-3 0,1 0 2 16,0 1-3-16,-1 0 0 0,-1 0 0 0,-2 0-1 15,-1-1 0-15,-2 4 1 0,-2-1-2 0,-2 1 2 16,0 1-2-16,-3 0 1 0,0 1 0 0,-17-1-1 15,27 5 1-15,-27-5 0 0,19 8 1 16,-19-8-2-16,0 0 1 0,14 18 0 0,-14-18 1 16,6 17-1-16,-6-17 1 0,0 0-2 0,6 23 3 15,-6-23-2-15,0 0 1 0,5 17-2 16,-5-17 1-16,0 0 0 0,0 0-1 0,0 0-1 16,0 0 0-16,20 18-7 0,-20-18-5 0,0 0-10 15,0 0-19-15,22 3-44 0,-22-3-94 0,13-21-378 16,-13 21-26-16,4-20 120 0</inkml:trace>
  <inkml:trace contextRef="#ctx0" brushRef="#br1" timeOffset="242563.5633">3885 17622 936 0,'-22'25'322'16,"5"-26"-249"-16,17 1-21 0,-17 2-17 0,17-2 0 15,0 0 2-15,0 0-4 0,0 0-7 16,0 0-9-16,0 0-11 0,0 0-9 0,0 0-18 15,0 0-26-15,0 0-49 0,4-27-96 0,13 16-202 16,0 0-113-16,-13-18 196 0</inkml:trace>
  <inkml:trace contextRef="#ctx0" brushRef="#br1" timeOffset="244621.085">15389 8953 709 0,'0'0'67'0,"-4"-18"11"16,4 18 9-16,-6-23 1 0,6 23-5 0,-11-19-25 15,11 19 6-15,-20-19-20 0,20 19 11 0,-28-17-7 16,28 17-4-16,-37-15-5 0,19 12-5 0,-6-3-3 16,4 6-5-16,-3 0-3 0,3 5-2 15,-3-1 0-15,6 4 0 0,-2 2-4 0,19-10 2 16,-33 26-4-16,18-9-16 0,1 4 33 0,4 4-31 16,-1 2 29-16,4 3-10 0,1 0-8 15,2 2 3-15,3-2-10 0,3-1 4 0,3-3-8 16,6-7 4-16,-11-19-4 0,34 28 3 0,-11-21-3 15,5-3 1-15,5-7 0 0,3-5-1 0,6-7 2 16,0-5-4-16,3-6 5 0,1-4-6 16,1-4 6-16,-2-3-7 0,0-4-8 0,-2 1 25 15,-2-4-23-15,-1 2 24 0,-4-1-10 0,-4 3-7 16,-5 3 6-16,-7 3-6 0,-3 3 7 0,-6 0-8 16,-5 2 7-16,-2 3-7 0,-4 2 5 0,-2 3-5 15,2 21 5-15,-7-25-2 0,7 25 1 0,0 0-1 16,0 0-1-16,-23 6 1 0,15 11-2 15,-2 8 5-15,-3 11-6 0,-1 8 9 0,1 5-8 16,1 3 11-16,2 2-13 0,3-1-6 0,3-1 20 16,3-1-24-16,5-5 17 0,2-5-21 0,9 1-48 15,-5-17-59-15,21 17-94 0,-23-23-230 0,19 2-90 16,2 1 105-16</inkml:trace>
  <inkml:trace contextRef="#ctx0" brushRef="#br1" timeOffset="245050.1598">14914 9566 1141 0,'-6'22'219'15,"6"-22"-170"-15,0 0-15 0,0 0 7 16,29 2 18-16,-10-8 8 0,12 4-3 0,-2-9-26 16,12 1 25-16,2-7-44 0,8 0 18 15,4-3-20-15,4-1-12 0,3 0-1 0,-3 0-6 16,2 0 3-16,-3 1-3 0,-3 2-2 0,-1 1-8 16,-5 3-5-16,-5 2-13 0,-1 6-15 0,-10-5-26 15,4 15-44-15,-18-18-68 0,17 22-161 0,-17-7-173 16,-19-1 57-16,32 10 405 0</inkml:trace>
  <inkml:trace contextRef="#ctx0" brushRef="#br1" timeOffset="245552.7257">15318 9826 1105 0,'0'0'365'0,"0"0"-340"0,15-17-21 15,-15 17-2-15,6-19-1 0,-6 19 10 16,0 0 11-16,0 0 12 0,0 0 6 0,0 0-3 15,0 0-10-15,0 0-11 0,0 0-4 0,0 0-5 16,0 0 5-16,0 0 2 0,3 33 10 0,-4-17 1 16,1 9 3-16,0-1-10 0,1 4-3 0,1 2-12 15,-1 4 4-15,1 0-8 0,1-1 8 0,-1 0-6 16,-1-3 3-16,2-2-7 0,0-4-7 0,2-3 25 16,1-3-27-16,-6-18 29 0,15 27-16 15,-15-27-1-15,0 0 0 0,0 0-2 0,19 14 0 16,-19-14 1-16,0 0 2 0,0 0 1 0,15-18 0 15,-15 18-18-15,2-31 28 0,0 9-27 0,-1-2 28 16,-1-2-9-16,0 1-4 0,0-1 9 0,0 2-2 16,-3 0 9-16,2 0-4 0,0 0 6 0,0 1-7 15,1-3 2-15,0 1-9 16,1-2 3-16,3 2-6 0,3 2 4 0,3 1-3 16,3 4 2-16,3 0-3 0,3 2 0 0,1 2-2 15,3 0 2-15,2 0-13 0,3 3-15 0,-1-4-31 16,8 12-52-16,-15-21-105 0,22 15-389 0,-11-7 41 15,2-2 171-15</inkml:trace>
  <inkml:trace contextRef="#ctx0" brushRef="#br1" timeOffset="245980.7126">16588 9046 1315 0,'-2'-20'374'0,"2"20"-312"15,0 0-29-15,0 0-2 0,19-5 2 0,-19 5 1 16,31-9-11-16,-11 4-9 0,-1-2-7 0,1-1-8 15,0 0 1-15,2-1-7 0,1 1-2 0,2-1-8 16,1 0-12-16,-2-3-2 0,6 7-46 0,-8-8-10 16,11 20-87-16,-33-7-113 0,23-13-253 15,-23 13 27-15,0 0 360 0</inkml:trace>
  <inkml:trace contextRef="#ctx0" brushRef="#br1" timeOffset="246152.5831">16479 9367 1644 0,'-20'2'172'0,"20"-2"-129"0,0 0-33 0,0 0-10 16,0 0 2-16,36-8 5 0,-8-2 7 0,6-1-1 15,4-6 1-15,5-2-7 0,4-2-3 16,0-2-15-16,8 1-7 0,-1-2-25 0,4 7-42 16,-9-14-71-16,15 25-155 0,-12-14-257 15,-3 1 27-15,2 9 345 0</inkml:trace>
  <inkml:trace contextRef="#ctx0" brushRef="#br1" timeOffset="247449.4679">1868 3782 297 0,'13'70'-137'0,"-8"-13"-22"15,25 25 159-15</inkml:trace>
  <inkml:trace contextRef="#ctx0" brushRef="#br0" timeOffset="260826.3343">17924 8626 1393 0,'0'0'79'0,"0"0"-52"0,22-23-16 0,-22 23-6 16,20-24-1-16,-20 24 6 0,25-24-3 0,-25 24 3 15,17-14-6-15,-17 14 0 0,0 0 3 0,0 0 4 16,0 0 5-16,0 0-1 0,0 0-4 0,0 0-4 16,0 0-3-16,3 18 1 0,-3-18 5 15,-10 32-2-15,1-12 6 0,-2-1-4 0,-1 4 7 16,-6-2-6-16,0 2 5 0,-5-2-5 0,1 4 5 16,-4-1-8-16,1 2 5 0,-5 1-7 0,0 1 6 15,0 1-8-15,-2 1-10 0,2-1 27 0,0 0-28 16,2 0 28-16,3-1-11 0,1-4-7 0,4-2 5 15,6-5-5-15,14-17 2 0,-14 18-5 16,14-18-1-16,0 0-1 0,0 0 1 16,22 6 2-16,-5-8-2 0,5-3 2 0,2-3-2 15,4-1 1-15,5-3-1 0,2 0 3 0,3-2-3 16,2 2 3-16,0 1-3 0,2 2 2 0,-2-1-2 16,1 4-5-16,-1 2-2 0,-1 3 0 0,0 2 0 15,-1 3 3-15,0-2-6 0,-1 4-10 0,-3-2-13 16,3 2 3-16,-6-1 4 0,2 1 5 15,-2-4 11-15,-2 2-3 0,-6-4 1 0,-2 0 4 16,-21 0 2-16,29-4 2 0,-29 4-2 0,0 0 1 16,16-21-1-16,-16 21 5 0,-2-35 9 15,-1 13-42-15,-7-6 26 0,1 1-35 0,-9-2 20 16,0 0 18-16,-5-1 1 0,-5 0 17 0,-1 1-5 16,-3-1 9-16,-1 1-9 0,0 1 1 0,-1-1-10 15,3 3 0-15,0 6-13 0,5 5-10 16,-2 1-26-16,8 11-33 0,-3-8-46 0,23 11-63 15,-22 15-250-15,22-15 24 0,0 0 271 0</inkml:trace>
  <inkml:trace contextRef="#ctx0" brushRef="#br0" timeOffset="261373.1922">18611 8687 1724 0,'-17'-10'27'0,"17"10"-15"0,0 0-5 15,9-19-4-15,-9 19-1 0,25-22 9 0,-6 10-1 16,0 0 3-16,2 0-5 0,2 2-2 0,0 0-6 15,2 2 2-15,0 3-2 0,-3 0 0 16,0 3 0-16,-3 2 1 0,-1 0-1 0,1 1 1 16,-19-1 1-16,29 7-1 0,-29-7 0 15,20 12 0-15,-20-12 1 0,14 21-2 0,-14-21 5 16,5 29-3-16,-7-11 5 0,-1 3 0 0,-2-1 4 16,-4 3-6-16,1 3 3 0,-1-1-4 0,0 3 6 15,-1 0-6-15,3 0 6 0,-2 1-8 0,4-3-11 16,4 0 24-16,1-3-26 0,4-5 26 0,2-1-13 15,-6-17-2-15,17 23 3 0,-17-23-3 0,30 13 2 16,-12-11-1-16,6-4 0 0,1-4 2 16,4-4-2-16,3-4 2 0,-1-4-4 15,2-5-10-15,-2-3 23 0,-3 0-24 0,-4-1 25 16,-3 2-10-16,-3-1-4 0,-3 0 6 0,-2 0-3 16,-3 1 7-16,-3 1-4 0,-2-1 3 0,-2 5-5 15,-3-1 2-15,-2 2-5 0,-2 0 4 0,1 2-5 16,3 17 2-16,-10-27-2 0,10 27 1 15,0 0-3-15,-11-17-3 0,11 17-7 0,0 0-12 16,0 0-12-16,0 0-10 0,0 0-14 0,18 12-20 16,-18-12-20-16,38 15-48 0,-38-15-86 0,46 0-276 15,-11 7 27-15,-5-11 260 0</inkml:trace>
  <inkml:trace contextRef="#ctx0" brushRef="#br0" timeOffset="261873.197">17546 9375 1005 0,'-19'10'265'15,"19"-10"-194"-15,-17-5-16 0,17 5-18 0,0 0-14 16,0 0-8-16,0 0-10 0,0 0 0 0,0 0 6 16,17-12 9-16,3 12 7 15,5-4 7-15,12 4 2 0,5-5 1 0,14 5-2 16,3-6-3-16,10 3-6 0,6-5-3 0,5 4-3 16,5-4 0-16,10 2-4 0,5-1 0 0,4 1-8 15,1-3-2-15,-4 2-5 0,0-1 2 0,-2-1-3 16,-1 2 2-16,-2 1-3 0,-6-1 0 0,-5-1-3 15,-5 0-4-15,-4-2-5 0,-1 2 0 0,-5-3-4 16,-3 4-5-16,-7-3-15 0,-7 5-15 16,-14-6-17-16,-2 13-23 0,-37-2-37 0,33-2-46 15,-33 2-78-15,-17-8-214 0,17 8 51 0,-36 3 332 16</inkml:trace>
  <inkml:trace contextRef="#ctx0" brushRef="#br0" timeOffset="265273.5393">17932 9893 1161 0,'0'0'153'0,"-18"-6"-99"0,18 6-25 0,0 0-19 16,0 0 1-16,0 0 11 0,22-27 9 0,-22 27 1 15,30-23-3-15,-12 11-11 0,0-3-3 0,6 1-8 16,2-3 1-16,2 1-3 0,-1-1 4 16,2 0-5-16,-2 2 5 0,-1-2-3 0,0 1 7 15,-1 1-3-15,-1 0 4 0,-1 3-5 16,-5 1-2-16,0 0-5 0,-18 11 0 0,29-13-2 16,-29 13 0-16,0 0 0 0,0 0 1 0,0 0 2 15,0 0 0-15,0 0 1 0,0 0-2 0,4 26 1 16,-11-9-4-16,-4 2 4 0,-1 6-5 15,-2 0 8-15,1 3 1 0,2 5 11 0,-1-2-4 16,4 5 11-16,2-1-12 0,3 2 4 0,3-5-11 16,3 1 4-16,5-4-8 0,3-2 4 0,3-4-4 15,4-4 3-15,3-5-5 0,6 0 3 0,2-6-2 16,3-3 4-16,2-7 5 0,2-4 3 0,2-8 3 16,1-1 0-16,1-10 3 0,0-1-6 15,-3-6 8-15,0-2-12 0,-4-3 4 16,-1-1-9-16,-6-3 6 0,-2 3-9 0,-7-1 6 15,-4 1-7-15,-5 3 6 0,-3 1-7 0,-3 3 5 16,-4 2-6-16,1 2-10 0,0 4 23 0,1 3-24 16,2 2 24-16,3 1-11 0,-5 17-3 0,23-30 3 15,-3 15-8-15,6 3-5 0,5 0-11 0,5 5-21 16,-3-5-39-16,13 19-100 0,-24-22-217 0,15 18-169 16,-6 3 14-16,-11-11 463 0</inkml:trace>
  <inkml:trace contextRef="#ctx0" brushRef="#br0" timeOffset="269207.0677">16558 4345 577 0,'0'0'81'0,"-29"-3"-53"0,9 1 0 16,-2 4 15-16,-4-1 13 0,6 2 11 15,-8 0-1-15,4 2-9 0,-2-3-15 0,1 4-3 0,-3-5-2 16,3 4 3-16,-4-4-1 0,4 2 0 0,-4-4-5 15,6 3-1-15,-5-4-1 0,7 4 1 0,-3-4 1 16,2 4-5-16,-2-1-8 0,0 3-7 0,-3 3-12 16,-1 3-1-16,-1 3-3 0,-4 3 3 0,-2 4-4 15,-3 5 5-15,-6 6 15 0,-1 4-31 0,-2 5 29 16,-4 5-30-16,-2 2 9 0,1 3 11 16,-3 2-12-1,3 1 15-15,0-1-8 0,1 0 18 0,0-4-7 16,4 1 14-16,2-4 6 0,6 1-29 0,5-4 26 15,8-1-29-15,5-5 10 0,8-1 7 0,5-4-9 16,7 1 6-16,5 1-9 0,5 0 7 0,4 5-9 16,5 1 6-16,2 1-9 0,5-1 7 15,3 3-11-15,5-1 10 0,2 1-10 0,3 0 9 16,3 1 10-16,0-2-27 0,5-3 27 0,4 0-27 16,5-4 10-16,3-4 6 0,6-7-6 0,5-7 5 15,5-10-2-15,4-9 1 0,3-10 2 16,5-12-4-16,2-10 5 0,4-11-9 0,-1-9-4 0,4-6 24 15,-2-7-20-15,0-5 19 0,-1-7-3 16,-3-2-20-16,-1 0 18 0,-6-4-19 0,-4 4 2 16,-6 2 19-16,-9 5-17 0,-8 6 18 0,-10 4-4 15,-11 4-15-15,-10 6 14 0,-8 6-11 0,-12 6 11 16,-8 7-7-16,-11 3 9 0,-8 6-8 16,-11 3 6-16,-8 5-6 0,-9 2 4 0,-9 4 13 15,-8 4-33-15,-5 3 32 0,-4 4-40 0,-3-1 10 16,2 4 2-16,-1-3-33 0,7 4-3 15,-2-11-53-15,19 12-75 0,-10-20-148 0,17 3-166 16,17 7 18-16,-5-20 425 0</inkml:trace>
  <inkml:trace contextRef="#ctx0" brushRef="#br0" timeOffset="269597.696">17541 4857 1592 0,'0'0'180'0,"0"0"-149"0,0 0-23 15,26-16-6-15,-6 3 4 0,10-8 8 0,7-3-4 16,7-3 6-16,2 0-13 0,4-2 1 0,-2 1-17 15,-2 5-7-15,-6-1-22 0,1 10-22 0,-14-4-29 16,6 16-42-16,-33 2-57 0,40-7-151 0,-40 7-137 16,0 0 22-16,16 35 433 0</inkml:trace>
  <inkml:trace contextRef="#ctx0" brushRef="#br0" timeOffset="269769.5184">17731 4958 1259 0,'-24'6'304'0,"4"14"-247"15,-2-4-17-15,8 2-1 0,14-18 1 16,-25 25 3-16,25-25-9 0,0 0-11 0,0 0-14 16,0 0-8-16,0 0-3 0,0 0-1 0,23 2-2 15,2-12-15-15,11-4-28 0,1-12-50 0,21 10-89 16,-18-24-188-16,16 12-165 0,2 4 28 0,-9-9 454 16</inkml:trace>
  <inkml:trace contextRef="#ctx0" brushRef="#br0" timeOffset="273166.814">19767 4521 1610 0,'0'0'127'15,"-32"-4"-129"-15,11 4 35 0,-1-1-11 0,4 2-16 16,-2 0 22-16,0 5-24 0,-3 2 26 0,1 2-13 16,-1 2 9-16,2 3-14 0,1 0-5 0,0 0 4 15,3 2-6-15,17-17 3 0,-28 33-4 0,28-33 0 16,-14 29-3-16,14-29 0 0,1 23-3 0,-1-23 1 16,19 14-1-16,-1-9 1 0,8-2-1 15,3-3 1-15,4-4-1 0,5-1 1 16,2-1 1-16,0 0-8 0,1 2 0 0,-4 2 0 0,-4 2 0 15,-5 2 7-15,-8 3-1 0,-20-5 0 16,25 21-1-16,-19-3 5 0,-6 5-4 0,-4 7 6 0,-8 5-6 16,-5 3 7-16,-6 3-7 0,-5 1 9 15,-4-1-5-15,-2-2 7 0,1-3-8 0,0-4-10 16,7-7 7-16,4-6-16 0,22-19 10 16,-21 17-44-16,21-17-29 0,0 0-48 0,29 0-86 15,-21-27-84-15,18 4-216 0,8 1 29 0,-6-19 375 16</inkml:trace>
  <inkml:trace contextRef="#ctx0" brushRef="#br0" timeOffset="273731.0639">20236 4552 1378 0,'0'0'45'15,"-22"9"-10"-15,22-9 11 0,-19 16 17 0,19-16 2 16,-19 25-7-16,19-25-13 0,-20 34-5 0,8-14-12 15,2 5 2-15,-1 2-15 0,2 3 1 0,2 2-3 16,-1 2 3-16,0-1-6 0,0 1 10 16,-1-1-14-16,2-3 6 0,-1-1-5 0,1-2 2 15,1-3-3-15,3-5 1 0,3-19-4 0,-4 27 0 16,4-27-3-16,0 0 0 0,0 0-2 0,0 0 1 16,0 0 1-16,18 6-1 0,-18-6 2 0,14-19-1 15,-6 1 3-15,2-4-4 0,0-5 5 0,1-2-6 16,0-1 6-16,-1 0-6 0,1-4 5 15,-2 0-5-15,-1 0 7 0,1-1-7 0,-1 0 6 16,2-1-8-16,1 1 7 0,4 0-6 0,1 2 6 16,1 4-5-16,2 3-9 0,-1 5 23 0,2 5-25 15,-2 4 25-15,-1 5-12 0,0 2-2 16,-17 5 0-16,30-1 1 0,-30 1 0 0,26 10 1 16,-26-10-2-16,21 25-13 0,-14-8 26 0,-2 4-24 15,-3 4 25-15,-2 1-9 0,-5 4-6 16,-3 4 7-16,-2 0-7 0,-4 2 7 0,-2-1-6 15,-4 2 6-15,0-2-5 0,-4-1 5 0,1-3-4 16,-1-3 5-16,1-3-5 0,0-3 4 0,-1 0-4 16,2-4 1-16,0-1-2 0,0-3 2 0,1-3-2 15,2-1 2-15,0-3-2 0,1-1 2 0,18-6-1 16,-30 9 1-16,30-9-1 0,-23 6 1 0,23-6-2 16,-20 9 1-16,20-9-3 15,-19 22-10-15,9-4 25 0,-1 7-23 0,-2 4 23 16,2 2-9-16,-3 7-7 0,0-1 3 0,0 4-12 15,1 0 1-15,1 3-15 0,1-5 0 0,5-1-19 16,0-11-9-16,11-1-38 0,-5-26-30 0,19 27-61 16,-19-27-69-16,37-12-152 0,-7 7-71 0,-6-19 204 15</inkml:trace>
  <inkml:trace contextRef="#ctx0" brushRef="#br0" timeOffset="274106.0473">20371 4821 1503 0,'0'0'196'0,"-22"9"-158"15,22-9-29-15,0 0-2 0,0 20-3 0,0-20 3 16,23 9 4-16,-4-6 4 0,2-7 2 0,6 0-1 16,4-6-3-16,4-3-3 0,1-3 2 0,4-1 1 15,2-4 5-15,4 0-6 0,1 0 1 0,0-2-9 16,-5-1-2-16,-5 2-3 0,-9 2 3 0,-8 5-3 15,-20 15 5-15,22-27-2 0,-22 27 5 0,1-22-3 16,-1 22 4-16,-12-21-3 0,12 21 1 16,-26-17-2-16,7 8-15 0,-1 6 14 0,-5 0-11 15,1 4 15-15,-3 4 17 0,0 4-10 0,1 3 10 16,-2 6-8-16,0 2-5 0,1 3-4 16,0 4-7-16,3 1 0 0,2 1 0 0,3 0 0 15,3 0 0-15,2 0 0 0,6-1 0 0,3-3 0 16,6-2 0-16,4-2 0 0,7-4 0 15,-12-17 0-15,37 26 0 0,-13-19-20 0,8-2-18 16,1-5-12-16,5 1-25 0,-1-11-41 0,13 12-87 16,-22-25-179-16,17 12-178 0,-3 0 35 0,-9-12 448 15</inkml:trace>
  <inkml:trace contextRef="#ctx0" brushRef="#br0" timeOffset="274449.8058">21037 4675 1649 0,'0'0'112'0,"-21"15"-70"0,21-15-12 0,0 0-9 16,0 0-3-16,0 0-2 0,23 18 3 0,-23-18-1 15,31 0-2-15,-8-5-4 0,2-1-6 0,2-3-3 16,-2-1-3-16,1-1 0 0,-2 1 0 0,-1-1 2 16,0 1-3-16,-1 0 4 0,-4-1-5 15,-18 11 2-15,23-17-2 0,-23 17 2 0,0 0 0 16,8-21 2-16,-8 21-2 0,0 0 2 0,-20-23-3 15,20 23 1-15,-28-15-2 0,9 9-15 0,-2 1 13 16,-1 2-12-16,-1 3 13 0,0 4 15 16,-1 2-12-16,-2 4 15 0,1 3-11 0,-2 4 0 15,0 4 8-15,2 3-3 0,0 4 5 16,2 1-9-16,0 2 3 0,2 1-9 0,3-1 5 16,5-2-6-16,4 0 4 0,6-4-6 0,4-3-1 15,7-2-9-15,-8-20-2 0,33 27-12 0,-9-21-6 16,8 0-19-16,1-10-27 0,14 5-44 0,-13-19-66 15,27 20-98-15,-22-12-222 0,6-4 29 0,7 10 300 16</inkml:trace>
  <inkml:trace contextRef="#ctx0" brushRef="#br0" timeOffset="274793.5533">21650 4628 1289 0,'0'0'238'0,"-35"-5"-145"0,35 5-18 16,-39 0-17-16,20 5-12 0,-7 1-12 0,2 5-1 15,-3 1-4-15,3 6 4 0,-3 2-6 0,4 4 3 16,0 1-10-16,2 3 1 0,4-1-9 16,4 2-3-16,3-5-9 0,5-3 0 0,5-5 0 15,0-16 0-15,16 22 0 0,-16-22 0 0,36 9 0 16,-12-12 0-16,4-8 0 0,3-4 0 0,4-9 0 16,3-7 0-16,4-5 0 0,-1-5 0 0,1-5 0 15,-1-2 0-15,0-3 0 0,-1 0 0 16,-2-1 0-16,-1 2 0 0,-1 2 0 15,-2-2 0-15,-3 1 0 0,-3 0 0 0,-5 3 0 16,-4 7 0-16,-5 7 0 0,-5 9 0 0,-9 23 0 16,3-18 0-16,-3 18 0 0,0 0 0 0,-25 30 0 15,5 3 0-15,-3 13 0 0,-6 9 0 0,-4 12 0 16,-1 3 0-16,-5 5 0 0,2 4-4 0,1-3-7 16,4-6-16-16,10-2-52 0,-1-22-64 0,30 0-474 15,-13-8-12-15,11-4 93 0</inkml:trace>
  <inkml:trace contextRef="#ctx0" brushRef="#br0" timeOffset="293453.0231">397 10582 1047 0,'0'0'326'0,"0"0"-254"16,0 0-35-16,25-21-10 0,-25 21 9 0,36-18 5 15,-14 6-1-15,9 3-10 0,-2-4-12 0,4 4-9 16,2-1-5-16,1 0-4 0,3 1 1 0,0 0-3 16,1 1 2-16,-1 1-2 0,0-1 2 0,1 3-2 15,0-1 3-15,-2 3-2 0,0-2 2 0,-2 1-4 16,-4 3-8-16,-1-3-8 0,0 4-14 0,-8-3-11 15,5 4-13-15,-11-7-16 0,9 11-25 0,-26-5-41 16,34-1-72-16,-34 1-157 0,0 0-82 0,25 2 274 16</inkml:trace>
  <inkml:trace contextRef="#ctx0" brushRef="#br0" timeOffset="293703.0728">541 10739 1490 0,'0'0'124'0,"-23"5"-88"0,23-5-30 0,0 0-15 16,0 0-1-16,0 0 4 0,0 0 5 0,20 0 2 15,-20 0 1-15,25 1-2 0,-25-1 0 0,34 1-1 16,-11 1 0-16,5-2 0 0,2-3 0 16,7 1 0-16,2-3-9 0,5 0-4 0,2-2 1 15,7 0 0-15,2-3 9 0,3-3 0 0,2-3-14 16,3 3-6-16,-3-9-26 0,3 9-24 0,-14-12-52 15,9 15-65-15,-20-13-128 0,-2 1-141 0,6 13 153 16,-25-17 307-16</inkml:trace>
  <inkml:trace contextRef="#ctx0" brushRef="#br0" timeOffset="294031.1517">1279 10188 1463 0,'-19'1'183'0,"19"-1"-170"16,0 0-2-16,0 0-12 0,0 0-5 0,0 0 1 15,0 0 5-15,0 0 7 0,0 0 4 0,0 0 4 16,26 7-12-16,-7-1 32 0,4 3-34 0,1-1 30 16,5 2-23-16,4 2-4 0,0-1 0 0,2 2-2 15,2 2 6-15,0-2-2 0,0 4 5 0,-1 0-6 16,0 0 3-16,-4 1-5 0,1 1 2 0,-5-1-5 15,-5 2 3-15,-3-1-5 0,-6 2 6 0,-5 0-5 16,-4 2 5-16,-6 0-4 0,-4 2 5 0,-7-1-6 16,-5 4 6-16,-5-1-7 0,-6 2 8 15,-3 0-6-15,-3-1 4 0,-1-2-5 0,2-3 4 16,1-3-4-16,6 0-11 0,3-5 29 0,3 0-30 16,20-15 26-16,-22 15-26 0,22-15-22 0,0 0-41 15,0 0-87-15,0 0-124 0,0 0-307 0,0 0 64 16,16-32 373-16</inkml:trace>
  <inkml:trace contextRef="#ctx0" brushRef="#br0" timeOffset="304285.4419">2843 9912 736 0,'0'0'172'0,"13"-22"-89"16,-13 22-12-16,0 0-9 0,20-20-2 0,-20 20 5 15,14-18-9-15,-14 18-6 0,0 0-8 0,15-21-8 16,-15 21-10-16,0 0-7 0,0 0-5 0,0 0 2 16,0 0-1-16,0 0 3 0,0 0 1 15,0 0-1-15,0 0 0 0,-6 21-7 0,6-21 1 16,-17 32-7-16,4-10 7 0,-6 2-7 0,-1 3 7 16,-6 2-4-16,-1 1 7 0,-3 1-3 0,1 3 10 15,-4-1-6-15,3 1-4 0,-3-3 24 0,4 0-27 16,1-6 28-16,4 0-18 0,5-5-6 0,19-20-1 15,-22 25-9-15,22-25-1 0,0 0-4 0,0 19 2 16,0-19 0-16,23 11 3 0,-1-6 1 0,5-2-2 16,7-5 1-16,5-3-1 0,6-4 2 0,2-3-3 15,8-3 2-15,1 1-2 0,2-2 3 0,2 1-5 16,-4 0 6-16,-1 0-5 0,-4 1-15 0,-5 0 17 16,-4 5-19-16,-3-1 31 0,-3 2-12 15,-6 2 12-15,-3 0-11 0,-7-1-3 0,-3 4-3 16,-17 3-4-16,20-6 1 0,-20 6 3 0,0 0 3 15,0 0 2-15,0 0 0 0,-21-20-2 0,3 12 1 16,-4-3-1-16,-3 0 4 0,-6-2-3 0,-3-2 3 16,-1 1-1-16,-4-3 0 0,1-2-2 0,1-1 3 15,2 1-5-15,5-2 4 0,3 3-9 0,7 1-4 16,3-2-16-16,17 19-18 0,-21-29-30 0,21 29-31 16,-5-22-40-16,5 22-48 0,0 0-51 0,34-16-125 15,-7 24-60-15,-27-8 336 0</inkml:trace>
  <inkml:trace contextRef="#ctx0" brushRef="#br0" timeOffset="304805.0437">3597 9935 1207 0,'-10'-23'216'16,"10"23"-174"-16,9-17-16 0,-9 17 1 0,22-23 13 15,-3 16 6-15,-19 7-2 0,35-18-14 0,-18 9-10 16,0 3-8-16,-17 6-6 0,32-9-4 0,-32 9 0 15,28-3 0-15,-28 3-1 0,27 3 1 0,-27-3 0 16,23 8-1-16,-23-8 0 0,18 13 2 0,-18-13-3 16,14 17 3-16,-14-17-2 0,7 26 5 0,-7-9 0 15,0 3 4-15,-4 2-2 0,2 2 2 0,-2 1-5 16,2 3 8-16,-1-2-5 0,3 0 3 16,1-2-7-16,4-1-1 0,3-1-5 0,3-1-8 15,-11-21 28-15,29 28-28 0,-11-20 31 0,3-3-18 16,4-5 1-16,4-5 1 0,3-5-13 0,3-4 30 15,1-8-25-15,-2-2 29 0,-2-8-10 0,-1 0-8 16,-6-2 3-16,-2-1-8 0,-5-1 10 0,-5 1-5 16,-6-1 10-16,-3 5-5 0,-4 0-1 0,-5 3-8 15,-1 2 1-15,-3 2-7 0,1 4 3 0,-1 3-3 16,9 17 3-16,-12-28-2 0,12 28-5 0,0 0-5 16,0 0-8-16,0 0-6 0,0 0-2 0,23-13-7 15,-2 19-10-15,0-3-19 0,11 12-42 0,-8-14-48 16,21 23-108-16,-20-17-179 0,12 3-88 0,9 12 251 15</inkml:trace>
  <inkml:trace contextRef="#ctx0" brushRef="#br0" timeOffset="305372.5133">2494 10670 1228 0,'0'0'83'0,"43"-12"-4"0,-11-2-9 16,18 5-3-16,3-10 3 0,13 7-13 0,6-9-7 16,10 7-14-16,3-4-1 0,8 4-12 0,1 1-3 15,1 3-5-15,2 1 1 0,-2 3-2 0,-2 1-3 16,0 0-3-16,1 0-4 0,-1 0 0 0,0-1-2 15,-3 0-2-15,1-2 4 0,-1-1-4 0,-5-1 2 16,-2 0-5-16,-9 1-8 16,-7-1-9-16,-7 3-9 0,-12-1-16 0,-4 7-20 15,-16-9-41-15,5 20-99 0,-33-10-195 0,0 0-163 16,0 0 113-16,0 0 450 0</inkml:trace>
  <inkml:trace contextRef="#ctx0" brushRef="#br0" timeOffset="306014.4481">3152 10923 1426 0,'0'0'53'0,"0"0"-36"16,0 0-7-16,22-18 15 0,-22 18 8 0,30-21 9 15,-8 13-5-15,-4-1-14 0,3 3-9 16,-2 2-8-16,1 1-5 0,-2 3 0 16,-18 0-1-16,29 6-1 0,-29-6 2 0,22 16-1 15,-22-16 4-15,20 24-1 0,-12-7 5 0,-2 2-4 16,-1 3 5-16,-2 2-8 0,-3 3 6 0,-2 1-5 15,1 2 8-15,-4 3-4 0,2-1 6 0,-1-2-7 16,2-2 4-16,2-6-7 0,2-3 4 0,-2-19-4 16,12 28 2-16,-12-28 0 0,23 15 2 15,-23-15 2-15,37-1 2 0,-13-7 1 0,4-4-5 16,4-5 4-16,3-5-4 0,1-5 8 0,3-5-5 16,-1-3 4-16,-1 0-6 0,-3 1 4 0,-5 4-5 15,-5 2 6-15,-4 4-1 0,-7 2 7 16,-5 4 1-16,-8 18 3 0,5-28-3 0,-5 28-3 15,-3-20-3-15,3 20-3 0,0 0-6 0,-11-17-4 16,11 17 0-16,0 0 0 0,0 0 0 16,0 0 0-16,0 0 0 0,0 0-10 0,0 0-10 15,26-12-16-15,-7 2-24 0,12 6-33 0,-4-19-71 16,30 23-225-16,-8-18-223 0,10-1 42 0,13 8 478 16</inkml:trace>
  <inkml:trace contextRef="#ctx0" brushRef="#br0" timeOffset="306439.802">5409 10284 1341 0,'-7'-20'124'0,"7"20"-49"15,0 0-25-15,0 0-10 0,0 0-5 0,0 0-7 16,0 0-7-16,18-15-1 0,-18 15-6 16,23-13-4-16,-5 5-4 0,4-1-6 0,4 0 2 15,2-1 7-15,2 0-32 0,2 0 28 16,1 3-42-16,-3-1 8 0,4 5-24 0,-8-4-23 15,6 13-34-15,-32-6-117 0,42-11-235 0,-25 23-62 16,-17-12 286-16</inkml:trace>
  <inkml:trace contextRef="#ctx0" brushRef="#br0" timeOffset="306580.4279">5442 10473 1791 0,'0'0'42'0,"0"0"-33"16,24 6-9-16,4-12 4 0,11-5-3 0,10-3 3 15,7-4-6-15,7-2-4 0,4-4-28 0,14 10-83 16,-15-22-258-16,23 12-242 0,2-2 35 16,-6-13 465-16</inkml:trace>
  <inkml:trace contextRef="#ctx0" brushRef="#br0" timeOffset="309221.2085">7182 9881 749 0,'4'-28'16'0,"-4"28"-12"0,-5-24 13 15,5 24 22-15,-13-17 26 0,13 17 16 0,-24-11 0 16,24 11-19-16,-34-4-14 0,14 8-11 0,-7-1 0 16,-1 7 6-16,-6-3 3 0,5 11 6 0,-9-4-1 15,6 9 8-15,-6-4 0 0,5 9 3 0,-5-5-13 16,9 6-4-16,-3-3-19 0,8 5-2 0,3-1-12 16,7 0 2-16,5-1-7 0,7-1 2 15,4-4 14-15,7-2-30 0,6-4 30 0,6-1-31 16,7-4 9-16,9-4 2 0,3-8-3 0,5-7 1 15,7-9 2-15,5-7 9 0,3-11-25 16,4-6 28-16,-2-8-23 0,-2-3 11 0,-2-4 9 16,-2 0-14-16,-7 0 9 0,-5 2-12 0,-7 4 10 15,-9 2-8-15,-7 5 9 0,-8 3-6 0,-8 6 6 16,-4 3-6-16,-6 5-13 0,-2 2 28 16,-5 1-27-16,-3 4 28 0,-2 4-13 0,-2 5-3 15,-3 6 0-15,3 6 1 0,-3 10-3 0,-1 7-11 16,1 4 30-16,0 10-26 0,4 7 25 0,2 6-9 15,5 4-12-15,5 1 9 0,6 2-17 0,3-3-1 16,10 1-31-16,-1-7-15 0,14 8-55 0,-9-16-34 16,25 17-100-16,-21-16-180 0,8-4-76 15,14 10 192-15</inkml:trace>
  <inkml:trace contextRef="#ctx0" brushRef="#br0" timeOffset="309621.3874">6653 10511 1335 0,'0'0'101'0,"0"0"-71"16,0 0-21-16,0 0-1 0,23-6 14 0,-4-3 16 15,8 4 11-15,1-6 4 0,10 4-7 16,-1-5-7-16,8 2-12 0,3-4-3 0,8 2-6 15,3-4-3-15,3 0-8 0,1 1-1 0,1 0-7 16,2 1-8-16,-2-2-16 0,-3 4-18 0,-6-6-36 16,1 14-35-16,-21-12-46 0,14 22-75 0,-26-9-132 15,-1-1-124-15,6 19 189 0,-28-15 302 0</inkml:trace>
  <inkml:trace contextRef="#ctx0" brushRef="#br0" timeOffset="310027.6574">7089 10750 1438 0,'0'0'55'0,"0"0"-21"0,-7-18-2 0,7 18 4 16,0 0 5-16,0 0 3 0,0 0-9 0,0 0-7 15,0 0-7-15,0 0-12 0,0 0-4 0,0 0 0 16,-7 17 4-16,4 1 1 0,0 6-10 15,-3 3 25-15,1 4-28 0,-3 1 31 0,0 3-9 16,-1 0-8-16,1 0 9 0,-3-1-11 0,2 0 6 16,-1-3-6-16,4-2 3 0,1-3-10 15,4-7 2-15,1-19-5 0,6 23 2 0,-6-23-2 16,0 0 1-16,23 7 0 0,-23-7 1 0,22-8 1 16,-22 8-2-16,28-29 2 0,-12 4-2 0,-2-5 5 15,1-2-6-15,-3 0 5 0,-1 3-6 0,-1 0 7 16,-3 2 0-16,-3 2 10 0,-3 1-2 0,-2 1 5 15,-3 1-6-15,0 0-14 0,1 3 20 16,-1 0-21-16,4 19 6 0,-2-29-3 0,2 29 0 16,3-20 0-16,-3 20 0 0,0 0 0 15,26-22 0-15,-7 14 0 0,3-2 0 0,7-1 0 16,2 1-3-16,6-1-40 0,1-6-28 0,7 8-47 16,-12-17-89-16,26 17-257 0,-15-5-140 0,1-2 68 15,9 14 536-15</inkml:trace>
  <inkml:trace contextRef="#ctx0" brushRef="#br2" timeOffset="313986.8423">6493 10258 857 0,'0'0'163'0,"-22"16"-93"16,22-16 3-16,-22 15-6 0,22-15-3 0,0 0-1 16,-18 14-12-16,18-14-11 0,0 0-2 0,0 0 4 15,23 6 5-15,-1-5 6 0,2-13-1 0,12-2-7 16,5-11-7-16,7-4 0 0,8-7-34 0,7-3 23 16,3-4-24-16,7-1 8 0,-2-3 6 15,-2 2-13-15,-1 3 3 0,-7 4-9 16,-7 4 6-16,-5 5-7 0,-8 6 4 0,-4 3-3 15,-10 5 3-15,-4 6-3 0,-23 9 1 0,27-10-9 16,-27 10-8-16,0 0-10 0,0 0-9 0,0 0-8 16,0 0-13-16,0 0-14 0,0 0-21 0,0 0-28 15,6 30-43-15,-6-30-49 0,0 0-126 16,1 20-96-16,-1-20 199 0</inkml:trace>
  <inkml:trace contextRef="#ctx0" brushRef="#br2" timeOffset="315571.5523">7767 9936 1257 0,'0'0'68'0,"-1"-23"-42"0,1 23-15 15,13-25-4-15,-2 7 7 0,-11 18 0 0,32-34 5 16,-13 16-8-16,0 1 1 0,-1 2-10 0,0 1 1 0,-1 3-4 15,-17 11 2-15,28-15-2 0,-28 15 1 0,18-5-3 16,-18 5 1-16,0 0 2 0,0 0 0 0,0 0 3 16,0 0 1-16,12 25 1 0,-12-25-2 0,-7 30 2 15,-1-11-4-15,0 3 4 0,-3 2-3 16,2 3 10-16,-1 1-5 0,1 3 9 0,0 1-6 16,3 1 4-16,1 0-8 0,4-3 5 0,2-2-8 15,5-5 6-15,4-6-7 0,-10-17 5 0,29 23 21 16,-9-17-18-16,6-6 2 0,4-2 13 0,1-8-17 15,6-2 20-15,-5-8 5 0,5-1-14 16,-5-6 3-16,0-1-7 0,-4-3 6 0,-1 1-14 16,-7-3 5-16,-1 3-7 0,-7 2 10 0,-2 1-6 15,-6 2 7-15,-1 2-9 0,-4 0 0 0,-3 4-3 16,-2 0-1-16,6 19-3 0,-17-29 1 16,17 29-3-16,-16-18 2 0,16 18-3 0,0 0-5 15,-18-12-10-15,18 12-16 0,0 0-33 0,0 0-28 16,0 0-33-16,13 17-75 0,-13-17-111 15,0 0-202-15,31 23 49 0,-31-23 453 0</inkml:trace>
  <inkml:trace contextRef="#ctx0" brushRef="#br2" timeOffset="315743.5192">8474 10061 1685 0,'-29'6'128'0,"10"-3"-102"0,19-3-10 15,-20 2-3-15,20-2 0 0,0 0-6 16,0 0-7-16,0 0-7 0,0 0-15 0,3-28-18 16,-3 28-28-16,17-30-37 0,9 24-63 0,-18-25-118 15,13 13-253-15,7 6 21 0,-9-12 384 0</inkml:trace>
  <inkml:trace contextRef="#ctx0" brushRef="#br2" timeOffset="316649.677">9128 9483 693 0,'0'0'83'0,"-22"-8"-46"0,22 8-4 16,0 0 5-16,-22 4-6 0,22-4 0 16,0 0-14-16,-17 11-3 0,17-11-5 0,0 0-1 15,0 0-5-15,0 0-1 0,-12 18 2 0,12-18 6 16,0 0 25-16,0 0-5 0,0 0 6 0,0 0 5 16,0 0-19-16,0 0 16 0,0 0-3 15,16 18 2-15,-16-18-3 0,0 0 5 0,0 0 2 16,0 0 5-16,0 0 2 0,0 0-3 0,0 0-4 15,0 0-11-15,0 0-9 0,0 0-7 16,0 0-6-16,0 0-3 0,0 0-2 0,0 0-1 16,0 0-3-16,0 0-1 0,0 0 0 0,0 0-2 15,0 0 1-15,0 0-3 0,0 0 0 0,0 0-1 16,0 0 0-16,0 0 1 0,0 0 2 0,0 0 1 16,0 0 1-16,0 0 0 0,0 0 0 0,0 0 0 15,0 0-1-15,0 0 3 0,0 0-2 0,0 0 2 16,0 0 0-16,0 0-1 0,0 0 1 15,0 0-1-15,0 0 1 0,0 0-1 16,0 0 1-16,0 0 1 0,0 0 3 0,0 0 4 16,0 0 8-16,0 0 7 0,0 0 6 0,0 0 0 15,0 0-2-15,0 0-5 0,0 0-3 0,0 0-5 16,0 0-4-16,0 0-4 0,0 0-4 0,0 0-2 16,0 0 0-16,0 0-1 0,0 0-1 15,0 0 0-15,0 0-1 0,0 0 0 0,0 0 0 16,0 0-2-16,0 0 0 0,0 0 0 0,0 0 1 15,0 0 1-15,0 0 0 0,13 20-14 0,-13-20 30 16,0 24-28-16,-2-6 27 0,-6 4-12 16,-2 3-4-16,-4 4 4 0,-4 0-6 0,-2 3 6 0,-3 0-7 15,-3 1 9-15,-6 1-7 0,0 0 7 16,0-1-6-16,0-1 8 0,3-3-2 16,3-4 8-16,3-4-5 0,5-3 3 0,18-18-6 15,-22 25-1-15,22-25-2 0,0 0 0 0,0 0-1 16,0 0 0-16,22 10 1 0,-3-15 0 0,6-4 1 15,5-5-2-15,8-3 3 0,3-2-4 0,5 1 6 16,-1 0-5-16,0 0 3 0,-2 1-4 0,-3 1 3 16,-4 3-5-16,-3 2 0 0,-1 2-1 0,-4 4 2 15,-3 2-1-15,-1 2-1 0,-5-1-5 16,-19 2-2-16,28 2-3 0,-28-2-2 0,19 2-3 16,-19-2-5-16,0 0 0 0,0 0 5 15,0 0 10-15,0 0 7 0,0 0 3 0,0 0-1 16,0 0-1-16,0 0 0 0,-11-27 1 0,11 27 4 15,-18-27-4-15,6 10 4 0,1-3-5 0,-2-1 4 16,-1-5-4-16,-1 0 7 0,-2-4-6 16,-1 1 9-16,1 0-7 0,0 2-13 0,3 1 29 15,2 3-34-15,1 4 31 0,2 2-19 0,9 17-22 16,-14-22-20-16,14 22-30 0,0 0-59 0,-20-16-108 16,20 16-264-16,0 0-7 0,0 0 364 0</inkml:trace>
  <inkml:trace contextRef="#ctx0" brushRef="#br2" timeOffset="317071.557">9759 9397 969 0,'0'0'147'0,"0"0"-33"0,0 0-12 15,0 0-11-15,0 0-15 0,0 0-12 0,0 0-19 16,0 0-11-16,0 0-10 0,-18 17-3 0,18-17-4 16,-15 29 7-16,3-10-3 0,1 7 2 0,-3 1 13 15,0 4-31-15,-2 0 25 0,1 3-25 0,-1 0 5 16,0 3 6-16,3 0-11 0,0-2 2 16,3 0-8-16,2-3 4 0,3-3-7 15,2-2 7-15,1-4-8 0,1-3-5 0,5-1-9 16,-4-19-5-16,11 26-24 0,-11-26-26 0,0 0-58 15,0 0-112-15,29 1-315 0,-29-1 18 0,20-20 311 16</inkml:trace>
  <inkml:trace contextRef="#ctx0" brushRef="#br2" timeOffset="317243.4315">9482 9630 1632 0,'-40'3'139'0,"40"-3"-94"16,0 0-23-16,0 0-5 0,0 0-2 0,7 21 7 15,-7-21-1-15,41 8-2 0,-11-8-5 16,5-3-6-16,7-2-8 0,1-2-14 16,6 1-25-16,-7-8-52 0,17 16-118 0,-28-18-262 15,17 9-144-15,-2 2 101 0</inkml:trace>
  <inkml:trace contextRef="#ctx0" brushRef="#br2" timeOffset="319926.7649">15348 8155 1132 0,'-19'-5'20'0,"2"0"-5"0,17 5-1 16,-26-11-3-16,26 11-3 0,0 0-2 0,-17-18 1 15,17 18-2-15,0 0 2 0,3-17 4 0,-3 17 14 16,0 0 12-16,19-20 16 16,-2 17 5-16,-17 3 3 0,36-11-4 0,-15 2-6 15,11 3-6-15,2-5-7 0,9 1-9 0,2-3-7 16,9-1-9-16,4-3-5 0,6 1-7 0,2-4 3 16,4 2-7-16,0-1 5 0,0-1-13 0,2 3-7 15,-8-3-19-15,8 7-16 0,-11-9-27 0,7 13-39 16,-18-15-49-16,11 19-132 0,-10-3-152 15,-14-7 22-15,7 18 362 0</inkml:trace>
  <inkml:trace contextRef="#ctx0" brushRef="#br2" timeOffset="320839.8901">17641 7583 619 0,'0'0'-43'0,"0"0"-2"0,0 0 9 0,-20-8 25 15,20 8 15-15,0 0 5 0,0 0-2 0,0 0-4 16,0 0-2-16,0 0 2 0,0 0 15 0,0 0 20 15,0 0 25-15,0 0 19 0,0 0 20 16,0 0-6-16,0 0 10 0,0 0-9 16,0 0-10-16,0 0-19 0,0 0-11 0,-17 5-14 15,17-5 0-15,0 0-1 0,0 0 0 0,-19 5-4 16,19-5-6-16,0 0-9 0,0 0-10 0,0 0-12 16,0 0-2-16,0 0 0 0,0 0 3 0,18-2 6 15,-18 2-2-15,33-8 3 0,-11 2-3 0,3 0-1 16,3-1-4-16,3 0 1 0,-2 0-2 15,-1 1 1-15,-4 1 0 0,-2 0-1 0,-4 2 0 16,-18 3 0-16,26-1-1 0,-26 1 0 0,0 0 1 16,0 0 1-16,15 18 2 0,-15-18-3 0,-10 29 4 15,1-6-5-15,-2 5 5 0,-2 5 17 0,-3 4-19 16,-2 2 33-16,0 6-23 0,-3-4 6 16,3 0 6-16,1-2-11 0,6-3 8 0,5-7-10 15,6-5 1-15,7-6-6 0,-7-18-1 16,33 19-2-16,-9-17 7 0,5-7 3 0,4-2 4 15,2-11 6-15,3-4-6 0,2-7 3 0,0-4-9 16,2-2 4-16,0-2-12 0,-2-2 6 0,2-1-8 16,-4 1-14-16,-6 1 23 0,-4 0-23 0,-6 6 22 15,-5 1-3-15,-5 5-3 0,-4 3 8 0,-6 5-3 16,-4-1 4-16,2 19-5 0,-12-26 2 16,12 26-4-16,-19-15 1 0,19 15-3 0,0 0-2 15,-20-4-1-15,20 4-2 0,0 0-3 0,0 0-8 16,0 0-9-16,-4 16-17 0,4-16-9 15,13 25-28-15,-13-25-29 0,31 26-75 0,-31-26-121 16,34 5-238-16,-6 5 15 0,-6-11 343 0</inkml:trace>
  <inkml:trace contextRef="#ctx0" brushRef="#br2" timeOffset="321027.4087">18611 7895 1925 0,'-23'7'27'0,"5"-5"-10"16,18-2-11-16,-18 2-2 0,18-2-1 16,0 0-3-16,0 0-11 0,0 0-12 15,0 0-18-15,0 0-28 0,18-31-42 0,8 31-72 16,-19-25-170-16,20 12-209 0,1 1 54 0,-5-11 388 16</inkml:trace>
  <inkml:trace contextRef="#ctx0" brushRef="#br2" timeOffset="321636.7567">19402 7534 1324 0,'0'0'103'16,"0"0"-49"-16,24-6-9 0,-24 6-7 15,0 0-7-15,0 0-6 0,17-7-11 0,-17 7-5 16,0 0 2-16,0 0 4 0,0 0 1 0,0 0-4 15,0 0 1-15,-23 25-5 0,23-25 4 16,-33 33 3-16,14-10 8 0,-7-1 1 0,2 4-6 16,-4 1 25-16,1 3-31 0,-2 3 22 0,-1 2-14 15,2-1-7-15,0-1 7 0,2-4-8 0,2-4 5 16,3-2-9-16,5-2 0 0,16-21-3 16,-20 29 0-16,20-29-5 0,0 0 1 0,-2 21-3 15,2-21 2-15,0 0-1 0,27 9 0 0,-10-9 1 16,3-1-1-16,5-3 1 0,3-2 0 0,3-1 0 15,4-1 0-15,1 1 1 0,0 0-1 0,4 2 2 16,0 0-1-16,1 2 0 0,2-1-3 0,-2 2-3 16,-1-1-2-16,-1 2 0 0,-4 0 1 15,-2-1 0-15,-4 2 1 0,-3 0-3 16,-5 0 0-16,-21 0-1 0,25 0 0 0,-25 0 2 16,0 0 4-16,0 0 2 0,0 0 3 0,0 0 1 15,-2-18-1-15,2 18-1 0,-26-24-2 0,7 8 3 16,-2-1-4-16,-2-3 4 0,-4-3-4 0,0-2 5 15,-3-3-6-15,1-1-13 0,0-2 24 0,2 2-24 16,3 3 25-16,3 2-6 0,5 1-6 16,4 3 1-16,2 3-12 0,10 17-16 0,-9-23-23 15,9 23-31-15,0 0-31 0,18-10-67 0,-21-7-125 16,3 17-202-16,33-3 13 0,-33 3 372 16</inkml:trace>
  <inkml:trace contextRef="#ctx0" brushRef="#br2" timeOffset="321996.1624">20265 7255 1257 0,'0'0'113'0,"0"0"-44"16,-23-16-11-16,23 16-10 0,-21 5-3 0,21-5 0 15,-31 22-5-15,10-3 5 0,-8 2-7 0,2 5 1 16,-3 1-9-16,-1 4 5 0,-1 2-8 0,1 5 3 16,-2 0-8-16,4 3 4 0,0 1-9 15,6-4-7-15,2-1 18 0,7-2-25 0,3-3 17 16,5 0-18-16,4-3-2 0,6-3 0 0,5-3-1 15,4-3 1-15,5-3-4 0,4-5-4 0,6-3-12 16,4-4-5-16,3-2-14 0,1-8-15 0,6 4-36 16,-11-15-38-16,13 13-55 0,-23-24-102 15,8 8-246-15,-3 3 52 0,-14-12 280 0</inkml:trace>
  <inkml:trace contextRef="#ctx0" brushRef="#br2" timeOffset="322152.3818">19756 7606 1564 0,'-22'1'201'16,"22"-1"-167"-16,0 0-20 0,-6 17-5 0,6-17 2 16,33 11 4-16,-7-10 3 0,8 0 1 0,6-3 2 15,9-1-1-15,6-4-2 0,7 0-8 16,5-3-5-16,1-2-22 0,2 4-31 16,-9-8-52-16,7 17-79 0,-24-23-117 0,6 19-262 15,-6 0 20-15,-10-6 316 0</inkml:trace>
  <inkml:trace contextRef="#ctx0" brushRef="#br2" timeOffset="322714.8862">17338 7218 1004 0,'0'0'54'0,"6"-20"-5"0,-6 20 12 16,0 0-2-16,21-22 4 0,-21 22-8 0,18 0-8 15,-18 0 0-15,0 0 1 0,23 37 5 0,-19-13-7 16,3 15 3-16,-4 2-17 16,-1 9 1-16,-3 4-24 0,-3 4 7 0,-2 5-15 15,-1 1 4-15,-4 1 20 0,-1 3-21 0,-4-3 15 16,1 0-11-16,-2-1-14 0,1-3 11 0,4-5-19 15,1-8 2-15,8-5-29 0,-3-11-16 0,14 4-58 16,-8-36-56-16,22 43-181 0,-4-29-172 0,-1-13 82 16,14 8 385-16</inkml:trace>
  <inkml:trace contextRef="#ctx0" brushRef="#br2" timeOffset="323324.284">17252 7306 1734 0,'0'0'13'0,"-3"-18"-16"16,22 7-4-16,6-5-1 0,15 2 5 0,5-1-3 16,9 2 1-16,3-1-8 0,5 2 1 0,5 1-1 15,4 2 7-15,7 0 0 0,7 2 0 0,3-1-11 16,9 0-10-16,4-3-10 0,10 5 1 0,3-2 8 15,3 3 15-15,1-1 6 0,2 1 6 16,4 3 3-16,-2-3 9 0,2 5 8 0,-2-2 4 16,-2 2-2-16,-3-2-5 0,0 2-6 15,-7-1 0-15,-2-1-2 0,-4-1 0 0,-6 2-2 16,-5-3-1-16,-6 2-2 0,-8 0-2 0,-7 0-1 16,-10 2 0-16,-11 2-1 0,-11 0-5 0,-9 2-3 15,-9 0-7-15,-22-4-2 0,19 8 3 0,-19-8 5 16,0 0 4-16,0 0 4 0,-22 19-1 15,22-19 2-15,-33 15-2 0,15-9 3 0,1 1-2 16,-1-1 3-16,18-6-1 0,-29 10 1 0,29-10-1 16,-23 7 2-16,23-7-3 0,0 0 1 0,-21 7-1 15,21-7 0-15,0 0-4 0,0 0-1 0,0 0 1 16,0 0 1-16,0 0 3 0,0 0 2 16,17 10 0-16,-17-10 0 0,0 0 8 15,23 16 9-15,-23-16 7 0,15 21 9 0,-15-21-9 16,15 31 7-16,-8-13-7 0,2 7 5 0,-3-1-3 15,3 5 2-15,-2 0-7 0,2 3 6 0,-2-1-11 16,1 3 2-16,-1 1-12 0,-1 1 1 0,-3 1-10 16,1-2 6-16,-3 1 12 0,-1 0-25 0,-1 1 25 15,-3-2-26-15,2 0 6 0,-1-6 6 0,3-1-12 16,0-3 2-16,5-4-6 0,1-2 1 16,-6-19-1-16,19 29-1 0,-19-29-12 0,23 18-22 15,-6-9-3-15,-17-9-10 0,31 4-20 16,-31-4-18-16,27-2-51 0,-27 2-38 0,0 0-46 0,0 0-77 15,-4-30-64-15,4 30 191 0</inkml:trace>
  <inkml:trace contextRef="#ctx0" brushRef="#br2" timeOffset="323636.9225">20416 7990 806 0,'0'0'168'0,"0"0"-34"15,-23 12-18-15,23-12-8 0,0 0-11 0,0 0-13 16,-21 14-21-16,21-14-16 0,-19 3-19 0,2-1-14 15,-8-1-10-15,-5 0-3 0,-8 0 0 0,-7 0 0 16,-6 2 6-16,-3-1 9 0,-10-1 5 16,-3 3 3-16,-8-3-1 0,-2 3-3 15,-10 0-2-15,-4 3 2 0,-10 0-2 0,-1 2 1 16,-7-1-3-16,0 3-3 0,-8 0-4 0,-2 1-1 16,-3 1-3-16,-1 0 0 0,-1 0-3 0,0-1 3 15,0 0-6-15,-2-3 5 0,4 0-2 0,7-2 0 16,0 0 0-16,6 1 1 0,3-5 0 0,4 1 5 15,8-3 1-15,8-1 1 0,7 0-2 16,10 0-4-16,4-1-2 0,8 1-1 0,6-1-2 16,7 1 0-16,11 0-10 0,8-2-11 0,25 2-29 15,-25-6-49-15,25 6-101 0,0 0-309 0,30-12-51 16,-5 4 42-16</inkml:trace>
  <inkml:trace contextRef="#ctx0" brushRef="#br2" timeOffset="327463.1343">894 12242 870 0,'0'0'315'0,"-27"19"-237"0,27-19-24 15,0 0-21-15,-12 18-7 0,12-18-3 0,0 0 3 16,0 0 3-16,17 11 5 0,-17-11 4 16,33-4-1-16,-9-6-5 0,9-1-6 0,4-5-6 15,7-3-13-15,1-2 0 0,4-2-9 0,-1 2 5 16,2 3-12-16,0 5-4 0,-5 2-15 15,-1 8-12-15,-11-2-21 0,3 14-27 0,-16-10-44 16,10 19-77-16,-30-18-99 0,20 18-168 0,-3 7 185 16,-17-25 291-16</inkml:trace>
  <inkml:trace contextRef="#ctx0" brushRef="#br2" timeOffset="327713.0403">922 12516 1264 0,'-15'24'175'16,"15"-24"-148"-16,0 0-25 0,0 0-6 0,32-2 5 16,-7-1 4-16,6-4 4 0,3-3 3 15,4-2-3-15,5-2-1 0,3-1-9 0,5-1 2 16,3-1-15-16,2 4-29 0,-8-5-34 0,10 11-23 15,-17-14-37-15,10 16-27 0,-14-13-67 0,-8-1-197 16,13 16 115-16,-21-22 313 0</inkml:trace>
  <inkml:trace contextRef="#ctx0" brushRef="#br2" timeOffset="328025.5439">1560 11932 1509 0,'0'0'71'0,"-19"0"-33"16,19 0-27-16,0 0-11 0,0 0 2 15,0 0 12-15,20 3 7 0,-20-3 9 0,28 3-2 16,-8-3-3-16,4 1-4 0,4-2-4 0,4-2-3 16,0 1-6-16,2 1-5 0,-2-1-2 15,0 2-1-15,-4 3 0 0,-3 0-1 0,0 5 0 16,-2 0 3-16,-3 4-2 0,-1 3 4 0,-5 3-1 15,-3 3 5-15,-4 1 14 0,-2 6-27 0,-5 3 24 16,-5 2-25-16,-6 4 7 0,-4 0 8 16,-6-1-9-16,-3 1 5 0,-1-3-8 0,0-3 6 15,0-1-5-15,4-4 4 0,0-6-6 0,3-3-3 16,18-17-18-16,-27 23-15 0,27-23-45 0,-17 10-49 16,25 7-140-16,-8-17-308 0,0 0 48 0,0 0 347 15</inkml:trace>
  <inkml:trace contextRef="#ctx0" brushRef="#br2" timeOffset="329181.8825">3620 11789 883 0,'0'0'50'0,"0"0"-23"0,0 0-12 15,20-12 8-15,-20 12 12 0,0 0 16 0,0 0 9 32,0 0-5-32,0 0-1 0,0 0-11 0,17 23-2 15,-17-23 1-15,-4 19 3 0,4-19 2 0,-11 22 3 0,11-22-6 0,-18 23-1 16,18-23-10-16,-28 28-3 0,7-14-12 0,-1 4-3 16,-5 2-7-16,0 2 3 0,-6 0-2 15,0 5 10-15,-2 0 14 0,-1 3-25 0,0-2 28 16,4 0-29-16,1-2 4 0,5 0 4 0,5-6-10 15,7-3 0-15,14-17-2 0,-15 17-4 0,15-17-3 16,0 0 0-16,0 0 0 0,27 5 2 0,-5-8 2 16,3-3-1-16,8-6 2 0,4-5-3 0,5-3 4 15,6-4-5-15,4 1 2 0,3 0-5 16,1 1-13-16,-2 4 23 0,-1 3-33 0,-5 3 27 16,-1 4-12-16,-6 2 0 0,-3 6 4 0,-8 1 1 15,-1 6-5-15,-6 2 4 0,-2 0 14 16,-21-9-33-16,30 21 30 0,-30-21-31 0,22 24 18 15,-22-24 6-15,16 21-2 0,-16-21 4 0,0 0 0 16,0 0 0-16,0 0 3 0,0 0 2 0,0 0 2 16,0 0 0-16,0 0 2 0,10-26 14 15,-16 6-33-15,-2-1 29 0,-1-3-28 0,-5 0 11 16,-2-2 6-16,-3 1-6 0,-3-1 5 0,-2 2-5 16,-4 0 5-16,-1 2-6 0,-1 2 5 0,1 3-6 15,4 4-1-15,0-1-15 0,25 14-26 0,-32-18-34 16,32 18-66-16,0 0-96 0,-6-21-280 0,6 21 25 15,21-16 399-15</inkml:trace>
  <inkml:trace contextRef="#ctx0" brushRef="#br2" timeOffset="329796.5976">4351 11782 1287 0,'0'0'178'0,"0"0"-135"0,0 0-31 0,0 0-2 16,21-27 14-16,-1 16 7 0,1-7 12 15,8 4-7-15,-3-5-5 0,4 5-13 0,-2-2-4 16,0 4-10-16,-2 2 1 0,-3 3-1 0,-3 4-2 15,-3 1 0-15,-17 2 0 0,25 6 0 0,-25-6 1 16,0 0 4-16,17 26-2 0,-17-26 2 0,1 35-2 16,-3-15 3-16,-3 6-5 0,-1 0 7 0,-3 2-5 15,1 4 7-15,-1-3-5 0,2 2 5 0,1 1-9 16,2-1 4-16,4-2-7 0,3-2 7 16,1-6-6-16,5-4-10 0,-9-17 8 15,25 23-11-15,-5-18 29 0,1-1-13 0,3-5 2 16,0-5 15-16,2-7-30 0,3-2 26 0,0-8-4 15,2-1-7-15,-5-5 11 0,0-2-8 0,-6 1 3 16,-2 0-6-16,-5 1 4 0,-5 1-2 0,-3 3 3 16,-1 2-7-16,-4-2 2 0,0 4-5 15,-1-1 1-15,-1 1-4 0,2 4 5 0,0 17-6 16,3-27 4-16,-3 27-3 0,7-21 0 0,-7 21-6 16,18-12-6-16,-18 12-12 0,31-5-15 0,-31 5-22 15,41 5-45-15,-41-5-81 0,50 6-233 0,-29 0-154 16,-1-4 40-16,7 17 536 0</inkml:trace>
  <inkml:trace contextRef="#ctx0" brushRef="#br2" timeOffset="330343.5637">3373 12472 632 0,'0'0'168'0,"0"0"-39"0,-17 4-41 16,17-4-27-16,0 0-6 0,0 0 3 0,0 0 9 15,23 3 13-15,-23-3-7 0,30-2-9 0,-12-4-7 16,11 4-9-16,-1-4-8 0,8 2-10 0,1-2-7 16,7 1-10-16,1 0-5 0,6 0-4 0,2 1-2 15,6-3-1-15,3 0 4 0,5 0-3 0,7-3 5 16,5-1-2-16,6 1 2 0,6-4-2 16,2 0-1-16,3 0-3 0,2-3 3 0,1 2-4 15,2-1 5-15,2-1-4 0,-2-2 4 0,1-2-6 16,-3-2 4-16,-3 0-5 0,-5 0 8 15,-4 0-5-15,-5 3 3 0,-6-1-12 0,-7 8-34 16,-13-4-3-16,-2 15-73 0,-27-14-69 0,9 23-143 16,-18-3-215-16,-18-4 58 0,0 17 487 15</inkml:trace>
  <inkml:trace contextRef="#ctx0" brushRef="#br2" timeOffset="331046.5984">3884 12927 1099 0,'0'0'278'0,"0"0"-231"0,0 0-31 16,0 0-7-16,6-24 11 0,-6 24 8 0,23-27 13 16,-5 13-3-16,-2-6-1 0,6 2-10 15,1-6-3-15,4 1-12 0,1-1 1 0,1 0 3 16,0 1-33-16,-1 1 29 0,-1 3-31 15,-3 3 19-15,-2 5 2 0,-3 4-1 0,-19 7-1 16,21-4-1-16,-21 4 3 0,0 0-1 0,5 18 1 16,-5-18 3-16,-7 33 15 0,0-9-29 0,-3 3 28 15,-2 3-29-15,-2 1 7 0,1 4 15 0,1 0-4 16,1 2 12-16,1-2-5 0,4 1 4 16,3-4-11-16,4-5 4 0,2-2-9 0,6-7 2 15,-9-18-4-15,32 26 2 0,-11-18 4 0,6-4 6 16,2-6 5-16,4-5 2 0,0-7-2 0,5-1-6 15,1-10 9-15,2-1-4 0,-2-6 7 0,-3-1-10 16,-3 1-2-16,-5-1-11 0,-5 2 4 0,-2 2-6 16,-5-1 5-16,-3 3-3 15,-6 2-11-15,-2 3 11 0,-2 0-13 0,-2 3 21 16,-1 2-8-16,0 0 7 0,0 17-7 0,1-28-4 16,-1 28-6-16,4-23-11 0,-4 23-11 0,11-20-14 15,-11 20-11-15,27-22-27 0,3 18-47 0,-13-19-75 16,29 6-312-16,-8 6-44 0,-3-9 222 0</inkml:trace>
  <inkml:trace contextRef="#ctx0" brushRef="#br2" timeOffset="332062.2456">8618 11872 1510 0,'0'0'96'0,"0"0"-70"16,0 0-24-16,27-2 3 0,-27 2-3 0,37-12 3 16,-14 3-3-16,2 3-1 0,1-2-17 15,2 3-16-15,-3-5-16 0,8 8-18 0,-10-9-11 16,11 11-20-16,-13-13-38 0,12 15-49 0,-15-13-63 15,4-3-166-15,8 17 80 0,-22-20 333 0</inkml:trace>
  <inkml:trace contextRef="#ctx0" brushRef="#br2" timeOffset="332218.5187">8572 12097 1614 0,'0'0'50'0,"0"0"-38"15,0 0-13-15,31 4-1 0,-5-8 0 0,7-5-2 16,6-5-16-16,5-4 17 0,8 2-85 0,-9-17-84 16,21 6-305-16,-5 0-87 0,-6-4 222 15</inkml:trace>
  <inkml:trace contextRef="#ctx0" brushRef="#br2" timeOffset="332890.3948">10063 11728 1184 0,'16'-32'128'0,"0"14"-107"16,4-4-12-16,6-1-12 0,3 0 5 0,3-1-5 15,-1 1 6-15,-1 2-5 0,-2 1 4 0,-3 2-4 16,-2 2 5-16,-1 3 22 0,-5-2-5 16,3 7 22-16,-20 8-12 0,29-17-3 15,-29 17-19-15,22-9 20 0,-22 9-16 0,17-5 15 16,-17 5-6-16,0 0-8 0,0 0-7 0,0 0-3 15,18 4 16-15,-18-4-17 0,0 0 16 0,8 23-35 16,-8-23 17-16,4 35-16 0,-3-12 15 0,-2 5 5 16,0 0-6-16,-2 3 7 0,1 0-8 0,1 3 12 15,1-3 3-15,2-2 10 0,3-6-5 16,5 0 5-16,-10-23-13 0,22 29 3 0,-22-29-3 16,28 20 1-16,-11-16 2 0,2-1 7 0,2-6 3 15,2-3-2-15,0-6-1 0,3-4-2 0,-1-5 4 16,4-3-5-16,-1-6 4 0,3-2-13 0,0-4 4 15,-3 0-8-15,-2 0 7 0,-4 2-6 16,-4 0-2-16,-5 4 8 0,-5 2-5 0,-2 4 21 16,-5-1-16-16,-1 4 8 0,0 1-15 15,-1 2-5-15,1 18 2 0,-4-26-8 0,4 26-5 16,-4-17-11-16,4 17-16 0,0 0-13 0,0 0-43 16,0 0-49-16,0 0-100 0,0 0-215 0,0 0-76 15,11 23 149-15</inkml:trace>
  <inkml:trace contextRef="#ctx0" brushRef="#br2" timeOffset="333067.7508">11249 11691 1749 0,'0'0'140'16,"-32"14"-89"-16,32-14-18 0,-29 4-15 0,29-4-8 0,-19-5-10 15,19 5-13-15,0 0-20 0,-22-19-27 16,22 19-52-16,-10-28-81 0,29 27-190 15,-11-17-211-15,6-4 39 0,12 11 498 0</inkml:trace>
  <inkml:trace contextRef="#ctx0" brushRef="#br2" timeOffset="333899.9801">12388 11182 1325 0,'-19'-5'106'15,"19"5"-35"-15,0 0-14 0,0 0-7 0,0 0-5 16,0 0-3-16,0 0-8 0,0 0-3 0,0 0-4 15,0 0-6-15,0 0-5 0,0 0-6 16,0 0-5-16,0 0-2 0,-24 11-4 0,24-11 3 16,-25 33-4-16,9-10 6 0,-3 2-3 0,0 3 7 15,-3 1-1-15,0 0 5 0,-3-1-6 0,4 1-11 16,-1-5 27-16,2 2-26 0,2-4 26 0,0-1-12 16,4-3-7-16,14-18 0 0,-12 22-5 0,12-22 1 15,0 0-1-15,0 0 1 0,17 18 0 0,-17-18 1 16,33 6 1-16,-10-5 0 15,5-2-1-15,5-3 1 0,6-1 0 0,2-2-2 16,2-1 2-16,3-1 2 0,0 0 0 0,0-1-5 16,2-1-3-16,-3 1-4 0,-1-1 2 0,-5 3 3 15,1-2-9-15,-5 1 6 0,-3 1-15 0,-4 0 26 16,-7 4-20-16,-2 1 17 0,-19 3-15 0,24-4 2 16,-24 4 3-16,0 0 5 0,0 0 2 15,0 0 2-15,0 0 1 0,0 0-2 0,0 0 2 16,-30-15-1-16,11 12 1 0,0-2 0 0,-5-2 3 15,-3-1 0-15,-2-1 5 0,-1-3-2 0,1-3 2 16,1-1-5-16,0-4 1 0,3-1-6 0,0-2 4 16,4-1-5-16,2-1 3 0,5-1-7 0,4 2 2 15,3 2-9-15,6 4-7 0,-1 0-12 16,2 18-14-16,9-22-16 0,-9 22-22 16,0 0-38-16,34 5-70 0,-34-5-197 0,0 0-106 15,34 12 102-15,-34-12 393 0</inkml:trace>
  <inkml:trace contextRef="#ctx0" brushRef="#br2" timeOffset="334254.457">13382 10843 1250 0,'2'-19'89'0,"-2"19"-28"0,14-24-45 15,-14 24 29-15,0 0-4 0,0 0 20 0,0 0 7 16,0 0-49-16,-9 21 22 0,1-2-39 0,-7-1 15 16,1 6 10-16,-6 0-4 0,-1 8 9 0,-3-2-9 15,1 6 6-15,-4 2-11 0,1 4 6 16,-2 3-7-16,1-1 6 0,-1-1-9 0,5-3 2 15,2-4-10-15,4-2 3 0,4-3-9 16,3-3 3-16,6-4-5 0,3-4-13 0,1-20 21 16,12 29-33-16,-12-29 23 0,31 18-22 0,-7-12-9 15,-1-13-17-15,7 4-52 0,-9-21-83 0,22 17-202 16,-15-14-174-16,0-7 51 0,3 11 449 0</inkml:trace>
  <inkml:trace contextRef="#ctx0" brushRef="#br2" timeOffset="334410.6819">12840 11140 1881 0,'0'0'38'0,"0"0"-28"15,0 0-10-15,0 0-1 0,31 6 2 0,4-11 1 16,6-3-3-16,11-4 2 0,7-2-2 0,7-1 1 16,8-2-18-16,3 5-39 0,-10-11-101 0,17 15-371 15,-25-5-73-15,0 4 37 0</inkml:trace>
  <inkml:trace contextRef="#ctx0" brushRef="#br2" timeOffset="335285.6819">10402 12137 647 0,'-21'-2'68'0,"21"2"-35"16,0 0-13-16,1-20 5 0,-1 20-5 0,14-16 16 15,-14 16-7-15,20-21 1 0,-20 21-3 0,22-18-6 16,-22 18 2-16,22-12 1 0,-22 12 6 0,18-4 0 16,-18 4 2-16,0 0 1 0,22 3 3 0,-22-3-1 15,18 9-4-15,-18-9-6 0,28 11-8 0,-7-5-5 16,-1-2-5-16,6 1-2 0,4-3 3 16,8 2-10-16,3-6 32 0,14 4 5 0,3-8 0 15,13 0 10-15,2-5-49 0,7-3 12 16,10 0-19-16,5-3 14 0,7-1 3 0,4 0-5 15,2 0 6-15,2-1-2 0,0 2 4 0,5 1-3 16,-3 0 4-16,2 1-6 0,-3 2 7 0,-4 2-4 16,-3 0 2-16,-3 2-4 0,-5 1 0 0,-5 1-3 15,-4 1 1-15,-7 2-2 0,-6 0 3 16,-5 1-1-16,-7 1-1 0,-6 0 0 0,-8 2-9 16,-8-1-19-16,-2 9-40 0,-18-15-62 0,10 21-118 15,-30-14-253-15,0 0 41 0,17 18 344 0</inkml:trace>
  <inkml:trace contextRef="#ctx0" brushRef="#br2" timeOffset="335785.6929">12094 12167 978 0,'0'0'96'0,"0"0"-34"0,0 0-9 16,0 0-6-16,0 0-4 0,0 0-5 0,0 0-10 15,0 0-5-15,0 0-5 0,-12 28-3 0,12-28 2 16,-12 37 10-16,4-19 5 0,4 8 10 15,-6-4-7-15,6 6 1 0,-4-1-14 0,3 0 0 16,0 0-11-16,0 0 3 0,0-2-8 0,0-2 6 16,2-3-3-16,0 0 2 0,3-20-5 0,-1 29 2 15,1-29-5-15,0 0 1 0,4 18 0 0,-4-18-1 16,0 0-2-16,0 0 2 0,0 0 1 0,0 0 1 16,14-29 2-16,-6 11-5 0,0-5 4 15,2-4-7-15,1-2 7 0,0 1-2 16,0-3 13-16,0 2-3 0,-2-1 13 0,2 2-6 15,-5-1 6-15,3 1-8 0,-2 0-1 0,-1 2-9 16,2 1 0-16,-1 4-8 0,-1 3 3 0,-6 18-5 16,13-25 2-16,-13 25-3 0,0 0 2 0,19-12-1 15,-19 12 0-15,19 1 1 0,-19-1-1 0,32 4 1 16,-9-3 0-16,5-1-8 0,7 0-9 16,5-3-13-16,9 4-21 0,-2-8-22 0,15 13-58 15,-16-18-69-15,26 16-293 0,-11 1-34 0,-7-6 135 16</inkml:trace>
  <inkml:trace contextRef="#ctx0" brushRef="#br4" timeOffset="342452.3859">5495 11981 1813 0,'-17'0'44'0,"17"0"-9"0,-18 3-19 0,18-3-10 16,0 0 0-16,0 0-3 0,0 0-4 0,0 0 0 15,-17 2-5-15,17-2-11 0,0 0-17 0,0 0-21 16,0 0-33-16,0 0-33 0,20-6-78 0,-19-16-133 15,17 5-192-15,10 6 14 0,-11-19 476 0</inkml:trace>
  <inkml:trace contextRef="#ctx0" brushRef="#br4" timeOffset="343005.312">5853 11686 1359 0,'0'0'90'15,"0"0"-45"-15,0 0-20 0,0 0-11 0,0 0 2 16,11-20 10-16,-11 20 0 0,24-21 1 0,-7 9-7 15,0-4-6-15,4 2-6 0,1-1 0 0,1 1-5 16,-1 2 2-16,0 2 1 0,0 1 1 0,-3 5-3 16,-19 4 2-16,30-5-4 0,-30 5 0 0,19 2 4 15,-19-2 2-15,0 0 4 0,0 0 1 16,17 21 5-16,-17-21-6 0,3 19 0 16,-3-19-4-16,-2 27-2 0,2-27-4 0,-4 31 3 15,4-31-6-15,-6 34 4 0,4-17-5 0,-1 3 4 16,2 1-3-16,0-2 2 0,1 3-4 0,2-2 5 15,1-1-5-15,3-1 4 0,1-1-2 0,-7-17 2 16,22 28-4-16,-22-28 4 0,32 19-4 16,-13-13 5-16,2-3-2 0,-1-6 0 0,5-3 5 15,-1-4 0-15,4-5 8 0,1-5 3 0,-2-4 4 16,1-2-4-16,-4-5 3 0,-3 1-10 0,-3-1 4 16,-2-1-6-16,-4 1 7 0,-2 2-4 0,-4 2 4 15,-4 4-6-15,-3 1 0 0,-2 4-5 0,-2 1 0 16,5 17-3-16,-12-29-12 0,12 29 11 15,-11-18-12-15,11 18 12 0,0 0-1 16,0 0-4-16,0 0-9 0,0 0-6 0,0 0-9 16,0 0 12-16,30-13-16 0,-6 9 8 0,12 4-32 15,-4-9-23-15,22 10-25 0,-11-18-75 0,25 18-82 16,-12-7-211-16,7-9-1 0,20 15 299 0</inkml:trace>
  <inkml:trace contextRef="#ctx0" brushRef="#br4" timeOffset="343823.2947">13759 11647 1686 0,'-44'5'68'16,"44"-5"-38"-16,-25-5-18 0,25 5-7 15,0 0-3-15,-20-4-1 0,20 4-2 0,0 0-8 16,0 0-17-16,0 0-20 0,0 0-25 0,0 0-17 15,21-8-31-15,-17-9-47 0,21 17-152 0,-2-6-162 16,-7-11 25-16,16 15 431 0</inkml:trace>
  <inkml:trace contextRef="#ctx0" brushRef="#br4" timeOffset="344354.462">14045 11258 1110 0,'0'0'152'0,"18"-8"-117"0,-18 8-17 0,22-19 14 15,-3 11 5-15,0-7 13 0,6 6-5 0,-2-7-8 16,5 4-10-16,-2-4-5 0,2 1-6 0,0-1-3 15,1 1-4-15,-4 2-1 0,1 5-5 16,-5 0 1-16,-2 5-3 0,-19 3 0 0,26-3 2 16,-26 3 1-16,0 0 5 0,0 0 3 15,20 17 5-15,-20-17 1 0,-1 21 2 0,1-21-4 16,-8 31 1-16,8-31-5 0,-13 34 2 0,7-15-5 16,0 1 3-16,0 1-7 0,3 1 2 0,-1 0-6 15,1-1 4-15,3-2-6 0,3-1 4 0,-3-18-5 16,10 32 4-16,-10-32-4 0,19 22 4 15,-19-22-3-15,30 17 3 0,-13-12-1 0,-17-5 3 16,32 1 5-16,-15-4-1 0,-17 3 8 0,34-13 0 16,-17 0 3-16,4-1-3 0,-5-3-3 0,0-2-7 15,-2-2 0-15,-2-2-4 0,-1 0 6 0,0-1-3 16,-1-1 7-16,-2 2-4 0,0-3 4 16,-2 4-5-16,0-1 3 0,-1 2-4 0,-3 4 3 15,3-1-2-15,-5 18-1 0,7-26-4 16,-7 26 0-16,11-18-3 0,-11 18 1 0,0 0-2 15,23-11 0-15,-23 11-1 0,20 0-9 0,-20 0-7 16,23 3-12-16,-23-3-11 0,34 6-21 0,-16-9-33 16,16 14-63-16,-15-23-104 0,19 13-295 0,0-1 42 15,0-8 270-15</inkml:trace>
  <inkml:trace contextRef="#ctx0" brushRef="#br5" timeOffset="349000.2521">5152 12920 1787 0,'-19'3'45'16,"1"0"-21"-16,18-3-14 0,-27 7-11 0,27-7 1 16,0 0-1-16,-21 10 0 0,21-10-9 15,0 0-24-15,0 0-52 0,0 0-72 0,17 21-163 16,-17-21-252-16,28-7 34 0,2 6 398 16</inkml:trace>
  <inkml:trace contextRef="#ctx0" brushRef="#br5" timeOffset="352155.2098">5792 12311 735 0,'0'0'82'16,"17"-18"10"-16,-17 18-10 0,20-15 2 0,-20 15 2 16,17-10-9-16,-17 10-15 0,0 0-13 0,0 0-10 15,0 0-8-15,0 0-3 0,0 0-4 0,0 0-3 16,0 0 1-16,0 0 2 0,0 0 0 0,9 19 4 15,-9-19-7-15,-7 21 0 0,7-21-9 0,-11 25-2 16,11-25-4-16,-14 30 4 0,5-11-3 0,-1 1 4 16,-2 2-4-16,0 0 5 0,-3-1-6 0,1 2 4 15,-3 0-3-15,-1 2 7 0,-1-2-3 0,0-1 6 16,1 0-10-16,1 0 4 0,1-3-6 16,2 0 7-16,14-19-5 0,-23 30-13 0,23-30 29 15,-11 18-33-15,11-18 29 0,0 0-20 0,0 0-1 16,0 0 2-16,25 10-1 0,-25-10 1 0,36-5 1 15,-8-1-2-15,5-3-19 0,6-2 32 16,1 2-32-16,1-1 31 0,1 2-10 0,-2 0-3 16,-1 2 2-16,-2 3-6 0,1 1 3 0,-1 2 1 15,-5 3-1-15,-2 0 4 0,-5 2-8 16,-4 0-1-16,-2 1-2 0,-19-6 4 0,28 11 2 16,-28-11 3-16,17 10-1 0,-17-10 2 0,0 0-1 15,0 0 2-15,0 0 3 0,0 0-2 0,0 0 3 16,0 0-4-16,0 0 1 0,-17-24-1 0,5 7 6 15,0-2-4-15,-4-2 7 0,-1-4-5 0,-1-1 5 16,-2-1-7-16,-3-2 1 0,1 1-8 16,-2-1 6-16,0 0-8 0,1 2 9 15,0 0-5-15,1 3 3 0,2 4-5 0,2 5-1 16,18 15-13-16,-27-21-17 0,27 21-34 0,0 0-44 16,-24-20-68-16,24 20-115 0,17 10-227 0,-17-10 31 15,25 2 411-15</inkml:trace>
  <inkml:trace contextRef="#ctx0" brushRef="#br5" timeOffset="352514.5674">6663 12083 1115 0,'0'0'214'0,"0"0"-126"15,0 0-36-15,0 0-18 0,-22-7-11 0,22 7-18 16,-19 15 17-16,19-15-15 0,-30 32 20 0,15-11 5 16,-4 2-7-16,2 7 5 0,-2-3-6 15,2 6 7-15,-1-2-10 0,4 4 6 0,1 2-13 16,2-1 2-16,4-1-10 0,2-3 3 15,2-3-7-15,6-2 5 0,0-2-9 0,3-4 4 16,4-1-4-16,1-3 3 0,-11-17-5 0,28 24 2 16,-8-14-6-16,-1-6-4 0,5-1-15 0,-4-9-19 15,7 3-33-15,-13-15-55 0,18 13-48 0,-24-21-94 16,4 4-227-16,7 7 33 0,-19-17 384 16</inkml:trace>
  <inkml:trace contextRef="#ctx0" brushRef="#br5" timeOffset="352658.2171">6440 12265 1481 0,'0'0'136'0,"-34"14"-54"0,34-14-25 0,-17 11-25 15,17-11-10-15,0 0-11 0,0 0-5 16,17 18 0-16,-17-18 2 0,36 9-1 0,-8-9-1 16,8-4-3-16,7-6-3 0,8-3-5 0,7-8-18 15,13 3-37-15,-1-17-84 0,32 17-256 0,-7-17-182 16,11-3 12-16,11 12 498 0</inkml:trace>
  <inkml:trace contextRef="#ctx0" brushRef="#br5" timeOffset="353266.3738">13338 12334 1878 0,'0'0'47'0,"-23"-6"-30"0,23 6-15 0,0 0-12 15,0 0-8-15,0 0 1 0,0 0-2 16,0 0-5-16,0 0-16 0,0 0-44 0,0 0-46 16,0 0-68-16,0 0-93 0,0 0-230 0,0 0 49 15,17-27 353-15</inkml:trace>
  <inkml:trace contextRef="#ctx0" brushRef="#br5" timeOffset="353875.8126">13989 11910 999 0,'0'0'101'16,"0"0"-36"-16,0 0-3 0,7 17 7 0,-7-17 9 16,0 0 3-16,0 0-9 0,0 0-9 15,0 0-15-15,-5 22-12 0,5-22-11 0,-9 23-6 16,9-23-8-16,-21 35-2 0,5-14-8 15,-2 2-10-15,-7 3 33 0,1 4-20 0,-5-1 30 16,0 6-9-16,-4-2-7 0,1 2 5 0,-1-3-4 16,3 0 2-16,2-4-7 0,6-3 6 0,6-6-9 15,16-19 4-15,-14 26-8 0,14-26-3 0,0 0-4 16,13 18-1-16,-13-18 1 0,35 8-3 0,-8-6 1 16,8-5 1-16,6-3 0 0,5-1 1 0,4-4 0 15,2-1-1-15,2 0 2 0,-1-1-2 16,-1 3 2-16,-4-1-6 0,-2 4 1 15,-2 0-1-15,-4 0-1 0,-4 1 1 0,-2 2-1 16,-2-1-1-16,-3 1 1 0,-2 1-1 0,-3 0 0 16,-2-1-4-16,-22 4-2 0,28-6-1 0,-28 6 2 15,0 0 3-15,0 0 5 0,0 0 3 0,5-18 2 16,-5 18-1-16,-16-19 2 0,16 19 0 0,-27-25 5 16,12 8-3-16,-4 0 5 0,1-4-6 15,-3-2 3-15,0-2-5 0,-3 1-12 0,0-3 28 16,0 0-25-16,0 2 27 0,-1-2-10 0,1 4-7 15,1 3 2-15,0 3-3 0,2 4 1 0,2 2-2 16,19 11 0-16,-28-14-1 0,28 14-3 0,0 0-7 16,0 0-12-16,-20-9-26 0,20 9-49 15,0 0-31-15,0 0-52 0,0 0-82 16,18-5-233-16,2 6 13 0,-20-1 313 0</inkml:trace>
  <inkml:trace contextRef="#ctx0" brushRef="#br5" timeOffset="354219.4906">15003 11651 1310 0,'0'0'81'15,"-6"-20"-25"-15,6 20-4 0,0 0-5 0,0 0-3 16,0 0-9-16,0 0-5 0,-21 3-4 16,21-3 3-16,-22 28-1 0,10-4 7 0,-4 3-6 15,1 4 5-15,-2 3-11 0,0 4 2 0,-4 1-8 16,1 6 4-16,0 1-10 0,-2 1 5 0,1 0 2 16,1-1-19-16,3-3 18 0,3-3-19 0,6-6 4 15,3-5 1-15,6-4-5 0,4-4 2 0,2-5-4 16,-7-16 2-16,28 26-6 15,-10-20-6-15,5-2-8 0,1-7-11 0,6-2-12 16,-2-9-24-16,11 4-31 0,-12-18-62 0,19 20-140 16,-13-16-238-16,-9-3 20 0,4 9 358 0</inkml:trace>
  <inkml:trace contextRef="#ctx0" brushRef="#br5" timeOffset="354391.3888">14654 11935 1566 0,'-39'4'179'0,"15"4"-122"0,4-5-30 0,20-3-12 16,0 0-6-16,0 0 1 0,0 0 6 0,22 6 2 16,-1-9 5-16,6 0-7 0,8-7-4 0,9-1-6 15,7-4-2-15,4-5-9 0,7 3-18 16,-5-6-37-16,5 12-73 0,-18-19-118 0,15 14-330 16,-16 1 8-16,-4-2 242 0</inkml:trace>
  <inkml:trace contextRef="#ctx0" brushRef="#br5" timeOffset="354907.0107">13370 12609 1095 0,'0'0'185'15,"0"0"-110"-15,0 0-22 0,0 0-6 0,16-29 16 16,12 17 11-16,2-16 2 0,15 4-13 0,9-15 2 16,14 0-18-16,9-11 3 0,18-4-16 0,9-5 4 15,10 1-12-15,6 1-13 0,1 3 8 0,3 2-23 16,2 5 12-16,-5 2-5 0,-8 3-8 15,-11 4 6-15,-11 4-5 0,-9 4 5 0,-7 5-5 16,-11 4 3-16,-8 4-6 0,-9 4-2 0,-12 2-6 16,-8 2-2-16,-10 2-2 0,-17 7 2 15,0 0 4-15,0 0 4 0,0 0-1 0,0 0-5 16,0 0-8-16,0 0-7 0,0 0-2 0,0 0-2 16,-23-12-4-16,23 12-18 0,-20 1-24 0,20-1-42 15,-19 5-61-15,19-5-105 0,-4 21-217 16,4-21 42-16,-7 18 365 0</inkml:trace>
  <inkml:trace contextRef="#ctx0" brushRef="#br5" timeOffset="355688.2269">12111 11585 884 0,'0'0'70'0,"0"0"-29"0,0 0-15 0,0 0 1 16,0 0 28-16,0 0 20 0,0 0 18 15,20-10-5-15,-20 10-11 0,35-26-9 16,-11 4 1-16,14 0-5 0,4-11-16 0,17 4 21 15,4-11-34-15,15 4 17 0,7-5-16 0,11-2-18 16,7 1 2-16,1-1-14 0,3-1 3 0,-3 4-10 16,-4 3 4-16,0 4-6 0,-13 5 0 0,-9 3-7 15,-8 3 1-15,-13 3-8 0,-10 4 5 0,-9 2-7 16,-9 4 4-16,-9 3-4 0,-20 6 4 16,0 0 1-16,0 0-6 0,0 0-11 0,0 0-16 15,-18-1-13-15,18 1-8 0,-37 7-5 0,20 3-12 16,-10-11-20-16,27 1-29 0,-44 8-30 0,44-8-51 15,-30 14-52-15,9-18-105 0,21 4 218 16,0 0 154-16</inkml:trace>
  <inkml:trace contextRef="#ctx0" brushRef="#br5" timeOffset="358068.7093">4017 13127 813 0,'0'0'67'0,"0"0"-23"0,0 0-3 0,0 0 25 16,0 0 34-16,0 0 25 0,0 0-4 0,35-19-13 15,-22 1-21-15,15 1-21 0,1-12-14 0,10-3-21 16,3-7-5-16,8-2-16 0,2-3 5 0,6 1-14 16,3-1 8-16,-3 3-11 0,0 4-13 15,-6 3 25-15,-2 7-31 0,-8 4 18 0,0 10-31 16,-13-3-30-16,0 17-39 0,-29-1-51 0,29 5-51 15,-29-5-93-15,0 0-167 0,-6 30 38 0,6-30 427 16</inkml:trace>
  <inkml:trace contextRef="#ctx0" brushRef="#br5" timeOffset="358740.5806">5914 11910 485 0,'0'0'128'15,"-27"8"-38"-15,27-8 27 0,0 0-9 0,0 0-10 16,0 0-3-16,0 0 0 0,0 0 4 0,19-17 9 16,0-2-11-16,18 7-20 0,6-16-7 15,17 0-22-15,5-9-10 0,13-4-15 0,6-5-2 16,5-1-13-16,3-2 6 0,-1 3-14 0,-1 2-11 15,-4 2 25-15,-10 4-25 0,-4 4 25 0,-15 5-20 16,-10 3-14-16,-9 11-9 0,-15-1-16 0,-3 10-5 16,-20 6-9-16,0 0-23 0,0 0-37 0,0 0-56 15,-38-11-70-15,38 11-106 0,-34 22-93 0,-7-23 245 16</inkml:trace>
  <inkml:trace contextRef="#ctx0" brushRef="#br5" timeOffset="359881.2144">1069 13778 1275 0,'-26'6'136'16,"26"-6"-75"-16,0 0-39 0,0 0-5 0,24 0 8 15,-3-1 9-15,0-7 5 0,8 3-9 0,0-6-7 16,8 1-14-16,2-2-4 0,4-1-7 0,2 0 2 16,0-1-9-16,3 2-12 0,-7-1-15 0,4 6-15 15,-7-7-17-15,6 14-16 0,-16-11-39 0,12 19-48 16,-18-13-61-16,3 6-172 0,4 17-10 0,-29-18 354 16</inkml:trace>
  <inkml:trace contextRef="#ctx0" brushRef="#br5" timeOffset="360068.7053">1279 14061 1291 0,'-28'25'126'0,"-7"-16"-46"15,14 7-23-15,4-9-19 0,17-7-9 0,0 0-17 16,0 0-7-16,0 0-5 0,0 0-1 16,18 7 0-16,4-13-1 0,9-4 1 0,4-6-6 15,8-1-19-15,-3-7-34 0,12 8-46 0,-16-17-69 16,22 18-132-16,-13-8-196 0,-3-11 55 0,14 18 448 15</inkml:trace>
  <inkml:trace contextRef="#ctx0" brushRef="#br5" timeOffset="360352.3635">1652 13541 1472 0,'-31'2'58'0,"11"5"-15"16,20-7-11-16,-19 1-11 0,19-1-4 0,0 0-6 15,0 0-6-15,0 0 6 0,29-1 11 0,-3 2 5 16,4-2 2-16,9 2-3 0,2-2-12 16,4 2-6-16,4 1-6 0,0 1-3 0,-3 3 1 15,-2 1 0-15,-5 3-1 0,-8 4 3 0,-4 4-4 16,-5 4 5-16,-8 2-3 0,-3 4 6 16,-7 1-3-16,-5 3 6 0,-9 4-8 0,-6 1 7 15,-7 5-10-15,-5-1-9 0,-6 0 24 0,-4 1-23 16,-3-2 22-16,-2-1-6 0,5-4-8 0,1-7 3 15,8-4-11-15,5-8-11 0,24-16-29 16,-28 10-59-16,28-10-98 0,0 0-140 0,14-23-224 16,13 7 69-16,-6-26 487 0</inkml:trace>
  <inkml:trace contextRef="#ctx0" brushRef="#br5" timeOffset="361091.4723">3608 13501 460 0,'0'0'210'0,"0"0"-74"0,0 0 21 0,0 0-12 16,0 0-5-16,0 0-12 15,0 0-32-15,0 0-24 0,0 0-19 0,0 0-18 16,0 0-9-16,-18-8-5 0,18 8-8 0,-26 10-2 16,26-10-3-16,-31 18-2 0,11-5-4 0,1 4 2 15,-3 4-7-15,-1 2 7 0,1 2-2 0,0 3 6 16,-1-2-4-16,1 1 7 0,1-2-7 0,3 1 5 15,3-4-6-15,3-3 7 0,12-19-3 16,-17 29 2-16,17-29-2 0,0 0-3 0,-1 18-2 16,1-18 1-16,0 0-4 0,26 11 3 0,-26-11-2 15,36 2 2-15,-10-5-1 0,4-2-1 16,6-4 0-16,3 1-3 0,6-1 3 0,2 1-2 16,1 1 2-16,2-1-3 0,-3 2 0 0,1 2 0 15,-3 1-1-15,-1 1 2 0,-3 1 0 0,-4-1-1 16,-2 2 3-16,-4 0-2 0,-1 0 2 15,-4 0 1-15,-3 0-2 0,-3-1 1 0,-20 1 1 16,28-1-3-16,-28 1-1 0,0 0-1 0,0 0 2 16,0 0 2-16,0 0 2 0,-3-18-2 0,3 18 2 15,-24-21-3-15,6 7 2 0,-2-2-2 0,-4-2 2 16,-1-1-4-16,-3-3 5 0,-2 0-4 0,0-1 5 16,0-1-5-16,-1 2 4 0,2 0-4 0,5 3 3 15,2 2-5-15,22 17 5 16,-27-30-11-16,27 30-12 0,-15-20-25 0,15 20-31 15,0 0-32-15,0 0-41 0,0 0-42 0,0 0-94 16,30 3-183-16,-30-3 65 0,40 7 405 0</inkml:trace>
  <inkml:trace contextRef="#ctx0" brushRef="#br5" timeOffset="361560.0263">4293 13466 1366 0,'0'0'101'0,"-27"-23"-29"0,27 23-5 16,0 0-6-16,0 0-5 0,0 0-13 16,0 0-13-16,0-19-5 0,0 19-5 0,0 0-5 15,27-12-2-15,-27 12-5 0,25-5-3 0,-25 5-3 16,25 2 1-16,-25-2-3 0,18 9 1 0,-18-9 0 15,0 0 0-15,19 25-1 0,-19-25 3 0,8 28-4 16,-6-11 4-16,-2 2-6 0,-1 2 5 0,-2 3-5 16,0 0 5-16,0 4-5 0,0 1 6 15,-1 0-5-15,1-1 4 0,0-4-3 0,2-2 2 16,2-5-3-16,-1-17 3 0,7 27-2 0,-7-27 2 16,15 16-4-16,-15-16 4 0,22 7-2 0,-22-7 1 15,29-9 2-15,-29 9-2 0,34-28 3 0,-13 9-3 16,-1-5 6-16,1-4-1 0,-3-2 4 0,-2-1-4 15,-4 0 7-15,-1 2-5 0,-5 2 8 16,0 3-4-16,-5 1 1 0,-1 3-5 0,-2 2-1 16,-2-1-5-16,4 19 0 0,-3-29-2 0,3 29 1 15,1-23-2-15,-1 23 1 0,12-17-2 0,-12 17 1 16,26-12-2-16,-5 5-5 0,1 1-7 0,9 1-9 16,-4 2-14-16,7 3-1 0,0-6-20 0,3 14-43 15,-7-18-56-15,17 27-191 0,-13-10-203 16,-4-4 18-16,7 15 447 0</inkml:trace>
  <inkml:trace contextRef="#ctx0" brushRef="#br5" timeOffset="361901.0626">3388 14144 1261 0,'0'0'78'0,"31"3"-20"15,2-8 7-15,7-10-1 0,18 1-4 0,2-10-4 16,15 4-15-16,0-8-4 0,8 5-10 0,-1-3-5 15,2 6 6-15,1-1-30 0,3 4 25 0,-3-1-31 16,3 3 15-16,-3-1-1 0,0 4-5 0,-1 2 2 16,-6 2-2-16,-2 0 2 0,1 2-4 0,-4 1-12 15,0 2-6-15,-5 4-16 0,-8-3-16 16,-6 6-17-16,-16-7-26 0,2 16-45 0,-40-13-80 16,37 1-291-16,-37-1-2 0,0 20 343 0</inkml:trace>
  <inkml:trace contextRef="#ctx0" brushRef="#br5" timeOffset="362526.0776">4079 14401 997 0,'1'-18'22'0,"-1"18"-17"0,0 0-3 0,12-22-2 16,-12 22 1-16,0 0 3 0,0 0 25 0,0 0 21 15,0 0 14-15,0 0 11 0,0 0-12 0,0 0-3 16,0 0 1-16,0 0 2 0,0 0-3 15,0 0-7-15,0 0-12 0,0 26-5 0,0-26-11 16,-19 34-2-16,4-13-9 0,-5 6 2 0,-4 2-9 16,-4 5-11-16,-7 0 32 0,-2 4-22 0,-5-3 31 15,-2 3-6-15,0-3-9 0,3-1 5 0,2-5-12 16,6-3 0-16,6-6-9 0,7-3 0 16,20-17-5-16,-20 18 1 0,20-18-4 0,0 0 1 15,0 0 0-15,20 4-1 0,-1-6 2 16,8-3-2-16,7-3 2 0,6-5 0 0,6-4 1 15,4-3-5-15,3 0 1 0,0 1-6 0,-1 0 2 16,-2 2-1-16,-2 2 3 0,-3 1 0 0,-3 4 3 16,0 1 1-16,-4 4 2 0,0 2-2 0,-1 0-4 15,-3 1-8-15,-1 2-3 0,-4-1-7 0,-1 3 0 16,-4-2 0-16,-2 1 3 0,-4-2 4 16,-18 1 9-16,28-5 2 0,-28 5 4 15,17-12 1-15,-17 12 1 0,6-23-1 0,-7 5-13 16,-3-1 30-16,-2-7-26 0,-2-2 26 0,-6-3-9 0,-1-3-9 15,-7-2 7-15,-5 0-10 0,-3-1 9 16,-5 0-9-16,-1 0 7 0,0 1-6 0,0 4 5 16,3 4-6-16,5 7 6 0,5 4-5 0,23 17 4 15,-28-19-7-15,28 19-17 0,0 0-40 16,0 0-45-16,-12-17-58 0,33 29-111 0,-21-12-246 16,29 2 20-16,6 9 392 0</inkml:trace>
  <inkml:trace contextRef="#ctx0" brushRef="#br5" timeOffset="362947.9339">5204 14011 1462 0,'17'1'113'16,"-17"-1"-54"-16,0 0-15 0,-22 9-14 15,22-9-1-15,-25 22-12 0,6-7-2 0,-3 4-6 16,-1 3 2-16,-5 3-8 0,1 5 4 0,-1 3-5 16,1 3 11-16,-2 6-6 0,2 2 13 0,2 1-6 15,2 2 11-15,2-3-10 0,7-3 6 0,4-4-15 16,6-3-12-16,7-5 21 0,4-3-27 0,6-3 23 16,3-5-10-16,4-3-5 0,1-2 4 0,3-5-7 15,0-6-7-15,3 0-5 0,-3-7-18 16,5 1-25-16,-8-13-44 0,12 15-68 0,-26-27-79 15,21 15-197-15,-28 14-64 0,17-42 224 16</inkml:trace>
  <inkml:trace contextRef="#ctx0" brushRef="#br5" timeOffset="363088.559">4994 14419 931 0,'-22'8'363'0,"-8"-22"-173"0,30 14-46 16,-19 0-46-16,19 0-36 0,0 0-30 0,0 0-16 15,0 0-8-15,0 0 2 0,18 4 2 0,-18-4-1 16,39-4-3-16,-11-2-4 0,7-5-2 0,8-3-9 15,5-1-11-15,1-8-33 0,8 10-74 0,-17-24-174 16,15 14-298-16,-3-2 17 0,-4-5 367 16</inkml:trace>
  <inkml:trace contextRef="#ctx0" brushRef="#br5" timeOffset="363588.563">6303 13127 947 0,'0'0'29'16,"-11"-31"4"-16,1 14 8 0,10 17 3 0,-20-26 18 16,20 26 0-16,-26-14-2 0,26 14 0 0,-35 5-3 15,17 7-1-15,-8-1 2 0,5 12 7 0,-8-1-6 16,6 14-5-16,-6 4-14 0,3 11-16 0,-3 7 19 16,5 7-20-16,-2 1 15 0,4 5-5 0,3-4-26 15,6-1 10-15,4-3-19 0,7-1 8 16,3-6-12-16,7-1 9 0,4-4 6 0,3-4-30 15,6-1 16-15,1-6-37 0,6 1-20 0,-3-11-25 16,16 10-63-16,-16-27-96 0,20 7-315 16,-3 0 38-16,-11-16 299 0</inkml:trace>
  <inkml:trace contextRef="#ctx0" brushRef="#br5" timeOffset="364307.3301">6624 13488 1048 0,'-24'-16'157'0,"24"16"-51"0,-22-8-12 16,22 8-21-16,-25-7-6 0,25 7-7 0,-31-4-12 15,31 4-6-15,-35 2-7 0,35-2-2 0,-32 10-7 16,32-10-3-16,-29 16-6 0,29-16-3 15,-25 20-6-15,25-20 1 0,-15 20-4 0,15-20-1 16,0 0-2-16,-8 22 1 0,8-22-3 16,0 0 1-16,14 23-1 0,-14-23 0 0,18 12 0 15,-18-12 0-15,25 4 0 0,-25-4 1 0,35-2 0 16,-17-3-2-16,1 0 3 0,2-2-1 0,0 0 1 16,-2-2 2-16,-1 0 5 0,-18 9 2 0,28-20 4 15,-28 20 1-15,20-20 0 0,-20 20-3 16,12-22-2-16,-12 22-2 0,8-22-4 0,-8 22-1 15,6-22-1-15,-6 22-3 0,7-18 2 0,-7 18-1 16,0 0 0-16,0 0-2 0,0 0 0 0,0 0 1 16,0 0-1-16,0 0 1 0,0 0 1 0,0 0 0 15,7 27-2-15,-8-3 2 0,-2 4-4 0,0 0 5 16,-2 1-7-16,1-1 3 0,2-2-9 16,2-3-3-16,2-1-10 0,-2-22-6 15,10 29-16-15,-10-29-13 0,20 16-39 0,-20-16-45 16,33-3-128-16,-33 3-296 0,37-32 43 0,-4 17 320 15</inkml:trace>
  <inkml:trace contextRef="#ctx0" brushRef="#br5" timeOffset="364635.458">6968 12806 1190 0,'0'0'104'0,"0"0"-55"0,0 0-4 0,6 24 1 15,6-4 16-15,-12-20-1 0,30 33-5 0,-16-16-10 16,8 6-5-16,-2-1-17 0,0 6-5 0,0-1-8 16,-1 4 7-16,-3-1-7 0,1 2 10 0,-4 2-7 15,-2 1 5-15,-5 1-7 0,-1 4 6 0,-5-2 3 16,-3 6-24-16,-7-2 27 0,-2 3-19 15,-4-1 10-15,-1-2 7 0,-4 0-16 0,-3 2 4 16,-2-3-9-16,-4 0 6 0,-2-2-7 0,1-4 5 16,-1-4-9-16,3-2 7 0,2-5-6 15,5-4 2-15,5-4-10 0,17-16-8 0,-17 16-30 16,17-16-48-16,0 0-97 0,0 0-154 0,0 0-232 16,9-20 22-16,-6-5 440 0</inkml:trace>
  <inkml:trace contextRef="#ctx0" brushRef="#br5" timeOffset="367416.5163">8628 13842 896 0,'0'0'281'15,"0"0"-206"-15,0 0-30 0,0 0-19 0,0 0-4 16,0 0 8-16,27 3 13 0,0-3-4 0,1-9-3 16,9 2-9-16,5-6-5 0,9-4-10 15,5-4 0-15,4 1-9 0,1-1 1 0,-1 2-6 16,-3 1 4-16,-3 2-5 0,-6 8-6 16,-8-1-21-16,-3 14-38 0,-18-7-61 0,6 23-125 0,-18-1-252 15,-18-3 40-15,0 19 359 0</inkml:trace>
  <inkml:trace contextRef="#ctx0" brushRef="#br5" timeOffset="367572.7673">8561 14302 1805 0,'0'0'26'16,"0"0"-20"-16,0 0-8 0,42-5 0 0,-2-2-1 15,10-5 2-15,10-6-2 0,5-3 5 0,8-3-9 16,8 0-14-16,1-6-43 15,18 10-72-15,-18-22-176 0,17 14-275 0,0 0 50 0,-9-10 374 16</inkml:trace>
  <inkml:trace contextRef="#ctx0" brushRef="#br5" timeOffset="369416.5203">10179 13694 1476 0,'0'0'48'0,"14"-34"-18"15,5 11-7-15,4-6 12 0,11 1-1 16,0-3 7-16,7 3-15 0,0 1-6 0,0 4-13 16,0 1-2-16,0 4-6 0,-2 4 2 0,1 3-3 15,-6 2 3-15,-2 3-3 0,-5 4 0 0,-4 1 1 16,-2 3-1-16,-21-2 1 0,29 11 0 0,-29-11 1 15,16 19-3-15,-16-19 4 0,3 31-5 0,-8-8 5 16,-2 3-4-16,-4 6 6 0,-4 4-7 0,0 5 9 16,-4 4-9-16,1 2 10 0,0 3-12 15,1-1 12-15,1 2-11 0,4-1-3 0,3-6 27 16,6-1-25-16,3-8 25 0,5-6-12 16,6-5-9-16,4-5 6 0,7-3-5 0,7-5 4 15,6-5-2-15,5-6 1 0,3-9 8 0,5-6-1 16,-1-8 5-16,1-5-6 0,-2-6-17 0,0-2 23 15,-2-4-24-15,-3 0 23 0,-4 0-7 16,-3-1-10-16,-7 1 10 0,-6 0-9 0,-4 0 7 16,-3 0-6-16,-6 2 7 0,-3 0-8 0,-4 2 8 15,-3 0-9-15,-3 2 7 0,-1 0-6 0,-1 5 5 16,-1 3-4-16,4 6 4 0,4 20-4 0,-6-27-18 16,6 27 20-16,0 0-42 0,-5-22-22 0,5 22-41 15,0 0-117-15,20-3-305 0,-20 3 0 16,23 1 210-16</inkml:trace>
  <inkml:trace contextRef="#ctx0" brushRef="#br5" timeOffset="369822.7728">11846 13119 1449 0,'0'0'47'15,"-4"-19"-14"-15,4 19 8 0,31-19 6 0,-11 4 9 16,12 4-11-16,0-2-13 0,2 3-14 16,-1 1-5-16,2 2-9 0,-4 4-3 0,0 2-1 15,-7 3 1-15,-6 2-2 0,-18-4-1 0,21 12 2 16,-21-12-2-16,5 18 4 0,-5-18-3 0,-7 27 4 15,-3-11-4-15,-2 3 3 0,-4 0-3 0,-3 1 8 16,-5 0 1-16,1-1 9 0,-1-3 2 0,3 2 3 16,-1-2-6-16,22-16 0 0,-29 29-11 0,29-29-2 15,-14 22-2-15,14-22 0 16,-2 16-2-16,2-16-14 0,0 0 14 0,26 16-16 16,-9-13 16-16,6-2 1 0,6-2-7 0,4-4 9 15,7 0-32-15,-1-7-2 0,10 6-51 0,-5-11-23 16,16 17-63-16,-13-19-54 0,21 21-4 0,-17-14-103 15,2-3-69-15,14 18 138 0,-23-20 261 0</inkml:trace>
  <inkml:trace contextRef="#ctx0" brushRef="#br5" timeOffset="370308.1788">9822 14414 1386 0,'0'0'70'0,"25"-20"-33"0,-1 5 2 15,15 2-4-15,6-6 6 0,12 2-9 16,3-4-4-16,7 3-9 0,2 1-3 0,3 4-10 15,2 1-2-15,1 1-1 0,4 1 10 0,6 3 3 16,2 1 1-16,6 2-3 0,2 1 2 0,3 1-2 16,1-1 1-16,3-1-1 0,1-1-8 0,2 1-5 15,-1-3-1-15,2 1-1 0,3-2 0 0,4-2 1 16,5-2 2-16,2-4-3 0,5 0 2 16,-4-3-4-16,3 0-1 0,0-1-13 0,-2 1-11 15,-8-4-32-15,2 9-35 0,-25-13-54 0,11 25-145 16,-28-9-248-16,-9-1 40 0,0 14 355 15</inkml:trace>
  <inkml:trace contextRef="#ctx0" brushRef="#br5" timeOffset="371003.1172">10912 14471 1105 0,'0'0'218'0,"0"0"-193"0,0 0-22 16,17 28 5-16,-17-28-3 0,10 33 12 0,-8-14 21 15,1 5-36-15,-3 2 31 0,-2 3-37 16,0 2 4-16,-2 5 7 0,-1 2-7 0,3 1 18 15,-4-2-2-15,2 2 15 0,-3-6-5 0,3-1 5 16,0-5-6-16,2-2 4 0,2-25-7 16,0 30 0-16,0-30-7 0,0 0 0 0,0 0 3 15,0 0-3-15,20 8 9 0,-20-8 5 0,0 0-1 16,18-27-1-16,-13 5-7 0,1-4-13 0,0-8-1 16,-1-1-8-16,1 0 5 0,-1-2-6 15,-2 2 6-15,2 1 0 0,-2 1 8 0,-1 1-2 16,1 2-8-16,0 2 21 0,2 1-26 0,0 5 23 15,4 2-11-15,-9 20-5 0,21-29 6 0,-21 29-5 16,33-18 1-16,-12 11-2 0,3 1-2 0,5 1-1 16,4 0 1-16,5 1-1 0,2 1-11 0,0-1-10 15,5 2-21-15,-5-4-28 0,10 11-67 16,-17-24-133-16,11 18-321 0,0-4 2 0,-7-6 344 16</inkml:trace>
  <inkml:trace contextRef="#ctx0" brushRef="#br6" timeOffset="377955.0387">3443 13107 765 0,'0'0'255'0,"0"0"-199"16,0 0-14-16,-9-20-16 0,9 20-2 0,0 0 0 15,0 0-10-15,-19-8-9 0,19 8-9 0,-20 4-15 16,20-4-8-16,-31 14-6 0,7-3 3 0,0 8 10 16,-5-3 12-16,-3 7 3 0,-3-1 9 15,-4 4 4-15,1 1 18 0,-7 2 28 0,5 4 7 16,-7-1 17-16,7 9-26 0,-9-9 7 0,13 12-17 15,-6-9 2-15,13 2-1 0,0-3-20 0,5 3-3 16,5-4-16-16,6 2 3 0,3-1-10 0,5-2 6 16,4 0-9-16,4 1 8 0,3 0-9 0,2-1 8 15,3 1-6-15,1-3 6 0,5-1 13 0,-1 0-31 16,4-3 31-16,-1 0-31 16,3-3 11-16,0-2 5 0,3-3-5 0,1-5 5 15,2-3-4-15,0-5 1 0,1-4-2 0,-1-6-4 16,0-2-4-16,-4-5-4 0,-2 0 2 0,-22 12 2 15,29-27 9-15,-29 27 1 0,10-24 8 0,-10 24-2 16,-10-23 4-16,10 23-3 0,-28-17 1 0,8 12-3 16,-6 4 1-16,-4 3 0 0,-4 6 2 15,-2 6 7-15,-4 3 1 0,3 9 10 0,-6 1-6 16,4 6 6-16,-2 3-14 0,2 5 6 0,0 4-12 16,2 4 10-16,2 1-10 0,1 2 10 0,4-1-12 15,3 1 11-15,4 0 3 0,3 1-26 16,5 1 23-16,2-1-23 0,5-1 6 0,2 0 12 15,5 0-12-15,3-3 10 0,3 1-11 0,3-3 11 16,5-1-10-16,1-2 9 0,7-3-9 16,2-4-10-16,6-4 29 0,5-5-31 0,5-5 33 15,5-6-14-15,5-8-4 0,6-5 3 0,5-8 1 16,6-4-1-16,4-7 3 0,4-4 14 0,4-3-33 16,1-2 32-16,2-1-32 0,0-1 11 0,-2 1 1 15,-2 2-9-15,-4 6 4 0,-5 1-4 0,-6 8 5 16,-7 3 2-16,-8 7 0 0,-6 4 1 0,-5 5-4 15,-7 4 1-15,-6 3-6 0,-6 2 5 16,-4 6-3-16,-4 0 9 0,-2 3 17 16,-4 3-29-16,-3 1 32 0,0 2-29 0,-3-2 10 15,1 3 9-15,-1-3-4 0,3 0 9 0,0-3-3 16,5-1 7-16,2-2-9 0,7-3 3 0,4-2-6 16,8-2 6-16,4-3-4 0,8-1 3 0,5-3-5 15,10-3 0-15,4-3-3 0,9-1 0 16,5-3 0-16,4-3 0 0,5-1 0 0,2-4-3 15,8-1-7-15,4-2-3 0,3-1 4 0,3-3-2 16,-3-3 11-16,0-2-3 0,-1-5 7 0,1-3-7 16,0-3 7-16,3-3-7 0,-3-3 4 0,-1-4-7 15,3 0 10-15,-4-3-8 0,-2-1 9 16,-2 1 9-16,-3 3-31 0,-6 1 30 0,-8 4-30 16,-9 5 13-16,-9 5 5 0,-8 3-5 15,-8 8 5-15,-9 4-3 0,-6 7 2 0,-7 3 0 16,-18-2-3-16,20 23 2 0,-19-4-2 0,-4 6 8 15,-3 5 17-15,-6 6-28 0,-3 3 33 0,2 3-27 16,-2 0 8-16,7 2 11 0,2-3-15 0,2-1 7 16,8-4-13-16,3-2 5 0,11-4-4 0,8-2 5 15,7-4-6-15,11-5 6 0,5-7-7 0,10-5 3 16,9-5-1-16,6-5-1 0,9-5 2 16,2-4-3-16,10-5 0 0,2-2-3 0,5-4 5 15,5-1-5-15,-2-4 9 0,-1 0-6 16,3-2 4-16,-1 1-7 0,-1-1 7 0,-1-1-7 15,-6 1 5-15,-5 0-10 0,-1 3 5 0,-9 2 9 16,-3 3-33-16,-10 4 34 0,-7 5-34 0,-7 3 17 16,-5 7 4-16,-8 3 1 0,-8 6 2 15,-8 2 2-15,-6 4 19 0,-4 4-34 0,-6 2 35 16,-4 5-32-16,-2 0 16 0,-3 4 11 0,-2-1-4 16,3 2 9-16,-2 0-8 0,4 0 5 0,3-2-10 15,4-2 3-15,7-1-8 0,5 0 5 0,8-5-6 16,6 1 5-16,9-5-4 0,7-4 3 0,7-3-2 15,8-1 0-15,4-5 0 0,5-1-1 16,7-2 1-16,3-5-2 0,4-2 3 16,6-4-3-16,3-3-6 0,4-4-7 0,7-2 5 15,-1-5-7-15,3-2 16 0,1-2-3 0,-4-3 8 16,3 0-9-16,-4-2 8 0,-5-1 8 0,-3 2-30 16,-3 2 32-16,-7 0-31 0,-4 4 15 0,-7 1 1 15,-7 1-12-15,-7 6 1 0,-6-1-7 0,-9 6 6 16,-7 3 0-16,-8 6 5 0,-12 2 0 0,-5 6 3 15,-20-1 3-15,0 0 0 0,9 30 9 16,-18-10 4-16,-5 6 12 0,-6 3-1 0,0 5 13 16,-5 1 13-16,4 5-29 0,-1-2 25 0,5 3-35 15,2-6 2-15,6 0 3 0,6-5-14 16,6-1 5-16,9-4-7 0,7-3 5 0,8-2-3 16,11-7 4-16,7-5-4 0,9-5 2 0,10-7 0 15,6-4-4-15,13-6 2 0,2-3-4 16,10-4 3-16,1-6-9 0,4-2-1 0,1-6-13 15,1 4-20-15,-9-9 13 0,6 5-19 0,-10-3 36 16,-5 2 1-16,-7 3 14 0,-10-1 16 0,-6 4 0 16,-13 0 16-16,-6 6-2 0,-13-1 9 0,-3 6-9 15,-13-4 1-15,-2 3-8 0,-7-5-4 0,-3 0-8 16,-3-2 2-16,-2 1-8 0,-3-1 5 0,-3 3-10 16,-1 1 4-16,-1 1-5 0,-3 4 3 15,15 18-4-15,-34-29 4 0,15 21-3 16,-2 2-1-16,-1 2-6 0,-1 6-8 0,-5 0-13 15,5 8-25-15,-9-4-24 0,12 16-54 0,-18-17-95 16,16 10-315-16,1 6 40 0,-8-15 342 0</inkml:trace>
  <inkml:trace contextRef="#ctx0" brushRef="#br6" timeOffset="384436.0305">13423 14592 734 0,'-17'5'104'16,"17"-5"-40"-16,0 0-24 0,0 0-19 0,0 0-3 16,3 22-1-16,-3-22 26 0,0 0-4 15,0 0 20-15,0 0-6 0,0 0-1 0,0 0-7 16,0 0-11-16,17 13-5 0,-17-13-2 0,0 0 1 15,0 0 2-15,0 0-2 0,0 0-5 0,0 0-3 16,0 0-9-16,0 0-3 0,-22-1-3 16,22 1-1-16,-24 0 1 0,24 0 2 0,-30-2 1 15,30 2 4-15,-30-4 2 0,30 4 2 0,-24-9 1 16,24 9-4-16,0 0-1 0,-21-19-2 16,21 19-19-16,-7-19 37 0,7 19-34 0,-4-30 32 15,4 11-14-15,2 1-8 0,1-1 4 0,2 0-4 16,1-2 4-16,1 0-4 0,2 1 4 0,2-1-4 15,1 1 3-15,2 0-3 0,1 1 2 0,2 1-3 16,0-1 4-16,0 0-7 0,2 0 5 0,2 1-6 16,1 0 3-16,2-2-3 0,2 1 3 0,1-1-5 15,2-1 5-15,-1-1-5 0,1 0 4 16,-1-1-5-16,-1-1 5 0,1 0-3 16,-4-1 5-16,-1-1 10 0,-5 1-27 0,-1-1 28 15,-1 0-29-15,-4-1 12 0,-1 1 6 0,-2-1-6 16,-3-1 7-16,-2 2-6 0,-3-1 5 0,-2 2-4 15,-4-1 5-15,-1 1-4 0,-3 1 4 0,-3 2-4 16,-1 1 5-16,-3 4-2 0,-1 2 5 16,-2 4-1-16,-1 1 0 0,-3 5-2 0,-2 2-1 15,0 1-2-15,-3 5-1 0,0 2-1 0,-1 1-2 16,1 3 3-16,-1 1-4 0,2 1 3 0,1 0-1 16,2 0 1-16,2 0-2 0,3-2 3 0,2 0-4 15,17-9 2-15,-22 13-2 0,22-13 1 16,0 0-2-16,0 0-1 0,0 0 0 0,0 0 1 15,0 0 1-15,0 0 3 0,26 16-1 16,-26-16 1-16,30-1 1 0,-13-3 1 0,0 0-1 16,2-1-2-16,1-1 2 0,-1-1-1 0,0 0 1 15,0 0-2-15,-1-1 1 0,-18 8 0 0,30-18 1 16,-30 18-2-16,27-24 5 0,-27 24-6 0,23-33 5 16,-11 12-5-16,-1-4 3 0,1-2-3 0,-1-4 6 15,-2-1-8-15,-2-3-5 0,-2 0 25 0,-1-2-25 16,-4 2 26-16,-4 1-12 0,-1 2-8 15,-4 3 7-15,-5 3-5 0,-3 6 5 0,-2 3-4 16,-4 5 3-16,-3 2-4 0,-2 5 3 0,-5 4-1 16,-2 3 0-16,-4 3 1 0,-4 4-3 15,0 2 3-15,-5 1-4 0,2 2 5 0,1 1-4 16,2 0 3-16,6 0-2 0,3-3 2 0,6-3-2 16,5-3 2-16,23-6-2 0,-26 4 0 15,26-4-2-15,0 0-3 0,0 0 2 0,0 0-1 16,0 0 1-16,18-24 1 0,-18 24 3 0,34-31-2 15,-13 14 2-15,1-2-5 0,1-2 4 0,1-1-6 16,0-2 5-16,-4 0-5 0,1 0 6 0,-4-1-5 16,-4 1 5-16,-2 2-4 0,-5 1 6 0,-3-1-4 15,-5-1 5-15,-2 1-5 0,-6-1 5 0,-3 0-4 16,-7 1 3-16,-3 1-5 16,-4-1-12-16,-6 1 27 0,-2 2-27 0,-4 2 29 15,-3 1-10-15,-3 2-4 0,-2 2 4 0,0 1-3 16,-3 2 2-16,0 5-1 0,-3 1 1 0,-2 6 1 15,-2 0-2-15,1 3 1 0,0 3-1 0,0 2-1 16,-1 3-6-16,2 2 3 0,2 2 14 0,2 1-29 16,2 2 32-16,3-2-30 0,3 1 10 0,3-1 5 15,5-2-3-15,4-4 3 0,8-1-4 16,5-3 2-16,18-9-1 0,-18 7-2 0,18-7 0 16,0 0-3-16,0 0-1 0,0 0 1 0,0 0 1 15,0 0 4-15,0 0 1 0,0 0 1 16,0 0 2-16,0 0 0 0,1-25 0 0,-1 25-1 15,0-26 0-15,0 26-4 0,-4-25 3 0,4 25-4 16,-12-26 3-16,12 26-4 0,-22-26-18 16,22 26 35-16,-33-24-35 0,14 10 33 0,-2 1-13 15,-2 0-5-15,0-2 6 0,-4 2-4 0,1 0 3 16,-2-1-1-16,-2 1 4 0,0 1-1 0,0 1 5 16,-4 3-2-16,0 1 5 0,-2 6 1 0,-3 2 3 15,2 4 0-15,-6 3-4 0,-1 1-1 0,-1 3-4 16,-1 4 1-16,-1 3-5 0,-3 3 4 0,-1 4-5 15,1 0-11-15,0 1 29 0,1 1-29 16,1-1 29-16,0 1-12 0,2-1-7 16,0-2 8-16,3-3-6 0,3-1 5 0,5-6-3 15,3-3 3-15,6-3-3 0,4-3 1 0,3-4-3 16,19-2-3-16,-22-5 0 0,22 5-3 0,-8-19 3 16,8 19-4-16,1-34 4 0,0 11-9 0,4 0 1 15,-4-4-9-15,3 1 3 0,-5-2 12 0,0 4-28 16,-5 0 37-16,-4 2-24 0,-5 2 19 15,-4 0 8-15,-4 3 0 0,-6 3 9 0,-1 4 2 16,-7 2 6-16,-1 5 0 0,-6 3 0 0,-2 4-1 16,-5 2-2-16,-3 2 1 0,-2 2-3 0,-1 5 2 15,-2-2-3-15,0 4 3 0,-1-1-5 0,2 3-14 16,-1-1 27-16,3 3-32 0,2-1 26 16,2-1-16-16,5 1-6 0,2-1 5 15,2 2-5-15,5-1 4 0,3 0-6 0,3-2 4 16,6-1-6-16,3-3 3 0,4 1-5 0,19-15 1 15,-26 19 0-15,26-19-2 0,0 0-3 0,-17 9-4 16,17-9-2-16,0 0 1 0,0 0 2 0,0 0 7 16,0 0 4-16,0 0 3 0,0 0 5 0,0-27-5 15,0 27 2-15,-7-30-5 0,7 30 1 0,-12-33-3 16,12 33 4-16,-23-35-3 0,6 17 5 16,-3 0-5-16,-4-2 5 0,-4 2-4 0,-1 0 6 15,-4 0-5-15,-2 1-13 0,-3 1 34 16,-5 2-29-16,-1 3 35 0,-2 1-12 0,-2 5 0 15,-3 4 3-15,-1 4 5 0,-3 1 0 0,4 7 1 16,-2 1 16-16,4 7-37 0,0 0 26 0,1 4-34 16,0 0 6-16,3 2 5 0,1 2-7 0,3 2 7 15,2 0-7-15,3-1 7 0,3 0-7 16,0-2 7-16,5 0-8 0,0-2 8 0,4-2-6 16,3-6 3-16,3-1-4 0,18-15-3 0,-28 18-1 15,28-18 0-15,-18 9-2 0,18-9 2 0,0 0 0 16,-19-8 2-16,19 8 4 0,-8-18-2 0,8 18 4 15,-6-37-5-15,3 12 4 0,2-1-5 0,1-3 5 16,-2 1-7-16,0 0 8 16,-1 0-5-16,-2 4 7 0,-4 0-5 0,-4 3 5 15,-3 2-4-15,-6 2 5 0,-2 4-4 0,-6 1 5 16,-3 3 0-16,-7 4 2 0,-3 4 0 0,-3 2 1 16,-2 6 2-16,-3 1-1 0,-6 4 5 0,0 4-3 15,-1 2 5-15,-4 1-6 0,3 3 4 0,0 0-8 16,-1 1 3-16,2-1-7 0,2-2 2 0,5-2-4 0,5-1 2 15,4-1-3-15,6-3 3 0,3-3-3 16,4 0 1-16,7-4-2 0,4 0 0 16,18-6-2-16,-22 8 1 0,22-8-3 0,0 0-1 15,0 0-1-15,0 0-1 0,0 0 0 0,0 0 2 16,0 0 2-16,0 0 2 0,-11-18 3 0,11 18 0 16,-8-22 3-16,8 22-5 0,-17-28 3 0,17 28-4 15,-28-29 2-15,8 15-2 0,-3 2 4 16,-5-2-2-16,-4 2 6 0,-3 0-4 0,-7 3 5 15,-1 1 0-15,-5 1 4 0,-2 5 1 0,-2-2 2 16,-1 5 2-16,-3 0-5 0,1 4 1 0,-2 3-3 16,2 1 3-16,1 3-2 0,3 2 2 0,2 0-5 15,0 3 1-15,1 1-5 0,2 2 2 0,2 1-5 16,2 5 3-16,2 0-7 0,0 1-1 16,2 2-6-16,4-4 4 0,1 1-4 15,4-3 9-15,3-1-3 0,4-3 4 0,4-3-3 16,18-16 3-16,-27 21-3 0,27-21 1 0,0 0-4 15,0 0-2-15,0 0-1 0,0 0 3 0,0 0 5 16,0 0 3-16,0 0 3 0,7-29-3 0,3 12 3 16,3-2-5-16,-2-1 5 0,-2-1-4 0,2 2 5 15,-2 0-5-15,-3 3 6 0,-6 16-5 0,3-29 4 16,-3 29-2-16,-10-22 2 0,10 22-3 16,-27-16 2-16,6 12-2 0,-2 3 0 0,-4 2 0 15,-3 2 2-15,-3 0 2 0,-3 2 0 0,-5 4 3 16,0-1-1-16,-3 3 3 0,-1 0-1 15,0 0 2-15,-1 1-5 0,2 0 3 0,1 0-4 16,2-1 1-16,1 0-3 0,3-3 1 0,4 1-3 0,4-3 0 16,4-1-1-16,5-2 1 0,20-3-2 15,-28 4 1-15,28-4-4 0,0 0 0 16,0 0-3-16,-17-4-2 0,17 4 0 0,0 0 2 16,0 0 0-16,0 0-1 0,0 0 3 0,15-19 1 0,-15 19 3 15,0 0 1-15,0 0 1 0,17-17 0 0,-17 17 2 16,0 0 2-16,0 0 5 0,0 0-1 15,0 0 0-15,0 0-2 0,0 0-5 0,-24-10 1 16,24 10 0-16,-25 0-1 0,6 2 2 16,0 0 0-16,-4 0-1 0,0 2 1 0,-4 1-2 15,-1 0 2-15,-3 0 0 0,0-1 0 0,-3 2 0 16,0 1 0-16,-3 0-2 0,1 1 2 0,-3 4-2 16,1 2 3-16,-3 0-4 0,1 2 3 0,-2 0-4 15,2 2 4-15,0-1-6 0,4 0 5 0,4-2-4 16,3-3 3-16,7-3-2 0,4-4-17 15,18-5 17-15,-21 2-1 0,21-2-1 0,0 0 16 16,0 0-17-16,-11-20 1 0,11 20 3 16,-2-26-2-16,2 26 3 0,-3-26-2 0,3 26 3 15,-6-28-3-15,6 28 5 0,-13-26-3 0,13 26 5 0,-26-23-1 16,8 15 2-16,-3 1-4 0,-7 4 0 0,-2 4-1 16,-7 5-6-16,-3 7 0 0,-5 5-10 0,-3 1-6 15,0 8-20-15,-5-4-14 0,11 12-61 16,-12-22-94-16,26 6-374 0,-3 2 18 15,1-21 347-15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1T22:05:36.08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2083 770 1113 0,'0'0'56'0,"0"0"-30"15,0 0-20-15,0 0-4 0,0 0 6 0,0 0 3 16,-6-17 10-16,6 17 1 0,0 0 0 0,0 0-2 16,0 0-5-16,0 0-6 0,0 0-3 0,0 0 12 15,0 0 12-15,11 27 20 0,-6-2 1 0,6 12-4 0,-3 6-20 16,4 7 4-16,-3 3-21 0,2 5 16 0,-4 0-16 15,0 1-12-15,-2 1 27 0,0-3-27 0,-2 1 23 16,-2-3-4-16,0-4-17 0,0 0 13 0,0-10-13 16,4-4 9-16,1-5-6 0,3-7 4 0,3-5-6 15,-12-20 1-15,30 26-3 0,-9-21 5 0,5-10 1 16,3-7-2-16,4-11 5 0,3-7-9 0,2-8 9 16,0-8-10-16,-1-2 10 0,-2-9-14 0,1 2 12 15,-2-2-12-15,-5-3-2 0,-3 4 23 0,-5-1-22 16,-4 1 22-16,-3 3-15 0,-4 1-17 15,-2 6 5-15,-4-2-25 0,2 11 1 0,-7 2-26 0,7 12-14 16,-10 2-22-16,4 21-32 0,0-17-44 16,0 17-82-16,0 0-77 0,0 0-94 0,13 33 314 15</inkml:trace>
  <inkml:trace contextRef="#ctx0" brushRef="#br0" timeOffset="405.4696">2966 1346 1060 0,'0'0'174'0,"-20"23"-165"16,20-23-9-16,0 0-4 0,0 0 2 0,20 18 4 0,-20-18 9 0,33-1 0 15,-11-3 0-15,1-2-2 0,2-1-7 0,1-4 1 16,1 3-3-16,-3-6 11 0,0 5 3 0,-3-5 16 15,2 3 2-15,-23 11 7 0,34-25-6 0,-34 25 2 16,23-25-4-16,-23 25 5 0,12-22 28 0,-12 22-47 16,3-23 34-16,-3 23-50 0,-8-24 3 0,8 24 3 15,-19-21-7-15,19 21 3 0,-34-12-4 16,12 11 0-16,-2 2 2 0,-1 4 2 0,1 3 4 16,-3 6 5-16,2 3-19 0,-1 1 34 0,2 2-31 15,2 0 27-15,3 0-10 0,2 0-10 0,4-1 0 16,13-19-6-16,-14 29 3 0,14-29-3 0,1 25 4 15,-1-25-4-15,17 28 3 0,-17-28-3 0,29 26 3 16,-8-16-3-16,2 0 2 0,5 0-10 0,1-4-6 16,6 2-15-16,-3-5-19 0,7 6-21 0,-6-11-22 15,12 10-41-15,-16-17-65 0,18 15-65 0,-14-15-34 16,2-6-134-16,13 17 285 0,-24-24 148 0</inkml:trace>
  <inkml:trace contextRef="#ctx0" brushRef="#br0" timeOffset="702.3515">3624 1257 1004 0,'-20'7'121'0,"20"-7"-58"0,-26 26 3 16,17-6-3-16,-7-1-9 0,7 8-2 0,-6-2-17 15,5 7 7-15,-3-6-13 0,4 6 1 0,0-5-10 16,4 2 11-16,-3-3-7 0,6-1 8 16,-2-4-12-16,4-2-5 0,2-2-8 0,-2-17 2 15,4 22-4-15,-4-22-2 0,0 0-3 0,0 0 0 16,20-3 4-16,-20 3-3 0,18-25 4 0,-6 2-1 15,0-5 3-15,3-4-5 0,1-5 6 16,1 0-12-16,-1-2 10 0,-3 3-11 0,-2 3 11 0,-1 3-8 16,-3 2 7-16,0 3-6 0,-2 4 5 15,1 3-6-15,-6 18-3 0,6-19 2 16,-6 19-5-16,0 0 5 0,0 0-3 0,0 0 1 16,0 0-5-16,0 0-17 0,25 26-21 0,-25-26-37 15,30 14-52-15,-30-14-18 0,43-3-68 0,-24-7-20 16,14-2-203-16,13 11 88 0,-19-18 358 0</inkml:trace>
  <inkml:trace contextRef="#ctx0" brushRef="#br0" timeOffset="921.1058">4329 833 931 0,'-11'-17'116'0,"11"17"-30"16,-16-20 3-16,16 20 7 0,-18-6 3 0,18 6-14 15,-18 5-20-15,18-5-20 0,-20 19-19 0,11-2-2 16,-2 5-6-16,1 5 10 0,0 6-5 0,2 6 6 15,-2 2-15-15,3 4 3 0,-2 3-13 16,2 4 7-16,0 5-7 0,1 1-24 0,-4 6 19 16,0 0-21-16,-2-2 14 0,-1-4 10 0,2-9-25 15,-2-3-6-15,7 2-14 0,0-11 8 0,8 4-37 16,-7-17-10-16,12 4-38 0,-7-28-54 0,4 26-35 16,-4-26-137-16,0 0-89 0,0 0 243 0</inkml:trace>
  <inkml:trace contextRef="#ctx0" brushRef="#br0" timeOffset="1249.3155">3955 1243 1580 0,'0'0'56'0,"0"0"-24"16,-9 21-10-16,9-21 3 0,0 0 6 0,13 18-1 16,-13-18 1-16,32 11-7 0,-10-8 0 15,5-1-11-15,3-4-1 0,2 0-9 0,1-3 1 16,-1 0-1-16,1-1-2 0,-2 1 2 0,-1 1-5 15,-1-1-1-15,-3 1-4 0,-1-2 2 0,0 0-2 16,-1 0 1-16,-2-1-4 0,1 1-14 16,0 0 34-16,-1 0-31 0,-3 0 31 0,0 1-20 15,-19 5-3-15,22-9 2 0,-22 9 5 0,0 0 2 16,0 0 2-16,0 0 0 0,0 0-23 16,3 27 38-16,-6-8-27 0,-4 5 32 0,-1 4 0 15,-4 2-6-15,1 3 7 0,-5 1-7 0,1 2 5 16,1 1-13-16,0-4 5 0,6-2-11 0,1-6 5 15,4-4-6-15,2-4 3 0,1-17-7 0,7 23-6 16,-7-23-11-16,21 9-10 0,0-8-25 0,-21-1-78 16,51-18-81-16,-34-13-219 0,13 1-127 15,8 2 196-15</inkml:trace>
  <inkml:trace contextRef="#ctx0" brushRef="#br0" timeOffset="1405.4814">4605 883 1718 0,'-25'8'45'0,"4"1"-28"16,4-1-9-16,17-8-3 0,-18 15-1 16,18-15-2-16,0 0-11 0,-5 25-9 0,5-25-26 15,10 17-37-15,9-5-70 0,-19-12-93 0,29 5-297 16,-6 7 15-16,-4-2 342 0</inkml:trace>
  <inkml:trace contextRef="#ctx0" brushRef="#br0" timeOffset="1671.1224">5291 1212 1464 0,'-23'-15'90'0,"23"15"-53"0,-26-18 1 16,26 18 5-16,-25-17 5 0,25 17-15 0,-29-14-3 16,29 14 0-16,-36-8 7 0,36 8-3 0,-36 2 3 15,15 1-10-15,-1 6-8 0,-1 3 2 16,-1 5-6-16,0 3-11 0,-2 3 23 0,2 3-28 15,-2 2 15-15,3-1-14 0,2 0 0 0,6 1 0 16,3-4 0-16,4 0 0 0,7-2 0 16,5-3 0-16,5-2-1 0,-9-17-11 0,36 28-13 15,-12-21-10-15,10 1-17 0,2-10-20 0,13 5-29 16,-9-17-43-16,21 19-40 0,-21-23-68 0,17 23-69 16,-15-15 60-16,5 3-43 0,12 13 22 15,-27-25 282-15</inkml:trace>
  <inkml:trace contextRef="#ctx0" brushRef="#br0" timeOffset="2046.1311">5736 1211 1183 0,'-19'-10'310'0,"19"10"-205"16,-43 14-14-16,23-1-41 16,-8-1 30-16,2 3-43 0,-4 2 2 0,0 3 0 15,-2-1-12-15,2 4 6 0,1-3-13 0,5 5 6 16,0-2-19-16,5 0-7 0,5-4 0 0,3-1 0 15,11-18 0-15,-9 28 0 0,9-28 0 0,4 24 0 16,-4-24 0-16,13 18 0 0,-13-18 0 0,25 14 0 16,-7-12 0-16,4-3 0 0,4-5 0 15,5 0 0-15,-1-5 0 0,2-1 0 0,-3-3 0 16,-2-3 0-16,-2 1 0 0,-3-2 0 0,-1-1 0 16,0 0 0-16,-3 1 0 0,-2-2 0 0,-4 3 0 15,-4 1 0-15,-8 17 0 0,13-29 0 16,-13 29 0-16,0 0 0 0,3-17 0 0,-3 17 0 15,0 0 0-15,0 0 0 0,0 0 0 0,-19 30 0 16,9-6 0-16,-3 9 0 0,-1 3 0 16,0 3 0-16,0 0 0 0,2-3 0 0,4-3 0 15,2-4 0-15,6-3-8 0,3-4-14 0,7-4-16 16,-10-18 2-16,34 18-15 0,-11-25-42 0,15 1-21 16,-8-23-51-16,25 13-115 0,-15-13-269 0,6-16 20 15,10 8 368-15</inkml:trace>
  <inkml:trace contextRef="#ctx0" brushRef="#br0" timeOffset="2233.6169">6326 727 1562 0,'-26'54'365'0,"-3"-11"-301"0,6 7-23 0,-2 7-26 16,2 1-15-16,-3 3 0 0,3 2 0 0,1-4 0 15,5 0 0-15,6-4 0 0,3-6 0 16,6-2 0-16,1-2 0 0,7-3 0 0,-1-2-14 15,5-2-46-15,-3-9-15 0,8 12-58 0,-15-41-88 16,28 47-308-16,-15-18-73 0,-3-11 190 0</inkml:trace>
  <inkml:trace contextRef="#ctx0" brushRef="#br0" timeOffset="9404.6272">7778 895 361 0,'0'0'5'15,"22"-15"-4"-15,-22 15 7 0,19-15 20 16,-19 15 23-16,0 0 16 0,19-17 26 0,-19 17-2 0,0 0 0 0,0 0-10 16,0 0-5-16,0 0-10 0,-16-20 5 0,16 20-3 15,-21-10-3-15,21 10-12 0,-28-9-4 0,28 9-7 16,-35-1-5-16,15 2-4 0,-4-1-7 16,-1 6-5-16,-8 0-6 0,0 6 2 0,-5 3 0 0,1 4 8 15,-6 2-2-15,-1 3 9 0,-4 1-2 0,3 3 8 16,-4 0-6-16,5 5 5 0,-1 0-12 0,5 4 4 15,4 0-11-15,6-1 5 0,6-3 3 0,8-1-33 16,5-5 21-16,8 1-27 0,5-2 6 0,10-2 8 16,4 2-6-16,6-1 4 0,8-4-3 0,4 0 2 15,9-8-12-15,2-3-9 0,11-3-26 0,-4-10-44 16,13 10-60-16,-13-25-98 0,15 8-311 16,-3 6 50-16,-11-11 323 0</inkml:trace>
  <inkml:trace contextRef="#ctx0" brushRef="#br0" timeOffset="9607.7626">8078 1192 1422 0,'0'0'117'0,"-6"26"-73"16,6-26-58-16,-26 34 38 0,12-11-29 0,1-3 25 16,1 4 1-16,-2 2-16 0,3 0 15 0,-1 0-7 15,4-2 6-15,0-6-9 0,8-18-10 16,-4 30-12-16,4-30-19 0,12 27-55 0,-12-27-20 15,25 21-92-15,-25-21-138 0,20-9-169 0,5 13 84 16,-14-22 421-16</inkml:trace>
  <inkml:trace contextRef="#ctx0" brushRef="#br0" timeOffset="9982.7469">8258 1084 1483 0,'-20'-8'62'0,"20"8"-37"0,0 0-19 0,0 0-3 15,0 0-2-15,0 0 4 0,0 0-6 0,0 0-1 16,0 0 1-16,0 0-1 0,0 0 1 0,8 26 5 16,-8-26 0-16,15 25 7 0,-15-25 5 15,14 32 9-15,-7-13 2 0,1 4-27 0,-4 2 31 16,2 3-35-16,-5 0 26 0,0 1-2 0,-2 1-10 16,0 0 9-16,-3 2-10 0,-1-1 6 0,0-2-9 15,1-1 6-15,0-4-9 0,1-1 4 0,2-3-7 16,1-20 4-16,4 26-3 0,-4-26 0 0,0 0-1 15,0 0 0-15,17 16 0 0,-17-16 2 0,0 0 1 16,25-17-2-16,-25 17 2 0,27-35-3 0,-10 7 5 16,1-6-7-16,2-1 8 0,-2-1-5 0,0 1 10 15,-1 1-7-15,-2-1 10 0,0 2-11 0,-3-1-2 16,-1-1 25-16,1 4-27 0,-1 1 24 16,0 6-21-16,0 4-7 0,-11 20 5 0,13-24-3 15,-13 24 2-15,0 0-4 0,0 0-9 0,0 0-3 16,22-2-14-16,-22 2-13 0,23 9-29 0,-23-9-32 15,35 15-49-15,-35-15-47 0,45 12-43 0,-26-7-10 16,13 4-9-16,3 6-18 0,-11-10 54 0,24 13 227 16</inkml:trace>
  <inkml:trace contextRef="#ctx0" brushRef="#br0" timeOffset="10201.5517">9251 1197 779 0,'0'0'224'15,"-37"-7"-83"-15,37 7-6 0,-34-1-37 0,34 1-1 16,-44-4-16-16,24 3-13 0,-13-3-4 15,7 4-9-15,-6-1-1 0,1 6-5 0,-3-1-5 16,-1 4-7-16,-2 4-5 0,2 3-29 0,-1 3 20 16,4 2-25-16,2 2 17 0,5 2-2 0,5 1-9 15,5 0 2-15,5 2-8 0,5-1 4 0,8-2-5 16,4 1 1-16,8-6-2 0,5-1-2 0,8-2-10 16,4-5-5-16,9-2-15 0,2-9-12 0,9-1-16 15,-2-12-35-15,15 8-50 0,-18-23-78 16,27 20-61-16,-18-9-240 0,0-12 44 0,13 11 440 15</inkml:trace>
  <inkml:trace contextRef="#ctx0" brushRef="#br0" timeOffset="10389.002">9655 704 1570 0,'-37'39'252'0,"18"-18"-213"15,-7 7-7-15,1 8-43 0,0 2 43 0,3 1 6 16,-3-1-21-16,0 0 3 0,1 2-13 0,1 2 6 15,4-1-12-15,2 3 8 0,2-3-9 0,3 0-21 16,3 0 16-16,3-2-26 0,5-1 7 0,0-2-5 16,4-1-22-16,0-5-13 0,9 4-37 0,-7-17-37 15,20 16-103-15,-15-11-274 0,8-10-21 0,12 8 274 16</inkml:trace>
  <inkml:trace contextRef="#ctx0" brushRef="#br0" timeOffset="10748.376">9728 1263 1437 0,'-27'4'85'15,"27"-4"-59"-15,0 0-16 0,0 0 5 0,0 0 4 16,23 22 2-16,-23-22-9 0,31 4-6 0,-7-4-3 16,1-4 0-16,6 1 3 0,5-2 5 0,1-1 1 15,4-2-2-15,0-1-4 0,-1-1-7 16,-1-2-5-16,0 1 33 0,-4-2-33 0,-4 1 35 15,-7 0-28-15,-7 1-1 0,-17 11 7 0,14-18-2 16,-14 18 9-16,-5-21-6 0,5 21 4 16,-22-23-7-16,4 12-2 0,-4-1-4 0,-5 4 2 15,-2 0 4-15,-3 4 5 0,-1 5 11 0,-2 1 7 16,2 5 3-16,-3 5 1 0,2 5 1 0,-2 3-12 16,5 2 0-16,-1 1-6 0,7 2-27 0,0 2 24 15,8-1-26-15,6 0 18 0,6-2 1 0,8-3-9 16,5 1 6-16,7-2-7 0,7-3-3 0,8-2-12 15,4-5-9-15,10-2-16 0,2-5-13 16,10 2-24-16,-5-14-50 0,16 15-70 16,-19-26-82-16,20 10-201 0,-3 4-2 0,-13-17 335 15</inkml:trace>
  <inkml:trace contextRef="#ctx0" brushRef="#br0" timeOffset="11029.6296">10708 963 1353 0,'0'0'204'15,"-38"-4"-104"-15,16 8-18 0,-9 0-12 0,3 5-8 16,-7 3-14-16,5 3-10 0,-3 0-8 0,5 5-6 16,4-2-11-16,6 1 2 0,7 0-14 0,5-2 2 15,6 0-7-15,0-17 5 0,18 31-3 0,-1-17 1 16,7-1 3-16,9 1-27 0,4-3 26 16,4-1-23-16,0-1 20 0,-1-1 3 15,-3 0-3-15,-4-2 2 0,-4 1-1 0,-5 1 3 16,-6 0 0-16,-18-8 3 0,22 15 2 0,-22-15 2 15,2 19-1-15,-2-19 5 0,-22 27-8 0,0-5 2 16,-9-1-7-16,-5 2 0 0,-3-2-1 0,-4-1-8 16,5-2-14-16,-3-2-13 0,7 3-27 0,-1-6-30 15,17 13-91-15,-17-25-191 0,35-1-238 0,-25 27 35 16,25-27 507-16</inkml:trace>
  <inkml:trace contextRef="#ctx0" brushRef="#br1" timeOffset="28669.1542">2382 1965 392 0,'0'0'132'0,"0"0"-61"0,14-18-30 0,-14 18-13 16,0 0 0-16,0 0-1 0,0 0 2 0,17-4 0 16,-17 4-1-16,0 0-5 0,0 0-4 0,18 7-5 15,-18-7-4-15,0 0-4 0,23 8 0 16,-23-8 2-16,22 5 5 0,-22-5 9 0,27 2 9 15,-27-2 7-15,31-1 3 0,-14-1-2 0,5-1-5 16,-2 0-5-16,3 0-5 0,-4-2-6 0,4 3-5 16,-2-2-6-16,0 1-4 0,-1 0-1 0,0 2-1 15,-1 1 0-15,3 0 0 0,-3 1 0 0,1 0-1 16,-1 2 1-16,1 0-1 0,1 0 0 0,-2 1 0 16,4-1 0-16,-1 1-5 0,2-1 5 15,2 2-3-15,-1-2 4 0,3-1 1 0,2-1-2 16,1 0 1-16,3-2 9 0,3 1 7 0,0-2 4 15,6 1 4-15,-2-4-5 0,3 2-7 0,-3-1-1 16,3 0-3-16,1-1-41 0,-1 1 39 16,0 0-41-16,1 0 39 0,0 0-1 0,0 2-2 15,1-2 2-15,1 2-3 0,1 1 0 16,0-1-1-16,0 2 0 0,-1-1 0 0,2 2-1 16,0-1 0-16,3-1 3 0,0 1 0 0,2-1 1 15,0 0-1-15,2-2-1 0,2 0-2 0,2-1 1 16,1-1 0-16,2 1 0 0,1-3 0 0,-1 1 6 15,4-1-1-15,0 0 3 0,0 0-4 0,-1-1-3 16,1 1-1-16,0 1-1 0,0-1-1 0,-2 1 3 16,-6 1-2-16,3-1 3 0,-1 2-2 15,-3-1 0-15,2 3-1 0,-4 0 0 16,1 0 1-16,-1 2-1 0,-1 0 1 0,1-1-1 16,-4 2-1-16,1-1 1 0,-1 0 0 0,0 2 2 15,0-1 0-15,-1 0-1 0,3-1 0 0,-2 0-1 16,0 0 1-16,3-1 0 0,0 0-1 0,-2-2 2 15,1 1-2-15,-1 1 2 0,-2-2-2 0,3 3 2 16,-1-1 0-16,1 0 0 0,-1 1 1 16,1-3-1-16,1 1-1 0,-1 1 2 0,2-1-1 15,0 1 0-15,-1 2-1 0,-2-3 1 0,0 2-1 16,1 1 0-16,0-1-1 0,-2 1 1 0,2 1-1 16,-2-1 2-16,-1 0-2 0,-1 1-1 0,0 1 1 15,-3-1 0-15,-2 1 1 0,2-2 1 16,-4 0-1-16,1 0-10 0,-1 2 0 15,-1-2-1-15,1 0 2 0,-2 0 9 0,2-1 0 16,-2-1 0-16,0 2 0 0,1-1 1 0,0-1 0 16,-2 1-1-16,1 0 1 0,-1 0-2 0,-1-1 1 15,2 1 2-15,-1 1 5 0,1-2 5 0,1 2 0 16,-3-1-2-16,2 0-5 0,-2 1-4 0,1-1-1 16,0 3-1-16,-1-2 1 0,-1 3-2 0,0-3 2 15,-2 1-1-15,-2 1 0 0,0-2 0 16,-1 1 1-16,0 1-1 0,-2 0 1 0,1-1 6 15,-2 0-6-15,1-1 7 0,-2-1-1 0,-1 0-6 16,0 1 6-16,-3-1-6 0,1 2 1 16,-3-1-3-16,0-2 2 0,-3 2-1 0,-2-1 0 15,-1 0 2-15,-17 0-1 0,27 0 3 0,-27 0 1 16,22 2 3-16,-22-2 1 0,17 1-2 0,-17-1 0 16,17 3-3-16,-17-3-1 0,20 4 0 15,-20-4-2-15,26 4-1 0,-26-4 1 0,29 5-2 16,-29-5 2-16,32 3 0 0,-32-3-1 0,34 1 0 15,-17-1 0-15,-17 0 2 0,31-1-1 0,-31 1 0 16,32-3 1-16,-32 3-2 0,30-2 1 0,-30 2 2 16,26-5-2-16,-26 5 4 0,19-2-1 0,-19 2 6 15,19-2 1-15,-19 2 1 0,20-3 2 16,-20 3-5-16,32-5-2 0,-13 4-4 16,6 1-1-16,1-3 0 0,2 2-1 0,3-1 1 15,-2-2-1-15,3 2 0 0,-2-2-2 0,0 2 2 16,0 0-1-16,-4 0 1 0,0-1 0 0,-3 1-2 15,-3 0 2-15,-20 2-1 0,27-2 1 0,-27 2 2 16,0 0-1-16,0 0 2 0,0 0-1 0,0 0 1 16,0 0 0-16,0 0-2 0,0 0 1 15,0 0-4-15,0 0-2 0,0 0-10 0,0 0-12 16,0 0-20-16,0 0-31 0,3 17-36 0,-3-17-53 16,0 0-98-16,-1 26-185 0,1-26 147 15,0 0 302-15</inkml:trace>
  <inkml:trace contextRef="#ctx0" brushRef="#br2" timeOffset="41162.4686">1503 2601 586 0,'0'0'131'15,"0"0"-20"-15,0 0-7 0,0 0-8 0,-23-4-8 16,23 4-11-16,0 0-17 0,0 0-12 0,0 0-15 0,-11 19-3 15,11-19-3-15,2 25-17 0,1-5 14 16,4 10-17-16,0 3 6 0,4 9 5 0,0 3-15 16,0 3 7-16,0 2-15 0,-1 0 10 0,-3 0-12 15,-1-3 11 1,-1-2-14-16,-4-6-4 0,4 2-27 0,-9-15-31 16,9 8-36-16,-5-34-61 0,0 34-127 0,5-16-150 15,-5-18 130-15,0 0 316 0</inkml:trace>
  <inkml:trace contextRef="#ctx0" brushRef="#br2" timeOffset="41669.23">1001 2777 1517 0,'-20'-5'63'0,"20"5"-20"0,0 0-23 15,0 0-11-15,5-22 9 0,16 9 12 0,4-10 9 16,12 2-3-16,4-8-20 0,8 1 22 0,3-2-34 15,5-1 22-15,3 1-14 0,1 2-11 0,-1 4 4 16,-2 1-5-16,-4 6 2 0,-3 2-2 0,-3 7 1 16,-6 3-1-16,-4 5-1 0,-5 2 1 0,-6 4 0 15,-3 5 0-15,-5 1 0 0,0 4 2 0,-5 2-4 16,0 3 6-16,-2 3-6 0,-1 4 5 0,-2 2 13 16,-2 4-27-16,-3-2 27 0,-1 2-26 0,-2 1 7 15,-1 3 8-15,-4-3-4 0,0 1 8 0,-3 0-8 16,1 2 9-16,-1-1-8 0,0 0 5 0,-2-3-5 15,2-3 3-15,2-1-7 0,0-3 5 16,3-5-6-16,1-5 4 0,1-17-4 0,3 18 3 16,-3-18-3-16,0 0 2 0,17 9-2 0,-17-9 3 15,18-6 2-15,-18 6 0 0,27-20 6 0,-11 2-3 16,2-5 6-16,1-4-5 0,0-2 3 0,-1-1-7 16,-1 1 5-16,-1 0-6 0,-3 1 4 0,0 4-6 15,-1 2 4-15,-3 3-4 0,-9 19 2 0,15-26-1 16,-15 26 1-16,0 0-1 0,0 0 0 0,0 0-1 15,0 0 1-15,0 0 0 0,0 0 1 0,21 26 1 16,-16-6-2-16,-1 7 3 0,1 3-6 0,0 0 5 16,-1 3-8-16,0-4-1 0,2 2-13 0,-3-3-1 0,6 0-16 15,-3-3 5-15,4 1-16 0,-2-8-8 16,7 7-21-16,-15-25-51 0,30 34-67 0,-30-34-113 16,22 5-224-16,1 5 60 0,-23-10 424 0</inkml:trace>
  <inkml:trace contextRef="#ctx0" brushRef="#br2" timeOffset="41983.3919">2462 2997 1543 0,'-20'-12'92'0,"20"12"-58"0,0 0-27 0,0 0-8 16,0 0 1-16,0 0 7 0,0 0 10 0,0 0 7 16,24 12 5-16,-24-12-6 0,32 3-7 0,-10-4-7 15,2-2-5-15,3-3-2 0,2-3 1 0,0-1-3 16,-1-4 3-16,-1-1-4 0,-2 0 3 0,-3-2-2 15,-1 2 2-15,-4 0-2 0,-17 15 5 0,22-27-2 16,-22 27 9-16,5-23 2 0,-5 23 4 0,-13-19-2 16,13 19-2-16,-32-17-6 0,7 11-1 0,-3 3-2 15,-5 6 0-15,-3 4 1 0,-4 5 1 0,-1 4 6 16,0 2-1-16,2 4 4 0,3 1-5 0,3 4 0 16,4 4-6-16,5-2 2 0,5-2-7 15,6-2 4-15,8-5-8 0,6-2 3 0,-1-18-6 16,25 29 2-16,0-17-7 0,7-5-11 0,9-3-28 15,3-13-53-15,20 14-126 0,-20-30-188 0,24 14-171 16,3 1 35-16,-1-15 539 0</inkml:trace>
  <inkml:trace contextRef="#ctx0" brushRef="#br2" timeOffset="42670.9061">3503 2910 840 0,'0'0'60'15,"21"-22"-14"-15,-21 22 8 0,21-16 8 0,-21 16 5 16,0 0-15-16,17-12-10 0,-17 12-1 0,0 0 12 16,0 0 9-16,0 0-5 0,1 28-2 15,-1-28-9-15,-13 37 1 0,0-15-7 0,4 7 5 16,-8-1-11-16,5 4 5 0,-7-3-12 0,5 2 2 16,-5-3-11-16,5 1 2 0,0-4-8 15,4-3 2-15,1-5-7 0,9-17 1 0,-11 23-6 16,11-23-2-16,0 0-4 0,0 0 0 0,0 0 0 15,0 0 2-15,0 0 3 0,27-18 0 0,-10-2 3 16,2-6-4-16,4-7 5 0,2-4-8 0,0-1 7 16,2-1-7-16,-4 2 8 0,-1 1-7 0,-3 1 7 15,0 2-7-15,-5 5 6 0,0 3-6 0,-3 3 5 16,0 4-5-16,-11 18 4 16,14-23-2-16,-14 23 1 0,0 0 0 0,0 0-1 15,0 0 1-15,0 0 0 0,4 18 1 0,-4-18-1 16,1 36 2-16,0-12-5 0,0 2 5 0,2 0-5 15,1 1 5-15,0-2-5 0,3 0 6 0,1-4-4 16,3-2 2-16,-11-19-2 0,33 27 2 0,-11-17-2 16,3-5 5-16,2-4 0 0,5-2 1 15,-1-5 2-15,2-3-5 0,2-3 1 0,-2-1-3 16,1-3 2-16,-2-1-4 0,-3 2 3 0,-2-1-3 16,-7 0 3-16,-1 3-2 0,-19 13 2 0,25-21-1 15,-25 21 0-15,0 0 0 0,20-13-1 0,-20 13 2 16,0 0-1-16,0 0 0 0,0 0 0 15,0 0-1-15,0 0 0 0,-6 24 1 0,6-24-3 16,-13 38 3-16,5-13-4 0,-1 2 4 16,1-1-10-16,1 1 2 0,2 0-14 0,-3-4-2 15,8 3-14-15,-2-5-3 0,6 3-23 0,-4-24-14 16,14 37-14-16,-14-37-48 0,28 23-27 0,-28-23-77 16,37-2-133-16,-4 3-81 0,-14-23 259 0</inkml:trace>
  <inkml:trace contextRef="#ctx0" brushRef="#br2" timeOffset="42842.8448">4626 2888 1250 0,'-21'-27'153'16,"21"27"-44"-16,-17-8-23 0,17 8-12 15,-22 5-18-15,22-5-15 0,-30 18-13 0,14-1-3 16,-2 1-6-16,1 7-1 0,0 3-11 0,2 4 2 16,3 1-10-16,2 3 5 0,3-1-6 0,2-2 5 15,1 1-12-15,4-3 6 0,3-5-12 16,2-2-22-16,5-2 8 0,-10-22-72 0,25 33-16 15,-25-33-89-15,34 7-237 0,-12-5-71 0,-5-16 110 16</inkml:trace>
  <inkml:trace contextRef="#ctx0" brushRef="#br2" timeOffset="43295.8824">4655 2714 1671 0,'0'0'81'0,"0"0"-63"15,-17 7-14-15,17-7-3 0,0 0 4 0,0 0 5 16,0 0 9-16,23 16 5 0,-23-16 5 0,29 13-4 16,-12-4-4-16,2-3-7 0,0 1-3 0,-1 1-6 15,-1 1 0-15,-17-9-4 0,28 20 4 0,-28-20-1 16,23 26 3-16,-23-26 2 0,13 34 3 16,-12-15-2-16,-2 5 4 0,-4 0-6 0,-3 3 1 15,-3 1-5-15,1-2 1 0,-3 0-4 16,1-2 3-16,1-2-2 0,2-4 2 0,9-18-4 15,-15 25 1-15,15-25-2 0,0 0 0 0,0 0-1 16,0 0-2-16,0 0 0 0,0 0 1 0,0 0 1 16,0 0 2-16,24-24 1 0,-9 5-1 15,3-5 3-15,4-3-5 0,-1-1 6 0,-1 2-7 16,-1-1 6-16,-1 3-5 0,-2 0 3 0,-2 3-1 16,0 3 1-16,-2 1-1 0,-12 17 1 0,17-21-1 15,-17 21 1-15,0 0 0 0,0 0-1 0,0 0 2 16,0 0-1-16,0 0-1 0,0 0 0 0,0 0 2 15,0 0-3-15,6 27 3 0,-6-27-4 0,-1 33 4 16,-1-14-3-16,1 0 3 0,1-1-4 16,1 1 2-16,3-1-3 0,2-1 1 0,3 0-7 15,-9-17-3-15,25 25-12 0,-25-25-8 16,35 17-16-16,-18-13-18 0,13 5-57 0,-30-9-89 16,48-12-307-16,-25 10-70 0,-6-9 189 0</inkml:trace>
  <inkml:trace contextRef="#ctx0" brushRef="#br2" timeOffset="43639.7236">5332 2875 883 0,'0'0'139'0,"0"0"-54"16,0 0 2-16,0 0 12 0,17-2 0 0,-17 2-17 16,0 0-16-16,0 0-21 0,0 0-10 15,0 0-5-15,-4 28 5 0,4-28-2 0,-8 34 2 16,1-13-12-16,1 3 0 0,-1-1-12 0,-1 0 2 15,2-3-9-15,0 2 3 0,1-4-6 16,3-1 0-16,2-17-4 0,-1 27-1 0,1-27-18 16,3 18-15-16,-3-18-47 0,0 0-58 0,29 23-146 15,-29-23-295-15,26-10 65 0,-8 9 364 0</inkml:trace>
  <inkml:trace contextRef="#ctx0" brushRef="#br2" timeOffset="43827.1857">5405 2593 1810 0,'0'0'80'0,"-26"-11"-64"0,26 11-15 16,0 0-1-16,-17-2 0 0,17 2-7 0,0 0-10 16,0 0-22-16,0 0-37 0,0 0-39 0,0 0-32 15,18 12-41-15,-18-12-83 0,0 0-208 0,31 9-4 16,-31-9 399-16</inkml:trace>
  <inkml:trace contextRef="#ctx0" brushRef="#br2" timeOffset="44327.2015">5571 2817 1113 0,'0'0'258'0,"0"0"-166"0,-18 12-24 16,18-12 2-16,-2 18-7 0,2-18-5 15,-5 26-14-15,3-9-6 0,-5 0-13 0,3 4 1 16,-4-1-8-16,2 2 5 0,-3-2-6 0,3 0 3 15,0-2-6-15,0 0 0 0,6-18-5 16,-6 29-1-16,6-29-4 0,-3 21 0 0,3-21-3 16,0 0-2-16,0 0-2 0,0 0 0 0,0 0 1 15,21 4 0-15,-21-4 4 0,22-25-2 0,-6 6 4 16,1-3-5-16,0-4 4 0,-2-1-5 0,1 0 5 16,-4 0-4-16,-1 0 3 0,-1 2-3 0,-1 0 3 15,-1 5-3-15,-2 3 3 0,-6 17-4 16,9-23 3-16,-9 23 0 0,0 0 0 15,0 0 0-15,0 0-2 0,0 0 0 0,0 0 0 16,0 21 2-16,0-21-2 0,-1 29 3 0,1-29-3 16,1 27 2-16,-1-27-2 0,5 22 2 0,-5-22-2 15,0 0 1-15,17 22 1 0,-17-22 2 0,0 0 1 16,23 11 2-16,-23-11 0 0,23 0-1 0,-23 0 0 16,28-10-3-16,-11 3 1 0,1-5-3 15,3-1 3-15,-1-3-4 0,2 0 3 0,-1 0-2 16,0 1 2-16,-3 0-2 0,-1 1 3 0,-17 14-2 15,27-23 2-15,-27 23-2 0,17-14 0 0,-17 14 0 16,0 0 2-16,0 0-1 0,0 0 0 0,0 0-1 16,0 0-1-16,0 0 0 0,-4 25-2 15,-2-9 2-15,-1 7-4 0,-3 3-1 0,1-1-10 16,0 1-4-16,3 0-16 0,0-2-4 16,4 2-9-16,0-6-1 0,6 3-20 0,-4-23-16 15,12 33-41-15,-12-33-54 0,24 17-65 0,-24-17-136 16,21-10-93-16,8 14 204 0</inkml:trace>
  <inkml:trace contextRef="#ctx0" brushRef="#br2" timeOffset="44670.8919">6260 2734 1444 0,'0'0'128'0,"0"0"-45"16,0 0-4-16,-17-7-15 0,17 7-14 15,0 0-17-15,-17 15-5 0,17-15-6 0,-18 27 3 16,10-6-2-16,-1 2 2 0,1 1-9 0,1 4 0 15,1-1-8-15,1 0-5 0,3 0-3 0,1-2 0 16,2-3 0-16,0-2 0 0,4-4 0 16,-5-16 0-16,11 23 0 0,-11-23 0 0,20 14 0 15,-20-14 0-15,29 3 0 0,-12-5 0 0,2-4 0 16,2-4 0-16,0-4 0 0,2-3 0 0,-1-4 0 16,-2-3 0-16,1-1 0 0,-3-2 0 0,-1 0 0 15,-3 2 0-15,-2 1 0 0,-3 1 0 0,0 1 0 16,-2 3 0-16,-7 19 0 0,9-29 0 15,-9 29 0-15,0 0 0 0,0 0 0 16,0 0 0-16,0 0 0 0,0 0 0 0,0 0 0 16,-8 23 0-16,2-2 0 0,-1 4 0 0,0 1 0 15,-1 0-3-15,4 0-32 0,-2-3-11 0,6 3-18 16,-3-9-11-16,10 7-29 0,-7-24-17 0,14 31-46 16,-14-31-71-16,22 10-153 0,-4 0-114 0,-18-10 208 15</inkml:trace>
  <inkml:trace contextRef="#ctx0" brushRef="#br2" timeOffset="45160.1056">6697 2811 1358 0,'-16'-22'191'15,"16"22"-112"-15,-1-23-21 0,1 23-3 0,-1-17-3 16,1 17-2-16,0 0-4 0,0 0-2 0,0 0-12 16,0 0-7-16,0 0-11 0,0 0-5 15,-11 19-4-15,11-19 5 0,-9 34-4 0,3-11 5 16,0-1-9-16,0 0-2 0,1-1 0 0,0 0 0 15,2-2 0-15,0-1 0 0,2-1 0 0,1-17 0 16,0 27 0-16,0-27 0 0,0 0 0 0,4 18 0 16,-4-18 0-16,0 0 0 0,0 0 0 0,0 0 0 15,0 0 0-15,0 0 0 0,22-28 0 16,-12 9 0-16,4-5 0 0,2-3 0 16,-1 2 0-16,1-2 0 0,-2 3 0 0,-2 2 0 15,-1 2 0-15,-3 2 0 0,-8 18 0 0,16-30 0 16,-16 30 0-16,0 0 0 0,0 0 0 0,0 0 0 15,0 0 0-15,0 0 0 0,0 0 0 0,0 0 0 16,0 0 0-16,0 0 0 0,15 21 0 0,-15-21 0 16,7 19 0-16,-7-19 0 0,0 0 0 15,19 22 0-15,-19-22 0 0,24 7 0 0,-24-7 0 16,32-2 0-16,-9-4 0 0,3-4 0 0,2-3 0 16,1-2 0-16,0 0 0 0,-1-1 0 0,2 0 0 15,-6 3 0-15,-3 0 0 0,-4 3 0 0,-17 10 0 16,23-11 0-16,-23 11 0 0,0 0 0 0,0 0 0 15,0 0 0-15,1 17 0 0,-1-17 0 0,-16 35 0 16,4-12 0-16,0 0 0 0,0-1 0 16,1 1 0-16,1-5 0 0,4 4 0 0,0-4-39 15,5 4-37-15,1-22-39 0,1 41-106 0,-1-41-227 16,-12 18-157-16,12-18 63 0,0 0 542 0</inkml:trace>
  <inkml:trace contextRef="#ctx0" brushRef="#br2" timeOffset="45822.5939">8158 2701 946 0,'0'0'150'16,"0"0"-76"-16,0 0-4 0,26-11-1 0,-26 11-5 15,19-8-16-15,-19 8-7 0,0 0-1 0,0 0 6 16,20-12 7-16,-20 12 3 0,0 0-1 0,0 0-7 15,0 0-7-15,0 0-11 0,0 0-5 0,-24-6-8 16,24 6-4-16,-27 12-3 0,9 0 5 16,-3 5-1-16,1 4 7 0,-4 1-8 0,3 3 2 15,0-1-8-15,4-1-1 0,2-2-5 16,4-4 1-16,11-17-4 0,-11 25 1 0,11-25-3 16,3 18 1-16,-3-18 0 0,0 0 2 0,24 18-1 0,-24-18 1 15,28 5 0-15,-10-5 0 0,2-1 2 16,3-3-1-16,1 0 0 0,1 0 0 0,-1-1 0 15,-1 3-1-15,-2 0 1 0,-2 2-1 0,-19 0 1 16,26 7-1-16,-26-7-1 0,0 0 2 16,15 19-2-16,-15-19 2 0,-4 26-2 0,-4-9 4 15,-1 4-5-15,-5 0 4 0,-2-1-3 0,-1 2 4 16,-1 0-5-16,0-2 4 0,3 0-6 0,15-20-2 16,-24 29-12-16,24-29-13 0,-10 18-27 0,10-18-31 15,0 0-51-15,0 0-71 0,20 0-149 0,-20 0-194 16,30-29 77-16,4 18 477 0</inkml:trace>
  <inkml:trace contextRef="#ctx0" brushRef="#br2" timeOffset="46361.1157">8711 2676 1523 0,'-18'2'53'15,"18"-2"-33"-15,-30 12 7 0,30-12 15 16,-29 19 5-16,29-19-3 0,-30 27-13 0,16-10-4 15,1 2-5-15,3 5 6 0,-1 0-5 0,4 4 6 16,0 1-8-16,1 5 2 0,0-1-10 0,2 0 3 16,-1-1-9-16,3-3 3 0,-1-2-5 0,2-3 1 15,0-2-6-15,2-6 3 0,-1-16-4 0,1 26 3 16,-1-26-2-16,0 0 1 0,0 0-1 0,0 0 0 16,0 0 1-16,0 0 0 0,0 0 2 15,21-13 0-15,-11-8 2 0,1-4-6 0,1-7 5 16,4-2-6-16,-2-1 5 0,3 0-4 0,-2 0 4 15,1-2-5-15,-3-2 6 0,0-2-8 0,2-2 8 16,1-3-8-16,0 4-5 0,1 1 18 16,1 7-20-16,-2 9 23 0,-1 5-11 0,-15 20-2 15,24-18 0-15,-24 18 0 0,19-2-1 16,-19 2 1-16,24 8-1 0,-24-8 2 0,31 20-2 16,-14-7 3-16,-17-13-3 0,31 31-10 0,-16-11 23 15,-2-1-24-15,-2 2 24 0,-2 3-10 0,-1-1-3 16,-3 2 4-16,-2 2-8 0,-3-3 1 0,-4 1-4 15,-3 0 4-15,-4-1-1 0,-4 0 7 0,-3-2-3 16,-5 0 4-16,-2-3-3 0,-1-2 4 0,-1-1-4 16,-2-2 3-16,0-2-2 0,-1 0 2 15,1-1-3-15,0-1 2 0,0 1-2 0,0 0 1 16,-1 2-4-16,1 4-1 0,1 2-3 0,-1 4 4 16,1 5-2-16,1 2 6 0,1 6 10 0,-1 4-20 15,1 4 20-15,2 3-19 0,1 0 3 16,1-1 10-16,4-2-10 0,3-3 8 0,5-5-18 15,6-6-8-15,6-1-26 0,-2-29-26 0,23 35-49 16,-23-35-22-16,49 19-92 0,-29-15-326 0,13-14 55 16,11 2 293-16</inkml:trace>
  <inkml:trace contextRef="#ctx0" brushRef="#br2" timeOffset="46751.7835">9003 2883 1748 0,'0'0'44'0,"0"0"-41"15,0 0 4-15,-10 21 2 0,10-21 7 0,0 0 2 16,24 14-1-16,-24-14-3 0,32 3-1 16,-9-5-3-16,4-2-3 0,4-5-1 0,0 1-4 15,2-4 0-15,-1-1-2 0,0 0 1 16,0-1-2-16,-2-1 3 0,-2-1-3 0,-4-1 3 15,-3 2-3-15,-21 15 4 0,24-30-1 0,-24 30 2 16,6-27-1-16,-6 27 2 0,-4-29-4 0,4 29 4 16,-16-27-5-16,16 27 3 0,-28-18-3 0,10 13 1 15,-3 3 1-15,-2 4 1 0,-1 4 4 0,-2 4 2 16,-3 7 5-16,-2 2 0 0,1 7 6 16,-3 4-6-16,3 3 3 0,1 0-15 0,2 5-2 15,5-2 0-15,4-1 0 0,7-2 0 0,5-3 0 16,4-3 0-16,7-3 0 0,5-2 0 15,5-3 0-15,6-2-10 0,6-6-14 0,11 0-19 16,0-10-13-16,14 4-44 0,-8-21-77 0,25 19-207 16,-13-17-230-16,-3-5 62 0,8 10 466 0</inkml:trace>
  <inkml:trace contextRef="#ctx0" brushRef="#br2" timeOffset="47095.4968">9538 2844 1619 0,'-9'20'104'0,"9"-20"-78"0,-19 28-1 16,19-28-1-16,2 21 2 15,-2-21 0-15,21 16 5 0,-3-13 3 0,8 0-2 16,4-5-7-16,7-3-7 0,2-5-6 0,2-2-7 16,1-2 0-16,0-1-5 0,-3-1 2 0,-3 1-4 15,-4-2 3-15,-3 0-3 0,-6-1 3 0,-2 2-2 16,-21 16 4-16,25-29-2 0,-25 29 2 0,10-25-1 15,-10 25 2-15,-6-25-3 0,6 25 1 16,-22-19-2-16,5 12-2 0,-2 2 0 0,-3 2 0 16,-4 5 1-16,-1 2 1 0,-2 6 1 0,-4 3-2 15,-1 6 2-15,-5 2-2 0,2 5 7 0,0 2 0 16,2 2 6-16,2 0-9 0,5 0-3 16,3-2 0-16,6-1 0 0,7-2 0 0,5-2 0 15,6-1 0-15,6-4 0 0,-5-18 0 0,26 28-1 16,1-19-19-16,2-6-14 0,13-1-26 15,-1-11-30-15,16 9-72 0,-14-26-104 0,24 19-208 16,-10-6-101-16,-7-9 211 0</inkml:trace>
  <inkml:trace contextRef="#ctx0" brushRef="#br2" timeOffset="47454.8898">10360 2745 1446 0,'-26'-14'289'0,"3"13"-248"0,-3-3-22 15,0 5 5-15,-2 0 7 0,-1 5 0 0,-3 2-4 16,2 4 2-16,2 1-6 0,3 5 3 0,2 3-6 16,3 3 3-16,0 1-7 0,2 4-14 0,1 0-2 15,2 2 0-15,2-2 0 0,5-3 0 0,3-4 0 16,3-4 0-16,2-18 0 0,10 23 0 16,-10-23 0-16,28 10 0 0,-6-13 0 0,4-4 0 15,4-7 0-15,3-7 0 0,3-8 0 0,4-5 0 16,2-3 0-16,-1-4 0 0,-1-1 0 0,-3 0 0 15,-3 1 0-15,-3 0 0 0,-3 0 0 0,0 0 0 16,-2-4 0-16,-2 0 0 0,-1-2 0 16,-1 2 0-16,-4 5 0 0,-3 8 0 0,-4 9 0 15,-11 23 0-15,0 0 0 0,0 0 0 16,0 0 0-16,-16 18 0 0,-1 11 0 0,-5 8 0 16,-3 11 0-16,-4 1 0 0,-1 7 0 0,0 1 0 15,2-3 0-15,4-2 0 0,7-4-48 0,0-13-59 16,21 16-171-16,-11-22-373 0,12-3 23 0,6-3 294 15</inkml:trace>
  <inkml:trace contextRef="#ctx0" brushRef="#br2" timeOffset="48267.3985">11402 2732 959 0,'-6'-18'27'15,"0"1"3"-15,-3-2 36 0,9 19 18 16,-14-23 27-16,14 23-13 0,-18-9-12 0,18 9-12 15,-25 3-12-15,25-3-5 0,-26 13-10 0,26-13-3 16,-31 26-12-16,18-6 3 0,-3-1-11 0,4 4 2 16,0 0-7-16,2 1 2 0,0-2-8 15,2-1 2-15,2-2-5 0,1-1 0 0,5-18-4 16,-5 29 1-16,5-29-5 0,1 17-1 16,-1-17-2-16,0 0 1 0,0 0-2 0,20 10 2 15,-20-10 0-15,0 0 1 0,20-8 2 0,-20 8 0 16,16-20 1-16,-6 3-3 0,1-5 3 0,2-3-7 15,2-5 5-15,-2-3-5 0,0-1 6 0,-2 0-5 16,-2 4-8-16,1 0 22 0,-3 2-23 0,0 1 23 16,0 2-10-16,-2 3-3 0,0 5 3 0,-5 17-4 15,9-17 3-15,-9 17 0 0,0 0-2 16,0 0 2-16,0 0-1 0,0 0 2 16,3 32-2-16,0-13 4 0,-2 5-3 0,1 2-11 15,0-1 27-15,-1 2-22 0,3-3 23 0,0 1-9 16,2-4-6-16,4-1 1 0,-10-20-3 0,28 31 3 15,-8-19-1-15,0-4 2 0,5-2-1 0,-1-2 1 16,5-4-5-16,2-3 0 0,3-5 0 0,1-2 0 16,3-4 0-16,-1-1 0 0,-3 0 0 15,-2-1 0-15,-4 1 0 0,-3 2 0 0,-6 2 0 16,-1 1 0-16,-18 10 0 0,22-10 0 0,-22 10 0 16,0 0 0-16,0 0 0 0,0 0 0 0,0 0 0 15,0 0 0-15,0 0 0 0,0 0 0 16,-1 23 0-16,1-23 0 0,-11 35 0 0,2-14 0 15,2 2 0-15,0 3 0 0,-1 0 0 16,2 0 0-16,3-1 0 0,-1-1 0 0,4 2-25 16,-1-6-24-16,6 4-21 0,-5-24-25 0,17 39-49 15,-17-39-80-15,26 18-218 0,-9-10-116 0,-17-8 119 16,45 4 439-16</inkml:trace>
  <inkml:trace contextRef="#ctx0" brushRef="#br2" timeOffset="48658.0047">12097 2692 1564 0,'-31'0'164'15,"31"0"-123"-15,-18 17-27 0,18-17 6 0,-6 19 0 16,6-19 2-16,8 20-4 0,-8-20 3 0,23 19-1 16,-3-10 2-16,4-3-3 0,3-2-3 0,3-1-6 15,2-4-4-15,3-2-3 0,2-3-1 16,-1-1 0-16,-3-3-1 0,0-1 0 0,-3-1-1 15,-4 0 4-15,-2 0-3 0,-6-1 5 0,-18 13 0 16,28-26 3-16,-28 26 2 0,13-23-11 0,-13 23 9 16,0-25-12-16,0 25 21 0,-11-27-18 0,11 27 0 15,-20-23 0-15,20 23 0 0,-29-17 0 0,11 11 0 16,-2 3 0-16,-3 3 0 16,-1 3 0-16,-1 5 0 0,-2 4 0 0,0 1 0 15,-1 5 0-15,0 2 0 0,2 0 0 0,2 3 0 16,3 1 0-16,5 3 0 0,3-2 0 0,6 2 0 15,4-2 0-15,7-1 0 0,6 1 0 0,4-5-6 16,9 1-17-16,5-4-4 0,11-2-9 0,4-4-4 16,8 1-10-16,0-9-10 0,7 4-20 0,-5-12-25 15,12 11-45-15,-17-21-60 0,19 15-125 16,-6-8-164-16,-14-15 74 0,13 20 425 0</inkml:trace>
  <inkml:trace contextRef="#ctx0" brushRef="#br2" timeOffset="48986.1489">13001 2659 1294 0,'-20'-24'271'0,"3"19"-146"0,-11-7-73 0,6 9 8 16,-9-2-9-16,5 5-16 0,-5 1-4 0,1 5-20 16,-2 3 30-16,1 4-29 0,-1 3 23 15,-1 5-11-15,3 4-19 0,2 2-5 0,0 5 0 16,2 0 0-16,3 1 0 0,5 1 0 0,3-4 0 16,7-1 0-16,4-5 0 0,4-1 0 0,4-4 0 15,-4-19 0-15,20 30 0 0,-3-21 0 0,5-1 0 16,5-6 0-16,5-4 0 0,4-6 0 0,4-5 0 15,3-5 0-15,1-4 0 0,-3-4 0 16,-2-1 0-16,-1-2 0 0,-4 0 0 16,-4 0 0-16,-3 1 0 0,-4 0 0 0,-5 3 0 15,-2 2 0-15,-5 2 0 0,-4 4 0 0,-7 17 0 16,8-24 0-16,-8 24 0 0,0 0 0 0,0 0 0 16,0 0 0-16,0 0 0 0,-22 6 0 0,22-6 0 15,-21 33 0-15,9-9 0 0,-2 3 0 0,5 2 0 16,0-3-4-16,6 2-46 0,-2-5-11 15,8 5-34-15,-3-28-43 0,16 42-93 0,-16-42-142 16,0 0-185-16,35 23 55 0,-35-23 470 0</inkml:trace>
  <inkml:trace contextRef="#ctx0" brushRef="#br2" timeOffset="52527.0352">13157 2653 876 0,'0'0'280'0,"0"0"-225"0,27-18-11 15,-27 18-5-15,27-13-4 0,-27 13 5 16,24-10-4-16,-24 10-5 0,0 0-1 0,0 0-15 16,18-2 27-16,-18 2-13 0,0 0 22 0,0 0 14 15,-2 24-44-15,2-24 28 0,-4 28-39 0,-1-10 11 16,3 5 7-16,-3-1-8 0,2 6 4 16,-1-1-10-16,0 4 0 0,-1-1-7 0,1 1 3 15,0-1-7-15,0 1 7 0,-1-5-10 16,1 1 6-16,2-4-5 0,-1-5 2 0,3-18-3 15,0 25 1-15,0-25 0 0,0 0 0 0,0 0 0 16,0 0 0-16,0 0 3 0,22 9 2 0,-22-9 6 16,15-18 2-16,-3 0 4 0,3-5-6 0,3-9 0 15,1-2-8-15,3-3 2 0,1 1-9 0,1 2 7 16,-3 1-6-16,-1 4 6 0,-1 2-5 0,-2 6 4 16,-1 3-4-16,-16 18 2 15,27-23-2-15,-27 23 2 0,19-4-2 0,-19 4 2 16,0 0 2-16,17 25-2 0,-12-5 4 0,-1 5-5 15,-3 7 3-15,2 3-6 0,-3 1 6 0,-2 3-7 16,2-4 3-16,0-2-11 0,0-3-1 0,5-3-17 16,1-4-6-16,6 0-20 0,-12-23-15 0,35 33-30 15,-35-33-18-15,51 14-48 0,-32-26-57 0,25 11-90 16,-3-6-169-16,-10-17 96 0,20 15 387 16</inkml:trace>
  <inkml:trace contextRef="#ctx0" brushRef="#br2" timeOffset="52808.2832">14168 2680 1010 0,'-15'-22'171'0,"15"22"-23"16,-26-22-31-16,26 22-16 0,-31-10-37 16,31 10 10-16,-40 1-9 0,18 5-23 15,-7 0 25-15,1 6-40 0,-5 0 3 0,2 6 3 16,1-1-10-16,3 2 2 0,4 0-9 0,4-4-2 16,19-15-7-16,-25 27-2 0,25-27-6 0,-2 19 1 15,2-19-2-15,15 18 1 0,-15-18 0 0,31 20 3 16,-8-12-2-16,6-1 1 0,6 0-1 0,3-1 0 15,3-3 0-15,-4 3 1 0,-1 0-2 0,-5 0 3 16,-5 3-3-16,-6 0 3 0,-20-9-2 16,25 26 3-16,-25-26-1 0,6 31 0 0,-9-13-2 15,-5 3 0-15,-6 0 0 0,-3 0 0 0,-6 0 0 16,-2-2 0-16,-3 1 0 0,0-6-6 16,1 1-21-16,0-7-11 0,8 2-27 0,-2-13-43 15,21 3-113-15,-18 9-324 0,18-9-33 0,10-20 120 16</inkml:trace>
  <inkml:trace contextRef="#ctx0" brushRef="#br2" timeOffset="54567.1226">15216 2306 1040 0,'0'0'296'0,"0"0"-242"0,0 0-37 15,0 0-17-15,0 0-1 0,0 0 2 0,0 0 5 16,-7 17 9-16,7 3 15 0,-6 3 4 0,6 15 12 16,-9 1-11-16,8 11 9 0,-8-2-17 31,6 5-10-31,-3-1 21 0,1 3-36 0,-1-2 20 16,0 2-13-16,1-4-14 0,0-1 10 0,1-7-10 15,0-4 5-15,6-4-23 0,-4-10-14 0,11 4-46 16,-9-29-69-16,19 38-124 0,-19-38-254 0,25 12 54 15,-2-5 327-15</inkml:trace>
  <inkml:trace contextRef="#ctx0" brushRef="#br2" timeOffset="54789.5245">15308 2353 1563 0,'-19'-12'318'15,"19"12"-285"-15,0 0-24 0,0 0-12 16,0 0 0-16,17-12 2 0,-17 12 3 0,35-15-2 0,-12 6 1 16,2-1-1-16,3 0 1 0,3-1-4 0,4 1-5 15,1-2-9-15,3 1-12 0,-2-2-18 0,7 5-19 16,-6-9-27-16,9 16-31 0,-18-16-47 0,20 22-71 16,-23-7-180-16,-1-4-44 0,7 18 235 0</inkml:trace>
  <inkml:trace contextRef="#ctx0" brushRef="#br2" timeOffset="54967.9238">15117 2786 1884 0,'0'0'32'0,"-23"6"-25"16,23-6-12-16,0 0 0 0,0 0 3 15,26-3 2-15,-4 0 1 0,3-3-1 0,6 0-2 16,3-3-16-16,6 1-20 0,-2-5-43 0,11 13-62 15,-16-22-114-15,15 16-320 0,-6 1 55 0,-9-7 249 16</inkml:trace>
  <inkml:trace contextRef="#ctx0" brushRef="#br2" timeOffset="55549.1368">15611 3063 901 0,'0'-21'50'0,"0"21"-7"0,-2-19 25 16,2 19 20-16,1-17 13 0,-1 17-13 0,0 0-14 15,0 0-12-15,0 0-10 0,0 0-6 0,0 0-7 16,0 0-9-16,0 0-10 0,0 0-8 0,0 0-6 15,0 0-1-15,0 0 1 16,-7 27 8-16,7-27-2 0,-11 33 7 0,5-16-5 16,0 0 3-16,-1 0-6 0,7-17 2 0,-7 27-7 15,7-27 0-15,-1 20-4 0,1-20 0 0,0 0-2 16,0 0 0-16,0 0-1 0,21 18 1 0,-21-18-1 16,17-1 2-16,-17 1 0 0,25-11 0 0,-25 11 2 15,33-22-4-15,-15 9 3 0,2-3-4 0,0 0 0 16,-1-1-5-16,-1 3 1 0,-18 14-2 15,30-26 4-15,-30 26 1 0,23-18 2 0,-23 18 0 16,0 0 2-16,19-14-2 0,-19 14 1 0,0 0 0 16,0 0-1-16,0 0 0 0,0 0-3 0,0 0 3 15,0 0-2-15,0 23 4 0,0-23-2 16,-2 21 3-16,2-21-3 0,0 25 4 0,0-25-4 16,3 26 5-16,-3-26 1 0,3 23 3 0,-3-23-1 15,10 17 2-15,-10-17-2 0,0 0 1 16,20 16 0-16,-20-16 1 0,17 2 0 0,-17-2 0 15,23-4 0-15,-23 4-3 0,28-15 1 0,-28 15-3 16,27-24 0-16,-27 24-4 0,24-30 2 0,-24 30-2 16,18-29 1-16,-18 29-2 0,16-32-1 0,-11 15-13 15,-5 17-13-15,8-35-30 0,-8 35-25 0,6-34-30 16,-6 34-51-16,6-28-66 0,-6 28-206 16,20-13-41-16,-20 13 198 0</inkml:trace>
  <inkml:trace contextRef="#ctx0" brushRef="#br2" timeOffset="55924.1605">16155 3097 1322 0,'-10'17'250'0,"10"-17"-227"15,0 0-19-15,0 0 1 0,0 0 3 0,0 0 5 16,0 0 3-16,0 0 3 0,0 0 0 0,17-25-2 15,-17 25-4-15,30-21-5 0,-10 8-5 16,2 0 2-16,3-2-5 0,-3 1 5 0,3-1-2 16,-4 1 2-16,0 0-4 0,-3 2 2 15,-18 12-3-15,27-19 3 0,-27 19 4 0,0 0 10 16,0 0 4-16,13-21 3 0,-13 21-7 0,0 0-8 16,0 0-8-16,-23-7-1 0,23 7-2 0,-26 6 0 15,7 1 3-15,-3 3-2 0,-2 2 4 0,1 1 2 16,0 3 5-16,0 1 1 0,1 1 5 0,1 0-5 15,3 2 3-15,3-2-9 0,3 0 2 16,4-1-7-16,8-17 1 0,-8 30-4 0,8-30 2 16,8 25-2-16,-8-25 3 0,19 21-4 0,-19-21-1 15,32 15-15-15,-13-14-11 0,6 1-23 16,-5-8-21-16,11 7-26 0,-11-14-19 0,17 14-11 16,-15-18-13-16,17 14-34 0,-15-14-70 0,3-7-152 15,10 16 4-15,-21-20 391 0</inkml:trace>
  <inkml:trace contextRef="#ctx0" brushRef="#br2" timeOffset="56142.888">16631 2941 1035 0,'0'0'245'15,"-32"17"-155"-15,32-17-15 0,-22 19-2 0,14-2-3 16,8-17-14-16,-18 29-7 0,18-29-11 0,-16 33-3 16,10-16-10-16,3 2-1 0,-2-2-8 15,2 1 0-15,3-18-7 0,-3 29-2 16,3-29-6-16,1 22 0 0,-1-22-2 0,5 17 0 15,-5-17-9-15,0 0-11 0,0 0-21 0,0 0-21 16,17 20-28-16,-17-20-29 0,0 0-60 0,8-19-87 16,-8 19-211-16,25-18 3 0,-23-6 360 0</inkml:trace>
  <inkml:trace contextRef="#ctx0" brushRef="#br2" timeOffset="56283.5313">16619 2778 1485 0,'-17'-12'61'15,"17"12"-21"-15,-19-9-2 0,19 9-2 16,0 0-12-16,-17 5-11 0,17-5-13 0,0 0-5 16,-12 21-16-16,12-21-18 0,7 19-36 0,-7-19-48 15,19 22-73-15,-19-22-132 0,0 0-160 16,36 25 67-16,-36-25 421 0</inkml:trace>
  <inkml:trace contextRef="#ctx0" brushRef="#br2" timeOffset="56736.6439">16917 3022 1204 0,'-24'-11'81'0,"24"11"-28"16,-21-8 10-16,21 8 11 0,-20-7-2 15,20 7-6-15,-25-4-7 0,25 4-6 0,-22 1-10 16,22-1-7-16,-19 6-7 0,19-6-5 0,-21 17-5 16,21-17 2-16,-18 28-2 0,11-9 1 0,1 1-8 15,1 0 0-15,2 2-8 0,1-1 0 0,3-3-1 16,3-1 2-16,-4-17-3 0,16 24 3 0,-16-24-2 15,24 13-1-15,-24-13 1 0,34 3-2 16,-16-6 0-16,2-2 1 0,-3-3 0 0,1-2-2 16,-18 10 3-16,28-25-3 0,-28 25 2 0,24-30-2 15,-15 13 3-15,-9 17-4 0,16-33 3 0,-12 16-3 16,-4 17 2-16,8-25-2 0,-8 25 3 0,0 0 0 16,0 0 0-16,1-17 1 0,-1 17-3 15,0 0 0-15,0 0-3 0,-12 18 0 0,12-18-1 16,-20 37 4-16,8-8-4 0,-1 6 7 15,-3 5-6-15,0 1-7 0,0 2 21 0,-1 2-19 16,3 0 20-16,0 3-6 0,0-4-9 0,0-1 8 16,0-7-7-16,2-1 5 0,1-6-5 0,0-4 6 15,0-3-3-15,2-4 6 0,9-18-3 0,-14 23 2 16,14-23 1-16,0 0-1 0,0 0-6 0,0 0 0 16,0 0 0-16,0 0 0 0,0 0 0 15,-11-29 0-15,13 9-6 0,3-6-14 0,5 0-1 16,-1-4-9-16,5-1-1 0,-1-1-12 0,5 3-3 15,-4-8-24-15,10 7-11 0,-10-16-32 16,16 14-41-16,-17-23-68 0,21 14-157 0,-4 1-102 16,-11-11 132-16,16 26 349 0</inkml:trace>
  <inkml:trace contextRef="#ctx0" brushRef="#br2" timeOffset="57158.5266">17401 2416 1838 0,'0'0'20'15,"-18"4"-15"-15,18-4 5 16,-17 12 9-16,17-12 6 0,-21 29 1 0,7-6-4 16,-1 6-2-16,-1 5-7 0,2 0-7 0,-3 3 20 15,2 4-24-15,1-1 13 0,-1 5-15 0,2-3 0 16,0 2 0-16,-1-2 0 0,2 1 0 0,-1-2 0 15,4-4 0-15,0-4 0 0,3-4 0 0,4-6 0 16,1-3 0-16,1-20 0 0,3 27 0 16,-3-27 0-16,0 0 0 0,17 15 0 0,-17-15 0 15,21-7 0-15,-21 7 0 0,29-22 0 0,-13 5 0 16,1-3 0-16,1-2 0 0,0 1 0 0,-2 0 0 16,-1 2 0-16,-3 1 0 0,-12 18 0 0,18-29 0 15,-18 29 0-15,11-19 0 0,-11 19 0 16,0 0 0-16,0 0 0 0,0 0 0 0,0 0 0 15,0 0 0-15,0 0 0 0,4 20 0 16,-4-20 0-16,-3 34 0 0,2-15 0 0,0-2 0 16,2 1-10-16,-1-18-23 0,5 28-14 0,-5-28-7 15,12 20-27-15,-12-20-23 0,23 15-45 0,-23-15-66 16,33-2-78-16,-33 2-221 0,34-20 64 0,-1 17 354 16</inkml:trace>
  <inkml:trace contextRef="#ctx0" brushRef="#br2" timeOffset="57314.7746">17700 2636 1089 0,'-21'14'-50'0,"21"-14"-104"0,0 0-256 15,-15 21 24-15,15-21 298 0</inkml:trace>
  <inkml:trace contextRef="#ctx0" brushRef="#br2" timeOffset="57611.6683">17644 2622 1487 0,'-1'-18'80'0,"1"18"-11"0,0 0 2 16,22-15-6-16,-22 15-9 0,0 0-16 0,0 0-11 15,0 0-9-15,0 0-3 0,0 0-2 16,10 22-1-16,-10-5-10 0,-3 2 22 0,0 7-27 16,-3 0 23-16,-2 6-16 0,1 2-5 15,-3-1 3-15,1 5-6 0,-2-2 6 0,-1-1-7 16,1-1 6-16,2-2-6 0,1-6 3 0,4-2-12 15,0-3-6-15,4-2-19 0,0-19-9 0,4 31-27 16,-4-31-32-16,12 24-91 0,-12-24-268 16,0 0-90-16,0 0 36 0</inkml:trace>
  <inkml:trace contextRef="#ctx0" brushRef="#br2" timeOffset="57783.6103">17516 2969 1634 0,'-21'-16'233'15,"21"16"-168"-15,0 0-29 0,0 0-9 16,0 0-7-16,0 0-6 0,0 0-3 0,0 0-4 16,0 0-7-16,23-11 0 0,-23 11 0 0,33-12 0 15,-14 7-15-15,0-3-28 0,4 7-46 0,-11-17-100 16,23 9-440-16,-17-2 16 0,4-1 145 0</inkml:trace>
  <inkml:trace contextRef="#ctx0" brushRef="#br2" timeOffset="58142.9108">18281 2617 1486 0,'-27'-12'333'16,"27"12"-311"-16,0 0-24 0,0 0-4 0,0 0-1 15,0 0 3-15,0 0 4 0,31-23 0 0,-7 12 1 16,6-1-3-16,8-2 4 0,3-1-15 0,6 4-20 16,-4-7-38-16,8 16-47 0,-17-18-60 0,18 25-63 15,-24-17-107-15,2 5-110 0,6 16 96 16,-36-9 362-16</inkml:trace>
  <inkml:trace contextRef="#ctx0" brushRef="#br2" timeOffset="58299.2402">18268 2892 1696 0,'-31'24'193'0,"-1"-12"-146"0,13-4-23 16,19-8-11-16,0 0-6 0,0 0-4 0,0 0-1 15,0 0-2-15,17-3 1 0,6-6 1 0,8-5-2 16,11-6 1-16,8-3-11 0,6 0-12 0,-2-6-43 16,14 16-112-16,-26-11-358 0,12 0-88 0,-4 2 67 15</inkml:trace>
  <inkml:trace contextRef="#ctx0" brushRef="#br2" timeOffset="59369.4119">19232 2142 1561 0,'18'-16'90'0,"-18"16"-56"16,2-19-26 0,-2 19-6-16,0 0-1 0,0 0 10 0,0 0 6 15,0 0 4-15,0 0 2 0,0 0-10 0,0 0-1 16,-20 32-7-16,7 0 9 0,-1 8-4 0,0 11 12 16,0 2-9-16,0 6 11 0,0 0-15 15,3-2 8-15,0 1 3 0,1-1-22 0,-2-3 18 16,4 0-22-16,-1-6 1 0,3-3 10 0,2-5-10 15,3-4 3-15,4-1-14 0,-2-4-4 0,5 0-21 0,-3-11-17 16,11 4-40-16,-14-24-45 0,31 25-110 0,-31-25-295 16,30-4 45-16,-2 0 256 0</inkml:trace>
  <inkml:trace contextRef="#ctx0" brushRef="#br2" timeOffset="59562.9035">19188 2149 1885 0,'0'0'30'0,"0"0"-23"0,0 0-10 0,18-2-1 15,-1-3 4-15,5-1 0 0,6-3 1 0,2 2-1 16,2 0 0-16,1-2-11 0,1 3-9 0,-1-2-13 16,4 3-10-16,-4-4-15 0,5 8-20 0,-9-13-25 15,12 21-45-15,-17-21-45 0,17 21-180 0,-7 6-90 16,-16-15 71-16,13 27 392 0</inkml:trace>
  <inkml:trace contextRef="#ctx0" brushRef="#br2" timeOffset="59767.3716">19120 2592 1574 0,'-19'25'264'16,"19"-25"-255"-16,0 0-29 0,0 0 13 15,0 0-11-15,34 16 37 0,-13-14-19 0,5-1 21 16,2-2-21-16,6 0-21 0,3-3 29 0,10 2-56 16,-2-5 5-16,9 7-44 0,-11-16-87 0,16 23-138 15,-9-10-238-15,-7-6 60 0,6 18 366 0</inkml:trace>
  <inkml:trace contextRef="#ctx0" brushRef="#br2" timeOffset="60258.2322">19747 2999 943 0,'0'0'261'15,"0"0"-136"-15,-22-22-37 0,22 22-6 0,0 0-6 16,-19-9-8-16,19 9-14 0,-21-7-15 16,21 7-13-16,-24-2-8 0,24 2-4 0,-29 9-2 15,12-1-5-15,17-8 0 0,-33 23-2 0,16-6 5 16,1 0 0-16,3 1 4 0,0 0-6 0,4 2 2 15,0-3-9-15,9-17 3 0,-6 31-6 16,6-31 3-16,9 27-4 0,-9-27 3 0,19 21-5 16,-19-21-4-16,32 13-20 0,-32-13-33 0,43 6-69 15,-29-25-131-15,14 13-296 0,0-3-1 0,-5-11 297 16</inkml:trace>
  <inkml:trace contextRef="#ctx0" brushRef="#br2" timeOffset="60914.5087">19859 3073 1594 0,'0'0'59'0,"-18"5"-51"0,18-5-13 16,0 0 1-16,0 0 1 0,0 0 3 0,23-4 2 16,-23 4-2-16,24-6 1 0,-24 6-1 0,32-10 1 15,-15 4-2-15,2 0 1 0,0 0-2 16,-2-1 2-16,1 0-2 0,-18 7 3 0,29-13-1 15,-29 13 1-15,20-10-1 0,-20 10 1 0,0 0 2 16,0 0 2-16,0 0 0 0,0 0-4 16,-4-17-8-16,4 17-5 0,-21-4-1 0,21 4 5 15,-31 2 4-15,11 1 5 0,1 2 4 0,-2 0 6 16,0 2 8-16,-2-1 8 0,5 5 7 16,-4-3 1-16,3 5 0 0,-2-4-5 0,4 5-4 15,0-4-7-15,17-10-3 0,-22 25-8 0,22-25-3 16,-10 23-4-16,10-23 0 0,4 21-3 0,-4-21 1 15,16 17-1-15,-16-17 1 0,30 12-1 0,-9-8 1 16,3-3-3-16,2-3-3 0,2-1-2 0,-2-3-2 16,4 0-1-16,-1-2-1 0,0 1-1 0,-2-3-2 15,-2 0 6-15,-3-1 0 0,-1 2 6 16,-3-2-1-16,0 0 3 0,-18 11-2 16,28-22 2-16,-28 22-3 0,20-17 1 0,-20 17-1 15,0 0 4-15,0 0 1 0,0 0 4 0,0 0-1 16,1-17 1-16,-1 17-2 0,0 0 0 0,0 0-1 15,-18 9 1-15,18-9 2 0,-15 17 0 0,15-17 5 16,-16 27-1-16,8-10 3 0,-2 2-3 0,3-1 3 16,7-18-5-16,-11 31 1 0,11-31-4 15,-4 24 1-15,4-24-2 0,1 18 1 0,-1-18-2 16,0 0 0-16,0 0-2 0,17 16 1 0,-17-16 0 16,19-2 0-16,-19 2 1 0,25-14 0 0,-25 14 1 15,34-27-2-15,-17 11 2 0,4-1-4 0,-4 0 4 16,0 0-2-16,-2 0 3 0,-15 17-4 15,23-28 4-15,-23 28-4 0,14-18 3 16,-14 18-1-16,0 0 0 0,0 0 0 0,0 0 1 16,0 0 0-16,0 0-2 0,0 0-1 0,0 0-5 15,0 0-3-15,0 0-9 0,0 0-4 0,0 0-12 16,0 26-15-16,4-8-31 0,-4-18-45 0,8 28-90 16,-8-28-107-16,0 0-165 0,25 20 26 0,-25-20 426 15</inkml:trace>
  <inkml:trace contextRef="#ctx0" brushRef="#br2" timeOffset="61164.5387">20763 2632 1221 0,'-15'-17'392'0,"15"17"-350"0,-23 13 8 0,23-13-42 16,-23 28 38-16,12-4-16 0,-4 1-12 0,4 9 6 15,-2 3-13-15,0 2 4 0,-1 4-11 0,1 0 5 16,-1 2-11-16,2 1 9 0,-1 0-11 0,0 0 10 16,-1-3-11-16,2-1 9 0,0-3-14 0,0-5-11 15,2-1 18-15,1-8-39 0,5 0 8 0,4-25-41 16,-5 36-51-16,5-36-59 16,-4 17-101-16,4-17-217 0,0 0 26 0,0 0 364 15</inkml:trace>
  <inkml:trace contextRef="#ctx0" brushRef="#br2" timeOffset="61617.6157">20439 3052 1461 0,'0'0'240'16,"0"0"-209"-16,0 0-31 0,0 0 2 0,0 0 7 16,14 17 11-16,-14-17 7 0,30 2 7 0,-13-5 3 15,6 2-5-15,0-4-4 0,3 1-7 16,-3 0-6-16,0-1-2 0,-4 0-2 0,0 1-2 15,-19 4-1-15,25-2-4 0,-25 2 0 0,0 0 0 16,0 0 1-16,17 4 0 0,-17-4-2 0,0 0 1 16,0 0-2-16,6 18 0 0,-6-18-1 15,1 21 1-15,-1-21-3 0,-1 31 4 0,0-13-4 16,-1 0 2-16,-1 1-2 0,-2-1 2 0,2 3-3 16,-2-2-8-16,0-2 8 0,0 1-8 0,5-18 23 15,-7 27-12-15,7-27 12 0,-5 19-13 0,5-19-1 16,0 0 1-16,0 0-2 0,0 0-1 0,0 0 0 15,0 0-1-15,0 0 2 0,0 0 1 16,27-23-12-16,-15 5 23 0,2-2-25 16,1-1 21-16,-3 2-12 0,0-1-2 0,-2 2 6 15,-3-2 0-15,1-3 4 0,-2 0-2 0,1-1 3 16,-2 2-4-16,1 3 4 0,-6 19-2 0,7-28 5 16,-7 28-2-16,0 0 2 0,5-21-3 0,-5 21-1 15,0 0-2-15,0 0-1 0,0 0-3 0,0 0-6 16,0 0-7-16,0 0-12 0,0 0-11 15,17 13-18-15,-17-13-29 0,17 15-39 0,-17-15-32 16,23 16-31-16,-23-16-62 0,19 1-226 0,5 12 30 16,-24-13 320-16</inkml:trace>
  <inkml:trace contextRef="#ctx0" brushRef="#br2" timeOffset="61867.6205">21100 3044 1047 0,'-7'18'238'0,"7"-18"-150"0,0 0-15 15,-15 18-2-15,15-18-1 0,0 0-1 0,4 26-2 16,-4-26-9-16,0 0-10 0,0 0-5 16,5 24-9-16,-5-24-8 0,0 0-5 0,2 20-9 15,-2-20-1-15,-2 21-4 0,2-21-1 16,-8 27-5-16,2-10 1 0,-3-1-3 0,9-16-15 15,-19 33 16-15,19-33-36 0,-16 29 13 0,16-29-33 16,-9 23-37-16,9-23-58 0,0 0-138 0,0 0-250 16,0 0-7-16,0 0 305 0</inkml:trace>
  <inkml:trace contextRef="#ctx0" brushRef="#br2" timeOffset="62023.9569">21181 2755 1334 0,'-17'-19'424'16,"17"19"-377"-16,0 0-42 16,0 0-6-16,0 0-3 0,0 0 3 0,0 0-5 15,7 21-6-15,-7-21-22 0,0 0-31 0,26 34-54 16,-26-34-89-16,18 18-223 0,-18-18-84 0,11 23 102 16</inkml:trace>
  <inkml:trace contextRef="#ctx0" brushRef="#br2" timeOffset="62555.156">21282 3107 1303 0,'0'0'252'0,"0"0"-208"0,-13 18-17 0,13-18 6 15,-9 18 1-15,9-18 1 0,-12 22-9 0,12-22-2 16,-11 29-3-16,6-12 0 0,5-17-2 16,-11 34-14-16,11-34 25 0,-11 32-33 0,11-32 25 15,-8 29-18-15,8-29-5 0,-4 25 4 0,4-25-2 16,0 0 6-16,0 0 1 0,-2 18 1 15,2-18-1-15,0 0-1 0,0 0-3 0,0 0-2 16,7-17 1-16,-7 17-3 0,12-30 2 0,-3 10-3 16,0-2-12-16,2 1 25 0,1-2-25 0,2-3 23 15,0 1-11-15,2-2-7 0,1 1 4 0,-1-1-3 16,1 3 5-16,-1 1-2 0,-2 4 5 0,-14 19-2 16,25-25 2-16,-25 25-2 0,0 0 1 15,17-7-1-15,-17 7 0 0,0 0 1 0,0 0-1 16,6 21 2-16,-6-21-2 0,1 20 1 15,-1-20-1-15,3 24 2 0,-3-24-2 0,3 28 2 16,-3-28-3-16,7 31 3 0,-7-31-3 0,11 30 3 16,-11-30-2-16,11 30 2 0,-11-30-4 0,6 31 3 15,-4-14-5-15,-5 0-13 0,0 0 30 0,-4 0-29 16,7-17 31-16,-20 32-12 0,20-32-3 16,-31 29 3-16,13-15-3 0,-1-1 4 0,-2 0-3 15,0-4 2-15,2 0-2 0,1-3 1 0,1-3-1 16,17-3-1-16,-30 4-3 0,30-4-4 0,-20-2 0 15,20 2-1-15,0 0 5 0,-21-7 2 0,21 7 1 16,0 0-1-16,0 0 0 0,-17 10 1 16,17-10 0-16,-16 23 4 0,16-23-3 0,-24 35 5 15,9-13-5-15,1 5 5 0,-2 4-4 16,-1 5 7-16,-1 3-7 0,1 0 7 0,0-2-10 16,2-2 4-16,4-4-14 0,3-7-16 0,5 2-52 15,3-26-64-15,5 35-191 0,-5-35-262 0,0 0 72 16,22 11 354-16</inkml:trace>
  <inkml:trace contextRef="#ctx0" brushRef="#br2" timeOffset="63086.3772">21546 3227 1242 0,'0'0'134'0,"0"0"-60"0,0 0-28 0,0 0-5 16,0 0 4-16,18-12 6 0,-18 12-1 0,29-8-12 15,-10 1-8-15,2 2-11 0,2-3-6 0,2-1-8 16,0 1-1-16,0-3-5 0,-3 1 2 0,-3 1-2 16,-2-2 3-16,-17 11-2 0,29-21 2 15,-29 21-1-15,18-20 2 0,-18 20-2 0,7-20 2 16,-7 20-2-16,-5-17 0 0,5 17-3 0,-17-12 2 15,17 12-1-15,-28-6 2 0,9 7 1 0,1 2 1 16,-1 2 1-16,-2 2 1 0,-1 2 6 0,0 2 2 16,0 5 10-16,1 1 1 0,1 2 4 15,2-2-7-15,3 3-4 0,2-1-9 0,4 0 1 16,2 1-4-16,3-3-12 0,4-17 9 16,6 27-13-16,-6-27 26 0,24 20-14 0,-7-14 10 15,3-4-22-15,6-2-14 0,1-8-22 0,10 2-53 16,-8-15-13-16,23 15-125 0,-26-25-122 0,17 7-169 15,2 1 17-15,-12-16 461 0</inkml:trace>
  <inkml:trace contextRef="#ctx0" brushRef="#br2" timeOffset="63273.8803">22209 2661 1653 0,'-26'10'115'0,"13"15"-51"0,-3-2-32 16,1 8-2-16,-1 2-10 0,1 5 6 0,-4 4-12 15,2 4 4-15,0 1-13 0,0 1 4 0,3-1-11 16,-1-2 7-16,4-1-10 0,0-3 2 16,4-5-2-16,-3-3-36 0,8 0-13 0,-5-10-32 15,9 5-4-15,-2-28-34 0,2 34-61 0,-2-34-109 16,0 0-242-16,0 0 66 0,-19-6 375 0</inkml:trace>
  <inkml:trace contextRef="#ctx0" brushRef="#br2" timeOffset="63461.5888">21888 3058 1458 0,'0'0'230'0,"0"0"-174"15,0 0-41-15,0 0-10 0,0 0-5 0,0 0 1 16,26 22-3-16,-26-22-1 0,32 11-9 0,-14-8-17 16,8 4-21-16,-6-8-10 0,11 7-11 0,-9-9-1 15,8 9-8-15,-8-12-20 0,11 12-12 16,-13-13-23-16,11 11-14 0,-12-8-39 0,-2-4-92 15,13 15-68-15,-30-7 275 0</inkml:trace>
  <inkml:trace contextRef="#ctx0" brushRef="#br2" timeOffset="63774.1259">22359 3056 1020 0,'-31'-19'301'0,"31"19"-141"16,-28 3-59-16,28-3-29 0,-38 10-20 15,19-3-6-15,-7-1-9 0,4 6-3 0,-3-1-4 16,4 5-2-16,0-1-3 0,4 1 2 0,2 1-4 15,4 0-2-15,2 0-9 0,4 0-3 0,5-17-5 16,-3 30-11-16,3-30 9 0,4 25-9 0,-4-25 25 16,14 17-14-16,-14-17 16 0,19 8-16 0,-19-8 0 15,27 2 0-15,-27-2-16 0,32-10 14 0,-14-1-16 16,0-1 23-16,0-1-11 16,-1-1 8-16,0-2-7 0,-17 16-2 0,27-25 3 15,-27 25 0-15,17-21 2 0,-17 21-1 0,0 0 1 16,0 0 0-16,0 0-1 0,0 0 0 0,0 0-1 15,0 0-1-15,0 0-3 0,0 0 3 0,-18 17-2 16,18-17 2-16,-15 27-1 0,15-27 1 0,-6 24-2 16,6-24-12-16,1 18 4 0,-1-18-13 15,0 0 5-15,0 0-3 0,26 17-7 0,-26-17-4 16,32-7-69-16,-20-19-101 0,25 6-369 0,-10-4-30 16,4-8 213-16</inkml:trace>
  <inkml:trace contextRef="#ctx0" brushRef="#br2" timeOffset="63967.1232">22837 2502 1944 0,'-30'39'59'0,"-3"12"-15"16,3 4-44-16,-3 5 0 0,0-1 0 0,1-1 0 16,4-1 0-16,5-5 0 0,6-3 0 0,5-3 0 15,6-5 0-15,6-3 0 0,1-7 0 0,8 1 0 16,-2-10-62-16,10 5-55 0,-17-27-141 15,37 21-367-15,-19-14 3 0,-1-7 260 0</inkml:trace>
  <inkml:trace contextRef="#ctx0" brushRef="#br2" timeOffset="89610.4557">14680 4284 1407 0,'0'0'74'0,"0"0"-51"16,0 0-15-16,0 0 14 0,11-32 7 16,-1 8 9-16,5 3-9 0,-2 0-10 0,-13 21-16 15,24-27 1-15,-24 27-4 0,0 0 10 0,0 0 10 16,0 0 7-16,0 0 7 0,0 0-4 0,4 23-1 15,-11 1-7-15,-4 9 4 0,-3 4-11 0,-2 6 3 16,-5 1-6-16,-1 4 10 0,-3 0-9 0,-1 0-6 16,-1-1 13-16,1-2-24 0,4-6 20 0,2-5-9 15,7-9-7-15,4-8 2 0,9-17-4 0,0 0 0 16,-1 18 0-16,1-18-1 0,0 0 0 0,21 0 1 16,-21 0 2-16,19-12-1 0,-19 12 3 0,27-34-2 15,-12 9 3-15,3-5-4 0,-2-2 5 16,1-3 8-16,-3 0-22 0,-2 0 21 0,-1 0-21 15,-3 2 8-15,-2 2 6 0,-3 1-5 0,0 2 5 16,-3 1-6-16,0 3 5 0,-1 3-4 0,-2 2 3 16,3 19-2-16,0-28 1 0,0 28-2 0,0 0 0 15,0 0-1-15,0 0 0 0,0 0 0 0,0 0 1 16,0 0 1-16,0 0 0 0,0 0 1 0,26 23-1 16,-26-23 1-16,22 18-1 0,-22-18 1 0,29 16 0 15,-12-9 0-15,4-3 0 0,2-3 0 0,3-2 1 16,5-3-1-16,3-3-1 0,5-1 0 0,0-4 0 15,3-1-1-15,0-1 2 0,-1-1-2 0,-2 0 2 16,-1 0-2-16,-3 3 3 0,-4 1-2 16,-3 3 2-16,-6 3-2 0,-5 1 0 0,-17 4 1 15,19-2-2-15,-19 2 2 0,0 0-2 0,0 0 2 16,0 0-1-16,0 0 1 0,7 25-1 0,-7-5 3 16,-1 4-4-16,-2 5 5 0,0 6-6 0,-3 4 6 15,-1 1 1-15,0 2 8 0,0-1-7 0,0 0-6 16,-1-2 11-16,3-2-21 0,3-4 19 0,2-5-15 15,6-4-14-15,1-6-16 0,8 1-31 0,-15-19-26 16,38 27-59-16,-38-27-140 0,37-7-288 0,-11 4 41 16,-5-11 291-16</inkml:trace>
  <inkml:trace contextRef="#ctx0" brushRef="#br2" timeOffset="89782.3241">15761 4619 1978 0,'-27'10'16'0,"10"-8"-10"0,17-2-4 16,-27-3-2-16,27 3 1 0,-18-7-1 0,18 7-5 15,0 0-11-15,-21-11-18 0,21 11-29 0,0 0-47 16,-5-23-72-16,30 28-176 0,-25-5-197 0,35-25 17 16,-1 21 397-16</inkml:trace>
  <inkml:trace contextRef="#ctx0" brushRef="#br2" timeOffset="90329.2108">16548 4330 1214 0,'-21'-20'120'0,"0"3"-70"0,21 17 2 16,-40-28 23-16,40 28 8 0,-42-20-7 16,23 14-14-16,-7-4-7 0,4 9-9 0,-4-3-5 15,3 8-4-15,-3 0-5 0,5 4-4 0,-4 3-5 16,2 3-1-16,1 3-5 0,3 3-3 0,-1 3-14 16,5 2 0-16,0 4 0 0,3 3 0 0,1-1 0 15,4 2 0-15,0-4 0 0,7-1 0 0,4-6 0 16,3-1 0-16,6-3 0 0,-13-18 0 0,35 23 0 15,-12-18 0-15,4-4 0 0,4-4 0 0,1-7 0 16,1-2 0-16,1-5 0 0,-3-1 0 0,-1-3 0 16,-2-2 0-16,-2-1 0 0,1-1 0 0,-3-3 0 15,0 0 0-15,-4 1 0 0,-2 2 0 0,-2 3 0 16,-2 3 0-16,-14 19 0 0,18-21 0 16,-18 21 0-16,0 0-7 0,0 0-5 0,0 0 6 15,12 33 3-15,-11-6 5 0,0 11-5 0,-3 11-6 16,-2 9 18-16,-4 12-11 0,-3 10 14 0,-2 12 1 15,-3 9-11-15,0 6 2 0,-2 6-4 16,-3-1 0-16,-2-6 0 0,-4-6 0 0,2-13 0 16,3-10 0-16,1-12 0 0,3-9 0 0,0-11 0 15,-1-6 0-15,-1-13 0 0,-3-7 0 0,-2-9 0 16,-2-4 0-16,-2-5 0 0,-4-7 0 0,-1-4 0 16,-2-6 0-16,-3-5 0 0,0-7 0 0,3-1-9 15,-5-9-56-15,10 6-27 0,-9-17-56 16,23 20-156-16,-15-23-297 0,9-3 35 15,7 0 305-15</inkml:trace>
  <inkml:trace contextRef="#ctx0" brushRef="#br2" timeOffset="90938.6661">17422 4495 1697 0,'-18'7'33'16,"18"-7"-17"-16,0 0-15 0,25-10 3 0,-3 2 6 15,10 0 0-15,3-4 1 0,5 1-6 0,5-2-1 16,1-1-7-16,3 2-5 0,-2-1-17 0,3 4-19 16,-10-5-28-16,8 14-44 0,-19-16-72 0,15 19-196 15,-16-2-130-15,-28-1 78 0,30 16 436 16</inkml:trace>
  <inkml:trace contextRef="#ctx0" brushRef="#br2" timeOffset="91094.8842">17461 4744 1889 0,'-21'5'27'0,"21"-5"-23"16,0 0-9-16,25-13 3 0,0 1 2 15,12-5 3-15,4-4-5 0,9-2 4 0,7-1-5 16,7 1-5-16,2-3-38 0,11 9-68 0,-19-21-167 15,17 20-315-15,-3 0 20 0,-5-1 285 0</inkml:trace>
  <inkml:trace contextRef="#ctx0" brushRef="#br2" timeOffset="91859.7301">19225 4285 1464 0,'3'-30'55'0,"-3"30"-24"0,14-34-15 16,-5 16-10-16,-9 18 3 0,17-27-6 16,-17 27 11-16,0 0 15 0,0 0 13 0,0 0 3 15,0 0-9-15,0 0-17 0,0 0-13 0,-22 28 1 16,6-4 3-16,2 6 12 0,-5 3 1 0,2 4 8 15,-2 0-8-15,0 3 3 0,-1-2-9 16,-1 0-11-16,2-3 23 0,3-3-24 0,3-6 19 16,4-7-11-16,9-19-9 0,-8 22-1 0,8-22-5 15,0 0 1-15,0 0-1 0,18 7 1 0,-18-7 1 16,24-8 1-16,-24 8 1 0,36-32-2 0,-12 7-11 16,0-5 22-16,3-7-21 0,0 2 20 0,-3-2-6 15,-2 1-6-15,-3 0 6 0,0 3-6 16,-5 1 5-16,-2 1-5 0,-1-1 6 15,-1 2-7-15,-1 2 5 0,-1 3-6 0,-1 5 4 16,-7 20-1-16,13-26 0 0,-13 26 1 0,0 0 0 16,0 0 0-16,0 0 0 0,0 0 0 0,0 0-1 15,0 0 2-15,9 18-1 0,-5-1 4 0,-2 5-2 16,2 2 5-16,0 0-3 0,-1 3 6 0,0-2-7 16,0-2-3-16,2-1 0 0,1-3 0 15,-6-19 0-15,22 30 0 0,-22-30 0 0,37 22 0 16,-13-16 0-16,6-3 0 0,3-7 0 0,6-4 0 15,4-6 0-15,-1-4 0 0,5-5 0 0,-5-1 0 16,1-4 0-16,-4 2 0 0,-4 0 0 0,-6 2 0 16,-5 5 0-16,-4 3 0 0,-20 16 0 0,23-19 0 15,-23 19 0-15,0 0 0 0,0 0 0 16,0 0 0-16,0 0 0 0,0 0 0 0,-6 16 0 16,-5 3 0-16,-4 7 0 0,-2 8 0 15,-3 5 0-15,0-1 0 0,1 2 0 0,0-2 0 16,5-1 0-16,2-2 0 0,4 1 0 0,4-6 0 15,8 0-44-15,1-7-66 0,17 12-53 0,-22-35-183 16,35 29-269-16,-5-12 54 0,-2-9 354 0</inkml:trace>
  <inkml:trace contextRef="#ctx0" brushRef="#br2" timeOffset="92016.0634">20482 4678 2020 0,'0'0'27'0,"-31"-16"-27"0,13 6 0 16,18 10 0-16,-27-18 0 0,27 18-25 16,-17-24-33-16,17 24-44 0,-14-29-77 0,14 29-212 15,0 0-193-15,24-25 15 0,-7 20 431 0</inkml:trace>
  <inkml:trace contextRef="#ctx0" brushRef="#br2" timeOffset="92735.818">20708 4495 1764 0,'-4'-17'50'0,"4"17"-33"0,11-32-17 15,5 9 2-15,8-5-4 0,8-1 7 0,4-1-7 16,3-1 7-16,0 1-8 0,0 4 7 0,-1 1-6 15,-4 5 4-15,-4 3-3 0,-3 6 3 0,-6 4-5 16,-4 3 3-16,-17 4-1 0,18 2 0 0,-18-2 3 16,0 0-1-16,9 31 4 0,-11-11-2 15,-1 7 5-15,-2 4-5 0,-4 6 8 0,-2 1-5 16,-1 5 10-16,-2 0-6 0,0 3-5 0,0-4 24 16,1 2-23-16,5-7 20 0,3 0-10 0,4-8-10 15,5-4 2-15,4-4-8 0,-8-21 4 16,32 29-3-16,-7-21 2 0,6-5 0 0,3-6 3 15,7-8 2-15,5-4-1 0,3-10 3 0,4-4-4 16,0-4-4-16,1-5-2 0,-4-1 0 16,-4-1 0-16,-4-1 0 0,-9 1 0 0,-8 1 0 15,-7 0 0-15,-5 4 0 0,-5 1 0 0,-5 4 0 16,-5-1 0-16,-4 1 0 0,-3 2 0 0,-4 2 0 16,0 3 0-16,-3 5 0 0,16 18 0 0,-28-26 0 15,28 26 0-15,-20-12 0 0,20 12 0 0,0 0 0 16,0 0 0-16,0 0-30 0,0 0-28 15,0 0-18-15,0 0-29 0,37 20-61 0,-37-20-146 16,42-5-259-16,-12 8 46 0,-3-9 322 0</inkml:trace>
  <inkml:trace contextRef="#ctx0" brushRef="#br2" timeOffset="93079.9735">22177 3817 1865 0,'-28'0'93'0,"28"0"-68"15,-21-6-13-15,21 6-5 0,0 0 4 0,0 0-2 16,0 0 0-16,19-17-1 0,-19 17-3 0,26-9-4 16,-9 8 0-16,0 0-1 0,3 2 1 15,-3 2-1-15,-17-3-1 0,29 12 2 0,-29-12-1 16,18 20 0-16,-18-20 0 0,5 32 0 0,-10-11 0 15,-6 5 0-15,-6 3 0 0,-6 3 0 0,-7 1 0 16,-4 1 0-16,-5 0 0 0,-1 0 0 16,2-3 0-16,2-2 0 0,5-5 0 0,6-2 0 0,6-7 0 15,19-15 0-15,-14 17 0 16,14-17 0-16,0 0 0 0,22 10 0 0,3-10 0 16,12-4 0-16,13-8 0 0,12-5 0 0,9-4 0 15,2-2 0-15,8 5-24 0,-8-7-79 0,7 18-83 16,-25-20-135-16,7 22-286 0,-8 1 51 0,-9-3 307 15</inkml:trace>
  <inkml:trace contextRef="#ctx0" brushRef="#br2" timeOffset="93533.1918">20517 5295 1342 0,'-13'18'355'0,"13"-18"-298"0,0 0-31 15,0 0-14-15,9-20 1 0,16 6 13 16,12-3 5-16,11-6 6 0,13-1-8 0,5-5-18 15,16-1 20-15,8-2-27 0,6 1 19 0,7 0-8 16,0 4-11-16,-1 0 1 0,-1 5-9 0,-5 4-4 16,-10 1-5-16,-3 7-5 0,-10 1-7 0,-2 3-6 15,-7-3-18-15,-1 11-49 0,-17-15-77 0,14 24-228 16,-26-8-177-16,-9 2 60 0,-4 13 424 16</inkml:trace>
  <inkml:trace contextRef="#ctx0" brushRef="#br2" timeOffset="94079.9995">21295 5428 1299 0,'0'0'258'15,"0"0"-224"-15,0 0-23 0,5-27-1 0,-5 27-1 16,12-17 4-16,-12 17-1 0,0 0 10 0,0 0 2 15,0 0 2-15,0 0 1 0,4 18-6 16,-6 3 4-16,-5 4 0 0,0 10 7 16,-5 2-6-16,1 4 5 0,-4 2-14 0,1 4 8 15,-1 1-6-15,2-4-10 0,1-4 21 0,3-4-26 16,1-5 14-16,3-5-11 0,2-5-5 0,3-21 3 16,3 25-5-16,-3-25 2 0,0 0 1 0,0 0-2 15,21 16-1-15,-21-16 0 0,0 0 0 0,24-23 0 16,-13 4 0-16,3-8 0 0,2-6 0 15,0 0 0-15,1-5 0 0,-2 3 0 0,-4-1 0 16,-3 2 0-16,-3 0 0 0,-1 3 0 0,-2-2 0 16,-1 1 0-16,3 0 0 0,0-1 0 0,2 4 0 15,2 4 0-15,3 5 0 0,-11 20 0 0,29-23 0 16,-8 16 0-16,6 4 0 0,6 0 0 16,7 4 0-16,5 1 0 0,7 1 0 0,-1 0 0 15,5 1 0-15,-3-2 0 0,5 1-10 16,-6-6-101-16,11 15-75 0,-19-26-183 0,19 18-241 15,-3-5 45-15,-8-11 370 0</inkml:trace>
  <inkml:trace contextRef="#ctx0" brushRef="#br2" timeOffset="99969.3386">18751 4775 826 0,'0'0'166'0,"-17"7"-57"0,17-7-12 16,0 0-2-16,0 0-3 0,0 0-12 0,0 0-11 0,0 0-4 16,0 0-1-16,21-21 2 0,3 9-4 15,7-11-7-15,14 0-16 0,9-6-9 0,14-1-13 0,8-3 0 16,9-2-11-16,5 1-13 0,1 2 19 0,5-2-25 15,3 4 22-15,-4 1-9 0,-3 1-3 0,-7 2 5 16,-8 2-4-16,-7 2 3 0,-5 3-4 0,-8 0 5 16,-5 2-4-16,-10 0 0 0,-6 0-4 0,-7 2 0 15,-5 2-2-15,-5 1 2 0,-19 12-1 0,19-18 4 16,-19 18-2-16,0 0 2 0,-6-22-5 16,6 22-3-16,-22-17-10 0,22 17-10 0,-34-13-15 15,34 13-16-15,-35-6-11 0,35 6-11 0,-32 0-13 16,32 0-29-16,-19 6-51 0,19-6-149 0,6 25-123 15,-6-25 56-15,10 24 393 0</inkml:trace>
  <inkml:trace contextRef="#ctx0" brushRef="#br2" timeOffset="100749.34">14205 4817 1550 0,'0'0'57'0,"0"0"-25"15,4-18-12-15,14 6 5 0,9-11 14 0,16 0 2 0,8-11 2 16,15 0-15-16,12-7 0 0,7-3 4 0,13-2-28 16,0-1 18-16,8 0-24 0,2 4 2 0,-2 1 7 15,0 4-9-15,-10 4 6 16,-7 4-6-16,-9 1 5 0,-9 4-5 0,-9 6 2 16,-7 1-5-16,-8 6 0 0,-10 2-7 0,-7 5-2 15,-12 2-6-15,-18 3-5 0,18 0-5 0,-18 0-2 16,0 0-2-16,0 0-7 0,0 0-7 0,-17 24-15 15,-4-18-9-15,6 13-16 0,-15-11-3 0,8 11 4 16,-10-8 16-16,7 6 11 0,-3-5 3 0,9 2-38 16,-3-6-75-16,0-6-208 0,20 15 4 15,2-17 320-15</inkml:trace>
  <inkml:trace contextRef="#ctx0" brushRef="#br2" timeOffset="103269.5404">13338 6637 1021 0,'0'0'90'15,"-18"-18"-28"-15,18 18-9 0,-32-22 0 16,32 22-4-16,-41-19-5 0,17 12-14 0,-8-3-5 16,-1 4-6-16,-4-1 0 0,-2 4 0 0,-4-1 5 15,2 7 4-15,-4-2 7 0,5 8 6 0,-5-1 2 16,7 8 5-16,-5-2-9 0,6 9 1 0,-4 0-12 16,3 10 1-16,-1 2-9 0,6 5 6 0,1 1-11 15,5 1 7-15,6 1-12 0,4 0 5 16,6-3-13-16,6-2-10 0,7-6 21 0,5-4-24 15,9-5 24-15,7-5-11 0,10-6 0 0,7-7 3 16,9-6 2-16,8-9 0 0,5-8-14 0,4-7 24 16,6-9-26-16,2-5 21 0,2-4-7 15,3-3-9-15,-2-2 8 0,-2 1-7 0,-9 0 8 16,-6 2-7-16,-10 4 7 0,-9 4-7 0,-8 5 6 16,-8 7-5-16,-9 4 6 0,-16 21 2 15,15-25 5-15,-15 25 1 0,0 0-6 0,0 0-7 16,0 0 0-16,-26-7 0 0,26 7 0 0,-30 30 0 15,9 0 0-15,-2 11 0 0,-1 13 0 0,-1 4 0 16,2 3 0-16,1-1 0 0,5-2 0 0,4-6 0 16,8-5 0-16,5-7-15 0,10-5-12 0,3-9-43 15,15 3-35-15,-7-21-80 0,29 18-284 16,-13-13-109-16,7-3 26 0,5 7 507 0</inkml:trace>
  <inkml:trace contextRef="#ctx0" brushRef="#br2" timeOffset="103613.2853">14002 6827 1841 0,'0'0'35'0,"0"0"-30"0,0 0-8 15,17-11 0-15,1 1 6 0,7-3-1 0,6-3 2 16,3 1-4-16,4-2 3 0,1 0-6 15,0 1-4-15,0 0-13 0,1 5-12 0,-7-3-23 16,3 9-14-16,-11-7-17 0,6 13-22 16,-31-1-48-16,43-2-174 0,-43 2-165 0,17 3 23 15,-17-3 419-15</inkml:trace>
  <inkml:trace contextRef="#ctx0" brushRef="#br2" timeOffset="103785.1593">14019 7047 1777 0,'0'0'51'0,"0"0"-46"0,0 0 11 0,0 0-17 16,0 0 6-16,35 10 3 0,-9-18-14 0,6-1 29 15,5-7-34-15,6-3 26 0,8-3-37 0,-1-7-57 16,14 17-120-16,-24-22-276 0,15 13-99 16,-3 2 42-16,-9-9 532 0</inkml:trace>
  <inkml:trace contextRef="#ctx0" brushRef="#br2" timeOffset="104394.538">15423 6677 1453 0,'-28'-22'69'16,"8"9"-23"-16,-7-6 6 0,7 6-2 0,-7-1 1 16,5 5-12-16,-6 1-9 0,1 4-5 0,-1 3-2 15,3 5 0-15,-2 2-5 0,4 6 4 0,-1 1-5 16,1 7 3-16,0 1-4 0,2 8 2 0,3 4-6 15,3 3 6-15,2 3-7 0,2 1 6 0,3 0-8 16,6 0-1-16,3-3-8 0,5-4 0 16,6-4 0-16,5-5 0 0,5-5 0 15,5-4 0-15,3-7 0 0,6-4 0 0,1-6 0 16,4-6 0-16,0-6 0 0,0-6 0 0,-1-4 0 16,-2-4 0-16,0-2 0 0,-4-2 0 0,-3-2 0 15,-3 0 0-15,-3 0 0 0,-5 0 0 0,-4 0 0 16,-2 2 0-16,-6 0 0 0,1 1 0 15,-4 4 0-15,-2 2 0 0,-2 1 0 0,1 3 0 16,-2 21 0-16,-2-24 0 0,2 24 0 0,0 0 0 16,0 0 0-16,-9 19 0 0,5 5 0 0,-2 10 0 15,2 12 0-15,1 7 0 0,-2 8 0 0,-1 5 0 16,0 8 0-16,-2 4 0 0,0 6 0 0,0 3 0 16,0 4 0-16,1 1 0 0,-3-4 0 15,-1-6 0-15,-1-5 0 0,-2-8 0 16,0-9 0-16,-2-3 0 0,-2-10 0 0,-3-5 0 15,-2-8 0-15,-1-2 0 0,-3-9 0 0,-2-3 0 16,-3-5 0-16,-2-7 0 0,-1-4 0 0,-2-9 0 16,0-8 0-16,-5-9 0 0,5-5 0 0,-2-8 0 15,6 3-33-15,-1-12-67 0,13 10-59 0,-14-28-168 16,20 15-272-16,1-7 26 0,2-13 318 0</inkml:trace>
  <inkml:trace contextRef="#ctx0" brushRef="#br2" timeOffset="104863.3082">16533 6793 1702 0,'33'-8'70'0,"-33"8"-35"15,46-26-12-15,-8 9-4 0,7 0-6 0,8-1-4 16,4 0-9-16,3 2 0 0,0 1-7 15,-1 4-6-15,-2 0-12 0,-2 6-10 0,-8-3-12 16,2 8-15-16,-15-8-25 0,9 17-46 0,-20-18-51 16,13 20-151-16,-10-4-143 0,-26-7 41 0,23 19 410 15</inkml:trace>
  <inkml:trace contextRef="#ctx0" brushRef="#br2" timeOffset="105023.1627">16661 7059 1593 0,'-20'22'95'0,"-4"-14"-44"0,24-8-19 0,0 0-20 16,0 0-6-16,0 0-6 0,19 14 1 0,11-19 1 16,6-4-3-16,10-6-17 0,10-4 31 0,10-5-32 15,7-4 5-15,13 7-75 0,-10-22-151 0,11 17-320 16,-1-3-7-16,1-3 271 0</inkml:trace>
  <inkml:trace contextRef="#ctx0" brushRef="#br2" timeOffset="106176.4563">19742 6679 1710 0,'-37'3'101'0,"37"-3"-84"0,-17 1-9 0,17-1 0 16,0 0 1-16,0 0 3 0,0 0 4 0,20-5 7 16,-20 5 2-16,34-12-3 0,-11 2-3 0,4-2-8 15,2-1-2-15,2 0-3 0,-1 2-1 0,-4 1-3 16,-2 3 1-16,-3 2-2 0,-21 5 2 0,29-2 2 15,-29 2-1-15,0 0 4 0,19 10-2 16,-19-10 1-16,3 23-4 0,-4-3 1 16,-4 3-7-16,-3 6 4 0,0 3-3 0,-4 2 3 15,-2 4-4-15,2-2 5 0,-2 2-4 0,0-1 5 16,1 2-7-16,2-3 8 0,2-1-1 0,5-1-3 16,2-5 0-16,5-4 0 0,2-5 0 0,-5-20 0 15,19 26 0-15,-19-26 0 0,34 12 0 0,-13-12 0 16,3-7 0-16,4-6 0 0,2-8 0 15,5-5 0-15,0-6 0 0,1-3 0 0,2-5 0 16,-4-1 0-16,-1-2 0 0,-6 0 0 0,-4 2 0 16,-5 1 0-16,-5 0 0 0,-3 2 0 0,-1 0 0 15,-5 2 0-15,0 2-22 0,-4 0-19 0,1 4 0 16,-2-1-10-16,2 6 2 0,-4 1-18 16,3 24-14-16,-2-30-20 0,2 30-92 0,0 0-145 15,3-17-194-15,-3 17 40 0,0 0 454 16</inkml:trace>
  <inkml:trace contextRef="#ctx0" brushRef="#br2" timeOffset="106521.4447">20541 6198 1811 0,'-29'2'65'0,"29"-2"-47"0,0 0-4 0,0 0 1 16,14-19 7-16,4 11 2 0,5-6 0 16,6 3-4-16,3-2-4 0,3 2-7 0,3 0-3 15,-2 4-5-15,-3 2-1 0,-1 4 0 16,-7 2-1-16,-4 3 0 0,-21-4-1 0,24 16 3 16,-24-16-1-16,1 30 2 0,-10-7-3 0,-8 5 3 15,-5 2-4-15,-6 4 4 0,-5 1-3 0,-5 0 4 16,-2 0-3-16,0 0 0 0,1-2 0 0,5-3 0 15,5-5 0-15,6-2 0 0,8-6 0 0,15-17 0 16,-13 23 0-16,13-23 0 0,0 0 0 0,31 16 0 16,-3-16 0-16,8-7 0 0,9-3 0 15,7-7-12-15,6 3-34 0,1-7-32 0,9 13-55 16,-22-23-123-16,18 22-360 0,-14-2 52 16,-5 0 223-16</inkml:trace>
  <inkml:trace contextRef="#ctx0" brushRef="#br2" timeOffset="107333.9486">19305 7769 1124 0,'0'0'197'0,"0"0"-129"0,0 0-28 16,0 0-4-16,-14 17 6 0,14-17 4 0,-18 28 13 16,2-11 1-16,5 10-1 0,-5 0-16 15,5 7-4-15,-2 0-14 0,3 2 5 0,-2 0-11 16,4 1 7-16,-1-2-13 0,4-1 4 0,3-2-12 16,1-2 0-16,3-4-7 0,2-4 4 0,4-4-5 15,-8-18-8-15,23 25 10 0,-23-25-11 0,28 10 12 16,-28-10 0-16,25-6 2 0,-25 6 9 15,23-20-7-15,-14 4 8 0,-1-3-8 16,-3-2-3-16,-4-6 1 0,-2-2-3 0,-2 0 6 16,-2 1-3-16,-2 2 11 0,0 1-2 0,-3 0 9 15,3 0-6-15,-1-2 1 0,5-1-9 0,4-2-6 16,7-2 0-16,7 1 0 0,7 1 0 0,7 0 0 16,9 3 0-16,3 4 0 0,8 2 0 0,2 4 0 15,0 2 0-15,0 5-24 0,0-2-14 0,3 8-49 16,-9-10-57-16,21 19-328 0,-21-13-153 15,5 6 64-15,-1 4 466 0</inkml:trace>
  <inkml:trace contextRef="#ctx0" brushRef="#br2" timeOffset="111609.7269">1487 8291 1459 0,'-4'-21'16'16,"4"21"2"-16,2-32-23 0,-2 32 15 15,6-24 9-15,-6 24 7 0,0 0 9 0,0 0-5 16,0 0-5-16,0 0-8 0,0 24-13 0,-4 3-16 15,-2 14 27-15,-3 9-26 0,-4 5 23 16,0 6-2-16,-6 4-8 0,-1 5 22 0,-5 0-7 16,0 4 18-16,-4-5 3 0,2-1-21 0,-2-7 17 15,3-3-20-15,3-10 2 0,5-6 6 0,3-12-12 16,7-7 0-16,8-23-9 0,-7 22-1 0,7-22-3 16,0 0-1-16,0 0 3 0,0 0 1 0,0 0 4 15,25-30-2-15,-13 3 2 0,4-12-6 0,3-13-5 16,3-11 17-16,3-8-15 15,0-5 13-15,3-8 1 0,0-1-15 0,-2-4 16 16,-1 1-14-16,-2 1 5 0,0 3 15 0,-1 10-11 16,0 11 15-16,-1 15-5 0,0 16-8 0,-4 11 4 15,-17 21-5-15,26-18 0 0,-26 18-2 0,20 10-1 16,-20-10 2-16,25 42-3 0,-5-6 3 0,-3 13-7 16,1 9-5-16,-2 6 13 0,-2 7-12 0,0 1 12 15,-2 1-2-15,1 1-9 0,1-2 8 16,-1-1-15-16,-1-6 5 0,3 3-9 0,-3-4-15 15,1-2 9-15,0-5-21 0,-1-8-5 0,-4-10-18 16,8 3-62-16,-16-42-113 0,22 48-235 0,-13-28-99 16,-9-20 213-16</inkml:trace>
  <inkml:trace contextRef="#ctx0" brushRef="#br2" timeOffset="111797.2309">1427 8684 1540 0,'-30'14'255'0,"30"-14"-212"16,0 0-34-16,0 0-12 0,0 0 0 0,20 2 1 16,6-9 3-16,7-4-3 0,8-6 3 0,6-7-9 15,7-4-13-15,5-11-34 0,10 7-37 16,-7-18-60-16,18 20-55 0,-20-27-56 16,18 17-122-16,-5 0-82 0,-15-14 279 0</inkml:trace>
  <inkml:trace contextRef="#ctx0" brushRef="#br2" timeOffset="111969.1081">2515 8065 980 0,'-23'49'329'0,"-5"-14"-226"15,12 14-28-15,-7 2-12 0,6 11-31 0,-2-2 15 16,6 8-34-16,0-4-2 0,3 4 11 0,1 1-21 16,3 1 11-16,3-1-20 0,3-5-6 0,1-4 13 15,0-8-36-15,6-3-6 0,-7-12-35 0,14 3-36 16,-14-19-36-16,19 9-77 0,-19-30-139 15,0 0-101-15,26 28 285 0</inkml:trace>
  <inkml:trace contextRef="#ctx0" brushRef="#br2" timeOffset="112109.7514">2130 8622 1604 0,'-25'-5'110'15,"25"5"-49"-15,-21 6-31 0,21-6-15 0,0 0-7 16,0 0-8-16,15 18-6 0,2-12-6 15,13 0-18-15,4-12-33 0,21 7-88 0,-12-24-303 16,21 0-140-16,7-2 77 0</inkml:trace>
  <inkml:trace contextRef="#ctx0" brushRef="#br2" timeOffset="112437.8648">3934 8005 1506 0,'17'13'90'15,"-17"-13"-68"-15,10 39 4 0,-4-11 1 0,5 9 12 16,-4 3-10-16,0 12-19 0,-4 5 20 0,-2 11-24 16,-5 2 14-16,-1 5-5 0,-1 3-20 0,-2-3 12 15,1 0-14-15,-2-6 12 0,2-5-5 16,-1-6-24-16,2-3 11 0,-1-7-31 0,2-1-4 16,-5-12-11-16,9 3-33 0,-11-19-24 0,17 9-68 15,-5-28-76-15,0 0-242 0,0 0 40 16,-17-8 447-16</inkml:trace>
  <inkml:trace contextRef="#ctx0" brushRef="#br2" timeOffset="112594.142">3716 8666 1596 0,'0'0'123'0,"0"0"-51"0,0 0-27 0,0 0-20 16,0 0-13-16,0 0-10 0,0 0-3 0,0 0 0 15,32 0 0-15,-5-7 2 0,7-5-12 0,8-5-17 16,2-11-37-16,14 8-65 0,-14-25-118 0,24 10-350 15,-5 0 38-15,-4-6 328 0</inkml:trace>
  <inkml:trace contextRef="#ctx0" brushRef="#br2" timeOffset="112953.4884">4526 7996 1642 0,'-23'31'81'0,"-6"-4"-42"0,6 8 3 15,-2 1-5-15,7 3 6 0,0 5-12 0,2 6-13 16,-1-1 16-16,5 7-20 0,-1-2 12 0,3-1-5 16,3 1-11-16,0 0-1 0,3-2-9 0,0 0 0 15,3-2 0-15,0-6 0 0,3-4 0 0,0-5 0 16,3-4 0-16,3-6 0 0,1-6 0 0,-9-19 0 16,23 28 0-16,-23-28 0 0,27 15 0 15,-27-15 0-15,23 1 0 0,-23-1 0 16,21-10 0-16,-21 10 0 0,22-24 0 0,-11 3 0 15,-2-1 0-15,4-4 0 0,-4 2 0 0,2 1 0 16,-1 4 0-16,-10 19 0 0,16-29 0 0,-16 29 0 16,0 0 0-16,19-16 0 0,-19 16 0 0,0 0 0 15,21 20 0-15,-21-20 0 0,16 33 0 0,-6-10 0 16,-2 4 0-16,2-3 0 0,2 4-15 16,1-7-38-16,9 2 10 0,-2-6-19 0,9 4-21 15,-6-15-31-15,16 14-52 0,-18-27-90 0,20 7-279 16,-3 3 26-16,-13-19 299 0</inkml:trace>
  <inkml:trace contextRef="#ctx0" brushRef="#br2" timeOffset="113281.6183">4830 8707 1560 0,'0'0'101'0,"0"0"-67"15,-12 23-10-15,12-23-8 0,10 21 2 0,-10-21 0 16,25 25 2-16,-8-15 0 0,6 0 3 0,3-4-2 15,3-3-1-15,2-1-5 0,0-2-2 0,1-5-4 16,-1 0-6-16,2-2 0 0,-5-2-2 16,-2 0 2-16,-4-2-2 0,-22 11 4 15,25-21-2-15,-25 21 8 0,7-23 1 0,-7 23 6 16,-6-29-5-16,-1 12-2 0,-3-1-8 0,-4 1-1 16,-7-1-3-16,-1 1 1 0,-3 1-3 0,-5 4 2 15,3 4-1-15,-1 3 3 0,0 4 1 0,1 4 4 16,1 6 3-16,1 4-2 0,3 9 2 0,0 3-3 15,4 7 4-15,1 2-7 0,1 4-3 16,5 2 0-16,1 0 0 0,7-1 0 0,3-4 0 16,8-5 0-16,5-4 0 0,11-4-4 0,5-5-23 15,12-1-27-15,4-11-37 0,18 8-87 0,-16-27-181 16,21 10-271-16,2-3 58 0,-3-12 441 16</inkml:trace>
  <inkml:trace contextRef="#ctx0" brushRef="#br2" timeOffset="113953.4963">6304 8610 1059 0,'-11'-23'337'0,"11"23"-276"16,0 0-19-16,0 0 6 0,-20-5 0 16,20 5-6-16,0 0-14 0,-11 18-8 0,11-18-3 15,-11 29 3-15,5-9-3 0,2 6 4 0,-2 0-4 16,0 7 6-16,-3 0-8 0,2 3 5 0,-3 1-5 15,3 1-9-15,-3-3 27 0,3 0-24 0,0-7 21 16,2-4-12-16,1-7-10 0,4-17 0 0,-1 19-6 16,1-19-1-16,0 0-2 0,0 0 2 15,18-4 1-15,-18 4-2 0,24-28 3 16,-8 4-3-16,4-9-9 0,0-3 22 0,2-4-22 16,0-3 20-16,0 2-7 0,1 0-6 0,-2 2 6 15,-3 2-7-15,0 1 6 0,-3 1-5 0,-2 2 6 16,-1 4-6-16,-1 8 4 0,-11 21-3 0,15-25 2 15,-15 25 0-15,0 0-1 0,0 0 2 0,0 0 0 16,0 0 1-16,0 0 0 0,1 27 0 16,-3-8-4-16,1 8 5 0,-2 0-2 0,2 4 7 15,0-4-4-15,2 0 6 0,3-4-7 0,3-2 3 16,1-3-5-16,6-1 2 0,-14-17-2 16,34 25-2-16,-11-17 0 0,1-1 0 0,3-5 0 15,2-3 0-15,4-5 0 0,2-4 0 0,2-2 0 16,0-4 0-16,0 0 0 0,-2 1 0 0,-6 0 0 15,-2 3 0-15,-5 0 0 0,-4 4 0 16,-18 8 0-16,23-12 0 0,-23 12 0 0,0 0 0 16,0 0 0-16,0 0 0 0,0 0 0 0,0 0 0 15,2 21 0-15,-9-4 0 0,0 6 0 0,-4 4 0 16,2 2 0-16,-2 1 0 0,2 3 0 0,-1-3-4 16,4 1-3-16,1-3-29 0,7-1 5 0,-2-8-25 15,9 2-25-15,-9-21-39 0,30 24-62 0,-30-24-97 16,30-13-298-16,0 8 69 15,-8-18 343-15</inkml:trace>
  <inkml:trace contextRef="#ctx0" brushRef="#br2" timeOffset="114140.9931">7316 8545 1810 0,'-16'26'74'0,"-3"-2"-44"0,2 5 1 0,1 2-10 16,2 2 0-16,0 3-8 0,0 2 4 0,1 1-5 15,2 0 5-15,3-2-16 0,2-3-2 0,3-5 2 16,3-4-5-16,5-4 2 0,-5-21-26 0,17 30-25 16,-17-30-27-16,32 17-65 0,-32-17-105 15,35-21-361-15,-14 10 40 0,-3-12 269 0</inkml:trace>
  <inkml:trace contextRef="#ctx0" brushRef="#br2" timeOffset="114578.4987">7456 8439 1821 0,'-44'22'105'0,"34"-4"-78"0,10-18-7 15,-6 29 8-15,6-29-5 0,11 24 0 16,-11-24-23-16,16 23 0 0,-16-23 0 0,23 21 0 16,-23-21 0-16,27 19 0 0,-27-19 0 15,24 18 0-15,-24-18 0 0,20 22 0 0,-20-22 0 16,17 25 0-16,-14-8 0 0,1 3 0 0,-3 1 0 15,-1 4 0-15,-2 2 0 0,-2 2 0 0,-1 3 0 16,-2-3 0-16,-2-3 0 0,1 2 0 16,-3-5 0-16,1 0 0 0,3-5 0 0,7-18 0 15,-11 25 0-15,11-25 0 0,0 0 0 0,0 0 0 16,0 0 0-16,0 0 0 0,7-21 0 0,2-1 0 16,5-8 0-16,3-7 0 0,5-6 0 0,3 2 0 15,1-1 0-15,1 1 0 0,0-2 0 0,-2 1 0 16,2 1 0-16,-4 2 0 0,-1 9 0 15,-1 7 0-15,-4 8 0 0,-17 15 0 16,22-9 0-16,-22 9 0 0,0 0 0 0,11 28 0 16,-13-5 0-16,0 10 0 0,-5 9 0 0,-2 2 0 15,0 7 0-15,-4-3 0 0,4 3 0 0,-1 0 0 16,3-5 0-16,2-4 0 0,4-4 0 0,2-9-11 16,8 0-48-16,-9-29-16 0,32 36-24 0,-15-32-25 15,17 8-33-15,-16-24-47 0,27 12-79 0,-9-12-217 16,-2-19 28-16,17 14 410 0</inkml:trace>
  <inkml:trace contextRef="#ctx0" brushRef="#br2" timeOffset="114751.0161">8159 8611 1178 0,'-26'-3'299'16,"18"30"-147"-16,-17-13-42 0,13 17-19 16,-6-6-34-16,7 8-12 0,-2 1-15 15,3 3 1-15,-1 3-10 0,2 1-11 0,2 0 11 16,2 0-26-16,3-4 12 0,2-6-7 0,3-6-4 15,2-6-13-15,-5-19-20 0,16 24-19 0,-16-24-32 16,21 3-53-16,8 6-274 0,-29-9-182 0,32-29 16 16,-10 13 471-16</inkml:trace>
  <inkml:trace contextRef="#ctx0" brushRef="#br2" timeOffset="114885.056">8059 8133 1688 0,'0'0'142'0,"-36"19"-134"0,12-10-15 0,24-9-33 0,-32 10-77 16,34 10-200-16,-2-20-295 0,-17 15 49 15,17-15 382-15</inkml:trace>
  <inkml:trace contextRef="#ctx0" brushRef="#br2" timeOffset="115509.0502">8435 8735 1446 0,'14'21'201'0,"-14"-21"-154"0,0 0-16 0,0 0-2 16,0 0-1-16,14 20-4 0,-14-20-2 16,2 22-3-16,-3-5-1 0,-5 2-8 0,-3 3-1 15,-3 1-4-15,0 1-9 0,-3-3 31 0,3-2-23 16,12-19 27-16,-18 24-13 0,18-24-9 0,0 0-1 16,0 0-7-16,0 0-1 0,0 0 2 0,0 0-2 15,18-16-9-15,-3-1 25 0,4-9-25 0,3-3 21 16,4-3-9-16,-1-2-7 15,2 0 7-15,-3 0-6 0,-1 1 7 0,1 1-6 16,-3-2 3-16,1 1-5 0,-2 3 4 0,-2 1-7 16,-2 8 5-16,-4 3-4 0,-12 18 4 0,16-18 0 15,-16 18 2-15,0 0 2 0,0 0 1 0,-4 24 3 16,-2-4-1-16,-1 9 3 0,-3 3-4 0,2 3 6 16,-3 3-4-16,3-4 6 0,1-2-6 0,3 0 4 15,4-4-9-15,4-3-1 0,3-3 0 16,4-4 0-16,-11-18 0 0,36 25 0 0,-13-20 0 15,5-2 0-15,2-8 0 0,3-4 0 0,2-6 0 16,0-5 0-16,2-4 0 0,-3-4 0 0,-2-2 0 16,-2 0 0-16,-3-2 0 0,-3 1 0 0,-2-2 0 15,-5 2 0-15,-4 2 0 0,-2 3 0 0,-5 6 0 16,-2 3 0-16,-4 17 0 0,0-22 0 16,0 22 0-16,0 0 0 0,0 0 0 15,0 0 0-15,-24 10 0 0,13 8 0 0,-1 7 0 16,1 10 0-16,0 4 0 0,0 1 0 0,1 0 0 15,3-3 0-15,1 0 0 0,3-5 0 0,6 0 0 16,-1-6 0-16,5 1-8 0,-1-7-61 0,7 3 7 16,-13-23-52-16,26 33-27 0,-26-33-76 0,34 13-207 15,-17-9-115-15,-17-4 67 0,43-6 472 16</inkml:trace>
  <inkml:trace contextRef="#ctx0" brushRef="#br2" timeOffset="115855.3973">9447 8532 1754 0,'-25'17'63'0,"25"-17"-26"16,-23 19 0-16,13-2-2 0,-4 4-8 15,0 4 3-15,0 3-6 0,0 1 6 0,0 0-20 16,4 3-10-16,0-2 0 0,4 2 0 0,2-3 0 16,1-2 0-16,3-3 0 0,5-2 0 0,1-3 0 15,3-2 0-15,-9-17 0 0,26 22 0 0,-9-16 0 16,3-5 0-16,2-3 0 0,4-7 0 0,4-5 0 15,2-5 0-15,5-7 0 0,-1-3 0 16,3-2 0-16,-1-4 0 0,0 0 0 0,-4 0 0 16,-4-1 0-16,-2 3 0 0,-4-1 0 0,-4 4 0 15,-5 3 0-15,-6 4 0 0,-3 6 0 0,-6 17 0 16,0-18 0-16,0 18 0 0,0 0 0 16,-20 3 0-16,20-3 0 0,-28 30 0 0,9-6 0 15,2 4 0-15,3 3 0 0,-2 0 0 0,4 2 0 16,1-4 0-16,5 1-10 0,1-4-36 15,7 2-29-15,-2-28-26 0,15 47-76 0,-15-47-123 16,12 19-295-16,-12-19 27 0,24 16 394 0</inkml:trace>
  <inkml:trace contextRef="#ctx0" brushRef="#br2" timeOffset="116339.7744">10006 8521 1462 0,'0'0'136'0,"0"0"-54"0,-23 4-20 0,18 15-16 16,-7 2-13-16,2 9 6 0,-4 0-8 0,1 7 9 15,-1-4-6-15,2 2 1 0,-2-1-11 0,6-1-1 16,-2-3-23-16,4-3 0 0,2-4 0 16,2-3 0-16,2-3 0 0,1 0-2 0,-1-17 4 15,6 23-2-15,-6-23 0 0,0 0 0 0,18 5 0 16,-18-5 0-16,22-22-6 0,-7 0 12 0,2-3-12 15,1-6 12-15,2-2-7 0,-1 0-4 0,-1 1 8 16,-2 0-4-16,0 0 4 0,-4 1-5 16,0-1 3-16,-1 3-3 0,0 2 4 0,-1 5-4 15,-10 22 4-15,14-26-3 0,-14 26 2 16,0 0-1-16,0 0-1 0,0 0 1 0,-9 20-2 16,0 1 3-16,1 2-3 0,-1 0 4 0,4 0-5 15,2-4 4-15,1-2-3 0,2-17 2 0,5 24-1 16,-5-24 1-16,0 0-1 0,21 18 1 0,-21-18 2 15,19 3 0-15,-19-3 3 0,24-7-4 0,-24 7-1 16,25-15 0-16,-25 15 0 0,26-21 0 16,-26 21 0-16,23-19 0 0,-23 19 0 0,18-14 0 15,-18 14 0-15,0 0 0 0,17-16 0 16,-17 16 0-16,0 0 0 0,0 0 0 0,0 0 0 16,19 5 0-16,-19-5 0 0,7 26 0 0,-6-4 0 15,0 3 0-15,-2 7 0 0,-3 1 0 0,0 0 0 16,-3 0 0-16,2 0 0 0,-3-10-95 0,11 17-104 15,-23-11-372-15,17-5-67 0,0-1 95 16</inkml:trace>
  <inkml:trace contextRef="#ctx0" brushRef="#br2" timeOffset="116933.5256">11317 8498 1305 0,'18'10'339'0,"-18"-10"-268"0,0 0-37 0,0 0-13 15,0 0-10-15,-24 5-5 0,24-5-4 0,-32 14-4 16,9-2 5-16,-2 3 1 0,-2 3 10 0,-2 1 7 16,2 6 13-16,-2-5-1 0,4 4 3 0,2-6-7 15,6-1-5-15,17-17-10 0,-20 23-4 16,20-23-8-16,0 0-1 0,0 0-3 16,12 18 1-16,-12-18 0 0,31 2 0 0,-6-5 1 15,4 0-2-15,4-3 3 0,4 1-1 0,1-1 2 16,0 2-2-16,-3 2 1 0,-2 2-2 0,-5 2 2 15,-4 2 0-15,-4 1 1 0,-20-5 3 0,24 15-1 16,-24-15 3-16,5 27-4 0,-9-8 2 16,-7 4-6-16,-6 1 3 0,-3 3-3 0,-6-2-14 15,-1 1 22-15,2-1-20 0,0-2 21 0,4-1-7 16,4-5-4-16,17-17-2 0,-21 20-17 0,21-20-21 16,0 0-26-16,0 0-39 0,18 0-58 0,-13-26-130 15,18 9-298-15,6-2 50 0,-4-15 371 0</inkml:trace>
  <inkml:trace contextRef="#ctx0" brushRef="#br2" timeOffset="117464.8005">11755 8574 1638 0,'-35'22'97'0,"35"-22"-59"16,-31 29-16-16,18-11 4 0,-2 1-12 0,3 2 3 15,-1 1 1-15,0 6 9 0,-1 0 3 0,4 3 3 16,-1 2-8-16,4 1-15 0,0 0 18 15,1 1-23-15,-1-2 14 0,3 0-19 0,0-1 0 16,3-6 0-16,-2-3 0 0,3-4 0 16,0-19 0-16,4 25 0 0,-4-25 0 0,0 0 0 15,0 0 0-15,0 0 0 0,0 0 0 0,0 0 0 16,0 0 0-16,15-21 0 0,-9-1 0 0,1-5 0 16,0-5 0-16,2-1 0 0,0 0 0 15,0-3 0-15,1-1 0 0,-1 1 0 0,0-3 0 16,2-1 0-16,0-2 0 0,2-4 0 0,3 0 0 15,1 1 0-15,1 6 0 0,2 8 0 0,-1 8 0 16,2 7 0-16,-3 5 0 0,2 4 0 0,-2 5 0 16,0 0 0-16,3 6 0 0,-1 1 0 0,2 2 0 15,-2 2 0-15,-1 2 0 0,-1 1 0 0,-1 1 0 16,-17-13 0-16,31 34 0 16,-19-12 0-16,-3 2 0 0,-5 2 0 0,-2 2 0 15,-4 0 0-15,-5 2 0 0,-4-1 0 0,-6 2 0 16,-4-2 0-16,-2 0 0 0,-3-2 0 0,-5 0 0 15,1-2 0-15,-3-3 0 0,1 0 0 0,1-2 0 16,0 0 0-16,2-3 0 0,1-5 0 0,4-1 0 16,3-5 0-16,3 0 0 0,18-6 0 0,-32 8 0 15,32-8 0-15,-26 10 0 0,26-10 0 16,-24 16 0-16,24-16 0 0,-24 29 0 0,12-8 0 16,-4 7 0-16,0 5 0 0,-2 6 0 0,0 4 0 15,-3 7 0-15,-2 4 0 0,-1 5 0 0,-4 0 0 16,2-1-16-16,1-6-36 0,6-3-9 15,-1-11-62-15,23 12-149 0,-9-21-340 0,9-3 11 16,3-4 292-16</inkml:trace>
  <inkml:trace contextRef="#ctx0" brushRef="#br2" timeOffset="117949.1611">12180 8798 1285 0,'0'0'91'0,"20"10"-52"16,-20-10 7-16,19 2 2 0,-2 1-3 0,-17-3-12 16,34-5-1-16,-15-2 6 0,7 2 0 0,0-6-1 15,4 1-11-15,1-4-5 0,2-1-8 0,-3-2-4 16,0 0-9-16,-3 0 5 0,-2-2-6 16,-5-2 6-16,-2 0-3 0,-3-1 6 15,-3 0-5-15,-3 2 6 0,-6 3-3 0,-3 0 3 16,0 17-2-16,-15-28 1 0,15 28-3 0,-33-17 1 15,11 15-1-15,-4 0 2 0,0 6 1 0,-5 2 4 16,-1 5 3-16,-2 3 4 0,2 9 10 0,-4 2 0 16,3 10 10-16,-1 2-28 0,4 4-11 0,4 2 0 15,5-3 0-15,6-2 0 0,7-2 0 0,5-3 0 16,7-1 0-16,7-6 0 0,4 0 0 16,7-7 0-16,5-3 0 0,6-4 0 0,2-7 0 15,9-2-41-15,-1-11-54 0,11 8-63 16,-16-28-136-16,11 16-328 0,-1-4 57 0,-3-8 294 15</inkml:trace>
  <inkml:trace contextRef="#ctx0" brushRef="#br2" timeOffset="118308.584">12778 8798 1593 0,'-26'10'128'0,"26"-10"-78"16,-15 20-27-16,15-20-7 0,0 0-10 0,10 20 0 15,-10-20 6-15,27 2 7 0,-9-7 7 0,5 0-2 16,3-3 2-16,3 0-6 16,0-5 2-16,2 3-9 0,-2-4 1 0,0 2-7 15,-4-1 0-15,0 0-4 0,-5 0-1 0,-2 0-2 16,-18 13 3-16,21-25-2 0,-21 25 2 0,11-28-2 16,-11 28 2-16,-1-30-4 0,-4 13 2 0,-1 0 0 15,6 17 0-15,-22-32-2 0,22 32 3 0,-34-29-4 16,14 19 3-16,-1 1-2 0,-3 5 1 0,-2 7 0 15,-2 4 1-15,-2 6 2 0,-3 7-1 16,-1 5 8-16,0 5-8 0,1 4-2 0,2 0 0 16,7-2 0-16,2-1 0 0,8-1 0 0,6-2 0 15,6-1 0-15,8-2 0 0,4-4-14 0,9-2-17 16,6-8-24-16,7 1 7 0,0-10-33 16,14 9 7-16,-3-13-26 0,19 13-45 0,-11-25-96 15,15 8-317-15,7 0 39 0,-5-13 339 0</inkml:trace>
  <inkml:trace contextRef="#ctx0" brushRef="#br2" timeOffset="118683.5406">13660 8559 1416 0,'-55'3'237'16,"19"20"-142"-16,-3-7-42 0,9 8-8 0,1-1-24 15,4 0-3-15,4 3-5 0,2 0 7 0,2 2-4 16,4 2 5-16,1-1-4 0,3 1 5 0,3-2 1 16,5-2-13-16,5-7 10 0,-4-19-20 0,24 24 0 15,-6-18 0-15,8-7 0 0,3-5 0 0,4-8 0 16,3-7 0-16,4-7 0 0,3-5 0 16,3-4 0-16,4-4 0 0,0-3 0 0,-3-3 0 15,1-1 0-15,-5-1 0 0,-2 1 0 0,-2 2 0 16,-7 0 0-16,-2 0 0 0,-7-2 0 0,-6 1 0 15,-4-1 0-15,-6 6 0 0,-3 7 0 0,-4 8 0 16,0 27 0-16,-7-19 0 0,7 19 0 16,-23 19 0-16,3 8 0 0,-5 11 0 0,-7 15 0 15,-1 10 0-15,-1 6 0 0,1 6 0 16,3 1 0-16,2 4 0 0,1-1 0 0,5-2 0 16,6-10 0-16,7-6 0 0,10-10-2 0,5-13-79 15,17 2-50-15,-23-40-121 0,49 33-379 0,-19-23 38 16,4-8 237-16</inkml:trace>
  <inkml:trace contextRef="#ctx0" brushRef="#br2" timeOffset="118824.2558">14188 8975 1927 0,'-34'38'68'0,"3"1"-56"0,-1 2 5 15,0 3-21-15,2-3-13 0,2 1-27 0,1-10-26 16,19 8-126-16,-14-21-430 0,28-2 15 0,-6-17 156 15</inkml:trace>
  <inkml:trace contextRef="#ctx0" brushRef="#br2" timeOffset="120324.7177">15766 8522 810 0,'0'0'99'0,"0"0"-12"0,0 0-10 0,3-20-8 15,-3 20-1-15,0 0-10 0,-8-23-12 0,8 23 1 16,-23-22-13-16,23 22 8 0,-28-22 5 0,8 9 5 16,20 13 0-16,-41-18 2 0,20 14-3 15,-8-3-6-15,5 7-4 0,-8 0-8 0,4 6-4 16,-4 3-6-16,1 7-2 0,-3 4-4 0,1 6 4 15,0 2-4-15,3 6 7 0,-1 4-9 16,3 4 6-16,0 4-10 0,5 1 7 0,3 3-9 16,4-2 0-16,2 0-9 0,7-3 0 0,3-6 0 15,7-7 0-15,8-9 0 0,7-6 0 0,11-5 0 16,7-7 0-16,6-5 0 0,4-7 0 0,7-9 0 16,1-5 0-16,7-10 0 0,1-4 0 0,3-6 0 15,0-2 0-15,-3-3 0 0,-2 1 0 16,-7-1 0-16,-8 1 0 0,-7 4 0 0,-6 4 0 15,-8 5 0-15,-6 4 0 0,-4 4 0 0,-7 4 0 16,-3 3 0-16,-4 17 0 0,-3-25 0 16,3 25 0-16,0 0 0 0,-19-12 0 0,19 12 0 0,-23 12 0 15,23-12 0-15,-28 37 0 0,12-6 0 0,1 9 0 16,1 7 0-16,4 4 0 0,1 2 0 0,3-1 0 16,5 1 0-16,1-3 0 15,4-2 0-15,2-5 0 0,7-3-24 0,-1-9-71 16,14 7-50-16,-26-38-102 0,51 37-363 0,-23-20 42 15,4-7 211-15</inkml:trace>
  <inkml:trace contextRef="#ctx0" brushRef="#br2" timeOffset="120621.5593">16484 8941 1319 0,'0'0'239'16,"0"0"-126"-16,-26-6-18 0,26 6-12 0,-25 12-28 16,25-12-7-16,-31 17-17 0,14-4-3 0,-3 0-13 15,1 3 0-15,-1 2-9 0,2-1-6 0,1 1 0 16,4 1 0-16,13-19 0 0,-16 27 0 0,16-27 0 15,2 18-7-15,-2-18-22 0,22 14-11 0,-2-9-11 16,-1-8-22-16,13 6-42 0,-12-20-79 16,30 18-254-16,-16-12-108 0,4-2 35 15,6 9 509-15</inkml:trace>
  <inkml:trace contextRef="#ctx0" brushRef="#br2" timeOffset="120949.6822">17045 8703 1763 0,'0'0'57'0,"0"0"-43"15,0 0-2-15,25-4 5 0,-3-2 3 0,6 0-6 16,4-3-6-16,1 0-4 0,2 0-3 0,-1 1-3 16,1-1-3-16,-2 3-10 0,-1 3-12 15,-7-3-15-15,2 7-21 0,-9-10-16 0,9 14-19 16,-27-5-40-16,40 1-79 0,-40-1-256 0,0 0-13 15,28 17 222-15</inkml:trace>
  <inkml:trace contextRef="#ctx0" brushRef="#br2" timeOffset="121137.1837">17051 8972 1884 0,'0'0'70'0,"0"0"-35"0,0 0-13 16,0 0-4-16,0 0-4 0,29 16-10 0,-4-20-4 15,4-3 0-15,5-5 0 0,2-1 0 0,6-5 0 16,-1-1 0-16,3 5-29 0,-5-9-29 0,6 12-67 16,-11-9-15-16,18 16-63 15,-18-14-274-15,17 2-47 0,6 3 34 0</inkml:trace>
  <inkml:trace contextRef="#ctx0" brushRef="#br2" timeOffset="121793.4365">18523 8541 1215 0,'-19'7'358'16,"-11"-19"-271"-16,8 7-23 0,-8-8-7 0,3 4-16 16,-6-2-8-16,0 2-10 0,-2-1-3 0,1 3 1 15,-1 1 0-15,1 4-1 0,-3 5 1 16,4 4-1-16,0 5-3 0,4 5 1 15,2 4-7-15,3 5-11 0,2 3 0 0,3 6 0 16,2 3 0-16,5 2 0 0,2-2 0 0,5 0 0 16,6-4 0-16,4-3 0 0,8-5 0 0,6-5 0 15,6-4 0-15,2-3 0 0,8-7 0 0,5-5 0 16,5-5 0-16,6-7 0 0,-2-3 0 0,2-5 0 16,-1-3 0-16,0-2 0 0,-1-2 0 15,-7-3 0-15,-2 0 0 0,-6-1 0 0,-3 1 0 16,-6 0 0-16,-3-1 0 0,-4 3 0 0,-5 2 0 15,-4 2 0-15,-4 4 0 0,-5 18 0 0,6-29 0 16,-6 29 0-16,-2-19 0 0,2 19 0 0,0 0 0 16,0 0 0-16,-20 8 0 0,20-8 0 15,-20 32 0-15,9-1 0 0,1 4 0 0,0 5 0 16,3 4 0-16,1 3 0 0,2 7 0 16,1 5 0-16,1 6 0 0,0 5 0 0,-1 2 0 15,2 0 0-15,-4 0 0 0,1-3 0 0,-6-4 0 16,0-5 0-16,-3-4 0 0,-2-9 0 0,1-4 0 15,-5-7 0-15,0-7 0 0,-2-1 0 0,-4-5 0 16,-3-3 0-16,-5-4 0 0,-5-5 0 0,0-5 0 16,1-5 0-16,-1-7 0 0,2-6 0 15,0-5 0-15,2-8 0 0,6-2 0 0,1-6 0 16,9 2-17-16,1-7-40 0,14 5-76 0,-11-22-80 16,30 9-396-16,-9-6 1 0,7-1 199 0</inkml:trace>
  <inkml:trace contextRef="#ctx0" brushRef="#br2" timeOffset="121949.7082">18896 9115 2047 0,'-21'10'0'0,"21"-10"0"0,0 0 0 16,-24 5 0-16,24-5 0 0,-27-5 0 0,10-1 0 15,17 6 0-15,-33-23-18 0,33 23-328 0,-17-21-322 16,9 4 3-16,-4 0 316 0</inkml:trace>
  <inkml:trace contextRef="#ctx0" brushRef="#br3" timeOffset="127041.7312">19069 8460 386 0,'0'0'96'15,"0"0"-6"-15,0 0 11 0,7-20-3 0,-7 20 11 16,0 0-12-16,-6-17-5 0,6 17-19 15,0 0-8-15,0 0-9 0,-23-19-11 0,23 19-9 16,-22-9-6-16,22 9-7 0,-32-7 0 16,14 5-5-16,-4-3-2 0,1 3-2 0,-3-2-3 15,-1 0-1-15,-2 1-2 0,-1-2-1 0,-1 0 0 16,-2 1-1-16,-2-2 3 0,2 0 0 0,-3-1 2 16,3-3 13-16,-2 2-14 0,1-2 13 0,-1-3-34 15,-1 4 18-15,1-4-20 0,-4 1 19 0,1 0 3 16,-2-1-3-16,-1-2 6 0,2 1-4 15,-2-1 3-15,-1 1-4 0,-3-1 5 0,0 1-6 16,-3 0 3-16,1 1-6 0,-2 1 0 16,-2 1-3-16,-2 0 1 0,-4 3-2 0,-1-2 4 15,-2 1-4-15,-2 1 2 0,1 1-1 0,-1-2 3 16,-1 2-3-16,-2 0 3 0,1-1-3 0,-1 2 1 16,-1-1 0-16,-3 1 1 0,-1 0-1 0,-1 0 1 15,1 0 2-15,0 0 4 0,1 2 2 16,-1-2 5-16,4 5-2 0,-3-1 1 0,1 2-1 15,1 1-3-15,-4 1-1 0,4 3-3 0,-2 0-3 16,1 3-2-16,2 1-1 0,-1 1-1 0,3 0 2 16,-1 4-2-16,0 0 2 0,2 1-3 0,-2 1 4 15,2-1-4-15,0 2 4 0,2 0-3 0,3 2 4 16,0 0-4-16,2-1 3 0,2 0-2 16,1 0 6-16,0 0-1 0,1-1 5 15,2 0-3-15,1 0-16 0,2 1 29 0,4 0-31 16,-1 0 27-16,3 0-10 0,3-1-5 0,1-1 2 15,1 1-3-15,3 1 2 0,1-1-4 0,2 2 4 16,1 1-5-16,3 0 5 0,3 1-4 0,3 0 3 16,2 0-5-16,1 3 5 0,3 3-5 0,1 0 4 15,0 2-3-15,2-1 3 0,0 1-7 16,-1 1 5-16,-1 1-7 0,3 2 7 0,-2 2-6 16,2 0-7-16,-2 4 26 0,1 1-25 0,1 0 26 15,-1 3-9-15,2-3-7 0,-1 1 8 16,2 1-8-16,1 1 9 0,2 0-10 0,2 0 9 15,6 0-9-15,3 0 8 0,7-1-8 0,6-1 10 16,4-1 8-16,9-1-24 0,5-3 25 0,6 0-26 16,7-1 8-16,4-1 9 0,9-2-10 15,3-2 7-15,7-2-6 0,7-2 5 0,1-2-3 16,7 1 4-16,2-4-5 0,2 0 6 0,4-2-5 16,2 1 4-16,1-1-4 0,2-1 3 0,-2 0-3 15,0 2 4-15,1-1-4 0,-1 0 5 0,-1 2-6 16,2-1 5-16,-5 0-6 0,-1 0 5 0,0 1-5 15,-1-3-8-15,-1-1 31 0,1 1-30 16,-3-2 31-16,1 1-16 0,1-2-3 16,0 0 4-16,2-4-4 0,3-2 4 0,-1-2-3 15,3-3 0-15,0 0 0 0,-1-3-1 0,0-1 0 16,0-1-1-16,4-4 1 0,0-1-1 0,-1-1 1 16,-1-4-3-16,-1-1 3 0,-2-3-3 0,0-3-17 15,-1-1 31-15,-3-3-29 0,-4-1 29 0,-2-2-9 16,-5-2-5-16,-4-3 6 0,-2-2-6 15,-7 0 6-15,-3-3-6 0,-6 0 6 0,-6 0-6 16,-8-3 7-16,-4 2-7 0,-6-2 8 0,-6-2-8 16,-6 1 10-16,-4-1-6 0,-6 0 11 0,-3 0 8 15,-6-1-25-15,-6 1 23 0,-6-1-27 16,-4 0 9-16,-5-2 8 0,-3 1-10 0,-5-2 10 16,-5 2-11-16,-3-2 10 0,-4 2-10 0,-4-1 11 15,-2 0-8-15,-5 0 9 0,-3-2-8 16,-1-1-7-16,-4 0 19 0,1-2-19 0,-2-1 18 15,2 0-6-15,-1-2-10 0,0-3 8 0,2 0-8 16,0 0 8-16,1 2-10 0,0 2 9 0,-2 3-12 16,0 1-13-16,-5 5 16 0,-2 7-32 0,-9 6 21 15,-4 13-17-15,-11 4-8 0,-6 16-16 0,-17-2-19 16,3 24-33-16,-26-13-86 0,17 25-218 16,-10 0-104-16,-2-10 78 0</inkml:trace>
  <inkml:trace contextRef="#ctx0" brushRef="#br3" timeOffset="128104.2572">6213 9789 836 0,'0'0'50'15,"21"3"-13"-15,-21-3-19 0,32 9 0 16,-11-3 6-16,3-1 4 0,4 3 0 0,3-2-9 16,5 1-4-16,1 1 4 0,8 0 14 0,0-4 16 15,9 4 12-15,4-7-2 0,12 4-8 0,2-8-13 16,13 1-9-16,3-5-3 0,10 2-3 16,4-3-4-16,7 1-4 0,0-2-3 0,6 3-5 15,1-1 1-15,2 2-3 0,4-1 1 0,-1 2-1 16,3 2 1-16,2-1 1 0,0 3 1 15,0 2 3-15,5-2 7 0,7 2 6 0,0-2 2 16,6 1 5-16,4-3-3 0,4 1 0 0,0-4 1 16,3 0-5-16,5-2-2 0,4 1-3 0,0-3-1 15,4 2-3-15,-3-4 2 0,8 1-4 0,1-2 3 16,3 1-1-16,4 1 0 0,-1-1-3 0,5 2-2 16,-1 2-5-16,-7 0-2 0,-5 2-1 15,-7 1 0-15,-10 2-4 0,-9 1-3 16,-10-1-9-16,-12 4-10 0,-13-2-9 0,-9 3-11 15,-15-5-11-15,-5 8-17 0,-18-10-25 0,1 13-38 16,-29-18-44-16,9 19-111 0,-19-9-189 0,-26-1 22 16,25-2 382-16</inkml:trace>
  <inkml:trace contextRef="#ctx0" brushRef="#br3" timeOffset="128769.3825">1768 9912 954 0,'-19'-16'64'15,"19"16"-15"-15,-21-24-20 0,21 24 6 0,-10-22 9 16,10 22 10-16,0 0-4 0,-6-17-14 16,6 17-12-16,0 0-15 0,0 0-9 0,0 0-1 15,22 4 1-15,-4-4 2 0,8 4 4 0,4-6 8 16,10 8 7-16,5-6 5 0,12 4 0 0,8-4-2 16,8 1-1-16,8-3 5 0,14-1 4 0,6-3 2 15,13-1-4-15,4-5-4 0,6 2-9 16,7-2-2-16,2 3-2 0,4 0 1 0,0 4 0 15,5-1 7-15,1 6-1 0,-4-2-4 0,2 4-2 16,-3 2-6-16,-1-2-3 0,1 2 0 0,-1-2-2 16,-4 0-2-16,-6-2 0 0,-7-2-10 0,-9-2-18 15,-4 5-36-15,-15-11-54 0,4 20-101 16,-32-20-187-16,1 5-148 0,-7 8 140 0,-19-19 413 16</inkml:trace>
  <inkml:trace contextRef="#ctx0" brushRef="#br3" timeOffset="299732.045">18585 7277 857 0,'-21'9'41'0,"21"-9"-24"0,0 0-15 15,0 0-2-15,0 0-1 0,0 0-1 0,0 0-5 16,0 0-8-16,0 0-7 0,0 0 2 0,0 0 4 15,0 0 10-15,0 0 9 0,2-16 2 0,-2 16 17 16,0 0 16-16,19-17 21 0,-19 17 13 0,0 0 6 16,21-10-9-16,-21 10-10 0,0 0-8 0,0 0-6 15,0 0-3-15,0 0-2 0,0 0-8 16,0 0-8-16,0 0-8 0,0 0 5 16,0 0 0-16,0 0-3 0,14 17 2 0,-14-17-15 15,10 18-1-15,-10-18-4 0,0 0 2 0,28 19-2 16,-28-19 1-16,29 5 0 0,-10-5 2 0,4-2 5 15,5-2 3-15,3-3 3 0,5-2-2 0,1-1-3 16,2 0-6-16,1-1 1 0,2 4-4 0,0 1 1 16,0 2-1-16,-3 3 0 0,1 1 0 15,-2 3 0-15,-2 4 0 0,2 0-1 0,-3 4 2 16,2 0-3-16,-1 2 4 0,0 1-2 0,1 1 2 16,0-1-3-16,0 1 3 0,2-1-3 0,2 1 3 15,1-3-2-15,2-1 2 0,1-4-2 16,1-1 1-16,4-3 0 0,1-2 0 0,5-5 1 15,4 1 0-15,-1-5 1 0,4 1-2 0,-2-1 3 16,4-1-5-16,-2 2 3 0,0-2-2 16,-1 2 1-16,-1 4-1 0,1-1 0 0,-2 5 0 15,-3 0 0-15,1 3 1 0,-4 2-2 0,-2 0 2 16,-1 4-2-16,-1-1 2 0,-4 2-2 0,-3 1 2 16,-2 0-3-16,-3 1 3 0,-2-1-3 0,-1 0 1 15,-3-1 0-15,1-2 3 0,-2 0-3 0,1-2 3 16,-2-2-2-16,-2-3-1 0,0-1-7 15,-2-3-7-15,0 0-14 0,-6-7-22 16,6 7-36-16,-18-15-67 0,19 16-139 0,-10-10-204 16,-10-7 48-16,12 13 371 0</inkml:trace>
  <inkml:trace contextRef="#ctx0" brushRef="#br1" timeOffset="529351.4235">3176 10616 772 0,'-5'-17'140'0,"5"17"-120"0,0 0-9 0,8-21 5 16,-8 21 21-16,24-25 16 0,-12 7 15 0,9 1-10 15,-4-4-9-15,7 2-16 0,1-5-7 16,1 2-8-16,1-2-2 0,3 4-9 0,0 1 0 16,-2 3-7-16,-3 6 2 0,-3 0-3 0,-4 6 2 15,-18 4-4-15,27 1 1 0,-27-1-1 16,11 19-1-16,-10-1 8 0,-4 6-6 0,-2 4 6 16,-6 7-8-16,-1 3 9 0,-3 2-9 0,-1 6 11 15,-1 0-4-15,1 4 12 0,-1 3 8 0,4 2-17 16,-2-3 24-16,7-3-22 0,2-10 8 15,6-3 1-15,5-8-12 0,6-4 2 0,3-7-5 16,8-5 3-16,6-5-3 0,4-4 2 0,5-7 0 16,5-5-2-16,4-8 5 0,4-6-1 0,0-8 18 15,1 0-4-15,-5-8 11 0,0-1 6 0,-7-1-39 16,-4 1 22-16,-6 0-29 0,-4 5 9 0,-7-1 9 16,-5 5-7-16,-7-1 8 0,-2 4-8 0,-5 2 5 15,-5 0-7-15,-1 1 2 0,-6 1-10 16,1 3-1-16,-4 2-11 0,16 19-9 15,-29-26-11-15,29 26-5 0,-25-17-14 0,25 17-21 16,0 0-51-16,0 0-64 0,-12-18-100 0,12 18-170 16,25-8 196-16,-16-11 269 0</inkml:trace>
  <inkml:trace contextRef="#ctx0" brushRef="#br1" timeOffset="529788.8623">4409 10116 1485 0,'25'9'74'15,"-25"-9"-54"-15,0 0-18 0,17-12 1 0,-17 12 0 16,30-14 6-16,-30 14-1 0,31-9 1 0,-31 9-3 15,23-4-4-15,-23 4-2 0,0 0-1 0,23 7 3 16,-23-7-3-16,0 0 3 0,17 17-3 0,-17-17 2 16,8 21-1-16,-8-21 2 0,6 29-3 15,-6-29-12-15,2 34 34 0,-5-16-35 0,1 1 35 16,-4 2-17-16,-2-2-5 0,1 2 6 16,-4-3-4-16,0 1 2 0,-1-2-3 0,12-17 4 15,-26 28-4-15,26-28 4 0,-23 21 0 0,23-21 4 16,0 0-1-16,0 0-1 0,0 0-6 0,0 0-1 15,0 0-1-15,0 0 1 0,0 0 1 16,0 0 1-16,19 12 0 0,-19-12-3 0,31-9 3 16,-13 4-2-16,2 2 0 0,-2-2-17 0,5 4-19 15,-6-5-24-15,9 9-32 0,-26-3-31 0,40 4-44 16,-40-4-40-16,39 1-110 0,-10 9-108 0,-29-10 201 16,49 8 225-16</inkml:trace>
  <inkml:trace contextRef="#ctx0" brushRef="#br1" timeOffset="531257.5758">2957 11442 1034 0,'0'0'32'0,"33"-13"-8"0,-7 5-21 16,10 1-2-16,2-3-17 0,7-1 16 0,0 1-15 15,2-2 13-15,2 2 4 0,1-1-3 16,0 2 2-16,0 2-1 0,3 0 3 0,2-2-2 15,2 1 4-15,1 0-1 0,3-2 2 0,2 0-2 16,1-1 0-16,0 0-3 0,2-1-2 0,-3 0-17 16,3 4-19-16,-8-6-29 0,3 10-37 0,-10-6-44 15,0 2-103-15,6 12-119 0,-29-17 270 0</inkml:trace>
  <inkml:trace contextRef="#ctx0" brushRef="#br1" timeOffset="531710.7112">3641 11623 857 0,'0'0'206'0,"0"0"-168"0,0 0-26 0,18-15-11 16,-18 15-1-16,0 0-1 0,23-4-1 16,-23 4-2-16,0 0 1 0,14 20-1 15,-14-20 4-15,2 36-2 0,-4-13 5 0,-2 2-4 16,0 3 6-16,-2 1-6 0,0 1 6 0,0 3-6 16,2-1 31-16,-2-5 7 0,6 2 13 0,-3-10-8 15,3-1-17-15,0-18-21 0,6 23-2 0,-6-23-1 16,0 0 2-16,20 14 6 0,-20-14 8 0,0 0 7 15,25-12 6-15,-25 12 6 0,18-31-10 16,-10 8 0-16,5 0-12 0,-4-6 4 0,2 2-2 16,-2-5 14-16,1 6-3 0,-6-5 9 0,4 5-10 15,-6-1 2-15,2 3-11 0,-4-2 4 0,2 4-11 16,-1-1 2-16,2 0-9 0,1 2 2 0,2 0-7 16,1 3 3-16,1 1-4 0,-8 17 4 15,27-31-5-15,-7 16-24 0,0-2 14 0,8 8-63 16,-5-11-6-16,17 17-83 0,-14-23-89 15,20 6-245-15,3 10-6 0,-9-16 410 0</inkml:trace>
  <inkml:trace contextRef="#ctx0" brushRef="#br1" timeOffset="531995.9357">5337 10894 1611 0,'0'0'41'0,"0"0"-27"0,0 0-14 0,0 0-3 16,32-22 4-16,-10 11 1 0,2-1 0 0,3-5-5 15,3 9-44-15,-4-11-18 0,12 14-52 0,-15-13-16 16,14 14-23-16,-14-11-23 0,12 9-59 0,-4 10-187 16,-31-4 121-16,44-2 304 0</inkml:trace>
  <inkml:trace contextRef="#ctx0" brushRef="#br1" timeOffset="532152.144">5437 11037 1334 0,'-30'6'118'0,"30"-6"-49"16,-23 14-17-16,23-14-32 0,0 0-9 16,0 0-1-16,0 0-3 0,18 6 2 0,-18-6 4 15,35-7-5-15,-9-3-2 0,4-2-4 0,6-1-31 16,-1-11-53-16,16 15-117 0,-21-14-254 0,13-1-95 16,4 10 201-16</inkml:trace>
  <inkml:trace contextRef="#ctx0" brushRef="#br1" timeOffset="533038.7084">7024 10512 909 0,'0'0'122'0,"-29"-6"-27"15,29 6-9-15,-37-6-11 0,20 5-10 16,-7-7-14-16,3 6-14 0,-4-5-10 16,3 3-5-16,-4 0-1 0,5 4-1 0,-1-1 6 15,3 5 2-15,1-2-2 0,1 5-3 0,0 1-6 16,17-8-1-16,-28 23-1 0,28-23 3 0,-18 32-4 15,11-11 3-15,1-1-8 0,2 2 3 0,1 0-6 16,5 0 1-16,3-5-6 0,-5-17 3 16,17 29-4-16,-17-29 5 0,30 20-2 0,-9-12 2 15,2-6-1-15,0-1-2 0,1-2 2 0,0-4-2 16,1-2 1-16,-1-3-2 0,0-3 2 0,0 0-3 16,-3-3 2-16,1 0-3 0,-2 0 3 0,-1 1-3 15,-19 15 4-15,31-31-4 0,-31 31 3 0,22-24-4 16,-22 24 4-16,14-18-3 0,-14 18 3 15,0 0-2-15,6-18 1 0,-6 18-1 16,0 0 0-16,0 0 0 0,0 0-1 0,0 0 0 16,0 0-3-16,0 0 2 0,0 0-1 0,-8 17 1 15,8-17 0-15,-6 31 3 0,4-6-3 0,0 1 5 16,1 6-6-16,0 0 7 0,1 3-8 0,0 3-10 16,2 3 27-16,0 1-26 0,1 1 27 0,-2 0-9 15,-1-4-9-15,-4 0 8 0,0-1-9 0,-3 2 9 16,-2 1-7-16,-3-3 11 0,-4-4-4 15,-1-5 8-15,-4-4-4 0,0 0 6 0,-1-2-8 16,2-1 4-16,-2-2-8 0,-1-4 4 16,-2-1-6-16,1-3 3 0,-1-5-5 0,2-2-2 15,-1-2-10-15,1-5-8 0,6 0-14 0,-3-9-16 16,20 11-21-16,-27-28-28 0,27 28-47 0,-14-42-89 16,21 10-215-16,0 9-52 0,-7-19 283 15</inkml:trace>
  <inkml:trace contextRef="#ctx0" brushRef="#br1" timeOffset="533465.9715">8282 10812 1637 0,'0'0'60'0,"0"0"-32"15,0 0-20-15,0 0 8 0,0 0-19 0,6 20-4 16,-6-20-6-16,-4 35-29 0,4-35-25 0,-15 46-47 15,-5-34-59-15,20 20-77 0,-17-18-72 0,17-14-153 16,-6 38 193-16,6-38 282 0</inkml:trace>
  <inkml:trace contextRef="#ctx0" brushRef="#br1" timeOffset="534059.6376">9888 10443 1243 0,'0'0'109'0,"-41"-12"-56"0,19 7-18 16,-9-5-1-16,6 8-6 0,-6-4-1 0,3 6-4 15,-3-1 0-15,0 4 3 0,0 1-1 0,3 6 3 16,-4-2-3-16,6 5 3 0,-1-1-5 0,2 5-1 16,4 0-8-16,2 1 0 0,5 1-6 15,2 0 1-15,3-1-6 0,5-1 3 0,4-17-5 16,5 28 2-16,-5-28-3 0,21 20 3 0,-3-14-3 15,5 0 3-15,5-4-2 0,3-5 0 0,4-3 1 16,3-3-3-16,2-4 3 0,0-1-4 0,1-2 5 16,-1-1-4-16,-1-1 5 0,-2 0-6 0,-4 0 2 15,-2 1-2-15,-4 0 2 16,-4 1-1-16,-3 2 2 0,-20 14-2 0,26-23 2 16,-26 23-2-16,0 0 2 0,17-10 0 0,-17 10-2 15,0 0 0-15,0 0 0 0,0 0 0 0,-11 29 0 16,3-7 4-16,-4 8-6 0,-3 6 7 0,-2 6-7 15,-2 2 11-15,-3 3-6 0,0 3 13 0,1 3 3 16,2 0-24-16,2 1 17 0,1-1-24 0,1-4 9 16,2 0 9-16,0-1-9 0,0-4 10 15,0-6-9-15,1-5 9 0,-2-8-4 0,2-3 7 16,-1-2 3-16,1-2 4 0,12-18-4 0,-29 29 0 16,29-29-9-16,-33 19-2 0,33-19-3 0,-31 7-7 15,31-7-15-15,-24-8-14 0,24 8-32 16,-21-28-44-16,21 28-62 0,-13-52-97 0,26 19-203 15,-2 1-43-15,-6-15 295 0</inkml:trace>
  <inkml:trace contextRef="#ctx0" brushRef="#br1" timeOffset="534278.4546">10429 10485 1664 0,'0'0'142'0,"0"0"-122"0,0 0-18 0,0 0-3 16,0 0-1-16,4-18 1 0,-4 18-1 15,13-17 2-15,-13 17-13 0,21-16-22 0,-21 16-33 16,30-13-34-16,-30 13-34 0,39-6-60 0,-39 6-67 16,28-16-219-16,-7 25 27 0,-21-9 384 0</inkml:trace>
  <inkml:trace contextRef="#ctx0" brushRef="#br1" timeOffset="534450.2671">10404 10615 1670 0,'-19'15'92'0,"-4"-5"-51"0,23-10-12 16,-25 15-11-16,25-15-5 0,0 0-9 15,0 0-8-15,0 0 0 0,0 0-7 0,0 0-8 16,27-2-9-16,-6-1-26 0,-1-13-39 0,18 12-78 15,-17-23-134-15,18 10-242 0,4 3 25 0,-7-12 414 16</inkml:trace>
  <inkml:trace contextRef="#ctx0" brushRef="#br1" timeOffset="534918.9916">12044 10145 642 0,'-23'-31'209'0,"-1"8"-105"0,6 8-7 16,-13-6 6-16,9 12-2 0,-13-5-9 0,9 11-15 15,-12-3-17-15,6 12-6 0,-9-4 1 0,8 10-2 16,-7-3-3-16,8 8-1 0,-2 0-13 0,2 5-4 15,2 3-10-15,2 2-16 0,4-2 25 16,4 4-28-16,3-3 22 0,7-2-14 16,4-5-8-16,6-2 2 0,0-17-5 0,20 26 1 15,-2-17-1-15,5-1 2 0,5-5-1 0,4-3 1 16,4-3 0-16,3-6 0 0,6-4 1 0,3-3-1 16,0-1 2-16,3-2-3 0,-5-1 2 0,-1 1-5 15,-3 0-9-15,-8 3 10 0,-2 3-12 0,-7 3 27 16,-8 4-13-16,-17 6 12 0,18-2-12 15,-18 2-1-15,0 0 1 0,0 0-12 0,0 0 28 16,-9 32-27-16,-2-8 24 0,-4 8-11 0,-6 4-6 16,-2 3 6-16,-3 4-9 0,-4 2 10 0,0 2-10 15,-2 0 9-15,3-3-7 0,2-3 6 16,4-5-15-16,5-5-1 0,7-5-18 0,3-8-11 16,12 0-34-16,-4-18-29 0,24 21-71 0,-24-21-119 15,26-14-236-15,7 9 7 0,-6-21 389 16</inkml:trace>
  <inkml:trace contextRef="#ctx0" brushRef="#br1" timeOffset="535075.316">12331 10491 1795 0,'-22'14'80'0,"-6"-5"-49"0,5-1-9 16,4-2-8-16,2-4-5 0,17-2-9 0,-22 1-9 15,22-1-14-15,0 0-12 0,0 0-20 16,-6-25-36-16,26 18-53 0,-11-25-92 0,34 19-159 15,-5-8-132-15,3-8 92 0,17 17 435 0</inkml:trace>
  <inkml:trace contextRef="#ctx0" brushRef="#br1" timeOffset="535497.0875">13148 10090 1153 0,'-18'3'172'0,"-21"-12"-62"0,10 11-19 16,-13-5-17-16,6 7-17 0,-6-2-16 0,3 5-8 15,-3-1-6-15,6 5-2 0,-2-2-6 0,4 4-2 16,0-1-5-16,3 2-13 0,1-1 29 16,6 3-30-16,3-1 29 0,4 2-14 15,17-17-6-15,-17 30 3 0,17-30-8 0,3 26 2 16,-3-26-5-16,19 26 3 0,-2-15-2 0,4 0 1 16,4-4 0-16,6 0 1 0,4-2-2 0,3-3 2 15,2 0-2-15,1-2 0 0,2 1-1 0,-3 1 0 16,-2 3-1-16,-4 1 3 0,-6 3-2 0,-2 1 1 15,-6 4-1-15,-3 1 0 0,-6 2-5 16,-5 2 4-16,-5 2-5 0,-3 2 4 0,-6 3-4 16,-4 0 6-16,-3-2-4 0,-5 2 4 0,-1-3-3 15,-3-1 6-15,0-3-4 0,-1-2 6 0,-1-3-5 16,0-1 4-16,1-6-3 0,3-1 2 16,2-5-1-16,20-1 0 0,-25-8 2 0,25 8-2 15,-11-25 1-15,10 6-2 0,2-5 2 0,4-8-4 16,4-4 6-16,6-6-9 0,6-5 9 15,1-5-18-15,8-2 3 0,-1-2-22 0,6 5-3 16,-2-1-8-16,4 12-33 0,-8 1 25 0,4 14-32 16,-11-2 7-16,6 16-35 0,-17-12-81 0,12 14-204 15,-5 9-91-15,-18 0 204 0</inkml:trace>
  <inkml:trace contextRef="#ctx0" brushRef="#br1" timeOffset="535684.6013">13516 10060 1635 0,'8'19'81'0,"-8"-19"-45"15,-11 28-7-15,2-9-8 0,-2 5-18 0,-6 4 23 16,-5 6-30-16,-4 1 26 0,-3 5-11 16,-4 1-12-16,3 0 6 0,-1-1-9 0,3-2-4 15,7-1-31-15,-3-12-39 0,18 13-84 0,-16-28-107 16,25 10-289-16,-3-2 25 0,0-18 321 0</inkml:trace>
  <inkml:trace contextRef="#ctx0" brushRef="#br1" timeOffset="535887.7067">13898 10626 1527 0,'-20'27'35'0,"-1"2"-37"15,-2 0 4-15,3 6-6 0,-6-6-32 0,9 10-47 16,-12-17-118-16,12 2-321 0,5 4 24 16,-8-18 281-16</inkml:trace>
  <inkml:trace contextRef="#ctx0" brushRef="#br1" timeOffset="536814.8498">14723 10353 1338 0,'0'0'72'15,"0"0"-51"-15,0 0-20 0,0 0 0 0,0 0 0 16,0 0 1-16,0 0 5 0,0 0 4 0,0 0 0 15,0 0 1-15,-7 29-3 0,6-9 11 16,-5 2 6-16,5 4 16 0,-7 0-4 0,5 4 1 16,-6-4-10-16,5 5-1 0,-3-5-11 0,2 1 2 0,0-4-9 15,3-1 2-15,0-3-8 0,2-1 1 16,0-18-5-16,3 28 0 0,-3-28-1 0,0 0 2 16,9 17-1-16,-9-17 1 0,0 0 1 0,0 0 2 15,0 0 5-15,18-22 0 0,-18 22 2 0,12-34-6 16,-5 11 2-16,0-1-8 0,-3-4 10 15,2 2-3-15,-2-1 9 0,0-1-5 0,-2-2 5 16,-1 0-9-16,-1-2 2 0,2 1-7 0,0-1 5 16,2 3-9-16,1 3 7 0,2 4-5 0,-7 22 3 15,17-25-3-15,-17 25 1 0,0 0-1 0,22-11 1 16,-22 11-2-16,19 2 2 0,-19-2-1 16,29 6-2-16,-10-2-10 0,3 1-13 15,1-5-21-15,8 6-27 0,-6-10-32 0,16 15-59 16,-18-21-71-16,21 13-229 0,-6 2-10 0,-9-10 191 15</inkml:trace>
  <inkml:trace contextRef="#ctx0" brushRef="#br1" timeOffset="537025.2682">15255 10454 1611 0,'0'0'66'16,"-21"5"-30"-16,21-5-10 0,0 0-5 0,0 0-13 15,0 0-5-15,0 0 0 0,18 12-2 0,-18-12 0 16,28 2-2-16,-28-2-3 0,33 1-8 0,-13-1-13 16,-20 0-12-16,39-1-15 0,-22-5-16 15,11 12-33-15,-28-6-51 0,42 1-113 0,-22 2-227 16,-20-3 37-16,21 6 344 0</inkml:trace>
  <inkml:trace contextRef="#ctx0" brushRef="#br1" timeOffset="537185.2905">15047 10730 1575 0,'0'0'102'0,"-17"18"-57"0,17-18-19 0,0 0-11 16,0 0-9-16,19 9 2 0,0-9 0 0,2-2 1 16,7-4-3-16,6-3-1 0,8-1-6 0,8-3 0 15,2-2-20-15,10 3-35 0,-6-14-54 0,18 17-90 16,-19-25-111-16,13 12-203 0,5 4 30 15,-14-14 378-15</inkml:trace>
  <inkml:trace contextRef="#ctx0" brushRef="#br1" timeOffset="537424.3917">16282 10193 1545 0,'0'0'107'16,"-35"9"-36"-16,35-9-12 0,-30 9-20 15,30-9-7-15,-18 9-15 0,18-9-3 0,-14 20-1 16,14-20-1-16,-11 30-4 0,9-8 5 0,-2 2-5 16,3 4 5-16,0 2-8 0,-1 3 3 0,2 0-9 15,0 5 5-15,-2-1-8 0,1 0 0 0,-2-2-19 16,0-6-8-16,4 1-31 0,-3-11-19 0,11 9-39 16,-9-28-47-16,23 34-80 0,-23-34-230 15,20 17 6-15,4-4 192 0</inkml:trace>
  <inkml:trace contextRef="#ctx0" brushRef="#br1" timeOffset="537930.1415">16603 10537 1569 0,'0'0'53'16,"0"0"-30"-16,0 0 0 0,0 0 1 15,0 0-7-15,0 0-6 0,0 0-7 0,-20 20-2 16,20-20-3-16,-16 23 5 0,16-23 1 0,-21 33 6 16,8-13 0-16,1 2 6 0,-3 1-8 15,2 0 7-15,-2-1-4 0,4 0 4 0,-1-5-7 16,12-17-1-16,-10 24-7 0,10-24-22 0,0 0 19 16,0 0-19-16,0 0 20 0,22 9 20 0,-22-9-17 15,31-20 18-15,-9 2-18 0,1-5-3 0,1-1 4 16,2-2-5-16,-1-1 5 0,-1 0-5 0,-2 3 6 15,-3 1-4-15,-4 1 5 0,0 3-3 0,-5 0 5 16,1 2-3-16,-11 17 3 0,13-29-4 16,-13 29 3-16,0 0 2 0,0 0 4 0,0 0 1 15,0 0 0-15,0 0-6 0,0 0-3 0,-10 30 0 16,3-11-3-16,0 1 4 0,1-1-2 0,0-2 2 16,6-17-4-16,-4 28 1 0,4-28-2 15,8 18 0-15,-8-18-1 0,21 10 1 0,-3-8 1 16,5-3 5-16,8-4 4 0,4-3 0 0,4-3 1 15,1-3-6-15,0 2-1 0,-1 0-3 16,-4 1 0-16,-2 2-2 0,-5 0 2 0,-2 3-2 16,-6 4 2-16,-3 2 0 0,-17 0-2 0,22 9 1 15,-22-9-2-15,9 21 1 0,-9-3-7 0,-4 3 2 16,-2 6-12-16,-6 2 2 0,0 5-9 0,-4-2 2 16,3 4-1-16,-2-3-43 0,9 4-13 0,-11-14-89 15,24 17-123-15,-15-15-255 0,7-5 15 16,9 8 336-16</inkml:trace>
  <inkml:trace contextRef="#ctx0" brushRef="#br1" timeOffset="538055.1392">17602 10969 1703 0,'-23'4'112'0,"23"-4"-97"0,-27-8-24 15,27 8-25-15,-25-9-59 0,-2-14-138 0,6 12-364 16,2-4 37-16,-7-6 249 0</inkml:trace>
  <inkml:trace contextRef="#ctx0" brushRef="#br1" timeOffset="539570.9873">3922 12528 655 0,'0'0'150'0,"0"0"-78"0,0 0-20 0,0 0-11 16,0 0 1-16,2-26 7 0,-2 26 2 0,21-27-1 16,-4 12-3-16,-3-4 2 0,7 3-11 15,-3-4-1-15,7 1-12 0,-5 0-4 0,3 3-10 16,-2 1-2-16,-1 2-5 0,-3 4 0 0,-17 9-3 15,25-11 1-15,-25 11-3 0,0 0 2 0,0 0 0 16,0 0 0-16,17 17 4 0,-17-17-3 0,-1 28 3 16,-3-10-5-16,1 5 3 0,-5 1-6 15,2 3 7-15,-1 2-6 0,2 2 13 16,2 2-5-16,1 3 9 0,4-1-10 0,2 1 11 16,5-1 16-16,2-3-30 0,3-8 30 0,5-3-40 15,3-8 9-15,3-2 2 0,4-8-2 0,3-1 2 16,1-7 1-16,2-5 7 0,-2-4 12 0,3-3 3 15,-5-8-13-15,0 1 28 0,-5-7-35 0,1 1 25 16,-5-4-10-16,-2 1-11 0,-2-1 5 0,-2 2-11 16,-5 0 4-16,-1 3-7 0,-5 1 5 15,-3 2-5-15,-1 2 3 0,-2 1-4 0,-1 2 2 16,-2 0-4-16,0 3 3 0,0 1-4 0,4 17-1 16,-6-30-9-16,6 30-9 0,-5-22-21 15,5 22-23-15,3-19-34 0,-3 19-53 0,20-21-62 16,8 17-178-16,0-2-79 0,-10-15 186 0</inkml:trace>
  <inkml:trace contextRef="#ctx0" brushRef="#br1" timeOffset="540305.3207">4909 11802 930 0,'4'18'93'16,"-4"-18"-56"-16,0 0-16 0,0 0 12 0,0 0 17 16,0 0 14-16,29-17-2 0,-29 17-11 15,27-14-12-15,-27 14-8 0,34-16-7 0,-16 8-6 16,2 3-4-16,-3-2-6 0,0 4-3 0,-17 3-3 16,24-2-2-16,-24 2 0 0,0 0-1 0,0 0 2 15,0 0 3-15,16 20 0 0,-16-20 4 0,-6 20-1 16,6-20 7-16,-19 26 5 0,10-9 10 15,9-17 3-15,-23 28 4 0,23-28-4 0,-26 24 0 16,26-24-8-16,-22 21-4 0,22-21-8 16,-16 17-2-16,16-17-7 0,0 0-1 0,0 0-2 15,0 0-1-15,-5 17-1 0,5-17 1 0,0 0-1 16,24 11 1-16,-24-11-7 0,30 2-6 0,-8-1-14 16,0-6-19-16,11 9-30 0,-11-15-44 0,19 20-93 15,-20-15-231-15,7 1-55 0,4 11 192 0</inkml:trace>
  <inkml:trace contextRef="#ctx0" brushRef="#br1" timeOffset="543022.396">5469 12238 1335 0,'0'0'138'0,"0"0"-101"16,0 0-21-16,0 0-14 0,0 0-2 0,0 0 6 15,20-21-1-15,-20 21 1 0,34-23-3 16,-13 12-1-16,1-1-5 0,2 2-8 0,1-3-19 16,4 6-16-16,-7-9-25 0,12 11-24 0,-12-9-13 15,10 11-38-15,-10-9-17 0,9 9-56 0,-5 4-111 16,-26-1 3-16,47-7 327 0</inkml:trace>
  <inkml:trace contextRef="#ctx0" brushRef="#br1" timeOffset="543194.2204">5674 12355 988 0,'-36'12'126'0,"11"9"-23"0,-3-12-23 0,11 7-14 0,-1-11-13 15,18-5-12-15,0 0-18 16,-17 11-11-16,17-11-9 0,0 0-4 0,0 0-2 16,0 0 1-16,31-8 3 0,-11 4-2 0,5-4 0 15,2-3-14-15,10 3-27 0,-5-10-42 0,14 14-63 16,-13-16-80-16,10 2-210 0,5 16-1 0,-17-17 341 15</inkml:trace>
  <inkml:trace contextRef="#ctx0" brushRef="#br1" timeOffset="543975.4138">6933 12060 1027 0,'-21'-7'110'16,"21"7"-44"-16,-29-9-24 0,29 9 17 0,-36-5-13 16,36 5 16-16,-39-2-12 0,18 3-8 0,-6-5-6 15,0 7-11-15,-4-2-4 0,4 5 1 16,-3-1 0-16,5 3 5 0,1-2 16 16,3 5-37-16,2-2 31 0,19-9-36 0,-32 28 12 15,20-11 0-15,2-1-6 0,4 1 0 0,4 3-6 16,3-1 1-16,3 0-3 0,3-2 4 0,-7-17-4 15,26 22 3-15,-8-16-1 0,4-5-1 0,2-2 1 16,3-4 0-16,1-2 1 0,3-5 0 0,0-2 1 16,0-3-1-16,1-2 2 0,-4 1-7 0,-1 0 5 15,-4 0-4-15,-3 0 3 0,-1 1-2 16,-19 17-15-16,23-25 32 0,-23 25-30 0,0 0 32 16,0 0-15-16,0 0-2 0,0 0-3 15,0 0-1-15,0 0 13 0,0 0-33 0,0 0 36 16,-23 25-31-16,9 3 16 0,0 6 6 0,-2 8-8 15,-2 5 11-15,2 8-13 0,-1 3 13 0,1 2-13 16,0 3 12-16,4 1-14 0,1 0-3 0,5 0 23 16,2-4-22-16,4-8 23 0,3-8-8 15,1-7-10-15,2-7 9 0,-3-6-6 0,1-3 7 16,-4-5 2-16,-1 1 13 0,1-17 4 0,-16 22 5 16,16-22-9-16,-32 10-7 0,10-11-8 0,0-5-5 15,-1-7-5-15,-2-5-10 0,2-1-9 0,-4-9-20 16,7 5-14-16,-4-13-34 0,12 12-24 0,-11-20-42 15,18 16 7-15,-12-16-19 16,17 7-138-16,6 6-119 0,-11-20 81 0,25 22 346 16</inkml:trace>
  <inkml:trace contextRef="#ctx0" brushRef="#br1" timeOffset="544381.6679">7293 11995 1127 0,'0'0'244'0,"0"0"-195"0,0 0-10 16,-17-26 4-16,17 26-2 0,0 0-1 0,-1-17-11 16,1 17-3-16,0 0-6 0,0 0-6 0,0 0-9 15,0 0-5-15,-10 17-1 0,10-17-1 16,-9 38 4-16,4-13 13 0,1 2-28 0,-1-1 29 15,0 1-28-15,0-1 13 0,1 0 8 0,1-2 0 16,2-2 5-16,-1-4-6 0,4 0 11 0,-2-18-3 16,0 21 0-16,0-21 0 0,0 0-10 0,0 0-5 15,0 0 0-15,0 0 0 0,0 0 1 0,0 0 1 16,24-22-2-16,-13 4 3 0,1-4-4 16,-1-2 7-16,1 0 1 0,-2-2 11 0,0 2 3 15,-4 0-9-15,5 2 22 0,-3-5-28 16,5 2 20-16,2-4-14 0,1 0-6 0,2 2 1 15,-1 2-6-15,4 4 3 0,-1 6-7 0,-1 3 2 16,-19 12-3-16,30-10-6 0,-30 10-8 0,24 1-20 16,-24-1-27-16,25 11-65 0,-25-11-107 0,23 6-290 15,-23-6-61-15,13 28 216 0</inkml:trace>
  <inkml:trace contextRef="#ctx0" brushRef="#br1" timeOffset="545069.1588">4156 13402 1229 0,'0'0'66'0,"0"0"-25"0,4-23-5 16,-4 23 5-16,17-17 9 0,-17 17-2 15,29-23-7-15,-9 14 12 0,-20 9-41 16,36-22 26-16,-16 10-39 0,2 0 11 0,-1 1-1 15,0 1-6-15,-3 3 0 0,-1 1-4 0,-17 6 3 16,27-4-2-16,-27 4 0 0,17 6 2 0,-17-6-3 16,9 20 5-16,-9-20 14 0,-1 38-33 0,-3-12 32 15,-1 5-32-15,-4 4 11 0,2 4 10 0,-3 1-9 16,1 1 9-16,-1-1-9 0,4-1 11 16,1-2-7-16,3-3 10 0,2-5-5 0,3-6 4 15,3-6-7-15,-6-17 1 0,22 22 1 0,-5-16 8 16,0-5 5-16,3-4 4 0,-1-6 2 0,2-2-2 15,-2-8 2-15,3-3-6 0,0-6 2 0,0-3-10 16,0-2 2-16,-1-1-9 0,-2 3 3 16,-1 0-7-16,-3 2 5 0,-2 3-5 0,-3 2 4 15,-2 2-4-15,-3 1 3 0,-1 3-3 16,1-1-12-16,0-1 11 0,2 2-11 0,0 1 25 16,-7 17-13-16,20-32 13 0,-20 32-24 0,28-31-11 15,-10 22-13-15,-18 9-24 0,40-15-38 0,-40 15-45 16,45-2-102-16,-45 2-281 0,32 1 13 0,-2 9 238 15</inkml:trace>
  <inkml:trace contextRef="#ctx0" brushRef="#br1" timeOffset="545319.1525">5348 13390 1449 0,'0'0'138'0,"0"0"-86"16,25-7-10-16,-7-6-2 0,10-3-7 0,1-1-27 16,4-1 20-16,1 1-41 0,0 2 29 0,-1 3-30 15,-4-1-14-15,3 6-23 0,-12-7-30 16,14 17-53-16,-34-3-122 0,28-20-266 15,-8 24-2-15,-20-4 368 0</inkml:trace>
  <inkml:trace contextRef="#ctx0" brushRef="#br1" timeOffset="545475.3727">5528 13536 1361 0,'-24'33'116'0,"6"-29"-37"0,18-4-13 15,0 0-15-15,0 0-15 0,0 0-21 0,0 0-12 16,0 0-2-16,0 0-1 0,24-7 2 0,-3-6-3 15,5-2 2-15,5-5-11 0,7 5-37 0,-9-14-64 16,16 20-115-16,-22-17-178 0,11 6-137 16,5 14 151-16,-15-17 390 0</inkml:trace>
  <inkml:trace contextRef="#ctx0" brushRef="#br1" timeOffset="546168.1966">6546 13644 1349 0,'-22'-4'174'0,"22"4"-106"0,0 0-28 0,0 0-16 16,0 0 5-16,0 0 1 0,17-20-2 16,-17 20-4-16,12-18-11 0,-12 18-8 0,14-26-2 15,-14 26-5-15,17-29 3 0,-17 29-2 0,21-30 2 16,-21 30-2-16,20-30 2 0,-20 30-2 0,18-30 4 16,-18 30-4-16,16-23 2 0,-16 23-2 0,0 0 1 15,17-18 0-15,-17 18 1 0,0 0-1 16,0 0 0-16,0 0-2 0,0 0 0 0,0 0 2 15,0 0-1-15,8 16 4 0,-8-16-3 16,2 27 2-16,-1-8-5 0,2 1 4 0,-1 2-3 16,3-1 4-16,2 0-3 0,2-2 3 0,-1-2-5 15,-8-17 4-15,21 26-2 0,-21-26 1 0,25 12 0 16,-25-12 1-16,27 2 1 0,-27-2 4 0,28-12 1 16,-28 12-1-16,32-28 8 0,-15 8-7 0,0-7 4 15,-1-4-7-15,1-7 2 0,-1-4-9 0,1-4 8 16,-2-1 9-16,-1-2-23 0,-2 1 21 15,-4-1-21-15,-4 0 5 0,-2-2 10 0,-2-3-9 16,-2 0 9-16,-2 0-12 0,0 3 12 16,-1 7-9-16,1 2 14 0,2 10-4 0,-1 5 8 15,2 9-4-15,1 18-17 0,1-21 11 0,-1 21-19 16,0 0 14-16,0 0-1 0,0 0 0 0,17 2 18 16,-17-2-16-16,33 7 16 0,-7-2-16 15,3-2-2-15,5 1 1 0,7-3 0 0,5 0 0 16,12-1-2-16,4-1-1 0,4 0 2 0,6-1-2 15,0-1 3-15,2-2-1 0,2-1-17 0,-1 0 18 16,0 0-18-16,-2-1 26 0,1 1-11 0,-2-1 12 16,-1 1-12-16,-2 1-2 0,-3 0-5 0,-7 0-5 15,0 1-7-15,-8 0-1 0,-3 2-1 0,-3-1-6 16,-1 4-18-16,-10-3-17 0,3 10-34 16,-18-13-37-16,9 23-48 0,-28-18-115 0,0 0-187 15,10 28 46 1,-28-24 440-16</inkml:trace>
  <inkml:trace contextRef="#ctx0" brushRef="#br1" timeOffset="546933.4439">7521 13177 727 0,'0'0'122'0,"10"-17"-7"0,-10 17-11 16,9-17-11-16,-9 17-7 0,0 0-14 15,8-18-4-15,-8 18-1 0,0 0-6 0,-20-19-6 16,20 19-13-16,-22-9-9 0,22 9-9 0,-31-3-8 16,13 5-5-16,-3 1-1 0,1 2 1 0,0 2-3 15,-2 2 5-15,0 2-3 0,2 4 4 0,-1 3-2 16,4 3 1-16,-1-1-3 0,3 6 3 0,-1-2-5 16,4 0-11-16,3-1 27 0,1-1-28 15,5-4 26-15,3-18-13 0,2 26-7 0,-2-26 0 0,18 15-1 16,-18-15 0-16,33 1 1 0,-12-6 2 0,4-6-3 15,4-3-2-15,-1-3-12 0,3-4 28 0,-4 1-25 16,2-2 27-16,-2-1-14 0,-3-1-6 16,-2 1 8-16,-2 0-7 0,-4 2 4 0,-1 2-2 15,-15 19 0-15,19-30-1 0,-19 30 3 0,10-17-3 16,-10 17 2-16,0 0-1 0,0 0-1 16,0 0-2-16,0 0 1 0,0 0 0 0,-1 18-1 15,-2-1 5-15,-1 8-5 0,-3 4 5 0,1 6-6 16,-1 4-11-16,0 5 25 0,-2 3-23 0,2 1 22 15,-2 3-3-15,2-4-9 0,1-2 9 0,0-3-11 16,1-2 9-16,-1-4-7 0,2-2 6 0,-3-3-5 16,0-4 7-16,-3-4 6 0,-1-5 7 15,11-18 4-15,-27 26 4 0,27-26-9 0,-32 12-4 16,32-12-8-16,-31-2-6 0,14-6-2 0,17 8-13 16,-29-28-16-16,16 3-21 0,9 3-40 0,-7-18-49 15,22 20-102-15,-22-23-206 0,18 5-100 0,8 10 142 16</inkml:trace>
  <inkml:trace contextRef="#ctx0" brushRef="#br1" timeOffset="547125.4839">7888 13374 1801 0,'0'0'61'0,"-21"4"-28"0,21-4-18 15,0 0-6-15,-17-1-8 0,17 1-10 16,0 0-10-16,-18-13-24 0,18 13-34 0,-8-20-35 16,8 20-117-16,8-24-140 0,0 6-175 0,-8 18 32 15,21-36 507-15</inkml:trace>
  <inkml:trace contextRef="#ctx0" brushRef="#br1" timeOffset="547472.9972">8167 13114 1495 0,'0'0'117'16,"0"0"-39"-16,-19 14-23 0,19-14-15 0,-1 21-14 15,1-21-5-15,-2 31-7 0,2-31-2 0,-1 32-5 16,-1-13-2-16,-2-3-5 0,2 3 4 0,-3-1 0 16,5-18-12-16,-11 31 31 0,5-13-29 15,6-18 26-15,-10 34-6 0,10-34-5 0,-9 28 4 16,9-28-6-16,0 0-6 0,-6 18-1 0,6-18 0 15,0 0-2-15,0 0 1 0,0 0-1 0,0 0 0 16,0 0 4-16,0 0-2 0,15-25 2 0,-15 25 0 16,17-37-11-16,-7 16 29 0,-1-4-18 0,0 1 25 15,0-1-5-15,1-2-6 0,0 1 3 16,4-2-19-16,-2 0 0 0,4 0 0 16,-1 0 0-16,1 3 0 0,1-2 0 0,0 4 0 15,-1 3 0-15,-1 3 0 0,-15 17 0 0,23-21 0 16,-23 21 0-16,17-9 0 0,-17 9 0 0,17-5-46 15,-17 5-22-15,19-4-44 0,3 16-78 0,-22-12-127 16,0 0-279-16,32 8 49 0,-32-8 377 0</inkml:trace>
  <inkml:trace contextRef="#ctx0" brushRef="#br1" timeOffset="548207.2651">4290 14585 1431 0,'0'0'77'16,"0"0"-28"-16,-6-21-27 0,6 21 19 15,20-26-12-15,-1 13 7 0,-3-7-6 0,6 3-11 16,-3-1-4-16,3 0-10 0,1 2-1 0,-2 3-6 15,-2 1 4-15,-2 2-2 0,-17 10 2 0,25-8-3 16,-25 8 0-16,0 0 0 0,20 2-1 0,-20-2 2 16,0 0-1-16,9 27 2 0,-9-27-3 0,0 36 5 15,-1-12-6-15,-3 3 7 0,0 4 11 0,0 4-27 16,0 2 27-16,0 0-28 0,1 1 10 16,0-2 6-16,3-3-6 0,1-3 7 15,4-6-6-15,4-5 4 0,-9-19-4 0,23 24 2 16,-23-24-2-16,31 9 3 0,-12-11 1 0,1-3 2 15,0-7 11-15,0-2-1 0,0-5 7 0,1-2-3 16,-3-4 1-16,3-3-5 0,-3-3 4 0,-1-2-8 16,-3-1 5-16,0 2 8 0,-6-1-20 0,1 4 25 15,-4 0-23-15,-2 2 10 0,-3 3 1 16,2 0-8-16,-2 1 3 0,0 0-11 0,1 1 3 16,1-1-4-16,3 3 2 0,1 1-5 0,-6 19 4 15,21-30-4-15,-21 30-1 0,29-20-7 0,-12 12-9 16,1 4-12-16,3 4-16 0,-3-4-23 0,11 12-53 15,-29-8-90-15,53-6-288 0,-28 10-66 16,-2-4 160-16</inkml:trace>
  <inkml:trace contextRef="#ctx0" brushRef="#br1" timeOffset="548410.3815">5339 14465 1540 0,'-27'1'89'0,"27"-1"-56"16,0 0-15-16,0 0-3 0,14-18 1 15,-14 18-7-15,20-15-7 0,-20 15-11 0,25-14-20 16,-25 14-29-16,34-9-34 0,-34 9-53 0,38-5-76 16,-38 5-214-16,20-5-38 0,0 16 214 0</inkml:trace>
  <inkml:trace contextRef="#ctx0" brushRef="#br1" timeOffset="548566.6285">5272 14633 1428 0,'3'17'139'0,"-3"-17"-85"0,0 0-24 16,0 0-17-16,20 5-3 15,-3-6-5-15,2-1-4 0,7-2-18 0,-2-6-34 16,14 10-51-16,-15-18-85 0,24 22-133 0,-11-7-133 15,3-12-27-15,19 17 411 0</inkml:trace>
  <inkml:trace contextRef="#ctx0" brushRef="#br1" timeOffset="549597.8511">6201 14997 1526 0,'0'0'48'0,"0"0"-27"0,0 0-15 16,6-21 2-16,-6 21 8 0,23-33 0 0,-8 11 0 15,3-2-9-15,0-1-1 0,3-2-11 16,2-1 5-16,0-1-8 0,0 3 6 0,-2 0-7 16,-3 3 6-16,-3 4-5 0,-3 2 6 0,-12 17-1 15,13-21 3-15,-13 21 2 0,0 0 4 0,0 0 3 16,0 0 5-16,0 0 0 0,0 0-4 16,0 0-2-16,-6 22-8 0,0-5 4 0,0 5-2 15,0 3 8-15,0 2-4 0,1 1 7 0,1-3-8 16,2 4 7-16,2-4-5 0,2-2 5 0,2-3-4 15,-4-20 0-15,13 25-2 0,-13-25 1 0,18 11 1 16,-18-11 5-16,22-1 1 0,-22 1 4 16,22-16 0-16,-11-1-6 0,0-8-1 0,1-5-10 15,0-8 4-15,-1-4-8 0,-1-5 5 16,-3-4-9-16,1-1-8 0,-5 0 19 0,-1 2-17 16,-5 4 22-16,-1 0-4 0,-3 0-9 0,-3 2 9 15,-1-2-8-15,-1-2 9 0,-1 1-9 0,1 3 9 16,2 2-9-16,4 6 8 0,2 7-7 0,2 6 5 15,2 23-4-15,2-26 2 0,-2 26-2 0,0 0 2 16,0 0-1-16,25-10 2 0,-25 10 3 16,31 11-1-16,-9 0 3 0,6-2-4 0,4 3 3 15,5-1-3-15,7 0 6 0,5-2 1 0,7-2 2 16,5-5 0-16,8-2-2 0,8-2-4 0,4-4-3 16,8-3-1-16,2-1-5 0,8-1 2 15,5-3-2-15,1 1 0 0,2-1-2 0,-3 0-5 16,-2 1-13-16,1 3-22 0,-4-2 21 0,0 6-43 15,-8-5 15-15,3 11-43 0,-18-11-24 16,12 20-25-16,-22-18-55 0,10 23-54 0,-13-2-239 16,-13-12 56-16,14 20 432 0</inkml:trace>
  <inkml:trace contextRef="#ctx0" brushRef="#br1" timeOffset="550474.959">7419 14329 799 0,'0'0'172'0,"-6"-25"-52"16,-3 6-21-16,9 19-15 0,-19-29-3 15,19 29-8-15,-30-25-12 0,30 25-12 16,-35-22-7-16,35 22-9 0,-38-16-7 0,18 14-4 16,-3-3 1-16,4 7-1 0,-2 1-1 0,3 4 0 15,-2 1-5-15,3 6 1 0,17-14-4 0,-29 32 1 16,17-12-6-16,1 2 4 0,4-2-7 0,3 2 4 16,3-3-7-16,5-2 3 0,-4-17-3 0,15 28 1 15,-15-28-1-15,31 18 2 0,-12-13-2 16,4-3 2-16,4-4 2 0,1-3-1 0,1-3 2 15,2-3-1-15,2-3 0 0,-1-1-3 0,0-2 2 16,-3-1-6-16,-3 0 5 0,-3 1-4 0,-4 2 1 16,-19 15 0-16,27-20 2 0,-27 20-2 15,0 0 9-15,0 0 3 0,0 0 5 0,0 0-1 16,0 0-8-16,-5 18-3 0,-7-1-8 0,-3 8 3 16,-3 6-4-16,-4 5 6 0,-1 3-8 15,-5 5 11-15,0 2 3 0,0-1-21 0,0 1 21 16,5-2-26-16,1-3 5 0,3-3 3 0,6-5-15 15,2-7-2-15,9-2-19 0,2-24-23 0,11 35-49 16,-11-35-86-16,33 13-167 0,-11-13-185 0,0-13 48 16,14 12 469-16</inkml:trace>
  <inkml:trace contextRef="#ctx0" brushRef="#br1" timeOffset="550634.4674">7717 14496 1557 0,'-19'0'155'0,"19"0"-111"0,-28 10-33 0,28-10-8 0,-21 5-3 16,21-5-3-16,0 0-11 0,0 0-27 16,0 0-44-16,0 0-52 0,0 0-98 15,0 0-160-15,24-32-93 0,7 26 117 0,-17-23 371 16</inkml:trace>
  <inkml:trace contextRef="#ctx0" brushRef="#br1" timeOffset="551024.5292">8127 14219 1012 0,'-24'4'120'0,"-3"-10"-55"0,4 8-7 15,-7-7-10-15,3 7-3 0,-5-2-5 16,5 6-8-16,-4-2 4 0,4 5 3 0,-2-1 1 16,6 6 5-16,-4-2 0 0,9 7 0 0,-2-4-10 15,9 5-4-15,3-2-14 0,8-18-3 0,-1 31-7 16,1-31-2-16,18 26-6 0,-18-26 3 0,38 18-4 15,-14-13 3-15,7-2-1 0,1-2 1 16,3-3-1-16,3 1-3 0,0-2 1 0,-1 1 0 16,0 1-1-16,-4 3 4 0,-6 1-2 0,-6 1 1 15,-21-4-2-15,27 16 3 0,-27-16-1 0,7 23 2 16,-7-23-3-16,-7 33 4 0,-1-16-6 0,-6 1 6 16,-2 0 13-16,-2-1-32 0,-2-1 33 0,-2-1-33 15,1-3 19-15,0-1 6 0,1-3 3 16,3-4 3-16,17-4-3 0,-26 0-2 15,26 0-6-15,0 0-3 0,-10-24 1 0,10 24-4 16,4-34-11-16,2 13 25 0,3-6-31 0,3-2 18 16,5-1-29-16,-1-7-28 0,7 11-20 0,-6-13-27 15,14 19-27-15,-16-18-54 0,20 21-98 0,-9-1-205 16,-10-10 44-16,13 23 434 0</inkml:trace>
  <inkml:trace contextRef="#ctx0" brushRef="#br1" timeOffset="551214.9926">8330 14144 1167 0,'0'0'173'16,"0"0"-49"-16,0 0-20 0,0 0-17 0,17 10-13 15,-17-10-27-15,5 19-13 0,-5-19-15 16,1 31-3-16,-1-10-9 0,-2 3 4 0,-4 0-5 16,0 3 3-16,-4 0-8 0,1 1 3 0,-1 1-7 15,-3-1 3-15,2-1-11 0,0-2-5 0,3 2-25 16,-3-9-22-16,12 7-32 0,-1-25-61 0,1 33-100 15,-1-33-192-15,-6 17-72 0,6-17 247 0</inkml:trace>
  <inkml:trace contextRef="#ctx0" brushRef="#br1" timeOffset="551534.0836">8909 14297 1167 0,'0'0'84'0,"0"0"-40"15,0 0-4-15,9-23 9 0,-9 23 0 0,0 0 3 16,0 0-1-16,12-20 3 0,-12 20-3 0,0 0-7 15,0 0-11-15,0 0-12 0,-9 20-10 0,9-20-11 16,-25 33 2-16,8-10-4 0,-5 2 4 16,0 2-6-16,-1 1 1 0,-2 1-13 0,-1-2 0 15,4 3-20-15,-3-9-2 0,10 3-6 0,-4-13-31 16,12 7-17-16,7-18-59 0,0 0-75 0,-21 13-132 16,21-13-101-16,0 0 226 0</inkml:trace>
  <inkml:trace contextRef="#ctx0" brushRef="#br1" timeOffset="551681.0707">8764 14392 884 0,'0'0'248'0,"3"-28"-62"0,-3 28-24 16,0 0-28-16,0 0-28 0,0 0-28 0,0 0-23 16,0 0-22-16,0 0-11 0,0 0-11 0,-16 18-5 15,16-18-2-15,-1 26-1 0,1-26-3 0,8 29 1 16,-8-29-4-16,19 23 3 0,-19-23-11 0,32 16-9 16,-9-11-17-16,2-6-20 0,9 6-33 15,-7-17-35-15,20 16-80 0,-20-25-121 0,9 6-194 16,9 7 21-16,-11-17 460 0</inkml:trace>
  <inkml:trace contextRef="#ctx0" brushRef="#br1" timeOffset="551884.0987">9408 14188 1344 0,'0'0'168'0,"0"0"-68"15,-20 29-21-15,20-29-26 0,-19 22-18 0,19-22-18 16,-15 33-3-16,9-14-8 0,0 5 1 0,0 3-8 15,0 0 4-15,-1 2-8 0,-1-2 1 0,2 2-21 16,-4-3-8-16,7 8-56 0,3-34-106 0,-9 46 25 16,9-46-86-16,-1 17-229 0,13 4 82 15,-12-21 244-15</inkml:trace>
  <inkml:trace contextRef="#ctx0" brushRef="#br1" timeOffset="552415.345">8685 13932 1085 0,'0'0'68'0,"-20"-5"-51"15,20 5-3-15,0 0-13 0,0 0 42 16,-20-14 0-16,20 14 32 0,0 0 1 0,0 0-23 16,0 0-13-16,0 0-4 0,0 0 5 0,0 0 8 15,22 2 3-15,-22-2-6 0,30 1-6 0,-8 0-6 16,3-4-4-16,4 2-8 0,4-3-4 0,2 3-7 16,1-2-6-16,3 1-2 0,4 1-2 0,-3 0-1 15,1 1-1-15,1 0 0 0,-1-2 1 16,0 0-1-16,2-1 1 0,3-1-2 0,-1-1 1 15,4-1-1-15,-2-2 2 0,2-2-6 0,1-1-2 16,-2-4-6-16,2 1-1 0,-6-2-3 16,0 0 6-16,-6 1 0 0,-2-1 5 0,-4 1-1 0,-6 2 5 15,-6 1-1-15,-20 12 4 0,25-21-1 16,-25 21 2-16,0 0 1 0,0 0 2 16,0 0 3-16,0 0 2 0,0 0 0 0,0 0-3 15,0 0 0-15,0 0-2 0,-23 23 0 0,23-23 0 16,-18 29 3-16,11-12-4 0,-1 0 3 0,4 3-4 15,0-1 2-15,2 3-3 0,0 1 5 0,1 1-7 16,2 0-8-16,-1 0 25 0,2 2-26 0,-1 0 22 16,0 1-14-16,-1-2-6 0,0 1 0 0,1-3-10 15,-2-4-8-15,3 3-24 0,-2-22-19 16,4 35-44-16,-4-35-65 0,4 28-117 0,-4-28-241 16,0 0 34-16,16 31 428 0</inkml:trace>
  <inkml:trace contextRef="#ctx0" brushRef="#br1" timeOffset="552837.2057">9533 13986 1171 0,'-5'-21'403'0,"5"21"-332"0,0 0-23 0,0 0-18 16,0 0-16-16,0 0-6 0,0 0 1 15,0 0 6-15,6 19 2 0,-6-19 5 0,15 22-10 16,-15-22 0-16,24 29-5 0,-24-29 1 0,24 34-6 16,-13-15 2-16,-1 2-5 0,-1 0 4 15,-2 3-5-15,-1 1 5 0,-2 2-6 0,-3 2 5 16,-2 3-5-16,-4 1 7 0,-4-1-9 0,0 2 6 16,-6 0-11-16,-3 0 3 0,-2 0-10 0,-3-2 6 15,1 1 7-15,-5-4-29 0,3-1 20 16,-3-5-40-16,7 1-4 0,-7-12-18 0,14 9-45 15,-17-21-58-15,30 0-144 0,-18 20-173 0,1-29 39 16,17 9 456-16</inkml:trace>
  <inkml:trace contextRef="#ctx0" brushRef="#br1" timeOffset="553446.5818">7057 14180 839 0,'0'0'79'0,"-13"-17"-20"0,13 17-12 15,-13-17-7-15,13 17 6 0,0 0 0 0,-18-16 6 16,18 16 0-16,0 0-9 0,0 0-11 0,-23 15-8 16,23-15 7-16,-21 30 11 0,14-3 13 0,-8 0-5 15,8 13 3-15,-7 0-21 0,3 6 1 0,-3 1-19 16,3 3 4-16,-1-2 1 0,2 0-29 0,1-3 24 16,4-2-29-16,4-6 6 0,3-4-7 0,10-2-32 15,-3-11-24-15,16 8-67 16,-25-28-85-16,48 14-246 0,-14-2-19 0,-6-15 262 15</inkml:trace>
  <inkml:trace contextRef="#ctx0" brushRef="#br1" timeOffset="554196.5407">5430 15384 1454 0,'0'0'51'0,"18"-20"-15"0,-18 20-11 16,39-32-5-16,-17 12 1 0,5 2-11 0,-1-3-5 16,0 3-7-16,-2 1 4 0,-1 1 17 15,0 3-34-15,-2 2 34 0,0 4-35 0,-21 7 15 16,29-7 1-16,-29 7 1 0,0 0 3 15,21 9 6-15,-21-9 19 0,7 20-36 0,-7-20 32 16,-3 36-38-16,0-11 12 0,-3 2 6 0,0 3-8 16,-2 3 10-16,-1-1-5 0,1 2 10 0,0 1-6 15,2 1 10-15,1-4-6 0,4 1 7 0,1-5-8 16,3-3 5-16,5-3-8 0,3-3 1 0,-11-19-6 16,30 29 1-16,-11-19-2 0,3-3 2 15,1-4-2-15,3-3 1 0,-1-5 5 0,2-3 4 16,-1-5 9-16,-2-3-1 0,-2-4 4 0,-1-2-3 15,-4-3 0-15,-2-3-6 0,-1-4 4 16,-3 0-9-16,-3-3 7 0,1 1-3 0,-7 0-2 16,3 0-5-16,-5 3-1 0,0-1-7 0,0 2 7 15,-1 2-8-15,1 3-7 0,0 2 20 0,0 5-28 16,0 18 19-16,2-23-21 0,-2 23-7 16,0 0-4-16,0 0-11 0,17-4-18 0,-17 4-27 15,21 12-43-15,-21-12-77 0,34 13-122 0,-10-2-205 16,-4-11 58-16,19 18 469 0</inkml:trace>
  <inkml:trace contextRef="#ctx0" brushRef="#br1" timeOffset="554524.6579">6674 15461 1067 0,'0'0'309'0,"2"-17"-273"15,-2 17-20-15,0 0 1 0,12-17 10 0,-12 17 4 16,25-15 6-16,-6 12 2 0,-2-6-2 0,9 4-4 15,1-4-7-15,4-1-6 0,2-1-6 16,3 1-6-16,0 2-4 0,0 2-5 0,1 0 1 16,-2 2-1-16,-1 3 0 0,-4-3-10 0,1 7-13 15,-8-6-18-15,6 11-26 0,-11-11-25 0,12 15-54 16,-30-12-60-16,35 4-179 0,-16 8-77 0,-19-12 187 16</inkml:trace>
  <inkml:trace contextRef="#ctx0" brushRef="#br1" timeOffset="554743.4046">6856 15597 1481 0,'-20'-1'82'0,"20"1"-45"0,0 0-19 16,0 0-10-16,0 0-3 0,0 0-5 15,0 0 0-15,0 0 4 0,31-1-1 0,-9-2-2 16,6 0 1-16,4-3-2 0,5 0 1 0,2-3-2 15,4 1 2-15,-2-3-4 0,1-1 2 0,-1-4-14 16,3 3-12-16,-4-5-18 0,7 4-17 0,-8-9-14 16,9 9-22-16,-12-18-113 0,-4 5-286 0,9 10 31 15,-17-15 326-15</inkml:trace>
  <inkml:trace contextRef="#ctx0" brushRef="#br1" timeOffset="554930.8971">7115 15023 1631 0,'-19'-5'44'0,"19"5"-28"0,0 0-13 0,0 0-5 15,0 0 0-15,0 0-1 0,0 0-15 16,2-17-23-16,-2 17-38 0,19-4-54 0,4 16-81 16,-23-12-160-16,0 0-106 0,37 16 133 15,-37-16 347-15</inkml:trace>
  <inkml:trace contextRef="#ctx0" brushRef="#br1" timeOffset="555102.7728">7267 15690 1759 0,'-36'8'59'15,"36"-8"-39"-15,-28-8-12 0,28 8-4 0,0 0-1 16,-22-24-4-16,22 24-8 0,-11-20-19 0,11 20-36 15,-7-23-49-15,7 23-73 16,5-25-114-16,-5 25-240 0,18-19 33 0,-13-3 403 16</inkml:trace>
  <inkml:trace contextRef="#ctx0" brushRef="#br1" timeOffset="555729.8167">7971 15145 1640 0,'0'0'76'0,"0"0"-61"0,0 0-16 16,0 0-3-16,27-23 2 0,-9 13 0 16,3 1 0-16,-1 1 3 0,0 1-2 0,2 2 2 15,1-1-1-15,0 3-1 0,-2 0 1 0,-2 3 0 16,0 1-2-16,-19-1 2 0,30 6 0 0,-30-6-1 15,22 8 1-15,-22-8-1 0,0 0 1 0,18 15-1 16,-18-15 1-16,0 0 1 0,0 20 0 0,0-20-1 16,-12 17 3-16,12-17-4 0,-19 19 3 15,19-19-4-15,-26 23 4 0,26-23 15 16,-33 28-34-16,33-28 34 0,-33 32-33 0,16-15 20 16,2 0 11-16,-2-2-1 0,17-15 6 0,-22 24-8 15,22-24-3-15,0 0-7 0,0 0-3 0,-8 17-1 16,8-17-1-16,0 0 3 0,26 2 1 0,-26-2 3 15,34-3 4-15,-15-3 3 0,6 1 0 0,0-2 1 16,3-1-4-16,0 2-1 0,0 1-2 16,-3 3-2-16,-4 1-1 0,-2 3-1 0,-19-2 1 15,23 12-2-15,-23-12 4 0,11 23-5 0,-11-23 4 16,1 35-3-16,-5-15 3 0,-4 2-3 0,-2 1 4 16,-5-3-5-16,-2 3 5 0,-2-1-6 15,-2-2 5-15,1 0-5 0,-1-3 4 0,1-2-4 16,2-3 2-16,18-12-3 0,-29 17-5 0,29-17-10 15,0 0-13-15,0 0-33 0,-18-1-45 16,18 1-91-16,0 0-151 0,10-26-204 0,-10 26 42 16,19-37 484-16</inkml:trace>
  <inkml:trace contextRef="#ctx0" brushRef="#br1" timeOffset="555888.8822">8590 15314 1825 0,'0'0'73'31,"-21"4"-33"-31,21-4-16 0,0 0-10 0,-20 1-8 16,20-1-12-16,0 0-14 0,-24-2-16 0,24 2-19 15,0 0-33-15,0 0-48 0,-17-12-67 0,17 12-138 16,24 7-198-16,-24-7 30 0,22-7 461 0</inkml:trace>
  <inkml:trace contextRef="#ctx0" brushRef="#br1" timeOffset="556135.414">8779 15086 1371 0,'-21'-8'143'0,"21"8"-75"0,0 0-24 0,0 0-11 0,0 0-10 15,0 0 0-15,6 17-2 0,-6-17 2 0,4 25-7 16,-3-9-6-16,-2 5-8 0,-1 3-12 0,-3 2 28 15,-3 3-27-15,0 0 27 0,-3 2-14 0,-1 2-8 16,0-5 0-16,3-1-16 0,1-7-14 0,9 0-42 16,-1-20-36-16,10 22-92 0,-10-22-112 15,0 0-213-15,24-11 48 0,-14-11 464 16</inkml:trace>
  <inkml:trace contextRef="#ctx0" brushRef="#br1" timeOffset="557231.7447">9764 15179 1491 0,'0'0'95'15,"-7"-23"-44"-15,7 23-4 0,13-23 4 0,-13 23-16 16,0 0-9-16,22-17-9 0,-22 17 0 0,0 0 3 15,0 0 0-15,0 0-3 0,0 0-5 0,0 0-3 16,-15 22-7-16,15-22-1 0,-23 29-1 0,10-11-13 16,0 4 30-16,-2-1-25 0,0 0 27 15,3-2-10-15,12-19-6 0,-18 28 1 0,18-28-4 16,0 0-1-16,-7 21-2 0,7-21 1 0,0 0-1 16,0 0 1-16,18-5 1 0,-18 5 0 0,25-22 4 15,-25 22-4-15,31-36 4 0,-15 13 10 16,-1-3-27-16,2 2 27 0,-2 0-24 0,-3 3 10 15,-2 3 5-15,-3 1-4 0,-7 17 5 0,9-25-1 16,-9 25 3-16,2-17 0 0,-2 17-2 16,0 0-1-16,0 0-3 0,0 0-2 0,0 0 1 15,0 0-1-15,0 0-1 0,0 0 1 0,0 0 0 16,4 17 2-16,-4-17-1 0,8 21 1 0,-8-21-1 16,14 19-1-16,-14-19 1 0,18 16-1 0,-18-16 0 15,27 9 4-15,-27-9-1 0,33 6 5 0,-15-6 0 16,2-1 2-16,1-2 4 0,0-1-6 15,-1-1 3-15,1 0-4 0,-4 0-3 0,-17 5 0 16,29-10 0-16,-29 10-2 0,19-11 1 16,-19 11-2-16,0 0 1 0,18-19 1 0,-18 19 0 15,0 0 0-15,13-19-2 0,-13 19 0 0,0 0 0 16,0 0-1-16,0 0 1 0,0 0 1 0,0 0-2 16,0 0 0-16,0 0-2 0,0 0 2 0,4 22-1 15,-4-5 2-15,-3 3-6 0,1 2 2 16,-3 1-9-16,2-2-8 0,-1 0 15 0,0 0-26 15,4-2 19-15,-2-2-22 0,2-17-8 0,2 24-12 16,-2-24-18-16,0 0-14 0,27 20-25 0,-27-20-57 16,27-6-121-16,-8 0-220 0,-5-15 5 0,16 14 441 15</inkml:trace>
  <inkml:trace contextRef="#ctx0" brushRef="#br1" timeOffset="557450.5087">10612 14625 1570 0,'-23'-4'131'0,"23"4"-59"16,-20 16-32-16,20-16-8 0,-24 34-10 0,13-9 6 15,-5 6-6-15,1 5 7 0,0 2-14 16,-1 6 2-16,-1 4-12 0,-1 3 6 0,-3 2-8 16,-1 2 8-16,-2 0-10 0,-1-1-5 0,3-4 15 15,1-4-23-15,6-3 9 0,2-6-22 0,4-2-17 16,2-7-6-16,6 0-22 0,1-28-25 15,2 40-51-15,-2-40-83 0,0 0-203 0,24 18-99 16,-24-18 149-16</inkml:trace>
  <inkml:trace contextRef="#ctx0" brushRef="#br1" timeOffset="557825.5252">10770 14970 1288 0,'-21'-5'138'0,"21"5"-49"0,-22 6-18 16,22-6-14-16,-23 8-13 0,23-8-6 0,-23 12-7 15,23-12-5-15,-27 14-6 0,27-14-3 0,-30 17-3 16,30-17 2-16,-29 21-3 0,29-21-2 0,-23 23-4 16,23-23-1-16,-14 20-2 0,14-20-2 0,0 0-1 15,1 19 0-15,-1-19-3 0,0 0 3 0,21 17-2 16,-21-17 2-16,24 6-1 0,-24-6 1 15,30 5 0-15,-30-5-1 0,31 3 2 0,-31-3-2 16,26 9 1-16,-26-9 0 0,22 14-3 0,-22-14 3 16,19 20-2-16,-19-20-11 0,13 29 26 0,-9-12-27 15,-2 3 10-15,-3 0-14 0,-2 3 3 16,-5-3 3-16,-1 1 15 0,-2-1 5 0,-3 0-10 16,0-1 5-16,-2-2-5 0,0 0 3 0,-1-3-2 15,17-14 2-15,-30 25-2 0,30-25-6 16,-23 17-7-16,23-17-17 0,0 0-43 0,0 0-48 15,0 0-105-15,0 0-227 0,-10-27-100 0,10 27 169 16</inkml:trace>
  <inkml:trace contextRef="#ctx0" brushRef="#br1" timeOffset="569581.2727">9065 15005 661 0,'-20'-10'200'16,"20"10"-94"-16,0 0-18 0,0 0-8 0,0 0-5 15,0 0-3-15,0 0-3 0,0 0 0 0,-2-17-4 0,2 17-4 16,0 0-6-16,31-8-9 0,-31 8-6 0,31-9-12 16,-12 3-8-16,2 2-8 0,2 0-3 0,0 0-5 15,-1 0-2-15,0 3-2 0,-3-1-1 16,1 3 0-16,-20-1 1 0,28 1 1 0,-28-1-1 0,17 4 0 31,-17-4 0-31,0 0 0 0,0 0 0 0,0 0-2 16,0 0 0-16,0 0 0 0,0 0-1 0,0 0 3 15,0 0 0-15,16 17 0 0,-16-17 1 0,0 0-3 16,-6 21-5-16,6-21 1 0,-13 23-6 16,13-23 4-16,-23 31 0 0,8-13 6 0,-2 0-2 15,1 1 7-15,0-2-5 0,16-17 6 0,-26 29-5 16,26-29 2-16,-12 21-3 0,12-21 1 0,0 0-2 16,6 17 1-16,-6-17 1 0,19 8 4 0,-19-8 0 15,34 3 1-15,-13-6 1 0,7 0-4 0,2-3 1 16,2 0-1-16,3-1 0 0,-1 1-1 0,0 2 1 15,-3 0-1-15,-4 3 1 0,-5 3 0 16,-22-2 4-16,27 11 6 0,-27-11 5 0,1 25-9 16,-11-5 32-16,-4 6-31 0,-10 3 28 0,-6 5-11 15,-6 1-10-15,-6 0 7 0,-2-2-9 0,-1-1 5 16,2-5-8-16,1 0 2 0,3-5-8 0,7-3 0 16,2-3-5-16,6-4 0 0,7-5-2 0,17-7-5 15,-19 4-11-15,19-4-15 0,0 0-23 16,0 0-20-16,7-17-52 0,-12-11-126 0,17 10-324 15,-1-1 17-15,-1-12 320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1T22:18:56.5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2098 813 539 0,'-5'-17'65'0,"5"17"-17"15,-10-20-12-15,10 20-1 0,0 0-3 16,-2-33 2-16,2 33 10 0,4-23-5 0,-4 23 28 16,0 0-24-16,15-25 1 0,-15 25-2 0,11-33-22 15,-11 33 18-15,12-29-2 0,-12 29-2 0,10-21-4 16,-10 21-7-16,0 0-4 0,7-17 3 0,-7 17 9 15,0 0 5-15,0 0 1 0,0 0 3 0,0 0-12 16,-4 24-5-16,3-2 0 0,-5 3-4 0,1 7 27 16,-3 7-26-16,0 3-8 0,-1 4 6 0,3 6-21 15,-3 0 26-15,4 1 8 0,0 1-21 0,4-2 9 16,0-2-19-16,3-5-12 0,2-7 26 16,1-1-33-16,3-3 29 0,1-4-8 0,3-1-8 15,0-5 7-15,3-6-5 0,-15-18 3 0,33 20-5 16,-13-19 0-16,5-6 1 0,0-8 0 0,3-7 11 15,1-5-5-15,-1-9 7 0,3-5-10 0,-2-5-9 16,0-6 28-16,0-1-29 0,-2-1 27 0,-1 4-10 16,-4 1-12-16,-3 3 14 0,-1 2-14 0,-4 3 13 15,-2 4-12-15,-4 5 7 0,-3 7-4 0,-5 23 4 16,3-20 0-16,-3 20-2 0,0 0 1 0,-3 19 0 16,1 0-1-16,-2 11-1 0,2 11 9 0,-3 5-11 15,-1 4 14-15,-2 4-13 0,2 2 12 0,0 2 1 16,3 0-24-16,5-4 22 0,4-5-23 15,5-4 10-15,4-7 12 0,3-9-6 0,5-3 5 16,3-11-3-16,4-3 4 0,5-8 1 0,3-4 6 16,4-10 3-16,1-3 1 0,0-10-1 0,-2-3-9 15,-2-7 4-15,-1-6-12 0,-6-1 4 0,0-6 19 16,-5-1-22-16,-3-4 19 0,-3 2-15 0,-5 0-13 16,-3 2 4-16,-6 2-16 0,-2 3 2 0,-5-3-18 15,0 4 7-15,-5 3-16 0,4 1 1 0,-6 5-3 16,7 3-25-16,-8 3-3 0,12 6-32 0,-4 20-36 15,0-20-44-15,0 20-73 0,0 0-124 0,4 33 8 16,-13-2 376-16</inkml:trace>
  <inkml:trace contextRef="#ctx0" brushRef="#br0" timeOffset="689.8653">3473 1169 191 0,'0'0'33'0,"0"0"-30"0,22 21-3 0,-22-21 30 15,0 0 50-15,0 0 48 0,0 0 31 0,0 0 7 16,0 0-27-16,-9-22-35 0,9 22-7 0,-23-22-30 16,23 22-4-16,-33-24-7 0,33 24-4 0,-41-21 6 15,19 16-3-15,-6-3-1 0,5 8-6 0,-5 2-11 16,4 1-6-16,-3 3-4 0,3 4-8 16,-1 0 1-16,6 5-1 0,1 2-8 0,4 4 4 15,2 3-4-15,4-1-33 0,3 4 29 0,2 0-32 16,5 0 22-16,4-3 8 0,2-3-7 0,4-2 4 15,5-4-4-15,3-1 3 0,5-4-3 0,3-5 2 16,3-4 1-16,-1-5-2 0,4-3 1 0,0-6-1 16,0-3 2-16,-1-2-3 0,-2-5 6 0,-5 1-5 15,-3-4 7-15,-2-2-7 0,-3-4-1 0,-2 0 26 16,-4 0-24-16,-1 0 25 0,-5 2-23 0,-3 1-6 16,-3 5 5-16,-4 4-6 0,-2 0 8 0,6 20-6 15,-17-29 3-15,17 29-3 0,-21-15 1 0,21 15 0 16,-20-2 1-16,20 2 1 0,-21 9-3 15,21-9 7-15,-18 20-5 0,18-20 6 0,-9 25-4 16,9-25-2-16,1 23 1 0,-1-23 0 0,15 20 3 16,-15-20-2-16,27 17 1 0,-10-10 1 15,2-1-6-15,4-2 7 0,2-2-4 0,0 0 0 16,0-4 2-16,0 2-2 0,1-1 1 0,-3 1 1 16,-1 0 1-16,-2 4-2 0,-1 2-1 0,-2 1 1 0,-17-7-3 15,24 21 6-15,-24-21-4 0,13 32 3 16,-8-10 1-16,-1 5-31 0,-4 5 27 0,-3 1-25 15,-3 1 21-15,-1 5 6 0,-4-4-6 0,0 1 8 16,1-3-8-16,1-4 9 0,1-5-8 16,2-5 6-16,6-19-4 0,-7 20 3 0,7-20 1 15,0 0-1-15,0 0 3 0,0 0 7 0,6-25 5 16,1 2-3-16,3-9 2 0,2-8-13 0,4-3 4 16,2 0-9-16,-1-1 8 0,0 2 18 0,-3-1-15 15,-2 1 21-15,-2 1-25 0,-2 1-1 0,-1 5 1 16,-2 1-7-16,-1 9 7 0,0 7-6 15,-4 18 3-15,3-17-2 0,-3 17 1 16,0 0 0-16,0 0-1 0,0 0-1 0,0 0-13 16,0 0-10-16,0 0-23 0,-1 17-20 0,1-17-15 15,0 0-16-15,39 14-35 0,-39-14-58 0,52-12-48 16,-24 11-220-16,3-11 4 0,20 7 347 0</inkml:trace>
  <inkml:trace contextRef="#ctx0" brushRef="#br0" timeOffset="907.9782">4587 466 1397 0,'-35'14'125'0,"14"2"-65"0,-2-3-15 16,8 4 3-16,-2 6 0 0,8 2-17 0,-1 9-3 16,4 7 17-16,-2 4-35 0,7 7-6 15,1 1 3-15,4 4-32 0,2 2 27 0,1 2 8 16,1 4-15-16,0 1-10 0,1 0 15 0,0-2-16 15,0-2 10-15,-2-4-2 0,3-4-24 0,-4-8-5 16,6-3-35-16,-5-17-21 0,12 8-58 0,-19-34-60 16,30 27-143-16,-7-18-144 0,-23-9 162 0,49-8 336 15</inkml:trace>
  <inkml:trace contextRef="#ctx0" brushRef="#br0" timeOffset="1182.628">4872 920 872 0,'-11'-24'365'0,"11"24"-194"0,-34 1-46 0,34-1-24 16,-38 16-21-16,21-3-17 0,-9-1-18 0,4 7-10 16,-2 0-14-16,2 2 4 0,-1 1-11 15,4 3 7-15,0-2-7 0,4 0 0 0,1-3 0 16,6 0-1-16,8-20-1 0,-11 27-2 0,11-27-5 16,2 23-19-16,-2-23 14 0,15 25-18 0,-15-25 24 15,24 23-4-15,-24-23 4 0,30 16-6 16,-13-6-1-16,1-3 1 0,0 1 0 0,0-2 2 15,0 0-4-15,0-1 1 0,3-1-6 0,0 0 0 16,3-2-3 0,2 0-10-16,0-1-1 0,2-1-13 0,3 1-6 15,-4-3-15-15,7 3-28 0,-10-11-39 0,20 13-110 16,-21-15-148-16,13 3-179 0,7 7 130 0,-16-14 429 16</inkml:trace>
  <inkml:trace contextRef="#ctx0" brushRef="#br0" timeOffset="2633.1397">2438 2159 1070 0,'-25'9'35'0,"25"-9"-17"0,-8 20-19 15,8-20 1-15,-2 26-2 0,2-26 3 16,1 38-2-16,0-15 4 0,-1 8-6 16,1 4 8-16,-1 5-1 0,3 7 12 0,-3 4-2 15,5 10 27-15,-5 3 10 0,7 8-17 0,-6 2 15 16,4 11-24-16,-2-1-8 0,1 11 22 0,-4 0-3 16,5 4-20-16,-2 2 9 0,2 3-17 0,-4 1-7 15,1 5 25-15,-2 3-7 0,0 4-7 0,-1-1 10 16,1 9-6-16,-1-3-8 0,0 6 7 0,-3 1 5 15,1 4-6-15,-1 3 2 0,0 4 15 16,-1 8-18-16,-2 2-2 0,-2 6 3 0,0 6 1 16,-4 2-3-16,4 7 3 0,-2 3-5 0,2 1-13 15,0 2 14-15,1 4 3 0,2 2-6 16,0 1 3-16,2-1-7 0,2 1 4 0,0 0 11 16,2-1-10-16,0-2-7 0,2-4 3 0,0-4-7 15,2-7 3-15,0-5-4 0,-1-6 2 16,3-10-1-16,2-8-5 0,1-11-4 0,1-11-19 15,5-9-22-15,-3-15-14 0,11 1-56 0,-13-30-94 16,24 15-138-16,-10-18-200 0,-3-18 96 0,13 12 458 16</inkml:trace>
  <inkml:trace contextRef="#ctx0" brushRef="#br0" timeOffset="3555.0092">1241 8738 1100 0,'0'0'48'16,"0"0"-35"-16,0 0-16 0,0 0 1 0,0 0 0 15,27-17 1-15,-10 13-1 0,3 2 0 0,3 2 1 16,3 0 0-16,5 1 0 0,5 0 1 0,3 0 0 16,5 1-1-16,4 0 1 0,4-1 0 0,5 3 1 15,5-2-1-15,4 1 0 16,5 0-1-16,6 2 1 0,3 0-1 0,3 0 1 15,6 1 0-15,2 0 1 0,6 2-2 0,7 0 2 16,0-1-2-16,4 1 2 0,10-2 1 0,2 2 2 16,5-5 3-16,4 0 4 0,6-3 0 0,6-2 6 15,2-2 2-15,7 0 1 0,2-4 4 0,6-1-8 16,4-1-3-16,6 0-5 0,6-1-1 0,4 1-3 16,3-2 3-16,7 1-2 0,3 0 6 15,3 1-3-15,3 2 2 0,2 1-1 0,-2 2-1 16,2 1-3-16,4 2 1 0,5 2-3 0,-2 2 0 15,2 2 1-15,-2 2-2 0,1 1 2 0,2 2 3 16,2 2 7-16,-7-1 2 0,1 2 7 16,0 1-4-16,5 0 4 0,5-1 2 0,5 4 5 15,1-5-9-15,-3 3 2 0,4-3-2 0,0 1 3 16,2-3 1-16,2 0-1 0,-4-2-10 16,0 1-1-16,0-3-1 0,3 2 2 0,8-4 0 15,5 5 6-15,1-5 1 0,0 3 1 0,-11-2 0 16,0 0-4-16,-3-1-3 0,0 1-20 0,4-2 16 15,2 0-22-15,-5-2 15 0,3-2 0 0,-8 1-2 16,-1-4 16-16,-4-2-16 0,-2-1 13 0,0-5-14 16,0-1-1-16,-4-1-2 0,-7-3-11 15,-2 1-15-15,-8-4-28 0,2 6-37 16,-21-15-54-16,12 20-109 0,-33-9-294 0,-3-7 36 16,-7 8 260-16</inkml:trace>
  <inkml:trace contextRef="#ctx0" brushRef="#br0" timeOffset="40379.8807">5958 986 1285 0,'-28'8'57'15,"11"-7"-11"-15,17-1-2 0,0 0-9 0,0 0 0 16,0 0 7-16,0 0-1 0,0 0 5 0,0 0-7 16,29-25-6-16,-6 12-7 0,2-6-2 0,7 1-9 15,6-2 2-15,3-3-13 0,3 0 5 0,2 0-12 16,-1 6 3-16,0 0-3 0,-1 5 1 0,-3 2-8 15,-2-1-10-15,-6 2-21 0,0 5-43 0,-16-6-50 16,13 18-120-16,-30-8-281 0,11 26 9 0,-1 2 341 16</inkml:trace>
  <inkml:trace contextRef="#ctx0" brushRef="#br0" timeOffset="40536.0959">5836 1315 1779 0,'0'0'20'0,"-23"12"-8"0,23-12-16 16,0 0 0-16,31 8 3 0,-4-8 1 0,11-7 1 16,7-5-4-16,12-8 5 0,7-4-14 0,12-4-48 15,-1-10-44-15,23 8-196 0,-7-9-287 16,-1 1 31-16,3 11 374 0</inkml:trace>
  <inkml:trace contextRef="#ctx0" brushRef="#br0" timeOffset="41129.842">7131 564 1056 0,'0'0'69'15,"-18"6"-54"-15,18-6-12 0,-6 20-4 0,6-20 5 16,-9 34-1-16,3-13 0 0,0 6 24 0,-4-4-17 15,3 9 2-15,-4 14 15 0,3-1-15 0,-2 16 31 16,3-4 11-16,-6-1-12 0,5 2 4 0,-4 1-24 16,2 1-10-16,-3 1 25 0,4-5-23 15,-4-6 28-15,5-1-7 0,0-14-17 0,6-5 5 16,0-11-12-16,2-19-1 0,0 0-3 0,8 20 2 16,-8-20 2-16,0 0 7 0,0 0 2 0,25-32-2 15,-11 2 2-15,1-9-17 0,5-10 10 0,0-7 6 16,4-3-28-16,-3-3 22 0,3 2-23 0,-4 2 1 15,1 1 27-15,-3 1-14 0,-2-2 17 0,-1 1-16 16,-2 0 7-16,-1 1 7 0,1 4-16 0,1 4 17 16,0 10-15-16,1 12 5 0,-4 9 3 0,-11 17 2 15,0 0-4-15,18-6-4 0,-18 6 1 0,14 22 1 16,-3 0 0-16,4 11 2 0,1 10 0 0,1 2-20 16,1 4 10-16,-2 2-11 0,-1 0 4 15,1 5 11-15,-3-2-9 0,-1-1 5 0,2 1-13 16,-2-5 4-16,1 2-19 0,-1-5-13 0,3-4 8 15,-4-6-37-15,8 0-13 0,-10-15-37 0,16 12-91 16,-25-33-87-16,9 22-236 0,7-5 57 0,-16-17 421 16</inkml:trace>
  <inkml:trace contextRef="#ctx0" brushRef="#br0" timeOffset="41551.7209">7177 1119 1741 0,'-26'11'44'0,"26"-11"-28"0,0 0-17 0,0 0-5 16,0 0 3-16,0 0 10 0,31 12 6 0,-9-9 5 16,1-2 1-16,4 1-5 0,3-2-5 0,3-2-4 15,0 2-2-15,2-1-4 0,-1 0-2 0,4 0-1 16,-4 1 3-16,0 1 3 0,-3 1 0 0,-2 3 1 16,-3 0-3-16,-2 5 1 0,-4 3-4 0,-3 2 5 15,-3 3 12-15,-5 0-29 0,-3 1 32 0,-2 3-30 16,-4-1 12-16,-1 0 4 0,-4 1-4 0,-1 0 3 15,0-3-3-15,-3-1 5 0,2-1-2 0,7-17 10 16,-15 25-2-16,15-25 3 0,0 0 0 0,0 0-1 16,0 0 0-16,0 0 2 15,0 0-6-15,0 0-2 0,0 0-1 0,0 0-3 16,3-27 5-16,7-1-6 0,4-5 8 0,2-4-8 16,2 1-8-16,2-4 19 0,-2 1-21 0,0-2 19 15,-1 1-4-15,0 4-9 0,-2 4 10 0,-4 9-5 16,0 6 1-16,-11 17-2 0,12-19 0 0,-12 19-4 15,0 0 3-15,0 0 1 0,0 0-5 16,0 0-9-16,0 0-7 0,0 0-9 0,0 0-9 16,25 1-4-16,-6 4-20 0,-19-5-30 0,41 9-46 15,-41-9-49-15,52 3-73 0,-32-4-100 0,5 2-115 16,19 9 162-16,-20-11 313 0</inkml:trace>
  <inkml:trace contextRef="#ctx0" brushRef="#br0" timeOffset="41895.463">8164 1094 1489 0,'0'0'53'0,"-10"19"-42"0,10-19-1 16,19 14 16-16,-19-14 16 0,40 7 9 0,-15-7-4 15,8-2-8-15,2-4-7 0,5-3-11 16,4-1 4-16,3-4-8 0,2 0-1 0,0-2 2 15,-2-2-5-15,-2 0-9 0,-4 1 2 16,-4 0-12-16,-9 2 7 0,-6 2-4 0,-22 13 6 16,19-19-2-16,-19 19 4 0,0 0-2 0,-11-20 0 15,11 20-5-15,-34-7-8 0,9 8 4 0,-5 5-4 16,-6 4 5-16,-4 3 0 0,-3 3 3 16,-1 3-3-16,-1 3 8 0,2 4-5 0,1 3 8 15,3 2-4-15,5 2 8 0,4-2-8 0,7-2-23 16,6 0 23-16,6-2-28 0,7-4 26 0,7 0 0 15,9-5-9-15,7-4-1 0,12-3-15 0,4-8-11 16,16-2-27-16,-1-12-46 0,23 6-76 0,-15-21-92 16,13 7-289-16,7 6 79 0,-14-9 397 15</inkml:trace>
  <inkml:trace contextRef="#ctx0" brushRef="#br0" timeOffset="42223.963">9156 1027 1413 0,'-32'5'215'0,"-5"-8"-157"0,6 4-12 15,-4-1 5-15,3 2-2 0,-3 0-4 0,-1 5-8 16,-2 2-4-16,5 6 2 0,0 1-8 0,4 2-3 16,2 3-10-16,4 1-14 0,4 2 0 15,4 0 0-15,7-1 0 0,3 1-11 0,5-4 8 16,5 0 4-16,-5-20-4 0,25 29 4 0,-3-20 0 16,6-6 0-16,4-2 1 0,5-3-1 15,3-5 1-15,2-5 0 0,2-8 1 0,-6-1-2 16,1-4-1-16,-3-1 2 0,-5-1-2 0,-3 1 0 15,-6-1 0-15,-4 3 0 0,-4 1 0 16,-3 2 0-16,-11 21 0 0,17-29 0 0,-17 29 0 16,0 0 0-16,0 0 0 0,0 0 0 0,0 0 0 15,0 0 0-15,0 0 0 0,-9 36 0 0,-2 1 0 16,0 4 0-16,-3 1 0 0,-1-2 0 0,3-1-10 16,3-7-11-16,9-1-28 0,2-8-26 0,12 1-53 15,-14-24-98-15,47 22-176 0,-20-16-170 0,20-12 28 16,17 7 525-16</inkml:trace>
  <inkml:trace contextRef="#ctx0" brushRef="#br0" timeOffset="42783.1866">10399 1007 1461 0,'-23'-4'27'0,"23"4"-17"0,0 0 7 0,0 0 8 0,-22 7 7 0,22-7-1 0,0 0-5 16,-21 25 3-16,21-25 5 0,-17 33 7 15,6-13-2-15,4 5 1 0,-3 0-7 0,3 5-26 16,0-1 29-16,2 3-30 0,0-6 19 0,4 0-1 16,2-3-19-16,2-4 3 0,-3-19-7 0,20 30 0 15,-20-30 0-15,35 18 2 0,-12-13-4 0,7-6 2 16,2-5 0-16,2-5-2 0,4-3 4 15,1-7-5-15,-3 0 6 0,5-4-6 0,-6-2 6 16,-1 0 21-16,-1-1-21 0,-5 0 23 16,-2 0-25-16,-1-1-6 0,-3 3 1 0,-5 0-6 15,-1 7 4-15,-8 2-1 0,-8 17 3 0,7-19 1 16,-7 19 6-16,0 0-1 0,0 0-2 0,0 0-2 16,0 0-3-16,-23 13 0 0,11 6 1 0,-1 7 6 15,-1 4-6-15,2 3 12 0,0 0-11 0,3 1-26 16,3-2 13-16,2-3-37 0,5-1 10 15,0-6-5-15,9 3-18 0,-10-25-11 0,30 36-30 16,-30-36-27-16,51 21-70 0,-31-26-63 0,14-4-239 16,9 13 61-16,-15-25 429 0</inkml:trace>
  <inkml:trace contextRef="#ctx0" brushRef="#br0" timeOffset="43115.6736">11281 1056 1169 0,'-14'-20'397'0,"14"20"-311"0,-30 4-35 31,30-4 2-31,-31 12-7 0,31-12-12 0,-31 26-13 16,14-8-1-16,-2 2-4 0,5 7 12 0,-2-2-4 15,4 4-30-15,1 0 23 0,1-1-35 0,4-1 21 16,2-3 4-16,1-4-5 0,3 1 3 0,1-4-6 16,1 0 4-16,-2-17-4 0,9 23 2 0,-9-23 0 15,0 0-1-15,21 7 2 0,-21-7 1 0,24-10 1 16,-7-4 1-16,2-7 3 0,6-2-4 15,-2-6 6-15,1 3-6 0,1-4 8 0,-4-2 19 16,3 3-27-16,-4 0-2 0,0 0-2 0,-1 2 0 16,-2 1 0-16,1 3 0 0,-3 6 0 0,-15 17 0 15,22-17 0-15,-22 17 0 0,0 0 0 0,0 0 0 16,0 0 0-16,7 25 0 0,-3-5 0 16,-1 1 0-16,1 5-11 0,-1-1-6 0,3 3-15 15,0-3-30-15,5 1 21 0,0-2-30 0,7-1 15 16,-4-6-16-16,13 5-50 0,-27-22-30 0,49 25-61 15,-31-25-18-15,16 10-73 0,0 1-117 0,-14-22 180 16,22 17 241-16</inkml:trace>
  <inkml:trace contextRef="#ctx0" brushRef="#br0" timeOffset="43460.0165">11960 1007 1409 0,'-24'-2'169'0,"-3"3"-85"0,7 6-11 0,-8 1-7 16,4 7-8-16,-6 5-15 0,3 4-8 0,-2 5-5 15,4 0 2-15,2 1-8 0,4-2-23 0,3-4 11 16,7-2-30-16,5-5 17 0,5 0 2 16,-1-17-3-16,16 25 3 0,-16-25-1 0,31 16 2 15,-10-16 1-15,7-5 3 0,5-7 0 16,6-8-3-16,5-7 0 0,1-6 4 0,2-5-7 16,2-4 0-16,-2-5 0 0,0-1 0 0,-4 0 0 15,-5-3 0-15,-3 1 0 0,-5-4 0 0,-4 2-2 16,-4-4 4-16,-6 7-2 0,-5 4 0 0,-6 7 0 15,-5 13 0-15,0 25 0 0,-18-19 0 16,18 19 0-16,-34 22 0 0,8 8 0 0,-2 13 0 16,-6 8 0-16,-1 3 0 0,-2 6 0 0,1-5 0 15,4 4 0-15,5-2 0 0,7-5 0 0,6-1 0 16,8-4 0-16,4-4-11 0,9-4-31 0,0-6-43 16,16 1-52-16,-23-34-37 0,55 46-81 0,-33-38-139 15,12-2-143-15,12 8 126 0,-15-26 411 16</inkml:trace>
  <inkml:trace contextRef="#ctx0" brushRef="#br0" timeOffset="44024.0418">12302 1120 1583 0,'-23'14'173'0,"23"-14"-144"0,-12 21-16 15,12-21 9-15,8 17 13 0,-8-17 0 0,27 11 2 16,-4-10-7-16,5-2-6 0,7-6-11 0,6-2-3 15,1-1-7-15,3-4-2 0,-1-1-2 0,-2 0 0 16,-1-2-3-16,-1-3 2 0,-3 1-7 0,-4 0 5 16,-7 2-8-16,-7 3 5 0,-19 14 1 0,15-25 3 15,-15 25 2-15,-7-24 2 0,7 24-6 0,-27-24 3 16,5 12-9-16,-5 3 4 0,-7 2-2 16,0 4 2-16,-1 3 4 0,-1 4 4 0,1 3 1 15,0 3 4-15,0 6 9 0,1 2 0 16,4 2 5-16,5 5-10 0,5 2 4 0,5 4-10 15,5 1 11-15,5 0-10 0,6-1-20 0,7-2 22 16,4-2-31-16,6-3 26 0,5-3 0 0,7-3-7 16,7-5 6-16,2-3-2 0,2-6 0 0,1-4 1 15,1-3 1-15,0-6 1 0,1-1-1 16,-5-1 0-16,-7-1-4 0,-2-3 3 0,-5-2-3 16,-3-2 8-16,-5-1 21 0,-5 2-21 0,-2 1 19 15,-10 17-24-15,8-26 0 0,-8 26 0 0,2-18 0 16,-2 18 0-16,0 0 0 0,0 0 0 0,-20-9-1 15,20 9-2-15,-24 27 6 0,6-7-7 0,-1 8-19 16,0 1 19-16,0 1-23 16,2 3 21-16,1-5 6 0,5-3-13 0,2 1 1 15,7-6-3-15,3-2 5 0,-1-18 5 0,9 24 8 16,-9-24 0-16,0 0 3 0,21 9 4 0,-21-9 3 16,0 0 1-16,26-19 2 0,-26 19-4 0,23-35-1 15,-11 9 3-15,0 2-7 0,1-1 3 0,-2-1-9 16,-2 2-1-16,-1-1 0 0,-2 2 0 0,-2 0 0 15,3 2 0-15,-3-4 0 0,4 3-49 16,-3-5-34-16,10 8-35 0,-11-8-52 0,22 14-89 16,-26 13-187-16,28-24-99 0,8 24 169 0</inkml:trace>
  <inkml:trace contextRef="#ctx0" brushRef="#br0" timeOffset="44508.4247">14390 1047 1397 0,'-31'-15'128'16,"31"15"-92"-16,0 0-3 0,-25-17 3 0,8 15 3 15,-2 2-5-15,-9 2-1 0,-3 4-1 0,-6 3 6 16,-1 6-6-16,-5 3 0 0,2 7 8 16,-5 0-8-16,2 5 10 0,-1 0-11 0,2 3-29 15,6-2 16-15,5 1-29 0,7-6 19 0,8-3 1 16,6-6-8-16,8 1 2 0,3-18-5 0,17 27 4 15,1-17-2-15,7-7 1 0,6-4 0 0,8-4-1 16,6-8 0-16,3-3 0 0,3-7 0 16,-1-2 0-16,0-2 0 0,-4-1 0 0,-5 1 0 15,-1-5 0-15,-7 4 0 0,-5 0 0 16,-5 5 0-16,-6 4 0 0,-17 19 0 0,21-26 0 16,-21 26 0-16,0 0 0 0,0 0 0 0,0 0 0 15,0 0 0-15,0 0 0 0,-18 15 0 0,7 6 0 16,-1 3 0-16,1 5 0 0,1 4 0 0,3-4 0 15,4 1-32-15,3-5-24 0,10 3-36 0,-10-28-61 16,36 47-182-16,-15-27-268 0,9-6 13 16,13 7 405-16</inkml:trace>
  <inkml:trace contextRef="#ctx0" brushRef="#br0" timeOffset="44930.3274">15409 732 1397 0,'0'0'76'16,"0"0"14"-16,0 0-50 0,0 0 64 0,0 0-53 16,0 0-58-16,0 0 36 0,0 0-60 15,0 0 43-15,-8 27 2 0,4 0 0 0,0 12 14 16,-3 8-5-16,-1 3 14 0,-2-3-14 0,0 5 5 15,-1 0-17-15,3 1 4 0,-1-2-2 0,4-4-23 16,4-4 18-16,2-5-22 0,3-4 0 16,1-6-2-16,3-2-16 0,-2-8-22 0,8 2-17 15,-14-20-22-15,28 21-48 0,-28-21-77 0,33-14-320 16,-9 8 30-16,-7-17 243 0</inkml:trace>
  <inkml:trace contextRef="#ctx0" brushRef="#br0" timeOffset="45102.1739">15492 729 2000 0,'0'0'47'0,"0"0"-47"0,0 0-14 16,0 0 12-16,0 0-25 0,17 5 5 0,-17-5 19 16,33-4-20-16,-9 1 31 0,7-2-11 0,3-5-3 15,6 2-29-15,-5-3-19 0,5 0-21 0,-8 1-34 16,12 0-27-16,-21 1-79 0,19 2-96 0,-3 13-206 15,-21 5 40-15,14 6 452 0</inkml:trace>
  <inkml:trace contextRef="#ctx0" brushRef="#br0" timeOffset="45289.7529">15365 1074 1673 0,'0'0'101'0,"-4"18"-90"16,4-18-13-16,0 0 3 0,0 0-1 15,7 17 4-15,-7-17 6 0,30 7-1 16,-5-7 0-16,6-2-2 0,6-3-6 0,9-1-15 16,1-4-24-16,9 4-58 0,-8-13-96 0,17 8-198 15,-10 4-181-15,-7-3 66 0,8 12 488 0</inkml:trace>
  <inkml:trace contextRef="#ctx0" brushRef="#br0" timeOffset="45867.7847">15974 1062 1657 0,'-49'13'86'0,"10"-1"-58"16,1 0-8-16,3 5 15 0,-1 0 3 15,4 4 1-15,-2-2-5 0,5 4-21 0,4-1 22 16,7-2-31-16,7 1 16 0,5 0-11 0,6-3-7 16,5 0 4-16,-5-18-2 0,28 28 2 15,-7-16-5-15,4-1 2 0,6-7-2 0,1 4 1 16,7-10 2-16,5-4-4 0,0-2 0 0,3-5 0 15,-1-3 0-15,-2-1 0 0,-4-5 0 0,-2-2-6 16,-5 0-12-16,-5-4 16 0,-4 3-28 0,-4-2 23 16,-6 2-11-16,-3 2 0 0,-7 0 11 0,-5 0 0 15,-5 2 15-15,-4 2-4 0,10 19 6 0,-28-29-6 16,28 29-3-16,-33-14 5 16,15 13 2-16,0 4 4 0,-1 3-4 0,19-6 1 15,-31 15-4-15,31-15 2 0,-21 23-2 0,21-23 1 16,-7 23-2-16,7-23 0 0,9 21-2 0,-9-21-1 15,27 18-1-15,-7-9 3 0,5-3 0 0,2-2 0 16,3-1-3-16,3-4 0 0,-2 2 0 0,-1-1 0 16,-6 0 0-16,-2 4 0 0,-22-4 0 15,29 6 0-15,-29-6 0 0,0 0 0 0,20 18 0 16,-20-18 0-16,2 24 0 0,-2-24 0 0,-7 34 0 16,1-17 0-16,-3 1 0 0,-2 1 0 0,-1-1 0 15,1 0 0-15,0-1 0 0,11-17 0 0,-18 28 0 16,18-28 0-16,-13 22 0 0,13-22 0 15,0 0 0-15,0 0 0 0,0 0 0 0,0 0 0 16,0 0 0-16,0 0 0 0,0 0 0 16,31-24 0-16,-16 4 0 0,4-1 0 0,1-6 0 15,2 0 0-15,-2-3 0 0,2-1 0 0,0-2 0 16,4-2 0-16,-1 2 0 0,-3 3 0 0,-1 5 0 16,-5 4 0-16,-16 21 0 0,22-28 0 0,-22 28-1 15,14-17-44-15,-14 17-21 0,0 0-32 0,26-8-43 16,-26 8-57-16,25-2-109 0,-25 2-242 0,27 13 44 15,5 0 369-15</inkml:trace>
  <inkml:trace contextRef="#ctx0" brushRef="#br0" timeOffset="46086.5458">17075 977 1578 0,'0'0'174'0,"0"0"-127"15,-24-18-12-15,5 10 8 0,2 2-6 16,-5 1-6-16,0 3-8 0,0 2-5 0,1 3-1 15,-1 2-8-15,2 3 4 0,-1 4-1 0,0 4-2 16,-3 5-10-16,-2 3 0 0,-4 4 0 0,1 7 0 16,0 0 0-16,6 2 0 0,1-1 0 0,3-3 0 15,8-1 0-15,5-5 0 0,6-2 0 0,5-6 0 16,5-2 0-16,-10-17 0 0,39 20 0 16,-14-14-8-16,16-7-57 0,-3-12-59 15,16 13-157-15,-11-18-337 0,5 3 0 0,7 0 286 16</inkml:trace>
  <inkml:trace contextRef="#ctx0" brushRef="#br0" timeOffset="46414.6495">17025 1209 1666 0,'-30'14'122'0,"30"-14"-116"0,-18 15 28 15,18-15-15-15,0 0 0 0,14 17 8 16,-14-17 4-16,38 2 5 0,-9-6-8 0,9-3-4 15,2-2-27-15,3-3 18 0,2-2-25 0,-4-3 19 16,0 1-4-16,-3 0-4 0,-6 0-2 0,-6 2 0 16,-6 1-1-16,-20 13 1 0,22-31 8 15,-22 31-6-15,8-31 4 0,-8 31-7 0,-2-25 5 16,2 25-2-16,-17-19 1 0,17 19 2 0,-34-6-3 16,11 9 0-16,-4 4-1 0,-1 6 0 0,-2 6 0 15,-3 4 0-15,-1 3 0 0,0 3 0 0,-2 1 0 16,4 2 0-16,2-2 0 0,6 0 0 0,8-4 0 15,5-3 0-15,6-3 0 0,7-3 0 0,-2-17 0 16,14 27 0-16,3-19 0 16,3-2 0-16,11-3 0 0,1-12-56 0,9 4-46 15,-4-20-96-15,21 7-446 0,-12-4 42 0,2-1 158 16</inkml:trace>
  <inkml:trace contextRef="#ctx0" brushRef="#br0" timeOffset="46570.9113">17592 1186 1930 0,'0'0'66'0,"-25"22"-51"16,25-22 0-16,0 0 5 0,-5 22-19 0,5-22-1 15,0 0 0-15,19 10 0 0,-2-9 0 16,5-5 0-16,4-2 0 0,-2-4 0 0,8 1-94 16,-10-14-80-16,23 6-475 0,-16-1-12 0,4-3 193 15</inkml:trace>
  <inkml:trace contextRef="#ctx0" brushRef="#br0" timeOffset="47411.4236">18447 1176 1052 0,'0'0'68'16,"0"0"-37"-16,0 0 2 0,-13-17 8 0,13 17 9 15,-25 6-15-15,8-2-12 0,-7 3-6 16,-3 0 13-16,-5 0 15 0,5 4 20 16,-12-5 7-16,6 4-22 0,-7-4 31 0,1 3-52 15,-2 0 27-15,2 4-22 0,-3 2-6 0,7 4 10 16,-3 2-7-16,6 5 7 0,0 2-16 0,4 3 1 16,5-2-14-16,3 3 4 0,6-4-7 0,6-4 2 15,8-5-6-15,0-19 2 0,20 28-5 0,-1-18 3 16,8-7-1-16,7-4 1 0,8-7 5 15,6-6-5-15,6-9-2 0,9-9 0 0,5-9 0 16,7-8 0-16,5-5 0 0,-3-3 0 0,-1-2 0 16,-7-2 0-16,-6 4 0 0,-8 2 0 0,-10 6 0 15,-6 5 0-15,-12 3 0 0,-8-1 0 0,-7 3 0 16,-6 0 0-16,-6 6 0 0,-1 2 0 0,-5 10-6 16,-4 4 10-16,10 17-2 0,-26-13-2 15,9 19 0-15,-3 10 0 0,-2 2 0 0,-3 17 0 16,-3 4 0-16,1 11 0 0,-1 6 0 0,2 1 0 15,5 0 0-15,4 1 0 0,6-1-2 0,5-3-17 16,7-2 1-16,4-6-31 0,9-1 2 0,1-7-34 16,14 4-45-16,-7-21-58 0,27 18-123 0,-13-15-241 15,7-9 34-15,11 9 363 0</inkml:trace>
  <inkml:trace contextRef="#ctx0" brushRef="#br0" timeOffset="47599.541">19154 1085 1528 0,'-39'-23'121'0,"39"23"-38"0,-28-1-19 0,28 1-16 16,-29 19-15-16,13 0-6 0,-4 8-9 15,1 6-11-15,-1 3 19 0,3 3-21 0,3 0 18 16,0 4-10-16,2-3-15 0,3 0 7 0,2-7-10 16,5-1 1-16,6-5-16 0,4-3 2 0,7-1-15 15,2-8 0-15,6-1-3 0,0-9-10 0,7-1-24 16,-8-17-58-16,18 14-97 0,-20-15-284 15,13-12-40-15,3 6 227 0</inkml:trace>
  <inkml:trace contextRef="#ctx0" brushRef="#br0" timeOffset="47757.8445">19172 784 1496 0,'-18'6'197'0,"18"-6"-173"15,-21 6-27-15,21-6-11 0,0 0-1 0,17 14-17 16,-17-14-10-16,41 14-37 0,-19-13-34 0,22 4-56 15,-14-5-38-15,22 6-38 0,-12 1-7 16,2 3 10-16,4 7 58 0,-10-4 65 0</inkml:trace>
  <inkml:trace contextRef="#ctx0" brushRef="#br0" timeOffset="48024.5084">19646 964 708 0,'0'0'269'0,"-11"26"-46"0,9-7-55 16,-24-9-48-16,12 7-24 0,-15-3-22 0,3 1-13 16,-8 1-14-16,0 1-3 0,-4-1-4 0,2 2 0 15,-3 0-9-15,5 0-1 0,1 0-9 16,6-2-17-16,3-1 22 0,7-3-30 15,17-12 20-15,-17 19-14 0,17-19-6 0,5 17 2 16,-5-17-2-16,24 15 3 0,-3-9 0 0,4-2 2 16,10-2-9-16,7-4 0 0,4-2 1 0,5 0-1 15,-1-1 8-15,-1 1 0 0,-4 4 0 0,-5-1 0 16,-6 4-1-16,-7 0 1 0,-8 2-1 0,-19-5 2 16,19 21 0-16,-19-21 0 0,3 30-1 15,-7-8 2-15,-4-2-3 0,-4 6 4 0,-4-1-4 16,-2 0 4-16,-2-3-5 0,1-2 2 0,0-3-4 15,19-17-3-15,-25 26-11 0,25-26-8 0,0 0-24 16,0 0-21-16,0 0-39 0,0 0-56 0,31-13-149 16,-1-10-250-16,4-12 31 0,12 5 422 0</inkml:trace>
  <inkml:trace contextRef="#ctx0" brushRef="#br0" timeOffset="48229.6127">20366 521 1786 0,'-20'30'87'16,"-21"9"-66"-16,2 8 2 0,3 3 14 0,4 1-4 16,1 0 2-16,2 5-11 15,3 1-23-15,4 1-1 0,3-2 0 0,4-3 0 16,5-1 0-16,4 0-9 0,4-4-4 0,2-4-28 16,5-4-1-16,-3-5-12 0,4 0-29 0,-7-10-39 15,12 9-20-15,-11-34-68 0,10 35-152 0,-10-35-143 16,2 20 42-16,-2-20 463 0</inkml:trace>
  <inkml:trace contextRef="#ctx0" brushRef="#br0" timeOffset="48717.1891">19930 1011 1830 0,'0'0'28'0,"0"0"-29"0,-2 17 3 0,2-17 11 16,30 14 7-16,-9-9-4 0,10-2-4 15,4-1-8-15,10-4-2 0,5-2-1 0,6-1 2 16,6-1-8-16,-2 0-5 0,-2 1-2 0,-5 2-5 16,-3 1 6-16,-5 0 3 0,-3 1 5 0,-6 0-3 15,-7-1 2-15,-8 2-6 0,-21 0 3 0,19 3 6 16,-19-3 10-16,0 0 8 0,0 0-7 0,-17 5 0 16,0 0-8-16,-6-1 1 0,-3 1 10 0,-2 4 9 15,-4-1 2-15,3 4 3 16,-3 2-4-16,-1 2-4 0,-1 4-1 0,0 2-4 15,-2 2-14-15,2 0 0 0,2-1 0 0,5 2 0 16,4-2 0-16,7 0 0 0,7-3 0 0,1-3 0 16,7 0 0-16,1-17 0 0,10 24 0 0,-10-24 0 15,27 17 0-15,-7-8 0 0,6-6 0 0,3-3 0 16,5-5 0-16,1-6 0 0,2-1 0 16,-1-4 0-16,-3 0 0 0,0-2 0 0,-6 0 0 15,-2-4 0-15,-3 3 0 0,-4-3 0 0,-2 2 0 16,-2-2 0-16,-5 3 0 0,0-2 0 0,-2 4 0 15,-2 0 0-15,-5 17 0 0,6-26 0 0,-6 26 0 16,0 0 0-16,0 0 0 0,0 0 0 16,0 0 0-16,0 0 0 0,0 0 0 0,-15 29 0 15,8-9 0-15,-3 3 0 0,2 3-22 16,-2-2-24-16,3 2 12 0,0-1-29 0,3 0 15 16,-2-3-15-16,8 2-29 0,-2-24-10 0,9 40-42 15,-9-40-31-15,22 25-44 0,-22-25-47 0,26 1-179 16,5 11 118-16,-31-12 327 0</inkml:trace>
  <inkml:trace contextRef="#ctx0" brushRef="#br0" timeOffset="49092.1947">21073 1030 1212 0,'0'0'388'16,"0"0"-247"-16,0 0-51 0,0 0-26 0,0 0-19 15,-21 5-14-15,21-5-12 0,-25 32 2 0,6-9-1 16,1 2-4-16,-3 0-16 0,2 2 0 0,-2 0 0 15,2 0 0-15,2-2 0 0,2-2 0 16,4-3 0-16,3-2 0 0,8-18 0 0,-6 26 0 16,6-26 0-16,2 17 0 0,-2-17 0 0,0 0 0 15,0 0 0-15,21 4 0 0,-21-4 0 0,24-10 0 16,-6-2 0-16,2-5 0 0,4-5 0 16,-1-4 0-16,2 1 0 0,-1-3 0 0,-2 3 0 0,-2-3 0 15,0 0 0-15,-1 2 0 0,1-2 0 16,0 2 0-16,0 6 0 0,-2 2 0 15,-18 18 0-15,26-18 0 0,-26 18 0 0,0 0 0 16,0 0 0-16,0 0 0 0,0 0 0 0,0 0 0 16,0 30 0-16,-4-12 0 0,-2 5 0 0,1 1 0 15,0 0 0-15,-1 0 0 0,4 2-27 0,-2-4-25 16,7 2 6-16,-3-6-40 0,10 4-9 0,-10-22-39 16,25 31-65-16,-25-31-56 0,28 10-286 0,-2 2 68 15,-7-15 335-15</inkml:trace>
  <inkml:trace contextRef="#ctx0" brushRef="#br0" timeOffset="49310.9455">21682 1022 1368 0,'-27'-9'171'0,"27"9"-100"0,-24-3-11 16,24 3 10-16,-39 11-10 0,15-2-3 0,-9 2-11 15,2 5-1-15,-1 0-7 0,0 4-3 0,-2 2-9 16,2 1-26-16,2-1 0 0,3 2 0 0,5-3 0 15,6 0 0-15,7 0 0 0,3-1 0 0,7-1 0 16,5-1 0-16,-6-18 0 0,27 28 0 0,-7-18 0 16,6-4-19-16,4-1-19 0,0-6-21 0,8 2-38 15,-10-13-65-15,19 18-145 16,-23-12-256-16,9-3-6 0,3 4 337 0</inkml:trace>
  <inkml:trace contextRef="#ctx0" brushRef="#br0" timeOffset="49623.4557">21625 1163 1629 0,'0'0'114'15,"-16"21"-80"-15,16-21-32 0,0 0 17 0,-7 23-15 16,7-23 30-16,0 0-8 0,22 18 16 0,-3-13-10 16,5-4-4-16,6-1 0 0,0-2-20 0,4-2 8 15,0-1-16-15,-2-2 8 0,-2-1-3 16,1-3 11-16,-7 0-14 0,-2-3-2 0,-5 2 0 15,-17 12 0-15,22-25 0 0,-22 25 0 16,12-27 0-16,-12 27 0 0,4-27 0 0,-4 27 0 16,-8-25 0-16,8 25 0 0,-22-17 0 0,5 14 0 15,-3 5 0-15,-6 5 0 0,-3 8 0 0,-3 6 0 16,-1 4 0-16,-2 4 0 0,0 4 0 0,2-1 0 16,3 0 0-16,5-1 0 0,6-2 0 0,4-2 0 15,8-4 0-15,2 0 0 0,9-4 0 0,-4-19-25 16,22 29-39-16,-3-25-9 0,20 4-35 15,-2-25-146-15,27 14-365 0,9-6 26 16,7-9 283-16</inkml:trace>
  <inkml:trace contextRef="#ctx0" brushRef="#br0" timeOffset="50389.057">22715 1176 1343 0,'0'0'58'15,"-9"-21"-21"-15,9 21 11 0,0 0 19 16,0 0 5-16,-24-11-10 0,24 11-13 0,-22-1-13 15,22 1-5-15,-28 3-5 0,28-3-2 0,-28 9 1 16,28-9 0-16,-34 18 2 0,16-3-16 0,-4 2 26 16,1 3-28-16,0-2 18 0,3 3-14 15,1-2-9-15,2-1-1 0,3 2-4 0,12-20 2 16,-16 27-5-16,16-27 5 0,-2 21-3 0,2-21 1 16,6 17-1-16,-6-17 0 0,0 0-2 0,23 18 4 15,-23-18 0-15,26 7 1 0,-26-7 0 0,33-5-4 16,-14-3 2-16,-1 1-2 0,1-4 1 0,-2 0-1 15,-17 11-1-15,29-23-2 16,-29 23 3-16,22-23-2 0,-22 23 1 0,19-29-4 16,-19 29 2-16,18-30-3 0,-18 30 6 0,16-32-4 15,-16 32-7-15,10-31 24 0,-10 31-23 0,7-27 28 16,-7 27-15-16,0 0 0 0,0 0-2 0,0 0-6 16,0 0 4-16,0 0 1 0,0 0 13 0,-5 39-21 15,0-5 23-15,-1 5-20 0,-2 9 8 0,-3 5 11 16,-1 5-9-16,-2 8 13 0,0 1-8 15,-2 7 11-15,-2-4-11 0,1 0 9 0,-2-9-14 16,1-7 8-16,0 2 10 0,1-5-20 0,0-9 0 16,1-3 0-16,2-14 0 0,0-4 0 0,14-21 0 15,-24 27 0-15,24-27 0 0,0 0 0 0,-22 11 0 16,22-11 0-16,0 0 0 0,-7-19 0 16,4 1 0-16,2-6 0 0,3-11 0 0,2-7 0 15,7-1 0-15,2-3 0 0,7 2 0 16,1-4 0-16,3-3-7 0,0-6-35 0,3-1-4 15,0-2-19-15,3 7 4 0,-3-3-16 0,7 17 1 16,-10-5-25-16,13 18-36 0,-19-11-65 0,22 14-193 16,-8 8-88-16,-8-8 129 0</inkml:trace>
  <inkml:trace contextRef="#ctx0" brushRef="#br0" timeOffset="51060.9241">23126 1237 1516 0,'0'0'193'0,"0"0"-86"0,0 0-47 15,0 0-8-15,0 0-17 0,0 0-4 0,0 0-15 16,-21 7-4-16,21-7-4 0,-21 15 1 0,21-15-3 16,-27 24-4-16,27-24-2 0,-29 30 0 0,13-11 0 15,1 3 0-15,-4 0 0 0,2 4 0 16,0-3 0-16,3-2 0 0,0 0 0 0,3-2 0 16,11-19 0-16,-18 32 0 0,18-32 0 0,-10 24 0 15,10-24 0-15,0 0 0 0,0 0 0 0,0 0 0 16,7 18 0-16,-7-18 0 0,0 0 0 0,18-6 0 15,-18 6 0-15,25-24 0 0,-8 5 0 0,3-3 0 16,-1 0 0-16,1-3-1 0,-2 0-4 16,0 1-4-16,-1-1 3 0,-1 1-7 15,0 2 3-15,-2 0-4 0,1 3 6 0,-2 2-1 16,-13 17 7-16,26-26-2 0,-26 26 2 0,22-10-2 16,-22 10 1-16,21 0 0 0,-21 0 1 0,21 4 0 15,-21-4 2-15,28 10 0 0,-11-5-1 0,4 0 2 16,1 0-3-16,4-2 2 0,-1-2-2 0,3 1-3 15,1-4 0-15,-1 2-2 0,-1-1 2 16,-4-1-2-16,-5 1 5 0,-18 1-1 0,20-3 5 16,-20 3 4-16,0 0 7 0,0 0 1 0,0 0-4 15,0 0 0-15,-22-7-8 0,22 7-1 0,-33-4 3 16,11 4-1-16,-1 1 1 0,-2 3 1 16,0 2-1-16,0 4 2 0,-2 1 0 0,0 2 3 15,0 3-1-15,2 2 1 0,2 0-4 0,1 4 3 16,4-2-6-16,2 3 2 0,4-2-4 15,3-3 0-15,9-18 0 0,-6 29 0 0,6-29 0 16,10 24 0-16,-10-24 0 0,27 20 0 0,-7-13 0 16,5-4 0-16,5-4 0 0,3-5 0 0,3-5 0 15,1-2 0-15,-1-3 0 0,-1-2 0 0,-2 0 0 16,-4-3 0-16,-1 0 0 0,-6-2 0 0,-2 1 0 16,-4-1 0-16,-3 2 0 0,-3 0 0 15,-2 0 0-15,-2 2-1 0,-1 1-9 16,-5 18 8-16,4-26-10 0,-4 26 11 0,0 0-1 15,0 0 1-15,0 0-4 0,0 0-3 0,0 0-3 16,0 0 1-16,-18 30 11 0,8-9-11 0,1 2 3 16,-2 0-15-16,4 1-19 0,-1 0-7 0,6 4-25 15,-2-9-26-15,13 12-28 0,-9-31-36 0,23 40-75 16,-23-40-170-16,26 25-79 0,3-6 226 16</inkml:trace>
  <inkml:trace contextRef="#ctx0" brushRef="#br0" timeOffset="51611.7632">23865 1247 1173 0,'-15'23'172'16,"-5"-13"-79"-16,11 9-12 0,-10-2-11 0,7 12 3 16,-9-3-16-16,8 9 1 0,-6-3-17 0,6 2 6 15,-2-2-16-15,4 0 1 0,0-4-16 0,4-2-3 16,2-4-8-16,0 0-2 0,5-3-1 0,0-1 0 15,0-18-3-15,4 23 3 0,-4-23-3 0,0 0 1 16,0 0 0-16,0 0 1 0,0 0-2 16,0 0 1-16,15-19 2 0,-8 2-4 0,3-5 4 15,1-2-3-15,1 1 0 0,0-2-1 16,1 1 1-16,-1-3-5 0,2 2 3 0,0-3-5 16,2-4 7-16,1-2-9 0,2 1 8 0,0-1-4 15,3 3 6-15,0 5-3 0,1 3-3 0,-2 5 5 16,0 7-7-16,-1 2 31 0,-1 6-17 0,1 2 0 15,-1 2-1-15,3 4-19 0,-1 2 23 16,0 1-7-16,-2 1 6 0,-19-9-8 0,28 19-2 16,-28-19 3-16,16 24-1 0,-16-24 1 0,2 27-1 15,-2-27 3-15,-10 28-3 0,10-28 2 0,-26 25-5 16,6-9 4-16,-5-2-2 0,-3 0 3 0,-1-3 1 16,-2-2-1-16,1 0-3 0,1 0 3 0,-3-1-4 15,2-1 7-15,-1-1 2 0,3 1 3 16,3-1 1-16,0 0-4 0,6 2-5 15,19-8 0-15,-29 16-1 0,29-16 1 0,-25 22 1 16,25-22 1-16,-22 26-3 0,13-9 2 0,-1 3-4 16,-1 7 6-16,-1 3-3 0,0 7 6 0,-4 3-3 15,0 1 0-15,-2 2-5 0,-3-2 0 0,0-2 0 0,1-2 0 16,-2-3 0-16,4 0 0 0,1-3 0 16,2-5 0-16,8-2-28 0,7-24-32 15,-4 23-25-15,4-23-37 0,0 0-47 0,0 0-82 16,41-29-325-16,-13 7 66 0,-1-18 265 0</inkml:trace>
  <inkml:trace contextRef="#ctx0" brushRef="#br0" timeOffset="51942.8078">24398 810 1560 0,'-11'24'398'0,"11"-24"-365"0,-27 22-20 0,14-2-3 0,0 3 9 15,-1 2-5-15,-3 8-14 0,-1 3 0 0,-2 7 0 16,1 1 0-16,2 1 0 0,1-4 0 16,4-1 0-16,2 1 0 0,0-4 0 0,2 1 0 15,0-3 0-15,1-4 0 0,1 1 0 16,1-7 0-16,1-4 0 0,2-4 0 0,2-17 0 16,-2 21 0-16,2-21 0 0,0 0 0 0,0 0 0 15,19 5 0-15,-19-5 0 0,30-20 0 0,-6 2 0 16,2-4 0-16,4-4 0 0,0 2 0 0,0 2 0 15,-2 2 0-15,1 1 0 0,-1 4 0 0,-1 2 0 16,-2 2 0-16,-5 5 0 0,-2 2 0 0,-18 4 0 16,25 6 0-16,-25-6 0 0,17 23 0 15,-12-3 0-15,-2 5 0 0,-3 6 0 0,-3 2 0 16,-2 0 0-16,1 1 0 0,-3-4 0 16,4 6-76-16,-5-11-66 0,19 27-247 0,-20-16-264 15,3 0 45-15,-6 5 430 0</inkml:trace>
  <inkml:trace contextRef="#ctx0" brushRef="#br0" timeOffset="52838.8582">2347 2274 1129 0,'0'0'55'0,"0"0"-25"15,19 1-1-15,-19-1 6 0,22-3 1 16,-22 3-13-16,17-2-11 0,-17 2 10 0,0 0 17 16,0 0 19-16,0 0 10 0,0 0-13 0,-6 21-13 15,6-21-18-15,-22 39 2 0,5-11-7 0,0 7 10 16,-7 2-8-16,0 6 6 0,-3 2-12 0,1 3-10 15,0 1 22-15,2 1-26 0,0 1 24 16,3-1-6-16,1-4-13 0,5-6 8 16,4-8-11-16,4-6 1 0,7-26-5 0,2 23 1 0,-2-23 0 15,0 0 1-15,26-5 6 0,-26 5 7 0,30-30 9 16,-8 3 1-16,0-10 4 0,2-7-11 0,1-6 5 16,3-5-8-16,-2-3-14 0,4 1 0 15,-4-1 0-15,-1 2 0 0,-2-1 0 0,-3 4 0 16,-1 2 0-16,-2 4 0 0,-1 10 0 15,-1 5 0-15,-1 11 0 0,-14 21 0 0,17-19 0 16,-17 19 0-16,0 0 0 0,0 0 0 0,13 29 0 16,-4-3 0-16,2 9 0 0,1 8 0 0,1 8 0 15,-1 1 0-15,3 6 0 0,-4-3 0 0,1 4 0 16,-2 0-19-16,3 3-22 0,-2-5-37 0,5 8-39 16,-9-20-70-16,24 20-236 0,-14-15-172 15,1-7 50-15,9 8 504 0</inkml:trace>
  <inkml:trace contextRef="#ctx0" brushRef="#br0" timeOffset="53236.9748">1164 3009 1550 0,'0'0'154'0,"0"0"-126"0,0 0-22 0,0 0-6 16,0 0-2-16,0 0 1 0,0 0 2 16,0 0-1-16,0 0 0 0,0 0 3 15,-3 18 1-15,8 0 7 0,1 9-3 0,-1 8 6 16,-4 8-9-16,-2 6-10 0,-4 6 22 0,-2 6-23 16,-4 2 18-16,-1 3-3 0,-3 1-16 0,0-1 13 15,1 0-14-15,1-6 13 0,3-5-18 0,1-8 6 16,7-5-10-16,-2-13-60 0,15 6-41 0,-11-35-109 15,20 33-117-15,-2-25-186 0,-18-8 60 16,40-12 470-16</inkml:trace>
  <inkml:trace contextRef="#ctx0" brushRef="#br0" timeOffset="53440.1061">1205 3008 1791 0,'0'0'31'0,"0"0"-30"16,0 0-4-16,25 2 4 0,-3-2 5 0,6-5 3 16,8-3-2-16,2-4 1 0,7-4-6 0,7-2 0 15,-1-1-3-15,3-2-5 0,-1 0-14 0,0 8-17 16,-7-5-31-16,4 13-32 0,-16-9-49 16,11 24-100-16,-24-3-289 0,-21-7 25 0,30 29 340 15</inkml:trace>
  <inkml:trace contextRef="#ctx0" brushRef="#br0" timeOffset="53596.3332">1167 3592 1782 0,'0'0'31'0,"22"7"-31"0,5-14 5 16,12-9 8-16,8-3-1 0,5-7 4 0,6 0-11 15,4-1 1-15,2-3-23 0,9 7-68 0,-13-15-295 16,11 15-258-16,-2 3 28 0,-10 1 471 0</inkml:trace>
  <inkml:trace contextRef="#ctx0" brushRef="#br0" timeOffset="54502.5635">15409 8416 1767 0,'-28'16'44'16,"28"-16"-14"-16,0 0-17 0,0 0-8 15,0 0 2-15,0 0 5 0,0 0 7 0,0 0 7 16,27 20 0-16,-3-11-1 0,7-1-6 0,8 1-1 15,8-1-7-15,8-1-3 0,3 2-5 0,7-1-1 16,2 2-3-16,2 1 2 0,-1-1-2 0,-2 0 1 16,-4 1 1-16,-3 0 1 0,-4 1-3 0,-4 4 3 15,-8 0-2-15,-8-1 0 0,-8 2 0 16,-10 2 2-16,-9 0-3 0,-9 6 5 0,-10 4-6 16,-11 5 6-16,-9 5-5 0,-12 2-10 0,-7 4 19 15,-5 1-18-15,-7-4 16 0,0 3-2 0,-1-7-7 16,0-2 5-16,6-4-5 0,4-4 1 0,10-4-13 15,6-6-11-15,14-1-31 0,1-13-52 16,26 16-126-16,-4-20-363 0,0 0 8 0,24 3 186 16</inkml:trace>
  <inkml:trace contextRef="#ctx0" brushRef="#br0" timeOffset="55065.0951">17287 9156 1590 0,'-34'-1'66'0,"34"1"-17"0,-35-11-4 0,16 7-10 16,-2-2-7-16,-1 4-10 0,-4 0-6 16,1 4-1-16,-3 3-2 0,1 3 1 0,0 4 1 15,3 4 6-15,-1 3-1 0,2 6 5 16,3 2-6-16,0 6 6 0,3 0-6 0,4 1 6 15,2-4-6-15,5-2 2 0,5-4-12 0,5-6-5 16,-4-18 0-16,28 24 0 0,-3-20 0 0,6-5 0 16,8-8 0-16,9-5 0 0,6-13 0 0,5-7 0 15,4-9 0-15,0-11 0 0,4-5 0 0,0-7 0 16,0-2 0-16,0-2 0 0,-6-2 0 16,-3 5 0-16,-7 0 0 0,-6 4 0 0,-6-1 0 15,-9 1 0-15,-5 3 0 0,-10 3 0 0,-4 7 0 16,-4 8 0-16,-6 8 0 0,-2 14 0 15,1 20 0-15,0 0 0 0,-21 2 0 0,7 20 0 16,-7 14 0-16,-4 19 0 0,-5 15 0 0,-2 11 0 16,-1 8 0-16,2 4 0 0,4 0 0 0,4 2 0 15,6-5 0-15,5-4 0 0,8-8 0 16,8-12 0-16,13-4 0 0,6-16-50 0,23 8-143 16,-16-19-378-16,29-6-63 0,-2-10 36 0</inkml:trace>
  <inkml:trace contextRef="#ctx0" brushRef="#br0" timeOffset="55190.0587">18763 9490 2047 0,'-40'1'0'15,"3"-3"0"-15,1-4 0 0,2-3 0 16,0-3 0-16,0-2 0 0,-5-7-23 0,8 8-138 16,-25-14-402-16,19 1-74 0,-5-6 12 0</inkml:trace>
  <inkml:trace contextRef="#ctx0" brushRef="#br0" timeOffset="57264.6839">2309 6978 650 0,'0'0'69'16,"0"0"-77"-16,0 0-12 0,0 0 2 0,11-20 21 16,-11 20 2-16,0 0 6 0,26-20 2 0,-26 20 3 15,24-14 2-15,-24 14-1 0,30-12 7 0,-30 12 7 16,34-11 7-16,-15 5-3 0,1 2-3 0,2 0-7 16,3 1-5-16,-1-2-4 0,4 1-1 0,-1-2-1 15,4 0 0-15,1-5 3 0,3 2 1 0,-1-8 3 16,4 1-2-16,0-6 5 0,2-1-4 15,1-3 5-15,2-2-9 0,-1-4 0 16,2 3-8-16,-3-5 3 0,3 2-10 0,0-4 7 16,0-2-12-16,-1-2 9 0,4-2 7 0,-2-2-25 15,0 1 27-15,1-3-27 0,-1 1 7 0,3-1 11 16,-1-1-10-16,0 1 11 0,-1-1-11 0,-1 0 10 16,0-1-11-16,-1 4 10 0,0-2-11 15,-4 0 11-15,1 1 9 0,-3 0-24 0,1 4 27 16,-1-1-27-16,-1 2 8 0,1-1 10 0,-1 0-11 15,3 0 9-15,-1-2-9 0,1 0 10 0,2 2-10 16,0-2 10-16,0 1-11 0,2 2 11 0,2-1 9 16,0-1-27-16,2 2 28 0,0-3-28 15,1 3 8-15,3 2 10 0,1 1-9 0,1 5 9 16,1 2-10-16,1 3-2 0,-1 3-10 16,0 3 5-16,-2 4-4 0,3 3 13 0,-4 2-1 15,1 3 3-15,-5 2-2 0,3 5 3 0,-1 0 0 16,1 2-1-16,-1 3 2 0,1 0-2 0,-1 3 2 15,1 2 1-15,1 1 6 0,-2 2 1 0,0 4 5 16,-2-1-4-16,0 4 2 0,-2 2-4 0,3 3 7 16,-3 1-2-16,2 3 9 0,-2 0-6 0,1 5 6 15,-3 0-9-15,4 2 5 0,-3-1 8 16,3 1-30-16,1-5 32 0,4 0-28 0,0-6 14 16,4 0 6-16,2-6-6 0,5-2 1 0,0-4-4 15,7-1 0-15,-1-4-5 0,4-3 0 16,4-5-2-16,-2-3-2 0,4-3 0 0,0-3-2 15,0-3 3-15,3-3-5 0,-1-5 5 0,0-2-6 16,0-4-14-16,-3-4 30 0,0-4-26 16,0-3 29-16,-2 0-8 0,0-3-9 0,-2 0 8 15,-1-3-12-15,-4 1 12 0,-2-2-12 0,0 0 10 16,-2-1-11-16,1 1 10 0,1-3-11 0,0 2-8 16,0 1 27-16,2 1-27 0,-3 4 27 0,1 0-9 15,-3 2-9-15,1 3 8 0,1-1-16 0,0 3 5 16,-3-1-10-16,1 3 8 0,-2 1 0 0,-1 2 11 15,-4 2-6-15,2 3 7 0,-3 1-4 16,-2 1 5-16,2 2-3 0,-2 0 4 0,1 3 2 16,-2 0 7-16,2 3 0 0,-2-2 6 0,3 4 14 15,-1 0-36-15,2 2 36 0,-1 2-36 0,3 3 14 16,3 1-1-16,2 6-5 0,0 1-2 0,3 2-17 16,3 4 35-16,0-1-34 0,3 3 33 0,-1-1-18 15,0-2-2-15,2-1 4 0,3-1-2 16,2-2 1-16,4 0-1 0,1-3-2 0,2-4 1 15,-2-1-2-15,0-4 2 0,1-1-2 0,4-3 3 16,4-4 12-16,1-1-31 0,3-2 31 0,2-2-32 16,-3-2 15-16,3 0 6 0,2 0-6 0,-2 0 5 15,4 0-6-15,-4 1 3 0,-4 2-7 0,0 3 5 16,-1 2-3-16,-1 2 6 0,-1 3-1 0,-4 4 2 16,-4 4 0-16,-3 3 2 0,-7 4 1 15,-4 5-1-15,-3 4 2 0,-7 4-7 16,-3 4 6-16,-2 3-4 0,-5 6 11 0,-5 3-5 15,-4 2 11-15,-5 1 13 0,-2 6-28 0,0-3 28 16,-1 4-26-16,1-4 6 0,5 3 9 0,0-5-11 0,6 2 7 16,2-1-11-16,5-2 5 0,6-2-10 15,1-3 6-15,6-2-7 0,0-1 6 0,2 0-7 16,1-1 6-16,4 0-6 0,4-3 5 16,-1 1-5-16,3-1-11 0,-1-1 29 0,0 2-28 15,0-2 27-15,-1 1-9 0,-3 2-6 0,2-1 6 16,-3 3-6-16,0 0 5 0,-2 4-5 0,-7 1 5 15,1 2-6-15,-7 3 7 0,-2 1-8 0,-1 1 8 16,-4-1-8-16,-1 1 9 0,-3 0-10 0,-2 1-8 16,-3 2 22-16,-2 1-22 0,-3-1 23 15,3 1-6-15,-1 0-9 0,-1-2 8 0,2 3-8 16,0 2 8-16,4-2-10 0,0-2 10 0,6 0-11 16,1-2 10-16,1 0-9 0,5 0-9 0,-1-1 26 15,4 1-24-15,1-2 24 0,-1 2-6 0,1-1-9 16,0 0 9-16,0 2-9 0,0-1 7 0,1 0-8 15,1 1 9-15,-2-1-9 0,1-1 9 16,-4 2-9-16,-1-1 9 0,0 0-8 16,-4 2-6-16,-2-3 25 0,-4 2-25 0,-3 1 27 15,0 2-6-15,-5 0-8 0,0 2 10 0,-5-1-11 16,-1 1 7-16,-2 0-11 0,1-1 7 0,-3 0-8 16,4 0 7-16,1-3 7 0,1 1-22 0,3-5 21 15,3 1-21-15,3-1 7 0,5-2 8 0,3 0-8 16,3-2 7-16,3 0-8 0,2 1 8 15,2-1-7-15,1 0 7 0,-1 2-7 0,-1-1 7 16,-2 2-7-16,-2 0 8 0,2 1-8 0,-3-1-3 16,-2 1 25-16,1 0-19 0,-3 0 24 0,1 0-12 15,-5 0-9-15,0 0 4 0,-2 1-9 0,-2 0 7 16,-4 0-8-16,-2-2 8 0,-3 0-8 0,-1-3 7 16,2 1-9-16,0 2 6 0,3-1-10 0,3 4-9 15,3 0 20-15,4 3-23 0,2 1 25 16,2-5-10-16,6-1-9 0,-1-2 4 0,4 0-16 15,-2-1 2-15,4-1-25 0,-3-10-17 0,12 8-80 16,-16-26-152-16,15 4-247 0,3-5 10 0,-7-17 376 16</inkml:trace>
  <inkml:trace contextRef="#ctx0" brushRef="#br0" timeOffset="57952.2889">4200 5990 996 0,'31'-15'-59'16,"-31"15"-13"-16,0 0-13 0,2 22 13 0,-10 7 40 15,-12 8 16-15,-5 9 11 0,-7 7 17 16,-8 6 20-16,1 9 33 0,-9 8 28 0,5 13 10 15,-13 5 15-15,5 22-15 0,-13 1-37 0,4 17-8 16,-11 9-8-16,3 12-7 0,-10-2 9 16,5 11-3-16,-6-11-10 0,7 2-9 0,1-15-9 15,10-12 4-15,9-16-18 0,10-23-16 0,19-21 1 16,10-23-50-16,25-15-29 0,5-30-54 0,34 0-89 16,-2-30-141-16,17-27-100 0,27-2 226 0</inkml:trace>
  <inkml:trace contextRef="#ctx0" brushRef="#br0" timeOffset="58217.9163">6902 5447 1561 0,'-21'21'29'0,"-11"6"-20"0,-5 10-1 16,-6 7-6-16,-4 8 17 0,-7 11 9 0,-3 11-20 15,-10 10 13-15,-4 15-20 0,-8 8-9 16,-7 12 22-16,-4 11-9 0,-6 6-7 0,-2 7 5 0,1 4-3 16,-4 6 0-16,5-1 0 0,2-5 1 0,7-5-4 15,13-15-13-15,13-15 10 0,17-15 0 16,16-19-35-16,23-14-11 0,5-26-48 0,32 2-61 16,-5-32-36-16,36 4-54 0,-5-23-60 15,14-20-49-15,24 6 166 0,-16-34 194 0</inkml:trace>
  <inkml:trace contextRef="#ctx0" brushRef="#br0" timeOffset="58483.5405">9658 5156 1524 0,'-59'59'103'0,"12"19"-53"0,-12 9-26 0,-8 13 15 15,-10 9-29-15,-3 7 7 0,-10 5 1 0,-1 9-13 16,-9 3 0-16,-3 5-7 0,-3 6 4 0,-6 7-3 16,1 9 0-16,0 4 2 0,-3 8-3 15,4-2 4-15,4-1-3 0,7-6 3 0,13-12-1 16,14-11-3-16,20-19 6 0,16-17 2 0,21-26-32 16,19-29 6-16,26-25-26 0,16-30-14 0,36-20-8 15,13-38-32-15,35-14-39 0,5-43-107 0,24-14-255 16,31-5 16-16,4-30 373 0</inkml:trace>
  <inkml:trace contextRef="#ctx0" brushRef="#br0" timeOffset="58733.5436">12611 4783 1482 0,'-49'58'58'0,"-18"9"-14"16,1 18 19-16,-18 10 3 0,0 15-17 0,-15 10 1 15,-5 13-19-15,-11 7-17 0,-3 10-10 16,-4 8-5-16,-6 7-1 0,-7 10 0 0,-7 7 5 16,-3 7-5-16,3 5-6 0,-1-1 14 0,7 0 9 15,11-7-7-15,9-8 2 0,17-17-9 16,15-14-2-16,17-21 0 0,18-21 1 0,22-23-34 16,19-26-1-16,26-15-21 0,9-30-30 0,31-11-16 15,5-31-16-15,36-14-30 0,2-37-38 16,33-10-110-16,16-23-155 0,9-33 77 0,34 4 374 15</inkml:trace>
  <inkml:trace contextRef="#ctx0" brushRef="#br0" timeOffset="58967.9123">14925 5423 1507 0,'-61'71'257'0,"-9"24"-215"16,-15 10-21-16,-8 5-10 0,-8 2 13 0,-4 7-6 15,-5-2-5-15,2 3 5 0,-6 3 0 0,-4 5-12 16,-5 4 1-16,-4 7 8 0,1 5-12 0,2 4-2 16,1 2 1-16,6 3-3 0,11 1 1 0,10-5 0 15,14-8 2-15,15-13-7 0,17-19-17 0,18-22 12 16,25-21-23-16,14-27-36 0,32-16-9 16,10-30-38-16,38-9-51 0,1-37-20 0,40-2-98 15,4-26-202-15,14-27 57 0,32 1 356 0</inkml:trace>
  <inkml:trace contextRef="#ctx0" brushRef="#br0" timeOffset="59202.3244">16954 6297 1826 0,'-102'85'40'0,"-1"6"-29"0,0 3 5 16,2 5-1-16,-2 3-21 0,-2 0 21 15,3 5-6-15,0-3-12 0,2 0 10 0,4 1-13 0,6-5-7 16,4-4 17-16,9-5-4 0,11-8-18 16,14-5 5-16,10-10-25 0,15-5-22 0,5-12-9 15,21 1-35-15,-3-20-22 0,26 8-32 16,-6-24-7-16,28 9-16 0,-8-17 2 0,20-1-8 16,5-9-13-16,9-15 14 0,19 4-44 0,-5-36 230 15</inkml:trace>
  <inkml:trace contextRef="#ctx0" brushRef="#br0" timeOffset="59405.4542">18127 7366 1579 0,'-51'60'44'0,"-1"6"-5"0,-9 3-17 0,0 7 8 16,-8-1 23-16,1 9-18 0,-6-1 8 0,-2 3-15 15,1 0-26-15,2-3 12 16,2 1-5-16,7-5-18 0,8-6 14 0,6-6-25 15,12-12-6-15,10-12-3 0,16-7-32 0,6-19-17 16,26 0-30-16,-3-29-50 0,33 6-84 0,-5-17-246 16,17-22 5-16,19 4 283 0</inkml:trace>
  <inkml:trace contextRef="#ctx0" brushRef="#br0" timeOffset="59577.2984">19106 7811 1464 0,'-17'39'37'0,"-11"3"-32"0,-7 8 12 16,-9 1 0-16,0 7 24 0,-8-6-9 0,2 7 7 16,-7 0 5-16,2 4-34 0,-3-4 19 0,2 1-25 15,3-8-8-15,3-3 8 0,7-3-19 0,5-7-6 16,14-3-42-16,2-19-52 0,31 9-120 16,-9-26-304-16,28-2 29 0,13-4 270 0</inkml:trace>
  <inkml:trace contextRef="#ctx0" brushRef="#br0" timeOffset="59717.9226">19718 8375 1867 0,'-55'28'14'0,"5"-2"-32"16,-1-6-17-16,14 3-55 0,-10-19-87 0,29 5-401 15,-13-3 14-15,-2-10 146 0</inkml:trace>
  <inkml:trace contextRef="#ctx0" brushRef="#br1" timeOffset="63765.3234">1544 10301 448 0,'0'0'4'0,"23"17"0"0,-23-17 21 16,21-3 30-16,-21 3 22 0,28-10 30 0,-10 5-9 16,-18 5 12-16,34-14-10 0,-34 14 2 0,32-17-7 15,-32 17-9-15,24-15-12 0,-24 15-10 0,0 0-7 16,0 0-1-16,20-14 2 0,-20 14-7 0,0 0-8 16,0 0-17-16,-22-14-14 0,22 14-7 0,-36-14-5 15,15 5 0-15,-2 1 11 0,-2-4-31 0,-2-3 31 16,1-3-31-16,-2-4 18 0,1-3 3 15,0-4-4-15,3-5 6 0,1-2-7 0,2-4 8 16,0-2-9-16,4-1 8 0,3-3-9 16,-1 2 10-16,3-2-10 0,0 2 10 0,2 2-8 15,3 2 8-15,1 5 9 0,1 0-26 0,0 5 26 16,1 1-26-16,1 3 11 0,0 2 5 0,1 2-4 16,1 2 5-16,-1-1-5 0,2 2 4 15,3 1-5-15,2-2 3 0,4 1-3 0,7-3 1 16,7-1-2-16,5 3 3 0,3 0-5 0,2 7 4 15,-4 4-6-15,-2 8-6 0,-4 5-3 0,-4 8-5 16,-4 5 4-16,-6 12-5 0,-6 6 7 0,-6 12-10 16,-9 5 16-16,-7 9-7 0,-7 0 2 0,-5 6 29 15,-5 2-16-15,-3 0 26 0,1 2 2 0,-5-3-12 16,4-1 13-16,-1-2-12 0,6-3 14 16,2-7-11-16,9-4-3 0,5-13 18 15,9-4-30-15,9-8 18 0,9-5-19 0,7-2-5 16,8-3 3-16,9-2-2 0,6-5 2 0,9-4-2 15,7-6-1-15,8-7 0 0,8-8-11 0,8-3-12 16,1-13-39-16,15 8-51 0,-9-24-105 0,24 9-267 16,-9-1-61-16,-6-10 224 0</inkml:trace>
  <inkml:trace contextRef="#ctx0" brushRef="#br1" timeOffset="64030.9081">2955 9975 1453 0,'4'-19'67'0,"-4"19"-27"0,6-21 5 0,-6 21-18 16,12-18-2-16,-12 18-9 0,0 0-10 0,0 0 0 15,0 0 1-15,0 0-2 0,0 26-4 0,-5-4 3 16,-2 8-10-16,-3 4 4 0,-1 4-7 0,0 0 8 15,-1-2 15-15,0-4-32 0,3-2 2 16,1-9-52-16,10 2 1 0,-2-23-24 0,13 22-21 16,-13-22-32-16,30 0-134 0,-5-5-188 15,-7-20 29-15,20 9 437 0</inkml:trace>
  <inkml:trace contextRef="#ctx0" brushRef="#br1" timeOffset="64171.5387">3151 9497 1249 0,'-38'-29'312'0,"3"26"-267"0,-2-2-8 16,9 5-8-16,3-2-1 0,8 6-9 0,17-4-11 16,-23 3-25-16,23-3-54 0,0 0-40 0,15 16-92 15,-15-16-92-15,33-7-208 0,5 16 6 0,-8-21 468 16</inkml:trace>
  <inkml:trace contextRef="#ctx0" brushRef="#br1" timeOffset="64405.9073">3993 9394 1079 0,'0'0'71'0,"-15"-29"-29"0,6 11-13 0,-5-4-8 15,-1 2-12-15,-3 2 3 0,-3 2 1 0,-3 2 13 16,-1 6 4-16,-3 1 10 0,4 8 2 16,-6 0 7-16,5 12 8 0,-7-1-6 0,7 11 0 15,-5 1-18-15,4 10-4 0,1 4-13 0,0 7 3 16,2 5 7-16,1 3-26 0,2 1 20 0,3 4-24 15,2 0 2-15,5-1 9 0,4-5-14 16,4-8-1-16,8-1-51 0,-1-12-14 0,17 7-57 16,-22-38-75-16,42 41-180 0,-15-22-150 0,-10-17 172 15</inkml:trace>
  <inkml:trace contextRef="#ctx0" brushRef="#br1" timeOffset="64562.1881">3449 9752 1526 0,'-20'2'171'0,"20"-2"-143"16,0 0-25-16,0 0-8 0,27-4 4 0,-4-1 1 15,10-3 1-15,9-4-10 0,10-2-38 0,0-14-69 16,23 20-168-16,-2-17-287 0,-6-3 10 0,10 11 427 16</inkml:trace>
  <inkml:trace contextRef="#ctx0" brushRef="#br1" timeOffset="64812.1976">5283 9327 1375 0,'-24'3'43'0,"24"-3"-13"0,-35 20-3 15,22-2 4-15,-3 1-1 0,4 10 4 0,-4 4-11 16,5 8 6-16,-2 5 7 0,3 6-30 0,-1 1 20 16,3 4-28-16,-2-1 1 0,4-2 8 0,3-1-30 15,2-4 6-15,6 0-28 0,-3-11-15 0,14 3-45 16,-16-41-147-16,20 41-176 0,-5-21-96 0,-15-20 285 16</inkml:trace>
  <inkml:trace contextRef="#ctx0" brushRef="#br1" timeOffset="64984.0292">4941 9737 1549 0,'0'0'138'0,"0"0"-88"16,0 0-30-16,0 0-16 0,2 18-3 16,-2-18 1-16,29 3 3 0,-3-5 0 0,7-3-1 15,7-5-2-15,7-5-11 0,9-2-24 0,-3-12-47 16,14 13-70-16,-16-26-98 0,22 15-228 0,-5-2-45 15,-12-12 259-15</inkml:trace>
  <inkml:trace contextRef="#ctx0" brushRef="#br1" timeOffset="65327.7744">5823 9238 1172 0,'-24'21'258'0,"-5"-15"-150"0,11 15-20 15,-10-6-17-15,7 11-10 0,-3-2-23 0,3 6-3 16,-1 2-13-16,4 3 3 0,-1 1-11 0,3 0-10 15,0 2 21-15,3 2-24 0,1-2 21 0,3 3-10 16,1-2-10-16,0 0 7 0,3-4-9 16,2-2 9-16,-1-4-6 0,4-5 3 0,1-4-4 15,-1-20 0-15,6 28-3 0,-6-28 3 0,0 0-2 16,16 17 0-16,-16-17 2 0,0 0-3 0,22-1 4 16,-22 1-1-16,24-16 3 0,-24 16 0 15,31-31 2-15,-14 11-3 0,-1 0 2 0,1 0-3 16,-1 1 3-16,-1 2-1 0,-15 17 1 0,25-24-2 15,-25 24-4-15,0 0 0 0,20-10 0 16,-20 10 0-16,0 0 0 0,17 12 0 0,-17-12 0 16,15 27 0-16,-5-9 0 0,-1 1 0 0,1 3-9 15,-1-1-12-15,2 1-17 0,-3-3-8 0,5 4-18 16,-13-23-12-16,30 40-44 0,-30-40-51 0,39 32-126 16,-22-19-272-16,5-11 63 0,9 10 377 0</inkml:trace>
  <inkml:trace contextRef="#ctx0" brushRef="#br1" timeOffset="65671.5237">6168 9699 1428 0,'-30'15'140'16,"30"-15"-79"-16,0 19-18 0,0-19-2 15,10 21-8-15,-10-21-4 0,22 19-8 0,-5-11-2 16,3-3-7-16,2 0-4 0,3-5-5 0,1-2-3 15,1-2 1-15,-1-1 0 0,2-1 0 0,-2-1 0 16,-2-2 0-16,-3 0-1 0,-21 9 3 0,27-22-3 16,-27 22 4-16,11-24-3 0,-11 24 2 15,1-27-2-15,-1 27 0 0,-10-29-4 0,10 29 0 16,-21-25-5-16,21 25 2 0,-33-21-1 16,14 15 4-16,-3 3 1 0,-1 3 7 0,-1 4 6 15,-2 2 9-15,3 8 11 0,-4 1 1 0,2 7 6 16,-1 1-11-16,2 5 1 0,1 1-11 0,3 1-3 15,5 0-14-15,2 0 0 0,6-5 0 0,5-3 0 16,5-2-2-16,5-3-15 0,6 0-20 0,3-7-19 16,10 4-45-16,-5-20-74 0,27 18-89 15,-20-26-120-15,25 5-173 0,11 7 104 0,-10-23 453 16</inkml:trace>
  <inkml:trace contextRef="#ctx0" brushRef="#br1" timeOffset="66254.767">7954 9351 951 0,'-13'-28'167'0,"9"4"-115"0,-5-8 9 15,6 5-11-15,-4-6 1 0,1 5-20 0,-5-1 1 16,1 9 7-16,-7-1 18 0,17 21 3 0,-29-19-5 16,29 19-11-16,-34 0-11 0,16 8-9 0,-3 4-6 15,0 9 3-15,-4 4-9 0,-2 9 7 0,-2 8-14 16,-3 7 10-16,-1 6-10 0,2 5 13 16,-1 1-9-16,3 0-4 0,2-2 16 0,3 1-23 15,4-4 15-15,2 2-7 0,6-6-12 0,6-3 7 16,5-5-18-16,1-7 0 0,6-1-25 0,0-10-15 15,11 3-34-15,-17-29-26 0,40 38-67 16,-40-38-84-16,33 0-232 0,-6 5 13 0,-16-22 401 16</inkml:trace>
  <inkml:trace contextRef="#ctx0" brushRef="#br1" timeOffset="66949.3433">7273 9702 1644 0,'0'0'100'0,"0"0"-63"15,0 0-17-15,0 0-6 0,26 6 4 16,-5-10 7-16,7 2-3 0,3-6-4 0,11 0-6 16,3-3-5-16,4-1-6 0,6-1 1 15,1-1-3-15,0 0 4 0,-1 0-4 0,-3 2 1 16,-3 1-2-16,-4 3 2 0,-4 2-2 0,-7 4 2 16,-1-1 1-16,-10 4-2 0,-4 2 2 0,-19-3-2 15,19 8 1-15,-19-8 0 0,0 0 4 0,-3 23-3 16,3-23 4-16,-18 27-4 0,18-27 2 0,-34 34-3 15,13-15 2-15,-3 2-3 0,0 2 7 16,-1 0-2-16,2 1 10 0,3-3 0 16,1 1 3-16,4-2-4 0,4-1-1 0,11-19-8 15,-11 31 1-15,11-31-6 0,4 25 1 0,-4-25-1 16,20 17 1-16,-20-17-2 0,32 10 1 0,-12-10 0 16,6-3-1-16,4-7 1 0,2-2-4 0,2-3-3 15,-1-4-8-15,-4-1 2 0,-1-5-5 0,-4 1 10 0,-2 0 1 16,-5 0 7-16,-2 1-1 15,-6 0 4-15,-3 1-5 0,-1-1 5 0,-3 3-2 16,-4-2 2-16,0 2-2 0,-3 2-13 0,5 18 12 16,-10-25-13-16,10 25 29 0,0 0-9 0,-6-17 15 15,6 17-11-15,0 0-14 0,0 0 10 0,0 0-4 16,0 0-1-16,0 0 2 0,0 0 1 0,17 11-9 16,-17-11 26-16,23 12-12 0,-23-12 11 15,30 14-13-15,-30-14-2 0,28 19 2 0,-28-19-5 16,21 23 1-16,-21-23-2 0,20 30 1 0,-13-11-2 15,-1 3 2-15,-3 3-3 0,-2 2 3 0,-4 2-2 16,0 1 3-16,-3 0-5 0,-2-1 4 16,0-1-4-16,-1-1 4 0,1-3-4 0,1-2 3 15,-1-4-3-15,8-18 3 0,-7 25 0 0,7-25 0 16,0 0-1-16,0 0 0 0,0 0 0 16,0 0 0-16,0 0 0 0,30-32 0 0,-11 6 0 15,1-3 0-15,5-5 0 0,-2-1 0 0,1 0 0 0,-1 0 0 16,-3 1 0-16,-2 2 0 0,-2 1 0 0,-2 2 0 15,-2 3 0-15,-1 4 0 0,-5 3 0 16,-6 19 0-16,10-24 0 0,-10 24 0 0,0 0 0 16,0 0 0-16,0 0 0 0,0 0-46 0,0 0 0 15,0 0-19-15,28 12-3 0,-28-12-29 16,39 19-31-16,-39-19-51 0,57 18-58 0,-31-20-23 16,16 10-114-16,8 8-27 0,-13-22 256 0</inkml:trace>
  <inkml:trace contextRef="#ctx0" brushRef="#br1" timeOffset="67183.7214">9212 9618 1400 0,'0'0'143'0,"-34"-7"-61"15,17 4-14-15,-6-5-20 0,3 3-14 16,-4-2-6-16,4 3-2 0,-3-2 3 0,4 5 2 16,-1-1-2-16,2 4 3 0,-1 0-4 0,2 6 2 15,-3 1-8-15,1 6-5 0,-2 3-17 0,0 6 0 16,0 2 0-16,1 1 0 0,1 2 0 0,2 0 0 15,2-2 0-15,5-2 0 0,3 0 0 16,5-5 0-16,4-2 0 0,-2-18 0 0,17 28 0 16,-17-28 0-16,37 17-29 0,-13-16-35 0,12 2-33 15,-5-19-56-15,26 18-124 0,-22-15-319 0,15-6 27 16,4 5 308-16</inkml:trace>
  <inkml:trace contextRef="#ctx0" brushRef="#br1" timeOffset="67511.8512">9250 9722 1427 0,'-16'28'107'0,"16"-28"-70"15,-10 18-3-15,10-18-12 0,0 0-7 0,13 19 3 16,-13-19 9-16,32 5 6 0,-6-5 3 0,-3-5-4 16,6 2-5-16,0-4-3 0,1 1-7 15,0-2-3-15,-2 0-7 0,-4-3 1 0,-3 0-3 16,-4-2-1-16,-17 13-3 0,24-26 3 0,-24 26-3 15,10-25 1-15,-10 25-2 0,-3-24 3 16,3 24-3-16,-13-21 1 0,13 21-6 0,-22-16 1 16,22 16-3-16,-33-9 1 0,15 6 2 0,-2 5 2 15,1 1 4-15,0 3 6 0,-1 5 10 0,-2 0 4 16,3 5 9-16,0 1-7 0,2 2 1 16,2-2-12-16,3 2-2 0,2-2-6 0,10-17-3 15,-5 33-3-15,5-33-1 0,10 29-8 0,-10-29-5 16,23 25-13-16,-23-25-14 0,31 22-20 0,-31-22-39 15,42 18-86-15,-42-18-90 0,47 9-12 0,-25-13-51 16,15-3-105-16,20 16 206 0,-18-27 239 0</inkml:trace>
  <inkml:trace contextRef="#ctx0" brushRef="#br1" timeOffset="67824.3385">10489 9583 1571 0,'0'0'119'0,"0"0"-48"0,0 0-24 16,0 0-11-16,0 0-15 0,0 0 1 15,0 0-6-15,-11 24 3 0,2-7-5 16,2 3 3-16,-3 0-8 0,1 3 2 0,0 0-8 16,-1 1 1-16,2-1-6 0,1 0 4 0,3-2-12 15,3-4-8-15,4 2-18 0,-3-19-16 0,17 27-24 16,-17-27-24-16,31 19-47 0,-31-19-93 0,30-10-317 16,-4 10 29-16,-8-18 313 0</inkml:trace>
  <inkml:trace contextRef="#ctx0" brushRef="#br1" timeOffset="68261.8772">10692 9333 1431 0,'-21'8'74'16,"21"-8"-70"-16,0 0-6 0,22 1 3 15,-22-1-1-15,27-1-5 0,-27 1 0 0,28 0 0 16,-28 0 1-16,30 6 5 0,-13-2-2 0,0 3 2 15,-17-7-1-15,33 18 6 0,-33-18 3 0,31 26 13 16,-31-26 9-16,26 27 9 0,-26-27-3 0,19 27-1 16,-19-27-6-16,9 24 0 0,-9-24-1 0,1 22-2 15,-1-22-4-15,-3 17-2 0,3-17-4 16,0 0-17-16,-20 22 13 0,20-22-19 16,-22 13 28-16,22-13-13 0,-25 10 13 0,25-10-13 15,-26 12-1-15,26-12 4 0,-23 14-2 0,23-14 2 16,0 0-5-16,-22 23-1 0,22-23-5 0,0 0 0 15,-3 20-1-15,3-20 3 0,0 0-1 0,14 21 5 16,-14-21 0-16,20 14 2 0,-20-14-1 0,24 12 1 16,-24-12-1-16,28 13 0 0,-28-13-3 15,28 15 1-15,-28-15-5 0,21 14-1 0,-21-14 0 16,0 0 0-16,12 24 0 0,-12-24 0 0,-3 22 0 16,3-22 0-16,-13 29 0 0,13-29 0 15,-27 32 0-15,10-17 0 0,-5 0 0 0,-1-1 0 16,-1 0 0-16,1-2 0 0,3 0-6 0,1-5-21 15,19-7-15-15,-28 7-19 0,28-7-45 0,-17-5-81 16,17 5-249-16,0 0-167 0,19-15 55 16,-19 15 518-16</inkml:trace>
  <inkml:trace contextRef="#ctx0" brushRef="#br1" timeOffset="68636.8346">12105 9604 1148 0,'0'0'98'0,"18"-26"-11"0,-18 26 18 16,6-17-28-16,-6 17-9 0,0 0-42 0,0 0-15 15,-32-13-5-15,13 17 1 0,-6 2 7 0,-1 6-5 16,-5 1 26-16,0 8-5 0,-7-2 9 16,4 8 5-16,-3-3-12 0,4 4 2 15,3-3-13-15,4-1-2 0,7-2-15 0,5-4-1 16,14-18-7-16,-6 29-4 0,6-29-8 0,22 22-4 15,1-12-15-15,5-8-10 0,15 3-29 0,-5-15-37 16,23 16-89-16,-19-20-203 0,16 6-131 0,4 4 68 16,-11-16 466-16</inkml:trace>
  <inkml:trace contextRef="#ctx0" brushRef="#br1" timeOffset="69246.2064">12477 9619 1414 0,'-22'6'135'0,"-15"-8"-62"0,10 9-6 15,-7-3-16-15,8 6-14 0,-3-2-13 0,4 6 1 16,-1 0-6-16,5 4 3 0,3 0-6 0,3 1 1 16,6 0-3-16,1 0 2 0,5 0-4 15,3 2 4-15,2-2-3 0,3-2 2 0,-5-17-5 16,22 29-1-16,-22-29-5 0,34 19 0 0,-13-12-3 16,3-5 1-16,2-1-1 0,-1-3-2 0,2-4 1 15,0-4-4-15,-2 2-2 0,-1-5-6 0,0 1-2 16,-5-3-2-16,-2-2 5 0,-1-1 1 0,-4-1 7 15,-1 0-1-15,-1 1 5 0,-2 0-4 0,0-2 5 16,-4 1-5-16,0 1 5 16,-2 1-5-16,-2 17 4 0,3-29-3 0,-3 29 2 15,1-18-1-15,-1 18 2 0,0 0 0 0,0 0 1 16,0 0-2-16,0 0 2 0,0 0 3 0,0 0 3 16,0 0 3-16,18-3 0 0,-18 3 1 0,20 6 0 15,-20-6 1-15,28 5 0 0,-11-2 3 0,0-2-6 16,0 1-10-16,-17-2 0 0,30 5 0 0,-30-5 0 15,20 6 0-15,-20-6 0 0,0 0 0 16,0 0 0-16,11 20 0 0,-11-20 0 0,-5 18 0 16,5-18 0-16,-14 25 0 0,14-25 0 0,-20 30 0 15,8-13 0-15,-3 0 0 0,2 1 0 0,-1 2 0 16,2-1 0-16,1-2 0 0,1 0 0 16,10-17 0-16,-9 23 0 0,9-23 0 0,0 0 0 15,0 0 0-15,0 0 0 0,28 14 0 16,-11-18 0-16,1-8 0 0,5-5 0 0,1-4 0 15,1-4 0-15,0 0 0 0,0-1 0 0,-2 0 0 16,-1 1 0-16,-2 3 0 0,-3 2 0 0,-2 0 0 16,-15 20 0-16,20-29 0 0,-20 29 0 0,0 0 0 15,0 0 0-15,0 0 0 0,0 0 0 0,0 0 0 16,0 0 0-16,0 0 0 0,-12 35 0 0,3-12 0 16,-1 2 0-16,0-2 0 0,4 1 0 15,1-2 0-15,8-1 0 0,0-4-33 16,11 1-40-16,-14-18-31 0,37 26-52 0,-37-26-79 15,55 7-208-15,-22-5-105 0,0-8 94 0,12 14 454 16</inkml:trace>
  <inkml:trace contextRef="#ctx0" brushRef="#br1" timeOffset="69589.9912">13454 9589 1593 0,'0'0'114'0,"0"0"-75"16,0 0-10-16,-6-20-1 0,6 20-10 0,-17-2-6 15,17 2 4-15,-30 9 2 0,30-9 8 0,-37 23-3 16,16-6 6-16,-6 1-5 0,2 2 5 16,-2 1-7-16,1 1 1 0,2-2-19 15,3 0-4-15,3-3 0 0,18-17 0 0,-23 26 0 16,23-26 0-16,-5 17 0 0,5-17 0 0,0 0 0 16,27 11 0-16,-9-12 0 0,7-4 0 0,4-2 0 15,2-3 0-15,5 2 0 0,0-3 0 0,-1 3 0 16,-3 2 0-16,-4 2 0 0,-4 1 0 0,-3 2 0 15,-21 1 0-15,28 6 0 0,-28-6 0 0,0 0 0 16,13 22 0-16,-13-22 0 0,-8 35 0 16,-2-15 0-16,-3 2 0 0,-4-1 0 0,-2-2 0 15,1-2 0-15,2 0 0 0,16-17 0 0,-24 26 0 16,24-26 0-16,0 0 0 0,-10 19-40 16,10-19-17-16,0 0-23 0,26-15-37 0,4 14-95 15,-16-24-250-15,20 2-110 0,5-2 66 0,-7-13 506 16</inkml:trace>
  <inkml:trace contextRef="#ctx0" brushRef="#br1" timeOffset="69777.4675">14098 9238 1884 0,'-31'21'62'0,"14"-5"-22"0,-6 3-8 0,-1 5-3 16,-2 5-29-16,-1 4 0 0,-1 3 0 0,4 6 0 15,1 2 0-15,2 1 0 16,1 0 0-16,2-1 0 0,0 1 0 0,1-4 0 15,2-2 0-15,1-4 0 0,3-4 0 0,-1-3-30 16,4 1-38-16,-1-11-24 0,11 9-53 0,-2-27-71 16,0 23-165-16,0-23-182 0,0 0 68 0,0 0 439 15</inkml:trace>
  <inkml:trace contextRef="#ctx0" brushRef="#br1" timeOffset="69933.7151">13629 9587 1715 0,'0'0'160'0,"-17"-4"-86"15,17 4-18-15,0 0-20 0,0 0-30 16,0 0-6-16,0 0 0 0,0 0 0 0,0 0 0 16,0 0 0-16,17 21-14 0,2-15-23 0,3-3-12 15,11 5-20-15,-3-13-71 0,26 22-122 0,-20-17-282 16,21 2-48-16,5 4 253 0</inkml:trace>
  <inkml:trace contextRef="#ctx0" brushRef="#br1" timeOffset="70458.1991">14407 9607 756 0,'-21'-12'193'15,"21"12"-32"-15,-42-8-6 0,24 14-41 0,-19-11-4 16,12 16-5-16,-15-10-14 0,8 13-3 0,-8-4-18 16,6 7-10-16,-4-2-14 0,4 3-4 0,1 0-13 15,5 1-4-15,4 1-23 0,4-2-2 0,20-18 0 16,-18 32 0-16,18-32 0 0,4 29 0 0,-4-29 0 15,23 28 0-15,-5-16 0 0,5-1 0 16,5-4 0-16,1 1 0 0,5-6 0 16,1-1 0-16,1-1 0 0,4-2 0 0,-1-2 0 0,2-3 0 15,-2-3 0-15,-2 1 0 0,-6-3 0 0,-3 0 0 16,-6-3 0-16,-1-1 0 0,-21 16 0 0,28-32 0 16,-28 32 0-16,15-33 0 0,-15 33 0 15,3-33 0-15,-3 33 0 0,-7-28 0 0,7 28 0 16,-14-20 0-16,14 20 0 0,0 0 0 0,-20-10 0 15,20 10 0-15,0 0 0 0,-25 23 0 16,25-23 0-16,-19 34 0 0,9-12 0 0,3 0 0 16,0 2 0-16,2 0 0 0,2 1 0 0,2 0 0 0,1-4 0 15,4 0 0-15,2-3 0 0,-6-18-12 0,24 30-16 16,-24-30-13-16,39 20-19 0,-18-20-17 16,9 7-37-16,-12-19-45 0,23 19-91 15,-26-24-163-15,15 3-91 0,4 6 116 0,-17-19 388 16</inkml:trace>
  <inkml:trace contextRef="#ctx0" brushRef="#br1" timeOffset="70772.3357">14823 9720 1020 0,'0'0'286'0,"0"0"-181"0,0 0-33 0,-22 0-3 15,22 0-1-15,-22 19-4 0,13-1 0 0,-8-3-12 16,6 4-4-16,-3 0-14 0,3 2 1 16,0-2-6-16,3 3 3 0,-3-3-4 0,4 1-2 15,7-20-11-15,-15 30-15 0,15-30 0 0,-4 19 0 16,4-19 0-16,0 0 0 0,0 0 0 15,0 0 0-15,21 12 0 0,-21-12 0 0,22-13 0 16,-22 13 0-16,35-28 0 0,-13 10 0 0,0-4 0 16,0 1 0-16,0-2 0 0,-3 1 0 0,-1-1 0 15,-1 2 0-15,-2 3 0 0,-15 18 0 16,22-29 0-16,-22 29 0 0,12-17 0 0,-12 17 0 16,0 0 0-16,0 0 0 0,0 0 0 0,0 0 0 15,0 0 0-15,-6 20 0 0,6-20 0 0,-5 29 0 16,5-29 0-16,-1 30 0 0,1-30 0 0,5 27 0 15,-5-27 0-15,14 19-9 0,-14-19-25 0,24 14-6 16,-7-8-4-16,-17-6-15 0,41 6-42 16,-41-6-60-16,52 0-129 0,-35-4-282 0,8-6 44 15,5 8 320-15</inkml:trace>
  <inkml:trace contextRef="#ctx0" brushRef="#br1" timeOffset="70965.0709">15493 9286 1280 0,'-13'-25'180'0,"13"25"-90"0,0 0-11 16,0 0-2-16,-29 12-18 0,14 13-6 16,-8 4-9-16,0 9-2 0,-2 3-18 0,1 5-1 15,-1 4 0-15,2 3-19 0,-4-1 22 0,1 3-16 16,2-3-2-16,0-2 4 0,2-6-17 0,2-3-4 16,7-3-20-16,1-7-12 0,8 0-28 0,-4-12-28 15,15 16-177-15,-7-35-338 0,7 26 38 16,-7-26 251-16</inkml:trace>
  <inkml:trace contextRef="#ctx0" brushRef="#br1" timeOffset="71109.2731">15136 9565 1904 0,'0'0'84'0,"-4"-22"-25"0,4 22-59 16,23-16 0-16,0 8 0 0,6 1 0 15,5 2 0-15,3-1-4 0,4 6-75 0,-8-9-62 16,18 26-172-16,-12-16-327 0,-1 9 61 0,-3 5 289 15</inkml:trace>
  <inkml:trace contextRef="#ctx0" brushRef="#br1" timeOffset="71758.9371">3156 10710 1024 0,'1'47'119'0,"-9"-2"-20"0,10 12-41 16,-7-7-11-16,8 10-14 0,-5-2-11 0,3 7 5 15,-1 3-24-15,1 5 12 0,4 4 1 16,0 6-18-16,1 7 16 0,3 8-10 15,-6 2 3-15,6 10 35 0,-4 3 0 0,3 9-5 16,-4-1 7-16,5 7-14 0,-5 0-18 0,6 7 19 16,-4 2 0-16,3 9-2 0,-6-1 2 0,2 3-16 15,-5 2 1-15,-1 2-3 0,-4-1 0 0,-2 1 0 16,-2 4-5-16,-3 0 0 0,-1 0 3 0,-3 1 1 16,-2-3 3-16,-4 3-3 0,-4-1-4 15,0-2-1-15,-4-1-5 0,1-6-2 0,-1-8 3 16,2-10 8-16,1-13-25 0,3-13-4 0,7-12-9 15,1-15-40-15,13-5-53 0,-12-33-154 16,13 4-354-16,0-12 31 0,2-30 361 0</inkml:trace>
  <inkml:trace contextRef="#ctx0" brushRef="#br1" timeOffset="72305.8587">1894 15025 957 0,'0'0'112'0,"25"-5"-54"0,-6-2-8 0,13 6 3 15,1-9 4-15,14 7-7 0,4-6-19 0,10 1-15 16,10-4-4-16,5 1-7 0,7-1-3 0,7 0-2 16,5 1 0-16,3 0-2 0,13 0 3 0,2 0-2 15,9 0 3-15,6 0-1 0,5 0 3 0,8 3 5 16,6-2 6-16,9 4 2 0,4 1 3 15,10 2-5-15,2 0 1 0,11 3 3 16,5-5 11-16,15 7 7 0,-1-8 4 0,15 3 3 16,0-5-8-16,12 0-6 0,12-1-4 0,10-1-6 15,7-3 4-15,9-3-2 0,3-3 0 0,10-3-10 16,5-1-3-16,3-1-12 0,10 0 5 0,1-1-7 16,11 1-11-16,5 2 29 0,-1 1-30 0,1 1 27 15,4 3-14-15,-1 3-2 0,4 4 4 16,-1 2 1-16,-5 4 1 0,-2 3-1 0,-8 2 1 15,-1 0 2-15,-7 2-1 0,-2-1 2 0,-15-1 1 16,-9 3 0-16,-15-2-6 0,-12 0-1 16,-12-1-4-16,-16-4-10 0,-17 0-14 0,-23-7-30 15,-17 8-50-15,-38-21-79 0,-1 22-165 0,-36-12-202 16,-33-6 67-16,-10 14 459 0</inkml:trace>
  <inkml:trace contextRef="#ctx0" brushRef="#br1" timeOffset="73055.8082">2898 10907 1457 0,'0'0'89'15,"0"0"-52"-15,0 0-18 0,0 0-6 0,0 0 3 16,0 0 0-16,0 0-4 0,0 0-6 0,0 0-1 16,-22 21-6-16,12-1 4 0,0 5-7 0,-2 4 7 15,0 2-6-15,-1 4 7 0,-1 4-8 16,2 1 9-16,0-2-8 0,0-1 10 0,3-6-5 15,2-3 9-15,3-7-5 0,4-21 2 0,2 25-4 16,-2-25 0-16,0 0 2 0,25 0 8 0,-25 0 9 16,31-25-1-16,-13 0 5 0,5-5-11 15,1-9 1-15,5-7-13 0,1-4 8 0,1-2-9 0,-2-2 11 16,2 6-7-16,-3 0 12 0,-1 3 8 16,-4 1-20-16,-1 5 21 0,-2 3-22 15,0 7 6-15,-6 9 2 0,-14 20-6 0,22-21-1 16,-22 21-1-16,0 0 1 0,0 0 0 0,11 25-1 15,-8-1 2-15,1 12 0 0,-1 6-12 0,-1 4 8 16,-1 4-8-16,1-4 0 0,3 1 6 0,2 0-10 16,0-1 3-16,7 0-17 0,1-5-3 0,10 0-18 15,0-8-7-15,12 2-29 0,-6-13-33 16,19 15-83-16,-18-27-112 0,12 13-251 0,3 2 15 16,-11-15 450-16</inkml:trace>
  <inkml:trace contextRef="#ctx0" brushRef="#br1" timeOffset="73415.1784">1227 11444 1467 0,'-1'-25'138'0,"1"25"-102"16,0 0-25-16,0 0-8 0,0 0-2 0,0 0 3 15,0 0 3-15,17 17-13 0,-13 11 31 0,4 9-30 16,-3 10 22-16,-2 6-9 0,-1 4-7 15,-2 5 15-15,-3-2-9 0,2 2 10 0,-3-1-17 16,3-6 7-16,1-5 4 0,2-7-23 0,6-5 11 16,-2-12-58-16,11 5-4 0,-17-31-27 0,40 35-59 15,-40-35-98-15,35-10-291 0,-7 4 49 0,-11-23 373 16</inkml:trace>
  <inkml:trace contextRef="#ctx0" brushRef="#br1" timeOffset="73602.6776">1329 11443 1727 0,'0'0'76'0,"0"0"-54"15,19-2-5-15,-19 2-21 0,30-6 19 0,-7-2-13 16,6 0-3-16,4-3 3 0,2-1-4 0,6 0 2 16,3-3-11-16,2 6-13 0,1-6-24 15,6 11-52-15,-14-11-59 0,17 23-85 0,-28-17-129 16,5 9-128-16,2 15 108 0,-35-15 393 15</inkml:trace>
  <inkml:trace contextRef="#ctx0" brushRef="#br1" timeOffset="73758.9269">1395 11860 1459 0,'-21'31'339'0,"1"-24"-280"0,20-7-37 15,0 0-19-15,0 0-6 0,0 0 0 0,22 2 2 16,0-5 1-16,7-3-1 0,9-3 1 0,6-3-10 15,12 2-17-15,2-9-53 0,21 18-143 0,-15-15-391 16,17 5 15-16,5 5 279 0</inkml:trace>
  <inkml:trace contextRef="#ctx0" brushRef="#br1" timeOffset="74493.2948">12245 14167 211 0,'8'-17'111'0,"-4"-2"23"0,-4 19 8 0,10-19 20 15,-10 19 44-15,0 0-12 0,0 0-18 0,0 0-24 16,0 0-38-16,0 0-22 0,0 0-21 16,0 0-14-16,0 0-11 0,0 0-6 0,0 0-7 15,0 0-4-15,0 0-9 0,0 0-7 16,0 0-6-16,0 0-5 0,0 0-2 0,0 0 0 16,0 0 0-16,27 17 2 0,-9-5 0 0,5 0 2 15,6 2-4-15,6-1 2 0,7 0-3 0,5 2 1 16,2-2 0-16,2 0 2 0,1 2-4 0,-1 1 4 15,-1 0-4-15,-4 6 3 0,-7-1-2 0,-6 2 2 16,-7 2-2-16,-8 1 3 0,-7 3-5 0,-8 1 7 16,-5 2-6-16,-7 0 6 0,-6 2 9 15,-6 0-22-15,-5-1 21 0,-4 1-19 0,-6-1 4 16,-5-2 7-16,-7 2-7 0,-1-1 5 16,-3-3-5-16,0-2 3 0,0-2-7 0,4-4-2 15,3 0-9-15,3-8-5 0,10-1-9 0,1-7-6 16,12 1-11-16,1-9-18 0,18 3-51 0,0 0-69 15,0 0-125-15,24-21-254 0,3-2 58 0,20 13 411 16</inkml:trace>
  <inkml:trace contextRef="#ctx0" brushRef="#br1" timeOffset="75026.4277">14269 15248 1155 0,'-27'-24'114'0,"6"8"-36"0,-9-7-42 0,3 11 22 15,-11-6-14-15,8 12 18 0,-12-7-2 0,2 11-8 16,-9-2-9-16,1 7-9 0,-5 0-4 16,3 7-2-16,-3 1-4 0,4 4-3 0,-3 0-6 15,4 5-15-15,3-2 31 0,6 4-27 0,5-1 25 16,7 0-13-16,6-1-10 0,7 0 2 0,7-3-6 16,7-17 2-16,3 29-4 0,-3-29 2 15,27 19-2-15,-3-14 2 0,8-6 0 0,6-7 1 16,8-10 7-16,7-6 1 0,7-10 6 0,4-6-5 15,3-6-13-15,3-3 15 0,-5-7-20 0,-3 2 16 16,-5-4-3-16,-6 0-10 0,-4 1 10 0,-6-1-12 16,-6 1 11-16,-2 1-9 0,-7 7 7 0,-4 0 0 15,-8 6-8-15,-5 5 8 0,-9 6-6 16,-4 6 2-16,-3 8 2 0,7 18-2 16,-20-18 0-16,20 18 0 0,-18 4 0 0,18-4 0 15,-22 31 0-15,8 0 0 0,0 12 0 0,1 9 0 16,-1 7 0-16,2 4 0 0,0 2 0 0,1 3 0 15,3 1 0-15,3-1 0 0,4-4 0 0,4-6 0 16,6-5 0-16,4-7 0 0,9-5-33 0,2-8-30 16,14 2-33-16,-5-22-65 0,25 14-327 15,-15-16-109-15,5-4 16 0</inkml:trace>
  <inkml:trace contextRef="#ctx0" brushRef="#br1" timeOffset="75198.4109">14874 15429 2037 0,'-31'23'10'16,"-4"-6"-10"-16,8-1 0 0,1-5 0 0,5-5 0 16,4 0 0-16,17-6 0 0,-22 2 0 0,22-2 0 15,0 0 0-15,0 0 0 0,-7-17 0 0,7 17 0 16,4-26 0-16,-2 5-31 0,-2 21-81 16,9-43-107-16,14 21-419 0,-18 1 26 0,0 1 178 15</inkml:trace>
  <inkml:trace contextRef="#ctx0" brushRef="#br2" timeOffset="80195.0823">3264 11640 279 0,'0'0'35'15,"0"0"-10"-15,11-17-16 0,-11 17-5 0,0 0-3 16,0 0 1-16,0 0-1 0,0 0 0 0,0 0 0 15,0 0 0-15,0 0 7 0,0 0 17 0,18-1 14 16,-18 1 25-16,0 0 10 0,0 0 4 0,0 0-7 16,18-2-5-16,-18 2-12 0,0 0-4 0,21-2-4 15,-21 2-1-15,17-1-2 0,-17 1-3 0,21-2-5 16,-21 2-7-16,25-1-10 0,-25 1-8 16,29-3-5-16,-12 2-3 0,2 0-1 15,3 0 0-15,1-1 0 0,5 0 1 0,1-1-1 16,1 0 1-16,4 0-2 0,0 1 1 0,3 0 0 15,0-1 0-15,2 2-1 0,0-1 2 0,1 0-1 16,1 1 0-16,0 0 1 0,0 1 0 0,3-1-1 16,0 0 2-16,1 1-2 0,1-3 1 0,1 2 0 15,3-3-1-15,1 2 1 0,2-2 1 16,1-1-1-16,1 2 5 0,1-2 3 0,-1 0 6 16,1 1 2-16,0 0 2 0,2 1-5 0,0 0-4 15,1-1-4-15,-1 2-5 0,1-1-1 0,0 2 0 16,0 1 0-16,-2 0 0 0,0 1-1 0,-2 2-1 15,-3-1 2-15,1 2 4 16,1-2 1-16,-1 2-1 0,2-2 1 0,0-1-6 16,2 0 1-16,1-2 4 0,2 0 6 15,0-4 2-15,-1 2 2 0,2-5 4 16,1 3-6-16,1-1 0 0,2-2-4 0,-1 1-3 16,3-3-2-16,1 0 1 0,0 2 15 0,-1-1-18 15,0 2 14-15,-1-1-13 0,-1 2-1 0,0 0-1 16,-1 2 1-16,-3 3-3 0,1-2 0 0,0 2-19 15,-1 1 20-15,0 0 0 0,-3 0 0 16,-1 1 20-16,-2 1-19 0,3-2-3 0,-1 2 0 16,-1-1-1-16,3 0 1 0,-2-1 3 0,0-1 0 15,0 0 1-15,0 0 4 0,-1-3-16 0,2 3 21 16,2-3-22-16,1-1 15 0,1 1 0 0,3-1-5 16,-2-2 4-16,1-1-1 0,1 1 1 0,-1 0-2 15,1 0 1-15,-3-1-1 0,2 2-3 0,1 1 0 16,-1 1 0-16,1 0-1 15,-2 0 5-15,0 1-1 0,-1-1 0 0,1 2 0 16,-1-2 0-16,-1 2-1 0,0-1-1 0,-2-1-1 16,0 2 1-16,0 0 0 0,0-1 0 0,-1 0 2 15,1 0-1-15,-3 0 0 0,1 0 0 0,-3 0 0 16,1-1 0-16,0 1-1 0,1 0 0 0,-1 0-1 16,-2 2 0-16,2-1 1 0,-3 1 0 0,3-1 0 15,-2 1 1-15,0 1-1 0,-1-1 2 16,-2 1-2-16,1-2 2 0,-1 0-1 0,2 1 1 15,0-1 0-15,1 0 0 0,-1 0 0 0,-1 0-1 16,-1-1 0-16,0 0 1 0,-1 0 0 16,-1 1 0-16,-2 1 0 0,-2-1 1 0,0 2-1 15,-2 0 0-15,1 0 2 0,-3 2-1 0,1-1 1 16,-2 1 1-16,1 2 6 0,-1-3 3 16,1 3 2-16,-2-3-1 0,3 1-3 0,0-1-1 15,0-1 0-15,1-2 0 0,1 1-1 0,2-4-1 16,0 0-3-16,1-1 1 0,2 0-1 0,-1-1 0 15,2 0-2-15,-3-2 1 0,0 1-4 0,2-1 4 16,-2 1-4-16,-1-1 3 0,0 1-3 0,-4-1 3 16,-1 3-2-16,0 0 2 0,-1 0-3 0,0 3 3 15,-1-1 0-15,-3 3-1 0,-1 2 1 16,-2 1-16-16,-4 1-10 0,2 5-25 0,-8-8-40 16,10 15-69-16,-32-15-135 0,31 0-201 0,-9 9 27 15,-22-9 380-15</inkml:trace>
  <inkml:trace contextRef="#ctx0" brushRef="#br2" timeOffset="80842.1291">12636 11214 943 0,'-12'-18'137'0,"12"18"-33"0,0 0-16 0,0 0-16 16,0 0-27-16,0 0-18 0,0 0-17 16,0 0-10-16,0 0-1 0,0 0-1 0,0 0 1 15,0 0 3-15,0 26-2 0,0-26 2 0,2 23-4 16,-2-23 6-16,-2 32 3 0,2-10 11 0,-2-1 2 16,3 4 9-16,-3 1-11 0,3 3 5 15,-2 3 7-15,3 6-35 0,1 0 25 0,-1 5-30 16,2 1 6-16,-1 4 13 0,-2 0-12 0,2 2 13 15,-3-3-10-15,0 2 11 0,-1 0-12 0,1 1 9 16,-2 1 7-16,1 0-21 0,0-3 33 0,1 2-23 16,-1-4 6-16,1 1 7 0,1 2-18 0,1-1 10 15,2 0-6-15,2 1 15 0,-2-5-11 0,1 2 11 16,1 0-19-16,0 0 9 16,2 4 5-16,2 1-23 0,-1-1 25 0,0 2-24 15,-1 0 4-15,-1 2 11 0,0 1-14 0,-2 1 12 0,-1 0-11 16,-2-3 12-16,-2 1-11 0,-2-2 10 15,-3 5 2-15,0 2-22 0,-2 2 23 0,-2 3-21 16,2-5 15-16,0 3 16 0,-3-3-11 0,4 2 12 16,0-3-19-16,1-2 9 0,1-1 3 0,2-2-21 15,2-6 21-15,0 0-23 0,3-4 7 0,4-5 9 16,1-3-10-16,3-4 0 0,4-5-13 0,-4-6-11 16,7-1-29-16,-18-19-25 0,35 22-79 15,-35-22-118-15,23-15-247 0,-2 12 27 0,-13-19 410 16</inkml:trace>
  <inkml:trace contextRef="#ctx0" brushRef="#br2" timeOffset="81638.9686">13868 10345 1306 0,'0'0'29'0,"0"0"-23"0,0 0-4 0,0 0 20 15,0 0 23-15,9 19 18 0,-9-19 4 0,1 49-8 16,-4-13-27-16,3 11-5 0,-4 3-14 0,4 5 14 16,-4 0-13-16,2 0 13 0,-4 3-2 0,1-1-32 15,-1-2 19-15,-2-2-25 0,1-8 8 0,2-4 9 16,3-9-9-16,2-6-4 0,6 2-34 0,-6-28-10 15,21 36-28-15,-21-36-40 0,36 14-69 16,-36-14-235-16,24-14-64 0,-3 8 151 16</inkml:trace>
  <inkml:trace contextRef="#ctx0" brushRef="#br2" timeOffset="81998.3349">13453 10395 1762 0,'0'0'42'0,"0"0"-24"16,0 0-6-16,24-4 6 0,5 0 11 0,8-5 10 15,6-1-5-15,8-3-5 0,5-3-12 0,4-1-7 16,4 2-8-16,1 1-1 0,-2 2-2 16,-1 1 2-16,-5 3-3 0,-4 0-1 15,-6 2-5-15,-3 3-2 0,-9 0-3 0,-2 3 1 16,-5 0-6-16,-4 4 3 0,-3 1 2 0,-21-5 3 15,27 12 10-15,-27-12-1 0,0 0 2 0,18 25-1 16,-18-25 1-16,7 28-2 0,-3-11 6 0,-4-17-4 16,2 34 3-16,-2-15-6 0,1 3 4 0,1 3-6 15,-1 5 7-15,-2 2-6 0,1 3 6 0,-3 1-7 16,1 3 7-16,-2 2-8 0,-1 0 8 16,-1 3-8-16,0 0-11 0,-1 1 23 0,-2 0-23 15,1-3 23-15,-2-2-2 0,3-3-9 0,-1-6-2 16,6-2-17-16,1-6-5 0,6 2-45 15,-5-25-47-15,19 33-129 0,-19-33-321 0,18-4 31 16,-1 1 255-16</inkml:trace>
  <inkml:trace contextRef="#ctx0" brushRef="#br2" timeOffset="82185.8381">14355 10678 1655 0,'-1'19'107'15,"1"-19"-67"-15,0 0-17 0,0 0 1 0,13 20 4 16,6-20 2-16,6-1-7 0,3-4-4 16,5-2-9-16,2-4-3 0,3-2-6 15,3-4-3-15,-1-1-14 0,0 0-16 0,-5-6-32 16,8 8-42-16,-16-18-55 0,19 24-99 0,-25-14-287 16,5 0 38-16,0 9 240 0</inkml:trace>
  <inkml:trace contextRef="#ctx0" brushRef="#br2" timeOffset="82373.3476">14836 10320 1585 0,'-19'37'102'0,"3"-19"-35"15,9 10-10-15,-3-1-16 0,7 6 1 0,-2 1-15 16,2 4 1-16,0 1-10 0,0 2 2 16,1 1-13-16,-2 3 1 0,0-1-10 0,0 4-12 15,-1-4 19-15,0-3-23 0,1-1 12 16,1-8-28-16,6-2-17 0,0-9-22 0,11 6-68 15,-14-27-111-15,17 15-328 0,-17-15 28 0,32-2 269 16</inkml:trace>
  <inkml:trace contextRef="#ctx0" brushRef="#br2" timeOffset="82576.4631">15234 10369 1652 0,'-29'-6'95'0,"29"6"-31"0,-30 16-19 0,14 2-7 15,-3 5-11-15,2 8-5 0,-1 7-12 16,1 3 3-16,0 5-12 0,4 0 5 0,-1 1-11 16,1 1 9-16,1 2 2 0,2-3-21 0,2-3 13 15,2-6-31-15,6-4-4 0,-3-8-14 0,12 0-33 16,-9-26-21-16,19 32-56 0,-19-32-73 16,22-3-293-16,-22 3 35 0,23-8 256 0</inkml:trace>
  <inkml:trace contextRef="#ctx0" brushRef="#br2" timeOffset="82764.0507">15241 10340 1429 0,'-12'18'278'0,"12"-18"-239"0,0 0-26 15,0 0 3-15,23 12 6 0,-4-13 4 0,4 1-3 16,1-5-6-16,4-1-7 0,1-3-6 0,4-2-13 15,6-1-18-15,-4-8-39 0,15 12-42 0,-15-19-74 16,21 25-175-16,-14-10-158 0,-8 0 11 16,2 14 396-16</inkml:trace>
  <inkml:trace contextRef="#ctx0" brushRef="#br2" timeOffset="82982.7036">15070 10812 1506 0,'0'0'62'0,"17"-4"-11"0,2 4 22 0,-2-12-17 15,13 5 20-15,0-7-39 0,7 1-18 0,0-4-4 16,2 2-12-16,0 0-6 0,-4-1-15 0,1 5-13 16,-7-3-20-16,1 8-20 0,-12-7-18 0,8 15-31 15,-26-2-51-15,32-5-130 0,-32 5-203 16,0 0 61-16,19 11 348 0</inkml:trace>
  <inkml:trace contextRef="#ctx0" brushRef="#br2" timeOffset="83154.5818">14978 11075 1559 0,'-47'17'143'16,"34"8"-70"-16,13-25-28 0,-13 29-2 15,13-29-14-15,0 0-9 0,35 18-8 0,-8-18-6 16,7-6 0-16,8-5-5 0,8-7 1 0,7-4-4 15,5-2 0-15,1-3-20 0,3 4-12 0,-3-6-29 16,10 9-41-16,-14-18-75 0,22 21-160 16,-14-16-203-16,1 0 17 0,6 4 399 0</inkml:trace>
  <inkml:trace contextRef="#ctx0" brushRef="#br2" timeOffset="83638.9489">15988 10488 1547 0,'0'0'143'0,"-22"15"-71"0,22-15-18 0,-19 20-16 0,19-20-8 16,-12 26-11-16,8-9 0 0,-1 0-6 0,1 4-1 16,1 2-7-16,-3 1 3 0,-2 3-3 15,-1 2 5-15,-3 0-6 0,-3 3-13 0,-5 0 24 16,1-1-18-16,-3 1 25 0,4-5 0 16,-2-2-6-16,3-4-11 0,2-4-5 0,15-17 0 15,-17 20 0-15,17-20 0 0,0 0 0 0,0 0 0 16,0 0 0-16,0 0 0 0,20-28 0 0,-3 6 0 15,0-5 0-15,5-4 0 0,3-4 0 0,-2-3 0 16,0 1 0-16,-4-1 0 0,-1 2 0 16,-1 1 0-16,-2 2 0 0,0 0 0 0,-3 0 0 15,0-1 0-15,-2 0 0 0,1 3 0 0,0 4 0 16,-3 5 0-16,-8 22 0 0,12-20 0 0,-12 20 0 16,0 0 0-16,0 0 0 0,0 0 0 0,16 23 0 15,-10-4 0-15,1 8 0 0,0 4 0 0,0 3 0 16,-1 1 0-16,-1 3 0 0,-2 0 0 15,1 3 0-15,0-1 0 0,-2 0 0 16,1-1-5-16,-1-3 8 0,0-3-34 0,6-2 20 16,1-4 2-16,4-5-3 0,1-4 20 0,-14-18-2 15,31 14-1-15,-31-14 1 0,32-6-3 0,-32 6 4 16,32-18 4-16,-32 18 5 0,29-35-13 0,-17 10-3 16,1-9 0-16,-1-1 0 0,0-2 0 0,-1 1 0 15,-1 4 0-15,-1-4 0 0,-1 1 0 16,3 0 0-16,-2-2-15 0,6-1-36 0,-1-6-37 15,14 9-54-15,-15-21-115 0,28 17-330 0,-11 4 35 16,0 2 198-16</inkml:trace>
  <inkml:trace contextRef="#ctx0" brushRef="#br2" timeOffset="84561.3102">17562 10470 772 0,'0'0'228'0,"0"0"-108"0,0 0-23 0,0 0-5 16,0 0-5-16,0 0-12 0,0 0-16 0,7-23-11 16,-7 23-6-16,0 0-6 0,0 0-4 0,0 0-4 15,21 3-1-15,-21-3-4 0,5 22 2 16,-5-4-6-16,0 6 1 0,-5 3-9 0,-1 3 4 15,-3 0-8-15,1 2 8 0,-2-2-3 0,0-1 6 16,0-5-4-16,3 0 3 0,-1-3-5 0,4 0-16 16,4-21 11-16,-4 29-18 0,4-29 25 0,8 20-14 15,-8-20 12-15,17 15-11 0,-17-15-1 0,28 6 1 16,-8-8-1-16,2 0-1 0,3-4-1 16,-1-4-5-16,1-3-16 0,1-3 25 15,-1-1-30-15,-1-1 31 0,-3 3-9 0,-2-2-1 16,-19 17 8-16,26-32-4 0,-26 32 6 0,15-28-3 15,-15 28 3-15,7-23 0 0,-7 23 3 0,2-18 1 16,-2 18 2-16,0 0 1 0,0 0-1 0,0 0-3 16,0 0-3-16,0 0-5 0,0 0 0 0,0 0 1 15,0 0 0-15,-5 32 7 0,8-8-5 16,1 4 5-16,1 4-7 0,1 2-12 0,2 1 22 16,1 0-24-16,2-3 24 0,1-6-7 0,1-1-4 15,3-5 4-15,-16-20 1 0,32 27 3 0,-32-27 2 16,28 8 6-16,-28-8 5 0,22-6 5 0,-22 6-8 15,19-22-16-15,-9 4 0 0,-2-6 0 16,2-3 0-16,0-5 0 0,0-5 0 0,2 0 0 16,0-2 0-16,1-1 0 0,2 5 0 15,-4-1-37-15,2 6-8 0,-3-2-17 0,6 9-23 16,-11-8-36-16,18 21-82 0,-24-16-228 0,1 26-108 16,28-21 39-16,-28 21 477 0</inkml:trace>
  <inkml:trace contextRef="#ctx0" brushRef="#br2" timeOffset="84720.4364">18419 10722 1874 0,'0'0'94'0,"0"0"-42"0,-21 0-25 0,21 0-27 16,0 0 0-16,0 0 0 0,0 0 0 0,-21-15 0 15,21 15-2-15,0 0-56 0,0 0-58 0,-9-36-103 16,31 29-386-16,-22 7-4 0,28-30 172 0</inkml:trace>
  <inkml:trace contextRef="#ctx0" brushRef="#br2" timeOffset="84944.495">18788 10373 1884 0,'-17'0'68'0,"17"0"-25"0,-23 8-14 16,23-8-6-16,-21 22-23 0,10-4 0 15,0 6 0-15,-2 5 0 0,0 4 0 0,2 1 0 16,2 5 0-16,-1-2 0 0,3 1 0 0,-1-3 0 16,1-4 0-16,1-3 0 0,5 2-15 0,-3-3-35 15,5-2 19-15,-1-6-41 0,4 2 1 0,-4-21-52 16,11 27-98-16,-11-27-185 0,0 0-153 0,0 0 75 16,0 0 470-16</inkml:trace>
  <inkml:trace contextRef="#ctx0" brushRef="#br2" timeOffset="85211.1384">18694 10372 1704 0,'-34'-16'129'0,"34"16"-63"16,0 0-26-16,0 0-11 0,0 0-8 0,15-17-1 16,2 11 0-16,7 0-2 0,4 2-18 15,6 2 0-15,4 1 0 0,2 3 0 0,-1 0 0 16,-3 6 0-16,-3 1 0 0,-4 2 0 0,-6 5 0 15,-3 3 0-15,-8 4 0 0,-5 4 0 0,-6 3 0 16,-5 2 0-16,-9 3 0 0,-5-2 0 0,-7 4 0 16,-6-3 0-16,-5 1 0 0,-7-1 0 15,-2-1 0-15,-6 1 0 0,-1-1 0 0,0-3 0 16,3-3 0-16,3-5 0 0,9-6 0 0,7-3 0 16,9-5 0-16,21-8 0 0,0 0-22 0,-18 0-58 15,18 0-53-15,7-22-109 0,17 10-378 0,-5-8 47 16,7-6 197-16</inkml:trace>
  <inkml:trace contextRef="#ctx0" brushRef="#br2" timeOffset="85430.3739">19213 10501 1692 0,'0'0'211'15,"0"0"-147"-15,0 0-20 0,0 0-9 16,21-12-34-16,-4 5-1 0,2-1 0 0,2 2 0 16,0 0 0-16,-1 1 0 0,0 1 0 0,1 1-2 15,-4 0-43-15,3 4-25 0,-20-1-49 0,34 8-127 16,-34-8-360-16,0 0 20 0,17 7 214 16</inkml:trace>
  <inkml:trace contextRef="#ctx0" brushRef="#br2" timeOffset="85602.9169">19100 10726 1746 0,'-13'19'220'0,"13"-19"-177"0,-15 17-17 0,15-17-14 16,0 0-12-16,23 12 0 0,-23-12 0 0,39 0 0 16,-11-3 0-16,7-3 0 0,7-4 0 15,10 0-8-15,-1-8-74 0,15 12-85 0,-17-27-156 16,17 20-283-16,0-5 10 0,-1-4 332 0</inkml:trace>
  <inkml:trace contextRef="#ctx0" brushRef="#br2" timeOffset="85915.4106">19959 10463 1104 0,'2'-26'83'0,"15"7"-42"16,-6-9 28-16,9 13 7 0,-12-5 7 0,-8 20-7 16,15-19 0-16,-15 19 3 0,0 0-2 0,0 0-11 15,0 0-26-15,0 0-15 0,0 0-13 0,-14 21-2 16,3-4-3-16,-1 6 8 0,-1 4-4 0,0 4 4 15,-2 2-9-15,-1 2 1 0,0 1-10 0,0-2 4 16,2 1-10-16,-2-1 1 0,3 1-18 16,-1-5-5-16,7 3-29 0,-3-13-20 0,14 13-47 15,-4-33-89-15,8 27-298 0,0-10-23 0,-8-17 170 16</inkml:trace>
  <inkml:trace contextRef="#ctx0" brushRef="#br2" timeOffset="86134.1779">20015 10303 1776 0,'0'0'115'0,"0"0"-93"0,0 0-8 16,23 9 7-16,1-11 3 0,9-1 0 0,2-5-7 15,3 0-7-15,3-1-10 0,-1-2-20 16,1 3-17-16,-6-6-24 0,3 10-26 0,-15-15-34 15,13 25-119-15,-36-6-300 0,21-9-20 16,-21 9 204-16</inkml:trace>
  <inkml:trace contextRef="#ctx0" brushRef="#br2" timeOffset="86274.7863">19848 10607 1760 0,'0'0'28'0,"29"5"-14"15,-1-7 3-15,10-3 0 0,7-5-3 0,6-2-10 16,5-4-6-16,0-5-41 0,12 10-96 0,-19-24-228 16,13 14-224-16,-6-2 30 0,-6-8 411 15</inkml:trace>
  <inkml:trace contextRef="#ctx0" brushRef="#br2" timeOffset="86446.6582">20772 10422 1348 0,'-36'8'277'0,"8"17"-180"16,-10-7-41-16,7 5-12 0,-2-2-21 0,4 0-7 16,2 0-14-16,0-2 0 0,5 3-16 15,-1-4-12-15,5 6-35 0,-5-7-24 0,11 12-43 16,-15-18-34-16,20 20-62 0,-15-18-184 0,22-13-38 16,-16 30 136-16</inkml:trace>
  <inkml:trace contextRef="#ctx0" brushRef="#br2" timeOffset="86634.1756">20496 10451 1622 0,'0'0'187'0,"0"0"-87"0,0 0-36 0,0 0-22 16,0 0-17-16,0 0-18 0,0 0-7 0,0 0 0 16,9 25 0-16,-7-7 0 0,3 0 0 0,4 0-1 15,-9-18-23-15,28 34-25 0,-28-34-25 0,47 29-58 16,-28-29-76-16,28 22-113 0,-22-24-47 15,24 16 11-15,2 1-59 0,-11-19 320 16,25 17 96-16</inkml:trace>
  <inkml:trace contextRef="#ctx0" brushRef="#br2" timeOffset="86977.905">21253 10392 1513 0,'-43'-16'123'0,"20"14"-36"0,-7-4-9 0,8 10-15 16,-4-1-21-16,4 7-7 0,-2 3-8 0,2 5 1 16,-1 6-5-16,1 6 3 0,-2 1-24 15,3 3-2-15,0-2 0 0,4 2 0 0,5-3 0 16,5-5 0-16,8-3 0 0,7-6 0 0,-8-17 0 16,36 23 0-16,-10-17 0 0,1-5 0 15,5-4 0-15,3-7 0 0,3-4 0 0,5-8 0 16,2-5 0-16,2-4 0 0,2-6 0 0,1-1 0 15,-3-5 0-15,-2 0 0 0,-2-1 0 0,-5 0 0 16,-2-2 0-16,-3-2 0 0,-3 1 0 0,-6 1 0 16,-2 2 0-16,-6 4 0 0,-4 6 0 0,-6 10 0 15,-6 24 0-15,-2-20 0 0,2 20 0 16,-17 6 0-16,17-6 0 0,-32 39 0 0,9-5 0 16,-2 7 0-16,-6 7 0 0,-4 7 0 0,-2 4 0 15,-5 0 0-15,7 9-126 0,-18-24-198 16,22 16-318-16,-8-9 12 0,2-6 306 0</inkml:trace>
  <inkml:trace contextRef="#ctx0" brushRef="#br2" timeOffset="87634.1519">4999 11646 1071 0,'-30'41'321'0,"-12"-10"-238"16,4 12-13-16,-14-3-23 0,5 8 7 15,-11 1-17-15,2 4-1 0,-8 3-1 0,-4 4-29 16,-6 3 15-16,-4 6-26 0,-4 5-3 0,-2 4 13 16,-1 6-17-16,0 4 18 0,-1 9 3 0,-1 6-12 15,0 4 12-15,2 7-10 0,6-3-12 0,5-1 7 16,10-1 10-16,8-7-15 0,12-10 1 15,11-15-21-15,23-11-72 0,1-35-86 16,40-2-274-16,3-21-99 0,11-24 166 0</inkml:trace>
  <inkml:trace contextRef="#ctx0" brushRef="#br2" timeOffset="87884.1527">6134 11731 1754 0,'-65'58'16'0,"-4"6"-2"15,-6 10-23-15,-3 2 2 0,-8 5 17 0,-8 7-15 16,-8 7 9-16,-5 7 2 0,-4 10-28 0,-2 5 9 16,-6 8 12-16,-7 8-7 0,2 6 9 0,-1 2-7 15,4 3 5-15,5-2 3 0,8-8 4 16,11-8 11-16,15-15-27 0,19-19 2 0,19-21 7 15,16-22-38-15,26-18-14 0,2-31-49 0,39 5-60 16,-5-45-88-16,32-11-266 0,20-12 29 0,2-32 358 16</inkml:trace>
  <inkml:trace contextRef="#ctx0" brushRef="#br2" timeOffset="88149.7958">7652 11568 1281 0,'-56'70'136'0,"-12"-6"-113"0,-2 8 5 0,-6 5-26 15,-2 2 18-15,-7 5 0 0,-5 4-21 16,-9 4 17-16,-7 11-13 0,-6 5-6 0,-2 11 33 16,-7 7 5-16,-1 13 10 0,-9 1 17 0,5 12-8 15,-3-1-9-15,10 2-14 0,4-4-13 0,10-6-6 16,10-14-2-16,13-10-11 0,16-20 1 0,16-17-19 15,20-19-18-15,11-24-25 0,28-8-55 16,-9-31-85-16,53-5-193 0,-4-20-143 0,9-26 43 16,28 0 495-16</inkml:trace>
  <inkml:trace contextRef="#ctx0" brushRef="#br2" timeOffset="88415.3971">9439 11575 1418 0,'-51'53'54'0,"-12"4"-33"0,-4 7 0 16,-8 9-21-16,-7 4 18 0,-8 5 2 0,-7 8-12 16,-6 4 17-16,-6 9-11 0,-6 6-13 0,-2 8 25 15,-7 12-1-15,-2 8-2 0,-8 6 19 0,0 9 2 16,-6-1-4-16,5 5-2 0,-2-7-6 15,9-4-10-15,14-14-5 0,14-13-11 0,19-18 1 16,15-21-17-16,23-23-10 0,17-22-10 0,24-16-31 16,2-18-31-16,53-16-44 0,-11-30-86 0,37-8-301 15,8-13-15-15,9-27 249 0</inkml:trace>
  <inkml:trace contextRef="#ctx0" brushRef="#br2" timeOffset="88665.4121">10975 11708 1309 0,'-8'45'42'0,"-19"-4"-33"0,-7 10 17 0,-13 5-1 16,-8 10 25-16,-12 1 11 0,-6 10-30 16,-13 0 7-16,-6 10-27 0,-10 5-10 0,-4 8 27 15,-8 8 4-15,-5 8-7 0,-5 3 8 0,-1 8-11 16,-9 1-11-16,4 4 13 0,0 1 8 0,4-1-9 15,11-10-2-15,11-7 0 0,14-18-29 16,15-17-6-16,24-19 4 0,17-24-48 0,27-14-18 16,7-23-43-16,40-11-121 0,-4-20-309 0,31-27 16 15,21-5 266-15</inkml:trace>
  <inkml:trace contextRef="#ctx0" brushRef="#br2" timeOffset="88899.7721">11981 12038 1440 0,'9'32'22'0,"-24"-8"15"0,-3 10-37 15,-10 5 12-15,-6 10 17 0,-10 2-6 0,-8 10 5 16,-13 5-20-16,-4 7 12 0,-9 6-23 0,-4 3 6 16,-6 3 20-16,-5 3-13 0,-2 0 15 0,1 6 0 15,-5-1-21-15,3 1 26 0,-4 2 1 0,4 0-11 16,5-6 8-16,8-2-23 0,13-13-7 0,11-11 8 15,16-9-22-15,13-18-7 0,21-10-42 16,9-27-23-16,25 8-42 0,2-39-79 0,36-12-300 16,8-5-15-16,5-25 265 0</inkml:trace>
  <inkml:trace contextRef="#ctx0" brushRef="#br2" timeOffset="89089.354">12365 12850 1662 0,'-84'58'60'0,"11"7"-24"0,-6 0-31 16,-1 3 11-16,0 2-14 0,0 1-4 0,-1 3 13 0,-1 2-19 15,-2 2 16-15,-1 0-1 0,-1 0-14 16,4-2 13-16,5-3-14 0,7-8 13 0,8-2-3 16,6-9-26-16,12-5 10 0,6-11-42 15,17 0-29-15,-2-21-50 0,31 10-131 0,-8-27-257 16,0 0 0-16,35 9 355 0</inkml:trace>
  <inkml:trace contextRef="#ctx0" brushRef="#br2" timeOffset="90146.041">12435 12564 826 0,'0'0'171'16,"-22"-8"-66"-16,22 8-4 0,-26-9-6 0,26 9 2 15,-24-9-6-15,24 9-5 0,0 0-4 0,-17-8-18 16,17 8-17-16,0 0-18 0,0 0-10 16,0 0-1-16,0 0 5 0,21-24 2 0,3 12 10 15,10-3-8-15,8-4-2 0,11-1-10 0,5-3-6 16,7-2-8-16,4 1-2 0,0 1-11 0,1 3-7 15,-6-2-15-15,4 9-21 16,-8-7-40-16,7 17-42 0,-18-19-81 16,23 21-232-16,-13-5-73 0,-5-5 77 0</inkml:trace>
  <inkml:trace contextRef="#ctx0" brushRef="#br2" timeOffset="90772.9223">13971 12136 935 0,'0'0'236'0,"-28"-30"-102"0,28 30-24 15,-21-12-20-15,21 12-20 0,-18-6-18 16,18 6-15-16,-20 1-14 0,20-1-4 0,-20 6-4 16,20-6 1-16,-20 11-1 0,20-11-1 0,-18 17-6 15,18-17 1-15,-14 21-4 0,14-21 5 0,-10 28-2 16,6-10 6-16,0 1-4 0,4 1 4 16,0 2-6-16,1-2 3 0,1 1-6 0,1 0 3 15,2-2-4-15,4-2 2 0,-9-17-4 0,17 29 3 16,-17-29-6-16,22 22 3 0,-22-22-4 0,26 13 1 15,-26-13 2-15,32 0 0 0,-15-5 2 0,4-3-1 16,-1-6 0-16,5-3-2 0,-1-6 4 0,0-2-6 16,1-2 5-16,-2 0-5 0,0-2 4 15,-2 3-5-15,-1 2 4 0,-3 3-4 16,-17 21 4-16,26-29-2 0,-26 29 2 0,0 0-2 16,0 0 1-16,0 0-2 0,0 0 1 0,0 0 1 15,0 0-1-15,8 22 3 0,-11 1-4 0,-3 4 5 16,-1 2-5-16,1 1 5 0,2 0-4 0,-1 2 7 15,2-3-3-15,3 0 8 0,1-4-5 0,4-3 5 16,-5-22-6-16,21 28 1 0,-21-28-2 16,34 11 5-16,-12-14 3 0,2 0 0 0,1-8 1 15,1-4-5-15,1-3 0 0,0-4-6 0,-2-3 3 16,0 0-5-16,-3-3 3 0,-3-1-4 0,-3 1 3 16,-4 1-7-16,-2 3 2 0,-3-1-10 15,-1 2-1-15,-2-2-12 0,-2 4 1 0,-2-1-13 16,3 5-20-16,-6-4 19 0,3 21-41 0,1-29 23 15,-1 29-23-15,5-23-12 0,-5 23-21 16,0 0-19-16,21-6-25 0,-21 6-33 0,0 0-31 16,18 3-48-16,-18-3 35 0,27 10 57 0</inkml:trace>
  <inkml:trace contextRef="#ctx0" brushRef="#br2" timeOffset="90976.045">14677 12019 452 0,'31'-8'175'0,"-12"10"7"0,-19-2-39 16,27-6-6-16,-27 6-39 0,19-10-26 0,-19 10-15 15,0 0-14-15,17-15-8 0,-17 15-2 0,0 0 8 16,0 0 8-16,0 0 6 0,0 0-6 15,0 0-16-15,0 0-10 0,-3 19-9 0,3-19 1 16,-6 31 2-16,3-9-11 0,-1-2 32 16,3 6-31-16,-2 0 24 0,0 6-13 0,1 0-11 15,-2 2 7-15,-1-1-11 0,2 1 3 0,-1-2-10 16,0 0 5-16,3-2-9 0,0-6-2 0,2-2-21 16,-1-22-21-16,6 29-31 0,-6-29-29 15,0 0-53-15,0 0-63 0,31 7-159 0,-31-7-88 16,15-20 177-16</inkml:trace>
  <inkml:trace contextRef="#ctx0" brushRef="#br2" timeOffset="91257.3558">14799 11990 1566 0,'-21'-11'127'0,"21"11"-73"15,0 0-30-15,0 0-5 0,0 0 3 0,29 9 6 16,-29-9 5-16,37 2-7 0,-13-5-2 0,4 2-8 15,2-3-6-15,3 2-5 0,1 0-1 0,2 2-3 16,-4 1 0-16,0 2-1 0,-5 3-2 0,-2 3 4 16,-3 2-4-16,-1 0 4 0,-21-11-2 0,28 25-10 15,-28-25 11-15,11 30-8 0,-12-12 26 16,-4 3-9-16,-4 2 11 0,-7 1-12 0,-4 3-6 16,-6 1 1-16,-5-1-4 0,-3 2 3 0,-4-1-6 15,0-1 6-15,0-2-5 0,2-1 1 16,3-3-9-16,5-6-2 0,6-2-13 0,3-7-7 15,19-6-16-15,-17 2-32 0,17-2-39 0,0 0-67 16,29-6-175-16,-29 6-186 0,38-32 44 16,-4 21 417-16</inkml:trace>
  <inkml:trace contextRef="#ctx0" brushRef="#br2" timeOffset="91460.3884">15539 11996 1608 0,'-25'7'84'0,"25"-7"-58"0,0 0-17 16,0 0-4-16,0 0-4 0,0 0-5 0,0 0 3 15,17 4 3-15,1-8 0 0,5-1-1 0,3-1-2 16,3-2-15-16,1 3-20 0,-4-6-23 0,4 11-20 16,-9-10-5-16,8 14-23 0,-29-4-60 0,42-13-235 15,-23 17-82-15,-19-4 187 0</inkml:trace>
  <inkml:trace contextRef="#ctx0" brushRef="#br2" timeOffset="91616.6573">15504 12245 1752 0,'0'0'108'0,"0"0"-80"16,0 0-15-16,0 0-4 0,0 0 0 15,28 2-3-15,-28-2-3 0,33-14-1 0,-11 3-7 16,3 1-14-16,1-3-17 0,6 7-13 0,-5-7-42 15,17 15-79-15,-19-24-143 0,17 15-268 0,1 0 61 16,-6-11 375-16</inkml:trace>
  <inkml:trace contextRef="#ctx0" brushRef="#br2" timeOffset="91944.7642">16421 11903 1336 0,'23'-22'95'0,"-19"4"-41"0,-4 18-6 0,16-26 7 15,-16 26-6-15,0 0-1 0,0 0-1 0,0 0-5 16,0 0-7-16,0 0-14 0,0 0-6 0,1 27-6 15,-10-2 4-15,1 7-9 0,-2 4 4 16,0 3-7-16,1 2-6 0,-1-1 23 16,3 1-23-16,2-4 21 0,0 1-11 0,2-4-9 15,3-5-1-15,4-3-16 0,0-6-10 0,7 1-36 16,-11-21-25-16,20 28-49 0,-20-28-69 0,27-5-271 16,-27 5-30-16,29-13 166 0</inkml:trace>
  <inkml:trace contextRef="#ctx0" brushRef="#br2" timeOffset="92116.7394">16496 11840 1780 0,'0'0'70'0,"0"0"-60"16,0 0-11-16,25-4 1 0,-25 4-1 0,37-8 1 15,-15 3-1-15,1 0 0 0,2-2-12 0,3 2-16 16,-1-6-19-16,5 7-26 0,-7-9-30 15,14 17-65-15,-22-22-88 0,15 10-224 0,-6 8-2 16,-26 0 286-16</inkml:trace>
  <inkml:trace contextRef="#ctx0" brushRef="#br2" timeOffset="92304.2236">16438 12084 1530 0,'0'0'210'0,"0"0"-175"0,0 0-32 0,17-6 2 16,-17 6-17-16,39-8 32 0,-16 0-35 0,4 0 30 16,2-3-13-16,1-1-12 0,5 2-19 0,-5-7-27 15,10 14-51-15,-17-19-84 0,23 18-207 0,-10-4-144 16,-7-7 83-16,10 16 459 0</inkml:trace>
  <inkml:trace contextRef="#ctx0" brushRef="#br2" timeOffset="92522.8931">17389 11816 1308 0,'0'0'140'0,"-29"9"-98"16,7-2-6-16,-4 1-1 0,2 4-8 0,-3 1-6 16,2 6 8-16,-3 2 2 0,2 8 7 0,-4 0-7 15,2 6-2-15,-2 0 8 0,3 3-31 0,0-1 18 16,4-2-30-16,4-3 4 0,1-4-2 0,6-3-17 15,0-7-15-15,11 6-66 0,1-24 4 0,-5 28-26 16,5-28-34-16,0 0-8 0,0 0-75 16,0 0-77-16,23-13-31 0,-20-14 141 0</inkml:trace>
  <inkml:trace contextRef="#ctx0" brushRef="#br2" timeOffset="92663.5055">17052 12111 782 0,'-3'-27'349'16,"3"27"-129"-16,-8-31-83 0,8 31-17 0,-12-26-44 15,12 26-1-15,-12-20-4 0,12 20-14 0,0 0-3 16,0 0-13-16,0 0-9 0,0 0-12 0,0 0-9 15,0 0-9-15,0 0-2 0,0 0 0 16,16 19 0-16,-16-19 0 0,35 22 0 0,-14-14-2 16,5 2-17-16,0-5-26 0,4 1-4 0,-4-7-53 15,13 15-117-15,-39-14-285 0,50 0-107 0,-15 1 116 16</inkml:trace>
  <inkml:trace contextRef="#ctx0" brushRef="#br2" timeOffset="93147.8773">17818 11949 1002 0,'0'0'144'0,"-4"-21"-45"0,4 21 1 15,0 0-5-15,-26-25-29 0,26 25-15 16,-29-9 0-16,29 9 0 0,-42 3 4 0,21 6-3 16,-7 0-8-16,0 6 1 0,-4 2-4 0,2 5-1 15,-4 1-6-15,3 3-4 0,1-1-9 0,2 0-15 16,5-2 14-16,4 0-20 0,6-5 0 16,6-1 0-16,7-17 0 0,-1 20 0 0,1-20 0 15,20 8 0-15,1-8 0 0,4-3 0 0,6-6 0 16,4-4 0-16,3-7 0 0,1-3 0 0,2-2 0 15,-1-2 0-15,-1-3 0 0,-1 1 0 0,-4-5 0 16,-3 2 0-16,-3 0 0 0,-2 0 0 0,-4 0 0 16,-1 1 0-16,-6 0 0 0,-1 4 0 15,-5-1 0-15,-1 1 0 0,-2 3 0 16,-2 2 0-16,-4 22 0 0,1-26 0 0,-1 26 0 16,0 0 0-16,0 0 0 0,0 0 0 0,0 0 0 15,-11 24 0-15,6 1 0 0,-1 5 0 0,0 6 0 16,-2 1 0-16,1 3 0 0,0 2 0 0,0 1 0 15,0-4 0-15,4 1 0 0,0-6 0 0,8-1-4 16,-1-6-92-16,12 9-36 0,-16-36-106 16,25 55-211-16,-16-29-128 0,2-4 42 0,7 9 520 15</inkml:trace>
  <inkml:trace contextRef="#ctx0" brushRef="#br2" timeOffset="93288.5">18187 12182 1718 0,'-28'0'259'15,"28"0"-189"-15,-22 0-70 0,22 0 0 16,0 0 0-16,0 0 0 0,-17-7 0 0,17 7-30 16,0 0-33-16,0 0-50 0,0 0-110 0,0 0-357 15,0 0-33-15,0 0 189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1T22:23:14.602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1766 791 301 0,'15'-21'45'0,"-15"21"-29"0,10-20 12 15,-5-3 9-15,-5 23 16 0,10-22-21 0,-10 22 13 16,0 0-18-16,0-19 16 0,0 19 17 0,0 0-5 15,-19-15 32-15,19 15-17 0,-24-3 17 0,24 3-3 16,-36 0-11-16,17 6-8 0,-6 7-14 0,3-6 9 16,-6 10-26-16,6-8 16 0,-7-5-19 0,3 0-36 15,-4 6 33-15,2-2-36 0,-2 12 27 0,0 3 2 16,-2-1-8-16,1 6 4 0,-3 4-4 0,0 4 4 16,-1 5-6-16,2 4 13 0,-2 1-9 0,2 3 17 15,-1 6 7-15,3-1-30 0,3-1 20 16,8-4-30-16,2-6 0 0,7-5 8 0,6-8-11 15,3-4 6-15,7-6-5 0,4-2 4 0,-9-18-3 16,27 30 3-16,-8-19-3 0,3-3 3 0,5-4-1 16,1-2 1-16,3-4-2 0,2-2 1 0,4-2 0 15,0-4-2-15,1-1 2 0,0-1-2 0,-2-1 4 16,1-3-5-16,-4 0 6 0,-3-2-4 0,-1 0 1 16,-5 0-5-16,0 0 0 0,-5 2-5 0,-2-1 4 15,-17 17-5-15,27-30 3 0,-27 30-7 0,20-24 3 16,-20 24-6-16,13-20-1 0,-13 20-4 0,0 0-1 15,7-18-1-15,-7 18 4 0,0 0 1 16,0 0 7-16,0 0 4 0,0 0 4 0,-4 23 4 16,2-5-2-16,-1 1 5 0,0 2-5 0,0 1 3 15,3 2-19-15,-3-5-8 0,6 7-24 0,-3-26-16 16,4 38-27-16,-4-38-25 0,12 32-55 0,-12-32-46 16,0 0-191-16,32 29 144 0,-32-29 267 0</inkml:trace>
  <inkml:trace contextRef="#ctx0" brushRef="#br0" timeOffset="343.7766">2124 1156 1190 0,'-23'1'16'0,"23"-1"-19"0,0 0 16 16,-19 22-11-16,19-22 25 0,-16 28-9 0,6-10 5 15,2 4-13-15,-2 1 10 0,3 2-18 0,-1 3 13 16,2-3 7-16,3 2-8 0,-1 1 8 0,-1-4-12 15,4 3 8-15,-4-7 5 0,4 3 7 0,-4-3-8 16,4-1 3-16,1-19-6 0,-6 30 1 0,6-30-3 16,-5 18-1-16,5-18-8 0,0 0 0 0,0 0 0 15,0 0-3-15,0 0 0 0,0 0-4 0,0 0 0 16,2-18 0-16,2 1 1 0,2-5-3 16,1-2 4-16,2-2-7 0,2-1 7 0,-2-2-8 0,4 1 8 15,-2 2-4-15,-1 1 5 0,3 5-5 16,-1-1 4-16,1 2-6 0,-13 19 5 0,26-30-5 15,-26 30 5-15,26-22 17 0,-26 22-24 0,24-11 11 16,-24 11-34-16,25-2-15 0,-8 5-26 0,-17-3-27 16,33 6-51-16,-33-6-47 0,35 4-82 0,-15 8-137 15,-20-12 28-15,42 19 385 0</inkml:trace>
  <inkml:trace contextRef="#ctx0" brushRef="#br0" timeOffset="734.3931">2684 1290 794 0,'-22'-15'24'0,"22"15"-4"0,-16-23-5 0,16 23 20 15,-19-21 8-15,19 21 11 0,-26-13 13 0,26 13 10 16,-30-1-1-16,30 1 0 0,-33 6-11 0,33-6-26 16,-37 15 22-16,37-15-22 0,-37 27 15 0,20-8 2 15,-7-1-14-15,6 5 2 0,-4-3-13 0,8 2 0 16,-2-3-13-16,5-1-2 0,4-1-10 15,7-17 1-15,-4 23-7 0,4-23 1 0,0 0-1 16,20 21 1-16,-20-21 1 0,31 3-2 0,-8-5 1 16,3-5-3-16,2-3 1 0,1-2 1 0,1-3 0 15,1-3-1-15,-2-1 3 0,-1 1-5 0,-3-2 6 16,-3 2-4-16,-3 2 5 0,-4-1-6 16,-15 17 1-16,25-29-2 0,-25 29 0 0,16-24-3 15,-16 24-10-15,6-19 12 0,-6 19-10 16,0 0 35-16,0 0-26 0,0 0 21 0,0 0-22 15,-21-7-19-15,21 7 37 0,0 0-33 0,-20 26 33 16,20-26-11-16,-14 32-5 0,9-14 6 0,0-1-9 16,5-17-8-16,-2 32-21 0,2-32-19 0,7 33-28 15,-7-33-8-15,17 35-29 0,-17-35-33 0,26 27-50 16,-26-27-32-16,25 11-109 0,2 4-27 16,-27-15 335-16</inkml:trace>
  <inkml:trace contextRef="#ctx0" brushRef="#br0" timeOffset="1046.8824">3062 1189 1208 0,'-17'2'75'0,"17"-2"-22"0,-12 20-7 0,11-3-20 16,1-17 30-16,-11 36-35 0,3-13 11 0,6 1 1 15,-4 0-8-15,2 3 5 0,0-4-10 0,3 1 2 16,0-2-17-16,3-2 5 0,-2-20-5 0,7 30 4 15,-7-30-6-15,11 25 0 0,-11-25-3 16,15 18 2-16,-15-18 0 0,21 8-1 0,-21-8 1 16,23-5-1-16,-23 5 2 0,27-18 0 15,-27 18 2-15,29-29-3 0,-14 11 2 0,-2-2-4 16,-1-1 3-16,-2-2-4 0,0 0 5 0,-1 1-6 16,-1-1 5-16,-3 3-5 0,1-2 5 0,-4-1-15 15,3 4-4-15,-4-3 5 0,5 5-62 0,-7-5 20 16,1 22-58-16,5-34-31 0,-5 34-38 0,12-23-80 15,-12 23-193-15,23-3 50 0,-23 3 403 16</inkml:trace>
  <inkml:trace contextRef="#ctx0" brushRef="#br0" timeOffset="1234.3852">3526 1185 1150 0,'0'0'188'0,"-4"22"-118"0,4-22-12 0,-6 22-20 16,6-22 34-16,-10 25-36 0,10-25 6 15,-15 33-6-15,6-14-18 0,2 2 6 0,-1-1-10 16,1 2 3-16,1-1-10 0,-1 0-3 0,4-3-7 16,3-18 4-16,-6 28-4 0,6-28 1 0,1 22-16 15,-1-22-4-15,0 0-18 0,0 0-28 0,23 18-25 16,-23-18-50-16,23-13-85 0,-18-5-166 0,6-8-108 16,14 7 244-16</inkml:trace>
  <inkml:trace contextRef="#ctx0" brushRef="#br0" timeOffset="1375.0095">3573 923 1269 0,'-21'3'149'0,"4"1"-110"0,-1-2-8 15,18-2 2-15,-21 4-3 0,21-4-13 0,0 0-33 16,0 0-27-16,0 0-31 0,0-22-41 16,21 11-64-16,-12-7-82 0,11 4-213 0,14 4 69 15,-16-6 405-15</inkml:trace>
  <inkml:trace contextRef="#ctx0" brushRef="#br0" timeOffset="1593.7656">4007 668 1161 0,'0'18'296'0,"0"-18"-184"0,-7 28-52 15,7-28 13-15,-11 31-23 0,6-9-40 16,-6 3 23-16,2 7-32 0,-3 0 21 0,1 5 0 16,0-1-10-16,0 4 6 0,2 1-18 0,0 5 10 15,1-3-11-15,1 2 4 0,1 0-1 0,2-4-25 16,0 0 21-16,0-3-21 0,2-2 18 0,1-2 8 15,-1-7-14-15,2 1-5 0,2-3-24 0,-4-7-8 16,8 2-19-16,-6-20-32 0,8 23-60 0,-8-23-105 16,0 0-244-16,0 0 7 0,8-34 381 15</inkml:trace>
  <inkml:trace contextRef="#ctx0" brushRef="#br0" timeOffset="1750">3804 1226 1384 0,'-18'0'100'0,"18"0"-48"15,0 0 13-15,0 0-10 0,-19 20-26 16,19-20-12-16,0 0-12 0,11 17-3 0,-11-17-2 16,25 10 1-16,-6-8-2 0,4-2 0 0,4-4-4 15,1-2-16-15,5 1-31 0,-4-7-26 0,12 7-23 16,-9-9 10-16,14 9-61 0,-16-10-7 0,15 11-66 16,-12-5-30-16,0 2-40 0,11 15 22 0,-23-13 273 15</inkml:trace>
  <inkml:trace contextRef="#ctx0" brushRef="#br0" timeOffset="2109.3899">4458 1196 1308 0,'-19'-4'87'15,"19"4"-22"-15,-26 0-4 0,26 0 0 0,-30 3-10 16,30-3-7-16,-37 3-8 0,16 1-8 0,-2 1-3 16,3 2-27-16,-3 2 35 0,2 2-30 0,-1 1 33 15,3 5-6-15,0-2-13 0,4 5 4 16,0 0-11-16,4 1 1 0,0-3-5 0,5 5 2 15,1-6-7-15,3 1 3 0,2-18-3 16,5 28 1-16,-5-28-4 0,14 18 2 0,-14-18 0 16,26 8 3-16,-26-8 0 0,34-1 0 0,-15-1 0 15,3-5-2-15,0-3 2 0,0-2-4 0,-1-4 2 16,-2-1-3-16,0-1 2 0,-2-1-2 16,-2-1 5-16,0 1-4 0,-3 2 4 0,-12 17-4 15,18-30 3-15,-18 30-3 0,11-21 0 0,-11 21 1 16,0 0-4-16,0 0 1 0,0 0 0 0,0 0-4 15,0 0 4-15,0 0-1 0,-5 24-1 0,0-6 6 16,0 2-4-16,1 2 3 0,1-5-10 16,3-17-5-16,3 30-13 0,-3-30-9 0,12 23-5 15,-12-23-2-15,22 11-6 0,-22-11-13 16,35-2-28-16,-21-17-57 0,23 13-139 0,-14-11-234 16,4-14 6-16,14 11 437 0</inkml:trace>
  <inkml:trace contextRef="#ctx0" brushRef="#br0" timeOffset="2312.4972">4892 662 1488 0,'-34'38'181'0,"18"-5"-130"0,-7 4-8 16,9 3-33-16,-6 3 20 0,4 1 4 0,-1 0-10 16,3 1 3-16,-1 3-13 0,4 0 3 0,3 3-17 15,2-1-12-15,2-4 14 0,2-5-26 16,3-5 1-16,0-3-7 0,5-2-20 0,-5-5-17 15,9 3-8-15,-10-29-31 0,12 38-49 16,-12-38-109-16,6 17-101 0,-6-17-123 0,0 0 227 16,17 15 261-16</inkml:trace>
  <inkml:trace contextRef="#ctx0" brushRef="#br0" timeOffset="2625.0466">4609 1173 1507 0,'0'0'112'15,"-10"24"-54"-15,10-24-37 0,-2 18 25 0,2-18-42 16,0 0 32-16,17 20-8 0,-17-20-1 16,30 5 6-16,-10-8-15 0,3 0 3 0,2-5-18 15,2 0 22-15,1-4-22 0,0-2 16 0,0 0-16 16,0-2-4-16,-1 2 2 0,-1 0-4 0,-1 0 5 16,-2 1-5-16,-3 0 5 0,-3 3-4 0,-17 10 4 15,26-11-3-15,-26 11 0 0,0 0 1 16,19-4-2-16,-19 4 1 0,0 0-3 0,5 17 6 15,-5-17-8-15,-2 34 9 0,-2-14-2 0,-2 6 2 16,-2 0 6-16,-1 5-25 0,1 0 19 0,-1-1-23 16,2 1-4-16,1-5 1 0,2 1-1 15,0-5 2-15,6-2 3 0,-2-20-1 0,3 24-10 16,-3-24-8-16,0 0-13 0,0 0-67 16,27 15-83-16,-28-35-61 0,19 4-294 0,2 6 88 15,-16-23 393-15</inkml:trace>
  <inkml:trace contextRef="#ctx0" brushRef="#br0" timeOffset="2749.9968">5088 940 1417 0,'0'0'227'0,"-40"-14"-108"0,40 14-47 15,-32 3-30-15,32-3-25 0,-29 8-25 16,29-8-15-16,-22 8-24 0,22-8-31 0,0 0-14 16,0 0-30-16,0 0-129 0,0 0-292 0,21 16 11 15,4-3 335-15</inkml:trace>
  <inkml:trace contextRef="#ctx0" brushRef="#br0" timeOffset="3572.0408">5511 1163 1027 0,'0'0'66'0,"-22"-3"-19"0,22 3 10 0,-19 3 7 16,19-3-10-16,-24 11-5 0,7-2-3 15,17-9 14-15,-27 25 20 0,18-8-39 0,9-17 28 16,-22 32-47-16,22-32 7 0,-17 35 2 0,10-17-8 16,2 2 6-16,-2 0-9 0,3 1 5 0,2 0-11 15,-1-2 1-15,5-1-12 0,-2-18 3 0,7 28-6 16,-7-28 2-16,17 22-4 0,-17-22 3 0,23 13-2 16,-23-13-2-16,29-1 1 0,-11-4 0 15,2-2 1-15,1-6-2 0,0-2-2 0,0-4-8 16,2-5 0-16,-3-4-7 0,2-2 4 0,-4-2-6 15,0 2 13-15,-3-1 14 0,-4 3-26 0,-5-1 31 16,-3 5-26-16,-1 1 11 0,-6 3 7 0,-1 2 0 16,5 18-1-16,-12-25-3 0,12 25 7 0,0 0-5 15,-23-12 3-15,23 12 2 0,-20 8 0 0,20-8 5 16,-18 21 1-16,18-21 4 0,-16 30-7 16,16-30 3-16,-6 28-3 0,6-28 0 15,5 25-2-15,-5-25-1 0,20 21 18 0,-3-13-31 16,3-3 33-16,6-3-29 0,2-3-4 0,3-3 13 15,2-2-15-15,1-1 27 0,0 0-16 0,-3 0 13 16,-5 1-15-16,-2 2 0 0,-7 0 3 0,-17 4 2 16,23-4 8-16,-23 4-4 0,0 0 4 15,0 0-2-15,0 0-2 0,0 0-2 0,0 0-1 16,0 0 0-16,-4 20-2 0,4-20-13 0,-16 27 25 16,5-8-24-16,-1 0 20 0,1 2-9 0,0-3-5 15,4 1 3-15,7-19-2 0,-10 33 2 0,10-33-3 16,0 27 1-16,0-27-1 0,10 20 1 0,-10-20 0 15,19 10 1-15,-19-10 1 0,27-4-1 0,-10-5 4 16,1-3 0-16,1-4 3 0,0-2 3 16,1-2 3-16,-1-1-3 0,-2-4 7 0,-1 0-5 15,-2 2-12-15,-1 1 18 0,-5 0-17 16,-1 4 0-16,-7 18 0 0,9-29 0 0,-9 29 0 0,0 0 0 16,4-20 0-16,-4 20 0 0,0 0 0 15,0 0 0-15,0 0 0 0,-7 20 0 0,7-20-7 16,-6 33-26-16,4-8 20 0,-3 0-37 0,6 0 15 15,-2-2-24-15,10 3-22 0,-3-9-27 16,16 12-46-16,-22-29-54 0,43 34-128 0,-7-13-170 16,-13-15 50-16,18 16 456 0</inkml:trace>
  <inkml:trace contextRef="#ctx0" brushRef="#br0" timeOffset="3971.9173">6490 1177 1335 0,'-24'-9'121'0,"24"9"-38"16,-31-2-1-16,31 2-8 0,-30 14-23 0,30-14-11 15,-34 23-12-15,17-8-20 0,0 2 30 0,2 3-32 16,2 2 27-16,1 2-8 0,1-1-13 0,2 1 7 16,3 1-8-16,3-4 0 0,1 0-8 15,5-3 1-15,-3-18-5 0,12 26 3 0,-12-26-1 16,23 16 1-16,-23-16-3 0,29 6 1 0,-12-7-1 15,2-4 1-15,-1-4 3 0,-1-3-4 0,0-3 5 16,0-5-5-16,-3-2 4 0,1-2-5 16,-3-3 6-16,-1 2-5 0,-2-2 6 0,-1 0-5 15,-2 3-7-15,0 0 22 0,-1 1-24 0,-2 3 23 16,0 3-13-16,-3 17-2 0,2-19 0 16,-2 19-1-16,0 0-2 0,0 0 2 0,0 0-1 15,0 0 2-15,-8 21-3 0,5-3-11 0,-2 5 23 0,1 1-22 16,2 0 23-16,0-1-10 0,5-1-10 15,1-2-2-15,4-3-16 0,-8-17-4 0,24 21-7 16,-24-21-4-16,34 8-1 0,-17-11-8 0,9 1-15 16,-8-13-21-16,11 6-24 0,-13-18-33 0,16 6-25 15,-15-13-44-15,11-3-149 0,7 9-53 16,-19-14 286-16</inkml:trace>
  <inkml:trace contextRef="#ctx0" brushRef="#br0" timeOffset="4128.1399">7031 671 1214 0,'-31'9'304'0,"27"10"-152"0,-15 8-61 0,9 5-25 16,-8 6-2-16,3 7-46 16,-4-2 22-16,2 7-1 0,-2 0-24 0,4 5 8 15,-2-2-16-15,3 0-11 0,6-3 11 0,0-5-27 16,6-3-8-16,1-8-32 0,6 1-19 0,-5-12-37 16,14 9-87-16,-14-32-151 0,-1 23-238 0,1-23 58 15,0 0 485-15</inkml:trace>
  <inkml:trace contextRef="#ctx0" brushRef="#br0" timeOffset="4940.6355">7776 970 1001 0,'0'0'58'0,"0"0"1"15,0 0 11-15,0 0 12 0,0 0-5 0,0 0-21 16,0 0-18-16,0 0-12 0,0 0-1 16,0 0 8-16,0 0 8 0,-11 17 2 0,11-17 0 15,-2 19-3-15,2-19-15 0,-3 32 4 16,2-12-10-16,-1 3-1 0,1 3-3 0,0-1 0 16,0 2-11-16,1 2-11 0,-1 1 23 0,1 1-30 15,1 1 28-15,0-3-11 0,0 0-6 0,3-3 6 16,-1-3-6-16,2-1 4 0,-5-22-4 0,10 24 3 15,-10-24-2-15,0 0 5 0,0 0-1 0,0 0 1 16,0 0 3-16,0 0-2 0,0 0 3 16,7-34-5-16,-9 7 2 0,0-8-9 0,-2-3 10 15,1-1 9-15,0-2-22 0,0 1 20 0,2-2-23 16,0 1 8-16,2-1 5 0,0-1-4 16,2 1 6-16,0-2-10 0,4 2 12 0,-1-1-12 15,3 5 8-15,1 5-6 0,2 12-28 0,-12 21 48 16,23-23-15-16,-23 23 11 0,23-8 19 0,-23 8-12 15,26 4-22-15,-26-4 25 0,27 12-25 16,-27-12-36-16,29 19 38 0,-13 0-35 0,1-1 35 16,0 3 4-16,-1-1-2 0,-1 0 2 0,0 1-5 15,-2 1 6-15,-2-2-8 0,-1-2 5 0,-3 1-2 16,-3-3 1-16,-2 1 1 0,-2-17 2 0,-6 32-2 16,6-32 3-16,-18 28-6 0,18-28 6 0,-34 28-2 15,12-13 3-15,-1-1-6 0,-3-2 3 16,2-1-9-16,1-4-5 0,2 0-9 15,1-3-19-15,20-4-38 0,-32 1-37 0,32-1-91 16,-19-4-145-16,19 4-174 0,0 0 21 0,0 0 501 16</inkml:trace>
  <inkml:trace contextRef="#ctx0" brushRef="#br0" timeOffset="5300.0452">8335 1121 984 0,'0'0'140'0,"-35"13"-66"16,35-13 11-16,-38 14 3 0,38-14-3 0,-38 18-16 15,21-4-7-15,-6-2-9 0,7 7-33 0,-2-4 28 16,6 2-41-16,12-17 25 0,-19 32-11 16,19-32-9-16,-10 31 3 0,10-31-6 0,4 26 5 15,-4-26-3-15,14 19 0 0,-14-19-5 0,27 20 0 16,-9-11-5-16,4-3 2 0,2-5-2 0,5-2 1 15,2-5 0-15,1-1-3 0,-2-2 4 0,-2-2-4 16,-3 0 3-16,-3-2-1 0,-2-4 2 0,-20 17-4 16,29-34 4-16,-29 34-2 0,13-31-3 15,-13 31 31-15,0-32-29 0,-6 15 26 0,-5 1-23 16,11 16-10-16,-29-27-2 0,10 17-6 16,0 3-4-16,-1 1-3 0,2 2-2 0,-2 3-3 15,20 1-3-15,-30 4-7 0,30-4-19 0,-17 2-25 16,17-2-47-16,0 0-53 0,0 0-57 0,19-3-100 15,-19 3-108-15,41-2 178 0,-41 2 268 0</inkml:trace>
  <inkml:trace contextRef="#ctx0" brushRef="#br0" timeOffset="5518.7815">8884 601 1459 0,'-20'2'46'0,"20"-2"-18"15,-34 17 20-15,34-17 15 0,-32 37 8 16,18-12 7-16,-6 5-53 0,1 5-14 0,-2 4 9 16,3 3-34-16,0 6 38 0,6 1-1 0,2 0-23 15,3-1 10-15,2 0-16 0,5-1 13 0,2 2-15 16,2-4-34-16,3-4 16 0,-1-5-35 0,5 3-5 16,-7-14-23-16,10 9-32 0,-14-34-35 0,19 41-102 15,-16-17-212-15,-3-24-18 0,15 20 381 16</inkml:trace>
  <inkml:trace contextRef="#ctx0" brushRef="#br0" timeOffset="5706.2622">8544 1079 1758 0,'-31'11'61'0,"31"-11"-37"15,0 0-10-15,0 0-6 0,0 0 3 0,0 0 2 16,0 0 4-16,23 2 6 0,-3-6-8 0,7 0 0 15,6-5-7-15,5-2-15 0,4 2-16 0,0-4-29 16,6 5-37-16,-11-8-58 0,19 11-111 0,-25-1-241 16,9 3-57-16,3 9 221 0</inkml:trace>
  <inkml:trace contextRef="#ctx0" brushRef="#br0" timeOffset="6362.5148">9004 1194 1460 0,'0'0'26'0,"0"0"-24"16,0 0 18-16,0 0 15 0,0 0 13 15,22-4-2-15,-22 4-14 0,29-11-18 0,-10 3-5 16,2 2-8-16,1-3 0 0,-1 1-2 0,-2-1 1 16,-1-2-3-16,-18 11 2 0,30-21-2 0,-30 21 7 15,24-22 1-15,-24 22 2 0,13-21 2 16,-13 21-2-16,2-20-2 0,-2 20 9 0,0 0-6 15,-18-23 5-15,18 23-3 0,-21-10-1 0,21 10-2 16,-31-5 1-16,14 5-4 0,-2 4-3 16,-1 3 0-16,0 2-4 0,-2 3 3 0,-1 3-3 15,1 6 7-15,-1 4 2 0,2 3 11 0,0 1-4 16,4 1-26-16,0-2 23 0,6-1-33 0,6-4 23 16,5-3 3-16,6-2-9 0,3-1 5 0,-9-17-4 15,33 23 4-15,-10-17-9 0,4-6-6 0,8-1-6 16,1-6-15-16,11-1-16 0,-5-9-19 0,12 4-32 15,-14-12-21-15,13 9-19 0,-16-10 9 16,7 6-15-16,-13-5 35 0,2 2 21 16,-6 0 29-16,-3 0 42 0,-6 4 16 0,-4 1 29 15,-14 18 34-15,9-26 35 0,-9 26 26 0,0 0-3 16,0 0-13-16,-25-9-18 0,25 9-2 0,-27 14 3 16,27-14 7-16,-34 29-9 0,21-7-6 0,-8-3-23 15,8 3-9-15,-3 1-9 0,4 1-39 16,-2-1 30-16,6 0-32 0,-1-2 22 0,4-1 1 15,3-2-8-15,1-1 3 0,1-17-7 0,3 26 4 16,-3-26-4-16,0 0 0 0,14 19-3 0,-14-19 1 16,0 0-1-16,23-4 0 0,-23 4 1 0,27-21-3 15,-10 4 4-15,1-4-8 0,1-4 7 16,1-2-6-16,-1 1 3 0,-3-2 33 0,0 2-25 16,0 2 28-16,-5 0-20 0,0 3-11 15,-3 3 1-15,-2 1-4 0,-6 17-1 0,8-18 2 16,-8 18-1-16,0 0 1 0,0 0-2 0,0 0 0 15,0 0 4-15,0 0-4 0,-4 21-1 0,4-21 0 16,-3 35-3-16,1-17 6 0,3-1-11 0,-1-17-4 16,5 31-13-16,-5-31-8 0,11 27-3 0,-11-27-25 15,23 19 16-15,-23-19-51 0,42 6-32 0,-42-6-52 16,54-17-199-16,-17 14-153 0,-11-12 85 16,16 13 447-16</inkml:trace>
  <inkml:trace contextRef="#ctx0" brushRef="#br0" timeOffset="6565.6403">10120 578 1588 0,'-12'19'95'0,"-10"8"-36"16,5 3-7-16,-5 2-12 0,3 4-24 0,-5 0-2 16,3 7-12-16,-2 0 9 0,6 3 11 0,2-2-15 15,2-3 7-15,3 2-15 0,2 0 9 0,0-1-9 16,5-1 6-16,1-3-17 0,2-7-38 0,5 2 3 15,-4-9-44-15,8 1 20 0,-9-8-21 0,13 5-51 16,-13-22-66-16,0 0-230 16,17 23-60-16,-17-23 222 0</inkml:trace>
  <inkml:trace contextRef="#ctx0" brushRef="#br0" timeOffset="6878.1422">9800 1023 1568 0,'0'0'107'0,"0"0"-70"16,-12 18-13-16,12-18 0 0,0 0 0 0,22 23-2 16,-22-23-2-16,29 10 6 0,-8-6-4 0,3-3-8 15,3-2-5-15,1-2-8 0,1-2-3 0,-1-1 0 16,0-1 1-16,-1 0-2 0,-3 1 1 16,-1 1 2-16,-1-1-2 0,-2 1 0 0,-3 1 0 15,-17 4 0-15,28-5 1 0,-28 5-5 16,0 0 6-16,18 0-3 0,-18 0 0 0,0 0 7 15,0 0-5-15,-2 26 3 0,2-26 0 0,-9 31 0 16,2-13 1-16,-2 3 4 0,1 0-8 0,-1 0 5 16,3 1-7-16,-1 0-29 0,3-2 25 0,4-20-35 15,-3 32 20-15,3-32-8 0,2 23-10 0,-2-23-5 16,0 0-26-16,0 0-61 0,21 17-27 0,-21-17-65 16,8-24-313-16,13 19 100 0,-20-18 330 15</inkml:trace>
  <inkml:trace contextRef="#ctx0" brushRef="#br0" timeOffset="7036.4159">10259 773 1643 0,'-21'16'21'0,"21"-16"-37"16,0 0-18-16,4 20-31 0,-4-20-20 0,0 0-68 15,0 0-89-15,0 0-265 0,35 10 34 0,-35-10 385 16</inkml:trace>
  <inkml:trace contextRef="#ctx0" brushRef="#br0" timeOffset="7446.7368">10602 1069 1443 0,'-29'1'84'0,"7"5"-25"16,-5-3-2-16,5 3-11 0,-6 1-9 16,5 4 1-16,-4-1-4 0,7 5 6 0,-3-1-3 15,6 3-2-15,0 1-8 0,3 1-35 16,0 2 18-16,3-3-33 0,2-1 26 0,9-17-1 0,-7 29-5 16,7-29 5-16,5 20-4 0,-5-20 3 15,0 0 0-15,24 15 1 0,-24-15 3 0,27 0 1 16,-9-5 0-16,1-5-1 0,3-3 0 0,1-4-5 15,2-2 3-15,-1-4 25 0,-1-4-24 16,2 2 24-16,-2-2-24 0,-3 2-9 0,-3 2 4 16,-2 1-4-16,-2 3 7 0,-13 19-6 0,22-28-2 15,-22 28-4-15,0 0-6 0,0 0 1 0,0 0 2 16,0 0 1-16,0 0 5 0,0 0 3 0,-12 25 2 16,0 1 8-16,0 1-6 0,0 2 6 0,1 0-15 15,1-2-39-15,4 0 10 0,1-8-45 16,9 3 14-16,-4-22-12 0,15 25-22 15,-15-25-12-15,32 9-37 0,-32-9-11 0,45-14-26 16,-23-1 6-16,7-4-61 0,5 9-53 0,-16-22 142 16,24 15 155-16</inkml:trace>
  <inkml:trace contextRef="#ctx0" brushRef="#br0" timeOffset="7604.311">11056 631 1366 0,'-13'28'206'0,"-12"-2"-69"0,13 9-67 15,-13 2-16-15,5 7-21 0,-3 3-3 0,3 1 21 16,-2-2-25-16,6-4-4 0,1-2-20 16,4-1-16-16,5-3-12 0,3-4-5 0,9-2-37 15,-3-11-18-15,17 7-200 0,-20-26-87 0,9 19-227 0,-9-19 88 0,0 0 512 16</inkml:trace>
  <inkml:trace contextRef="#ctx0" brushRef="#br0" timeOffset="8263.3418">11769 819 1133 0,'15'-24'54'0,"-15"24"-48"0,0 0 1 0,-4-20 37 16,4 20 17-16,0 0 5 0,0 0-8 0,0 0-32 0,-22 26-11 0,22-26 7 15,-23 40 8-15,10-15 0 0,3 3 8 0,-3 2-18 16,4 3 4-16,-3-1-12 0,4 5 4 0,-1 1-12 16,2 2 9-16,1 1-8 0,2-1-32 0,2-1 30 15,0 1-30-15,2-4 17 0,0-3 2 16,4 2-30-16,0-12-13 0,8 3-30 0,-12-26-29 16,29 33-64-16,-29-33-64 0,28-5-219 0,-1 11 28 15,-17-26 393-15</inkml:trace>
  <inkml:trace contextRef="#ctx0" brushRef="#br0" timeOffset="8468.9077">11726 807 1247 0,'-28'20'397'0,"28"-20"-359"0,0 0-28 15,0 0-8-15,0 0 4 0,0 0 10 0,30 1-1 16,-8-5 1-16,7-2-6 0,4-3-5 0,5-2-4 15,3 0 0-15,0-3-7 0,3 0-4 32,-4 2-21-32,4 2-20 0,-7 2-14 0,8 1-71 15,-19 5-25-15,12-2-126 0,-5 6-222 0,-33-2 44 16,36 27 423-16</inkml:trace>
  <inkml:trace contextRef="#ctx0" brushRef="#br0" timeOffset="8656.4973">11690 1225 1310 0,'0'0'291'0,"0"0"-265"15,0 0-29-15,22-16 0 0,-4 10 7 0,6 1 9 16,0-4-8-16,4-2 1 0,0-1-2 16,5 0-10-16,1 1-2 0,-1-1-24 0,5 5-25 15,-10-8-31-15,10 9-38 0,-16-7-50 16,8 10-50-16,-11 3-93 0,-19 0-96 0,29 20 216 15,-29-20 199-15</inkml:trace>
  <inkml:trace contextRef="#ctx0" brushRef="#br0" timeOffset="8828.371">11626 1417 1377 0,'0'0'64'0,"0"0"-49"0,0 0-10 16,0 0 5-16,0 0 13 0,0 0 7 0,33-1 2 15,-11-9-9-15,4 0-14 0,6-4-1 0,3 2-8 16,3-1-21-16,-2 0-23 0,7 5-42 0,-9-9-39 16,15 10-59-16,-15-12-33 0,11 3-152 0,7 10-41 15,-23-12 271-15</inkml:trace>
  <inkml:trace contextRef="#ctx0" brushRef="#br0" timeOffset="9203.2865">12382 1057 1020 0,'0'0'189'0,"-20"12"-100"16,20-12-11-16,-22 22-1 0,22-22 3 16,-26 31-14-16,15-13-8 0,-7 2-13 15,6 3-32-15,-4 0 28 0,4 1-37 0,-3 0 29 16,4 2-2-16,0-2-9 0,3 1 9 0,1-4-15 16,2 2 2-16,0-5-10 0,4 0-2 0,1-18-3 15,2 23 1-15,-2-23-4 0,0 0 2 0,0 0-2 16,24 11 1-16,-24-11 3 0,26-12 1 0,-9 0 3 15,2-5-1-15,5-6 2 0,0-3-7 0,1-3 9 16,0-2-9-16,-2 2 7 0,0-1 23 16,-1 1-28-16,0 1 15 0,-4 4-19 0,-1 1 0 15,-4 4 0-15,-13 19 0 0,20-26 0 0,-20 26 0 16,0 0 0-16,0 0 0 0,0 0 0 16,0 0 0-16,0 0 0 0,8 28 0 0,-9-8 0 15,-3 6 0-15,1 4 0 0,-3-1-14 0,2 1 4 16,0-1-29-16,4 0 12 0,-1 0-5 0,7 0-5 15,3-2-4-15,5 1-12 0,-1-9-10 16,8 5-40-16,-21-24-27 0,44 29-59 0,-44-29-67 16,51 1-174-16,-11 8-37 0,-15-26 312 0</inkml:trace>
  <inkml:trace contextRef="#ctx0" brushRef="#br0" timeOffset="10312.7491">12826 1235 1366 0,'-34'24'93'0,"34"-24"-51"16,-10 25-9-16,10-25 12 0,7 23 2 0,-7-23-6 15,19 16-16-15,-2-9 0 0,2-5-8 0,7 0 0 16,2-4-5-16,2-3-6 0,2-1-4 0,1-3-5 16,-2 1 2-16,3-3-4 0,-2-1 3 15,0-3-1-15,-4-1 5 0,-4 3-3 0,-5 0 1 16,-19 13 34-16,26-29-33 0,-26 29 35 0,7-29-32 15,-7 29-4-15,-6-26 2 0,6 26-2 0,-20-24 2 16,20 24-5-16,-34-20 0 0,12 12-4 16,0 6 3-16,-3 1 1 0,2 2 4 0,-1 5 0 15,1 3-1-15,2 1 3 0,-1 5-3 0,3 1 5 16,-2 2-1-16,4 4-26 0,3-2 33 16,3 4-31-16,3-3 30 0,5 1-1 0,4-2-7 15,3 0 2-15,4-4-5 0,-8-16 4 0,30 26-5 16,-9-14 4-16,5-2-4 0,2-4 0 0,2-5-1 15,5-2 0-15,2-7 3 0,3 1 0 0,1-1 3 16,1-6-4-16,-2 1 1 0,-3 0-2 0,-1-2 3 16,-6 2-3-16,-4-2 5 0,-4 2-6 15,-22 13 6-15,28-20 0 0,-28 20-1 16,0 0 1-16,18-20 4 0,-18 20 0 0,0 0 4 16,0 0-2-16,0 0-5 0,0 0-2 0,-20 15-6 15,20-15 4-15,-23 25-2 0,9-5 5 0,-1 2-5 16,0 1 4-16,3 5-7 0,0 0 7 0,2-3-5 15,2 1 7-15,2-8-5 0,2 0 2 0,4-18-2 16,-2 28 2-16,2-28-3 0,0 0 3 16,8 19-3-16,-8-19 2 0,0 0 1 0,0 0 0 15,25-12 3-15,-25 12-4 0,25-28 1 0,-12 8-2 16,3-4 5-16,-2-1-7 0,0-4 6 0,0 0-8 16,-1 3 8-16,0-4-7 0,-2 5 7 0,0-1 28 15,-2 0-29-15,-1 3 29 0,0 2-32 16,-1 1-5-16,-7 20 7 0,16-27-6 0,-16 27 7 15,0 0-5-15,19-20-1 0,-19 20 1 16,0 0-1-16,22 7 3 0,-22-7 1 0,24 16 0 16,-24-16-2-16,33 19 1 0,-12-9-11 0,1 0 0 15,4 1-10-15,-1-2 4 0,2 2-6 0,-1-5-2 16,4 2-7-16,-5-5-41 0,3 2 38 0,-4-3 0 16,6 1 1-16,-9-4 41 0,0 1-29 0,-21 0 8 15,24-6 19-15,-24 6 25 0,0 0 12 16,0 0 9-16,0 0 0 0,-7-20-15 0,7 20-8 15,-24-14-4-15,7 4-1 0,17 10-3 0,-34-13 0 16,17 8-7-16,-2 3 5 0,1 2-4 16,-1 1 4-16,-1 2-3 0,0 5 0 0,-1 3 4 15,-1 3-5-15,3 3-26 0,-2 2 23 0,3 2-29 16,1 2 21-16,4 0 6 0,4-1-10 0,4-4 4 16,4 0-5-16,3 0 4 0,-2-18 0 15,15 31 2-15,-15-31-2 0,25 21 2 0,-7-16-3 16,2-2 3-16,1-4-3 0,3-4 1 0,0-2 1 15,2-5-5-15,-1-4 2 0,0-4-5 0,-2-1 3 16,0-1-3-16,-2 2 3 0,-2-2-4 0,-1-1 2 16,-2-2 21-16,-1 3-28 0,-3-2 23 0,0 6-29 15,-12 18-4-15,15-25 4 0,-15 25 2 16,0 0 2-16,0 0 5 0,0 0-1 16,0 0 1-16,-14 26 3 0,3-2-31 0,-3 6 34 15,-2 5-29-15,-5 4 29 0,1 6 10 0,-5 3-11 16,-2 8 5-16,2 2-9 0,-2-1 16 0,0 2-14 15,2-2 22-15,1-4-17 0,3-5 11 0,5-8-11 16,1-3 10-16,4-7-5 0,1-4-4 0,0-4 31 16,1-4-32-16,9-18 35 0,-13 22-22 15,13-22 2-15,0 0 4 0,0 0-5 0,0 0-4 16,-17-6-31-16,17 6 21 0,-7-22-29 0,7 22 31 16,-6-34-10-16,2 13-1 0,5-1-7 0,-1-4-7 15,5 4 5-15,0-8-4 0,6 1 3 16,2-8-9-16,5-2 2 0,2-7-16 0,8 3-10 15,-6-8-39-15,15 10-34 0,-13-17-74 0,21 18-87 16,-11 10-181-16,-10-10 39 0,16 28 429 16</inkml:trace>
  <inkml:trace contextRef="#ctx0" brushRef="#br0" timeOffset="11078.2937">14282 1347 833 0,'0'0'94'16,"0"0"-8"-16,-28 5 20 0,28-5 2 0,-17 11-8 15,17-11-13-15,-22 13-6 0,22-13-2 0,-24 22-12 16,14-4-6-16,10-18-15 0,-24 27-3 0,24-27-12 16,-20 30-3-16,20-30-11 0,-12 33-2 0,10-16-9 15,2-17 2-15,4 27-6 0,-4-27 1 16,17 19-2-16,-17-19 0 0,27 12-1 0,-9-8 2 16,2-1-3-16,1-4 3 0,1-4 0 0,1-4-4 15,0 0 2-15,1-3-2 0,2-3 1 0,-1-2 0 16,-1-3 3-16,1-2-6 0,-5-2 7 15,2-1-6-15,-2-1 6 0,-3-1-6 0,-1-1 7 16,-3 3-6-16,-3 2 4 0,-2 1-8 0,0 4 5 16,-8 18-6-16,7-24 5 0,-7 24 0 15,0 0 1-15,0 0-1 0,0 0-1 0,-12 18 2 16,3 3-2-16,-4 8 8 0,-3 9-9 0,-1 10 10 16,-1 5-10-16,-1 5 11 0,-2 4-11 0,0 9 13 15,-1 3-14-15,0 1 13 0,1-4-10 0,3-7 10 16,0 0 22-16,3-5-19 0,1-5 21 0,-1-2-19 15,2-11-10-15,2-1 7 0,0-6-8 0,0-4 5 16,2-6-7-16,2-3 3 16,7-21-2-16,-13 22 1 0,13-22 0 0,0 0 3 15,0 0-2-15,0 0 0 0,-18-13-1 0,13-4-4 16,0-5 4-16,1-4-6 0,3-3 5 0,0-3-5 16,2 0 5-16,4-3-4 0,0-8 5 0,4-3-7 15,2-2-15-15,0-4 21 0,4 4-20 0,-1-1 21 16,2 3 5-16,3 3-6 0,-1 5 8 15,1 4-6-15,3 3 1 0,0 3-4 0,1 2 0 16,1 0-14-16,3 9-16 0,-4-2-36 0,8 10-56 16,-15-16-104-16,24 20-259 0,-14-3-108 0,2-2 125 15</inkml:trace>
  <inkml:trace contextRef="#ctx0" brushRef="#br0" timeOffset="11234.551">14935 1639 1975 0,'-33'2'35'0,"33"-2"-28"0,-24-10 3 16,24 10-4-16,-18-19-8 0,18 19-17 0,-22-28-17 15,10 10-28-15,12 18-31 0,-19-37-75 0,19 37-169 16,9-20-262-16,-14 3 29 0,5 17 438 0</inkml:trace>
  <inkml:trace contextRef="#ctx0" brushRef="#br1" timeOffset="23411.9883">1323 1911 551 0,'0'0'36'15,"19"-20"4"-15,-19 20-34 0,25-19 22 0,-25 19 1 16,25-16 0-16,-25 16-8 0,29-13-5 0,-29 13-9 16,27-6-5-16,-27 6 0 0,26 0-2 0,-26 0 0 15,28 4 1-15,-28-4-2 0,30 6 2 16,-12-3 0-16,1 1-1 0,1 1 2 0,1-2 0 16,2 0 0-16,1 0 1 0,2-1 6 0,2 0 8 15,0-2 1-15,3 0 7 0,1-1-4 16,1 0-1-16,2-1-3 0,2 1 1 0,-1-2-1 0,5 3-2 15,-2-3-4-15,1 3-3 0,2-1-6 0,-1 2-1 16,2 2 0-16,1 1 0 16,-1 3 0-16,2 0 2 0,2-1-4 0,0 1 3 15,3 2-3-15,0-2 1 0,4 1 27 0,2 0-27 16,2-2 27-16,0 1-26 0,5-2-1 0,0 1-6 16,4-3 7-16,4 1-6 0,1-2 6 0,3-2-1 15,0 0 1-15,6-1 0 0,-2-1 1 0,1-1 0 16,3 0 0-16,-1-1-2 0,3 2 9 0,2-2 4 15,-1 0 3-15,2 2 2 0,-2-2-39 16,0 2 31-16,1 1-5 0,0 1-1 0,0 1 29 16,-1 0-33-16,2 2 0 0,-1-1 1 0,-1 0-1 15,1 2 7-15,-1 0-8 0,2 1 4 16,0-2-5-16,1 2 0 0,0 0 1 0,-1-2 1 16,2 1-2-16,1-2 0 0,1 1-1 0,2-2 1 15,1 0-1-15,0-1 2 0,1 2-1 0,-2-1 2 16,4-2-1-16,-1 1 1 0,0-2-1 15,1 1 0-15,-1 2 1 0,-2 1 2 0,2-2-1 16,-1 2 0-16,0 4 0 0,0-4 0 0,-1 6 0 16,-2-5 0-16,-1 1 1 0,2 0-7 0,-1-1 6 15,3 1-8-15,0-2 7 0,1-1 1 0,2 1-1 16,1-1 1-16,1-1-1 0,1 0 1 0,0 0-2 16,-1-3 0-16,4 2 1 15,-4 0-1-15,2-1 1 0,-1 0-3 0,-1 0 2 16,0 0-3-16,1-2 3 0,-2 0 6 0,0 2-7 15,1-1 6-15,-5-4-6 0,2 6 1 0,1-6 0 16,-3 6 0-16,-1-1 0 0,-1 1-1 0,-1-1 0 16,1 0-1-16,-1 0 2 0,-2 0 1 0,2-1 0 15,-2 1 2-15,1-1-1 0,1 1 0 0,-1 0 0 16,0-2-2-16,-2 2 3 0,-3-1 2 16,-1 1 9-16,1 0 2 0,-5 0 1 0,2 0-1 15,2-2-8-15,-4 0-3 0,3 1-27 0,-1 0 27 16,-1-2-28-16,1 1 27 0,-4-1-2 15,2 1-1-15,-3 1 0 0,-4-1 0 0,0 0-2 0,-3 1 0 16,-1 1-1-16,-3 1 1 0,-2 1 2 16,0 1-1-16,-2 2 2 0,-4-1-1 0,0 2 0 15,-3 0 2-15,2-1-5 0,-2 2 1 16,0 1-1-16,-1-1 1 0,0 0 36 0,-3 0-33 16,0 1 34-16,-1-2-33 0,-5 0-1 0,1 2 2 15,-3-3-1-15,-3 0 1 0,1 1-2 0,-2-2 3 16,1 1-3-16,-1-1 4 0,-1-2-3 0,3 1 3 15,-1-1 13-15,2 1 2 0,-1-4 6 0,3 2-2 16,-5-1-10-16,3 0-5 0,-3 2-4 16,1-1-1-16,-1 0 0 0,-1-1-3 0,-1 2 2 15,-1-1-2-15,-3 0 0 0,-1 0 0 16,-2 0 0-16,-3-1-1 0,-5 1 0 0,-1 1-1 16,-3 0 1-16,-20 0 0 0,29 1-12 0,-29-1-11 15,0 0-22-15,0 0-24 0,22 4-30 0,-22-4-20 16,0 0-55-16,0 0-108 0,-28 1-87 0,28-1 214 15</inkml:trace>
  <inkml:trace contextRef="#ctx0" brushRef="#br1" timeOffset="25652.0184">15657 639 773 0,'-41'25'93'0,"2"-2"43"0,-7 1-39 0,9-3-24 16,-8 4 17-16,9 4-55 0,-5 11 34 0,7 2 2 16,-8-3-11-16,9 2 4 0,-1-1-23 15,9 2-5-15,4 4-25 0,9 0 5 0,7 1 1 16,6-1-28-16,7 3 10 0,2-3-31 16,9 5 1-16,0-9-7 0,10 1-22 0,-3-12-26 15,14 5-73-15,-13-19-76 0,9 1-247 0,9 9 35 16,-12-24 348-16</inkml:trace>
  <inkml:trace contextRef="#ctx0" brushRef="#br1" timeOffset="26103.6415">16448 664 1186 0,'-24'7'167'0,"-8"-7"-161"0,-1 3 13 0,0 5 18 16,-4 7 19-16,2-3 42 0,-5 9-38 15,5 2-28-15,-6 9-5 0,4 4-38 16,-5 3 37-16,3 2 10 0,-1 1-6 0,4 2 4 16,0 1-12-16,5-2 5 0,6-1-18 0,4 0 5 15,7-5-2-15,5-3-25 0,4-5 25 0,7-1-26 16,4-4 12-16,3-3 5 0,5-3-5 0,3-1 3 15,5-3-3-15,2 1 4 0,3-5-5 16,1-2 4-16,2-2-9 0,-1-4 2 0,2-2 1 16,0-2-2-16,-2-3 9 0,-2-4-3 0,-1-3 2 15,-6 0-2-15,0-2-1 0,-2-2-3 0,-1 3 4 16,0-3-6-16,-2-1 9 0,-15 17-3 0,19-30 4 16,-19 30-2-16,9-26 3 0,-9 26-4 0,0 0 2 15,5-16-2-15,-5 16 0 0,0 0-1 16,0 0 1-16,0 0-1 0,-9 23-3 15,4-7 6-15,-1 6-6 0,-1 2 2 0,1 1-15 16,-3-4-10-16,8 2-28 0,-4-6-20 0,14 6-28 16,-9-23-19-16,19 29-45 0,-19-29-33 0,31 15-59 15,-8-6-133-15,-5-18 3 0,23 17 365 0</inkml:trace>
  <inkml:trace contextRef="#ctx0" brushRef="#br1" timeOffset="26606.0384">16898 804 1377 0,'-34'18'76'0,"34"-18"-14"0,-23 31-5 0,15-11-1 16,-4 2-4-16,4 3-9 0,-3 0-18 16,1 2-1-16,-5 2-11 0,4 2 6 15,2 2-12-15,0 1 6 0,3 1-10 0,2 0 4 16,1 3 12-16,2 1-26 0,-2-1 23 0,1-3-26 15,-2-1 6-15,4-3 7 0,0-5-8 0,1-3 7 16,3-6-6-16,-4-17-3 0,6 27-4 0,-6-27 3 16,0 0-1-16,7 18 10 0,-7-18-1 0,0 0-3 15,0 0-1-15,2-21-4 0,-1 3 2 16,-1-7-7-16,5-4 4 0,-4-4-6 0,4 2 6 16,-2-6-7-16,1 2-10 0,1-5 25 0,1-3-25 15,1-6 29-15,2-1-8 0,1-2-5 0,0-3 13 16,1 2-11-16,-1 1 9 0,1-1-14 0,4 13 13 15,-3 5 9-15,1 9 5 0,-13 26 17 16,25-29-10-16,-25 29 2 0,26-14-6 0,-26 14-1 16,31-6-4-16,-14 5-4 0,0 2 0 15,0 4-3-15,0-1-1 0,0 5 2 0,-17-9-2 16,31 27 24-16,-31-27-28 0,28 24-4 0,-28-24 7 16,24 31-32-16,-15-9 35 0,-3 2-7 0,0 0-5 15,-4-2-2-15,-4 3-8 0,-6-2-1 0,-2 2-1 16,-8-1 8-16,-4-4 1 0,-5 2 11 0,-6-4-7 15,-1 2 7-15,-1-3-5 0,1 0 2 16,4-3-10-16,2-3-4 0,7 1-35 0,-1-11-30 16,22-1-43-16,-22-2-80 0,22 2-95 0,0 0-204 15,0 0 56-15,34 1 438 0</inkml:trace>
  <inkml:trace contextRef="#ctx0" brushRef="#br1" timeOffset="26815.5376">17449 873 1328 0,'0'0'200'0,"0"0"-151"0,0 0-17 0,-20 5 1 0,20-5 5 15,-17 16-6-15,17-16-4 0,-30 32-6 0,13-7 0 16,-3 0-7-16,2 4 5 0,-1 1-12 16,0 3 4-16,1 2-13 0,2 1 4 0,2 2-10 15,2-2-5-15,-1-1 22 0,2-5-30 16,4-2 17-16,1-4-18 0,5 2-18 0,1-8-10 15,8 4-30-15,-8-22-62 0,20 23-36 0,-20-23-57 16,19-10-254-16,1 15 61 0,-13-22 274 0</inkml:trace>
  <inkml:trace contextRef="#ctx0" brushRef="#br1" timeOffset="27003.0491">17353 871 1583 0,'0'0'114'15,"0"0"-69"-15,0 0-28 0,0 0-10 0,0 0-5 16,0 0 4-16,0 0 8 0,19 3 3 0,-19-3-1 16,37 4-6-16,-14-6-10 0,2 0-9 0,3-2-9 15,3 0-13-15,-1-2-12 0,5 0-14 16,-7-1-13-16,6 3-21 0,-12-3-36 0,12 7-80 16,-34 0-142-16,27 2-145 0,-10 9 160 0,-17-11 334 15</inkml:trace>
  <inkml:trace contextRef="#ctx0" brushRef="#br1" timeOffset="27207.5136">17250 1180 1255 0,'-4'17'59'0,"4"-17"-15"0,0 0-14 16,9 17 40-16,-9-17-7 0,25 6-28 15,-7-3 21-15,-18-3-42 0,39-5 10 0,-15 0-9 16,3-2-12-16,0-2 1 0,-2 0-8 0,0-2-6 15,-5 0-16-15,3 2-24 0,-23 9-18 0,34-15-18 16,-34 15-37-16,19-12-46 0,-19 12-133 16,0 0-156-16,0 0 83 0,-34 3 375 0</inkml:trace>
  <inkml:trace contextRef="#ctx0" brushRef="#br1" timeOffset="27332.553">17113 1457 1350 0,'-19'14'58'0,"19"-14"-32"16,-13 20-8-16,13-20 11 0,0 0 3 15,20 12 0-15,-20-12-6 0,40-12-11 16,-10-2-8-16,8-4-14 0,8-3-23 0,2-13-52 16,16 9-124-16,-14-2-255 0,2-9-63 0,7 10 242 15</inkml:trace>
  <inkml:trace contextRef="#ctx0" brushRef="#br1" timeOffset="27598.1418">17771 489 1575 0,'0'0'38'0,"0"0"-30"15,0 0 3-15,0 0 15 0,18 15 19 0,0-5 13 16,-18-10-9-16,33 27-7 0,-13-9-10 0,3 5-11 16,1 3-8-16,1 5-5 0,-1 1 5 15,-2 2-20-15,-5-2 16 0,-1 5-13 0,-6-2-1 16,-3 7 10-16,-4 2-8 0,-2-2 10 0,-5-1-8 15,-3 2 8-15,-3-2-11 0,-4 0 11 0,0-1-11 16,-6-1 1-16,-3-6 22 0,-1 0-23 0,-2-5 17 16,-2-4-27-16,3-1-33 0,-5-8-32 0,13 11-89 15,-19-25-155-15,16 15-284 0,2-1 51 16,-5-15 380-16</inkml:trace>
  <inkml:trace contextRef="#ctx0" brushRef="#br1" timeOffset="29239.0488">1098 2547 516 0,'0'0'53'0,"0"0"11"0,5-19 3 16,-5 19 13-16,0 0-7 0,0 0-3 0,0 0-4 15,0 0 4-15,0 0 3 0,0 0 2 0,0 0-18 16,0 0-12-16,0 0-20 0,-5 30-2 0,-2-8 15 16,-1 5-32-16,-1 5 32 0,-1 4-31 0,-1 3 9 15,1 6 12-15,-3-3-10 0,2 6 11 0,-3-1-15 16,6 3 10-16,-2-2-16 0,3 1 6 0,2-6-15 15,1 0 7-15,2-5-10 0,3-3 6 16,2-4 11-16,1-5-30 0,3-5 30 0,-1-3-31 16,-6-18 16-16,17 21 3 0,-17-21-2 0,0 0 1 15,20 3 1-15,-20-3 2 0,0 0 2 16,20-30-3-16,-13 8-14 0,-1-4 30 0,1-8-30 16,0-3 27-16,-1-4-10 0,0 0-9 0,-1 0 11 15,-2-3-9-15,0 0 9 0,-2-3-8 16,-1-2 9-16,1 0-11 0,-1-2 12 0,3-2-13 15,-1-2-5-15,2 3 23 0,2 4-24 0,2 5 25 16,2 6-10-16,1 4-8 0,1 7 6 0,1 3-5 16,1 5 5-16,-14 18-4 0,28-26 3 0,-28 26-2 15,31-14 1-15,-14 11-1 0,3 5 1 0,1 1-1 16,-2 4-2-16,2 3 2 0,-3 2-3 0,-1 3 5 16,-1 3-3-16,-3 2 3 15,-1 5-4-15,-2 0 5 0,-4 3-7 0,-2 2 7 16,-3 0-6-16,-3 0-12 0,-5 1 30 0,-2-1-27 15,-7-1 35-15,-4 1-7 0,-6-1-6 0,-3 1 6 16,-7-2-11-16,1-1 2 0,-1-1-9 0,-1-3 4 16,4-1-7-16,0-2-3 0,7-2-17 0,0-7-23 15,14 6-38-15,-10-17-51 0,26 18-100 0,-4-18-155 16,0 0-102-16,0 0 217 0</inkml:trace>
  <inkml:trace contextRef="#ctx0" brushRef="#br1" timeOffset="29598.4371">1679 2915 896 0,'-20'1'126'16,"20"-1"-27"-16,-33 16-3 0,19 0-1 0,-10-7-18 16,7 11-10-16,-9-5-12 0,6 8 2 0,-6-4-5 15,7 5-4-15,-2-1-17 0,5 4 5 0,0-5-8 16,7 2 0-16,0-5-7 0,6 1-8 0,3-3-12 15,0-17 2-15,13 27-3 0,-13-27-16 0,27 20 31 16,-10-14-30-16,7-4 30 0,0 0-13 16,6-4-14-16,0-3 14 0,-1-3-13 0,2-3 33 15,-6-3-16-15,2-2 14 0,-4-2-13 16,-1-2-7-16,-4 0 4 0,-3-2-4 0,-3 0 3 16,-4 1-3-16,-3 0 4 0,-4 0-4 0,-3 2 5 15,-3 0-6-15,-3-1 4 0,-3 1-5 0,-1 2-1 16,-3 0-6-16,15 17 0 0,-27-26-5 0,27 26 4 15,-23-16-3-15,23 16-2 0,0 0-8 16,0 0-17-16,0 0-34 0,0 0-28 0,0 0-35 16,0 0-61-16,0 0-83 0,20-20-214 0,6 24 44 15,-12-22 446-15</inkml:trace>
  <inkml:trace contextRef="#ctx0" brushRef="#br1" timeOffset="29817.1545">2240 2362 1118 0,'0'0'231'0,"-21"-11"-191"16,21 11 4-16,-27 10 13 0,9-3 9 0,7 15-2 15,-7 1-22-15,3 11-1 0,-4 3-14 0,2 8 2 16,-1 3 2-16,3 2-30 0,2 1 17 0,3-1-25 16,3-2 2-16,1-1 9 0,3-1-13 15,2-4 6-15,3 0-9 0,2-4 3 0,2-3-20 16,-2-10-24-16,5 5-27 0,-5-13-16 0,14 11-48 15,-18-28-58-15,23 15-207 0,-23-15-96 16,21 1 256-16</inkml:trace>
  <inkml:trace contextRef="#ctx0" brushRef="#br1" timeOffset="29973.4197">1925 2878 1593 0,'0'0'96'0,"-18"15"-63"0,18-15-19 0,0 0-9 15,0 0-3-15,0 0-2 0,0 0-1 0,22 8 2 16,-4-8 0-16,6-2 0 0,6-4-1 0,7-3-4 16,3-5-24-16,10 4-47 0,-7-15-70 15,20 21-142-15,-17-10-263 0,1-5 28 16,8 17 389-16</inkml:trace>
  <inkml:trace contextRef="#ctx0" brushRef="#br1" timeOffset="30621.0927">2459 2961 1460 0,'-21'14'41'0,"21"-14"-35"0,0 0-4 0,1 18 2 16,-1-18 6-16,0 0 5 0,21 9 6 0,-21-9 4 16,28 0-4-16,-9-3-5 0,3-3-6 15,3-2-6-15,-2-1-1 0,1-3-3 0,-3 0 2 16,-3-1-3-16,-18 13 3 0,28-24-2 0,-28 24 4 15,15-22-2-15,-15 22 6 0,4-21 2 16,-4 21 4-16,-6-22-2 0,6 22 0 0,-17-18-7 16,17 18-1-16,-25-9-2 0,25 9 1 0,-34-3 0 15,14 7 0-15,0 1-1 0,-1 2-2 0,0 3 4 16,1 2 2-16,0 5 7 0,1 0 1 0,3 3 5 16,-1 2-5-16,5 1 2 0,1-1-8 0,6-1 2 15,2-1-9-15,5-2 2 0,-2-18-5 16,15 28 3-16,-15-28-2 0,32 22 3 0,-10-16-1 15,3-4 1-15,7-4 0 0,2-3-2 0,4-5 3 0,0-2-4 16,-1-3 4-16,0 0-3 0,-3-3 2 16,-1-1-2-16,-4 1 2 0,-5 0-3 0,-2 2 5 15,-22 16-4-15,28-26 4 0,-28 26-1 0,0 0 5 16,18-21 3-16,-18 21 3 0,0 0-1 0,0 0-5 16,0 0-5-16,0 0-3 0,-20 0-2 15,20 0 0-15,-20 18 1 0,20-18-1 0,-23 31 2 16,12-13-1-16,0-1 2 0,4 1-3 0,7-18 3 15,-12 30-3-15,12-30 2 0,-3 25-2 0,3-25 2 16,5 19-2-16,-5-19 2 0,0 0-1 0,18 13 1 16,-18-13 1-16,19-2 3 0,-19 2 2 15,23-14 1-15,-23 14 2 0,26-24-1 16,-26 24 3-16,26-34-1 0,-13 14 3 0,1-2-8 16,0 0 4-16,0 0-6 0,-2 2 2 0,-1 3-3 15,-11 17 1-15,17-27-3 0,-17 27 1 0,0 0-1 16,0 0 1-16,0 0-1 0,0 0 1 0,0 0-1 15,0 0 0-15,0 0 0 0,0 0-1 0,17 22 1 16,-17-22-1-16,7 21 0 0,-7-21-4 0,11 18-1 16,-11-18-9-16,20 15-5 0,-20-15-10 15,29 9-8-15,-10-8-7 0,1-7-18 0,10 6-36 16,-9-22-60-16,25 17-121 0,-13-14-279 0,8-12 32 16,9 10 379-16</inkml:trace>
  <inkml:trace contextRef="#ctx0" brushRef="#br1" timeOffset="30795.5031">3517 2463 1305 0,'-17'17'223'0,"-11"-8"-156"0,8 11-4 16,-4-1-7-16,3 7-7 0,-2 2 2 0,1 6-39 0,0 1 22 15,4 4-31-15,2 1 1 0,4 1 6 16,1-3-12-16,4 0 7 0,3-3-9 0,2-1 5 16,3-2-13-16,2-4-4 0,4 2-39 0,-4-9-8 15,11 7-29-15,-14-28-47 0,19 34-122 0,-19-34-301 16,0 0 42-16,23 26 364 0</inkml:trace>
  <inkml:trace contextRef="#ctx0" brushRef="#br1" timeOffset="31112.2661">3198 2789 1595 0,'0'0'55'0,"-7"20"-33"15,7-20 5-15,17 14 9 0,-17-14 0 0,27 9-3 16,-27-9-6-16,31 8-3 0,-13-7-7 0,3-1-6 16,2-1-7-16,0-2-3 0,2 0 0 15,-1-3-2-15,0-1 1 0,-2 0-1 0,0-1 2 16,-1 0-2-16,-2-1 2 0,-1-1-1 0,1 2 2 16,-1-2-2-16,-18 10 2 0,30-17-2 15,-30 17 1-15,17-10-1 0,-17 10 0 0,0 0 0 16,0 0 1-16,0 0-1 0,0 0 0 0,0 0 1 15,2 21-3-15,-6-4 4 0,-1 5-3 0,-2 2 4 16,-2 2-7-16,1 1 7 0,-2 2-7 0,2 0 2 0,1-1-9 16,0-3-1-16,4 1-10 0,-1-8-3 15,5 2-30-15,-1-20 4 0,6 28-37 16,-6-28-48-16,0 0-89 0,0 0-261 0,0 0-30 16,33-14 254-16</inkml:trace>
  <inkml:trace contextRef="#ctx0" brushRef="#br1" timeOffset="31259.1804">3631 2459 1614 0,'-38'12'79'15,"38"-12"-58"-15,-19 13-14 0,19-13-3 0,0 0-14 16,0 0-19-16,0 29-54 0,0-29-84 0,22 16-191 16,-22-16-211-16,31 12 75 0,1 7 480 0</inkml:trace>
  <inkml:trace contextRef="#ctx0" brushRef="#br1" timeOffset="31660.4748">4126 2757 1014 0,'0'0'224'16,"0"0"-161"-16,-23 4-8 0,23-4 6 0,-26 7-3 15,26-7-6-15,-34 6-3 0,17 2 0 0,-7-7-5 16,3 6-1-16,-4-6-4 0,2 6 5 15,-4-3 3-15,4 5 3 0,-5-2-9 0,6 3-7 16,-1 0-14-16,5 5-6 0,18-15-9 0,-30 29 1 16,30-29-4-16,-15 33 1 0,15-33-3 0,-5 30 1 15,5-30-2-15,6 25 2 0,-6-25-1 0,18 18 1 16,-18-18-1-16,28 9 0 0,-8-10 0 0,0-3 0 16,2-3 0-16,2-4 0 0,2-5 1 15,-2-2-2-15,3-1 2 0,-1-4-2 0,-2 0 2 16,-1 0-2-16,-2 0 3 0,-3 0-3 15,-1 0 3-15,-1 1-4 0,-3 1 0 0,-1 5-5 16,-12 16 2-16,15-23-4 16,-15 23 2-16,0 0-2 0,0 0-1 0,0 0 1 0,0 0 2 15,-11 23 3-15,0-4 0 0,-1 6 5 0,-3 3-5 16,2 1 0-16,1 0-14 0,0-3-5 16,5-1-18-16,1-6-6 0,9 2-19 15,-3-21-25-15,13 28-43 0,-13-28-73 0,31 4-141 16,-8-6-178-16,-4-16 88 0,19 14 438 0</inkml:trace>
  <inkml:trace contextRef="#ctx0" brushRef="#br1" timeOffset="31819.8602">4508 2415 1623 0,'-22'19'93'0,"6"14"-30"15,-4 3-8-15,1 10-13 0,-3 2 14 0,2 4-31 16,0-2 9-16,4 1-20 0,3-1-19 0,5-4 2 15,3-3-26-15,1-5-7 0,9 0-35 0,-9-17-106 16,25 20-124-16,-13-20-320 0,5-4 36 0,4 4 409 16</inkml:trace>
  <inkml:trace contextRef="#ctx0" brushRef="#br1" timeOffset="32444.8925">5377 2627 1394 0,'0'0'66'0,"0"0"-49"0,-6-20-32 0,6 20 25 16,0 0-15-16,0 0 30 0,0 0 9 0,0 0-1 15,0 0 5-15,0 0-4 0,0 0 11 16,3 34-38-16,-9-7 26 0,0 6-32 0,-2 0 7 16,1 2 5-16,-1-1-10 0,-1 0 5 0,2-2-9 15,1-3 6-15,2 0-9 0,2-4 6 0,2-2-12 16,1-4-5-16,5 0-21 0,-6-19-20 0,17 24-31 15,-17-24-39-15,25 13-84 0,-25-13-240 16,19-8-41-16,1 6 222 0</inkml:trace>
  <inkml:trace contextRef="#ctx0" brushRef="#br1" timeOffset="32616.7536">5292 2578 1309 0,'-17'32'415'0,"17"-32"-386"0,0 0-27 16,0 0-8-16,0 0 1 0,0 0 1 0,0 0 2 16,17 14-7-16,-17-14-10 0,32 4-2 15,-14-9-38-15,14 6 2 0,-7-12-28 0,14 10-7 16,-7-13-18-16,13 11-41 0,-11-14-60 0,8 8-128 16,7 9-87-16,-18-18 268 0</inkml:trace>
  <inkml:trace contextRef="#ctx0" brushRef="#br1" timeOffset="32819.9115">5289 2870 1479 0,'0'0'52'0,"0"0"-42"16,0 0-15-16,0 0 2 0,0 0 0 0,8 17 4 15,-8-17 1-15,31-3 0 16,-10 0 0-16,4-3-3 0,5 1-16 0,-1-7-32 15,10 9-46-15,-12-14-68 0,16 17-114 0,-7-2-200 16,-14-11 29-16,11 20 439 0</inkml:trace>
  <inkml:trace contextRef="#ctx0" brushRef="#br1" timeOffset="33304.2351">5319 3006 1240 0,'-22'33'392'0,"2"-27"-332"0,20-6-33 15,-19 10-15-15,19-10-4 0,0 0-8 0,0 0-1 16,0 0 0-16,21 7 1 0,-4-8 0 0,6-2-2 16,9-4 1-16,3-4-11 0,9 0-16 0,0-8-29 15,8 6-27-15,-7-13-22 0,12 13-17 16,-17-15-18-16,14 15-5 0,-15-11-12 0,6 8 6 16,-9-4 12-16,-2 3 0 0,-4 3-9 0,-6-3-4 15,1 10 33-15,-25 7 96 0,27-18 24 0,-27 18 17 16,0 0 88-16,0 0 24 0,0 0-18 0,0 0-22 15,0 0 3-15,0 0 33 0,-21 10 19 0,2-9 28 16,19-1-15-16,-28 19-24 0,19-2-28 16,-9-8-30-16,7 10-13 0,-6-5-17 15,7 9-1-15,-4-2-14 0,2 3 1 0,-2-1-10 16,3 3 3-16,-1-5-6 0,4 2 5 0,-1-3-4 16,3-3 6-16,6-17-3 0,-9 25 0 0,9-25-4 15,0 0-5-15,0 0-4 0,0 0-3 0,0 0 0 16,0 0 3-16,24 6 5 0,-24-6 0 0,26-19 3 15,-7 3-6-15,0-5-1 0,3-3-6 16,1-4 1-16,-1 1-5 0,0 0 5 0,-3 2-7 16,-2 2 6-16,-1 4-4 0,-16 19 3 0,24-26-1 15,-24 26 1-15,0 0-1 0,20-12-1 0,-20 12-1 16,0 0 0-16,0 0 0 0,0 0 1 0,6 25 1 16,-5-7-2-16,0 4 1 0,-1 3-10 15,-1 2 0-15,1 1-12 0,-1-3-3 0,3 2-15 16,0-5-4-16,6 4-20 0,-4-9-18 15,15 9-39-15,-19-26-61 0,39 29-132 0,-11-18-237 16,-7-14 66-16,14 14 423 0</inkml:trace>
  <inkml:trace contextRef="#ctx0" brushRef="#br1" timeOffset="34397.9896">6303 2883 1455 0,'-10'17'56'16,"10"-17"-32"-16,0 0 12 0,0 0 12 0,20 27 7 16,-20-27-11-16,22 11-8 0,-22-11-10 0,35 6-6 15,-15-8-9-15,5 1-6 0,0-4-3 0,1-2-2 16,1-1 1-16,-1-3-2 0,1-1 3 16,-3-2-3-16,0 1 2 0,-6-1-3 0,-18 14 4 15,27-25-2-15,-27 25 4 0,11-23-3 0,-11 23 3 16,-4-23-2-16,4 23 1 0,-17-20-5 0,17 20-1 15,-29-13-4-15,10 10 3 0,0 2 1 0,-2 3 2 16,1 3 2-16,0 4-1 0,-1 2 3 0,2 2-1 16,1 3 5-16,0 0-2 0,2 3 5 15,2 0-3-15,5 0 4 0,1 1-6 16,5-2 0-16,3-18-5 0,6 32 2 0,-6-32-3 16,20 28 3-16,-20-28-3 0,34 20 2 0,-12-16-2 15,3 0 2-15,3-4-1 0,0-2 0 0,2-3 2 16,0-4-2-16,2-2 2 0,-2-2-1 0,1-3 2 15,-1-2-4-15,-3 1 4 0,-1 0-4 0,-3 1 3 16,-5 0-2-16,-18 16 2 0,29-26-2 16,-29 26 2-16,18-17-2 0,-18 17 1 0,0 0-1 15,0 0 1-15,0 0 1 0,0 0-2 0,0 0 2 16,0 0-3-16,0 0 0 0,0 0-2 0,-8 20 0 16,-3-3-3-16,-4 2 3 0,1 3-4 15,-2 3 4-15,0 1-5 0,1 0 6 0,2 1-3 16,1-4 6-16,3-3-4 0,3-1 5 0,6-19-5 15,-5 29 4-15,5-29-3 0,3 18 2 16,-3-18-2-16,0 0 1 0,19 5-1 0,-19-5 0 16,25-15 2-16,-25 15-1 0,34-31 4 0,-16 8-6 15,1-2 6-15,0-1-8 0,-1-2 2 0,-3 1-5 16,-2 2 2-16,0 0-6 0,-2 3 7 0,-1 1-5 16,1 4 7-16,-1 0-4 0,-10 17 4 0,20-25-4 15,-20 25 3-15,21-16 0 0,-21 16 2 0,22-5 0 16,-22 5 2-16,24 2 0 15,-24-2 0-15,29 6 2 0,-29-6-2 0,33 7 2 16,-16-2-2-16,1 0 1 0,1-1-2 0,0 0 1 16,1-1-1-16,-1-2-4 0,1 1-6 0,-20-2-5 15,31 3-3-15,-31-3 2 0,22-3 4 0,-22 3 4 16,0 0 5-16,0 0 3 0,0 0 4 0,0 0 0 16,0 0 1-16,0 0-2 0,-17-12 2 15,17 12 3-15,-29-1 3 0,12 3 1 0,-1 1-3 16,-1 3 1-16,-1 2-1 0,-1 3 3 0,-1 4 1 15,1 2 6-15,0 3-2 0,2 5 5 0,-1 1-4 16,4 2 2-16,1-3-7 0,5-1 0 16,6-4-8-16,4-20 0 0,3 29-5 0,-3-29 1 15,19 19-2-15,-19-19 2 0,30 10 1 0,-13-12 0 16,4-2 1-16,3-6-1 0,1-3 1 16,2-7-4-16,2-3 4 0,-1-3-5 0,0-5 5 15,-2 2-4-15,-2 0 6 0,-2 0-4 0,-4 3 3 16,1-1-7-16,-6 3-1 0,-3 1-9 0,-1 6-1 15,-9 17-6-15,9-23 5 0,-9 23 0 0,0 0 4 16,0 0 4-16,0 0-1 0,-27 28 5 0,14-1-3 16,-5 4 3-16,-1 9-11 0,-1 3 5 0,-1 9-11 15,-1 3 16-15,-1 7-7 0,-4 2-3 16,2 3 21-16,-1 1-12 0,2-1 19 0,3-5 9 16,0-5-10-16,7-2 5 0,-1-7-11 15,6-3 4-15,-1-6-12 0,4-8 9 0,2-6-5 16,2-5 3-16,2-20-1 0,0 19 3 0,0-19 1 15,0 0 2-15,0 0 1 0,6-18-5 0,-1 0 1 16,3-8-8-16,2-5 5 0,1-5-7 16,0-3 6-16,0 0-5 0,-2-2 7 0,0-1-9 15,1-3 9-15,-3-2-13 0,1-1-14 0,1-4 14 16,3 3-36-16,-2 1 18 0,4 8-8 0,-4 2-8 16,6 12 3-16,-6-1-17 0,8 14-23 0,-10-11-54 15,19 20-114-15,-10-3-268 0,0-10 32 0,15 18 388 16</inkml:trace>
  <inkml:trace contextRef="#ctx0" brushRef="#br1" timeOffset="34866.7347">7715 2834 1498 0,'-43'1'163'0,"17"13"-85"16,-5-3-24-16,6 7-5 0,-2-1-13 15,5 5-1-15,0 0-10 0,5 2-2 0,5-2-11 16,6-1-3-16,3 0-8 0,7-4 1 0,-4-17-3 16,21 28 2-16,-21-28-1 0,35 19 0 0,-13-13 1 15,2-3 0-15,4-6 0 0,0 0 0 16,1-6-1-16,-1-2 0 0,0-3 2 0,-1-3-4 16,0-4 5-16,-2-1-6 0,1-1 4 15,-3-2-4-15,-1 2 2 0,-2 0-4 0,-3 3 3 16,-3 1-4-16,-14 19 1 0,22-27-8 0,-22 27-1 15,0 0-6-15,0 0-2 0,0 0 1 0,0 0-1 16,0 0 2-16,-4 19 0 0,-9 6 7 0,-3 10-1 16,-5 7 12-16,-2 6-8 0,-4 4 10 0,-1 8-10 15,-3 6-2-15,-2 4 28 0,-1 6-16 0,0-3 18 16,1 0 7-16,3-7-17 0,4-7 8 16,2-7-10-16,6-7 4 0,2-7-10 15,4-4 10-15,2-7-8 0,3-4 12 0,7-23 3 16,-10 23 5-16,10-23 7 0,0 0-14 0,0 0-3 15,0 0-7-15,1-33-2 0,3 10-4 0,1-5 6 16,1-2-7-16,0-1 7 0,2-3-7 0,-1-4 4 16,3-4-6-16,2-3 4 0,1-3-13 0,1-1 0 15,2-5-23-15,5 3-4 0,-3-3-16 16,9 14-70-16,-14-12-49 0,21 31-187 0,-14-4-228 16,-6 0 78-16,9 19 450 0</inkml:trace>
  <inkml:trace contextRef="#ctx0" brushRef="#br1" timeOffset="35293.6257">8773 2967 973 0,'12'-21'301'0,"-12"21"-213"0,22-22-21 15,-22 22-13-15,27-23-8 0,-27 23-16 0,24-20-11 16,-24 20-2-16,0 0 7 0,22-14 3 0,-22 14 5 16,0 0-3-16,0 0-7 0,0 0-6 0,0 0-9 15,-6 28-1-15,3-5-6 0,-1 5 3 0,-3 5-6 16,-1 1 7-16,-1 1-8 0,0-2 8 0,0-1-8 16,4-3 6-16,3-2-12 0,1-7-2 0,8 1-24 15,-7-21-26-15,21 30-32 16,-21-30-94-16,36 8-151 0,-12-8-205 0,-3-17 70 0,17 11 474 15</inkml:trace>
  <inkml:trace contextRef="#ctx0" brushRef="#br1" timeOffset="35704.4826">8991 2609 1749 0,'-20'7'34'16,"20"-7"-47"-16,-23 13 27 0,23-13-42 0,0 0 16 15,0 0-38-15,2 28-30 0,-2-28-13 0,21 12-16 16,-21-12-9-16,46 5-25 0,-23-11-10 0,19 12-31 16,-11-9 20-16,11 6 13 0,-2 1 41 0,-1-1 43 15,0 2 32-15,-4 2 25 0,-3 3 19 16,-8 1 32-16,-5 0 29 0,-19-11 46 0,21 29 10 16,-21-29-3-16,-4 32-22 0,4-32-11 0,-23 38 1 15,-1-24 8-15,6 9 6 0,-13-9-12 0,8 9-7 16,-10-9-12-16,10 9-2 0,-7-8-12 0,10 4-3 15,0-7-16-15,20-12-9 0,-27 23-12 0,27-23-6 16,0 0-10-16,-11 19-1 0,11-19-3 16,0 0 2-16,28 10 4 0,-6-9 1 15,5-2 3-15,5 0 0 0,5-2-3 0,3 1-1 16,1 1 0-16,-2 2 0 0,-3 1 0 0,-6 5 3 16,-7 0 3-16,-3 4 7 0,-20-11 1 0,21 27 1 0,-19-8-5 15,-5 1-3-15,-4 4-8 0,-6 2 2 0,-6 0-7 16,-4 0-10-16,-2-3 20 0,-2-1-22 15,1-3 19-15,2-1-16 0,5-3-11 16,0-6-13-16,19-9-19 0,-21 11-34 0,21-11-88 16,0 0-144-16,0 0-290 0,8-19 58 0,2-7 414 15</inkml:trace>
  <inkml:trace contextRef="#ctx0" brushRef="#br1" timeOffset="36273.123">10782 2906 1393 0,'0'0'82'16,"0"0"-71"-16,14-23-9 0,-14 23 11 0,0 0 11 15,2-18 10-15,-2 18 1 0,0 0-2 0,0 0-9 16,-19-7-4-16,19 7-1 0,-24 2-4 0,24-2 1 16,-34 11 2-16,13 0 4 0,-3-1 1 15,1 4 3-15,-1-3-1 0,2 4 3 16,2-6-3-16,20-9-2 0,-24 18-9 0,24-18-6 16,0 0-7-16,0 0-2 0,0 0-2 0,0 0 2 15,16 18 2-15,-16-18-1 0,36 9 0 0,-11-5 1 16,1-1-1-16,6 1 1 0,0 2-1 0,0 1 0 15,0 3-1-15,-3-1 1 0,-6 4-1 0,-3-1 3 16,-20-12-2-16,25 34 4 0,-17-14-4 16,-6 2 5-16,-4 1-4 0,-6 0 5 0,-4 0-2 15,-1 0-7-15,-5-4 10 0,-2-1-12 0,-2-3 21 16,4-2-13-16,1-4 9 0,17-9-18 0,-20 7-15 16,20-7-22-16,0 0-28 0,-4-26-30 0,4 26-75 15,15-50-56-15,17 23-202 0,-3-6-105 16,-2-11 181-16</inkml:trace>
  <inkml:trace contextRef="#ctx0" brushRef="#br1" timeOffset="36493.8884">11423 2287 1724 0,'-21'-4'67'16,"21"4"-50"-16,-21 10-7 0,21-10 3 0,-23 25 4 15,11-3 6-15,-4 6-5 0,1 5 6 16,-2 5-7-16,0 5 4 0,-1 3-10 0,4 3-7 15,-1 1 16-15,1 4-21 0,0-1 16 0,1 3-8 16,2-2-10-16,0-3 6 0,1-2-8 0,4-5 8 16,0-3-12-16,3-3 4 0,1-4-14 0,0-6-4 15,6 1-21-15,-6-10-12 0,12 6-45 0,-10-25-50 16,15 33-108-16,-15-33-301 0,0 0 41 0,19 21 261 16</inkml:trace>
  <inkml:trace contextRef="#ctx0" brushRef="#br1" timeOffset="37228.2673">11019 2829 1543 0,'-33'-4'192'0,"33"4"-146"0,0 0-33 0,-17 5-8 16,17-5-1-16,0 0 3 0,0 0 5 16,26 13 7-16,-8-9 3 0,9-1 1 0,6-3-4 15,7-1-4-15,6-1-4 0,6-2-4 0,4-2-1 16,3 0-4-16,1-2 0 0,0 0-2 0,-3 0 1 15,-3 1-1-15,-7-1 1 0,-6 2-1 0,-4 2 1 16,-8 1 0-16,-8 2 0 0,-21 1 1 16,20 0 4-16,-20 0 4 0,0 0 4 15,0 0 0-15,0 0-5 0,-9 17-2 0,9-17-6 16,-28 28 4-16,6-11 0 0,-1 3 5 0,-3 2-2 16,2 2-5-16,-1 2-3 0,1 0 0 0,2 1 0 15,4-2 0-15,1-1 0 0,4-1 0 0,3-3 0 16,5-2 0-16,5-1 0 0,0-17 0 0,10 26 0 15,-10-26 0-15,25 21 0 0,-6-15 0 0,4-4 0 16,3-3 0-16,6-5 0 0,0-5 0 16,2-3 0-16,0-6 0 0,-1 0 0 0,-2-4 0 15,-2-2 0-15,-2 1 0 0,-6-2 0 16,-4 2 0-16,-5 1 0 0,-2-1 0 0,-5 1 0 16,-4 1 0-16,-4 1 0 0,-1 1 0 0,-5 1 0 15,-2 1-3-15,11 19 2 0,-25-28-2 0,25 28 3 16,-27-13 0-16,27 13 2 0,-26-1-1 0,26 1 1 15,-22 9 0-15,22-9-2 0,-15 17 0 16,15-17 0-16,-7 21 0 0,7-21 0 0,4 23 0 16,-4-23 0-16,17 20 0 0,-17-20 0 0,32 19 0 15,-10-11 0-15,2-2 0 0,3 0 0 0,1 1 0 16,1-1 0-16,0 0 0 0,0 0 0 0,-2 1 0 16,-4 0 0-16,-3 1 0 0,-20-8 0 0,29 20 0 15,-29-20 0-15,18 23 0 16,-18-23 0-16,5 27 0 0,-5-10 0 0,-4 0 0 15,-2 0 0-15,-1 0 0 0,7-17 0 0,-18 30 0 16,18-30 0-16,-21 26 0 0,21-26 0 0,-21 20 0 16,21-20 0-16,0 0 0 0,-20 16 0 0,20-16 0 15,0 0 0-15,0 0 0 0,0 0 0 0,0 0 0 16,0 0 0-16,12-23 0 0,-12 23 0 0,28-36 0 16,-10 12 0-16,1-1 0 0,1-1 0 15,-3 0 0-15,-1 0 0 0,-4-2 0 0,0 4 0 16,-1 1 0-16,-4 5 0 0,-7 18 0 15,11-26 0-15,-11 26 0 0,0 0 0 0,0 0 0 16,0 0 0-16,0 0 0 0,0 0-59 0,0 0-25 16,25-8-32-16,-25 8-37 0,30 9-94 0,-30-9-132 15,27-7-164-15,-3 14 78 0,-24-7 465 0</inkml:trace>
  <inkml:trace contextRef="#ctx0" brushRef="#br1" timeOffset="37603.2949">12438 2869 1388 0,'5'20'127'0,"-5"-20"-80"16,0 0-2-16,0 0 10 0,26 5-2 0,-26-5-15 16,30-1-8-16,-10-3-5 0,5 3-1 0,2-5 3 15,4 4-3-15,1-5-6 0,1 4-6 0,0-2-7 16,-5-1-5-16,-4 0 0 0,-3 0 0 0,-4 0 1 15,-17 6 0-15,24-15 2 0,-24 15-2 0,0 0 4 16,15-21 0-16,-15 21 4 0,-4-19 0 16,4 19 1-16,-13-20-3 0,13 20-2 0,-23-17-3 15,23 17 0-15,-31-12-3 0,31 12 0 0,-33 0-1 16,14 5-1-16,-3 4 3 0,-2 6-2 0,-2 4 4 16,-1 5-4-16,-1 4 7 0,2 2-2 15,0 2 6-15,3-1-4 0,2 1 2 0,5-3-6 16,7-3 0-16,3-3-4 0,4-1 2 0,6-4-5 15,-4-18 1-15,22 27-6 0,-1-19-3 16,8-2-8-16,5-6-10 0,10-2-20 0,-1-13-40 16,19 13-92-16,-18-28-167 0,16 12-227 0,-1 1 27 15,-5-16 454-15</inkml:trace>
  <inkml:trace contextRef="#ctx0" brushRef="#br1" timeOffset="37900.1694">13150 2818 1547 0,'-36'22'265'0,"-4"-10"-220"0,4 6-3 0,-3 0 3 16,5 6 2-16,-3-1-13 0,6 4-12 16,3-2-22-16,6-1 0 0,6-2 0 0,5-3 0 15,11-19 0-15,-2 29 0 0,2-29 0 0,18 20 0 16,-1-15 0-16,2-2 0 0,8-6 0 0,2-3 0 16,2-5 0-16,2-5 0 0,-1-3 0 15,4-4 0-15,-2-4 0 0,2-3 0 0,-3-3 0 16,-1 1 0-16,-4-4 0 0,-3 1 0 0,1 0 0 15,-2-1 0-15,0-3 0 0,1 1 0 0,-1-2 0 16,-2 1 0-16,-3 5 0 0,-3 4 0 0,-4 9 0 16,-12 21 0-16,0 0 0 0,0 0 0 0,0 0 0 15,0 0 0-15,-19 28 0 0,1 4 0 16,-7 5 0-16,0 7 0 0,-3 2 0 16,0 3 0-16,1 0 0 0,2-2 0 0,5-1-5 15,2-10-56-15,12 6-61 0,-11-26-112 0,26 12-394 16,-6-9 11-16,-3-19 238 0</inkml:trace>
  <inkml:trace contextRef="#ctx0" brushRef="#br1" timeOffset="38806.388">13928 3002 1202 0,'0'0'335'0,"0"0"-261"0,22-17-30 0,-5 13 0 15,2-7 4-15,7 2-18 0,-2-5-13 16,4 2-9-16,0-1-3 0,3-2-3 0,-1 0 3 15,2 0-3-15,-2-1 3 0,0 2-2 0,-3-1 3 16,-1 1-2-16,-6-3 5 0,0 2-3 0,-20 15 4 16,28-29-3-16,-28 29-1 0,17-25-3 0,-17 25 2 15,2-22-2-15,-2 22 1 0,-13-22-3 16,13 22 0-16,-29-19-3 0,8 13 0 0,-2 1-1 16,-3 4 0-16,-2 3 3 0,0 6 4 15,0 3 9-15,-2 3 3 0,2 5 8 0,0 1-5 16,3 4 2-16,3 0-10 0,2 3 3 0,4-2-9 15,6 2 5-15,2-4-6 0,6-2 2 0,4 2-3 16,6-3 1-16,5-2-5 0,4-1 3 0,7-4-3 16,4-3 1-16,7-2 1 0,4-5-2 0,5-2-1 15,1-3 1-15,3-3-3 0,-1-3-4 16,-3 0 1-16,-3-3-4 0,-2-2 5 0,-5-2 0 16,-3 0 4-16,-2-2 0 0,-1 0 0 0,-6-1-5 15,-2-1 1-15,-3 1-4 0,-17 18 5 16,25-32-2-16,-25 32 3 0,13-29-6 0,-13 29 2 15,5-22-2-15,-5 22 5 0,0 0 3 0,0 0 2 16,0 0 1-16,0 0 0 0,-18 6 4 0,18-6 2 16,-22 30 9-16,7-9-1 0,2 3 4 15,-3 2-5-15,3 2 1 0,-2 1-6 0,0 0 5 16,4-1-7-16,3-2 4 0,1-5-6 0,3-1-5 16,4-20 0-16,-2 27 0 0,2-27 0 0,4 17 0 15,-4-17 0-15,0 0 0 0,17 9 0 0,-17-9 0 16,26-11 0-16,-26 11 0 0,36-29 0 0,-15 7 0 15,3-3 0-15,-2-4 0 0,1-1 0 16,-1 1 0-16,-3-1 0 0,-1 3 0 16,-2 2 0-16,-4 4 0 0,0 1 0 0,-2 2 0 15,-10 18 0-15,15-24 0 0,-15 24 0 0,0 0 0 16,0 0 0-16,0 0 0 0,0 0 0 0,0 0 0 16,7 24 0-16,-7-24 0 0,1 37 0 0,-1-16 0 15,2 3 0-15,-1 1-7 0,4 2-35 0,1-1-6 16,7 0-19-16,-6-7-27 0,15 7-45 15,-22-26-61-15,40 35-110 0,-13-21-228 0,-8-11 62 16,14 12 351-16</inkml:trace>
  <inkml:trace contextRef="#ctx0" brushRef="#br1" timeOffset="39968.3179">14979 2907 1625 0,'0'0'76'0,"-15"17"-65"0,15-17 1 0,0 0 5 15,3 22 9-15,-3-22 2 0,17 11 2 0,-17-11 0 16,36 6 0-16,-12-6-8 0,7 0-4 0,2-5-5 16,2-1-4-16,1-2-1 0,2-2-2 15,-1-2-1-15,-3 1-6 0,-2-2 4 16,-4-1-5-16,-3 0 5 0,-5 1-3 0,-20 13 5 15,30-27 3-15,-30 27 5 0,12-28 0 0,-12 28 2 16,1-30-8-16,-1 30-1 0,-11-30-5 0,11 30 2 16,-21-27-3-16,21 27 2 0,-30-19-2 0,13 11 0 15,-1 5-1-15,1 2 1 0,-2 4-1 16,1 3 1-16,-2 5 3 0,-2 2 0 0,0 6-2 16,-3 1-1-16,4 3 0 0,1 3 0 0,3-1 0 15,4-1 0-15,3 0 0 0,5-2 0 0,4 0 0 16,5-3 0-16,2-1 0 0,-6-18 0 0,24 29 0 15,-6-18 0-15,5-4 0 0,5-3 0 16,3-4 0-16,1-2 0 0,1-4 0 0,0-4 0 16,0-3 0-16,0-2 0 0,0-2 0 15,-1-1 0-15,-2-1 0 0,-2 1 0 0,-4-2 0 16,-2 3 0-16,0 0 0 0,-5 4 0 0,-17 13 0 16,25-23 0-16,-25 23 0 0,0 0 0 0,17-14 0 15,-17 14 0-15,0 0 0 0,0 0 0 0,0 0 0 16,-7 17 0-16,7-17 0 0,-16 27 0 0,4-7 0 15,0 3 0-15,-3 0 0 0,2 1 0 0,1-1 0 16,1-1 0-16,1-2 0 0,4-3 0 16,6-17 0-16,-10 29 0 0,10-29 0 15,-2 17 0-15,2-17 0 0,0 0 0 0,0 0 0 16,0 0 0-16,0 0 0 0,19-5 0 0,-19 5 0 16,26-28 0-16,-10 8 0 0,-2-4 0 0,2 1 0 15,-3-3 0-15,1 2 0 0,-2 0 0 0,-1 1 0 16,-1 0 0-16,-1 1 0 0,0 3 0 15,-1-1 0-15,-8 20 0 0,16-30 0 0,-16 30-1 16,16-20-2-16,-16 20 2 0,18-14-2 0,-18 14 1 16,17-3 0-16,-17 3 1 0,22 5 0 0,-22-5-1 15,27 8 1-15,-27-8 1 0,34 11-1 0,-16-5-1 16,3-1-1-16,2 0-2 0,1-2-1 0,4 0-5 16,2-3-5-16,4 0-3 0,1-2-5 15,3 0-1-15,-4-3-4 0,2 3 3 16,-3-4 2-16,-3 0 7 0,-4-2 7 0,-7 2 6 15,-19 6 2-15,23-12 13 0,-23 12 7 0,0 0 5 16,0 0 2-16,-15-17-7 0,-2 15-5 0,-4 0 1 0,-3 4 1 16,-4 0 4-16,0 4 4 0,-3 2-4 15,1 3 4-15,-1 1-5 0,1 3-16 0,0 2-2 16,3 4 0-16,3-1 0 0,2 2 0 0,5-2 0 16,4-1 0-16,4 0 0 0,5-1 0 15,4-18 0-15,1 32 0 0,-1-32 0 0,12 26 0 16,-12-26 0-16,21 20 0 0,-21-20 0 0,28 9 0 15,-10-9 0-15,3-2 0 0,1-5 0 0,3-3 0 16,2-3 0-16,-1-3 0 0,1-2 0 0,-2-1 0 16,-1 0 0-16,1 0 0 0,-2 1 0 0,-4 1 0 15,-2 3 0-15,-17 14 0 0,25-25 0 16,-25 25 0-16,0 0 0 0,14-17 0 0,-14 17 0 16,0 0 0-16,0 0 0 0,0 0 0 0,-22 29 0 31,9-9 0-31,-4 5 0 0,-4 5 0 0,-2 5 0 15,-2 7 0-15,-2 5 0 0,-2 4 0 0,-2 2-11 16,0-1 8-16,1 0 15 0,1-3-19 0,6-1 14 16,1-4-18-16,4-3 8 0,3-4 6 0,2-7-7 15,2-5 8-15,5-7-2 0,6-18 2 16,-7 21 2-16,7-21-5 0,0 0-1 0,0 0 0 16,0 0 0-16,0 0 0 0,12-28 0 0,-4 9 0 15,3-5 0-15,3-4 0 0,-1-2 0 0,3-3 0 16,0 0 0-16,1-2 0 0,2-3 0 0,1-4 0 15,2-1 0-15,-1-3 0 0,3 1 0 16,-3-1 0-16,5 6-42 0,-4 2-25 16,5 12-29-16,-13-9-78 0,20 29-236 0,-19-11-184 15,-15 17 31-15,34-12 463 0</inkml:trace>
  <inkml:trace contextRef="#ctx0" brushRef="#br1" timeOffset="40611.0534">16658 2871 1535 0,'-24'-10'103'0,"24"10"-43"0,0 0-19 16,0 0-15-16,0 0-8 0,-17 20 0 0,17-20 2 16,-14 20 5-16,14-20-2 0,-18 26 3 0,18-26 1 15,-18 29 1-15,18-29-5 0,-12 28-2 0,12-28-11 16,-4 21-3-16,4-21-3 0,1 18-1 0,-1-18-2 16,0 0 2-16,19 19-1 0,-19-19 0 15,17 3 1-15,-17-3 0 0,20-1 0 0,-20 1 0 16,27-10-1-16,-27 10-1 0,31-19 0 0,-31 19-1 15,34-28 2-15,-15 11-3 0,0-1 2 0,1-1-2 16,-2-1 2-16,2 0-2 0,-3 0 3 0,1 0-3 16,-1-1 3-16,1 3-4 0,-18 18 4 0,27-29-4 15,-27 29 3-15,0 0 0 0,0 0 0 16,0 0-1-16,0 0 0 0,0 0 0 0,0 0 0 16,-1 34 0-16,-9-3 0 0,-3 9 0 0,-6 6 0 15,0 8 0-15,-3 5 0 0,-4 6 0 0,-1 6 0 16,-3 7 0-16,-3 0 0 0,-1 2 0 0,-1-1 0 15,-1-3 0-15,-1-2 0 0,2-6 0 16,1-7-2-16,1-4-12 0,6-10 21 0,3-4-12 16,5-10 15-16,4-7-6 0,3-8-4 15,12-18 0-15,0 0 0 0,0 0 0 0,0 0 0 16,0 0 0-16,0 0 0 0,-10-33 0 0,14 7 0 16,1-4 0-16,3-4 0 15,2-4 0-15,1-3 0 0,2-5 0 16,2-3 0-16,2-6 0 0,1-3 0 0,5-2 0 15,4 0 0-15,1 1 0 0,3 8 0 0,-1 8 0 16,-2 9 0-16,-4 8 0 0,-3 7 0 16,-2 3 0-16,-1 2 0 0,2 1 0 0,0 2 0 15,-1-3 0-15,4 8-47 0,-3-6-43 0,11 12-64 16,-17-22-104-16,25 16-333 0,-11-2 3 0,-1-5 270 16</inkml:trace>
  <inkml:trace contextRef="#ctx0" brushRef="#br1" timeOffset="40779.2227">17160 3125 1957 0,'0'0'90'15,"0"0"-90"-15,-18 6 0 0,18-6 0 0,0 0 0 16,0 0 0-16,0 0 0 0,-13-22 0 0,13 22 0 16,0 0-28-16,-7-25-59 0,7 25-79 0,-5-22-164 15,5 22-278-15,0 0 16 0,7-20 357 16</inkml:trace>
  <inkml:trace contextRef="#ctx0" brushRef="#br1" timeOffset="163813.5473">1750 3911 866 0,'0'0'291'0,"-9"-27"-228"0,9 27-18 15,-3-30-22-15,3 13 14 0,-4-4-9 0,5 1 6 16,-7-3-3-16,4 4-14 0,-7 1-1 0,-2 1-7 15,-3 0 6-15,-5 5 0 0,-6 0 11 0,0 8 4 16,-7 0 6-16,-1 9 3 0,-9 4-3 0,1 10 1 16,-6 4-6-16,-1 10 6 0,-4 3-6 0,1 8-9 15,-1 0 20-15,3 6-24 0,3-1 13 16,4 0-12-16,8-3-18 0,4-3 5 0,7 0-10 16,6-5 5-16,8-3-4 0,6-3 4 0,5-6-5 15,4-3 4-15,5-2-4 0,5-3 5 0,3-2-3 16,8-2 3-16,4-3-3 0,4-5 1 0,4-3 0 15,2-4 0-15,2-3 1 0,-1-3-2 0,1-2 3 16,-3-3-2-16,-1-1 2 0,-2-2-3 0,-1 0 3 16,-5-1-4-16,-3 0 2 0,-3-1-3 0,-3 1 1 15,-4 0 0-15,-18 16 2 0,28-31-2 0,-28 31 4 16,19-28-5-16,-19 28 4 0,11-23-2 0,-11 23 0 16,0 0 0-16,0 0-1 0,0 0-1 0,0 0-1 15,0 0 1-15,0 0 0 0,1 26 4 0,-4 0-4 16,-3 7 6-16,-2 2-10 0,1-1 3 15,1 0-18-15,0-6-6 0,10 0-36 0,-4-28-38 16,19 37-66-16,-19-37-82 0,38 2-194 0,-7 0-81 16,-4-23 288-16</inkml:trace>
  <inkml:trace contextRef="#ctx0" brushRef="#br1" timeOffset="164266.6712">2329 3735 1389 0,'0'0'145'0,"0"0"-115"15,-19-16-16-15,19 16 6 0,0 0 8 0,0 0 5 16,-28 26-7-16,17-4-3 0,-4 6-9 0,0 8-13 16,-2 7 26-16,2 5-25 0,0 2 24 15,0 3-4-15,2-1-17 0,0 3 8 0,3 1-13 16,0-2 9-16,3-2-9 0,-1-2 10 0,2-5-12 16,1-3 10-16,2-3 6 0,1-4-24 0,2-5 24 15,2-3-26-15,1-7 10 0,-3-20 2 0,10 28-3 16,-10-28 2-16,0 0-1 0,17 12 0 0,-17-12 2 15,0 0-1-15,19-34 1 0,-9 5 7 0,4-8-30 16,-1-9 21-16,4-5-23 0,-1-1 8 0,-2-2 17 16,0-3-5-16,-4-2 15 0,-1-1-11 0,-1-3 13 15,-4 1-18-15,1-1 0 0,1 1 19 0,0 3-18 16,2 8 23-16,0 5-5 0,3 11-8 16,0 7 8-16,0 9-4 0,-11 19 2 0,18-21 0 15,-18 21-1-15,17-6-3 0,-17 6-2 0,25 0-2 16,-25 0-2-16,32 9 0 0,-13-1-2 0,1 1 2 15,2 1-2-15,3 1 2 0,-2 4-3 0,-3-1 2 16,0 3-2-16,-4 1 2 0,-2 2-3 0,-4-1 4 16,-5 2-4-16,-4 0 5 0,-5 2-6 0,-7 3-11 15,-6 0 25-15,-7 3-24 0,-6 3 25 0,-7 2-8 16,-2 1-8-16,-4-3 4 0,0 4-12 0,-1-5-2 16,5 0-23-16,3-6-14 0,11 4-55 0,-4-23-63 15,29 15-157-15,0-21-242 0,0 0 52 0,0 0 451 16</inkml:trace>
  <inkml:trace contextRef="#ctx0" brushRef="#br1" timeOffset="164563.5694">3007 3718 1515 0,'0'0'157'0,"0"0"-134"15,-3 20-25-15,3-20 6 0,-2 39 9 0,1-6 12 16,-7 6 12-16,-1 11-28 0,-3 2 21 0,0 6-27 16,0 1 3-16,-2 3 10 0,0 0-21 15,-2-1 9-15,1 1-12 0,1-5 12 0,0-3-11 16,2-3-6-16,0-6 21 0,1-4-24 0,4-5 14 15,1-6-12-15,6-2-25 0,0-28-32 0,7 33-58 16,-7-33-97-16,21-11-254 0,-3 1-52 0,-1-19 223 16</inkml:trace>
  <inkml:trace contextRef="#ctx0" brushRef="#br1" timeOffset="164751.0445">3021 3820 1856 0,'0'0'44'0,"0"0"-30"0,0 0-10 16,0 0 1-16,0 0 6 0,25 2 3 0,-2-6 1 16,4 0-7-16,6-3-3 0,5-3-8 15,4 0-9-15,3-4-15 0,6 3-17 0,-5-6-24 16,8 14-46-16,-14-18-70 0,18 26-191 0,-17-9-209 16,-12 1 67-16,0 15 470 0</inkml:trace>
  <inkml:trace contextRef="#ctx0" brushRef="#br1" timeOffset="164922.919">2978 4153 1816 0,'0'0'23'0,"0"0"-22"16,0 0 0-16,0 0 8 0,40 5 9 0,-8-12 2 16,5-7 0-16,10-1-9 0,4-1-3 0,5-2-11 15,6 0-12-15,-6-2-21 0,1 6-19 0,-12-4-27 16,3 14-22-16,-16-11-33 0,9 24-57 0,-41-9-70 15,30-6-258-15,-16 25 61 0,-14-19 408 16</inkml:trace>
  <inkml:trace contextRef="#ctx0" brushRef="#br1" timeOffset="165063.5441">2878 4580 1718 0,'0'0'97'15,"0"0"-78"-15,0 0-10 0,0 0 6 16,27 12 11-16,-4-19 7 0,10-3 2 0,2-6-6 15,10-3-10-15,9-6-20 0,9-2 17 0,3-2-30 16,4-2-3-16,2 6-68 0,-16-15-126 0,22 14-382 16,-20 0-50-16,2 3 192 0</inkml:trace>
  <inkml:trace contextRef="#ctx0" brushRef="#br1" timeOffset="165297.919">4310 4106 1829 0,'0'0'31'0,"37"-15"-18"15,-6 3-3-15,6-1-2 0,4-4-1 0,0 0-10 16,0 0-6-16,-3-1-14 0,3 3-15 15,-4-6-42-15,11 15-62 0,-18-23-105 0,23 24-209 16,-10-6-92-16,-12-2 197 0</inkml:trace>
  <inkml:trace contextRef="#ctx0" brushRef="#br1" timeOffset="165472.5378">4288 4390 1860 0,'0'0'26'0,"33"-5"-16"16,-5-11 7-16,11-3-6 0,4-5 3 16,6-1-12-16,2-2 0 0,1-1-12 0,7 3-19 15,-6-8-55-15,18 22-135 0,-25-8-399 0,16-1 0 16,1 6 255-16</inkml:trace>
  <inkml:trace contextRef="#ctx0" brushRef="#br1" timeOffset="166097.5205">6027 3761 1230 0,'22'-28'108'0,"-23"10"-14"0,1 18-1 15,0 0-8-15,0 0-15 0,0 0-24 0,0 0-16 16,0 0-2-16,17 1-1 0,-17-1 0 16,3 22 0-16,-3-22-7 0,-3 33 1 15,-2-14-6-15,-1 3 2 0,-2 0-3 0,2 2-14 16,-2 1 21-16,0 3-25 0,0 2 18 0,-1 3-8 15,1 4-9-15,-1 2 6 0,1 4-6 0,1 1 8 16,0 0-7-16,3-2 9 0,2-4-6 0,4-8 4 16,2-6-5-16,5-5 2 0,-9-19-4 0,30 28 3 15,-10-19 0-15,4-7 2 0,3-9 2 16,6-6-3-16,3-8 4 0,3-6-7 0,1-8 6 16,2-6-7-16,-3-4 7 0,-3 1-7 0,-1 0 6 15,-6 3-7-15,-4 4 6 0,-5 1-5 16,-2 3-8-16,-5 4 20 0,-3 3-21 0,-1 4 20 15,-9 22-12-15,10-21-1 0,-10 21-2 0,0 0 1 16,0 0 0-16,0 0-11 0,-5 31 26 0,0-2-20 16,-2 9 21-16,0 5-8 0,-2 3-6 15,2 0 7-15,2 1-5 0,3-2 8 0,3-2-6 16,4-4 7-16,3-5-6 0,6-5 5 0,4-6-2 16,5-2 3-16,3-6 1 0,1-3-9 0,3-4 0 15,-1-6 0-15,-4-4 0 0,2-4 0 0,-1-8 0 16,0-1 0-16,0-8 0 0,1-5 0 0,-3-8 0 15,-1-3 0-15,-1-3 0 0,-4-3 0 0,-1 2 0 16,-5 1 0-16,-2 2 0 16,-4 0 0-16,-1 4 0 0,-4 0-3 0,2 5-75 15,-8-2-10-15,5 33-96 0,-11-48-174 0,11 48-242 16,-4-18 7-16,4 18 451 0</inkml:trace>
  <inkml:trace contextRef="#ctx0" brushRef="#br1" timeOffset="166300.6649">7338 4145 1582 0,'7'19'211'15,"-7"-19"-184"-15,0 0-1 0,0 0 12 16,0 0 5-16,0 0-7 0,0 0-4 0,0 0-10 16,-19-18-7-16,19 18 0 0,0 0-15 0,-19-17 0 15,19 17 0-15,0 0 0 0,-13-22-11 16,13 22-22-16,-2-23-35 0,2 23-62 0,-3-35-155 15,3 35-357-15,11-30 40 0,-8 8 327 0</inkml:trace>
  <inkml:trace contextRef="#ctx0" brushRef="#br1" timeOffset="166660.0201">8086 3644 1566 0,'-23'-17'118'0,"23"17"-56"0,0 0-29 16,0 0-17-16,0 0-9 0,-15 18-3 16,15-18-2-16,-11 39 9 0,3-11-1 15,-1 5 8-15,-1 4-9 0,1 1 4 0,0 2 5 16,2 4-25-16,-2-2 20 0,3 4-23 0,0-4 6 16,0 1 8-16,2-6-9 0,1 0 6 0,3-2-20 15,-1-4 6-15,2 1-15 0,0-8-7 0,6 1-26 16,-7-25-57-16,17 35-66 0,-17-35-105 0,0 0-253 15,33 10 44-15,-26-28 407 0</inkml:trace>
  <inkml:trace contextRef="#ctx0" brushRef="#br1" timeOffset="166956.8922">7875 3707 1792 0,'22'0'88'0,"-22"0"-72"0,0 0-15 15,20-9 1-15,0 6 5 0,6-1 5 0,7 2 1 16,2 0 0-16,5 2-5 0,2 3-2 0,3 2-1 16,3-1-1-16,1 5-1 0,1 1 0 0,-3 3 0 15,-2 4-3-15,-4 3 2 0,-4 6-3 0,-5 0 4 16,-8 2-4-16,-6 2-6 0,-8 1 22 0,-8 4-21 16,-8 1 21-16,-7 3-8 0,-9-1-8 0,-6 1 6 15,-6-3-6-15,-6 2 5 16,-4-3-7-16,-2-1 6 0,-4 0-6 0,0-5 6 15,0-1-6-15,4-4 4 0,3-2-12 0,4-7-6 16,8 0-22-16,-1-8-20 0,15 4-58 0,-8-21-112 16,25 10-374-16,0 0-7 0,-5-29 288 0</inkml:trace>
  <inkml:trace contextRef="#ctx0" brushRef="#br1" timeOffset="167331.8914">9569 3649 1460 0,'7'-21'202'0,"-7"21"-120"0,0 0-42 16,0 0-20-16,0 0-7 0,-2 26-2 0,-1-6-6 16,-3 9 6-16,-4 6-8 0,0 4 5 0,-2 4-9 15,1 2-8-15,-2 2 23 0,0 3-22 0,0-1 21 16,2 2-9-16,0-2-9 0,1-2 9 0,2-4-8 15,1-3 4-15,2-2-12 0,2-7 8 0,6-1-19 16,2-8-7-16,8 1-38 0,-13-23-53 16,35 27-55-16,-35-27-73 0,43-12-271 0,-9 12 23 15,-11-23 335-15</inkml:trace>
  <inkml:trace contextRef="#ctx0" brushRef="#br1" timeOffset="167535.0161">9897 4008 1551 0,'-27'12'69'0,"9"10"-13"0,-4-3-10 0,7 8 2 16,-2-3-19-16,2 5-7 0,1 0-12 0,2 2 3 15,3-2-8-15,3 0 4 0,4-3-8 0,4-2 4 16,3-2-7-16,2-2 3 0,5-3-6 0,-12-17-4 16,32 24-13-16,-14-18 0 0,5 1-16 0,-3-9-12 15,8 4-26-15,-10-19-50 0,16 14-93 16,-20-16-264-16,9-9-29 0,6 7 212 0</inkml:trace>
  <inkml:trace contextRef="#ctx0" brushRef="#br1" timeOffset="167660.0169">9971 3621 1583 0,'0'0'17'15,"0"0"-45"-15,0 0-44 0,22-10-70 0,8 21-168 16,-3-5-216-16,-5-8 37 0,14 16 457 0</inkml:trace>
  <inkml:trace contextRef="#ctx0" brushRef="#br1" timeOffset="167943.2654">10751 3697 1189 0,'-6'-18'112'0,"-12"-6"-98"15,2 1 4-15,-2-3 14 0,5 6 3 0,-7-3 7 16,3 7-3-16,-5-2 14 0,22 18 3 0,-39-15 5 16,22 18-5-16,-4 0-12 0,-1 11-5 15,-4 0-7-15,3 10-1 0,-5 4-8 0,2 7 1 16,-3 6-11-16,0 7 6 0,-1 2-11 0,-1 5-5 16,2-1 17-16,2 3-19 0,3-1 15 0,6-2-7 15,3-2-13-15,7-2 1 0,3-4-20 0,1-5-10 16,9-1-19-16,-1-11-7 15,12 6-54-15,-10-17-14 0,18 13-68 0,-24-31-152 16,25 14-157-16,1-3 11 0,-26-11 458 16</inkml:trace>
  <inkml:trace contextRef="#ctx0" brushRef="#br1" timeOffset="168261.6949">10265 4036 1712 0,'-29'-3'124'0,"29"3"-65"15,0 0-28-15,0 0-12 0,0 0-9 0,0 0-3 0,0 0 0 0,2 21 4 16,-2-21-1-16,31 11-2 0,-6-9-4 0,6-1-2 16,6-3-1-16,5-2-2 0,5-1-3 0,1-2-7 15,0 1-4-15,2-1-4 0,-4 2 4 0,-3 0 0 16,-3 3 3-16,-4 1-3 0,-3 2-1 0,-5 1-3 16,-5 4 0-16,-23-6 3 0,27 12 5 15,-27-12 5-15,9 18 2 0,-9-18 5 0,-9 21-2 16,9-21 4-16,-21 25-2 0,21-25 8 0,-28 31 2 15,11-12 9-15,-1 0 0 0,1 4 5 0,0-1-5 16,1 0 2-16,2 0-7 0,3-2-3 0,1 1-7 16,3-3-1-16,3-1-6 0,4-17-1 0,0 29-10 15,0-29-6-15,10 19-15 0,-10-19-12 0,22 15-40 16,-22-15-56-16,34 5-162 16,-12-11-296-16,-3-5 61 0,8 3 354 0</inkml:trace>
  <inkml:trace contextRef="#ctx0" brushRef="#br1" timeOffset="168652.3366">10925 3750 924 0,'-1'-29'319'0,"1"29"-196"0,0 0-32 0,0 0-11 15,0 0-10-15,0 0-16 0,-18-3-16 0,18 3-14 16,0 0-6-16,0 0 2 0,-11 25 3 0,6-4 9 15,-5 3-2-15,2 6 4 0,-7 6 10 16,2 7-26-16,-3 1 17 0,-2 8-20 16,-3 0-3-16,-1 5 8 0,-2 1-13 0,-2-2 4 15,5-4-11-15,0-6 5 0,4-4-8 0,3-4 6 16,5-2-10-16,3-6 0 0,3-4-15 0,2-6-16 16,6-1 11-16,-5-19-39 0,16 26-7 0,-16-26-70 15,29 14-196-15,-12-17-236 0,-17 3 5 0,38-14 391 16</inkml:trace>
  <inkml:trace contextRef="#ctx0" brushRef="#br1" timeOffset="168855.4897">10550 4207 1876 0,'-26'16'78'15,"26"-16"-58"-15,0 0-11 0,0 0 3 0,0 0 7 16,0 0 3-16,32-4-11 0,-10 1-11 0,7-6 0 15,7-1 0-15,8-4 0 0,7 0 0 0,6-1 0 16,-1-1 0-16,3 6-15 0,-10-6-49 0,4 10-17 16,-11-9-30-16,11 18-44 0,-24-20-105 0,13 14-322 15,-6 6 45-15,-12-9 296 0</inkml:trace>
  <inkml:trace contextRef="#ctx0" brushRef="#br1" timeOffset="169042.9475">11319 4076 1401 0,'-23'-2'353'0,"23"2"-307"0,-19 10-16 16,19-10 10-16,-20 17 4 0,20-17-1 0,-20 29-9 15,9-7-4-15,-1 1-12 0,-1 5-10 16,3 1-8-16,-3 0 0 0,2 0 0 0,3-3 0 16,-1-2 0-16,5-3 0 0,1-2 0 0,3-19-23 15,6 28-9-15,-6-28-7 0,17 20-21 0,-17-20-20 16,23 8-72-16,-23-26-138 0,0 18-289 0,34-26 9 15,-14-5 349-15</inkml:trace>
  <inkml:trace contextRef="#ctx0" brushRef="#br1" timeOffset="169621.0659">11546 3876 1887 0,'-22'8'81'0,"22"-8"-84"16,0 0 25-16,3 26-16 0,-3-26 34 0,11 19-26 15,-11-19-14-15,11 17 0 0,-11-17 0 16,17 21 0-16,-17-21 0 0,19 23 0 0,-19-23 0 16,13 24 0-16,-13-24 0 0,6 30 0 0,-7-11 0 15,-3 2 0-15,-4 3 0 0,-5 0 0 0,0 3 0 16,-4 1 0-16,-1 0 0 0,-2-2 0 16,-2 0 0-16,3-6 0 0,0-2 0 0,19-18 0 15,-31 25 0-15,31-25 0 0,0 0 0 0,-17 12 0 16,17-12 0-16,0 0 0 0,0 0 0 15,0 0 0-15,18-25 0 0,-18 25 0 0,39-37 0 16,-13 12 0-16,2-2 0 0,0-2 0 0,0 1 0 16,-2 2 0-16,1 3 0 0,-5 2 0 0,1 2 0 15,-3 3 0-15,-3 1 0 0,-17 15 0 0,22-17 0 16,-22 17 0-16,0 0 0 0,0 0 0 0,0 0 0 16,0 0 0-16,0 0 0 0,3 21 0 15,-3-21 0-15,-7 35 0 0,2-14 0 0,-1 2 0 16,1 0 0-16,2 1 0 0,1 0 0 15,2-2 0-15,2-3 0 0,2-2 0 0,-4-17 0 16,20 29 0-16,-20-29 0 0,31 18 0 0,-10-13 0 16,2-4 0-16,3-2 0 0,1-3 0 0,0-4 0 15,4-3 0-15,1-3 0 0,0-3 0 0,0-4 0 16,0 0 0-16,-3-1 0 0,-4-1 0 16,1 0 0-16,-7 1 0 0,1 4 0 0,-4-2 0 15,-4 3 0-15,-12 17 0 0,22-29 0 0,-22 29 0 16,15-20 0-16,-15 20 0 0,0 0 0 0,0 0 0 15,0 0 0-15,0 0 0 0,0 0 0 0,-4 22 0 16,-4-3 0-16,-4 1 0 0,1 2 0 16,-2 0 0-16,2 0 0 0,-1-3 0 0,3 4-49 15,9-23-25-15,-11 40-78 0,-7-42-184 16,18 2-282-16,2 20 20 0,-2-20 379 0</inkml:trace>
  <inkml:trace contextRef="#ctx0" brushRef="#br1" timeOffset="170235.8015">12508 4049 1085 0,'0'0'322'0,"-34"-13"-175"16,34 13-33-16,-28-17-18 0,28 17-20 16,-32-12-22-16,15 8-14 0,-4 0-11 0,3 4-8 15,-4 2-6-15,1 4-1 0,-3 1-2 0,-1 5 5 16,-3 4-12-16,0 2-5 0,-3 2 0 0,2 2 0 16,0 1 0-16,0 1 0 0,3-2 0 15,4 1 0-15,4-2 0 0,2-3 0 0,16-18 0 16,-18 29 0-16,18-29 0 0,-5 20 0 15,5-20 0-15,0 0 0 0,17 21 0 0,-17-21 0 16,34 5 0-16,-10-6 0 0,8-4 0 0,2-3 0 16,5-4 0-16,1-1 0 0,4-4 0 0,0 0 0 15,-2-1 0-15,-2-1 0 0,-3 1 0 0,-2-2 0 16,-3 3 0-16,-3-1 0 0,-5 2 0 0,-4 1 0 16,-20 15 0-16,24-22 0 0,-24 22 0 0,0 0 0 15,0 0 0-15,0 0 0 0,0 0 0 16,0 0 0-16,-28-1 0 0,10 14 0 15,-2 6 0-15,-3 7 0 0,-2 6 0 0,-3 6 0 16,-1 7 0-16,-2 5 0 0,0 5 0 0,0 3 0 16,-2 7 0-16,3 5 0 0,0 4 0 0,-2 2 0 15,0-1 0-15,1-2 0 0,-3-3 0 0,6-8 0 16,6-9 0-16,6-10 0 0,6-10 0 0,3-4 0 16,2-8 0-16,1-4 0 0,4-17 0 15,-4 17 0-15,4-17 0 0,0 0 0 0,0 0 0 16,0 0 0-16,-11-33 0 0,6 12 0 0,0-6 0 15,0-1 0-15,3-5 0 0,-1-2 0 0,2-6 0 16,5-5 0-16,4-7 0 0,6-7 0 0,9-2 0 16,5-6 0-16,11 4 0 0,4 1 0 0,10 7 0 15,0 3 0-15,8 11-57 0,-6-4-58 16,18 25-193-16,-13-15-336 0,6 6 40 0,2 4 286 16</inkml:trace>
  <inkml:trace contextRef="#ctx0" brushRef="#br1" timeOffset="170800.4975">14430 3992 1453 0,'-41'-19'124'0,"24"20"-52"0,-11-5-13 0,5 7-5 16,-8-3-12-16,5 3-11 0,-7 0-10 16,2 2-1-16,-3 1-1 0,-1 3 4 0,1 1-4 15,-1 6-1-15,-2 1-6 0,3 4 4 0,-2 4 0 16,1 2 9-16,2 1-3 0,3 4-21 0,5-2-1 16,8-3 0-16,6-6 0 0,11-21 0 0,6 28 0 15,-6-28 0-15,38 16 0 0,-7-15 0 16,7-6 0-16,6-3 0 0,5-9 0 0,-1-2 0 15,3-7 0-15,-1-2 0 0,0-3 0 0,-1-1 0 16,-3 0 0-16,-1 0 0 0,-5 2 0 0,-5 2 0 16,-4 4 0-16,-7 4 0 0,-5 4 0 0,-19 16 0 15,23-18 0-15,-23 18 0 0,0 0 0 16,0 0 0-16,0 0 0 0,7 17 0 16,-12 3 0-16,-1 8 0 0,-3 6 0 0,-2 3 0 15,0 3 0-15,0 3 0 0,0-1 0 0,4-3 0 16,5-2 0-16,2-8 0 0,11-1-30 0,-11-28-83 15,45 47-153-15,-19-37-377 0,12-1 40 0,2-4 212 16</inkml:trace>
  <inkml:trace contextRef="#ctx0" brushRef="#br1" timeOffset="171425.4715">15589 4313 1193 0,'0'0'117'0,"0"0"-126"0,0 0-5 0,-11-25 22 16,11 25 13-16,11-33 20 0,-11 33 7 0,17-33 6 16,-17 33-6-16,15-27 0 0,-15 27 2 0,7-17 8 15,-7 17 7-15,0 0 0 0,0 0-4 0,0 0-13 16,0 0-14-16,0 0-15 0,0 0-10 0,0 0-8 15,-25 19-1-15,25-19-1 0,-30 33 3 16,13-12-2-16,0-1 2 0,0 2-2 16,3 1 4-16,-2 0-4 0,0 0 6 0,3 1-6 15,-1-2 5-15,5-2-4 0,3-4 2 0,6-16-3 16,-4 25 1-16,4-25-2 0,0 0 2 0,0 0-2 16,27 14 1-16,-27-14 3 0,30-17-4 0,-12 1 4 15,4-4-4-15,1-5 3 0,4-3-3 0,-1-1 4 16,0-3-6-16,-3 2 7 0,-2 0-6 15,-4-2 6-15,-2 2-5 0,-5 1 5 0,-2 1-5 16,-3 3 6-16,-1 1-5 0,-2 2 5 0,-2 22 0 16,1-28 6-16,-1 28 5 0,0 0-11 0,0 0-5 15,0 0 0-15,0 0 0 0,0 0 0 16,-7 23 0-16,4-4 0 0,2 3 0 0,1 0 0 16,4 0 0-16,3-1 0 0,4 1 0 0,5-2 0 15,5-2 0-15,2-3 0 0,6-2 0 16,4-4 0-16,1-2 0 0,3-5 0 0,4-4 0 15,1-2 0-15,2-6 0 0,-1-2 0 0,-1-4 0 16,-3-2 0-16,-3-1 0 0,-4-1 0 0,-1 1 0 16,-6 1 0-16,-2 1 0 0,-3 2 0 0,-20 15 0 15,25-23 0-15,-25 23 0 0,0 0 0 0,0 0 0 16,0 0 0-16,0 0 0 0,0 0 0 16,0 0 0-16,0 22 0 0,-10 0 0 0,-3 6 0 15,-2 4 0-15,1 3 0 0,0-2 0 16,7 2-41-16,0-7-18 0,11 6-40 0,-7-15-23 15,21 16-47-15,-18-35-45 0,36 41-95 0,-11-22-202 16,-2-15 84-16,19 13 332 0</inkml:trace>
  <inkml:trace contextRef="#ctx0" brushRef="#br1" timeOffset="171816.1179">16841 4047 1715 0,'-22'2'101'0,"-9"-4"-44"0,5 6-4 0,-2 1-12 16,2 5-3-16,-2 2-9 0,3 3-16 16,0 1-13-16,2 5 0 0,0 2 0 15,4 5 0-15,-1 0 0 0,4 1 0 0,2 0 0 16,5-4 0-16,3-1 0 0,6-2 0 0,4-1 0 16,3-2 0-16,6-2 0 0,-13-17 0 0,33 25 0 15,-13-16 0-15,3-4 0 0,4-5 0 0,1-4 0 16,3-5 0-16,3-4 0 0,-1-5 0 0,2-3 0 15,1-2 0-15,-5 0 0 0,-2-1 0 16,-2 1 0-16,-4-1 0 0,-3 0 0 0,-2 0 0 16,-1 1 0-16,-4 2 0 0,-13 21 0 0,21-26 0 15,-21 26 0-15,0 0 0 0,0 0 0 16,0 0 0-16,0 0 0 0,0 0 0 0,-6 31 0 16,-4-4 0-16,-4 4 0 0,-2 2 0 0,2 1 0 15,0-7 0-15,7 4-35 0,0-6-12 0,11 2-19 16,-1-10-14-16,12 7-29 0,-15-24-20 15,38 28-31-15,-21-28-3 0,22 13-53 0,-11-6-234 16,2-18 45-16,18 13 219 0</inkml:trace>
  <inkml:trace contextRef="#ctx0" brushRef="#br1" timeOffset="172128.6001">17528 4001 1314 0,'-22'18'402'0,"-11"-17"-316"0,6 9-28 15,-6-1-6-15,5 7-3 0,-3 0-7 0,3 2-1 16,0 0-38-16,5 1-3 0,3 1 0 0,6-1 0 16,6-2 0-16,5 1 0 0,5 0 0 0,-2-18 0 15,18 29 0-15,0-17 0 0,6-2 0 0,4-1 0 16,7-2 0-16,2-2 0 0,0-2 0 16,2 1 0-16,-4 0 0 0,-3-1 0 0,-6 2 0 15,-5 0 0-15,-3 1 0 0,-18-6 0 0,20 16 0 16,-20-16 0-16,4 23 0 0,-4-23 0 0,-12 31 0 15,-2-14 0-15,-4 1 0 0,-3-1 0 0,-2 0 0 16,0-3 0-16,0 1 0 0,2-3 0 16,2-2 0-16,19-10 0 0,-28 14 0 0,28-14 0 15,0 0 0-15,0 0 0 0,0 0-32 16,0 0-18-16,23-15-45 0,-6-11-42 0,28 21-160 16,-11-18-316-16,6-2 63 0,4 6 278 0</inkml:trace>
  <inkml:trace contextRef="#ctx0" brushRef="#br1" timeOffset="172456.7225">18144 3955 1907 0,'-3'-17'115'0,"3"17"-90"0,-17-8-25 15,17 8 0-15,-26-1 0 0,8 4 0 16,-2 0 0-16,1 3 0 0,-1 3 0 0,3 0 0 16,17-9 0-16,-27 25 0 0,27-25 0 0,-22 29 0 15,14-12 0-15,8-17 0 0,-8 32 0 0,8-32 0 16,5 32 0-16,-5-32 0 0,14 29 0 0,-14-29 0 15,23 28 0-15,-23-28 0 0,27 25 0 16,-27-25 0-16,29 19 0 0,-29-19 0 0,31 16 0 16,-31-16 0-16,30 15 0 0,-30-15 0 0,24 12 0 15,-24-12 0-15,20 12 0 0,-20-12 0 0,0 0 0 16,18 26 0-16,-18-26 0 0,5 26 0 0,-7-8 0 16,-7 2 0-16,-2 3 0 0,-7 4 0 15,-3 0 0-15,-1 0 0 0,-4 0 0 0,-2-3 0 16,-2 2 0-16,1-5 0 0,0 0 0 15,2-2 0-15,2-5 0 0,3-1 0 0,-1-3 0 16,4-2 0-16,-2-7-11 0,4 4-80 0,-9-16-64 16,26 11-161-16,-21-1-289 0,21 1 10 0,-26-17 322 15</inkml:trace>
  <inkml:trace contextRef="#ctx0" brushRef="#br1" timeOffset="174851.0346">19303 4115 1195 0,'0'0'67'0,"-5"-18"-8"0,5 18-6 0,-20-11-6 16,20 11-5-16,-28-10-9 0,8 5-12 0,1 2-10 15,-4 2-4-15,-2 2 1 0,-1 2 2 0,-1 4 7 16,-3-1 5-16,2 6 7 0,-5-1 0 0,5 6 2 16,-4-1-3-16,7 4 4 0,-2 0-6 15,5 3 3-15,1-4-9 0,5 0-2 0,4-2-9 16,12-17-2-16,-7 24-6 0,7-24 0 0,10 17-3 15,-10-17 2-15,28 15 0 0,-8-10 1 0,3-2-1 16,4-2 1-16,4-3 0 0,1-2-1 0,4-3 3 16,-1-1-2-16,-1-6 3 0,1 1-2 15,-2-4 2-15,-2-1-2 0,0-3 2 16,-2 0-5-16,-2-2 5 0,-1 2-4 0,-4 1 5 16,-2 3-5-16,-20 17 6 0,28-29-2 0,-28 29 4 15,12-17 1-15,-12 17 3 0,0 0 1 0,0 0-2 16,0 0-3-16,0 0-3 0,0 0-3 0,0 0-2 15,-23 23 2-15,12 0-3 0,-1 8 5 0,1 5-7 16,1 2 8-16,3-1-11 0,4-3 3 0,4-2-16 16,2-7-7-16,14-1-37 0,0-13-36 15,25 11-109-15,-12-22-387 0,24-7 41 0,8-9 162 16</inkml:trace>
  <inkml:trace contextRef="#ctx0" brushRef="#br1" timeOffset="175403.3274">20364 3632 1285 0,'6'-20'28'0,"-6"20"-20"0,0 0 0 0,1-19 13 16,-1 19 13-16,0 0 7 0,0 0 6 15,0 0-3-15,4 23-3 0,-4-23-7 0,-5 40-1 16,0-12-11-16,-1 4 4 0,-4 2-7 0,2 7 10 16,-8-1 12-16,2 6-26 0,-4-1 24 0,0 3-28 15,-4 1 6-15,3 0 13 0,-6-3-13 0,5 0 10 16,-1-7-12-16,4-3 3 0,4-8-10 0,3-6 0 16,4-5-8-16,6-17 2 0,0 21-4 15,0-21 2-15,0 0-1 0,24 14 1 0,-24-14 0 16,30-5 0-16,-10-4 1 0,4-3-1 0,4-5 2 15,1-3-3-15,2-5 3 0,-2-1-3 16,0 0 4-16,-1 0-4 0,-2 3 3 0,-3 3-4 16,-3 1 5-16,-1 5-4 0,-19 14 4 0,26-17-3 15,-26 17 2-15,0 0-2 0,21-2 1 0,-21 2 1 16,0 0-2-16,6 25 3 0,-6-6-4 16,-1 7 3-16,-4 2-7 0,-2 2-3 0,-2 0-12 15,-2-2-4-15,5 1-18 0,-3-6-7 0,6 6-39 16,3-29-27-16,0 46-71 0,0-46-90 0,3 19-226 15,-3-19 9-15,18 13 318 0</inkml:trace>
  <inkml:trace contextRef="#ctx0" brushRef="#br1" timeOffset="175783.0439">20735 4235 1676 0,'0'0'3'0,"-15"17"-9"16,15-17-3-16,0 0 3 0,28 18 3 16,-8-15 3-16,3-6 2 0,5 0 1 0,2-6 3 15,5 0-3-15,3-4 4 0,1-2-6 0,-1-2 2 16,-3 0-4-16,-4 0 5 0,-4 0-5 0,-6 1 6 16,-3 3 8-16,-18 13 15 0,17-24 7 0,-17 24 6 15,0-23-11-15,0 23-7 0,-13-24-12 0,13 24-4 16,-26-21-5-16,8 14 0 0,-4 2-1 15,-2 1-1-15,-3 4 1 0,-2 3 0 16,-2 4 2-16,-1 3 4 0,-1 5 5 0,-1 2 1 16,2 4 6-16,2 2-6 0,2 2 4 0,2 2-9 15,6 2 2-15,4-3-9 0,5 1 2 0,6-2-5 16,4-4 3-16,6 0-4 0,5-4 0 0,9-1-11 16,3-1-3-16,7-3-14 0,2-5-8 0,8 3-25 15,0-10-6-15,11 7-40 0,-13-19-70 16,23 16-177-16,-15-13-188 0,0-5 63 0,8 9 411 15</inkml:trace>
  <inkml:trace contextRef="#ctx0" brushRef="#br1" timeOffset="175986.1615">21507 4032 1382 0,'-22'2'214'0,"3"-5"-138"16,19 3-20-16,-27 13-14 0,27-13-2 15,-27 26-15-15,15-8-1 0,-4 1-9 0,3 4 1 16,-1 2-7-16,3 3 3 0,2 1-9 0,-1 1 3 15,1 1-8-15,1-3 4 0,-1 1-6 0,3-3 6 16,1 1-6-16,2-4 6 0,0-4-9 0,3-2-2 16,0-17-12-16,9 22-11 0,-9-22-25 0,18 6-17 15,3-3-40-15,-14-21-54 0,23 13-92 16,-11-15-267-16,4-12 65 0,10 8 278 16</inkml:trace>
  <inkml:trace contextRef="#ctx0" brushRef="#br1" timeOffset="176626.7859">21501 3797 1313 0,'-1'20'142'0,"1"-20"-137"15,14 17-9-15,4-6-6 0,4-2-2 0,3 2 12 16,1 0-15-16,4 2 21 0,-1-2-28 0,6 7-47 16,-7-8-61-16,11 11-32 0,-15-11-2 0,12 9 55 15,-10-4 57-15,3 1 39 0,-3-3 14 0,-2 1 0 16,1-5 5-16,-5-1 11 0,0-1 25 15,-20-7 43-15,28 6 22 0,-28-6 47 0,0 0 4 16,0 0-19-16,0 0-17 0,0 0-46 16,0 0-28-16,-18-24-11 0,18 24-7 0,-22-12 0 15,22 12 0-15,-27-6-1 0,27 6-2 0,-35 4-2 16,15 5 4-16,-2 2-2 0,0 4 4 0,-3 2-4 16,1 8 3-16,-3-1-5 0,4 6-15 0,-2 0-10 15,5 0 0-15,1-2 0 0,6-2 0 0,5-6 0 16,4-2 0-16,4-18 0 0,5 28 0 15,-5-28 0-15,20 21 0 0,-3-14 0 0,3-3 0 16,3-4 0-16,1-4 0 0,4-3 0 16,1-5 0-16,1 0 0 0,0-4 0 0,-1 1 0 15,-2 0 0-15,-1-4 0 0,-3 3 0 0,-1-3 0 16,-4 0 0-16,0 1 0 0,-5-3 0 0,0 4 0 16,-4 1 0-16,-9 16 0 0,14-25 0 0,-14 25 0 15,0 0 0-15,0 0 0 0,0 0 0 16,0 0 0-16,0 0 0 0,-23 35 0 0,9-7 0 15,-2 6 0-15,-1 6 0 0,-3 6 0 0,-2 2 0 16,-3 7 0-16,1 2 0 0,-3 1 0 0,2 0 0 16,1-5 0-16,0-4 0 0,5-5 0 0,1-3 0 15,3-5 0-15,2-2 0 0,3-6 0 0,2-6 0 16,3-5 0-16,5-17 0 0,-4 20 0 16,4-20 0-16,0 0 0 0,0 0 0 15,0 0 0-15,0 0 0 0,0 0 0 0,12-25 0 16,-7 4 0-16,0-3 0 0,-1-4 0 0,-1-2 0 15,-2-1 0-15,2-1 0 0,-3-2 0 0,1 1 0 16,-1-5 0-16,2-2 0 0,2 0 0 0,2-1 0 16,5-1 0-16,0 4 0 0,5 3 0 0,0 5 0 15,2 6 0-15,3 0 0 0,3 5 0 16,-1-1-30-16,9 5-50 0,-4-8-42 0,15 17-71 16,-18-24-152-16,19 14-227 0,-6 2 44 0,-2-11 352 15</inkml:trace>
  <inkml:trace contextRef="#ctx0" brushRef="#br1" timeOffset="177017.5033">22560 3618 1814 0,'0'0'72'0,"-4"-24"-34"16,4 24-5-16,0 0 2 0,0 0-3 0,0 0-9 16,0 0-23-16,-18 9 0 0,7 8 0 0,-2 8 0 15,-2 6 0-15,-2 5 0 0,-2 3 0 0,-1 4 0 16,0 0 0-16,0 3 0 0,1 1 0 0,-1 1 0 15,2 0 0-15,0-3 0 0,0-1 0 0,3-2 0 16,3-5 0-16,2-4 0 16,5-4 0-16,3-5 0 0,2-6 0 0,0-18 0 15,10 25 0-15,-10-25 0 0,21 13 0 0,-21-13 0 16,36-4 0-16,-13-6 0 0,4-4 0 0,4-6 0 16,0-3 0-16,0-3 0 0,1-1 0 0,-4 1 0 15,-1 1 0-15,-6 2 0 0,-1 4 0 0,-20 19 0 16,27-30 0-16,-27 30 0 0,15-17 0 15,-15 17 0-15,0 0 0 0,0 0 0 0,0 0 0 16,0 0 0-16,0 0 0 0,0 0 0 0,-2 22 0 16,-2-5 0-16,-1 4 0 0,2 2 0 0,-1 3 0 15,2-1 0-15,2-2 0 0,1 0 0 16,3-4 0-16,4 0 0 0,-8-19 0 0,28 30 0 16,-10-19-1-16,8-2-57 0,-4-7-23 0,12 5-48 15,-12-20-69-15,24 17-178 0,-12-17-194 16,1-7 62-16,8 4 383 0</inkml:trace>
  <inkml:trace contextRef="#ctx0" brushRef="#br1" timeOffset="177204.9319">23167 3727 1627 0,'0'43'122'0,"-26"0"-85"15,4 8-15-15,1 0 27 0,2 3-23 16,-3-3 13-16,4 0-11 0,-2-4-17 0,1 0 3 15,1-5-14-15,3-3 0 0,3-3-18 0,0-7-4 16,6 2-31-16,-4-13-24 0,12 8-59 0,-2-26-97 16,0 0-328-16,-14 20 7 0,14-20 234 0</inkml:trace>
  <inkml:trace contextRef="#ctx0" brushRef="#br1" timeOffset="177329.9161">22868 3970 1908 0,'0'0'84'0,"9"-33"-39"15,5 16-35-15,10 0-10 0,9 0 0 0,7 0 0 16,9 0 0-16,9 2 0 0,2-2-16 16,9 14-110-16,-14-20-216 0,15 22-285 15,-5-3-8-15,-3 0 335 0</inkml:trace>
  <inkml:trace contextRef="#ctx0" brushRef="#br1" timeOffset="178486.1876">2003 5585 744 0,'-12'-21'95'0,"12"21"-26"16,0 0 1-16,0 0 4 0,-22-15 9 0,22 15-6 16,-20-8-6-16,20 8-3 0,-30-6-1 0,30 6-3 15,-43 1-6-15,20 4-6 0,-11-3-9 0,2 5-5 16,-8 0-8-16,0 4-5 0,-5 1-9 0,-1 6-1 16,-3 2-6-16,2 5 4 0,-4 5-6 0,0 5 4 15,-2 5 7-15,0 6-24 0,1 2 23 16,1 6-18-16,1 0 10 0,8 3 12 0,6-1-9 15,9-2 7-15,5-3-13 0,10-5 6 0,8-4-11 16,9-4 4-16,10-3-6 0,6-5-11 16,4-1 23-16,8-5-24 0,6-5 24 0,5-3-11 15,4-9-1-15,6-7 2 0,3-4-1 0,3-9-1 16,0-3-11-16,0-5 23 0,2-4-22 0,-2-3 23 16,-5-4-8-16,-1 1-5 0,-9 1 5 15,-5-1-6-15,-6 4 6 0,-7 4-5 0,-6 1 6 16,-7 4-1-16,-4 1 4 0,-10 17-2 0,7-24 0 15,-7 24-2-15,0 0-1 0,0 0-1 0,0 0 0 16,0 0-3-16,-20-8-3 0,20 8-3 0,-16 27-5 16,6-6 0-16,3 6-10 0,-2 0 0 0,6 3-17 15,0-4-8-15,12 0-37 0,-9-26-30 16,29 40-77-16,-29-40-107 0,31 0-236 16,5 4 15-16,-11-22 471 0</inkml:trace>
  <inkml:trace contextRef="#ctx0" brushRef="#br1" timeOffset="178972.9302">2552 5545 1087 0,'-18'-9'136'0,"18"9"-42"16,-17 8-17-16,17-8-8 0,-22 30-16 0,12-2-8 16,-5 6-15-16,3 10 6 0,-6 5 8 0,6 8-22 15,-3-2 20-15,4 7-23 0,-2-3-2 0,7 3 7 16,1 1-22-16,5 0 12 0,2-3-15 15,3-4 12-15,-1-5-11 0,5-4-9 0,1-6 22 16,-1-4-25-16,1-6 25 0,-1-7-10 16,-2-4-6-16,-7-20 5 0,10 22-4 0,-10-22 1 15,0 0-1-15,0 0-3 0,0 0 0 0,0 0-2 16,5-33 0-16,-4 4-6 0,0-6-13 0,1-6 26 16,2-2-19-16,1-2 27 0,0-2-3 0,0-2-10 15,-3 0 11-15,0-6-10 0,0-1 9 0,0-5-10 16,1-3 12-16,1-3 3 0,3 0-18 15,1 1 19-15,4 4-21 0,3 7 6 16,3 8 12-16,1 9-9 0,2 8 9 0,0 6-7 16,0 6 6-16,2 5-1 0,1 3 2 0,3 6-3 15,3 4 0-15,2 6-4 0,-1 4 0 0,-1 6 2 16,-4 2-3-16,1 4 7 0,-4-1-5 0,0 4 4 16,-5 1-5-16,-3 1 1 0,-4 3-4 0,-6 1 6 15,-5 2-7-15,-5 1-9 0,-8 2 25 16,-4 2-24-16,-6-3 24 0,-7 1-8 0,-1-2-9 15,-3-3 8-15,-2 0-6 0,1-5 5 0,4-2-8 16,1-4-2-16,6-4-14 0,1-7-12 0,23-9-35 16,-29 5-49-16,29-5-101 0,0 0-138 0,-2-21-198 15,21 9 99-15,-8-24 455 0</inkml:trace>
  <inkml:trace contextRef="#ctx0" brushRef="#br1" timeOffset="179147.9099">3338 5616 1518 0,'0'0'48'0,"-17"28"-27"0,8-7-1 16,2 8 13-16,-5 0 0 0,-1 8-15 16,-4 1 24-16,0 6-31 0,-2 2 17 0,2 3-12 15,1-1-17-15,2 1 6 0,3-1-11 16,1-1 9-16,4-1-16 0,2-4 5 0,4-1-14 16,3-9-8-16,5 2-31 0,-3-17-35 0,17 13-76 15,-22-30-56-15,33 18-185 0,-9-7-104 0,-24-11 289 16</inkml:trace>
  <inkml:trace contextRef="#ctx0" brushRef="#br1" timeOffset="179335.7379">3372 5699 1682 0,'-33'-2'69'0,"33"2"-42"0,0 0-12 15,0 0-6-15,0 0-5 0,0 0 3 0,0 0 6 16,33 2 2-16,-5-7 0 0,7-1-6 0,8-4-3 15,4 0-5-15,3 1-1 0,1-2-11 16,2 1-16-16,-5-4-23 0,8 9-43 0,-15-12-44 16,14 22-62-16,-24-22-106 0,-2 11-222 0,7 11 32 15,-36-5 468-15</inkml:trace>
  <inkml:trace contextRef="#ctx0" brushRef="#br1" timeOffset="179531.1973">3429 6110 1723 0,'-34'18'172'0,"16"-6"-146"0,18-12-20 0,0 0-3 15,0 0-3-15,0 0 1 0,0 0 5 0,19-1 0 16,3-11 2-16,9-5-3 0,9-6-1 0,7-1-6 16,4-2-1-16,3 1-10 0,1 4-10 0,-4-3-25 15,3 8-12-15,-9-3-18 0,5 10-11 16,-13-7-30-16,11 22-98 0,-26-12-210 0,1 3-123 15,-1 15 220-15</inkml:trace>
  <inkml:trace contextRef="#ctx0" brushRef="#br1" timeOffset="179684.7782">3415 6383 1825 0,'-30'16'58'0,"13"-3"-53"16,17-13-1-16,0 0-5 0,0 0 0 15,0 0 0 1,20 3 1-16,2-13 12 0,8-5-13 0,9-5 7 15,8-4-22-15,9-5-18 0,9 1-16 0,1-6-15 16,14 15-96-16,-17-13-455 0,16 1 24 0,0 0 221 16</inkml:trace>
  <inkml:trace contextRef="#ctx0" brushRef="#br1" timeOffset="180000.0379">5070 5942 1541 0,'22'-23'58'0,"14"1"-11"0,2-7 5 0,10 5-15 15,0-4-27-15,1 1 12 0,3 2-32 0,-2 1 18 16,-3 6-30-16,-4-4-28 0,0 13-33 0,-15-10-42 16,14 21-66-16,-26-19-110 0,1 11-203 0,7 15 19 15,-24-9 482-15</inkml:trace>
  <inkml:trace contextRef="#ctx0" brushRef="#br1" timeOffset="180164.3324">5089 6165 1625 0,'-16'17'135'0,"-3"-12"-86"0,19-5-28 16,0 0-15-16,0 0-7 0,0 0-1 0,19-14 0 16,6 2-3-16,6-4-12 0,11-1-9 15,3-9-23-15,16 10-38 0,-10-20-90 0,28 18-263 16,-11-2-130-16,-5-4 111 0</inkml:trace>
  <inkml:trace contextRef="#ctx0" brushRef="#br1" timeOffset="180523.708">6868 5393 1259 0,'0'0'55'16,"0"0"-10"-16,17 6 9 0,-17-6 4 15,8 27 2-15,-8-2-25 0,2 10-6 0,-3 5-16 16,0 6 10-16,-5 1-11 0,0 4 10 16,-4 2 8-16,0 4-24 0,-3-2 23 0,2 4-24 15,-1-3 0-15,2 0 11 0,1-5-16 0,6-6 7 16,3-3-12-16,5-9-1 0,6-2-25 0,-1-11-15 16,14 2-39-16,-24-22-38 0,49 16-81 0,-32-25-206 15,10-8-94-15,12 6 156 0</inkml:trace>
  <inkml:trace contextRef="#ctx0" brushRef="#br1" timeOffset="180711.2108">6794 5515 1755 0,'-28'7'137'0,"28"-7"-113"15,0 0-17-15,0 0-2 0,34-18 6 0,-1 5 0 16,10-6 2-16,9-1-6 0,8-3 0 15,3-1-5-15,9 2 0 0,-4 0-10 0,3 5-8 16,-4-1-22-16,0 8-21 0,-10-5-41 0,3 16-46 16,-22-17-64-16,16 29-102 0,-20-6-222 0,-10-6 38 15,5 20 435-15</inkml:trace>
  <inkml:trace contextRef="#ctx0" brushRef="#br1" timeOffset="180883.0845">6735 5951 1791 0,'-31'8'108'16,"31"-8"-94"-16,0 0-16 0,0 0-4 0,39-13 7 15,-6 3-2-15,6-6 3 0,7-2-3 0,9-3-1 16,4-3-24-16,12 6-32 0,-8-14-84 16,21 22-330-16,-19-10-142 0,-6 3 36 0,3 10 565 15</inkml:trace>
  <inkml:trace contextRef="#ctx0" brushRef="#br1" timeOffset="181117.4736">8196 5638 417 0,'-26'0'199'0,"0"6"-12"0,-3-5-50 0,6 11-16 16,-8-4-22-16,11 11 1 0,-12-4-22 0,9 10-18 15,-7 3-7-15,4 8-41 0,-3 3 20 0,2 4-31 16,0 3 1-16,-1 3 7 0,2 0-15 16,0-2 11-16,4-2-21 0,2-6-3 15,6-4-28-15,-2-12-16 0,14 2-36 0,2-25-36 16,-5 24-104-16,5-24-231 0,0 0 54 0,18 6 415 16</inkml:trace>
  <inkml:trace contextRef="#ctx0" brushRef="#br1" timeOffset="181258.0853">7772 5939 1393 0,'-22'-24'202'16,"22"24"-81"-16,-13-19-20 0,13 19-12 0,0 0-23 16,0 0-17-16,0 0-25 0,0 0-22 0,0 0-2 15,0 0 0-15,0 0 0 0,5 25 0 0,10-6-8 16,4-3-15-16,7 2-20 0,5-7-22 0,13 7-49 16,-9-20-108-16,24 10-404 0,-6-2 25 15,-1-6 257-15</inkml:trace>
  <inkml:trace contextRef="#ctx0" brushRef="#br1" timeOffset="181742.4555">9039 5724 1217 0,'-28'-22'270'16,"5"20"-160"-16,-13-8-23 0,6 13-18 16,-4-1-17-16,4 8-17 0,-4 3-11 0,2 5-1 15,-2 5 11-15,4 6-23 0,-2 2 21 0,4 6-22 16,3-2 3-16,3 2 7 0,6-2-11 0,5-2 2 15,7-4-8-15,7-5 2 0,8-3-5 0,7-4 3 16,8-5 0-16,5-6 1 0,7-7-2 0,4-8-2 16,6-9 0-16,5-6 0 0,3-6 0 15,2-8 0-15,0-4 0 0,-3-4 0 16,-2-4 0-16,-2 0 0 0,-5-4 0 0,-1 2 0 16,-7 2 0-16,-3-1 0 0,-5 1 0 0,-7 1 0 15,-5 0 0-15,-5 3 0 0,-5 5 0 0,-5 5 0 16,-4 9 0-16,-3 9 0 0,4 18 0 0,0 0 0 15,-19-7 0-15,19 7 0 0,-24 31 0 0,8 1 0 16,-5 11 0-16,0 12 0 0,-2 5 0 16,1 7 0-16,4 2 0 0,2-2 0 0,4 1 0 15,4-1 0-15,4-5 0 0,4-7 0 0,12 0-80 16,-2-18-90-16,30 17-259 0,-11-21-209 0,10-4 40 16,9 1 467-16</inkml:trace>
  <inkml:trace contextRef="#ctx0" brushRef="#br1" timeOffset="182195.5818">11884 5199 1062 0,'0'0'287'0,"-27"-2"-256"0,4 9 17 15,3 13 14-15,-10 1-7 0,6 17 5 0,-12 0-18 16,5 17 6-16,-6 4-10 0,4 7 13 16,-4 2-14-16,5 5 13 0,1-4-1 0,5 2-23 15,4-7 8-15,10-2-24 0,7-7-7 0,11-5 3 16,10-6-11-16,7-8-5 0,14-5-21 0,6-9-12 15,17-1-46-15,-3-21-55 0,32 14-184 0,-9-19-269 16,10-4 45-16,9 4 353 0</inkml:trace>
  <inkml:trace contextRef="#ctx0" brushRef="#br1" timeOffset="182648.7231">12835 5422 1418 0,'0'0'43'0,"0"0"-40"0,0 0 0 15,0 0 1-15,0 0 4 0,-15 24 1 0,9 0 8 16,-2 4 4-16,1 8 19 0,-3-2-2 0,5 8 10 16,-5-1-15-16,3 5 3 0,-3 0 3 0,3 3-32 15,-2-5 18-15,2 2-30 0,2-7 1 16,0-4 8-16,5-3-11 0,2-7-6 0,7-1-26 16,-9-24-22-16,26 36-43 0,-26-36-51 15,36 13-93-15,-36-13-264 0,32-20 32 0,-4 12 313 16</inkml:trace>
  <inkml:trace contextRef="#ctx0" brushRef="#br1" timeOffset="182820.5802">12741 5468 1810 0,'0'0'45'15,"-6"-19"-39"-15,6 19-7 0,27-18 3 0,-3 7-3 16,8-2 3-16,2 1-5 0,5 2-2 0,-2-1-18 15,5 8-18-15,-7-6-24 0,8 13-27 0,-13-10-38 16,13 19-70-16,-24-13-163 0,4 7-142 0,3 13 70 16,-26-20 435-16</inkml:trace>
  <inkml:trace contextRef="#ctx0" brushRef="#br1" timeOffset="182992.5502">12750 5789 1745 0,'0'0'33'0,"0"0"-30"16,0 0-1-16,0 0 3 0,17-2-10 16,3-3 36-16,7-2-38 0,2 1 29 0,3 0-20 15,2 1-8-15,2 1-10 0,0-2-13 0,4 7-29 16,-6-10-38-16,16 16-76 0,-19-23-111 0,12 11-231 16,6 5 4-16,-9-13 364 0</inkml:trace>
  <inkml:trace contextRef="#ctx0" brushRef="#br1" timeOffset="183590.5334">13750 5655 1372 0,'-20'12'97'0,"-13"-7"-39"16,9 8 6-16,-8-4 3 0,8 8-4 0,-8-4-14 15,4 6-4-15,-4-2 9 0,2 6-32 16,2-2 26-16,4 3-27 0,1-1 6 0,4-1-1 15,5-2-11-15,4 0-4 0,5-3-7 0,5-17-1 16,5 27-4-16,-5-27 1 0,24 22-1 0,-4-15 1 16,3-3-1-16,4-4 0 0,4-2 0 0,3-6 0 15,3-3-1-15,-2-2-5 0,3-4 0 0,-3-1-8 16,-1 0 1-16,-1-4-4 0,-6 2 5 0,-2-3-5 16,-3 1-8-16,-2 0 27 15,-6 0-23-15,-2 2 29 0,-3-1-9 0,-5 1-4 16,-3 2 6-16,-4-1-3 0,0 2 4 0,3 17-3 15,-9-29 3-15,9 29-1 0,-8-17 5 0,8 17 3 16,0 0 5-16,0 0 0 0,0 0-1 0,0 0-5 16,0 0-5-16,0 0-2 0,0 0 1 0,0 0 5 15,18-3 3-15,-1 3 2 0,4 0-1 0,4-1-3 16,2 1-4-16,0 1 0 0,-1 1-2 16,-2 3 0-16,-4 2-1 0,0 3 1 0,-20-10-1 15,26 27 3-15,-15-10-4 0,-5 1 4 0,-3 3-4 16,-3 2-11-16,-5 3 23 0,-3 0-22 15,-3 0 22-15,-4 0-7 0,-1 0-6 0,2-1 5 16,-2-2-4-16,0-1 4 0,1-3-3 0,15-19 1 16,-23 29-2-16,23-29 2 0,0 0-2 15,0 0 2-15,0 0 1 0,0 0 6 0,0 0 5 16,0 0-8-16,0 0-5 0,33-26 0 0,-12 3 0 16,2-4 0-16,4-3 0 0,-1-1 0 0,1 0 0 15,0 1 0-15,-2 0 0 0,0 1 0 0,-3 1 0 16,-3 1 0-16,-3 4 0 0,-1 2 0 0,-3 4 0 15,-1 0 0-15,-11 17 0 0,18-21 0 0,-18 21-50 16,17-9-12-16,-17 9-27 0,19-3-29 16,6 15-60-16,-25-12-76 0,31-2-216 0,-9 9-48 15,-22-7 211-15</inkml:trace>
  <inkml:trace contextRef="#ctx0" brushRef="#br1" timeOffset="183826.2638">14834 5578 1383 0,'0'0'169'0,"-28"4"-97"0,28-4-5 0,-38 7 0 15,19-1-19-15,-4-3-17 0,1 6-6 0,-2 0 1 16,0 5 5-16,-2-1-1 0,1 5 1 0,-3 3-2 16,3 2-1-16,1 2-18 0,3 0-10 0,3 2 0 15,3 0 0-15,5-2 0 0,3 0 0 0,3 0 0 16,6-4 0-16,4 1 0 0,1-4 0 15,5 0 0-15,-12-18 0 0,38 26-13 0,-15-19-37 16,7 2-27-16,-3-16-53 0,18 20-141 0,-13-22-331 16,8-2 16-16,1 2 269 0</inkml:trace>
  <inkml:trace contextRef="#ctx0" brushRef="#br1" timeOffset="184159.3316">14959 5769 1656 0,'0'0'73'0,"-19"24"-34"0,19-24-41 0,-6 17 14 16,6-17-3-16,0 0-2 0,25 12 5 0,-8-13 4 15,6-3 1-15,3-3-3 0,3 0-3 0,0-4-16 16,2 1 31-16,-2-3-28 0,-1 2 27 16,-4-2-14-16,-3-1-6 0,-21 14 0 0,28-23-1 15,-28 23 8-15,14-20 3 0,-14 20 6 0,3-18-4 16,-3 18-3-16,-7-20-8 0,7 20-2 15,-20-18-7-15,20 18-3 0,-34-11-3 0,13 10 0 16,-2 3 2-16,-1 7 3 0,-2 2 5 0,0 6 0 16,-1 2 6-16,-2 5 3 0,3 3 9 0,1 2 6 15,4 3-25-15,2 0 0 0,3 2 0 16,6-3 0-16,4-3 0 0,6-3 0 0,4-3 0 16,4-4 0-16,-8-18 0 0,32 26-34 0,-10-21-25 15,8 4-38-15,-3-14-34 0,19 15-36 0,-13-23-127 16,19 9-263-16,9 2 50 0,-5-14 307 0</inkml:trace>
  <inkml:trace contextRef="#ctx0" brushRef="#br1" timeOffset="184480.5418">16191 5677 1556 0,'0'0'59'16,"12"-18"-36"-16,-12 18 2 0,0 0 4 0,0 0 9 16,0 0-2-16,0 0 0 0,0 0-3 0,0 0-9 15,0 29-6-15,-8-10-7 0,-1 4 3 16,0 4 9-16,-2 3-27 0,0 1 22 15,1 2-25-15,-1 1 5 0,3 0 6 0,3-2-8 16,1-1-2-16,5-4-19 0,3-5-13 0,8 2-38 16,-12-24-34-16,39 32-87 0,-39-32-201 0,38-6-147 15,-7 3 42-15,-10-20 472 0</inkml:trace>
  <inkml:trace contextRef="#ctx0" brushRef="#br1" timeOffset="184638.2653">16450 5406 1725 0,'0'0'135'0,"0"0"-139"15,0 0-10-15,0 0-24 0,26 5-19 16,-4 3-39-16,-22-8-38 0,39 9-29 0,-39-9-20 16,42 12-28-16,-22-7-72 0,3 2-44 0,8 15 4 31,-31-22 297-31</inkml:trace>
  <inkml:trace contextRef="#ctx0" brushRef="#br1" timeOffset="184888.3189">16763 5562 746 0,'0'0'271'0,"8"30"-54"16,-8-30-59-16,-8 27-29 0,8-27-39 0,-22 25-18 16,5-14-20-16,17-11-7 0,-32 25-8 0,15-10-3 15,-2-3-8-15,-1 1-3 0,2-1-8 16,1 1 0-16,17-13-4 0,-24 20-15 0,24-20 12 16,0 0-16-16,-20 23 24 0,20-23-14 0,0 0 11 15,6 21-12-15,-6-21 0 0,19 14 2 0,-19-14-2 16,31 12 0-16,-10-7-1 0,2 0 1 0,3 0-2 15,-1 0 1-15,1 1-1 0,-2 0 1 0,-2 2 1 16,-3-1 0-16,-19-7 1 0,23 19 4 16,-23-19 0-16,9 21 4 0,-9-21-4 15,-4 28-1-15,4-28-3 0,-18 30-2 0,18-30-8 16,-35 32-3-16,15-16-16 0,-4-3-9 0,5 4-19 16,-7-8-17-16,9 8-22 0,-10-13-22 0,19 13-54 15,-18-24-84-15,26 7-262 0,0 0 29 0,-19-10 321 16</inkml:trace>
  <inkml:trace contextRef="#ctx0" brushRef="#br1" timeOffset="185332.9857">18004 5642 1545 0,'0'0'55'0,"-23"1"-22"0,23-1 0 16,-26 8 1-16,26-8-1 0,-34 20-6 16,14-5 3-16,-3 1-3 0,1 5 2 0,-1-2-5 15,1 3-19-15,0-2 22 0,4 1-31 0,2-3 21 16,4 0-14-16,6-1-6 0,6-17 2 15,4 29-7-15,-4-29-4 0,26 26-8 0,-5-17-10 16,8 2-21-16,-1-10-23 0,15 11-51 0,-12-22-74 16,28 16-230-16,-13-9-90 0,3-8 73 15</inkml:trace>
  <inkml:trace contextRef="#ctx0" brushRef="#br1" timeOffset="185973.6116">18386 5702 1394 0,'-36'1'88'0,"8"11"-20"0,-5-4-6 16,9 9-4-16,-8-4-11 16,8 8-26-16,-5-2 26 0,3 5-34 0,1-1 25 15,5 1-11-15,2 0-9 0,4 1 5 0,5-2-4 16,1-2 3-16,5-3-8 0,3-18-1 0,6 30-8 16,-6-30 1-16,27 21-2 0,-4-13-1 0,7-6-1 15,5-2 0-15,4-6-3 0,4-3 1 0,3-1-2 16,0-4-6-16,-2-1 1 0,-3-2-6 0,-5-2 5 15,-6-1-4-15,-3 2 5 0,-6-3-4 16,-4 2 5-16,-5 1-1 0,-4-2 4 0,-5 3-1 16,-5 1-10-16,2 16 23 0,-14-32-30 0,2 15 25 15,-5 4-16-15,-2-2 0 0,0 4 6 0,1 2 1 16,-1 2 5-16,2 2 3 0,17 5 6 16,-25 0 2-16,25 0 3 0,0 0-2 0,-17 5-5 15,17-5-2-15,0 0-1 0,0 0 2 16,16 18 2-16,-16-18 3 0,30 11-2 0,-8-8-1 15,6-2-1-15,2-1 1 0,3-2 2 0,4 1 2 16,0-3 2-16,2 0-4 0,-1 1-2 0,-3 0-4 16,-4 2-2-16,-5 1-2 0,-6 3 2 0,-20-3 1 15,23 7 2-15,-23-7 2 0,0 0-7 0,8 19 0 16,-8-19 0-16,-8 26 0 0,8-26 0 0,-23 34 0 16,8-14 0-16,-3 2 0 0,-3 1 0 15,2 0 0-15,-2 0 0 0,1-1 0 0,1-1 0 16,4-3 0-16,15-18 0 0,-20 25 0 15,20-25 0-15,0 0 0 0,0 0 0 0,4 17 0 16,-4-17 0-16,26-5 0 0,-5-4 0 0,6-4 0 16,3-8 0-16,6-2 0 0,0-2 0 0,2-2 0 15,-2 1 0-15,-1-1 0 0,-3 2 0 0,-3 3 0 16,-3 3 0-16,-5 3 0 0,-21 16 0 16,26-23 0-16,-26 23 0 0,0 0 0 0,0 0 0 15,0 0 0-15,0 0 0 0,0 0 0 0,4 18 0 16,-4-18 0-16,-18 35 0 0,7-14 0 0,0-1 0 15,2 1 0-15,3-1 0 0,1 0 0 0,8-2-27 16,-3-18-24-16,16 30-12 0,-16-30-22 0,35 22-32 16,-35-22-56-16,56 8-112 15,-31-11-255-15,11-7 22 0,7 6 331 0</inkml:trace>
  <inkml:trace contextRef="#ctx0" brushRef="#br1" timeOffset="186270.4853">19437 5663 1500 0,'0'0'184'0,"-32"0"-119"16,12 2-12-16,-6-2-4 0,7 3-10 16,-3 0-7-16,4 4-4 0,-1 0-5 0,19-7-3 15,-29 26-3-15,29-26-2 0,-18 27-4 0,18-27-15 16,-1 29 7-16,1-29-14 0,16 31 21 0,-16-31-7 16,32 28 7-16,-10-15-10 0,1-2 0 15,3-2 0-15,-2 0 0 0,2-2 0 0,-3 0 0 16,-2-1 0-16,-3-1 0 0,-18-5 0 0,24 12 0 15,-24-12 0-15,0 0 0 0,14 23 0 16,-14-23 0-16,-5 21 0 0,5-21 0 0,-15 25 0 16,15-25 0-16,-25 28 0 0,25-28 0 0,-31 28 0 15,31-28 0-15,-25 19 0 0,25-19 0 0,0 0-8 16,0 0-41-16,-17 6-15 0,17-6-21 0,9-18-25 16,13 11-42-16,-15-27-87 0,28 5-306 0,-8 1 28 15,-2-9 240-15</inkml:trace>
  <inkml:trace contextRef="#ctx0" brushRef="#br1" timeOffset="186457.9936">19909 5216 1565 0,'0'0'320'16,"-17"23"-279"-16,17-23-16 0,-21 36-5 0,10-8 5 16,-2 2-8-16,0 7 7 0,-5 4-14 15,3 3-10-15,-2 5 0 0,1 2 0 0,1-1 0 16,2 1 0-16,-2 1 0 0,1-2 0 0,2-1 0 15,-2-1 0-15,0-4 0 0,0-3 0 0,1-3-16 16,-2-7-19-16,4-2-15 0,-1-7-20 16,11 4-39-16,1-26-73 0,1 26-185 0,-1-26-211 15,0 0 52-15,0 0 413 0</inkml:trace>
  <inkml:trace contextRef="#ctx0" brushRef="#br1" timeOffset="186629.8602">19589 5728 1504 0,'-19'-2'375'16,"19"2"-337"-16,0 0-30 0,0 0-4 0,0 21-5 16,0-21 0-16,25 14-2 0,-7-9-22 15,7 3 1-15,-1-7-36 0,11 8-24 0,-10-15-65 16,20 22-89-16,-22-24-60 0,23 16-87 0,-6 2-55 16,-8-19 220-16,16 20 220 0</inkml:trace>
  <inkml:trace contextRef="#ctx0" brushRef="#br1" timeOffset="186973.6297">20178 5746 1289 0,'-27'-5'110'0,"27"5"-13"15,-43 12-20-15,21 0-31 0,-8-5 32 0,6 10-38 16,-9-3 26-16,4 6-14 0,-4-1-13 0,1 4 5 16,-1 0-5-16,3 3 6 0,2-2-20 0,5-1-25 15,2-4 0-15,8-1 0 0,13-18 0 16,-13 25 0-16,13-25 0 0,6 18 0 0,-6-18 0 15,23 9 0-15,-3-9 0 0,5-4 0 16,5-6 0-16,5-5 0 0,3-1 0 0,2-4 0 16,0-2 0-16,-2 1 0 0,-3-2 0 0,-2 1 0 15,-6 4 0-15,-5-2 0 0,-3 3 0 0,-19 17 0 16,25-29 0-16,-25 29 0 0,9-19 0 0,-9 19 0 16,0 0 0-16,-3-17 0 0,3 17 0 0,0 0 0 15,-19 1 0-15,19-1 0 0,-20 17 0 16,20-17 0-16,-23 31 0 0,12-13 0 0,1 2 0 15,0 1 0-15,4 1 0 0,-2-3-24 0,4 3-17 16,-1-5-9-16,8 2-21 0,-3-19-27 0,12 30-36 16,-12-30-41-16,20 22-43 0,-20-22-66 15,0 0-199-15,43-1 60 0,-30-17 378 0</inkml:trace>
  <inkml:trace contextRef="#ctx0" brushRef="#br1" timeOffset="187317.3661">20411 5778 1334 0,'-3'28'176'0,"-19"-11"-102"16,7 10-2-16,-4-7-15 0,6 8-3 0,-2-5-13 15,4 2 3-15,0-3-13 0,7-2 1 16,4-20-10-16,-4 29 0 0,4-29-6 16,9 18 0-16,-9-18-2 0,0 0-1 0,25 9-3 15,-25-9-1-15,26-10-2 0,-26 10-4 0,34-27-3 16,-13 9 0-16,1-3 0 0,-2 1 0 0,0-2 0 15,-3 1 0-15,-4 2 0 0,-2 0 0 0,-2 2 0 16,-9 17 0-16,11-26 0 0,-11 26 0 0,0 0 0 16,0 0 0-16,0 0 0 0,0 0 0 15,0 0 0-15,0 0 0 0,0 0 0 0,-22 32 0 16,16-14 0-16,-2 2 0 0,5-1 0 0,0-1 0 16,2 0 0-16,1-18 0 0,5 26 0 0,-5-26 0 15,13 17 0-15,-13-17 0 0,26 8 0 0,-8-10-3 16,4-2-24-16,1-7-17 0,6 0-12 0,-3-8-20 15,8 5-14-15,-10-14-26 0,14 15-49 16,-20-24-92-16,12 9-285 0,-2 2 41 16,-9-11 332-16</inkml:trace>
  <inkml:trace contextRef="#ctx0" brushRef="#br1" timeOffset="187489.284">21048 5361 1715 0,'-7'22'77'0,"-9"1"-35"15,4 8 2-15,-7 3-20 0,-1 4 2 0,-4 2-10 16,1 1 3-16,0 1-11 0,1 0 2 0,1 2-11 16,0-2-10-16,4 2 3 0,0-2-26 15,3-1 20-15,-2-2-22 0,3-2-16 0,-7-9-24 16,14 10-51-16,-17-25-163 0,19 11-253 0,-3-4 11 16,7-20 276-16</inkml:trace>
  <inkml:trace contextRef="#ctx0" brushRef="#br1" timeOffset="187629.8594">20696 5706 1639 0,'23'-12'214'0,"-21"-9"-122"0,-2 21-37 0,22-29-16 15,-22 29-31-15,27-16-8 0,-27 16 0 0,29-8 0 16,-11 6 0-16,5 4-22 0,1-3-30 0,10 10-57 16,-11-17-99-16,23 15-403 15,-14-4-7-15,2-3 192 0</inkml:trace>
  <inkml:trace contextRef="#ctx0" brushRef="#br1" timeOffset="187926.7402">21320 5093 1639 0,'19'14'90'16,"15"12"-34"-16,-2-3 30 0,5 8-35 0,-2-3 9 16,-4 6-17-16,-7 1-21 0,0 2-22 15,-7 2 0-15,-3 2 0 0,-4 1 0 0,-3 3 0 16,-3 0 0-16,-5-2 0 0,-4 2 0 0,-6-1 0 16,-6 0 0-16,-6-1 0 0,-5-2 0 0,-3 0 0 15,-2-5 0-15,-1-2 0 0,3-1 0 0,-2-5 0 16,4-1 0-16,-6-6-34 0,8 9-114 0,-22-26-183 15,16 16-310-15,-7-6 27 0,-2-7 336 0</inkml:trace>
  <inkml:trace contextRef="#ctx0" brushRef="#br1" timeOffset="189214.4865">5424 7603 718 0,'0'0'160'0,"-9"-23"-58"0,9 23-2 16,-10-24-1-16,10 24 0 0,-8-23-13 0,8 23-9 15,-12-20-6-15,12 20-11 0,-20-16-8 0,20 16-12 16,-28-10-8-16,28 10-9 0,-36-3-6 16,15 4-6-16,-3 4-4 0,-2 3-3 0,0 3-1 15,-2 3 6-15,-3 5-1 0,1 4 9 0,-1 2-2 16,3 4-5-16,4 4 23 0,3 2-26 0,4 0 18 16,5 1-13-16,6-1-11 0,6-5 3 0,7-3-8 15,8-6 4-15,7-7-2 0,8-5 1 0,8-8 1 16,6-8 1-16,4-9 0 0,1-11-2 15,3-10 6-15,1-9-8 0,4-9-7 0,1-5 21 16,-1-7-18-16,2-2 18 0,-5-1 3 16,0 0-12-16,-5 2 15 0,-6 4-11 0,-5 1 11 15,-9 4-12-15,-7 4-3 0,-6 5 14 0,-6 4-20 16,-4 6 18-16,-4 5-8 0,-3 6-8 0,-3 8 5 16,4 21-2-16,-13-18 0 0,13 18 1 0,-23 12-3 15,7 7 1-15,-5 11-3 0,-2 11 5 16,-3 12 6-16,-1 8-16 0,0 7 15 0,4 3-15 15,6-1 1-15,4-5 6 0,8-2-23 0,3-9-3 16,13 0-33-16,2-13-23 0,17 8-70 0,-12-26-91 16,30 12-246-16,-7-8-69 0,-2-16 208 0</inkml:trace>
  <inkml:trace contextRef="#ctx0" brushRef="#br1" timeOffset="189412.9697">6382 7464 1547 0,'0'0'22'0,"11"-18"-19"0,-11 18 10 0,32-8 9 16,-7 0 1-16,3-4-4 16,4 1-11-16,3-2-1 0,1 0-12 0,3-1-12 15,-3 0-21-15,6 7-32 0,-11-10-47 0,14 17-63 16,-22-17-96-16,-1 6-224 0,9 16 48 0,-31-5 444 15</inkml:trace>
  <inkml:trace contextRef="#ctx0" brushRef="#br1" timeOffset="189559.4979">6378 7799 1563 0,'0'0'42'15,"21"-6"-42"-15,5-3-1 0,1-8-18 0,10 0-25 16,-4-14-16-16,13 12-64 0,-14-22-121 15,9 5-267-15,10 10 9 0,-12-16 407 0</inkml:trace>
  <inkml:trace contextRef="#ctx0" brushRef="#br1" timeOffset="190044.0418">7716 6828 1435 0,'0'0'54'0,"15"-19"-17"16,-15 19 4-16,0 0 8 0,0 0 7 0,0 0-4 16,1 30-10-16,-6 0-6 0,-7 5-18 0,0 10 6 15,-4 3 3-15,-2 7-18 0,-4 4 21 0,-3 4-18 16,-3 0 2-16,3 0 12 0,1-3-10 0,2-3 9 16,3-6-11-16,6-6 4 0,3-8-15 0,8-7 3 15,6-5-6-15,3-6 2 0,-7-19-4 16,31 23 3-16,-9-18-2 0,6-7 1 0,4-6 3 15,3-5-3-15,4-9 0 0,-1-3 0 0,1-6 0 16,-2 0 0-16,-1-3 0 0,-1 1 0 0,-3 2 0 16,-3 3 0-16,-5 3 0 0,-3 5 0 0,-21 20 0 15,28-25 0-15,-28 25 0 0,0 0 0 16,0 0 0-16,0 0 0 0,0 0 0 16,8 19 0-16,-13 4 0 0,-1 5 0 0,-1 4 0 15,0 0 0-15,-1 1 0 0,2-2 0 0,5 2-30 16,0-6-22-16,7 5-38 0,-6-14-56 0,21 20-111 15,-23-13-304-15,16-7-18 0,3 5 248 0</inkml:trace>
  <inkml:trace contextRef="#ctx0" brushRef="#br1" timeOffset="190762.7955">2481 8649 1225 0,'0'0'77'16,"-34"-7"-10"-16,34 7-5 0,-37-6-7 0,37 6-9 16,-40-4-13-16,17 7-9 0,-5-1-3 0,0 6-1 15,-5 1-1-15,3 6 8 0,-7 2 3 16,6 7 8-16,-5 1-5 0,3 7 5 0,-2 2-9 15,2 4 1-15,1 1 3 0,1 5-25 0,2-1 20 16,5 2-20-16,4-4 4 0,6-2 5 0,6-6-14 16,6-2 2-16,5-3-7 0,6-3 3 0,4-2-3 15,3 0 3-15,4-4-3 0,2-1 3 0,4-4-2 16,1-5 1-16,5-4 0 0,-1-4 0 16,5-4 0-16,0-4 0 0,2-6 1 15,-3-1-2-15,-1-3 4 0,0-1-3 0,-5-3 4 16,-2 0-3-16,-3-2 3 0,-3 1-5 0,-1 0 5 15,-3 3-5-15,-2 2 3 0,-15 17-3 0,21-28 2 16,-21 28-2-16,0 0 1 0,0 0-1 0,0 0 0 16,0 0 0-16,0 0-1 0,0 0 0 0,0 0 0 15,18 12 2-15,-18-12-4 0,8 35 1 16,-5-12-8-16,1 1-3 0,2 2-8 0,0-2-1 16,3 0-15-16,-1-6-9 0,9 5-40 0,-17-23-41 15,44 26-93-15,-44-26-171 0,44-15-161 0,-8 9 107 16,-9-23 446-16</inkml:trace>
  <inkml:trace contextRef="#ctx0" brushRef="#br1" timeOffset="191200.3322">3039 8664 1536 0,'0'0'77'0,"-17"13"-49"0,17-13-2 15,-21 24-2-15,14-4 3 0,-2 4-10 0,2 6 3 16,-1 5-6-16,1 6-11 0,1 2 26 0,4 5-22 15,-1-2 21-15,3 2-3 0,-1-2-15 16,2-1 7-16,1-4-7 0,-1-2 10 0,1-4-5 16,1-4 5-16,-1-3-9 0,1-5-1 0,-1-3-10 15,-2-20 2-15,6 23-2 0,-6-23 1 16,0 0 0-16,0 0-1 0,0 0 0 0,0 0-1 16,9-23 3-16,-4 0-3 0,-1-8 3 0,2-6-6 15,3-3 2-15,0-2-7 0,0-2 5 0,1 1-6 16,-2-1 11-16,2-2-8 0,-2 0-2 15,-2-3 19-15,2-5-19 0,-2 0 18 0,1-1-6 16,1 1-8-16,-1 1 9 0,2 3-8 0,0 9 8 16,3 10-6-16,1 8 7 0,-13 23-4 0,24-27 2 15,-24 27-1-15,24-7-2 0,-24 7 1 0,28 10-1 16,-28-10 2-16,32 23-2 0,-32-23 1 0,29 37-3 16,-16-14 4-16,-3 5-3 0,-4 4 5 15,-2 2-6-15,-3 0 6 0,-3 0-7 16,-3-3 7-16,-6 0-5 0,-5-2 5 0,-3 0-4 15,-2-3 2-15,-2-4-5 0,-2-4-15 0,4-4 4 16,-1-6-20-16,22-8-3 0,-33 2 0 0,33-2-56 16,-22-12-63-16,22 12-240 0,0 0-214 0,9-37 68 15,-9 37 511-15</inkml:trace>
  <inkml:trace contextRef="#ctx0" brushRef="#br1" timeOffset="191434.7071">3715 8675 1648 0,'0'0'55'0,"-10"20"-17"0,10-20 2 15,-8 17-4-15,8-17-5 0,-10 31-3 16,2-10-12-16,0 6 1 0,0 4-9 0,-1 6-14 16,1 3 21-16,-1 4-23 0,-1 0 21 0,2 4-5 15,-1-4-12-15,2-2 9 0,2-2-13 0,2-4 7 16,4-3-12-16,0-6-4 0,5-5-16 0,-6-22-12 15,16 31-24-15,-16-31-17 0,27 12-36 0,-27-12-61 16,37-17-134-16,-14 0-226 0,-4-16 49 16,12 12 486-16</inkml:trace>
  <inkml:trace contextRef="#ctx0" brushRef="#br1" timeOffset="191606.5548">3799 8630 1813 0,'0'0'52'15,"0"0"-32"-15,0 0-14 0,18-12-4 16,-1 2 2-16,6-2 0 0,2-1-1 0,1 2 1 16,4-1-4-16,0 1 1 0,0 0-3 0,2 1-7 15,-2 1-16-15,1 4-23 0,-9-6-49 0,11 18-80 16,-33-7-155-16,24-12-260 0,-24 12 52 0,0 0 454 16</inkml:trace>
  <inkml:trace contextRef="#ctx0" brushRef="#br1" timeOffset="191794.0441">3826 8918 1772 0,'-19'10'76'15,"19"-10"-63"-15,0 0 7 0,0 0-7 0,0 0-6 16,0 0 3-16,0 0 4 0,19 7 1 0,4-16-12 16,6-4 19-16,5-4-30 0,4-1 22 15,1 1-18-15,-4-2-11 0,1 5-13 0,-5-1-15 16,2 5-12-16,-5-5-22 0,9 14-47 0,-16-17-88 15,22 23-198-15,-18-5-161 0,-25 0 140 16,33 11 431-16</inkml:trace>
  <inkml:trace contextRef="#ctx0" brushRef="#br1" timeOffset="191965.9218">3821 9217 1859 0,'-20'8'48'0,"20"-8"-23"16,0 0-5-16,0 0-7 0,0 0-2 0,0 0 1 15,0 0 0-15,21-14-2 0,2 0-3 0,6-3-6 16,7-2 0-16,1-2-9 0,5 2-14 0,-5-3-31 16,8 9-36-16,-11-15-85 0,25 27-173 15,-9-17-259-15,-1-3 12 0,10 9 469 16</inkml:trace>
  <inkml:trace contextRef="#ctx0" brushRef="#br1" timeOffset="192231.6306">5335 8885 1691 0,'0'0'210'0,"0"0"-192"0,0 0-14 15,0 0-2-15,0 0-3 0,0 0 2 16,0 0-2-16,0 0 1 0,27-14-3 0,-10 6-4 16,0 0-7-16,6 1-9 0,0-2-18 0,5 7-31 15,-7-10-24-15,11 12-22 0,-12-14-13 0,15 19-20 16,-15-16-54-16,10 7-202 0,0 11-69 0,-30-7 297 16</inkml:trace>
  <inkml:trace contextRef="#ctx0" brushRef="#br1" timeOffset="192387.7923">5222 9161 1477 0,'-18'25'338'0,"18"-25"-326"15,0 0-18-15,0 0-8 0,0 0-11 0,20-9-1 16,3-7-7-16,11 1-16 0,-1-12-43 0,23 13-121 16,-13-15-351-16,10-3-2 0,9 6 328 15</inkml:trace>
  <inkml:trace contextRef="#ctx0" brushRef="#br1" timeOffset="192809.7182">7008 8347 1442 0,'0'0'33'16,"0"0"-22"-16,0 0-1 0,-2 18 12 0,2-18 12 15,-1 22 13-15,-4-3-2 0,5 13 5 0,-8 0-15 16,6 13 4-16,-4 5-16 0,1 5 7 0,-3 5-14 16,0 0 8-16,-3 1-17 0,0-1-8 0,0-3 15 15,0-3-22-15,3-7 20 0,1-4-8 0,4-6-8 16,2-6 3-16,6-6-14 0,1-7-7 0,6-1-24 15,-12-17-24-15,34 11-34 16,-34-11-53-16,51-15-128 0,-17-2-257 0,-7-12 26 16,10 10 390-16</inkml:trace>
  <inkml:trace contextRef="#ctx0" brushRef="#br1" timeOffset="192997.2612">6977 8476 1654 0,'-19'8'219'0,"19"-8"-198"0,0 0-15 0,32-10 3 16,-6-1 7-16,8 0 0 0,3-3-3 0,2 0-6 15,0 1-2-15,1 0-8 0,2 2-5 16,-3-1-9-16,-1 5-12 0,-1-3-19 0,-1 10-31 16,-11-10-56-16,16 25-105 0,-41-15-260 15,33 11-67-15,-12 3 228 0</inkml:trace>
  <inkml:trace contextRef="#ctx0" brushRef="#br1" timeOffset="193177.705">6894 8850 1906 0,'-22'18'33'0,"22"-18"-24"0,0 0-3 0,0 0 3 15,27-8 8-15,-3 2 1 0,8-5-1 0,5-2-9 16,8-3-2-16,4-2-14 0,5 1-13 0,-2-4-23 15,4 8-35-15,-9-11-62 0,15 23-120 0,-26-9-325 16,10-3 10-16,1 5 264 0</inkml:trace>
  <inkml:trace contextRef="#ctx0" brushRef="#br1" timeOffset="194255.1389">10265 8418 1282 0,'0'0'112'0,"0"0"-27"0,11-17-15 16,-11 17-10-16,0 0-13 0,0 0-21 0,0 0-14 15,-26-12-10-15,26 12-4 0,-34 20-2 0,11-1 5 16,-3 8-8-16,-5 5 9 0,-2 6-8 0,-2 4 10 16,-3 4-9-16,2 0 10 0,-1 0-10 0,3-1 10 15,1-2-12-15,3-4 5 0,6-1-13 0,-2-13-32 16,14 6-40-16,-9-21-80 0,24 14-118 0,-3-24-230 16,0 0 31-16,0 0 410 0</inkml:trace>
  <inkml:trace contextRef="#ctx0" brushRef="#br1" timeOffset="194409.0743">9895 8526 1737 0,'0'0'102'0,"0"0"-36"15,-20-2-24-15,20 2-13 0,0 0-14 16,8 21-5-16,-8-21-4 0,20 37 0 16,-7-16-6-16,3 1 1 0,3 1-6 0,6-2-4 15,3-2-12-15,1-3-9 0,8 0-22 0,-1-9-23 16,14 10-68-16,-16-21-109 0,19 11-331 0,-4 2 11 15,-7-9 301-15</inkml:trace>
  <inkml:trace contextRef="#ctx0" brushRef="#br1" timeOffset="194987.1532">11852 8024 962 0,'0'0'223'0,"-18"-6"-135"16,18 6-6-16,0 0-12 0,0 0-12 0,-20 11-8 16,20-11-2-16,-18 24 5 0,10 0 7 0,-8-2-6 15,7 10-2-15,-5 0-14 0,4 8 1 16,-2 2-2-16,1 7-27 0,-2-3 20 0,0 3-26 15,0-4 6-15,0 0 7 0,-1 0-13 0,2 1 9 16,0-2-7-16,1-1 6 0,0-6-5 0,4-7 3 16,3-7-6-16,3-6 2 0,1-17-6 0,8 18 0 15,-8-18 0-15,21 2 0 0,-21-2 0 0,33-23 0 16,-11 3 0-16,2-5 0 0,3-5 0 0,2-3 0 16,0-3 0-16,2 2 0 15,-2 4 0-15,-1 4 0 0,-3 7 0 0,-2 3 0 16,-4 5 0-16,-19 11 0 0,30-8 0 0,-30 8 0 15,23 7 0-15,-23-7 0 0,21 24 0 0,-11-3 0 16,-2 3 0-16,1 5 0 0,-1 3 0 0,-1-1 0 16,2-1 0-16,1-4 0 0,4 0-30 0,-2-5-20 15,12 2-31-15,-24-23-44 0,48 36-112 16,-48-36-328-16,41 18 1 0,-9-9 170 0</inkml:trace>
  <inkml:trace contextRef="#ctx0" brushRef="#br1" timeOffset="195659.0269">14018 8847 1240 0,'0'0'229'15,"-23"2"-178"-15,23-2-18 0,-20-13 6 0,20 13-3 16,-18-22-1-16,18 22-9 0,-24-28-1 16,24 28-9-16,-32-36-4 0,13 14-12 0,-2-1 0 15,-3-1-8-15,-3-3 2 0,-2-3-9 16,0-1 8-16,-4-4-6 0,4-2 13 0,-2-1-7 15,3-2 11-15,2-4-10 0,0-6-4 0,2 0 27 16,2-5-25-16,2 1 25 0,3 1-10 0,1-1-17 16,6 1 9-16,0-1-16 0,7 3 11 0,2 3-11 15,6 5 15-15,2 5-8 0,5 5 13 0,2 6-7 16,4 4 12-16,4 6 18 0,4-1-25 0,4 6 43 16,-1-2-29-16,5 6 11 0,-3 4-5 15,-1 4-10-15,-4 4-9 0,-7 7-12 0,-3 6 31 16,-4 6-30-16,-5 5 31 0,-4 8-14 0,-7 7-9 15,-6 5 8-15,-7 8-12 0,-7 4 12 16,-10 3-12-16,-6 1 15 0,-6 0-1 0,-2 4 0 16,-2-2 25-16,3 5-13 0,-1-7 11 0,7-4 0 15,3-7-15-15,9-5 1 0,10-9-11 16,9-5 0-16,12-8-10 0,9-8 3 0,14-6-3 16,10-8-3-16,14-7-9 0,8-9-16 0,15-5-21 15,4-13-37-15,23 8-53 0,-14-24-133 0,23 12-310 16,1 3 36-16,-3-9 272 0</inkml:trace>
  <inkml:trace contextRef="#ctx0" brushRef="#br1" timeOffset="196002.7751">14914 8085 1587 0,'0'0'69'0,"0"0"-32"0,-16 24-1 0,16-24-5 16,-3 24-2-16,0-7-9 0,1 5 0 15,-2 2-7-15,2 4 1 0,-2 7 4 0,2 2-28 16,-1 3 22-16,2 3-24 0,0-1 7 0,0 0 9 16,-2 1-9-16,2 0 8 0,0-1-12 0,0-4 1 15,4-3-20-15,0-10-5 0,6-2-20 0,-9-23-8 16,25 29-28-16,-25-29-37 0,30 9-55 0,-30-9-174 16,17-30-121-16,5 16 35 0,-13-22 441 0</inkml:trace>
  <inkml:trace contextRef="#ctx0" brushRef="#br1" timeOffset="196174.6709">14890 8074 1796 0,'0'0'66'0,"0"0"-49"0,0 0-7 0,0 0-2 16,22-22 5-16,2 12-3 0,5-2-3 15,5 1-7-15,3 0 0 0,1 1-12 0,1 2-17 16,-4-4-26-16,5 12-38 0,-16-13-44 0,15 26-79 15,-39-13-179-15,33-1-117 0,-14 17 46 0,-19-16 455 16</inkml:trace>
  <inkml:trace contextRef="#ctx0" brushRef="#br1" timeOffset="196346.5439">14871 8358 1844 0,'0'0'65'0,"0"0"-55"0,0 0-4 0,0 0 2 15,27-6 2-15,3-5 2 0,5-2-5 0,8-4-13 16,4-1 25-16,5 1-39 0,2-3 9 0,3 8-44 16,-7-6-40-16,8 16-63 0,-21-21-120 15,6 17-274-15,-2 1 6 0,-10-5 287 16</inkml:trace>
  <inkml:trace contextRef="#ctx0" brushRef="#br1" timeOffset="196596.5478">15723 8290 1755 0,'0'0'45'16,"0"0"-14"-16,7-22-24 0,10 10-1 15,6-3 4-15,8 0-3 0,2-1-1 0,2 2-4 16,0 2 1-16,-1-1-8 0,3 3-10 0,-6-2-23 16,2 9-40-16,-12-10-53 0,13 21-78 0,-34-8-180 15,24-9-119-15,-24 9 30 0,0 0 458 0</inkml:trace>
  <inkml:trace contextRef="#ctx0" brushRef="#br1" timeOffset="196752.8225">15674 8525 1848 0,'-19'7'63'0,"19"-7"-53"16,0 0-7-16,0 0 1 0,30-11 1 15,-7 3 0-15,5-4-1 0,6-2 0 0,5-1-6 16,8-1-10-16,-2-5-26 0,9 9-50 0,-14-16-102 16,21 13-383-16,-18-2 2 0,-1 1 100 15</inkml:trace>
  <inkml:trace contextRef="#ctx0" brushRef="#br1" timeOffset="197440.3608">16828 7960 1413 0,'0'0'87'0,"0"0"-113"0,0 0-31 16,-19 7-34-16,19-7-57 0,0 0-147 0,0 0-156 16,0 0 35-16,-30-2 401 0</inkml:trace>
  <inkml:trace contextRef="#ctx0" brushRef="#br1" timeOffset="198034.3719">16828 7977 927 0,'0'0'281'0,"0"0"-199"0,0 0-23 16,0 0-2-16,0 0-2 0,0 0-4 0,0 0-3 15,0 0-7-15,0 0-10 0,0 0-9 16,0 0-4-16,0 0 0 0,0 0 1 0,0 0 0 16,10-17-4-16,-10 17-5 0,0 0-4 15,10-18 3-15,-10 18 1 0,0 0 5 0,0 0 1 16,0 0 1-16,0 0 1 0,0 0-3 0,0 0 0 16,0 0-3-16,0 0-1 0,0 0 1 0,0 0 1 15,0 0 0-15,0 0-1 0,0 0-1 0,0 0-2 16,0 0-2-16,0 0-1 0,0 0-1 0,0 0-1 15,0 0-1-15,0 0 0 0,0 0-4 16,-12 30 2-16,4-9-3 0,-1 4 2 0,1 5-4 16,-1 4 7-16,0 4-6 0,2 2 7 15,-4 0-7-15,1 1-8 0,-2-3 21 0,1 0-21 16,1-6 23-16,3-5-9 0,1-6-4 0,6-21 4 16,-2 21-3-16,2-21 3 0,0 0 2 0,19 2 5 15,-19-2 4-15,27-21-2 0,-8 2-4 0,2-5-8 16,3-7 0-16,4-3 0 0,-1-3 0 15,1 1 0-15,-4 2 0 0,1 0 0 0,-4 4 0 16,-2 2 0-16,-3 3 0 0,-3 3 0 0,-3 1 0 16,-10 21 0-16,15-30 0 0,-15 30 0 0,0 0 0 15,10-17 0-15,-10 17 0 0,0 0 0 0,-1 18 0 16,1-18 0-16,-10 40 0 0,3-12 0 0,-2 5 0 16,1-2 0-16,2 3 0 0,0 1 0 0,3-1 0 15,3 0 0-15,3-3 0 16,3-1 0-16,2-7 0 0,7-2 0 0,1-4 0 15,4-5 0-15,1-2 0 0,2-4 0 0,0-5 0 16,2-4 0-16,-1-3 0 0,-2-6 0 0,2-3 0 16,-1-6 0-16,2-6 0 0,-2-2 0 0,0-1 0 15,-4-1 0-15,-3 2 0 0,-3 0 0 0,-2 1 0 16,-2-1 0-16,-4 3 0 0,-3 2 0 16,-1 1 0-16,-3 1 0 0,0 2-29 0,-5-2-18 15,7 22-22-15,-13-36-40 0,13 36-77 0,-16-21-122 16,16 21-256-16,0 0 43 0,-24-1 308 15</inkml:trace>
  <inkml:trace contextRef="#ctx0" brushRef="#br1" timeOffset="198408.2484">17516 8196 1369 0,'0'0'342'0,"0"0"-295"0,0 0-34 15,0 0-4-15,0 0-4 0,0 0 2 0,17-15 8 16,-17 15-1-16,34-7 0 0,-12 4-4 0,4-5-5 16,1 0-4-16,2-2 2 0,0-2-3 15,-1 0 4-15,0 0 2 0,-3-3 7 0,-3 2 1 16,-5-3 5-16,-17 16-5 0,20-30 1 0,-20 30-7 16,3-33 2-16,-6 14-2 0,-3 0 3 0,-4-2-4 15,-3 4 3-15,13 17-4 0,-35-25-1 0,14 15-3 16,-2 3 0-16,-1 4-2 0,-1 3 0 0,1 7 1 15,-1 2-1-15,0 6 6 0,2 4 0 16,0 6 3-16,1 4-3 0,0 3 4 0,3 1-9 16,2-1-1-16,3 0 0 0,7-2 0 15,3-1 0-15,7-2 0 0,5-4 0 0,7-3 0 16,6-2 0-16,4-3 0 0,7-6-2 0,1-1-26 16,9-5 3-16,2-9 3 0,6 3-25 0,-3-9-2 15,6 7-50-15,-12-15-31 0,14 18-51 0,-23-25-53 16,20 18-79-16,-17-7-118 0,-5-9 34 15,9 16 309-15</inkml:trace>
  <inkml:trace contextRef="#ctx0" brushRef="#br1" timeOffset="198595.733">18200 8036 927 0,'-29'-29'264'15,"29"29"-85"-15,-18-7-23 0,18 7-26 0,0 0-33 16,-21 11-22-16,21-11-22 0,-23 16-11 0,23-16-12 16,-19 29-2-16,11-11-10 0,1 4 1 0,1 2-7 15,2 2 0-15,1 2-7 16,-1 0-5-16,0-1 0 0,1 0 0 0,0-1 0 15,1-1 0-15,2-3 0 0,0-22 0 0,3 30-12 16,-3-30-11-16,8 20-9 0,-8-20-13 0,0 0-21 16,0 0-32-16,29 3-45 0,-28-29-77 0,25 10-302 15,-9-7-9-15,-5-7 177 0</inkml:trace>
  <inkml:trace contextRef="#ctx0" brushRef="#br1" timeOffset="198752.0306">18171 7740 1118 0,'13'22'33'0,"-13"-22"-27"0,15 24 6 0,-15-24 1 15,21 28 4-15,-21-28-7 0,20 31-2 16,-9-13-25-16,-11-18-21 0,31 39-44 0,-31-39-122 16,25 23-214-16,3-1 22 0,-28-22 335 0</inkml:trace>
  <inkml:trace contextRef="#ctx0" brushRef="#br1" timeOffset="199242.2289">18574 8005 1402 0,'0'0'151'0,"-21"1"-72"0,21-1-7 15,-28-2-15-15,28 2-12 0,-32 2-10 0,32-2-3 16,-36 8-1-16,18 2 1 0,-4 1 1 0,2 2-1 16,0 3-4-16,1 1-10 0,1 1-18 15,5 2 0-15,3-2 0 0,4 0 0 0,5-1 0 16,2 0 0-16,-1-17 0 0,11 29 0 0,-11-29 0 15,27 23 0-15,-27-23 0 0,34 15 0 16,-14-11 0-16,2-2 0 0,3-3 0 0,-4-1 0 16,1-4 0-16,0-3 0 0,-1-2 0 0,0-3 0 15,-1-2 0-15,0-2 0 0,-1 0 0 0,-1-3 0 16,1 0 0-16,-5-1 0 0,1 1 0 0,-3 1 0 16,-1 3-2-16,-3 0-13 0,-8 17 5 0,11-20 2 15,-11 20 5-15,0 0 2 0,0 0 1 0,0 0 0 16,-19 33-3-16,4-6 6 0,-3 7-6 15,-3 4 6-15,0 11-5 0,-4 5-2 0,0 8 15 16,-1 5-14-16,1 4 16 0,0 1-3 0,-1-2-9 16,0-6 10-16,2-6-9 0,3-9-2 15,3-8 0-15,4-5 0 0,5-8 0 0,3-6 0 16,6-22 0-16,-6 23 0 0,6-23 0 0,0 0 0 16,0 0 0-16,0 0 0 0,0 0 0 15,6-34 0-15,0 7 0 0,1-4 0 0,0-3 0 16,2-2 0-16,-2-2 0 0,2 2 0 0,-2-4 0 15,1 0 0-15,1-1 0 0,1-1 0 0,2 1 0 16,1 1 0-16,4 1 0 0,-1 5 0 0,0 3 0 16,0 4 0-16,-1 3 0 0,1 2 0 0,2 5 0 15,-2-2-16-15,6 7-53 0,-5-9-38 0,15 18-77 16,-19-28-151-16,20 17-248 16,-3-4 23-16,-3-10 368 0</inkml:trace>
  <inkml:trace contextRef="#ctx0" brushRef="#br1" timeOffset="199617.2573">19157 7401 1621 0,'0'0'348'0,"-24"8"-327"15,24-8-8-15,-27 29 3 0,13-3 5 16,-6 6-14-16,0 5-7 0,-5 5 0 0,2 2 0 16,-1 3 0-16,2 5 0 0,2 0 0 0,1 3 0 15,0-1 0-15,3 0 0 0,0-2 0 16,3-3 0-16,2-4 0 0,2-7 0 0,3-4 0 15,4-4 0-15,2-3 0 0,3-6 0 0,2-5 0 16,-5-16 0-16,17 23 0 0,-17-23 0 16,31 8 0-16,-11-16 0 0,3-2 0 0,5-9 0 15,0-1 0-15,3-4 0 0,0 0 0 0,-2-2 0 16,-2 3 0-16,-1 0 0 0,-7 5 0 0,-1 1 0 16,-18 17 0-16,26-23 0 0,-26 23 0 0,0 0 0 15,0 0 0-15,0 0 0 0,0 0 0 0,0 0 0 16,0 0 0-16,5 26 0 0,-9-8 0 0,4-18 0 15,-5 31 0-15,5-31 0 0,3 29 0 16,-3-29 0-16,11 23 0 0,-11-23 0 0,19 16-25 16,-19-16-25-16,29 6-14 0,-29-6-12 15,43-6-20-15,-22-10-26 0,18 14-56 0,-21-26-103 16,17 6-221-16,-3 5 9 0,-10-13 334 0</inkml:trace>
  <inkml:trace contextRef="#ctx0" brushRef="#br1" timeOffset="199789.1239">19657 7642 1573 0,'-10'17'107'0,"10"-17"-55"0,-14 31 22 16,3-2-42-16,-4 4 24 0,1 8-17 0,-3 3-14 15,0 5 8-15,0 2-11 0,0 2 7 0,-3 1-24 16,4-5-5-16,1-2 0 0,1-4 0 16,4-3 0-16,2-5-30 0,4-3 4 15,1-4-26-15,3-4 16 0,0-24-12 0,7 33-42 16,-7-33-48-16,18 14-93 0,-18-14-310 0,0 0-6 15,24-17 240-15</inkml:trace>
  <inkml:trace contextRef="#ctx0" brushRef="#br1" timeOffset="199929.7317">19460 7892 1842 0,'0'0'133'16,"-16"-18"-65"-16,16 18-64 0,0 0-4 0,0 0 0 15,0-19 0-15,0 19 0 0,0 0 0 0,26-19 0 16,-26 19-24-16,32-14-58 0,-7 18-61 0,-16-24-157 15,19 20-324-15,-4-1 45 0,6-2 285 16</inkml:trace>
  <inkml:trace contextRef="#ctx0" brushRef="#br1" timeOffset="200226.6085">20175 8052 1418 0,'0'0'389'16,"-17"6"-359"-16,17-6-13 0,0 0 1 0,17-18-4 15,-17 18-4-15,29-12-6 0,-10 7-5 16,1-1-7-16,2 3-12 0,0-1-20 0,5 5-31 16,-10-10-37-16,13 17-58 0,-30-8-74 0,43-10-186 15,-19 14-66-15,-6-10 165 0</inkml:trace>
  <inkml:trace contextRef="#ctx0" brushRef="#br1" timeOffset="200382.8556">20124 8223 1804 0,'-17'6'61'0,"17"-6"-45"0,0 0-12 15,0 0-5-15,0 0-9 0,34 16-5 0,-6-16-18 16,4-7-21-16,15 6-40 0,-9-17-76 0,28 19-193 16,-13-12-200-16,1-2 66 0,6 10 413 15</inkml:trace>
  <inkml:trace contextRef="#ctx0" brushRef="#br1" timeOffset="201039.1239">21418 7886 1616 0,'-36'-7'118'0,"36"7"-75"0,0 0-18 0,-21 5-10 16,21-5-8-16,-17 20 0 0,2-1-5 0,0 4 5 15,-6 4-3-15,-2 4 4 0,-2 0-6 0,0 2 7 16,-2 1 0-16,0 2 11 0,-1-2 0 0,4 0 7 15,1-5-6-15,6-2-13 0,4-10 3 0,13-17-14 16,-8 27 18-16,8-27-14 0,0 0-1 16,23 2 1-16,-23-2-11 0,34-23 25 0,-12 6-9 15,3-6 7-15,1-2-8 0,2-2-5 0,0 0 5 16,2-4-7-16,-5 2 5 0,-1 0-4 16,-2 2 4-16,-3 0-5 0,-4-1 6 0,-1 3-7 15,-5 1 6-15,-1 1-4 0,-3 6 5 0,-5 17-2 16,2-27 3-16,-2 27 0 0,0 0-5 0,0 0 0 15,0 0 0-15,0 0 0 0,-21-6 0 16,21 6 0-16,-12 17 0 0,12-17 0 0,-10 27 0 16,9-11 0-16,1-16 0 0,8 33 0 0,-8-33 0 15,20 30 0-15,-3-16 0 0,4-3 0 0,6-4 0 16,3-2 0-16,4-4 0 0,5-1 0 0,2-4 0 16,1-1 0-16,-2-1 0 0,-4 0 0 0,-3-1 0 15,-2 0 0-15,-6 0 0 0,-3-1 0 16,-2 1 0-16,-20 7 0 0,25-12 0 15,-25 12 0-15,0 0 0 0,0 0 0 0,0 0 0 16,0 0 0-16,0 0 0 0,0 0 0 0,0 0 0 16,0 0 0-16,-18 36 0 0,2-9 0 0,-1 5 0 15,0 5 0-15,1 1 0 0,0 1 0 0,4 3 0 16,1 0 0-16,3-1 0 0,2-4 0 0,4-2 0 16,4-7 0-16,6-1-15 0,3-9-49 15,11 2-32-15,-22-20-48 0,56 26-138 0,-23-27-310 16,1-3 21-16,4 0 289 0</inkml:trace>
  <inkml:trace contextRef="#ctx0" brushRef="#br1" timeOffset="201179.7688">22201 8172 1960 0,'-25'7'38'0,"25"-7"-32"0,0 0-8 0,0 0-12 16,0 0-14-16,-8-17-13 0,8 17-33 0,18-19-49 15,11 25-134-15,-29-6-343 0,36-20 45 0,-9 17 246 16</inkml:trace>
  <inkml:trace contextRef="#ctx0" brushRef="#br1" timeOffset="201664.1073">22829 8018 1209 0,'-33'-2'347'0,"9"-13"-260"16,24 15-19-16,-37-22-13 0,20 14-11 0,-5-3-5 15,3 6-5-15,-5 0 1 0,0 8 0 0,-1-1 0 16,-1 9 0-16,-2 1-11 0,0 6-24 0,-2 4 0 16,1 2 0-16,-2 4 0 0,2 5 0 0,2 1 0 15,3 1 0-15,3-1 0 0,8-5 0 0,7-4 0 16,6-1 0-16,7-4 0 0,5-2 0 15,8-5 0-15,4-6 0 0,5-6 0 16,3-2 0-16,2-8 0 0,4-2 0 0,1-6 0 16,1-3 0-16,-2 0 0 0,-2-6 0 0,-2 1 0 15,-1 0 0-15,-4-3 0 0,0 1 0 0,-3 1 0 16,-4 0 0-16,-2 1 0 0,-4 1 0 0,-1-2 0 16,-4 3 0-16,-2 5 0 0,-9 18 0 0,11-22 0 15,-11 22 0-15,0 0 0 0,0 0 0 16,0 0 0-16,-7 25 0 0,-4-1 0 0,-1 8 0 15,-5 7 0-15,0 3 0 0,-3 7 0 0,-1 5 0 16,-4 5 0-16,-1 4 0 0,-1 3 0 0,-1-6 0 16,0-3 0-16,0-3 0 0,-1-5 0 15,1-7 0-15,1-3 0 0,3-8 0 0,-1-4 0 16,1-4 0-16,0-6 0 0,1-4 0 0,3-4 0 16,3-5 0-16,17-4 0 0,-27-4 0 15,27 4 0-15,-17-21 0 0,15 4 0 0,1-6 0 16,8 0-40-16,-1-12-82 0,20 18-106 0,-19-14-352 15,22-3-29-15,1-1 142 0</inkml:trace>
  <inkml:trace contextRef="#ctx0" brushRef="#br1" timeOffset="201820.4104">23212 8287 1852 0,'0'0'195'0,"0"0"-195"0,0 0 0 16,0 0 0-16,-22-5 0 0,22 5 0 0,-34-23 0 15,15 11 0-15,-3-6 0 0,5 4 0 0,-6-9-43 16,23 23-205-16,-47-24-423 0,21 12 41 0,-10 0 176 16</inkml:trace>
  <inkml:trace contextRef="#ctx0" brushRef="#br1" timeOffset="202704.3326">2130 10295 1186 0,'-37'-25'125'0,"37"25"-61"16,-39-8-15-16,16 8-11 0,-13-2 1 0,-1 11 1 16,-12 2-8-16,-1 10 5 0,-9 2-2 15,3 9 12-15,-5 0-10 0,7 7 4 0,2-1-13 16,8-1 1-16,7-3-14 0,9-4 1 0,8-8-12 15,8-4 1-15,12-18-6 0,0 22 1 16,0-22-2-16,24 14 2 0,-2-10-1 0,6-3 1 16,6-3 2-16,6-3 2 0,5-3 4 0,3-1-3 15,0 1 3-15,2-1-5 0,-4 4 0 0,-1 2-1 16,-6 3 0-16,-5 2-1 0,-7 2 1 16,-7 4 3-16,-20-8 1 0,19 22 1 0,-19-5-2 0,-5 5 2 15,-8 6-8-15,-5 2 6 0,-10 5-5 16,-5 1-7-16,-4 0 20 0,-3-1-21 0,0-3 20 15,1-2-9-15,4-2-7 0,3-4 1 0,8-6-14 16,3-6-11-16,21-12-27 0,-18 6-47 0,18-6-52 16,0 0-96-16,26-12-336 0,-5 3 55 15,0-18 312-15</inkml:trace>
  <inkml:trace contextRef="#ctx0" brushRef="#br1" timeOffset="203005.401">2557 10324 1572 0,'0'0'98'0,"-18"-10"-52"0,18 10-18 16,0 0-9-16,0 0-3 0,-22 8-6 16,22-8-11-16,-29 36 4 0,11-4-3 15,-3 6 9-15,-1 7-1 0,4 2 14 0,-4 2-6 16,6-1 13-16,-1-2-9 0,6 0 4 0,1-2-7 16,7-2-4-16,4-8 18 0,4-4-24 0,6-10 19 15,-11-20-18-15,31 23-2 0,-6-15 0 0,3-7 1 16,5-3 0-16,3-8-7 0,2-7 0 15,2-10 0-15,-1-4 0 0,-1-7 0 0,-3-2 0 16,-4 1 0-16,-3-1 0 0,-3 2 0 0,-7 3 0 16,-6 4 0-16,-5 2 0 0,-5 2 0 0,-7 3-3 15,-3 3-14-15,-5 1-16 0,13 20-14 16,-39-35-21-16,21 27-37 0,-14-12-65 0,32 20-139 16,-40-6-280-16,15-4 29 0,8 10 415 0</inkml:trace>
  <inkml:trace contextRef="#ctx0" brushRef="#br1" timeOffset="203533.6842">3779 10524 1415 0,'0'0'128'0,"-18"-32"-39"0,18 32-26 15,-23-18-16-15,23 18-12 0,-35-9-15 0,12 9-10 16,-6 3-7-16,-3 7-1 0,-2 7-5 15,-4 5 4-15,-1 8-6 0,-2 4 8 0,-2 7-3 16,0 5 13-16,-1 3 0 0,4 7 2 0,-2 1 25 16,6 1-18-16,3-4 13 0,7-3-11 15,7-5-16-15,6-1 3 0,7-4-9 0,7-4 5 16,6-4-6-16,8-6 3 0,5-7-2 0,6-3 3 16,8-7-2-16,4-3 1 0,5-4-1 0,1-8-1 15,2-4 0-15,2-3-2 0,2-4 3 0,-2 0-2 16,-3-4 1-16,-3 2-2 0,-8 1 2 0,-8 1-1 15,-4 2 1-15,-22 14 2 0,22-17 1 0,-22 17-2 16,0 0-3-16,0 0 0 0,0 0 0 16,0 0 0-16,0 0 0 0,0 0 0 0,0 0 0 15,-9 18 0-15,0-1 0 0,0 4 0 0,0 4 0 16,0 3 0-16,1 2-8 0,0-1-2 0,7-1-10 16,2-5-4-16,7-3-15 0,-8-20-6 0,29 25-17 15,-8-24-9-15,13 1-38 0,-9-20-42 16,25 14-101-16,-20-12-312 0,9-15 52 0,10 7 333 15</inkml:trace>
  <inkml:trace contextRef="#ctx0" brushRef="#br1" timeOffset="203988.9256">4276 10693 1283 0,'-20'-29'102'0,"10"12"-45"0,-7-3 13 16,17 20 3-16,-20-14 2 0,20 14-12 0,-23 14-23 15,9 3-12-15,-2 4-7 0,2 8 1 16,0 5-6-16,2 6-10 0,3 4 20 0,0 3-22 15,3 1 21-15,1 1-2 0,0-2-8 0,2 4 10 16,0-2-10-16,2 0 5 0,1-2-10 0,2-4 4 16,0-4-6-16,1-3-2 0,1-3-6 0,1-5 0 15,0-5 0-15,0-5-1 0,-5-18 0 0,7 17-10 16,-7-17 11-16,0 0-2 0,0 0 1 0,0 0 10 16,17-27-9-16,-10 4 6 0,4-8-8 15,0-6-6-15,1-2 5 0,2-4-4 16,-2 2 9-16,-1-2-6 0,-3 0 8 0,-2 2-6 15,-1-1 5-15,-2 0-5 0,-1-4 6 0,0-4-8 16,2-2-1-16,1-1 16 0,0 0-17 0,1 2 18 16,2 7-7-16,2 8-4 0,1 7 1 0,4 7-2 15,-1 4 0-15,3 5 0 0,2 2 0 16,-1 4 0-16,2 2 0 0,4 1 0 0,-3 5 0 16,3 4 0-16,-4 4 0 0,0 4 0 0,-5 4 0 15,-1 1 0-15,-3 5 0 0,-4 1 0 0,-2 3 0 16,-5 2 0-16,-2 1 0 0,-6 0 0 0,-4 2 0 15,-5 0 0-15,-5-1 0 0,-1-1 0 0,-4-2 0 16,1-5 0-16,-4-2 0 0,2-1 0 16,3-5 0-16,-1-1 0 0,6-3-10 15,1-7-14-15,19-4-11 0,-23 7-17 0,23-7-23 16,0 0-38-16,0 0-48 0,0 0-71 0,29-14-198 16,-7 8-97-16,0-11 140 0</inkml:trace>
  <inkml:trace contextRef="#ctx0" brushRef="#br1" timeOffset="204207.7109">4762 10754 1408 0,'0'0'241'0,"0"0"-174"0,0 0-16 0,0 0-8 15,0 0-6-15,0 0-5 0,-24 26-6 0,16-8-21 16,-1 4 19-16,1 6-29 0,0 2 16 0,2 3-4 16,-1 2-6-16,-1 1 6 0,1 3-6 15,0 1 4-15,-1-1-8 0,3-2 6 0,2-2-6 16,3-6 2-16,2-3-9 0,3-5-2 15,4-1-4-15,-9-20 1 0,20 25-10 0,-20-25-1 16,25 6-21-16,-25-6-25 0,31-11-55 0,-25-19-125 16,10 7-325-16,4-5 17 0,-3-13 343 0</inkml:trace>
  <inkml:trace contextRef="#ctx0" brushRef="#br1" timeOffset="204379.5491">4890 10707 1840 0,'-18'-5'67'0,"18"5"-35"0,0 0-16 0,0 0-13 16,18-10 3-16,-18 10-1 0,35-17 1 0,-12 7-3 16,3-2 0-16,3 0-3 0,1 1-4 0,2-2-9 15,3 3-16-15,0-3-20 0,4 8-29 0,-13-7-35 16,10 17-41-16,-36-5-69 0,47-6-200 0,-29 14-106 16,-18-8 164-16</inkml:trace>
  <inkml:trace contextRef="#ctx0" brushRef="#br1" timeOffset="204567.0503">4891 10918 1354 0,'-28'4'353'0,"28"-4"-294"0,-29 24-32 16,29-24-7-16,0 0-12 0,-3 19-3 0,3-19 3 16,19 6 2-16,-2-6 2 0,7-3 3 0,6-2-5 15,4-4-2-15,7 1-1 0,0-2-5 0,0 1-2 16,1-1-8-16,-6 3-10 0,-4-3-17 0,-3 6-18 15,-10-4-25-15,4 12-28 0,-23-4-58 0,30-2-120 16,-30 2-246-16,0 0 10 0,2 19 419 0</inkml:trace>
  <inkml:trace contextRef="#ctx0" brushRef="#br1" timeOffset="204707.6762">4782 11265 1890 0,'0'0'55'0,"-13"17"-46"0,13-17-6 15,20 5-1-15,-2-6 0 0,6-5 0 0,6-5 2 16,5-5-10-16,7-3-10 0,3-8-22 16,13 4-29-16,-6-13-56 0,24 21-145 0,-5-18-343 15,-3-1 24-15,8 6 337 0</inkml:trace>
  <inkml:trace contextRef="#ctx0" brushRef="#br1" timeOffset="205035.8191">6169 10906 1355 0,'0'0'119'0,"0"0"-69"0,21 0 2 16,-21 0 7-16,36-17-9 0,-11 5-17 0,9-1-18 16,3-3-3-16,7-1 10 0,2-1-35 15,1 0 22-15,0 3-60 0,-8-4-23 0,7 18-63 16,-20-19-79-16,15 22-125 0,-9-2-183 0,-32 0 105 15,39 1 419-15</inkml:trace>
  <inkml:trace contextRef="#ctx0" brushRef="#br1" timeOffset="205192.0464">6184 11114 1740 0,'-4'28'137'0,"-8"-11"-106"15,12-17-13-15,5 22-15 0,-5-22-1 0,31 13-4 16,-9-11 1-16,6-3-6 0,4-5-13 0,9 0-22 15,-1-10-39-15,15 13-69 0,-17-28-140 0,12 13-297 16,0 3 30-16,-8-12 364 0</inkml:trace>
  <inkml:trace contextRef="#ctx0" brushRef="#br1" timeOffset="205832.7141">8023 10675 957 0,'-18'27'185'0,"-5"-22"-63"0,14 15 1 0,-14-8-22 16,12 14-11-16,-10-6-6 0,8 9-44 16,-7-3 20-16,4 5-37 0,-2-4 5 0,5 3 4 15,-2-1-7-15,5-1 3 0,-1-4-11 0,4-5-2 16,7-19-12-16,-5 24 0 0,5-24-5 0,0 0 0 16,0 0 1-16,25 0 0 0,-25 0 3 0,24-24-1 15,-10 4 2-15,1-6-5 0,1-4 6 16,1-3-7-16,-3-2 7 0,1-2 9 0,0-2-23 15,-1 2 23-15,0-1-24 0,-1 6 8 0,-2 0 7 16,-3 1-4-16,0 3 5 0,-1 1-6 0,-2 3 4 16,1 2-5-16,-1 3 3 0,-5 19-4 0,12-26 4 15,-12 26-3-15,0 0 1 0,17-7 1 0,-17 7 0 16,0 0 3-16,26 26 3 0,-26-26 6 16,26 31 0-16,-10-13 5 0,0 0-4 15,2-1 2-15,0-2-5 0,4-1 2 0,3-3-11 16,1-1-1-16,4-4 0 0,-1-2 0 0,2-6 0 15,1 0 0-15,1-4 0 0,1-4 0 0,0-3 0 16,-1-2 0-16,-2 0 0 0,-1-2 0 0,-6-1 0 16,-1 1 0-16,-6 1 0 0,-17 16 0 0,24-24 0 15,-24 24 0-15,0 0 0 0,0 0 0 16,0 0 0-16,0 0 0 0,0 0 0 0,0 0 0 16,0 0 0-16,-3 26 0 0,-7 2 0 0,-1 4 0 15,-1 5 0-15,1 2 0 0,2 1 0 16,2 2 0-16,4 0 0 0,-2-1 0 0,6-1 0 15,0-7 0-15,8 0 0 0,2-9-13 0,7 0-61 16,-1-11-30-16,16 9-67 0,-33-22-138 0,51 0-300 16,-16 0 43-16,-1-13 366 0</inkml:trace>
  <inkml:trace contextRef="#ctx0" brushRef="#br1" timeOffset="205973.3574">9109 10831 2006 0,'-22'7'37'0,"22"-7"-33"0,-27 5-4 16,27-5 0-16,0 0 0 0,0 0 0 0,0 0 0 16,0 0-32-16,0 0-24 0,-11-20-35 15,28 23-69-15,-21-26-125 0,4 23-339 0,29-12 48 16,-29 12 354-16</inkml:trace>
  <inkml:trace contextRef="#ctx0" brushRef="#br1" timeOffset="206535.8656">9948 10542 1622 0,'-23'-22'113'0,"4"8"-53"15,19 14-19-15,-26-23-11 0,26 23-15 0,-30-18-4 16,12 12-3-16,-1 2 2 0,-3 8 2 0,-4 2 2 16,2 8 3-16,-4 4 2 0,0 7 6 0,-2 2 0 15,0 6 0-15,0 2-25 0,2 4 0 0,2-1 0 16,6 1 0-16,4-5 0 0,6-1 0 16,7-8 0-16,5-3 0 0,8-5 0 0,-10-17 0 15,37 23 0-15,-9-18 0 0,5-7 0 16,5-2 0-16,3-7 0 0,2-5 0 0,1-3 0 15,2-4 0-15,-5-3 0 0,-1 0 0 0,-4 1 0 16,-2-1 0-16,-6 2 0 0,-5 1 0 0,-4 1 0 16,-4 1 0-16,-4 4 0 0,-5 0 0 0,-6 17 0 15,5-27 0-15,-5 27 0 0,-3-25 0 16,3 25 0-16,0 0 0 0,0 0 0 0,0 0 0 16,0 0 0-16,-20 8 0 0,11 12 0 0,1 8 0 15,-2 8 0-15,1 4 0 0,2 10 0 0,0 5 0 16,2 6 0-16,-1 4 0 0,-2 4 0 0,2 4 0 15,-2 2 0-15,-3 0 0 0,0-5 0 0,-2-5 0 16,-3-6 0-16,1-3 0 0,-1-5 0 0,-2-3 0 16,-1-8 0-16,-4-5 0 15,-1-6 0-15,0-5 0 0,-1-5 0 0,3-6 0 16,0-7 0-16,0-6 0 0,4-6 0 0,-2-7 0 16,3-4 0-16,1-8 0 0,3-1 0 0,0-8-42 15,8 3-18-15,-2-14-34 0,15 12-59 0,-15-26-124 16,18 13-329-16,2-1 30 0,-2-11 338 0</inkml:trace>
  <inkml:trace contextRef="#ctx0" brushRef="#br1" timeOffset="206707.763">10443 10896 2025 0,'0'0'22'0,"-28"14"-22"16,28-14 0-16,-27 1 0 0,27-1 0 15,-26-9 0-15,26 9 0 0,-23-15 0 0,23 15-12 16,-16-21-56-16,16 21-31 0,-9-28-60 0,9 28-227 16,0 0-214-16,17-24 7 0,-17 24 464 0</inkml:trace>
  <inkml:trace contextRef="#ctx0" brushRef="#br1" timeOffset="207270.9937">10946 9781 1364 0,'0'0'128'16,"0"0"-57"-16,0 0-15 0,-21 15-11 0,21-15-5 16,-17 28-3-16,8-8 6 0,-5 3-5 0,6 7 2 15,-4 4-13-15,3 9 4 0,2 4-10 0,1 4 8 16,0 2 3-16,3 1-20 0,-2-1 12 0,3 2-21 15,-2-3 1-15,2 0-2 0,-1 0-2 0,-3-3 0 16,3-1 0-16,-2-2 0 0,-1-4 0 0,0-5 0 16,2-3 0-16,2-6 0 0,3-7 0 15,-1-21 0-15,8 23 0 0,-8-23-5 16,0 0 7-16,28 6 1 0,-28-6-3 0,34-22 0 0,-8-1 0 16,2-5 0-16,5-7 0 0,1-1 0 0,1-2 0 15,3 2 0-15,-4 2 0 0,1 5 0 0,-3 4 0 16,-3 5 0-16,-4 5 0 0,-2 3 0 15,-3 4 0-15,-2 6 0 0,-18 2 0 16,31 10 0-16,-31-10 0 0,24 31 0 0,-14-6 0 16,-2 6 0-16,-3 4 0 0,-3 1 0 0,-2 3 0 15,-2 1 0-15,-2 1 0 0,-3 2 0 0,1 0 0 16,-1-4 0-16,3-2 0 0,2-8 0 0,3-1-10 16,-1-11-63-16,10 4-50 0,-10-21-91 0,27 15-275 15,-27-15-110-15,36-10 61 0</inkml:trace>
  <inkml:trace contextRef="#ctx0" brushRef="#br1" timeOffset="207414.1208">11716 10716 2047 0,'0'0'0'0,"-23"16"0"16,23-16 0-16,0 0 0 0,0 0 0 16,-18-10 0-16,18 10 0 0,0 0 0 0,-17-19 0 15,17 19 0-15,-7-18 0 0,7 18-51 0,0 0-81 16,-12-34-101-16,12 34-284 0,0 0-103 0,0 0 127 15</inkml:trace>
  <inkml:trace contextRef="#ctx0" brushRef="#br0" timeOffset="211208.8581">3086 11923 631 0,'0'0'141'0,"0"0"-117"0,22-5-21 16,-22 5 0-16,26-4 4 0,-8 0 10 0,1-1 13 15,3 3 5-15,-1-2-2 0,4 3-9 0,0-2-14 16,2 3-5-16,2 0-3 0,0 2-2 0,0 0 1 16,3 2 1-16,-1 0-2 15,2 3 6-15,2-1 12 0,3 3 16 0,1-5 6 16,6 6 9-16,-1-6-10 0,6 4-5 0,0-5-5 16,7 3-3-16,0-4 0 0,7 1-1 0,2-4-2 15,6 1 0-15,3-4-6 0,9 1-4 0,4-3-1 16,7 1-4-16,2-4 0 0,1 2-4 0,7 0 3 15,2 0-3-15,2-1 1 0,4 2-2 0,2 0-1 16,-1 0 2-16,0 1 0 0,4 2 0 16,3-1 0-16,-1 0-6 0,4 1 5 0,-1-1-2 15,1-1 3-15,5 1-2 0,-1-1-3 0,1 0 6 16,6-1 11-16,1 0 4 0,0-3 3 0,8 1-7 16,-5-2-7-16,4 2-6 0,-1-2 2 15,3 0-1-15,-3 1 2 0,4 0-1 0,-1-1 1 16,2 2-4-16,1 0 4 0,-1-1-6 15,4 1-1-15,2-1-1 0,3 1 1 0,-2 0-2 16,1 1 1-16,-1-1-3 0,0 2 2 0,-1-2 0 16,1 1 3-16,-2 0-2 0,0-2 1 0,0 0-2 15,0-1 3-15,0-1-3 0,0-1 4 0,2 0 0 16,-5-1 3-16,1 1-2 0,-3-2 4 0,-2 2-4 16,-4-1 7-16,-5 0-2 0,-6-1 2 0,-2 2-3 15,-12-1-1-15,-5 2 19 0,-8 0-17 16,-3 4 14-16,-7 0-41 0,-5 1 9 15,-5 2-26-15,-8-3 10 0,-2 6-10 0,-11-6-15 16,2 9-26-16,-14-11-34 0,4 14-41 0,-18-12-113 16,-7 2-149-16,7 12-1 0,-36-7 394 0</inkml:trace>
  <inkml:trace contextRef="#ctx0" brushRef="#br0" timeOffset="211380.7279">12692 11519 632 0,'0'0'-112'0,"19"-3"-188"0,-25-16 81 15,25 23 219-15</inkml:trace>
  <inkml:trace contextRef="#ctx0" brushRef="#br0" timeOffset="211771.3735">12810 11450 538 0,'0'0'208'16,"0"0"-44"-16,0 0-41 0,0 0-27 15,0 0-21-15,0 0-9 0,0 0-4 0,0 0-5 16,-2-17-12-16,2 17-14 0,0 0-33 0,0 0 12 16,-5-25-16-16,5 25 23 0,-4-21 4 15,4 21-4-15,0-25 1 0,0 25-6 0,0-31 2 16,3 12-7-16,-3-2 3 0,2 0-8 0,1-2 6 15,-1-1-7-15,1-1 5 0,-1-6-6 0,-1 0 6 16,2-3-8-16,-2-2 9 0,0 3-8 16,-1-3 12-16,1 0-7 0,-2-2 11 0,1-4-9 15,-1-1-6-15,1 0 27 0,-3-2-26 0,1 4 28 16,-2-3-12-16,2 2-13 0,-3-3 8 0,0 1-12 16,0-2 9-16,-1-2-10 0,1 0 9 0,-1 1-12 15,1-1 11-15,1-1 3 0,0 0-24 0,0-1 23 16,1 2-24-16,-1-2 11 0,0 0 11 15,2 1-11-15,-2 1 10 0,2 0-11 16,-1 1 11-16,1 1-11 0,0 2 10 0,-1 0-10 16,-1 4 9-16,1 4 7 0,-3 1-26 0,-2 3 26 15,0 3-29-15,-4 0 9 0,1 6 0 0,-3-1-10 16,4 6-3-16,-5-1-10 0,15 19-8 0,-26-31-15 16,26 31-20-16,-23-24-33 0,23 24-35 0,-18-18-65 15,18 18-137-15,0 0-83 0,-8-24 183 16</inkml:trace>
  <inkml:trace contextRef="#ctx0" brushRef="#br0" timeOffset="212616.4954">12520 9290 426 0,'-20'21'73'0,"3"-16"-20"0,0 2 8 16,-1-3 20-16,18-4 22 0,-38 8 0 15,38-8-1-15,-40 6-19 0,22 0-11 0,-8-7-12 0,6 6-2 16,-8-6-9-16,3 4-7 0,-4-3-8 15,1 3-4-15,-5-5-5 0,1 4-2 0,-7-2-4 16,0 1-4-16,-5 1-6 0,-3 1-3 0,-5 0-5 16,-5 1-1-16,-3 1-2 0,-4 0 1 0,-5 2-1 15,1 0 2-15,-6 0 1 0,-3 2 3 16,-2-1 0-16,-5 2 2 0,0-1-3 0,0-1 3 16,-1-1-1-16,0 2 2 0,-3-2-2 0,-3-1 0 15,0 0-4-15,0 0 1 0,-2-1-2 0,1 0 1 16,-3 1-1-16,-1-3-1 0,-2 2 0 0,-5 0 0 15,0-1-2-15,-2 1 2 0,-2-2-2 0,2 2 4 16,-2-1-2-16,-5 2 1 0,1-1 19 16,-1-1-18-16,1 0 17 0,-3 1-19 15,3-2 0-15,-3 2-16 0,2 0 17 0,4 0-16 16,-4 2 16-16,3-2 0 0,-3 1-1 0,-1 3 2 16,1-2-3-16,-1 1 2 0,-2 1-2 0,0-1 3 15,-2 3-1-15,0 0 1 0,-2 1-1 0,-1 1 2 16,-5 3-5-16,-1 0 3 0,0 2-5 0,3-1 5 15,-1 0-4-15,2 1 6 0,1 0-7 16,3 0 4-16,3-1-4 0,5-2 3 0,3-2 1 16,2-1 3-16,3-1-4 0,2-1 0 0,5-2-2 15,7-1 2-15,-1-1-1 0,3-2 4 16,0-1-1-16,2-2-1 0,3 0-3 0,1-1-2 16,1 1-2-16,2-2-2 0,2 2 0 0,-3-1 0 15,2 3 0-15,-1-2 2 0,1 2-1 0,1 1 3 16,-1 0 1-16,5 0 3 0,-1 0 1 15,0 2 1-15,3-1-1 0,0 0 2 0,0 2-2 16,4-2 1-16,-1 2-1 0,4-1 1 0,1 0 1 16,8 0 3-16,3-2 0 0,4-2 1 0,6-2 0 15,4-1-2-15,7-2-1 0,5-1-2 0,4-2 1 16,20 6-4-16,-28-13 2 0,28 13-1 0,0 0-1 16,-22-19-4-16,22 19-5 0,0 0-11 0,0 0-8 15,-4-25-8-15,4 25-2 16,0 0 2-16,0 0 10 0,7-17 8 0,-7 17 13 15,0 0 7-15,0 0 6 0,0 0 1 0,0 0 4 16,0 0 3-16,0 0 3 0,0 0 2 0,0 0-4 16,0 0-5-16,0 0-4 0,0 0-4 0,0 0-1 15,0 0 0-15,0 0 1 0,10 18 1 0,-10-18-1 16,7 18 5-16,-7-18 0 0,10 23 3 16,-10-23-2-16,11 31-1 0,-7-13-4 0,3 2 3 15,-3 3-7-15,2 4 6 0,-1 7 13 0,-1 4-27 16,-3 7 28-16,-1 8-25 0,-6 7 10 0,0 9 22 15,-5 2-12-15,3 10 25 0,-6 2-20 0,3 8-4 16,-1 1 16-16,-1 5-17 0,-2 0 12 16,2 2 4-16,-2 0-28 0,2 0 0 0,2-1 11 15,2-1-18-15,4-7 12 0,2-4-10 16,6-6-46-16,-3-13-17 0,16 9-118 0,-17-18-262 16,8-11-83-16,9 5 225 0</inkml:trace>
  <inkml:trace contextRef="#ctx0" brushRef="#br0" timeOffset="213763.7532">13893 10652 1508 0,'-26'-7'51'0,"26"7"-44"0,0 0-8 0,-14-18-2 16,14 18-1-16,0 0 3 0,-27 0 0 0,27 0 2 15,-33 15-2-15,11 1 3 0,-1 2-5 16,-4 5 6-16,-4 3 3 0,0 5 19 0,-4 2 22 16,3 9-19-16,-5-3 33 0,4 9-26 0,-4-5 6 15,9 0 8-15,-1-4-20 0,9-3-2 16,5-6-18-16,6-4-2 0,9-6-9 0,0-20 4 16,22 27-4-16,-1-17 3 0,5-4-2 0,3-4 1 15,6-4 0-15,5-6 0 0,4-5 2 0,5-4-5 16,3-7 4-16,3-4-5 0,-3-2 1 15,0-3-8-15,-6 3 3 0,-4-1-8 0,-7 1 7 16,-7 1-3-16,-7 4 8 0,-8 0-4 0,-5-3-5 16,-4 2 29-16,-5 1-27 0,-2 2 29 0,-4 5-15 15,-1 0-4-15,8 18 4 0,-22-30-3 0,22 30 2 16,-23-19-2-16,23 19 3 0,-23-8-1 0,23 8 5 16,0 0-3-16,0 0-1 0,0 0-1 0,0 0-3 15,0 0 2-15,-4 27-2 16,4-27 4-16,22 25-1 0,-5-13 3 0,0 0-1 15,2 0 1-15,2 0-2 0,1 2-16 0,-1-5 28 16,0 3-30-16,-1 0 29 0,-20-12-13 0,32 23-2 16,-32-23 2-16,23 25-2 0,-23-25 3 0,14 27-2 15,-14-27 2-15,4 34-4 0,-7-13 5 0,0 1-5 16,-3-1 4-16,-4 4-4 0,0-2 4 16,1-2-3-16,-1 1 2 0,0-4-3 0,2-1 2 15,8-17-1-15,-11 20 3 0,11-20 3 0,0 0 1 16,0 0 3-16,0 0-1 0,0 0 4 0,7-17 2 15,-7 17 4-15,19-37-2 0,-6 14 2 0,1-2-7 16,2-3 3-16,0-1-7 0,1-1-7 16,1 0 0-16,1-1 0 0,2 0 0 0,0 1 0 15,2 1 0-15,-1 3 0 0,0 5 0 16,-2 4 0-16,0 3 0 0,2 5 0 0,-22 9-13 16,34-11-28-16,-34 11-18 0,34 1-30 0,-17-3-14 15,17 12-37-15,-11-17-77 0,21 12-311 0,-2-1-8 16,1-8 216-16</inkml:trace>
  <inkml:trace contextRef="#ctx0" brushRef="#br0" timeOffset="214388.7319">16432 10183 1192 0,'0'0'20'0,"-32"-11"-1"0,13 10 5 0,-4-2 8 16,0 9 9-16,-8-1 4 0,3 10-11 0,-12-2 11 15,5 10-11-15,-10-2 13 0,7 10 9 16,-8-3 2-16,8 11 8 0,-7-3-18 0,5 10 5 15,-4-1-17-15,6 5 7 0,-4 0-10 16,8 1 5-16,5-4-16 0,8-2 0 0,8-5-6 16,6 1-24-16,7-5 17 0,6-3-24 0,8-3 12 15,7-5 3-15,4-4-3 0,7-4 5 0,3-3-4 16,2-4 2-16,3-4 0 0,0-6 0 16,1-5 1-16,1-3-2 0,-2-7 2 0,-2-2-3 15,-2-3 7-15,-1-3-4 0,-3-2 5 0,-3 1-5 16,-7-2-9-16,-2 0 23 0,-7 2-22 0,-1 2 21 15,-6 5-10-15,-6 17-3 0,4-24 3 0,-4 24-3 16,0 0 1-16,-9-18-2 0,9 18 1 0,0 0 0 16,0 0-2-16,0 0 0 0,-19 25-3 0,12-4 3 15,-2 9 4-15,2 3-25 0,-1 2 18 16,1 0-28-16,5 0 4 0,-1-3-4 16,9-1-25-16,-3-7-20 0,13 6-38 0,-16-30-44 15,30 44-77-15,-30-44-158 0,32 17-99 0,-2-4 103 16,-11-24 390-16</inkml:trace>
  <inkml:trace contextRef="#ctx0" brushRef="#br0" timeOffset="214904.3388">16657 10447 1209 0,'0'0'260'0,"0"0"-208"0,-9 24-24 16,13-5 5-16,-3-1-3 0,7 8 7 0,-3-1-11 16,2 4 4-16,-4 2-9 0,1 5 1 0,-3 0-11 15,2 3 5-15,-2 0 7 0,-1 4-26 0,-2-2 24 16,-2 1-27-16,-2-4 13 0,0-2 13 0,-2-6-6 16,1-2 7-16,-1-9-10 0,8-19 0 0,-10 25-3 15,10-25-1-15,0 0-4 0,0 0 0 0,0 0-2 16,0 0-1-16,5-22 1 0,1 1-3 15,2-7 4-15,3-5-10 0,4-4 7 16,-1-3-8-16,4-1-5 0,-1-2 26 0,2-2-21 16,-1 1 23-16,3-2-7 0,-3-1-9 0,0-1 9 15,1-5-11-15,-2-2 10 0,-2 1-11 0,1 1 10 16,-1 4-9-16,-1 7 8 0,0 7-7 0,-2 8-12 16,1 9 26-16,-13 18-26 0,20-17 29 0,-20 17-11 15,0 0-10-15,19 4 12 0,-19-4-8 16,11 23 28-16,-6-3-17 0,-1 5 12 0,-1 2-16 15,0 4-7-15,-2-1 6 0,1 1-6 0,0 1 5 16,0-1-5-16,-1 1 6 0,1-2-6 0,-2-2 6 16,-2-4-5-16,1-2 5 0,-3-2-4 0,-3-2 3 15,-4 0-3-15,-5-1 3 0,-3-1-4 16,-4 0 5-16,-4-3-4 0,-2-2 2 16,0-1-6-16,0-4-3 0,4-1-12 0,5-5-10 15,20 0-25-15,-30-8-26 0,30 8-38 0,-9-17-44 16,9 17-46-16,11-23-84 0,6 7-170 0,8 7 29 15,-9-16 349-15</inkml:trace>
  <inkml:trace contextRef="#ctx0" brushRef="#br0" timeOffset="215123.0886">17343 10396 1065 0,'0'0'244'0,"0"0"-123"0,-31 12-26 0,25 8-6 16,-11-3-19-16,5 12-9 0,-5-1-18 0,4 7-1 15,-3-1-15-15,3 4 1 0,-1-2-16 0,1 0 2 16,2 0-9-16,1 0-15 0,2-4 22 0,2 0-28 16,2-5 25-16,3-4-10 0,3-2-11 15,2-4-8-15,3 0-11 0,-7-17-10 0,18 25-23 16,-18-25-25-16,26 17-65 0,-26-17-126 0,0 0-262 16,33-12 49-16,-33 12 310 0</inkml:trace>
  <inkml:trace contextRef="#ctx0" brushRef="#br0" timeOffset="215310.5851">17361 10398 1538 0,'0'0'194'0,"0"0"-152"0,-18 10-26 16,18-10-2-16,0 0-1 0,18 8 2 0,-18-8-4 15,32 3-3-15,-12-4-4 0,4-3-4 0,1-1-1 16,2-1-8-16,3 0-17 0,-3-5-26 15,7 9-28-15,-10-13-29 0,15 15-42 0,-17-17-42 16,20 20-70-16,-16-5-201 0,-5-5 40 0,9 18 342 16</inkml:trace>
  <inkml:trace contextRef="#ctx0" brushRef="#br0" timeOffset="215498.0886">17134 10756 1616 0,'0'0'51'16,"0"0"-35"-16,35 11 3 0,-9-13 1 0,6-3-4 16,5-4-7-16,3 0-7 0,6-5 4 0,3 1-5 15,1-1 3-15,2-1-8 0,-3 3-23 0,-9-9-48 16,6 19-90-16,-28-22-140 0,3 13-228 16,-2 7 24-16,-19 4 368 0</inkml:trace>
  <inkml:trace contextRef="#ctx0" brushRef="#br0" timeOffset="215654.338">17202 10927 1721 0,'0'0'82'0,"23"8"-64"0,-6-9-5 0,6-5 2 16,6-3-2-16,8-4-4 0,2-1-4 0,3-3 2 15,7-3-5-15,1-1-18 0,0-5 4 0,3 9-94 16,-18-15-71-16,25 12-367 0,-20 2-52 0,0 0 163 15</inkml:trace>
  <inkml:trace contextRef="#ctx0" brushRef="#br0" timeOffset="215951.2125">18396 10653 1491 0,'0'0'74'15,"9"-19"-36"-15,10 3 2 0,13 4-3 0,0-5 2 16,9 4-11-16,0-4-6 0,3 3-12 15,0-1-8-15,-3-1-17 0,1 5-17 0,-5-6-26 16,3 13-31-16,-17-15-48 0,11 23-58 0,-34-4-142 16,21-20-148-16,-21 20 56 0,0 0 426 0</inkml:trace>
  <inkml:trace contextRef="#ctx0" brushRef="#br0" timeOffset="216091.8637">18430 10779 1485 0,'-34'15'149'0,"23"4"-116"15,11-19 8-15,-6 24-45 0,6-24 11 0,19 13-2 16,0-9-4-16,4-4-1 0,5-2 0 0,5-6-11 16,7-1-10-16,0-8-7 0,15 6-75 0,-15-18-84 15,10 10-354-15,3 3-1 0,-7-8 259 0</inkml:trace>
  <inkml:trace contextRef="#ctx0" brushRef="#br0" timeOffset="216721.2596">19384 10453 1452 0,'0'0'88'0,"0"0"-26"16,0 0-8-16,0 0-1 0,0 0-4 16,0 0-12-16,0 0-13 0,0 0-14 0,-21 18-3 15,8-1-3-15,-2 6 10 0,-1 1 2 0,2 1 6 16,-5 1-6-16,1 0 4 0,1 0-8 0,2-2 1 16,2-4-3-16,3-3-2 0,10-17-6 0,-11 20 0 15,11-20-4-15,0 0 1 0,0 0 1 0,0 0 0 16,20 8 0-16,-20-8 1 0,20-11 3 0,-20 11-2 15,27-23 4-15,-27 23-4 16,29-35 4-16,-13 13-6 0,0-2 6 0,2 0-6 16,-1-3 4-16,3 1-4 0,-3-2 5 0,-1-1-3 15,-3 1 6-15,-1 2 0 0,-1 1 6 0,-2 5-7 16,-3-1-7-16,-6 21 0 0,8-30 0 0,-8 30 0 16,5-17 0-16,-5 17 0 0,0 0 0 0,0 0 0 15,0 0 0-15,0 0 0 0,0 0 0 0,0 0 0 16,1 23 0-16,0-6 0 0,1 1 0 15,0 0 0-15,-2-18 0 0,9 32 0 0,-9-32 0 16,20 28 0-16,-20-28 0 0,31 20 0 0,-12-13 0 16,4-3 0-16,4-5 0 0,2-4 0 0,2-2 0 15,-1-3 0-15,2-2 0 0,-3-3 0 0,-2 1 0 16,-2-1 0-16,-3 3 0 0,-4 1 0 0,-18 11 0 16,26-15 0-16,-26 15 0 15,0 0 0-15,0 0 0 0,0 0 0 0,0 0 0 16,0 0 0-16,0 0 0 0,0 0 0 0,0 0 0 15,10 23 0-15,-14 1 0 0,-2 2 0 0,-1 5 0 16,-2-1 0-16,0 3 0 0,0-3 0 0,1-1 0 16,1-1 0-16,4-1-25 0,-2-5-48 0,10 8-54 15,-5-30-68-15,15 38-218 0,-15-38-185 0,19 28 81 16,1-8 419-16</inkml:trace>
  <inkml:trace contextRef="#ctx0" brushRef="#br0" timeOffset="217145.3771">20202 10727 1889 0,'-19'3'71'0,"0"-3"-46"0,19 0-15 15,0 0-7-15,0 0-5 0,0 0-6 0,-9-23-5 16,9 23-8-16,11-17-14 0,-11 17-18 0,18-19-26 16,2 18-49-16,-15-19-84 0,27 8-317 15,-13 3-22-15,-19 9 185 0</inkml:trace>
  <inkml:trace contextRef="#ctx0" brushRef="#br0" timeOffset="217683.4652">20866 10440 1231 0,'-6'-21'280'15,"6"21"-241"-15,-18-23-8 0,18 23 2 0,-23-23 6 16,23 23-7-16,-30-17-7 0,11 11-6 0,-5 0 1 16,-1 3 1-16,-1 2 0 0,0 2 1 0,-1 1-1 15,2 2 1-15,-2 2-1 0,3 5 4 16,-2 1 4-16,2 5 6 0,1 3-5 0,1 6 1 16,1 2-11-16,4 4-20 0,2 0 0 0,5-2 0 15,3-2 0-15,6-2 0 0,6-3 0 0,5-5 0 16,-10-18 0-16,36 26 0 0,-9-20 0 0,5-3 0 15,5-8 0-15,2-2 0 0,3-8 0 0,0-2 0 16,0-2 0-16,-1-3 0 0,-2-1 0 0,-3-1 0 16,-2-3 0-16,-2 1 0 0,-5-1 0 15,-3 3 0-15,-3 2 0 0,-5 0 0 16,-2 4 0-16,-4 1 0 0,-10 17 0 0,13-23 0 16,-13 23 0-16,0 0 0 0,0 0 0 0,0 0 0 15,0 0 0-15,0 0 0 0,-12 29 0 0,2 0 0 16,-3 8 0-16,0 6 0 0,-2 6 0 0,0 3 0 15,1 6 0-15,-2 2 0 0,-1 7 0 0,0 0 0 16,1 1 0-16,-2-4 0 0,2-6 0 16,-1-2 0-16,0-6 0 0,1-5 0 0,-1-3 0 15,0-6 0-15,-1-5 0 0,1-4 0 0,-1-4 0 16,-2-5 0-16,-2-5 0 0,-1-1 0 0,0-4 0 16,-1-5 0-16,1-3 0 0,1-7 0 0,0-4 0 15,1-7 0-15,3-1 0 0,1-8 0 0,4 2-50 16,-2-7-14-16,10 4-26 0,-5-15-48 15,23 17-108-15,-18-18-342 0,16-3 31 0,6 5 244 16</inkml:trace>
  <inkml:trace contextRef="#ctx0" brushRef="#br0" timeOffset="217842.2908">21273 10753 2047 0,'-21'0'0'0,"21"0"0"16,0 0 0-16,-19-2 0 0,19 2 0 0,0 0 0 16,-22-17 0-16,22 17 0 0,-17-21 0 0,17 21-45 15,-12-32-111-15,12 32-146 0,15-18-334 16,-15 18 50-16,17-24 265 0</inkml:trace>
  <inkml:trace contextRef="#ctx0" brushRef="#br0" timeOffset="218842.2766">22442 10101 1151 0,'-4'-26'153'15,"4"26"-72"-15,0 0-26 0,0 0-19 0,11-22-2 16,-11 22 7-16,0 0 0 0,0 0-3 0,0 0-7 16,0 0-13-16,-26 30-7 0,10-10 7 15,-6 4 4-15,-1 5-3 0,-6 3 33 0,1 4-26 16,-5-1 23-16,1 4-15 0,-2-3-11 0,3 2 6 15,-2-3-11-15,5-2 5 0,1-3-10 16,4-1 1-16,2-5-5 0,3-4-1 0,3-2-8 16,15-18 0-16,-17 26 0 0,17-26 0 0,0 0 0 15,-2 23 0-15,2-23 0 0,0 0 0 0,27 19 0 16,-27-19 0-16,37 12 0 0,-12-9 0 16,5-3 0-16,4-3 0 0,5-2 0 0,4 1 0 15,2-2 0-15,2-4 0 0,3 1 0 0,0-1 0 16,3-1-4-16,1 0-4 0,-2 1 1 0,0 0-6 15,-7 2 0-15,-3-1-4 0,-6 2 0 0,-7 1-1 16,-2 1 4-16,-7 0 0 0,-20 5 3 16,23-3 3-16,-23 3 4 0,0 0 3 0,0 0 4 15,0 0 2-15,0 0-1 0,-27-18 1 16,9 10 2-16,-3 1-1 0,-3-4 2 0,-1 0 0 16,-3-2 1-16,-1-3-2 0,-1-2 3 0,-1-1-5 15,0-4 4-15,-1-2-6 0,2-3 2 0,1-3-5 16,1-1 4-16,5-1 4 0,1-1-23 0,3 0 17 15,5 3-27-15,2 2 6 0,6 6-5 0,1 2-11 16,5 21-14-16,3-21-18 0,-3 21-29 16,0 0-48-16,43 3-108 0,-43-3-297 0,35 6 48 15,-7 8 272-15</inkml:trace>
  <inkml:trace contextRef="#ctx0" brushRef="#br0" timeOffset="219420.4037">23116 9757 1289 0,'0'0'289'0,"0"0"-236"0,0 0-24 15,0 0-15-15,0 0 1 0,0 0 5 0,0 0 4 16,0 0 2-16,2 26 1 0,-2-26-6 0,-12 33 2 15,2-7-7-15,-1 4 4 0,-3 4-6 0,0 5 5 16,-4 2-6-16,1 2 10 0,-1 3-9 0,1 0-1 16,-1-1 20-16,2 0-22 0,0-5 19 15,3 0-19-15,1-5-11 0,2-3 0 0,3-3 0 16,2-2 0-16,2-4 0 0,2-3 0 16,2-1 0-16,-1-19 0 0,12 25 0 0,-12-25 0 15,22 12 0-15,-22-12 0 0,31 1 0 0,-13-6 0 16,3-3 0-16,-1-4 0 0,2-4 0 0,-1-2 0 15,1 0 0-15,-3 0 0 0,-1 1 0 0,-1 0 0 16,-17 17 0-16,27-29 0 0,-27 29 0 0,21-26 0 16,-21 26 0-16,0 0 0 0,19-16 0 15,-19 16 0-15,0 0 0 0,0 0 0 0,0 0 0 16,0 0 0-16,10 26 0 0,-10-26 0 16,5 30 0-16,-3-12 0 0,1 1 0 0,-2-1 0 15,3 1 0-15,1-1 0 0,3 0 0 0,-8-18-12 16,23 31-35-16,-23-31-18 0,38 20-47 0,-38-20-78 15,52 1-273-15,-28-4-123 0,2-6 54 0,6 9 493 16</inkml:trace>
  <inkml:trace contextRef="#ctx0" brushRef="#br0" timeOffset="219701.6546">23551 9442 1575 0,'-17'1'80'0,"17"-1"-41"0,18 13 8 15,3 3 0-15,-3 1 2 0,7 7-4 0,-3 3 1 16,1 8-33-16,-3 2 16 0,2 9-25 0,-1 5-2 16,-2 2 7-16,-3 6-11 0,-1 1 8 0,-5 2-11 15,-1 3 10-15,-5 0-11 0,-3-2-1 16,-2-2 19-16,-4 0-20 0,0-7 16 0,-6-2-7 15,0-6-15-15,-2-3 8 0,0-5-11 0,-3-3 1 16,0-3-15-16,-4-8-5 0,6 1-29 16,-7-11-28-16,13 10-73 0,-18-24-111 0,9 8-265 15,17-8 14-15,-25 3 331 0</inkml:trace>
  <inkml:trace contextRef="#ctx0" brushRef="#br0" timeOffset="220186.0295">22061 9711 1419 0,'-17'63'131'0,"-19"0"-88"16,7 10 10-16,-3 3-21 0,5 6 18 0,-4-3 1 16,3 4-21-16,-6-4 11 0,2 3-19 0,-4-3-4 15,0-1 15-15,2-2-20 0,5-3-8 0,6-1 8 16,8-3-21-16,11-5 13 0,10-3-2 0,14-9-17 15,11-2-1-15,17-5-34 0,5-12-28 16,27 5-76-16,-7-32-107 0,29 9-311 0,5-5 19 16,-5-14 290-16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22/05/2015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7026819"/>
              </p:ext>
            </p:extLst>
          </p:nvPr>
        </p:nvGraphicFramePr>
        <p:xfrm>
          <a:off x="214283" y="762000"/>
          <a:ext cx="8750332" cy="4877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circular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Jargon for circ. Motion: f, T, v, 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Proof of: a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=v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/r for those who are interested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two main formulae for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c.m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minimum speed of the water in the bucket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bucket has to move and what the slowest possible speed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energy and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circular definition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GPE=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m.g.h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GPE=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m.g.h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KE=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mv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that formula actually came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Power AND the formula to find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formula came from &amp; why Arnie is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POWERful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than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set a new due date and have some HRT and HW help PLUS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7000" y="1068840"/>
              <a:ext cx="4937760" cy="2604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3320" y="1066320"/>
                <a:ext cx="4953960" cy="262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2040" y="3264480"/>
              <a:ext cx="8625960" cy="1765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920" y="3261960"/>
                <a:ext cx="8643600" cy="178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8840" y="176040"/>
              <a:ext cx="8218800" cy="416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4440" y="162000"/>
                <a:ext cx="8249400" cy="418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33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8640" y="178920"/>
              <a:ext cx="10074960" cy="513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160" y="165600"/>
                <a:ext cx="10083960" cy="515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67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0320" y="73080"/>
              <a:ext cx="7427880" cy="4325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7360" y="57240"/>
                <a:ext cx="7457400" cy="435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148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9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402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8519111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Momentum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Impulse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Work and Power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9680" y="112320"/>
              <a:ext cx="7990920" cy="6320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108720"/>
                <a:ext cx="8019720" cy="63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14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8320" y="110880"/>
              <a:ext cx="7575480" cy="3448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000" y="96120"/>
                <a:ext cx="7602120" cy="347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423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1600" y="239760"/>
              <a:ext cx="8938080" cy="62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840" y="229680"/>
                <a:ext cx="8955360" cy="6317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27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2920" y="136800"/>
              <a:ext cx="7793280" cy="621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320" y="121680"/>
                <a:ext cx="7822440" cy="624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090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3160" y="253440"/>
              <a:ext cx="7868520" cy="5402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120" y="240120"/>
                <a:ext cx="7898400" cy="543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99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600" y="167760"/>
              <a:ext cx="8457840" cy="562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560" y="155520"/>
                <a:ext cx="8488800" cy="564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053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6424</TotalTime>
  <Words>299</Words>
  <Application>Microsoft Office PowerPoint</Application>
  <PresentationFormat>On-screen Show (4:3)</PresentationFormat>
  <Paragraphs>55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195</cp:revision>
  <dcterms:created xsi:type="dcterms:W3CDTF">2006-08-16T00:00:00Z</dcterms:created>
  <dcterms:modified xsi:type="dcterms:W3CDTF">2015-05-22T00:15:35Z</dcterms:modified>
</cp:coreProperties>
</file>