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notesSlides/notesSlide1.xml" ContentType="application/vnd.openxmlformats-officedocument.presentationml.notesSlide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261" r:id="rId2"/>
    <p:sldId id="257" r:id="rId3"/>
    <p:sldId id="258" r:id="rId4"/>
    <p:sldId id="414" r:id="rId5"/>
    <p:sldId id="415" r:id="rId6"/>
    <p:sldId id="416" r:id="rId7"/>
    <p:sldId id="417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92" autoAdjust="0"/>
    <p:restoredTop sz="92520" autoAdjust="0"/>
  </p:normalViewPr>
  <p:slideViewPr>
    <p:cSldViewPr>
      <p:cViewPr varScale="1">
        <p:scale>
          <a:sx n="85" d="100"/>
          <a:sy n="85" d="100"/>
        </p:scale>
        <p:origin x="1608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0T21:30:57.611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3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5-20T21:31:54.616"/>
    </inkml:context>
  </inkml:definitions>
  <inkml:trace contextRef="#ctx0" brushRef="#br0">5930 6967 622 0,'-34'-7'77'0,"34"7"-38"0,-51-10-19 0,22 6-5 16,-1-1 3-16,-2 3 5 0,-3-1 6 0,0 3-1 16,-6-4 3-16,2 8 1 0,-4-6 4 15,1 7-2-15,-4-7 0 0,3 8-3 0,-5-8 3 16,8 5-2-16,-10-6-2 0,11 3-4 0,-7-5-6 16,7 1 1-16,-2-3-3 0,1 0-2 0,-3-2 2 15,6 2 0-15,-4-3 3 0,4 3-4 0,-2-2-3 16,0 0-7-16,0 0-1 0,-2 4-4 15,-1-2 2-15,-1 2-2 0,3 1-2 16,-3 1 0-16,1 1-1 0,-4 2-1 0,0 3-1 16,-4 1-2-16,2 3-2 0,0-2 1 0,-3 4 1 15,3 0 3-15,-3 0 1 0,-1 1 1 0,1 1-1 16,-4 1 2-16,4 0-1 0,-4 1 1 0,4-1 0 16,1 0 3-16,-1-1-2 0,5 3 4 0,0-3-4 15,3 1 2-15,2 2-3 0,2 0 0 0,4 0-1 16,0 0 2-16,1 2-4 0,4-2 3 15,0 4-4-15,3 5 2 0,1 0-3 0,-1 3 3 16,4 4-11-16,-4 0 2 0,6 5-10 0,-5 0 4 16,6 4-1-16,-1-2 8 0,1 2-2 15,3-4 8-15,1 2 17 0,2-2-13 0,3-1 16 16,2-1-31-16,2-1 12 0,3-2-13 0,3-6 12 16,2 1 2-16,-1-25-3 0,15 42 3 0,-15-42-5 15,30 37 3-15,-30-37-4 0,49 37 3 16,-15-21-1-16,5-3 4 0,7 1-2 0,4-6 4 15,4-1 0-15,7 1 0 0,2-3-1 0,1-2 2 16,7 1-2-16,0-2 0 0,3-1-1 0,2-1 1 16,1 0-2-16,-1 0 1 0,2 2 0 0,-2-2 0 15,2 2 0-15,0-4 1 0,0 0 0 0,-1-1 0 16,1-4 1-16,0 0-2 0,4-7 2 16,-1 0-1-16,1-6 3 0,1-3 0 15,-2-3 5-15,3-4-3 0,1-2 7 0,-2 1-3 16,-2-5 8-16,1 1 10 0,-8-4-11 0,1 2 7 15,-6-1-34-15,-6 2 14 0,-6 3-18 0,-5 1 15 16,-10 6 4-16,-7 1-5 0,-6 4 5 0,-29 21-3 16,32-32 13-16,-32 32 12 0,0 0 8 0,0 0 2 15,-7-30-6-15,7 30-15 0,-39-30 0 16,12 15-1-16,-7-5 1 0,-1 3-3 0,-8-3 2 16,-4 3-6-16,-6-5 3 0,-2 3-4 0,-4 0 0 15,-1 1-6-15,1 2 1 0,-1 0-8 0,5 4-8 16,0-9-19-16,11 12-22 0,-4-10-30 0,20 21-58 15,-18-20-77-15,21 0-282 0,25 18 30 16,-55 4 413-16</inkml:trace>
  <inkml:trace contextRef="#ctx0" brushRef="#br0" timeOffset="1969.2264">6606 7793 560 0,'0'0'141'0,"-26"-10"-63"0,26 10-8 16,-25-11-14-16,25 11 8 0,0 0-3 15,-41-19 0-15,41 19-8 0,-25-11-11 0,25 11-14 16,-30-10-7-16,30 10-11 0,-33-11-4 0,33 11-3 15,-41-7-1-15,41 7-1 0,-48 0 2 0,22 0-1 16,-3 4 1-16,1-1 1 0,-6 1 6 0,2 3 3 16,-3-4 4-16,3 4 3 0,-5-3-5 0,3 1 1 0,-1-1-3 15,-4-1-4-15,2 1 1 0,-2 1-1 16,-2-2 3-16,0 3 1 0,-5-1-4 0,0 0-2 16,-4-1-4-16,1 6 0 0,3-4 0 0,-4 3 0 15,2-4-1-15,2-2 0 0,-1 3-1 0,1-1-1 31,1-2-2-31,1 3 1 0,0-3-1 0,-1 1 3 16,-1 1-2-16,0 2 1 0,-1 0-1 0,-1 2 2 16,0 0-1-16,-2 1 0 0,-1 1-1 0,-2-1 0 0,1 3 0 15,-1-3 3-15,2 6-3 0,-2-3 3 0,1 1-3 16,1-2 1-16,0-2 0 0,1 1 0 0,1-4 0 16,2 2 2-16,1-6 1 0,0 3 4 0,0-5 1 15,6 3 6-15,-3-4 2 0,2 2 1 0,2-2 0 16,0 0-2-16,-1-2-4 0,1 2-2 0,0-2-4 15,3 4-2-15,3-2 0 0,-1 2-3 0,0 0 1 16,1-2-1-16,-1 3 0 0,2-1 0 16,2 1-2-16,0 3-2 0,-2-3-1 0,0 1-1 0,0 3 0 15,1-2 3-15,2 0 0 0,-1 2 3 0,-2 4-2 16,2-2 3-16,-4 1-2 0,3 1 2 0,-3 1-1 31,2 0 2-31,0-1-2 0,2 3 2 0,0-2-2 16,0 1 1-16,0 1 0 0,-2-2 0 0,2 8-3 15,0-5 3-15,-2 3-3 0,3 0 3 16,1-2-3-16,-2 6 3 0,2 0-4 0,-2-1 4 0,-1 3-2 16,3-1 4-16,1 2 12 0,-1 3-32 0,3-3 31 15,2-2-33-15,23-23 16 0,-32 35 3 0,32-35-3 16,-19 28 3-16,19-28-3 0,0 0 2 0,-7 33-4 16,7-33 2-16,12 27-2 0,-12-27 2 0,23 32 0 15,-23-32 2-15,32 37-6 0,-32-37 2 0,43 35-5 16,-15-19 4-16,0 1 0 0,2-1 3 0,6 2-2 15,-1-2 3-15,6-2-1 0,-2 0 3 0,4 3-3 16,1-3 5-16,2 2-5 0,0 4 3 0,2-6-2 16,-4 2 2-16,4-4-1 0,1-1 0 0,3 1 0 15,1-2 0-15,2-1 0 0,1-3 2 0,1-1-1 16,2-2 0 0,4-3 0-16,1 0 0 0,5-3-1 15,0-2 0-15,2-1 2 0,0-1-2 0,2 0 1 16,4-3-1-16,1-1 2 0,-1 0-2 0,4-1 4 15,2-2-4-15,1 0 3 0,2-4-2 0,1 6 1 16,2 0-2-16,-3-2 2 0,1-1-3 0,-2 3 3 16,0-2-2-16,2 3 2 0,-2 1-1 0,-2-1 2 15,0 1-1-15,-3 1-1 0,-2 2-1 0,-2 0 3 16,0-4-3-16,-3 4 1 0,-2-2-1 0,-2 1 2 16,0-3-2-16,-2 1 4 0,1-1-2 0,-5-1 2 15,1 1-3-15,-2 1 1 0,-2-3-3 0,-1-1 3 16,-1 0-2-16,1-4 3 0,-6 3-2 0,2-3 2 0,-6-1-4 15,1-4 4-15,-4 0 16 0,-5 2-16 16,-1-4 17-16,-2-1-34 0,-5 4 14 0,-1-2-11 16,-5 3 12-16,-27 21 5 0,42-36-3 0,-42 36 7 15,25-30 5-15,-25 30 4 0,12-24 1 0,-12 24 2 16,0 0-4-16,-3-37 0 0,3 37-7 0,-18-35-2 16,18 35-7-16,-30-48 2 0,11 23-3 0,-4 1 4 31,-6-3-4-31,-3 3 4 0,-1 1-4 0,-8-2 5 15,-2 4 0-15,-4 0 3 0,-1 1-1 0,-9 3 4 16,2 3-4-16,-7-2 3 0,4 4-3 16,-8-1 3-16,2 4-5 0,1 1 1 0,-3 4-5 15,2 1-3-15,2-1 1 0,2 4-4 0,4 4-5 16,1 3-12-16,0-4-18 0,14 9-22 0,-7-15-22 16,22 19-37-16,-19-25-49 0,45 9-92 0,-26 21-227 15,26-21 36-15,0 0 453 0</inkml:trace>
  <inkml:trace contextRef="#ctx0" brushRef="#br0" timeOffset="2473.3879">7765 8093 1015 0,'0'0'85'0,"0"0"-18"0,-34-25-16 16,34 25 2-16,0 0 2 0,0 0-7 0,0 0-6 16,0 0-7-16,0 0-10 0,0 0-5 0,0 0-7 15,0 0-5-15,0 0-5 0,0 0-1 0,0 0-1 16,0 0 0-16,0 0 2 0,0 0 0 15,0 0 2-15,-2 28 6 0,2-28 1 0,0 30 6 16,0-30 1-16,2 30-1 0,-2-30-4 0,7 25 3 16,-7-25 3-16,0 0 6 0,32 25 9 15,-6-15-1-15,6-6-2 0,13-3 1 0,9-8-6 16,16-9-1-16,13-13-3 0,18-14-12 0,14-24 2 16,16-22-16-16,14-28 1 0,6-29-31 0,26-9-80 15,-20-47-154-15,26 3-379 0,-1-13 17 0,-29-17 399 16</inkml:trace>
  <inkml:trace contextRef="#ctx1" brushRef="#br0">22799 18208 0,'0'0'0,"0"0"0,0 0 0,0 0 0,-325-41 0,-229-74 0</inkml:trace>
  <inkml:trace contextRef="#ctx0" brushRef="#br0" timeOffset="58504.6123">10797 8482 931 0,'0'0'64'16,"26"-26"-11"-16,-26 26-9 0,0 0-4 0,37-11 1 15,-37 11 1-15,38-3 1 0,-38 3-25 0,46-8 16 16,-22 0-24-16,10 8 15 0,0-6-4 0,6 3-6 15,5-6-2-15,8-3-6 0,5 1-1 0,4-3-4 16,6-4 0-16,1 4-2 0,5-5 1 0,2 3-2 16,7-1 5-16,4-1-4 0,0 4 3 0,3-4-2 15,2 6 1-15,1 0-2 0,-3-1 3 0,4 4-4 16,-4 1 1-16,-3 1-3 0,1 0 3 0,-1 3 1 16,-4 4-1-16,-3-4 1 0,-6 4 1 0,-1 0-1 15,-6 0 0-15,-1 0 0 0,-6 0 1 16,-3 4-1-16,-6-4 2 0,-1 0-1 0,-4-4 1 15,-2 3 3-15,2-6-1 0,-2-4-2 0,1-1 3 16,1-4-4-16,-2-2 2 0,2-1-4 0,-2-2 2 16,1-2-3-16,-3 0 3 0,1 4-4 0,-6-2 4 15,-2 5-4-15,-1 0 2 0,-4 5-1 0,-3 2 3 16,-27 9-3-16,38-10 2 0,-38 10-3 0,0 0 1 16,25 0 1-16,-25 0 4 0,0 0 3 0,0 0 6 15,-7 26 4-15,7-26 1 0,-23 34 6 0,23-34-4 16,-32 46 4-16,32-46-8 0,-39 49 0 0,39-49-9 15,-33 46 0-15,33-46-7 0,-29 49 2 0,17-21-4 16,0 4 4-16,3 8-6 0,-2 8 9 16,2 6-11-16,0 12-8 0,-3 9 27 0,-2 8-27 15,0 5 27-15,-4 4-6 0,0 1-14 0,1 2 17 16,-1 2-18-16,0-4 16 0,0 3 2 0,2-5-22 16,-3-3 30-16,1 4-19 0,1-8 9 0,2 8 16 15,3-6-18-15,1 1 15 0,1-3-15 0,3-3 10 16,0-3-15-16,5-4 7 0,0-6 6 0,2-4-26 15,0-6 26-15,2-4-25 0,0 1 8 0,1-2 9 16,1-2-9-16,-1-2 6 0,2 0-7 0,1 4 8 16,-1 0-9-16,-1 0 10 0,-3 0-9 0,-2-4 8 15,-3 2-7-15,-1-1 6 0,-1-3-6 0,1-3 6 16,2-7 15-16,-1-3-29 0,2-8 30 16,2-26-31-16,-3 35 10 0,3-35 2 0,0 0-2 15,0 0-1-15,0 0 1 0,0 0 2 0,0 0 0 16,0 0 3-16,0 0 1 0,0 0 0 0,0 0-1 15,0 0-1-15,0 0-1 0,0 0 1 0,0 0-2 16,0 0 1-16,0 0 0 0,0 0-2 0,0 0 1 16,0 0 1-16,0 0-2 0,0 0 1 0,-30-21 0 15,30 21 0-15,0 0 0 0,0 0 1 0,-27 2 0 16,27-2-1-16,0 0-1 0,0 0 2 0,-32 7-2 16,32-7 2-16,0 0-1 0,-26 10 0 0,26-10 0 15,0 0 1-15,-29 15 0 0,29-15-1 0,0 0 0 16,-33 15 1-16,33-15-1 0,-32 13 0 15,32-13 1-15,-41 12 0 0,41-12-1 0,-51 11 1 16,15-8-2-16,-4 1 2 0,-10 3 1 0,-7 0 3 16,-8 0 0-16,-6 5 5 0,-9 2-2 0,-8 4 6 15,-3 3-3-15,-3 4 5 0,-6 1-6 0,2 2 5 16,-10 0-7-16,-5 2 4 0,1-1-4 16,-3-1 0-16,5-2-8 0,2-7 2 0,9-4-5 15,5-8 1-15,11-7 1 0,9-6-5 0,8-6-4 16,9-7-11-16,11 1-3 0,2-8-20 0,44 26-39 15,-57-50-52-15,57 50-120 0,-24-24-310 0,15-5 26 16,9 29 307-16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0T21:10:45.284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11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5-20T21:11:07.204"/>
    </inkml:context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6162 1478 1058 0,'-64'-4'99'0,"20"11"-28"0,-15 0-24 0,6 6-23 15,-4 2-15-15,-6 7-2 0,-5 4-6 0,-4 7 2 16,-6 3-7-16,-7 9 6 15,-4 5-10-15,-8-1 2 0,-1 11-11 0,-2 0 7 16,-1 5 6-16,-4 4-21 0,2 1 28 0,-6 1-22 16,4-1 11-16,-1-1 12 0,1 3-12 0,4 0 13 0,4 0-11 15,5 1 16-15,0-1-7 0,5 3 17 16,4 1 8-16,5 3-23 0,0 1 23 0,4 4-25 16,3-3 3-16,5 7 11 0,1 2-18 0,4 5 12 15,1 2-17-15,4 5 15 0,-1 4 0 0,0 10-20 0,2 2 20 16,0 5-18-16,2 3-1 0,0 0 20 0,2 1-22 15,5-4 21-15,1 2-4 0,6-3-16 0,6-4 18 16,4 0-17-16,5-4 2 0,6-1 17 0,6 0-19 16,1-2 18-16,7 0 3 0,8-2-20 0,5-2 20 15,1 3-21-15,6-3 0 0,2 4 18 0,7-2-17 0,1-1 18 16,6-3 0-16,4-1-18 0,1 2 20 0,7-2-20 16,2 3 2-16,7-3 16 0,2 0-18 0,5 2 17 31,2-1-18-31,6 3-1 0,3-6 21 0,3 2-20 15,7-7 22-15,1 1-3 0,3-1-17 0,7-2 17 16,0-1-18-16,6-4 15 0,1-2 0 0,3-4-24 16,1-1 26-16,2-4-23 0,4-10 9 0,1 0 14 15,5-1-14-15,2-6 11 0,-2 1-10 0,4-5 9 16,3-3-8-16,2 1 9 0,4-5-9 0,3-3 9 16,0-2-8-16,0-4 7 0,4-3-6 0,-1-2 6 15,4-2 14-15,2-3-31 0,2-6 36 0,3-1-33 16,-7-11 15-16,7 2 1 0,4-9-1 0,2-7-1 15,-1-5 2-15,6-10-4 0,-4-2 0 16,3-6 17-16,2-7-31 0,1-2 32 0,-2-8-30 16,1-2 10-16,-4-8 6 0,-5 3-9 0,3-8 12 15,-4-3-7-15,-5-9 14 0,-1-2-8 0,-10-6 12 16,4-1-14-16,-13-3 12 0,-3-8 7 0,-6-3-27 16,-1-3 23-16,-6-9-22 0,-3 7-1 15,-6-9 17-15,-3-3-19 0,-5-6 19 0,-4-5-19 16,0-4-2-16,0-3 18 0,-4-3-18 0,2-3 15 15,-3-6 4-15,-2-2-24 0,0 0 23 0,-2-4-7 16,-5 2-14-16,-4 4 15 0,-8-2-14 0,-6 1-4 16,-4 3 22-16,-8-4-5 0,-6 3-16 15,-6 2 15-15,-8 0-14 0,-7 4-2 0,-8 3 23 16,-8 0-22-16,-9 2 23 0,-5 2-1 16,-10-2-9-16,-5 5 28 0,-9-7-10 0,-1 8 4 15,-9-3 16-15,1 2-23 0,-8-1-7 0,-3 1 13 16,-7-2-22-16,1 4 16 0,-8 0-2 0,-1 4-18 15,-1-1 15-15,-5 3-19 0,-1-1-1 0,-1 0 18 16,-4 1-19-16,0 2 19 0,-5-2 0 0,-3 2-17 16,-3 3 16-16,-4-2-17 0,-1 3-2 15,-2 1 18-15,-3-1-17 0,-1 2 19 0,-3 0-2 16,-5 0-15-16,-2 5 15 0,1 3-13 0,-4 4 13 16,-2 7-14-16,-6 8-6 0,1 8 25 15,-6 8-23-15,-3 8 27 0,-5 11-7 0,-6 8-7 16,-5 13 2-16,-4 7-3 0,-5 12 0 0,-5 9-2 15,-7 9-3-15,-8 14 1 0,-3 5-11 0,-7 7 5 16,-1 10 4-16,-7-3-36 0,8 5 15 16,-3-13-48-16,19 14-25 0,-15-34-70 0,42 28-204 15,-9-16-156-15,3-13 72 0,37 20 456 0</inkml:trace>
  <inkml:trace contextRef="#ctx0" brushRef="#br0" timeOffset="1484.7294">3355 7938 295 0,'0'0'38'0,"0"0"-18"0,0 0-13 16,0 0-3-16,0 0 9 0,-23-34 12 15,23 34 5-15,0 0 5 0,-6-28-9 0,6 28-12 16,0 0-9-16,0 0-3 0,-5-28-1 15,5 28 0-15,0 0 0 0,0 0 0 0,0 0-2 16,0 0 1-16,0 0-10 0,0 0-33 0,0 0-40 16,5-33-115-16,-5 33 16 0,0 0 182 0</inkml:trace>
  <inkml:trace contextRef="#ctx0" brushRef="#br0" timeOffset="2598.0423">3408 7586 84 0,'0'0'45'0,"0"0"4"0,0 0 3 0,0 0 6 16,0 0 4-16,0 0-9 0,0 0-11 0,0 0-9 15,0 0-15-15,0 0-1 0,0 0 10 0,9 26 11 16,-9-26 26-16,0 0 4 0,0 0 16 0,-7 23-6 16,7-23-3-16,0 0-15 0,0 0-8 15,0 0-14-15,0 0-8 0,0 0-10 0,0 0-1 16,0 0 6-16,0 0 4 0,0 0 6 0,0 0 1 15,0 0-7-15,0 0-5 0,0 0 0 0,0 0 2 16,0 0 3-16,0 0 4 0,0 0 0 0,0 0 1 16,0 0 2-16,0 0-3 0,0 0-4 0,0 0-10 15,0 0-8-15,0 0-4 16,0 0-1-16,0 0 0 0,-29 10 5 0,29-10-3 16,0 0-1-16,0 0-1 0,0 0-4 0,-26-3 0 15,26 3 0-15,0 0 0 0,0 0-2 0,-27-37 2 16,27 37-2-16,-18-35 2 0,18 35 15 0,-16-37-33 15,16 37 32-15,-16-43-31 0,16 43 14 0,-15-44 5 16,15 44-4-16,-18-38 4 0,18 38-3 0,-20-37 5 16,20 37-3-16,-24-36 3 0,24 36-2 15,-27-37-1-15,27 37-1 0,-28-38 2 0,28 38-2 16,-29-37 2-16,29 37-3 0,-33-41 1 0,33 41-3 16,-34-46 4-16,16 22-5 0,1-3 3 15,-3-1-3-15,2-2 4 0,1-1-4 0,-1-1 4 16,2-2-4-16,-3-1 4 0,1 2-5 0,0-1 6 15,0 1-6-15,-1-1 6 0,-1 4-6 0,1 0 6 16,-1 2-5-16,-1 0-11 0,-2 2 31 16,0-1-30-16,-2 3 29 0,4-3-14 0,-4-1-5 15,1 3 5-15,-3-3-5 0,2-2 3 0,0 0-4 16,1-1 5-16,1 1-5 0,1-2 6 0,1 0-5 16,-2-5 5-16,2-2-6 0,0 1 6 0,-1-5-6 15,5 3 5-15,-1-1-5 0,2-3 6 0,-2 2-7 16,1-2 8-16,-3 0-7 0,2 2 5 15,1 0-5-15,-1-1-11 0,-2 3 27 0,1-3-26 16,-2 1 27-16,-1 3-10 0,3-1-6 16,-4 5 4-16,2-2-4 0,-2 3 6 0,-2-1-5 15,2 0 4-15,-4 0-6 0,2-1 6 0,-1-1-5 16,-1 0 4-16,1 0-4 0,-1 4 5 0,2 0-6 16,2-3 5-16,-1 3-4 0,1-4 5 0,0 3-5 15,3-1 6-15,-1 3-7 0,1-1 6 16,3-2-6-16,-3 0-10 0,2 1 29 0,2-1-28 15,-1 0 29-15,3 3-15 0,-2-3-4 0,3 8 4 16,1-1-4-16,12 28 4 0,-20-42-2 0,20 42 1 16,0 0-1-16,-24-28 2 0,24 28-1 0,0 0 1 15,0 0 2-15,0 0-1 0,0 0-1 16,0 0 0-16,0 0-1 0,0 0-1 0,0 0 0 16,0 0-2-16,-13 28 2 0,13-28-1 15,4 39 2-15,-1-13-2 0,3 4 4 0,-1 3-6 16,0 4 6-16,2 6 7 0,0 1-26 0,0 7 27 15,2 2-26-15,0 1 12 0,2 6 8 0,-2 2-8 16,1 1 9-16,1 4-8 0,0-2 10 0,-3 0-8 16,1-6 10-16,0-8-9 0,0-7 8 0,0-9-7 15,0-7 0-15,-9-28-3 0,14 26-1 16,-14-26-1-16,0 0 1 0,0 0 0 0,0 0 0 16,26-40 4-16,-24 12-4 0,-2-9 7 0,-5-13-6 15,-4-8 6-15,-2-9-8 0,-3-7 7 0,0-3-10 16,0-1 11-16,-4 1-12 0,2-1 13 15,-3 6 8-15,-4 2-21 0,0 5 22 0,-4 5-23 16,2 7 5-16,4 9 7 0,2 5-4 0,3 9 6 16,3 6-1-16,13 24 5 0,-16-25 0 15,16 25 0-15,0 0 0 0,0 0-5 0,0 0 0 16,0 0-4-16,27 21 1 0,-27-21-1 0,53 42 5 16,-18-17-1-16,4 5 4 0,2-2-4 0,3 7 2 15,1-1-6-15,4 3 3 0,1-2-5 0,-2 5-14 16,0-1 23-16,-2 2-23 0,0-3 23 0,0 1-14 15,-4-2-17-15,-5-5-15 0,6 5-47 16,-18-23-62-16,28 30-199 0,-27-26-250 16,3-6 22-16,1 7 463 0</inkml:trace>
  <inkml:trace contextRef="#ctx0" brushRef="#br0" timeOffset="3396.0899">893 7394 1419 0,'0'0'32'0,"-5"-25"-21"0,12-12 1 0,7-4 0 16,0-10 12-16,9 2-5 0,-2-6 6 0,6 4-15 16,-1 2 2-16,3 3-12 0,-1 6 5 0,-1 5-7 15,-3 5 5-15,1 8-4 0,-25 22 3 0,36-22-1 16,-36 22 3-16,24 1 2 0,-24-1 2 0,20 29 3 15,-11-5-4-15,0 10 3 0,-2 11-9 16,-4 6 6-16,1 13-10 0,-2 6 11 0,-2 6-5 16,1 7 16-16,1-2-7 0,2 3 2 0,-4-10 21 0,5 0-23 15,-3-14 20-15,7-5-12 0,-1-15-14 0,7-11 2 16,-15-29-7-16,31 28-2 0,-31-28 2 0,48-4-2 16,-21-13 5-16,3-12 4 0,0-11 6 0,4-13 0 15,-2-12-10-15,1-4 24 0,-4-10-24 16,-1 0 16-16,-5-2-6 0,-5 3-15 0,-8 9 10 31,-4 8-7-31,-8 10 9 0,-5 8-5 0,-6 8 1 16,-4 5-4-16,17 30-3 0,-46-40-6 0,46 40-3 0,-48-32-12 15,48 32-12-15,-41-21-13 0,41 21-19 0,-25-19-34 16,25 19-50-16,-5-25-102 0,5 25-284 0,41-28 13 16,-41 28 308-16</inkml:trace>
  <inkml:trace contextRef="#ctx0" brushRef="#br0" timeOffset="3666.1361">2051 7497 1173 0,'0'0'343'0,"0"0"-304"0,-25 30-1 16,25-30-41-16,-14 39 35 0,7-9-30 0,-2 4 9 16,2 6 1-16,-2 4-12 0,0 4 5 0,1 1-8 15,-1-1 8-15,3-6-8 16,3-5 5-16,3-5-12 0,0-32-18 0,12 38-35 0,-12-38-47 16,30 2-61-16,-24-27-52 0,29 2-179 0,-1 2-56 15,-20-39 271-15</inkml:trace>
  <inkml:trace contextRef="#ctx0" brushRef="#br0" timeOffset="3806.6937">2239 7143 1457 0,'-34'-1'187'0,"34"1"-130"0,-44 24-23 16,44-24-10-16,-37 25-2 0,37-25-5 16,-25 23-12-16,25-23-12 0,0 0-29 0,0 0-47 0,-5 40-83 15,5-40-126-15,0 0-279 0,24-29 32 0,-8-5 431 16</inkml:trace>
  <inkml:trace contextRef="#ctx0" brushRef="#br0" timeOffset="4969.0681">3165 4060 599 0,'-11'-29'44'0,"11"29"-10"15,0 0 3-15,-5-33 9 0,5 33-4 16,0-26-7-16,0 26-7 0,2-27-21 0,-2 27 7 15,0 0-12-15,2-25 3 0,-2 25 22 0,0 0 18 16,0 0 12-16,0 0 9 0,0 0-15 0,0 0-9 16,0 0-7-16,0 0-26 0,0 0 15 15,0 0-24-15,0 0 16 0,0 0 5 0,0 0 15 16,12-24 27-16,-5-8-26 0,14 0 29 16,1-22-47-16,10-8-1 0,7-15 2 0,5-13-17 15,9-16 17-15,9-5-15 0,0-9 20 0,11-3 1 16,-1-4-20-16,4 2 14 0,2 0-20 0,0 2-5 15,-3 5 18-15,-1 5-20 0,-7 8 16 0,-3 4 3 16,-4 13-23-16,-8 7 20 0,-3 11-23 0,-10 6 4 16,-5 17 10-16,-6 4-6 0,-7 14 7 0,-21 29-4 15,22-36 5-15,-22 36 2 0,0 0 0 16,0 0 0-16,0 0 0 0,0 0-3 0,0 0-2 16,0 0 0-16,-30-9 0 0,30 9 0 15,0 0 1-15,0 0 0 0,-27 8-1 0,27-8 1 16,0 0-3-16,0 0-10 0,0 0-13 0,0 0-19 15,0 0-23-15,0 0-16 0,0 0-35 0,0 0-41 16,0 0-58-16,0 0-159 0,0 0-33 0,41 24 282 16</inkml:trace>
  <inkml:trace contextRef="#ctx0" brushRef="#br0" timeOffset="5484.93">4621 1550 622 0,'0'0'69'0,"21"-27"-16"16,-21 27-4-16,0 0 2 0,0 0 3 15,0 0-5-15,0 0-13 0,-25-12-12 0,25 12-3 16,-24 4 4-16,24-4 12 0,-34 12 13 0,34-12 11 16,-46 19 0-16,46-19 1 0,-60 29-8 0,30-8-5 15,-13-9-5-15,8 13-1 0,-11-10-5 0,7 12 2 16,-6-8-11-16,3 13-4 0,-6-4-12 16,4 6-2-16,-2 3-8 0,0 1 3 0,3 5-8 15,2-3 9-15,4-1-3 0,7-4-11 16,9-8 29-16,21-27-38 0,-16 26 29 0,16-26-20 15,0 0 1-15,35-7 0 0,-3-11-11 0,9-6 33 16,7-17-29-16,5-10 30 0,11-5-11 0,-1-9-9 16,8-2 9-16,0-2-6 0,-2 2 11 0,2 2-11 15,-9 12 10-15,-2 7-9 0,-7 7 7 0,-8 17-3 16,-10 2 3-16,-5 11-3 0,-30 9 4 16,36-1 2-16,-36 1 4 0,0 0 3 0,23 37-4 15,-20-13-2-15,-3 10-8 0,-3 3 2 16,-4 5-7-16,-8 4 8 0,-1-2-9 0,0-4 6 15,1-3-7-15,0-5 4 0,3-4-11 0,12-28-7 16,-23 51-29-16,23-51-35 0,-16 48-87 0,-12-48-168 16,28 0-214-16,-11 31 8 0,11-31 457 0</inkml:trace>
  <inkml:trace contextRef="#ctx0" brushRef="#br0" timeOffset="6360.0373">2304 1478 1167 0,'-23'-30'93'0,"23"30"-73"0,11-32-13 16,1 6 5-16,3-8 14 0,8 4 0 16,-2-9 10-16,7 6-8 0,-3-4 2 0,5 7 14 15,-5-3-17-15,1 8 13 0,-3-1-36 16,-23 26 12-16,41-34-20 0,-41 34 13 0,0 0-1 16,30-16 5-16,-30 16 9 0,0 0 4 0,0 0 2 15,0 0-6-15,-5 28-12 0,5-28-22 0,-14 51 28 16,3-15-33-16,-3 6 31 0,2 2-11 0,-3 2-6 15,5 1 9-15,3 1-8 0,3-1 8 0,4-3-7 16,6-3 7-16,4-2-6 0,4-6 4 16,4-6-4-16,-18-27 3 0,46 33-1 0,-18-28 1 15,1-6 1-15,1-5 1 0,0-6 6 0,4-7 0 16,-4-6 5-16,3-5-1 0,-4-5 3 16,1-4-6-16,-2-3 4 0,-1-4-10 0,-2-2 4 15,-1-1-9-15,-2-2 6 0,-5 2-7 0,-3 1-10 16,-3 4 25-16,-4 4-26 0,-5 3 25 0,-2 3-11 15,-4 2-9-15,1 6-3 0,-4 0-11 16,7 26-10-16,-11-43-20 0,11 43-22 0,-7-24-32 16,7 24-77-16,0 0-91 0,0 0-205 0,0 0-33 15,0 0 361-15</inkml:trace>
  <inkml:trace contextRef="#ctx0" brushRef="#br0" timeOffset="6641.3443">3555 1210 512 0,'0'0'195'0,"-13"-35"-132"0,13 35-5 0,-28-32 9 16,28 32 9-16,-28-23 5 0,28 23 2 15,-32-7-6-15,32 7-8 0,-34 12-4 0,34-12-16 16,-37 39-25-16,17-11 11 0,5 16-16 0,-5 0 12 15,6 13 7-15,-4 1-20 0,6 7 4 0,-1 0-15 16,1 2 6-16,0-5-11 0,1-2 9 16,0-9-15-16,2-7-4 0,6 0-24 0,-8-9-16 15,15 9-45-15,-17-19-12 0,21 12-19 0,-8-37-69 16,-8 35-137-16,8-35-109 0,0 0 201 16</inkml:trace>
  <inkml:trace contextRef="#ctx0" brushRef="#br0" timeOffset="6797.6031">3064 1742 950 0,'-3'-41'330'16,"3"41"-223"-16,0 0-33 0,0 0-3 0,0 0-1 15,40-3-5-15,-40 3-17 0,34-9-19 16,-34 9-15-16,50-9-8 0,-17 0-5 16,4-1-7-16,8-1-27 0,-8-17-60 0,30 32-199 15,-21-24-300-15,2-4 19 0,2 15 398 0</inkml:trace>
  <inkml:trace contextRef="#ctx1" brushRef="#br0">20800 8161 0,'0'0'0,"0"0"0,0 0 0,0 0 0,0 0 0,0 0 0</inkml:trace>
  <inkml:trace contextRef="#ctx0" brushRef="#br0" timeOffset="22650.153">12676 1221 872 0,'-27'-25'117'0,"27"25"-75"0,0 0 3 15,0 0 8-15,-34-14 9 0,34 14 10 0,0 0-8 16,0 0-27-16,-26 5 8 0,26-5-25 0,0 0 16 0,0 0 0 15,0 0-1-15,-25 23 0 0,25-23-2 0,0 0-2 16,0 0-7-16,0 0-3 0,0 0-9 0,-34 23-2 16,34-23-5-16,-42 32 0 0,7-6-1 0,-6 6 7 15,-12 12-1-15,-4 9 10 0,-14 5-2 0,2 10 10 16,-5 5-12-16,3 2 11 0,4-1-18 0,5-3 6 0,7-4-15 16,5-6 5-16,11-4 8 0,9-8-27 0,9-14 27 15,10-7-31-15,11-28 11 0,0 0 2 0,0 0 0 31,51 23 1-31,-12-26 2 0,11-8 1 0,5-6-1 16,5-6-1-16,9-6-13 0,7 1 29 0,4-2-27 16,3 4 28-16,4 1-12 0,-4 6-4 0,1 3 0 15,-5 9-5-15,1 7-3 0,-6 0-6 0,-5 11-3 16,-3-1-4-16,-4 11-14 0,-11-3 6 0,-1 5 1 16,-6-2 13-16,-7 2 33 0,-3-2-33 0,-6-2 37 0,-28-19-36 15,41 27 14-15,-41-27 3 16,0 0 1-16,0 0 8 0,0 0 6 0,0 0 7 0,14-35-18 15,-23 8 27-15,-5-13-33 0,-3-3 26 0,-8-6-9 0,-4 0-8 16,-6-4 6-16,-4-5-10 0,-5-6 6 0,-2 1-12 0,-2-6 8 16,0 2-14-16,6 2 1 0,-4 5-20 0,12 13-6 15,-5 3-24-15,12 24-12 0,-12-4-28 16,39 24-53-16,-53-2-69 0,53 2-210 0,-25 40-39 16,25-40 218-16</inkml:trace>
  <inkml:trace contextRef="#ctx0" brushRef="#br0" timeOffset="23181.48">13598 1513 1733 0,'-23'-39'21'15,"23"39"-18"-15,9-39 3 0,9 15 4 0,5-6 11 16,9 0 2-16,2-5 3 0,6 3-10 0,1-2 0 16,1 6-10-16,3 0-13 0,-1 0 29 0,-3 5-32 15,-2 5 28-15,-4 6-13 0,-7 2-4 0,-28 10 0 16,39 0 0-16,-39 0 0 0,0 0 1 0,22 26 1 15,-22-26-12-15,0 49 27 0,-7-6-27 16,-2 8 23-16,-5 7-10 0,-6 7-9 0,-1 7 9 16,-2 2-9-16,0 0 9 0,2-4-8 0,5-6 8 15,5-6-8-15,7-9 6 0,6-8-7 0,7-9 5 16,7-4-5-16,-16-28 5 0,50 37-1 0,-20-30 3 16,2-4 2-16,3-3 4 0,0-12 4 0,4-6 2 15,0-8 6-15,4-8-5 0,-2-8 6 0,-1-7-9 16,-1-8 6-16,-1-1-18 0,-3-5 0 0,-5 0 0 15,-5 1 0-15,-4 2 0 0,-10 5 0 0,-8 6 0 16,-5 0 0-16,-5-1 0 0,-7 10 0 0,2 1 0 16,-6 8 0-16,2 4 0 0,16 27 0 0,-30-35 0 15,30 35 0-15,0 0 0 0,0 0 0 16,-25-14 0-16,25 14 0 0,0 0-14 0,0 0-44 16,0 0-1-16,45 42 1 0,-45-42-42 0,70 44-75 15,-45-49-181-15,28 17-237 0,9-1 56 0,-9-20 441 16</inkml:trace>
  <inkml:trace contextRef="#ctx0" brushRef="#br0" timeOffset="24137.0142">12059 2675 963 0,'0'0'206'15,"-47"-3"-139"-15,47 3 11 0,-25-4-12 0,25 4-19 16,0 0-14-16,0 0-16 0,0 0-13 0,0 0 0 16,0 0 13-16,0 0 15 0,37-3 16 0,4 8 9 15,8-9-2-15,22 6-8 0,11-9-15 0,19 2-10 16,14-9-8-16,16-4-8 15,12-6 3-15,11 4-6 0,-1-3-2 0,-1 0-5 16,-2 8-6-16,-11-3-10 0,-1 9-14 0,-16-5-22 16,-2 18-25-16,-24-15-37 0,8 32-78 0,-40-23-150 15,0 13-170-15,-2 19 70 0,-37-23 446 0</inkml:trace>
  <inkml:trace contextRef="#ctx0" brushRef="#br0" timeOffset="24699.7081">13111 2920 1200 0,'0'0'52'16,"13"-26"7"-16,-13 26-9 0,0 0-6 0,10-27 6 15,-10 27 7-15,0 0 2 0,0 0-4 0,0 0-16 16,0 0-17-16,-23 27-16 0,23-27-2 0,-46 45 18 16,18-6-26-16,-9 3 37 0,0 13-25 0,-8 3 10 15,3 7 9-15,-4 2-14 0,0 2 6 16,1-2-9-16,5 0 11 0,-1-7-10 0,7-4 10 16,1-7-11-16,8-3 4 0,0-9-8 15,7-3 2-15,6-3-7 0,3-4 1 0,9-27-5 16,-2 37 2-16,2-37-3 0,0 0 2 0,30 17 0 15,-30-17 1-15,47 4 1 0,-16-8 0 0,5-1 0 16,6-4-1-16,1-3 3 0,-1 0-4 0,6-4 3 16,0 3-1-16,2-1 1 0,-3 0-1 15,5-2 2-15,-1 1-4 0,2-3 2 0,0 0-2 16,2-1 3-16,0-6-7 0,2 4 0 0,-2-2-7 16,3 4 2-16,-5-1 1 0,2 5 3 0,-2 1 0 15,-7 1-1-15,-3 3-4 0,-8 1-1 0,-6 5-2 16,-29 4-2-16,33-3 3 0,-33 3 5 15,0 0 5-15,0 0 5 0,0 0 1 16,-39 10 0-16,9-13-1 0,-7-4-1 0,-4-2 0 16,-6-7 2-16,-3-3-2 0,-1-13 5 0,1 0-4 15,2-8 7-15,0-8-9 0,4-3 6 0,3-9-9 16,6 2 8-16,5-2-10 0,9 6-8 0,5 3 21 16,9 14-42-16,1-2 9 0,6 39-40 0,14-49-34 15,15 49-87-15,-22-27-138 0,-7 27-189 0,58 0 7 16,-58 0 483-16</inkml:trace>
  <inkml:trace contextRef="#ctx0" brushRef="#br0" timeOffset="25012.4381">14344 2707 1422 0,'-25'-35'59'15,"25"35"-15"-15,0 0-2 0,-26 0-3 0,26 0-12 16,-27 33-10-16,8-1-4 0,-3 14 12 16,-4 8 0-16,-3 11-7 0,-2 8 21 15,0 6-27-15,-6 0 21 0,7 4-6 0,-5-2-16 16,5 0 9-16,3-2-17 0,2-7 6 0,8-6-8 15,2-12 6-15,10-10-9 0,3-9 4 0,9-5-7 16,-7-30-1-16,38 34-11 0,-12-31-7 0,13-1-25 16,-3-21-27-16,18 6-49 0,-20-38-90 0,35 18-204 15,-14-13-128-15,-11-16 138 0</inkml:trace>
  <inkml:trace contextRef="#ctx0" brushRef="#br0" timeOffset="25153.0502">14070 3258 1620 0,'-48'7'101'0,"48"-7"-33"0,-39 16-31 16,39-16-14-16,0 0-15 0,0 0-10 0,26-7 2 16,4-7-1-16,15-9 1 0,10-12-3 15,15-6-2-15,8-13-22 0,20 4-33 0,-4-25-85 16,31 17-324-16,-18-6-122 0,-6-8 38 0</inkml:trace>
  <inkml:trace contextRef="#ctx0" brushRef="#br0" timeOffset="25356.2507">15541 2297 1785 0,'0'0'8'0,"-26"0"-17"0,26 0 2 0,0 0 1 15,28-30 8-15,-28 30 0 0,48-36 2 0,-16 19-4 16,3-3 1-16,6-4-19 0,5 6-18 15,-5-8-29-15,12 20-36 0,-27-22-59 0,26 37-153 16,-15-11-197-16,-37 2 1 0,57 9 442 0</inkml:trace>
  <inkml:trace contextRef="#ctx0" brushRef="#br0" timeOffset="25496.8762">15300 2765 1786 0,'-67'16'89'0,"67"-16"-81"0,0 0-13 15,0 0 1-15,0 0 0 0,0 0 7 0,48-5 5 16,-7-13-2-16,14-5 2 0,12-7-8 0,16-9-2 16,13-8-21-16,15 5-44 0,-13-29-130 0,22 24-421 15,-14-6 10-15,2-2 229 0</inkml:trace>
  <inkml:trace contextRef="#ctx0" brushRef="#br0" timeOffset="26012.8202">17619 1814 1442 0,'-25'-23'113'0,"25"23"-43"0,-35-26 0 16,35 26-9-16,-52-25-16 0,18 15-19 0,-8 1-7 15,-4 5-1-15,-5 6 0 0,1 5-1 16,-1 4-1-16,1 6 0 0,0 6-3 0,1 5 5 16,1 4-2-16,6 7 4 0,3-1-4 0,5 5 2 15,7-3-9-15,6 6-9 0,9-9 6 0,6 2-6 16,12-9 0-16,6 0 0 0,-12-30 0 0,50 38 0 15,-13-24 0 1,4-5 0-16,5-5 0 16,5-4 0-16,4-9 0 0,5-9 0 0,4-5 0 0,3-6 0 15,1-8 0-15,-3 0 0 0,-7-2 0 0,-4 0 0 0,-10 2 0 16,-3 4 0-16,-10 3 0 0,-6 3 0 0,-25 27 0 16,30-42 0-16,-30 42 0 0,15-26 0 0,-15 26 0 15,0 0 0-15,0 0 0 0,0 0 0 0,0 0 0 16,0 0 0-16,0 0 0 0,-13 28 0 0,4-2 0 15,0 9 0-15,-1 6 0 0,1 1 0 0,7-3 0 16,8-2 0-16,4-2 0 0,6-5 0 0,9-2 0 16,1-7 0-16,13 1-39 0,-5-26-111 0,35 30-274 15,-19-31-210-15,8-2 6 0,1 5 457 0</inkml:trace>
  <inkml:trace contextRef="#ctx0" brushRef="#br0" timeOffset="35017.3457">13118 4845 1314 0,'-35'-7'139'16,"35"7"-134"-16,0 0-7 0,0 0-5 0,0 0 1 15,0 0 4-15,0 0 6 0,0 0-16 0,0 0 19 16,0 0-19-16,-19 23 16 0,19-23 0 0,-11 48-3 16,4-20 9-16,-7 7 2 0,1 2 13 0,-8 2-3 15,3 5 14-15,-12-4 2 0,2 9 8 0,-11-4-4 16,2 7-1-16,-11-2-18 0,5 3 7 0,-6-8-12 16,3 1 5-16,1-7-8 0,7 0-2 0,2-8-9 15,8-4 2-15,28-27-8 0,-39 40 3 0,39-40-4 16,-13 28 1-16,13-28-3 0,15 27 2 0,-15-27-1 15,42 26-15-15,-10-15 31 0,7-8-35 0,11-4 15 16,6-12 19-16,8-8-29 0,9-11 32 0,3-12-9 16,9-3-7-16,1-10 10 0,-2 6-10 15,-1-3 11-15,-7 1-10 0,-5 4 8 0,-2 1-2 16,-7 4 2-16,-2 5-2 0,-10 6 4 0,-4 8-7 16,-9 4 3-16,-7 5-5 0,-30 16 2 0,34-17 1 15,-34 17 10-15,0 0 1 0,0 0 0 0,0 0-3 16,-43-7-11-16,11 5 0 0,-8 0 0 0,-8 0-1 15,-5-1 2-15,-2-6-3 0,-2-5 3 0,2-6-2 0,2-2 1 16,0-5-2-16,5-6 1 0,7-1-9 16,11-5-17-1,6 4 20-15,13 2-43 0,2-4 13 0,20 10-48 16,-8-15-38-16,34 26-57 0,-22-31-92 0,31 19-237 16,5 13 13-16,-16-15 392 0</inkml:trace>
  <inkml:trace contextRef="#ctx0" brushRef="#br0" timeOffset="35463.9177">13974 4854 1694 0,'0'0'13'0,"0"0"-8"15,0 0-2-15,0 0 4 0,3-28 24 16,-3 28-31-16,29-21 36 0,-29 21-34 0,35-20 9 16,-35 20-1-16,46-14-6 0,-21 11-2 0,-25 3-2 15,43-2 0-15,-43 2 2 0,35 9 0 0,-35-9 3 0,25 19 0 16,-25-19-14-16,19 37 32 0,-13-11-31 0,-3 8 27 16,-3 1-13-16,-3 9-8 15,-5-2 6-15,1 4-8 0,0-2 8 0,0 0-6 16,2-1 6-16,5-6-6 0,3-2 5 0,8-9-4 15,-11-26 4-15,34 37-3 0,-34-37 2 0,51 11-1 16,-19-13 0-16,2-9 2 0,1-6-1 0,-1-4 10 16,1-8-1-16,-5-4 9 0,2-4-4 0,-4-3-1 0,-1-5-1 0,-4 0 5 15,0-5-5-15,-5-2 6 0,-1 0-10 16,-4 0-12-16,-6 4 20 0,-2 4-22 0,-5 4 9 16,-2 3-5-16,-1 5 0 0,-2 4 0 0,5 28 0 0,-7-41 0 15,7 41 0-15,0 0 0 0,0 0 0 0,0 0-11 16,0 0-20-16,0 0-23 0,0 0-12 0,0 0-34 15,0 0-38-15,38 46-107 0,-38-46-271 0,20 30-24 16,10-4 195-16</inkml:trace>
  <inkml:trace contextRef="#ctx0" brushRef="#br0" timeOffset="35667.2572">15173 4879 1555 0,'-44'7'208'0,"44"-7"-170"0,0 0-18 0,0 0-2 16,0 0-5-16,0 0 0 0,0 0 2 0,0 0-1 16,40-36-20-16,-10 24 8 0,8-2-21 0,2-4 20 15,6 8-29-15,-1-8 0 0,3 15-40 0,-11-11-21 16,11 22-37-16,-48-8-52 0,67 9-59 0,-67-9-217 16,0 0-19-16,39 51 283 0</inkml:trace>
  <inkml:trace contextRef="#ctx0" brushRef="#br0" timeOffset="35777.6946">15235 5153 1667 0,'-18'28'141'0,"-12"-15"-75"0,30-13-20 0,-25 14-17 16,25-14-12-16,0 0-10 0,0 0-1 0,0 0 1 15,32 2-3-15,-7-9 0 0,7-4-4 0,10-3-11 16,4-7-20-16,11 10-46 0,-13-24-115 0,34 9-426 16,-18 10 3-16,4-4 166 0</inkml:trace>
  <inkml:trace contextRef="#ctx0" brushRef="#br0" timeOffset="36496.7309">15616 4785 1556 0,'3'-28'34'0,"22"0"0"15,2-14 9-15,17 1-12 0,4-5 5 0,8 4-13 16,-3 3-2-16,2 6-12 0,-7 5 0 0,-4 5-6 16,-8 2 1-16,-2 10-1 0,-6 2 4 0,-28 9 0 15,41-5 0-15,-41 5 0 0,26 11-4 0,-26-11 1 16,16 26-1-16,-16-26 3 0,2 53-4 0,-4-14 4 16,-7 5-8-16,-1 7 7 0,-3 3-8 15,-3 4-7-15,-1 2 25 0,1 4-20 0,-2-3 26 16,4 1-6-16,5-7-8 0,4-6 7 0,6-10-11 15,8-8 4-15,7-6-5 0,-16-25 3 0,52 23 1 16,-17-25 3-16,11-10 6 0,5-11 1 16,6-11 4-16,9-8-6 0,1-12 1 0,4-8-10 15,0-5-9-15,-2-2 16 0,-6-1-20 0,-6 1 19 16,-7 4-7-16,-10 5-4 0,-8 4 0 16,-7 5 0-16,-9 3 0 0,-9 4 0 0,-7 5 0 15,-7 4 0-15,-5 2 0 0,-3 4 0 0,15 29 0 16,-33-44 0-16,33 44 0 0,-27-22 0 0,27 22 0 15,0 0 0-15,0 0-31 0,0 0-20 0,0 0-11 16,0 0-19-16,30 19-34 0,-30-19-65 0,73 37-154 16,-29-20-222-16,9-2 36 0,15 18 404 15</inkml:trace>
  <inkml:trace contextRef="#ctx0" brushRef="#br0" timeOffset="36871.7423">17736 4746 754 0,'-2'-24'105'0,"2"24"17"0,2-46-3 15,-2 46 14-15,-2-46-12 0,2 46-23 0,-13-44-13 16,13 44-15-16,-23-42-6 0,23 42-13 0,-26-26-8 16,26 26-10-16,-30-11-7 0,30 11-7 15,-37 5-8-15,37-5-5 0,-43 25-5 0,18-4 2 16,0 11-4-16,-1 5 6 0,-2 7-3 0,1 5 9 16,-1 4 12-16,1 7-23 0,1 0 24 0,1 5-25 15,0-4 5-15,4 5 8 0,-1-3-12 16,5 2 7-16,4 2-11 0,3-3 7 0,1-3-7 15,4-6 5-15,1-6-21 0,2-7-2 0,8-1-27 16,-6-41-28-16,19 54-49 0,-19-54-78 0,27 34-120 16,-27-34-232-16,0 0 86 0,30 14 373 0</inkml:trace>
  <inkml:trace contextRef="#ctx0" brushRef="#br0" timeOffset="37028.2064">17137 5292 1391 0,'0'0'182'0,"0"0"-79"15,0 0-31-15,0 0-19 0,0 0-15 0,18-33-6 16,-18 33-7-16,39-19-5 0,-9 8-6 0,5-1-5 16,8-4-7-16,5 0-6 0,1-5-14 0,6 7-16 15,-4-11-34-15,18 16-46 0,-21-29-81 16,37 38-163-16,-16-23-190 0,-5-5 28 0,14 17 439 16</inkml:trace>
  <inkml:trace contextRef="#ctx0" brushRef="#br0" timeOffset="37199.9974">18412 4900 1651 0,'0'0'255'16,"-35"14"-241"-16,35-14-11 0,0 0 1 0,0 0-1 16,0 0-2-16,19-35-1 0,-19 35-14 0,52-41 26 15,-10 16-41-15,6-6-3 0,23 15-103 0,-27-37-196 16,29 28-264-16,-8-3-2 0,-5-9 388 0</inkml:trace>
  <inkml:trace contextRef="#ctx0" brushRef="#br0" timeOffset="39513.0259">20929 4702 1746 0,'0'0'22'0,"23"-49"-23"16,7 12 4-16,12-2-5 0,8-5 5 0,7 0-5 15,-1 4 5-15,-2 1-5 0,-3 6 5 0,-3 3-5 16,-6 3 5-16,-5 8-5 0,-6 5 6 16,-7 7 0-16,-24 7 2 0,27 0 1 0,-27 0 0 15,0 0 2-15,5 33-2 0,-8-5 5 16,-8 8-7-16,-3 4 4 0,-4 4-4 0,-3 7 7 15,-2 2-4-15,0 7 11 0,-2 3-9 0,2 3-4 16,4-7 22-16,6 3-25 0,8-11 21 0,8 0-12 16,6-9-9-16,9-8 3 0,9-6-5 0,3-7 4 15,9-8-2-15,3-5 5 0,4-9 6 0,7-6 3 16,0-13 3-16,6-8-19 0,-1-9-1 16,1-9 0-16,-3-8 0 0,3-6 0 0,-4-9 0 15,-2-1 0-15,-4-3 0 0,-6 3 0 0,-11 3 0 16,-6 5 0-16,-10 1 0 0,-3 4 0 15,-8 5 0-15,-5 2 0 0,-2 8 0 0,-1 5 0 16,-3 5 0-16,1 2 0 0,5 30 0 0,-12-37 0 16,12 37-31-16,0 0-19 0,0 0-45 0,0 0-86 15,0 0-182-15,-13 39-228 0,8-11 28 16,9 18 391-16</inkml:trace>
  <inkml:trace contextRef="#ctx0" brushRef="#br0" timeOffset="39717.631">22448 4764 1746 0,'0'0'39'16,"-28"35"-14"-16,28-35-27 0,-27 44 33 16,17-12-25-16,-6-4 9 0,5 2 1 0,1 4-8 15,3-1 1-15,3-3-9 0,8-5 0 0,-4-25-7 16,21 33-6-16,-21-33-14 0,42 14-26 0,-1-1-79 15,-21-43-146-15,26 12-311 0,7-10 36 16,0-21 313-16</inkml:trace>
  <inkml:trace contextRef="#ctx0" brushRef="#br0" timeOffset="39859.41">23084 4211 1958 0,'-46'0'65'0,"4"0"-41"0,-1 0-24 0,9 2 0 16,8-2 0-16,26 0 0 0,-41-2 0 15,41 2-4-15,0 0-64 0,-32-16-77 0,57 30-186 16,-25-14-292-16,23-26 17 0,2 22 337 0</inkml:trace>
  <inkml:trace contextRef="#ctx0" brushRef="#br0" timeOffset="42598.2854">13069 6506 909 0,'5'-35'194'0,"-5"35"-135"0,0 0-7 0,20-27 3 16,-20 27-1-16,0 0-6 0,0 0-8 0,0 0-5 16,0 0-2-16,0 0 0 0,0 0-4 0,0 0-7 15,7 32-6-15,-13-4 4 0,-10 0-2 0,2 8 10 16,-5-1 15-16,1 4-32 0,-8-6 31 15,4 8-30-15,-6-6 7 0,1 5 6 0,-4-1-11 16,-1 2 2-16,-6 1-7 0,0 2 4 0,-1 0-4 16,-2 2 5-16,2-1-7 0,2-1 6 0,1-5-8 15,8-4 5-15,5-5-5 0,23-30 0 0,-23 36-3 16,23-36-1-16,0 0-1 0,0 0 0 0,46 24 0 16,-12-22 1-16,8-6-2 0,9-3 2 15,4-3 1-15,7-8-2 0,2 1 2 16,3-4-3-16,2-2 4 0,2-2-6 0,-2-3 5 15,-1-2-4-15,-3 0 3 0,-1 0-2 0,-2 4 3 16,-4-1-3-16,-1 1 4 0,-6 3-4 0,-6 5 4 16,-6 2-3-16,-11 4 1 0,-28 12-1 0,30-16 1 15,-30 16 3-15,0 0-1 0,0 0-1 0,0 0-1 16,-34-28-4-16,8 17 0 0,-6 3 1 16,-5-1 0-16,-4 0 0 0,-7-5 2 0,0 3-4 15,1 3 6-15,-1-8-3 0,5 0 1 0,4-5-3 16,4 3-2-16,8-1-8 0,27 19-25 15,-35-46 10-15,35 46-74 0,-2-53-22 0,34 44-129 16,-25-19-338-16,25-9 64 0,14 12 285 0</inkml:trace>
  <inkml:trace contextRef="#ctx0" brushRef="#br0" timeOffset="43145.2844">14029 6795 1430 0,'0'0'35'15,"-18"-30"-34"-15,18 30 4 0,16-46 2 0,0 16 11 16,5 2 24-16,0-6-23 0,8 6 37 0,-6-5-27 16,7 6 8-16,-5-3-1 0,1 13-11 15,-26 17-4-15,45-30-7 0,-45 30-3 0,26-11-6 16,-26 11-1-16,0 0 1 0,0 0 0 15,20 27 4-15,-20-27-3 0,-2 42 1 0,-3-7-6 16,-1 2-11-16,-4 5 31 0,1 4-22 0,-2 2 30 16,2 5-9-16,2-2-9 0,4-2 4 0,4-3-7 15,3-2 3-15,7-4-8 0,3-1 5 0,3-7-4 16,5-7 4-16,4-8-3 0,4-5 1 0,4-8-2 16,3-6 0-16,4-8 6 0,1-6-1 0,-1-11 0 15,2-4-3-15,-4-8 1 0,-2-5-5 16,-2-2 4-16,-3-7-4 0,-4-3 4 0,-1 1-10 15,-4-3-4-15,-2 2 17 0,-3-2-19 16,-2 3 21-16,-4 1-8 0,1 2-9 0,-4 7 1 16,-2 2-9-16,2 8-4 0,-4 5-10 0,-5 30-7 15,11-44-12-15,-11 44-23 0,0 0-28 0,26-7-45 16,-26 7-66-16,0 0-143 0,27 28-173 16,-27-28 58-16,17 60 453 0</inkml:trace>
  <inkml:trace contextRef="#ctx0" brushRef="#br0" timeOffset="43364.1057">15366 6538 1417 0,'0'0'267'16,"0"0"-229"-16,0 0-19 0,0 0-4 0,0 0-8 15,-16-25-4-15,16 25-4 0,0 0 2 0,34-35-3 16,-34 35 3-16,53-27-2 0,-20 13 2 0,5 5-4 15,-1 1-11-15,-4-1-15 0,5 9-14 0,-10-9-15 16,9 16-22-16,-37-7-36 0,53 7-62 0,-53-7-116 16,0 0-182-16,25 18 23 0,-25-18 433 15</inkml:trace>
  <inkml:trace contextRef="#ctx0" brushRef="#br0" timeOffset="43504.7075">15120 6922 1579 0,'-11'33'91'15,"11"-33"-64"-15,-26 32-8 0,26-32-11 16,0 0-5-16,30 19-3 0,-30-19-1 0,60-10-2 16,-19-6-10-16,15-4-32 0,-3-18-78 0,36 20-259 15,-15-17-175-15,1-6 9 0,12 18 494 0</inkml:trace>
  <inkml:trace contextRef="#ctx0" brushRef="#br0" timeOffset="45001.5514">15878 7844 765 0,'0'0'176'0,"0"0"-97"0,0 0-18 16,0 0 10-16,21-24 22 0,4 17-2 0,-11-20-10 15,21 4-14-15,-6-22-2 0,15 1-16 16,-1-20-21-16,13-3 17 0,6-15-32 0,11-3 20 16,1-12-6-16,9 0-18 0,-1-3 12 0,6-1-19 15,-3 5 12-15,-1 2-14 0,-6 6-6 0,-4 5 22 0,-5 6-24 16,-5 8 22-16,-6 4-6 0,-5 7-11 0,-7 5 12 15,-1 6-10-15,-10 3 6 0,-5 7-6 0,-7 5 4 16,-5 9-3-16,-18 23 4 0,19-30 4 16,-19 30 3-16,0 0 2 0,-3-30 2 0,3 30-6 15,0 0 1-15,0 0-3 0,-27-30 1 0,27 30-2 16,0 0-1-16,-26-16-2 0,26 16 0 0,0 0 0 16,0 0-2-16,0 0 1 0,-25-9 0 0,25 9-2 0,0 0 0 15,0 0-2-15,0 0-1 0,0 0 2 0,0 0-2 16,0 0 1-16,0 0 2 0,0 0-1 15,0 0 0-15,0 0 2 0,0 0 1 0,0 0-1 16,0 0 1-16,0 0-1 0,0 0-3 0,-32 23 1 16,32-23 0-16,-42 25 1 0,15-11 1 0,0 0 1 15,-3 2-2-15,0 2 0 0,0 1 0 0,2 4 1 16,-1-2-2-16,3 0 5 0,1-1-2 0,25-20 4 31,-39 26-2-31,39-26-2 0,0 0-2 0,0 0-1 16,0 0-2-16,0 0 1 0,0 0 2 15,0 0-1-15,53-16 2 0,-19-5-2 0,8-7 5 16,6-6-6-16,7 1 6 0,7-6-6 0,0-1 6 16,4-3-5-16,-4 6 6 0,-2-1-5 0,-5 4 6 15,-6 4-4-15,-6 6 4 0,-6 2-2 0,-7 8 3 0,-30 14 0 16,41-15 1-16,-41 15 0 0,0 0 3 0,0 0 0 16,0 0-2-16,0 0 1 0,-5 45-6 15,-11-13-2-15,-6 7-2 0,-6 7 0 0,-4 3 0 16,-1 7 0-16,-3 2-1 0,1 4 2 0,1 0-1 15,2-6 0-15,2-1 0 0,4-8 0 0,6-6-4 16,6-4-2-16,7-6-17 16,7-31-9-16,7 44-30 0,-7-44-32 0,37 37-76 15,-37-37-153-15,43-10-251 0,-4 6 9 0,-9-22 372 16</inkml:trace>
  <inkml:trace contextRef="#ctx0" brushRef="#br0" timeOffset="45594.5336">18177 6902 731 0,'0'0'253'15,"0"0"-89"-15,0 0-33 0,0 0 0 0,0 0-8 16,0 0-19-16,0 0-13 0,0 0-26 0,46 21-16 16,-20-17-16-16,8 1-11 0,5-5-10 15,7 0-4-15,7-5-3 0,9-2-4 0,7-7 1 16,4-4-6-16,5-3-8 0,-2-5-19 15,7 8-35-15,-16-16-48 0,20 33-77 0,-36-33-169 16,17 17-201 0,-1 11 68-16,-26-18 401 0</inkml:trace>
  <inkml:trace contextRef="#ctx0" brushRef="#br0" timeOffset="46906.0857">19930 5867 365 0,'0'0'131'0,"-9"-29"-53"15,9 29 12-15,0 0 0 0,0 0 7 0,0 0-13 16,0 0-6-16,0 0-16 0,0 0-6 16,0 0-12-16,0 0-10 0,0 0-13 0,0 0-8 15,0 0-6-15,0 0 3 0,0 0 10 0,0 0 9 16,0 0 4-16,0 0 3 0,0 0-7 0,0 0-6 16,0 0 0-16,23 30-4 0,-23-30 2 15,13 27-3-15,-13-27 1 0,14 33-4 0,-14-33 1 16,17 41-5-16,-17-41 1 0,20 46-2 15,-13-22-1-15,5 3-6 0,-3-1 6 0,0 4-10 16,3 2 7-16,-3-2-7 0,2 0 5 0,0 3-5 16,-1-5 4-16,4 0-4 0,-1 1 4 0,1-3-4 15,4 2 5-15,-4 0-4 0,4-1 4 0,-1 3-3 16,4-2 7-16,-1 0-4 0,-1 2 6 0,1-2-7 16,-1 6-15-16,1-4 30 0,-2 1-32 0,1 5 33 15,1-1-13-15,-3 2-6 0,1 0 7 16,1 0-6-16,-1 1 5 0,2-1-3 0,-1 0 7 15,-1-1-5-15,1 1 8 0,-1-6-5 16,2 3 4-16,-1-3-5 0,2 1 4 0,-3-2-6 16,1 0 4-16,3-2-7 0,-1 4 5 0,0-2-6 15,-1 0 5-15,1 0-4 0,-2-4 2 0,1 6-5 16,-1-4 4-16,1 2-4 0,-1-4-10 0,1 3 30 16,-2-3-32-16,-1 2 30 0,-1-3-16 15,-3 3-1-15,1-2 4 0,-4-1-2 0,-10-25 5 16,23 48-8-16,-14-24 6 0,-9-24-6 0,13 41 3 15,-13-41-2-15,9 35 1 0,-9-35-2 0,7 25 1 16,-7-25-1-16,0 0 0 0,0 0-4 16,0 0-7-16,0 0-12 0,0 0-14 0,0 0-22 15,0 0-30-15,31 1-62 0,-45-32-104 16,14 31-267-16,0-34 44 0,-16 1 293 0</inkml:trace>
  <inkml:trace contextRef="#ctx0" brushRef="#br0" timeOffset="47640.6993">19907 6052 667 0,'-11'-34'172'0,"11"34"-74"0,-5-28-4 15,5 28-4-15,0 0 0 0,0 0-16 16,-2-32-11-16,2 32-9 0,0 0-8 0,0 0-6 15,0 0-8-15,0 0-8 0,0 0-5 0,0 0-3 16,0 0-5-16,0 0-5 0,0 0-3 0,0 0 1 16,-23 32 4-16,23-32 7 0,-12 39 1 15,6-15 4-15,-2 1-7 0,1 7 4 0,-1-1-7 16,3 8 4-16,-2-2-5 0,4 0 4 16,-3-5-6-16,3-1 5 0,-1-4-9 0,4-27 4 15,-2 40-9-15,2-40 6 0,6 32-4 0,-6-32 1 16,0 0 0-16,0 0-2 0,0 0 1 0,0 0 2 15,0 0 2-15,0 0 4 0,0 0 3 0,24-10 1 16,-24 10 1-16,11-44-4 0,-7 19 1 0,3-5-5 16,-4-4 6-16,4-1-3 0,-3-2 7 0,1 2-4 15,1-4 3-15,-1 6-3 0,2-2 2 16,2 6-4-16,-2 3 4 0,2 1-5 0,-9 25 2 16,16-35-4-16,-16 35-1 0,0 0-3 15,0 0 1-15,28-23 0 0,-28 23 0 0,0 0 1 16,0 0-2-16,34 32 2 0,-34-32-2 0,31 37 4 15,-31-37-3-15,45 49 1 0,-19-22-5 0,3 1 0 16,1-2-1-16,5 2 3 0,4-1-8 0,4-6-10 16,4 0-21-16,-2-12-31 0,15 14-56 15,-23-34-112-15,18 24-356 0,-5-6 19 0,-10-11 224 16</inkml:trace>
  <inkml:trace contextRef="#ctx0" brushRef="#br0" timeOffset="51251.7608">12245 8468 782 0,'0'0'217'0,"0"0"-85"0,0 0-30 15,0 0-4-15,0 0-31 0,0 0 7 0,0 0-29 16,0 0 8-16,0 0-10 0,0 0-9 0,0 0-7 16,0 0-5-16,0 0-1 0,0 0-3 0,0 0-4 15,0 0-5-15,0 0-5 0,0 0-19 0,-17 35 31 16,2-5-31-16,-4 5 32 0,-6 6-12 0,-5 3-4 15,-4 2 9-15,-6 5-7 16,-1 0 9-16,-7 2-11 0,-1 3 7 0,-5 0-2 16,0-1 7-16,-1-2-5 0,3-2 9 0,1-5-12 15,7-2 7-15,5-2-4 0,7-9 4 0,9-4-4 16,23-29-1-16,-20 30-6 0,20-30-1 0,0 0-1 16,32 21 1-16,-4-14-1 0,8-4 0 0,8-3 0 15,6-3 2-15,5-4 2 0,8-2-3 16,3-5 1-16,3-2-2 0,2-2 2 0,0-1-2 15,-2 0 4-15,0-3-3 0,-2 1 0 0,-5 0-2 16,0-3 5-16,-3 2-4 0,-1-1 3 0,-3 4-1 16,-2 1 2-16,-2 1-4 0,-5 3 0 0,-7 1-4 15,-1 3 1-15,-8 1-2 0,-30 9 1 16,40-14-3-16,-40 14 2 0,0 0-1 0,0 0 4 16,0 0 2-16,0-37 2 0,0 37-2 15,-40-42 1-15,10 12-3 0,-8 2 4 0,-2-8-3 16,-8 3 6-16,-5-2-7 0,-6-8 5 0,-1 1-7 15,-2-4 8-15,2-1-7 0,3 3-11 0,4 0 28 16,7 5-34-16,5 6 23 0,13 8-19 0,3 6-13 16,25 19-23-16,0 0-30 0,0 0-40 0,-19-25-82 15,52 37-157-15,-3-1-163 0,1-15 88 0,29 29 437 16</inkml:trace>
  <inkml:trace contextRef="#ctx0" brushRef="#br0" timeOffset="51892.4475">13345 8662 1280 0,'-28'-46'42'0,"28"46"-9"0,7-49 10 0,11 22 15 16,-2 1-13-16,12 1 9 0,-2-5-42 0,10 11 15 15,-4-9-16-15,7 12 15 0,-4-4 3 16,6 6-8-16,-4 4-3 0,0 1-6 0,-7 5-5 16,-3 4-3-16,-27 0-3 0,35 11 2 0,-35-11 2 15,0 0 4-15,20 35 1 0,-20-35 2 16,-5 42-5-16,-6-12-16 0,-3 6 29 0,-4 4-26 15,-3 4 32-15,3 2-12 0,-1 3-9 0,1 1 9 16,2-1-10-16,5 2 7 0,4-4-8 0,5 3 1 16,8-4-6-16,3-6 5 0,7-6-4 0,7-10 3 15,5-3-2-15,4-7 1 0,7-7-2 0,1-7 4 16,5-7 1-16,3-5 2 0,-1-11 9 0,3-3-1 16,-2-13 7-16,-2 0-7 15,-5-10 5-15,-4-2-7 0,-4-4 5 0,-1 1-8 16,-3-1 4-16,-5-1-11 0,-1-1-10 0,-3 3 20 15,-6 1-23-15,0 9 22 0,-3 2-9 0,-4 6-4 16,-2 7 4-16,-1 4-5 0,-4 25-1 0,2-30-7 16,-2 30-11-16,0 0-8 0,0 0-21 0,0 0-13 15,0 0-27-15,0 0-24 0,23 33-49 0,-23-33-62 16,32 14-283-16,-4 11 2 0,-28-25 293 16</inkml:trace>
  <inkml:trace contextRef="#ctx0" brushRef="#br0" timeOffset="52111.2119">14962 8646 1549 0,'-60'2'79'16,"60"-2"-50"-16,-25 1-16 0,25-1 0 0,0 0-4 15,0 0 1-15,41-21 6 0,-15 12-2 0,3-3-2 16,8 3-6-16,0-3-5 0,4 1-4 0,3 3-8 15,-1-5-14-15,3 10-21 0,-11-11-27 0,11 24-33 16,-46-10-35-16,60-3-94 0,-60 3-114 16,0 0-125-16,20 26 187 0,-20-26 287 0</inkml:trace>
  <inkml:trace contextRef="#ctx0" brushRef="#br0" timeOffset="52236.272">14746 9023 1294 0,'-35'9'261'16,"35"-9"-212"-16,-34 31-25 0,34-31 1 0,0 0-12 15,39 14-4-15,-9-17-5 0,9-8-5 16,9-3 2-16,9-7-5 0,12-2-8 0,7-10-12 16,16 10-41-16,-11-28-137 0,15 10-346 0,14 4 6 15,-9-12 261-15</inkml:trace>
  <inkml:trace contextRef="#ctx0" brushRef="#br0" timeOffset="52767.4498">17199 8045 762 0,'0'0'179'0,"0"0"-127"0,11-28 2 16,-11 28 14-16,0 0 4 0,0 0-6 0,0 0-13 16,-11 34-2-16,11-34-1 0,-21 54 7 0,-4-19-9 15,5 16-1-15,-11-1-10 0,-1 17 8 0,-13 5 10 16,1 12-26-16,-16 3 17 0,0 11-25 0,-16-1-3 15,-1 11 12-15,-11 1-20 0,-1 2 12 0,-3-2-19 16,0-5-4-16,5-4 14 0,4-6-18 16,12-10 17-16,9-8-5 0,11-11-13 0,10-9 2 15,11-8-14-15,7-13-10 0,18-1-41 0,5-34-37 16,12 30-88-16,-12-30-124 0,23-30-227 0,14 17 39 16,-10-29 400-16</inkml:trace>
  <inkml:trace contextRef="#ctx0" brushRef="#br0" timeOffset="53236.2049">17224 7964 852 0,'-30'0'129'15,"30"0"-14"-15,-30-5-13 0,30 5-16 0,-34 3-19 16,9 3-19-16,25-6-5 0,-49 30-4 0,22-4 2 16,-8-5-8-16,1 11-2 0,-9-4-5 15,3 9 6-15,-12-3-3 0,4 4 8 0,-5-4-8 16,6 6 2-16,0-8-9 0,9-2-1 0,6-7-8 15,32-23-1-15,-32 26-9 0,32-26 0 0,0 0-2 16,0 0 0-16,42-3 3 0,-8-8-3 0,10-10 2 16,13-5-2-16,5-8 4 0,7-1-1 0,4-4 6 15,-3 0-5-15,1-1 7 0,-2 3-7 16,-1 2 5-16,-5 1-7 0,-6 6 4 16,-4 3-6-16,-9 8 3 0,-5 4 0 0,-10 8 1 15,-29 5 2-15,32 9 1 0,-32-9 3 0,7 35-4 16,-11-8 4-16,-5 6-8 0,-3 2 2 0,-8 8-8 15,-3 2 4-15,-3 5-6 0,-3-3-4 0,1 8-17 16,-4-8-7-16,9 13-23 0,-7-16-52 0,27 13-33 16,-24-29-126-16,41 5-297 0,-1 1 54 15,-13-34 250-15</inkml:trace>
  <inkml:trace contextRef="#ctx0" brushRef="#br0" timeOffset="54422.5902">18386 8667 681 0,'-9'-25'119'0,"9"25"-24"0,0 0 6 16,0 0-11-16,-9-26-4 0,9 26-15 15,0 0-9-15,0 0-5 0,0 0-5 0,0 0-5 0,0 0-8 16,0 0-8-16,0 0-7 0,0 0-6 0,0 0 0 15,0 0 4-15,-4 28 1 0,8 2 7 0,-4 2-11 16,0 10 4-16,-4 2-14 0,3 7 0 0,-7 9-9 16,1 0 5-16,-3 0-9 0,-4-2 8 0,-2-4-10 15,-2-2 9-15,2-1-22 0,-5-9-3 0,7 2-18 16,-6-12-28-16,17 6-6 0,3-38-51 16,-6 48-68-16,6-48-133 0,0 0-151 0,0 0 94 15,0 0 383 1</inkml:trace>
  <inkml:trace contextRef="#ctx0" brushRef="#br0" timeOffset="54581.3723">18205 9070 1551 0,'0'0'116'15,"-53"23"-31"-15,53-23-17 0,-30 18-18 0,30-18-19 16,0 0-18-16,0 0-8 0,5 26-6 0,-5-26 2 16,35 18-1-16,-3-13 0 0,13-5-1 15,8-3-10 1,14-4-27-16,0-13-47 0,31 18-92 0,-26-38-213 15,36 15-178-15,-1-3 28 0,-8-16 432 0</inkml:trace>
  <inkml:trace contextRef="#ctx0" brushRef="#br0" timeOffset="57848.9915">15178 9493 747 0,'0'0'278'16,"-2"-25"-215"-16,2 25-7 0,-5-26 17 0,5 26-21 15,2-30 13-15,-2 30-22 0,14-39-5 0,-14 39-16 16,23-39 18-16,-23 39-20 0,25-40 9 16,-25 40-3-16,28-32-10 0,-28 32-2 0,29-26-7 15,-29 26-2-15,0 0-3 0,28-21-1 16,-28 21-1-16,0 0 0 0,0 0 0 0,0 0 1 15,0 0 0-15,0 0 0 0,0 0 2 0,0 0-4 16,14 31 2-16,-14-31 0 0,0 0 1 0,9 36-1 16,-9-36 2-16,7 28-4 0,-7-28 2 0,9 26-2 15,-9-26 2-15,10 25-1 0,-10-25 2 16,0 0 16-16,18 26-17 0,-18-26 17 0,0 0-17 16,0 0 0-16,0 0-18 0,27 18 22 0,-27-18-20 15,0 0 21-15,25-4 23 0,-25 4-20 0,0 0 20 16,30-21-38-16,-30 21 13 0,28-28-16 0,-28 28 11 15,39-42 4-15,-20 17-3 0,4-3 1 0,-1 2-2 16,1-1 4-16,-2 1-4 0,-2 1 6 16,-3 0-6-16,-1 1 5 0,-15 24-3 15,21-46 5-15,-21 46-2 0,14-42 6 0,-14 42-1 16,7-37 3-16,-7 37-3 0,-2-39 3 0,2 39-6 16,-5-32 3-16,5 32-4 0,-9-24 0 0,9 24-2 15,0 0 0-15,-12-25-2 0,12 25 1 0,0 0-3 16,0 0 1-16,0 0 0 0,0 0 0 0,0 0-2 15,0 0 0-15,0 0 0 0,0 0-1 16,0 0 5-16,9 25-2 0,-9-25 0 0,0 0-1 16,0 0 1-16,28 24-1 0,-28-24 2 0,0 0 0 15,0 0 0-15,28 7 0 0,-28-7-2 0,0 0 2 16,0 0-2-16,0 0 1 0,27-9 1 16,-27 9-1-16,0 0 1 0,0 0 0 0,0 0-2 15,0 0-6-15,0 0-14 0,0 0-19 0,0 0-21 16,0 0-28-16,0 0-13 0,0 0-15 15,0 0-11-15,25 32-23 0,-25-32-33 0,0 0-100 16,44 37-107-16,-44-37 183 0,46 16 208 0</inkml:trace>
  <inkml:trace contextRef="#ctx0" brushRef="#br0" timeOffset="58345.9917">15924 9336 647 0,'3'-30'39'0,"-3"30"5"16,0 0 11-16,-5-30 20 0,5 30-10 0,0 0-4 15,-16-30-7-15,16 30 4 0,0 0 4 0,0 0 2 16,-39-17-4-16,39 17-6 0,-23 2-6 16,23-2-6-16,-28 10-6 0,28-10-3 0,-30 19-7 15,30-19-1-15,-29 30-9 0,29-30-2 0,-28 48 9 0,16-23-37 0,-3 8 32 16,1 2-34-16,2 2 17 0,1 4 6 0,1-2-8 16,1 3 5-16,0 0-7 0,4 2 6 0,-1-2-7 15,3-5-3-15,3 6-15 0,-2-6 3 0,7 3-20 31,-6-12-12-31,11 4-44 0,-10-32-52 16,14 30-136-16,-14-30-149 0,0 0 9 0,30 33 346 16</inkml:trace>
  <inkml:trace contextRef="#ctx0" brushRef="#br0" timeOffset="58510.8002">15582 9722 1125 0,'-34'-16'146'0,"34"16"-25"16,-33-5-7-16,33 5-11 0,0 0-29 15,0 0-27-15,0 0-27 0,0 0-15 0,0 0-4 16,0 0-1-16,35 5 0 0,-7-8 0 0,10-3 0 16,4-4-1-16,11-4-11 0,2-9-30 0,18 7-47 15,-15-30-97-15,38 20-266 0,-13-8-77 0,-1-10 85 0</inkml:trace>
  <inkml:trace contextRef="#ctx0" brushRef="#br0" timeOffset="75270.5538">19455 7818 566 0,'0'0'70'0,"0"0"-28"15,0 0-9-15,0 0 1 0,0 0 12 0,0 0 7 16,0 0 4-16,0 0-4 0,0 0-7 0,0 0-13 15,0 0-9-15,0 0-6 0,0 0 2 0,0 0 3 16,0 0 3-16,0 0-1 0,0 0-1 16,0 0-1-16,0 0 1 0,0 0 3 0,29 26-2 15,-29-26 1-15,19 29-4 0,-19-29 1 16,23 35-5-16,-23-35 1 0,27 49-9 0,-11-21 1 16,-2 4-6-16,2 2 5 0,0-3-4 0,1 6 8 15,-2-5-5-15,2 3 8 0,-3-3-8 0,2 1 8 16,-1 1-9-16,1-3 4 0,-2 3-7 0,0-4 1 15,0 2 7-15,-2 1-34 0,1-3 36 16,-1 0-33-16,1-5 22 0,-1 1 6 0,-1 0-6 16,1 3 5-16,-1-1-9 0,1 2 5 0,2 0-5 15,-1 0 5-15,-1 0-5 0,0-1 6 0,-3 0-2 16,2-3 7-16,-2 4 0 0,1-2 5 0,-1 2-5 16,2 0 2-16,-6-4-7 0,4 4 3 15,-4-5-2-15,-5-25 3 0,18 46-5 16,-18-46 1-16,18 44-5 0,-18-44 3 0,17 42-5 15,-17-42 4-15,16 41-4 0,-16-41 4 0,16 40-4 16,-16-40 3-16,18 35-4 0,-18-35 3 0,20 30 13 16,-20-30-36-16,17 27 37 0,-17-27-37 0,16 23 22 15,-16-23 2-15,0 0-3 0,23 33 1 0,-23-33-1 16,0 0 2-16,25 28-1 0,-25-28 1 0,0 0-1 16,23 32 4-16,-23-32-3 0,0 0 4 15,16 28 0-15,-16-28 1 0,0 0-1 0,12 30 1 16,-12-30-4-16,0 0 4 0,13 34-3 0,-13-34 5 15,10 30-3-15,-10-30 1 0,13 37-3 16,-13-37 3-16,16 40-1 0,-16-40 4 0,16 41-4 16,-16-41 1-16,16 31-5 0,-16-31 1 0,0 0-4 15,19 30 3-15,-19-30-2 0,0 0 1 0,0 0-1 16,0 0 0-16,0 0-2 0,0 0-1 16,0 0 2-16,0 0-2 0,0 0 0 0,0 0-2 15,0 0-6-15,0 0-4 0,0 0 0 0,0 0-1 16,0 0 5-16,0 0 5 0,0 0 1 0,0 0-2 15,0 0-5-15,0 0-1 0,0 0-2 0,0 0 5 16,18 35 1-16,-18-35 5 0,9 25-3 0,-9-25-4 16,0 0-18-16,0 0-11 0,0 0-15 15,0 0-18-15,0 0-28 0,12-46-76 16,-7 13-280-16,-5 33 23 0,-10-55 245 0</inkml:trace>
  <inkml:trace contextRef="#ctx0" brushRef="#br0" timeOffset="75770.6963">20008 9553 766 0,'0'0'87'0,"0"0"-28"16,0 0 2-16,0 0 21 0,5-25 4 0,-5 25 1 16,-3-30-18-16,3 30-12 0,-4-33-17 0,4 33-14 15,-3-28-7-15,3 28 1 0,0 0 1 16,-4-27 6-16,4 27 7 0,0 0 5 0,0 0 2 15,0 0-3-15,0 0-6 0,0 0-10 0,0 0-7 16,0 0-7-16,0 0-1 0,9 28-1 16,-9-28 4-16,10 41-1 0,1-16 5 0,2-1-4 15,2 4 4-15,3 4-6 0,2 0 3 0,1-1-5 16,2 1 4-16,0-2-3 0,0-5 3 0,-2 1-5 16,-21-26 1-16,43 35-7 0,-43-35 3 15,37 18-4-15,-37-18 1 0,28 0 4 0,-28 0-3 16,25-16 4-16,-25 16 1 0,20-35 4 0,-12 7-2 15,-4-4 4-15,-2-5-8 0,-4-5 1 0,-2-4-6 16,-1-2 4-16,-2 1-7 0,0 3 5 0,-2 3-10 16,2 6-12-16,-4 3 18 0,8 8-43 0,-8-4 19 15,11 28-36-15,-9-46-18 0,9 46-29 16,-1-46-55-16,1 46-115 0,39-23-230 16,-32-5 60-16,19 26 321 0</inkml:trace>
  <inkml:trace contextRef="#ctx0" brushRef="#br0" timeOffset="76567.6204">20440 8817 1097 0,'0'0'184'16,"0"0"-129"-16,0 0-17 0,0 0-2 0,0 0 0 15,0 0 9-15,0 0 3 0,0 0-2 0,0 0-5 16,0 0-2-16,0 0-4 0,0 0-5 0,0 0-1 16,0 0-5-16,34 5-7 0,-34-5-4 15,35-2-5-15,-35 2-5 0,44 0-2 0,-19 0 0 16,0 0 0-16,-25 0 0 0,48 4 0 0,-48-4-3 16,48 8-1-16,-24 0-13 0,-24-8-12 0,45 17-26 15,-45-17-31-15,44 27-64 0,-44-27-114 0,26 3-263 16,-26-3 27-16,31 9 296 0</inkml:trace>
  <inkml:trace contextRef="#ctx0" brushRef="#br0" timeOffset="77534.7511">21086 8778 986 0,'0'0'125'0,"0"0"-30"0,0-35-11 15,0 35-5-15,13-25-9 0,-13 25-21 0,0 0-13 16,26-30-13-16,-26 30-4 0,0 0-4 0,0 0-5 15,0 0-1 1,0 0-2-16,27-18 2 0,-27 18 1 16,0 0-2-16,0 0-2 0,0 0-2 0,0 0-2 15,0 0-1-15,28 18-1 0,-28-18 1 0,0 0 1 16,0 0 2-16,27 30-3 0,-27-30 4 0,12 25-2 16,-12-25 0-16,14 31-1 0,-14-31 2 0,11 43-4 15,-7-20 3-15,-1 6-5 0,-1 5 4 0,-2 1-5 0,2 4 7 16,-4-2-7-16,2 2 5 15,0-4-3-15,-2 0 5 0,2-3 1 0,4-2 8 16,-4-30-3-16,7 44 3 0,-7-44-7 0,0 0 0 16,19 28-5-16,-19-28 0 0,0 0 1 0,32 0-2 15,-32 0 5-15,27-19 0 0,-27 19 5 0,33-41-2 16,-17 13 5-16,4-4-4 0,-6-1 4 0,2-4-4 0,-4 2 5 16,-1-6-4-16,-2 0 2 0,0 1-4 0,-4 1 2 15,0 2-7-15,-3 6 4 0,0-1-6 0,-4 4 6 16,-2 3-4-16,1-1 6 0,3 26-6 15,-7-43 3-15,7 43-3 0,-4-40 0 0,4 40-1 16,2-37 0-16,-2 37-3 0,11-37 1 0,-11 37-3 16,16-30 4-16,-16 30-3 0,21-27 1 0,-21 27-1 15,25-22-15-15,-25 22-1 0,28-14-33 0,-28 14 2 16,35 0-71 0,-35 0-105-16,25-18-335 0,-25 18 9 15,25-4 241-15</inkml:trace>
  <inkml:trace contextRef="#ctx0" brushRef="#br0" timeOffset="77867.5681">21848 8933 866 0,'0'0'281'0,"0"0"-173"0,-23-30-9 15,23 30-1-15,0 0-12 0,0 0-22 0,-35 19-24 16,35-19-4-16,-22 43-4 0,13-17 0 0,-3 4-7 16,3 3 1-16,-1 1-10 0,2 5 3 0,0-2-8 15,2 0 4-15,5 0-10 0,-1-7 2 0,2-1-6 16,0-29-19-16,9 43 16 0,-9-43-19 0,19 26 27 15,-19-26-18-15,27 11 2 0,-27-11-11 0,37-11-48 16,-21-14-2-16,21 15-97 0,-26-41-121 16,19 7-225-16,2-2 11 0,-11-23 329 0</inkml:trace>
  <inkml:trace contextRef="#ctx0" brushRef="#br0" timeOffset="77993.758">21977 8533 1715 0,'0'0'92'0,"-40"18"-32"15,40-18-9-15,-29 12-17 0,29-12-12 0,0 0-14 16,0 0-7-16,0 0-8 0,0 0-15 0,0 0-28 16,0 0-44-16,0 0-86 0,0 0-285 0,0 0-125 15,0 0 65-15,18-44 476 0</inkml:trace>
  <inkml:trace contextRef="#ctx0" brushRef="#br0" timeOffset="81792.4444">1940 14391 727 0,'0'0'107'0,"0"0"-46"0,-25-5-26 0,25 5-18 16,0 0-10-16,0 0 10 0,0 0 18 0,23-25 10 16,-13 0 23-16,15 2-1 0,-2-21 6 0,18 2-11 15,-4-20-1-15,18-1-16 0,0-16-14 0,12 3 24 16,2-19-26-16,11 3 18 0,1-17-5 0,12 5-22 31,-5-8 16-31,10 4-16 0,-8-5-4 16,6 2 16-16,-4-3-21 0,-4 1 10 0,1-7-1 15,-4 1-22-15,3-1 18 0,-1-2-19 0,-2 6-2 16,2-2 15-16,-2 0-18 0,2-2 16 0,-4 6-1 0,-2-4-15 16,6 2 16-16,-5-4-18 0,3 4-2 0,3-1 15 15,2-1-15-15,6 6 17 0,2-6 3 0,2 7-16 16,1-2 15-16,-7 9-16 0,-3 7-3 0,-8 7 21 15,-7 9-21-15,-5 9 24 0,-9 5-6 16,-7 9-8-16,-13 12 5 0,-6 6-7 0,-10 10-2 16,-12 5-9-16,-14 25-5 0,6-26-14 0,-6 26-16 15,-27-11-9-15,27 11-12 0,-55 14-5 0,29 8-14 16,-20-14-23-16,21 21-36 0,-19-17-42 0,24 13-67 16,2 6-166-16,-8-24 179 0,33 27 245 0</inkml:trace>
  <inkml:trace contextRef="#ctx0" brushRef="#br0" timeOffset="82866.4912">5457 10055 169 0,'0'0'103'0,"0"0"0"0,14-25 7 15,-14 25 0-15,0 0 13 0,0 0-4 0,0 0 7 16,0 0-15-16,0 0-18 0,0 0-21 0,0 0-16 16,0 0-14-16,0 0-6 0,0 0-9 0,0 0-6 15,-16-26-7-15,16 26-3 0,0 0-2 0,0 0-2 16,0 0-1-16,0 0-1 0,0 0-2 0,0 0-1 31,0 0-2-31,-30-2 0 0,30 2 0 0,0 0-1 16,-32 30 0-16,32-30 2 0,-44 46-3 0,14-16 5 15,-9 3-6-15,-6 4 8 0,-6 4-3 0,-6 1 11 16,-5 0 18-16,-1 6-23 0,-8-8 36 16,7 8-26-16,-1-11 10 0,8-2 3 0,9-9-12 15,11-6-5-15,10-10-8 0,27-10-3 0,-24 7-4 0,24-7-1 16,0 0 0-16,0 0-2 0,24-26 4 0,3 1-2 15,10-8 5-15,11-8-7 0,9-4 7 16,3-1 10-16,7-4-29 0,-1 3 29 0,3-1-27 16,-4 1 10-16,-3 1 8 0,-3 7-6 15,-6 2 8-15,-4 7-6 0,-3 0 11 0,-3 6-3 16,-6-1 6-16,-5 7-2 0,-7 4-2 0,-25 14-4 16,33-10-2-16,-33 10 1 0,0 0 0 0,0 0 2 0,18 24-2 15,-18-24 1-15,4 55-4 0,-8-9 3 0,-3 7-8 16,-5 7 8-16,-4 8-11 0,-4 4-4 0,-1 1 22 15,0-1-23-15,1-2 24 0,4-5-12 16,7-3-19-16,2-13-11 0,14 1-37 16,-5-20-34-16,30 19-101 0,-32-49-101 0,30 28-235 15,9-5 29-15,-39-23 481 0</inkml:trace>
  <inkml:trace contextRef="#ctx0" brushRef="#br0" timeOffset="84163.9866">1752 11841 1293 0,'0'0'59'0,"0"0"-27"0,0 0-18 16,-2-36 3-16,2 36 14 0,30-47 2 0,-10 15 6 16,8-1-13-16,-3-6-1 0,7 0-12 0,0 0-1 15,1 2-11-15,3 2 2 0,-3 4-6 0,-1 6 4 16,-5 2-2-16,-27 23 0 0,39-28 0 0,-39 28 2 15,0 0 1-15,0 0 4 0,24 3 2 0,-24-3 0 16,0 32 2-16,0-32-6 16,-5 53 2-16,-2-18-7 0,0 6 5 0,-4 6-7 15,-1 4 7-15,0 4-7 0,1-1 8 0,0 1-10 0,4-2 11 16,4-2-10-16,3-5 8 0,7-8-7 0,2-4 6 16,7-11-2-16,-16-23 3 0,42 32-2 15,-14-25 7-15,-1-9 5 0,7-3 7 0,-3-13 9 16,7-1-4-16,-5-11 4 0,6-4-9 0,-5-6 3 15,1-4-12-15,-3-4 3 0,-3 1-13 0,-8-5 6 16,0 5-8-16,-5-4 5 0,-2-2-6 16,-3 7 6-16,-8 0-9 0,-1 6 7 0,-7 1-4 15,-2 4 1-15,-2 3-5 0,-2 6-4 0,1 1-13 16,10 25-9-16,-20-37-21 0,20 37-12 0,0 0-30 16,0 0-61-16,-16-26-80 0,16 26-263 0,25 12 6 15,-25-12 279-15</inkml:trace>
  <inkml:trace contextRef="#ctx0" brushRef="#br0" timeOffset="84445.2352">3149 11679 1034 0,'0'0'163'16,"-21"-29"-87"-16,21 29-10 0,-20-33-14 0,20 33-6 15,-23-28-9-15,23 28-4 0,-33-20-5 0,33 20-3 16,-43-7-3-16,18 9-4 0,1 7-4 16,-5 2-1-16,3 8 1 0,-3 2-1 0,3 9 4 15,1 3-6-15,2 6 3 0,0 0-6 0,2 1 3 16,3-1-9-16,2 2 5 0,4-6-10 0,3 2 4 16,4-5-6-16,3-8-6 0,4 1-22 15,-2-25-16-15,12 44-39 0,-12-44-75 0,18 42-65 16,-18-42-232-16,0 0-34 0,17 27 304 0</inkml:trace>
  <inkml:trace contextRef="#ctx0" brushRef="#br0" timeOffset="84570.3261">2737 11960 1501 0,'0'0'74'0,"0"0"-29"16,0 0-12-16,0 0-8 0,0 0 1 15,0 0-2-15,35-33-9 0,-7 19-11 0,8-6-2 16,8-6-15-16,13 1-31 0,-8-22-83 0,34 5-416 15,-22 3-44-15,-1-3 153 0</inkml:trace>
  <inkml:trace contextRef="#ctx0" brushRef="#br0" timeOffset="86535.6149">5418 10164 215 0,'0'0'94'0,"0"0"12"0,0 0-19 16,0 0 5-16,0 0-6 0,0 0 1 0,0 0-10 16,0 0-5-16,0 0-19 0,0 0-10 15,0 0-18-15,0 0-11 0,0 0-11 0,0 0-3 16,0 0-1-16,0 0-1 0,0 0-4 0,0 0-4 16,0 0-6-16,0 0-1 0,0 0 1 0,0 0 3 15,0 0 7-15,0 0 3 0,0 0 3 0,0 0 1 16,11-25 0-16,-11 25 0 0,0 0 1 0,0 0 1 15,0 0 6-15,0 0 7 0,0 0 4 16,0 0 6-16,0 0 0 0,0 0 2 0,0 0-1 16,0 0-2-16,0 0-3 0,0 0-1 0,0 0 4 15,0 0 0-15,0 0 0 0,0 0-1 16,0 0-4-16,0 0-3 0,23-26-4 0,-23 26-3 16,0 0-5-16,0 0 0 0,0 0-2 0,0 0-2 15,0 0 0-15,0 0 0 0,0 0 1 0,0 0 2 16,0 0-1-16,0 0 0 0,0 0 0 15,0 0-1-15,0 0 0 0,0 0 2 0,0 0 0 16,0 0 0-16,0 0 0 0,24 3-2 0,-24-3 1 16,0 0 0-16,0 0 1 0,0 0 1 0,0 0 2 15,27 11-1-15,-27-11-2 0,0 0 0 0,0 0-3 16,0 0 1-16,25 19 1 0,-25-19-1 0,0 0 1 16,14 25 0-16,-14-25-2 0,0 0 2 15,14 32-3-15,-14-32 2 0,11 30-2 16,-11-30 2-16,9 28-5 0,-9-28 5 0,10 25 16 15,-10-25-16-15,0 0 21 0,20 33-34 0,-20-33 21 16,0 0-16-16,21 32 18 0,-21-32-1 0,0 0-4 16,30 37 1-16,-30-37-5 0,19 24 1 0,-19-24-4 15,24 25 3-15,-24-25-4 0,21 26 4 0,-21-26-4 16,19 32 3-16,-19-32-3 0,21 41 2 16,-21-41-2-16,18 42 3 0,-18-42-3 0,18 40 4 15,-18-40-4-15,16 43 3 0,-16-43-3 0,19 42 3 16,-19-42-4-16,20 35 4 0,-20-35-3 15,18 37 2-15,-18-37-2 0,19 39 3 0,-19-39-4 16,25 33 3-16,-25-33-2 0,28 30 2 0,-28-30-3 16,32 32 2-16,-32-32-2 0,30 32 4 0,-30-32-3 15,30 35 2-15,-30-35-2 0,30 39 2 16,-30-39-2-16,29 42 3 0,-29-42-4 0,26 44 4 16,-26-44-4-16,25 48 3 0,-25-48-3 0,25 44 4 15,-25-44 19-15,19 44-33 0,-19-44 35 0,20 47-36 16,-20-47 13-16,23 44 4 0,-23-44-4 0,25 48 7 15,-25-48-5-15,24 44 3 0,-24-44-4 0,29 42 0 16,-29-42-3-16,28 42 5 0,-28-42-4 0,28 41 5 16,-28-41-3-16,31 44 2 0,-31-44-3 15,31 47 3-15,-15-22-2 0,0 0 4 16,0 1-4-16,-2-1 2 0,2-1-4 0,-1 1 4 16,-15-25-4-16,30 48 4 0,-16-24-5 0,2 3 5 15,-2-1-5-15,-2 2 5 0,1-1-4 0,1 1 5 16,-4 0-3-16,3 0 4 0,-1 0 16 0,1 4-32 15,-3-4 32-15,4 2-33 0,-3-5 12 16,3 0 4-16,0 1-2 0,2-1 5 0,0-1-2 16,0 3 4-16,-2-3-7 0,1 3 2 0,-3 1-4 15,4-2 3-15,0-1-3 0,0 3 5 0,0 0-7 16,0-1 5-16,0 5-6 0,-2-3 5 0,0 3-2 16,0 0 2-16,2-6-4 0,-2 2 6 0,2-1-7 15,0 1 5-15,0-2-4 0,0 3 3 0,-2 1-4 16,2 0 6-16,-2-1-3 0,0 1 7 15,2-3-4-15,2 3 5 0,-2-4 11 0,0 2-32 16,-2 2 33-16,2 0-32 0,-2-2 14 0,-1 1 4 16,1-1-7-16,2 0 5 0,-2-2-5 0,2 3 4 15,-2-3-3-15,2 0 2 0,-2 1-4 0,2 1 6 16,-2-2-8-16,0 3 7 0,1 1-5 0,-3-2 3 16,2 0 0-16,0 0 2 0,0-1-6 15,1 1 6 1,-1-2-7-16,0-1 6 0,-2 1-2 0,3 1 3 15,-1-5-5-15,-2 7 5 0,-12-29-3 0,23 49 7 16,-12-24 0-16,3 1 2 0,-2-1-4 0,-12-25-1 16,23 42-3-16,-23-42-16 0,25 35 31 0,-25-35-31 15,30 37 30-15,-30-37-13 0,27 35-4 0,-27-35 6 0,26 32-3 16,-26-32 1-16,25 27-3 0,-25-27 0 16,25 24-1-16,-25-24 1 0,0 0 1 0,28 28-1 15,-28-28 2-15,0 0 1 0,0 0-1 0,29 23 1 16,-29-23-1-16,0 0-1 0,0 0 0 0,0 0 1 15,12 25-1-15,-12-25 1 0,0 0-1 0,0 0 0 16,4 25-1-16,-4-25 0 0,0 0-1 0,0 0 5 0,0 0-2 16,0 0 0-16,0 0 2 0,0 0-4 0,0 0 0 15,0 0 0-15,0 0 0 0,0 0-2 16,0 0 4-16,0 0-3 0,0 0 3 0,0 0-1 31,0 0 0-31,0 0 0 0,0 0-1 0,0 0 1 16,0 0 0-16,26 17 0 0,-26-17-1 0,0 0 2 15,27 16-2-15,-27-16 2 0,0 0-1 0,0 0 0 16,17 26 0-16,-17-26 3 0,0 0-2 0,0 0 0 0,0 0 1 16,0 0-6-16,0 0 3 0,0 0-7 15,0 0-9-15,0 0-4 0,0 0-12 0,0 0-8 16,0 0-10-16,0 0-16 0,0 0-29 0,0 0-56 16,16 27-122-16,-16-27-221 0,0 0 23 0,0 0 417 15</inkml:trace>
  <inkml:trace contextRef="#ctx0" brushRef="#br0" timeOffset="87153.2412">6888 12626 478 0,'0'0'120'0,"0"0"-47"0,0 0 12 15,-28 4 3-15,28-4-5 0,0 0-9 0,0 0-8 16,0 0-9-16,0 0-4 0,-23-28 0 0,23 28-3 16,0 0-3-16,0 0-2 0,0 0-1 0,1-23-1 15,-1 23 1-15,0 0-2 0,6-29-4 0,-6 29-7 31,0 0-8-31,0 0-8 0,0 0-6 0,28-12-2 16,-28 12-3-16,0 0-1 0,0 0 0 0,28 23-2 16,-28-23 0-16,18 37 2 0,-18-37-3 0,21 49 3 15,-8-22-3-15,-1 1 4 0,0-2-3 16,1-1 6-16,1 1-6 0,0 1 8 0,-14-27-1 0,30 44 3 16,-30-44 0-16,29 30-3 0,-29-30-5 0,30 17 0 15,-30-17 3-15,32 0 3 0,-32 0 5 0,33-15 1 0,-33 15 1 16,29-32-4-16,-17 7 1 0,0-3-8 0,-1-4 2 15,-2-1-6-15,-2-2 3 0,-4-2-7 0,1-4 7 16,0-1-8-16,-6 1 6 0,-2-1-6 16,1 9-3-16,-6-1-9 0,4 2-7 0,-3-1-21 15,7 7-12-15,-8-11-31 0,9 37-20 0,0-53-58 16,0 53-126-16,35-27-206 0,-28-1-2 0,20 18 443 16</inkml:trace>
  <inkml:trace contextRef="#ctx0" brushRef="#br0" timeOffset="87551.5892">7575 11916 1450 0,'-27'7'115'0,"27"-7"-51"0,0 0-24 0,0 0-8 16,0 0 11-16,27 0 5 0,-27 0-8 0,28-3-9 16,-28 3-10-16,38-4-8 0,-38 4-6 0,46-3-5 15,-20 3-1-15,4-2-2 0,4-1 1 0,3 1-2 0,6-2-6 16,-1-5-7-16,8 4-15 0,-2-5-15 16,8 6-28-16,-10-12-27 0,20 23-49 0,-29-28-69 15,32 28-156-15,-16-3-139 0,-14-15 135 16,20 25 378-16</inkml:trace>
  <inkml:trace contextRef="#ctx0" brushRef="#br0" timeOffset="88457.9339">8732 11768 987 0,'0'0'101'0,"0"0"-46"0,0 0-9 16,0 0 2-16,0 0 6 0,21-38 5 0,-21 38-10 15,32-44-1-15,-32 44-7 0,39-50 3 0,-13 27-9 16,-5-5-2-16,8 4-14 0,-29 24-5 0,46-41-7 15,-46 41-1-15,41-28-4 0,-41 28 2 0,28-12-3 16,-28 12-1-16,0 0 1 0,0 0-2 0,25 0 2 16,-25 0 0-16,0 0 2 0,5 28-2 15,-5-28 2-15,-4 37-4 0,-1-11 4 16,0 2-3-16,-2 4 2 0,0 5-3 0,-2-2 5 16,4 6-7-16,-1-2 8 0,1-2-4 0,5 1 10 15,2-4-3-15,3-3 3 0,4 1-7 0,3-5 0 16,-12-27-4-16,37 42 5 0,-37-42-4 0,46 24 3 15,-17-20 3-15,1-2 4 0,0-8 5 0,4-2 1 16,-2-10 1-16,3-5 0 0,-1-3 2 0,-1-6-4 16,-4-5 3-16,-3-2-13 0,-6-1 6 15,-3-2-9-15,-6 1 5 0,-4-1-5 0,-5-2 1 16,-4 1-4-16,-3 5 4 0,-2 1-8 0,-4 2 6 16,0 1-5-16,-1 2 1 0,0 2-9 15,1 4 0-15,11 26-11 0,-16-35-2 0,16 35-14 16,0 0-18-16,-12-34-33 0,12 34-46 0,0 0-67 15,24 9-175-15,-24-9-117 0,0 0 59 16,39 46 435-16</inkml:trace>
  <inkml:trace contextRef="#ctx0" brushRef="#br0" timeOffset="88801.6873">9743 11805 882 0,'-2'-33'244'0,"2"33"-173"0,0 0 3 15,0 0 10-15,0 0 0 0,0 0-11 16,-25-11-22-16,25 11-12 0,0 0-8 0,-23 25-6 15,23-25-7-15,-26 30 0 0,26-30-2 0,-36 42 3 16,17-14-3-16,1 4 3 0,2-2-8 0,2 2 1 16,2 1-9-16,3 1 2 0,2-3-7 0,1 3-15 15,8-6 29-15,2-3-31 0,-4-25 31 16,23 37-15-16,-23-37-10 0,37 17-13 16,-4-6-37-16,-8-22-20 0,18 11-35 0,-17-33-51 15,29 22-129-15,-12-20-200 0,-10-13 44 0,17 19 399 16</inkml:trace>
  <inkml:trace contextRef="#ctx0" brushRef="#br0" timeOffset="88942.4336">9982 11411 1454 0,'-44'-23'140'16,"44"23"-50"-16,-48-14-20 0,48 14-24 0,-32-5-21 16,32 5-11-16,0 0-9 0,0 0-6 15,0 0-21-15,-25 0-33 0,25 0-52 0,0 0-82 16,39 17-190-16,-39-17-156 0,41-5 23 0,-2 12 469 15</inkml:trace>
  <inkml:trace contextRef="#ctx0" brushRef="#br0" timeOffset="89083.0536">10462 11610 1583 0,'-55'11'48'0,"55"-11"-56"0,-39-4-31 16,14-15-59-16,25 19-138 0,0 0-294 15,-39-30 11-15,39 30 319 0</inkml:trace>
  <inkml:trace contextRef="#ctx0" brushRef="#br1" timeOffset="92945.2033">2621 14375 686 0,'0'0'223'0,"0"0"-193"0,0 0 2 15,-26 9 10-15,26-9 5 0,0 0 2 0,0 0-7 16,0 0-15-16,0 0-12 0,0 0-7 0,0 0-3 16,0 0 2-16,0 0 1 0,0 0-1 15,0 0-1-15,0 0-5 0,0 0 2 0,0 0 6 16,0 0 8-16,0 0 9 0,0 0 7 0,0 0 1 15,0 0-4-15,0 0-6 0,0 0-10 0,0 0-8 16,0 0-4-16,0 0-2 0,0 0-1 0,0 0 7 16,0 0 2-16,0 0 4 0,0 0 4 0,41 9 0 15,-41-9 0-15,40 5-2 0,-13-5-5 16,5 0-5-16,1-4-2 0,6 1-4 0,4-1 2 16,3-3-1-16,5 2 1 0,2 0 0 15,1-1 0-15,0 3 0 0,3-2 0 0,-2-1-2 16,3 3 2-16,1-1-1 0,3 3 3 0,2-1 1 15,-4 2 0-15,4 0-1 0,-2 2-2 0,1-1-1 16,5 3 1-16,-1-2-2 0,4-1 0 0,-2 1 0 16,4-4-1-16,-4 1 3 0,3-1 2 15,-1 2-1-15,2-2 4 0,-1 2 5 0,-3-2 2 16,4 4 3-16,-6-2-1 0,2 2-4 0,0 0-2 16,0 3 0-16,-3-2-3 0,0 3-1 0,-3 1-3 15,-1 0 0-15,2 0-2 0,-2 3 2 0,2 1-3 16,0 0 2-16,-1-1-3 0,3 1 1 15,-1 1 0-15,1-1-1 0,1-3 2 0,0-2 3 16,-1 1-5-16,0 0 5 0,-1-4-3 16,1 1 3-16,3-1 6 0,-2-1 4 0,0-5 5 15,6 3 0-15,-2-6-3 0,1 3-4 0,-3-4 0 16,4 0-5-16,-6 1 2 0,2-1-4 0,-3 2 2 16,-1 2-3-16,-4-1 0 0,-3 2 0 0,1 1-2 15,-5 1 2-15,0 3-1 0,-1 1-2 0,-4 1 2 16,1 2-2-16,-2 0 1 0,-6-2 3 0,-1 2-3 15,-2 4 3-15,-2-2-3 0,0 1 0 16,-1-1-1-16,1-2 1 0,-2 2 0 16,-1-2 0-16,3-4 1 0,-1 4 0 0,1-3 0 15,0 0 2-15,2-4-2 0,2 3-1 0,1-3 1 16,-1 0-1-16,-4-3 1 0,0 3 1 0,-5 0 0 16,-3-4-1-16,-29 4-7 0,37 0-15 0,-37 0-20 15,0 0-16-15,0 0-23 0,0 0-23 16,-23 39-27-16,-16-38-53 0,39-1-100 0,-45 39-178 15,1-39 78-15,19 21 383 0</inkml:trace>
  <inkml:trace contextRef="#ctx0" brushRef="#br1" timeOffset="93679.6282">2331 14740 608 0,'0'0'9'0,"0"0"0"0,25-9 23 0,-25 9 23 15,30-2 30-15,-30 2 13 0,39-5 0 0,-39 5-10 16,55-9-8-16,-27-2-14 0,13 8-8 16,-2-11-9-16,10 7-9 0,-3-7-7 15,9 3-10-15,-2-1-5 0,4 1-6 0,0 2-3 16,3-1-3-16,-2 3 0 0,3 0-4 0,1 1 1 16,-2 3-3-16,4-1 0 0,-1 6-3 0,5 0 4 15,1 1 1-15,-4 3-1 0,6-1 4 0,-2 4-8 16,0 0 3-16,4-2 0 0,1 3-1 0,1 1 2 15,4-2-2-15,1-4 2 0,3 2 9 16,4-5 5-16,5 1 5 0,-2-3-1 0,10 2-6 16,-1-2-5-16,5 2-3 0,-1-2-2 0,0 3-2 15,-2 1-1-15,1-2 0 0,3 3-1 0,3 0 1 16,-4 0-1-16,3 2-1 0,-3 2 0 16,-3-3 2-16,0 1-3 0,-2 0 3 0,0 0-4 15,-1 3 1-15,-2-3 2 0,-1 0 1 16,1-3 8-16,1-2 4 0,-3-4 8 0,5 0 0 15,-5-3-2-15,-2 1-2 0,4-3-6 0,-2 0 0 16,-4-3-1-16,4-1-6 0,-9 0 2 0,0 1-4 16,-7 3 2-16,-6-2-3 0,-4 2 2 0,-8-2-2 15,-5 4-3-15,-7-2-13 0,-6 7-17 0,-13-7-17 16,-3 12-18-16,-26-5-16 0,0 0-16 0,0 0-20 16,0 0-42-16,0 0-42 0,-25 9-68 15,25-9-130-15,-65 7 213 0,65-7 189 0</inkml:trace>
  <inkml:trace contextRef="#ctx0" brushRef="#br1" timeOffset="94244.3953">5080 14055 637 0,'0'0'135'0,"-11"-48"-61"0,11 48 3 0,-9-37 10 16,9 37 8-16,-2-28-23 0,2 28 10 0,0 0-32 15,0 0 6-15,0 0-12 16,0 0-13-16,0-25-10 0,0 25-9 0,0 0-8 0,0 0-4 0,0 0-1 0,0 0 0 15,0 0 1-15,4 34 3 0,-4-34 19 16,11 24-19-16,-11-24 19 0,21 30-31 16,-21-30 16-16,30 32-11 0,-30-32 17 0,48 33 2 15,-20-19-1-15,6 1 2 0,1-5-1 0,9 4 2 16,-1-5-5-16,7 0 1 0,-4-2-6 0,3 2-2 16,1-1-3-16,-1 1 2 0,-1 2-2 0,2 1 1 15,-2-1-2-15,-2 3 1 0,-4 2-1 0,-3 0 0 16,0 1-2-16,-4-1 3 0,-1 5-5 15,0 0 6-15,-4 4-2 0,-2-2 1 0,-1 0-5 16,-1 1 6-16,-1-2-6 0,-25-22 4 0,44 38-3 16,-44-38 1-16,34 35-3 0,-34-35 4 15,20 30-2-15,-20-30 4 0,3 27 0 0,-3-27 2 16,-18 32-2-16,18-32 3 0,-42 42-3 0,12-19 1 16,-11 3-1-16,-9 4 5 0,-8 5-10 0,-9 2 8 15,-6 6-8-15,-5 2-6 0,-5-6 40 16,0 7-27-16,-1-6 31 0,6 1-17 0,1-6-20 15,6-1 6-15,5-8-8 0,8-5 4 0,12-5-5 16,7-11-12-16,14 2-24 0,0-14-37 0,25 7-69 16,-16-26-125-16,16 26-275 0,21-41 43 0,-12-8 356 15</inkml:trace>
  <inkml:trace contextRef="#ctx0" brushRef="#br1" timeOffset="95182.2751">4127 13068 1234 0,'0'0'93'0,"-34"-9"-27"16,34 9-16-16,0 0-17 0,0 0-11 0,0 0-6 15,0 0-9-15,0 0-5 0,-25 23-18 0,25-23 16 16,-21 30-16-16,21-30 14 0,-34 50 6 0,15-22-1 16,-2 7 11-16,-6 0 0 0,2 2 11 0,-5-2-1 15,4 2 5-15,-4-7 1 0,8 2 4 0,-2-6-9 16,6-1 0-16,18-25-14 0,-29 35-1 0,29-35-6 16,0 0 0-16,-21 32-2 0,21-32-1 15,0 0-4-15,0 0 2 0,0 0-3 0,18 26 1 16,-18-26 2-16,32 8 1 0,-32-8-1 15,49-4 2-15,-15 0 1 0,1-4-4 0,8-3 3 16,-2-1-3-16,1-2 2 0,6 0-1 0,-4-2 1 16,2 2-1-16,2 1 2 0,-4 1-3 0,-1 3 3 15,-2 0 0-15,-4 4 0 0,0 2 2 16,-3 3 1-16,-4 3-4 0,-30-3-2 0,44 11 3 16,-44-11-4-16,30 14 2 0,-30-14-3 0,0 0-3 15,30 23 1-15,-30-23 3 0,0 0 1 0,0 0 4 16,0 0 0-16,0 0-1 0,0 0 2 0,0 0 2 15,0 0 1-15,0 0 0 0,0 0-2 0,0 0-1 16,0 0 1-16,-33-18-2 0,33 18 6 0,-30-37-5 16,30 37 4-16,-38-42-4 15,17 17 4-15,-2-1-3 0,-2 1-2 0,1-1-3 16,-3 4 1-16,2 1-3 0,-1 4 3 0,26 17-4 16,-46-27-2-16,46 27-8 0,-41-8-10 0,41 8-21 15,-29 1-31-15,29-1-46 0,0 0-120 0,-28 14-218 16,28-14-63-16,0 0 257 0</inkml:trace>
  <inkml:trace contextRef="#ctx0" brushRef="#br1" timeOffset="95690.3365">4655 13197 1339 0,'0'0'108'15,"0"0"-76"-15,0 0-17 0,0-30 4 0,0 30 4 16,12-28 9 0,-12 28 1-16,23-25-5 0,-23 25-3 0,32-25-20 15,-32 25 33-15,46-24-38 0,-18 11 29 16,-3 5-18-16,2 1-3 0,-27 7-1 0,44-13-1 15,-44 13 2-15,37-3-3 0,-37 3 1 0,27 3-1 16,-27-3-2-16,0 0 0 0,28 14-1 0,-28-14 0 16,0 0 17-16,16 34-31 0,-16-34 29 0,5 44-29 15,-5-20 11-15,-2 8 2 0,-1-4-3 0,-1 9 3 0,1 2-5 16,-2-5 8-16,1 1-7 0,2-5 7 0,2-4-6 16,2-3 3-16,-2-23-2 0,11 37 0 15,-11-37-1-15,19 26 4 0,-19-26-3 0,25 11 1 16,-25-11 4-16,28-7 4 0,-28 7 12 0,39-34 5 15,-16 5 6-15,4-3-9 0,-2-9-3 0,3-1-7 16,-3-2 4-16,1 0-6 0,-4 2 2 0,-3 1-6 16,-5 4-14-1,-5 2 23-15,-2 5-20 0,-5 2 19 0,-2 28-9 16,-4-44-3-16,4 44 1 0,-10-34-1 16,10 34 0-16,0 0-3 0,-18-26-1 0,18 26-3 15,0 0-8-15,0 0-11 0,0 0-21 0,0 0-11 16,0 0-33-16,0 0-27 0,34 25-90 0,-34-25-287 15,33 15-48-15,10-4 118 0</inkml:trace>
  <inkml:trace contextRef="#ctx0" brushRef="#br1" timeOffset="97275.0753">10163 12917 569 0,'0'0'147'0,"31"-20"-18"0,-31 20-12 0,0 0 9 15,11-24-3-15,-11 24 2 0,0 0-13 0,0 0-21 16,0 0-26-16,0 0-24 0,0 0-19 0,0 0-7 16,0 0-2-16,-30 1-1 0,30-1-1 15,0 0-1-15,-39 22 1 0,39-22 1 0,-37 35-1 16,16-10 2-16,-2 3-6 0,0 7-15 0,-4 5 31 16,0 4-28-16,-1 4 28 0,-2 1-6 0,2-5-17 15,-1 2 6-15,3-5-5 0,4-3 3 0,1-4-1 16,5-6 4-16,16-28-6 0,-14 39 1 0,14-39-4 15,0 0 1-15,18 30-2 0,-18-30 1 16,39 3 4-16,-9-3 4 0,9-3 2 16,7-1-2-16,9-10-2 0,5-2-6 0,4-3 1 15,3-4-3-15,2 4 5 0,0-3-3 0,-2 3 3 16,-5 0-2-16,-3-2 1 0,-6 1-2 0,0-1 3 16,-5 2-2-16,-4 3 2 0,-3 4 3 0,-7 1 2 15,-4 0-2-15,-30 11-1 0,35-10-6 0,-35 10-1 16,0 0 2-16,0 0 5 0,0 0-3 15,-3-25 1-15,3 25-3 0,-36-30-5 0,11 13 1 16,-5-1 3-16,-5-1-4 0,-4-1-6 0,0-3 29 16,-5 4-30-16,3-6 30 0,0 1-13 0,2-3-7 15,6 6-3-15,3-2-13 0,5 11-18 0,0-7-25 16,25 19-40-16,-28-32-84 0,28 32-254 16,0 0-111-16,33-28 108 0</inkml:trace>
  <inkml:trace contextRef="#ctx0" brushRef="#br1" timeOffset="97837.7195">11138 12964 1441 0,'-16'-38'52'16,"16"38"-20"-16,24-34 11 0,2 15-1 0,-1-6-3 15,9 2-14-15,-1 0-5 0,4 4-3 0,-1-8 9 16,3 10-7-16,-4-6 0 0,4 4-10 0,-3-1-2 15,-3 8-4-15,-4 1 1 0,-3 4 0 0,-26 7 5 16,37-5-1-16,-37 5 4 0,25 4 0 16,-25-4-1-16,0 0 0 0,0 0-3 15,14 31-1-15,-14-31-2 0,-12 37 0 0,12-37-2 16,-23 46 6-16,7-20-2 0,-2 3 4 0,0-1-4 16,3 2 3-16,-1-2-9 0,3 7 3 0,3 0-7 15,1 6-10-15,3 3 26 0,3 0-25 0,3 0 24 16,3 0-9-16,3-5-5 0,1-2 5 0,5-4-4 15,4-8 4-15,-16-25-4 0,46 33 1 16,-17-26-1-16,4-5 2 0,1-7 6 0,5-6 11 16,-4-6 8-16,6-8 2 0,0-10-4 0,-1-7-24 15,-1-10 0-15,2-4 0 0,-4-6 0 0,0 3 0 16,-5-1 0-16,-3 2 0 0,-8 1 0 16,-3 6 0-16,-9 4 0 0,-4 4 0 0,-5-1 0 15,-4 6 0-15,-3 2 0 0,-7-1 0 0,14 37-30 16,-32-35-64-16,32 35-46 0,-37-14-66 15,46 40-118-15,-9-26-240 0,0 0 48 0,-4 41 344 16</inkml:trace>
  <inkml:trace contextRef="#ctx0" brushRef="#br1" timeOffset="98619.3064">13570 13406 817 0,'0'0'104'0,"-28"11"18"0,28-11-6 0,0 0-21 16,0 0-18-16,-30 7-18 0,30-7-13 0,-25-5-6 15,25 5-5-15,-36-21-3 0,36 21-11 16,-42-39-3-16,21 14-10 0,-2-7 0 0,1-5-4 16,-1-3 5-16,2-6-10 0,-2-8-11 0,4 1 26 15,-3-5-28-15,3-2 28 0,-1-4-9 0,3-1-9 16,-1 4 12-16,4-5-11 0,3 3 9 0,6 1-7 16,3 4 10-16,6 7-7 0,1 7 7 0,6 2-7 15,1 10 1-15,4-1-6 0,3 6 4 0,1 3-4 16,-20 24 5-16,48-44-4 15,-18 28 5-15,2 0-5 0,3 4 5 0,2 3 16 16,-1 2-15-16,1 3 19 0,-2 1-18 0,-5 10-19 16,-1 0 16-16,-4 5-17 0,-25-12 18 0,31 35 5 15,-25-10 0-15,-4 5 2 0,-13 5-5 0,-7 7 3 16,-12 9-9-16,-7 4 10 0,-11 12-13 0,-9 5 9 16,-3 0-5-16,-2 6 18 0,0-8-4 0,4 1 16 15,1-4-11-15,11-2-11 0,5-11 21 16,17 1-31-16,8-13 22 0,14-8-17 0,11-1-7 15,8-8 4-15,15-4-5 0,7-5 0 0,14-7-9 16,4-13-13-16,16 1-32 0,-10-26-53 0,35 22-99 16,-31-33-147-16,23 6-201 0,10 8 78 15,-26-25 456-15</inkml:trace>
  <inkml:trace contextRef="#ctx0" brushRef="#br1" timeOffset="99025.7304">14394 12853 1423 0,'0'0'75'15,"0"0"-29"-15,-39-33 10 0,39 33-15 16,-25-18-9-16,25 18-8 0,-30-14-1 0,30 14 1 16,-41-3 0-16,41 3-2 0,-44 8-6 15,44-8-2-15,-50 29 1 0,25-5 5 0,-5 3-3 16,0 8 5-16,-2 2-3 0,4 2 2 0,0-1 10 15,6-1-29-15,6-3 20 0,6-8-28 0,10-26 7 16,2 39 1-16,-2-39-3 0,31 25 3 0,-31-25 0 16,52 12 3-16,-19-14-1 0,3-7-1 15,5-3 1-15,3-7-3 0,2-6 1 0,4-3 0 16,-1-6-10-16,-3 1 22 0,0-2-22 0,-5 1 21 16,-6-1-10-16,-1 2-7 0,-7 4 5 0,-3 3-4 15,-24 26 8-15,29-37 2 0,-29 37 5 0,0 0-7 16,0 0-5-16,0 0 0 0,0 0 0 0,0 0 0 15,0 0 0-15,0 0 0 16,0 0 0-16,0 0 0 0,-16 32 0 0,16-32 0 16,-18 53 0-16,9-25-7 0,7 3-32 0,-1-2-10 15,10 6-18-15,-7-35-41 0,28 65-61 0,-28-65-109 16,41 30-302-16,-9-5 46 0,0-22 319 0</inkml:trace>
  <inkml:trace contextRef="#ctx0" brushRef="#br1" timeOffset="99541.522">15424 12836 1144 0,'-32'-37'96'0,"32"37"-45"16,-17-27-6-16,17 27-2 0,0 0 0 0,-27-28-10 15,27 28-5-15,-26-7-3 0,26 7 1 0,-34 5 0 16,9-1-5-16,25-4 2 0,-51 30 4 0,24-7 8 15,-6 0-1-15,3 7 6 0,-2-2-11 16,3 5 0-16,1 1-12 0,5-1-1 16,2 4 5-16,3-2-31 0,9-5 24 0,6 0-29 15,6-3 11-15,8-3 3 0,-11-24-12 0,42 37-6 16,-6-17-27-16,-6-19-32 0,25 17-52 0,-18-36-91 16,36 8-329-16,-12 3 37 0,-2-16 248 0</inkml:trace>
  <inkml:trace contextRef="#ctx0" brushRef="#br1" timeOffset="99822.8338">16050 12799 752 0,'-16'-32'141'0,"16"32"-80"16,0 0 18-16,-27-23 24 0,27 23 7 15,-34-9-19-15,10 4-19 0,24 5-8 0,-54 9-4 16,30 5-3-16,-14-2-9 0,7 8-3 0,-8-1-6 16,5 9-2-16,-3-1-8 0,3 4-2 0,1 3-13 15,2-1 0-15,5-1-11 0,5 0-16 0,5-4 27 16,5 0-31-16,9-2 29 0,2-26-13 0,11 44-3 16,-11-44-1-16,37 32-11 15,-10-25-13-15,13 4-28 0,-4-20-30 0,26 14-52 16,-25-36-97-16,34 13-321 0,-9-1 54 0,-9-15 296 15</inkml:trace>
  <inkml:trace contextRef="#ctx0" brushRef="#br1" timeOffset="100211.6018">16306 12852 1268 0,'-30'3'73'0,"30"-3"-19"15,-30 14 2-15,30-14 0 0,0 0-22 16,0 0-14-16,0 0-6 0,2 27 4 0,-2-27 5 16,30 8 5-16,-30-8-2 0,51 0-5 0,-19-3-4 0,5-1-10 15,2-1-2-15,0-2-4 0,0-2-2 16,-3 0-5-16,-3 1 0 0,-2-3 0 16,-3 2 1-16,-3-5 4 0,-25 14 2 0,40-24-1 15,-40 24 3-15,27-23 0 0,-27 23 8 0,0 0 2 16,7-29 5-16,-7 29-4 0,0 0-3 0,-25-21-7 15,25 21-1 1,-35-12-2-16,35 12 0 0,-44-4 0 0,15 6 3 16,1 4 2-16,-8 2 4 0,1 6 5 15,-4 0 3-15,0 13 5 0,-2-2 2 0,4 3 0 16,0 5-8-16,7-5 1 0,5 2-13 0,4-1-1 16,8-5-3-16,13-24-2 0,-7 41-2 0,7-41-14 15,16 28 13-15,-16-28-14 0,39 17 27 0,-9-15-19 0,11-4-12 16,5-12 4-16,13 4-55 0,-1-22-4 0,20 18-78 15,-25-37-124-15,21 17-272 0,1-1 5 0,-11-19 361 16</inkml:trace>
  <inkml:trace contextRef="#ctx0" brushRef="#br1" timeOffset="100402.7243">17397 12071 1492 0,'-23'25'89'16,"-21"-4"5"-16,10 16-46 0,-8 0 13 15,3 11-23-15,0-1-24 0,4 4 5 0,-3 2-11 16,6 4 5-16,4-1-12 0,3 4 5 0,4 0-10 16,3-2 8-16,6-2-7 0,3-7 5 0,6-3-12 15,1-2-1-15,7 2-41 0,-5-12-15 0,18 11-37 16,-18-45-84-16,33 55-197 0,-33-55-166 16,39 25 38-16,-3-4 513 0</inkml:trace>
  <inkml:trace contextRef="#ctx0" brushRef="#br1" timeOffset="101384.5653">17277 12806 1111 0,'0'0'183'0,"-7"26"-114"16,7-26-28-16,0 0-13 0,21 27-8 15,-21-27-5-15,37 3 6 0,-37-3 4 0,57-12 2 16,-25-2-4-1,5 3-12-15,0-5-3 0,-1 0-8 0,-1-1 2 16,-3 1-3-16,-2-2 7 0,-2 1 4 0,-28 17 11 16,38-32 8-16,-38 32 12 0,15-28-3 0,-15 28 1 15,0 0-9-15,-5-34-6 0,5 34-9 0,-18-26-2 0,18 26-8 16,-28-19 0-16,28 19-4 0,-41-14 0 0,41 14 0 16,-47-6-1-16,47 6 0 0,-46 6 0 0,46-6 0 15,-48 22-1-15,48-22 2 0,-43 36-2 0,43-36 2 16,-32 40-2-16,32-40 2 0,-17 48-3 0,13-24 3 15,4-24-2-15,4 48 3 0,-4-48-2 0,21 46 4 16,-21-46-5-16,35 40 4 0,-10-22-3 16,0-4 2-16,1 0-2 0,1-3 0 0,0-4-2 15,1 0 3-15,2-2-2 0,2-3 2 0,0 0 1 16,1-2-2-16,1 0 0 0,-6-2 0 0,-3 0 0 16,-25 2-1-16,32-7 2 0,-32 7-1 15,0 0 0-15,0 0 2 0,0 0 2 0,0 0 1 16,0 0 6-16,0 0 0 0,0 0-5 0,0 0-1 15,0 0-5-15,0 0-1 0,0 0 1 16,-32 26-1-16,32-26 0 0,-26 21 1 0,26-21-3 16,0 0 3-16,-22 29-2 15,22-29-22-15,0 0 19 0,0 0-2 0,0 0-1 16,0 0 5-16,0 0-1 0,0 0 2 0,0 0 0 0,29-4 20 0,-29 4-17 16,37-40-2-16,-16 15 4 0,2-3-4 0,0-2 5 15,2-2-6-15,0 2 5 0,1-1-5 16,-1 1 4-16,0 1-4 0,-4 5 3 0,-21 24-2 15,37-44 3-15,-37 44-3 0,23-27 4 0,-23 27-4 16,0 0 2-16,0 0-1 0,0 0-1 0,0 0 1 16,0 0-1-16,0 0 1 0,0 0-1 0,31-1 1 15,-31 1 0-15,0 0-1 0,30 21 2 0,-30-21 1 16,33 10-2-16,-8-3 1 0,0-3 1 0,3-1-3 16,1-3 2-16,1-1-1 0,0-1 0 31,-2-2 0-31,-1 4 1 0,-27 0-1 0,40-7 1 15,-40 7-1-15,0 0 1 0,25 0 4 0,-25 0 2 16,0 0 0-16,0 0 0 0,0 0-2 0,-32 11-5 0,32-11 2 16,-37 12-1-16,37-12 0 0,-42 16-1 0,42-16 2 0,-46 18-3 15,46-18 3-15,-46 15 3 0,46-15 4 0,-48 25 2 16,48-25 3-16,-37 32-3 0,37-32-1 16,-31 33-6-16,31-33-1 0,-16 37-1 0,16-37-2 15,-5 39 0-15,5-39 1 0,7 35-2 0,-7-35 2 16,20 27-3-16,-20-27 3 0,39 17-1 0,-13-11 0 0,1-10 1 15,-1-1-2-15,3-9 1 0,-1 1 0 0,0-4 1 16,1-3-1-16,-3-3 3 0,-1 1-4 0,-2-5 3 16,-2 1 3-16,-3-1 6 15,0 1 0-15,-18 26 5 0,26-46-8 0,-26 46-8 16,20-42 0-16,-20 42 0 0,14-32 0 0,-14 32 0 16,0 0 0-16,0 0 0 0,0 0 0 0,0 0 0 15,0 0 0-15,0 0 0 0,0 0 0 0,-14 42 0 16,3-15 0-16,2 1 0 0,1-2 0 0,4 1-11 15,4-27-8-15,0 42-8 0,0-42-3 0,12 28-11 16,-12-28-1-16,0 0-20 0,36 7-25 16,-6 2-54-16,-25-39-107 0,38 7-298 0,-10 4-2 15,-3-22 304 1</inkml:trace>
  <inkml:trace contextRef="#ctx0" brushRef="#br1" timeOffset="101557.0701">19310 12158 1414 0,'-74'14'217'16,"58"21"-124"-16,-18-9-21 0,4 17-11 0,-9 1-35 16,2 5-2-16,-4 6-14 0,6 5 11 0,1-1-8 15,6 0 3-15,6-1-12 0,5-9 0 0,8-2-24 16,0-6 1-16,9-2-18 0,-4-9-13 0,12 1-37 16,-8-31-34-16,14 51-112 0,-14-51-146 0,0 0-141 15,0 0 12-15,0 0 508 0</inkml:trace>
  <inkml:trace contextRef="#ctx0" brushRef="#br1" timeOffset="101838.2563">18917 12513 1422 0,'-27'-5'164'0,"27"5"-67"0,0 0-36 16,0 0-19-16,0 0-13 0,9 34-2 15,-9-34 0-15,0 0 4 0,30 28-3 0,-30-28-2 16,36 19-6-16,-36-19-7 0,46 9-6 0,-20-9-2 15,1 0 0-15,-1-4 1 0,5 3 0 0,-1-1 0 16,-4-2 0-16,-1 3 1 0,-25 1 0 0,41 0-2 16,-41 0-5-16,30 3 0 0,-30-3 0 0,0 0 0 15,0 0 0-15,0 0 0 0,18 37 0 0,-18-37 0 16,-13 37 0-16,13-37 0 0,-28 46 0 16,10-21 0-16,-1-3 0 0,-1 5 0 0,4-2 0 15,16-25 0-15,-25 45 0 0,25-45-26 16,-14 34-11-16,14-34-7 0,0 0-17 0,0 0-22 15,13 35-40-15,-13-35-55 0,26-2-109 0,-26 2-277 16,27-33 69-16,6 19 347 0</inkml:trace>
  <inkml:trace contextRef="#ctx0" brushRef="#br1" timeOffset="101963.2391">19404 12392 1098 0,'5'-28'194'0,"-28"-18"-57"0,23 46-21 0,-23-46-9 15,23 46-29-15,-28-21-33 0,28 21-22 0,-27-7-15 16,27 7-11-16,0 0-26 0,0 0-42 0,0 0-64 15,0 0-98-15,27 2-334 0,-2 8 50 16,-25-10 267-16</inkml:trace>
  <inkml:trace contextRef="#ctx0" brushRef="#br1" timeOffset="102650.8573">19875 12499 1611 0,'0'0'127'0,"-25"13"-67"16,25-13-18-16,-28 3-10 0,28-3-11 0,-41 0-4 15,41 0 0-15,-42 0 2 0,42 0 1 16,-38 4-4-16,38-4-4 0,-33 7 0 16,33-7 0-16,-36 19 0 0,36-19 3 0,-42 35-13 15,22-10-2-15,-1 1 0 0,3-1 0 0,3 3 0 16,0-1 0-16,6-1 0 0,2-3 0 0,4 3 0 16,3-26 0-16,10 43 0 0,-10-43 0 0,31 38 0 15,-31-38 0-15,51 25 0 0,-21-20 0 16,5-5 0-16,-3-3-3 0,4-4-15 0,-1-6 1 15,4 1 2-15,-3-7-3 0,3-4 4 0,-6-5-4 16,1 1 3-16,-4-1 1 0,-2 0 8 0,1 0 2 16,-6-2 6-16,0 2-2 0,-6-1 5 0,-2 3-4 15,-5 1 6-15,-10 25 1 0,9-33 9 0,-9 33 3 16,0 0 3-16,0 0 0 0,0 0-3 0,0 0-4 16,0 0-16-16,0 0 0 15,-25-9 0-15,25 9 0 0,0 0 0 0,-23 28 0 16,23-28 0-16,0 0 0 0,-2 28 0 0,2-28 0 15,0 0 0-15,18 25 0 0,-18-25 0 0,0 0 0 16,36 9 0-16,-36-9 0 0,33 2 0 0,-33-2 0 16,39 0 0-16,-39 0 0 0,34 1 0 0,-34-1 0 15,0 0 0-15,32 11 0 0,-32-11 0 0,0 0 0 16,0 0 0-16,0 0 0 0,9 32 0 16,-9-32 0-16,0 0 0 0,-15 28 0 0,15-28 0 15,-21 25 0-15,21-25 0 0,-23 26 0 0,23-26 0 16,-25 26 0-16,25-26 0 0,-23 29 0 0,23-29 0 15,-17 24 0-15,17-24 0 0,0 0 0 16,-13 30 0-16,13-30 0 0,0 0 0 0,0 0 0 16,0 0 0-16,0 0 0 0,21 25 0 15,-21-25 0-15,29-9 0 0,-29 9 0 0,44-21 0 16,-16 0 0-16,6 0 0 0,0-4 0 0,5-1 0 16,1 1 0-16,-1-3 0 0,4 0 0 0,-2-1 0 15,-2 1 0-15,-2 4 0 0,-5 2 0 0,-8 8 0 16,-24 14 0-16,29-9 0 0,-29 9 0 0,0 0 0 15,0 0 0-15,-16 46 0 0,-2-14 0 0,-5 8 0 16,0-4 0-16,0 6 0 0,7-9 0 16,7 1 0-16,6-4 0 0,8 0 0 0,4-6 0 15,10 3 0-15,-19-27-24 0,54 42-76 16,-54-42-77-16,76 16-332 0,-48-12-126 0,6-1 71 16</inkml:trace>
  <inkml:trace contextRef="#ctx0" brushRef="#br1" timeOffset="103479.0307">9938 14194 1107 0,'0'0'307'0,"0"0"-251"16,0 0-28-16,0 0 5 0,21 24 6 0,-21-24 3 15,5 28-3-15,-5-28-11 0,0 45 0 0,-3-17-7 16,-1 7 6-16,-3 2-8 0,0 5 5 0,-4-1-4 16,4 6 5-16,-2-1-9 0,1 2 4 15,-1-3-16-15,0 3 10 0,2-6-9 16,1-5 5-16,5-5-6 0,1-6-12 0,0-26 6 16,9 32-9-16,-9-32 11 0,0 0 0 0,0 0 3 15,0 0-3-15,24 2 3 0,-24-2 11 0,11-35-11 16,-4 3 10-16,0-10-10 0,-2-4-5 0,1-2 6 15,-3-3-7-15,1 2 8 0,-2 1-8 0,-2-3 6 16,0 0-5-16,0-2 6 0,0 0-6 16,1 2 7-16,3 0-9 0,5 6 6 0,1 2-2 15,6 8 0-15,2 5-1 0,3 2 2 0,-21 28-4 16,46-35-10-16,-17 22 11 0,-1 6-11 0,4 2 13 16,-2 1-1-16,2 4 1 0,0 2 14 0,-2 5-13 15,0 4 15-15,-5 5-14 0,0 1 0 16,-25-17 0-16,35 48-4 0,-23-23 5 0,-3 4-7 15,-7 5 7-15,-9 1-3 0,-5 2 3 16,-10 4-3-16,-4 1 5 0,-10 0-7 0,-3 0 6 16,-3 3-7-16,-1-7 8 0,4-1-6 0,-1-5 8 15,2-2 0-15,5-2 3 0,-1-3 0 0,8 1-2 16,-1-3-7-16,4 0 2 0,23-23-9 0,-37 47 7 16,23-22-7-16,5 5-3 0,2 2 5 0,0 5-9 15,5 2 27-15,-4 3-24 0,5 2 17 16,-5 5-16-16,1 4-13 0,-4 0 8 0,-3 10-17 15,-6-3 4-15,4 3-13 0,-6-10-9 0,15 0-40 16,-11-28-47-16,37 19-135 0,-21-44-295 16,0 0 47-16,57 17 316 0</inkml:trace>
  <inkml:trace contextRef="#ctx0" brushRef="#br1" timeOffset="103845.6313">11135 14074 1356 0,'0'0'210'15,"-60"12"-160"-15,28-5-6 0,-4-7 5 0,8 6-2 16,-4-6-11-16,6 7-6 0,-5-4-9 16,7 9 0-16,-1-3-7 0,25-9 4 0,-36 28-5 15,36-28 1-15,-26 37 1 0,26-37 2 0,-18 48-3 16,13-18 6-16,-2 2-6 0,3 3 5 0,4 0-6 15,4-1-1-15,3-3-12 0,5-4 0 0,-12-27 0 16,36 37 0-16,-12-23 0 0,3-5 0 0,3-4 0 16,-2-3 0-16,3-8 0 0,-1-4 0 15,-2-6 0-15,0-5 0 0,1-2 0 0,-4-9 0 16,-2-3 0-16,-2-4 0 0,-5-1 0 0,0 1 0 16,-6-2 0-16,-1 3 0 0,-5 2 0 0,-3 1 0 15,-2 5 0-15,-5 0-7 16,6 30-15-16,-10-44-10 0,10 44-3 15,-14-24-12-15,14 24-5 0,0 0-26 0,0 0-40 16,-25-2-51-16,41 32-127 0,-16-30-172 16,-14 28-40-16,31-2 294 0</inkml:trace>
  <inkml:trace contextRef="#ctx0" brushRef="#br1" timeOffset="104064.5678">11645 14084 1340 0,'0'0'199'15,"0"0"-60"-15,0 0-37 0,0 0-23 16,0 0-27-16,0 0-14 0,0 0-13 0,0 0-8 16,0 0-12-16,0 0 3 0,-28 32-6 0,17-4 2 15,-1 2-2-15,-1 11 0 0,3 1-3 0,-3 6 3 16,1-3-5-16,-1 1 7 0,3 0-8 0,3-7 3 16,3-2-12-16,2-9-8 0,8-2-24 0,-6-26-8 15,17 37-27-15,-17-37-34 0,32 20-79 0,-32-20-206 16,23-32-151-16,7 16 26 0,-10-31 506 15</inkml:trace>
  <inkml:trace contextRef="#ctx0" brushRef="#br1" timeOffset="104455.2006">12070 13878 1847 0,'-28'25'75'0,"28"-25"-49"0,-32 39 6 16,32-39-21-16,-7 26 22 0,7-26-14 0,0 0-15 15,19 37-4-15,-19-37 0 0,0 0 0 0,37 28 0 16,-37-28 0-16,27 22 0 0,-27-22 0 0,0 0 0 16,30 31 0-16,-30-31 0 0,11 34 0 0,-11-34 0 15,-4 47 0-15,-1-17 0 0,-6 0 0 0,-3 0 0 16,0 4 0-16,-6-3 0 16,3-1 0-16,1-2 0 0,3-3 0 0,13-25 0 15,-16 26 0-15,16-26 0 0,0 0 0 0,0 0 0 16,0 0 0-16,0 0 0 0,34-38 0 0,-13 9 0 15,6-6 0-15,1 2 0 0,4-6 0 0,0 4 0 16,-2-2 0-16,-2 3 0 0,-1 3 0 0,-2 2 0 16,-4 3 0-16,-2 1 0 0,-19 25 0 0,34-35 0 15,-34 35 0-15,0 0 0 0,30-19 0 16,-30 19 0-16,0 0 0 0,13 26 0 0,-13-26 0 16,3 55 0-16,-5-20 0 0,-1 9 0 0,1-5 0 15,4 1 0-15,0-8 0 0,6-4 0 0,-8-28 0 16,32 39-44-16,-32-39-28 0,61 19-35 0,-37-36-54 15,40 31-129-15,-30-32-296 0,17-8 29 16,11 6 328-16</inkml:trace>
  <inkml:trace contextRef="#ctx0" brushRef="#br1" timeOffset="104627.0974">13271 13568 1122 0,'0'0'249'15,"0"0"-92"-15,0 0-35 0,-39 11-33 0,23 21-25 16,-14 5-23-16,1 14-6 0,-6 7-16 0,0 11 5 15,1 3 3-15,2 3-18 0,2-1 19 16,5 4-24-16,2-4 0 0,5-4 1 0,6-3-22 16,-2-14-8-16,12 2-43 0,-7-18-24 0,20 9-35 15,-11-46-65-15,16 59-161 0,-16-59-204 16,16 27 50-16,-16-27 447 0</inkml:trace>
  <inkml:trace contextRef="#ctx0" brushRef="#br1" timeOffset="104814.5826">12933 14023 1586 0,'-70'-30'166'16,"70"30"-69"-16,-46 3-36 0,46-3-11 0,-33 11-21 15,33-11-12-15,0 0-13 0,0 0-4 0,0 0-1 16,21 23 0-16,7-20-1 0,10-3 0 16,8-3-7-16,5-4-14 0,9 3-17 15,-1-12-32-15,15 11-31 0,-12-21-38 0,37 27-247 16,-14-20-189-16,4-2 32 0,12 9 440 0</inkml:trace>
  <inkml:trace contextRef="#ctx0" brushRef="#br1" timeOffset="105242.4847">14599 13690 1396 0,'0'0'59'0,"16"-32"-31"0,-16 32-3 16,0 0 9-16,0 0 0 0,0 0-10 0,0 0-1 16,5 25 2-16,-6 7 7 0,-7 1 0 0,7 13 3 0,-6-2-11 15,3 3-15-15,-1 6 20 0,1 2-28 0,-1 3 19 16,1 4-11-16,1-1-11 0,-3-1 5 0,1-5-9 15,2-4 0-15,4-4-17 0,-1-8-13 16,13 3-39-16,-13-42-33 0,28 59-85 0,-28-59-120 16,0 0-212-16,37 17 29 0,-37-17 438 0</inkml:trace>
  <inkml:trace contextRef="#ctx0" brushRef="#br1" timeOffset="105661.3926">14397 14060 1607 0,'0'0'174'0,"0"0"-126"16,0 0-23-16,-21 24-8 0,21-24-5 0,0 0-1 16,0 0 8-16,35 18 6 0,-35-18 6 15,50 7-6-15,-13-7-8 0,4-3-10 0,8 3-5 0,5-7-3 0,0 3 3 16,1-3-2-16,2 3 1 0,-2 3-1 16,-2-1 0-16,-5 2 2 0,-2 0-1 0,-9 0 3 15,-5 3-2-15,-5-1-2 0,-27-2 2 0,37 7-1 31,-37-7 2-31,0 0 0 0,0 0 4 0,0 0-7 16,0 0 0-16,0 0 0 0,0 0 0 0,0 0 0 16,0 0 0-16,0 0 0 0,0 0 0 0,-29 6 0 15,29-6 0-15,-30 7 0 0,30-7 0 0,-32 17 0 16,32-17 0-16,-31 32 0 0,16-9 0 16,1 7 0-16,0 3 0 0,5 1 0 0,2-1 0 15,4-5 0-15,6-1 0 0,4-3 0 0,-7-24 0 16,32 37 0-16,-32-37 0 0,46 23 0 0,-46-23 0 0,48 6 0 15,-23-13 0-15,3-4 0 0,2-3 0 0,0-6 0 16,-3-2 0-16,-1-1 0 0,-4-4 0 0,-5 1 0 16,-2-1 0-16,-15 27 0 0,12-44 0 15,-12 44 0-15,-4-40 0 0,4 40-20 0,-14-35-45 16,14 35-25-16,-23-36-57 0,23 36-109 0,-25-12-327 0,25 12-1 16,-12-26 283-1</inkml:trace>
  <inkml:trace contextRef="#ctx0" brushRef="#br1" timeOffset="106058.7885">16501 13759 1499 0,'0'0'99'15,"0"0"-56"-15,29-32-14 0,-29 32 3 16,0 0-6-16,31-32-9 0,-31 32-13 0,0 0-1 15,27-16 3-15,-27 16 5 0,0 0 6 16,0 0 7-16,0 0 0 0,0 0 3 0,0 0-3 0,2 32-6 16,-2-9-1-16,-4 10-9 0,1 6 0 0,-4 7-5 15,-2 0-12-15,-2 1 21 0,-1 6-22 0,-2-2 19 16,1 2-7-16,2 0-13 0,1-7-3 0,5-4-17 16,-1-7-9-16,12 2-30 0,-6-37-24 15,15 60-50-15,-15-60-60 0,25 37-115 0,-25-37-199 16,0 0 52-16,37 25 435 0</inkml:trace>
  <inkml:trace contextRef="#ctx0" brushRef="#br1" timeOffset="106230.6727">16326 14083 1607 0,'0'0'123'0,"0"0"-52"16,0 0-26-16,0 0-24 0,0 0-9 0,0 0-2 15,0 0 0-15,28-4 1 0,2-1-4 0,6-2-4 16,1-4-8-16,5 1-9 0,1-6-16 15,7 2-19-15,-4-11-20 0,17 13-48 0,-18-25-42 16,31 30-109-16,-30-25-206 0,10-5-25 0,17 16 264 16</inkml:trace>
  <inkml:trace contextRef="#ctx0" brushRef="#br1" timeOffset="106574.5193">17289 13516 1420 0,'0'0'216'0,"-37"30"-132"16,37-30-18-16,-49 26-6 0,49-26-11 0,-47 40-14 15,26-15-4-15,-5-4-6 0,3 11 3 16,0 1-6-16,3 4-11 0,-1 2-11 0,3 7 0 16,2 1 0-16,0 1 0 0,2 1 0 15,0-1 0-15,0 1 0 0,3 4 0 0,1-7 0 16,2-2 0-16,1-4 0 0,2-6 0 0,5-4 0 16,0 0 0-16,2-4 0 0,-2-26 0 0,10 35 0 15,-10-35 0-15,0 0 0 0,0 0 0 0,34 25 0 16,-34-25 0-16,27-7 0 0,-27 7 0 15,33-21 0-15,-33 21 0 0,37-41 0 16,-19 17 0-16,2-3 0 0,-3 1 0 0,-17 26 0 0,34-46 0 16,-34 46 0-16,28-35 0 0,-28 35 0 0,0 0 0 15,0 0 0-15,25-16 0 0,-25 16 0 0,0 0 0 16,16 28 0-16,-16-28 0 0,11 41 0 0,-8-17 0 16,3 3 0-16,-3-3-45 0,4 6-19 15,-7-30-13-15,23 50-34 0,-23-50-26 16,37 42-67-16,-37-42-71 0,43 5-191 0,-6 6-27 15,-37-11 319-15</inkml:trace>
  <inkml:trace contextRef="#ctx0" brushRef="#br1" timeOffset="106902.6497">17567 14158 1309 0,'15'23'128'0,"-15"-23"-46"0,0 0 2 15,0 0-3-15,47 30-12 0,-47-30-19 0,52 7-11 16,-20-8-6-16,8-1-3 0,1-7-5 0,5-2-7 16,4-3-7-16,-1 0-6 0,1-2-3 0,-4-1-4 15,-4-4 4-15,-8 3-2 0,-7 0 1 16,-27 18 1-16,32-31-1 0,-32 31 2 0,0 0 0 16,8-34-1-16,-8 34 2 0,-17-24-7 0,17 24-13 15,-43-23 11-15,11 12-15 0,-3 4 30 0,-4 0-11 16,-4 5 16-16,1 2-9 0,-1 6-11 0,-1 1 18 15,2 3-10-15,-1 8 24 0,4 5-9 0,4 1 5 16,5 6-23-16,5 2 0 0,4 1 0 0,8 3 0 16,6-5 0-16,11 1 0 0,4-6 0 15,14-1 0-15,4-5-12 0,13-3-42 16,0-8-32-16,21 10-85 0,-28-33-201 0,27 21-252 16,-3-3 35-16,5-15 451 0</inkml:trace>
  <inkml:trace contextRef="#ctx0" brushRef="#br1" timeOffset="107308.971">19551 14106 1184 0,'-25'-25'231'0,"25"25"-126"16,-21-25-25-16,21 25-12 0,-30-30-14 0,30 30-17 15,-43-28-9-15,17 18-3 0,-4 1 4 16,-1 9 3-16,-4 2-8 0,1 5-1 0,-3 1-6 15,2 8 4-15,-4-2-5 0,0 13 4 16,2-4-7-16,3 3-1 0,4 6-4 0,2-1 0 16,3 6-5-16,2-3 5 0,3 1-7 0,8-1-1 15,3-6 0-15,6-2 0 0,6-1 0 0,-3-25 0 16,30 35-10-16,-3-23-6 0,10-1-8 16,2-7-8-16,10-1-13 0,1-12-14 0,10 11-39 15,-10-21-35-15,26 24-58 0,-32-35-70 0,32 18-178 16,-10 3-52-16,-22-19 244 0</inkml:trace>
  <inkml:trace contextRef="#ctx0" brushRef="#br1" timeOffset="107996.5758">19655 14160 1558 0,'0'0'115'0,"0"0"-56"15,-14 32-19-15,14-32-19 0,0 0-12 0,0 0-8 16,9 25 1-16,-9-25 3 0,27 10 4 0,-27-10 0 15,42 5 4-15,-13-6-2 0,2-3-3 0,3-3 0 16,3-2-6-16,0-1 1 0,1-3-3 0,-3-1 2 16,2 0 1-16,-7 2 2 0,-1-2-2 15,-29 14 2-15,42-32-4 0,-42 32-1 0,27-35 1 16,-27 35 1-16,12-37-1 0,-12 37 3 0,-3-42-2 16,3 42-15-16,-18-43 28 0,18 43-28 0,-30-42 27 15,30 42-15-15,-44-37-1 0,19 23 1 16,-2 3-2-16,27 11 4 0,-48-8-1 0,20 11 3 15,0 8 4-15,-2 6 5 0,-1 8 7 16,-2 5 4-16,1 2-9 0,2 1 20 0,1 6-22 16,6 0 12-16,6 1-24 0,4 1 0 0,10-10 0 15,5 3 0-15,8-8 0 0,-10-26 0 0,43 41 0 16,-10-27 0-16,5-4 0 0,8-8 0 0,3-5 0 16,6-4 0-16,4-8 0 0,1 0 0 0,0-3 0 15,-7-3 0-15,-2 0 0 0,-4-2 0 0,-7 0 0 16,-3 0 0-16,-6 0 0 0,-7 4 0 15,-24 19 0-15,32-35 0 0,-32 35 0 16,0 0 0-16,16-32 0 0,-16 32 0 0,0 0 0 16,0 0 0-16,0 0 0 0,0 0 0 0,-33-4 0 15,33 4 0-15,-25 28 0 0,25-28 0 0,-30 39 0 16,30-39 0-16,-23 41 0 0,23-41 0 0,-18 40 0 16,18-40 0-16,-11 37 0 0,11-37 0 0,-3 27 0 15,3-27 0-15,0 0 0 0,0 0 0 16,10 26 0-16,-10-26 0 0,0 0 0 0,36-9 0 15,-36 9 0-15,42-30 0 0,-17 7 0 0,2-3 0 16,-3 0 0-16,1-4 0 0,-4 7 0 0,1-4 0 16,-5 1 0-16,-17 26 0 0,29-37 0 0,-29 37 0 15,0 0 0-15,17-25 0 0,-17 25 0 16,0 0 0-16,0 0 0 0,0 0 0 16,0 0 0-16,0 0 0 0,0 0 0 0,0 0 0 15,-3 37 0-15,3-37 0 0,5 28 0 0,-5-28 0 16,14 29 0-16,-14-29 0 0,20 30 0 0,-20-30 0 15,21 31 0-15,-21-31 0 0,27 35-18 0,-27-35-31 16,28 36-19-16,-7-12-51 0,-21-24-83 0,34 21-271 16,-34-21-108-16,0 0 45 0,48 18 536 0</inkml:trace>
  <inkml:trace contextRef="#ctx0" brushRef="#br1" timeOffset="108199.8206">21471 13294 1690 0,'-59'26'114'16,"35"2"-44"-16,-10 7-24 0,2 6-3 15,0 8-16-15,-2 4-2 0,1 4-8 0,4 1-2 16,1-2-15-16,5 2 0 0,4-3 0 0,1 1 0 16,7-5 0-16,2-7 0 0,6 0-19 0,-1-9-25 15,6 6-26-15,-2-41-33 0,0 60-18 0,0-60-51 16,7 44-142-16,-7-44-219 0,0 0 8 0,13 37 380 15</inkml:trace>
  <inkml:trace contextRef="#ctx0" brushRef="#br1" timeOffset="108590.5781">20936 13924 1559 0,'-32'-14'206'0,"32"14"-128"15,0 0-32-15,0 0-6 0,0 0-5 0,0 0-7 16,39-12-3-16,-11 3-9 0,6-5-2 15,8 2-14-15,3-4 0 0,3 0 0 0,-1 2 0 16,3 0 0-16,-6 3 0 0,-1 2 0 0,-6 0 0 16,-5 4 0-16,-7 2 0 0,-25 3 0 0,28 0 0 15,-28 0 0-15,0 0 0 0,0 0 0 16,2 28 0-16,-2-28 0 0,-18 40 0 0,4-13 0 16,-6 3 0-16,1 0 0 0,-1 0 0 0,3 3 0 15,1-3 0-15,2 2 0 0,1-2 0 16,3-4 0-16,10-26 0 0,-9 42 0 0,9-42 0 15,3 27 0-15,-3-27 0 0,0 0 0 0,0 0 0 16,0 0 0-16,27 10 0 0,-27-10 0 0,21-24 0 16,-21 24 0-16,30-48 0 0,-12 18 0 0,0-3 0 15,-1-1 0-15,3-1 0 0,-4 0 0 0,0-2 0 16,-2 2 0-16,-2-2 0 0,2 1 0 16,-3 3 0-16,-2 6 0 0,-9 27 0 0,14-38 0 15,-14 38 0-15,0 0 0 0,0 0 0 16,9-25 0-16,-9 25 0 0,0 0-22 0,30 4-64 15,-30-4-46-15,44 10-79 0,-44-10-82 0,37-16-285 16,-1 22 41-16,-11-22 350 0</inkml:trace>
  <inkml:trace contextRef="#ctx0" brushRef="#br1" timeOffset="108965.6021">21784 13686 1475 0,'0'0'106'0,"-30"-3"-45"0,30 3-4 0,0 0-3 16,0 0-14-16,0 0-16 0,0 0-7 15,0 0 3-15,0 26 9 0,0-26 4 0,34 21 0 16,-34-21-3-16,51 27-5 0,-21-15-4 0,7-1-3 16,-3-4-14-16,3-2-4 0,-3-3 0 0,0-2 0 15,-3-2 0-15,-2-1 0 0,-29 3 0 0,44-15 0 16,-44 15 0-16,30-15 0 0,-30 15 0 0,0 0 0 15,21-32 0-15,-21 32 0 0,4-30 0 16,-4 30 0-16,-9-28 0 0,9 28 0 0,-25-23 0 16,25 23 0-16,-37-11 0 0,12 11 0 0,-3 6 0 15,-2 1 0-15,-2 7 0 0,-2 3 0 16,-1 3 0-16,5 3 0 0,3 1 0 0,27-24 0 16,-37 43 0-16,37-43 0 0,-14 37 0 0,14-37 0 15,12 28 0-15,-12-28 0 0,41 16 0 0,-9-15 0 16,7-4 0-16,3-11 0 0,13 3-49 15,0-19-57-15,28 23-127 0,-28-30-414 0,27 2 36 16,-6-4 211-16</inkml:trace>
  <inkml:trace contextRef="#ctx0" brushRef="#br1" timeOffset="110302.9881">7299 5447 1004 0,'0'0'122'0,"0"0"-30"0,0 0-25 16,0 0-15-16,0 0-12 0,0 0-10 0,0 0-5 16,0 0-4-16,0 0-6 0,0 0-5 15,0 0-4-15,0 0-1 0,0 0 4 0,0 0 9 16,0 0 11-16,0 0 7 0,-27-8 5 0,27 8-2 15,0 0-7-15,-5 28-3 0,5-28-8 0,0 0-1 16,-18 35-2-16,18-35-1 0,0 0-3 0,-12 25-4 16,12-25-4-16,0 0-4 0,0 0-3 0,0 0-1 15,0 0 1-15,0 0 0 0,0 0 0 0,0 0 1 16,25 1-1-16,-25-1 0 0,0 0 0 16,33-12-2-16,-33 12 1 0,0 0-2 0,36-23 3 15,-36 23 0-15,0 0 1 0,30-26 0 0,-30 26 1 16,0 0-1-16,10-27 3 0,-10 27-2 0,0 0 2 15,0 0-1-15,-8-30 0 0,8 30 0 0,0 0 0 16,0 0 0-16,-32-19 0 0,32 19-2 0,0 0 1 16,-30 5-1-16,30-5 0 0,0 0 1 15,-31 25-1-15,31-25 1 0,-21 30-2 16,21-30 4-16,-18 39-3 0,18-39 3 0,-14 38-2 16,14-38 2-16,-9 36-3 0,9-36 2 0,-1 26-4 15,1-26 2-15,0 0-1 0,0 0 1 0,0 0 0 0,12 25 0 16,-12-25 0-16,0 0 0 0,25-7 2 0,-25 7-2 15,28-25 2-15,-28 25-2 0,39-44 2 0,-19 21-3 32,-1-3 3-32,-3-1-3 0,-16 27 3 15,21-46-3-15,-21 46 4 0,4-33-1 0,-4 33 4 16,-11-23-2-16,11 23 0 0,-25-16-2 0,25 16-1 16,-40 0-1-16,40 0 0 0,-50 13 0 0,24 1-1 15,-5 2 2-15,1 5-4 0,-2 0 3 0,4 2-2 16,3 1 4-16,2 1-2 0,6 1 6 0,17-26-1 15,-32 46 4-15,32-46-2 0,-20 37 1 16,20-37-5-16,-3 34 0 0,3-34-3 0,0 0 2 16,24 31-3-16,-24-31 2 0,36 7-2 0,-36-7 3 15,51-5 1-15,-19-5-2 0,2-3 2 0,-1-4-5 16,1-3 4-16,-2-1-3 0,-2-2 4 0,-3 2-4 16,-27 21 3-16,40-40 0 0,-40 40 2 0,18-37 2 15,-18 37 7-15,0-32-2 0,0 32 3 0,-14-28-4 16,14 28-3-16,-30-28-1 0,30 28 0 0,-41-16-2 0,16 9 0 15,-1 5 0-15,-1 0 2 0,-1 2 2 0,-2 2-1 16,0 3 0 0,3 2-2-16,2 2-3 0,25-9-2 15,-37 21 0-15,37-21 0 0,0 0 0 0,-28 28 0 0,28-28 0 16,0 0 0-16,7 30 0 0,-7-30-13 0,0 0-8 16,37 37-19-16,-37-37-16 0,46 20-61 0,-46-20-118 15,51-11-388-15,-20 11 0 0,-7-7 305 16</inkml:trace>
  <inkml:trace contextRef="#ctx0" brushRef="#br1" timeOffset="111108.7778">8455 5352 929 0,'0'0'232'0,"0"0"-104"16,-46-16-22-16,46 16-15 0,-37 4-16 16,37-4-13-16,-44 16-13 0,19 0-8 0,-7-4-7 15,0 11-2-15,-3-4-8 0,1 8 1 0,-1-1-7 16,1 6 2-16,2-4-8 0,2 7 2 16,2-5-7-16,6 0 1 0,5 0-6 0,6-4-13 15,8-1 25-15,1 0-29 0,7-2 27 0,4 3-14 16,-9-26-10-16,30 42-7 0,-3-22-13 0,-3-11-12 15,12 5-26-15,-6-18-33 0,20 18-71 0,-29-40-105 16,25 10-285-16,3 2 65 0,-11-23 389 0</inkml:trace>
  <inkml:trace contextRef="#ctx0" brushRef="#br1" timeOffset="111468.219">8624 5680 796 0,'-34'10'268'0,"34"-10"-204"0,0 0-9 16,10 32 3-16,-10-32-7 0,25 9-8 0,-25-9-8 15,43 0-6-15,-17-9-3 0,10 0-4 0,1-6-21 16,5-3 16-16,-1-1-14 0,3-1 20 0,-3-1 5 16,0 2-8-16,-9-1-2 0,-4 4-4 0,-28 16 8 15,36-26 5-15,-36 26 14 0,0 0 1 0,3-32-2 16,-3 32-14-16,0 0-11 0,-32-26-10 15,32 26-4-15,-44-21-1 0,16 17-1 16,-2-1 0-16,-6 3 1 0,2 4 1 0,-3 0 4 16,4 5 1-16,-3 3 2 0,4 3 0 0,0 4 0 15,2 6 2-15,4 4 1 0,3 6 6 0,0-1-5 16,7 10 3-16,3-3 6 0,5 0-28 0,8-2 22 16,1-2-27-16,10-4 8 0,7-2 4 0,-18-29-5 15,49 40-1-15,-13-26-7 0,4-9-9 16,12-3-7-16,-1-16-20 0,20 7-36 0,-13-30-69 15,36 25-161-15,-10-23-247 0,-12-15 29 0,15 15 405 16</inkml:trace>
  <inkml:trace contextRef="#ctx0" brushRef="#br1" timeOffset="111671.3414">9695 4864 1525 0,'-46'22'123'0,"23"15"-59"15,-4 0-21-15,8 12 0 0,-2 2-24 0,3 7 0 16,0 5-14-16,6 4 11 0,-4 0-8 0,7 6 6 16,-2-1-11-16,3-4 5 0,0 3-13 0,3-4-6 15,0-4 18-15,1-5-32 0,6-3 11 16,-7-11-28-16,12 4-48 0,-14-22-21 0,24 20-72 16,-17-46-113-16,0 0-244 0,-1 33 41 15,1-33 419-15</inkml:trace>
  <inkml:trace contextRef="#ctx0" brushRef="#br1" timeOffset="112077.6588">9389 5518 1641 0,'0'0'128'0,"0"0"-105"16,7 25-9-16,-7-25-3 0,0 0-2 0,0 0 2 15,19 35 5-15,-19-35 5 0,25 17 4 0,-25-17-2 16,39 9-4-16,-14-5-5 0,3-1-4 0,0-3-1 15,-1 0-2-15,0 0-2 0,-1-3 0 16,1 3-2-16,-27 0-1 0,42 3-1 16,-42-3-1-16,34 13 0 0,-34-13 3 0,25 19-3 15,-25-19 4-15,14 32-3 0,-14-32-11 0,7 45 24 16,-5-18-24-16,-6 3 23 0,-1 0-11 0,-2-2-3 16,-2 2 3-16,2-2-3 0,7-28 3 0,-14 44-2 15,14-44 1-15,-9 30-2 0,9-30 0 0,0 0 1 16,0 0 0-16,0 0 1 0,0 0 2 15,0 0-1-15,0 0 1 0,0 0 0 0,0 0-2 16,0 0 3-16,7-26 1 0,-7 26 3 0,16-51-6 16,-6 22-2-16,-1-4 0 0,0 1 0 15,0-1 0-15,-2 1 0 0,-2 0 0 0,1 1 0 16,-1 1 0-16,0 0 0 0,1 7 0 0,-6 23 0 16,16-42 0-16,-16 42 0 0,23-32 0 0,-23 32-12 15,31-34-31-15,-6 20-30 0,-7-12-57 16,26 31-150-16,-44-5-356 0,48-30 37 0,-14 23 326 15</inkml:trace>
  <inkml:trace contextRef="#ctx0" brushRef="#br1" timeOffset="112687.1957">9100 5858 775 0,'5'-34'221'0,"-5"34"-128"0,0 0-4 16,13-24-2-16,-13 24-6 0,0 0-12 0,0 0-12 15,0 0-8-15,0 0-6 0,0 0-9 0,0 0-11 16,0 0-6-16,0 0-3 0,0 0 4 16,-7 35 2-16,3-7 7 0,-8-1-6 0,1 6 6 15,-1-1-8-15,-1-1 4 0,1-2-8 16,3-3 3-16,9-26-9 0,-11 35-3 0,11-35-4 16,0 0-2-16,6 27 0 0,-6-27 1 0,0 0 2 15,0 0 2-15,32-7 4 0,-32 7 0 0,26-27 1 16,-26 27-4-16,37-44 1 0,-15 12-6 15,-1 4 5-15,0-3-3 0,-3-1 3 0,-2 4-3 16,-4-1 3-16,-12 29-4 0,18-38 3 0,-18 38-1 16,0 0 1-16,0 0 1 0,0 0-2 0,0 0-3 15,0 0-1-15,0 0 0 0,0 0-3 0,5 46 4 16,-5-15-10-16,2-1-5 0,5 5-20 0,0-6-15 16,13 6-40-16,-20-35-55 0,58 56-165 0,-19-36-279 15,3-10 28-15,13 6 400 16</inkml:trace>
  <inkml:trace contextRef="#ctx0" brushRef="#br1" timeOffset="113265.9129">10072 5835 1246 0,'0'0'119'0,"0"0"-106"0,0 0-6 15,0 0 8-15,0 0 15 0,0 0 8 0,29-7 5 16,-5 10 1-16,-24-3-9 0,54-10-10 0,-23-3-6 15,10 1-7-15,0-5-1 0,5-3 13 0,-4 1-34 16,-1-1 31-16,-7-2-33 0,-2 2 15 16,-8-1 11-16,-24 21 3 0,38-32 10 0,-38 32 7 15,0 0 6-15,14-28-5 0,-14 28-6 0,0 0-13 16,-43-19-10-16,15 13-5 0,-7 5-1 0,-4 4 1 16,-7 4 3-16,-4 6 5 0,-1 4 4 0,-1 8 7 15,1 3-1-15,3 4-6 0,2 1 21 0,5 4-26 16,8 0 16-16,4 2-24 15,10-4 0-15,6-1 0 0,10-4 0 0,8 0 0 16,11-2 0-16,9-4 0 0,10-3 0 0,11-6 0 16,15-5-10-16,6-13-37 0,20 3-46 0,-11-36-119 15,39 19-439-15,-19-10 26 0,8-4 217 0</inkml:trace>
  <inkml:trace contextRef="#ctx0" brushRef="#br1" timeOffset="116519.2876">14238 15493 345 0,'0'0'153'16,"28"-28"-3"-16,-28 28 5 0,0 0-11 0,23-26-10 15,-23 26-15-15,0 0-15 0,-2-42-10 0,2 42-13 16,0 0-12-16,-10-27-14 0,10 27-7 0,-30-26-11 16,30 26-4-16,-36-30-6 0,36 30-5 0,-41-21-6 15,41 21-2-15,-44-21-2 0,19 8 1 16,25 13-1-16,-47-24 2 0,22 11-4 15,0-1 0-15,25 14-3 0,-50-23 1 0,26 14 1 16,-1 4 2-16,0 0-1 0,-2 5 1 0,-1 5-1 16,-2 4-1-16,-4 7-1 0,-1 5-5 0,-4 7 3 15,-2 7 1-15,1 8 4 0,-3 6-2 0,2 4 5 16,1 3-11-16,1 0 10 0,3 8-7 0,2-2 3 16,6-4-7-16,3 2-15 0,8-11 21 15,6-2-18-15,9-4 23 0,8-6-7 0,8-6-7 16,7-1 1-16,7-5-3 0,4-4 5 0,9-2-3 15,3-8 5-15,8-4-3 0,4-7-2 0,8-3 1 16,5-6-1-16,4-7 0 0,3-7 0 16,-4-9 4-16,-1-1-4 0,0-11 7 0,-9-2-10 15,0-12-4-15,-9 3 18 0,-5-5-20 0,-2-3 22 16,-5 3-12-16,-4-2 0 0,-5 3 0 16,-4 0 0-16,-5 5 0 0,-3 3 0 0,-8 3 0 15,-3 6 0-15,-4 8 0 0,-5 6 0 0,0 28 0 16,-3-33 0-16,3 33 0 0,0 0 0 0,0 0 0 15,0 0 0-15,-25-9 0 0,25 9 0 0,-19 39 0 16,6 1 0-16,1 17 0 0,-1 15 0 0,-1 7 0 16,0 2 0-16,-2 5 0 0,0-5 0 15,2 9 0-15,0-5-30 0,10-2-15 0,-1-11-31 16,24 0-58-16,-15-31-78 0,44 15-286 16,-16-21-72-16,8-12 89 0</inkml:trace>
  <inkml:trace contextRef="#ctx0" brushRef="#br1" timeOffset="117050.5656">15263 16068 851 0,'-33'-34'174'0,"33"34"-54"16,0 0-13-16,0 0-13 0,-29-23-12 0,29 23-13 16,0 0-13-16,0 0-5 0,-32-30-2 15,32 30-4-15,0 0-4 0,0 0 1 0,-35-19-5 16,35 19-4-16,0 0-3 0,-34-7-4 0,34 7-3 15,-33 7-2-15,33-7-3 0,-48 23 0 0,19-7-3 16,-2 10 4-16,-5 4-3 0,3 7-6 0,-5 2-10 16,5 7 0-16,-1-1 0 0,6 1 0 15,3-2 0-15,7-5 0 0,9-4 0 0,8-5 0 16,1-30 0-16,21 39 0 0,5-27 0 16,6-7 0-16,13-3 0 0,4-11 0 0,11-6 0 15,1-14-45-15,15 10-109 0,-30-32-302 0,28 17-184 16,-12-6 21-16,-9-8 487 0</inkml:trace>
  <inkml:trace contextRef="#ctx0" brushRef="#br2" timeOffset="121754.8395">11610 10354 1365 0,'0'0'60'0,"-11"-24"-44"0,11 24-9 16,-14-25-18-16,14 25 19 0,0 0-14 0,-32-23 23 15,32 23 6-15,-39-7 5 0,11 10 1 0,-3 8 1 16,-9 1 22-16,1 13-32 0,-18 0 41 0,2 17-27 16,-12 2 8-16,1 11 4 0,-3-1-15 0,4 10 5 15,1-6-13-15,6 3 0 0,6-4-15 0,11-6 0 16,10-7-11-16,13-2 5 0,9-5-6 15,11-7 4-15,8-2-6 0,-10-28 1 0,46 42-7 16,-10-26-5-16,10-3-10 0,5-12-10 16,11 3-30-16,-3-16-32 0,26 17-71 0,-29-39-115 15,22 17-253-15,4-1 13 0,-15-15 369 0</inkml:trace>
  <inkml:trace contextRef="#ctx0" brushRef="#br2" timeOffset="122427.1268">11767 10729 910 0,'0'34'259'0,"0"-34"-211"16,0 0-13-16,0 0 2 16,-2 28 5-16,2-28-4 0,30 7 3 0,-30-7-2 15,55-9-1-15,-21-5-3 0,12 2-10 0,-3-8-10 16,4-1-11-16,1 2 0 0,-3-4-4 0,1 0 5 15,-4 0-1-15,-5 0 11 0,-1 4 1 0,-36 19 7 16,46-41-2-16,-46 41-1 0,21-35-1 0,-21 35 1 16,-2-28-3-16,2 28-3 0,-18-28-7 0,18 28-4 15,-33-27-2-15,33 27 1 0,-50-17-2 16,20 15 1-16,-2 4 2 0,-3 1 1 0,1 8 5 16,-1 7 2-16,-1 4 5 0,-1 3-1 0,4 9 8 15,-1 1-5-15,4 5 4 0,1-1-9 0,8 5 3 16,3-2-10-16,8-5 2 0,5-1-8 0,8-5 3 15,8-3-7-15,5-3 3 0,-16-25-3 16,53 32 3-16,-18-22-2 0,6-6 1 16,7-4-4-16,0-7-3 0,3-2-3 0,0-5-11 15,4 2 4-15,-5-4 2 0,-2 0 5 0,-6-3 7 16,-3-4 3-16,-5-4-3 0,-4 3 4 0,-5 1-1 16,-4-4 3-16,-21 27-2 0,35-44 4 0,-35 44-3 15,25-46 7-15,-25 46 0 0,12-33 4 0,-12 33 1 16,0 0 0-16,6-25 0 0,-6 25 0 0,0 0-2 15,0 0-3-15,0 0-3 0,0 0-4 16,-30 34 0-16,30-34-2 0,-27 49 4 0,11-14-5 16,2-1 6-16,-2 1-4 0,4-2 6 15,-1-1-3-15,3-2 6 0,3-5-2 0,7-25 0 16,-4 38-4-16,4-38-1 0,0 0-2 0,16 27 2 16,-16-27-1-16,25 2 1 0,-25-2 1 0,40-16-2 15,-13 2 2-15,1-4-2 0,2-8 2 0,2-1-3 16,0-8 2-16,0 3-3 0,-2-3 5 15,-3 3-1-15,-6-1 7 0,2 3-3 0,-23 30 7 16,30-42-2-16,-30 42 1 0,0 0-2 0,20-27-1 16,-20 27-1-16,0 0-3 0,0 0 0 0,0 0-5 15,0 0-1-15,-11 44-1 0,4-15-1 0,-2 6-9 16,0-2-1-16,2 1-13 0,2-8-4 16,5 1-15-16,0-27-7 0,16 47-25 15,-16-47-22-15,42 28-50 0,-42-28-85 0,69-24-233 16,-19 11-49-16,-4-22 222 0</inkml:trace>
  <inkml:trace contextRef="#ctx0" brushRef="#br2" timeOffset="122630.1908">13646 9953 1320 0,'-25'58'110'0,"-14"-9"-36"15,16 18 5-15,-8-5-27 0,11 3-26 0,-5-2 14 16,8 6-36-16,1-6 18 0,3 2-14 0,4-1-14 16,6-6 4-16,3 0-20 0,-2-7-30 0,13 9-30 15,-13-19-36-15,25 24-118 0,-21-19-286 16,3-22 28-16,13 10 294 0</inkml:trace>
  <inkml:trace contextRef="#ctx0" brushRef="#br2" timeOffset="123083.352">13327 10548 1656 0,'0'0'61'16,"0"0"-24"-16,27 30 11 0,-27-30 2 0,34 9-9 15,-34-9-11-15,39 1-2 0,-39-1-5 0,47-7-6 16,-18 0-7-16,3-1-6 0,0-3-2 0,3-1-1 15,-3-1-1-15,-2 5 0 0,-2 0 0 16,-3 5 0-16,-25 3 1 0,39 0-1 0,-39 0 0 16,0 0 0-16,30 26 0 0,-30-26 2 0,5 34-2 15,-5-34 2-15,-10 46-3 0,1-20 2 0,-3 2-3 16,-3 0 2-16,1-1-3 0,-2 5 1 0,2-4-3 16,0 0 2-16,2-2-2 0,1-1 4 15,11-25-1-15,-16 37 3 0,16-37-3 0,0 0 3 16,-9 28-3-16,9-28 0 0,0 0 0 15,0 0-1-15,0 0 1 0,0 0 1 0,0 0 4 16,25-25 2-16,-25 25 3 0,30-44-1 0,-12 11 5 16,1-1-2-16,-3 1 7 0,2 1-10 0,-6-1-7 15,2 5 0-15,-1-4 0 0,-3 4 0 0,1 3 0 16,-11 25 0-16,14-39 0 0,-14 39 0 0,0 0 0 16,0 0 0-16,0 0 0 0,0 0 0 15,0 0 0-15,0 0 0 0,0 0-32 0,29-21-23 16,-29 21-12-16,39-3-38 0,0 17-49 0,-39-14-89 15,69-9-198-15,-34 11-89 0,-3-15 111 16,18 26 419-16</inkml:trace>
  <inkml:trace contextRef="#ctx0" brushRef="#br2" timeOffset="123262.6262">14321 10617 990 0,'2'42'234'0,"-27"-23"-86"0,21 22-16 16,-17-15-31-16,18 13-21 0,-12-9-33 0,10 7-12 15,-4-4-16-15,6-1-2 0,-1-6-8 0,4-26 3 16,2 39-10-16,-2-39-2 0,0 0-5 0,14 27-5 16,-14-27-21-16,0 0-15 0,25 5-4 0,-25-5-18 15,0 0-50-15,21-49-117 0,0 20-299 0,1-1 0 16,-10-17 340-16</inkml:trace>
  <inkml:trace contextRef="#ctx0" brushRef="#br2" timeOffset="123389.1895">14169 10044 1586 0,'0'0'37'0,"-46"0"-35"0,46 0-20 0,0 0-56 15,-34-5-78-15,34 5-56 0,12 35-302 0,-12-35 39 16,43 20 280-16</inkml:trace>
  <inkml:trace contextRef="#ctx0" brushRef="#br2" timeOffset="124179.0128">15047 10613 972 0,'0'0'171'16,"-37"-5"-118"-16,37 5 3 0,0 0 14 0,0 0 1 15,-28-14-9-15,28 14-6 0,0 0 0 0,0 0-5 16,0 0-9-16,0 0-13 0,-25 9-10 0,25-9 3 16,-18 31 0-16,9-4 6 0,-5 4-5 0,0 10 4 15,-4-1-6-15,2 6 6 0,-5 0-7 16,3 1 1-16,-1-1-8 0,1 0 3 0,4-4-7 16,2-3 1-16,3-7-8 0,5-4 1 15,4-28-6 1,-3 35 4-16,3-35-3 0,0 0 0 0,0 0 1 15,0 0-2-15,0 0 2 0,0 0 0 0,30-7 2 16,-30 7-3-16,33-54 5 0,-8 11-6 0,0-8 6 0,0 0-7 16,1-2 7-16,-3-1-6 0,-1 3 7 15,-6 0-5-15,-1-1 5 0,-4 3-6 0,-4-2 5 16,0 0-6-16,0 2 6 0,-1-1-6 0,-1 6 7 16,-1 4-7-16,-1 8-10 0,-3 32 13 0,12-35-15 15,-12 35 28-15,0 0-14 0,0 0 0 0,0 0 2 0,29 0-13 16,-29 0 27-16,28 25-11 0,-28-25 10 0,41 37-11 15,-41-37-4-15,44 45 2 0,-21-20-3 0,-2 1 4 16,1 3-3-16,-3-1 3 0,-1 0-4 16,0 0 4-16,-4-1-5 0,-2-3 4 0,-3 1-2 15,-5 0 2-15,-4-25-3 0,-9 45 2 16,-7-20-2-16,16-25 3 0,-43 44-2 0,17-23 3 0,-4-1-3 16,-1-3 2-1,0-3-2-15,-1 0 2 0,2-3-1 0,1-2 1 16,1 1-2-16,0-3 1 0,1 0-2 15,-1 0 2-15,3 0-2 0,25-7 2 0,-43 22-2 16,43-22 2-16,-39 35-2 0,18-9 4 0,0 6-3 16,0 5 3-16,-1 9-5 0,1 5-7 0,-4 7 22 15,-1 9-21-15,-3 3 21 0,-2 1-8 0,4-3-7 16,2-2 5-16,2-7-19 0,7-9-9 0,11 1-34 16,-6-27-42-16,31 22-90 0,-20-46-135 0,0 0-244 15,39 23 33-15,-39-23 403 0</inkml:trace>
  <inkml:trace contextRef="#ctx0" brushRef="#br2" timeOffset="124547.4782">15391 10824 1044 0,'0'0'357'0,"0"0"-286"0,0 0-11 15,0 0 11-15,25 23-14 0,-1-17-23 0,3-8-19 16,8-2-10-16,4-4-2 0,7-5-2 0,4-3 2 16,3-3-4-16,0 1 3 0,-5 1-3 0,-6-1 3 15,-8 2-2-15,-4 0 3 0,-30 16 2 0,41-30 9 16,-41 30 3-16,21-26 9 0,-21 26-1 0,0 0-1 16,-2-33-4-16,2 33-6 0,-26-20-5 15,26 20-2-15,-43-16-4 0,17 9 1 0,1 7 0 16,-3 0 1-16,-2 4 0 0,-2 5 2 0,0 5 2 15,-2 2 0-15,-1 7 3 0,-1 3-2 0,3 4 5 16,-1 0-2-16,6 5 3 0,5-5-5 0,5 2-1 16,9-4-6-16,9-28-1 0,2 44-4 15,-2-44 0-15,32 33 0 0,-6-19 1 0,10-7-1 16,8-7-1-16,13-3-11 0,8-11-15 0,17-4-23 16,-4-19-40-16,24 20-58 0,-25-41-116 0,27 21-329 15,-7-6 33-15,-8-11 293 0</inkml:trace>
  <inkml:trace contextRef="#ctx0" brushRef="#br2" timeOffset="124735.0162">16792 9942 1527 0,'-57'23'96'0,"20"21"-30"0,-11-5-21 0,9 14-7 16,-2 3-29-16,1 6-19 0,4 5 27 0,2 1-21 15,6 4 23-15,7 4-5 0,3-4-17 0,6 1 8 16,6-5-19-16,1-10-21 0,14 9-67 15,-14-23-37-15,31 25-91 0,-35-34-117 16,18-1-144-16,11 6 31 0,-20-40 460 0</inkml:trace>
  <inkml:trace contextRef="#ctx0" brushRef="#br2" timeOffset="125266.6196">16248 10530 1618 0,'0'0'35'0,"0"0"-19"16,19 37 11-16,-19-37 5 0,50 20 2 15,-18-17-13-15,10-1-5 0,6-4-6 0,7 0-4 16,4-5-2-16,3 0-5 0,3 0 1 31,1-2-2-31,-4 1 4 0,-4 1-3 0,-5 0 1 16,-5 1-4-16,-4 5-2 0,-8-3 0 0,-6 6 0 15,-30-2 4-15,41 0 1 0,-41 0 2 0,0 0 5 16,0 0 4-16,0 0 2 0,0 0 4 0,0 0-3 16,-25 17-1-16,25-17-3 0,-36 0-2 0,36 0-4 15,-48 0 0-15,22 2 3 0,-4 2 1 0,-4 1-1 16,0 4 2-16,-3-2 0 0,0 9 7 16,-2-2 3-16,4 5 4 0,-1 1-6 0,4 6 0 15,2 4-7-15,4 0 3 0,1 3-4 0,5 2 2 16,5-3-8-16,4-2-2 0,7-2 0 15,10-3 0-15,-6-25 0 0,28 37 0 0,-28-37 0 16,50 23 0-16,-19-18 0 0,7-5 0 0,-1-5 0 16,2-4 0-16,2-5 0 0,-4-4 0 0,0-3 0 15,-5-5 0-15,-2-2 0 0,-2-2 0 16,-1-2 0-16,-4 4 0 0,-5 0 0 0,-2 3 0 16,-6-1 0-16,-10 26 0 0,13-44 0 0,-13 44 0 15,1-25 0-15,-1 25 0 0,0 0 0 0,0 0 0 16,0 0 0-16,0 0 0 0,-24 7 0 0,24-7 0 15,-22 40 0-15,10-11 0 0,1-1 0 0,2 2 0 16,4-2 0-16,2-3 0 0,6-1 0 16,-3-24 0-16,16 37-24 0,-16-37-13 15,30 23-14-15,-30-23-9 0,46 7-43 0,-46-7-57 16,71-16-127-16,-39-8-300 0,10-10 49 0,15 6 339 16</inkml:trace>
  <inkml:trace contextRef="#ctx0" brushRef="#br2" timeOffset="125438.6333">17760 9954 1658 0,'-14'30'155'0,"-21"-1"-105"15,6 9-5-15,-4 3-5 0,3 8-7 16,0 6-12-16,3 5-8 0,0-1 18 0,8 5-30 16,0-4-1-16,6 0 0 0,2 1 0 0,4-4 0 15,6-3 0-15,-1-6-14 0,9 5-65 0,-11-11-18 16,19 11-55-16,-28-27-98 0,29 13-330 15,-14-6 7-15,-2-33 272 0</inkml:trace>
  <inkml:trace contextRef="#ctx0" brushRef="#br2" timeOffset="126079.3776">12461 11217 513 0,'-28'21'146'0,"28"-21"-16"0,-3 27-13 0,3-27-24 16,8 28-10-16,-8-28-22 0,27 28 12 0,-2-7 7 15,-25-21 0-15,60 21-1 0,-25-19-15 0,20 10-6 16,-2-12-9-16,16 8-6 0,-1-10-5 16,11 2-6-16,5-4-7 0,8 1-2 0,3-6-2 15,8 4-5-15,5-6-2 0,4-1-7 0,6-2 0 16,10 3 0-16,-1-1 5 0,8 3 4 0,0-2 2 16,-1 6-1-16,6 0-3 0,2 3-2 15,-4 2-5-15,5 4 0 0,-6 3-4 0,-3 0 0 16,3 1-4-16,-4 5 0 0,-4-1 1 0,2 4 0 15,-5 0-1-15,-2 1 4 0,0-1-5 16,-4-2 4-16,2 4-4 0,-1-2 4 0,-6-2-4 16,2-2 3-16,-6-3 3 0,-1-2 2 0,-2 2 1 15,-3-6 1-15,-1-1-2 0,-3 0 1 0,-3-4 0 16,-1-1 0-16,-5-4 1 0,-3 3-2 0,-6-3-1 16,-5 2-3-16,-7-4 0 0,-9 0-2 0,-6-1-1 15,-6 1-4-15,-11 0-8 0,-9-2-13 16,-30 11-11-16,32-14-11 0,-32 14-19 0,0 0-44 15,0 0-76-15,-53-26-132 0,17 26-264 16,-1 7 70-16,-14-18 382 0</inkml:trace>
  <inkml:trace contextRef="#ctx0" brushRef="#br2" timeOffset="135842.669">15848 15590 1690 0,'0'0'74'0,"0"0"-47"0,0 0-7 15,0 0 2-15,30-21 14 0,-2 14 3 0,4-7-4 16,5-4-15-16,4 4-4 0,3-3-11 0,2-1-4 16,6-1 1-16,2 3-2 0,-4-2 0 15,1 4-3-15,-1 0-8 0,-2 7-7 0,-4 0-11 16,-1 7-11-16,-10-4-15 0,8 15-37 0,-41-11-45 15,60 14-105-15,-60-14-204 0,25 5-82 0,-25-5 143 16</inkml:trace>
  <inkml:trace contextRef="#ctx0" brushRef="#br2" timeOffset="136030.177">15800 16013 1539 0,'-46'14'103'0,"46"-14"-61"0,0 0-24 16,-16 25 0-16,16-25 0 0,41-4 6 0,-10-3 2 16,8 0-6-16,6-9 1 0,8 0-7 0,9-8-5 15,5 3-10-15,9-8 2 0,2 0-23 0,11 7-32 16,-11-22-59-16,24 44-195 0,-15-21-283 0,-7 4 34 16,3 17 351-16</inkml:trace>
  <inkml:trace contextRef="#ctx0" brushRef="#br2" timeOffset="136623.9741">17305 15474 1663 0,'0'0'40'0,"0"0"-26"16,0 0-9-16,50-42 17 0,-11 19 2 0,7-7 9 15,11-2-8-15,6-5-5 0,8-1-8 0,5-3 0 16,4 4-12-16,0-2 4 0,-6 4-8 0,-1 2 6 16,-10 6-4-16,-6 10 4 0,-9 2-1 0,-13 10-2 15,-6 7-4-15,-29-2-2 0,0 0-1 0,23 42-3 16,-32-14 7-16,-7 13-5 0,-11 5 4 0,-5 7-2 16,-5 10 8-16,-3 6-8 0,-3-1 14 0,-3 10-13 15,0 3 12-15,0 3 6 0,3 6-17 0,6-9 22 16,9-5-19-16,7-13 5 0,10-6 6 0,9-12-11 15,9-9 5-15,11-10-4 0,7-7 1 16,12-8 5-16,7-9 2 0,8-9 7 0,10-9 5 16,10-12 1-16,10-9-2 0,4-14 5 0,8-9-7 15,-5-12-9-15,1-1 18 0,-7-2-25 0,-8-1 14 16,-13 4-7-16,-14 5-11 0,-13 5 12 0,-10 6-5 16,-13 3 7-16,-6 4-6 0,-10 3-4 0,-3 0 0 15,-9 9 0-15,-2 2 0 0,-1 1 0 0,-2 3 0 16,-1 4 0-16,5 3-1 0,17 24-7 0,-25-30-8 15,25 30-9-15,0 0-10 0,0 0-14 0,0 0-23 16,51-16-20-16,-24 3-50 0,38 36-195 0,-15-23-227 16,10 4 4-16,14 8 415 0</inkml:trace>
  <inkml:trace contextRef="#ctx0" brushRef="#br2" timeOffset="137211.5134">19624 14801 1570 0,'0'0'90'15,"-27"-9"-42"-15,27 9-18 0,0 0 2 0,0 0-2 16,0 0 6-16,32-29-3 0,-32 29-1 0,44-32-7 16,-16 16-3-16,4 2-10 0,6-2-2 0,-1 4-6 15,-2 1 0-15,-3 4-3 0,-4 0-1 0,-3 5 0 16,-25 2 0-16,36 7 2 0,-36-7 0 0,0 0 0 15,17 41-1-15,-20-17 1 0,-10 8-5 0,-3 2 5 16,-10 4-5-16,-6 3-7 0,-7-1 26 16,-5 3-23-16,-1-3 26 0,1 1-6 0,0-6-5 15,5-2 9-15,4-4-10 0,8-5-7 16,27-24 0-16,-30 32 0 0,30-32 0 0,0 0 0 16,16 25 0-1,-16-25 0-15,51 17 0 0,-14-12 0 0,8-5 0 16,6-3 0-16,6-4 0 0,3-7 0 0,5 1-33 0,1-6-32 0,7 10-39 15,-17-24-92-15,29 17-367 16,-28 0-29-16,-4-1 99 0</inkml:trace>
  <inkml:trace contextRef="#ctx0" brushRef="#br2" timeOffset="138111.0784">16962 16591 649 0,'0'0'131'0,"-34"12"-1"0,34-12-3 0,-25 12 16 15,25-12-24-15,0 0-20 0,0 0-39 16,0 0-27-16,0 0-8 0,0 0 7 0,0 0 12 15,0 0 6 1,27-1-4-16,-1 4-10 0,1-5-6 0,10 4-7 16,4-7 0-16,7 3-7 0,5-3-2 0,7-6-2 15,6 4-5-15,11-3 0 0,7-3 0 0,8-1-4 16,11-3 1-16,8-5-5 0,11 0 2 0,8-5-4 0,11-3 5 0,10-2-7 0,8-5 7 16,8 4-5-16,3-9 5 15,-4 5-6-15,8 2-4 0,-2-1-10 0,-4 8-7 16,-2 2-16-16,-3 10-10 0,-16-4-19 0,4 17-8 0,-18-11-8 15,3 17 3-15,-17-11 5 0,3 16-2 0,-19-11-7 16,6 15-32-16,-22-14-26 0,9 13-62 0,-15 1-109 31,-22-22-30-31,19 29 324 0</inkml:trace>
  <inkml:trace contextRef="#ctx0" brushRef="#br2" timeOffset="142636.7272">18269 17182 887 0,'-23'-31'219'0,"23"31"-129"0,0 0-35 0,0 0-8 15,0 0 0-15,0 0-4 0,0-34 3 16,0 34 1-16,0 0 4 0,14-24 0 0,-14 24-9 0,0 0-11 15,5-32-3-15,-5 32-3 0,0 0 4 16,0 0 2-16,0 0-1 0,0 0-1 0,0 0-9 16,0 0-4-16,0 0-4 0,0 0-4 0,-16 40 2 15,7-15 2-15,1 9-2 0,-1 6 4 0,-2 8-11 16,4 3 9-16,-4 7-8 0,4-2 9 0,-2 4-5 0,1-2-8 16,-1-5 18-16,3 0-18 0,1-9 23 15,3 0-13-15,0-7-5 0,4-4-1 0,0-6-4 31,-2-27 4-31,7 35-2 0,-7-35 4 0,0 0-4 16,0 0-1-16,0 0-1 0,0 0-3 0,25 11 3 16,-25-11 2-16,9-27 0 0,0 2-1 0,-1-8-1 15,3-7 0-15,2-6-5 0,-5-7 10 0,3 2-5 16,0 1 0-16,-4-4 0 0,2 5 0 0,-6-3 0 16,2 1 0-16,-3 0 0 0,2 0 0 15,-1 5 0-15,3 6 0 0,2 5 0 0,3 10 0 0,-11 25 0 16,27-35 0-16,-27 35 0 0,39-30 0 0,-9 16 0 15,5-2 0-15,9 2 0 0,8-4 0 0,8 1 0 16,5-4 0-16,10-2 0 0,-3-6 0 0,8 7 0 16,-7-10-2-16,8 7-60 0,-10-10-23 0,14 19-83 0,-28-30-152 15,17 29-287-15,-7-3 13 0,-12 1 386 16</inkml:trace>
  <inkml:trace contextRef="#ctx0" brushRef="#br2" timeOffset="144214.1038">7046 879 532 0,'0'0'155'15,"0"0"-94"-15,0 0-3 0,0 0-7 16,0 0-5-16,-27-11-8 0,27 11-8 0,0 0-4 15,0 0 3-15,5-28 7 0,-5 28 4 16,0 0 5-16,14-25 4 0,-14 25 2 0,0 0 0 16,16-30-3-16,-16 30-6 0,0 0-2 0,32-21-4 15,-32 21 0-15,0 0-3 0,29-19-2 0,-29 19-3 16,24-2-3-16,-24 2-5 0,25 4-2 16,-25-4-1-16,27 7-3 0,-27-7 1 0,33 16-5 15,-33-16-1-15,43 21-2 0,-18-9 1 0,1-3-3 16,1 1 1-16,3-1-5 0,2 2 1 0,-2-2-3 15,2-1 2-15,0 1-2 0,-4-2 1 0,0 2 0 16,-3 2 0-16,-25-11-1 0,34 17 2 0,-34-17-1 16,10 27 3-16,-10-27-2 0,-12 53 4 0,-9-15-5 15,-9 10-10-15,-11 6 27 0,-7 5-27 16,-5 0 26-16,-4 7-7 0,-1-5-7 16,1-1 14-16,2-7-8 0,7-7 6 0,8-9-10 15,10-11 0-15,30-26-5 0,-27 18-11 0,27-18-17 16,0 0-17-16,0 0-29 0,25-34-28 0,10 29-70 15,-24-37-124-15,24 5-232 0,11 9 37 0,-16-25 423 16</inkml:trace>
  <inkml:trace contextRef="#ctx0" brushRef="#br2" timeOffset="144854.8047">7997 727 1214 0,'0'0'85'16,"30"-28"-27"-16,-30 28-13 0,30-37 2 0,-14 9 11 15,14 12-2-15,-9-10-4 0,7 6-9 0,-28 20-5 16,46-33-8-16,-46 33-6 0,43-28-6 0,-43 28-4 16,37-18-4-16,-37 18-3 0,27-9-3 0,-27 9-1 15,0 0 0-15,0 0-1 0,28 7 3 0,-28-7 1 16,0 0 1-16,14 34 0 16,-14-34 2-16,7 47-3 0,-3-13 3 0,-2 1-7 15,1 11 6-15,-1 1-4 0,3 1 10 0,-1-2-5 16,1-2 7-16,2-2-10 0,2-1 2 0,2-8-5 15,3-5 3-15,-14-28-3 0,37 41 2 0,-37-41-3 16,48 26 2-16,-22-19 1 0,3-5 5 0,1-6 4 16,0-6 0-16,0-10 0 0,2-8-9 0,0-3 3 15,1-8-6-15,-1-7 4 0,-2 0-5 16,-3-1 6-16,-6-1-4 0,-5 2 5 0,-5 4-8 16,-8 2 0-16,1 4 0 0,-6 3 0 0,-1 3 0 15,-3 2 0-15,1 1 0 0,0 3 0 16,5 24 0-16,-7-43 0 0,7 43 0 0,0-24 0 15,0 24 0-15,0 0 0 0,16-25-23 0,-16 25-72 16,39-33-102-16,21 29-456 0,-11-10 36 0,12 2 156 16</inkml:trace>
  <inkml:trace contextRef="#ctx0" brushRef="#br2" timeOffset="146579.183">8618 1391 379 0,'0'0'48'16,"0"0"-26"-16,20-28-13 0,-20 28-1 0,0 0 1 15,0 0 2-15,0 0 0 0,24-12 7 0,-24 12 12 16,0 0 17-16,0 0 13 0,0 0 23 16,0 0 2-16,0 0 9 0,0 0-7 0,6 24-11 15,-6-24-11-15,0 0-14 0,-11 45-9 0,11-45-14 16,-23 51-4-16,5-7-14 0,-1 7 5 0,-8 12-14 15,-3 20 9-15,-5 14-15 0,-6 15 0 0,-7 22 22 16,-1 16-11-16,-11 12 13 0,-4 12 6 0,-7 11-17 16,-7 7-8-16,-7-1 15 0,2 6 1 15,-9-7-9-15,1 6 13 0,-6-8 2 0,-1 7-6 16,-2-11 12-16,6 4 20 0,-2-17-9 0,11-7-13 16,4-23 6-16,11-18-26 0,14-24-7 0,13-26 5 15,19-21-38-15,24-52-47 0,-13 26-74 0,8-70-118 31,21-11-272-31,24-12 52 0,-6-44 409 0</inkml:trace>
  <inkml:trace contextRef="#ctx0" brushRef="#br2" timeOffset="147379.2676">7899 2955 500 0,'0'0'24'0,"0"0"23"0,0 0 25 0,0 0 7 16,0 0-15-16,0 0-24 0,0 0-27 15,0 0-9-15,-25 23-3 0,25-23-2 0,0 0 0 16,0 0-2-16,-26 23-4 0,26-23-6 0,0 0-15 16,0 0-12-16,0 0-3 0,0 0 5 0,0 0 15 0,0 0 15 15,0 0 6-15,0 0 3 0,0 0 2 0,0 0 6 16,0 0 11-16,0 0 17 0,0 0 22 15,0 0 15-15,0 0 9 0,9 30-20 0,-9-30 7 16,0 0-22-16,-23 26 9 0,23-26-1 0,-23 29-2 16,23-29 1-16,-29 31-3 0,29-31 0 15,-30 29-4-15,30-29 0 0,-25 22-5 0,25-22 0 16,0 0-8-16,0 0-3 0,-28 25-6 0,28-25-4 16,0 0-2-16,0 0-4 0,0 0-4 0,0 0-5 15,0 0-4-15,0 0-3 0,0 0-3 0,0 0 1 16,0 0 0-16,0 0 1 0,25-37 6 0,-4 11-2 15,7-3 9-15,6-11-4 0,7-4-12 0,5-5 23 32,3-6-27-32,5 0 23 0,-3 1-8 0,2 1-9 15,-3 7 8-15,-3 7-8 0,-4 8 5 0,-6 6-4 16,-7 11 2-16,-30 14-1 0,37-9 0 0,-37 9 0 16,0 0 0-16,29 28 2 0,-29-28-2 0,18 50 2 15,-10-13-3-15,-1 7 4 0,-1 7-7 0,-3 7 7 16,-4 2 7-16,-1 3-22 0,-4 4 22 0,1 2-22 15,-4 0 9-15,0-1 9 0,-1-1-8 16,-3-2 8-16,3-5-10 0,-1-7 7 16,1-5-10-16,2-11-4 0,7 0-25 0,1-37-38 15,9 45-73-15,-9-45-126 0,0 0-296 0,37-19 18 16,-14-18 374-16</inkml:trace>
  <inkml:trace contextRef="#ctx0" brushRef="#br2" timeOffset="147974.7171">8953 3714 1217 0,'-30'-35'90'16,"30"35"-48"-16,-16-26-5 0,16 26 3 0,-11-27 9 16,11 27-1-16,0 0-1 0,0 0-3 15,0 0-3-15,0 0-6 0,0 0-13 0,0 0-11 16,0 0-8-16,0 0-3 0,-7 27 0 0,9-3 6 16,1 10 3-16,1 5 8 0,-4 3-3 0,0 4-14 0,0-1 23 15,0 3-27-15,0-6 28 0,2 1-9 0,-2-6-3 16,0-4 5-16,-2-5-8 0,2-3 4 15,0-25-3-15,0 30 2 0,0-30-3 0,0 0 2 32,0 0-1-32,0 0-1 0,0 0-1 0,0 0 0 15,0 0-1-15,0 0 2 0,-2-34 3 0,2 6-2 16,0-9 2-16,2-5-7 0,2-4 5 0,-1 0-7 16,2 1-5-16,3 2 19 0,-1 6-19 0,3 6 10 0,1 2-8 15,-11 29 0-15,32-42 0 0,-32 42 0 16,46-32 0-16,-20 18 0 0,8 4 0 0,3-6 0 15,9 4 0-15,0-4-25 0,9 3-32 16,-3-10-32-16,17 16-71 0,-23-37-134 0,19 20-313 16,2-3 21-16,-5-11 358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0T21:31:04.263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1562 1578 1151 0,'0'0'282'0,"0"0"-231"16,-24-25-21-16,24 25-7 0,0 0 0 0,-8-33 9 16,8 33 0-16,6-32-2 0,-6 32-11 0,7-30-8 15,-7 30-7-15,0 0-1 0,0 0-2 0,0 0 1 16,0 0 2-16,0 0 1 0,0 0 6 0,0 0 2 0,18 30 4 16,-17 7-6-16,1 11 3 0,-5 8-11 0,-3 4 6 15,-1 5-9-15,-3 2 9 0,-3 2-13 0,1-2-8 16,-2 0 23-16,-1-7-27 0,5-1 11 0,-4-9-24 15,10-3-37-15,-8-22-37 0,24 17-91 0,-12-42-132 16,0 0-222-16,0 0 53 0,0 0 493 0</inkml:trace>
  <inkml:trace contextRef="#ctx0" brushRef="#br0" timeOffset="171.8945">1584 967 1527 0,'-48'21'107'0,"9"0"-73"0,5-3-26 0,9-2-5 16,25-16-5-16,0 0-6 0,0 0-27 15,-26 15-27-15,26-15-26 0,0 0-31 0,30 13-26 16,-30-13-89-16,32-23-232 0,14 30 0 0,-18-35 413 16</inkml:trace>
  <inkml:trace contextRef="#ctx0" brushRef="#br0" timeOffset="468.7543">3046 766 1044 0,'-15'-35'8'0,"-5"0"18"16,-5-9 41-16,9 19 17 0,-19-16 22 0,35 41-20 15,-62-44-26-15,28 36-19 0,-10 1-9 0,0 14-1 16,-8 5 0-16,3 14 7 0,-8 8-5 0,9 12 4 16,-3 8-13-16,7 8 5 0,-1 5-14 0,6 7 7 15,6 7-14-15,3 3-11 0,7 4 17 0,1 4-22 16,8 1 18-16,5 4-3 0,6 5-15 16,3-5 14-16,3 2-26 0,1-11 4 0,5-2-38 15,-6-19-35-15,22 11-16 0,-21-36-72 0,33 20-51 16,-27-34-103-16,-10-28-173 0,61 45 189 0,-61-45 315 15</inkml:trace>
  <inkml:trace contextRef="#ctx0" brushRef="#br0" timeOffset="625.0884">2092 1828 1376 0,'0'0'162'0,"-69"-16"-55"0,44 18-28 0,25-2-19 15,-30-3-17-15,30 3-17 0,0 0-16 0,0 0-10 16,0 0-1-16,25 1-1 0,3-4 1 0,18-4-8 15,11-9-18-15,22 0-38 0,-2-23-78 0,41 29-152 16,-10-27-311-16,9-7 41 0,11 17 417 16</inkml:trace>
  <inkml:trace contextRef="#ctx0" brushRef="#br0" timeOffset="1343.9777">5533 1520 1335 0,'0'0'66'0,"-62"-7"-4"16,34 10 5-16,-18-8 0 0,10 12-4 0,-13-5-19 15,3 7-12-15,-9 1-9 0,3 8-1 0,-4 1-2 16,3 8 3-16,1 3-5 0,4 1 4 0,2 3-3 15,4 6 2-15,1 3-7 0,4 2 3 0,3 3-8 16,8-1 5-16,4 3-8 0,5-4-12 0,8-6 18 16,5-5-23-16,10-7 21 0,4-3-9 0,-10-25-2 15,45 35 1-15,-12-22-2 16,8-12 1-16,7-6 2 0,1-7-1 0,6-9 2 16,2-9-2-16,5-7-9 0,0-9 24 0,0-9-22 15,0-1 23-15,-2-6-9 0,-2 1-8 0,-4 1 8 16,-8 2-8-16,-7 7 6 0,-9 3-6 0,-7 9 9 15,-7 9-2-15,-16 30 4 0,14-37 1 0,-14 37-2 16,0 0-6-16,0 0-3 0,0 0 0 16,0 0 0-16,0 0 0 0,0 0 0 0,-16 44 0 15,5-1 0-15,-5 10 0 0,-1 12 0 0,-1 2 0 16,-2 1 0-16,6-4 0 0,5-1-6 0,6-8-30 16,8-1 8-16,6-6-34 0,12-2 6 0,-4-11-36 15,26 14-55-15,-45-49-43 0,85 57-74 16,-48-27-248-16,9-23 20 0,19 15 331 0</inkml:trace>
  <inkml:trace contextRef="#ctx0" brushRef="#br0" timeOffset="1578.3581">6311 2011 1267 0,'-43'-3'109'0,"43"3"-50"0,-42 16 1 15,42-16 0-15,-45 23 13 0,45-23-44 0,-44 33 29 16,23-7-36-16,-4-4 11 0,4 6 2 16,-1-2-13-16,6 1-1 0,4-5-8 0,3 5-1 15,9-27-8-15,-7 46 0 0,7-46-6 0,16 44 1 16,-16-44-3-16,34 31 2 0,-6-18-10 0,2-10-12 16,14-1-23-16,1-16-40 0,22 10-67 15,-21-34-123-15,16 11-304 0,11-1 50 0,-13-18 373 16</inkml:trace>
  <inkml:trace contextRef="#ctx0" brushRef="#br0" timeOffset="1781.484">7063 1763 1673 0,'-62'18'88'0,"62"-18"-78"0,0 0-13 16,0 0 1-16,32-7 8 0,-32 7 0 0,46-15 0 15,-16 5-4-15,6-4 0 0,6-4-9 0,6-1-6 16,2-1-11-16,5 5-14 0,-8-10-24 0,15 16-29 16,-24-21-63-16,25 34-113 0,-29-11-261 0,-9-9 35 15,8 25 383-15</inkml:trace>
  <inkml:trace contextRef="#ctx0" brushRef="#br0" timeOffset="1937.7455">7054 2101 1757 0,'-32'25'67'0,"13"-2"-35"0,19-23-11 16,-11 30-2-16,11-30-6 0,0 0 4 16,34 26-7-16,-34-26-2 0,50 5-1 0,-13-8-2 15,11-8-2-15,10-5-3 0,9-5-10 0,4-9-28 16,14 11-43-16,-12-29-89 0,35 36-239 0,-20-21-200 16,5-4 42-16,7 15 493 0</inkml:trace>
  <inkml:trace contextRef="#ctx0" brushRef="#br0" timeOffset="2453.5586">8854 1759 1044 0,'26'-38'241'0,"4"8"-211"16,6-16 26-16,17 9 4 0,-7-14 12 15,12 14-16-15,-10-5-10 0,2 12-12 0,-11 2 0 16,-2 10-7-16,-10 4-2 0,-27 14-5 0,35-9-2 15,-35 9 1-15,0 0 0 0,27 19 0 0,-27-19-6 16,7 41-1-16,-9-9-10 0,-2 12 3 0,-4 8-7 16,-3 7 9-16,-2 2-4 0,1 4 7 0,1 2-5 15,6-2 9-15,3 1-10 0,6-5-6 0,5-3 21 16,5-3-26-16,5-7 23 0,8-6-11 16,8-9-5-16,3-5 3 0,2-8-3 0,5-8 4 15,1-7-2-15,1-13 2 0,5-6 3 16,1-11 0-16,4-12 9 0,-1-7-1 0,-3-11-9 15,2-5 19-15,-9-8-25 0,0 3 15 0,-5-6-6 16,-9 2-8-16,-5 4 8 0,-8 2-9 0,-8 1 0 16,-6 2 0-16,-5 7 0 0,-2 1 0 0,-3 6 0 15,-2 4 0-15,-2 3 0 0,0 7 0 16,9 32 0-16,-18-39-5 0,18 39-7 0,0 0-10 16,0 0-13-16,0 0-25 0,0 0-26 0,0 0-44 15,0 0-84-15,0 0-142 0,36 14-220 0,-2 4 71 16,-34-18 460-16</inkml:trace>
  <inkml:trace contextRef="#ctx0" brushRef="#br0" timeOffset="2844.3101">10738 992 1404 0,'-48'-16'429'16,"48"16"-402"-16,0 0-17 0,0 0-2 0,0 0 3 15,0 0 6-15,0 0 8 0,29-25-3 16,-29 25-3-16,53-19-7 0,-16 6-4 0,6 3-5 16,3-3 2-16,0 6-3 0,-6 2 0 0,-2 5-2 15,-8 4 0-15,-6 1 2 0,-24-5 0 0,32 16 1 16,-32-16 0-16,0 0 0 0,9 35 1 15,-9-35 0-15,-16 42-1 0,0-15 2 0,-10 4-5 16,-6 1 4-16,-4-2-5 0,-3 5-5 0,4-5 22 16,1 4-22-16,6-6 13 0,7-4-7 0,21-24 0 15,-21 41 0-15,21-41 0 0,7 32 0 0,-7-32 0 16,39 31 0-16,-6-22-2 0,8-2-2 0,12-7 1 16,7-5-6-16,9-2-11 0,4-11-21 15,8 6-28-15,-10-18-52 0,25 28-86 0,-38-26-264 16,24 7-135-16,-1 7 113 0</inkml:trace>
  <inkml:trace contextRef="#ctx0" brushRef="#br0" timeOffset="3172.4432">8707 3072 1520 0,'-50'0'91'0,"50"0"-69"0,25-27 8 0,7 10 12 16,10-15-3-16,17 2 26 0,10-9-38 0,16 2 21 15,7-5-16-15,16 3-14 0,7 0-1 0,7 1-12 16,9 2 0-16,-1 3-5 0,-1 5 1 16,0 0-9-16,-3 8-5 0,-2 1-4 0,-7 5-3 15,-7 0-6-15,-2 8-13 0,-14-8-29 0,8 25-65 16,-29-23-33-16,21 38-125 0,-23-12-269 16,-24-9 67-16,7 24 366 0</inkml:trace>
  <inkml:trace contextRef="#ctx0" brushRef="#br0" timeOffset="3593.5009">9752 3380 1354 0,'-25'24'91'16,"16"17"-34"-16,-9-2-8 0,9 10 5 0,-6-1-18 16,0 8 1-1,-6-1-10-15,3 4 6 0,-3-6-10 0,5 4-16 16,2-10 19-16,7-3-30 0,2-5 25 0,5-9-11 16,0-5-9-16,0-25 2 0,8 26-2 0,-8-26 2 15,0 0-1-15,0 0 2 0,25 14-1 0,-25-14 3 16,0 0 3-16,22-35-1 0,-17 7 3 0,2-6-6 15,-2-6-11-15,1-3 24 0,-3-2-24 16,-1-1 27-16,-4-2-5 0,2 6-3 0,-5-4 11 0,1 4-6 16,-1-2 6-16,1 5-7 0,3 2 5 0,4 9-13 15,1 3-9-15,-4 25 0 0,23-38 0 0,-23 38 0 16,46-39 0-16,-11 21 0 0,9-1 0 16,8 5 0-16,6-2 0 0,8 0 0 0,1 2 0 0,2-2 0 15,0 7 0-15,-5-5-4 0,10 9-86 0,-13-25-92 16,36 11-421-16,-26-6-32 0,7 0 103 0</inkml:trace>
  <inkml:trace contextRef="#ctx0" brushRef="#br0" timeOffset="6883.0111">13915 3024 576 0,'0'0'114'0,"0"0"33"0,0 0 1 16,0 0-10-16,0 0-31 0,0 0-5 0,0 0-44 15,0 0 10-15,0 0-6 0,-37-16-7 0,37 16 19 16,-33-33-49-16,33 33 17 0,-52-58-41 0,20 21 2 15,-1-13 3-15,-3-4-9 0,1-6 8 16,-8-7-9-16,1-4 10 0,-4-3-10 0,-2-1 10 16,-2-3-11-16,-3-1 13 0,-2-4 3 0,0-3-21 15,1 3 21-15,0 4-21 0,7 7 6 16,2 3 12-16,6 4-10 0,7 7 10 0,9 0-9 16,9 3 8-16,9 0-11 0,10-3 7 0,9 0-7 15,13-5 8-15,8 3-9 0,11 0-9 0,11 2 26 16,5-2-25-16,4 7 27 0,5 4-9 15,-1 7-7-15,-1 15 4 0,-1 9-5 0,-4 15 1 16,-10 10 0-16,-6 14-4 0,-12 9 0 0,-12 21-10 16,-13 13-14-16,-13 18 22 0,-19 17-21 0,-18 15 26 15,-21 13 7-15,-18 7-2 0,-9 11 37 0,-16 2 9 16,4 8-3-16,-12-3 8 0,4 3-19 0,-1-11-11 16,9-1 17-16,4-14-23 0,13-11-2 15,8-13 9-15,15-10-23 0,19-15 13 16,15-17-10-16,18-14-10 0,17-15 5 0,20-13-5 15,18-9-3-15,23-10-4 0,21-16-4 0,20-13-6 16,17-17-11-16,20-10-2 0,1-22-28 0,29 9-26 16,-12-35-80-16,33 30-218 0,-18-13-188 0,-14-8 32 15,1 24 513-15</inkml:trace>
  <inkml:trace contextRef="#ctx0" brushRef="#br1" timeOffset="13395.8643">15398 1402 1094 0,'0'0'109'0,"0"0"-21"16,0 0-19-16,-9-30-16 0,9 30-10 0,0 0 5 16,7-26-2-16,-7 26-2 0,0 0-3 0,7-30-8 15,-7 30-7-15,0 0-8 0,0 0-8 0,0 0-4 0,0 0-2 16,0 0 1-16,0 0 4 0,27 45-4 16,-17-8 4-16,-1 13-10 0,-2 13 9 0,-7 9-9 15,-5 9 12-15,-7 9-10 0,-4 2 13 16,-9 6 5-16,0 1-22 0,-2-2 18 0,1-6-20 15,1-2-1 1,4-10 11-16,5-11-11 0,7-11-1 0,11-10-19 0,0-15-24 0,19 0-30 0,-21-32-20 0,51 33-66 16,-51-33-78-16,66-24-176 0,-18 8-76 0,-15-32 275 31</inkml:trace>
  <inkml:trace contextRef="#ctx0" brushRef="#br1" timeOffset="13614.7205">15366 1273 1776 0,'-43'4'40'16,"43"-4"-16"-16,0 0-18 0,0 0-9 16,0 0 0-16,0 0 1 0,38-11 4 0,-8 6 0 15,9-6 2-15,9-1-3 0,6-4 1 0,8-3-3 16,7-6-17-16,6 1 21 0,5-3-42 0,-6-5 17 15,9 8-38-15,-12-10-25 0,12 24-32 0,-23-18-25 16,18 33-33-16,-35-17-77 0,5 6-184 0,0 29-10 16,-48-23 388-16</inkml:trace>
  <inkml:trace contextRef="#ctx0" brushRef="#br1" timeOffset="13808.4048">15171 2103 1632 0,'0'0'78'0,"-32"3"-55"0,32-3-17 16,0 0-12-16,41-19-18 0,-2 1 41 0,14-6-27 15,13-8 34-15,10-8-8 0,16-8-8 0,9 2 0 0,12-5-10 16,4 4-4-16,-5-3-22 0,6 12-30 16,-20-15-60-16,20 35-96 0,-42-24-174 0,8 15-140 15,-1 20 99-15,-30-21 429 0</inkml:trace>
  <inkml:trace contextRef="#ctx0" brushRef="#br1" timeOffset="14037.9959">16829 1840 1804 0,'0'0'23'0,"0"0"-14"16,0 0-7-16,0 0-3 0,25-21 6 15,1 2 0-15,4-4 5 0,6 2-4 0,3-2 0 16,3-2-7-16,6 4-1 0,0-2-10 0,3 4-4 0,2-4-16 16,6 13-30-1,-10-12-13-15,13 21-29 0,-21-24-66 0,21 36-104 16,-21-11-251-16,-15-6 29 0,6 29 397 0</inkml:trace>
  <inkml:trace contextRef="#ctx0" brushRef="#br1" timeOffset="14221.2642">16666 2339 1709 0,'-46'16'62'15,"46"-16"-43"-15,-27 17-14 0,27-17 1 0,0 0 5 16,39 7 9-16,-7-10 8 0,14-1-3 16,9-10-2-16,11-5-5 0,12-13-6 0,7-1-3 15,10-13-3-15,4 0-20 0,13 0-34 0,-4-3-10 16,18 16-97-16,-22-31-64 0,36 32-211 0,-19-13-147 15,-3-6 126-15,15 24 451 0</inkml:trace>
  <inkml:trace contextRef="#ctx0" brushRef="#br1" timeOffset="14939.9782">19069 1715 1308 0,'0'0'56'0,"-26"6"-38"16,26-6 1-16,-34 19 5 0,34-19 10 0,-39 41-1 16,20-10 7-16,-10 1-3 0,4 12 5 0,-10-3-8 15,8 8 5-15,-6 0 10 0,6 11-30 0,-1-4 19 16,3 8-32-16,-1-4 2 0,4 1 9 0,-1-1-11 16,6-3 8-16,1-5-11 0,3-6 5 15,6-9-6-15,5-10 3 0,2-27-4 0,7 30 1 16,-7-30-2-16,0 0 3 0,25 3-1 15,-25-3 6-15,25-21 7 0,-25 21-3 0,34-60 4 16,-15 11-11-16,4-13 1 0,0-7-9 0,2 2 9 16,-2-5-11-16,0 0-7 0,-3 5 21 0,-3 0-20 15,-4 6 21-15,-5-1-2 0,0 0-9 0,-3 9 7 16,-2-1-7-16,1 6 6 0,1 8-7 16,-1 8 5-16,-4 32-3 0,7-32 5 0,-7 32 0 15,0 0 1-15,0 0-1 0,0 0-3 0,0 0 1 16,11 25 0-16,-11-25 4 0,21 42-3 0,-5-15 2 15,0 1-7-15,5 0 4 0,0 0-4 0,6 0 4 16,1-1-4-16,6-4 6 0,5 0-3 16,8-8 4-16,5-2 1 0,5-6-1 0,3-7 1 15,5-5-2-15,1-8 1 0,1-4-1 16,-3-6 2-16,-6-5-6 0,-5-2-1 0,-5-2 0 16,-7 0 0-16,-4 2 0 0,-8 0 0 0,-5 6 0 15,-24 24 0-15,30-41 0 0,-30 41 0 0,0 0 0 16,16-26 0-16,-16 26 0 0,0 0 0 0,0 0 0 15,0 0 0-15,0 0 0 0,0 0 0 0,-5 33 0 16,7-6 0-16,0 11 0 0,1 10 0 16,1 7 0-16,1 3 0 0,-1 3 0 0,1 4 0 15,2-1 0-15,-2-2 0 0,2-6 0 0,0-3 0 16,2-6 0-16,2-1 0 0,-2-11-28 16,7 8-62-16,-16-43-82 0,37 47-372 0,-30-22-73 15,-7-25 29-15</inkml:trace>
  <inkml:trace contextRef="#ctx0" brushRef="#br0" timeOffset="19078.3288">21490 1833 970 0,'-26'-19'121'0,"26"19"-35"16,-43-28 4-16,43 28 3 0,-55-21-13 0,29 17-15 15,-17-8-10-15,10 8-8 0,-15-3-5 0,5 9-5 16,-8-2-5-16,1 7-6 0,-3-2-6 0,7 8 0 16,-5-1-1-16,5 9 1 15,-2 4-3-15,2 1 1 0,2 9-9 0,-1 2 4 16,3 6-4-16,5 1-7 0,1 3 25 0,4 1-26 15,6-6 23-15,6 2-13 0,6-2-10 0,11-3 5 16,4-2-6-16,5 0 4 0,8-2-4 0,3-1 4 16,8-2-5-16,5-4 4 0,9-5-4 0,9-6 4 15,9-11-3-15,7-10 0 0,10-14 3 0,6-8-2 16,6-13 4-16,5-10-5 0,-1-4 5 16,4-9-8-16,-5-3 8 0,-6-3 4 0,-5 1-21 15,-11 3 19-15,-7 6-18 0,-8 7 8 0,-12 2 7 16,-10 10-3-16,-8 6 3 0,-10 4-4 0,-12 29 4 15,9-33-3-15,-9 33 2 0,0 0 0 0,0 0-1 16,0 0-2-16,-28 2-1 0,28-2 0 16,-39 60-1-16,10-4 8 0,-4 18-6 0,-1 10 0 15,-3 1 15-15,3 7-19 0,8-11 15 16,4-6-6-16,12-6-11 0,8-7 1 0,11-6-20 16,7-8-12-16,14-1-29 0,0-22-47 0,30 19-104 15,-28-44-188-15,28 7-162 0,4-11 40 0,-13-24 466 16</inkml:trace>
  <inkml:trace contextRef="#ctx0" brushRef="#br0" timeOffset="23781.1209">21053 1573 784 0,'0'0'83'16,"-41"-23"-53"-16,41 23-15 0,-42-18-8 0,17 6 8 0,25 12 8 15,-48-19 12-15,48 19 4 0,-50-11-7 16,26 11-7-16,-7 2-10 0,5 5-3 16,-6 5 0-16,2 7 7 0,-4 1 4 0,4 12 7 15,-2-2-9-15,2 5 0 0,0 2-14 0,2 3 1 16,1 2-9-16,-1 3 5 0,7 0-7 0,-2 1 8 16,3 3 9-16,2 4-9 0,1 4 10 0,1 4-27 15,-2 4 9-15,2 4-7 0,0 2 6 0,4 1 15 16,3 5-10-16,4 6 12 0,6 2-4 0,12 4 14 15,6-2 6-15,13-1-23 0,11-7 16 16,10 2-29-16,9-10 5 0,9-3 9 0,6-9-10 16,8-7 6-16,11-15-8 0,9-7 7 15,4-17-4-15,10-19 1 0,10-20 0 0,2-22-4 16,8-22 9-16,-7-22 5 0,1-19-18 0,-7-12 19 16,-13-14-17-16,-1-8-2 0,-18 1 21 0,-11 1-7 15,-28 4 30-15,-11 21 47 0,-40-9 4 0,-10 25 11 16,-38-12-18-16,-13 11-45 0,-26 1-3 15,-14 2-27-15,-18 10 3 0,-6 7-21 0,-12 20-17 16,-5 12 16-16,-3 26-41 0,-8 13 23 0,9 28-20 16,-12-2-57-16,22 32 14 0,-11-20-115 0,24 11-312 15,7 19 49-15,-12-24 255 0</inkml:trace>
  <inkml:trace contextRef="#ctx0" brushRef="#br0" timeOffset="24687.5181">5928 741 335 0,'12'-29'48'0,"-12"29"-2"16,0 0 0-16,-16-25 9 0,16 25 15 15,0 0 10-15,-39-14 4 0,39 14-3 16,-35-4-10-16,35 4-5 0,-42 4-6 0,42-4-4 15,-55 2-2-15,28 5-1 0,-10-9-4 0,7 11-5 16,-11-8-12-16,6 10-7 0,-6-4-13 0,-2 5-4 16,-3 6-6-16,-3 1-1 0,-3 6-4 0,-3 1 2 15,-1 6-4-15,-3 3 5 0,-3 9-6 0,0 2 8 16,-3 5 11-16,-1 4-10 0,-3 5 9 0,-2 3-26 16,2 0 8-16,0 3-7 0,4-1 11 15,1 4 19-15,2-1-7 0,7 3 12 0,2-4-12 16,10 3 4-16,6-1-14 0,9 5 11 0,5 1 4 15,9 3-27-15,7 1 24 0,8 2-25 16,12 4 6-16,6-3 14 0,10 7-16 0,8-3 14 16,12 7-14-16,8-3 15 0,12 0 3 0,6-4-24 15,8-5 23-15,4-2-31 0,10-6 2 16,6-6 8-16,10-6-14 0,4-13 14 0,12-4-4 16,4-16 9-16,5-12 0 0,6-20 3 0,-3-19 6 15,1-21-4-15,3-23 18 0,-3-15 0 0,-13-28 13 16,2-8 33-16,-26-28-9 0,1-5 12 0,-17-25 0 15,-6-4-15-15,-19-12-12 0,-8 7 2 0,-24-5-11 16,-16 9-19-16,-28 3 3 0,-26 7 3 0,-25 12-13 16,-26 8 9-16,-29 13 3 0,-21 12-21 15,-18 15 12-15,-17 19-19 0,-5 29 7 16,-8 26-12-16,4 33 5 0,1 27 0 0,12 32-25 16,1 3-27-16,31 37-89 0,-14-25-146 0,35 24-256 15,23 6 26-15,4-24 434 0</inkml:trace>
  <inkml:trace contextRef="#ctx0" brushRef="#br0" timeOffset="30731.7615">11324 541 941 0,'0'0'106'0,"-28"-6"-19"0,28 6-5 15,-25-5-11-15,25 5-9 0,0 0-12 0,-28-12-12 16,28 12-8-16,-25-18-10 0,25 18-6 0,-30-21-7 15,30 21-3-15,-34-28-4 0,34 28 2 0,-39-30-2 16,15 14 2-16,-1 4-2 0,-5-1 3 0,-2 1-3 16,-4 5 3-16,-3 2 0 0,-3 1 0 15,-2 4 1-15,-6 6 0 0,0-1 3 0,-4 2-1 16,-1 3 5-16,-2-3 1 0,-1 6 5 0,-3-6 3 16,-1 3 4-16,-5-3-3 0,0 6-1 0,-6-4-5 15,4-1 0-15,-2-2-3 0,0 1 0 0,1-4-4 16,0 1-1-16,1-2-1 0,4-2-2 0,1-2 0 15,-1 2 0-15,-4-2-3 0,3 2 1 0,-5-2 2 16,6 4-1-16,-1 2 1 16,2-1 0-16,1 2-2 0,-5 2-2 0,5-1-2 15,1 4 3-15,1-1-2 0,8 2 3 0,2-1-1 16,3 1 0-16,5-2 0 0,5-1 0 0,6-1-1 16,3 0 0-16,1 2 0 0,3-3 1 0,25-6-1 15,-42 8 1-15,42-8 0 0,-29 7 1 0,29-7 0 16,0 0-1-16,-24 9-2 0,24-9 0 0,0 0 0 15,0 0 1-15,-18 34-2 0,18-34 3 16,-7 56-4-16,7-14 4 0,0 8-5 0,0 11 8 16,2 8-9-16,-1 5 10 0,1 9 7 0,-2 1-21 15,2 10 20-15,1-1-20 0,-1 2 1 16,2-2 15-16,-3 4-14 0,-1-3 13 0,-1-1-14 16,-3-2-3-16,1 1 20 0,-4 1-19 0,-1-1 24 15,1 1-3-15,-2 2-12 0,1 4 14 16,-3 0-16-16,0 3 13 0,1 5-16 0,-1-1-4 15,2 5 16-15,0 0-16 0,2 0 16 0,0 0 0 16,0-2-14-16,0 0 15 0,2 0-16 0,-1 1-2 16,1-3 17-16,2 6-18 0,1-9 18 0,0 3 2 15,0-5-16-15,-3-8 16 0,0-5-14 0,-2-8 11 16,-1-5-10-16,1-4-6 0,-1-8 21 0,-3 1-21 16,2-7 24-16,-2-2-9 0,1-5-7 15,-1-5 8-15,-1-2-7 0,-1-5 7 16,1-2-5-16,1-2 7 0,1-3-4 0,1-2 6 15,0-4-5-15,9-26 1 0,-11 43-5 0,11-43 2 16,-3 33-3-16,3-33 1 0,0 0-2 0,14 30 2 16,-14-30-4-16,27 18 4 0,-27-18-3 0,40 12 0 15,-11-9 1-15,4-1-3 0,8-5 3 0,3-6-2 16,8-3 2-16,3-3-1 0,7-7 1 16,3 2-1-16,4-3 1 0,2-1 0 0,5-1 2 15,2 2-3-15,7 2 5 0,5 2-3 0,1 1 4 16,4 4-3-16,1 5 1 0,1 2-4 0,4 2-1 15,-1 3-2-15,-1 0-2 0,-4 2-2 0,3 2-1 16,-1-2 0-16,-3 3 1 0,0-4 3 16,-2-3 1-16,-7-3 1 0,-2-5 3 15,-5 3 1-15,-3-3 2 0,-3-4-3 0,-1 0 5 16,-2-7-4-16,-3 0 4 0,-3-5-4 0,-2-5 3 16,-5-4-4-16,1-7 6 0,-4-8 11 0,-2-2-28 15,1-6 27-15,-3-5-25 0,-3-2 8 0,1-4 10 16,-5-1-9-16,-1-3 9 0,-2-5-9 0,-2 1 11 15,0-4-12-15,-3-1 13 0,-2-4 2 0,-4-7-21 16,-1-2 19-16,-4-7-18 0,-4-2 1 16,1-3 16-16,-5-6-17 0,-4-4 18 0,0-5-2 15,-6-4-15-15,2-1 15 0,-3-1-15 0,1 3-2 16,4 4 19-16,1 5-19 0,3 7 18 16,3 9 0-16,0 7-20 0,1 8 21 0,-1 6-21 15,-1 7 6-15,-1 9 11 0,-2 2-10 0,-1 5 7 16,-4 7-9-16,-4 3 7 0,-3 6-9 0,-1 5 6 15,-5 1-5-15,-3 5 6 0,-3-4-4 16,-4-1 6-16,-3-1-5 0,-3-1 8 0,-4-3 12 16,-3-1-29-16,-1 0 31 0,-2-2-27 0,2-2 14 15,-2 3 12-15,1 1-6 0,-3 2 9 0,0 3-6 16,1 1 3-16,-1 7-7 0,2 2 1 0,4 6-7 16,-1 3 0-16,-1 8-3 0,2 3-4 0,-2 1-8 15,-2 8-13-15,-3-4-10 16,3 13-19-16,-11-11-36 0,18 23-63 0,-22-34-97 15,47 11-302-15,-39 16 31 0,9-32 359 0</inkml:trace>
  <inkml:trace contextRef="#ctx0" brushRef="#br0" timeOffset="32300.2641">11852 3943 445 0,'34'-21'48'0,"-34"21"-3"0,33 2-5 0,-33-2 1 15,41 18 2-15,-16-1-4 0,0 1 10 0,5 6-9 16,0 3 2-16,4 6-6 0,-1 1-12 0,6 8 0 31,0-3-4-31,9 10 9 0,-4 2-2 0,9 4 8 16,1-2-5-16,6 3 6 0,0-3-10 16,9 3 7-16,0 1-13 0,9 1 9 0,-2 2 9 15,9 5-24-15,0-4 27 0,7 10-29 0,-1-2 3 16,4 6 4-16,-1 3-13 0,5 5 12 0,-1-4-11 15,3 7 16-15,-4-5-14 0,8 2 13 0,-1-2 5 16,4 2-24-16,2-4 22 0,5 2-23 0,4-9 5 0,5 2 13 16,0-7-9-16,9-2 7 0,-2-8-14 15,7 1 9-15,3-13-10 0,5 0 7 0,4-1-7 16,8-6 5-16,-4-1-7 0,2-5 9 0,3-2-3 0,2-2 5 16,-1-7-5-16,3 2 0 0,-4-5 15 0,-3-1-35 15,0-3 37-15,-4-3-35 0,-7-6 17 0,4-1 1 16,-7-8 0-16,-2-5 15 0,-4-5-35 0,-1-1 35 15,-1-12-35-15,4-3 16 0,-1-10 4 0,1-6-8 16,-2-9 8-16,-3-1-11 0,0-6 10 16,0-6-10-16,-6-5 12 0,4-4-12 0,-10-4 10 15,-4-2-13 1,-4-1-6-16,-16-4 23 0,-1-1-20 16,-9 3 23-16,-13 2-3 0,-3 3-14 0,-18 1 11 15,-7 5-14-15,-12 1 13 0,-6 5-11 0,-8 7 12 16,-8 2-12-16,-5 8 12 0,-5-3-10 0,-4 4-9 15,-3 0 28-15,0 0-29 0,-3 1 28 0,3-1-11 16,2 0-7-16,1-2 8 0,2-1-9 0,3 1 7 16,1-2-7-16,1 1 7 0,2 5-8 0,2 3 8 0,0 3-7 15,0 6 7-15,0 2-5 0,-4 7 4 0,0 3-4 16,-5 25 4-16,6-37-3 0,-6 37 3 0,0 0-3 16,0 0 4-16,-15-22-2 0,15 22 2 0,0 0 1 15,0 0 5-15,-30-4 3 0,30 4 2 16,0 0 0-16,0 0-2 0,-26 5 1 0,26-5 0 0,0 0 0 15,0 0-2-15,0 0-1 0,-25 6-4 0,25-6-2 16,0 0-2-16,0 0-2 0,0 0 0 0,0 0-1 16,0 0-1-16,0 0 1 0,0 0 0 0,0 0 0 15,0 0-1-15,-5 37 3 0,1-13-6 16,-5 6 2-16,-1 9-7 0,-6-2 3 0,-6 7-4 31,-4 2 7-31,-8 3-4 0,-1 0 7 0,-8 4-3 16,3-7 8-16,-5-2-9 0,3-7 7 0,1-7-3 0,4-4 6 15,5-10 3-15,7-5 5 0,25-11 1 16,-32 0-3-16,32 0-3 0,0 0-5 0,-10-34-2 0,13 6-3 16,8-11 4-16,7-12-6 0,6-2 6 15,5-8-6-15,1-3 9 0,5-1-8 0,2 0 10 16,6-2-10-16,1 4 10 0,2-1-1 0,0 6-22 0,-1 2 22 16,-3 8-23-16,-3 8 15 0,-4 10 4 0,-3 7-2 15,-2 12 0-15,-5 4-2 0,-25 7 0 16,46 9 2-16,-46-9-1 0,45 37 5 0,-22-7-2 0,-2 11 4 15,2 8 15-15,0 11-27 0,0 5 24 16,-4 7-24-16,1 0 0 0,-6-1 10 0,0-2-9 16,-1-3 8-16,-5-7-8 15,1-5 2-15,-2-5-18 0,1-12-12 16,7 7-44-16,-15-44-36 0,43 66-97 16,-43-66-222-16,37 17-93 0,2-3 62 0,-39-14 463 15</inkml:trace>
  <inkml:trace contextRef="#ctx0" brushRef="#br0" timeOffset="33066.0133">10364 7464 1502 0,'0'0'71'16,"16"-26"-46"-16,-16 26-15 0,0 0-7 15,0 0-2-15,0 0-1 0,0 0 2 0,0 0-1 16,-1 28 3-16,-5 0 17 0,1 18-32 0,0 10 28 16,-4 11-26-16,0 7 5 0,-2 7 13 0,-1 4-13 15,0 1 14-15,-3 0-14 0,5-1 13 0,-3-8-16 16,5-1 14-16,2-6 6 0,4-8-28 16,6-11 28-16,1-12-40 0,11-6-14 0,-16-33-48 15,45 41-78-15,-45-41-56 0,51-14-234 0,-10 7-4 16,-24-37 263-16</inkml:trace>
  <inkml:trace contextRef="#ctx0" brushRef="#br0" timeOffset="33269.0943">10421 7462 1634 0,'-46'2'79'0,"46"-2"-57"0,0 0-18 0,0 0-7 16,0 0 4-16,0 0 6 0,46-25 5 0,-18 13 0 15,6-4 2-15,3-1-8 0,4-3 1 0,7-1-6 16,1 0 0-16,3 0-6 0,3 3-6 0,-4-5-18 16,6 16-32-16,-11-9-34 0,14 23-51 15,-32-26-102-15,25 17-254 0,-15 20-11 0,-38-18 327 16</inkml:trace>
  <inkml:trace contextRef="#ctx0" brushRef="#br0" timeOffset="33456.5927">10301 8146 1682 0,'-30'1'60'0,"30"-1"-31"0,0 0-18 15,0 0-7-15,0 0-3 0,17-28 1 0,12 5 7 16,10-3-3-16,8-9 7 0,7-2-10 0,8-4 3 16,3-1-12-16,8 7-12 0,-4-6-33 0,10 22-59 15,-22-25-101-15,28 37-209 0,-23-9-131 0,-11-2 93 16,13 32 458-16</inkml:trace>
  <inkml:trace contextRef="#ctx0" brushRef="#br0" timeOffset="33784.721">11509 8341 1197 0,'0'0'104'0,"0"0"-40"16,-34-32 11-16,34 32-3 0,0 0-10 0,-34 0-17 15,34 0-19-15,-37 18-9 0,12-2-7 0,-1 9 4 16,-4 3 1-16,1 12-5 0,-4-5 35 0,6 15-26 15,-1-8 26-15,8 0-16 0,3-3-14 0,6-5 1 16,7-3-13-16,8-6 0 0,-4-25-7 0,28 37 2 16,-3-25-2-16,9-5-3 0,6-5-11 0,6-11-19 15,15 0-37-15,-12-22-63 0,38 22-141 16,-21-26-296-16,10-1 14 0,12 10 370 0</inkml:trace>
  <inkml:trace contextRef="#ctx0" brushRef="#br0" timeOffset="34050.4994">12619 7934 1832 0,'0'0'20'0,"0"0"-19"0,0 0-2 16,0 0-3-16,0 0 2 0,0 0 2 0,12-24-1 15,-12 24 0-15,39-25-4 0,-10 9-11 0,4 6-9 16,-1-6-15-16,14 9-17 0,-10-13-22 0,15 22-35 16,-21-27-63-16,30 36-95 0,-24-8-230 0,-1-13 21 15,20 26 406-15</inkml:trace>
  <inkml:trace contextRef="#ctx0" brushRef="#br0" timeOffset="34237.9797">12649 8468 1479 0,'-34'37'203'0,"8"-21"-161"0,26-16-35 0,0 0-1 15,0 0-2-15,0 0-1 0,0 0 3 16,34 0 4-16,-1-13 1 0,10-9-18 0,12-7 29 15,10-4-36-15,11-8 18 0,9 4-35 0,-3-12-54 16,21 28-92-16,-33-32-134 0,14 20-243 0,6 8 28 16,-14-19 435-16</inkml:trace>
  <inkml:trace contextRef="#ctx0" brushRef="#br0" timeOffset="34878.6878">14688 7885 1275 0,'0'0'112'0,"-38"-23"-34"16,38 23 3-16,-24-12 2 0,24 12-11 15,0 0-23-15,-30 5-16 0,30-5-16 0,-29 18-3 16,29-18-6-16,-26 42 1 0,11-16-3 0,3 11 7 16,0-1-4-16,1 6 6 0,2-2-6 15,2-1 3-15,0-5-7 0,5 1 5 0,0-7-7 16,2-2 3-16,0-26-4 0,8 37 1 0,-8-37-4 16,0 0 3-16,24 25-3 0,-24-25 2 0,25 4 1 15,-25-4-1-15,27-15 2 0,-27 15 0 0,28-33-1 16,-10 5-3-16,-1-9 4 0,1-5-7 0,0-4 8 15,0-4-6-15,-1-2 5 0,3 2-7 16,-4 1 8-16,-4 3-9 0,1 4 7 0,-5 5-5 16,1 2 4-16,-2 8-2 0,-7 27 3 0,13-33 1 15,-13 33 5-15,0 0 2 0,0 0 2 16,0 0-1-16,0 0-4 0,0 0-1 0,5 37-5 16,-3-11 3-16,0 2-5 0,-1 4 3 0,5-2-4 15,-1-2 3-15,4-3-2 0,-9-25 4 0,30 40-5 16,-30-40 5-16,53 23-3 0,-19-17 2 15,6-12 5-15,6-4 0 0,4-10 1 0,3-3-2 16,2-7 0-16,4-1-4 0,1-4 6 0,-4-1-7 16,-2 1-1-16,-5 2 0 0,-8 8 0 0,-4 2 0 15,-12 5 0-15,-25 18 0 0,28-19 0 0,-28 19 0 16,0 0 0-16,0 0 0 0,0 0 0 0,0 0 0 16,0 0 0-16,0 0 0 0,-12 46 0 15,-2-16 0-15,-4 12 0 0,-2 4 0 16,1 7 0-16,-2 5 0 0,3 2-11 0,-1 1-2 15,4-1-11-15,1-2 1 0,11-1-12 0,-3-8-2 16,10 4-27-16,-1-16-22 0,22 19-66 0,-25-56-145 16,25 48-281-16,10-17 33 0,-6-25 364 0</inkml:trace>
  <inkml:trace contextRef="#ctx0" brushRef="#br0" timeOffset="35347.525">16133 7934 1433 0,'-29'7'62'16,"29"-7"-36"-16,31-24 15 0,0 8 9 0,-2-9 7 15,15 8-13-15,-3-8-6 0,7 4-7 0,-8-2-4 16,6 3-8-16,-8 5-5 0,-1 4-6 16,-7 4 3-16,-5 5 1 0,-25 2 1 0,33 7 2 15,-33-7-2-15,0 0-2 0,27 34-6 16,-27-34 1-16,3 44-7 0,-4-14 5 0,-5 1-6 16,1 6 5-16,-4 6-6 0,0-1 6 0,0 4-6 15,4-2 6-15,2-4-7 0,4-1 6 0,3-2-4 16,1-5 3-16,4-2-1 0,4-4 3 0,-13-26-3 15,35 39 5-15,-35-39-1 0,44 21 0 16,-17-19-3-16,3-6-1 0,5-5 3 0,6-8-1 16,9-8 7-16,-3-7-5 0,1-6 3 0,-3-5-5 15,-14 3 6-15,-2-1-4 0,-8 1 4 0,-7-2-4 16,-3-2 3-16,-6 1-6 0,-7 3 3 0,1 1-6 16,-5 4 4-16,-1-2-8 0,-2 2 3 0,0-2-12 15,1 3-3-15,-1 2-11 0,3 8-3 16,-1-3-13-16,7 27-7 0,-3-38-16 15,3 38-52-15,3-27-64 0,22 33-222 0,-25-6-147 16,0 0 68-16,41 1 485 0</inkml:trace>
  <inkml:trace contextRef="#ctx0" brushRef="#br0" timeOffset="35748.0357">17470 7320 1452 0,'0'0'163'0,"0"0"-124"0,-30-23-11 0,30 23 6 16,0 0 3-16,0 0-2 0,32-27 1 16,-32 27 0-16,37-14 0 0,-12 11-7 0,3-3-2 15,4 5-5-15,0-5 0 0,5 5-2 0,-2 1-5 16,-1 0-5-16,-4 3-4 0,-5-1-6 0,-25-2 0 15,39 10 0-15,-39-10 0 0,0 0 0 0,28 16 0 16,-28-16 0-16,0 0 0 0,0 32 0 0,0-32 0 16,-17 37 0-16,17-37 0 0,-38 48 0 0,14-24 0 15,-5 3 0-15,-3-3 0 16,6 1 0-16,-3 3 0 0,6-3 0 0,23-25 0 0,-35 44 0 16,35-44 0-16,-12 28 0 0,12-28 0 0,0 0 0 15,17 26 0-15,-17-26 0 0,34 14 0 0,-7-14 0 16,4-3 0-16,12-4 0 0,3-5 0 0,2-6 0 0,7 0 0 15,-2-6-11-15,11 6-58 0,-8-12-8 0,24 21-115 16,-32-31-274-16,23 15-130 0,-1 4 2 16,-15-14 553-16</inkml:trace>
  <inkml:trace contextRef="#ctx0" brushRef="#br0" timeOffset="36244.5279">14447 9086 1601 0,'-27'-23'66'0,"27"23"-36"0,0 0 2 0,30-31 2 16,-30 31-2-16,57-30-9 0,-18 12-4 0,11 2-3 15,4-2-1 1,8 1-4-16,11-4-2 0,7 3-5 0,8-1 0 16,6-1-3-16,7-1 2 0,5 2-2 0,8-2 5 15,8-2 1-15,5-2 5 0,13-1-5 0,0-6 5 16,4 0-8-16,8-5 3 16,4 0-6-16,-2-5-11 0,9-2 22 0,-5 2-23 15,-6 0 24-15,0 6-8 0,-10 3-3 0,-9 3-4 0,-6 4-11 16,-12 6-11-16,-10-3-15 0,-10 16-17 0,-20-9-23 15,-1 22-31-15,-30-19-38 0,15 33-70 0,-59-20-172 0,30 3-99 16,-19 24 90-16,-41-24 399 0</inkml:trace>
  <inkml:trace contextRef="#ctx0" brushRef="#br0" timeOffset="36728.1424">15965 9238 886 0,'0'0'127'0,"0"0"-60"0,0 0 11 0,8-27 8 15,-8 27 1-15,0 0-37 0,-12 27-10 16,12-27 1-16,-21 33 9 0,21-33 2 0,-27 53 3 16,13-25 7-16,9 13-35 0,-6-3 26 0,8 10-37 15,-6-2 8-15,7 1 1 0,-3-1-13 0,5-2 6 16,-2 0-11-16,4-5 7 0,-1-6-11 0,3 1 3 16,3-10-5-16,-7-24 1 0,16 36-2 0,-16-36 2 0,0 0-2 15,32 14 2-15,-32-14-2 0,0 0 1 16,25-16 3-16,-25 16-2 0,12-35 5 0,-7 10-2 15,-1-5 4-15,-1-2-2 0,-3 2 7 0,2 0-1 16,-5-1 5-16,-1-1-5 0,1 0 2 0,-1-1-7 16,4-2 2-16,2-4-8 0,5-2-8 0,3 6 21 15,6-2-21-15,4 5 26 0,5 6-17 16,3 5-3 0,4 2 0-16,3 6 0 0,3 1 0 15,4 3 0-15,1 2 0 0,1-2 0 0,4 6 0 16,-1-4 0-16,5 3-28 0,-1-5-36 0,13 9-52 0,-18-28-114 15,30 19-383-15,-10-3-5 0,-1-6 241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0" timeString="2015-05-20T21:37:28.274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1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1" timeString="2015-05-20T21:37:29.880"/>
    </inkml:context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17415 7788 0,'0'0'0,"0"0"0,0 0 0,0 0 0,0 0 0</inkml:trace>
  <inkml:trace contextRef="#ctx1" brushRef="#br0">5970 1546 439 0,'0'0'65'0,"-46"-7"-19"0,20 6-9 0,-4 1-2 15,0 1 6-15,-6 3 8 0,1-1 5 0,-2 4 1 16,-6 0-6-16,4 4-6 0,-9-6 1 0,2 6-6 16,-3-4-9-16,-3 3-4 0,1 1-15 0,-2 0-4 0,-4-1-6 15,2 4 0-15,-3-1-3 0,-1 1 1 0,3-2-2 16,-5 0-1-16,1 6-3 0,-2 0 4 0,2 3-1 16,-5 2 3-16,1 3-1 0,-2 2 6 0,1 2-1 15,-3 4 5-15,-1-1 3 0,4 4 6 0,-4-2 13 16,5 9-25-16,-3-3 23 0,3 3-27 0,-2 0 9 15,1 3 4-15,-1 3-11 0,1 1 7 0,-2 3-13 16,-1 6 10-16,1 4-11 0,-4 3 7 0,4 1-7 16,-2 5 7-16,1 2-11 0,1-1 14 0,2 7 3 15,1 0-20-15,0 2 24 0,0 5-23 16,1 0 5-16,-1 2 13 0,0 2-14 0,2 1 14 16,0 4-14-16,-3 5 16 0,1 4 2 0,4 3-19 15,-1 0 20-15,6-2-18 0,2 3 2 0,2 1 19 16,1 0-12-16,8-2 19 0,-2 3 1 0,8-1-19 15,6-3 15-15,2-1-22 0,6-1-1 0,5-2 14 16,4 2-18-16,3 1 14 0,4 0 2 0,5 3-18 16,2-3 18-16,3-1-20 0,3 3-3 0,0-5 13 15,6 5-20-15,-1-5 14 0,4 3-2 0,0-5-18 16,3 6 17-16,3-1-17 0,-1 1 2 0,0-1 15 16,4 2-14-16,-2-6 14 0,5 11-15 0,-3-5 16 15,5 0 7-15,0-1-9 0,4-4 19 16,3-4-12-16,6-1 0 0,1 3 12 0,7-3-11 15,4-4 14-15,5 5-1 0,2-5-13 0,4 2 20 16,3 0-18-16,5-7 7 0,4 0 10 0,0 1-16 16,2 1 9-16,3-4-14 0,0 3 10 0,8-1 4 15,1-2-19-15,2 0 18 0,3-1-17 0,2-5 3 16,4-1 12-16,1-1-11 0,3-6 11 0,2-2-9 16,3-3 11-16,1-1-11 0,4-1 10 0,4-5 6 15,1-1-9-15,4-4 10 0,1-8-24 0,2 4 11 16,4-7-7-16,4-4 11 0,6 2 7 0,1-7-5 15,3-4 6-15,5-3-3 0,0-1 5 0,0-8-3 16,4 0 3-16,-7-2-6 0,7-1 1 16,-4-4-5-16,1-2 2 0,-1-5-2 0,0 0 2 15,-1-5 0-15,-1-2 0 0,3-3 1 0,-1-6-2 16,2-5 3-16,4-2-4 0,-4-5 2 0,2-2-4 16,5-5 6-16,-2-4-4 0,1-5 6 0,2-5-6 15,-6-6 4-15,0-1-8 0,-4-8 10 0,3-1 12 16,-5-5-25-16,1 3 28 0,-11-7-27 0,-1 0 5 15,1-3 12-15,0-1-14 0,-2 1 14 0,1-6-6 16,-12-8 16-16,-1-1-11 0,-8-7 10 0,-2-3-1 16,-5 2-28-16,-1-4 23 0,-7-1-24 0,-4-3 2 15,-7-1 14-15,-2-2-19 0,-6 2 17 16,-3-4 2-16,-8-3-19 0,-6-2 21 0,-2-3-20 16,-3 1 0-16,-3-5 18 0,-4-4-19 0,-4 1 19 15,-5-8-4-15,-2 1-17 0,-1-3 17 0,-8-2-16 16,-1-1 0-16,-6-2 20 0,-3-5-23 0,-5 7 2 15,-3-3 15-15,-4 0-15 0,-8 1 16 16,-3-1 5-16,-6 1-21 0,-8 0 20 0,-4 1-5 16,-7-1-13-16,-4-3 16 0,-4 3-16 0,-5 1 0 15,-6 1 21-15,-6-3-5 0,-2 1-14 0,-7 6 13 16,-3-1-14-16,-3 4-1 0,-8 2 21 0,0-1-21 16,-5 1 21-16,-4-2 1 0,-7 5-10 0,0 6 25 15,-5-2-10-15,2 9 5 0,-7-4 18 16,3 2-25-16,-7 2 13 0,3-2-5 15,-3 0-27-15,0 2 18 0,1 1-23 0,-7 1 1 16,1 3 17-16,-6 2-18 0,-3 3 14 0,-3 6-18 16,-6 5-6-16,-7 2 22 0,-4 3-24 0,-7 3 25 15,1 7-6-15,-8 2-10 0,-2 2 13 0,-1 1-9 16,-13 3 13-16,-3 1-11 0,-2 4 11 0,-2 6-11 16,-3 1 10-16,-2 3-9 0,0 8 7 0,-9 2 11 15,3 4-33-15,1 3 28 0,-1 15-43 16,-4 6 8-16,1 24 3 0,-9 10-35 0,4 34-12 15,-17 4-56-15,17 44-37 0,-34-2-43 0,16 28-77 16,-1 27-120-16,-30-20 224 0,40 39 179 16</inkml:trace>
  <inkml:trace contextRef="#ctx1" brushRef="#br0" timeOffset="1000.1358">7425 6592 633 0,'-24'25'95'0,"24"-25"-48"0,-38 32-22 0,38-32-13 15,0 0 7-15,-31 19 5 0,31-19 0 0,0 0-3 16,0 0 1-16,0 0 11 0,0 0 13 0,13-34 19 16,-13 34 4-16,23-38-16 0,2 15 11 0,-8-16-21 15,15 4 6-15,0-14-1 0,11 1-15 16,1-12 4-16,9 0-16 0,0-8 4 15,7-5-16-15,6-6 7 0,5-4-17 0,7 1 11 16,5-5 3-16,2-3-24 0,3 1 22 0,5-7-24 16,2 7 7-16,3-6 14 0,1-2-16 0,2-4 16 15,1-4-16-15,8 1-2 0,0-5 21 0,2-4-18 16,3-2 19-16,-4-6 0 0,3-1-20 0,-3 1 20 16,-4-1-21-16,-3 6 2 0,-1 2 19 0,-6 1-19 15,-1 7 20-15,-11 7-3 0,-4 10-16 16,-8 9 12-16,-11 13-20 0,-9 15-3 0,-16 4-24 15,-3 23-18-15,-22-3-19 0,-12 28-27 0,0 0-51 16,0 0-89-16,0 0-57 0,-46-5-121 16,37 35 294-16,-31-30 129 0</inkml:trace>
  <inkml:trace contextRef="#ctx1" brushRef="#br0" timeOffset="1531.4612">10129 3647 419 0,'3'-24'11'0,"-3"24"-4"0,4-50 6 16,-4 50 12-16,7-42 10 0,-7 42 10 0,5-33 1 16,-5 33-4-16,6-27-6 0,-6 27-4 0,0 0-2 15,14-35 3-15,-14 35 5 0,19-26 8 0,-19 26 11 16,32-41 7-16,-14 9 11 0,12 8-1 0,-3-17 6 16,15 8-16-16,-8-15-4 0,14 6-20 0,-6-7-6 15,6 3 3-15,-4 0-39 0,0 4 25 0,-1 3-35 16,-4 6 11-16,-5 6 4 0,-6 4-5 15,-28 23 5-15,39-28-4 0,-39 28-3 0,0 0-11 16,0 0-10-16,0 0-18 0,0 0-26 16,0 0-29-16,3 30-22 0,-3-30-10 0,-26 39 13 15,26-39-9-15,-27 42-2 0,18-17-55 0,9-25-60 16,-5 47 91-16,5-47 152 0</inkml:trace>
  <inkml:trace contextRef="#ctx1" brushRef="#br0" timeOffset="2015.8518">10049 3012 824 0,'-28'17'38'0,"28"-17"13"16,-27 0 13-16,27 0-10 0,0 0-14 15,0 0-8-15,0 0 0 0,0 0 16 0,0 0 13 16,36-26 6-16,-4 21-9 0,-1-15-12 0,14 6-14 16,3-9-26-16,8 2 8 0,4-5-20 15,4-3 14-15,-2-2 4 0,2 4-5 0,-4-1 3 16,-1 4-7-16,-6 2 2 0,-5 7-5 0,-8 4 1 16,-6 7-3-16,-4 12 0 0,-5 6 0 0,-6 16-3 15,-3 12 8-15,-9 18 9 0,-7 12-25 0,-10 11 25 16,-8 8-24-16,-9 3 4 0,-3 1 16 0,-5-2-16 15,-2-3 16-15,0-7-19 0,1-9 2 16,6-4-37-16,-2-21-37 0,23 11-100 0,-14-5-240 16,16-29-66-16,23 13 236 0</inkml:trace>
  <inkml:trace contextRef="#ctx1" brushRef="#br0" timeOffset="2757.7869">17512 696 1116 0,'-15'-25'43'16,"-12"20"-95"-16,27 5-4 0,-53 16 15 0,21 1 27 16,-5 11 30-16,-6 4 16 0,3 17 24 0,-10-1 10 15,11 21 14-15,-11-4-13 0,15 14-10 0,-6-5 16 16,15 12-34-16,-3-8 11 0,15 6-14 0,2-13-19 15,12-3 5-15,7-13-10 0,11-7 2 32,5-10-12-32,12-11 6 0,6-6 1 0,8-9 6 15,8-12 9-15,10-5 1 0,2-13 2 0,6-6-5 16,-1-13 1-16,4-9-10 0,-5-9 3 0,-3-3-11 16,-6-5 2-16,-11-2-10 0,-12-1 9 0,-7 0 5 15,-13 0-28-15,-10 3 17 0,-13 8-39 0,-16-3 1 0,-7 11 4 16,-15-1-12-16,-3 13 9 0,-15-2-4 15,1 14 2-15,-10-5-2 0,7 12 2 0,-4 4-2 0,11 15-1 0,-6 1-3 16,18 17-23-16,-5-12-66 0,25 17-137 0,9 6-197 16,12-32 66-16,-14 51 402 0</inkml:trace>
  <inkml:trace contextRef="#ctx1" brushRef="#br0" timeOffset="2935.6091">17746 1361 1773 0,'-48'37'25'0,"48"-37"-21"0,-42 30-5 0,42-30 3 16,-25 29-4-16,25-29-3 0,-9 38-6 0,7-13 4 15,2 5-13-15,0-5-6 0,11 10-50 0,-11-35-31 32,30 56-26-32,-30-56-44 0,48 49-62 0,-20-17-232 15,-28-32 28-15,71 27 358 0</inkml:trace>
  <inkml:trace contextRef="#ctx1" brushRef="#br0" timeOffset="3270.7025">18184 1305 1304 0,'-7'39'119'0,"-27"-6"-87"0,13 10 4 0,-2-6 1 16,9 8 9-16,-1-9-11 0,10 2-1 15,-2-6-16-15,9-2 1 0,5-2-11 0,-7-28 2 0,30 42-3 16,-5-26 4-16,7-7 2 0,7-2 6 16,1-10 3-16,10-1-2 0,-4-10-3 15,4-4-7-15,-4-5-6 0,0-1-3 0,-6-4 3 16,1-4-4-16,-2-2 4 0,-5 1-5 0,-2 1 4 16,-6 4-4-16,-6 0 4 0,-4 1-5 0,-16 27 5 0,23-44-4 15,-23 44 2-15,12-29 0 0,-12 29 0 0,0 0 1 16,0 0 0-16,0 0 0 0,0 0-4 0,0 0-5 15,-11 29-4-15,4-4-1 0,-2 7-2 16,-1 3 6-16,1 2-12 0,2-7-10 0,10 5-40 16,-3-35-33-16,16 57-69 0,-16-57-73 0,0 0-246 15,52 26 6-15,-52-26 313 0</inkml:trace>
  <inkml:trace contextRef="#ctx1" brushRef="#br0" timeOffset="3458.9833">19498 724 1472 0,'0'0'114'0,"0"0"-30"16,-27 0-8-16,27 0-23 0,-30 28-18 0,11 0-17 15,-1 11-2-15,-1 10-10 0,0 6 5 0,-1 5-9 16,1 0 7-16,3 0 3 0,1 3-28 0,3-3 23 16,3-2-36-16,7 2-29 0,-3-16-19 15,18 16-47-15,-20-34-92 0,37 34-126 0,-13-16-187 16,-7-14 34-16,23 19 467 0</inkml:trace>
  <inkml:trace contextRef="#ctx1" brushRef="#br0" timeOffset="4133.079">20867 856 1144 0,'25'19'73'16,"-25"-19"-66"-16,-7 36-6 0,3-8-2 0,0 5 8 16,-3 6 4-16,2 10 16 0,-6 1 15 0,3 11-26 15,-7-1 20-15,3 7-30 0,-4-5 11 16,4 3 17-16,-4-5-12 0,5 1 15 0,-5-10-2 15,11 0 1-15,-6-14-9 0,9-3-5 16,1-9-21-16,1-25 3 0,3 30-2 0,-3-30 2 16,0 0 7-16,0 0 7 0,0 0 1 0,0 0 4 15,0 0 2-15,0 0-9 0,14-46 4 0,-7 9-11 16,1-11-3-16,0-5-9 0,1-5 8 0,0 0-9 16,-2 2 10-16,-1-2-10 0,-3-2 9 0,-1-4-9 15,0 3-9-15,-1-4 26 0,3-1-26 16,1 5 27-16,2-1-8 0,2 8-9 0,4 6 10 15,1 13-5-15,0 8 7 0,-14 27-3 0,0 0 1 16,34-26-3-16,-34 26-1 0,0 0 1 16,31 19-1-16,-31-19 2 0,34 30-3 0,-34-30 2 15,39 44-5-15,-21-17 4 0,-2 1-5 0,-2 5 7 16,-2-1-6-16,-1 3 7 0,-8-5 4 0,3 0 10 16,-6-30 3-16,-9 46 5 0,9-46-5 15,-32 39-17-15,7-24 8 0,-5 0-20 0,-7-7 23 16,-6 1-19-16,-3-5 10 0,-3-8-25 0,1 1-13 15,-3-10-11-15,13 8-73 0,-13-34-116 0,51 39-367 16,-44-54-2-16,28 13 259 0</inkml:trace>
  <inkml:trace contextRef="#ctx1" brushRef="#br0" timeOffset="5008.2354">22535 1157 1159 0,'0'0'137'0,"-25"-30"-124"16,25 30 7-16,-19-28-13 0,19 28 28 0,-21-26 13 15,21 26 0-15,-30-25 0 0,30 25-5 0,-41-14-3 16,41 14-4-16,-53 0-6 0,24 10-3 0,-8 1-3 16,3 8 1-16,-6-1 0 0,8 10-12 0,-4-1 27 15,6 4-35-15,0-1 27 0,2 2-17 16,5-2-6-16,7-2 3 0,16-28-8 0,-16 42 0 16,16-42-5-16,7 37 3 0,-7-37-4 0,25 32 3 15,-25-32-1-15,46 21 1 0,-14-17 0 16,3-4 1-16,10-7 0 0,2-4 1 0,6-10 3 15,2-4-3-15,0-6 6 0,-2-3-5 0,-1-1 3 16,-6-4-4-16,-2 2-11 0,-3 4 25 0,-6 1-24 16,-6 6 27-16,-29 26-8 0,35-37-3 15,-35 37 4-15,0 0 0 0,0 0 4 0,0 0-5 16,0 0-3-16,0 0-9 0,0 0 0 0,-21 37-1 16,-2 3 2-16,-4 13-2 0,-5 8 2 0,-3 8-1 15,-1 3-2-15,1 4-3 0,5-4-13 0,3-1 1 16,8-4-14-16,3-11-1 0,12-1-21 0,-1-17-20 15,19 12-54-15,-14-50-61 0,41 63-120 0,-9-42-249 16,-2-14 78-16,16 13 323 0</inkml:trace>
  <inkml:trace contextRef="#ctx1" brushRef="#br0" timeOffset="5320.7409">23176 985 1563 0,'0'0'288'0,"0"0"-270"0,0 0-21 16,0 0-1-16,0 0 2 0,0 0 5 0,37 28 2 15,-37-28 5-15,47 17 1 0,-21-8 1 0,4-4 0 16,6 1-2-16,-1-6-1 0,4 1-4 16,2-2 0-16,-2-1-2 0,0 0 0 0,-4 0 0 15,-1 1-1-15,-6-1-1 0,-1 0 0 16,-3 4 0-16,-24-2 0 0,39 5 2 0,-39-5 0 15,0 0 2-15,27 20-3 0,-27-20 2 0,7 29-3 16,-7-29-13-16,-3 55 26 0,-6-14-26 0,-6 4 25 16,-2 6-9-16,-6 6-8 0,-4 4 6 0,-1 5-18 15,-6 6 7-15,1 2-7 0,-5-4 8 0,3-1-6 16,-2-9-2-16,7-2-30 0,-2-11-26 0,19 12-63 16,-20-42-149-16,19 22-290 0,6-9 34 15,8-30 291-15</inkml:trace>
  <inkml:trace contextRef="#ctx1" brushRef="#br0" timeOffset="6039.5229">17851 2818 986 0,'-18'30'47'0,"-3"0"3"0,8 10 30 16,-11-6 22-16,11 13-36 0,-10-10 13 15,9 11-43-15,-6-9 6 0,10 10 2 0,-4-12-16 16,7 9-1-16,1-8-12 0,5 1 2 0,1-5-10 16,5-4 3-16,-5-30-8 0,19 40 2 0,-19-40-4 15,38 21 1-15,-38-21 0 0,49-3 1 0,-22-8 1 16,1-10-2-16,0-4 3 0,2-6-4 0,1-8 5 16,-1-3-8-16,-2-1 8 0,0-1-9 15,-1 0 8-15,-4 0-7 0,-2 2 7 0,-1 2 11 16,-6 4-32-16,-4 6 33 0,-2 6-34 15,-8 24 18-15,7-28 4 0,-7 28-1 0,0 0 2 16,0 0-3-16,0 0-4 0,0 0-1 0,0 0-3 16,-20 47-12-16,13-15 35 0,0 5-30 0,-2 5 31 15,2 0-11-15,0 1-5 0,3-1 10 0,4-3-2 16,4-1 6-16,3-6-6 0,4-2 4 0,-11-30-6 16,33 40 7-16,-33-40 0 0,50 18 2 15,-20-21 4-15,5-3 1 0,3-11-3 0,1-4-1 16,-2-8-4-16,2-6-9 0,-4-4 3 0,1-5-7 15,-5-3 3-15,-2-6-6 0,-3 2-10 0,-4-2 20 16,-6 2-32-16,-4 0 14 0,-5 3-26 0,-7-4-31 16,9 15-28-16,-21-18-41 0,12 55-54 15,0-72-66-15,0 72-142 0,19-35-62 16,-30 10 236-16</inkml:trace>
  <inkml:trace contextRef="#ctx1" brushRef="#br0" timeOffset="6711.4364">19055 3084 495 0,'0'0'134'0,"0"0"-53"0,0 0 54 16,0 0 0-16,0 0-4 0,0 0-46 16,0 0-27-16,0 0 2 0,-42-30 8 0,42 30 2 15,-45 7-6-15,45-7 1 0,-51 16-8 0,51-16-3 16,-55 24-18-16,28-4 1 0,-1-8-6 0,28-12 0 15,-46 39-2-15,46-39-5 0,-32 30-12 0,32-30-1 16,0 0-5-16,-16 32-3 0,16-32-3 16,0 0 0-16,25 19-2 0,-25-19 1 0,37 5 0 15,-10-7 0-15,3-3 1 0,4-4-3 0,3-5-1 16,-2-5-4-16,4 1-2 0,-2-8-3 0,1 1 3 16,-1-3-2-16,-4 0 4 0,-3-2-1 0,-1 2-13 15,-8 0 31-15,-5 1-27 0,-4 4 30 0,-12 23-10 16,9-42-1-16,-9 42 3 15,-3-32-2-15,3 32 1 0,0 0 0 0,-23-24-1 16,23 24 1-16,-27-2 0 0,27 2 0 0,-28 7 0 16,28-7 1-16,-29 14 0 0,29-14 0 0,-26 19-2 15,26-19 2-15,0 0-4 0,-14 29 1 0,14-29-2 16,0 0 1-16,26 24-1 0,-26-24 1 0,45 7 1 16,-14-10 0-16,7-4 0 0,6-4 0 0,5-6 4 15,6 4 0-15,7-3 2 0,2 0-1 16,0 1 1-16,0-1-4 0,-9 5 1 0,-6 2-4 15,-8 6 0-15,-7 1-1 0,-10 6 0 0,-24-4 1 16,25 14-2-16,-25-14 3 0,0 35-1 0,-11-7 3 16,-4 6-4-16,-7 4-12 0,-10 5 26 15,-1-1-23-15,-4 2 26 0,-1-2-5 0,1-5-4 16,4-2 5-16,1-6-4 0,9-3 10 0,23-26-6 16,-29 30 2-16,29-30-6 0,0 0-8 15,0 0-1-15,0 0 0 0,30-12 5 0,-30 12 5 16,54-36 5-16,-21 8-1 0,1-5 3 0,1-6-16 15,1-2 0-15,-3 1 0 0,-1 1 0 0,-3 2 0 16,-8 6 0-16,-3 1 0 0,-8 3 0 0,-10 27 0 16,7-37 0-16,-7 37 0 0,0 0 0 0,-7-26 0 15,7 26 0-15,0 0 0 0,0 0 0 16,0 0 0-16,-25 0 0 0,25 0-36 16,0 0-15-16,0 0-5 0,0 0-22 0,0 0-25 15,50 17-55-15,-43-41-98 0,34 10-278 0,-8 1 2 16,-3-17 290-16</inkml:trace>
  <inkml:trace contextRef="#ctx1" brushRef="#br0" timeOffset="6915.6542">20497 2209 1228 0,'-50'49'368'0,"16"-39"-304"16,11 15-21-16,-5 0-3 0,7 12 8 0,-6 1-9 15,6 14 3-15,-4 4-12 0,8 6 2 0,-3 3-15 16,8 2 0-16,3 0-14 0,5-2 5 15,1 0-11-15,4-3-6 0,-1-4 20 0,0-4-28 16,4-1 19-16,1-5-10 0,2-3-18 16,0-9-9-1,9 1-30-15,-16-37-40 0,34 58-126 16,-34-58-106-16,0 0-227 0,39 24 47 0,-39-24 443 16</inkml:trace>
  <inkml:trace contextRef="#ctx1" brushRef="#br0" timeOffset="7151.1557">20548 2728 1491 0,'0'0'142'15,"-42"30"-68"-15,19-4-9 0,-13-8-9 0,10 10-9 16,-5-3-13-16,3 5-1 0,0-2-6 0,6 0-15 16,22-28 7-16,-33 41-15 0,33-41 21 0,-18 37-12 15,18-37-8-15,0 26-5 0,0-26 0 0,18 25 0 16,-18-25 0-16,33 23 0 0,-33-23 0 15,54 8 0-15,-22-6 0 0,5-4 0 0,3 1 0 16,-1-5-13-16,2 1-18 0,-7-4-13 16,5 8-12-16,-9-13-34 0,14 17-55 0,-24-35-130 15,11 22-324-15,5-3 61 0,-10-18 283 0</inkml:trace>
  <inkml:trace contextRef="#ctx1" brushRef="#br0" timeOffset="7616.9936">21207 2429 1441 0,'-36'-14'295'0,"36"14"-243"0,-30 5-15 15,30-5 3-15,-24 14-4 0,24-14-8 0,-27 25-7 16,13 3-1-16,-2 2-4 0,2 9 3 16,0 1-8-16,1 8 5 0,-1 3-8 0,2 1-1 15,-3 12-7-15,3-1-1 0,-2 2 2 16,1 2-2-16,5-1 2 0,-3-5-1 0,6-1 0 0,-1-12 0 0,3-8 0 15,1 1 0-15,2-13 0 0,0 0 0 0,0-28 0 16,2 28 0-16,-2-28 0 0,0 0 0 0,0 0 0 16,0 0 0-16,0 0 0 15,0 0 0-15,16-33 0 0,-9 3 0 16,3-4 0-16,5-4 0 0,-1-3 0 0,0 2 0 16,0-1 0-16,0 1 0 0,0 0 0 0,2 2 0 15,-1 4-4-15,1 1 8 0,-16 32-8 0,28-37 8 16,-28 37-4-16,0 0 0 0,33-16 0 0,-33 16 0 15,0 0-1-15,32 20 0 0,-32-20-1 0,23 33-10 16,-23-33 24-16,18 41-24 0,-18-41 24 16,14 45-11-16,-14-45-2 0,13 46 3 0,-13-46-3 0,7 43 3 15,-7-43-3-15,-2 40 2 0,2-40-2 0,-12 44 2 16,12-44-4-16,-25 42 4 0,25-42-4 0,-37 41 2 16,37-41-2-16,-43 35 1 0,43-35-4 15,-42 26-4-15,42-26-9 0,-36 15-7 0,36-15-16 16,-26-2-17-16,26 2-37 0,0 0-48 0,0 0-87 0,-25-44-127 15,32 19-178-15,-7 25 60 0,18-62 445 0</inkml:trace>
  <inkml:trace contextRef="#ctx1" brushRef="#br0" timeOffset="8282.6699">21575 2996 1394 0,'0'0'110'0,"0"0"-4"0,0 0-12 15,0 0 3-15,0 0-25 0,0 0-26 0,0 0-12 16,-26 7-9-16,26-7-2 0,-27 7-9 0,27-7-1 31,-37 16-5-31,37-16 0 0,-46 31-5 0,21-8-3 16,-3 4 0-16,-1 6 0 0,3 2 0 0,1 4 0 16,6-4 0-16,4-3 0 0,5 2 0 15,3-6 0-15,5-4 0 0,2-24 0 0,5 41 0 16,-5-41 0-16,18 25 0 0,-18-25 0 0,32 12 0 15,-32-12 0-15,48-9 0 0,-16-1 0 0,-1-8 0 16,5-7 0-16,-1-5 0 0,-3-5 0 0,-2-2 0 16,-1 2 0-16,-3-2 0 0,-1 0 0 0,-4-2 0 15,-5 7 0-15,-5 3 0 0,-6-1 0 0,-3 5 0 16,-2 25 0-16,-4-42-11 0,4 42 20 16,0 0-9-16,-17-27 2 0,17 27-2 0,0 0 0 15,-27 7 0-15,27-7 0 0,0 0 0 0,-25 34 0 16,25-34 0-16,-9 26 0 0,9-26 0 0,6 28 0 15,-6-28 0-15,0 0 0 0,35 30 0 0,-35-30 0 16,44 11 0-16,-12-9 0 0,5-4 0 0,8-3 0 16,4-4 0-16,1-4 0 0,-1 3 0 15,-2-2 0-15,-7-1 0 0,1 1 0 0,-7 3 0 0,-4-1 0 16,-30 10 0-16,35-13 0 0,-35 13 0 0,0 0 0 16,0 0 0-16,0 0 0 0,0 0 0 0,0 0 0 15,-30 18 0-15,2-1 0 0,-1 5 0 0,-4 4 0 16,1 4 0-16,4 2 0 0,-1 3 0 0,6 0 0 15,-2 2 0-15,9 0 0 0,4-2 0 0,5-1 0 16,7-3 0-16,2-2 0 0,7-5 0 0,-9-24 0 31,23 34 0-31,-23-34 0 0,35 17 0 0,-35-17 0 0,44 0 0 0,-21-7 0 0,4-9 0 0,-1-6 0 16,3-5 0-16,-3-6 0 0,-1-1 0 0,-2-5 0 16,-3 2 0-16,-6 2 0 0,-4 0 0 0,-4 5 0 31,-6 0 0-31,-4 0 0 0,-1 4 0 0,-2-1 0 15,7 27 0-15,-16-40-2 0,16 40-14 16,0 0 11-16,-32-25 0 0,32 25-2 0,0 0-6 0,-25 0-6 16,25 0-13-16,0 0-12 0,0 0-10 0,0 0-40 15,0 0-69-15,0 0-137 0,0 0-286 0,41 0 42 16,-25-24 382-16</inkml:trace>
  <inkml:trace contextRef="#ctx1" brushRef="#br0" timeOffset="8501.5569">22762 2379 1538 0,'0'0'90'0,"-39"16"-42"0,39-16 7 15,-46 41-2-15,23-6-11 0,-4 5-16 0,2 8 2 16,-1 7-10-16,5 3 5 0,-2 5-9 0,3 2 6 16,4 2-9-16,6 2-11 0,-1-2 15 15,4 0-24-15,3-7 19 0,1-2-7 0,3-5-20 16,2-6 4-16,5-3-6 0,-2-7-5 0,4-5-10 15,-9-32-18-15,28 40-46 0,-28-40-48 0,50 14-129 16,-50-14-288-16,48-26 38 0,-13 17 307 0</inkml:trace>
  <inkml:trace contextRef="#ctx1" brushRef="#br0" timeOffset="8767.1995">22893 2747 1510 0,'-32'41'318'0,"-10"-18"-266"15,4 5-13-15,-4-2 5 0,6 4-4 0,-1-1-9 16,5-1-18-16,2-5-13 0,5 3 0 0,25-26 0 16,-39 46 0-16,39-46 0 0,-14 40 0 15,14-40 0-15,7 36 0 0,-7-36 0 0,22 30 0 16,-22-30 0-16,42 22 0 0,-10-13 0 0,3-5 0 16,4-4 0-16,4-2 0 0,-4-3 0 0,0 1 0 15,-2-1 0-15,-2-2 0 0,-1 3 0 0,-4-1 0 16,-1 3 0-16,-1 1 0 0,-3 2 0 0,-25-1 0 15,46 2 0-15,-46-2-19 0,46 7-37 16,-46-7-20-16,42 16-51 0,-42-16-110 16,36-5-374-16,-36 5 35 0,0 0 232 0</inkml:trace>
  <inkml:trace contextRef="#ctx1" brushRef="#br0" timeOffset="18227.7271">8498 5828 806 0,'0'0'260'16,"0"0"-124"-16,0 0-38 0,0 0-23 0,0 0-12 16,0 0-9-16,-16 26-10 0,16-26-17 0,0 0-7 15,-16 36-12-15,16-36 3 0,-7 49-7 16,5-12 5-16,-2 7-1 0,4 5 6 0,-3 4-3 16,3 3 7-16,-2-3-10 0,2-2 8 0,-2-7-9 15,4-5 7-15,0-9-4 0,1-4 4 0,-3-26-2 16,8 23 1-16,-8-23 3 0,0 0 4 0,0 0 5 15,0 0 2-15,0 0-2 0,0 0-6 0,12-37-4 16,-7 7-10-16,1-7 1 0,2-7-9 0,1-3 5 16,2-4-5-16,-2 1 7 0,0-1-7 0,-2 6 6 15,2 2-6-15,-2 1 6 0,-2 5-5 0,0 0 5 16,1 5-4-16,-1 2 3 0,0 4-3 0,-5 26 2 16,11-39-3-16,-11 39-14 0,0 0 13 0,9-26-25 15,-9 26 2-15,0 0-1 0,0 0-38 16,32 3-44-16,-32-3-113 0,31-8-381 0,-31 8 47 15,39 12 294-15</inkml:trace>
  <inkml:trace contextRef="#ctx1" brushRef="#br0" timeOffset="18431.0568">9029 5877 1220 0,'0'0'112'0,"-41"18"-26"0,41-18-28 15,0 0-9-15,0 0-7 0,0 0-7 0,0 0 9 16,29-11-5-16,-5 2-10 0,5-5-10 16,4-5-11-16,10 0-4 0,-1-4-5 0,3 2-8 15,-6-4 0-15,3 14-50 0,-19-13-40 0,22 32-130 16,-45-8-249-16,0 0-74 0,38 13 244 0</inkml:trace>
  <inkml:trace contextRef="#ctx1" brushRef="#br0" timeOffset="18587.3159">8918 6369 1645 0,'0'0'37'0,"0"0"-30"0,0 0-4 15,0 0 7-15,26-23 10 0,1 3 0 0,3-6 0 16,7-4-11-16,2-5-3 0,5-6-14 16,8-1-12-16,-6-7-38 0,19 15-53 0,-26-26-93 15,34 37-158-15,-15-10-173 0,-15-9 57 0,20 28 478 16</inkml:trace>
  <inkml:trace contextRef="#ctx1" brushRef="#br0" timeOffset="18884.3604">9753 5759 1136 0,'0'0'145'0,"-24"-7"-103"16,24 7 17-16,-27-2-7 0,27 2 20 0,-25 6-25 15,25-6-1-15,-33 19-5 0,33-19-12 16,-34 33-3-16,34-33-12 0,-23 48 10 0,23-48-6 15,-12 48 4-15,12-48-5 0,-2 40-6 0,2-40-8 32,16 32 2-32,-16-32-3 0,35 21 1 0,-10-14-1 15,5 0 0-15,2-5-1 0,2-2 1 0,-1-2 0 16,-1 0-1-16,0 1 0 0,0 2 0 0,-4 3 0 16,-1 1 0-16,-27-5-1 0,33 16 1 0,-33-16-1 15,15 25 1-15,-15-25-1 0,-6 47 4 0,-3-15-5 16,-5 1 7-16,-9 1-8 0,-2-1 3 0,-3-5-3 15,0-5 2-15,1 0-1 0,2-7-2 0,25-16-7 16,-39 19-6-16,39-19-21 0,0 0-35 0,0 0-59 16,-31-30-92-16,31 30-198 0,33-40-121 0,-27-11 163 15</inkml:trace>
  <inkml:trace contextRef="#ctx1" brushRef="#br0" timeOffset="19353.1432">9796 5729 1573 0,'-32'18'101'16,"32"-18"-69"-16,0 0-9 0,0 0-6 0,0 0 0 16,0 0-18-16,0 0 32 0,0 0-32 0,16-34 28 15,9 22-20-15,1-2-5 0,8 2 0 0,3-2-2 16,2 1 2-16,2 1-2 0,-4 3 1 16,0 2-3-16,-3 5 1 0,-6 2 0 15,-1 6 0-15,-27-6 2 0,39 12-1 0,-39-12 1 16,30 17 0-16,-30-17 2 0,0 0 0 0,18 27 1 15,-18-27 0-15,0 0 4 0,-6 28-1 0,6-28-12 16,0 0 11-16,-19 27-12 0,19-27 27 0,0 0-15 16,-34 28 15-16,34-28-15 0,-32 23-1 0,32-23 3 15,-32 21-3-15,32-21 4 0,-26 24-2 16,26-24 1-16,-21 27-4 0,21-27 0 0,0 0-5 16,-16 35 2-16,16-35-2 0,0 0 1 0,7 35-2 15,-7-35 2-15,0 0-2 0,37 28 0 0,-37-28 0 16,42 13 0-16,-17-8 1 0,2-3 1 0,1 0 0 15,0-2 0-15,-1 1 0 0,0 3 0 0,-3-1 1 16,1 1 0-16,-25-4-2 16,37 16 4-16,-37-16-4 0,0 0 2 0,27 26 0 15,-27-26 1-15,5 23-1 0,-5-23 1 0,-3 39-2 16,3-39 1-16,-14 44-2 0,14-44-2 0,-20 42-6 16,20-42-2-16,-23 34-9 0,23-34-3 0,0 0-9 15,-35 26-3-15,35-26-10 0,0 0-12 0,0 0-31 16,-32-14-44-16,32 14-85 0,-7-25-118 0,1-5-179 15,6 30 79-15,4-65 435 0</inkml:trace>
  <inkml:trace contextRef="#ctx1" brushRef="#br0" timeOffset="19806.3552">10242 5662 1319 0,'0'0'290'15,"0"0"-244"-15,-25 6-28 0,25-6-2 16,0 0 6-16,0 0 9 0,0 0 2 0,38 10-8 15,-38-10-8-15,32 2-9 0,-32-2-5 0,40-4-5 16,-15 3-9-16,-25 1-13 0,51-6-21 0,-51 6-25 16,57-12-19-16,-32-2-2 0,17 16 0 0,-10-18-6 15,20 18-24-15,-17-22-41 0,20 20-22 0,-20-14-16 16,8 5 29-16,-6 2-7 0,-9-5 56 0,4 5 29 16,-32 7 71-16,36-19 87 15,-36 19 74-15,0 0 68 0,0 0 8 0,0 0-1 16,0 0-56-16,0 0-35 0,-36 10-34 0,36-10-12 15,-42 28-7-15,22-5 0 0,-13-3-6 0,10 9-3 16,-9-4-10-16,11 10-17 0,-8-3 24 0,8 9-32 16,-6-6 26-16,6 5-15 0,2-3-11 0,4 0-1 15,5-1-7-15,5-7-2 0,5-4-7 0,0-25 2 16,15 34-7-16,-15-34 0 0,36 28-1 16,-10-18 4-16,5-6 0 0,2-8 0 0,4-6 0 15,4-8-6-15,0-1 2 0,3-6-4 0,-7-1 4 16,-1-4-3-16,-8-2 3 0,-5-1-3 0,-5-3 3 15,-4 3-4-15,-9-4-11 0,-3 2 8 0,-9 1-14 16,-4-1 17-16,-1 3-16 0,-8 1 3 16,3 4-18-16,-4 1-7 0,21 26-5 15,-43-39-4-15,43 39 1 0,-39-11-3 0,39 11-18 16,-32 7-29-16,34 23-58 0,-2-30-78 0,-12 36-124 16,19-3-140-16,-7-33 211 0,16 56 286 0</inkml:trace>
  <inkml:trace contextRef="#ctx1" brushRef="#br0" timeOffset="20306.5644">11234 5911 1169 0,'0'0'90'0,"0"0"-16"16,0 0 5-16,-25-14 8 0,25 14-5 0,0 0-8 16,0 0-11-16,-26 1-20 0,26-1-8 0,0 0-11 15,0 0-4-15,0 0-2 0,-23 34 0 0,23-34-1 16,-13 31 2-16,13-31-4 0,-10 39 4 0,10-39-5 15,-11 37 0-15,11-37-8 0,-7 34 2 16,7-34-6-16,0 0 1 0,3 28 0 0,-3-28-3 16,0 0-1-16,0 0 1 0,0 0 1 0,32-2 0 15,-32 2 0-15,30-19-1 0,-30 19 1 0,38-37-2 16,-38 37 3-16,39-43-2 0,-39 43 1 0,30-44-2 16,-30 44 4-16,21-42-2 0,-21 42 1 0,16-37-1 15,-16 37 0-15,7-30 0 16,-7 30 0-16,0 0 6 0,2-24 4 0,-2 24 0 15,0 0-3-15,0 0-8 0,0 0 0 0,0 0 0 16,0 0 0-16,0 0 0 0,7 24 0 0,-7-24 0 16,0 0 0-16,28 27 0 0,-28-27 0 0,25 14 0 15,-25-14 0-15,32 12 0 0,-32-12 0 0,32 4 0 16,-32-4 0-16,35 0 0 0,-35 0 0 0,36-7 0 16,-36 7 0-16,37-16 0 0,-37 16 0 15,42-27 0-15,-17 8 0 0,0 1 0 0,1-1 0 16,1-2 0-16,-27 21 0 0,46-39 0 0,-46 39 0 15,27-18 0-15,-27 18 0 0,0 0 0 0,0 0 0 16,0 0 0-16,0 0 0 0,0 0 0 16,0 29 0-16,0-29 0 0,-15 40 0 0,7-15 0 15,-3-1 0-15,11-24 0 0,-14 53 0 0,14-53-12 16,-7 50-55-16,7-50-34 0,5 52-92 16,-5-52-190-16,0 0-233 0,-7 41 48 0,7-41 462 15</inkml:trace>
  <inkml:trace contextRef="#ctx1" brushRef="#br0" timeOffset="21179.582">11574 3508 548 0,'0'0'108'0,"0"0"10"15,2-26 1-15,-2 26-1 0,0 0-6 0,0 0-9 0,0 0-14 0,0 0-11 16,0 0-12-16,0 0-9 0,0 0-10 0,0 0-11 16,0 0-12-16,0 0-10 0,0 0-6 0,0 0-5 15,0 0-2-15,0 0 1 16,0 0 6-16,0 0 6 0,0 0 3 0,0 0 3 16,10 23-2-1,-10-23 1-15,15 46-3 0,-6-16 3 0,-4 7-8 0,0 1 4 0,-3 6-7 0,0 2 4 0,-4-2-6 16,0 2-11-16,0-6 25 0,-1 4-27 0,1-8 28 31,0-5-11-31,2-31-2 0,-3 41 3 0,3-41-4 16,0 0 0-16,0 0-3 0,0 0 0 15,0 0 2-15,0 0 1 0,7-27 2 0,-4-1-4 16,4-17-12-16,1-10 20 0,0-10-22 0,1 0 21 16,0-2-5-16,0 3-6 0,-2 1 9 0,-2 5-6 15,-3 3 6-15,-2 2-9 0,0 7 5 0,-2 6-3 16,1 10 5-16,1 30-2 0,-2-30 4 15,2 30 0-15,0 0-1 0,0 0 0 0,0 0-6 16,0 0-3-16,10 37 0 0,5-3 0 16,1 4 0-16,8 6 0 0,3-1 0 0,3 2 0 15,5-4 0-15,8-6 0 0,7-5 0 0,4-2-5 0,12-3-25 0,1-9-20 0,15 1-38 16,-11-27-73-16,35 10-338 0,-23-11-127 0,6-1 47 16</inkml:trace>
  <inkml:trace contextRef="#ctx1" brushRef="#br0" timeOffset="22350.0625">12238 3239 1117 0,'0'0'102'0,"0"0"-65"15,7-25-11-15,-7 25 11 0,25-39 7 0,-14 10 8 16,12 4-10-16,-7-9 0 0,9 4-12 0,-4-1-4 15,7 3 8-15,-3-2-38 0,3 7 29 0,-28 23-38 16,45-39 14-16,-45 39 1 0,31-16-2 16,-31 16 0-16,0 0 1 0,0 0 2 0,27 16 3 0,-27-16 0 0,2 41-15 15,-4-10 30-15,0 11-30 0,-5 4 34 16,2 9-6-16,-2-1-4 0,0 6 12 0,0-3-10 16,5 1 8-16,-4-2-9 0,10-1 7 0,0-8-10 15,4-6 4-15,3-9-8 0,-11-32-1 0,39 37-4 16,-14-29 1-16,7-6 1 0,5-5 5 0,4-13 3 15,6-5 0-15,-4-16 7 0,8-9-5 0,-3-9 8 16,3-8-11-16,-6-6 2 16,-1-1-9-16,-7-1 4 0,-7 4-7 0,-8 4-4 15,-7 5 18-15,-9 7-22 0,-4 5 20 0,-8 5-9 16,-3 6-8-16,-3 5 5 0,0 2-5 0,12 28-3 16,-23-32-5-16,23 32-7 0,0 0-13 0,0 0-19 15,0 0-13-15,0 0-30 0,0 0-34 0,56 2-89 16,-56-2-250-16,66-5-76 0,-8 12 128 0</inkml:trace>
  <inkml:trace contextRef="#ctx1" brushRef="#br0" timeOffset="25479.8477">13404 3151 1299 0,'0'0'106'0,"0"0"-44"15,0 0-22-15,0 0-13 0,0 0 0 0,0 0 4 16,24-35-1 0,-24 35-4-16,46-39-11 0,-17 16-6 0,3 4-7 15,1-1 1-15,5 1 13 0,-1 1-34 0,-4 2 26 16,-1 6-47-16,-7-4-2 0,5 15-35 0,-30-1-54 15,37 4-97-15,-37-4-289 0,0 0 46 16,4 46 287-16</inkml:trace>
  <inkml:trace contextRef="#ctx1" brushRef="#br0" timeOffset="25641.2844">13407 3445 1069 0,'0'0'346'0,"-26"-9"-310"0,26 9-27 0,0 0-9 0,0 0 5 15,0 0 7-15,0 0 9 0,40-30-3 16,-40 30-3-16,52-33-11 0,-13 10-15 0,0-4-31 16,12 12-51-16,-16-24-93 0,27 19-210 0,-8 5-88 0,-19-21 162 15</inkml:trace>
  <inkml:trace contextRef="#ctx1" brushRef="#br0" timeOffset="26002.4727">13903 2996 1418 0,'0'0'31'16,"0"0"-28"-16,0 0 3 0,0 0-7 0,16-30 33 15,-16 30-9-15,35-28 14 0,-35 28-4 0,46-28-11 16,-17 15-4-16,3 1-5 0,0 1 1 0,1 2-4 15,-4 2-2-15,1 4-3 16,-6 1-3-16,1 4-1 0,-25-2-1 0,37 9 1 16,-37-9 0-16,0 0 1 0,27 33-1 15,-27-33 2-15,0 37-3 0,-7-12-14 0,-2 5 31 16,-5 1-31-16,-4 6 31 0,0 0-12 0,-3-1-3 16,0 4 7-16,1-5-7 0,1 2 7 0,3-1-9 0,4-3 3 15,1-5-5-15,7-3 2 0,4-25-5 0,4 37-5 16,-4-37-14-16,25 16-13 0,0-11-22 0,-25-5-20 15,62-12-35-15,-36-16-45 0,29 17-52 0,-18-24-59 16,9-6-145-16,16 20 82 0,-26-32 333 16</inkml:trace>
  <inkml:trace contextRef="#ctx1" brushRef="#br0" timeOffset="26271.5631">14709 2902 733 0,'0'0'218'0,"-28"8"-89"31,-4-8-22-31,32 0 1 0,-52 28-20 0,52-28-8 15,-51 37 4-15,30-6-43 0,-8-8 27 16,10 9-44-16,-2-7 1 0,8-1-3 0,13-24-12 0,-16 41-3 16,16-41-6-16,6 32 1 0,-6-32-1 0,24 22 2 15,-24-22-2-15,50 14 1 0,-18-14-1 0,7-3 0 16,0-4 1-16,2 0-2 0,-1 3 1 16,-1 1 0-16,-5-1-2 0,-4 4 1 0,-3 6-2 0,-27-6 1 15,38 21-2-15,-38-21 3 0,16 35-2 0,-16-10 3 16,-7 3-2-16,-3 5 5 0,-8 4-7 0,-3 0 4 15,-2 2-7-15,-2-4 6 0,2-3-5 0,-2-7 6 16,25-25-5-16,-37 29-3 0,37-29-14 0,-25 4-27 16,25-4-51-16,0 0-77 0,0 0-131 0,20-33-230 15,-15-6 53-15,23 14 425 0</inkml:trace>
  <inkml:trace contextRef="#ctx1" brushRef="#br0" timeOffset="26447.7755">14684 2978 1638 0,'-42'14'83'16,"42"-14"-66"-16,0 0 24 0,0 0-24 0,0 0-9 16,0 0-6-16,0 0-2 0,0 0 0 0,0 0-16 15,28 7 16-15,-2-14-21 16,5-7 20-16,6 7-44 0,-7-12-26 0,21 17-77 16,-22-30-78-16,34 32-69 0,-24-12-154 0,2-6 18 15,19 29 329 1</inkml:trace>
  <inkml:trace contextRef="#ctx1" brushRef="#br0" timeOffset="26918.2912">15228 3096 1185 0,'0'0'102'0,"-25"13"-37"0,25-13 2 16,0 0-1-16,-34 21-16 0,34-21 4 0,-24 31-10 15,24-31 0-15,-23 30-8 0,23-30-15 0,0 0-12 16,-16 32-3-16,16-32-5 0,0 0 1 0,0 0-2 15,0 0 0-15,0 0-1 0,0 0 1 0,0 0 0 16,0 0 2-16,31 4 1 0,-31-4-1 16,0 0 2-16,36-34-3 0,-36 34 2 0,23-30-3 15,-23 30 3-15,21-33-5 0,-21 33 4 0,20-34-3 16,-20 34 4-16,16-35-4 0,-16 35 4 0,12-28-4 16,-12 28 3-16,0 0-1 0,0 0 1 0,0 0 1 15,0 0 2-15,0 0 0 0,0 0-1 0,0 0-1 16,0 0-2-16,0 0 0 0,0 0-1 15,0 0 2-15,0 0-2 0,5 28 1 16,-5-28-1-16,0 0 0 0,0 0 0 0,25 28 1 16,-25-28 0-16,0 0 1 0,27 11-1 0,-27-11 1 15,0 0 1-15,33 0 0 0,-33 0 4 0,29-13 0 16,-29 13 5-16,32-21 0 0,-32 21 2 0,35-26-1 16,-35 26 0-16,34-28 0 0,-34 28-16 0,24-21 14 0,-24 21-16 15,0 0 10-15,0 0-1 0,0 0 0 0,0 0-4 0,0 0 2 16,0 0-4-16,0 0 1 0,0 0 15 0,0 0-14 31,11 37 12-31,-11-37-20 0,-9 47-7 0,9-47-5 16,-12 48-9-16,12-48-2 0,-7 45-12 0,7-45-13 15,5 34-25-15,-5-34-21 0,0 0-31 0,0 0-39 16,55 14-96-16,-27-21-211 0,-5-21 21 0,25 17 407 16</inkml:trace>
  <inkml:trace contextRef="#ctx1" brushRef="#br0" timeOffset="27090.1518">16030 2644 1136 0,'-28'35'199'15,"-8"-5"-129"-15,12 12-5 0,-10 2-13 0,7 9-1 16,-8-2-4-16,7 9-38 0,-6-4 20 16,2 6-34-16,4-6 2 0,5 2 3 0,5 0-43 15,-3-10-15-15,15 8-14 0,-11-17-23 0,24 12-48 16,-7-51-71-16,-2 48-271 0,23-11 20 0,-21-37 391 15</inkml:trace>
  <inkml:trace contextRef="#ctx1" brushRef="#br0" timeOffset="27371.4196">16189 3005 1677 0,'-31'19'30'0,"-3"-5"-17"15,6 5 8-15,1 1 2 0,27-20 9 0,-44 44-6 16,44-44 0-16,-29 42-9 0,29-42-7 16,-1 35-8-16,1-35-1 0,23 27-1 0,-23-27 3 15,46 19 1-15,-14-15 0 0,3-3-2 0,2-1 0 16,2 0-2-16,0 0 1 0,-5 2 1 0,-2 2-1 16,-32-4 0-16,40 14 2 0,-40-14 4 0,20 24 4 15,-20-24 1-15,-5 43 1 0,-8-13-8 0,-8 1 0 16,-6 5-7-16,-5 4 5 0,-5-1-7 15,-5 1-2-15,-2 1-14 0,-3-8-9 16,9 4-31-16,-5-14-39 0,27 19-127 0,-28-15-385 16,44-27 39-16,-30 35 245 0</inkml:trace>
  <inkml:trace contextRef="#ctx1" brushRef="#br1" timeOffset="34536.5598">14091 4812 892 0,'0'0'39'0,"0"0"-17"0,0 0 8 16,-6-34 10-16,6 34 6 0,0 0-17 0,0 0 17 15,-26-30-15-15,26 30 17 0,-27-12-1 16,27 12-4-16,-35-9-3 0,35 9 1 0,-48-7 1 16,23 11 0-16,-10-10 0 0,7 12-2 0,-10-6 1 15,8 7-4-15,-7-6-6 0,5 8-4 0,-1-4-4 16,6 8-3-16,0-4-2 0,27-9-2 0,-42 24-11 16,42-24-16-16,-34 37 31 0,22-12-31 0,1 8 31 15,4 4-12-15,2 2-6 0,3 3 4 0,0-3-6 16,6-2 4-16,1-2-7 0,6-6 7 15,5-5-8-15,-16-24 5 0,48 35-1 0,-18-26 0 16,1-7 1-16,3-7 1 0,2-9 4 0,1-6 1 16,0-8 4-16,4-7-3 0,-2-6 4 15,5-4-8-15,0-3 4 0,-1-1-8 0,-1-1-10 16,-6 3 23-16,-3 3-24 0,-4 7 25 0,-6 2-11 16,-4 6-5-16,-3 5 4 0,-16 24-3 0,18-30 2 15,-18 30-1-15,0 0 0 0,0 0-2 16,0 0 0-16,0 0 1 0,0 0-2 0,-14 44 4 15,1-9-4-15,-3 13-11 0,-1 3 24 0,-3 1-28 16,2 7 20-16,1-5-11 0,4-1-14 0,1-11-5 16,14 2-27-16,-2-17-23 0,21 11-45 0,-21-38-62 15,48 45-107-15,-18-26-223 0,-2-16 40 0,20 22 407 16</inkml:trace>
  <inkml:trace contextRef="#ctx1" brushRef="#br1" timeOffset="34772.471">14698 5092 992 0,'-25'-7'73'16,"25"7"-19"-16,-40-7 21 0,40 7 11 0,-39 3-8 16,39-3-15-16,-39 14-14 0,39-14-1 0,-46 27-6 15,46-27-3-15,-46 42-6 0,24-9 5 0,-2-1-6 16,4 3 2-16,1-3-12 0,6 1-6 0,4-4-13 15,9-29-1-15,4 42-7 0,-4-42-1 0,27 25-13 16,-27-25-10-16,51 8-25 0,-21-20-29 16,23 12-54-16,-19-33-90 0,33 4-251 15,-3 8-28-15,-13-21 272 0</inkml:trace>
  <inkml:trace contextRef="#ctx1" brushRef="#br1" timeOffset="34975.7154">15240 4907 1290 0,'-32'7'124'0,"32"-7"-100"15,0 0-5-15,0 0 2 0,18-35 3 0,-18 35 10 16,34-29-23-16,-34 29 9 0,44-30-39 0,-19 18 18 16,3 2-24-16,-3-3 12 0,1 10-12 0,-26 3-17 15,48 0-14-15,-48 0-65 0,39 14-52 16,-39-14-151-16,0 0-138 0,27 28 157 15,-27-28 305-15</inkml:trace>
  <inkml:trace contextRef="#ctx1" brushRef="#br1" timeOffset="35131.9698">15157 5173 1463 0,'0'0'115'16,"-44"24"-37"-16,44-24-7 0,0 0-20 15,0 0-22-15,0 0-19 0,0 0-9 0,0 0-3 16,0 0 2-16,32-14 2 0,-2-5-4 0,12 3 0 15,4-10-21-15,13 8-37 0,-8-23-71 0,29 36-141 16,-27-16-277-16,12-7-1 0,12 16 322 16</inkml:trace>
  <inkml:trace contextRef="#ctx1" brushRef="#br1" timeOffset="35703.3431">16482 4725 1239 0,'0'0'152'0,"0"0"-140"0,-6-35-12 0,6 35-1 16,45-37 5-16,-12 14-1 0,5 0 11 0,2 0 5 16,-1-3 11-16,4 8 0 0,-3-3 0 0,3 5-9 15,-8-1-6-15,-1 10-7 0,-9 0-4 0,-25 7-3 0,32-2 2 16,-32 2-1-16,0 0 0 0,0 0 3 0,17 37-2 15,-17-37 2-15,-8 47-4 0,-3-11 3 16,-5 1 0-16,-2 14 16 0,-7-2-1 0,2 9-5 16,-3 0 22-16,5 6-28 0,-4-4 25 0,9 0-8 15,0-13-6-15,7-1 2 0,6-13-14 0,6 3 0 16,10-10-6-16,-13-26 6 0,40 35-1 0,-13-26 4 16,5-9-2-1,1-5 3-15,6-9 6 0,6-4-4 0,-1-12 2 16,5-9-8-16,1-1 0 0,0-8-9 15,-1-1 9-15,-1 1-8 0,-2-3-11 0,-5 2 26 16,-8 0-27-16,-6 5 26 0,-9 1-8 0,-6 6-6 0,-7 2 7 16,-1 2-5-16,-8 5 3 0,-1-1-5 0,-4 5 4 15,9 24-5-15,-19-37 1 0,19 37-7 0,0 0-8 16,-21-34-10-16,21 34-23 0,0 0-32 16,0 0-32-16,0 0-50 0,28 0-55 0,-28 0-236 15,28-2-36-15,11 11 168 0</inkml:trace>
  <inkml:trace contextRef="#ctx1" brushRef="#br1" timeOffset="36071.4736">17899 4199 1616 0,'0'0'56'0,"0"0"-34"0,0 0 6 0,0 0 2 16,0 0 2-16,0 0 2 0,0 0-2 0,35-7-6 16,-35 7-5-16,39-9-9 0,-13 2-7 0,3 2-1 15,3-1-2-15,1-1 1 0,-4 4-1 16,-1-3-1-16,-3 5-1 0,-25 1 1 0,35 3-1 16,-35-3 0-16,0 0 2 0,0 0-1 0,23 25 3 15,-23-25-3-15,-10 30 2 0,10-30-4 0,-38 46 4 16,12-18-3-16,-2 3 2 0,-3-1-1 0,0 2 5 15,0-2-4-15,3-2 4 0,3-3-5 0,25-25 1 16,-32 39-4-16,32-39 1 0,-8 26-2 0,8-26 1 16,0 0-1-16,24 28 1 0,-24-28 0 0,43 5 1 0,-13-5-5 15,7-5-9-15,6 0-16 0,-1-9-21 0,11 10-36 16,-12-17-36-16,23 26-68 0,-34-33-121 16,16 21-206-16,4 7 29 0,-22-16 377 0</inkml:trace>
  <inkml:trace contextRef="#ctx1" brushRef="#br1" timeOffset="36352.6418">16616 5676 1319 0,'48'-7'143'0,"-23"-19"-56"0,26 8-6 0,-1-17 7 15,19 9-24-15,2-11-20 0,8 1-19 0,6-2-6 16,2 6-11-16,5-1-1 0,2 6-7 0,0 1 4 16,0 3-7-16,-5 2-7 0,-12-2-15 15,0 10-20-15,-17-2-25 0,5 15-26 0,-24-14-72 16,23 35-74-16,-36-18-170 0,4 8-93 0,3 19 193 15</inkml:trace>
  <inkml:trace contextRef="#ctx1" brushRef="#br1" timeOffset="36758.9143">17252 5847 1349 0,'0'0'149'0,"-18"27"-138"0,18-27-5 16,0 0 1-16,-26 37 2 0,26-37 2 0,-29 47 6 16,10-22 1-16,1 12 13 0,-3-5-6 0,3 6 4 15,2-1-9-15,4 4 2 0,1-6-7 0,4 2 3 16,0-7-11-16,7-2 1 0,0-28-8 0,6 46 2 15,-6-46-5-15,19 37 4 0,-19-37-2 0,25 23 2 16,-25-23 1-16,25 2 4 0,-25-2 6 16,24-11 4-16,-24 11 5 0,27-30-4 0,-18 5 0 15,1 1-9-15,-4-6 2 0,-3 3-4 0,-8-6 8 16,0-1-1-16,-6 1 9 0,0 1-4 0,-1 1 0 16,1 1-9-16,1 0 0 0,1 0-9 0,5 2 3 15,4-1-6-15,6 3 2 0,4 1-2 16,8 1 2-16,5-1-4 0,9 4-4 0,7-2-14 15,7 5-8-15,4-10-25 0,15 19-68 16,-21-28-68-16,38 34-204 0,-22-11-179 0,-5-7 78 16,18 19 441-16</inkml:trace>
  <inkml:trace contextRef="#ctx1" brushRef="#br1" timeOffset="37337.3522">18752 5423 1290 0,'0'0'231'0,"0"0"-200"0,-28-21-30 15,28 21 1-15,-27 14-2 0,27-14 2 0,-33 35-4 16,11-9 3-16,-2 4-8 0,-5 2-8 0,4 3-22 31,-5-7-20-31,18 13-35 0,-15-23-59 0,29 19-80 16,-9-8-225-16,7-29 24 0,12 36 355 0</inkml:trace>
  <inkml:trace contextRef="#ctx1" brushRef="#br1" timeOffset="37743.6057">19420 4919 1366 0,'-25'-7'67'0,"-1"0"-19"0,26 7 5 16,-48 5 6-16,23 8-12 0,-9-3-19 0,2 13-2 16,-7-2-4-16,0 11 5 0,-3-2-3 0,5 9 8 15,-6-1-5-15,10 3 8 0,-3 3-9 0,6-2 2 16,7-3-11-16,4-6 1 0,6-3-8 16,13-30-3-16,-7 32-3 0,7-32-1 31,0 0-1-31,37 23 6 0,-37-23 2 0,52-12 0 15,-15-4 2-15,5-9-3 0,8-7-1 0,1-6-4 0,2-6 4 0,2 0-7 0,-3 0 0 0,-5-1-1 16,0 1 0-16,-8 4 0 0,-6 3 0 0,-5 3 0 16,-4 6 0-16,-24 28 0 0,28-37 0 0,-28 37 0 15,0 0 0-15,0 0 0 0,0 0 0 0,0 0 0 16,0 0 0-16,0 0 0 0,0 0 0 16,-16 30 0-16,4-3 0 0,-3 10 0 0,3 1 0 15,-4 3 0-15,5 3-17 0,4-7-16 0,6 5-9 16,2-8-5-16,12 6-21 0,-4-13-21 15,21 15-48-15,-30-42-66 0,53 51-155 0,-23-30-171 32,-4-9 59-32,19 18 417 0</inkml:trace>
  <inkml:trace contextRef="#ctx1" brushRef="#br1" timeOffset="38009.1851">19856 5333 1187 0,'-32'-2'180'15,"32"2"-60"-15,-30 23-19 0,30-23-3 0,-23 27-24 32,23-27-21-32,-22 29-18 0,22-29-6 0,-17 30-11 15,17-30-3-15,-7 30-9 0,7-30-2 0,0 37-6 16,0-37 3-16,7 39-2 0,-7-39 1 0,19 34-6 15,-19-34-8-15,32 24-18 0,-32-24-17 0,48 14-37 0,-48-14-31 0,65-7-76 0,-45-21-132 16,19 7-184-16,7 7 13 0,-16-25 406 0</inkml:trace>
  <inkml:trace contextRef="#ctx1" brushRef="#br1" timeOffset="38227.9">20291 5141 1376 0,'-32'2'133'0,"32"-2"-112"0,0 0-8 0,0 0 9 15,0 0 12-15,34 3 8 0,-34-3-4 0,51-14-9 32,-15 0-8-32,6 2-14 0,1-2-4 0,5 0-6 0,-4 1-6 0,-7-4-22 0,7 11-29 15,-14-15-33-15,15 23-48 0,-45-2-66 0,49-30-226 16,-49 30-32-16,0 0 169 0</inkml:trace>
  <inkml:trace contextRef="#ctx1" brushRef="#br1" timeOffset="38368.7076">20242 5403 1432 0,'0'0'61'0,"0"0"-24"16,21 34 13-16,-21-34 9 0,39 7-6 0,-39-7-20 31,57-5-13-31,-22-4-8 0,9-4-7 0,4-2-4 15,0-10-6-15,5 7-28 0,-12-19-76 0,26 23-269 16,-23-12-199-16,-1-8 25 0,3 15 444 0</inkml:trace>
  <inkml:trace contextRef="#ctx1" brushRef="#br1" timeOffset="39465.451">21157 4577 1335 0,'37'-5'83'16,"-37"5"-19"-16,36-21 0 0,-36 21-2 0,60-28-17 16,-24 10-15-16,4 2-12 0,-4 0-1 0,1 4-5 15,-3 0-2-15,-6 3-6 0,-2 0-2 0,-26 9-1 16,38-7 2-16,-38 7-2 15,0 0 1-15,28 4 0 0,-28-4 0 0,0 0 3 0,-9 30-2 0,-7-6 2 16,-7 8-7-16,-11 8 6 0,-4 6-7 0,-10 5 14 16,-5 0 1-16,1 6-6 0,1-4 27 0,7-1-31 15,1 0 19-15,9-7-14 0,6-4-8 0,9-8 5 16,10-5-8-16,9-28-1 0,5 43-11 0,-5-43-7 16,41 26-8-16,-11-26-15 15,20 2-25-15,-4-25-48 0,31 18-101 0,-20-23-219 16,18-8-83-1,10 10 155-15</inkml:trace>
  <inkml:trace contextRef="#ctx1" brushRef="#br1" timeOffset="39756.1511">22030 4616 1469 0,'-47'0'140'0,"8"11"-94"0,-6-4-4 0,10 12 6 15,-6-7-7-15,8 8-14 0,-3-3-10 0,2 5-1 16,4-1-4-16,4 0 0 0,26-21-9 0,-36 35 0 15,36-35-3-15,-10 28-15 0,10-28 32 0,12 25-33 16,-12-25 31-16,37 23-15 0,-7-16 1 0,8-4-1 0,8-6 1 16,3-2-2-16,8-2 1 0,1-4-2 0,-1 4-14 15,-2 0 17-15,-5 3 0 0,-10 3-1 16,-6 4 15-16,-34-3-15 0,35 12-1 0,-35-12 2 16,15 27 1-16,-15-27 1 0,-8 42-2 0,-6-12 3 15,-7 0-5-15,-6 0 4 0,-4 3-4 0,-1-4 3 16,-2-1-4-16,4-9 3 0,5-3-6 0,25-16-5 0,-39 23-14 15,39-23-14-15,0 0-31 0,-33 3-38 0,33-3-72 16,0 0-82-16,17-35-208 0,-17 35-15 16,25-56 242-16</inkml:trace>
  <inkml:trace contextRef="#ctx1" brushRef="#br1" timeOffset="39912.4417">21889 4630 1728 0,'-37'-5'101'0,"37"5"-49"0,-32-2-13 15,32 2-8-15,0 0-13 0,0 0-15 16,0 0-4-16,21-33-2 0,4 13 1 0,8-3-9 16,10 2-13-16,5-7-29 0,12 16-70 0,-19-34-121 15,37 25-347-15,-20-4 13 0,-1-5 237 0</inkml:trace>
  <inkml:trace contextRef="#ctx1" brushRef="#br1" timeOffset="40299.301">22464 4155 1478 0,'0'0'120'0,"0"0"-78"16,25 10 2-16,-25-10 10 0,0 0 4 0,0 0-16 15,27-9-9-15,-27 9-7 0,0 0-2 0,33-10-3 16,-33 10-4-16,36-9-1 0,-36 9-3 0,46-12-2 16,-20 8-3-16,1-3-3 0,0 4-1 0,-3 3-2 15,-24 0-1-15,41 0-1 0,-41 0-1 0,0 0 1 16,30 8 0-16,-30-8-1 0,0 0 3 16,0 0 0-16,4 25 1 0,-4-25 0 0,-22 30 0 15,22-30-4-15,-44 41 4 0,12-19-3 0,-3 3 2 16,-2 3-2-16,-2 0 1 0,0 1-2 0,2-1 3 15,5 0-2-15,5-3 3 0,27-25-4 0,-30 40 2 16,30-40-3-16,-11 30 1 0,11-30-1 0,13 27 1 16,-13-27 0-16,35 19 1 0,-6-12 1 0,6-7-4 0,6 0-13 15,3-2-14-15,9 0-24 0,-9-10-43 16,20 23-88-16,-34-36-216 0,20 22-183 0,-4 1 26 16,-18-18 454-16</inkml:trace>
  <inkml:trace contextRef="#ctx1" brushRef="#br1" timeOffset="40773.874">21248 5687 1382 0,'0'0'88'0,"0"0"-61"0,0 0 1 0,0 0 16 16,0 0 6-16,0 0 6 15,55-14-10-15,-18 0-5 0,14 1-11 0,8-6-4 16,11 0-8-16,12-9-2 0,6-2-8 0,13-4-1 15,6 1-9-15,2-1 4 0,1 1-15 0,0 5-10 16,-11-8-27-16,0 19-30 0,-24-19-41 0,8 36-74 16,-44-26-137-16,3 17-184 0,-8 18 37 0,-34-9 422 15</inkml:trace>
  <inkml:trace contextRef="#ctx1" brushRef="#br1" timeOffset="41195.9667">21772 5819 1271 0,'0'0'302'0,"-25"-18"-255"0,25 18-11 0,-25 2 2 16,25-2-2-16,-26 4-16 0,26-4-15 0,-32 16 0 15,32-16 0-15,-39 30 3 0,39-30-3 0,-39 37 2 16,39-37-1-16,-34 44 7 0,34-44-2 16,-28 45 6-16,28-45-6 0,-20 44-1 15,20-44-4-15,-5 36-2 0,5-36-5 0,12 28 3 16,-12-28-3-16,29 23 3 0,-29-23 0 0,44 12 3 16,-16-10 0-16,4 0 1 0,4-4-2 0,1 0-2 15,-2 2-1-15,1 2-1 0,-6 3 1 0,-4 0-1 16,-26-5 0-16,41 27 0 0,-41-27-2 15,23 33 3-15,-23-33-1 0,2 35 3 0,-9-10-2 16,7-25 3-16,-28 49-6 0,6-22 3 0,1-3-2 16,-4 1 3-16,0-4-3 0,25-21 3 0,-44 34-6 15,44-34-2-15,-30 19-7 0,30-19-8 0,0 0-23 16,0 0-37-16,0 0-58 0,-28-30-77 0,28 30-142 16,32-28-170-16,-27-9 75 0,23 21 418 15</inkml:trace>
  <inkml:trace contextRef="#ctx1" brushRef="#br1" timeOffset="41633.6214">21781 5882 1752 0,'0'0'50'0,"0"0"-41"0,0 0-5 16,0 0 0-16,0 0 5 0,0 0 5 0,21-29 7 16,-21 29-1-16,46-29 1 0,-12 13-9 15,5 1-3-15,5-3-7 0,-2 2-17 0,3 4 28 16,-3 1-30-16,-1 4 31 0,0 4-13 0,-6-1-1 15,-5 4 1-15,-3 2-2 0,-27-2 1 16,37 9-13-16,-37-9 15 0,0 0-11 0,0 0 20 16,16 26 3-16,-16-26 16 0,-16 27-14 0,16-27 11 15,-35 33-17-15,10-17-3 0,-2 3 2 16,-1-1-4-16,1-2 2 0,2 0-2 0,1 3-2 16,24-19-3-16,-43 30 0 0,43-30 0 0,-28 25 0 15,28-25 0-15,0 0 0 0,0 0 0 0,3 26 0 16,-3-26 0-16,34 11 0 0,-34-11 0 0,53 0 0 15,-19-6 0-15,3 1 0 0,4-2 0 0,1 0 0 16,1 3 0-16,-3-3 0 0,-4 6 0 0,-6 2 0 16,-5-1 0-16,-25 0 0 0,32 14 0 15,-32-14 0-15,0 0 0 0,23 32 0 16,-23-32 0-16,0 37 0 0,0-37 0 0,-20 51 0 16,2-26 0-16,1 5 0 0,-3-2 0 0,-1-2 0 15,21-26 0-15,-39 44 0 0,39-44 0 0,-32 27 0 16,32-27 0-16,0 0-15 0,-25 16-17 0,25-16-18 15,0 0-36-15,0 0-56 0,0 0-121 0,11-32-301 16,10 6 8-16,6-1 218 0</inkml:trace>
  <inkml:trace contextRef="#ctx1" brushRef="#br1" timeOffset="42008.8346">22319 5828 1844 0,'0'0'53'16,"-25"0"-29"-16,25 0-1 0,0 0-3 15,0 0-8-15,0 0 4 0,27-21 2 0,-27 21 2 16,55-27-4-16,-18 10-20 0,7 1 9 0,2-2-5 16,-1 4 0-16,2 4 0 0,-8-1 0 0,0 4 0 15,-5 3 0-15,-4 4 0 0,-5 0 0 0,-25 0 0 16,34 7 0-16,-34-7 0 0,0 0 0 0,0 0 0 16,28 25 0-16,-28-25 0 0,0 0 0 0,0 0 0 15,-20 30 0-15,20-30 0 0,-26 25 0 16,26-25 0-16,-36 28 0 0,36-28 0 0,-42 33 0 15,42-33 0-15,-44 46 0 0,24-21 0 0,4 3 0 16,2 2 0-16,3 0 0 0,4 2 0 16,4-4 0-16,5 0 0 0,3 0 0 0,7-3 0 15,6 1 0-15,-18-26 0 0,53 39 0 0,-21-25 0 16,5-10 0-16,0-4 0 0,1-7 0 0,-1-11 0 16,-2-3 0-16,-5-6 0 0,-1-3 0 15,-10 2 0-15,-1-2 0 0,-8 0 0 0,-6-3 0 16,-8-1 0-16,-4-1 0 0,-8 4 0 0,-6-1 0 15,1 5 0-15,-14-3-25 0,6 18-103 0,-31-30-151 16,16 30-352-16,-16-3 16 0,-1 1 247 0</inkml:trace>
  <inkml:trace contextRef="#ctx1" brushRef="#br1" timeOffset="43008.8346">14270 7247 819 0,'0'0'102'16,"-38"-15"-45"-16,12 4 14 0,26 11 17 15,-50-12-1-15,50 12-18 0,-56-2-12 0,29 9-2 16,-10-5-3-16,10 8-1 0,-6-4-9 0,8 6-4 16,-3-3-6-16,28-9-3 0,-43 35-6 15,43-35-1-15,-32 44-7 0,20-14 1 0,-1-4-5 16,4 4 2-16,1 0-6 0,6 0 4 0,2-3-5 16,7-3 3-16,-7-24-4 0,23 34-13 0,-23-34 31 15,46 16-29-15,-16-16 17 0,9-6 16 0,2-8-30 16,3-3 30-16,2-8-10 0,-2-5-8 0,-1-5 4 15,-1-6-8-15,-3 4 2 0,-3-5-6 16,-4 7 5-16,-6-2-8 0,-4 5 5 16,-5-1-4-16,-3 6 4 0,-14 27-4 0,11-39 3 15,-11 39 0-15,0 0 2 0,0 0 0 0,0 0-2 16,-27-17-2-16,27 17-1 0,-28 30 0 0,9-4-1 16,-1 8 3-16,-3 10-5 0,0 3 7 0,-2 3-11 15,4 4 5-15,3-3-14 0,6-5 1 0,8 2 1 16,-1-11-43-16,14 5 2 0,-7-18-58 15,26 19-30-15,-28-43-47 0,59 42-91 0,-28-23-208 16,5-22 25-16,20 20 397 0</inkml:trace>
  <inkml:trace contextRef="#ctx1" brushRef="#br1" timeOffset="43227.8219">14838 7589 1299 0,'-26'-10'89'0,"26"10"-60"0,-29-16 10 0,29 16 7 16,-26-9-13-16,26 9 15 0,-27-4-26 0,27 4 21 16,0 0-5-16,-32 6-9 0,32-6 13 0,0 0-38 15,-35 21 34-15,35-21-31 0,-23 35 10 0,23-35 2 16,-20 44-9-16,20-44-1 0,-12 44-6 16,12-44-1-16,0 37-5 0,0-37 2 0,18 32-4 15,-18-32-5-15,32 21-16 0,-32-21-22 0,54 7-48 16,-54-7-81-16,77-16-218 0,-37 4-156 15,-1-16 22-15,20 20 505 0</inkml:trace>
  <inkml:trace contextRef="#ctx1" brushRef="#br1" timeOffset="43415.329">15486 7325 1432 0,'-24'14'192'0,"24"-14"-178"0,0 0-13 0,0 0-1 15,0 0 2-15,-4-25-3 0,4 25-4 0,0 0-13 16,35-40-24-16,-8 29-32 0,-13-12-42 16,25 20-34-16,-23-22-27 0,27 22-32 15,-17-6-110-15,-26 9-62 0,64-9 233 0</inkml:trace>
  <inkml:trace contextRef="#ctx1" brushRef="#br1" timeOffset="43571.5959">15453 7587 1379 0,'-22'28'203'0,"22"-28"-155"0,-24 13-16 0,24-13-2 0,0 0-14 0,0 0-11 0,26-2-2 15,-26 2-3-15,48-18-3 0,-13 4-25 0,-1-10-19 16,21 13-65-16,-18-28-79 0,36 16-244 0,-11 8-96 16,-11-19 163-16</inkml:trace>
  <inkml:trace contextRef="#ctx1" brushRef="#br1" timeOffset="44259.6991">17452 6740 1162 0,'-42'-26'83'0,"42"26"-42"0,-29 0-2 15,29 0 6-15,-35 10-2 0,35-10-13 16,-50 28-6-16,26-3 6 0,-14 2 2 0,8 11 14 16,-12 1-1-16,8 14 15 0,-8-4-9 0,10 11 6 0,-4 2-19 15,8 1 0-15,0-1-13 0,8 1 1 0,4-3-9 16,9-5 2-16,5-2-14 0,6-9-10 0,8-7 21 15,8-4-27-15,8-7 25 0,6-4-13 0,7-7-1 16,3-4 2-16,4-8 0 0,1-6 0 16,1-4 0-16,3-4-2 0,-5-5 2 0,-4-3-3 15,-5-4-16-15,-7-3 28 0,-6-4-25 0,-8 0 25 0,-5-4-8 16,-10-1-7-16,-6 7-1 0,-6-5-7 0,-11 4 0 16,-5 1-6-16,-6 5 2 0,-7 2-1 0,-1 9 2 15,-3 1 2-15,1 6 2 0,0 0-3 0,6 7-3 16,3-1-9-16,7 6-12 0,1-5-16 15,24-2-32-15,-25 7-45 0,25-7-76 0,0 0-116 16,0 0-170-16,40 25 38 0,-40-25 449 0</inkml:trace>
  <inkml:trace contextRef="#ctx1" brushRef="#br1" timeOffset="44595.7147">17883 6923 1535 0,'0'0'126'0,"0"0"-95"0,0 0-10 0,-7-31 8 16,7 31 6-16,26-32-1 0,-26 32-4 16,44-34-1-16,-15 17-3 0,3 3-8 15,-1 0-6-15,5 3-3 0,-4 4-5 0,-4 4 0 16,-28 3-2-16,39 3 0 0,-39-3 2 0,25 14-2 15,-25-14 5-15,0 0-1 0,21 39 2 0,-21-39-4 16,-7 46 3-16,-4-20-5 0,-5 6 1 0,-3 1-4 16,-4 3 3-16,-5 0-6 0,-1 1 7 0,-1 2-5 15,0 2 4-15,2-3-2 0,-1 1 0 0,3-4-2 16,5-3 3-16,5-5-7 0,16-27 7 0,-16 45-8 16,16-45-3-16,5 34-12 0,-5-34-9 0,32 19-17 15,-32-19-7-15,51 4-26 0,-51-4-21 16,69-13-28-16,-40-15-36 0,29 21-23 0,-22-28-53 0,20 9-83 15,10 8-83-15,-24-31 241 0</inkml:trace>
  <inkml:trace contextRef="#ctx1" brushRef="#br1" timeOffset="44884.1551">18697 6867 624 0,'0'0'236'16,"-16"-41"-58"-16,16 41-31 0,-35-10-21 0,35 10-20 16,-50 12-23-16,26 8-13 0,-15-6-10 0,10 16 0 15,-10-6-12-15,7 12-2 0,-5-7-11 0,7 10 0 16,0-5-12-16,7-1-1 0,7-1-11 0,5-6-2 0,10-1-8 15,1-25 1-15,14 40-3 0,-14-40 3 32,46 25-1-32,-11-20 1 0,6-3 0 0,3-4-1 15,8-1 0-15,3-4-2 0,1 2 0 0,1 3 2 16,-6 0-2-16,-6 4 2 0,-10 1 0 0,-8 3-2 16,-27-6 0-16,30 22 2 0,-30-22-1 0,5 46 2 15,-14-14-2-15,-5 3 3 0,-6 6-12 0,-8-1 5 16,-2 2-6-16,-2-5-8 0,-2-5 34 0,1-4-26 0,3-7 23 0,3-5-25 0,27-16-16 31,-39 14-28-31,39-14-49 0,0 0-61 0,0 0-157 0,4-30-238 0,5-8 52 0,19 17 358 31</inkml:trace>
  <inkml:trace contextRef="#ctx1" brushRef="#br1" timeOffset="45043.9023">18704 6846 1930 0,'0'0'37'0,"-24"12"-28"0,24-12-2 16,0 0 0-16,0 0-4 0,26 14-3 16,-26-14 0-16,43 6-6 0,-17-8-11 0,10 0-12 15,-1-7-19-15,11 13-25 0,-9-18-40 0,24 28-74 16,-30-35-88-16,33 17-256 0,-9 11 35 0,-14-14 279 16</inkml:trace>
  <inkml:trace contextRef="#ctx1" brushRef="#br1" timeOffset="45341.67">17341 7906 1524 0,'-30'27'167'0,"30"-27"-138"16,0 0-13-16,0 0 10 0,35-18 12 16,2-3 10-16,18 0-3 0,12-13-4 15,15-1-9-15,12-6-7 0,7-1-13 0,7 3-1 16,-2-1-12-16,2 8-9 0,2 4 20 0,-11 5-32 16,-3 9 19-16,-10 7-24 0,-9 2-7 0,-5 8-13 15,-13-6-34-15,3 20-1 0,-25-15-24 0,12 25-20 16,-49-27-79-16,57 26-201 0,-57-26-91 0,23 30 121 15</inkml:trace>
  <inkml:trace contextRef="#ctx1" brushRef="#br1" timeOffset="45763.5646">17890 8014 1487 0,'-25'19'119'0,"-2"-21"-51"0,27 2-9 15,-39 11-6-15,39-11-9 0,-40 10-10 0,40-10-3 16,-46 18-1-16,46-18-2 0,-39 19-8 0,39-19-5 16,-29 25-7-16,29-25-3 0,0 0-1 0,-17 32-2 15,17-32-1-15,3 23 0 0,-3-23-3 16,14 31 3-16,-14-31-2 0,23 30 2 15,-23-30-2-15,36 32 2 0,-36-32 0 0,46 26 1 16,-21-15-2-16,-25-11 1 0,47 21-1 0,-47-21 1 16,48 21 0-16,-23-12 0 0,0 1 0 0,1-1 1 15,-26-9-1-15,45 20 0 0,-45-20-2 0,35 23 1 16,-35-23 1-16,25 26-13 0,-25-26 23 0,12 42-20 16,-12-15 21-16,-2 3-7 0,-8 3-1 15,-6-7-1-15,-4 1-2 0,-4 5 1 0,-3-6-3 16,-1 0 1-16,1-3-2 0,1-5 2 0,26-18-8 15,-38 23-3-15,38-23-12 0,0 0-12 0,0 0-13 16,-26-7-18-16,26 7-24 0,0-32-25 16,0 32-43-16,7-60-82 0,16 16-290 0,-4 12 40 15,-6-24 271-15</inkml:trace>
  <inkml:trace contextRef="#ctx1" brushRef="#br1" timeOffset="46247.963">17943 8066 1754 0,'-30'0'102'15,"30"0"-54"-15,0 0-14 0,-27 9-1 0,27-9-11 16,0 0-13-16,0 0-6 0,0 0-4 0,0 0 2 16,25-12 0-16,-25 12 3 0,51-18-2 15,-14 1 2-15,6-3-3 0,7 1 1 16,1-2-2-16,2 5 2 0,0-2-1 0,-3 8 0 16,-1-1-1-16,-4 2 1 0,-8 6-2 0,-3-1 2 15,-8 3 0-15,-26 1 0 0,39 3 0 0,-39-3-1 16,0 0 2-16,0 0-1 0,0 0 1 0,18 30 0 15,-18-30 1-15,-11 26-2 0,11-26 2 0,-25 36-3 16,25-36 0-16,-37 38-1 0,37-38 3 16,-41 37-3-16,41-37 3 0,-44 39-2 0,44-39 1 15,-46 37-3-15,21-18 5 0,-1 1-1 0,26-20-2 16,-48 40 0-16,48-40 0 0,-37 39 0 0,37-39 0 16,-22 30 0-16,22-30 0 0,0 0 0 0,8 26 0 15,-8-26 0-15,37 18 0 0,-11-13 0 0,6-3 0 16,5-4 0-16,6-1 0 0,5-4 0 15,1-2 0-15,-1-2 0 0,-5 6 0 16,-6 2 0-16,-5 1 0 0,-8 2 0 0,-24 0 0 16,27 7 0-16,-27-7 0 0,0 0 0 0,2 30 0 15,-2-30 0-15,-20 46 0 0,-1-15 0 0,-7 8 0 16,-4 2 0-16,-5 1 0 0,1 2 0 0,-1-4 0 16,2-1 0-16,-3-5 0 0,5 1 0 0,-1-7 0 15,8-5-10-15,26-23-15 0,-39 26-9 16,39-26-8-16,0 0-14 0,-27 2-19 0,27-2-27 15,7-32-39-15,20 25-71 0,-24-38-98 0,18 4-213 16,18 9 65-16,-16-28 400 0</inkml:trace>
  <inkml:trace contextRef="#ctx1" brushRef="#br1" timeOffset="46419.9468">18580 8135 1505 0,'-55'-5'139'15,"55"5"-57"-15,-35 10-20 0,35-10-8 0,-25 14-17 16,25-14-15-16,0 0-10 0,0 0-4 0,0 0-5 15,0 0 0-15,0 0-1 0,39 18 0 0,-12-21-1 16,5-1-1-16,5-3-4 0,-2-4-9 0,8 3-13 16,-6-8-19-16,9 9-28 0,-12-16-27 0,17 19-31 15,-23-22-42-15,26 26-38 0,-30-27-26 16,21 22-24-16,-8 12-132 0,-37-7 129 16,56-14 264-16</inkml:trace>
  <inkml:trace contextRef="#ctx1" brushRef="#br1" timeOffset="46638.7469">19076 8068 1324 0,'-39'7'162'0,"27"23"-52"0,-18-14-21 16,14 14-10-16,-11-9-22 0,10 13-7 0,-3-3-10 16,4 6 1-16,0 2-7 0,4 1-3 15,3 3-13-15,5 1-19 0,4-6 14 0,8-1-13 16,2-8 0-16,-10-29 0 0,32 42 0 0,-32-42 0 16,44 16 0-16,-15-16 0 0,4-6 0 0,1-6 0 15,0-4 0-15,-1-8 0 0,-3-3 0 0,0-4 0 16,-3-5 0-16,-7 1 0 0,-6 3 0 15,-5-1 0-15,-4-1 0 0,-3 3 0 0,-2-3 0 16,-4-3 0-16,1 4 0 0,-6-9-67 16,10 10-58-16,-20-33-109 0,35 12-380 0,-25 2 15 15,2-6 192-15</inkml:trace>
  <inkml:trace contextRef="#ctx1" brushRef="#br1" timeOffset="47013.7596">19604 7226 1740 0,'0'0'48'0,"0"0"-37"0,39-12 1 16,-11 1-2-16,8-4 2 0,3-1-10 0,3 2-11 15,-3-6-14-15,6 11-29 0,-15-12-32 0,14 21-22 16,-19-19-24-16,19 22-15 0,-44-3-20 0,62-14-59 16,-35 21-209-16,-27-7 35 0,47 0 333 0</inkml:trace>
  <inkml:trace contextRef="#ctx1" brushRef="#br1" timeOffset="47154.4732">19693 7411 1452 0,'-16'37'152'0,"-14"-21"-84"15,30-16-23-15,-23 26-16 0,23-26-15 0,0 0-14 16,24 16-1-16,-24-16-3 0,52-5-11 0,-10-2-20 16,1-14-26-16,22 12-47 0,-13-30-85 15,36 22-195-15,-10-4-139 0,-7-13 100 0,17 24 427 16</inkml:trace>
  <inkml:trace contextRef="#ctx1" brushRef="#br1" timeOffset="47482.7247">20957 6793 1294 0,'-5'-26'101'15,"5"26"-28"-15,0 0-5 0,0 0-5 0,0 0-22 16,0 0-19-16,-5 28-19 0,-1-4 1 16,-1 12-6-16,0 4 6 0,-4 9-8 0,1 4 8 15,-1 4-9-15,-3-3 9 0,3 3-13 16,-3-8 0-16,9 0-21 0,-4-6-11 0,14 4-32 15,-10-19-27-15,23 13-47 0,-18-41-60 0,23 26-207 16,5-1-36-16,-28-25 261 0</inkml:trace>
  <inkml:trace contextRef="#ctx1" brushRef="#br1" timeOffset="47810.8768">21194 7013 1371 0,'-3'-24'310'0,"3"24"-281"0,0 0-27 16,25-25 4-16,-25 25 8 0,35-27 3 0,-35 27 9 15,48-24 0-15,-23 10 3 0,3 3-6 16,0 1-7-16,1 1-8 0,-3 3-4 0,-1 3-2 16,-25 3-2-16,37 3 1 0,-37-3 0 0,0 0 2 15,32 22-1-15,-32-22 1 0,4 31 1 0,-4-31 0 16,-11 48-5-16,-1-20 5 0,-6 7-5 0,-5 0 6 15,-4 2-2-15,1 0 6 0,-4 0-7 0,0-1 2 16,3-1-4-16,4-2 2 0,5-3-5 0,4-2 6 16,14-28-10-16,-9 41 2 15,9-41-7-15,14 26-6 0,-14-26-10 0,38 16-9 16,-6-5-29-16,-6-22-31 0,24 20-71 0,-25-39-110 16,19 12-245-16,4 4 12 0,-11-21 334 0</inkml:trace>
  <inkml:trace contextRef="#ctx1" brushRef="#br1" timeOffset="48092.1311">21901 6911 971 0,'0'0'135'0,"-34"-16"-59"15,34 16-12-15,-31 0 3 0,31 0-15 0,-31 18-14 16,31-18 2-16,-33 33 5 0,20-5 6 16,13-28-1-16,-30 53 4 0,30-53-7 0,-19 55 3 15,19-55-12-15,-5 47-7 0,5-47-11 0,7 44-6 16,-7-44-7-16,19 34 0 0,-19-34-3 15,34 23 2-15,-34-23-3 0,40 16 1 0,-40-16-3 16,50 5-2-16,-23-7-2 0,3 0 1 0,-2 1 0 16,-3 1-4-16,-25 0 1 0,41 5-1 0,-41-5-1 15,0 0 8-15,26 25-1 0,-26-25 2 0,2 31-1 16,-2-31 1-16,-11 48-3 0,-1-22 2 0,0 1-6 16,-6-3-2-16,2 3-16 0,16-27-8 0,-34 44-30 15,34-44-21-15,-23 37-47 0,-3-44-120 16,26 7-261-16,0 0-13 0,0 0 295 0</inkml:trace>
  <inkml:trace contextRef="#ctx1" brushRef="#br1" timeOffset="48248.3823">21972 6990 1644 0,'0'0'301'0,"0"0"-275"0,0 0-25 0,0 0-2 16,25-30 2-16,1 23-2 0,12-3-4 0,-1-3-17 15,5 6-22-15,-6-10-36 0,19 20-59 0,-27-33-111 16,34 25-338-16,-14 2 43 0,-8-6 248 0</inkml:trace>
  <inkml:trace contextRef="#ctx1" brushRef="#br1" timeOffset="48569.7311">20900 8079 1535 0,'-28'-6'135'0,"28"6"-108"0,0 0-12 0,0 0 1 15,32-42 8-15,2 19-2 0,10-5-1 0,11-4-4 16,10-1 2-16,13-1-4 0,7-3 1 0,11 0-6 16,5 0 5-16,0 2-9 0,-4 2 2 0,-6 6-8 15,-5 4-2-15,-4 6-6 0,-10 5 0 0,-4 1-5 16,-10 6-2-16,-6 1-6 0,-6 8-10 0,-13-4-18 16,3 12-21-16,-36-12-28 0,35 26-58 0,-35-26-64 0,0 0-208 15,-2 52-42-15,-24-40 159 0</inkml:trace>
  <inkml:trace contextRef="#ctx1" brushRef="#br1" timeOffset="48853.005">21331 8096 1559 0,'0'0'105'16,"-34"20"-62"-16,34-20-12 0,0 0-1 0,-30 23-6 15,30-23-17-15,-19 33 2 0,8-5-1 0,2 6 4 16,0 1-4-16,0 5 2 0,2-1-11 31,2-2 5-31,1 2 5 0,3-2-32 0,4-2 18 16,1-7-42-16,8 6-4 0,-12-34-24 0,30 40-32 15,-30-40-57-15,43 25-97 0,-43-25-230 0,32 7 5 16,3 4 339-16</inkml:trace>
  <inkml:trace contextRef="#ctx1" brushRef="#br1" timeOffset="49103.4598">21701 8061 1145 0,'0'0'293'0,"0"0"-219"0,0 0-7 15,0 0 8-15,-18 25-8 0,18-25-21 0,0 0-11 16,-14 35-4-16,11-10 2 0,-6 1-8 0,0 6-3 16,0 1-11-16,-2 8 0 0,1-3-10 0,-1 3 4 0,2-2-7 15,-1 1-15-15,3-5 20 0,1-1-37 0,8-2 7 16,-2-32-39-16,14 47-44 15,-14-47-68-15,30 28-142 0,-30-28-215 0,41 0 15 16,-7 7 386-16</inkml:trace>
  <inkml:trace contextRef="#ctx1" brushRef="#br1" timeOffset="49428.1088">22048 8119 1427 0,'0'0'119'0,"-21"25"-96"0,21-25 5 0,-30 17 9 16,30-17 8-16,-29 34-5 0,29-34 1 15,-26 46-5-15,17-18 0 0,-5-2-9 0,5 3-2 16,0 0-4-16,6 3 2 0,1-4-5 0,2 2-20 16,0-30 16-16,10 48-26 0,-10-48 22 0,29 33-7 0,-29-33-1 15,44 20-1-15,-17-20-1 0,-1-4-1 0,6-1 2 16,0-9-2-16,-2-7-10 0,-3-4 28 0,-3-3-26 15,-1 0 24-15,-3-6-12 0,-2 2-5 0,-2-1 5 16,-2-4-5-16,-4 2 3 0,-1 3-6 16,-3 0 0-16,-3-1-9 0,-1 3-6 0,-7-5-15 15,6 8-18-15,-11-15-38 0,10 42-54 0,-14-65-91 0,14 65-204 16,14-28-82-16,-14 28 113 0</inkml:trace>
  <inkml:trace contextRef="#ctx1" brushRef="#br1" timeOffset="49900.4341">22625 7369 1675 0,'0'0'18'31,"0"0"-30"-31,0 0-8 0,0 0 8 0,0 0 2 16,34-23-18-16,-9 23-23 0,-25 0-38 0,44-14-44 16,-44 14-37-16,44-12-26 0,-44 12-2 0,39-14 43 15,-39 14 2-15,34-9-5 0,-9 19-42 0,-25-10 93 16,25 6 107-16</inkml:trace>
  <inkml:trace contextRef="#ctx1" brushRef="#br1" timeOffset="50056.6608">22652 7556 1194 0,'-25'31'112'0,"-12"-17"-21"0,23 13-18 0,14-27-5 16,-27 21-20-16,27-21-23 0,0 0-8 0,0 0-3 16,34 19 3-16,-6-20-3 0,11-6-7 0,9-8-5 15,7-4-16-15,12 0-17 0,1-13-16 0,15 14-96 16,-19-26-108-16,6 13-273 0,5 10 11 0,-20-18 355 16</inkml:trace>
  <inkml:trace contextRef="#ctx1" brushRef="#br1" timeOffset="56362.701">23456 7017 788 0,'0'0'259'0,"0"0"-211"16,0-27-23-16,0 27-2 0,0 0 13 0,23-30 9 15,-23 30 4-15,36-35-5 0,-36 35-7 0,49-44-11 16,-22 23-5-16,1 2-10 0,0-3 0 16,1 7-6-16,-3 0 0 0,1 3-2 0,-27 12-1 15,42-16-3-15,-42 16 2 0,30-5-2 0,-30 5 0 16,0 0 0-16,0 0-1 0,18 28 1 0,-18-28-7 15,-12 42 3-15,-1-10-8 0,-6-2 8 0,-6 9 0 16,-1 1 10-16,-5-1 3 0,5 7 12 0,-6-7 1 16,5 6 13-16,-3-8-4 0,9 2 6 15,-2-7-10-15,7-2-1 0,5-6-14 0,11-24-3 16,-5 37-7-16,5-37-1 0,16 27-3 0,-16-27 2 16,36 16-2-16,-12-13-5 0,10-1-12 15,-4-9-11-15,9 3-16 0,-7-15-20 0,12 9-22 16,-12-17-29-16,21 17-34 0,-23-26-49 0,18 15-57 15,-7 0-75-15,-15-23 44 0,28 26 289 0</inkml:trace>
  <inkml:trace contextRef="#ctx1" brushRef="#br1" timeOffset="56644.1172">24172 6816 786 0,'-23'26'77'15,"23"-26"-18"-15,-38 32-3 0,38-32-3 0,-33 37-3 16,33-37-6-16,-32 42 0 0,32-42 1 15,-25 43 0-15,25-43-9 0,-16 37-7 16,16-37-13-16,0 0-5 0,0 29-6 0,0-29 1 16,0 0 5-16,30 20 10 0,-30-20 8 0,27 9 5 15,-27-9 0-15,35 8-5 0,-35-8-9 0,46 9-4 16,-46-9-4-16,46 16-4 0,-46-16-1 0,38 25-2 16,-38-25-4-16,26 35 2 0,-26-35-2 0,20 44 2 15,-15-19-4-15,-5 3 3 0,-2 4-9 16,-3-2 4-16,-6 3-5 0,1-5 6 0,-6-1-1 15,1-3 0-15,15-24-7 0,-30 32-4 0,30-32-15 16,0 0-24-16,0 0-50 0,-32-5-75 0,32 5-139 16,0 0-157-16,18-64 82 0,-18 64 392 0</inkml:trace>
  <inkml:trace contextRef="#ctx1" brushRef="#br1" timeOffset="56816.0125">24260 6871 1400 0,'0'0'244'0,"-26"-4"-195"0,26 4-30 16,0 0-9-16,0 0-5 0,0 0 2 0,0 0 4 16,0 0 2-16,37-5-2 0,-37 5-4 0,42-11-6 15,-13 1-3-15,8 1-11 0,0-11-22 16,11 13-26-16,-11-16-51 0,23 27-93 0,-30-22-197 16,16 8-120-16,4 10 98 0,-20-21 424 15</inkml:trace>
  <inkml:trace contextRef="#ctx1" brushRef="#br1" timeOffset="57659.9177">23320 7869 709 0,'0'0'65'0,"0"0"-1"15,0 0 0-15,0 0-5 0,0 0-10 0,0 0-11 16,0 0 9-16,0 0 11 0,0 0 10 0,0 0 4 16,30 7-10-16,-4 4-9 0,-26-11-4 0,61 9-3 15,-22-11-6-15,16 0-6 0,1-9-8 0,13-4-8 16,7-8-5-16,15-7-4 0,4-11 1 0,10-5-7 15,3-3 8-15,0-2 5 0,2 2-31 0,-6 5 30 16,-3 5-35-16,-5 6 11 0,-8 8-7 16,-11 0-23-16,-3 18-21 0,-23-7-27 0,8 23-35 15,-29-18-52-15,16 25-135 0,-18 3-147 0,-28-19 68 16,34 39 386-16</inkml:trace>
  <inkml:trace contextRef="#ctx1" brushRef="#br1" timeOffset="59754.8018">23564 8190 1064 0,'0'0'306'0,"-28"-7"-239"0,28 7-26 15,0 0-20-15,0 0-7 0,0 0 1 16,0 0 4-16,0 0 5 0,28-22-1 0,-28 22-4 16,34-15-8-16,-34 15-3 0,46-22-2 0,-20 8-2 15,1 0-3-15,3 2 1 0,-2 0-4 0,3 1 4 16,-3 1-3-16,-28 10 3 0,44-16-2 15,-44 16 0-15,30-7 0 0,-30 7-1 0,0 0 3 16,0 0-1-16,0 0 3 0,0 0-1 0,13 37 1 16,-13-37-4-16,-22 44 2 0,5-14-5 0,-6 0 6 15,-6 7-5-15,-1-2 5 0,-3 3-5 0,4-1 8 16,-3-3 1-16,9 1 8 0,-1-5-2 0,4-2-15 16,2 0 26-16,6 1-34 0,12-29 30 0,-12 44-19 15,12-44-4-15,8 24 0 16,-8-24 0-16,27 20 3 0,-27-20-5 0,44 5-2 15,-12-9-8-15,2-8-14 0,10 3-18 0,-5-22-16 16,19 22-78-16,-22-35-82 0,22 9-255 0,-8 10-7 16,-13-19 254-16</inkml:trace>
  <inkml:trace contextRef="#ctx1" brushRef="#br1" timeOffset="60098.5395">24142 8103 1506 0,'0'0'34'0,"0"0"-29"0,0 0-9 16,8-24 2-16,-8 24 10 0,41-32 5 0,-16 11 7 16,5 1-3-16,0-2-2 0,-2 4-9 0,1 4-4 15,-1 0-3-15,-28 14 3 0,44-9-1 0,-44 9-1 16,29 2 2-16,-29-2-2 0,0 0 4 0,16 24 0 15,-16-24 5-15,-7 43-2 0,0-12 4 0,-9 3-1 16,0 6 10-16,-9-3 4 0,2 7 13 0,-6-5-2 16,6 3 4-16,-5-3-12 0,7-4-2 15,1-5-9-15,8-7-2 0,12-23-10 0,-9 34 2 16,9-34-8-16,0 0 0 0,0 0 2 16,41 24-2-16,-41-24 2 0,51-5 0 0,-14-4-1 15,6-5-2-15,5-3-8 0,3-8-20 0,9 5-38 16,-14-20-63-16,27 33-151 0,-22-19-297 0,1 1 53 15,-3 11 255-15</inkml:trace>
  <inkml:trace contextRef="#ctx1" brushRef="#br1" timeOffset="62813.8485">14348 9585 1038 0,'0'0'73'15,"-29"-23"-23"-15,29 23 2 0,-25-21 2 0,25 21-5 16,-26-20-14-16,26 20-10 0,-32-12-8 0,32 12-2 16,-39-2-4-16,39 2-2 0,-48 11 0 0,22 1 4 15,1 7 8-15,-7 1 4 0,4 8 12 0,-6 2-2 16,7 5 8-16,-4 0-8 0,8 2 0 0,-2-5-13 0,7 1-3 15,6-8-10-15,12-25-2 0,-9 39-5 16,9-39-1-16,0 0-1 0,25 30 1 0,-25-30-1 16,46 10 3-16,-16-13 0 15,3-1-1-15,6-6 2 0,4-6-3 0,3-4 2 16,0-2-4-16,2-7 4 0,0-1-4 0,1-1 3 16,1-3-2-16,-4-1 5 0,-5 0-6 0,-6-2 6 15,-1 3-4-15,-8 3 9 0,1 3-5 0,-11 1 5 0,-16 27-4 16,23-35 2-16,-23 35 1 15,0 0 4-15,0 0-3 0,0-27-2 0,0 27-3 16,0 0-7-16,0 0-1 0,-36 20-4 0,36-20-3 16,-32 44-4-16,13-12 3 0,1 8-4 0,0 6 6 0,4 3-11 15,0-1 0-15,7 6-22 0,-2-10-10 0,15 9-28 16,-10-19-13-16,23 8-36 0,-19-42-29 0,41 47-57 16,-41-47-133-16,46 8-69 0,4 13 208 15</inkml:trace>
  <inkml:trace contextRef="#ctx1" brushRef="#br1" timeOffset="63033.3134">15088 9713 1087 0,'0'0'114'0,"-39"14"-42"0,39-14-2 15,-41 9 7-15,41-9-5 0,-37 12-18 0,37-12-8 16,-25 18-13-16,25-18-7 0,0 0-4 0,-25 35-2 15,25-35-5-15,-5 27 4 0,5-27-9 0,5 35-2 16,-5-35-4-16,13 37-1 0,-13-37-6 0,26 31 1 16,-26-31-8-16,43 23-15 0,-15-14-27 0,-28-9-32 15,62-3-52-15,-42-26-71 0,29 14-202 16,-4-1-91-16,-14-25 177 0</inkml:trace>
  <inkml:trace contextRef="#ctx1" brushRef="#br1" timeOffset="63258.9357">15601 9620 1540 0,'-30'2'27'16,"30"-2"-24"-16,0 0-2 0,0 0 1 0,0 0 2 15,22-29-1-15,-22 29 0 0,37-24-3 0,-37 24 2 16,49-28-3-16,-22 17-11 0,-2-5-16 0,5 9-18 15,-30 7-23-15,53-14-29 0,-53 14-37 16,44-9-93 0,-44 9-149-16,0 0-69 0,48 28 302 0</inkml:trace>
  <inkml:trace contextRef="#ctx1" brushRef="#br1" timeOffset="63415.3092">15612 9933 1735 0,'0'0'76'0,"21"27"-62"0,-21-27-8 15,43 3 9-15,-11-6-2 0,1-8 1 0,3-5-5 16,1-3-5-16,-2-2-5 0,6-4-2 0,-2-3-21 16,5 5-33-16,-13-12-75 0,25 33-169 15,-17-19-294-15,-3 3 24 0,1 18 370 0</inkml:trace>
  <inkml:trace contextRef="#ctx1" brushRef="#br1" timeOffset="87084.8273">16797 9194 995 0,'0'0'269'16,"0"0"-211"-16,0 0-9 0,18-32 11 15,-18 32 2-15,0 0 4 0,0 0-3 0,0 0-16 16,0 0-13-16,0 0-11 0,-2 39-7 0,2-39-4 15,-11 44 3-15,2-16-3 0,2 7 8 0,-3 2 8 16,1 7-31-16,-4 5 24 0,3 9-27 0,-4 2 9 16,-2 2 8-16,-2 1-10 0,-1 1 5 0,-3 1-10 15,1-2 8-15,0-5-9 0,1-1 7 0,3-10-7 16,2-6 2-16,8-8-19 0,7-33-12 0,4 41-43 16,-4-41-39-16,34 14-91 0,-34-14-239 0,33-32-77 15,10 16 98-15</inkml:trace>
  <inkml:trace contextRef="#ctx1" brushRef="#br1" timeOffset="87256.8829">17183 9666 1797 0,'-58'10'78'0,"58"-10"-50"15,-32 16-15-15,32-16-4 0,0 0-3 0,0 0-3 16,0 0-4-16,0 0-1 0,0 0-8 0,0 0-14 15,0 0-22-15,19-33-42 0,10 33-71 0,-24-37-140 16,25 15-289-16,0 8 54 0,-7-17 352 0</inkml:trace>
  <inkml:trace contextRef="#ctx1" brushRef="#br1" timeOffset="87835.2087">17721 9387 1153 0,'0'-38'96'0,"0"38"-7"0,0 0-30 16,0 0 11-16,16-37-5 0,-16 37-8 0,0 0-6 15,0 0-6-15,15-32-5 0,-15 32-8 0,0 0-6 16,0 0-7-16,0 0-6 0,0 0-4 0,0 0-3 16,0 0 0-16,5 44-3 0,-3-11-14 0,-6 10 25 15,1 6-26-15,-6 9 23 0,-4 4-5 0,-3 1-10 16,2 0 6-16,-2 1-7 0,2-2 4 16,3-4-17-16,1-7-4 0,10-5-36 0,-4-17-26 15,24 14-60-15,-20-43-86 0,33 10-284 0,1-1-7 16,-7-25 274-16</inkml:trace>
  <inkml:trace contextRef="#ctx1" brushRef="#br1" timeOffset="89366.7938">19516 9579 1097 0,'0'0'190'0,"0"0"-117"0,0 0-23 0,-13-31 5 15,13 31-3-15,0 0-5 0,0 0-8 0,0-27-7 16,0 27-1-16,0 0-4 0,0 0-5 0,0 0-9 16,0 0-5-16,0 0-6 0,0 0 0 0,-25 28-2 15,25-28 2-15,-17 41 0 0,6-15 5 16,-1 2 0-16,1 1 6 0,0 1-3 15,1-2 3-15,10-28-6 0,-13 44 2 0,13-44-7 16,-1 24 0-16,1-24-2 0,0 0 0 0,0 0 0 16,0 0 0-16,28 18 1 0,-28-18 0 0,25-14 1 15,-25 14-2-15,33-32 2 0,-33 32-3 0,41-47 4 16,-18 18-5-16,0 0 4 0,-2 0-4 0,-1 3 5 16,-1 0-6-16,-5 1 5 0,-1 0-2 15,-13 25 1-15,21-39-2 0,-21 39 3 0,14-31-3 16,-14 31 4-16,0 0-1 0,0 0 2 0,0 0 5 15,0 0 2-15,0 0 2 0,0 0-3 0,0 0-5 16,0 0-4-16,0 0 1 0,0 0-3 0,0 0 5 16,-30 39-2-16,30-39 3 0,-7 29-3 15,7-29 2-15,-2 25-5 0,2-25 2 0,0 0-1 16,18 27 0-16,-18-27 0 0,28 5 1 16,-28-5-1-16,41 0 2 0,-16 0-1 0,3-5-2 15,1-3 2-15,1 1-2 0,-2 0 4 0,0-1-1 16,-3 1 2-16,0-2 0 0,-25 9 2 0,39-18 0 15,-39 18 1-15,28-19 1 0,-28 19-1 0,0 0 0 16,23-27 0-16,-23 27-2 0,0 0 3 0,0 0-4 16,7-30 1-16,-7 30-1 0,0 0-2 15,0 0 1-15,0 0-1 0,0 0 0 0,0 0-1 16,0 0 0-16,0 0-1 0,-12 46-2 0,5-16-5 16,-7 11 0-16,0 6-9 0,-4-1 1 15,-3 2-8-15,-1-6 2 0,5 0-13 0,1-12-5 16,14 7-32-16,2-37-26 0,5 39-59 0,-5-39-73 15,30-4-175-15,-3-3-100 0,-4-25 130 0,25 20 374 16</inkml:trace>
  <inkml:trace contextRef="#ctx1" brushRef="#br1" timeOffset="89554.3136">20665 9009 1569 0,'-34'12'139'16,"8"16"-109"-16,-6 4-15 0,2 10 6 15,-7 2-4-15,1 4 3 0,-5 8-15 16,1 0-13-16,-1 4 25 0,4 2-27 0,0-4 22 16,3 0-7-16,4-5-10 0,5-5 8 0,9-6-13 15,4-5-2-15,8-2-22 0,4-35-18 0,9 56-33 16,-9-56-45-16,32 43-81 0,-32-43-51 0,32 3-230 16,0 11 46-16,-32-14 351 0</inkml:trace>
  <inkml:trace contextRef="#ctx1" brushRef="#br1" timeOffset="89882.5967">20748 9419 1414 0,'-26'19'74'0,"-1"-12"-54"0,27-7 2 0,-48 23 5 16,48-23 5-16,-39 27-4 0,39-27 3 15,-35 26 0-15,35-26 5 0,0 0-11 0,-23 32-9 16,23-32-9-16,0 0-2 0,0 0 3 0,23 30 6 15,-23-30 3-15,32 10 3 0,-32-10-2 0,46 4-2 16,-18-4-4-16,2 0-3 0,0 0-4 0,-3 0 0 16,-1 0-2-16,-26 0 0 0,41 12 1 0,-41-12-1 15,21 25-1-15,-21-25 6 0,8 32-2 16,-8-32 4-16,-9 44-3 0,-4-18-2 0,-4 0-6 16,-3 1 3-16,-3 1-3 0,-2-3 4 0,0-1-4 15,1-3 2-15,24-21-3 0,-45 34 2 16,45-34-3-16,-28 14-1 0,28-14-14 0,0 0-15 15,0 0-26-15,0 0-35 0,2-26-51 0,-6-15-97 16,34 11-311-16,-3 0 28 0,-6-17 258 0</inkml:trace>
  <inkml:trace contextRef="#ctx1" brushRef="#br1" timeOffset="90288.8842">21101 9098 1701 0,'0'0'73'0,"0"0"-42"0,0 0-8 0,0 0 7 16,0 0 0-16,0 0 1 0,0 0-8 15,24-19-2-15,-24 19-8 0,45-23-5 0,-19 11-6 16,1-2 0-16,-1 1-2 0,-26 13 2 0,45-19-1 16,-45 19 1-16,30-7-3 0,-30 7 1 0,0 0 1 15,0 0 0-15,26 7 3 0,-26-7 1 16,0 0 1-16,-12 32-2 0,12-32 3 0,-28 44-3 16,8-16 6-16,-5 0-2 0,-1 4-3 0,-1-4-5 15,2 0 0-15,2-3 0 0,23-25 0 16,-28 40 0-16,28-40 0 0,-12 27 0 0,12-27 0 15,0 0 0-15,0 0 0 0,24 26 0 0,-24-26 0 16,36 5 0-16,-36-5 0 0,42-5 0 0,-42 5-29 16,48-12-22-16,-48 12-12 0,53-9-33 0,-53 9-35 15,53-3-82-15,-53 3-201 0,27-22-110 0,1 29 12 16,-28-7 499-16</inkml:trace>
  <inkml:trace contextRef="#ctx1" brushRef="#br1" timeOffset="90493.2394">21614 9961 1626 0,'-12'36'389'0,"12"-36"-364"15,0 0-18-15,0 0-7 0,0 0-3 0,-16-29-19 16,16 29-16-16,0 0-31 0,-27-47-75 0,27 47-304 15,0 0-173-15,0 0 30 0,0 0 481 0</inkml:trace>
  <inkml:trace contextRef="#ctx1" brushRef="#br1" timeOffset="100010.0773">18377 9340 995 0,'-25'-28'51'15,"25"28"0"-15,0 0 8 0,0 0 7 16,0 0-5-16,0 0-9 0,-21-27-10 0,21 27-4 31,0 0-2-31,0 0-6 0,-7-30-6 0,7 30-4 16,0 0-1-16,0 0 0 0,0 0 3 0,0 0-1 16,0 0 1-16,0 0-1 0,0 0-5 0,0 0-4 0,0 0-6 15,0 0-3-15,-23 35-3 0,8-1 6 0,-6 1 14 16,-2 9-23-16,-9-2 36 0,2 9-22 0,-5-5 17 15,3 2 8-15,-2-4-9 0,8-5 5 16,1-2-6-16,5-9 0 0,20-28-9 0,-17 39-2 16,17-39-12-16,0 0 2 0,16 28-2 0,-16-28 0 15,49 8 1-15,-13-8-2 0,8-5 2 16,5-5-3-16,5-4 0 0,6-6-1 0,0 1 0 16,-2-1-2-16,-1-1 3 0,-4 2-5 0,-3 0 0 15,-4-3-7-15,0 1 2 0,-5-5-8 16,1 5-2-16,-6-7-10 0,3 1-7 0,-9-3-16 15,7 6-10-15,-14-13 0 0,12 12-37 0,-15-17-2 16,15 24-61-16,-22-22-40 0,19 22-118 16,-6 4-139-16,-24-16 123 0,-2 30 336 0</inkml:trace>
  <inkml:trace contextRef="#ctx1" brushRef="#br1" timeOffset="100201.7262">18665 9357 1613 0,'-42'41'88'0,"28"-6"-72"0,0 4 16 0,3 14-8 15,-1 1-9-15,-1 10 4 0,-5 3-12 16,1 7 8-16,-6 1-11 0,0 3 10 16,-2-2-17-16,2-6 5 0,3-7-17 0,4-10-6 15,13-2-32-15,3-51-75 0,7 65-214 0,-7-65-235 0,0 0 17 16,41 29 411-16</inkml:trace>
  <inkml:trace contextRef="#ctx1" brushRef="#br1" timeOffset="105765.9023">13209 4403 633 0,'0'0'58'0,"25"-21"-41"0,-25 21-6 0,17-30 4 15,-17 30 2-15,23-35 8 0,-23 35 3 0,23-35 9 0,-23 35 3 16,18-27 10-16,-18 27 4 0,0 0 7 0,0 0 7 15,18-35 7-15,-18 35-3 0,0 0-1 0,0 0-11 0,0 0-12 16,0 0-11-16,-13-30-12 0,13 30-6 0,0 0-5 16,-37-4-2-16,37 4-2 0,-33 6 0 15,33-6-1-15,-38 16 2 0,38-16-2 0,-39 26 3 16,39-26-2-16,-33 33 5 0,33-33-1 0,-29 37 3 16,29-37-5-16,-17 34 0 0,17-34-8 0,-6 33 1 15,6-33-6-15,0 0 1 0,13 32 0 16,-13-32 0-16,0 0 0 0,30 19 2 0,-30-19-2 15,28 7 0-15,-28-7 1 0,34-1-1 0,-34 1 1 0,37-7 0 0,-37 7 0 32,37-14-2-32,-37 14 1 0,39-22 0 15,-39 22 1-15,39-24-2 0,-39 24 3 0,28-27-2 0,-28 27 0 0,0 0 0 0,31-19 1 0,-31 19-2 16,0 0 2-16,0 0-2 0,0 0 0 0,0 0-3 16,0 0-3-16,0 0-1 0,0 0-5 0,0 0-1 31,0 0-3-31,0 0 1 0,5 32 0 15,-5-32 0-15,0 0-3 0,-4 30-7 0,4-30-14 0,0 0-10 16,13 30-24-16,-13-30-31 0,0 0-48 0,0 0-75 16,0 0-225-16,46 12 30 0,-46-12 404 0</inkml:trace>
  <inkml:trace contextRef="#ctx1" brushRef="#br1" timeOffset="106094.063">13389 3852 975 0,'-54'7'69'0,"13"2"1"0,5 14 2 15,-8-8-4-15,5 19-14 0,-7-11 6 0,5 21-16 16,-10-13 6-16,10 17 4 0,-5-7-13 0,13 4-2 16,1-4-15-16,10 5 0 0,3-2-16 15,10 1 4-15,6 1-11 0,8-2 5 0,7 0-7 16,10-1 5-16,4-3-7 0,13-5 6 0,11-5-6 15,10-7 5-15,12-14-3 0,8-11-1 0,7-17 3 16,3-13-7-16,11-15 6 0,0-10-9 0,0-12 10 16,-5-4-9-16,-15-1 11 0,-10-2-14 0,-16 7 8 15,-18 6-10-15,-17 6 13 0,-17 10 10 16,-13 1-25-16,-15 11 30 0,-16 5-33 16,-9 9 11-16,-12 12-2 0,-12 5-11 0,0 13-18 15,-17 0-25-15,10 21-33 0,-13-16-78 0,27 30-95 16,5-2-214-16,-2-15 34 0,36 31 441 0</inkml:trace>
  <inkml:trace contextRef="#ctx1" brushRef="#br2" timeOffset="113522.9605">10361 10437 1017 0,'0'0'82'0,"0"0"-25"0,0 0-17 16,0 0-12-16,2-26-10 0,-2 26-5 0,0 0-9 15,0 0 1-15,5-27 6 0,-5 27 10 0,0 0 4 16,0 0 1-16,0 0-7 0,0 0-7 0,0 0-4 15,-5 35-1-15,5-6 6 0,-4 4-3 16,2 9 10-16,-5-1-5 0,4 6 8 16,-6-1-9-16,5 5 4 0,-1-1-11 0,2 1 6 0,-3-2-13 0,1-2 9 15,1-3-9-15,1-3 4 0,1-2-6 0,0-6 5 16,2-5-5-16,0-3 5 0,0-25-2 0,6 32 2 16,-6-32-3-16,0 0 2 0,0 0-1 0,0 0 3 15,0 0 4-15,28 9 4 0,-28-9 1 0,0 0-2 16,26-44-1-16,-26 44-8 0,23-48 3 15,-12 22-5-15,3-3 3 0,-1 1-5 0,1 0 5 0,0 3-5 16,-14 25 3-16,25-42-1 0,-25 42 1 0,23-30-3 16,-23 30 2-16,0 0-1 0,35-21-1 0,-35 21 1 31,0 0 0-31,30 0 0 0,-30 0 0 0,0 0 1 0,23 25-1 0,-23-25 2 0,11 28-2 0,-11-28 3 16,7 37-2-16,-7-37 2 0,-3 44-3 15,3-44 3-15,-11 47-4 0,2-22 5 0,-2 1-5 16,-3 1 5-16,-3-1-4 0,-1 1 4 0,18-27-4 15,-39 42 3-15,39-42 21 0,-36 32-36 16,36-32 25-16,-31 21-47 0,31-21-11 0,0 0-19 16,0 0-66-16,-39-7-56 0,39 7-156 0,0 0-147 15,10-55 149-15,-10 55 341 0</inkml:trace>
  <inkml:trace contextRef="#ctx1" brushRef="#br2" timeOffset="113932.5892">10705 10298 1090 0,'-31'-5'46'0,"5"5"-8"0,-4-6 8 16,3 8 1-16,-6-5-2 0,6 6-4 0,-8-1-6 15,4 8 2-15,-6-3-1 0,5 7-19 0,-5 1 13 31,4 6-18-31,-5 2 13 0,6 8 6 0,-3 1-7 16,8 9 3-16,-1 1-11 0,5 5 4 0,0 6-14 16,5 5 7-16,4 2-13 0,7 5 9 0,2 2-11 15,7 5 9-15,6 1-12 0,8-3 11 0,7-3 11 16,7-5-26-16,9-11 28 0,7-7-30 0,9-9 7 16,6-9 5-16,2-11-3 0,5-14 1 0,6-11 0 0,2-17-1 15,7-13 8-15,2-11 17 16,-5-16-13-16,0-2 33 0,-18-12-21 0,-4 2 5 15,-17-6 3-15,-11 3-17 0,-14-1 6 16,-14 4-17-16,-13 5 9 0,-12 0-13 0,-12 12 8 16,-11 2 4-16,-9 12-29 0,-9 4 18 0,-7 9-37 15,-5 2 6-15,0 12-13 0,-4 5-13 0,15 23-20 16,-11-4-21-16,26 34-59 0,-19-17-162 0,19 18-208 16,18 21 28-16,-8-22 453 0</inkml:trace>
  <inkml:trace contextRef="#ctx0" brushRef="#br2" timeOffset="121991.362">21342 16988 0,'0'0'0,"0"0"0,0 0 0,0 0 0,0 0 0,0 0 0,0 0 15</inkml:trace>
  <inkml:trace contextRef="#ctx1" brushRef="#br2" timeOffset="120919.3941">11746 10330 896 0,'0'0'320'0,"0"0"-231"16,0 0-21-16,-20-27-33 0,20 27 18 0,-5-32-20 16,5 32 20-16,0-38 0 0,0 38-8 0,7-41-4 15,-7 41-9-15,0 0-6 0,0 0-2 0,0 0-5 16,0 0-4-16,0 0-4 0,0 0-7 0,2 27-1 15,-7 13-15-15,-2 20 28 0,-6 16-23 0,-3 10 20 16,-3 11-5-16,-4 3-15 0,-2 1 15 0,2-6-16 16,0-5 13-16,2-11-11 0,5-12 5 0,7-7-1 15,2-18-45-15,16 2-15 0,-9-44-75 16,28 58-84-16,-28-58-191 0,25 14-129 0,10-2 135 16,-35-12 406-16</inkml:trace>
  <inkml:trace contextRef="#ctx1" brushRef="#br2" timeOffset="121278.7729">12118 10692 1309 0,'-16'30'241'16,"16"-30"-230"-16,-36 28-9 0,36-28-4 0,-28 36 7 16,28-36 1-16,-28 47 9 0,10-22 7 15,4 8 11-15,-6-1-3 0,4 7 4 0,-1-2-10 16,4 3 3-16,-1-4-7 0,5-3 1 0,2-5-8 15,7-28-2-15,-3 37-7 0,3-37-1 0,0 0-3 16,0 0 1-16,26 21 1 0,-26-21 1 0,34-10 2 16,-34 10 1-16,48-39 2 0,-20 11-1 0,2-7 3 15,2-4-8-15,2-2 7 0,-1-1-8 0,-1 3 4 16,-2 2-7-16,-1 6 5 0,-6 6-4 0,-23 25 3 16,33-34-2-16,-33 34 1 0,0 0-1 0,0 0 1 15,0 0 0-15,0 0 0 0,0 0 2 0,0 0-4 16,13 45 3-16,-19-21-5 0,3 3 1 0,-2 4-10 15,-1-3 0-15,5 4-13 0,-3-4 0 0,6 1-16 16,-2-29-12-16,12 45-21 0,-12-45-14 16,28 32-26-16,-28-32-32 0,43 14-41 0,-43-14-80 15,42-25-144-15,-3 34-5 0,-24-35 395 0</inkml:trace>
  <inkml:trace contextRef="#ctx1" brushRef="#br2" timeOffset="121716.6416">12777 10680 816 0,'0'0'251'0,"0"0"-136"0,0 0-24 16,-34 4-15-16,34-4-15 0,0 0-15 16,-27 42-4-16,27-42-4 0,-26 47 7 0,8-22-8 0,8 10-2 15,-5-5-10-15,8 5 0 0,-2-5-4 16,4 2 3-16,0-4-6 0,3 0 0 0,2-28-7 16,-2 46 1-16,2-46-4 0,7 35 0 0,-7-35-3 15,16 25-1-15,-16-25-1 0,29 9-1 0,-29-9 1 16,44-7-1-16,-16-4 1 0,1-5-4 0,2-3 2 15,5-4-3-15,-2-3 3 0,-1 1-2 0,-1-1 1 16,-4-3-2-16,-1 5 3 0,-4-3-5 0,-2 3 3 16,-21 24-5-16,30-41 1 0,-30 41-1 0,20-31 4 15,-20 31-2-15,0 0 4 0,0 0 1 0,0 0 0 16,0 0 1-16,0 0-3 0,0 0 2 0,0 0-3 16,-9 38 3-16,2-11-3 0,2 6 4 0,-1 4-4 15,3 2 4-15,1-2-5 0,4-2 5 0,3-3-4 16,2-8 4-16,-7-24-3 0,25 36 4 15,-25-36 1-15,32 16 3 0,-32-16 3 0,35-6 4 16,-35 6 6-16,39-28-2 0,-19 3 1 0,1-3-8 16,-3-5 0-16,1-4-6 0,-1-2 2 0,-2 0-5 15,-4-1 2-15,1 3-6 0,-5-2 5 0,1 4-6 16,-2 1 4-16,-1-1-11 0,-1 3-5 0,-2-1-17 16,-3 33-9-16,9-48-15 0,-9 48-16 0,9-24-22 15,-9 24-19-15,0 0-28 0,29 10-26 0,-29-10-43 16,0 0-163-16,40 37-51 0,-40-37 224 15</inkml:trace>
  <inkml:trace contextRef="#ctx1" brushRef="#br2" timeOffset="122706.7703">13745 10780 527 0,'15'-37'96'15,"-15"37"3"-15,-4-38 13 0,4 38 19 16,-7-27-1-16,7 27-3 0,0 0-7 0,-39-28-14 15,39 28-19-15,-28 11-18 0,28-11-10 0,-36 23-12 16,36-23-3-16,-48 45-10 0,22-13 2 0,-4 1-7 16,3 4 2-16,-1-1-5 0,3 6 2 0,2-5-8 15,5 2-2-15,4-6-8 0,5-3-2 16,6-5-7-16,3-25 1 0,5 35-3 0,-5-35 2 16,0 0-3-16,39 28 1 0,-39-28 0 15,48-3 0-15,-18-10 1 0,2-6-1 0,1-2 1 16,3-6-3-16,-2-1 4 0,-1 0-5 0,-3 0 3 15,-3 0-4-15,-4 3 2 0,-4 0-2 0,-19 25 3 16,27-45-3-16,-27 45 2 0,12-37-1 0,-12 37 4 16,2-25 0-16,-2 25 2 0,0 0 0 0,0 0 1 15,0 0-2-15,-26-14 1 0,26 14-2 16,0 0 1-16,-25 24-1 0,25-24-1 0,-18 37 2 16,18-37-3-16,-12 46 3 0,12-46-3 0,-2 41 3 15,2-41-4-15,11 31 3 0,-11-31-2 0,24 29 1 16,-24-29-1-16,39 16 1 0,-12-15 0 15,1-1 0-15,6-7 1 0,1-2 1 0,2-5 0 16,1-2-1-16,1 6 4 0,0-6-2 0,-4 2 4 16,-7 2-4-16,-28 12 0 0,41-23-3 15,-41 23 2-15,0 0-1 0,28-7 0 0,-28 7 1 16,0 0-1-16,0 0 2 0,0 0-1 0,0 0 1 16,-5 26-3-16,5-26 1 0,-18 30-2 0,18-30 2 15,-21 42-3-15,21-42 3 0,-21 44-1 0,21-44 2 16,-16 39-3-16,16-39 3 0,-7 30-3 0,7-30 2 15,0 0-2-15,0 26 0 0,0-26-1 16,0 0 0-16,0 0 1 0,0 0 1 16,32-15 3-16,-32 15-3 0,24-39 4 0,-6 7-3 15,0 2 3-15,1-5-4 0,1 3 4 0,-6-1-4 16,0 1 3-16,-3 2-3 0,-1 2 4 0,-4 3-4 16,-6 25 3-16,10-38-2 0,-10 38 0 0,7-27-2 15,-7 27 1-15,0 0-7 0,0 0-9 0,0 0-10 16,0 0-9-16,0 0-3 0,0 0-1 15,0 0-1-15,39-9-11 0,-39 9-12 0,38 13-13 16,-38-13-8-16,47 3-5 0,-47-3-7 0,59 0-15 16,-34-7-14-16,15 14-18 0,-13-14 0 0,7 9 26 15,-6-7 32-15,-1 1 43 0,-1 1 31 0,-26 3 12 16,43-7 1-16,-43 7 2 0,26-4 13 0,-26 4 42 16,0 0 25-16,0 0 19 15,0 0 2-15,0 0-19 0,0 0-2 0,-42 0 8 0,42 0 3 0,-38 9-1 16,38-9-6-16,-44 17-10 0,44-17-5 0,-46 29-8 15,46-29-4-15,-46 40-11 0,27-10-5 0,-6-2-11 16,7 6 1-16,2 4-16 0,4 3 8 0,3-4-6 16,5-2-3-16,4-7-1 0,0-28-7 0,13 36-5 15,-13-36 1-15,35 8 1 0,-8-11 1 0,1-8 2 16,6-6-3-16,1-10 3 0,4-4-5 31,2-10 3-31,-2-5-6 0,0-8 4 0,-2-1-5 16,-2-5 6-16,3 0-3 0,-3 0 4 0,-5-1-6 0,-2 4 4 15,-6 1-7-15,-6 5 5 0,-2 3-5 0,-4 4-8 16,-1 7 20-16,-3 8-20 0,-6 29 23 0,3-36-11 0,-3 36 0 16,0 0 0-16,0 0-2 0,0 0-1 0,-28 39-12 15,12-2 19-15,-2 9-22 0,0 8 15 16,-1 5-15-16,1 0-15 0,1-6-7 0,10 5-20 16,-2-15-13-16,16 11-43 0,-13-26-29 0,33 23-79 15,-27-51-77-15,23 36-209 0,12-6 41 0,-35-30 419 16</inkml:trace>
  <inkml:trace contextRef="#ctx1" brushRef="#br2" timeOffset="123002.5462">15623 10455 1419 0,'-18'26'152'0,"-26"-15"-59"16,14 19-9-16,-13-6-27 0,8 8-13 15,-2 0-15-15,5 1 2 0,3-1-6 0,6-1-1 16,7-4-10-1,16-27-3-15,-16 42-6 0,16-42 0 0,9 30-3 16,-9-30-1-16,32 21 1 0,-32-21 0 0,48 5 0 16,-16-10 1-16,3-2-1 0,2-2 0 0,-1-3 0 15,-4 5-1-15,-6 2-1 0,-26 5-1 0,34-7 1 0,-34 7-1 16,0 0 3-16,0 0 2 0,0 0 1 16,14 26 2-16,-14-26-2 0,-16 41 2 0,0-13-6 15,-1 2 2-15,-5 0-4 0,-1 1 1 0,2-1-9 16,0-3-9-16,5 1-15 0,16-28-15 15,-27 44-29-15,27-44-35 0,-9 40-101 0,9-40-171 16,0 0-178-16,0 0 17 0,0 0 504 0</inkml:trace>
  <inkml:trace contextRef="#ctx1" brushRef="#br2" timeOffset="123770.7412">16724 10629 969 0,'0'0'121'0,"-30"-9"-45"0,30 9 10 31,0 0 10-31,-42-14-11 0,42 14-25 0,-27-2-5 16,27 2 2-16,-32 4 1 0,32-4-3 0,-32 10-10 15,32-10-7-15,-33 22-6 0,33-22 0 0,-36 33-4 16,20-7-1-16,-3 1-6 0,1 5 0 0,-1 1-10 15,3 4 3-15,2-2-8 0,5-1 1 0,3-4-6 16,5-4 1-16,1-26-3 0,12 46 3 0,-12-46-4 16,32 33 2-16,-7-24-1 0,1-2 2 0,6-5 0 15,0-6 0-15,3-6 1 0,1-4-2 0,1-4 1 16,-1-5-3-16,-1-5 4 0,0-2-3 0,1-7 2 16,-3-3-3-16,1-4 4 0,-6-2-9 0,1-2 3 15,-6 2-7-15,-6 4 3 0,-1 5-4 0,-7 4 8 0,-3 5-2 16,-6 28 7-16,-6-37-2 0,6 37 2 0,0 0-1 15,-28-15-2-15,28 15 1 0,-34 16 0 16,34-16 1-16,-44 37-1 0,21-10 3 0,0 1-3 16,3-2 4-16,5 2-2 0,15-28 4 0,-18 46-3 15,18-46 1-15,5 34-2 0,-5-34 0 0,32 17 0 16,-5-13 0-16,8-11-1 0,8-4-1 0,6-6 2 31,4-5-2-31,4 0 3 0,1-1-2 0,-3 5 1 16,-3 2-2-16,-8 6 1 0,-5 4-1 15,-7 3 1-15,-7 8 1 0,-25-5 0 0,28 18 4 16,-28-18-1-16,9 31 1 0,-9-31-3 0,-9 50 1 16,-4-19-4-16,-2 1 3 0,-7 0-4 0,-3 1 5 15,-1 1-4-15,-2-4 7 0,3 3 3 0,4-3 5 16,21-30-1-16,-32 44 0 0,32-44-13 0,0 0 0 16,-22 28 0-16,22-28 0 0,0 0 0 0,0 0 0 0,0 0 0 15,34-8 0-15,-34 8 0 0,35-29 0 16,-35 29 0-16,41-45 0 0,-21 16 0 0,4-4 0 15,1-4 0-15,0-2 0 0,0-1 0 0,0-3 0 0,-1-1 0 16,-1 0 0-16,4 4 0 0,-6-2 0 0,6 8-31 16,-8-6-69-16,15 26-65 0,-27-30-148 0,18 31-315 15,1 6 56-15,-26 7 335 0</inkml:trace>
  <inkml:trace contextRef="#ctx1" brushRef="#br2" timeOffset="124161.5606">18830 10321 1301 0,'41'-21'131'0,"-41"21"-50"0,0 0 8 16,10-32-19-16,-10 32 7 0,0 0-19 0,0 0-18 15,0 0-14-15,0 0-29 0,-23 37 23 0,23-37-31 16,-33 56 28-16,13-13-7 0,-1 4-7 0,2 8 8 15,-4-1-11-15,3 3 6 0,4-3-9 16,2-3 5-16,5-1-8 0,2-6 3 0,5-2-12 16,2-9-3-16,7 1-15 0,-7-34-9 0,27 51-32 15,-27-51-26-15,41 37-65 0,-41-37-83 0,40-9-218 16,-15 14-43-16,-25-5 264 0</inkml:trace>
  <inkml:trace contextRef="#ctx1" brushRef="#br2" timeOffset="124567.8623">18543 10754 1633 0,'-25'2'92'0,"25"-2"-36"0,0 0-21 15,0 0-13-15,0 0-13 0,0 0 2 0,0 0 10 16,46-2 4-16,-14-12 3 0,11 0-7 0,5-4-4 16,3-3-6-16,4-2-2 0,0 2-4 15,2 2 1-15,-4-1-4 0,-2 3 1 0,-3 1 0 16,-7 7 0-16,-6 2-2 0,-7 3 1 0,-28 4-2 15,37 4 1-15,-37-4 0 0,0 0 0 0,0 0 0 16,27 35 0-16,-27-35 2 0,-5 39-3 0,-1-14 2 16,-6 6-3-16,0-1 2 0,-4 4-2 15,2-1 3-15,-2 1-4 0,1 1 5 0,3-2-3 16,0-1 4-16,5-6-1 0,1-1 2 16,6-25 1-16,4 39-4 0,-4-39-2 0,0 0 0 15,30 28 0-15,-30-28 0 0,46-5 0 0,-18-6 0 16,6-6 0-16,3-10 0 0,2-5 0 0,0 1 0 15,-4-3 0-15,-1 1 0 0,-9 5 0 0,-6-1 0 16,-19 29 0-16,16-37 0 0,-16 37 0 0,0 0 0 16,-28-31 0-16,28 31 0 0,-50-13-5 15,17 12-16-15,-6 4-1 0,-4 2 0 0,1 1-3 16,-3-3-3-16,12 4-7 0,1-7-12 0,32 0-24 16,-34 0-51-16,34 0-110 0,0 0-273 15,0 0-44-15,46 29 187 0</inkml:trace>
  <inkml:trace contextRef="#ctx1" brushRef="#br2" timeOffset="124958.606">20589 10340 1359 0,'0'0'213'0,"14"-28"-175"16,-14 28-54-16,0 0 39 0,0 0-14 0,0 0 5 15,0 0 30-15,0 0-31 0,11 28 16 0,-17 0-18 16,-4 4 0-16,-3 8 0 0,1 5-7 0,-4 4 10 16,0 4-7-16,0 3 9 0,-3 2-10 0,1 0 5 15,2-1-9-15,0-3 6 0,4 3-10 16,4-8 5-16,3-3-7 0,3-6 3 0,8-5-18 16,-1-10-12-16,13 2-39 0,-18-27-39 15,42 28-87-15,-42-28-261 0,27-18-50 0,1 9 74 16</inkml:trace>
  <inkml:trace contextRef="#ctx1" brushRef="#br2" timeOffset="125114.944">20350 10824 1275 0,'-32'22'289'0,"-4"-29"-202"0,36 7-17 16,-33 3-7-16,33-3-17 0,0 0-27 16,0 0-14-16,0 0-7 0,0 0 0 15,0 0 2-15,39-11 0 0,-7-3 3 0,5-5-4 16,7 0 2-16,7-10-17 0,10 5-21 0,-10-13-43 15,20 16-60-15,-27-32-88 0,32 26-212 0,-17-6-74 16,-11-11 117-16</inkml:trace>
  <inkml:trace contextRef="#ctx1" brushRef="#br2" timeOffset="125474.4546">20968 10210 1347 0,'-23'35'255'0,"-6"-19"-197"16,12 9-26-16,17-25 36 0,-32 47-40 0,14-19 14 15,6 6-15-15,-4-3-5 0,7 12 12 0,0-3-7 16,4 1 1-16,1-1-11 16,2 4 2-16,1-3-5 0,-3 3 5 0,-1-2-9 15,1-1-10-15,1-3 0 0,-1 3 0 0,1-8 0 16,-1-1 0-16,2-2 0 0,4-5 0 0,-2-25 0 16,7 35 0-16,-7-35 0 0,0 0 0 0,0 0 0 15,27 17 0-15,-27-17 0 0,0 0 0 0,35-24 0 16,-35 24 0-16,32-39 0 0,-14 13 0 0,-1-4 0 15,-1-2 0-15,0 4 0 0,0 1 0 16,-3-1 0-16,-13 28 0 0,23-35 0 0,-23 35 0 16,0 0 0-16,0 0 0 0,0 0 0 0,0 0 0 15,0 0 0-15,19 25 0 0,-21 5 0 16,-1 5 0-16,-4 11 0 0,-4-4 0 0,2 2 0 16,0-5-20-16,9-1-32 0,2-9-3 0,12 0-25 15,-14-29-19-15,41 39-26 0,-41-39-82 16,62 14-110-16,-26-14-220 0,-5-17 68 0,19 17 384 15</inkml:trace>
  <inkml:trace contextRef="#ctx1" brushRef="#br2" timeOffset="125802.7716">21248 10747 1375 0,'-16'44'203'16,"16"-44"-154"-16,0 0-7 0,0 0 6 0,35 35 2 15,-35-35-12-15,44 13-4 0,-19-12-1 0,5 3-1 16,2-6-6-16,0 0-8 0,2-3-7 0,-2-2-4 16,-2-4-2-16,0-1-4 0,-2-2 0 0,-28 14-2 15,44-32 2-15,-44 32 1 0,23-33 3 0,-23 33 2 16,4-32 6-16,-4 32-1 0,-16-32 2 16,16 32-1-16,-34-24-5 0,34 24-8 0,-49-14 0 15,17 12 0-15,-4 5 0 0,-2 4 0 0,-3 4 0 16,-2 8 0-16,3 3 0 0,-3 0 0 0,8 5 0 15,1 5 0-15,6 1 0 0,6 0 0 0,5 3 0 16,6-5 0-16,7-4 0 0,10-3 0 0,-6-24 0 16,26 41 0-16,1-23 0 15,0-11-15-15,11 3-64 0,-6-19-64 0,32 31-209 16,-21-31-280-16,8 5 49 0,2 4 341 0</inkml:trace>
  <inkml:trace contextRef="#ctx1" brushRef="#br2" timeOffset="126193.4758">22650 10590 1047 0,'0'0'271'0,"0"0"-158"0,-26-19-27 15,-1 12-10-15,27 7-17 0,-46 7-23 16,18 5-3-16,-6-5-4 0,4 7 5 15,-9 0-4-15,5 8 0 0,-5-3-5 0,4 7 4 16,0 1-3-16,4-1 1 0,3 1-8 0,7-1-2 16,21-26-10-16,-27 44-1 0,27-44-7 0,-1 35 1 15,1-35-2-15,24 30-2 0,-24-30-8 0,50 18-10 16,-11-11-19-16,-4-9-21 0,18 9-42 0,-19-23-56 16,32 32-137-16,-22-21-274 0,-3-2 56 15,5 14 307-15</inkml:trace>
  <inkml:trace contextRef="#ctx1" brushRef="#br2" timeOffset="126865.7319">22624 10802 1591 0,'-29'15'55'16,"29"-15"-21"-16,0 0 1 0,0 0 2 0,0 0-8 15,11 27-4-15,-11-27-1 0,34 2 1 0,-10-8-3 16,8-1-7-16,0-5-5 0,4-4-7 0,-3 2 1 15,1-2-4-15,-6 2 1 0,-1 2-2 0,-27 12 3 16,42-27-3-16,-42 27 4 0,32-30-2 0,-32 30 3 16,21-31 2-16,-21 31 4 0,9-30 1 15,-9 30 2-15,-5-30-3 0,5 30-1 0,-16-30-4 16,16 30-2-16,-21-28-2 0,21 28 0 0,-27-21-2 16,27 21 2-16,-32-6-1 0,32 6-1 15,-35 13 0-15,35-13 1 0,-43 29-1 0,43-29 0 16,-44 52 3-16,23-19-5 0,0 4 6 0,1-2-4 15,4 4 6-15,2-2-2 0,3 0 5 0,4-5-3 16,6-4 2-16,2-4-4 0,-1-24 2 16,20 34-3-16,-20-34 3 0,37 18-3 0,-12-15 2 15,5-5 1-15,5-6-2 0,6-7 3 0,2-4-6 16,-1-6 0-16,2-3 0 0,1 2 0 0,-3-2 0 16,-6 3 0-16,-3 2 0 0,-6 2 0 0,-2 0 0 15,-25 21 0-15,37-34 0 0,-37 34 0 0,0 0 0 16,23-30 0-16,-23 30 0 0,0 0 0 15,0 0 0-15,0 0 0 0,0 0 0 16,0 0 0-16,0 0 0 0,-27 4 0 0,27-4 0 16,-19 26 0-16,19-26 0 0,-23 37 0 0,23-37 0 15,-18 48 0-15,11-23 0 0,2 1 0 0,-1-1 0 16,6-25 0-16,-3 42 0 0,3-42 0 0,0 28 0 16,0-28 0-16,0 0 0 0,0 0 0 0,0 0 0 15,35 7 0-15,-35-7 0 0,37-33 0 16,-8 3 0-16,-1-6 0 0,4-4 0 0,-2-1 0 15,-3 3 0-15,-3 1 0 0,-4 2 0 0,-4 10 0 16,-16 25 0-16,25-37 0 0,-25 37 0 0,0 0 0 16,0 0 0-16,0 0 0 0,0 0 0 0,0 0 0 15,-13 30 0-15,4-4 0 0,-3 9 0 16,-2 4 0-16,1-2 0 0,3-5 0 0,3-4 0 16,3-2 0-16,4-26 0 0,4 39 0 15,-4-39 0-15,0 0 0 0,39 25 0 0,-15-30 0 16,7-11 0-16,11-5-15 0,-1-16-39 0,15 0-22 15,-9-20-44-15,22 26-58 0,-29-43-98 0,35 19-237 16,-17-5-1-16,-14-12 214 0</inkml:trace>
  <inkml:trace contextRef="#ctx1" brushRef="#br2" timeOffset="127037.5783">23867 9986 1603 0,'-19'55'137'0,"-22"-6"-84"0,11 11-7 0,-4 3-15 16,7-1-23-16,3 3 10 0,1 0-26 0,7-1 24 15,3 1-10-15,4-4-8 0,2-2 8 0,6-7-10 16,1-2 3-16,1-8-12 0,-1-1-9 0,7-3-31 16,-7-38-39-16,27 69-185 0,-27-69-30 15,5 30-240-15,-5-30 23 0,0 0 451 0</inkml:trace>
  <inkml:trace contextRef="#ctx1" brushRef="#br2" timeOffset="127448.2839">23481 10492 1632 0,'0'0'74'0,"0"0"-39"0,0 0-4 0,0 0 9 15,0 0 5-15,39 19-2 0,-13-19-3 0,12 2 1 16,-3-6-2-16,6 4-12 0,0-3-27 0,1-1 0 16,-1-3 0-1,-2 4 0-15,-4-3 0 0,-1 1 0 0,-6 1 0 16,-3-1 0-16,-25 5 0 0,34-2 0 0,-34 2 0 15,0 0 0-15,0 0 0 0,0 0 0 0,0 0 0 16,0 0 0-16,19 29 0 0,-19-29 0 0,-5 35 0 16,5-35 0-16,-20 49 0 0,10-22 0 0,-6 3 0 0,-2 5 0 15,2-2 0-15,-2 1 0 0,4-4 0 0,2 0 0 16,3-1 0-16,-2-4 0 0,8 0 0 0,3-25 0 16,-4 37 0-16,4-37 0 0,2 24 0 0,-2-24 0 15,0 0 0-15,0 0 0 0,0 0 0 16,27-15 0-16,-27 15 0 0,28-46 0 0,-12 18 0 15,-2-6 0-15,-2 1 0 0,-3-3 0 0,-2 1 0 16,0 4 0 0,-3-3 0-16,-1 1 0 0,1 1 0 15,0 2 0-15,-1 0 0 0,-1 4 0 0,-2 26 0 0,7-41 0 16,-7 41 0-16,5-25 0 0,-5 25 0 0,0 0 0 16,0 0-34-16,22-28-38 0,-22 28-37 15,0 0-67-15,58 14-165 0,-58-14-234 0,39 4 18 16,-12 10 375-16</inkml:trace>
  <inkml:trace contextRef="#ctx1" brushRef="#br2" timeOffset="127773.4287">24175 10624 1684 0,'0'0'116'0,"-26"30"-61"15,26-30-4-15,0 0-9 0,-11 28-14 0,11-28-9 16,0 0 0-16,35 7 1 0,-10-9-7 0,5-7-13 15,7-1 0-15,2-8 0 0,0 4 0 0,-1-2 0 16,-7-3 0-16,-2 3 0 0,-29 16 0 0,42-37 0 0,-42 37 0 16,27-37 0-16,-27 37 0 0,5-39 0 15,-5 39 0-15,-16-37 0 0,16 37 0 0,-40-31 0 16,13 20 0-16,-5 6 0 0,-3 3 0 0,1 5 0 16,-3 8 0-16,0 5 0 0,-2 7 0 0,0 7 0 15,3 7 0-15,1 3 0 0,5 4 0 0,5-2 0 16,4 2 0-16,8-5 0 0,6-5 0 0,9-4 0 15,-2-30 0-15,25 38 0 0,-25-38 0 0,48 18 0 16,-17-20 0-16,16-3-12 0,0-18-65 16,21 16-83-1,-28-41-172-15,29 20-292 0,-8-2 29 0,2-15 349 0</inkml:trace>
  <inkml:trace contextRef="#ctx1" brushRef="#br3" timeOffset="132077.5946">1058 11517 1219 0,'-41'-22'177'0,"7"17"-119"16,-8-5-15-16,8 6-6 0,-5-3-5 15,2 11-5-15,-2-1-7 0,-2 8-5 0,0 3-7 16,1 3 4-16,-1 8-7 0,2 5 5 0,-2 7-3 16,2 9 5-16,0 1-6 0,4 8 5 0,3-1-5 15,4 3 13-15,1 1-6 0,8 0 8 0,4-2-13 16,10 6-13-16,9-4 21 0,8 4-26 16,9-4 23-16,9-2-6 0,11-3-7 0,7-2 8 0,14-3-9 15,7 1 7-15,9-7-7 0,11-6 7 16,1-14-5-16,6-16-1 0,3-19 1 0,-2-13-3 15,1-14 5 1,-3-12-5-16,-8-7 10 0,-4-8-3 0,-10-4 13 0,-8-3 5 0,-15-3-25 0,-13 1 19 0,-16 2-25 31,-12 4 6-31,-14 3 9 0,-13 3-10 0,-14 6 6 16,-14 2-12-16,-10 6-1 0,-12 8-13 0,-6 10-1 16,-6 4-10-16,-1 16 0 15,-17-2-25-15,10 21-44 0,-24-18-85 0,33 41-149 0,-14-2-197 0,8 4 39 16,23 32 474-16</inkml:trace>
  <inkml:trace contextRef="#ctx0" brushRef="#br3" timeOffset="197024.6556">10153 18160 0,'0'0'0,"0"0"0,0 0 0,0 0 0,0 0 0,0 0 0</inkml:trace>
  <inkml:trace contextRef="#ctx1" brushRef="#br3" timeOffset="196093.9438">2772 11621 982 0,'0'0'246'15,"-4"-36"-186"-15,4 36-33 0,0-26-19 0,0 26-2 16,-1-32 6-16,1 32 1 0,-4-32 11 0,4 32 0 16,-9-26 5-16,9 26 1 0,-14-26 2 0,14 26 0 15,0 0 5-15,0 0 0 0,-39-27-5 0,39 27-7 16,-28 4-9-16,28-4-4 0,-45 23-3 0,14 1 7 15,-8 6 1-15,-2 9 9 0,-9 9-4 0,3 8 7 16,-10 7-8-16,5 2 9 0,-2 6-9 0,4-2 4 16,4-1-10-16,3 3-13 0,6-6 16 0,7 0-22 15,5-12 15-15,9-2-6 0,9-7-8 16,7-7 3-16,11-2-3 0,5-5-1 0,10-3-9 16,8-1 1-16,9-7-8 0,3-6-10 0,10-5-7 15,-1-15-24-15,18 7-59 0,-20-28-64 0,36 27-125 16,-15-26-253-16,-9-5 51 0,8 15 434 0</inkml:trace>
  <inkml:trace contextRef="#ctx1" brushRef="#br3" timeOffset="196453.3123">2722 12219 1277 0,'-16'29'23'0,"16"-29"-17"0,0 0 4 16,34 19 12-16,-7-16 9 0,-27-3 2 0,53-10-8 16,-23 1-12-16,4-2-6 0,1-3-3 0,2 4-4 15,-1-6 3-15,3-3 16 0,-8-1-18 0,3-3 18 16,-2-1-35-16,-6 3 14 0,3-6-13 0,-6 2 14 16,-23 25 4-16,37-45-3 0,-37 45 3 0,14-37-1 15,-14 37 5-15,-5-32-2 0,5 32 12 0,-21-28 8 16,21 28 16-16,-36-25 3 0,11 9 1 15,25 16-8-15,-47-10-8 0,22 13-6 0,-7 4-3 16,0 9 0-16,-2 3 1 0,1 8 2 0,-1 6-4 16,2 4 2-16,0 7-9 0,4 7-12 0,3-1 20 15,6 1-23-15,5-7 18 0,8-4-10 0,6-4-7 16,6-6 1-16,6-6-11 0,-12-24-6 0,46 35-13 16,-16-29-11-16,11 1-16 0,-4-18-33 0,23 13-44 15,-23-37-92-15,36 22-184 0,-13-13-103 0,-7-16 144 16,18 22 370-16</inkml:trace>
  <inkml:trace contextRef="#ctx1" brushRef="#br3" timeOffset="196763.173">3558 11938 1421 0,'-32'44'106'0,"4"-30"-62"0,10 14-6 16,18-28-4-16,-35 44 3 0,17-16-12 0,9 4-23 15,-3-2 32-15,5 7-28 0,2-9 31 0,5 0-9 16,0-28-13-16,1 41-2 0,-1-41-9 0,13 28 6 15,-13-28-4-15,0 0 8 0,28 23-1 0,-28-23 1 16,28 1 1-16,-28-1-4 0,32-8 3 0,-32 8-4 16,34-23-1-16,-34 23-1 0,32-34-2 0,-32 34-3 15,30-46 1-15,-14 22-2 0,-16 24-11 0,26-44 10 16,-26 44-13-16,22-37 25 0,-22 37-13 0,16-25 11 16,-16 25-11-16,0 0 0 0,0 0 0 15,0 0 0-15,0 0-1 0,0 0-11 0,16 28 11 0,-16-28-8 0,12 50 22 16,-7-24-12-16,1 7 8 0,-1-1-17 0,2 2-10 15,0-8-5-15,5-1-13 0,-12-25-11 0,38 33-18 32,-38-33-31-32,62 7-42 0,-41-37-81 0,39 18-208 15,-9-18-94-15,-8-21 133 0</inkml:trace>
  <inkml:trace contextRef="#ctx1" brushRef="#br3" timeOffset="196950.7827">4419 11385 1464 0,'-28'-4'202'0,"28"4"-139"0,-50 39-20 16,27-11 1-16,0 4-9 0,2 8 0 0,-2 6-14 16,2 9-1-16,-1 1-12 0,5 2 3 0,2 2-10 15,5-4 3-15,3-1-7 0,1-1 7 16,5-3-16-16,1-1-16 0,3-1 7 16,1-8-39-16,5 6 22 0,-6-15-30 0,9 10-28 15,-12-42-34-15,20 62-119 0,-20-62-64 0,0 0-210 16,-2 47 110-16,2-47 413 0</inkml:trace>
  <inkml:trace contextRef="#ctx1" brushRef="#br3" timeOffset="197340.4921">4044 11938 1445 0,'0'0'133'16,"-41"-15"-42"-16,41 15-24 0,0 0-18 15,0 0-14-15,0 0-17 0,0 0-3 0,0 0 1 16,0 0 5-16,32 15 5 0,-4-12-3 0,4-1-6 15,5-4-6-15,7-1-4 0,2-5-4 0,2 1 0 16,0-1-2-16,-2-1 2 0,-2 4-2 0,-6 1 0 16,-5 4-1-16,-6 2 0 0,-27-2 1 15,41 14 0-15,-41-14 2 0,26 23-2 0,-26-23 2 0,14 40-4 16,-12-13 4-16,-5 3-3 0,-5 5-8 0,-4 4 7 16,0-2-6-16,-3-4 20 0,1-5-10 0,5-3 9 0,9-25-10 15,-17 40-3-15,17-40 1 0,0 0 2 0,-13 25-4 16,13-25 2-16,0 0 0 0,0 0-1 0,0 0 3 15,0 0 0-15,0 0-1 0,0 0 4 32,0 0-1-32,20-33 3 0,-20 33-1 0,19-43 0 15,-6 19-3-15,-3-6-12 0,3 2 19 0,-4 1-19 16,-1-1 19-16,-8 28-10 0,11-39 0 0,-11 39 0 16,7-40 0-16,-7 40 0 0,9-32-10 0,-9 32-16 15,14-32-16-15,-14 32-23 0,21-33-33 0,6 35-71 0,-27-34-134 16,0 32-289-16,44-18 21 0,-44 18 401 15</inkml:trace>
  <inkml:trace contextRef="#ctx1" brushRef="#br3" timeOffset="197560.2507">5112 11874 1202 0,'-25'-23'359'0,"25"23"-256"15,0 0-34-15,0 0-14 0,0 0-7 16,0 0-10-16,0 0-6 0,-7 28-7 0,7-28-9 15,0 30-3-15,0-30-4 0,-6 48 1 0,1-22-6 16,0 4 2-16,-1 2-6 0,1 1-9 0,-2 4 22 16,2-5-23-16,-1-4 21 0,6-28-16 0,-5 41-9 15,5-41-10-15,0 0-17 0,4 24-19 0,-4-24-33 16,0 0-50-16,39 0-76 0,-41-38-117 16,16 8-209-16,14 0 48 0,-15-30 481 15</inkml:trace>
  <inkml:trace contextRef="#ctx1" brushRef="#br3" timeOffset="197700.9232">5235 11455 1613 0,'-30'3'98'0,"30"-3"-58"0,-30 15-21 15,30-15-8-15,0 0-9 0,-23 30-1 16,23-30-3-16,0 0-2 0,4 35-12 0,-4-35-15 16,23 24-31-16,-23-24-30 0,41 20-40 0,-41-20-52 15,54 9-61-15,-54-9-81 0,41-11-119 0,3 30 201 16,-44-19 244-16</inkml:trace>
  <inkml:trace contextRef="#ctx1" brushRef="#br3" timeOffset="198174.6452">5485 11739 712 0,'0'0'205'0,"-3"58"-29"0,3-58-33 16,-16 61-12-16,16-61-20 0,-23 62-10 0,7-36-28 15,10 10-12-15,-8-12-16 0,5 8-8 16,9-32-3-16,-19 47-3 0,19-47-15 0,-14 37-16 16,14-37 22-16,-11 29-29 0,11-29 24 0,-5 26-14 15,5-26-2-15,0 0-1 0,0 0-2 0,0 0 1 16,0 0-1-16,0 0-1 0,0 0 2 0,0 0 0 15,0 0 2-15,0 0 1 0,28-26-15 16,-28 26 27-16,16-46-24 0,-7 19 26 0,-2 1-5 16,-2-4-5-16,2-3 4 0,1-3-8 0,0-4 2 15,5 1-6-15,-1 2 4 0,4 4-5 0,0 8 4 16,-16 25-1-16,28-32 0 0,-28 32-1 0,27-14 3 16,-27 14-3-16,34-7 1 0,-10 5 0 0,7 1-2 15,0 2 2-15,3 1 0 0,-2 2 1 0,0 1-1 16,-2 2 1-16,0 0-2 0,-5 4 2 0,-25-11-3 0,42 19 0 15,-42-19 1-15,27 21 0 0,-27-21 0 0,7 27 3 16,-7-27-2-16,-16 35 4 0,16-35-6 16,-39 44 3-1,11-23-3-15,-2 4 2 0,-4-2 0 16,-1-2 2-16,-1 0-3 0,1 0 3 0,1 0-3 16,2-2 1-16,2 3 0 0,4-3-11 0,26-19 23 15,-43 28-25-15,43-28 27 0,-34 28-15 16,34-28 1-16,-24 30 2 0,24-30-3 0,-16 35 2 0,16-35 1 0,-15 46 2 15,8-18-2-15,0 6 7 0,0 3-5 16,2 3 3-16,-2 6-5 0,-2 9 2 0,-2 1-6 16,-1 0 5-16,-2-3-6 0,1-7 1 0,3-5-19 0,-1-10-14 15,6 5-38-15,5-36-59 0,2 52-170 0,-2-52-322 16,0 0 49-16,5 32 364 0</inkml:trace>
  <inkml:trace contextRef="#ctx1" brushRef="#br3" timeOffset="198706.119">6107 12010 1332 0,'0'0'159'0,"14"28"-103"15,-14-28-8-15,0 0-2 0,0 0-7 16,28 25-3-16,-28-25-5 0,36-2-2 0,-11-3-7 16,1-4-5-16,8-4-9 0,-2 1-4 0,0 0-4 15,-2-2 1-15,-2 1-2 0,-1 1 2 0,-27 12 0 16,42-25 1-16,-42 25-1 0,0 0 7 0,28-35 1 16,-28 35 8-16,0 0 0 0,-8-37-1 0,8 37-5 15,-23-26-2-15,23 26-4 0,-41-23 2 16,41 23-1-16,-52-14 2 0,26 10-2 0,-4 4 0 15,0 5 0-15,0 4-1 0,1 7 2 0,1 2-3 16,1 8 2-16,4 2-3 0,2 6 1 0,5 5-5 16,2-1 3-16,5 3-5 0,6-1-8 15,8-3 19-15,5-1-20 0,12-7 20 0,2-6-16 16,14-5-7-16,4-7-8 0,11-6-12 0,6-16-13 16,10 4-24-16,-9-26-45 0,30 22-117 15,-36-40-208-15,20 7-126 0,4 4 148 0</inkml:trace>
  <inkml:trace contextRef="#ctx1" brushRef="#br3" timeOffset="198877.9638">7060 11288 1682 0,'-45'37'53'0,"14"14"-11"16,-1 0-13-16,5 5 1 0,1 4-14 15,2 5 8-15,1 0-8 0,8-1 5 0,4-3-12 16,2-4 1-16,7-4-14 0,2-2-3 0,6-4-15 15,1-6-3-15,5 3-6 0,-3-13-44 0,14 12-29 16,-23-43-55-16,41 53-98 0,-41-53-205 0,0 0-61 16,46 24 261-16</inkml:trace>
  <inkml:trace contextRef="#ctx1" brushRef="#br3" timeOffset="199377.9701">6821 11730 1184 0,'-27'0'395'16,"27"0"-352"-16,-2 28-21 0,2-28 10 16,18 28 1-16,-18-28 2 0,44 26-3 0,-12-15-3 15,7-6-10-15,7-1-6 0,5-4-6 0,3-4-5 16,1-1-2-16,-1-2-2 0,0 0-3 0,-5-2-5 16,-3 2 1-16,-3 0 2 0,-4 0 4 0,-6 0 0 15,-4 3 4-15,-29 4-1 0,33-8 2 0,-33 8 8 16,0 0 10-16,0 0 11 0,0 0 3 0,0 0-4 15,0 0-5-15,-26-2-9 0,26 2 1 16,-34 2-4-16,34-2-2 0,-42 7-3 0,17 1-3 16,-2 0-1-16,-1 6-2 0,0-4 1 15,-1 6-1-15,3 0 2 0,-1 3-2 0,27-19-2 16,-46 46 0-16,28-23 0 0,18-23 0 0,-24 46 0 16,24-46 0-16,-8 33 0 0,8-33 0 0,8 27 0 15,-8-27 0-15,0 0 0 0,31 21 0 16,-31-21 0-16,36 3 0 0,-36-3 0 0,49-17 0 15,-20 3 0-15,6-6 0 0,-1 1 0 0,-1-2 0 16,-1-4 0-16,-3 2 0 0,-3-2 0 0,-26 25 0 16,41-45 0-16,-41 45 0 0,28-36 0 0,-28 36 0 15,13-24 0-15,-13 24 0 0,0 0 0 0,0 0 0 16,0 0 0-16,0 0 0 0,-25-16 0 16,25 16 0-16,0 0 0 0,-35 40 0 15,35-40 0-15,-25 39 0 0,25-39 0 0,-18 44 0 16,18-44 0-16,-11 46-19 0,11-46-5 0,6 39-18 15,-6-39-11-15,19 35-29 0,-19-35-35 0,41 28-59 16,-41-28-70-16,57 2-96 0,-15 0-198 0,-14-23 135 16,26 24 405-16</inkml:trace>
  <inkml:trace contextRef="#ctx1" brushRef="#br3" timeOffset="199549.9357">8050 11414 1490 0,'-16'-51'167'0,"23"27"-56"16,-16-3-30-16,9 27-19 0,0 0-16 0,-25-17-9 15,25 17-13-15,-32 26-2 0,13 2-15 16,-2 15-7-16,-2 6 0 0,-2 13 0 0,2 6 0 16,0 6 0-16,1 5 0 0,3-5 0 15,3-1 0-15,4-17 0 0,8 6-67 0,-7-25-67 16,33 31-236-16,-22-31-278 0,5-3 20 0,2 3 429 16</inkml:trace>
  <inkml:trace contextRef="#ctx1" brushRef="#br3" timeOffset="201946.7957">8879 11851 540 0,'0'0'174'0,"-25"39"-2"0,25-39-28 0,-32 48-6 15,5-29-24-15,15 20-11 0,-15-9-24 0,13 10-7 16,-12-5-5-16,8 8-42 0,-3-8 23 0,5 2-40 15,3-13 10-15,13-24-2 0,-16 39-13 16,16-39 0-16,0 0-5 0,0 0 1 0,0 0 2 16,30 5-1-16,-30-5 5 0,38-29-1 0,-17 4 3 15,4-5-3-15,1-7-14 0,1-2 27 0,1-3-27 16,-3 5 27-16,-2 2-12 0,-4 3-7 0,-3 2 7 16,-3 2-7-16,-13 28 6 0,14-39-2 0,-14 39 3 15,0 0 0-15,4-26 3 0,-4 26 0 16,0 0 0-16,0 0-1 0,0 0-4 15,0 0 1-15,-11 33-5 0,11-33 5 0,-14 50-1 16,8-21 5-16,1-2-3 0,5 1 3 0,2-3-6 16,-2-25 1-16,19 38-4 0,-19-38 6 0,38 22-2 15,-12-17 1-15,4-5 0 0,2-4-3 0,4-4 1 16,1-3 0-16,2-3 0 0,-4-2 0 0,1-3 1 0,-3-2-2 16,-4-2 7-16,-1 0-5 0,-3 0 4 15,-25 23-4-15,37-46 2 0,-37 46-2 0,23-37 4 16,-23 37 0-16,10-28 3 0,-10 28 0 0,0 0 3 15,0 0-1-15,0 0 1 0,0 0-3 0,0 0-3 16,0 0-3-16,0 0-6 0,0 0 2 0,-19 35-4 16,8-3 4-16,1 7-8 0,-4 3 1 0,-1 5-14 15,-2 1-18-15,1 8 13 0,-4-6-32 32,6 4 11-32,-7-13-31 0,16 10-32 0,-20-23-36 15,32 23-80-15,-7-51-133 0,-32 44-143 0,37-10 138 16,-5-34 364-16</inkml:trace>
  <inkml:trace contextRef="#ctx1" brushRef="#br3" timeOffset="202171.5677">8406 12233 1726 0,'0'0'32'16,"-29"46"-13"-16,17-16-7 0,3 5 2 16,-2 2-6-16,1 7 2 0,-3-1-11 0,-1-1 1 15,2 4-22-15,-4-13-34 0,19 16-85 0,-3-49-147 16,-21 32-297-16,21-32 25 0,16 27 393 0</inkml:trace>
  <inkml:trace contextRef="#ctx1" brushRef="#br3" timeOffset="202719.6212">10023 11966 612 0,'0'0'168'16,"35"-23"-68"-16,-35 23-2 0,0 0 13 0,14-32 7 16,-14 32 4-16,0 0-4 0,0 0-6 15,0 0-17-15,0 0-19 0,0 0-22 0,-33-7-14 16,33 7-6-16,-38 9-5 0,38-9-2 0,-46 23-2 15,46-23-6-15,-46 26-5 0,22-10-7 0,24-16-2 16,-43 32-4-16,43-32 1 0,-34 37-1 0,34-37 3 16,-24 38-1-16,24-38-16 0,-16 36 14 0,16-36-16 0,0 33 25 15,0-33-10-15,16 28 9 16,-16-28-9-16,31 18-2 0,-31-18 6 0,50 5 1 0,-18-5-1 16,2-5 1-16,3-6-5 0,-2-1 0 0,2-2 0 31,-3-5-10-31,-2 1 25 0,-6-3-25 0,-26 21 25 0,43-34-10 0,-43 34-2 0,25-30 6 0,-25 30-4 15,19-31 1-15,-19 31-4 0,14-32 1 0,-14 32-3 32,9-25 1-32,-9 25-1 0,0 0 0 0,0 0 0 15,0 0 0-15,0 0 0 0,0 0 0 16,0 0-6-16,0 0-5 0,-14 34-2 0,9-8-5 16,-6 4 4-16,2 9-8 0,0-4-12 0,2 2 16 0,2-2-34 15,9-5 8-15,-4-30-38 0,14 55-29 0,-14-55-35 16,39 32-62-16,-39-32-66 0,33-13-233 0,15 15 67 15,-21-30 394-15</inkml:trace>
  <inkml:trace contextRef="#ctx1" brushRef="#br3" timeOffset="203063.4071">10850 11848 1653 0,'-59'0'87'0,"33"3"-33"0,-8 1-7 15,6 8-4-15,-6 0-8 0,2 6-5 0,-1 3-6 16,1 2 0-16,2 3-7 0,1 3-1 15,6 4-6-15,2 4-12 0,5-2 7 0,5-1-12 16,6-4 18-16,5-30-11 0,7 40 0 16,-7-40 0-16,25 25 0 0,-25-25 0 0,41 12 0 15,-13-14 0-15,4-5 0 0,3-8 0 0,4-8 0 16,0-11 0-16,0-5 0 0,4-1 0 0,-3-6 0 16,1 2 0-16,-5 0 0 0,-5-2 0 0,-4 2 0 15,-6 6 0-15,-5-3 0 0,-3 8 0 16,-6-1 0-16,-4 8 0 0,-3 26 0 0,-1-37 0 15,1 37 0-15,0 0 0 0,0 0 0 0,-38 12 0 16,19 14 0-16,-2 10 0 0,-6 13 0 0,-1 7 0 16,1 4 0-16,-1 0 0 0,7-2 0 0,3 2 0 15,9-5-8-15,5-8-46 0,11 1 0 0,-3-18-43 16,24 16-67-16,-28-46-116 0,39 31-320 16,-9-10 54-16,-5-17 303 0</inkml:trace>
  <inkml:trace contextRef="#ctx1" brushRef="#br3" timeOffset="203391.6397">11103 12093 1451 0,'-28'7'130'16,"28"-7"-65"-16,-6 28 5 0,6-28-42 0,0 0 23 15,36 26-38-15,-36-26 15 0,53 4-1 0,-16-15-21 16,6 2 24-16,-1-7-34 0,1-1 23 15,-3 1-15-15,-4-5-3 0,-6 1 2 0,-4 1-1 16,-26 19 6-16,39-37-1 0,-39 37 8 0,20-30-3 16,-20 30 6-16,3-26-1 0,-3 26-1 15,-10-28-3-15,10 28-2 0,-23-27-7 0,23 27-2 16,-34-23-2-16,34 23 0 0,-39-7 0 0,39 7 0 16,-46 13 0-16,20 1 0 0,-1 5 0 0,-1 4 0 15,1 7 0-15,1 2 0 0,2-1 0 0,5 3 0 16,7 1 0-16,3-2 0 0,7-1 0 0,6-4 0 15,4-3 0-15,-8-25 0 0,32 39-22 0,-5-22-24 16,-27-17-26-16,64 23-71 0,-64-23-168 16,49-17-316-16,-15 13 45 0,3-10 339 15</inkml:trace>
  <inkml:trace contextRef="#ctx1" brushRef="#br3" timeOffset="204063.5595">12263 11663 1312 0,'0'0'207'0,"0"0"-154"0,0 0-9 16,0 0 3-16,0 0-5 0,0 0-8 0,-34 9-7 15,34-9 4-15,-26 31 2 0,26-31 3 16,-27 41-8-16,27-41-2 0,-23 44-4 0,23-44 0 16,-17 46-5-16,9-18 2 0,3 0-8 0,2 2 1 15,-1 5-7-15,2 0 1 0,1 1-5 16,1 4-11-16,-2 2 22 0,2 1-23 0,0 1 21 16,2-6-7-16,-2-1-6 0,1-5 5 0,3 0-4 15,-4-32 3-15,10 40-3 0,-10-40 1 0,0 0-2 16,27 21 0-16,-27-21 0 0,0 0 0 0,27-8 2 15,-27 8 1-15,17-27 3 0,-17 27-4 0,18-47 4 16,-11 18-4-16,0-2 3 0,0-3-3 0,0 1-11 16,2 1 24-16,0 0-23 15,-2 3 23-15,4 2-9 0,-2-3-6 0,1 5 5 16,1 1-3-16,-11 24 2 0,23-30-1 0,-23 30-1 16,28-11-1-16,-28 11-1 0,32 7 2 0,-32-7-2 15,36 27 4-15,-36-27-2 0,35 42 2 0,-19-16-2 16,-2 4-10-16,-2 0 10 0,1 0-8 0,-6 0 22 15,-2-2-10-15,-3-1 11 0,-4-2-10 0,-5-1-2 16,7-24 4-16,-26 46-5 0,26-46 2 16,-43 42-3-16,17-24 2 0,-5-1-1 0,1-4-3 15,0-3-6-15,0-4-6 0,4-1-13 0,-1-9-14 16,27 4-16-16,-43-15-23 0,43 15-37 0,-28-29-50 16,28 29-87-16,-7-26-148 0,9 0-114 15,23 15 155-15,-25-28 361 0</inkml:trace>
  <inkml:trace contextRef="#ctx1" brushRef="#br3" timeOffset="204594.997">12901 12041 1201 0,'-54'-7'187'0,"54"7"-91"15,0 0-17-15,-28 18 0 0,28-18-17 16,-30 16-10-16,30-16-10 0,-28 32-18 15,28-32 29-15,-30 40-34 0,30-40 24 0,-29 46-15 16,29-46-6-16,-21 44 0 0,21-44-4 0,-11 42-4 16,11-42-8-16,7 34-6 0,-7-34 0 0,25 23 0 15,-25-23 0-15,43 8 0 0,-18-9 0 0,3-5 0 16,7-4 0-16,1-8 0 0,-3 0 0 0,3-3 0 16,-6-2 0-16,2-1 0 0,-6-1 0 15,1-3 0-15,-6-2-10 0,0 2 19 0,-1-2-10 16,-4 3 3-16,-16 27-2 0,25-45 0 0,-25 45 0 15,12-32 0-15,-12 32 0 0,0 0 0 0,9-26 0 16,-9 26 0-16,0 0-1 0,0 0-2 0,0 0-2 16,0 0 2-16,-12 37-2 0,4-13 4 15,-2 17-5-15,-3 6-8 0,-3 6 22 16,-1 12-18-16,-1 4 19 0,-3 1-4 0,1 6-9 16,-1 7 8-16,2 1-8 0,1-1 9 0,0 0-8 15,0-11 10-15,1-3-8 0,-1-4-3 0,-3-7 20 16,3-5-19-16,-1-11 16 0,1-6-13 0,5-12 0 15,13-24 0-15,-24 28 0 0,24-28 0 0,0 0 0 16,0 0 0-16,0 0 0 0,-25-37 0 0,20 6 0 16,-1-8 0-16,6-5 0 0,0-4 0 15,0 1 0-15,0-1 0 0,4 1 0 0,-1 1 0 16,1-2 0-16,1 3 0 0,4-5 0 0,2 4 0 16,1-1 0-16,2 5 0 0,0 5 0 15,6 1 0-15,3 8 0 0,-2-2-31 0,9 9-32 16,-8-14-57-16,27 31-134 0,-33-22-360 0,25 3 0 15,1 9 264-15</inkml:trace>
  <inkml:trace contextRef="#ctx1" brushRef="#br3" timeOffset="262978.6619">14583 11730 500 0,'0'0'73'0,"27"-20"-19"0,-27 20 25 16,0 0 14-16,16-31 2 0,-16 31-9 0,0 0-12 16,10-29-11-16,-10 29-3 0,-3-26-5 0,3 26 4 15,-13-30 2-15,13 30 3 0,-17-39-5 0,17 39-3 16,-27-38-10-16,6 11-2 0,21 27-9 0,-37-49-4 15,37 49-12-15,-34-48-5 0,34 48-9 16,-30-40 4-16,30 40-2 0,-25-32 2 0,25 32 3 0,0 0 0 16,-34-14-1-16,34 14-1 0,-26 14-4 0,26-14-5 15,-36 48 5-15,15-8-3 0,0 13 8 0,-6 9-7 16,-1 8 9-16,-2 6-13 0,-2 1 8 0,2 1-13 16,2-8 11-16,1-1-11 0,6-7 9 0,5-1 6 15,5-4-26-15,8-6 21 0,3-6-37 0,8-4-5 16,0-13-28-16,16 16-48 0,-24-44-64 0,41 58-99 15,-41-58-143 1,30 32-79-16,6-4 270 0</inkml:trace>
  <inkml:trace contextRef="#ctx1" brushRef="#br3" timeOffset="263393.7335">13866 12101 1546 0,'0'0'59'0,"-27"-12"-24"0,27 12-17 0,0 0-1 16,0 0 0-16,34-32 11 0,-6 20-2 0,4-6 0 16,9 1-9-16,1-3-5 0,6 1-9 0,0 3 0 15,-2 4-4-15,-2-1 3 0,-1 10-1 0,-4-1 0 16,-2 4 0-16,-3 7 0 0,-6 1 0 0,-28-8-1 16,44 22 1-16,-44-22-2 0,32 32 2 0,-32-32-1 15,21 37 4-15,-21-37-3 0,7 39 3 0,-5-9 11 16,-4 0-28-16,-1-4 30 0,-2 6-29 0,5-32 13 15,-20 47 3-15,20-47-1 0,-19 44 8 0,19-44-3 0,-16 32 2 0,16-32-5 16,0 0-4-16,0 0 1 0,0 0-2 0,0 0 0 16,0 0 1-16,0 0 1 0,0 0 0 0,0 0 2 15,23-25-2-15,-9 1 1 0,4-6-4 0,-1-9-9 16,5 2 23-16,-1-2-24 0,2 2 25 0,0 7-12 16,-4-1-5-16,-1 4 6 0,-4 3-4 15,-14 24 2-15,27-32 0 0,-27 32-1 0,0 0-1 16,30-16 0-16,-30 16-4 0,0 0-6 0,0 0-6 15,34 21-14-15,-34-21-13 0,26 23-31 0,-26-23-22 16,32 23-35-16,-32-23-40 0,41 14-36 0,-41-14-47 16,46-12-81-16,-4 21-71 0,-42-9 303 0</inkml:trace>
  <inkml:trace contextRef="#ctx1" brushRef="#br3" timeOffset="263565.782">15198 11804 984 0,'28'5'157'0,"-28"-5"-58"0,0 0-18 16,-30 3-9-16,30-3-14 0,-21 27-18 0,10-2 1 15,11-25-2-15,-32 56 10 0,11-24-4 16,9 8 1-16,-6-5-12 0,7 9-25 0,-3 0 22 16,5-1-32-16,0-3 23 0,2-8-9 0,4-4-10 15,3-3-2-15,0-25-5 0,12 33-4 0,-12-33-18 16,25 14-16-16,-25-14-35 0,34-7-35 0,3 11-73 16,-28-38-67-16,28 3-281 0,-2 6 60 0,-19-26 363 15</inkml:trace>
  <inkml:trace contextRef="#ctx1" brushRef="#br3" timeOffset="263690.7196">15261 11571 1413 0,'-30'-9'32'0,"30"9"-18"15,0 0-9-15,0 0-5 0,0 0-18 16,0 0-40-16,0 0-51 0,9 29-85 0,-9-29-151 16,29 12-114-16,11 13 179 0</inkml:trace>
  <inkml:trace contextRef="#ctx1" brushRef="#br3" timeOffset="263925.1015">15924 11888 1377 0,'-32'-16'44'0,"5"13"-6"16,27 3 12-16,-51-4 13 0,51 4-6 16,-58-3-9-16,31 6-5 0,-8-4-3 0,6 4-2 15,-4-1-3-15,4 8-4 0,-1-1-2 16,5 7-3-16,1 0-4 0,24-16-5 0,-38 44-8 15,26-18-2-15,3 4-7 0,6 0 3 0,4 2-5 16,6 3-15-16,6-5 24 0,5-5-26 0,6-4 20 16,6-9-15-16,13-1-10 0,1-11-22 0,16-2-10 15,-3-16-13-15,17 8-21 0,-13-29-9 0,25 18-87 16,-29-34-58-16,25 8-166 0,-6 12-80 16,-20-31 272-16</inkml:trace>
  <inkml:trace contextRef="#ctx1" brushRef="#br3" timeOffset="264112.5778">16524 11282 1307 0,'0'0'116'0,"-53"36"-29"0,41-1-6 0,-13-2-18 15,11 15-8-15,-8-2-24 0,8 12 2 16,-7 2-12-16,5 5 4 0,2 0-16 0,0 4 4 16,3-2-15-16,1-4 7 0,1-1-9 0,0-6-21 15,2 2 21-15,1-7-27 0,6-2 12 0,-5-10-28 16,12 0-16-16,-7-39-23 0,9 51-52 0,-9-51-58 15,0 0-164-15,27 25-134 0,-27-25 118 0,0 0 376 16</inkml:trace>
  <inkml:trace contextRef="#ctx1" brushRef="#br3" timeOffset="264409.4842">16161 11754 1551 0,'-19'39'103'16,"19"-39"-50"-16,0 0-14 0,-4 25 0 0,4-25-4 15,41 10-4-15,-8-8-2 0,6-7 0 16,9-2-5-16,4-6-3 0,6-1-9 0,1-2-4 16,-3-1-6-16,-4 3 0 0,-6 0-3 0,-4 1 1 15,-5 3 0-15,-8 3 0 0,-5 3 1 0,-24 4-1 16,27 0 1-16,-27 0 0 0,0 0 2 0,0 0 2 16,0 0 1-16,-9 41-2 0,9-41 1 15,-26 46-4-15,6-17 1 0,-3 3-4 0,-2 3 4 16,0 4-5-16,1-2 4 0,-1 4-8 15,4-4 5-15,3-2-5 0,2-2-19 0,16-33 21 16,-18 46-35-16,18-46 15 0,4 28-16 0,-4-28-13 16,0 0-21-16,44 21-61 0,-40-49-64 0,38 28-132 15,-8-24-213-15,-8-22 71 0,22 23 440 0</inkml:trace>
  <inkml:trace contextRef="#ctx1" brushRef="#br3" timeOffset="264565.8238">16804 11409 1551 0,'-46'0'117'16,"21"14"-50"-16,-1-7-29 0,26-7-6 0,-27 16-14 16,27-16-10-16,0 0-9 0,0 0-2 0,7 30-9 15,-7-30-10-15,37 12-18 0,-37-12-27 0,66 6-40 16,-40-24-65-16,31 34-96 0,-25-28-74 16,14 8-147-16,16 22 182 0,-27-32 307 0</inkml:trace>
  <inkml:trace contextRef="#ctx1" brushRef="#br3" timeOffset="265128.477">17217 11636 1255 0,'-36'48'182'0,"-3"-39"-75"16,15 15-17-16,-14-11-12 0,12 11-16 0,-8-6-21 0,8 8-5 15,-3-4-5-15,8 2 0 16,0 4-9-16,7-1-5 0,1 1-10 0,8-2-1 16,5-26-8-16,2 46 3 0,-2-46-6 0,19 37 0 15,-19-37-1-15,34 28-1 0,-34-28-3 0,46 11-1 16,-18-11-9-16,-1-7 1 0,1 3 5 0,-3-4-2 15,-25 8 5-15,42-25-5 0,-42 25 1 0,39-37 2 16,-39 37 8-16,34-42 1 0,-20 17 4 0,-2-1-2 16,3-1 4-16,-3 1-3 0,2-4 4 15,0 2-4-15,1-4 5 0,0-2-5 0,1 1 6 16,4 5-1-16,-4 1 7 0,-16 27 1 0,26-30 6 16,-26 30 0-16,0 0 0 0,0 0 1 15,0 0 0-15,25 0 0 0,-25 0 0 0,0 0 1 16,7 39-5-16,-7-39 1 0,0 44-5 0,0-44 1 15,-1 41-6-15,1-41 0 0,3 30-3 16,-3-30-1-16,7 23-2 0,-7-23-1 0,0 0 1 16,23 28 0-16,-23-28-2 0,0 0 3 0,32 7-3 15,-32-7 2-15,0 0-1 0,25 7 1 0,-25-7-1 16,0 0 1-16,0 0 1 0,0 0-1 0,0 0 0 16,0 0 1-16,0 0 1 0,-5 23 0 0,5-23 0 15,0 0-1-15,0 0-1 0,-25 19-1 0,25-19 2 16,0 0-1-16,0 0 0 0,0 0 0 15,0 0-2-15,0 0-2 0,0 0 2 16,0 0 0-16,0 0 2 0,0 0-1 0,33-35 1 16,-33 35-1-16,34-32 1 0,-34 32 0 0,37-37 1 15,-37 37-1-15,41-37 2 0,-41 37-2 0,39-30 3 16,-39 30 1-16,28-12-2 0,-28 12-2 0,0 0 0 16,29 2 0-16,-29-2 0 0,0 0 0 0,12 30 0 15,-12-30 0-15,0 40 0 0,-4-17 0 16,-1 5 0-16,-2-3 0 0,0-2 0 0,7-23 0 15,-5 42-2-15,5-42-23 0,-2 30-18 0,2-30-14 16,0 0-30-16,0 0-59 0,28 30-161 0,-28-30-306 16,0 0 51-16,27-23 358 0</inkml:trace>
  <inkml:trace contextRef="#ctx1" brushRef="#br3" timeOffset="265847.3292">18837 11654 1009 0,'0'0'40'0,"-23"-30"1"0,23 30 21 0,0 0 17 16,-39-37 5-16,39 37-12 0,0 0-14 0,-28 0-9 16,28 0-1-16,-28 9-2 0,28-9-7 0,-31 21-2 15,31-21-6-15,-26 42-1 0,26-42-6 16,-23 51 3-16,12-21-7 0,6-2 4 0,-4 4-5 16,7-2 3-16,2-2-5 0,4 0 0 0,-4-28-8 15,19 41-1-15,-19-41-6 0,41 32 1 16,-13-24-1-16,2-2 1 0,4-6-2 0,2-6 1 15,1-2 0-15,0-5-2 0,-2-3 3 0,-6-1-2 16,-5-4 1-16,-24 21-2 0,34-41 4 0,-34 41-5 16,14-44 4-16,-14 44-5 0,-7-47-1 0,-2 20-8 15,-5 1-3-15,-7 3-6 0,21 23 2 0,-46-41-1 16,46 41 5-16,-48-28-3 0,48 28-1 16,-42-14-4-16,42 14-7 0,-27-5-15 15,27 5-26-15,0 0-18 0,0 0-23 0,0 0-13 16,44 28-17-16,-44-28-42 0,61 0-143 0,-15 16-95 15,-16-28 178-15</inkml:trace>
  <inkml:trace contextRef="#ctx1" brushRef="#br3" timeOffset="266066.2675">19859 11245 1218 0,'-26'-26'240'0,"-8"12"-214"0,-7 0-17 16,6 3 29-16,-10 1-12 0,8 13 18 0,-9-3-7 15,7 11 1-15,-9-1 21 0,9 13-33 16,-3 2 24-16,8 14-37 0,1 1 4 0,4 15 6 16,3 1-11-16,5 4 6 0,5 3-12 15,5 3 4-15,6-3-12 0,5 0 5 0,7-3-12 16,3-5 2-16,6-2-25 0,2-13-11 0,10 1-48 16,-28-41-26-16,52 63-61 0,-52-63-172 0,24 12-156 15,3 4 2-15,-27-16 431 0</inkml:trace>
  <inkml:trace contextRef="#ctx1" brushRef="#br3" timeOffset="266222.5187">19211 11617 1402 0,'-30'-28'332'0,"30"28"-235"16,-27-4-38-16,27 4-15 0,0 0-16 16,0 0-14-16,0 0-5 0,37 0-3 0,1-5 0 15,11-6-2-15,17-6-3 0,10-1-9 0,12-1-19 16,-1-9-44-16,19 21-114 0,-36-11-361 15,22-1-79-15,-6 1 86 0</inkml:trace>
  <inkml:trace contextRef="#ctx1" brushRef="#br3" timeOffset="266986.8365">20256 11920 1158 0,'39'-35'93'16,"-37"5"-32"-16,-2 30 7 0,12-44 22 16,-12 44 1-16,12-32-20 0,-12 32-18 0,0 0-3 15,7-26-4-15,-7 26-3 0,0 0-6 0,0 0-8 16,0 0-7-16,0 0-8 0,0 0-6 0,-28 10-6 15,28-10 0-15,-19 30-2 0,19-30 4 0,-23 42-2 16,10-15 3-16,1 1-1 0,-2 2 4 0,1 2-6 16,-1-1 4-16,2-1-5 0,-1-3 4 0,4-3-4 15,9-24-11-15,-17 36 15 0,17-36-13 16,0 0 16-16,-7 24 0 0,7-24-1 0,0 0-1 31,0 0 1-31,0 0 0 0,0 0 2 0,7-33 12 16,-7 33-14-16,16-48-3 0,-4 16-4 0,2-4 0 15,-1-5 0-15,3-1 0 0,-2-2 0 0,3 1 0 16,-1 3 0-16,-1 1 0 0,0-1 0 0,-2 6 0 16,-3 3 0-16,3 8 0 0,-13 23 0 15,19-29 0-15,-19 29 0 0,0 0 0 0,0 0 0 16,27-3-1-16,-27 3-1 0,0 0-1 0,30 30-3 16,-30-30-3-16,27 28-4 0,-27-28-2 0,35 33-1 15,-35-33 1-15,50 30-3 0,-22-21 2 0,6 2-1 16,-4-2-2-16,5-2-3 0,-1-6 0 0,1 3-3 15,1-4 3-15,-1 0 3 0,-3-4 5 0,-4-1 7 16,-3 0 3-16,-25 5 3 0,32-11 5 16,-32 11 13-16,0 0 13 0,0 0 5 0,0 0 0 15,0 0-9-15,0 0-10 0,-30-14-1 0,30 14-1 16,-41 11-2-16,41-11 1 0,-48 24-3 0,22-6 0 16,-1 0 0-16,2 1 2 0,2 7-2 0,2-1 3 0,3 0-9 15,4 1-4-15,0 1 0 0,5-1 0 16,4-1 0-16,5-25 0 0,2 40 0 0,-2-40 0 15,17 37 0-15,-17-37 0 0,30 25 0 0,-30-25 0 16,52 7 0-16,-20-9 0 0,5-7 0 0,0-3 0 16,2-6 0-16,0-3 0 0,-2-2 0 0,-3-3 0 15,-4-4 0-15,-2 0 0 0,-6 0 0 0,-7 0 0 16,-2 4 0-16,-8-2 0 0,-3 3-11 0,-6-3-17 16,4 28-4-16,-10-48-10 0,10 48-10 15,-25-39-13-15,25 39-12 0,-34-22-11 16,34 22-7-16,-32 0-13 0,32 0-24 0,-26 21-19 15,26 5-31-15,0-26-19 0,-21 28-81 0,35 7-77 16,-14-35 218-16</inkml:trace>
  <inkml:trace contextRef="#ctx1" brushRef="#br3" timeOffset="267336.6219">21501 11751 1134 0,'-30'-35'291'16,"30"35"-125"-16,0 0-61 0,-36-2-25 0,12-5-21 15,24 7-20-15,-45-4-9 0,45 4-5 0,-48 0-3 16,48 0-1-16,-46 11-6 0,46-11 0 0,-47 23-4 16,47-23 3-16,-48 38-2 0,23-11-4 0,2 1-8 15,3 4 0-15,3 1 0 0,3-1 0 16,3 0 0-16,6-6 0 0,5-26 0 0,5 42 0 16,-5-42 0-16,27 30 0 0,-27-30 0 0,44 14 0 15,-12-14 0-15,3-7 0 0,6-5 0 0,1-7 0 16,3-8 0-16,-1-3 0 0,0-3 0 0,-5-1 0 15,-3-1 0-15,-8 2 0 0,-3-1 0 0,-6 2 0 16,-5 4 0-16,-14 28 0 0,18-44 0 16,-18 44 0-16,2-24 0 0,-2 24 0 0,0 0 0 15,0 0 0-15,-30 1 0 0,30-1 0 0,-32 34 0 16,14-9 0-16,-3 4 0 0,0 3 0 16,5 2-15-1,0-4-22-15,9 3-21 0,-2-10-22 0,18 16-56 16,-9-39-78-16,21 44-148 0,-21-44-209 0,35 24 86 15,4 1 397-15</inkml:trace>
  <inkml:trace contextRef="#ctx1" brushRef="#br3" timeOffset="267692.9602">22006 11783 1405 0,'-36'-30'181'15,"36"30"-85"-15,-39-32-22 0,39 32-15 0,-44-25-16 16,44 25-12-16,-46-10-6 0,46 10-3 15,-41 7-1-15,41-7-2 0,-42 26-4 0,42-26 0 16,-38 44-3-16,23-17 2 0,0 1-8 0,3 2 3 16,3 1-9-16,4-1 0 0,5-3 0 0,0-27 0 15,14 37 0-15,-14-37 0 0,35 19 0 0,-10-17 0 16,4-4 0-16,1-5 0 0,2-5 0 0,3-6 0 0,-1-7 0 16,1-1 0-16,0-7 0 0,-1-3 0 0,-4-2 0 15,2-3 0-15,-2-1 0 0,-1-4 0 16,-5 2 0-16,-1-2 0 0,-3 4 0 0,-1 1 0 15,-1 1 0-15,0 5 0 0,-2 3 0 0,-16 32 0 0,17-32 0 16,-17 32 0-16,0 0 0 0,0 0 0 0,0 0 0 16,-24 48 0-16,6-11 0 0,-7 7 0 0,-1 7 0 15,-1 4 0-15,-3 4 0 0,3-2 0 0,2 4 0 16,2-11-35-16,13 3-38 0,-6-23-52 16,34 24-181-16,-18-54-322 0,14 39 48 0,-14-39 281 15</inkml:trace>
  <inkml:trace contextRef="#ctx1" brushRef="#br3" timeOffset="268537.5633">22930 11740 1194 0,'0'0'160'0,"-16"-26"-46"0,16 26-21 0,-23-32-18 16,23 32-23-16,-32-28-11 0,32 28-9 0,-39-18 1 15,39 18-2-15,-44-5-3 0,44 5-4 0,-42 9-6 16,42-9-2-16,-41 21 0 0,41-21-1 0,-41 35 0 16,22-10 4-16,-3 1-4 0,3 2 4 0,-1 6-6 15,4 1 2-15,0 2-6 0,4-3-9 16,3-3 0-16,6-4 0 0,3-27 0 0,9 38 0 15,-9-38 0-15,23 29 0 0,-23-29 0 16,33 16 0-16,-33-16 0 0,37 3 0 0,-37-3 0 16,39-9 0-16,-39 9 0 0,46-28 0 0,-21 9 0 15,0-4-2-15,0-4-3 0,3-3 0 0,-1-1 3 16,-1 1-1-16,1-2 4 0,-6 4-3 0,-3-2 5 16,-4 7-4-16,-14 23 2 0,18-35-1 15,-18 35 2-15,0 0-2 0,1-25 5 0,-1 25 0 16,0 0-2-16,0 0-3 0,0 0 0 0,0 0 0 15,-30 7 0-15,30-7 0 0,0 0 0 0,0 0 0 16,0 0 0-16,-12 30 0 0,12-30 0 0,0 0 0 16,0 0 0-16,28 16 0 0,-28-16 0 0,34 0 0 15,-34 0 0-15,48-3 0 0,-23 1 0 16,-1 0 0-16,1-2 0 0,0 4 0 16,-25 0 0-16,41 2 0 0,-41-2 0 0,30 7 0 15,-30-7 0-15,0 0 0 0,0 0 0 0,17 28 0 16,-17-28 0-16,-3 27 0 0,3-27 0 0,-16 32 0 15,16-32 0-15,-27 38 0 0,27-38 0 0,-33 44 0 16,15-19 0-16,18-25 0 0,-30 42 0 0,30-42 0 16,-23 35 0-16,23-35 0 0,-11 25 0 15,11-25 0-15,0 0 0 0,0 0 0 0,0 0 0 16,34 5 0-16,-34-5 0 0,35-26 0 0,-35 26 0 16,52-44 0-16,-24 18 0 0,6-3 0 0,-4 3 0 15,-2 0 0-15,1 4 0 0,-5 1 0 16,-24 21 0-16,41-30 0 0,-41 30 0 0,25-8 0 15,-25 8 0-15,0 0 0 0,9 29 0 0,-9-29 0 16,-7 46 0-16,-2-11 0 0,0-1 0 16,-2 1 0-16,4-1 0 0,7-34-24 0,-5 56-111 15,5-56-117-15,0 0-364 0,3 30-11 0,-3-30 235 16</inkml:trace>
  <inkml:trace contextRef="#ctx1" brushRef="#br3" timeOffset="268943.82">22245 12316 1447 0,'-20'-40'188'0,"20"40"-103"0,0 0-31 0,0 0-6 16,0 0-13-16,0 0-13 0,0 0-14 0,-7 23-1 15,2 8-4-15,-2 6 5 0,-2 6-4 0,0 4 4 16,-3 1-9-16,-3 8 6 0,1 4-10 0,0 0 7 16,-2 0-8-16,2-4 5 0,3-3-14 0,-1-6 1 15,5 3-14-15,-2-10 1 0,9 4 0 0,-7-12-46 16,16 7-1-16,-9-39-77 0,10 53-93 16,-10-53-262-16,-8 26-14 0,8-26 289 15</inkml:trace>
  <inkml:trace contextRef="#ctx1" brushRef="#br3" timeOffset="269147.0249">21875 12702 1694 0,'0'0'114'0,"0"0"-85"16,0 0-21-16,8 25-5 0,-8-25 0 0,31 5-2 15,-7-3-1-15,5-4 0 0,6-2-5 0,8-1-7 16,3-6-11-16,9 4-16 0,-6-8-17 0,15 9-18 15,-15-15-21-15,17 21-28 0,-23-23-25 16,15 30-14-16,-26-21-19 0,12 19-41 16,-16 10-111-16,-28-15-12 0,34 17 312 0</inkml:trace>
  <inkml:trace contextRef="#ctx1" brushRef="#br3" timeOffset="269553.2485">22549 12714 802 0,'-23'46'291'0,"-12"-46"-104"16,26 25-39-16,-23-24-22 0,32-1-26 0,-28 23-21 15,28-23-18-15,0 0-16 0,-30 30-7 0,30-30-8 16,0 0-6-16,0 0-7 0,-11 27-3 0,11-27-5 15,0 0 1-15,11 26-3 0,-11-26-3 16,0 0-2-16,26 27-1 0,-26-27-2 0,27 10 1 16,-27-10 0-16,32 0-1 0,-32 0 0 0,40-12 0 15,-40 12-2-15,47-25-1 0,-21 11 1 16,-26 14-1-16,43-35 2 0,-43 35-1 0,37-39 5 16,-37 39-3-16,33-40 3 0,-33 40-2 0,27-37 1 15,-27 37-3-15,18-30 1 0,-18 30-7 16,0 0-7-16,0 0-4 0,0 0-2 0,0 0 1 15,0 0 2-15,0 0 0 0,0 0-2 0,-13 40 4 16,-1-6-2-16,-4 6 11 0,-1 8-2 0,-4 8 11 16,-2 6 10-16,-1 3-23 0,-6 2 31 0,3 3-17 15,-3-1 10-15,4-2 9 0,2-6-7 0,3-6 5 16,1-6-9-16,5-6 7 0,2-12-16 0,7-6 2 16,8-25-6-16,-11 32 2 15,11-32-2-15,0 0 0 0,0 0 0 0,0 0 1 16,0 0 0-16,12-32 2 0,-12 32 2 0,25-49-4 15,-12 15 6-15,1-1-8 0,-4-4 11 0,3 4-3 16,-4-4 7-16,1 4-4 0,3-5 0 0,-3 1-8 16,4-2 3-16,1-3-8 0,0 2-12 0,1 3 17 15,4 8-39-15,-6 1 13 0,-14 30-48 0,28-46-53 16,8 48-123-16,-36-2-344 0,26-34 60 16,5 27 247-16</inkml:trace>
  <inkml:trace contextRef="#ctx1" brushRef="#br3" timeOffset="269912.7938">23123 12674 1749 0,'-28'-4'104'16,"28"4"-46"-16,-36 14-15 0,36-14-8 0,-28 23-13 16,28-23-6-16,-28 30-4 0,28-30-4 0,-20 37-8 15,20-37 0-15,-14 44 0 0,9-19 0 0,-2 3 0 16,0 2 0-16,-2 0 0 0,0 2 0 0,0 1 0 15,0-1 0-15,-1-4 0 0,4-3-3 0,6-25 6 16,-14 37-3-16,14-37 0 0,0 0 0 16,0 0 0-16,0 0 0 0,0 0-2 15,0 0 0-15,0 0 2 0,0 0-1 0,27-46-9 16,-11 14 18-16,5-7-22 0,0 1 19 0,2-3-8 16,0-1-2-16,-2 1 7 0,-1 4-5 0,-4 0 7 15,-2 2-7-15,-3 0 5 0,-1 1-5 0,1 3 4 16,-2-1-3-16,-9 32 3 0,9-39-3 0,-9 39-1 15,0 0-2-15,0 0-5 0,0 0-6 16,0 0-7-16,0 0-8 0,0 0-8 0,0 0-9 16,19 25-16-16,-19-25-22 0,28 18-33 0,-28-18-58 15,41 3-97-15,-41-3-242 0,34-3 40 0,-1 17 344 16</inkml:trace>
  <inkml:trace contextRef="#ctx1" brushRef="#br3" timeOffset="270287.797">23422 12705 1430 0,'-42'7'155'0,"42"-7"-70"15,-34 34-21-15,34-34-6 0,-21 30-23 0,21-30-11 16,-9 30-9-16,9-30-1 0,13 26 1 0,-13-26 2 16,33 14 1-16,-8-12-1 0,7-5 2 15,7-6-2-15,3-2 1 0,4-5-2 0,4-3-1 16,0 0-7-16,-3-3-2 0,-6 1-6 0,-7-2 1 15,-6-1-1-15,-28 24 0 0,39-41 0 0,-28 15 0 16,-4-1 0-16,-5 3 0 0,-4-3-7 16,2 27-1-16,-25-42-9 0,25 42 0 0,-48-37-6 15,20 27 5-15,-6 2 1 0,-3 10 9 0,0 4 6 16,-4 8 3-16,-1 9 6 0,-1 3-2 16,-3 13 9-16,0 6 0 0,4 7 11 0,-3 2-1 15,10 2 3-15,1-3-27 0,9 4 0 0,6-4 0 16,8-2 0-16,9-9 0 0,11-5 0 0,4-5 0 15,8-8 0-15,7-8 0 0,6-9 0 0,8-3 0 16,6-8 0-16,7-8 0 0,2-9 0 0,10 3-57 16,-3-14-22-16,28 29-264 0,-19-34-295 15,3 2 31-15,-9 3 285 0</inkml:trace>
  <inkml:trace contextRef="#ctx1" brushRef="#br3" timeOffset="270428.5082">24212 13028 2047 0,'-24'1'0'0,"24"-1"0"0,0 0 0 15,0 0 0-15,0 0 0 0,-11-28 0 0,11 28 0 16,23-30-48-16,-19 0-106 0,34 18-361 0,-38 12-144 16,23-37 55-16</inkml:trace>
  <inkml:trace contextRef="#ctx1" brushRef="#br4" timeOffset="285358.001">1261 12746 1057 0,'-37'-9'216'0,"-5"18"-193"16,-3 5 7-16,5 14 7 0,-8 6-1 0,9 17 14 15,-13 5-10-15,8 20-11 0,-11 1 27 0,6 18-24 16,-6-3 20-16,9 8-9 0,-2 4-25 0,11 2 9 16,5 5-25-16,7-2 13 0,9 2-3 0,7-3-18 0,13-8 18 15,10-1-21-15,12-10 2 0,12-9 12 16,15-15-11-16,11-12 8 0,10-15-8 0,11-13 4 15,3-14-1-15,8-10 0 0,3-16 4 0,8-15-4 0,2-20 7 0,1-17-7 16,0-17 14-16,0-8-3 0,-13-12 16 16,-5 0 3-16,-16-3-19 0,-12 0 10 0,-16 1-17 15,-13 2 4 1,-13 2 15-16,-13-2-16 0,-11 5 8 0,-7-5-19 16,-16 9-8-16,-9 2 10 0,-13 3-24 15,-14 4 15-15,-6 15-15 0,-13 6-14 0,3 25-4 0,-17 10-17 16,5 31 0-16,-12 10-4 0,11 35-15 0,-20 0-24 15,21 38-74-15,-29-5-208 0,10 8-92 0,16 24 219 16</inkml:trace>
  <inkml:trace contextRef="#ctx1" brushRef="#br4" timeOffset="294297.3706">1077 11996 423 0,'0'0'170'15,"30"-29"-81"-15,-30 29-19 0,0 0-5 16,25-37-12-16,-25 37-4 0,16-26 1 0,-16 26 6 16,0 0 8-16,14-25 8 0,-14 25 1 0,0 0-10 15,-25-28-10-15,25 28-10 0,-26-7-8 0,26 7-3 16,-39 4-2-16,39-4 0 0,-46 17-2 0,46-17 3 16,-52 36-3-16,29-10 2 0,-7 2-7 0,4 7 3 15,-6 2-8-15,5 11-12 0,-1-2 26 16,3 3-27-16,2-5 24 0,5-5-13 0,6-13-10 15,12-26 1-15,-9 27-5 0,9-27 0 0,0 0-2 16,27 3 1-16,-27-3 2 0,44-16-1 0,-18-1 5 0,10-10-2 16,3-8-12-16,3-9 25 0,6-7-27 0,2-2 21 15,-2-7-7-15,-1 7-7 0,-6-3 7 0,-5 3-7 16,-8 7 7-16,-7 4-5 0,-8 3 8 16,-5 4-2-16,-4-2 6 0,-4 2-6 0,-2 1 2 31,0 3-6-31,-3 8 2 0,5 23-1 0,-12-30 5 15,12 30-1-15,0 0 3 0,0 0-3 0,0 0-3 16,-25 5-1-16,25-5-5 0,-12 51 3 0,4 2-3 0,1 12 6 16,0 4-8-16,0 3 8 0,2-7-16 0,3-10-3 15,7 0-27-15,1-17-14 0,15 5-55 16,-21-43-52-16,57 56-135 0,-57-56-292 0,60 19 60 16,-14-3 407-16</inkml:trace>
  <inkml:trace contextRef="#ctx1" brushRef="#br4" timeOffset="297024.7251">1171 13623 1259 0,'0'0'138'0,"0"0"-101"16,0 0-13-16,0 0 4 0,28-5 10 0,-28 5 8 16,0 0-5-16,34-25-6 0,-34 25-9 0,25-14-4 15,-25 14-6-15,26-14-3 0,-26 14-6 0,30-21 0 16,-30 21 0-16,32-25 1 0,-32 25 1 0,32-25 2 15,-32 25-2-15,30-31 4 0,-30 31-2 16,27-35 1-16,-27 35-5 0,23-36 2 0,-23 36-5 16,18-44 5-16,-18 44-1 0,5-40 2 0,-5 40 1 15,-9-35 0-15,9 35-3 0,0 0 2 0,-41-23-4 16,41 23 1-16,-49 7-2 0,17 5-3 16,-5 9 1-16,-6 7-4 0,1 9 8 0,-4 4 0 15,-2 6 9-15,0 4-1 0,2 4 10 0,3 0-5 16,6-1 2-16,4 3-13 0,6-5-9 15,4-4 0-15,11-6 0 0,6-7 0 0,12-6 0 16,9-5 0-16,10-8 0 0,11 2 0 0,10-11 0 16,12-4-8-16,6-11-25 0,14-7-29 0,-6-20-64 15,38 11-321-15,-26-26-199 0,9-4 36 0,-2-1 496 16</inkml:trace>
  <inkml:trace contextRef="#ctx1" brushRef="#br4" timeOffset="415795.1694">3211 13220 723 0,'-28'24'187'0,"28"-24"-66"15,0 0-23-15,-34 0-16 0,34 0-18 0,0 0-10 16,0 0-7-16,0 0-7 0,0 0-8 0,0 0-8 16,0 0-9-16,0 0-9 0,0 0-1 0,0 0-1 15,-19 36 3 1,19-36 3-16,3 45 2 0,1-15-1 0,1 9 10 15,2-2-6-15,2 14 8 0,-4-2-11 0,4 6 2 16,-2 1-14-16,-3 1 5 0,-1-1-8 16,-1-5 6-16,-2 2-8 0,0-7-2 0,0-2-5 0,-3-12-54 15,10 8-3-15,-7-40-58 0,9 51-37 0,-9-51-51 16,0 0-162-16,30 21-49 0,-30-21 263 0</inkml:trace>
  <inkml:trace contextRef="#ctx1" brushRef="#br4" timeOffset="416274.7195">2809 13068 1228 0,'-37'39'325'0,"0"-34"-271"0,37-5 7 0,-41 20-23 16,41-20-13-16,0 0-12 0,0 0-3 0,0 0-6 16,11 30 1-16,-11-30 3 0,51 15 4 15,-14-11-2-15,7-4 0 0,10-7-3 16,6-4-5-16,4-5-1 0,1-3-2 0,4-2-14 15,-3 0 11-15,-1 0-11 0,-3 1 29 0,-2 3-10 16,-5 1 13-16,-5 2-12 0,-4 3-3 0,-9 4-1 16,-3 4-1-16,-9 3 1 15,-25 0 4-15,37 12 1 0,-37-12 4 0,25 28 0 16,-13-3-18-16,-1 5 26 0,-1 8-27 0,-3 7 21 16,-1 4-8-16,-6 9-5 0,-4 2 5 0,-1 5-6 0,-4-2 10 15,0 4-11-15,-2-1 7 0,-3-3-7 16,2-1 5-16,0-4-5 0,1-5 9 0,2-8-8 15,5-8 7-15,3-7-6 0,1-30-12 0,9 34 28 16,-9-34-30-16,0 0 28 0,31 21-12 0,-31-21-2 0,31-4 0 16,-31 4-13-16,40-21 27 0,-13-2-28 0,-1-7 28 15,5-8-8-15,-1-3-9 0,0-5 10 16,-2 4-8-16,-3 3 7 0,-2 2-5 0,-5 11 6 16,-18 26-4-16,28-41 3 0,-28 41-4 0,0 0 2 15,0 0 0-15,0 0 0 0,0 0 2 0,0 0-3 16,0 0 3-16,23 53-6 0,-23-14 3 15,0 5-5-15,-4 4 0 16,1-1-10-16,-2-3 2 0,3-5-11 0,-2-4-17 16,6 0 19-16,0-10-38 0,8 8 1 0,-10-33-40 15,31 50-59-15,-31-50-68 0,38 19-195 16,-11-8-72-16,-27-11 179 0</inkml:trace>
  <inkml:trace contextRef="#ctx1" brushRef="#br4" timeOffset="416618.4715">4534 13561 1476 0,'0'0'48'0,"-35"34"-29"0,35-34-13 0,-16 39 7 16,16-39 1-16,0 28 5 0,0-28-4 16,0 0-3-16,21 26-3 0,-21-26-1 0,35 5 0 15,-8-8-1-15,7-8 0 0,5-1-4 0,1-7 1 16,3-1-4-16,1-3 3 0,-3-3-3 0,-4 1 8 15,0 2 1-15,-7-5 7 0,-1 9-1 16,-29 19 2-16,30-37-2 0,-30 37 5 0,0 0-4 16,-4-27 0-16,4 27-7 0,-30-8-4 0,30 8-4 15,-51 5-2-15,17 6 0 0,-1 6-2 0,-4 4 5 16,-2 4-3-16,2 3 3 0,4 4-2 0,1 0 5 16,4 3-2-16,7-5 5 0,3 0-6 0,6-2 5 15,7-4-7-15,7-24 0 0,2 48 0 16,-2-48-3-16,21 44-6 0,-21-44-7 15,39 42-26-15,-39-42-27 0,60 36-59 0,-60-36-77 16,82 10-169-16,-27-8-180 0,0-16 114 0,23 19 440 16</inkml:trace>
  <inkml:trace contextRef="#ctx1" brushRef="#br4" timeOffset="417024.7511">6208 13415 1223 0,'0'0'101'16,"-21"-28"-44"-16,21 28-3 0,0 0-4 0,-20-28-4 15,20 28-3-15,0 0-9 0,0 0-10 0,0 0-13 16,-34 21-5-16,34-21-5 0,-31 44 2 0,11-11-1 15,2 3 9-15,-3-1-2 0,5 2 9 0,0-2-7 16,2-3 2-16,7-6-9 0,7-26 1 0,-4 41-6 16,4-41 1-16,15 28-2 0,-15-28 2 15,30 23-1-15,-30-23 1 0,42 9 0 16,-15-9 0-16,3-2-1 0,2-3-1 0,1-2 3 16,-1-1 0-16,-3 1-1 0,-3 4 0 0,-26 3 0 15,37 0-1-15,-37 0 1 0,0 0 2 0,0 0-1 16,22 25 2-16,-22-25-2 0,-11 35 1 0,-1-12-2 15,-6 7 4-15,-3 0-5 0,-4 5 3 0,0-5 14 16,-2-4-29-16,4 1 23 0,23-27-40 16,-33 35-9-16,33-35-39 0,0 0-35 0,0 0-39 15,0 0-57-15,0 0-64 0,19-34-217 0,24 24 128 16,-20-38 362-16</inkml:trace>
  <inkml:trace contextRef="#ctx1" brushRef="#br4" timeOffset="417227.9505">6867 13389 1261 0,'-6'51'169'0,"-24"-34"-91"0,14 17-3 16,-10-9-18-16,6 12-12 0,-6-4-20 0,3 8-6 15,-4-1-7-15,6 4 10 0,-2-2-7 0,3-1 6 16,1-4-10-16,5-2-6 0,3-5-7 0,2-5 5 16,9-25-6-16,-2 33-18 0,2-33 23 0,0 0-43 15,16 27 21-15,-16-27-27 0,25 0-23 16,-25 0-19-16,50-30-99 0,-41-14-99 0,15 0-243 15,17 5 30-15,-21-28 479 0</inkml:trace>
  <inkml:trace contextRef="#ctx1" brushRef="#br4" timeOffset="417337.3277">6821 13160 834 0,'-31'-32'160'0,"31"32"-39"0,-46-21-15 0,46 21-43 16,-33 3-29-16,33-3-6 0,0 0-23 15,-29 22-28-15,29-22-54 0,0 0-56 0,31 38-128 16,-5-15-195-16,-26-23 56 0,66 27 400 0</inkml:trace>
  <inkml:trace contextRef="#ctx1" brushRef="#br4" timeOffset="417696.7049">7557 13311 938 0,'-23'27'329'0,"23"-27"-240"0,-37-2-27 0,11-5-6 15,26 7-5-15,-50-5-8 0,25 6-7 0,-10-2-5 16,3 8-1-16,-5-4-2 0,3 8 0 0,-1-4-3 15,3 12 2-15,-4 1-3 0,8 9 4 0,-2 1-5 16,3 7 1-16,4 2-10 0,7 0 2 0,4 0-10 16,5-2 3-16,9-4-8 0,6 1 3 15,-8-34-7-15,38 44 4 0,-10-34-2 0,9-6-1 16,6-10 3-16,8-6-2 0,2-13 4 0,2-5-2 16,-4-12 3-16,1-2-5 0,-3-7 7 0,1-5-6 15,-4-2 8-15,-3-2-7 0,-6 0 7 16,-5 0-8-16,-4 2 5 0,-5-2-6 0,-4 4-10 15,-3 5 21-15,-5 1-20 0,-4 8 19 0,-5 5-4 16,-2 7-5-16,0 30 3 0,-5-26-4 16,5 26 2-16,0 0 0 0,-27 30-3 0,9 1 5 15,-3 17-9-15,-6 12-4 0,-4 8 16 0,-3 3-22 16,4 1 11-16,0-7-16 0,12 2-21 0,2-12-4 16,14 3-28-16,-3-16-24 0,26 14-60 0,-23-29-62 15,41 22-109-15,-8-17-193 0,-7-20 105 0,26 20 417 16</inkml:trace>
  <inkml:trace contextRef="#ctx1" brushRef="#br4" timeOffset="418040.5248">8211 13280 1340 0,'-27'24'115'16,"27"-24"-61"-16,13 34 0 0,-13-34 3 0,23 30-11 15,-23-30-8-15,26 19-9 0,-26-19-7 0,34 7-7 16,-34-7-5-16,39-9-5 0,-39 9-4 0,44-19 2 16,-44 19-3-16,46-32 1 0,-46 32-2 0,39-42 1 15,-39 42-1-15,30-44 3 0,-30 44-3 16,23-44 3-16,-23 44-2 0,9-41 3 0,-9 41 0 16,-7-38 0-16,7 38-1 0,-21-27 0 15,21 27-3-15,-32-14 3 0,32 14-1 0,-48 11 4 16,20 3 6-16,-2 9 4 0,0 8 9 0,-4 3-5 15,4 12 8-15,0-2-13 0,1 10 3 0,3-3-8 16,1-1 1-16,4-5-8 0,5-2 3 0,7-6-7 16,9-7 1-16,7-2-5 0,11-5 0 0,7 3-15 15,6-10-9-15,15 2-27 0,-3-20-35 0,28 19-89 16,-25-38-171-16,30 14-229 0,4 4 21 16,-4-22 486-16</inkml:trace>
  <inkml:trace contextRef="#ctx1" brushRef="#br4" timeOffset="418509.3028">9996 13352 910 0,'2'-44'148'0,"-2"44"-8"0,9-43 7 16,-9 43-22-16,0-28-38 0,0 28-26 15,0 0-15-15,-32-26-11 0,32 26-8 0,-46-4-4 16,17 8-10-16,3 10 2 0,-8 0-1 0,2 9 3 16,-3-2 4-16,3 11 2 0,0-2-4 0,4 3 2 15,0 1-5-15,3 3 3 0,2-2-3 0,3 0 4 16,8-5-8-16,5-4 1 0,7-26-8 0,3 43-3 15,-3-43-3-15,27 30 1 0,-27-30-1 16,49 23 3-16,-18-22-2 0,2-1-1 0,6-7 1 16,2-7 4-16,3 0 2 0,2-7-1 0,-5-4 2 15,-4 1-8-15,-5-3 2 0,-7 3-2 0,-7-1 3 16,-4-3-3-16,-5 0 4 0,-6-1-3 16,-3 1 2-16,-5 2-5 0,-4-1 3 0,-5-1-6 15,0 4 0-15,14 24-4 0,-31-39 0 16,31 39-3-16,-24-20 5 0,24 20-2 0,0 0-3 15,-27 2-5-15,27-2-4 0,0 0-8 0,-14 44-10 16,14-44-15-16,7 46-41 0,-7-46-47 0,30 35-104 16,-30-35-200-16,36 7-81 0,10 4 213 0</inkml:trace>
  <inkml:trace contextRef="#ctx1" brushRef="#br4" timeOffset="418728.0287">10811 12792 1392 0,'0'0'63'0,"-43"-51"-10"16,43 51 9-16,-44-32-4 0,44 32-14 0,-50-7-13 16,22 17-2-16,-6 5 1 0,3 7 5 0,-7 10-8 15,6 9 2-15,-1 10-10 0,1 9 5 0,0 5 7 16,5 9-21-16,-3 0 15 0,7 1-23 16,4-2-3-16,5-3-1 0,8-3-10 0,5-5 7 15,8-4-21-15,0-11-10 0,11 1-16 16,-3-15-9-16,17 11-77 0,-32-44-16 0,52 53-67 0,-52-53-134 15,24-3-119-15,10 15 48 0,-34-12 426 0</inkml:trace>
  <inkml:trace contextRef="#ctx1" brushRef="#br4" timeOffset="418884.3146">10203 13302 1708 0,'0'0'127'15,"-46"11"-50"-15,46-11-13 0,-26 11-27 0,26-11-16 16,0 0-15-16,0 0-8 0,0 0-1 0,0 0 1 15,44 17-5-15,-10-17-9 0,13-3-12 0,8-10-20 16,18 3-29-16,-8-18-52 0,33 24-87 16,-29-36-157-16,28 17-208 0,10 7 74 0,-17-18 457 15</inkml:trace>
  <inkml:trace contextRef="#ctx1" brushRef="#br4" timeOffset="419212.413">12004 12926 1217 0,'-31'-18'207'15,"31"18"-100"-15,0 0-40 0,-25 40-15 0,25-40-10 16,-43 53-5-16,15-19 12 0,3 12-27 0,-3-2 25 16,3 10-31-16,-5-3-1 0,3 2 2 0,3 3-14 15,2-1 6-15,8-2-7 0,2 0 4 0,3 1-9 16,2-3 7-16,3-5-8 0,1 2 7 0,4-10-12 16,-1-4-3-16,8-2-16 0,-8-32-13 15,16 47-17-15,-16-47-13 0,23 32-45 0,-23-32-40 16,0 0-24-16,0 0-64 0,30-9-108 0,-30 9-86 15,5-35 229-15</inkml:trace>
  <inkml:trace contextRef="#ctx1" brushRef="#br4" timeOffset="419384.3707">11661 13403 1131 0,'-23'-27'244'0,"23"27"-76"16,0 0-45-16,0 0-26 0,0 0-35 0,0 0-26 15,0 0-18-15,0 0-8 0,0 0-4 0,0 0 0 16,35 16-2-16,-35-16 2 0,52-7-3 0,-13-2-3 15,3-5-6-15,4-5-16 0,9 0-10 0,-4-10-24 16,11 10-27-16,-14-20-35 0,25 23-40 0,-29-31-50 16,30 29-93-16,-22-3-149 0,-11-21 5 15,19 31 411-15</inkml:trace>
  <inkml:trace contextRef="#ctx1" brushRef="#br4" timeOffset="419722.4974">12594 12769 1433 0,'-32'0'138'0,"32"0"-45"0,-37 33-18 0,19-6-11 15,-6 3-18-15,-1 7-6 0,-5 3-6 0,1 4-14 16,-2 11 23-16,0 3-25 0,0 5 19 16,-1 6-31-16,-6-7-6 0,7 3 0 0,-3-5 0 15,6-4 0-15,6-7 0 0,5-5 0 0,4-7 0 16,8-7 0-16,3-3 0 0,2-27 0 0,9 42 0 16,-9-42 0-16,21 25 0 0,-21-25 0 0,37 5 0 0,-10-9 0 15,7-4 0-15,-1-8 0 0,6-7 0 0,-5-7 0 16,0-5 0-16,-1-1 0 0,-1-1 0 15,-2 2 0-15,-1 2 0 16,-6 3 0-16,-4 2 0 0,-19 28 0 0,32-39 0 0,-32 39 0 16,0 0 0-16,21-25 0 0,-21 25 0 0,0 0 0 15,0 0 0-15,0 0 0 0,-5 28 0 0,0-3 0 16,-8 9 0-16,-1 3 0 0,0-2 0 0,-2 0 0 16,7-2 0-16,0-4-30 0,11 2-12 0,2-8 1 15,6 5-13-15,-10-28-10 16,34 44-43-16,-34-44-40 0,55 29-93 0,-55-29-172 15,46-11-101-15,3 16 117 0,-24-31 396 0</inkml:trace>
  <inkml:trace contextRef="#ctx1" brushRef="#br4" timeOffset="420054.3593">12945 13376 1576 0,'-57'18'105'0,"57"-18"-45"16,-30 25-13-16,30-25-3 0,0 0-18 0,-5 33-7 15,5-33-6-15,0 0 1 0,37 28 0 0,-12-21-3 16,5-5-4-16,5-2-3 0,6-5-3 0,5 0 0 16,2-4 0-16,2 0-1 0,-1-3 2 0,-3-2-2 15,-2-1 1-15,-8 1-1 0,-10 0 2 16,-26 14-1-16,29-17 3 0,-29 17-2 0,0 0 2 16,-7-27-2-16,7 27 0 0,-34-26-3 0,7 14 1 15,-4-1 0-15,-8 3 1 0,-2 3 0 0,-7 3 5 16,2 4 4-1,-2 7 7-15,4 7 5 0,1 0-2 16,6 7-12-16,0-1-8 0,5 10 0 0,4 0 0 16,3 3 0-16,9 1 0 0,5-6 0 15,8 3 0-15,6-1 0 0,13-3 0 0,6-3-15 16,13-1-16-16,8-10-14 0,17 1-34 0,0-25-69 16,39 29-183-16,-10-27-290 0,12-3 45 0,5 8 376 15</inkml:trace>
  <inkml:trace contextRef="#ctx1" brushRef="#br4" timeOffset="421530.5777">14778 13216 1209 0,'-51'-5'110'0,"51"5"-26"15,-45 9-16-15,45-9 0 0,-44 17-13 0,44-17-14 16,-46 27-15-16,21-8-1 0,-3 0-3 0,28-19-2 15,-43 46-6-15,43-46-5 0,-24 46-7 16,16-21 2-16,8-25-5 0,-3 46 3 0,3-46-4 16,9 38 2-16,-9-38-1 0,19 34 2 0,-19-34-2 15,29 24-1-15,-29-24-1 0,40 18 1 0,-40-18-1 16,46 11 4-16,-46-11 0 0,43 8 0 0,-43-8 0 16,39 11 0-16,-39-11 2 0,32 12 1 0,-32-12 2 15,25 18 2-15,-25-18 0 0,12 23 3 0,-12-23-5 16,3 35 0-16,-3-35-6 15,-10 44 1-15,-6-18-4 0,-4 1 0 0,-6 1-4 0,-2-2 2 16,-4 1-8-16,-2-2 3 0,2-4-3 16,2-7-8-16,30-14-6 0,-43 12-45 0,43-12-43 15,0 0-89-15,0 0-176 0,0 0-146 0,8-28 123 16,20 24 403-16</inkml:trace>
  <inkml:trace contextRef="#ctx1" brushRef="#br4" timeOffset="421890.0591">14932 13602 1248 0,'-27'33'129'0,"27"-33"-93"0,-31 16 1 0,31-16 3 0,0 0 0 16,0 0-16-16,0 0-11 16,0 0-1-16,0 0 6 0,35-3 3 0,-3-4-4 15,5-7-5-15,7-2-7 0,1-2-1 0,1-3-5 16,-2 5 4-16,-2 2-4 0,-3 0 3 0,-3 0 3 15,-8 0 8-15,-3 3 5 0,-25 11 10 0,30-24-1 16,-30 24 1-16,0 0-2 0,9-34-1 0,-9 34-5 16,0 0-2-16,-25-26-7 0,25 26-4 0,-41-14-2 15,15 12-2-15,-2 2-1 0,-4 5 2 16,-2 6 1-16,-1 3-1 0,-1 2 3 0,1 8-4 16,-1 3 6-16,-1 4-5 0,0 5 5 15,3 2-3-15,6 1 0 0,3 0-4 0,6-2 2 16,8-6-6-16,9 1 2 0,9-5-4 0,-7-27-4 15,45 37-8-15,-10-30-7 0,15-2-19 0,5-14-15 16,15 6-44-16,-9-31-54 0,34 31-118 0,-27-19-294 16,11-11 48-16,6 15 329 0</inkml:trace>
  <inkml:trace contextRef="#ctx1" brushRef="#br4" timeOffset="422280.8264">15798 13443 1315 0,'-28'13'192'0,"3"-22"-113"16,25 9-17-16,0 0-5 0,-28-12-11 0,28 12-15 15,0 0-5-15,-32-20-1 0,32 20-1 0,-27-2-2 16,27 2-3-16,-35 11-4 0,35-11-1 0,-43 32-2 16,43-32 3-16,-48 51-3 0,24-18 2 0,-1 2-2 15,4 1-3-15,3-1-2 0,2-3 1 0,7-2-10 16,4-4 8-16,5-26-7 0,5 42-2 15,-5-42 3-15,25 27-3 0,-25-27 0 0,48 14 4 16,-16-18-5-16,7-3 2 0,3-7 2 16,4-4-2-16,4-4-1 0,1-7-3 0,-1 5 2 0,-6-6-1 15,-5 2 6-15,-5-2-2 0,-6 2 2 0,-5 1-1 16,-23 27 2-16,30-40-4 0,-30 40 5 16,12-25-3-16,-12 25 6 0,0 0-1 0,0 0 0 15,0 0 1-15,0 0-6 0,-28-12 1 16,28 12-2-16,-25 21-1 0,25-21 2 0,-26 38 1 15,12-13-5-15,1 2 1 0,2-3-8 0,4 1-1 16,7-25-11-16,-3 40-3 0,3-40-13 0,16 32-4 16,-16-32-20-16,32 12-28 0,0 6-55 0,-32-18-106 15,49-33-307-15,-12 22 16 0,-5-24 349 0</inkml:trace>
  <inkml:trace contextRef="#ctx1" brushRef="#br4" timeOffset="422483.9319">16703 12651 1440 0,'-60'10'114'0,"39"20"-35"0,-17-1-21 0,7 16-7 15,-8 6-25-15,0 9-6 0,-2 7-17 16,2 5-9-16,0 4 23 0,4 3-21 0,3-5 20 16,5-1-7-16,8-7-13 0,4-7 1 0,12-3-24 15,-1-10-17-15,22 8-101 0,-20-29-22 0,34 23-79 16,-32-48-173-16,7 24-40 0,18 1 151 0</inkml:trace>
  <inkml:trace contextRef="#ctx1" brushRef="#br4" timeOffset="422608.9263">16241 13251 1486 0,'0'0'264'0,"-2"-24"-192"0,2 24-27 15,25-16-6-15,-25 16-10 0,57-23-12 0,-15 7-11 16,8 0-12-16,6 0-12 0,5-6-28 0,11 13-53 15,-17-26-94-15,35 17-418 0,-17 4 6 16,0-6 226-16</inkml:trace>
  <inkml:trace contextRef="#ctx1" brushRef="#br4" timeOffset="423109.0282">17794 12211 1186 0,'-69'29'105'0,"11"30"-6"0,-13-7-26 0,12 24 11 15,-10 2-18-15,16 19 6 0,-9-2-28 16,14 10 9-16,2-10-22 0,14 4-14 0,13-7 8 16,14-4-27-16,10-6 13 0,13-4-8 0,10-11-9 15,11-13-5-15,9-4-16 0,7-10-10 0,12 4-53 16,-10-23-16-16,24 18-56 0,-28-39-137 0,18 7-222 15,7 9 12-15,-18-25 411 0</inkml:trace>
  <inkml:trace contextRef="#ctx1" brushRef="#br4" timeOffset="423359.1127">18251 12677 1588 0,'-11'35'145'0,"11"-35"-126"0,-19 48-9 16,14-15 0-16,3 3 6 0,-5 8-4 0,3 5 5 15,-6 2 4-15,-3 13-22 0,3-1 24 0,-5 6-28 16,1-1 3-16,4 1 8 0,-3-4-11 0,1-1 8 16,1-5-9-16,2 0 2 0,4-5-16 0,-2-10-15 15,7 4-13-15,-4-13 1 0,13 5-32 16,-9-40-16-16,13 53-82 0,-13-53-169 15,0 0-147-15,24 7-4 0,-20-31 488 0</inkml:trace>
  <inkml:trace contextRef="#ctx1" brushRef="#br4" timeOffset="423499.6534">18092 13165 1629 0,'0'0'100'0,"-50"27"-45"0,50-27-14 0,-32 19-13 16,32-19-8-16,0 0-14 0,0 0-6 0,16 26-2 15,-16-26-1-15,55 6-7 0,-13-12-15 0,17 1-31 16,-4-27-69-16,35 32-171 0,-14-26-292 16,2-1 0-16,7 8 403 0</inkml:trace>
  <inkml:trace contextRef="#ctx1" brushRef="#br4" timeOffset="423937.3129">19039 12980 1437 0,'-34'-3'70'0,"34"3"-21"0,-47 7-10 16,47-7 1-16,-34 12-9 0,34-12-11 16,-28 19-9-16,28-19-20 0,-29 27 36 0,29-27-34 15,-21 32 32-15,21-32-16 0,-7 31-6 0,7-31 3 16,7 27-2-16,-7-27 1 0,21 26-2 0,-21-26 2 16,38 25-1-16,-38-25 3 0,49 21 1 0,-19-7-1 15,2-3-2-15,2 1 0 0,-1 2 1 0,3 0 3 16,-4 0-1-16,0 2 2 0,-8 2-7 0,-24-18 0 15,38 31-2-15,-38-31 1 16,15 35 0-16,-15-35 2 0,0 37-3 0,0-37 0 16,-17 43-3-16,17-43 2 0,-37 40-2 0,12-20 4 15,-4-3-7-15,1 3 4 0,0-5-5 0,-1 0 0 16,29-15-6-16,-44 19-5 0,44-19-15 0,-28 3-18 16,28-3-46-16,0 0-63 0,0 0-133 0,0 0-269 15,26-49 51-15,6 35 406 0</inkml:trace>
  <inkml:trace contextRef="#ctx1" brushRef="#br4" timeOffset="424295.7947">19482 13287 1420 0,'-2'31'160'0,"-30"-15"-122"15,32-16-9-15,-30 18-4 0,30-18 1 0,0 0-12 16,0 0-7-16,36 0 5 0,-5-7 2 0,8-13 2 15,9-1-3-15,7-7-4 0,2-2-8 0,-1-2 2 16,-1 1-6-16,-3 3 6 0,-6-2-6 0,-7 3 6 16,-6 4 14-16,-8 0-30 0,-25 23 36 0,39-28-31 15,-39 28 19-15,0 0 4 0,9-26 0 0,-9 26-2 16,-25-14-8-16,25 14-1 0,-44-7-7 16,12 10 5-16,-2 4 1 0,-3 4 3 0,-2 5-8 15,-3 3 32 1,1 7-25-16,-3 3 26 0,3 8-10 0,0 0-6 0,1 1 3 15,6 1-7-15,6-2 1 0,6 0-10 0,10-3 0 16,8-5-5-16,10 0-3 0,10-3-9 0,-16-26-5 16,56 41-15-16,-19-31-8 0,18 1-19 0,-9-15-29 0,23 11-43 15,-21-30-73-15,37 30-142 0,-14-17-184 16,-11-10 49-16,18 20 445 0</inkml:trace>
  <inkml:trace contextRef="#ctx1" brushRef="#br4" timeOffset="424642.7616">20288 13066 1409 0,'-11'25'170'0,"-35"-18"-96"0,12 16-14 15,-6-4-12-15,8 8-4 0,-4-2-21 0,4 4-2 16,1 1-7-16,6 2 7 0,4-2-1 0,5 2 5 16,0-6-7-16,7 1 0 0,9-27-6 0,-6 42-1 15,6-42-5-15,15 30-2 0,-15-30-2 0,37 16 3 16,-9-16-1-16,6-6 1 0,3-4-2 0,6-6-3 15,1-3-1-15,0-4-4 16,-1 0 2-16,-3 0-3 0,-2-4 5 0,-3 1-2 16,-3 0 4-16,-4-3-1 0,-3 1 1 0,-2-2-2 15,0 2 2-15,-5-2-5 0,1-2-7 0,-6 3 9 16,-5 0-8-16,-8 29 24 0,8-37-11 0,-8 37 13 16,0 0-11-16,0 0-1 0,0 0 1 0,0 0-1 15,0 0-4-15,-32 16-14 0,17 9 24 0,0 7-24 16,-3 5 24-16,2 3-6 0,0 2-7 0,4-1 7 15,1 1-11-15,6-3-1 0,3 0-15 16,0-6-10-16,9 1-17 0,-7-34-24 0,28 49-55 16,-28-49-82-16,48 12-254 0,-21-8-98 0,-1-8 106 15</inkml:trace>
  <inkml:trace contextRef="#ctx1" brushRef="#br4" timeOffset="424864.5327">20895 12594 1234 0,'-16'80'401'0,"2"-52"-358"0,9 9-13 0,-2 0-1 16,7 9 11-16,-6-1-7 0,3 8 4 16,-6 0-9-16,0 11-11 0,-2-6 18 0,3 2-31 15,1-4 14-15,1-3-13 0,4-2-18 0,-1-4 5 16,3-3-11-16,0-7-7 0,5 2-37 0,-5-39-33 15,6 56-18-15,-6-56-37 0,12 37-119 0,-12-37-254 0,0 0 18 0,28 30 343 16</inkml:trace>
  <inkml:trace contextRef="#ctx1" brushRef="#br4" timeOffset="425036.4177">20782 13038 1837 0,'-29'25'81'15,"29"-25"-47"-15,0 0-8 0,-26 32-15 0,26-32-9 16,0 0-3-16,9 24-10 0,-9-24-17 16,25 9-27-16,-25-9-63 0,53 0-171 0,-25-14-308 15,7 2-11-15,3 6 325 0</inkml:trace>
  <inkml:trace contextRef="#ctx1" brushRef="#br4" timeOffset="425895.4459">21191 13457 1548 0,'0'0'157'0,"0"0"-121"0,0 0-31 15,0 0-5-15,0 0 0 0,0 0-1 0,0 0 1 16,0 0-4-16,0 0-13 0,32-14-21 16,-32 14-40-16,33 0-71 0,10 18-169 0,-18-16-217 15,-25-2 29-15,58 14 407 0</inkml:trace>
  <inkml:trace contextRef="#ctx1" brushRef="#br4" timeOffset="426582.8615">21752 13431 876 0,'6'-33'57'16,"-3"-10"-4"-16,8 5 1 0,-4-8 19 0,7 11-11 15,-9-4 4-15,10 14-7 0,-14-1 11 0,-1 26 5 16,0 0 6-16,0 0-2 0,0 0-12 15,0 0-12-15,0 0-20 0,-5 35-7 0,-9-9-10 16,1 15 4-16,-2-2-7 0,-1 10 5 16,0-2-10-16,1 1 5 0,1 8-10 0,2 1 5 15,0-1-7-15,1 2 5 0,-2 0-10 0,1-3 5 16,1 0-8-16,1-6 9 0,-1-5 9 0,2-5-24 16,6-6 25-16,1-5-27 0,2-28 11 0,4 39 3 15,-4-39-3-15,0 0 0 0,16 25 0 0,-16-25 0 16,0 0 3-16,24-18-1 0,-24 18 1 15,22-35-1-15,-10 10-18 0,-1-3 30 0,-1-4-24 16,3-1 23-16,-1-4-5 0,0-2-5 0,1 0 1 16,-1 1-3-16,1 1 4 0,-3 0-4 15,3-2 4-15,1 4-4 0,2-1 2 0,1 7-3 16,-17 29 4-16,36-39-5 0,-36 39 3 0,39-7-2 16,-39 7-1-16,32 14 3 0,-32-14-3 0,25 35 3 15,-25-35-2-15,23 53 5 0,-15-25-4 16,-1 4 3-16,1-2-4 0,-1 0 3 0,-4 0-1 15,1 0 3-15,-4-2-5 0,-4 0 3 0,-1 0-4 16,-6-2 4-16,-3 1-1 0,-5-2-6 0,-12-1 29 16,0 3-21-16,-7-4 27 0,-1 3-15 0,-1-5-6 15,1-3-2-15,3-4-6 0,3-9 0 0,6-1-7 16,27-4-9-16,-37-7-15 0,37 7-20 16,0 0-33-16,-32-44-51 0,32 44-89 15,4-34-260-15,8 9-75 0,-12 25 167 0</inkml:trace>
  <inkml:trace contextRef="#ctx1" brushRef="#br4" timeOffset="426926.6332">22002 13868 1543 0,'0'0'100'16,"0"0"-41"-16,-7 24-7 0,7-24-7 0,0 0-16 15,0 0-4-15,0 0-7 0,41-14 1 0,-15 4-7 16,8-6-3-16,5-3-6 0,5 1-1 15,4 0-2-15,3-1 3 0,2 3-3 0,-1-1 3 16,-8-1-3-16,-8 6 0 0,-10 1 1 0,-26 11-1 16,25-12 3-16,-25 12 0 0,0 0-1 15,0 0 3-15,0 0-4 0,-28-34 2 0,28 34-2 16,-45-19-2-16,17 8 2 0,-4 2 1 0,0 1 1 16,-1 2 6-16,-1 1 0 0,0 5 1 0,4 2 1 15,4 5-2-15,26-7 0 0,-43 23-1 0,43-23-2 16,-34 37-5-16,20-11 4 0,2 6-4 0,-1 3 3 15,6 2-5-15,2 4 3 0,3-3-5 0,4 3-6 16,3-6 21-16,2 0-21 0,4-6 19 16,1 0-12-16,8-4-3 0,-20-25-3 15,42 34-11-15,-17-22-7 0,7-3-13 0,2-9-11 16,14 1-20-16,-11-23-53 0,30 22-111 0,-30-23-320 16,24-11-23-16,2 8 255 0</inkml:trace>
  <inkml:trace contextRef="#ctx1" brushRef="#br4" timeOffset="427114.1182">23178 13375 1765 0,'-41'16'84'15,"6"12"-30"-15,-6 3-15 0,2 8-2 0,-5 5-17 16,1 6-1-16,-3 1-7 0,4 7 4 0,3 0-15 16,2 2-1-16,7 1 0 0,5-10 0 15,5-3 0-15,8-8 0 0,10-4 0 16,6-8-18-16,12 0-24 0,-16-28-12 0,46 28-12 15,-20-31-18-15,20 8-46 0,-19-38-182 0,28 17-280 16,0-7 56-16,0-14 324 0</inkml:trace>
  <inkml:trace contextRef="#ctx1" brushRef="#br4" timeOffset="427332.8528">23678 13188 1698 0,'-15'26'103'0,"-13"-1"-53"15,1 12-5-15,-4 2-15 0,0 8-4 0,-4 4-14 16,0 4 4-16,-1 5-8 0,1 2 8 0,-1-1-9 16,3 4 4-16,1-7-10 0,3 1 4 0,6-7-9 15,8-8-12-15,0-3 14 0,3-6-30 16,5-3 11-16,-2-2-21 0,9-4-11 0,0-26-11 16,5 37-28-16,-5-37-44 0,14 25-98 0,-14-25-186 15,0 0-116-15,0 0 161 0</inkml:trace>
  <inkml:trace contextRef="#ctx1" brushRef="#br4" timeOffset="427457.8836">23146 13838 1620 0,'-25'-12'156'0,"25"12"-63"0,0 0-31 0,0 0-23 16,0 0-15-16,29 0-12 0,-29 0-7 0,44-11-5 16,-12-1-5-16,5 1-11 0,7-1-18 0,-3-11-28 15,14 14-56-15,-23-30-100 0,37 22-328 0,-18-1-50 16,6-1 181-16</inkml:trace>
  <inkml:trace contextRef="#ctx1" brushRef="#br4" timeOffset="427848.5467">24324 12924 1449 0,'-30'2'105'16,"30"-2"-37"-16,0 0-16 0,18 37 0 0,-18-37-12 15,28 35-7-15,-28-35-7 0,46 46-18 16,-20-24 31-16,8 10-29 0,-2-2 24 15,3 7-10-15,-3-2-8 0,0 11 4 0,-5-2-9 16,-2 5 8-16,-8 6-12 0,-4 3 5 0,-8 7-10 16,-10 1 4-16,-8 2-6 0,-8 4 7 0,-13 4-7 15,-3-4-6-15,-11-5 16 0,-5-2-18 0,0-6 19 16,-4-3-11-16,4-3 0 0,2-9 0 0,3-9 0 16,9-5 0-16,9-12-5 0,30-18-16 15,-27 14-25-15,27-14-39 0,0 0-88 0,-14-48-215 16,28 22-231-16,2-11 46 0,-3-16 437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21/05/2015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21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04577526"/>
              </p:ext>
            </p:extLst>
          </p:nvPr>
        </p:nvGraphicFramePr>
        <p:xfrm>
          <a:off x="214283" y="762000"/>
          <a:ext cx="8750332" cy="5221704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Intro to circular motion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Jargon for circ. Motion: f, T, v, 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An explanation of WHY it is centripetal and not centrifugal motion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it is centripetal and not centrifugal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Proof of: a</a:t>
                      </a:r>
                      <a:r>
                        <a:rPr kumimoji="0" 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=v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2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/r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              F</a:t>
                      </a:r>
                      <a:r>
                        <a:rPr kumimoji="0" 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=mv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2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/r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two main formulae for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c.m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An explanation of how an object can travel at a constant speed while always accelerating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solution to the conundrum of constant speed and constant acceleration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Motion: Unit 10 as HW and set a due date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stay on track for the 17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November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sing two songs: Projectile motion and “To The Centre”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“earworm” lyrics our friend.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HRT and HW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stay on track for the 17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November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897840" y="2415600"/>
              <a:ext cx="7310160" cy="41396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84880" y="2413080"/>
                <a:ext cx="7332480" cy="4151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2402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998168"/>
              </p:ext>
            </p:extLst>
          </p:nvPr>
        </p:nvGraphicFramePr>
        <p:xfrm>
          <a:off x="533400" y="533400"/>
          <a:ext cx="8094663" cy="545646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Motion: unit 4 and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the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Newton’s 3 laws of </a:t>
                      </a:r>
                      <a:r>
                        <a:rPr kumimoji="0" lang="en-NZ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 and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Equilibrium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Momentum and the change of momentum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Motion: unit 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21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Impulse and the change of momentum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Motion: unit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Conservation of Momentum in 1D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Motion: unit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9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2D05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27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Projectile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Motion: unit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29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 2015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Circular Motion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19680" y="112320"/>
              <a:ext cx="7990920" cy="63205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7080" y="108720"/>
                <a:ext cx="8019720" cy="6340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01474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08320" y="110880"/>
              <a:ext cx="7575480" cy="34484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5000" y="96120"/>
                <a:ext cx="7602120" cy="3478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24233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11600" y="239760"/>
              <a:ext cx="8938080" cy="62982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6840" y="229680"/>
                <a:ext cx="8955360" cy="6317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72741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0908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6274</TotalTime>
  <Words>316</Words>
  <Application>Microsoft Office PowerPoint</Application>
  <PresentationFormat>On-screen Show (4:3)</PresentationFormat>
  <Paragraphs>55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189</cp:revision>
  <dcterms:created xsi:type="dcterms:W3CDTF">2006-08-16T00:00:00Z</dcterms:created>
  <dcterms:modified xsi:type="dcterms:W3CDTF">2015-05-20T21:48:11Z</dcterms:modified>
</cp:coreProperties>
</file>