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61" r:id="rId2"/>
    <p:sldId id="257" r:id="rId3"/>
    <p:sldId id="258" r:id="rId4"/>
    <p:sldId id="404" r:id="rId5"/>
    <p:sldId id="405" r:id="rId6"/>
    <p:sldId id="406" r:id="rId7"/>
    <p:sldId id="407" r:id="rId8"/>
    <p:sldId id="408" r:id="rId9"/>
    <p:sldId id="409" r:id="rId10"/>
    <p:sldId id="410" r:id="rId11"/>
    <p:sldId id="411" r:id="rId12"/>
    <p:sldId id="412" r:id="rId13"/>
    <p:sldId id="413" r:id="rId14"/>
    <p:sldId id="41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0:28:24.76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1178 768 838 0,'0'0'271'0,"0"0"-207"0,0 0-37 0,0 0-20 16,0 0-4-16,0 0 13 0,0 0 14 0,-16 25 9 15,16-25 5-15,4 37-12 0,-3-13-5 0,-2 1-11 16,2 10 3-16,-2 2-7 0,2 5 6 0,-2 4-9 16,-1 5-13-16,-2 4 24 0,3 3-30 15,-5-4 25-15,3 5-12 0,-1-7-18 0,-1-6 0 16,5 0-22-16,-6-14-16 0,12 10-25 0,-6-42-16 15,5 51-34-15,-5-51-20 0,0 0-33 0,0 25-47 16,0-25-133-16,0 0 204 0,-7-43 157 0</inkml:trace>
  <inkml:trace contextRef="#ctx0" brushRef="#br0" timeOffset="468.7667">903 830 1231 0,'0'0'100'0,"-42"-20"-25"0,42 20-23 15,0 0-22-15,0 0-11 0,0 0-13 0,0 0-6 16,0 0-2-16,0 0 1 0,27-2 4 0,1-3 1 16,9-2 3-16,7-5 0 0,8-8 3 15,8-1-3-15,2-5 2 0,5-2-2 0,-1-2 5 16,1 2-3-16,-3-1 6 0,0 6-4 16,-8 2 2-16,-3 7-6 0,-7 4 0 0,-5 3-3 15,-11 5-1-15,-5 4-1 0,-25-2-1 0,30 10 2 16,-30-10 2-16,16 28 4 0,-16-28-2 0,9 57 4 15,-13-17-2-15,-1 6 3 0,-7 2-6 0,-2 3 5 16,-6 0-7-16,1 2 11 0,-1-4-7 16,1 0 8-16,-1-3-9 0,4-2-12 0,0-2 27 15,2-5-32-15,3 2 27 0,3-6-13 0,2-3-5 16,6-30 5-16,-1 39-6 0,1-39 3 0,0 0-2 16,10 25 0-16,-10-25-1 0,0 0 2 0,0 0-1 15,32 3 1-15,-32-3 1 0,25-14-1 0,-25 14 2 16,32-24-2-16,-32 24 2 0,37-37-2 15,-37 37 2-15,35-41-4 0,-35 41 5 16,29-32-4-16,-29 32 2 0,0 0 0 0,24-24-2 16,-24 24 2-16,0 0-2 0,0 0-1 0,0 0 0 15,0 0-1-15,0 0 0 0,11 26 1 0,-11-26-2 16,9 42-1-16,-6-10-13 0,-3 0-5 0,4 8-17 16,-8-4-5-16,10 8-17 0,-12-13-2 0,14 8-18 15,-8-39-10-15,12 60-32 0,-12-60-26 16,23 42-35-16,-23-42-33 0,27-5-167 0,6 21 91 15,-28-41 294-15</inkml:trace>
  <inkml:trace contextRef="#ctx0" brushRef="#br0" timeOffset="843.7628">2207 1110 941 0,'-41'37'296'0,"41"-37"-262"0,-28 7-26 16,28-7 2-16,0 0-11 0,-25 14 24 0,25-14-19 15,0 0 11-15,0 0-6 0,-2 30-4 0,2-30-1 16,0 0-1-16,30 26 4 0,-30-26 4 0,38 11 7 16,-38-11 1-16,51 5-3 0,-21-7-4 0,2 0-8 15,0 2-2-15,2-3-1 0,-4-1-1 16,-6 1 0-16,-24 3 2 0,41-13-2 16,-41 13 3-16,0 0 1 0,27-21 2 0,-27 21-1 15,5-24 2-15,-5 24 15 0,-5-37-38 0,5 37 36 16,-16-39-42-16,16 39 9 0,-34-42 1 0,9 19-5 15,-1 10 9-15,-4-1 3 0,0 6 7 0,-1 8 5 16,-2 0 10-16,6 10 6 0,-5 2 5 0,6 11 5 16,-3 4-2-16,5 8-17 0,-5 5 28 15,8 8-36-15,-2 0 23 0,5 3-13 0,2 0-12 16,9-4 6-16,4-3-11 0,6-5 5 0,8-2-7 16,7-7 4-16,8-7-5 0,6-5 1 0,11-10-4 15,1-9-12-15,16-8-21 0,-3-21-30 16,22 9-44-16,-17-36-77 0,32 20-105 0,-5-16-197 15,-15-20 51-15,18 21 442 0</inkml:trace>
  <inkml:trace contextRef="#ctx0" brushRef="#br0" timeOffset="1031.2947">2843 676 1479 0,'-32'55'52'0,"-4"3"-30"0,8 11 10 0,0-2-4 16,5 5 13-16,0-3-2 0,3-1-37 15,3-3 16-15,2-1-29 0,7-1 6 0,0-5 8 16,12-3-8-16,3-6 3 0,4-5-16 16,-1-7-11-16,15 6-36 0,-11-19-15 0,24 13-21 15,-38-37-39-15,69 35-63 0,-41-35-126 0,6-10-133 16,20 17 197-16,-27-35 265 0</inkml:trace>
  <inkml:trace contextRef="#ctx0" brushRef="#br0" timeOffset="1562.539">3222 1189 1176 0,'-32'-7'227'0,"32"7"-198"0,-34 19-18 0,34-19 10 15,-28 32 6-15,17-8 7 0,11-24-6 0,-26 52-2 16,10-24-10-16,5 2 4 0,-3-2-7 16,5 2 3-16,0-4-7 0,4 1 3 15,5-27-6-15,-5 45 1 0,5-45-4 0,1 37 1 16,-1-37-3-16,9 25 1 0,-9-25-3 0,0 0 2 15,25 23-2-15,-25-23 2 0,0 0 0 0,37-7 0 16,-37 7 1-16,29-25-1 0,-29 25 2 0,33-46-3 16,-13 17 4-16,1-5-6 0,-2-1 6 0,-1-2-6 15,0-2 4-15,-2-3-5 0,-2 1 6 16,0 3-6-16,-1 1 7 0,-3 3 14 0,-1 4-32 16,-9 30 33-16,12-39-31 0,-12 39 15 0,0 0 12 15,0 0 4-15,0 0 1 0,0 0-1 16,0 0-11-16,0 0-4 0,0 0-3 0,-1 25-16 15,1-25 32-15,0 51-30 0,-2-23 29 0,5 1-11 16,-1-3-7-16,4-1 4 0,-6-25-4 0,17 38 3 16,-17-38-2-16,25 30 1 0,-25-30-2 15,32 20 4-15,-32-20-2 0,42 8 2 0,-17-8-2 16,2-5 0-16,-1-4 0 0,1-1-1 0,-1-4 3 16,-1-4-2-16,0 2 2 0,-25 16-3 0,39-37 4 15,-39 37-4-15,30-38 4 0,-30 38-3 0,23-36 2 16,-23 36-1-16,14-30-16 0,-14 30 15 0,0 0-14 15,0 0 15-15,0 0 1 0,0 0-1 0,0 0 14 16,0 0-19-16,0 0 14 16,0 0-20-16,0 0-3 0,-1 25-2 0,1-25-10 15,3 41-8-15,6-15-15 0,-9-26 0 0,25 48-15 16,-25-48-9-16,42 42-35 0,-42-42-44 0,53 30-45 16,-53-30-30-16,52 1-187 0,-4 22 34 0,-48-23 360 15</inkml:trace>
  <inkml:trace contextRef="#ctx0" brushRef="#br0" timeOffset="1906.2742">4265 1141 1122 0,'0'0'128'0,"-41"-30"-64"0,41 30 21 16,-41-19-11-16,41 19 9 0,-33 0-16 0,33 0-17 16,-36 11-17-16,36-11-24 0,-31 28 30 15,31-28-38-15,-29 40 27 0,20-12-13 16,0 1-7-16,6 0 5 0,-4 1-9 0,7-3 2 15,0-27-5-15,10 47 1 0,-10-47-2 0,24 37 3 16,-24-37-3-16,31 30 2 0,-31-30-2 0,45 18 1 16,-45-18-2-16,42 5 2 0,-42-5-1 0,37-7 1 15,-37 7 2-15,36-17-2 0,-36 17 2 0,33-36-3 16,-33 36 4-16,32-49-5 0,-18 21 4 0,2-2-1 16,0-4 3-16,-1 8-3 0,-1 0 3 15,-14 26-5-15,16-39-13 0,-16 39 14 16,0 0-14-16,5-28 14 0,-5 28 1 0,0 0 1 15,0 0 1-15,0 0-2 0,0 0 14 0,-14 31-17 16,14-31 13-16,-13 53-16 0,5-18-12 0,-3-1-3 16,6 1-21-16,-4-7-18 0,19 8-37 0,-10-36-56 15,23 49-122-15,-23-49-257 0,22 33 12 16,11-8 343-16</inkml:trace>
  <inkml:trace contextRef="#ctx0" brushRef="#br0" timeOffset="2515.6882">6089 1474 945 0,'0'0'58'0,"-28"-14"-46"0,28 14 3 15,0 0 4-15,-30-16 5 0,30 16-4 0,-34-17 1 16,34 17-2-16,-41-25 3 0,41 25 1 15,-49-30 8-15,24 12 0 0,-9-6 5 0,2 3-3 16,-5-9 1-16,-2 1-5 0,-7-2 5 0,2-1 10 16,-7-8-37-16,3-1 29 0,-4-3-33 0,5-2 12 15,1 0 10-15,7 1-10 0,1-1 4 0,10 0-11 16,3 2 0-16,8 5-9 0,6 4 3 16,6 3-5-16,5 4 4 0,3 4-4 0,2-1 2 0,4-2-3 15,-9 27 5-15,36-42-3 0,-36 42 4 16,51-44-4-16,-19 25 3 0,0-4-3 15,5 3 2-15,-2 5-1 0,-1 1 2 0,-2 3-4 16,-4 6 1-16,-28 5-1 0,41 0 0 0,-41 0 1 16,28 16 1-16,-28-16 2 0,16 35 0 0,-12-7 4 15,-8 7-5-15,-5 9 8 0,-6 9-5 0,-5 9 16 16,-8 3-2-16,-1 7 18 0,-6 0-6 0,3 8 8 16,-7-5-15-16,4 8-10 0,-3-4 17 15,7 1-25-15,-3-10 18 0,9-3-12 0,7-11-12 16,6-6 5-16,9-8-6 0,10-5 5 0,9-5-5 15,7-6 4-15,12-7-4 0,6-10 0 0,12-7-8 16,7-13-11-16,16-6-17 0,4-22-36 16,23 6-36-16,-17-34-96 0,38 16-246 0,-12-8-62 15,-15-6 142-15</inkml:trace>
  <inkml:trace contextRef="#ctx0" brushRef="#br0" timeOffset="2877.9591">6739 704 1145 0,'0'0'146'0,"0"0"-53"16,0 0-16-16,0 0-6 0,0 0-4 0,0 0-9 15,0 0-13-15,0 0-15 0,0 0-12 0,0 0-10 16,-2 37 1-16,-10-10-3 0,-2 5 8 16,-7 5 1-16,-2 5 7 0,-6 2-5 0,1 3 8 0,-1-1-8 15,-1 7-8-15,2-4 24 0,0 1-24 0,3-1 22 16,2-3-14-16,2-6-8 0,5-1 2 16,2-6-6-16,5-6 1 0,9-27-5 0,-2 37 0 15,2-37-3-15,0 0 1 0,34 21 0 0,-34-21-2 16,53-5-7-16,-18-9-7 0,13-4-11 15,0-10-17-15,12 1-8 0,-5-11-32 0,10 13-27 16,-22-23-51-16,24 38-77 0,-35-27-137 0,9 9-138 16,7 17 153-16,-27-22 362 0</inkml:trace>
  <inkml:trace contextRef="#ctx0" brushRef="#br0" timeOffset="3252.982">7175 1111 1113 0,'0'0'250'0,"0"0"-177"0,-41-19-7 16,41 19 5-16,0 0-3 0,-30 3-11 0,30-3-12 16,-30 4-10-16,30-4-3 0,-36 12-5 0,36-12-2 15,-39 23-15-15,39-23 26 0,-40 32-30 0,40-32 26 16,-36 44-14-16,19-18-7 0,2 3 2 16,3-3-7-16,3 2 2 0,4-1-5 0,3-1 2 15,6 0-5-15,3-1 2 0,5 0-4 0,-12-25 2 16,36 38-1-16,-36-38 0 0,46 20 1 0,-16-17-1 15,3-3 0-15,5-5-3 0,2-6 0 0,1-4-2 16,0-1 1-16,-4-7-1 0,-2-4 0 16,-6-4-3-16,-5-3 3 0,-2-3-4 0,-6 2 8 15,-6 0-7-15,-4 0-10 0,-6 1 23 16,-6 4-28-16,-3 4 25 0,9 26-13 0,-30-44-4 16,30 44 1-16,-40-25 1 0,40 25 3 0,-50-2 5 15,25 9 0-15,25-7 4 0,-44 27-7 0,44-27-4 16,-28 33-17-16,28-33-13 0,-6 36-8 0,6-36-46 15,18 31 22-15,-18-31-51 0,43 25-21 0,-43-25-25 16,60 5-75-16,-30-7-47 0,9-1 43 0,7 3 54 16</inkml:trace>
  <inkml:trace contextRef="#ctx0" brushRef="#br0" timeOffset="3613.1138">7637 1143 356 0,'25'-16'164'0,"-25"16"-13"0,37-24 14 16,-37 24 1-16,0 0 3 0,7-37-47 0,-7 37-9 15,0 0-34-15,0 0-16 0,0 0-4 0,0 0-11 16,0 0-13-16,-25-11-7 0,25 11-5 0,0 0-1 15,-33 32 2-15,20-8-12 0,-3 3 32 16,2 6-30-16,-4 6 26 0,4 1-14 0,-2 3-14 16,4 1 7-16,1-4-10 0,4-1 3 0,2-7-4 15,1-6-2-15,6 1-6 0,-2-27 1 0,11 40-2 16,-11-40 1-16,23 25-1 0,-23-25 1 0,37 7-1 16,-12-13 0-16,5-8 2 0,2-3-2 0,3-8 4 15,2-8-5-15,1 1 4 0,1-3-4 0,-4-1 4 16,-1 3-4-16,-6 0 5 15,-3 3-3-15,-4 1 2 0,-3 7-3 0,-18 22 2 0,25-37-1 16,-25 37 2-16,0 0 2 0,0 0 1 16,0 0 1-16,0 0 0 0,0 0-2 0,0 0-2 15,0 0-3-15,-25 33-2 0,11-7 4 0,-2 6-4 16,0 0 4-16,3 0-3 0,3-3-2 0,4 1-7 16,5-1-2-16,2-3-9 0,3-1-3 0,5 1-7 15,-9-26-2-15,26 42-10 0,-26-42-10 16,36 36-23-16,-36-36-21 0,58 28-124 0,-58-28-12 15,62-2-100-15,-23 0-167 0,-18-28 193 0,31 27 308 16</inkml:trace>
  <inkml:trace contextRef="#ctx0" brushRef="#br0" timeOffset="3800.915">8411 972 1390 0,'0'0'187'0,"-5"-28"-103"0,5 28-22 15,-30-11-12-15,30 11-15 0,-36 11-12 0,36-11-7 16,-46 44-7-16,21-12 2 0,-1 10-6 0,-1 6-8 15,8 1 23-15,1 5-25 0,6-2 24 0,3 0-14 16,5-2-8-16,2-1-6 0,10-1-7 0,-1-3 4 16,7-4-10-16,0-4 5 0,5-5-24 0,-19-32-53 15,48 47-40-15,-48-47-61 0,57 16-184 16,-27-14-140-16,-30-2 53 0,55-32 466 0</inkml:trace>
  <inkml:trace contextRef="#ctx0" brushRef="#br0" timeOffset="3941.5435">8326 541 1393 0,'0'0'166'15,"-43"-7"-152"-15,43 7-25 0,-28 7-13 0,28-7-27 16,0 0-47-16,-2 44-77 0,2-44-73 0,0 0-238 16,16 56 47-16,-16-56 399 0</inkml:trace>
  <inkml:trace contextRef="#ctx0" brushRef="#br0" timeOffset="4285.3284">9086 1060 1310 0,'-29'0'124'0,"-4"-7"-105"0,3 5 3 0,-9-3 17 15,7 10 4-15,-12-3 1 0,8 9 0 0,-8-2-3 16,5 8-1-16,-2-1-3 0,8 5-15 15,-1-1 24-15,9 4-36 0,25-24 21 0,-39 48-21 16,28-24-9-16,4 1 1 0,7-25-5 0,2 42 3 16,-2-42-4-16,21 37 2 0,-21-37-2 0,43 25 0 15,-13-16-1-15,4-4-2 0,3-3 1 0,0-2 1 16,0-2 0-16,-1 0 3 0,-6 1 1 0,-5-1 1 16,-25 2 0-16,28 0 0 0,-28 0 2 15,0 0 0-15,0 0 2 0,0 0 1 16,0 0-1-16,-21 31 1 0,21-31-2 0,-52 43 1 15,15-17-3-15,-4 2 4 0,1 2-6 0,2 2 3 16,3 0-5-16,5-2 2 0,5 0-11 0,2-6-3 16,7 1-19-16,16-25-20 0,-12 37-45 0,12-37-50 15,0 0-128-15,33 17-285 0,-8-32 54 0,19 9 350 16</inkml:trace>
  <inkml:trace contextRef="#ctx0" brushRef="#br0" timeOffset="4613.4272">9162 1215 1453 0,'0'0'135'0,"-27"27"-111"0,27-27-7 15,0 0 1-15,0 0-5 0,0 0-3 16,0 0 6-16,0 0 1 0,29 24 5 0,-29-24 0 16,49-3-3-16,-17-3-7 0,4-4-6 0,-3 1-3 15,3-1-3-15,-3-3 2 0,-3 3-3 0,-5-1 3 16,-25 11-3-16,29-19 3 0,-29 19-2 0,0 0-19 15,1-34 25-15,-1 34-47 0,-26-30 17 0,26 30-31 16,-57-28-2-16,22 23 14 0,-10-2 19 16,1 7 33-16,-2 9 22 0,-5-2 16 15,8 12 12-15,-8-1 17 0,12 12-36 0,-5-6 23 16,8 15-37-16,-1-2 1 0,7 7-3 0,3 0-15 16,6 0 0-16,7 2-11 0,7-7 4 0,7-1-7 15,7-4 0-15,11-2-13 0,6-8-11 0,14-1-18 16,2-12-26-16,29 10-60 0,-15-37-127 0,23 16-327 15,7 0 21-15,-8-16 336 0</inkml:trace>
  <inkml:trace contextRef="#ctx0" brushRef="#br0" timeOffset="5379.0936">1265 4428 612 0,'0'0'53'0,"0"0"1"0,12 28-6 0,-12-28-1 15,34 19-12-15,-34-19-11 0,46 14-15 16,-18-5-6-16,4-4-3 0,5 1 0 0,8-1-1 16,2 0 0-16,10-1 0 0,1-1 0 0,10-1 0 15,3 2 2-15,8-3-1 0,3 3 1 0,5-1 5 16,3 4 7-16,0-3 6 0,6 7 9 0,1-1 7 15,4 2 2-15,0-3-6 0,7 4-4 16,-2-5-12-16,8 5-2 0,1-6-1 0,7 0 6 16,6-4 4-16,8 3 6 0,4-10 0 0,14 2-2 15,2-8-2-15,12 3-3 0,6-6 0 0,10 1-2 16,4-6 0-16,8 4-4 0,3-5 3 0,8 3-4 16,2-1 2-16,5 1-3 0,-1 0-1 0,3 3-3 15,-4 3-2-15,2-1-4 0,-5 3-1 0,-1-1-2 16,-6 2 2-16,-1 3-1 15,-7 1-2-15,-3-4-12 0,-3 10-21 0,-17-13-28 16,6 17-52-16,-24-21-56 0,6 21-108 0,-8 0-174 16,-31-21 121-16,16 28 331 0</inkml:trace>
  <inkml:trace contextRef="#ctx0" brushRef="#br0" timeOffset="6160.33">8953 4227 204 0,'0'0'103'0,"0"0"-22"15,0 0-1-15,0 0-8 0,0 0-8 0,0 0-6 16,0 0 1-16,0 0-5 0,0 0 4 15,0 0-7-15,0 0-12 0,0 0-11 16,0 0-13-16,0 0-6 0,0 0-5 0,0 0-1 16,2 32-3-16,-4-8 2 0,0 6-4 0,0 5 3 15,1 2-3-15,-1 7 4 0,0 6-5 0,4 4 7 16,-2 6-9-16,3 4 8 0,-3 6 6 0,4 4-20 16,-1 9 22-16,1 3-19 0,1 6 4 0,1 6 11 15,-3 12-3-15,3 8 18 0,-3 8 18 0,4 15 0 16,-7 4 10-16,4 13-3 0,-8 4-16 15,4 16 17-15,-9 11-8 0,4 13-8 0,-13 4 2 16,6 14-3-16,-8 4 5 0,6 14 0 0,-5-4 0 16,6 6 2-16,-3-6-9 0,9 4-2 15,4-8-4-15,12 3-5 0,5-8-4 0,11 6-2 16,8-7-2-16,10 3-3 0,3 0-1 0,7 0-2 16,2 4-4-16,-2 0-2 0,0 5-7 15,-7-4-11-15,2 8-14 0,-11-11-14 0,7 10-11 16,-17-13-9-16,3 17-32 0,-23-20-38 0,13 27-45 15,-31-17-11-15,11 19 30 0,-19-9 40 0,-3 2 72 16,-6-6 50-16,-7-8 34 0,-1-9 15 0,-1-18-2 16,5-16-19-16,7-20-32 0,8-20-61 0,1-43-226 15,37 15 6-15,-23-55 287 0</inkml:trace>
  <inkml:trace contextRef="#ctx0" brushRef="#br0" timeOffset="7818.3949">9534 13325 206 0,'0'0'-13'0,"25"0"-7"0,-25 0-4 0,0 0 4 16,35 0 10-16,-35 0 6 0,27 4 5 0,-27-4 13 16,32 7 10-16,-32-7 16 0,40 5 8 0,-15 1 11 15,0-5 6-15,3 3 9 0,1-1-7 0,4 1 0 16,3 1-18-16,3-5-4 0,5 2-5 16,0-2-11-16,7 0 4 0,1 0-9 0,4 0-5 15,5-2-2-15,2 0-7 0,3-1-7 0,3 3-2 16,0-4-2-16,2 4 0 0,5-3 4 0,-3 3-4 15,6-4 4-15,1 4 0 0,2 0-5 0,3-3 6 16,1 1-4-16,3-2-1 0,3 1 8 0,2-1 6 16,-4 1 9-16,4-1 9 0,2-3 7 15,1 4-1-15,1-2 4 0,3 1-4 16,-2-1-4-16,5 3-6 0,-3-2-1 0,2 4-5 16,-6-1-6-16,4 2-2 0,-3-1-5 0,-1 4-2 15,-1-2-1-15,1 3-2 0,0-1-1 0,1 3 1 16,-4-2-2-16,0 2 2 0,-1 0-6 0,1 0 2 15,2-2-1-15,1 2 1 0,3-3 3 0,2 1 0 16,3-5 4-16,3 0 9 0,3-9 7 16,5 6 5-16,4-8-1 0,7-1-7 0,1-2-1 31,10-2-4-31,-2-3 9 0,4 1-3 0,0-5 1 16,4 5-4-16,-4-6 0 0,5 8-7 0,-5-5 4 15,0 1-9-15,1 1 2 0,-2 1-7 0,-5 1 1 16,-1 5 16-16,-4-3-36 0,-5 5 36 0,-3 3-37 15,-8-2 18-15,-3 4 1 0,-6-1-1 0,-4 1 1 16,-7 2-2-16,-6 4-3 0,-7-2 0 16,-6 2-2-16,-1-1 1 0,-8-1 2 15,-6-3-1-15,-2 2-1 0,-8-1-1 0,-3-1 2 16,-3 1 0-16,-3-4 2 0,-6 0-6 0,0 0-3 16,-10 1-12-16,3 5-20 0,-27 1-33 0,37-9-49 15,-37 9-86-15,9-25-177 0,-9 25-42 0,0 0 327 16</inkml:trace>
  <inkml:trace contextRef="#ctx0" brushRef="#br0" timeOffset="9538.6231">18072 13029 459 0,'0'0'73'0,"0"0"-28"15,0 0-9-15,0 0-4 0,0 0 7 0,0 0 7 16,0 0 2-16,0 0-2 0,0 0-10 0,0 0-11 16,0 0-10-16,0 0-4 0,0 0-1 0,0 0 0 15,0 0 1-15,0 0 10 0,0 0 9 0,0 0 6 16,27-1 4-16,-27 1-6 0,0 0-6 16,0 0-3-16,24-11-4 0,-24 11-3 0,0 0-2 15,31-7-1-15,-31 7-3 0,0 0-17 16,35-5 12-16,-35 5-19 0,27 0 16 0,-27 0-3 15,31 2 0-15,-31-2 16 0,34 7-17 0,-34-7 16 16,34 8-14-16,-34-8-2 0,37 11 1 0,-37-11 0 16,39 12 0-16,-39-12-1 0,46 14 1 0,-21-14 0 15,1 6-1-15,6-6 2 0,2 0 0 16,3-9-1-16,4 5 1 0,-1-3 10 0,7 2 6 16,-3-2 4-16,5 3-3 0,-1-1-24 0,2 0 8 15,-4 1-19-15,0 1 16 0,-2 3-3 0,-5 3-6 16,0 3 17-16,-5 1-21 0,1 3 16 0,-3-3-14 15,0 11-4-15,-5-9 2 0,-1 3 1 0,-26-12-17 16,44 19 17-16,-44-19-21 0,39 15 16 16,-39-15-5-16,30 7-13 0,-30-7-7 15,0 0-18-15,0 0 5 0,27 0-34 0,-27 0-8 16,0 0-46-16,0 0-83 0,-21-50-99 0,21 50 242 16</inkml:trace>
  <inkml:trace contextRef="#ctx0" brushRef="#br0" timeOffset="11710.5865">8639 4745 737 0,'0'0'75'0,"-24"-20"-41"0,24 20-18 0,0 0-4 16,-36-33 3-16,36 33 1 0,-30-21-3 0,30 21-7 16,-42-16-6-16,15 11-7 0,-3 1-3 15,-2 2-4-15,-3 4 3 0,-6 0 2 0,0 5 5 16,-5 0 4-16,-2 3-1 0,-3 3 2 0,-4 1 2 16,2 4 11-16,-6-4 23 0,8 7 1 15,-6-5 19-15,10 5-11 0,-8 0-9 0,7 2-16 16,-2-2 10-16,3 2-19 0,-1 0 12 0,2 3-2 15,-2 1-8-15,4 2 3 0,-1 1-10 16,5 6 3-16,-1-3-10 0,2 2 5 0,3 1-5 16,3 1 4-16,3 0-5 0,3 1 4 0,1 3-6 15,4-2 4-15,1-6-6 0,5 7 8 0,2-4-7 16,3 2 6-16,2-1-7 0,2 4 7 0,2-2-5 16,1-1 5-16,3-1 15 0,2 4-33 0,3-2 33 15,0-1-31-15,-1-1 12 0,2 4 7 0,3-2-8 16,0 1 7-16,3-1-5 0,0 1 4 15,1 1-4-15,2-2 5 0,6-1-6 0,1 1 8 16,4-2-8-16,1-2 6 0,4-1-6 16,2-2 4-16,4-2-4 0,1-1 5 0,0 3-7 15,4-2 7-15,0 0-5 0,1 0 5 0,2 0-6 16,1 0 5-16,-1-2 15 0,0 2-13 0,-1-4 13 16,-1 6-30-16,-1-4 14 0,0 2-13 0,-1-3 18 15,1 3 7-15,-4-2-5 0,0 2 3 16,1-4-6-16,-3 4 2 0,1 0-6 0,-3 0 4 15,-3 0-6-15,-1-2 4 0,-1 2-4 0,-3-2 5 16,-2-3-5-16,0 5 4 0,-5-4-5 0,-1 4 5 16,-1-3-3-16,-2 1 5 0,-3-4 2 0,0 3 7 15,-6-3-3-15,2 1 4 0,-7-25-10 16,5 46 2-16,-5-46-5 0,-5 46 4 16,5-46-4-16,-14 42 3 0,14-42-1 0,-25 42 4 15,25-42 20-15,-41 39-34 0,16-21 32 0,-5 1-35 16,-3-1 11-16,-1 1 3 0,-5-1-3 0,0-1 4 15,-3 1-4-15,-1-2 4 0,-3 3-3 0,4-1 5 16,-3-1-1-16,-1 1 2 0,2-2-4 0,1 1 4 16,1-3-6-16,1 0 4 0,2-3-4 0,0 0 2 15,4-1-3-15,1-1 1 0,4-2-1 16,5-2 0-16,25-5 0 0,-33 4 3 0,33-4 0 16,0 0-2-16,0 0 0 0,0 0-6 0,0 0 2 15,0 0-1-15,28-23 2 0,-28 23 0 16,55-19 1-16,-20 12-1 0,6-1 1 0,3 1-2 15,2 2 0-15,0 2-1 0,0-1 2 0,-1 4-2 16,-1 4 2-16,-5-1 0 0,0 8-1 0,-2-2 1 16,-3 8-2-16,-2 1 3 0,-4 1-3 15,0 2 4-15,-5 7-4 0,-1 2 5 0,-6 4-6 16,-2 3 6-16,-5 0-6 0,-2 2 6 0,-6 1-5 16,-2 4 6-16,-3 2-7 0,-3 1 7 0,0 6-7 15,-7 2-11-15,0 1 27 0,-2 1-26 0,-2 2 26 16,4 0-6-16,-2-5-9 0,-2 1 8 0,0-2-10 15,-1 3 8-15,0 2-11 16,-3-2 12-16,-1 6-8 0,-2-7 8 0,-3 1-10 16,-4-1 11-16,0 3-11 0,-3 0-9 0,-2 2 29 15,0 1-22-15,-4 1 30 0,0 7-1 0,-5-4-11 16,-4 4 9-16,-1 1-13 0,-2 4 8 0,-2 0-12 16,2 5 10-16,-2 1-13 0,0 1 12 0,0 0 3 15,4 0-22-15,-1-2 20 0,6 0-23 0,6 4 5 16,1-4 11-16,5 4-12 0,4-4 12 15,3 6-12-15,4 1 11 0,6-1-12 0,1 4 0 16,3-1 20-16,4 2-20 0,2 2 22 0,4 1-5 16,5 1-15-16,1 2 15 0,2 3-15 0,3 0 13 15,2 3 2-15,3 0-19 0,3-2 18 0,5 2-19 16,9-6 3-16,5-1 13 0,15-9-12 16,7-10 9-16,19-6-10 0,19-17 2 0,20-11-20 15,17-15-8-15,25-6-31 0,4-26-21 16,41 8-52-16,-12-36-102 0,19 6-268 0,19 8 2 15,-10-20 370-15</inkml:trace>
  <inkml:trace contextRef="#ctx0" brushRef="#br0" timeOffset="13156.3035">4617 7531 1002 0,'0'0'42'15,"0"0"-18"-15,-28-18 2 0,28 18 2 0,0 0-1 16,-41 11-3-16,41-11-2 15,-44 32 7-15,19-6-3 0,-8-1 26 0,2 13-9 16,-7-6 7-16,9 9 6 0,-8-8-14 0,16 2-4 16,-1-8-17-16,22-27-7 0,-19 40-13 0,19-40 0 15,9 27-3-15,-9-27 1 0,32 21 2 0,-32-21 0 16,49 19-1-16,-17-10 2 0,4-4-2 0,1 2 1 16,5 0-1-16,1 2 1 0,1 2-2 0,0 1 1 15,1 6-1-15,-1 1 3 0,-3 6-4 16,-6-1 4-16,-5 3-4 0,-3 4 3 0,-8 5-3 15,-6 1 5-15,-8 0-5 0,-5 1 5 0,-9 3-7 16,-3 3 6-16,-6 2 10 0,-5-2-30 0,-2-4 29 16,-1-6-40-16,1-8-7 0,-5-13-21 0,30-13-52 15,-45 10-68-15,45-10-165 0,0 0-131 0,-19-49 122 16,35 24 351-16</inkml:trace>
  <inkml:trace contextRef="#ctx0" brushRef="#br0" timeOffset="13359.5775">4683 7529 1505 0,'-28'9'62'15,"28"-9"-38"-15,-27 21 5 0,27-21-25 16,0 0-1-16,0 0-17 0,0 0 12 0,14 30-14 16,-14-30 14-16,43 9 2 0,-8-9-1 0,6-5-1 15,8-2-13-15,1-9-8 0,12 5-45 0,-12-15-25 16,19 17-74-16,-20-25-24 0,26 27-48 0,-20-8-109 15,-8-14-23-15,24 31 297 0</inkml:trace>
  <inkml:trace contextRef="#ctx0" brushRef="#br0" timeOffset="13625.1792">5375 7563 1200 0,'-49'26'95'0,"15"16"-41"0,-8-6-2 0,13 11 8 15,-10-8-13-15,15 12 6 0,-8-5-13 0,10 7 0 16,1-8-14-16,9 8-1 0,3-5-17 0,7-4 8 15,7-7-11-15,6-6 5 0,5-6-5 16,-16-25-1-16,55 39-4 0,-20-23 2 0,6-9 1 16,3-4 1-16,1-10 2 0,2-3-2 15,0-8 2-15,-1-3-5 0,-2-5 3 0,-5-6-4 16,-6-9 4-16,-2-4-5 0,-7-7 5 0,-2-2-6 16,-8-1 7-16,-4 4-9 0,-6-2 6 0,-4 6-13 15,-7-1-2-15,-7-1-16 0,-2 7-28 0,-9-6 10 16,5 16-43-16,-10-6 20 0,30 38-18 15,-49-39-4-15,49 39-9 0,-45-9-24 0,45 9-32 16,-35 25-69-16,35-25-132 0,-19 49 45 0,-8-35 313 16</inkml:trace>
  <inkml:trace contextRef="#ctx0" brushRef="#br0" timeOffset="14172.0614">5974 7971 829 0,'0'0'151'0,"0"0"-53"0,0 0-20 0,0 0-18 16,0 0-11-16,0 0-4 0,0 0 1 0,0 0-1 15,-32-16 0-15,32 16-5 0,-26 9-2 0,26-9-7 16,-31 25-1-16,31-25-5 0,-30 40 0 16,30-40-4-16,-33 53 2 0,13-23-4 0,4 2 6 15,0-4-8-15,2 6 0 0,2-8-10 0,3 0 0 16,9-26-6-16,-7 37 3 0,7-37-3 15,0 0 0-15,9 25-2 0,-9-25 0 0,0 0 3 16,35 0 0-16,-35 0 0 0,37-18-1 0,-12-1 2 16,0-6-4-16,0-6 5 0,1-1-5 0,-1-3 3 15,0-1-3-15,-4 1 5 0,-3 2-5 16,-2-2 6-16,-4-1-7 0,-3 5 5 0,0 4-4 16,-9 27 5-16,7-35-4 0,-7 35 10 0,0 0 3 15,0 0 1-15,0 0 2 0,0 0-7 0,0 0-6 16,0 0-5-16,0 0 1 0,0 0-4 0,-5 32 5 15,5-32-2-15,3 47 4 0,1-20-3 0,-4-27 1 16,19 44-2-16,-19-44 2 0,32 31-1 0,-32-31 0 16,41 20 1-16,-41-20 1 15,41 9-1-15,-41-9 4 0,44 0 0 0,-44 0-1 16,44-13 1-16,-44 13-3 0,39-19 2 0,-39 19 1 16,34-34 2-16,-34 34 2 0,25-33 5 0,-25 33 0 15,17-26 4-15,-17 26-4 0,0 0-2 0,0 0-3 16,0 0-2-16,0 0-1 0,0 0-1 0,0 0 2 15,0 0-1-15,0 0 0 0,16 44-2 16,-12-11 1-16,-4 6-5 0,-2 5 4 0,-2-2-8 16,-3 2 0-16,4 0-17 0,-4-5-10 0,5 3-25 15,-3-8-22-15,15 15-64 0,-10-49-147 0,-3 44-310 16,15-16 29-16,-12-28 370 0</inkml:trace>
  <inkml:trace contextRef="#ctx0" brushRef="#br0" timeOffset="16719.1898">9808 13118 627 0,'0'0'58'16,"0"0"-19"-16,0 0 4 0,0 0 9 0,25-11 7 16,-25 11-1-16,0 0-10 0,28-33-6 15,-28 33 0-15,29-32-2 0,-29 32 3 0,39-41-18 16,-14 24 14-16,-25 17-25 0,46-43 13 0,-46 43-2 15,44-40-4-15,-44 40 2 0,42-42-6 0,-42 42-1 16,39-37-6-16,-39 37-2 0,34-32-3 0,-34 32 0 16,28-30-4-16,-28 30 2 0,29-23-1 15,-29 23 2-15,28-23 1 0,-28 23 6 0,35-30 5 16,-35 30 8-16,47-31 0 0,-47 31 4 16,53-44-6-16,-27 19-1 0,8 0-6 0,0-5 1 15,-1 7-5-15,3-1 1 0,1-1-5 0,0 2 3 16,2 2-5-16,-2-2 3 0,2 2-6 0,0 0 6 15,2 0-3-15,-2 0 1 0,1 5-4 0,-2 0 0 16,1 0-5-16,0 2 5 0,-2-4-4 0,0 6 3 16,0 0-3-16,0-1 4 0,1 1-5 15,-1 3 3-15,0-1 18 0,0-1-36 0,0 2 37 16,-5-3-35-16,2 0 15 0,0 1 3 16,-3 4-4-16,3 2 4 0,0-1-3 0,-2-1 2 15,-1 4 1-15,3-1 2 0,-2 4 1 0,0-3 4 16,3 3 1-16,-1 0-1 0,1 3-1 0,-3-3-5 15,4 4-1-15,-4-1 0 0,3 1-1 0,-3 1-1 16,1 2 1-16,1-1-2 0,-2 1 2 16,2 3-2-16,1 2-15 0,0 1 35 0,-1-1-35 15,0-1 35-15,1 1-18 0,-3-1-2 0,0-1 1 16,0 1-1-16,0-1 2 0,1 1-3 0,-1-1 4 16,0 3-3-16,-2-1 3 0,0-1-2 0,2 1 2 15,-5 2-1-15,3 0 3 0,0 0-1 0,0 2 4 16,-2 0-2-16,-1 0 2 0,-2 0-5 15,1 0 1-15,-1-2-3 0,-25-14 3 16,48 30-3-16,-48-30 3 0,46 30-4 0,-46-30 3 16,46 26-3-16,-46-26 2 0,48 23-1 0,-23-13 1 15,-1-1-1-15,3-2 1 0,0-3-1 0,-3-1 1 16,3-1-1-16,-2-2 1 0,1-2 0 0,-1-1 0 16,0-1 1-16,0-3-1 0,1-2 1 0,1-1-2 15,-2-1 3-15,-1 1-3 0,-24 10 3 16,47-30-2-16,-47 30 1 0,47-35 0 0,-47 35 4 15,41-32 0-15,-41 32 3 0,41-44-8 0,-41 44 3 16,41-50-4-16,-20 24 2 0,2 0 1 0,-2-4 2 16,0-2-5-16,1-5-10 0,2-2 27 15,3 1-28-15,-1-3 27 0,1 2-11 0,-2 2-8 16,1-1 6-16,-1-1-5 0,2 4 4 0,-1-2-3 16,-1 0 4-16,2 3-5 0,-3-1 4 15,1 0-5-15,-2 3 6 0,-1-1-5 0,-1 4 5 16,-2 1-5-16,-19 28 3 0,36-46-3 0,-36 46 3 15,32-33-2-15,-32 33 2 0,28-27-2 0,-28 27 1 16,27-21-1-16,-27 21 0 0,0 0 0 0,31-14 0 16,-31 14 0-16,0 0 0 0,0 0 0 0,32 7 0 15,-32-7 0-15,0 0 0 0,27 23 2 16,-27-23-2-16,0 0 2 0,33 34-2 0,-33-34 2 16,25 30-2-16,-25-30 3 0,30 35-3 15,-30-35 3-15,32 42-2 0,-32-42 0 0,39 44-4 16,-39-44 4-16,48 48-4 0,-23-27 5 0,0 3-2 15,3-1 2-15,2-2-3 0,0 4 3 0,2-2-2 16,0-4 3-16,3 3-4 0,1 0 5 0,1-2-4 16,4 1 2-16,-2-2-1 0,3-1 1 15,1-2-3-15,-1 0 5 0,4-1-5 0,-1 1 3 16,2 0-1-16,-1-3 1 0,2-3-1 0,2 2 0 16,-2-1-2-16,3 0 2 0,-1-3-2 0,1-1-18 15,0-1 20-15,2 1-21 0,1-4 34 0,-1 1-12 16,0-4 12-16,2 0-13 0,0-2-12 15,1 0 12-15,3 0-12 0,-3-3 32 0,5-2-18 16,-1-2 18-16,4-1-21 0,1-3 0 16,1-1 1-16,3 2-2 0,-4-2 4 0,1 0-2 15,1-2 0-15,-1 0 0 0,3 0 3 0,-4 0-2 16,1 1 6-16,-4-1-4 0,0-2 4 0,0 2-5 16,1-1 1-16,-1-1-2 0,0 2 2 0,0 2-4 15,-1-2 3-15,-3 2-3 0,1 0 2 0,-1 0-1 16,-1 0 1-16,1 0-1 0,-1 2 1 15,-4-1-2-15,2 1 3 0,-4 1-3 0,4-3 2 16,-2 4-1-16,0-3 1 0,2 3 0 0,-2-1 2 16,2 1-3-16,0-1 2 0,0 2-2 0,0 0 2 15,0 1-3-15,-4-3 3 0,2 4-2 16,-1 2 1-16,-4-2 0 0,-1 3 0 0,-2 1-1 16,-1-3 2-16,-2 6-2 0,-3 0 1 0,2 0 0 15,-2 0-1-15,-2 4 1 0,0-1 0 16,1-1 1-16,-3 2-1 0,0 1 1 0,-3-2-3 15,0 3 2-15,-3-1-1 0,-1 2-1 0,-3 0 2 16,-25-7 0-16,40 20-1 0,-40-20 1 0,32 24-2 16,-32-24 2-16,30 32-2 0,-30-32 2 0,23 42-2 15,-15-14 3-15,-3 4-5 0,0 5 5 0,-3 9-7 16,0 5 7-16,-1 7-8 0,1 7-12 0,2 4 21 16,1 0-29-16,6-1 15 15,1-8-15-15,11 0-26 0,-5-16-23 0,21 11-52 16,-39-55-94-16,69 49-324 0,-27-23 30 0,-6-17 258 15</inkml:trace>
  <inkml:trace contextRef="#ctx0" brushRef="#br0" timeOffset="18604.8421">12656 10182 961 0,'0'0'201'0,"37"-23"-158"0,-3 10-9 0,3-6-11 16,6 1-7-16,3 1 1 0,3 1-3 0,1 0-5 15,-2 4-6-15,-2 3-1 0,-4 2-1 16,-6 3 0-16,-4 1-2 0,-32 3 1 0,40 7-2 16,-40-7 1-16,0 0 3 0,15 30-1 0,-15-30 5 15,-18 42-3-15,-2-15 6 0,-4 2-1 0,-5 3 7 16,-8 5-2-16,0 2 11 0,-4-9 16 0,4 5-31 16,-2-7 33-16,7 0-38 0,2-5 8 0,30-23 0 15,-34 34-10-15,34-34-1 0,0 0-3 16,0 0 0-16,9 26 0 0,-9-26 2 0,36 7 0 15,-10-5 0-15,4-4 2 0,4 0-1 16,3-1 0-16,0-2 0 0,4 1-1 0,0 1 1 16,-4 1 1-16,-2 4-1 0,-8 1-1 0,-27-3 0 15,37 11 0-15,-37-11 2 0,0 0 2 0,16 38 3 16,-16-38-3-16,-16 48 3 0,-3-15-8 0,-6 3 4 16,-7 4-6-16,-9-1 6 0,-1 3-8 15,-6 0 4-15,0-1-10 0,2-2 3 0,9-4-12 16,0-9-2-16,14-1-20 0,-2-20-28 0,25-5-45 15,0 0-38-15,0 0-52 0,30-5-138 0,-11-30-45 16,35 17 219-16</inkml:trace>
  <inkml:trace contextRef="#ctx0" brushRef="#br0" timeOffset="18901.7472">13832 10081 1204 0,'-14'25'107'0,"-21"-11"-45"0,6 18-3 0,-10-6-5 15,7 15 2-15,-7-6 12 0,8 11-37 0,-10-2 24 16,7 8-36-16,-1 1-5 0,8 4 9 0,4-6-14 16,9 0 8-16,7-9-7 0,7-1 1 15,7-10-10-15,9-1 3 0,7-5-5 0,5-8 3 16,11-2-3-16,4-10 3 0,3-9 0 16,5-4 0-16,1-8 4 0,-1-7-3 0,0-7 4 15,-3-5-5-15,-4-9 4 0,-5 0-8 0,-5-6 7 16,-7-1-8-16,-4 0 7 0,-7 4-7 0,-8 3-21 15,-6-2 18-15,-2 7-42 0,-12-5 6 0,5 9-27 16,-18-4-17-16,25 39-8 0,-46-51-3 16,46 51 10-16,-48-23 2 0,48 23 4 0,-46 2-12 15,46-2-28-15,-37 28-50 0,37-28-106 0,-14 53-86 16,14-53 273-16</inkml:trace>
  <inkml:trace contextRef="#ctx0" brushRef="#br0" timeOffset="19417.3472">14325 10448 974 0,'0'0'207'0,"0"0"-112"0,0 0-26 0,0 0-6 15,0 0-12-15,0 0-3 0,0 0-4 0,0 0-3 16,-34 26-6-16,34-26-2 0,-30 21-9 0,30-21 0 16,-36 37-4-16,36-37 1 0,-35 42-6 0,19-13-1 15,-2-3-6-15,2 4 2 0,-1-2-7 16,2 0 4-16,15-28-3 0,-21 41 3 0,21-41-4 15,-7 26 1-15,7-26-4 0,0 0 0 0,0 0-1 16,0 0 1-16,28 12 0 0,-28-12 0 0,29-17 2 16,-29 17-2-16,41-41 3 0,-18 15-4 0,0-8 3 15,0 1-3-15,-2 1 4 0,-2-1-3 16,1 5 4-16,-6 0-6 0,-2-2 6 0,-1 1-6 16,-2 3 5-16,0 0-4 0,-2 1 3 15,-7 25-3-15,12-42 2 0,-12 42-2 0,0 0 6 16,0 0 2-16,0 0 3 0,0 0 1 0,0 0 1 15,0 0 2-15,0 0-4 0,13 40 3 0,-10-15-7 16,1-1 2-16,-4-24-4 0,7 48 3 0,-7-48-3 16,12 39 2-16,-12-39-4 0,20 30 2 0,-20-30-1 15,26 17 1-15,-26-17 0 0,34 4-1 16,-34-4 2-16,46-9-2 0,-16-5 1 0,0-4-1 16,4-3 0-16,-1-5-2 0,-1-2 2 0,0-1-2 15,-2 1 3-15,-3 4-3 0,-27 24 3 16,41-34 0-16,-41 34 1 0,0 0 3 0,0 0 0 15,0 0-1-15,0 0-1 0,0 0-4 0,7 32-2 16,-20 1 0-16,-1 10 0 0,-5 8 0 0,-4 1-1 16,-2 3-2-16,2 1-14 0,-2-5-3 15,9 2-22-15,-2-9-10 0,13 7-37 0,-7-17-36 16,31 20-81-16,-19-54-140 0,11 50-199 0,19-20 28 16,-30-30 434-16</inkml:trace>
  <inkml:trace contextRef="#ctx0" brushRef="#br0" timeOffset="20573.6292">15571 10002 716 0,'0'0'153'0,"0"0"-62"0,0 0-24 16,0 0 3-16,-8 37-5 0,11-7-1 0,-8-4-19 16,5 13-8-16,-7-2-15 0,1 9 2 0,-3 1 7 15,1 6-32-15,-3 0 24 0,-1 3-30 16,-1 1 6-16,1-1 6 0,-1-3-8 0,1-2 6 16,3-3-10-16,0-6-5 0,6 4-31 0,-6-13-21 15,14 9-44-15,-12-19-27 0,21 14-45 0,-14-37-106 16,6 27-85-16,26-3 174 0</inkml:trace>
  <inkml:trace contextRef="#ctx0" brushRef="#br0" timeOffset="20948.6174">15802 10659 1221 0,'0'0'85'15,"-41"17"-34"-15,41-17-11 0,-25 23-9 0,25-23-6 16,-11 23-11-16,11-23-5 0,-1 27-7 0,1-27 0 15,0 0-2-15,16 28 1 0,-16-28 0 0,32 7 2 16,-8-9 1-16,3-3-1 0,1-6 2 16,6-3 0-16,-2-2 3 0,1-1-2 0,-4-3 6 15,-1 1 0-15,-28 19 4 0,46-40 2 0,-46 40 7 16,28-34 1-16,-28 34 8 0,13-28-2 0,-13 28-3 16,0 0-8-16,-14-30-7 0,14 30-8 15,0 0-4-15,-39-9-1 0,39 9-3 0,-37 9 1 16,37-9-1-16,-48 23 3 0,21-6-3 15,-3 5 4-15,2 0-3 0,1 5 2 0,1-1-3 16,3 2 4-16,3-1-4 0,6-2 3 0,14-25-4 16,-14 40 3-16,14-40-3 0,9 37 0 0,-9-37-5 15,28 28-4-15,-2-14-14 0,1-8-11 0,12 1-16 16,-4-14-13-16,19 12-18 0,-15-23-21 0,23 22-22 16,-20-22-17-16,22 16-16 0,-15-13-8 0,8 8-9 15,-9-2-42-15,-7-9-14 0,13 25 103 16</inkml:trace>
  <inkml:trace contextRef="#ctx0" brushRef="#br0" timeOffset="21286.0042">16574 10747 467 0,'0'0'151'0,"-25"-21"-17"16,25 21-5-16,-39-11-5 0,39 11-15 0,-50-5-12 15,50 5-13-15,-56-2-13 0,56 2-7 0,-57 5-8 16,57-5-4-16,-55 16-5 0,55-16-4 0,-48 29-9 16,48-29-3-16,-42 40-13 0,26-14-4 15,4 1-5-15,12-27 1 0,-8 40-3 0,8-40 2 16,13 25-4-16,-13-25 1 0,32 11 3 0,-32-11 5 15,48-6 3-15,-18-4 0 0,2-6-1 0,3-9-5 16,-1-3 2-16,6-9-6 0,-4-2 3 0,1-8-7 16,0 1 5-16,-1-7-8 0,-3-1 7 0,-1-3-9 15,-2 1 8-15,-3 1-8 16,-8 4-10-16,1 4 26 0,-8 3-25 0,1 3 26 16,-5 4-11-16,-4 11-4 0,-4 26 2 0,2-29-2 15,-2 29 1-15,0 0 0 0,0 0-3 0,0 0 0 16,-30 36-2-16,14-3 3 0,-6 15 11 0,-2 10-23 0,-1 5 22 0,0 6-24 15,4 0 2-15,1-4 2 0,10 0-19 0,4-10-1 16,12 3-26-16,-1-14-11 0,16 7-26 16,-8-21-7-16,22 14-24 0,-35-44-8 0,64 51-24 15,-36-44-39-15,16 7-84 0,10 5-117 0,-28-29 190 16,31 26 207-16</inkml:trace>
  <inkml:trace contextRef="#ctx0" brushRef="#br0" timeOffset="21755.2384">17118 10643 946 0,'0'0'135'16,"-43"-11"-35"-16,43 11-4 0,-39-3-4 16,39 3-19-16,-41 9-20 0,41-9-6 0,-42 23-1 15,42-23 2-15,-41 35-7 0,41-35-4 0,-37 40-11 16,37-40 0-16,-32 43-7 0,32-43-2 0,-18 35-6 16,18-35-2-16,-3 26-4 0,3-26 0 0,0 0-2 15,0 0 1-15,37 21 1 0,-37-21 1 0,42-7 1 16,-17-1-1-16,2-7 0 0,3 0-3 15,-2-7-1-15,2 7-1 0,-1-6 1 0,-29 21-4 16,44-43 5-16,-44 43-4 0,34-37 4 0,-34 37-4 16,23-35 4-16,-23 35-4 0,12-26 2 0,-12 26-1 15,0 0 2-15,0 0 0 0,0 0-1 0,0 0-1 16,0 0-2-16,0 0-1 0,-28 12-1 0,14 13 4 31,-4 10-4-31,-2 9 7 16,-1 5-6-16,-2 6 6 0,0 3-7 0,-2 0 9 15,2 5-10-15,0-1 10 0,0-2 7 0,2-4-24 16,-2-1 24-16,2-4-16 0,-2-5 14 0,3-4 11 16,2-9-6-16,2-4 4 0,16-29-2 0,-24 40 6 15,24-40-2-15,0 0-2 0,-27 18-7 0,27-18-8 16,0 0-4-16,0 0 0 0,-23-28 0 0,23 28 0 16,-9-46 0-16,9 9 0 0,6-4 0 15,6-8 0-15,7-6 0 0,6 3 0 0,7-5-18 16,2 1 8-16,3-2-11 0,-3 5-8 0,1 4 2 15,-1-1-8-15,1 12 3 0,-5-3-10 0,6 15-10 16,-13-6-24-16,10 21-28 0,-20-19-44 16,22 36-61-16,-35-6-67 0,16-32-209 0,-16 32 51 15,0 0 386-15</inkml:trace>
  <inkml:trace contextRef="#ctx0" brushRef="#br0" timeOffset="22084.3131">17257 10768 749 0,'29'-9'115'0,"-29"9"-42"0,0 0 0 0,26-33 17 16,-26 33-9-16,38-20-8 0,-10 13-8 15,-28 7-2-15,46-24-5 0,-46 24-4 16,48-21-7-16,-48 21-4 0,46-18-6 0,-46 18-6 16,35-14-6-16,-35 14 1 0,34-12-5 0,-34 12-4 15,28-11-4-15,-28 11-5 0,0 0 5 0,0 0 8 16,0 0 1-16,13-25 1 0,-13 25-8 0,0 0-4 15,-20-24-3-15,20 24-2 0,-28-13-1 0,28 13-3 16,-37-10-1-16,12 10 1 0,-2 5 3 16,-1 7 3-16,0 4 4 0,-3 5-1 0,3 8 3 15,0 4-6-15,-1 8 3 0,5-3-7 0,1 5 3 16,8-6-6-16,5-2 2 0,10-5-6 0,7 0 1 16,7-6-10-16,-14-24-4 0,51 32-16 0,-19-21-10 15,18 1-26-15,-2-23-64 0,40 22-264 0,-12-23-203 16,11-6 37-16,9 11 452 0</inkml:trace>
  <inkml:trace contextRef="#ctx0" brushRef="#br0" timeOffset="22962.8777">19268 13135 358 0,'0'0'113'0,"0"0"-23"16,0 0 4-16,0 0-4 0,28-21-7 0,-28 21-14 15,0 0-16-15,0 0-13 0,0 0-20 0,0 0 20 16,0 0-23-16,0 0 15 0,-2 35-2 15,2-35-9-15,-9 43 6 0,9-43 1 0,-10 51 6 16,3-23-2-16,3 9 1 0,-1-6-8 16,5 8 1-16,-6 0-9 0,8 5 4 0,-4 2-11 15,2 8 6-15,-3 6-10 0,3 5 11 0,-4 6-7 16,4 6 15-16,-3 1 11 0,5 8-22 0,-2 0 24 16,3 8-22-16,-1-1-3 0,3 4 14 0,-3-4-21 15,5 2 12-15,-2 6-19 0,2-4-5 16,-1 1 24-16,-1 4-16 0,0-6 21 0,2 6-4 15,-1 3-20-15,1 3 11 0,-4 5-16 0,1-1 25 16,-2 8 3-16,-2 3-16 0,-6 2 17 0,-1 7-19 16,-3-3-3-16,-1 8 19 0,-3 3-19 0,-2 0 1 15,-2 3 12-15,-3 5-10 0,-2-4 12 0,-2 1 1 16,-1-6-20-16,3-12 0 0,3-7 12 16,4-13-17-16,7-17 18 0,8-13-4 15,4-13-16-15,8-11 4 0,10-9-21 0,2-16-16 16,12-2-37-16,-8-29-44 0,28 19-127 0,-27-36-312 15,11-10 27-15,5 9 314 0</inkml:trace>
  <inkml:trace contextRef="#ctx0" brushRef="#br0" timeOffset="23823.3933">20213 14842 843 0,'-16'-30'187'0,"2"-14"-156"0,5 0-12 0,-1-2-2 15,3 0-5-15,-2-1 13 0,5 4 1 16,-5 3 12-16,8 10 1 0,-8 2 11 0,9 28 4 16,0 0 14-16,0 0 1 0,0 0-8 0,0 0-15 15,0 0-25-15,-7 26-8 0,10 11-6 0,4 16 13 16,0 10-1-16,4 13 16 0,-2 5 5 0,3 12-27 15,-3 4 11-15,2 5-25 0,-1 4-4 0,-1 5 14 0,-2 0-16 16,-1 0 15-16,-6 4-5 0,-6-3-19 0,-3-1 19 16,-3-2-18-16,0-6 6 0,-3 0 16 15,1-6-26-15,-2-7 8 0,4-5-17 0,-2-17-3 16,10-2-25-16,-6-21-5 0,17 3-23 0,-7-48-36 16,10 49-8-16,-10-49-37 0,0 0-30 15,0 0-65-15,22-33-114 0,4 24 153 0,-35-33 221 16</inkml:trace>
  <inkml:trace contextRef="#ctx0" brushRef="#br0" timeOffset="24135.8645">19843 15995 1219 0,'-28'41'202'0,"28"-41"-128"0,-29 25-24 16,29-25-21-16,-8 24-2 0,8-24-5 0,12 27 3 15,-12-27 0-15,32 31 2 0,-32-31-3 0,46 36-2 16,-19-19-5-16,4 3 1 15,0 1-4-15,4 2 1 0,-1 1-6 0,-1 3-1 16,-1 1-6-16,-2 0 1 0,-3 7-3 0,-2-1 3 16,-6 4-3-16,1-1 6 0,-6 6-5 0,0-6 6 15,-3 0-5-15,-1-6-14 0,-1 1 27 0,-2-7-30 16,-7-25 30-16,12 30-15 0,-12-30-1 0,0 0 1 16,25 7 0-16,-25-7 0 0,23-30-13 0,-3 0 30 15,1-16-26-15,6-10 23 0,4-6-8 16,5-8-11-16,-1-3 11 0,3-1-10 0,0 0 1 15,-6 4-16-15,2 7-2 0,-6-3-21 0,2 12-5 16,-8-4-29-16,10 22-20 0,-20-15-54 0,22 44-153 16,-8-9-199-16,-26 16 0 0,36 2 399 15</inkml:trace>
  <inkml:trace contextRef="#ctx0" brushRef="#br0" timeOffset="24729.6818">21577 15779 1202 0,'0'0'143'0,"0"0"-119"15,-14-34-32-15,14 34 12 0,0 0 1 0,0 0 21 16,0 0 5-16,-28 2 3 0,28-2 2 0,-25 37-41 16,9-5 34-16,0 12-27 0,-4 2 25 0,4 13 16 15,-8 1-11-15,6 9 9 0,-7 3-15 0,6 7 7 16,-3-1-13-16,5 3 8 0,-1-9-15 15,2-1 8-15,0-8-16 0,7-7-7 16,2-12 25-16,2-7-31 0,5-12 29 0,0-25-18 16,7 30-3-16,-7-30 2 0,0 0-1 0,0 0 0 15,30-7 2-15,-30 7-1 0,25-39-7 0,-11 8 31 16,2-15-24-16,3-7 25 0,3-11-11 0,1-2-10 16,-2-5 8-16,0 1-9 0,-3-4 9 0,-2 1-8 15,-2 5 5-15,-2-4-8 0,-3 6 7 0,0-1-10 16,0 2 0-16,0 9 18 0,0 3-22 15,0 11 21-15,-1 12-12 0,-8 30-3 0,15-25 3 16,-15 25 5-16,0 0-9 0,0 0-1 0,10 39 0 16,-1-6 0-16,2 15 0 0,-1 5 0 15,3 10 0-15,-3 2 0 0,-1 6 0 0,-2 3 0 16,2 3 0-16,-4 4 0 0,1 0 0 0,-1-1 0 16,-1-5 0-16,1-2 0 0,0-6 0 0,1-9-2 15,1-6-3-15,0-6-24 0,5-5-5 16,-3-13-11-16,9 0-23 0,-18-28-37 0,32 34-56 15,-32-34-95-15,26-23-294 0,-26 23 33 0,18-37 243 16</inkml:trace>
  <inkml:trace contextRef="#ctx0" brushRef="#br0" timeOffset="24917.1751">21405 16395 1672 0,'0'0'120'0,"0"0"-88"0,-26 18-26 0,26-18-4 15,0 0-3-15,24-7 1 0,-24 7 3 0,52-18 0 16,-20 2-2-16,5-3 2 0,4-6-7 0,6-5-9 16,3-7-18-16,8 4-22 0,-8-16-35 0,17 19-36 15,-22-29-67-15,29 30-81 0,-24-12-203 16,-3-12 10-16,17 20 341 0</inkml:trace>
  <inkml:trace contextRef="#ctx0" brushRef="#br0" timeOffset="25260.9189">22294 15462 1604 0,'-19'33'144'0,"-13"-6"-102"0,5 8-12 15,4 0-6-15,4 7 6 0,1 2-5 0,2 7-18 16,-5 6 22-16,5 4-20 0,-3 1 16 0,3 5-5 16,3-2-11-16,1-3 7 0,3 3-11 0,0-3 5 15,2-1-10-15,0 3 4 0,2-10-6 0,1 1 7 16,-1-8-5-16,1-1 5 0,2-5-6 0,2-6 3 15,2-5-2-15,-2-30-11 0,9 39 10 16,-9-39-10-16,0 0 20 0,0 0-8 0,30 17-2 16,-30-17 1-16,0 0-10 0,36-31 23 0,-36 31-10 15,30-52 8-15,-13 17-9 0,-1-5-3 16,2-3 2-16,-2 5-1 0,0-3 0 0,-2 6 0 16,4 3 0-16,-2 4 0 0,-2 3 0 0,-14 25 0 15,27-35 0-15,-27 35 0 0,0 0 0 0,24-12 0 16,-24 12-1-16,0 0-2 0,18 37-2 15,-11-11 2-15,-2 10-14 0,-3 1-2 0,2 5-17 16,-6-3-6-16,5 5-16 0,-6-13-14 0,14 12-44 16,-11-43-48-16,19 56-118 0,-19-56-278 0,25 17 74 15,7-6 304-15</inkml:trace>
  <inkml:trace contextRef="#ctx0" brushRef="#br0" timeOffset="25682.8501">22882 15131 1485 0,'0'0'254'0,"-37"15"-213"0,37-15-20 0,-42 23-2 16,42-23 3-16,-32 55-3 0,18-11 5 16,-2 2-7-16,1 12 9 0,0 0-9 0,0 4 5 15,5 3-9-15,1 2 5 0,0 7-1 0,2 1-19 16,-2 3 14-16,2 1-18 0,0-1 9 15,0-3 7-15,0-4-7 0,0-2 8 0,0-11-10 16,3-2-1-16,0-10 0 0,4-7 0 0,0-8 0 16,2-4 0-16,-2-27 0 0,7 31 0 0,-7-31 0 15,0 0 0-15,0 0 0 0,0 0 0 16,25 16-1-16,-25-16 2 0,0 0-2 0,25-38 2 16,-13 9-1-16,2-2 0 0,4-1 0 0,-2-5 0 15,4 2 0-15,-3 1 0 0,-1 3 0 0,4 4 0 16,-20 27 0-16,26-32 0 0,-26 32 0 0,0 0 0 15,0 0 0-15,0 0 0 0,25 27 0 0,-23-1 0 16,1 11 0-16,-3 4 0 0,-7 5 0 16,2-1-2-16,-4-1-8 0,0-3-2 0,4 5-17 15,-6-13-3-15,11 4-17 0,-3-12-4 16,15 3-12-16,-12-28-36 0,36 26-38 0,-36-26-92 16,53-17-220-16,-18 4-74 0,1-20 178 0</inkml:trace>
  <inkml:trace contextRef="#ctx0" brushRef="#br0" timeOffset="25917.2106">23731 15021 1736 0,'0'0'99'0,"-29"48"-89"0,10-13-4 15,-2 6-4-15,3 4 8 0,-2 7-1 0,1 9 13 16,-4 3-4-16,2 3 11 0,1-1-14 15,2 0 0-15,4 1-14 0,0-1-13 0,3-4 18 16,3 5-20-16,1-5 20 0,3-2-7 0,-1-2-13 16,1-5-4-16,1 3-18 0,-1-7-6 0,9 8-22 15,-8-13-7-15,12 10-16 0,-13-19 3 0,17 11-26 16,-13-46-57-16,15 60-128 0,-9-30-197 0,-6-30 50 16,23 42 408-16</inkml:trace>
  <inkml:trace contextRef="#ctx0" brushRef="#br0" timeOffset="26276.8387">23403 16575 1427 0,'0'0'85'0,"0"0"-27"15,-27-5-5-15,27 5-2 0,0 0-15 0,0 0-5 16,15-44 2-16,-15 44-6 0,26-55 1 0,-5 20-9 16,2-2 3-16,4-2-8 0,0-3 3 0,-1-2-8 15,1 0-1-15,-1 0-6 16,-1 7 2-16,0 3-6 0,-6 9 4 0,-19 25-2 16,29-29 1-16,-29 29-1 0,0 0 6 0,0 0 4 15,0 0 2-15,0 0 1 0,0 0-4 0,3 40 0 16,-6-12-3-16,-3 14 7 0,1 3-4 0,-2 4 4 15,-2 0-9-15,2-3 3 0,0 5-9 0,2-5 6 16,-1-6-6-16,3 1 2 0,1-9-9 16,2-4-5-16,4-2-19 0,-4-26-13 0,14 39-38 15,-14-39-43-15,30 25-98 0,-30-25-309 0,0 0-16 16,39-18 137-16</inkml:trace>
  <inkml:trace contextRef="#ctx0" brushRef="#br0" timeOffset="26589.3423">24469 14925 1471 0,'0'0'101'16,"0"0"-30"-16,2 31-14 0,5-1-2 0,-9 2-19 15,0 14-6-15,-3 1-14 0,-4 11 8 0,-5 4-9 16,2 8 10-16,-6 1-15 0,0 5 5 0,-1-2-15 16,-1 0 6-16,1-4-11 0,-1-1-16 15,3-4 12-15,1-9-37 0,7 4-10 0,-7-21-63 16,28 24-158-16,-10-28-302 0,5-1 8 0,9 5 323 15</inkml:trace>
  <inkml:trace contextRef="#ctx0" brushRef="#br0" timeOffset="26792.4964">24455 16837 2036 0,'-44'18'11'0,"8"-9"-11"16,36-9 0-16,-39-6 0 0,39 6 0 0,-7-28 0 16,7 28 0-16,-7-39-31 0,7 39-26 0,-9-52-37 15,9 52-107-15,0-53-221 0,0 53-180 16,25-44 27-16,-23 10 511 0</inkml:trace>
  <inkml:trace contextRef="#ctx0" brushRef="#br0" timeOffset="27276.8537">24696 14599 1303 0,'0'0'130'0,"0"0"-102"16,0 0-19-16,-25 1-6 0,25-1 3 15,2 32 5-15,1 7 12 0,-3 5-1 0,4 16 10 16,-8 3 6-16,8 11-31 0,-2-2 25 0,3 8-25 15,-1-6 5-15,3 0 8 0,1-2-16 0,3-2 4 16,2-5-14-16,1-3 8 0,5-2-23 0,-5-7-11 16,15 8-46-16,-17-24-56 0,29 32-107 0,-22-16-272 15,6-9 25-15,12 14 305 0</inkml:trace>
  <inkml:trace contextRef="#ctx0" brushRef="#br0" timeOffset="27433.1294">24969 16504 1775 0,'0'0'133'16,"-16"34"-76"-16,16-34-20 0,-29 10-9 0,29-10-11 16,0 0-17-16,0 0 0 0,0 0 0 0,0 0 0 15,0 0 0-15,0-30 0 0,0 30-1 16,13-31-24-16,-13 31-20 0,23-37-25 0,-23 37-65 16,17-39-121-16,-17 39-348 0,0 0 8 0,27-30 282 15</inkml:trace>
  <inkml:trace contextRef="#ctx0" brushRef="#br1" timeOffset="36597.8643">8400 3848 419 0,'0'0'52'0,"0"0"-14"0,-21-26 7 15,21 26 7-15,0 0 5 0,0 0 9 0,-12-34-10 16,12 34 3-16,0 0-10 0,-7-28-4 0,7 28-9 16,0 0 4-16,-13-32 2 0,13 32 4 0,0 0 1 15,0 0-3-15,-32-21-5 0,32 21-6 16,-24-1-4-16,24 1-5 0,-32 5-3 0,32-5-1 15,-41 14-2-15,41-14 2 0,-44 25-2 0,44-25 1 16,-48 31-4-16,48-31 4 0,-48 43-3 16,25-19 4-16,-2 1 13 0,8 8-35 0,-3-4 30 15,8 4-36-15,-1 0 12 0,6 1 3 0,4-1-8 16,3 3 4-16,3-3-6 0,6 1 6 0,3-1-6 16,6-3 6-16,3 3-6 0,8 1 4 0,3-8-3 15,3 2 2-15,0-10-2 0,1-6 3 0,3-5-1 16,0-3 0-16,3-8 2 0,3-4-1 15,-1-8 1-15,0-4-1 0,0-8 2 0,-1-2-2 16,-6-8 5-16,-2-3-7 0,-4-3 7 0,-7-2-8 16,-2 0 8-16,-6-1-8 0,-8 3 8 15,-2 2 12-15,-13 5-29 0,-6 5 31 0,-8 9-34 16,-11 7 13-16,-7 9 0 0,-9 4-5 0,-5 10-9 16,-9 3-7-16,4 11 3 0,-8-7-25 0,15 15-13 15,-9-22-63-15,26 17-63 0,-12-29-101 16,16-2-199-16,30 7 114 0,-14-32 369 0</inkml:trace>
  <inkml:trace contextRef="#ctx0" brushRef="#br1" timeOffset="37972.8509">5746 4001 117 0,'0'0'63'0,"0"0"-6"0,0 0-4 16,0 0-11-16,0 0-3 0,0 0-10 0,0 0-3 16,0 0-6-16,0 0-1 0,0 0-2 0,0 0 1 15,0 0-1-15,0 0 1 0,0 0-3 0,0 0 3 16,0 0 6-16,0 0 9 0,0 0 2 0,0 0 8 15,0 0-3-15,0 0 6 0,0 0-1 16,0 0 0-16,0 0-7 0,-4-26-2 0,4 26-4 16,0 0-2-16,0 0-3 0,0 0 2 0,0 0-3 15,0 0 3-15,0 0-1 0,0 0 0 0,0 0-2 16,-25-12 0-16,25 12-5 0,0 0-1 0,0 0-5 16,0 0-1-16,0 0 0 0,0 0 2 15,0 0 0-15,-30-28 1 0,30 28-4 0,0 0 0 16,0 0-3-16,-28-13-1 0,28 13-2 15,0 0-2-15,-32 11-3 0,32-11-1 0,0 0 0 16,-36 16-2-16,36-16 2 0,-28 26-2 0,28-26 3 16,-28 32-3-16,28-32 4 0,-30 40 0 0,12-15 7 15,2 1 1-15,2 4 6 0,0-3-4 0,5 4 5 16,0 1-7-16,5 2 5 0,3 4-10 0,4-1 3 16,3-3-8-16,6 1 3 0,6-5-6 0,3 0 4 15,5-7-4-15,5 0 4 0,2-6-4 16,3-4 3-16,3-3-2 0,3-6 1 15,-1-4 1-15,1-6-1 0,-1-6 2 0,-4-6 1 16,-1-6 4-16,-4-3 1 0,-6-8 5 0,1-4-6 16,-8-8 4-16,-3 1-10 0,-2-3 6 0,-7-2-9 15,-7 3 7-15,-3 1-7 0,-8 1 7 0,-6 5-7 16,-5 4 6-16,-3 2-7 0,-1 7-17 16,-2 1 26-16,-1 12-43 0,-6-1 23 0,6 14-29 15,-10-7-18-15,39 9-24 0,-63 16-75 0,49 18-87 16,-15 3-216-16,1-18 13 0,28 32 412 0</inkml:trace>
  <inkml:trace contextRef="#ctx0" brushRef="#br1" timeOffset="38879.1418">9312 4097 333 0,'0'0'57'16,"0"0"-20"-16,0 0 2 0,0 0 2 0,0 0 12 15,0 0 1-15,0 0 9 0,0 0 1 16,0 0 2-16,0 0-2 0,0 0-2 0,0 0-14 16,0 0-10-16,0 0-11 0,0 0-7 15,0 0 0-15,-26 14 3 0,26-14 4 0,0 0 4 16,0 0 2-16,-27 0-1 0,27 0-4 0,0 0-3 15,0 0-2-15,-32 3 0 0,32-3 0 0,0 0 0 16,-31 4 0-16,31-4-4 0,-25 1-1 0,25-1-1 16,-30 0 1-16,30 0 1 0,-30 2 0 15,30-2 1-15,-31 2-1 0,31-2-2 0,-30-2-1 16,30 2-1-16,-26-2-2 0,26 2 0 0,-25 0 0 16,25 0-2-16,0 0-3 0,-30 2-3 0,30-2-3 15,0 0-2-15,0 0-2 0,0 0-2 0,0 0-8 16,0 0-14-16,0 0-6 0,0 0-11 15,0 0-5-15,35 0-14 0,-35 0-29 16,43-7-51-16,-43 7-76 0,35-39-259 0,1 39 45 16,-26-28 360-16</inkml:trace>
  <inkml:trace contextRef="#ctx0" brushRef="#br1" timeOffset="40256.6254">8981 4190 314 0,'0'0'129'15,"0"0"-32"-15,0 0-8 0,0 0-14 0,0 0 0 16,0 0-13-16,-19-25-5 0,19 25-8 0,0 0-3 15,0 0-4-15,0 0 0 0,0 0-1 0,-7-30 2 16,7 30-2-16,0 0-5 0,0 0-4 0,0 0-6 16,0 0-3-16,0 0-2 0,0 0-1 0,0 0 0 15,0 0-2-15,-27-24-1 0,27 24-3 16,0 0-3-16,0 0-3 0,0 0-3 0,0 0-2 16,0 0 0-16,0 0-1 0,0 0-1 0,0 0-1 15,0 0 0-15,0 0 0 0,0 0 1 0,0 0 1 16,0 0 0-16,0 0 2 0,0 0 0 0,0 0 2 15,0 0 3-15,0 0 2 0,0 0 1 16,0-29 0-16,0 29 1 0,0 0-4 0,-2-28 2 16,2 28-3-16,-3-26 1 0,3 26-5 15,-5-27 0-15,5 27-3 0,-8-29 1 0,8 29-1 16,-8-34 1-16,8 34 16 0,-8-39-34 0,8 39 34 16,-7-38-35-16,7 38 16 0,-8-39 4 0,8 39-4 15,-6-39 4-15,6 39-3 0,-3-39 2 0,3 39-3 16,-4-33 4-16,4 33-3 0,-5-28 2 0,5 28-2 15,0 0 3-15,-13-34-2 0,13 34 3 16,0 0 0-16,-21-24 0 0,21 24-1 16,0 0 0-16,-30-22-2 0,30 22 1 0,0 0-2 15,-28-22 1-15,28 22-1 0,0 0 1 0,-29-22 0 0,29 22 3 16,0 0 1-16,0 0 2 0,-28-28 0 16,28 28 2-16,0 0-3 0,0 0 1 0,-23-30-2 15,23 30-1-15,0 0 0 0,-16-23 0 0,16 23 0 16,0 0 0-16,0 0 0 0,-21-28 0 15,21 28-1-15,0 0 0 0,0 0-1 0,-27-17 1 16,27 17-2-16,0 0 0 0,0 0-1 0,-32-7-1 16,32 7 0-16,0 0 1 0,-24 0 0 0,24 0 1 15,0 0-1-15,0 0-1 0,0 0 2 0,-27 0-1 16,27 0 1-16,0 0 0 0,0 0-1 0,0 0 0 16,0 0 0-16,0 0 0 0,-25 0 0 15,25 0 0-15,0 0 0 0,0 0-1 16,0 0 1-1,-28 3-1-15,28-3 0 0,0 0 1 16,-28 4 1-16,28-4-2 0,-25 7 2 0,25-7-2 16,-27 8 1-16,27-8 0 0,-28 7-1 0,28-7 0 15,-28 11 0-15,28-11 1 0,-29 11 1 0,29-11-2 16,-25 8 2-16,25-8-1 0,0 0 0 0,-33 16 0 16,33-16 0-16,0 0-1 0,-29 16 1 15,29-16 0-15,0 0-1 0,0 0 1 0,0 0 0 16,0 0-1-16,-24 21 2 0,24-21-1 0,0 0 1 15,0 0-1-15,0 0 1 0,0 0-1 0,0 0 0 16,0 0 0-16,-27 20 0 0,27-20 0 0,0 0 0 16,0 0-1-16,-28 19 1 0,28-19-2 0,0 0 1 15,-29 25 0-15,29-25 1 0,-21 26-1 16,21-26 2-16,-21 28-3 0,21-28 3 16,-20 32-2-16,20-32 1 0,-21 26-2 0,21-26 2 15,-18 27-1-15,18-27 1 0,-12 30-1 0,12-30 2 16,-12 28-3-16,12-28 4 0,-16 26-2 0,16-26 1 15,0 0-3-15,-20 32 3 0,20-32-1 0,0 0 1 16,0 0 17-16,-23 26-37 0,23-26 36 0,0 0-35 16,0 0 18-16,0 0 2 0,0 0-2 15,-23 29 0-15,23-29 0 0,0 0 1 0,0 0-1 16,0 0 0-16,0 0-1 0,-16 24 1 0,16-24-2 16,0 0 3-16,-14 30-2 0,14-30 2 0,-11 28-2 15,11-28 2-15,-10 30-2 0,10-30 3 16,-14 29-3-16,14-29 3 0,0 0-3 0,0 0 2 15,-18 26-2-15,18-26 2 0,0 0-1 0,0 0 1 16,0 0-1-16,0 0 0 0,0 0 0 16,0 0 1-16,0 0 0 0,0 0-1 0,0 0 0 15,0 0 0-15,0 0-1 0,0 0-3 0,0 0-7 16,0 0-7-16,0 0-6 0,0 0-2 0,0 0 2 16,0 0 1-16,0 0 6 0,0 0-2 0,0 0-3 15,-4 25 5-15,4-25-2 0,-5 33 9 0,5-33 6 16,-3 27 4-16,3-27-2 0,0 0 2 0,0 0-4 15,0 0-2-15,0 0-8 0,0 0-12 16,0 0-26-16,28 5-40 0,-28-5-70 0,26-16-213 16,-15-12-97-16,17 17 205 0</inkml:trace>
  <inkml:trace contextRef="#ctx0" brushRef="#br1" timeOffset="41196.0248">7913 4114 257 0,'0'0'78'0,"0"0"-43"16,0 0-3-16,0 0 19 0,0 0 17 0,0 0 27 15,0 0 8-15,0 0 6 0,0 0-10 0,0 0-10 16,0 0-18-16,0 0-7 15,0 0-9-15,0 0 0 0,0 0-7 0,0 0-8 16,0 0-8-16,0 0-8 0,0 0-5 16,0 0-4-16,-28 7-2 0,28-7-4 0,0 0-3 15,0 0-2-15,-28 9-1 0,28-9-1 0,0 0 1 16,-25 9 1-16,25-9 2 0,0 0 2 0,-25 10 1 16,25-10 0-16,0 0 3 0,0 0 1 0,-25 11 1 15,25-11 1-15,0 0 0 0,0 0-1 0,0 0-1 16,0 0-1-16,0 0-1 0,-26-4-4 15,26 4-2-15,0 0-1 0,0 0-2 0,-36 0 2 16,36 0 2-16,0 0-1 0,-33 6-1 16,33-6-1-16,-32 5-1 0,32-5-1 0,-36 9-1 15,36-9-1-15,-40 10 1 0,40-10-1 0,-48 13 2 16,23-6-1-16,0 0 1 0,0-4-2 0,1 3 2 16,-1-3 0-16,-4-1 0 0,1 1 0 0,0-1 0 15,-2-2-1-15,1-2 1 0,1 2 0 16,0-1 0-16,-2-1 1 0,-1 0-3 0,0-1 2 15,-1 3-1-15,0-2 0 0,2 2 1 0,-2 0-1 16,-2 2 0-16,2-1-1 0,-3 3 1 0,-1-1 0 16,1 3 1-16,0-1-2 0,-4 2 1 0,1-3-1 15,-2 3 2-15,1 0-1 0,0-2 0 0,2-2 0 16,1 1 0-16,3-2 0 0,1-2 1 16,0-2 1-16,3-2-1 0,1 1 3 15,3 1 2-15,1-5 2 0,24 7 1 0,-47-7-1 16,47 7-1-16,-44-10-5 0,44 10-1 0,-39-13-1 15,39 13-1-15,-35-9 2 0,35 9 0 0,-34-8 0 16,34 8-1-16,-35-6 1 0,35 6-1 0,-34-1-1 16,34 1 1-16,-32 0-1 0,32 0 1 0,-28 0-1 15,28 0 1-15,0 0-1 0,-28 0-3 16,28 0-5-16,0 0-12 0,0 0-22 0,0 0-22 16,0 0-23-16,0 0-14 0,0 0-23 0,0 0-39 15,33-22-114-15,-4 19-176 0,-29 3 74 0,42-16 380 16</inkml:trace>
  <inkml:trace contextRef="#ctx0" brushRef="#br1" timeOffset="42102.3061">6231 4318 608 0,'-27'-17'103'0,"27"17"-30"0,0 0-15 0,0 0-8 16,0 0-9-16,0 0-10 0,0 0-13 0,0 0-9 15,0 0-6-15,0 0-4 0,0 0 2 0,0 0 1 16,0 0 0-16,11 25 1 0,-11-25-1 15,0 0 3-15,0 0 7 0,0 0 7 0,0 0 5 16,26 26 10-16,-26-26 1 0,0 0 2 0,0 0 2 16,0 0 2-16,0 0 4 0,0 0 5 15,0 0-1-15,0 0 0 0,0 0-5 0,0 0-5 16,0 0-5-16,0 0-9 0,0 0-8 0,9-25-8 16,-9 25-5-16,0 0-4 0,0-33 1 0,0 33-2 15,0-25 3-15,0 25-3 0,2-24 2 16,-2 24-2-16,-2-25 2 0,2 25-1 0,0 0 1 15,-5-37-1-15,5 37 2 0,0 0-2 0,-14-35 2 16,14 35-3-16,-14-30 2 0,14 30-3 0,-18-30 2 16,18 30-2-16,-20-34 2 0,20 34 0 0,-14-37 2 15,14 37-3-15,-16-38 2 0,16 38-3 0,-14-36 4 16,14 36-3-16,-14-38-15 0,14 38 34 0,-12-36-34 16,12 36 35-16,-13-30-16 0,13 30-3 15,-14-28 2-15,14 28-2 0,-19-24 3 0,19 24-2 16,0 0 2-16,-32-32-3 0,32 32 2 15,0 0-1-15,-39-27 0 0,39 27 1 0,-30-10-1 16,30 10 0-16,-36-9 1 0,36 9-2 0,-33-7 2 16,33 7 0-16,-31-5 3 0,31 5 1 0,-30-7 3 15,30 7 1-15,-30-6-3 0,30 6 2 16,-30-5-1-16,30 5-2 0,-28-7 0 0,28 7-3 16,-29-9-1-16,29 9-1 0,-30-7 0 0,30 7 0 15,-32-3-1-15,32 3 0 0,-30 3 0 0,30-3 0 16,-32 4-1-16,32-4 0 0,-28 14 0 0,28-14 0 15,-28 19 1-15,28-19 0 0,-29 23-2 0,29-23 2 16,-26 25-2-16,26-25 2 0,0 0-1 16,-28 33 1-16,28-33-2 0,0 0 2 15,-16 34-1-15,16-34 0 0,-6 24 0 0,6-24 1 16,-7 29 15-16,7-29-32 0,-9 35 33 0,9-35-33 16,-12 37 16-16,12-37 1 0,-12 37-1 0,12-37 3 15,-16 39-3-15,16-39 3 0,-16 40-3 0,16-40 2 16,-14 39-2-16,14-39 2 0,-11 33-2 0,11-33 2 15,-7 28-2-15,7-28 1 0,0 0-1 0,2 34 1 16,-2-34-2-16,5 26 2 0,-5-26-1 16,3 28 2-16,-3-28-2 0,2 30 1 0,-2-30-1 15,2 29 1-15,-2-29-1 0,-2 26 2 0,2-26-1 16,0 0 1-16,0 0-1 0,0 0-1 16,0 0 0-16,0 0-3 0,0 0-3 0,0 0-4 15,0 0-4-15,0 0-7 0,7-28-8 0,-8 0-18 16,1 28-17-16,10-51-32 0,-10 51-37 15,18-53-50-15,-18 53-76 0,37-32-181 0,-33-5 60 16,26 30 381-16</inkml:trace>
  <inkml:trace contextRef="#ctx0" brushRef="#br1" timeOffset="42821.0453">5393 4213 270 0,'0'0'89'0,"0"0"-17"0,0 0-2 0,25 3-6 16,-25-3-6-16,0 0-10 0,0 0-10 0,0 0-6 15,0 0 2-15,28 11-2 0,-28-11 0 0,0 0-2 16,0 0 2-16,0 0 4 0,0 0 8 0,0 0 6 15,0 0 6-15,0 0 1 0,0 0-1 0,0 0-2 16,0 0-5-16,0 0-5 0,0 0-8 0,0 0-6 16,0 0-6-16,0 0-5 0,0 0-9 15,0 0-4-15,0 0-5 0,0 0-1 0,-26 7 2 16,26-7 4-16,0 0 4 0,0 0 3 16,0 0 5-16,0 0 1 0,-32 2-1 0,32-2 1 15,0 0-3-15,0 0 0 0,-30 0-2 0,30 0-2 16,0 0-3-16,-29-2-3 0,29 2-2 0,0 0-2 15,-35-4-2-15,35 4 0 0,-28-3-1 0,28 3 0 16,-25-4 2-16,25 4-1 0,0 0 1 16,-37-3-2-16,37 3 0 0,-39 2 0 0,39-2 0 15,-48 5 1-15,21-2 0 0,2 1 2 0,-3-1-2 16,2 1 2-16,-1-2-1 0,0 0 3 0,1-2 3 16,1 1 0-16,-1-2 1 0,-3 1-1 0,3-2-5 15,-5 0 0-15,3 0 0 0,-2-1 1 16,2-1 3-16,1 1 1 0,1-4-1 15,1 1-1-15,0-2 0 0,0 0-2 0,0 1 2 16,25 7-1-16,-44-17-1 0,44 17-1 0,-41-11-1 16,41 11 0-16,-37-9-1 0,37 9-2 0,-33-3 1 15,33 3-2-15,-31 2-5 0,31-2-4 0,-26 5-10 16,26-5-12-16,0 0-10 0,-25 7-14 0,25-7-17 16,0 0-19-16,0 0-32 0,0 0-33 0,12 30-54 15,-12-30-110-15,0 0-94 0,29 9 261 16</inkml:trace>
  <inkml:trace contextRef="#ctx0" brushRef="#br1" timeOffset="46639.97">9261 4200 65 0,'0'0'44'0,"0"0"1"15,0 0-2-15,0 0-6 0,0 0 0 0,-16 25 2 16,16-25 7-16,0 0 4 0,0 0 7 16,0 0 0-16,-18 27-4 0,18-27-5 0,0 0-4 15,0 0-6-15,0 0-6 0,0 0-7 16,0 0-8-16,0 0-7 0,0 0-7 0,0 0-1 15,0 0 6-15,0 0 12 0,0 0 13 0,0 0 6 16,0 0-1-16,0 0-9 0,0 0-6 0,16-27-5 16,-16 27 0-16,0 0 1 0,0 0 3 0,11-25 2 15,-11 25 1-15,0 0-2 0,0-28 0 16,0 28-6-16,0 0-2 0,0-30-6 0,0 30 0 16,0 0-2-16,-4-35 3 0,4 35-3 0,0-25 3 15,0 25-4-15,0 0 0 0,-1-33 0 0,1 33 5 16,0 0 2-16,-4-33 7 0,4 33 1 0,0 0 4 15,-3-27 0-15,3 27-2 0,0 0-4 0,-9-30-2 16,9 30-6-16,0 0 0 16,-9-33 15-16,9 33-21 0,-7-25 17 0,7 25-19 15,0 0-3-15,-9-39-16 0,9 39 15 0,-7-26-14 16,7 26 15-16,-9-25 4 0,9 25 0 0,-9-26 8 16,9 26 0-16,-7-25 6 0,7 25-1 0,0 0-1 15,-14-35-5-15,14 35-1 0,-12-23-3 0,12 23 2 16,-15-25-3-16,15 25 0 0,-14-28-4 0,14 28 3 15,-16-23 0-15,16 23 3 0,0 0-1 16,-23-30 2-16,23 30-5 0,0 0 0 0,-26-26-3 16,26 26 0-16,0 0 0 0,-30-28 2 0,30 28-1 15,0 0 1-15,-29-27-2 0,29 27 2 0,0 0-4 16,-37-21 3-16,37 21-2 0,0 0 1 0,-32-21 1 16,32 21 0-16,0 0-1 0,-34-21 1 15,34 21-1-15,0 0 1 0,-33-30-2 0,33 30 2 16,0 0-1-16,-32-23 1 0,32 23 0 15,0 0 1-15,-34-17 0 0,34 17 1 0,0 0-2 16,-37-11 0-16,37 11-1 0,-26-2-1 0,26 2 0 16,-29 2-1-16,29-2 1 0,-30 5-1 0,30-5 1 15,-30 11-2-15,30-11 2 0,-30 12-1 0,30-12 1 16,-32 18 0-16,32-18 0 0,-32 16 0 0,32-16 0 16,-30 14 0-16,30-14 1 0,-28 8-1 15,28-8 1-15,-27 4 0 0,27-4 0 0,-26 0 0 16,26 0 2-16,-27-2-2 0,27 2 0 0,-25-3 0 15,25 3-2-15,-25-9 3 0,25 9-2 16,-26-12 1-16,26 12-1 0,-27-14 1 0,27 14-1 16,-28-16 1-16,28 16-1 0,-34-14 1 0,34 14-1 15,-37-11 0-15,37 11-1 0,-39-11 2 0,39 11-1 16,-44-7 0-16,44 7 0 0,-48-3 0 16,48 3 0-16,-48 0 1 0,23 0-1 0,25 0 1 15,-46 0-1-15,20 0 1 0,1 0 0 0,25 0 0 16,-46-4-1-16,46 4 1 0,-43-3 1 0,43 3 1 15,-42-11 0-15,42 11 1 0,-37-10-3 0,37 10 2 16,-34-13-3-16,34 13 2 0,-34-14-2 0,34 14 0 16,-31-17 0-16,31 17 0 0,-32-16-1 15,32 16 2-15,-29-21-2 0,29 21 1 16,-24-25 0-16,24 25 0 0,-23-32-1 0,23 32 3 16,-20-35-4-16,20 35 4 0,-16-35-3 0,16 35 3 15,-12-41-3-15,12 41 4 0,-11-42-3 0,11 42 3 16,-12-42 16-16,12 42-31 0,-11-42 33 0,11 42-31 15,-12-44 13-15,12 44 2 0,-13-39-3 0,13 39 2 0,-12-41-3 16,12 41 3-16,-11-37-4 0,11 37 3 16,-12-38-4-16,12 38 3 0,-13-37-4 0,13 37 4 15,-17-36-3-15,17 36 3 0,-23-28-2 16,23 28 2-16,-25-26-3 0,25 26 3 0,-28-28-3 16,28 28 2-16,-29-20 0 0,29 20 1 0,-30-19-2 15,30 19 2-15,-33-20-4 0,33 20 2 0,-34-17-1 16,34 17 0-16,-37-20 1 0,37 20 0 0,-36-17-1 15,36 17 2-15,-33-14-1 0,33 14 2 16,-36-14-2-16,36 14 2 0,-35-11-2 0,35 11-1 16,-34-7 1-16,34 7-1 0,-34-5 1 0,34 5 0 15,-33-2 0-15,33 2 0 0,-34 0 0 0,34 0 0 16,-28 2-1-16,28-2 1 0,-27 2 0 0,27-2-1 16,-28 3 1-16,28-3-1 0,-27 7 1 0,27-7-1 15,0 0 1-15,-33 7 0 0,33-7-1 16,0 0 1-16,-27 16-1 0,27-16-1 0,0 0 2 15,-25 21-2-15,25-21 1 0,0 0-1 0,-21 28 2 16,21-28-1-16,-16 28 2 0,16-28-4 16,-16 32 4-16,16-32-3 0,-14 30 1 0,14-30 0 15,-16 39 2-15,16-39-3 0,-18 37 3 0,18-37-3 16,-19 42 3-16,19-42-2 0,-20 44 2 0,20-44-3 16,-19 44 3-16,19-44-3 0,-20 44 4 15,20-44-4-15,-17 42 3 0,17-42-1 0,-16 41-17 16,16-41 32-16,-16 32-30 0,16-32 29 0,-11 28-12 15,11-28-3-15,0 0 1 0,-10 30 0 0,10-30 1 16,0 0-2-16,0 0 2 0,-9 28-2 0,9-28 2 16,0 0-2-16,0 0 0 0,-13 32 0 0,13-32 2 15,0 0-1-15,0 0 1 0,-19 28-1 16,19-28 0-16,0 0 0 0,-25 21 2 16,25-21-1-16,0 0 0 0,-34 16 0 0,34-16-1 15,-24 7 0-15,24-7 1 0,-29 5-1 0,29-5 1 16,-33 5-2-16,33-5-1 0,-36 2 2 0,36-2-1 15,-32 0 2-15,32 0 1 0,-32-3-2 0,32 3 1 16,-33-6-1-16,33 6 0 0,-32-8 1 0,32 8-1 16,-32-11 2-16,32 11-3 0,-34-12 2 15,34 12-1-15,-40-14 1 0,40 14-2 0,-41-16 2 16,41 16-3-16,-41-20 3 0,41 20-1 0,-44-22 1 16,44 22-1-16,-50-25 1 0,22 13-2 0,-2-1 2 15,0 1-2-15,0-2-12 0,0 0 31 0,-1 1-32 16,3-1 32-16,-2 2-17 0,-2-2-2 0,2 2 3 15,-2-1-2-15,2 1 1 0,0 0-1 0,2-1 2 16,-6 1-5-16,4-2 2 0,-2 3-2 16,0 2 1-16,2 1 1 0,0-1 1 15,-2 0-1-15,0 0 1 0,2 0 0 0,-2 1 0 16,0-3 0-16,2 4 0 0,2-2 0 0,-1-1 0 16,-1 1 0-16,2 0 0 0,-2 0 0 0,0 0 0 15,1 2 0-15,1-3 2 0,0 4-3 0,-1-2 1 16,3-1 0-16,1 0 0 0,-1 0-1 15,1 0 2-15,0 2-1 0,-2-1 0 0,3 1 0 16,24 7 0-16,-48-13-1 0,48 13 1 0,-46-14 0 16,21 9-1-16,0 0 0 0,0-1 0 0,25 6-1 15,-42-9 2-15,42 9 0 0,-43-7-1 0,43 7 1 16,-40-7-1-16,40 7 1 0,-38-3 0 0,38 3 1 16,-31-7-1-16,31 7 0 0,-29-9 0 15,29 9-1-15,-26-11 2 0,26 11-1 16,-25-8 1-16,25 8-1 0,0 0 1 0,-27-14-2 15,27 14 1-15,0 0 0 0,0 0 1 0,-30-15-1 16,30 15 0-16,0 0 0 0,0 0 0 0,0 0 0 16,0 0 0-16,0 0 0 0,0 0-1 0,0 0 0 15,0 0 1-15,0 0-1 0,0 0 0 0,0 0 0 16,0 0-1-16,0 0 1 0,0 0-1 0,0 0 1 16,0 0-1-16,0 0 1 0,0 0-1 15,0 0 0-15,0 0 1 0,0 0 1 0,0 0-1 16,0 0 2-16,0 0-2 0,0 0 0 15,28 11 0-15,-28-11 1 0,0 0 0 0,25 21 0 16,-25-21-1-16,0 0 2 0,36 25-2 0,-36-25 2 16,33 17-1-16,-33-17 0 0,34 16-1 0,-34-16 1 15,35 11-1-15,-35-11 1 0,34 10 0 16,-34-10 0-16,30 9 0 0,-30-9 0 0,25 13-1 16,-25-13 0-16,0 0 0 0,27 22 0 0,-27-22 0 15,0 0 2-15,12 36-2 0,-12-36 2 0,-2 28-3 16,2-28 3-16,-5 39-4 0,5-39 4 0,-11 44-2 15,11-44 2-15,-14 42-3 0,14-42 4 0,-16 37-4 16,16-37 4-16,-16 33-3 0,16-33 1 0,-18 32 0 16,18-32 1-16,-17 32-2 0,17-32-16 15,-23 26 33-15,23-26-33 0,-23 28 33 16,23-28-15-16,0 0-2 0,-32 32 2 0,32-32-1 16,0 0 1-16,-32 19-1 0,32-19 1 0,0 0-1 15,-35 22 1-15,35-22-1 0,0 0 0 0,-34 14 0 16,34-14 1-16,0 0-1 0,-28 12 1 0,28-12-1 15,0 0 0-15,0 0 1 0,0 0-1 0,-25 7 0 16,25-7 2-16,0 0-2 0,0 0 0 16,0 0 0-16,0 0 0 0,0 0-1 0,0 0 1 15,0 0-1-15,0 0 0 0,0 0 0 0,0 0 0 16,0 0-1-16,0 0 0 0,0 0 0 0,0 0-1 16,0 0 0-16,0 0 2 0,0 0 0 15,0 0 2-15,30-7 0 0,-30 7-1 0,0 0-1 16,34 2 1-16,-34-2-1 0,28 3 1 15,-28-3 1-15,32 7-1 0,-32-7 0 0,32 7 0 16,-32-7 0-16,33 6 1 0,-33-6-2 0,36 3 1 16,-36-3-1-16,33 7 1 0,-33-7 0 0,32 4 1 15,-32-4-1-15,27 7 0 0,-27-7 0 0,0 0 0 16,28 12 0-16,-28-12 1 0,0 0-2 0,0 0 3 16,25 30-1-16,-25-30 1 0,0 0-1 0,11 35 1 15,-11-35-3-15,0 32 2 0,0-32-1 16,-2 37 1-16,2-37-4 0,-11 46 4 0,4-22-5 15,0 3 4-15,0-3-1 0,7-24 4 16,-13 44-5-16,13-44 4 0,-14 36-2 0,14-36 1 16,-16 28-1-16,16-28 2 0,0 0-2 0,-23 33 2 15,23-33-2-15,0 0 2 0,-26 21-1 0,26-21 0 16,0 0 0-16,-30 22 1 0,30-22 4 0,0 0 1 16,-36 10 1-16,36-10 0 0,0 0-3 15,-30 9 0-15,30-9 0 0,0 0-1 0,-25 2-1 16,25-2 0-16,0 0-2 0,0 0 2 0,0 0-3 15,0 0 0-15,0 0-1 0,0 0 0 0,0 0-1 16,0 0-1-16,0 0-1 0,0 0 0 0,0 0 1 16,0 0 2-16,0 0 1 0,0 0 0 0,39-20 0 15,-39 20-1-15,32-12 2 16,-32 12-1-16,36-11 0 0,-36 11 0 0,31-5 0 16,-31 5 0-16,31-2 1 0,-31 2-1 0,0 0 0 15,33 7 1-15,-33-7-2 0,0 0 3 0,36 15 0 16,-36-15 0-16,24 15-1 0,-24-15-1 0,0 0-1 15,32 27 1-15,-32-27 0 0,0 0 0 0,27 26 0 16,-27-26 0-16,0 0-1 0,25 34 2 0,-25-34-2 16,0 0 1-16,21 33-2 0,-21-33 3 15,16 27-3-15,-16-27 4 0,11 28-3 0,-11-28 2 16,3 30-1-16,-3-30 2 0,-2 31-4 16,2-31-12-16,-9 41 29 0,9-41-31 0,-14 44 32 15,14-44-14-15,-19 39-3 0,19-39 5 0,-29 44-4 16,29-44 3-16,-31 40-2 0,31-40 2 0,-39 35-2 15,39-35 6-15,-43 32-1 0,43-32 5 0,-44 32-2 16,44-32 0-16,-46 23-3 0,46-23 0 16,-46 14-1-16,46-14-1 0,-46 14-2 0,21-11 1 15,0-1-2-15,0 0 1 0,25-2-1 0,-42 0 0 16,42 0 1-16,-34-4-1 0,34 4 1 0,-30-1 1 16,30 1-2-16,0 0 0 0,-28 0 0 0,28 0-1 15,0 0-1-15,0 0 1 0,0 0 0 0,0 0-1 16,0 0 2-16,0 0-3 15,0 0 2-15,0 0-1 0,0 0-1 0,0 0 2 16,0 0-1-16,0 0 0 0,0 0 1 0,0 0-2 16,0 0 1-16,0 0-1 0,0 0-1 0,0 0 1 15,0 0-1-15,0 0 2 0,0 0 0 0,0 0 0 16,30 1 2-16,-30-1-1 0,35 4 0 0,-35-4 1 16,46 5-1-16,-19-1 0 0,1 1 0 0,2 4 0 15,0 0-1-15,2 0 1 0,-2 1-2 16,2 2 3-16,-2 1-3 0,0 4 2 0,6 3-2 15,-1 1 3-15,-1 4-10 0,-4-8-8 0,-2-1-17 16,-28-16-23-16,59 23-50 0,-59-23-89 0,67-5-162 16,-31-9-210-16,3-23 52 0,17 12 514 15</inkml:trace>
  <inkml:trace contextRef="#ctx0" brushRef="#br1" timeOffset="47577.4955">6475 3306 229 0,'0'0'79'0,"-30"3"2"0,30-3 6 15,0 0 8-15,0 0-2 0,0 0-3 0,-25-24-10 16,25 24-5-16,0 0-6 0,0 0-6 0,0 0-2 15,-21-23 0-15,21 23-3 0,0 0 2 16,0 0-6-16,0 0-9 0,0 0-7 0,0 0-8 16,0 0-7-16,0 0-5 0,0 0-6 0,0 0-4 15,0 0-4-15,0 0-2 0,0 0-2 0,0 0-1 16,0 0-1-16,0 0-1 0,0 0 0 0,0 0 0 16,0 0 3-16,0 0 1 0,0 0 3 0,28 23-1 15,-28-23 1-15,39 23-1 0,-14-9 2 0,2 1-2 16,3 1 2-16,2 5-3 0,1-1 2 15,3-1-5-15,1 1 4 0,-2 2-6 16,3-2 4-16,-1-3-2 0,2-1 2 0,1-5-2 16,3-2 1-16,5-8 1 0,0-2-1 0,5-8 2 15,2-5-1-15,0-7 1 0,1-4-3 0,1-1 1 16,-4-6-14-16,0 4-6 0,-7-4-18 0,4 13-21 16,-18-10-30-16,10 24-50 0,-42 5-61 15,44-26-136-15,-44 26-88 0,0 0 203 0</inkml:trace>
  <inkml:trace contextRef="#ctx0" brushRef="#br1" timeOffset="47718.0893">7529 3519 1422 0,'0'0'97'0,"0"0"-69"0,0 0-18 15,0 0-14-15,0 0-19 0,0 0-41 0,0 0-74 16,0 0-182-16,0 0-199 0,16-39 41 0,-16 39 468 15</inkml:trace>
  <inkml:trace contextRef="#ctx0" brushRef="#br1" timeOffset="52171.2892">8861 3214 1071 0,'0'0'22'0,"-36"-9"-16"16,36 9-2-16,0 0 4 0,-30-7 7 0,30 7 7 16,0 0 14-16,0 0 6 0,-28-24 10 15,28 24 1-15,0 0-3 0,0 0-6 0,0 0-6 16,-4-28-5-16,4 28-2 0,0 0-2 0,38-39 1 16,-10 26-4-16,6-4-1 0,10 1-5 15,2 2-2-15,11 2-8 0,3-1-1 0,7 3-6 16,4-1-2-16,5 4-1 0,2 4 0 0,2 3 0 15,-2 3-1-15,-2 4 1 0,-2 0-1 0,-5 2 1 16,4 0-5-16,-2-2 1 0,-2 2-1 0,0-4 1 16,-4-2 3-16,-1-3 1 0,2-3-1 0,-3 1 1 15,1-5 0-15,-4 0-1 0,-3-4 2 16,0-3 16-16,-4-1-35 0,-3-1 33 0,-3 2-32 16,-6 0 15-16,-6 1 4 0,-6-1-3 0,-29 14 3 15,35-21 1-15,-35 21 2 0,0 0 0 16,0 0 1-16,0 0-4 0,0 0 1 0,-10-28-4 15,10 28 1-15,-34-13-1 0,34 13 1 0,-53-5-1 16,17 5 2-16,-3 0 0 0,-3 2 1 0,-1 0 4 16,-1-4 2-16,3 0 4 0,-3-3 4 15,5 0-1-15,-2-4 1 0,4 2-4 0,0-6 3 16,2 3-3-16,1-4 1 0,0 0-3 0,2 0 0 16,2-1-3-16,0 0 2 0,2 2-4 0,3 3 2 15,0 1-3-15,25 9 0 0,-40-14-2 0,40 14-1 16,-31-4-2-16,31 4 0 0,0 0-1 15,0 0-1-15,0 0-2 0,0 0-1 0,0 0 0 16,0 0-1-16,16 39 6 0,-16-39-2 16,52 34 1-16,-17-17 0 0,8-3 1 0,6-1-1 15,6-3 2-15,7 1-1 0,2-4 1 0,3 3 0 16,1-1 1-16,-3 0-1 0,-3 1-1 0,-3 3-1 16,-3 3 3-16,-6 0-3 0,-8 3 4 0,-8 0-3 15,-34-19-14-15,35 30 31 0,-35-30-31 0,0 41 31 16,-10-15-14-16,-12 6-5 0,-9 3 4 15,-15 4-5-15,-13 0 6 0,-12 1-5 0,-8-1 5 16,-6-2-4-16,-6-2 5 0,4-3-5 0,4-2 5 16,9-4-5-16,7-5 4 0,12-3-4 15,7-6-1-15,12 0-12 0,10-6-11 0,26-6-38 16,0 0-38-16,0 0-52 0,0 0-85 0,33-4-179 16,12 1-88-16,-1-24 197 0</inkml:trace>
  <inkml:trace contextRef="#ctx0" brushRef="#br1" timeOffset="53233.8504">11262 2873 1066 0,'-12'-29'38'16,"12"29"-30"-16,9-24-4 0,-9 24 9 0,21-32 20 15,-21 32 9-15,28-37 11 0,-28 37-7 0,29-30-7 16,-29 30-7-16,25-19-2 0,-25 19-1 15,0 0 4-15,0 0 0 0,0 0 1 0,0 0-2 16,0 0-5-16,0 0-3 0,0 0-7 0,24-11 4 16,-24 11 3-16,0 0 0 0,0 0 1 0,41-2-7 15,-41 2-8-15,50 0 1 0,-15 0-1 16,6-3 0-16,7-1 4 0,5 1-5 0,7-4 1 16,2 3-5-16,-2-1-2 0,2 3-3 0,-9 0 0 15,-7 4 0-15,-5 2-1 0,-13 3-1 0,-28-7-1 16,32 21 1-16,-32-21-3 0,2 40 4 0,-14-8-6 15,-13 9 4-15,-11 6-5 0,-11 2 9 0,-10 6 11 16,-5 1-23-16,-5-1 26 0,-1 0-22 0,-2-1 14 16,2-1 11-16,5-2-8 0,9 0 11 15,7-7-6-15,11-3 2 0,6-10-4 16,7-2-4-16,23-29-9 0,-27 42 1 0,27-42-2 16,2 28 0-16,-2-28 0 0,29 23 1 0,-5-16-1 15,8 0 1-15,11-3-1 0,5-4 0 0,8-7-8 16,6-4-11-16,11 0-12 0,1-8-26 0,13 8-42 15,-14-24-67-15,28 30-155 0,-13-16-248 16,-12-7 48-16,11 17 413 0</inkml:trace>
  <inkml:trace contextRef="#ctx0" brushRef="#br1" timeOffset="54141.0682">13285 2869 770 0,'25'-25'64'0,"-25"25"-47"0,-14-44 18 15,-2 18 25-15,16 26 15 0,-41-42 2 0,16 28-18 16,-14-4-15-16,-5 7-2 0,-15 1 7 15,1 10 8-15,-18 0 9 0,10 12 3 16,-13-5-8-16,13 13-3 0,-7-5-15 0,15 7-9 16,1-1-12-16,13 0-7 0,5 0-10 0,9-2 1 15,30-19-8-15,-30 36 3 0,30-36-4 0,7 37 2 16,-7-37-2-16,37 47-13 0,-7-22 32 0,7-1-31 16,6-1 31-16,5-2-13 0,7 4-4 0,1-6 4 15,1 1-4-15,5-4 3 0,-7 5-4 0,-4 0 4 16,-5 0-4-16,-10 2 4 0,-6-4-4 15,-30-19 4-15,30 39-4 0,-30-39 5 0,0 48-4 16,-12-20 4-16,-10 5-5 0,-6 1 6 16,-7-4-3-16,-6-2 3 15,-7-5 3-15,2 0 9 0,-4-7 3 0,10-2 4 16,1-7-4-16,5-4-4 0,6-3-2 0,28 0-2 16,-38-7 0-16,38 7-5 0,0 0 0 0,-10-32-8 15,15 8 3-15,8-6-3 0,8-12 3 16,9-2-3-16,11-8 0 0,5-4-11 0,10 3-2 15,-1-1-19-15,9 3 0 0,-7-4-5 0,6 18-36 16,-11-9 24-16,5 23-43 0,-20-10-4 16,16 24-39-16,-28-21-73 0,19 16-174 0,-7 12-90 15,-37 2 256-15</inkml:trace>
  <inkml:trace contextRef="#ctx0" brushRef="#br1" timeOffset="54734.8602">13898 2943 1327 0,'0'0'101'0,"0"0"-101"0,0 0-1 16,-30 4 9-16,30-4 13 0,0 0 12 0,-29 14 7 16,29-14 17-16,-35 24-44 0,10-6 37 0,6 8-31 15,-8 2 7-15,4 8 9 0,-5-3-8 0,1 8 0 16,-1-6-8-16,1 4 0 0,2-6-12 0,2 2 3 15,6-7-5-15,4-5 5 0,13-23-8 16,-10 36-1-16,10-36-2 0,0 0 2 0,5 30-3 16,-5-30 2-16,0 0-2 0,0 0 1 15,28 7 1-15,-28-7 2 0,30-13 1 0,-30 13-1 16,46-38 2-16,-19 9-4 0,0-4 4 0,1-2-6 16,0-1 6-16,-3-1-6 0,0 4 5 0,-6 0-4 15,-1 1 4-15,-6 0-4 0,-1 4 4 0,-2 2-5 16,-9 26-12-16,12-43 29 0,-12 43-30 0,0 0 32 15,0 0-16-15,0 0 1 0,0 0 0 16,0 0 0-16,0 0-2 0,0 0-17 0,0 0 32 16,0 0-31-16,-12 35 30 0,12-35-12 15,-4 45-4-15,4-45 5 0,0 44-5 0,0-44 2 16,9 44-2-16,-9-44 2 0,27 44-2 0,-27-44 3 16,46 35-2-16,-16-23 2 0,5-3 0 0,4-4 0 15,4-1 1-15,1-6 0 0,0-2 1 0,1-3-1 16,-5-5 1-16,-1 0-2 0,-7-4 2 15,-2 2 1-15,-5-2 6 0,-25 16 2 0,39-32 3 16,-39 32-3-16,21-28 0 0,-21 28-3 0,0 0-2 16,13-32-3-16,-13 32-1 0,0 0 0 0,0 0-1 15,0 0 1-15,0 0-3 0,-25-14-1 0,25 14-1 16,0 0 0-16,-37 46-2 0,17-12 4 0,-3 6-4 16,-2 6 2-16,2 3-10 0,0 0-1 15,4 4-15-15,-1-2 1 0,10 0-17 16,1-10-4-16,14 3-32 0,-6-19-19 0,25 15-50 15,-24-40-63-15,48 35-90 0,-4-20-211 0,-8-24 73 16,22 18 434-16</inkml:trace>
  <inkml:trace contextRef="#ctx0" brushRef="#br1" timeOffset="54953.6002">15524 2376 1494 0,'-54'-28'130'0,"54"28"-85"15,-51 12-15-15,24 11 1 0,-13 10-7 16,1 18 4-16,-11 9-14 0,-5 9 5 0,0 10-15 16,-3 4 9-16,0 5-15 0,1 5-5 0,2 1 16 15,2 6-21-15,5 4 18 0,2 0-5 16,3-2-24-16,6-12 7 0,11-5-31 0,1-22-14 16,27 14-72-16,-13-34-88 0,41 29-20 0,-21-37-115 15,16-8-104-15,24 13 192 0,-24-42 268 0</inkml:trace>
  <inkml:trace contextRef="#ctx0" brushRef="#br1" timeOffset="55297.3361">15586 2954 1617 0,'-45'0'58'0,"10"5"-46"16,5 2-6-16,30-7 5 0,-43 19 23 0,43-19-32 15,0 0 34-15,-30 34-35 0,30-34 10 16,-5 28 2-16,5-28-3 0,9 37 2 0,-9-37-1 16,28 39 5-16,-28-39-5 0,46 44 2 0,-18-25-4 15,4 0 1-15,2 3-6 0,0-3 2 0,-3-1-5 16,-2-1 0-16,-3 1-2 0,-26-18 2 0,45 33-2 16,-45-33 3-16,33 34-2 0,-33-34 2 15,25 33-2-15,-25-33 2 0,12 34-2 0,-12-34 4 16,-5 42-3-16,5-42 4 0,-28 49-2 15,7-22 5-15,-8-1-3 0,-4 4 5 0,-8 2-3 16,-5-1 2-16,-4-1-5 0,-3-2 3 0,2 1-6 16,1-3 1-16,4-5-4 0,7 0 2 0,7-3-11 15,6-9-11-15,26-9-25 0,-25 7-38 0,25-7-79 16,0 0-198-16,0 0-220 0,0 0 4 0,25-48 456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2:50:37.824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215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9T02:52:27.385"/>
    </inkml:context>
  </inkml:definitions>
  <inkml:trace contextRef="#ctx0" brushRef="#br0">1578 993 650 0,'22'-24'139'15,"-22"24"-111"-15,0 0-20 0,0 0-4 0,0 0 9 16,0 0 9-16,0 0 1 0,0 0 9 16,0 0 2-16,-25 17 14 0,25-17 12 15,-18 30 13-15,18-30-7 0,-16 55-1 0,5-27 1 16,8 16-44-16,-4-5 17 0,5 12-39 0,0 2 2 15,4 3 6-15,0 4-12 0,0-2 8 0,-1 2-9 16,1-2 6-16,2 2-23 0,-4-7-1 0,5 0-35 16,-7-20-25-16,13 18-52 0,-15-26-114 0,15-1-104 15,10 13-70-15,-21-37 372 0</inkml:trace>
  <inkml:trace contextRef="#ctx0" brushRef="#br0" timeOffset="500.1279">1121 1212 1333 0,'0'0'174'0,"-33"-9"-122"0,33 9-26 0,0 0-18 16,0 0-2-16,12-28 22 0,-12 28-22 0,57-43 38 16,-17 6-32-16,14 6 9 0,6-10-1 0,5-3-13 15,8-2 1-15,5 1-8 0,0-1 5 0,3 4-7 16,-5 5 5-16,-3 1-5 0,-6 10 3 0,-8 1-3 15,-10 8 2-15,-8 6 0 0,-11 8-1 16,-30 3 1-16,34 7 1 0,-34-7 2 0,16 35-2 16,-13-5 4-16,-4 12-6 0,-5 7 6 0,-4 8-8 15,-3 1 9-15,-6 7-11 0,-1 4-6 16,-3 1 27-16,-2 2-19 0,2-6 24 0,2-1-6 16,2-4-13-16,3-4 3 0,3-10-6 0,5-4 5 15,0-6-6-15,7-6 4 0,2-8-4 0,-1-23 3 16,11 42-2-16,-11-42 3 0,0 0-3 15,23 27 2-15,-23-27 0 0,0 0 0 0,37 0 1 16,-37 0 1-16,36-21 2 0,-36 21 3 0,46-44 6 16,-23 17-2-16,0-6 4 0,-2-2-7 0,0-2-1 15,1 1-5-15,-5 1 3 0,1 3-4 0,-2 4 2 16,-16 28-5-16,25-40 4 0,-25 40-4 16,0 0 2-16,0 0-1 0,0 0 0 0,0 0 0 15,0 0 0-15,0 0 0 0,0 0-1 16,0 0 2-16,26 51-4 0,-24-20 1 0,-2 8-11 15,0 2 0-15,-2 5-11 0,-3-1 0 0,3 5-10 16,-5-8-2-16,7 2-20 0,-5-12-5 0,14 8-20 16,-9-40-13-16,19 55-36 0,-19-55-51 0,36 35-79 15,-36-35-222-15,37 9 74 0,5 1 408 0</inkml:trace>
  <inkml:trace contextRef="#ctx0" brushRef="#br0" timeOffset="859.5295">2643 1427 1326 0,'-41'10'40'15,"41"-10"-29"-15,0 0-14 0,-16 25 2 16,16-25 0-16,0 0 6 0,0 0 7 0,32 24 6 16,-32-24 2-16,30 6-2 0,-30-6-6 0,42-4-6 15,-17-3-1-15,4 0-2 0,-3-2 0 0,3-3-2 16,-3 0 3-16,-1-2-2 0,0 1 2 0,-25 13-4 15,37-31 4-15,-37 31-3 0,26-37 3 0,-26 37-1 16,13-36 2-16,-13 36-1 0,-2-35 6 0,2 35 1 16,-18-32 4-16,18 32-1 15,-26-22-1-15,26 22-3 0,-36-13-1 0,36 13-1 16,-46 2 1-16,20 7 3 0,-6 5 1 0,0 10 7 16,-9 8 0-16,2 9 7 0,-5 3-7 0,2 7 5 15,-1 2-14-15,8 3 5 0,3-1-10 0,7-4 4 16,7-6-10-16,8-8 3 0,10-7-7 0,8-5 2 15,-8-25-8-15,46 34-3 0,-3-24-16 16,3-13-16-16,21 1-24 0,-3-23-27 0,25 15-56 16,-26-31-97-16,33 9-196 0,-6 9-52 0,-12-21 321 15</inkml:trace>
  <inkml:trace contextRef="#ctx0" brushRef="#br0" timeOffset="1437.695">3822 1263 1266 0,'0'0'122'0,"0"0"-75"0,0 0-20 0,0 0-6 16,-16 24 5-16,16-24 2 0,-10 27 10 0,10-27 0 16,-20 46 3-16,4-22-7 0,6 8-3 0,-5 1-14 15,3 6 8-15,-4-4-7 0,5 6 4 16,-3-8-6-16,2-1-5 0,1-4-7 0,11-28 0 15,-10 41-4-15,10-41 2 0,-4 24-2 16,4-24 0-16,0 0-1 0,0 0 0 0,0 0 0 16,0 0 0-16,28 0 2 0,-28 0-2 0,27-29 4 15,-11 2-3-15,3-6 3 0,3-3-4 0,-1-4 5 16,0 1-5-16,-1-1 5 0,-4 6-5 16,-4 1 3-16,-1 1-3 0,-4 2 4 0,-2 0-5 15,-5 30 5-15,7-35-3 0,-7 35 1 0,0 0 2 16,0 0 1-16,0 0 0 0,0 0 0 0,0 0-1 15,0 0-2-15,0 0-1 0,0 0-2 0,0 0 2 16,0 0-2-16,4 33 3 0,-4-33-3 0,10 30 3 16,-10-30-3-16,20 25 2 0,-20-25-1 0,28 21 0 15,-28-21 0-15,35 16 1 16,-35-16 0-16,41 7 0 0,-41-7-1 0,46-5 1 16,-46 5 0-16,48-13 2 0,-21 3 1 0,-27 10-2 15,44-25 3-15,-44 25 0 0,41-33 3 0,-41 33-1 16,35-36 1-16,-35 36-4 0,30-37 2 0,-30 37-4 15,25-36 1-15,-25 36-3 0,21-32 2 0,-21 32-1 16,0 0 0-16,14-27-1 0,-14 27 0 0,0 0-1 16,0 0-2-16,0 0-3 0,0 0 0 15,13 27 4-15,-13-3-5 0,5 5 4 0,-3 8-10 16,-4 1 0-16,2 3-8 0,-2-4-1 0,6 5-14 16,-4-12-11-16,11 9-12 0,-10-15-9 0,19 13-16 15,-20-37-24-15,39 46-66 0,-39-46-69 16,42 6-171-16,-5 11-28 0,-37-17 334 0</inkml:trace>
  <inkml:trace contextRef="#ctx0" brushRef="#br0" timeOffset="1828.2973">4945 1257 1045 0,'-12'-24'122'0,"12"24"-51"0,-11-32 12 15,11 32 13-15,0 0 2 0,0 0-11 0,-44-23-19 16,44 23-14-16,-30 7-15 0,30-7-9 15,-34 16-8-15,34-16 2 0,-39 34-4 16,20-12 5-16,-3 7-7 0,3 2-2 0,-1 6-6 16,3 0 1-16,1-1-6 0,5-1 4 0,0-5-8 15,6 0 1-15,3-6-4 0,1 3 4 0,1-27-4 16,10 42 2-16,-10-42-3 0,20 30 1 0,-20-30 0 16,33 19 1-16,-33-19-1 0,43 4 1 0,-17-8-2 15,1-3-3-15,0-3 3 0,-1-4-2 16,1-9 5-16,-4-4 0 0,1-3 2 0,-2-1-4 15,-3 1 4-15,-1 0-3 0,-2 0 3 0,-4 0-3 16,1 3 4-16,-4 1-3 0,-9 26 2 0,14-42-2 16,-14 42 3-16,7-27-4 0,-7 27 3 0,0 0-2 15,0 0 0-15,0 0-1 0,0 0-3 16,0 0-1-16,0 0-1 0,-9 43 4 16,2-6-3-16,0 1 3 0,-4 6-11 0,2-1 0 15,2-1-8-15,0-2 2 0,7 1-8 0,2-6-1 16,8 2-20-16,-10-37-9 0,34 53-23 0,-34-53-14 15,57 35-47-15,-57-35-79 0,76-14-268 0,-26 14-6 16,-8-24 326-16</inkml:trace>
  <inkml:trace contextRef="#ctx0" brushRef="#br0" timeOffset="2031.4367">5712 1319 1596 0,'-50'25'44'0,"8"3"-20"0,3-2 1 0,5 10 12 16,1-8-6-16,2 7-3 0,1-3-20 0,4 5-3 16,5 0-6-16,5-4 2 0,3-3-5 15,13-30 0-15,-10 42-16 0,10-42-15 0,1 32-27 16,-1-32-20-16,11 25-32 0,-11-25-31 0,0 0-56 16,0 0-90-16,27 9-72 0,-27-9-57 0,0 0 364 15</inkml:trace>
  <inkml:trace contextRef="#ctx0" brushRef="#br0" timeOffset="2203.3067">5475 1423 846 0,'0'0'314'0,"-31"-46"-157"0,31 46-31 0,0 0-15 15,0 0-20-15,0 0-28 0,0 0-26 0,0 0-21 16,0 0-9-16,-10 28-1 0,10-28 4 0,12 46-6 16,-1-19 2-16,1-3-6 0,6 3 1 0,3-3-9 15,-21-24-11-15,53 46-31 0,-28-37-31 0,21 16-52 16,-46-25-57-16,78 15-102 0,-41-6-216 15,-5-19 52-15,21 22 399 0</inkml:trace>
  <inkml:trace contextRef="#ctx0" brushRef="#br0" timeOffset="2390.802">6153 1277 1471 0,'0'0'46'15,"-34"3"-10"-15,34-3 0 0,-30 22 2 16,30-22-8-16,-34 44-3 0,17-15-13 0,-1 10-1 15,0 4-7-15,4-1 1 0,2 2-7 0,1 0 4 16,4-5-8-16,4-1 5 0,3-4-10 0,1-8-4 16,8 4-23-16,-9-30-61 0,23 44-5 0,-23-44-23 15,37 32-81-15,-37-32-120 0,0 0-139 0,54-16 120 16,-46-24 345-16</inkml:trace>
  <inkml:trace contextRef="#ctx0" brushRef="#br0" timeOffset="3015.8738">6172 1138 1637 0,'0'0'51'15,"-19"33"-22"-15,19-33-41 0,-5 30 16 16,5-30 4-16,10 28-1 0,-10-28 2 0,21 25-3 16,-21-25 1-16,38 19-5 0,-12-12 1 0,-1 0-3 15,3-1 0-15,1 1-1 0,-3 0-1 0,-1 2 0 16,-25-9 0-16,39 24 0 0,-39-24 3 0,25 32-2 15,-25-32 5-15,7 42-2 0,-11-15 11 0,-5 3-3 16,-3 8 7-16,-6-1 8 0,1 9 5 16,-6-5 1-16,3-3 3 0,-3-4-15 15,4-2 2-15,-1-1-13 0,4-1 4 0,4-3-5 16,12-27 1-16,-18 40-3 0,18-40-1 0,0 0-2 16,-9 25-2-16,9-25-1 0,0 0 0 0,0 0 0 15,0 0-1-15,0 0 3 0,36-34-3 0,-17 11 3 16,2-5-3-16,4-7 3 0,0 2-2 0,-2-3 2 15,0 1-2-15,-5-2 3 0,-1 4-3 16,-2 3 3-16,-5 2-3 0,-10 28 3 0,18-39-3 16,-18 39 3-16,0 0-2 0,0 0 2 0,0 0-1 15,0 0 0-15,0 0 0 0,0 0-3 16,0 0 1-16,0 0-1 0,0 0 2 0,0 0-1 16,7 33 2-16,-7-33-2 0,0 0 1 0,4 34-1 15,-4-34 2-15,0 0-2 0,14 26 1 0,-14-26 0 16,0 0 0-16,0 0 0 0,30 25-1 15,-30-25 0-15,0 0 1 0,30 5 0 0,-30-5 1 16,0 0 0-16,34-9-1 0,-34 9 2 0,26-19-2 16,-26 19 3-16,34-32-4 0,-34 32 3 0,41-44-3 15,-20 18 2-15,2-2-3 0,5-1 3 0,-1-1-2 16,3 4 3-16,2-2-3 0,1 3 2 0,-2 4-3 16,-31 21 3-16,40-23-2 0,-40 23 2 15,0 0-1-15,0 0 1 0,0 0 3 16,0 0-2-16,0 0 1 0,11 37-2 0,-20-7 1 15,-3 2-3-15,-6 5 3 0,-2 2-4 0,-1-1 0 16,2 3-9-16,-1-4 0 0,6 0-12 0,2-6-2 16,6-1-12-16,6-30-7 0,2 48-29 0,-2-48-28 15,21 33-55-15,-21-33-75 0,38 4-118 0,-10-2-173 16,-28-2 101-16,62-18 421 0</inkml:trace>
  <inkml:trace contextRef="#ctx0" brushRef="#br0" timeOffset="3359.6535">7292 1354 1499 0,'-39'-19'111'0,"39"19"-58"16,0 0-11-16,0 0-5 0,-32 9-10 0,32-9 0 15,-23 28-5-15,23-28 3 0,-23 44-3 16,12-16 1-16,-1-1-7 0,3 4 2 0,0 1-6 16,4 0 3-16,1-2-9 0,4 0 1 0,2-6-6 15,-2-24 1-15,12 39-1 0,-12-39 1 0,22 26-2 16,-22-26 1-16,32 15-1 0,-32-15 1 0,42 3 2 15,-42-3-1-15,48-19 3 0,-22-1-5 0,3-3 2 16,-1-7-3-16,4-5 1 0,0-5-7 16,5-3-1-16,2-2-7 0,5 1 1 0,2-4-8 15,0 4 10-15,-3 2-4 0,-8 7 11 16,-8 6 2-16,-27 29 5 0,26-37-1 0,-26 37 7 16,0 0 6-16,0 0 1 0,0 0 0 0,0 0-8 15,0 0-3-15,-30 30-4 0,11-2 4 0,-1 4-5 16,-1 2 4-16,0 3-5 0,3-4 4 0,2 2-5 15,4-3 4-15,3-4-9 0,2 0-6 16,5-3-16-16,2-25-13 0,9 41-25 0,-9-41-23 16,25 30-30-16,-25-30-52 0,42 7-74 0,-42-7-138 15,39-29-101-15,4 29 204 0</inkml:trace>
  <inkml:trace contextRef="#ctx0" brushRef="#br0" timeOffset="3859.6566">8074 1323 1534 0,'-44'-13'100'0,"44"13"-39"16,0 0-13-16,-28 9-9 0,28-9-9 0,-28 27 1 16,28-27-6-16,-29 40 1 0,13-15-9 0,2 1-2 15,0 8-8-15,0 3 1 0,3 5-7 0,-1 0 5 16,1-5-7-16,6-3 5 0,-1-10-3 0,6-24 1 16,-1 41-2-16,1-41 2 0,0 0-1 15,7 26 2-15,-7-26-2 0,0 0 1 0,0 0 1 16,0 0-2-16,0 0 3 0,23-24-2 0,-23 24 2 15,28-50-4-15,-12 17 3 0,0-4-5 16,0 2 5-16,-2-1-5 0,-1 5 4 0,-3-3-4 16,1 8 4-16,-2-1-4 0,-9 27 4 0,17-40-3 15,-17 40 2-15,15-25-1 0,-15 25 1 0,0 0-2 16,0 0 0-16,0 0 0 0,0 0 0 16,0 0 4-16,1 37 2 0,-1-37 4 0,-3 42-1 15,3-42 1-15,-4 39-7 0,4-39 0 0,2 35-3 16,-2-35 2-16,0 0-1 0,14 34 1 0,-14-34-1 15,0 0 1-15,0 0 1 0,30 14 0 0,-30-14 2 16,30-11 1-16,-30 11 3 0,41-26 0 0,-14 5-8 16,-1-4 0-16,4-1 0 0,0 1 0 0,2-3 0 15,-2 3 0-15,-3 1 0 16,0 1 0-16,-27 23 0 0,42-34 0 0,-42 34 0 16,32-21 0-16,-32 21 0 0,0 0 0 0,0 0 0 15,0 0 0-15,0 0 0 0,0 0 0 0,9 35 0 16,-16-8 0-16,-4 6 0 0,-3 2 0 0,-2 6 0 15,0-6 0-15,5 7 0 0,-3-5-32 0,11 6-41 16,-6-17-38-16,23 22-81 0,-14-48-137 16,27 42-117-16,4-17-110 0,5-24 249 0,33 26 307 15</inkml:trace>
  <inkml:trace contextRef="#ctx0" brushRef="#br0" timeOffset="4703.966">9410 717 1535 0,'0'0'40'16,"0"0"-30"-16,0 0-10 0,0 0-1 15,0 0 0-15,0 0 2 0,0 0 5 0,0 0 8 16,0 0 7-16,-7 26 3 0,1 9 10 0,-6 4-7 15,1 11 9-15,-6-1-7 0,1 9 2 0,-4-2-11 16,4 6-11-16,-3 0 21 0,3-1-24 16,0-3 22-16,2 2-10 0,0-5-10 0,3-2 5 15,0-9-8-15,4 0 5 0,0-9-8 0,5-3 2 16,2-6-4-16,0-26 1 0,6 32-2 0,-6-32 2 16,0 0-1-16,0 0 1 0,0 0 1 0,30 10 0 15,-30-10 4-15,0 0 2 0,32-35 3 0,-32 35-3 16,33-53 1-16,-13 18-7 0,1 0 3 0,-1-4-4 15,-1 4 3-15,1-2-4 0,-3 2 3 16,3 1-4-16,-2 4 4 0,-18 30-4 0,30-42 3 16,-30 42-1-16,0 0 0 0,28-21-1 15,-28 21 1-15,0 0-1 0,0 0-2 0,0 0 2 16,28 28-1-16,-28-28 2 0,22 42-3 0,-12-15 3 16,1 4-5-16,-1-1-2 0,1 2-11 0,0-2-5 15,3 2-15-15,0-4-3 0,6 5-15 0,-20-33-18 16,40 58-34-16,-40-58-42 0,53 50-92 15,-53-50-135-15,36 16-127 0,-1 5 109 0,-35-21 394 16</inkml:trace>
  <inkml:trace contextRef="#ctx0" brushRef="#br0" timeOffset="5078.9912">9870 1453 1290 0,'-16'-30'331'0,"16"30"-299"0,0 0-21 15,0 0-3-15,0 0-1 0,0 0-3 0,0 0-3 16,0 0 0-16,0 0 2 0,0 0 0 0,36-12 2 16,-36 12-2-16,48-9-1 0,-22 5-2 0,-1-1 1 15,0-2-1-15,0-2 0 0,-1 0-1 0,-24 9 3 16,46-19-2-16,-46 19 2 0,38-23-1 16,-38 23 3-16,0 0 0 0,26-28 8 0,-26 28 2 15,0 0 3-15,4-30-1 0,-4 30-4 0,-7-25-7 16,7 25 0-16,-16-24-3 0,16 24 0 15,-29-23-1-15,29 23 0 0,-37-14 0 0,37 14 1 16,-44 0 1-16,17 5 0 0,1 7 2 0,-4 4 1 16,-2 7 4-16,-2 4-3 0,2 6 6 0,-1 2-4 15,4 2 5-15,1-2-5 0,5 4 2 16,7-9-7-16,4 0 0 0,8-4-8 0,4-26 4 16,9 43-5-16,-9-43 3 0,32 35-3 0,-7-24-3 15,8-4-8-15,3-11-6 0,11 1-15 0,0-17-27 16,14 8-35-16,-11-29-53 0,24 33-73 0,-29-37-63 15,26 17-134-15,-6 11-11 0,-21-26 314 0</inkml:trace>
  <inkml:trace contextRef="#ctx0" brushRef="#br0" timeOffset="5250.9039">10639 1191 1064 0,'-34'38'203'16,"6"-32"-110"-16,14 16-18 0,-15-4-10 0,15 14-1 15,-10-6-12-15,9 9-1 0,-6-5-15 0,5 9 0 16,0-5-14-16,4 1-3 0,3-2-13 0,4-1 0 15,1-2-6-15,4-5 2 0,0-25-3 16,9 38 0-16,-9-38-5 0,18 25-6 0,-18-25-16 16,26 9-9-16,-26-9-16 0,34-5-14 0,-4 3-30 15,-16-28-59-15,30 21-111 0,-19-17-242 0,-2-15 40 16,16 20 379-16</inkml:trace>
  <inkml:trace contextRef="#ctx0" brushRef="#br0" timeOffset="5407.1425">10547 1034 1558 0,'0'0'60'0,"-34"3"-41"0,34-3-15 16,0 0-7-16,0 0-1 0,0 0 0 0,0 0-1 15,18 25-3-15,-18-25-21 0,44 14-19 0,-7 0-37 16,-10-16-31-16,19 20 14 0,-14-18-35 0,21 23-19 16,-18-14-60-16,10 0-111 0,13 15-34 15,-28-27 322-15</inkml:trace>
  <inkml:trace contextRef="#ctx0" brushRef="#br0" timeOffset="5922.7716">11252 1257 1018 0,'-27'6'191'0,"-1"-15"-85"0,28 9-18 0,-41 3-3 15,41-3-5-15,-42 15-10 0,42-15-7 0,-48 26-15 16,48-26-3-16,-53 39-12 0,28-13 1 16,-3 1-7-16,3 3 1 0,0-1-8 0,5 3 5 15,1-5-7-15,5 1 1 0,14-28-6 0,-16 37-6 16,16-37-5-16,2 30-1 0,-2-30-1 0,0 0 1 15,30 26-1-15,-30-26 0 0,39 4 0 0,-14-8 1 16,1-3-1-16,6-7 1 0,0-4 1 16,-2-1-3-16,0-2 2 0,-3-4-2 0,-27 25 2 15,44-51-2-15,-44 51 2 0,34-46-2 16,-22 20 1-16,0 3-4 0,-12 23 1 0,16-44-5 16,-16 44 3-16,9-32-1 0,-9 32 3 0,0 0 1 15,0 0 0-15,0 0-1 0,0 0-2 0,0 0-1 16,0 0 0-16,-23 36 1 0,11-1 0 0,-4 9 5 15,-2 5-5-15,0 11 7 0,-1 3-6 0,-1 4 7 16,3 2-7-16,1 0 9 0,0 1-10 16,0-3 10-16,2 5 5 0,1-3-19 0,3-4 24 15,1-5-22-15,0-12 8 0,2-6 6 0,2-7-9 16,-1-5 5-16,6-30-2 0,-3 37 2 0,3-37-1 16,0 0 0-16,0 0-2 0,0 0 2 15,0 0 1-15,0 0 1 0,7-25 4 0,0 1-3 16,0-13 2-16,2-4-4 0,0-5 4 0,-2-1 0 15,0 1-7-15,0-2 16 0,-4 1-16 16,1 1 0-16,0-5 0 0,-1 3 0 0,2-1 0 16,2 0 0-16,4 3 0 0,0 0 0 0,1 4 0 15,2 5 0-15,2 5 0 0,2 2 0 0,0 6 0 16,5-3 0-16,3 3-2 0,4-1-36 0,11 4-14 16,-5-9-25-16,17 14-50 0,-21-26-77 0,37 33-168 15,-18-19-197-15,0-6 35 0,11 18 463 16</inkml:trace>
  <inkml:trace contextRef="#ctx0" brushRef="#br0" timeOffset="6313.4047">11950 770 1615 0,'-57'1'102'16,"57"-1"-53"-16,-36 14-8 0,36-14 1 15,-28 25-2-15,28-25-3 0,-28 44-8 0,12-10-3 16,-2 1-10-16,2 7 0 0,0 6-10 0,-1 3-7 15,1 2 20-15,1 5-19 0,-2 2 10 0,3 3-10 16,-2-3 0-16,1-2 0 0,1-7 0 0,2 2 0 16,3-9 0-16,4-4 0 0,3-6 0 15,2-9 0-15,0-25 0 0,9 31 0 0,-9-31 0 16,0 0 0-16,30 20 0 0,-30-20 0 16,34-16 0-16,-10-4 0 0,6-10 0 0,6-6 0 15,1-9 0-15,0 0 0 0,-1 1 0 0,-3 1 0 16,-4 3 0-16,-5 5 0 0,0 1 0 0,-5 2 0 15,-3 4 0-15,0 4 0 0,-16 24 0 0,19-32 0 16,-19 32 0-16,0 0 0 0,0 0 0 0,0 0 0 16,0 0 0-16,0 0 0 0,7 33 0 15,-7-6 0-15,-1 5 0 0,1 1 0 0,0 0 0 16,-2-3 0-16,7-1 0 0,-1-3-16 0,6-1-21 16,-10-25-4-16,29 45-5 0,-29-45-7 15,58 34-29-15,-33-38-37 0,26 22-77 0,-29-43-94 16,29 6-247-16,-5 8 39 0,-12-24 367 0</inkml:trace>
  <inkml:trace contextRef="#ctx0" brushRef="#br0" timeOffset="6500.9087">12784 775 1531 0,'-34'-9'125'0,"34"9"-77"0,-26 30-14 15,11-2 2-15,-4 4-3 0,1 10 3 0,-1 2-13 16,1 7 1-16,-2 2-14 0,6 0-15 0,0 5 19 15,0-2-25-15,3-1 22 16,1 0-13-16,4-3-17 0,1-4-2 0,3 0-21 16,-3-11-7-16,10 5-22 0,-10-16-14 0,17 11-31 15,-12-37-44-15,15 37-80 0,-15-37-155 0,0 0-76 16,0 0 234-16</inkml:trace>
  <inkml:trace contextRef="#ctx0" brushRef="#br0" timeOffset="6657.2096">12536 1296 1127 0,'0'0'336'15,"-32"-46"-185"-15,32 46-30 0,-14-35-15 0,14 35-15 16,0 0-26-16,0 0-16 0,0 0-48 0,0 0-1 16,0 0 0-16,0 0 0 0,0 0 0 15,0 0 0-15,25-17 0 0,1 11 0 0,11 3-4 16,8-8-40-16,9 4-25 0,-2-14-38 0,26 23-98 16,-30-36-195-16,26 19-192 0,2 4 33 15,-14-17 493-15</inkml:trace>
  <inkml:trace contextRef="#ctx0" brushRef="#br0" timeOffset="7204.0055">13848 1185 1124 0,'-26'7'117'0,"26"-7"-49"0,-36 6-10 0,8-6 29 15,28 0-9-15,-44 24-15 0,44-24 0 0,-50 41-11 16,29-13-2-16,-9-3-13 0,7 8-3 0,-2 1-11 16,9 1 2-16,3-4-10 0,6-2 0 0,4-1-11 15,3-4 0-15,0-24-4 0,14 43 1 0,-14-43-2 16,34 31 3-16,-34-31-2 0,51 15 2 0,-19-15 1 15,2-4 0-15,1-8 0 0,4-6-2 16,0-5 2-16,0-5-3 0,-2-4 3 0,-3-3-3 16,-6 2 4-16,-1-3-5 0,-8 3 5 15,-3 1-5-15,-7 2 5 0,-4 2-3 0,-7 0 3 16,-5 5-5-16,7 23 1 0,-24-42-4 0,24 42-17 16,-34-27 12-16,34 27-16 0,-37-7 13 0,37 7 13 15,-39 9-18-15,39-9 9 0,-30 21-23 16,30-21-22-16,-20 32-26 0,27-6-33 0,-7-26-42 15,16 30-65-15,-16-30-63 0,0 0-217 0,53 11 76 16,-53-11 420-16</inkml:trace>
  <inkml:trace contextRef="#ctx0" brushRef="#br0" timeOffset="7454.0055">14650 509 1084 0,'-49'18'301'16,"13"-18"-227"-16,12 17-15 0,-14-4 0 0,14 18 7 16,-14-1-13-16,12 14-2 0,-10 2-16 0,8 10 2 15,-2 4-13-15,3 5 5 0,-1 1-13 0,3 2 3 16,4-1 2-16,0 0-27 0,7-5 19 16,1-4-24-16,4-5 6 0,4-4 1 0,3-3-16 15,2-9-4-15,9-2-20 0,-9-35-14 0,20 53-29 16,-20-53-29-16,35 42-209 0,-35-42 12 0,28 11 12 15,-28-11-99-15,7-25 174 0,22 29 226 16</inkml:trace>
  <inkml:trace contextRef="#ctx0" brushRef="#br0" timeOffset="7594.6425">14156 1273 1168 0,'-37'-44'246'0,"37"44"-83"0,-28-44-32 16,28 44-24-16,-16-24-43 0,16 24-5 0,0 0-37 15,0 0 0-15,0 0-15 0,0 0-7 0,0 0-2 16,28-18-1-16,-3 13-6 0,5-1 1 0,14 5-43 15,-5-13-35-15,29 22-137 0,-37-18-416 0,26 1 52 16,-4 2 207-16</inkml:trace>
  <inkml:trace contextRef="#ctx0" brushRef="#br0" timeOffset="8438.4213">15040 955 590 0,'27'-13'140'16,"-27"13"-72"-16,0 0 11 0,0 0 16 15,0 0 9-15,0 0-6 0,0 0-2 0,0 0-16 16,0 0-15-16,0 0-23 0,0 0-2 0,0 0 5 15,0 0 8-15,5 35 2 0,2-5-3 16,-9 0-14-16,6 9-3 0,-4 0 6 0,0 5-33 16,-4 0 24-16,1 0-31 0,-4 2 9 0,1-2 5 15,-3-2-6-15,4-3 5 0,-4-4-8 0,4-3 3 16,0-8-7-16,3 1 2 0,2-25-5 16,-2 35 2-16,2-35 0 0,0 0-2 0,0 0 1 15,0 0-1-15,0 0-1 0,0 0 1 0,0 0 0 16,0 0 0-16,0 0 2 0,28-30 0 0,-17 2 1 15,0-9-4-15,1-2 3 0,-3-1-5 0,2-1 4 16,-4-3-6-16,0 0 5 0,-4-5-10 0,4-4-11 16,-1-5 22-16,3 0-24 15,-1-2 24-15,3 4-4 0,0 3-4 0,1 7 10 16,0 9-4-16,-1 9 5 0,-11 28-4 0,20-34 3 16,-20 34-2-16,0 0 2 0,31-21-1 0,-31 21 2 15,31-5 0-15,-31 5-2 0,42 4 0 0,-42-4 0 16,46 12-1-16,-46-12-1 0,43 25 3 0,-43-25-3 15,33 28 4-15,-33-28-2 0,23 31 1 0,-23-31-2 16,11 37 3-16,-11-37-3 0,-9 44 3 16,-5-15-3-16,-6 1 3 0,-4-1-5 0,-7 1 5 15,-4-1-6-15,-2 1 5 0,0-4-4 0,3 0-12 16,4-3 29-16,5-3-30 0,25-20 29 16,-37 26-13-16,37-26-3 0,0 0-3 0,0 0-7 15,0 0-1-15,0 0 0 0,0 0 4 0,0 0 6 16,35 14 1-16,-10-17 2 0,4-1 0 0,4 1 0 15,3-1 0-15,-3 4-1 0,-1 2 0 16,-5 1 0-16,-3 4 1 0,-24-7 3 0,32 23 5 16,-32-23 3-16,16 32 8 0,-16-32-2 0,-1 42 1 15,-8-19-8-15,-6 5-1 0,-4-1-7 0,-2-3 1 16,-6 5-2-16,-1-7 1 0,0 0-3 0,-3-1 2 16,5-2-9-16,1-5-8 0,25-14-16 0,-30 16-24 15,30-16-45-15,0 0-57 0,0 0-105 16,0 0-133-16,0 0-126 0,0 0 161 15,27-44 361-15</inkml:trace>
  <inkml:trace contextRef="#ctx0" brushRef="#br0" timeOffset="8782.2688">15779 1152 1104 0,'5'-25'259'0,"-5"25"-194"0,0 0-30 16,0 0 7-16,0 0 13 0,-14 44-8 0,14-44 15 15,-25 42-21-15,25-42 2 0,-25 50-7 0,11-24-14 16,5 4 2-16,-3 0-5 0,1 2 3 0,-1-2-5 16,3-2 2-16,-4-2-7 0,13-26 0 15,-14 44-4-15,14-44 0 0,-7 34-5 0,7-34 2 16,0 0-4-16,-3 28 0 0,3-28 1 16,0 0-1-16,0 0 1 0,0 0 0 0,0 0 0 15,0 0-1-15,0 0 2 0,23-32 0 0,-23 32 3 16,21-40-3-16,-9 15 2 0,1-1-1 0,-3-2 3 15,-1 1-3-15,0-3 4 0,0 4-3 0,-2-2 1 16,2-1-4-16,-2 3 0 0,-7 26-4 0,14-41 2 16,-14 41-1-16,13-28-1 0,-13 28 2 15,0 0-18-15,0 0 5 0,24-21-25 0,-24 21-6 16,29-7 0-16,-29 7-24 0,47-2-41 0,-47 2-44 16,64-1-115-16,-64 1-163 0,46-23-69 15,-3 30 162-15</inkml:trace>
  <inkml:trace contextRef="#ctx0" brushRef="#br0" timeOffset="8985.4998">16333 1066 1272 0,'-57'15'213'0,"47"14"-125"16,-17-10 6-16,13 20-30 0,-14-11 20 0,12 12-41 16,-6-6-3-16,8 3-1 0,0-2-17 0,3-2-4 15,4-3-13-15,4-1 0 0,3-29-5 0,0 44 1 16,0-44-3-16,10 33-1 0,-10-33-10 15,0 0-6-15,34 27-12 0,-34-27-7 16,37-4-11-16,-37 4-27 0,57-25-55 0,-41-20-118 16,30 8-323-16,-11 3 26 0,-8-12 288 0</inkml:trace>
  <inkml:trace contextRef="#ctx0" brushRef="#br0" timeOffset="9110.499">16393 734 1677 0,'-55'11'95'15,"55"-11"-82"-15,-25 18-16 0,25-18-1 0,0 0-11 16,-7 33-16-16,7-33-32 0,0 0-33 0,48 48-74 16,-48-48-90-16,53-6-250 0,-3 20 9 15,-11-19 370-15</inkml:trace>
  <inkml:trace contextRef="#ctx0" brushRef="#br0" timeOffset="9423.0369">17073 981 1405 0,'-41'-12'131'0,"41"12"-73"0,-47 0-2 16,47 0 2-16,-41 7-15 0,41-7-11 0,-35 10-8 15,35-10-4-15,-32 20-2 0,32-20-3 16,-23 30-5-16,23-30-1 0,-15 38-4 0,15-38 1 16,-7 41-5-16,7-41-13 0,0 42 27 0,0-42-28 15,11 41 27-15,-11-41-12 0,16 37-4 16,-16-37 3-16,16 31-1 0,-16-31 1 0,14 27-1 15,-14-27 2-15,0 0-3 0,16 30 2 0,-16-30-2 16,0 0 1-16,7 33-1 0,-7-33 0 0,0 0-3 16,-5 35 1-16,5-35-4 0,-13 29 2 15,13-29-2-15,-16 28 1 0,16-28-1 0,-23 30 2 16,23-30-4-16,-24 23 2 0,24-23-8 0,0 0-7 16,-25 19-28-16,25-19-43 0,0 0-83 0,-23-28-148 15,23 28-237-15,12-34 49 0,-15-6 430 0</inkml:trace>
  <inkml:trace contextRef="#ctx0" brushRef="#br0" timeOffset="9579.2873">16769 631 1646 0,'-34'42'18'0,"7"5"-45"0,1-6-24 16,21 13-93-16,-26-27-204 0,21 6-191 15,12 10 10-15,-2-43 504 0</inkml:trace>
  <inkml:trace contextRef="#ctx0" brushRef="#br0" timeOffset="10251.2008">18623 807 1146 0,'0'-41'100'15,"-16"6"-31"-15,16 35-8 0,-30-56 0 0,17 29-11 16,-10-3-8-16,6 6-12 0,-10-5 3 16,27 29-3-16,-49-42 5 0,22 30-3 0,-3 1-3 15,3 8-6-15,1 3-8 0,-1 7-3 16,-1 5-5-16,0 7 1 0,-6 4-3 0,2 13 8 16,-2 4-3-16,1 11 6 0,-1 7-3 0,0 9 8 15,3 2-10-15,0 7 9 0,3-4-14 0,2 4-9 16,4-8 18-16,5 1-24 0,4-7 21 15,6-4-9-15,5-7-13 0,6-7-1 0,6-4-14 16,5-10-7-16,8 2-19 0,-23-32-15 0,56 44-22 16,-56-44-15-16,68 21-27 0,-44-33-35 0,24 21-64 15,-48-9-164-15,46-34-40 0,-9 34 254 0</inkml:trace>
  <inkml:trace contextRef="#ctx0" brushRef="#br0" timeOffset="10438.6676">17824 1261 1523 0,'0'0'189'0,"-30"14"-124"0,30-14-28 0,0 0-18 16,0 0-9-16,0 0-9 0,0 0-1 0,0 0-1 15,0 0 2-15,37 23 1 0,-8-27-1 0,11-4 1 16,8-6-4-16,11-8-4 0,1-6-19 0,16 4-23 16,-7-15-20-16,18 18-59 0,-16-25 1 15,19 25-64-15,-28-27-20 0,23 24-25 0,-20-8-96 16,-11-12-34-16,25 30 250 0</inkml:trace>
  <inkml:trace contextRef="#ctx0" brushRef="#br0" timeOffset="10626.1724">18974 602 1264 0,'-32'34'291'0,"-7"-15"-221"0,9 15-16 16,-8-6-7-16,10 16 3 0,-4-2-18 0,6 7-2 15,-1 2-11-15,2 1 3 0,2 4-15 0,4-3 3 16,1-4 5-16,7-1-25 0,1-3 23 0,6-4-25 15,4 1 6-15,2-5-1 0,9-2-13 0,-1-8-5 16,10 3-14-16,-20-30-8 0,39 40-11 16,-39-40-9-16,44 28-15 0,-44-28-23 0,55 15-41 15,-55-15-49-15,58-9-71 0,-29 2-103 16,-8-20-28-16,25 26 325 0</inkml:trace>
  <inkml:trace contextRef="#ctx0" brushRef="#br0" timeOffset="10813.7561">19209 1085 1137 0,'-25'-25'257'0,"25"25"-100"0,0 0-49 0,0 0-33 16,0 0-27-16,0 0-23 0,-28 28-12 16,28-28 1-16,-27 41 11 0,11-11-29 0,1 2 28 15,0 6-29-15,1 1 11 0,0 3 6 0,0 2-10 16,0-3 4-16,0 1-7 0,3-5 3 0,4 0-5 16,3-5-2-16,6-4-10 0,3-3-5 0,-5-25-16 15,20 33-11-15,-20-33-25 0,34 16-25 16,1-2-58-16,-24-40-94 0,26 6-274 15,2 4 25-15,-13-28 318 0</inkml:trace>
  <inkml:trace contextRef="#ctx0" brushRef="#br0" timeOffset="10969.9559">19282 831 1605 0,'0'0'109'0,"-37"2"-73"15,37-2-20-15,-25 4-9 0,25-4-5 16,0 0-10-16,0 0-10 0,2 28-19 0,-2-28-15 15,26 26-27-15,-26-26-27 0,53 23-50 16,-53-23-86-16,62-3-240 0,-10 18 12 0,-19-22 346 16</inkml:trace>
  <inkml:trace contextRef="#ctx0" brushRef="#br0" timeOffset="11485.5811">19887 1067 1311 0,'-24'20'191'0,"-14"-20"-115"0,38 0-4 15,-60 19 5-15,35-1-26 0,-10-3 16 0,1 10-39 16,-3 0 24-16,2 8-16 0,-1-1-10 0,8 3 2 16,0-1-10-16,6-3-4 0,6-2-14 0,16-29 0 15,-12 42 0-15,12-42 0 16,9 30 0-16,-9-30 0 0,26 19 0 0,-26-19 0 16,43 11 0-16,-18-15 0 0,5 1 0 0,2-10 0 15,3-4 0-15,-3-3 0 0,2-6 0 0,-2 1 0 16,-4-3 0-16,-1-2 0 0,-4 2 0 0,-6-6 0 15,-1 6 0-15,-2-3 0 0,-3 1 0 0,-2 1 0 16,-2 3 0-16,-7 26 0 0,11-40 0 0,-11 40 0 16,0 0-3-16,0 0 0 0,0 0 1 15,0 0 0-15,0 0-1 0,0 0 0 0,-38 40-1 16,21-1-7-16,-5 7 21 0,-2 6-19 0,-3 10 20 16,-3 3-7-16,3 2-7 0,1 4 8 0,-1-1-4 15,4 1 9-15,0-5-8 0,5-2-2 16,-1-4 0-16,7-2 0 0,-1-9 0 0,4-8 0 15,2-6 0-15,2-7 0 0,5-28 0 0,-2 41 0 16,2-41 0-16,0 0 0 0,0 0 0 16,0 0 0-16,0 0 0 0,0 0 0 0,0 0 0 15,0 0 0-15,-2-32 0 0,2 7 0 0,0-8 0 16,2-1 0-16,0-3 0 0,-2 2 0 0,2-5 0 16,1-1 0-16,3-3 0 0,2 0 0 0,1-2 0 15,4 0 0-15,1-3 0 0,5 3 0 0,1 6 0 16,-1 1 0-16,3 7 0 0,-1 2 0 15,4 4 0-15,-1 0 0 0,6-1 0 16,-1 1-43-16,10 5-20 0,-6-15-33 0,17 21-34 16,-18-31-57-16,33 35-164 0,-11-19-206 0,-8-8 52 15,12 16 391-15</inkml:trace>
  <inkml:trace contextRef="#ctx0" brushRef="#br0" timeOffset="11860.6388">20573 741 1663 0,'0'0'101'0,"0"0"-50"0,-25 9-3 16,25-9-4-16,-28 20-5 0,28-20-7 0,-36 44-2 16,13-14-5-16,4 5-11 0,-4 9-14 0,0 2 0 15,0 1 0-15,-2 4 0 0,2 0 0 16,0 2 0-16,0 0 0 0,2 2 0 0,-2-4 0 16,3-2 0-16,2-7 0 0,4-3 0 15,2-6 0-15,5-3 0 0,7-30 0 0,-6 43 0 16,6-43 0-16,0 0 0 0,4 24 0 0,-4-24 0 15,0 0 0-15,0 0 0 0,34-8 0 0,-34 8 0 16,40-36 0-16,-15 17 0 0,2-7 0 0,-1-1 0 16,-26 27 0-16,46-44 0 0,-46 44 0 0,36-37 0 15,-36 37 0-15,26-28 0 0,-26 28 0 16,0 0 0-16,27-21 0 0,-27 21 0 0,0 0 0 16,0 0 0-16,0 0 0 0,0 0 0 15,5 24 0-15,-5-24 0 0,5 30 0 0,-5-30 0 16,9 34 0-16,-9-34 0 0,16 30-20 0,-16-30-19 15,29 26-2-15,-29-26-4 0,51 16-12 0,-24-25-27 16,19 11-34-16,-16-28-48 0,30 22-73 0,-28-31-67 16,17 1-186-16,6 13 67 0,-23-26 411 15</inkml:trace>
  <inkml:trace contextRef="#ctx0" brushRef="#br0" timeOffset="12048.0701">21136 749 1321 0,'-50'3'130'0,"50"-3"-46"0,-30 32-15 15,16-1-4-15,-11-1-12 0,6 14-4 16,-8 0-17-16,8 9 3 0,-2 0-8 16,5 3-11-16,-2 1 22 0,2 1-31 0,2-5 14 15,1 1-13-15,1-4-10 0,5-5 4 0,2-2-12 16,3-8-3-16,4 0-14 0,-1-10-5 0,6 1-18 16,-7-26-17-16,18 37-37 0,-18-37-49 0,0 0-94 15,0 0-191-15,0 0-63 0,41 9 189 0</inkml:trace>
  <inkml:trace contextRef="#ctx0" brushRef="#br0" timeOffset="12204.3899">20746 1175 1726 0,'0'0'128'0,"0"0"-77"16,0 0 1-16,0 0-33 0,0 0-1 0,0 0-10 16,0 0-6-16,0 0 11 0,27-7-13 0,3 7 0 15,7-4 0-15,6 1-18 0,1-3 2 16,6 3-24-16,-6-6-20 0,14 18-94 0,-28-34-233 15,22 23-206-15,-6-1-5 0,-9-13 448 0</inkml:trace>
  <inkml:trace contextRef="#ctx0" brushRef="#br0" timeOffset="14142.8792">1803 2917 756 0,'0'0'130'0,"0"0"-1"0,-21-30-20 0,21 30-10 16,0 0-21-16,-28-4-19 0,28 4-15 0,-34 5-8 16,9-1-1-16,25-4 5 0,-44 23-4 0,44-23 2 15,-48 30-2-15,48-30-20 0,-41 37 29 0,41-37-39 16,-37 44 26-16,21-20-16 0,16-24-6 15,-23 44 1-15,14-19-6 0,6 0 3 0,-1 1-7 16,4 2 3-16,2 1-5 0,3-1 3 0,4-5-4 16,2 3 3-16,-11-26-4 0,32 39 4 15,-32-39-4-15,46 28 2 0,-20-21 0 0,4-3-1 16,2-6 1-16,0-5 0 0,0-9 1 0,0 0-2 16,-2-5 4-16,0-6-3 0,-2-4 3 15,1-4-4-15,-4-2 6 0,-2-6-6 0,-4 3 6 16,-3 1-5-16,-5 0-11 0,-8 8 27 0,-3 2-27 15,-3 5 28-15,3 24-13 0,-25-43-2 0,25 43 1 16,-41-28-2-16,41 28 0 0,-44-9-3 0,19 11-2 31,25-2-3-31,-46 16-5 0,46-16-5 0,-32 23-24 0,32-23-25 0,0 0-30 0,0 0-69 0,20 41-87 16,-20-41-239-16,40-4 17 0,12 11 330 16</inkml:trace>
  <inkml:trace contextRef="#ctx0" brushRef="#br0" timeOffset="14486.6707">2811 2895 701 0,'26'-38'88'0,"-20"11"-12"0,-6 27 6 15,19-44-6-15,-19 44-8 0,18-44-6 0,-18 44 0 16,9-39 7-16,-9 39 4 0,-4-28 6 0,4 28-7 0,0 0-5 0,0 0-10 16,-40-33-11-16,40 33-12 0,-41-7-6 0,41 7-7 31,-50 9 0-31,22-1-3 0,-4 5-1 0,0 4-1 0,-2 3-4 0,-1 4 2 0,0 5-7 0,3 0 2 16,0 7-7-16,0-1 3 0,2 2-6 0,3 3-10 15,4-3 23-15,4-1-24 0,8-5 24 0,6 1-12 31,5-6-4-31,5 1-1 0,9-2-8 0,-14-25-5 16,41 40-10-16,-14-28-6 0,12 4-15 16,-4-18-22-16,18 15-33 0,-14-33-50 0,36 27-102 15,-29-21-194-15,14-12-58 0,12 17 321 0</inkml:trace>
  <inkml:trace contextRef="#ctx0" brushRef="#br0" timeOffset="14799.177">3477 2779 1171 0,'0'0'107'16,"0"0"-22"-16,-30-21 0 0,30 21-5 0,0 0-5 15,0 0-13-15,-32-12-15 0,32 12-12 16,0 0-11-16,-32 5-4 0,32-5-2 15,-32 19 0-15,32-19-2 0,-41 32 2 0,41-32-6 16,-40 49 2-16,18-17-5 0,1 3-11 0,0 2 24 16,0 4-25-16,1-2 24 0,2-1-12 0,4-2-7 15,4-5 3-15,3-3-7 0,7-28 3 0,1 44-4 16,-1-44-1-16,14 30-5 0,-14-30-4 0,38 14-6 16,-12-15-8-16,11-5-6 0,4-9-12 15,11-1-21-15,-6-18-34 0,23 17-40 0,-25-29-53 16,29 30-35-16,-26-24-16 0,17 8-131 0,3 18-21 15,-29-30 343-15</inkml:trace>
  <inkml:trace contextRef="#ctx0" brushRef="#br0" timeOffset="15158.6844">3925 2827 1192 0,'-51'-6'133'0,"51"6"-47"0,-29 18-21 0,29-18-7 15,0 0-10-15,-28 35-11 0,28-35-4 0,-18 28-1 16,18-28-5-16,-16 41-16 0,16-41 27 0,-17 53-33 15,8-25 29-15,3 5-11 0,-1-1-7 0,2 2 1 16,1 1-8-16,3-5 2 0,1-2-7 0,0-28 3 16,8 42-6-16,-8-42 1 0,18 27-3 15,-18-27 3-15,27 14-3 0,-27-14 2 0,39 0 1 16,-14-7-1-16,3-7 1 0,4 0-2 16,3-11 3-16,1-2-5 0,-3-4 4 0,1-3-3 15,-8-1 3-15,1 2-4 0,-6-3 5 0,1 5-4 16,-7 1-9-16,-2 5 26 0,-13 25-26 0,12-37 26 15,-12 37-13-15,0 0 0 0,-5-28 2 0,5 28 0 16,0 0 0-16,0 0-3 0,0 0-4 16,-30 14 0-16,30-14-2 0,-21 37-13 0,8-12 28 15,3 3-26-15,1 0 27 0,2-2-12 0,5 3-4 16,2-29-2-16,5 47-12 0,-5-47-8 0,20 39-14 16,-20-39-3-16,37 33-11 0,-37-33-22 0,62 25-40 15,-36-43-81-15,35 32-123 0,-21-15-177 0,1-19 8 16,19 27 459-16</inkml:trace>
  <inkml:trace contextRef="#ctx0" brushRef="#br0" timeOffset="15439.9419">4709 3054 983 0,'0'0'349'16,"-35"0"-263"-16,8 7-31 0,27-7-1 0,-35 30-19 16,35-30 6-16,-35 39-9 0,35-39 2 0,-29 42 0 15,29-42-10-15,-17 44-13 0,17-44 0 16,-7 40-3-16,7-40 2 0,3 25-1 0,-3-25 0 15,0 0-6-15,0 0 1 0,23 27-1 0,-23-27-1 16,0 0 0-16,32-7 0 0,-32 7 0 0,28-23-1 16,-28 23 2-16,34-41-3 0,-15 9 3 15,3 2-4-15,-5-3 5 0,3-2-5 0,-2 1 5 16,-2-1-5-16,-4-2-12 0,0 4 28 0,-1-3-27 16,1 1 26-16,1 2-11 0,-4-1-5 15,-1 10 4-15,-8 24-4 0,9-34 0 0,-9 34-6 16,0 0-10-16,0 0-14 0,0 0-31 0,0 0-26 15,0 0-38-15,0 0-46 0,22 46-72 0,-22-46-190 16,1 32-20-16,22 1 283 0</inkml:trace>
  <inkml:trace contextRef="#ctx0" brushRef="#br0" timeOffset="15783.7215">5459 2795 954 0,'0'0'160'15,"-38"-19"-65"-15,38 19-1 0,-24-4-5 0,24 4-19 16,-25 4-14-16,25-4-6 0,-32 10-6 0,32-10-1 16,-32 21-8-16,32-21-5 0,-34 36-4 15,34-36-1-15,-30 45-3 0,20-16 1 0,3-5-7 16,1 1-19-16,6-25 24 0,6 44-33 0,-6-44 27 16,23 35-11-16,-23-35-4 0,39 27 3 0,-39-27-1 15,51 12-1-15,-17-10 0 0,-1-4-2 0,6-2 2 16,-2-1-1-16,1-2 1 0,-5 0-1 0,-3 3 1 15,-5 4 1-15,-25 0 0 0,36 11 8 16,-36-11 2-16,0 0 4 0,17 26 1 16,-17-26-3-16,-10 32-5 0,-3-5 0 0,-8 3-6 15,-7 3 2-15,-6 0-6 0,-5 3 4 0,2-3-5 16,0-3 0-16,5-4-9 0,5-3-2 0,27-23-13 16,-32 32-9-16,32-32-16 0,0 0-35 0,-1 35-55 15,1-35-89-15,24-31-344 0,-24 31 23 0,41-29 307 16</inkml:trace>
  <inkml:trace contextRef="#ctx0" brushRef="#br0" timeOffset="16424.3925">6929 2910 1274 0,'0'0'71'0,"0"0"-48"15,-23-25-2-15,23 25 1 0,0 0 5 16,0 0 2-16,-41-21 1 0,41 21 2 0,-37 3 4 16,37-3 0-16,-43 21 5 0,43-21 1 0,-53 37 1 15,30-8-15-15,-4-5 24 0,6 8-33 0,-2-2 23 16,5 2-18-16,3-6-12 0,6-1-1 0,9-25-9 15,-6 44 1-15,6-44-3 0,13 30 1 16,-13-30-3-16,28 22 1 0,-28-22 0 0,43 15 1 16,-17-14 0-16,1 1 1 0,3-5 0 15,2-1-1-15,-4-1 1 0,2-1-1 0,-2-1 1 16,1-3 0-16,-4 3 1 0,-25 7-1 0,40-21 1 16,-40 21-1-16,30-23 2 0,-30 23-2 0,27-28 2 15,-27 28-2-15,21-34 1 0,-21 34-2 0,20-39 2 16,-20 39-2-16,12-38-12 0,-12 38 12 0,11-34-11 15,-11 34 25-15,9-24-10 0,-9 24 13 0,0 0-15 16,0 0 1-16,0 0-2 0,0 0-2 16,0 0 2-16,0 0 2 0,0 0-1 15,0 0-12-15,24 31 24 0,-24-31-25 0,9 48 25 16,-3-24-12-16,-1 5-4 0,0-1 2 0,2 0-3 16,0-3 3-16,-7-25-4 0,23 38-5 0,-23-38-11 15,38 29-10-15,-10-22-14 0,2-13-17 0,14 3-34 16,-12-27-48-16,32 21-120 0,-32-19-282 15,17-14 5-15,6 12 328 0</inkml:trace>
  <inkml:trace contextRef="#ctx0" brushRef="#br0" timeOffset="16611.9794">7954 2286 1343 0,'-41'14'331'0,"22"21"-266"15,-9 2-30-15,4 11-2 16,0 8-16-16,-1 8 1 0,2-1-14 0,0 9 6 15,3 0-11-15,4-1 10 0,2-4 5 0,4 0-26 16,4-7 23-16,3-4-28 0,6-1-1 0,1-10-5 16,6-1-22-16,-4-14-16 0,12 6-24 0,-18-36-19 15,26 44-43-15,-26-44-61 0,0 0-136 0,37 12-136 16,-37-12 136-16,0 0 344 0</inkml:trace>
  <inkml:trace contextRef="#ctx0" brushRef="#br0" timeOffset="16768.1618">7538 2767 1746 0,'-25'-4'86'0,"25"4"-40"16,0 0-21-16,0 0-16 0,0 0-9 0,0 0-2 15,32 29-1-15,-7-22-2 0,14 0-20 16,5-11-26-16,20 11-71 0,-16-35-135 0,15 17-335 16,10-1 2-16,10-6 326 0</inkml:trace>
  <inkml:trace contextRef="#ctx0" brushRef="#br0" timeOffset="17143.1626">9146 2358 1297 0,'0'0'101'0,"0"0"-32"15,0 0-19-15,0 0-24 0,0 0-14 0,-9 25-10 16,9-25 6-16,-21 51 5 0,10-16 13 15,-8-1 4-15,6 8 7 0,-3-3-11 0,6 5 1 16,-3 0-14-16,6 5 2 0,0-1-14 0,0 1 7 16,2-2-9-16,3-2 5 0,-1 0 10 0,3-1-29 15,1-3 29-15,3-2-32 0,5-2 0 0,-4-9-18 16,13 9-44-16,-18-37-55 0,30 46-111 0,-30-46-161 16,0 0-111-16,35 28 200 0</inkml:trace>
  <inkml:trace contextRef="#ctx0" brushRef="#br0" timeOffset="17315.1053">8900 2792 1395 0,'-29'1'159'0,"1"-8"-63"0,28 7-20 16,0 0-19-16,0 0-26 0,0 0-16 0,0 0-12 16,0 0-5-16,0 0 1 0,0 0 1 15,36 7 2-15,-5-14-1 0,12-7-4 0,10-7-14 16,6-7-29-16,13 7-37 0,-10-23-53 0,30 26-74 15,-32-35-120-15,17 14-185 0,6 11 44 0,-28-21 451 16</inkml:trace>
  <inkml:trace contextRef="#ctx0" brushRef="#br0" timeOffset="17690.0248">9730 2221 1570 0,'0'0'102'0,"-46"40"-57"0,25-13-3 0,-4-4-7 15,8 5-5-15,-1 0-10 0,4 4 2 0,1 3-9 16,3 7 7-16,1 2-8 0,4 0 5 0,-1 2-6 16,3 3 3-16,-3-1-6 0,3 3 3 15,-4 2-5-15,0 0 7 0,-2-4-3 0,-2 0-7 16,2-6 19-16,2-5-21 0,0-4 19 16,5-6-20-16,2-28 0 0,-3 39 0 0,3-39 0 15,0 0 0-15,0 0 0 0,0 0 0 0,0 0 0 16,0 0 0-16,0 0 0 0,0 0 0 0,0 0 0 15,32-43 0-15,-18 17 0 0,0-4 0 0,2-2 0 16,-2 4 0-16,-1 4 0 0,-13 24 0 16,23-43 0-16,-23 43 0 0,19-24 0 0,-19 24 0 15,0 0 0-15,0 0 0 0,25-9 0 0,-25 9 0 16,0 0 0-16,16 32 0 0,-16-32 0 0,14 52 0 16,-7-15 0-16,-3 0 0 0,4 4 0 0,1-8-27 15,7 3-18-15,-2-8-8 0,13 0-15 0,-27-28-22 16,62 44-33-16,-62-44-49 0,76 19-95 15,-51-22-162-15,10-6-77 0,15 14 240 16</inkml:trace>
  <inkml:trace contextRef="#ctx0" brushRef="#br0" timeOffset="18034.0381">10069 2883 1222 0,'0'34'66'0,"0"-34"-34"15,0 0 15-15,0 0 13 0,39 33 8 0,-39-33-2 16,35 9-4-16,-35-9-7 0,43 0-13 0,-19-7-11 16,5 0-13-16,-1-4-5 0,4 1-6 15,-2-8 1-15,-2 6-6 0,-1-6 2 0,-27 18-4 16,42-35 3-16,-42 35-2 0,25-32 3 0,-25 32-2 16,9-30 2-16,-9 30-1 0,-5-28 2 15,5 28-1-15,0 0 4 0,-30-28-1 0,30 28 4 16,-34-7-2-16,34 7-2 0,-42 7 1 0,17 2 0 15,0 3 4-15,-3 2 1 0,3 5 2 0,-2 4-2 16,4 4 2-16,0 3-4 0,5 0 1 0,3 0-4 16,2 0-13-16,6-6 20 0,4 4-25 0,3-28 21 15,12 44-10-15,-12-44-5 0,30 36-1 16,-30-36-9-16,50 22-8 0,-15-13-11 0,2-9-16 16,15 6-33-16,-10-26-70 0,32 29-163 0,-22-27-264 15,6-1 9-15,6 12 398 0</inkml:trace>
  <inkml:trace contextRef="#ctx0" brushRef="#br0" timeOffset="18581.3306">11122 2698 1532 0,'0'0'72'0,"0"0"-24"0,-24 18-2 15,24-18-11-15,-18 30-3 0,18-30-9 0,-20 46 6 16,5-20-2-16,2 6-3 0,-3 1-7 0,2 2-11 15,-2 1 23-15,2 1-23 0,0-4 22 16,1 0-14-16,1-3-5 0,0-3 3 16,3-4-4-16,9-23 0 0,-13 33-8 0,13-33 1 15,0 0-2-15,0 0-1 0,0 0-2 0,0 0 0 16,0 0 2-16,27 5 0 0,-27-5 2 0,32-35-1 16,-13 9 2-16,6-4-4 0,0-4 2 0,-2 1-3 15,0-2-10-15,-4 3 24 0,-3 0-23 0,0 1 25 16,-3 2-10-16,-1-2-3 0,-3 6 4 15,-9 25-3-15,11-44 1 0,-11 44-1 0,0 0 4 16,0 0 0-16,0 0 4 0,0 0 0 0,0 0-2 16,0 0-3-16,0 0-4 0,0 0 0 0,0 0-1 15,-8 30 3-15,8-30-2 0,-3 39 2 0,3-39-3 16,0 42 4-16,0-42-3 0,9 33 3 16,-9-33-4-16,14 27 1 0,-14-27 0 0,0 0 0 15,35 19 1-15,-35-19 0 0,30 0-1 16,-30 0 0-16,32-10 2 0,-32 10-2 0,34-21 4 15,-34 21-3-15,35-32 3 0,-35 32-2 0,34-35 0 16,-34 35 0-16,23-32 1 0,-23 32-1 0,16-28 2 16,-16 28 0-16,0 0 0 0,0 0 0 0,16-27-2 15,-16 27 0-15,0 0 1 0,0 0-2 0,0 0-1 16,0 0 0-16,0 0-4 0,-7 29 3 16,7-29-6-16,-11 42-1 0,4-14-11 0,2 0-2 15,1 4-15-15,-1-6-14 0,5 1 22 0,0-27-34 16,5 51 19-16,-5-51-34 0,16 40-23 15,-16-40-30-15,0 0-42 0,0 0-44 0,50 21-123 16,-20-17-94-16,-30-4 166 0,50-21 268 0</inkml:trace>
  <inkml:trace contextRef="#ctx0" brushRef="#br0" timeOffset="18768.814">11742 2686 1465 0,'0'0'152'0,"-42"16"-83"0,42-16-8 16,-32 24-12-16,32-24-12 0,-35 43-7 0,19-15-1 15,-2-2-6-15,2 8 0 0,4-1-7 0,3 4-13 16,3-3 20-16,5 3-25 0,2-2 18 16,3 0-11-16,1-5-8 0,2-2 4 15,-7-28-7-15,16 37-4 0,-16-37-11 0,0 0-11 16,37 30-13-16,-37-30-17 0,39 4-81 0,-30-29-40 16,34 27-146-16,-13-25-237 0,-12-14 62 0,15 14 409 15</inkml:trace>
  <inkml:trace contextRef="#ctx0" brushRef="#br0" timeOffset="18909.5237">11790 2443 1658 0,'0'0'112'0,"-39"5"-92"0,39-5-10 16,0 0-5-16,0 0-5 0,-18 30-4 0,18-30-8 0,11 35-28 16,-11-35-44-16,34 43-97 0,-34-43-159 15,0 0-220-15,53 44 36 0,-53-44 465 0</inkml:trace>
  <inkml:trace contextRef="#ctx0" brushRef="#br0" timeOffset="19284.5955">12355 2839 1316 0,'-34'2'162'0,"1"-16"-62"0,33 14-8 16,-53-4-20-16,28 11-19 0,-5-7-11 15,3 9-7-15,-1 0-3 0,3 5-3 0,0 4-5 16,25-18-1-16,-44 45-3 0,23-15-13 0,1 0 19 16,1 4-24-16,1-3 10 0,4 3-12 0,2-4 0 15,4-4 0-15,8-26 0 0,0 35 0 0,0-35 0 16,0 0 0-16,27 22 0 0,-27-22 0 16,34-4 0-16,-34 4 0 0,47-26 0 0,-16 1 0 15,4-8 0-15,4-11 0 0,3-6 0 0,5-1 0 16,0-7 0-16,-1 5 0 0,-1-5 0 0,-3 0 0 15,1 0 0-15,-6 5-3 0,-2-2-3 0,-6 1-5 16,-5 3 5-16,-4 3-2 0,-2 6 6 0,-6 12-2 16,-12 30 6-16,9-34-1 0,-9 34-1 15,0 0-1-15,-32 13 0 0,32-13 1 16,-46 54-2-16,14-10 6 0,0 7-6 0,-1 2 4 16,1 7-5-16,0-3 3 0,5 2-24 0,2-4-13 15,13 7-49-15,-11-22-63 0,32 31-181 0,-9-31-278 16,3 1 30-16,6 1 384 0</inkml:trace>
  <inkml:trace contextRef="#ctx0" brushRef="#br0" timeOffset="19940.8988">12982 2837 1250 0,'-25'-28'82'0,"25"28"-28"0,0 0-2 15,-30 11-7-15,30-11-17 0,-35 19 0 16,10-7 7-16,25-12 10 0,-55 37 3 0,30-8-2 15,-5-8-6-15,4 9-18 0,-8-4 31 0,9 8-30 16,-1-5 23-16,6 1-16 0,4-5-11 16,16-25-3-16,-18 35-9 0,18-35-1 0,0 0-6 15,0 0 2-15,0 0-1 0,36 23 2 0,-36-23 0 16,49-19 1-16,-18 1 2 0,4-5-2 16,0-7 2-16,6-3-4 0,-2-4-11 0,2-2 22 15,-4-3-21-15,0 1 20 0,-3-1-8 0,-4 2-4 16,-2-1 4-16,-5 4-5 0,-3 2 6 0,-6 1-4 15,-3 3 6-15,-6-1-4 0,-2 6 4 0,-3-1-4 16,0 27-3-16,-7-39 0 0,7 39 0 0,0 0 0 16,0 0 0-16,-24-15 0 0,24 15 0 0,0 0 0 15,-31 42 0-15,16-10 0 0,-1 5 0 16,-4 3 0-16,2 2 0 0,1 6 0 16,-1 1 0-16,4-1 0 0,3 1 0 0,2-3 0 15,8-4 0-15,2-3-20 0,8-2 4 0,7-5-16 16,5-1-8-16,4-11-8 0,9 3-16 0,-4-18-27 15,21 9-34-15,-19-33-59 0,34 24-113 0,-26-19-214 16,5-16 7-16,13 12 390 0</inkml:trace>
  <inkml:trace contextRef="#ctx0" brushRef="#br0" timeOffset="20144.0272">13657 2247 1184 0,'-25'-16'287'0,"0"4"-186"16,25 12-34-16,-32 16-19 0,32-16-10 0,-39 46-9 15,18-7 5-15,-5 5-9 16,-1 7 6-16,0 3-13 0,4 4 1 0,2 2-14 16,3-2 4-16,4-1-11 0,4-4 6 0,1 1-8 15,5-5 7-15,4-1-15 0,4-2-15 0,5 0 15 16,0-8-37-16,8 5 14 0,-4-15-36 0,17 11-35 16,-30-39-50-16,55 45-97 0,-55-45-186 0,39 14-64 15,0 6 271-15</inkml:trace>
  <inkml:trace contextRef="#ctx0" brushRef="#br0" timeOffset="20472.1831">13742 2848 1556 0,'0'0'69'0,"0"0"-48"16,0 0 2-16,0 0 3 0,-2 35 4 0,2-35-1 15,0 0-3-15,23 23-6 0,-23-23-3 16,34 12-2-16,-34-12-1 0,44 2-2 0,-19-5-3 15,-25 3-3-15,46-15-4 0,-46 15 0 0,44-19-1 16,-44 19 2-16,32-25-2 0,-32 25 3 0,20-28-1 16,-20 28 2-16,8-30 0 0,-8 30 0 0,-3-31-3 15,3 31 3-15,-14-32-2 0,14 32 4 0,-25-28-1 16,25 28 3-16,-32-18 1 16,32 18 0-16,-39-5-1 0,39 5-1 0,-41 17 0 15,41-17 0-15,-44 39 3 0,21-11 1 0,0 6 2 16,2 5-5-16,1 1 1 0,4 2-9 0,4 2-9 15,3-1 17-15,6-5-19 0,8 3 12 0,4-11-17 16,10-2-20-16,-19-28-18 0,55 42-27 0,-30-43-67 16,35 27-172-16,-9-33-281 0,1 0 10 0,6 0 391 15</inkml:trace>
  <inkml:trace contextRef="#ctx0" brushRef="#br0" timeOffset="21065.8901">15024 2781 1013 0,'-25'-4'291'15,"-1"-10"-194"-15,26 14-22 0,-29-12-5 0,29 12-14 16,-26 0-20-16,26 0-8 0,-32 7-1 0,32-7 1 16,-35 18-5-16,35-18 1 0,-38 31-4 0,38-31 4 15,-35 43 0-15,19-19 3 0,0 1-6 0,5 3 0 16,1-3-8-16,4-2-17 0,6-23 24 0,0 49-30 16,0-49 26-16,16 41-11 0,-16-41-4 15,31 31 4-15,-31-31-1 0,42 18 2 16,-17-13-2-16,5-5 1 0,0-2-2 0,0-1 0 15,0-8 0-15,-3 1-2 0,1-6 3 0,-28 16-4 16,41-37 4-16,-41 37-4 0,28-46-11 0,-17 21 24 16,-4-1-25-16,-2 0 23 0,-5-3-11 0,-1 3-5 15,-3-2 1-15,-5 3-3 0,0 0 1 0,9 25-5 16,-26-45 4-16,26 45-7 0,-30-37-1 16,30 37-4-16,-25-27-3 0,25 27-1 0,0 0-4 15,0 0-10-15,0 0-19 0,0 0-11 0,0 0-14 16,0 0-10-16,39 11-33 0,-39-11-60 0,60 10-98 15,-23 3-206-15,-5-20 70 0,26 26 418 16</inkml:trace>
  <inkml:trace contextRef="#ctx0" brushRef="#br0" timeOffset="21315.9572">15775 2173 1317 0,'0'0'159'0,"-41"-42"-107"15,17 28-4-15,-7-4 7 0,31 18-3 0,-47-5-13 16,47 5-6-16,-54 21-4 0,28 0 0 16,-4 8-7-16,1 11 4 0,-2 9-9 15,0 9 8-15,3 6-10 0,5 5 8 0,4 3-15 16,4-2 4-16,5-3-13 0,5-3 6 0,5-3-9 16,1-6 4-16,6-1-14 0,2-6-17 0,4-6 12 15,-3-3-33-15,8-2 15 0,-18-37-33 0,35 51-25 16,-35-51-28-16,38 28-54 0,-38-28-46 0,0 0-101 15,42 7-133-15,-42-7 119 0,0 0 338 16</inkml:trace>
  <inkml:trace contextRef="#ctx0" brushRef="#br0" timeOffset="21441.0417">15377 2837 1201 0,'-32'-30'156'0,"32"30"-36"0,-23-28-4 0,23 28-18 16,0 0-30-16,0 0-28 0,0 0-22 15,0 0-9-15,12-24-4 0,-12 24-3 0,37-9 0 16,-8 5-2-16,8-3-4 0,5-2-14 15,11 6-36-15,-5-20-69 0,30 30-214 0,-19-21-262 16,1 0 45-16,4 7 409 0</inkml:trace>
  <inkml:trace contextRef="#ctx0" brushRef="#br0" timeOffset="21862.8368">16946 2228 1187 0,'1'-35'50'0,"7"1"-19"0,-7 1 14 16,-1 33 21-16,2-46-13 0,-2 46 10 0,0 0-16 15,0 0-7-15,0 0-12 16,0 0-30-16,0 0 7 0,-25 30-6 0,13 0 22 16,1 16 16-16,-8 3-6 0,5 11 6 0,-4 1-15 15,4 10 5-15,-2-1-15 0,2 4 6 0,-4-3-14 16,4-6 6-16,0-2-11 0,1-3 5 0,3-5-8 15,4-6-9-15,5-5 23 0,2-7-31 0,8-5 17 16,-2-7-26-16,11-1-25 0,-18-24-21 16,39 23-32-16,-39-23-51 0,46-2-115 0,-46 2-225 15,35-33 5-15,-5 26 388 0</inkml:trace>
  <inkml:trace contextRef="#ctx0" brushRef="#br0" timeOffset="22019.1756">16673 2686 1697 0,'-30'0'78'0,"30"0"-43"0,0 0-13 0,0 0-13 16,0 0-7-16,-2 26-1 0,2-26 3 0,44 4 1 15,-6-9 0-15,6-8-2 0,13-3 1 0,4-5-7 16,7-2-10-16,-1-8-24 0,13 9-40 0,-18-18-45 16,23 26-68-16,-34-34-90 0,22 10-222 0,-9 18 18 15,-27-19 328-15</inkml:trace>
  <inkml:trace contextRef="#ctx0" brushRef="#br0" timeOffset="22362.8399">17539 2106 1445 0,'-55'2'129'0,"55"-2"-68"0,-35 27-14 0,35-27 1 16,-34 44-11-16,20-14 1 0,-7 3-10 0,3 8 7 16,-3 3-9-16,3 5 6 0,-3 5-8 15,3 6 7-15,-1-2-9 0,-3 1 4 0,5 0-10 16,-3-2-14-16,2-4-2 0,2-2 0 0,2-5 0 15,4-4 0-15,3-7 0 0,3-3 0 16,2-6 0-16,2-26 0 0,4 42 0 0,-4-42 0 0,0 0 0 16,21 29 0-16,-21-29 0 0,27 1 0 15,-27-1 0-15,37-19 0 0,-37 19 0 0,46-37 0 16,-20 12 0-16,4-3 0 0,-1 0 0 16,-3 0 0-16,-1 1 0 0,-4 3 0 0,-21 24 0 15,38-41 0-15,-38 41 0 0,28-31 0 0,-28 31 0 16,0 0 0-16,28-20 0 0,-28 20 0 0,0 0 0 15,0 0 0-15,0 0 0 0,25 34 0 0,-25-34-4 16,9 40-27-16,-4-15-20 0,-5-25-1 0,9 51-26 16,-9-51-16-16,14 47-22 0,-14-47-74 0,23 39-69 15,-23-39-142-15,0 0-90 0,41 37 212 16</inkml:trace>
  <inkml:trace contextRef="#ctx0" brushRef="#br0" timeOffset="22706.7151">17792 2818 1349 0,'-39'-9'166'0,"39"9"-116"0,0 0-21 0,0 0-2 16,0 0-10-16,0 0-8 0,-1 25 7 0,1-25 10 16,33 10 5-16,-6-4 2 0,-1-10-1 0,8 4-5 15,-4-5 0-15,7-2-5 0,-3 0-4 0,0 1-5 16,-1-4-2-16,3-1-4 0,-4-1 1 0,-1-2-3 15,-6-2-1-15,-25 16-2 16,37-32 2-16,-37 32-1 0,16-33 3 0,-16 33-2 16,2-30 1-16,-2 30-3 0,-19-28-3 0,19 28-2 15,-39-25-1-15,12 18 0 0,-1 7 2 0,-6 4 2 16,-3 8 4-16,-2 4 6 0,-2 5 4 0,2 2 4 16,0 9-4-16,4 1 2 0,1 2-8 0,8 6 2 15,3-4-6-15,5 0 2 0,6 0-8 0,4-4-8 16,10-3 19-16,7-2-29 0,9-3 12 15,-18-25-28-15,46 39-30 0,-46-39-63 0,74 26-187 16,-37-29-287-16,6-1-1 0,5 4 347 0</inkml:trace>
  <inkml:trace contextRef="#ctx0" brushRef="#br0" timeOffset="23300.7276">19762 2221 1140 0,'-13'-25'175'0,"-13"-1"-88"0,26 26-17 16,-43-41 3-16,43 41-11 0,-42-37-33 0,42 37 25 15,-53-28-39-15,24 21 32 0,-4 2-19 0,4 10-6 16,-3 2-6-16,1 9-20 0,-1 3 31 0,-2 8-28 15,0 3 32-15,1 14-6 0,-5 3-6 16,3 6 8-16,0 11-10 0,1 4 5 0,0 3-10 16,6 1 4-16,3-2-11 0,6-4 4 0,3-7-10 15,7-2 5-15,2-4-6 0,5-6-9 16,6-5 18-16,-1-3-26 0,4-5 13 0,2-6-20 16,5-2-14-16,-14-26-9 0,32 34-19 0,-32-34-25 15,43 21-36-15,-43-21-54 0,39-2-89 0,-39 2-153 16,7-26-57-16,-7 26 255 0</inkml:trace>
  <inkml:trace contextRef="#ctx0" brushRef="#br0" timeOffset="23472.6016">18899 2871 1608 0,'0'0'144'0,"0"0"-77"0,0 0-26 0,0 0-14 16,0 0-12-16,0 0-5 0,0 0 2 15,27 14 5-15,-1-18-1 0,13-4-4 16,7-7-7-16,6-2-2 0,8-3-7 0,2-1-9 15,2-5-17-15,5-1-19 0,-9-4-25 0,16 8-26 16,-19-18-26-16,22 24-35 0,-29-31-44 0,21 32-55 16,-23-12-145-16,-8-11-12 0,17 31 285 0</inkml:trace>
  <inkml:trace contextRef="#ctx0" brushRef="#br0" timeOffset="23863.2623">19999 2094 1402 0,'-30'23'172'0,"30"-23"-121"0,-39 32-8 15,14-11-1-15,6 14 6 0,-10 4-15 16,6 10 7-16,-7 4-10 0,4 7 6 0,-1 0-11 16,6 1 3-16,3 3-14 0,0-4 0 0,8-4-11 15,1-5 2-15,4-2-8 0,5-5 6 16,3-3-8-16,2-4-9 0,6-5 2 0,1-2-14 16,6-6 19-16,-18-24-17 0,44 35 8 0,-44-35-26 15,57 20-20-15,-32-29-27 0,19 14-30 0,-17-31-33 16,28 22-59-16,-29-33-6 0,24 20-30 0,-22-13 10 15,4-2 35-15,5 7 25 0,-12-8 80 0,3 1 92 16,-1 8 96-16,-13-10 84 0,6 8 36 16,-20 26 22-16,17-55-12 0,-17 55-8 0,7-35-29 15,-7 35-31-15,0 0-30 0,0 0-29 16,0 0-26-16,0 0-23 0,-33-12-19 0,33 12-8 16,0 0-4-16,-37 38 2 0,37-38-1 0,-29 50 2 15,15-19-7-15,0 5 1 0,0-1-10 0,1 4 3 16,3-2-5-16,3 0-9 0,0-6 22 0,3 1-24 15,6-6 15-15,-2-26-17 0,12 44-12 16,-12-44-7-16,25 25-10 0,-25-25-16 0,35 11-16 16,-35-11-21-16,45-13-33 0,-35-18-53 0,33 20-127 15,-43 11-187-15,42-58 52 0,-3 46 391 0</inkml:trace>
  <inkml:trace contextRef="#ctx0" brushRef="#br0" timeOffset="24003.8725">20417 2519 766 0,'-19'-50'210'0,"19"50"-23"0,-25-60-1 15,25 60-26-15,0 0-39 0,0 0-39 0,-23-26-35 16,23 26-23-16,0 0-20 0,0 0-6 0,0 0-8 16,24 30-8-16,-24-30-25 0,29 30-25 0,-1-2-41 15,-28-28-40-15,55 40-61 0,-55-40-71 0,41 20-181 16,-4 13 48-16,-37-33 394 0</inkml:trace>
  <inkml:trace contextRef="#ctx0" brushRef="#br0" timeOffset="25082.0056">20840 2600 828 0,'0'0'123'0,"-19"-32"-40"0,19 32 6 0,-29-27 16 16,29 27-5-16,-33-17-8 0,33 17-3 0,-43-4-5 15,43 4-8-15,-49 18-11 0,49-18-6 0,-53 35-10 16,26-8-1-16,-3-3-9 0,3 8 0 16,1 1-8-16,3 3-3 0,0-3-8 0,7 4-20 15,3-9 0-15,8 4 0 0,5-7 0 0,0-25 0 16,12 42 0-16,-12-42 0 0,34 28 0 0,-9-21 0 15,1-5 0-15,5-4 0 0,2-3 0 0,3-6 0 16,3-6 0-16,0-5 0 0,-2-4 0 0,-4-2 0 16,-1 0 0-16,-3-2 0 0,-5-2 0 15,-2 6 0-15,-5-3 0 0,-2 1 0 0,-15 28 0 16,17-40 0-16,-17 40 0 0,4-32 0 16,-4 32 0-16,0 0 0 0,0 0 0 0,0 0-3 15,-29 0-4-15,29 0 4 0,-33 44-2 0,10-12 6 16,-4 7-4-16,1 5 5 0,-3 7-5 0,-1 1 5 15,0 8 10-15,-4 4-18 0,4 1 18 0,-2 7-15 16,2-5 3-16,4 0 4 0,1 2-4 16,6-4 0-16,3-7 0 0,3-5 0 0,4-9 0 15,2-5 0-15,4-8 0 0,1-4 0 0,2-27 0 16,5 31 0-16,-5-31 0 0,0 0 0 0,0 0 0 16,0 0 0-16,0 0 0 0,27-14 0 15,-27 14 0-15,23-54 0 0,-7 15 0 0,-2 0 0 0,-2-3 0 16,1 1 0-16,-6 1 0 0,0-1 0 15,-4-3 0-15,-1-1 0 0,2-3 0 16,-2 1 0-16,3-3 0 0,2 3 0 0,0 4 0 16,4 8 0-16,-2 9 0 0,-9 26 0 0,21-35 0 15,-21 35 0-15,0 0 0 0,33-22 0 0,-33 22 0 16,32-3 0-16,-32 3 0 0,46-5 0 0,-16-2 0 16,2-1 0-16,7 0 0 0,0-6 0 0,6-2 0 15,2-5 0-15,1-2 0 0,2-4 0 16,-2-1 0-16,-1-2 0 0,1-2 0 0,0 1 0 15,-4-4 0-15,-1-2 0 0,-4-4 0 0,-6-5 0 16,-2-1 0-16,-7-3 0 0,-4 3 0 16,-2 1 0-16,-6 4 0 0,-3 3 0 0,-4 9 0 15,-5 30 0-15,-2-37 0 0,2 37 0 0,0 0 0 16,0 0 0-16,-26-16 0 0,26 16 0 0,-25 20 0 16,25-20 0-16,-39 42 0 0,18-7 0 15,-6 2 0-15,1 5 0 0,-1 2 0 0,-1 9 0 16,3 0 0-16,-3 2 0 0,1-1 0 0,2-3 0 15,4-1 0-15,3-5 0 0,1 1 0 0,4-5 0 16,3-3 0-16,2-4 0 0,5-6 0 0,3-28 0 16,3 41 0-16,-3-41 0 0,0 0 0 0,20 26 0 15,-20-26 0-15,0 0 0 0,37-9 0 16,-37 9 0-16,43-31 0 0,-19 6 0 16,5-5 0-16,-3 2 0 0,3-4 0 0,-5 2 0 15,-1 2 0-15,-5 2 0 0,-18 26 0 0,29-44 0 16,-29 44 0-16,17-32 0 0,-17 32 0 0,0 0 0 15,0 0 0-15,0 0 0 0,0 0 0 0,0 0 0 16,0 0 0-16,0 0 0 0,9 26 0 0,-9-26 0 16,2 39 0-16,-2-39 0 0,7 42 0 15,-7-42 0-15,9 41 0 0,-9-41 0 0,16 38 0 16,-16-38 0-16,26 25 0 0,-26-25 0 0,36 5 0 16,-36-5 0-16,46-14 0 0,-20-2 0 0,6-6 0 15,4-7 0-15,3-6 0 0,3-4 0 0,2-1 0 16,1-2 0-16,-3-2 0 0,-3 0 0 15,-2-6 0-15,-3 6 0 0,-2-2 0 0,-2 4 0 16,-5-2 0-16,-6 4 0 0,-3 1 0 16,-2 2 0-16,-5 12 0 0,-9 25 0 0,7-33 0 15,-7 33 0-15,0 0 0 0,0 0 0 0,0 0 0 16,-30 23 0-16,14 3 0 0,-3 9 0 0,-6 8 0 16,2 4 0-16,-2 6 0 0,-1 5 0 0,4 2 0 15,-1 2 0-15,4-2 0 0,1-6 0 0,7 1 0 16,1-8 0-16,6 1-22 0,3-9-29 0,6 1-29 15,-7-15-25-15,25 15-64 0,-23-40-151 16,0 0-252-16,9 39 40 0,-9-39 337 16</inkml:trace>
  <inkml:trace contextRef="#ctx0" brushRef="#br0" timeOffset="25253.9436">21736 2482 1758 0,'0'0'211'15,"0"0"-157"-15,0 0-30 0,0 0-24 0,0 0 0 16,0 0 0-16,0 0 0 0,0 0 0 0,45-13 0 16,-8 8 0-16,9-4 0 0,5 2 0 0,4-2 0 15,2 6 0-15,-4-6 0 0,4 11-61 16,-13-16-87-16,27 35-221 0,-25-28-258 0,3 10 27 16,-3 4 359-16</inkml:trace>
  <inkml:trace contextRef="#ctx0" brushRef="#br0" timeOffset="26222.7311">22319 3013 1923 0,'28'-5'65'0,"-28"5"-49"0,0 0-19 15,0 0-2-15,0 0-30 0,0 0 2 0,0 0-35 16,29 2-33-16,-29-2-51 0,28-7-268 0,-28 7-155 16,0 0 45-16,39-25 449 0</inkml:trace>
  <inkml:trace contextRef="#ctx0" brushRef="#br0" timeOffset="27598.1416">1352 4193 781 0,'0'0'184'0,"0"0"-71"0,0 0-22 16,0 0-8-16,-4-31-1 0,4 31-3 0,0 0-8 16,0 0-7-16,0 0-9 0,0 0-9 0,0 0-13 15,0 0-12-15,0 0-10 0,0 0-3 16,0 0-5-16,0 0 0 0,-9 30-3 0,4 0 5 16,0 7-3-16,-1 14 11 0,1 5-3 0,1 7 10 15,3 6-9-15,-1 5 9 0,2 7-13 16,0 4-9-16,3 1 19 0,1 2-19 0,1-5 18 15,2 0 0-15,2-11-11 0,2-5 6 0,3-13-9 16,4-13 4-16,3-8-3 0,4-13 3 0,3-12-3 16,4-8 6-16,3-8 5 0,4-12 1 15,-1-13 4-15,8-13-10 0,-2-12 0 0,5-11-10 16,3-7 6-16,-3-5-8 0,1-1-1 0,-2 1 19 16,-7 0-13-16,-4 7 17 0,-9 3-4 0,-3 4-12 15,-6 2 5-15,-5 2-9 0,-3-1 5 0,-6 6-7 16,-1 7 5-16,-2 2-6 0,-4 12 0 0,-5 5-9 15,2 7-3-15,5 25-10 0,-11-26-11 16,11 26-20-16,0 0-39 0,0 0-55 16,9 28-96-16,-9-28-117 0,-4 23-190 0,26 18 91 15,-22-41 463-15</inkml:trace>
  <inkml:trace contextRef="#ctx0" brushRef="#br0" timeOffset="28270.3725">2476 4880 1263 0,'-18'37'313'0,"18"-37"-293"16,0 0-14-16,0 0 4 0,0 0 5 0,0 0 4 16,0 0 5-16,39-5 0 0,-8-4-5 15,6-8-3-15,9-1-7 0,2-5-21 16,1-3 29-16,1-1-31 0,-2 1 30 0,-6-2-13 15,-3-1-3-15,-5 5 9 0,-8 1 0 0,-26 23 11 16,32-39 0-16,-32 39 6 0,2-33-2 0,-2 33 0 16,-21-39-7-16,21 39-5 0,-45-28-7 0,17 17-1 15,-7 6-4-15,-3 1 1 0,-4 6 0 0,-4 5-1 16,2 6 2-16,-2 6-2 0,-2 2 3 16,2 11-1-16,1 5 4 0,1 5-1 0,5 2 7 15,0 5 8-15,7 1-20 0,8-8 18 0,8 4-23 16,10-13 7-16,8 2 2 0,9-8-5 0,6 1 3 15,12-7-3-15,6-5 4 0,6-7-4 16,12-7 3-16,5-6-1 0,10-7-1 0,4-6 2 16,1-2-3-16,1-6 3 0,1-2-4 0,-3-3 5 15,-3-1-1-15,-5-3 0 0,-5 3-2 16,-8 4-9-16,-8 4 20 0,-10 6-21 0,-8 4 23 16,-25 13-12-16,0 0 1 0,25-12 3 0,-25 12 1 15,0 0 1-15,0 0-1 0,0 0-3 0,-25 28-13 16,11 0 19-16,-7 8-20 0,-4 6 20 0,-4 4-7 15,1 1-4-15,2 3 5 0,2-3-5 0,3-1 6 16,5-4-4-16,2-3 4 0,4-7-3 0,4-1 2 16,6-31-3-16,-5 41 0 0,5-41 0 15,0 0 0-15,0 0 0 0,0 0 0 16,30 3 0-16,-30-3 0 0,35-40 0 0,-12 5 0 16,4-4 0-16,0-9 0 0,1 1 0 0,0-4 0 15,-3-2 0-15,-2 4 0 0,-3-1 0 0,-5 1 0 16,-2 3 0-16,-2 4 0 0,-4 5 0 0,-2 5 0 15,-5 32 0-15,5-42 0 0,-5 42 0 16,0 0 0-16,2-25 0 0,-2 25 0 0,0 0 0 16,0 0 0-16,30-19 0 0,-30 19-28 0,44-16-17 15,-14 4-14-15,8 5-16 0,-5-18-18 0,20 16-10 16,-10-19 2-16,24 9-2 0,-14-25-36 0,27 19-68 16,-25-30-97-16,7 2-146 0,4 25 111 0,-35-30 339 15</inkml:trace>
  <inkml:trace contextRef="#ctx0" brushRef="#br0" timeOffset="28442.2552">4260 3903 464 0,'-7'-41'193'0,"7"41"18"0,-31-54-33 16,31 54-14-16,-37-16-39 0,37 16-24 0,-48 9-24 16,48-9-13-16,-54 42 4 0,25-5-46 0,-4 9 19 15,4 10-33-15,-1 8 4 0,7 4 11 0,2 1-9 16,5 10 7-16,3 2-11 0,6 0 8 0,2 2-14 16,5-4 8-16,2-1-15 0,7-4-8 0,1-6 19 15,5-2-26-15,-1-12 16 0,-2-8-27 16,9 1-27-16,-7-10 3 0,11 6-34 0,-25-43-39 15,36 54-106-15,-36-54-220 0,0 0-74 0,12 37 284 16</inkml:trace>
  <inkml:trace contextRef="#ctx0" brushRef="#br0" timeOffset="28629.767">3615 4570 1694 0,'-23'-24'63'0,"23"24"-26"15,35-21-2-15,3 5-3 0,9-7 0 0,12 0-13 16,10-4-8-16,5-2-11 0,8 4 1 0,-1 0-4 16,1 2 2-16,-8 7-10 0,0 8-11 0,-6-3-23 15,-1 16-55-15,-24-20-91 16,22 32-265-16,-29-5-141 0,-12 4 100 0,3 23 497 16</inkml:trace>
  <inkml:trace contextRef="#ctx0" brushRef="#br0" timeOffset="28973.5403">2064 5835 1771 0,'0'0'47'0,"31"-27"-28"0,8 1-8 16,22-6 36-16,17-10-18 0,19 2 20 0,16-8-13 16,17 2-13-16,8 0-8 0,9 1-15 0,5 1 0 15,-1 5 0-15,-1 4 0 0,-1 5 0 0,-9 3 0 16,-4 8 0-16,-10 1 0 0,-11 8 0 0,-5 3 0 16,-11 7 0-16,-9 3 0 0,-5 4 0 0,-16 2 0 15,-10-2 0-15,-13 2 0 0,-12-2 0 0,-10 0 0 16,-24-7 0-16,27 5 0 0,-27-5-6 15,0 0-5-15,0 0-1 0,0 0-6 0,0 0-11 16,0 0-22-16,-41-19-16 0,41 19-38 16,-55-25-48-16,55 25-96 0,-60-9-182 0,26 1-118 15,8 11 184-15,-24-26 365 0</inkml:trace>
  <inkml:trace contextRef="#ctx0" brushRef="#br0" timeOffset="29864.1497">1924 6416 1216 0,'0'0'154'16,"-20"-26"-106"-16,20 26-20 0,0 0-2 0,-26-36 1 15,26 36-3-15,-25-3-6 0,25 3-9 0,-45 11-8 16,15 4 1-16,-5 8 1 0,-2 7 9 0,-8 4 4 16,5 8 13-16,-8-3 1 0,7 8-13 0,-3-6 27 15,7 3-31-15,1-7 22 0,8 0-13 0,7-11-11 16,21-26-1-16,-18 35-8 0,18-35-1 15,0 0-3-15,16 29 2 0,-16-29 0 0,35 14 1 16,-8-11-1-16,5-5 0 0,7-3 0 16,0-2-1-16,7 0 4 0,0 0-2 0,-2 0 2 0,0 0-1 15,-6 3-3-15,-5 1 1 0,-6 3 0 16,-27 0 0-16,35 0 0 0,-35 0 2 0,0 0 2 16,0 0 9-16,0 0 7 0,0 0 2 0,0 0-4 15,0 0-5-15,-33 32-9 0,33-32 0 16,-41 24 1-16,41-24 2 0,-46 23-1 0,46-23 3 15,-37 14-4-15,37-14 1 0,-25 5-3 0,25-5-3 16,0 0 0-16,0 0 0 0,0 0-1 0,0 0 0 16,0 0 1-16,0 0-1 0,0 0 0 0,0 0-1 15,0 0 0-15,0 0 2 0,0 0-2 0,-4 30 3 16,4-30-2-16,-7 27 3 0,7-27-3 16,-26 30 4-16,26-30-4 0,-39 35 3 0,39-35-2 15,-48 33-1-15,21-18 1 0,2 0 1 16,25-15 0-16,-44 20 1 0,44-20-3 0,-33 17 2 15,33-17-1-15,0 0 1 0,0 0-1 0,0 0-4 16,0 0-8-16,0 0-14 0,0 0-11 0,0 0-13 16,0 0-33-16,24-33-49 0,28 33-203 0,-17-28-257 15,6-4 33-15,12 13 446 0</inkml:trace>
  <inkml:trace contextRef="#ctx0" brushRef="#br0" timeOffset="30661.0308">1493 7733 1094 0,'0'0'120'0,"0"0"-48"0,0 0-23 0,0 0-7 16,0 0-5-16,0 0-9 0,0 0-8 0,0 0-14 15,0 0 0-15,-25 23 1 0,25-23 10 16,-24 44 6-16,11-10 11 0,-4-2 1 0,2 12 9 16,-4 0-10-16,7 7 4 0,-4-4-14 0,3 1 0 15,3-9-10-15,4-6 3 0,4-5-8 16,2-28-2-16,8 34-5 0,-8-34-1 0,0 0 0 16,39 23 2-16,-39-23 3 0,42-13 6 0,-42 13 2 15,50-38-2-15,-22 9 2 0,2-4-9 0,2-6 1 16,2-3-4-16,-1-4 7 0,1 0-5 0,-2 0 6 15,-2 4-6-15,-4 5 3 0,-3 6-5 0,-3 2 5 16,-20 29-3-16,25-37 4 0,-25 37-1 16,0 0-1-16,0 0 2 0,0 0-2 0,0 0-2 15,0 0-2-15,0 0-2 0,0 0-1 16,-9 25 3-16,0 1-6 0,0 4 0 0,0 6-10 16,0-3-5-16,6 2-16 0,-4 2-5 0,10 6-27 15,-6-17-37-15,24 23-92 0,-21-49-152 0,7 48-217 16,13-9 34-16,-20-39 491 0</inkml:trace>
  <inkml:trace contextRef="#ctx0" brushRef="#br0" timeOffset="31114.1426">1247 8979 1369 0,'0'0'48'0,"12"-39"-23"16,-1 7 8-16,14 8 1 0,-4-10 3 0,9 9-11 16,-5-1-6-16,3 7-14 0,-28 19-3 15,41-27-3-15,-41 27 2 0,30-9-1 0,-30 9 6 16,0 0 5-16,0 0 7 0,25 20 5 0,-25-20-1 15,4 32-2-15,-6-8-11 0,0 6 0 16,-5 5-6-16,2 2 6 0,-4 7-3 0,2-1 7 16,0-3-5-16,1 1 3 0,1-3-7 0,5-4 4 15,0-4-6-15,4-4 4 0,-4-26-6 0,15 42 3 16,-15-42-3-16,29 23 2 0,-29-23-2 16,46 2 3-16,-20-9 1 0,5-7 2 0,0-7 5 15,7-7-4-15,-3-4 9 0,-1-5-8 0,-4-2 4 16,0-1-6-16,-5-4 2 0,-2 0-7 0,-4 0 6 15,-5 0-7-15,-3 3 4 0,-4 1-5 0,-2 1 3 16,-1 4-6-16,-1-2-2 0,1 1-13 0,3 5-10 16,-5-5-21-16,-2 36-20 0,10-56-40 0,-10 56-52 15,11-42-95-15,-11 42-260 16,36-18 12-16,-36 18 293 0</inkml:trace>
  <inkml:trace contextRef="#ctx0" brushRef="#br0" timeOffset="31645.4151">1867 9611 960 0,'0'0'148'0,"-34"5"-42"0,34-5-13 15,-39 16-19-15,39-16-24 0,-42 28-15 0,42-28-1 16,-53 43-6-16,28-14 9 0,-7 1-2 15,9 9 5-15,-7-2-8 0,9 9 3 0,-1-2-10 16,6 0 4-16,0 0-9 0,6-3 2 16,5-8-9-16,3-3 0 0,2-30-7 0,16 44 0 15,-16-44-3-15,37 21 1 0,-12-21 3 0,5-5 1 16,7-9 4-16,6-7-2 0,1-11 0 0,5-5-7 16,-1-5 2-16,0-6-6 0,-2 1 5 15,-3 1-6-15,-6 2 4 0,-4 3-4 0,-6 8 5 16,-8 3 0-16,-19 30 7 0,22-41 1 0,-22 41 2 15,0 0-1-15,0 0-4 0,-11-24-3 0,11 24-3 16,0 0-3-16,-41 21-6 0,20 3-3 0,-2 10-6 16,-3 6 0-16,1 8-7 0,0 1 3 0,5 6-11 15,1-4 4-15,8 4-14 0,-1-6-2 0,15 11-35 16,-8-23-27-16,28 24-94 16,-23-31-210-16,21 4-129 0,11 13 132 0,-32-47 406 15</inkml:trace>
  <inkml:trace contextRef="#ctx0" brushRef="#br0" timeOffset="32004.9052">2104 10706 953 0,'-28'6'102'0,"28"-6"-56"0,-46 28 1 0,26-2 16 16,-11-3-11-16,7 14 2 0,-9-7 1 0,10 18 8 15,-9-10-7-15,11 19 12 0,-9-6-10 0,12 9 2 16,-5-6 3-16,7 10-34 0,0-6 16 0,7 4-30 15,2-3-2-15,5-2 2 0,4-4-12 16,5-6 5-16,6-5-11 0,2-3 4 16,7-7-6-16,2-9-5 0,7-4-13 0,-3-12-10 15,6 0-28-15,-10-19-26 0,14 12-38 0,-24-35-60 16,26 28-114-16,-20-22-219 0,-9-11 42 0,13 22 433 16</inkml:trace>
  <inkml:trace contextRef="#ctx0" brushRef="#br0" timeOffset="32161.1919">1807 11238 1008 0,'0'0'236'0,"-64"-23"-98"16,64 23 5-16,-48-10-44 0,48 10-5 0,-25 2-20 16,25-2-30-16,0 0-17 0,0 0-16 0,0 0-9 15,0 0-2-15,0 0-1 0,48 1 0 0,-18-4 0 16,9-6-4-16,7-3-11 0,4-6-13 16,10 4-26-16,-9-16-47 0,27 28-104 15,-33-24-323-15,18 8-32 0,1 6 192 0</inkml:trace>
  <inkml:trace contextRef="#ctx0" brushRef="#br0" timeOffset="32645.5746">2644 11483 1331 0,'0'0'85'16,"0"0"-43"-16,0 0-2 0,0 0-1 0,0 0 3 15,0 0 1-15,23 30-7 0,-23-30-14 16,0 0-7-16,34 12-5 0,-34-12-5 0,36 4-4 16,-36-4 0-16,40-5-2 0,-40 5 0 0,50-14-3 15,-25 1-11-15,7 3-12 0,-4-11-18 0,11 6-13 16,-13-15-18-16,19 13-27 0,-24-18-38 16,23 22-69-16,-24-18-133 0,-1-3-120 0,18 24 239 15</inkml:trace>
  <inkml:trace contextRef="#ctx0" brushRef="#br0" timeOffset="32833.0493">2752 11141 1539 0,'0'0'43'16,"-33"23"-30"-16,33-23-10 0,0 0 0 15,0 0-3-15,14 25 0 0,-14-25-1 0,32 7 0 16,-32-7 0-16,48-11-10 0,-15 3-16 15,1-8-22-15,16 11-36 0,-17-24-59 0,26 26-107 16,-13-13-269-16,-7-12 59 0,17 21 412 0</inkml:trace>
  <inkml:trace contextRef="#ctx0" brushRef="#br0" timeOffset="33239.3913">2435 9998 1362 0,'-35'7'134'0,"35"-7"-107"16,0 0-17-16,0 0 2 0,28 30 1 0,-28-30 0 15,41 6-2-15,-13-6-4 0,4-4-6 16,4-1-2-16,4-6 0 0,3 1-1 0,5-4-5 16,-2-4-13-16,5 4-20 0,-8-11-39 0,15 18-57 15,-24-30-78-15,26 27-138 0,-7-1-128 0,-21-21 223 16,21 31 257-16</inkml:trace>
  <inkml:trace contextRef="#ctx0" brushRef="#br0" timeOffset="33426.8431">2698 9738 1485 0,'0'0'124'0,"-25"28"-99"0,25-28-15 0,0 0-10 16,0 0-3-16,0 0-1 0,0 0 1 0,33 9 2 16,-2-16-2-16,6-6 0 0,5-4-13 15,11 3-14-15,-5-9-22 0,14 12-30 0,-21-22-59 16,24 29-118-16,-22-12-246 0,-4-8 10 0,12 20 449 15</inkml:trace>
  <inkml:trace contextRef="#ctx0" brushRef="#br0" timeOffset="33817.5165">2435 8991 1360 0,'-24'-5'100'0,"24"5"-70"0,0 0-13 16,0 0-12-16,0 0-5 0,35-13 2 0,-35 13 0 15,51-28-5-15,-15 5-13 0,1-3-27 16,16 8-41-16,-19-17-59 0,23 28-70 0,-27-21-104 15,0-2-138-15,18 26 214 0,-31-27 241 16</inkml:trace>
  <inkml:trace contextRef="#ctx0" brushRef="#br0" timeOffset="33989.3992">2538 8780 1381 0,'0'0'102'0,"-28"10"-43"0,28-10-22 15,0 0-20-15,0 0-13 0,0 0-3 0,25-2-1 16,-25 2 2-16,47-14-2 0,-15 7-4 16,2-7-15-16,10 5-16 0,-7-13-28 0,17 18-59 15,-26-28-107-15,14 11-301 0,3 14 38 0,-21-19 384 16</inkml:trace>
  <inkml:trace contextRef="#ctx0" brushRef="#br0" timeOffset="34411.1895">2446 8054 1180 0,'0'0'261'0,"-28"25"-191"16,28-25-27-16,0 0-23 0,0 0-10 0,5 24-7 15,-5-24 1-15,0 0-3 0,32 13-1 0,-32-13-1 16,42-7-2-16,-11-2-8 0,2-7-11 0,11 4-13 16,-6-13-29-16,13 14-42 0,-19-26-64 0,23 27-107 15,-14-8-209-15,-15-15 70 0,22 29 416 0</inkml:trace>
  <inkml:trace contextRef="#ctx0" brushRef="#br0" timeOffset="34598.7811">2577 7790 1294 0,'-25'7'233'0,"25"-7"-194"15,0 0-24-15,0 0-12 0,0 0-3 16,0 0 1-16,27-30-2 0,-27 30 2 0,42-25-2 15,-15 13 2-15,1-4-3 0,4 7 2 0,-2-1-17 16,6 8-28-16,-36 2-48 0,58-5-72 0,-58 5-85 16,34-27-265-16,-4 38 65 0,-30-11 403 0</inkml:trace>
  <inkml:trace contextRef="#ctx0" brushRef="#br0" timeOffset="35020.6535">2559 6960 898 0,'0'0'333'0,"0"0"-275"0,-30-19-10 15,30 19-17-15,0 0-18 0,0 0-8 0,0 0-6 16,0 0-1-16,0 0 2 16,0 0 0-16,25-14 2 0,-25 14-1 0,37-20 0 15,-37 20-2-15,50-22 1 0,-25 11-1 0,3 0-7 16,-3-4-23-16,7 9-36 0,-32 6-43 0,53-23-65 16,-53 23-62-16,28-45-206 0,4 45 130 0,-34-30 313 15</inkml:trace>
  <inkml:trace contextRef="#ctx0" brushRef="#br0" timeOffset="35208.1559">2570 6613 1397 0,'0'0'167'16,"0"0"-121"-16,-30 13-28 0,30-13-8 0,0 0-5 15,0 0-1-15,0 0-1 0,0 0 0 16,34 16-1-16,-34-16-1 0,44-4 1 0,-14-1-3 15,4-4-10-15,-1-9-28 0,13 11-49 0,-17-24-98 16,31 22-199-16,-18-5-165 0,-6-6 153 0,15 24 397 16</inkml:trace>
  <inkml:trace contextRef="#ctx0" brushRef="#br0" timeOffset="37349.8169">4063 10529 999 0,'0'0'107'0,"0"0"-61"16,0 0-30-16,0 0-11 0,0 0 7 0,-23 28 4 15,23-28 7-15,-37 51 3 0,14-9 8 16,-9 6-1-16,-2 13 18 0,-10 1-5 0,9 15 13 16,-13-1-11-16,12 10 6 0,-4-5 0 0,8 2-32 15,0-11 13-15,7-3-33 0,7-11-1 0,9-8 4 16,9-6-9-16,9-9 4 0,7-5-11 0,6-6-4 15,8-2-14-15,0-15-11 0,12 3-16 0,-6-19-15 16,19 9-25-16,-18-26-33 0,21 15-64 0,-21-22-119 16,-1-9-142-16,17 21 171 15,-34-32 283-15</inkml:trace>
  <inkml:trace contextRef="#ctx0" brushRef="#br0" timeOffset="37490.4706">3774 11170 1160 0,'-32'15'139'0,"-14"-16"-37"0,46 1-11 15,-44 12-21-15,44-12-24 0,0 0-24 0,0 0-19 16,0 0-11-16,0 0-5 0,37-12-5 16,-3-13-18-16,23 2-24 0,-2-26-49 0,31 17-81 15,-18-28-178-15,15 2-124 0,11 16 154 0,-25-29 338 16</inkml:trace>
  <inkml:trace contextRef="#ctx0" brushRef="#br0" timeOffset="38131.0721">4021 9648 299 0,'0'0'147'0,"3"-37"-13"0,-3 37 14 16,-11-37-16-16,-4 12-4 0,15 25-26 0,-31-31-16 15,31 31-18-15,-46-20-5 0,46 20-7 16,-55-7-5-16,31 12-6 0,-8-3-6 0,5 11-1 16,-3-6-3-16,5 10 4 0,-3-4-7 0,28-13 1 15,-48 37-8-15,48-37-1 0,-39 45-7 0,23-20 3 16,2 0-7-16,5 1 2 0,9-26-5 0,-7 49 1 15,7-49-8-15,7 43 4 0,-7-43-5 0,29 26 1 16,-29-26 0-16,51 16-1 0,-19-16 1 0,5-5 0 16,0-9-1-16,4-2 0 0,-2-7 5 15,2-4-3-15,-1-3 4 0,-2-5-6 0,-3-2 3 16,-3-3-5-16,-2 1 3 0,-5 0-4 0,-2 4 4 16,-2 2-6-16,-7 1-7 0,-1 5 26 15,-6 3-26-15,-7 24 28 0,7-32-11 0,-7 32 1 16,0 0 5-16,0 0 0 0,0 0-1 0,0 0-5 15,0 0-4-15,-27-2-18 0,27 2 23 0,-28 51-25 16,12-10 25-16,-2 5-8 0,4 1-12 16,0-1 1-16,3 0-15 0,2-11-5 0,9 0-16 15,0-35-23-15,11 51-43 0,-11-51-54 0,41 30-99 16,-41-30-183-16,44-16-62 0,0 15 286 0</inkml:trace>
  <inkml:trace contextRef="#ctx0" brushRef="#br0" timeOffset="38568.6621">3296 8681 978 0,'0'0'169'0,"-25"-19"-146"15,25 19-13-15,0 0-11 0,0 0-9 0,6-32-17 16,-6 32-27-16,0 0-26 0,28-21-29 0,-28 21-11 15,0 0-35-15,27-20-14 0,-27 20-46 0,0 0 4 16,0 0 183-16</inkml:trace>
  <inkml:trace contextRef="#ctx0" brushRef="#br0" timeOffset="39115.5385">3337 8619 65 0,'0'0'55'0,"0"0"11"0,0 0-2 0,0 0 2 16,0 0-4-16,0 0 7 0,0 0-5 15,0 0 7-15,0 0-1 0,0 0 13 0,0 0-3 16,-20-26 8-16,20 26-11 0,0 0-6 16,0 0-9-16,0 0 1 0,0 0-5 0,0 0-1 15,0 0-7-15,0 0-6 0,0 0-5 0,0 0-5 16,0 0 0-16,0 0-3 0,0 0 0 0,0 0-3 16,0 0-2-16,0 0-1 0,0 0-1 0,0 0-4 15,0 0-1-15,0 0-5 0,0 0-5 0,0 0-3 16,0 0-2-16,0 0-3 0,-5-28 1 15,5 28 0-15,16-25-2 0,-16 25 3 0,28-40 13 16,-10 15-30-16,2 0 30 0,3 1-29 0,1 4 13 16,-24 20 2-16,46-35-2 0,-46 35 2 15,34-25-3-15,-34 25 1 0,0 0 0 0,25-10-1 16,-25 10 1-16,0 0-1 0,0 0 1 0,0 0 0 16,12 24 2-16,-12-24-2 0,-3 32 3 0,3-32-4 15,-13 53-14-15,5-23 29 0,-3 9-29 16,0 1 30-16,-1 1-6 0,-1-1-3 0,3 3 8 15,-1-5-8-15,6 5 6 0,1-3-9 0,6-3 5 16,3 0-5-16,6-4 4 0,3-4-5 0,2-5 3 16,-16-24-4-16,39 32 4 0,-39-32 1 0,50 11 1 15,-22-15 3-15,2-3 4 0,2-11 2 0,2-5 1 16,-1-8 1-16,1-1-8 0,-4-8 1 16,2-1-6-16,-5-1 0 0,-3-4-3 15,-2 2 2-15,-6 2-7 0,-6 1 9 0,-3 2-9 16,-3 1-5-16,-2-1 21 0,-4 2-23 0,0 2 22 15,0 5-10-15,0 0-5 0,1 3-2 0,1 27-7 16,0-40-8-16,0 40-9 0,0 0-10 0,5-32-8 16,-5 32-24-16,0 0-26 0,35 14-57 0,-35-14-95 15,32 4-207-15,-32-4-74 0,39 30 282 16</inkml:trace>
  <inkml:trace contextRef="#ctx0" brushRef="#br0" timeOffset="39428.044">4524 8630 702 0,'1'-25'236'0,"-1"25"-136"0,-17-33 4 15,17 33-10-15,-15-32-4 0,15 32-16 0,0 0-6 16,0 0-6-16,-39-21-7 0,39 21-4 0,0 0-17 15,-35 18-7-15,35-18-8 0,-35 30 0 16,35-30-4-16,-34 45 4 0,18-13-7 16,2 3 2-16,-2 0-5 0,2 4 4 0,1 0-10 15,1 3 6-15,1 4-11 0,1 0 5 0,1-2-6 16,2 0 4-16,3-5-5 0,1-2 0 0,3-2-12 16,0-7-6-16,5 4-23 0,-5-32-19 0,11 44-34 15,-11-44-30-15,16 28-44 0,-16-28-38 0,0 0-25 16,0 0-60-16,0 0-88 0,0 0 232 15,5-25 151-15</inkml:trace>
  <inkml:trace contextRef="#ctx0" brushRef="#br0" timeOffset="39584.2249">4207 9070 768 0,'0'0'187'0,"-16"-26"-33"0,16 26-20 0,0 0-13 16,-16-39-15-16,16 39-18 0,0 0-16 16,0 0-19-16,0 0-17 0,0 0-14 0,33-18-8 15,-33 18-8-15,39-3-2 0,-14-1-3 16,3 1-1-16,2-1 1 0,4 1-11 0,2-6-22 15,6 11-42-15,-14-25-62 0,29 33-116 0,-57-10-241 16,60-24-36-16,-17 29 289 0</inkml:trace>
  <inkml:trace contextRef="#ctx0" brushRef="#br0" timeOffset="40365.6245">3383 7615 1118 0,'0'0'58'0,"0"0"-45"0,18-29 15 15,-18 29 3-15,35-32 6 0,-35 32-15 0,48-37 14 16,-23 14-24-16,5 7 19 0,-5-7 6 0,6 7-2 16,-6-5 2-16,4 9-6 0,-29 12 0 0,40-21-8 15,-40 21-4-15,0 0-5 0,29-13 0 0,-29 13 2 16,0 0 2-16,0 0 1 0,0 0-3 0,0 0-4 16,0 0-6-16,0 0-1 0,0 0-4 0,-6 36 2 15,6-36-3-15,-8 40 2 0,8-40-4 16,-16 49 4-16,9-20 16 0,-2 2-29 0,3 3 29 15,3-1-28-15,-1 3 8 0,4-3 8 16,2 0-5-16,3-1 7 0,2-4-4 0,4-3 4 16,-11-25-5-16,27 35 2 0,-27-35-2 0,35 20 1 15,-35-20 1-15,37 7 5 0,-37-7 3 0,37-7 4 16,-37 7 1-16,36-23 1 0,-36 23 0 16,32-39-4-16,-16 13 1 0,-2-3-12 0,2-2 2 15,-2 1-7-15,-2-2 3 0,2-3-1 0,2-2-16 16,-3 2 24-16,1-2-23 0,-2 1 22 0,-1 3-6 15,0 1-5-15,-1 8-1 0,-1-1-8 0,-9 25-9 16,13-35-10-16,-13 35-10 0,0 0-19 0,0 0-24 16,0 0-30-16,0 0-40 0,0 0-49 15,26 16-73-15,-24 12-197 0,-2-28 48 16,18 51 413-16</inkml:trace>
  <inkml:trace contextRef="#ctx0" brushRef="#br0" timeOffset="40584.4349">4368 7667 1024 0,'-30'0'175'0,"30"0"-71"16,-31 28-19-16,23-5-9 0,8-23-17 16,-31 40-2-16,31-40-21 0,-30 48-1 0,13-24-13 15,4 3-3-15,1-3-11 0,12-24-4 0,-13 43-6 16,13-43 1-16,4 35-8 0,-4-35-6 0,20 26-11 15,-20-26-12-15,38 11-22 0,-38-11-23 16,61-7-75-16,-44-23-136 0,17 4-225 0,12 8 34 16,-18-31 472-16</inkml:trace>
  <inkml:trace contextRef="#ctx0" brushRef="#br0" timeOffset="40709.431">4359 7172 1290 0,'-50'-23'-94'16,"50"23"-105"-16,0 0-161 0,-32-34-91 0,32 34 266 16</inkml:trace>
  <inkml:trace contextRef="#ctx0" brushRef="#br0" timeOffset="41381.5687">3934 6566 1087 0,'0'0'184'0,"-41"-35"-126"0,41 35-8 15,-37-15-7-15,37 15-8 0,-43-3-9 0,43 3-8 16,-47 7-3-16,47-7 4 0,-52 26 5 0,27-4 11 16,-8-5 1-16,6 10-13 0,-7-5 31 0,6 8-36 15,0-3 23-15,5 5-17 0,7-3-12 0,2 1 2 16,5-3-9-16,4 1 3 0,5-28-8 0,3 41 3 15,-3-41-3-15,0 0 0 16,35 21 1-16,-35-21 2 0,47-11 1 0,-17-3 5 16,3-12 6-16,6-10 0 0,0-4 6 0,4-8-5 15,-1-5-10-15,1-1 19 0,-1-4-21 0,-3 1 19 16,-2-1-7-16,-5 4-7 0,-5 1 5 0,-6 2-6 16,-5 3 3-16,-5 2-5 0,-6 4 3 0,-1 3-9 15,-4 4 0-15,0 5 0 0,0 30 0 0,-8-40 0 16,8 40 0-16,0 0 0 0,0 0 0 15,0 0 0-15,0 0 0 0,-28 16 0 0,21 10 0 16,-2 13 0-16,-1 12 0 0,1 9 0 0,0 3 0 16,2 2 0-16,3 2-17 0,1-2-3 0,8 1-22 15,-2-10-22-15,13 2 4 0,-5-16-62 16,24 18-42-16,-35-60-126 0,38 62-307 0,-3-23 66 16,-7-22 392-16</inkml:trace>
  <inkml:trace contextRef="#ctx0" brushRef="#br0" timeOffset="42256.7061">4892 6465 1617 0,'0'0'63'0,"0"0"-28"16,0 0-24-16,0 0-12 0,0 0 1 0,-5-24-1 16,5 24 1-16,30-16 1 0,-30 16-3 0,51-21-8 15,-21 5-20-15,11 7-21 0,-9-12-25 16,16 21-31-16,-20-23-46 0,22 28-71 0,-50-5-166 16,44-15-72-16,-7 32 243 0</inkml:trace>
  <inkml:trace contextRef="#ctx0" brushRef="#br0" timeOffset="42459.8313">4956 6643 1145 0,'-27'-9'241'0,"27"9"-187"0,-42 11-18 16,42-11-9-16,0 0-7 0,0 0-8 16,0 0-13-16,0 0-6 0,0 0-1 0,0 0 3 15,26-12-12-15,6 5 20 0,9-4-17 0,7 1 17 16,5-3 0-16,3 3-10 0,5 4-18 0,-10-8-27 15,11 18-50-15,-25-20-57 0,18 28-60 16,-27-8-150-16,-3-6-43 0,18 30 266 0</inkml:trace>
  <inkml:trace contextRef="#ctx0" brushRef="#br0" timeOffset="42741.0903">5021 7323 1543 0,'0'0'90'15,"0"0"-51"-15,0 0-20 0,0 0-12 0,0 0-4 16,0 0 1-16,0 0-1 0,37-12 0 0,-37 12 0 15,45-23-2-15,-17 9-2 0,4 0-2 16,0 0-11-16,3 3-14 0,-8-3-15 0,6 9-18 16,-33 5-16-16,55-14-33 0,-55 14-56 0,46-7-92 15,-46 7-238-15,0 0 53 0,45 33 429 0</inkml:trace>
  <inkml:trace contextRef="#ctx0" brushRef="#br0" timeOffset="42881.635">5076 7510 1260 0,'-26'0'121'0,"26"0"-75"0,0 0-25 0,0 0-12 16,0 0-6-16,0 0-1 0,24 21 0 0,-24-21-1 16,45-4 1-16,-15-3-2 0,7-3 0 0,0-6-21 15,9 9-42-15,-16-18-92 16,25 22-182-16,-12-1-183 0,-15-12 150 0,20 30 370 16</inkml:trace>
  <inkml:trace contextRef="#ctx0" brushRef="#br0" timeOffset="43303.5035">5204 8353 1183 0,'-32'2'86'16,"32"-2"-33"-16,0 0-7 0,0 0-7 0,0 0-19 15,2 28-5-15,-2-28-3 0,0 0-1 0,30 6 1 16,-30-6-2-16,39-4 1 0,-15 1-6 0,3-3-5 16,0-2-14-16,4 4-22 0,-4-10-27 15,14 14-30-15,-41 0-38 0,65-12-43 0,-65 12-67 16,50-30-140-16,-8 38 12 0,-42-8 369 0</inkml:trace>
  <inkml:trace contextRef="#ctx0" brushRef="#br0" timeOffset="43459.7531">5198 8639 1452 0,'0'0'42'0,"0"0"-38"0,0 0-5 0,0 0 2 16,0 0 1-16,43 5-1 0,-15-14-2 0,6-7-22 15,12 8-39-15,-13-22-76 0,24 24-165 0,-7-4-194 16,-18-15 21-16,15 32 476 0</inkml:trace>
  <inkml:trace contextRef="#ctx0" brushRef="#br0" timeOffset="43772.3439">5062 9176 1399 0,'0'0'90'0,"0"0"-61"16,0 0-4-16,0 0-4 0,30 18-4 0,-30-18-11 15,28 0-3-15,-28 0-12 0,36-6-16 0,-10 6-24 16,-26 0-39-16,55-12-47 0,-55 12-43 0,53-18-23 16,-53 18-24-16,48-19 10 0,-19 17-6 0,-29 2-10 15,54-5 219-15</inkml:trace>
  <inkml:trace contextRef="#ctx0" brushRef="#br0" timeOffset="43951.2966">5064 9452 1164 0,'-29'4'127'0,"29"-4"-59"0,0 0-32 16,-5 26-17-16,5-26-10 0,0 0-1 15,25 11 0-15,-25-11 0 0,41-2-4 16,-13-5-1-16,7-3-2 0,3-6-8 0,6 3-30 15,-7-9-39-15,20 18-143 0,-25-8-231 0,5-9-37 16,16 22 309-16</inkml:trace>
  <inkml:trace contextRef="#ctx0" brushRef="#br0" timeOffset="44319.5305">5028 10715 1381 0,'0'0'100'0,"0"0"-53"0,36-2-4 16,-36 2-1-16,32-12-18 0,-32 12-15 0,40-14-7 15,-40 14-7-15,48-18-12 0,-18 13-17 0,-5-12-33 16,16 17-53-16,-24-25-78 0,31 28-104 0,-19-4-194 15,-29 1 88-15,60-2 408 0</inkml:trace>
  <inkml:trace contextRef="#ctx0" brushRef="#br0" timeOffset="44478.8869">5076 11069 1307 0,'-35'13'180'0,"35"-13"-134"16,0 0-20-16,24 12-3 0,-24-12-1 15,41-7-8-15,-11-5-4 0,8-4-7 0,2-5-2 16,8-2-7-16,7 2-23 0,-9-11-48 0,20 27-107 16,-36-24-222-16,7 12-128 0,2 18 139 0,-39-1 395 15</inkml:trace>
  <inkml:trace contextRef="#ctx0" brushRef="#br1" timeOffset="49795.1599">5852 5759 1338 0,'0'0'47'0,"-27"-21"-22"0,27 21-32 0,-3-26 12 16,3 26-11-16,12-32 26 0,-12 32 8 16,27-30-3-16,-27 30 0 0,37-35-6 0,-37 35 2 15,53-30-5-15,-19 14 1 0,3 2-6 16,0 2-3-16,0 1-5 0,-5 2 1 0,-4 6-4 15,1 3 4-15,-29 0-1 0,37 8 3 0,-37-8 6 16,0 0 5-16,23 29 5 0,-23-29 0 0,0 26-1 16,0-26-9-16,-7 41-2 0,0-17-8 0,0 4 2 15,0 2 13-15,-2 4-32 0,-2-1 29 16,2 2-30-16,-3-1 7 0,3-1-6 0,7 3-30 16,-7-10-22-16,15 15-43 0,-6-41-35 0,12 49-64 15,-12-49-63-15,0 0-206 0,28 53 95 0,-28-53 383 16</inkml:trace>
  <inkml:trace contextRef="#ctx0" brushRef="#br1" timeOffset="49982.7476">6107 6647 1299 0,'-30'-11'298'15,"30"11"-260"-15,-37 16 26 0,37-16-55 0,0 0 9 16,0 0-2-16,0 0-9 0,0 0-3 0,0 0-6 15,0 0 0-15,0 0-26 0,0 0 21 16,26-16-60-16,-26 16-4 0,53-19-87 0,-40-13-178 16,17 15-189-16,7 11 0 0,-21-20 494 0</inkml:trace>
  <inkml:trace contextRef="#ctx0" brushRef="#br1" timeOffset="51264.4851">5884 7286 950 0,'0'0'145'0,"0"0"-19"16,-25-7-30-16,25 7-23 0,0 0-17 0,0 0-13 15,0 0-12-15,0 0-9 16,0 0-8-16,0 0 0 0,0 0-3 0,0 0-1 16,32 11-3-16,-32-11-5 0,30 3-2 0,-30-3-1 15,39 0-8-15,-39 0-10 0,49-5-19 0,-49 5-21 16,61-7-33-16,-37-14-46 0,28 21-67 0,-22-13-162 16,5-8-79-16,22 25 221 0</inkml:trace>
  <inkml:trace contextRef="#ctx0" brushRef="#br1" timeOffset="51795.67">6819 6996 1061 0,'0'0'61'16,"0"0"-16"-16,0 0-6 0,-34-6 3 0,34 6 5 15,-35 21 6-15,35-21 4 0,-46 32-4 0,46-32 1 16,-48 41-12-16,27-17-3 0,-6-4-8 0,11 4 0 15,16-24-5-15,-34 36 0 0,34-36-8 0,-17 31-6 16,17-31-4-16,0 0-1 16,9 32-2-16,-9-32 5 0,30 16-1 0,-4-9 2 15,6-5-2-15,11-2-4 0,6-9-1 0,6-2-5 16,4-3 2-16,-1-5-12 0,4-1-11 0,-7-6-29 16,9 12-28-16,-18-16-35 0,16 25-57 0,-34-32-80 15,16 14-267-15,-3 12 34 0,-23-15 381 0</inkml:trace>
  <inkml:trace contextRef="#ctx0" brushRef="#br1" timeOffset="51998.8599">7116 6950 1349 0,'-40'3'81'0,"40"-3"-61"15,-32 18-2-15,32-18-1 0,-23 25 0 16,23-25 2-16,-23 40-6 0,10-10 6 0,-3 0-3 15,2 5 4-15,-4 0-10 0,3 4-2 0,-1 2-10 16,0 1 4-16,1 2-10 0,0-2-3 0,7 6-24 16,-2-13-7-16,12 9-8 0,-4-19-36 0,21 12-19 15,-19-37-66-15,43 35-64 0,-18-23-104 0,3-19-77 16,29 23 308-16</inkml:trace>
  <inkml:trace contextRef="#ctx0" brushRef="#br1" timeOffset="52295.6865">7529 7004 1298 0,'-28'6'53'0,"-10"-5"-20"0,12 10 9 0,-8-2 1 16,9 10 1-16,-5-5-4 0,6 11 1 16,-3-2-4-16,8 8 3 0,-3-1-9 0,10 6-2 15,-1-5-10-15,10 5 3 0,3-5-8 0,5 1 2 16,6-4-6-16,5-1 1 0,-16-27-6 0,46 42 4 15,-16-26-4-15,4-2 2 0,3-7-3 0,0-4-2 16,4-4 0-16,-1-6-2 0,-1-4 2 16,-3-5-3-16,-4-3 2 0,-4-4-3 15,-3-2 4-15,-2-3-5 0,-5 0 0 0,-6-4-9 16,-1 2-2-16,-6-1-11 0,-2 4-5 0,-6-5-14 16,3 32-9-16,-11-51-15 0,11 51-8 0,-19-44-16 15,19 44-29-15,-29-35-42 0,29 35-64 0,0 0-97 16,-46-21-99-16,46 21 243 0</inkml:trace>
  <inkml:trace contextRef="#ctx0" brushRef="#br1" timeOffset="52873.7967">8004 7152 1201 0,'-29'-19'107'0,"29"19"-44"15,0 0-1-15,0 0-10 0,0 0-8 16,0 0-9-16,-33 12-13 0,33-12-4 0,0 0-6 16,-34 25 0-16,34-25-4 0,-19 30 2 0,19-30 2 15,-18 37 8-15,18-37-2 0,-20 40 4 0,20-40-6 16,-17 41 0-16,17-41-5 0,-9 33-4 0,9-33-5 16,0 0-1-16,0 28-1 0,0-28 0 15,0 0 0-15,0 0 0 0,0 0 1 16,26 8-1-16,-26-8 1 0,0 0-1 0,32-20 0 15,-32 20 0-15,25-28 3 0,-25 28-3 0,28-33 1 16,-28 33-1-16,25-36 1 0,-25 36-2 0,21-33 3 16,-21 33-2-16,15-32 2 0,-15 32-2 0,10-30 3 15,-10 30 0-15,0 0 7 0,6-28 0 0,-6 28 3 16,0 0-2-16,0 0-3 0,0 0-3 0,0 0-1 16,0 0-1-16,0 0-3 0,0 0 0 15,0 0-2-15,0 0-1 0,0 0 2 0,0 0 1 16,0 0 0-16,0 0 0 0,0 0 0 15,21 28 1-15,-21-28 0 0,0 0 1 0,0 0-2 16,33 20 0-16,-33-20 1 0,0 0-1 0,34 3 0 16,-34-3 2-16,0 0 1 0,32-7 2 0,-32 7 3 15,0 0 2-15,30-14 3 0,-30 14 1 0,0 0 3 16,27-18-1-16,-27 18-1 0,0 0-5 16,0 0-3-16,24-24-4 0,-24 24-2 0,0 0-1 15,0 0-1-15,0 0 0 0,0 0-1 0,0 0 0 16,0 0-1-16,0 0-3 0,16 38-5 0,-16-13 0 15,0 7-7-15,-5-2 5 0,0 7-6 0,-6-4 3 16,4 2-4-16,-4-6 3 0,6-1-10 0,5-28-3 16,-2 39-25-16,2-39-16 15,0 0-29-15,0 0-40 0,43 12-79 0,-43-12-220 16,33-51-41-16,14 31 208 0</inkml:trace>
  <inkml:trace contextRef="#ctx0" brushRef="#br1" timeOffset="53076.9969">8988 6606 1408 0,'-33'30'191'0,"33"-30"-133"0,-36 28-38 0,36-28 37 16,-32 44-13-16,11-19-14 0,2 10-3 0,-4 1-13 16,0 4-1-16,-2 1-11 0,2 4 4 15,0-1-10-15,2-1 4 0,3 2-15 0,0-4-5 16,4 5-24-16,-4-11-24 0,13 16-38 0,-16-26-29 15,28 24-63-15,-7-49-74 0,-13 26-197 16,26 6 1-16,-13-32 398 0</inkml:trace>
  <inkml:trace contextRef="#ctx0" brushRef="#br1" timeOffset="53373.8078">8916 6967 1341 0,'0'0'50'0,"0"0"-17"16,-27 14 14-16,27-14 3 0,0 0 0 0,-25 18-5 16,25-18-2-16,0 0-5 0,-7 32-3 0,7-32-10 15,2 24-2-15,-2-24-6 0,5 27 2 0,-5-27-4 16,13 25-1-16,-13-25-5 0,16 29-2 0,-16-29 1 16,16 30 3-16,-16-30-1 0,16 32 5 15,-16-32-3-15,7 30-2 0,-7-30-2 0,1 32 0 16,-1-32-4-16,-1 38 3 0,1-38-7 0,-14 41 2 15,14-41-3-15,-25 44 2 0,5-19-1 0,-1 1 1 16,-7-1-5-16,-2 3 0 0,-2 0-10 0,-6-3-18 16,5 1 14-16,-6-3-44 0,9 5-8 0,-13-22-72 15,29 31-166-15,14-37-263 0,-50 21 10 16,50-21 391-16</inkml:trace>
  <inkml:trace contextRef="#ctx0" brushRef="#br1" timeOffset="54170.7813">6429 8093 1018 0,'0'0'144'0,"-25"-30"-75"16,25 30-5-16,-14-30-4 0,14 30-2 0,-14-27-10 15,14 27-3-15,-16-28-5 0,16 28-3 16,-21-24 0-16,21 24-2 0,-28-16-4 0,28 16-1 16,-32-9-8-16,32 9-5 0,-34 5-3 15,34-5-5-15,-37 20 3 0,37-20 0 0,-43 42 4 16,18-14 0-16,2 4 5 0,-5 1-5 0,3 6 4 15,-1-2-7-15,1 5 4 0,0 2-6 0,7 0 4 16,1 0-8-16,3-3 5 0,5-2-8 0,3 3-13 16,5-3 22-16,6-2-24 0,4 0 23 0,7-9-9 15,5-2-4-15,6-5 3 0,6-3-4 16,3-4 4-16,6-7-3 0,2-3 3 0,4-4 2 16,4-6-3-16,-5-4 2 0,3-4-3 0,-4-6 1 15,-3-3-1-15,-6-1 5 0,-5-6-4 16,-4-5-10-16,-5-2 22 0,-4-6-21 0,-3-1 19 15,-1-3-8-15,-3-3-6 0,-3 1 2 0,-6-2-6 16,-3 2 4-16,-7 1-7 0,-3 4 6 0,-8 0-4 16,-3 5 2-16,-9 6-4 0,1 6 1 15,-3 8-4-15,1 7 1 0,-3 8 0 0,0 10-1 16,1 4-2-16,1 9-5 0,0 4-7 0,7 14-17 16,-7-5-21-16,22 17-40 0,-15-26-49 0,37 30-103 15,-23-23-218-15,20-4-25 0,21 10 269 0</inkml:trace>
  <inkml:trace contextRef="#ctx0" brushRef="#br1" timeOffset="55045.9234">7653 7804 530 0,'7'-28'72'15,"-7"28"-11"-15,0 0 18 0,0 0 3 0,0 0 13 16,0 0-6-16,0 0-12 0,0 0-20 15,-34-7-4-15,34 7 3 0,-40 24 0 0,18 6 5 16,-15-9-1-16,11 15 1 0,-15-5-11 0,13 15-1 16,-10-4-16-16,8 10 0 0,0-7-15 0,5 8 2 15,4-4-15-15,7-3 3 0,7 4-11 0,5-3 6 16,7-3-9-16,4 0-21 0,9-2 11 0,0-6-47 16,14 1 6-16,-8-21-37 0,24 13-43 0,-21-29-55 15,31 16-149-15,-5-2-114 16,-15-22 139-16,24 27 316 0</inkml:trace>
  <inkml:trace contextRef="#ctx0" brushRef="#br1" timeOffset="56249.4978">8076 8082 485 0,'0'0'189'15,"0"0"-53"-15,0 0-12 0,4-35-14 0,-4 35-22 16,0 0-25-16,0 0-18 0,-37-7-15 0,37 7-8 16,-34 9-4-16,34-9 4 0,-44 19-2 0,44-19 9 15,-50 25 3-15,50-25 9 0,-51 35 4 0,51-35 2 16,-46 33-7-16,46-33-5 0,-34 30-14 0,34-30-5 15,0 0-10-15,-18 32-4 0,18-32-4 16,0 0 0-16,0 0 0 0,38 25 1 16,-38-25 0-16,46 0 1 0,-18-4 0 0,2 1 2 15,2-4-2-15,2 0 0 0,-1 0 2 0,-1 1-2 16,-4 1 2-16,-1 2-1 0,-27 3-1 0,39-2-1 16,-39 2 0-16,0 0 1 0,0 0 1 0,21 24 2 15,-21-24-4-15,-16 30 4 0,16-30-4 0,-32 44 5 16,32-44-5-16,-47 46 3 0,20-23-3 15,0-2 2-15,1-3-5 0,26-18 6 0,-39 28-6 16,39-28-6-16,0 0-16 0,0 0-45 0,0 0-14 16,0 0-48-16,0 0-42 0,23-25-61 15,11-15-178-15,10 24-23 0,-16-32 358 0</inkml:trace>
  <inkml:trace contextRef="#ctx0" brushRef="#br1" timeOffset="56468.3114">8537 7755 1269 0,'-22'24'67'0,"22"-24"-35"0,-35 30 2 0,35-30-1 15,-32 41 1-15,14-18-11 0,8 10 2 0,-6-1-10 16,4 8 2-16,1-1-11 0,2 2 3 16,2-3-11-16,2 1 8 0,3-2-6 15,0-2 6-15,0 2-8 0,4-3 4 0,0-3-6 16,1-4-1-16,3-1-12 0,-6-26-5 0,14 41-21 15,-14-41-11-15,16 30-19 0,-16-30-57 0,0 0-56 16,0 0-110-16,0 0-136 0,33 1 121 0,-41-30 311 16</inkml:trace>
  <inkml:trace contextRef="#ctx0" brushRef="#br1" timeOffset="57452.8362">8317 8107 1062 0,'0'0'212'0,"0"0"-146"0,0 0-26 0,0 0-18 16,0 0-10-16,0 0 1 0,0 0 11 0,0 0 9 16,28 17 3-16,-28-17-1 0,41-8-6 15,-16 1-3-15,5 3-4 0,-2-5 1 0,6 6-1 16,-4-4-4-16,4 3-4 0,-4-1-4 0,-2 1-5 16,-1-1-1-16,-27 5-4 0,44-3 1 0,-44 3 0 15,34 0 0-15,-34 0 1 0,0 0 1 0,0 0 1 16,0 0 2-16,0 0 1 0,0 0 2 0,0 0 1 15,0 0 0-15,0 0 0 0,0 0-1 16,-2 28-2-16,2-28 0 0,0 0-1 0,-25 17-1 16,25-17 0-16,0 0-1 0,-30 27 2 15,30-27-3-15,-21 28 2 0,21-28-4 0,-25 35 5 16,25-35-4-16,-21 41 3 0,21-41-3 0,-14 40 1 16,14-40-5-16,-2 28 4 0,2-28-4 0,0 0 2 15,18 27-1-15,-18-27 1 0,0 0 1 0,35 10 1 16,-35-10-1-16,34-7 1 0,-34 7 1 15,39-23-1-15,-39 23 3 0,42-35-4 0,-42 35 1 16,43-44-2-16,-43 44 2 0,32-44-2 0,-32 44 3 16,21-40-4-16,-21 40 4 0,5-36-4 0,-5 36 3 15,-3-31-2-15,3 31 2 0,0 0-2 0,-20-32 3 16,20 32-3-16,0 0 2 0,-25-21-1 0,25 21-1 16,0 0 0-16,0 0 1 0,0 0-3 15,0 0 0-15,0 0-1 0,0 0-1 16,0 0 2-16,0 0 1 0,0 0 1 0,16 26 1 15,-16-26 0-15,30 6-2 0,-30-6 2 0,37 1 0 16,-37-1 3-16,38-1 3 0,-38 1 1 0,35-4 2 16,-35 4-1-16,32 0 2 0,-32 0-4 0,25-2-1 15,-25 2-2-15,0 0-3 0,0 0 1 0,0 0 1 16,25 4 1-16,-25-4-1 0,0 0 3 16,0 0-4-16,0 0 1 0,-8 30-2 0,8-30 0 15,-5 39-2-15,5-39 2 0,-12 47-3 0,5-19 3 16,0 2-5-16,0 4 5 0,-1-4-4 0,1 0 6 15,6-6-5-15,1-24 1 0,1 41-1 16,-1-41 2-16,7 26 0 0,-7-26 1 0,0 0-2 16,0 0 0-16,0 0 0 0,0 0-2 0,0 0 5 15,0 0-3-15,0 0 2 0,31-39 1 16,-31 39 0-16,14-51-3 0,-7 25 5 0,0-1-5 16,-2 1 4-16,2-2-3 0,-1 1 2 0,-1 1-3 15,0-2 3-15,2 0-4 0,2-2 4 0,0 0-4 16,2 0 4-16,1 0-4 0,0 2 4 0,-12 28-4 15,34-41 4-15,-34 41-4 0,36-26 4 0,-36 26-3 16,33-16 0-16,-33 16 1 0,30-7 0 0,-30 7 0 16,0 0 0-16,32 3 1 15,-32-3-2-15,0 0 0 0,0 0 0 0,25 32 3 16,-25-32-2-16,7 25 3 0,-7-25-4 0,2 35 3 16,-2-35-3-16,-6 41 1 0,-1-15-1 0,7-26 1 15,-14 46-1-15,14-46 2 0,-21 49-4 0,7-23 5 16,0 3-5-16,-2 1 6 0,0-2-4 0,-2 2 2 15,0-2-1-15,1-3-2 0,-1-1-4 16,18-24 2-16,-30 44-4 0,30-44 4 0,-25 37-3 16,25-37-14-16,-27 35 23 0,27-35-27 0,-23 32 24 15,23-32-12-15,0 0 1 0,-31 32 0 0,31-32 2 16,0 0 1-16,-32 33-1 0,32-33 2 0,-25 30-3 16,25-30 0-16,-25 35-8 0,25-35-2 15,-23 41-8-15,23-41-6 0,-14 39-17 0,14-39-23 16,-2 31-47-16,2-31-55 0,0 0-105 15,20 27-157-15,-20-27-18 0,39 7 357 0</inkml:trace>
  <inkml:trace contextRef="#ctx0" brushRef="#br1" timeOffset="58046.589">9544 7957 1395 0,'0'0'99'16,"0"0"-45"-16,0 0-11 0,0 0-15 0,0 0-8 16,-17 30 5-16,17-30 2 0,-11 34 5 0,11-34-4 15,-12 44-2-15,3-20-8 0,4 4 3 0,-4 1-5 16,3-3 2-16,-2 4-6 0,2 0 0 16,1 2-9-16,0 1 4 0,-2 1-4 0,1-3 4 15,1-1-4-15,-2 2-15 0,7-32 12 0,-7 47-14 16,7-47 27-16,-2 32-12 0,2-32 12 0,0 0-13 15,0 0 0-15,0 0 1 0,0 0-3 0,0 0 1 16,0 0-1-16,0 0-1 0,0 0-11 0,9-39 25 16,0 13-32-16,1-4 27 0,1 0-15 15,0 0 0-15,-1-2 8 0,-1 4-4 16,0-2 6-16,0-1-5 0,3-1 5 0,-1-2-6 16,1 1 5-16,1-2-5 0,2 0 4 0,0 1-2 15,2 2 3-15,1 8-2 0,-18 24 3 0,37-35-2 16,-37 35 1-16,29-15-1 0,-29 15 0 0,0 0 0 15,28 4 0-15,-28-4 2 0,0 0-2 0,19 23 2 16,-19-23 0-16,9 32-1 0,-9-32 0 0,4 33 1 16,-4-33-2-16,-4 42 4 0,4-42-4 15,-10 41 2-15,10-41-1 0,-16 39 1 0,16-39-2 16,-23 33 4-16,23-33-5 0,-25 35 3 0,25-35-2 16,-32 34 3-16,32-34-3 0,-34 33 2 0,34-33-2 15,-30 27 2-15,30-27-2 0,-30 30 1 16,30-30-1-16,-30 35 2 0,30-35-3 0,-30 40 3 15,30-40-3-15,-32 46-14 0,16-20 30 16,-3 4-29-16,-1 0 27 0,1 2-9 0,-1 0-5 16,1 1 6-16,-3 1-5 0,5-1 2 0,-1-1-4 15,0-2 3-15,6-2-3 0,12-28 1 0,-14 44-16 16,14-44-12-16,5 28-30 0,-5-28-24 0,0 0-24 16,28-3-36-16,10 10-69 0,-38-7-130 0,39-51-143 15,7 38 150-15,-23-33 336 0</inkml:trace>
  <inkml:trace contextRef="#ctx0" brushRef="#br1" timeOffset="58405.948">9684 8128 1338 0,'2'28'64'0,"-2"-28"-32"15,0 0 14-15,0 0 15 0,0 0-1 16,30 16-5-16,-30-16-8 0,30 5-15 0,-30-5-9 15,41-8-10-15,-16 4-6 0,0-3-1 0,-1 0-1 16,-24 7 2-16,47-19-1 0,-47 19 1 0,42-25-2 16,-42 25 2-16,34-27-1 0,-34 27 1 15,26-26-3-15,-26 26 2 0,22-26-4 0,-22 26 2 16,0 0-3-16,5-34 1 0,-5 34 0 16,0 0 0-16,-18-24-1 0,18 24 0 0,0 0 0 15,-32-11-2-15,32 11 2 0,-30 9-1 0,30-9 1 16,-35 21-2-16,35-21 1 0,-43 35-2 0,43-35 7 15,-42 48 1-15,22-20 5 0,1-2-3 0,-1 2 3 16,4-1-7-16,6-2 1 0,10-25-3 0,-11 42 0 16,11-42-3-16,4 35-1 0,-4-35-2 0,19 26-4 15,-19-26-10-15,39 15-5 0,-11-12-16 16,1-10-5-16,15 11-35 0,-7-22-31 0,25 20-48 16,-26-32-61-16,27 28-40 0,-22-14-142 15,-2-10-12-15,21 26 280 0</inkml:trace>
  <inkml:trace contextRef="#ctx0" brushRef="#br1" timeOffset="58734.0771">10421 8006 1146 0,'-28'-1'165'0,"-6"-15"-53"15,34 16-7-15,-49-2-22 0,49 2-21 0,-52 9-14 16,52-9-3-16,-51 21-7 0,51-21-6 0,-46 32-7 16,46-32-2-16,-41 40-8 0,41-40 4 0,-32 48-1 15,32-48 2-15,-19 40-2 0,19-40-1 0,-4 36-5 16,4-36-1-16,18 24-3 0,-18-24 0 15,39 14-1-15,-14-14 0 0,3-10-4 16,6 1-3-16,-1-10 0 0,4-6 0 0,1-2 0 16,-1-2 0-16,0-7 0 0,-3-1 0 0,-4-5 0 15,-2-2 0-15,-1 0 0 0,-3 0 0 0,0 3 0 16,-3-3 0-16,-2 2 0 0,-1-2 0 0,-4 5 0 16,-3-1 0-16,-2 10 0 0,-2 4 0 0,-7 26 0 15,1-27 0-15,-1 27 0 0,0 0 0 0,0 0 0 16,0 0 0-16,-40 37 0 0,18-2 0 15,-6 9 0-15,-4 6 0 0,-1 8-5 0,-1-4-13 16,0 10-13-16,2-6-6 0,11 0-23 0,-2-9-22 16,21 9-60-16,2-58-90 0,6 60-265 0,6-26-70 15,-12-34 192-15</inkml:trace>
  <inkml:trace contextRef="#ctx0" brushRef="#br1" timeOffset="59328.0691">11378 8070 1048 0,'0'0'137'0,"-16"-25"-85"0,16 25-16 16,0 0 1-16,1-35-2 0,-1 35-6 0,6-26 0 15,-6 26-1-15,0-30-1 0,0 30-1 0,-6-25 9 16,6 25 3-16,0 0 4 0,0 0-2 0,-37-19-3 15,37 19-3-15,-33 10-5 0,33-10-1 16,-47 25-3-16,23 0 3 0,-6-3-6 0,1 3 0 16,3 5-7-16,1 0 1 0,2-2-3 15,5-1 3-15,18-27-5 0,-25 40-1 0,25-40-5 16,-7 34 0-16,7-34-4 0,0 0 1 0,25 26 0 16,-25-26 3-16,37 5 1 0,-10-8 2 0,1-6-1 15,6-3-3-15,5-4-1 0,-2-4-2 0,4-1 1 16,-4 0-1-16,-2-4 0 0,-5 1-3 0,-3 4 5 15,-27 20-4-15,37-37 7 0,-37 37-2 16,0 0 3-16,23-24 3 0,-23 24 1 0,0 0 0 16,0 0-11-16,0 0 0 0,0 0 0 15,0 0 0-15,0 0 0 0,-28 12 0 0,28-12 0 16,-18 26 0-16,18-26 0 0,-10 27 0 0,10-27-11 16,0 0-5-16,0 33-9 0,0-33-2 0,0 0-9 15,26 21-3-15,-26-21-10 0,41-1-24 0,-4 2-27 16,-37-1-37-16,74-22-58 0,-49-14-53 15,30 22-65-15,-11-5-146 0,-14-22 141 0,24 29 318 16</inkml:trace>
  <inkml:trace contextRef="#ctx0" brushRef="#br1" timeOffset="59515.6931">11981 7425 1017 0,'-24'-28'201'0,"24"28"-38"16,0 0-35-16,-25 2-37 0,25-2-39 15,-34 26-17-15,15-1-9 0,1 8-5 0,-3 6 11 16,0 9-31-16,-1 3 24 0,5 5-25 15,-5 4 3-15,8 0 9 0,0 2-13 0,3-4 7 16,8-4-10-16,-1-1 5 0,6-4-13 0,3-10-4 16,6 2-23-16,-2-17-16 0,14 10-35 0,-23-34-79 15,32 40-19-15,-32-40-24 0,26 18-92 0,-1-2-110 16,-25-16 105-16,0 0 309 0</inkml:trace>
  <inkml:trace contextRef="#ctx0" brushRef="#br1" timeOffset="59671.8582">11742 7894 1351 0,'0'0'248'0,"-26"-7"-158"16,26 7-38-16,0 0-15 0,0 0-23 0,0 0-11 15,0 0-2-15,0 0 0 0,32 24-5 16,0-27-8-16,10 1-17 0,1-8-23 0,13 8-26 16,-13-19-42-16,24 28-88 0,-33-28-150 0,12 8-159 15,9 13 99-15,-27-24 418 0</inkml:trace>
  <inkml:trace contextRef="#ctx0" brushRef="#br1" timeOffset="59890.7388">12874 7453 1261 0,'-42'-31'174'0,"42"31"-91"0,0 0-11 16,-20 26-5-16,20-26-18 0,-30 32-12 0,30-32-8 15,-37 51-14-15,10-23 27 0,4 11-31 16,-5-2 23-16,3 5-18 0,-2 2-12 0,1 2 3 16,-1 0-10-16,-1 0 5 0,5 1-11 0,-2-1 1 15,7 1-17-15,1-8-10 0,8 5-34 0,-5-17-24 16,23 17-71-16,-9-44-213 0,-7 38-163 0,22-8 19 16,-15-30 463-16</inkml:trace>
  <inkml:trace contextRef="#ctx0" brushRef="#br1" timeOffset="60875.4997">12545 7853 1165 0,'0'0'214'0,"-36"16"-134"0,36-16-16 16,0 0-8-16,-16 25-20 0,16-25-21 15,0 0 0-15,4 24 5 0,-4-24 6 0,0 0-1 16,42 27 0-16,-42-27-3 0,50 9-1 0,-20-11-1 15,9-2-3-15,2-3-4 0,5 0-3 0,-7 2 0 16,5-4-1-16,-5 0 2 0,-2 2 3 16,-1-1-2-16,-5 0-2 0,-4 1-3 0,-27 7-4 15,34-12 6-15,-34 12 4 0,0 0 4 0,0 0 6 16,0 0-4-16,0 0-6 0,0 0-3 16,0 0-8-16,0 0-3 0,-14-26 1 0,14 26-1 15,0 0 0-15,-31 7 0 0,31-7 0 0,-28 19-2 16,28-19 3-16,-34 39-3 0,34-39 4 0,-37 47-2 15,18-18 2-15,-1 1-2 0,4 1 2 0,4-1-2 16,1-3 3-16,4-3-1 0,7-24 0 0,2 39-1 16,-2-39 0-16,18 30-1 0,-18-30 1 0,32 16-3 15,-32-16-3-15,47 0 1 0,-20-5-2 16,3-4-3-16,2-7-1 0,2-4 1 0,-3-2-2 16,0-5 6-16,-7 1 1 0,-1 1 3 15,-23 25 0-15,29-47 4 0,-22 22-3 0,-5 0 4 16,-2 25-3-16,-6-42 2 0,6 42-1 0,-19-34 4 15,19 34 1-15,-25-22 2 0,25 22 2 0,-25-9-1 16,25 9-3-16,0 0-2 0,0 0-2 16,-26 0-2-16,26 0-1 0,0 0-2 0,0 0 1 15,0 0 0-15,12 28 0 0,-12-28 1 0,0 0 1 16,35 18-2-16,-35-18 2 0,34 5 1 0,-34-5 0 16,37 2-1-16,-37-2 1 0,34 0-2 0,-34 0 2 15,25 1 2-15,-25-1 4 0,0 0 3 0,0 0 1 16,28 6-1-16,-28-6-1 0,0 0-5 0,0 0 2 15,0 0-5-15,0 0-1 16,9 24 0-16,-9-24 0 0,0 0 0 0,-7 37 0 16,7-37 0-16,-9 39 0 0,9-39 0 0,-12 49 0 15,5-22 0-15,-2 1 0 0,0 0 0 0,2-5 0 16,0 5 0-16,7-28 0 0,-9 44 0 0,9-44 0 16,0 32 0-16,0-32 0 0,0 0-3 0,0 0-1 15,0 0 3-15,0 0 0 0,0 0-1 0,0 0 2 16,0 0 3-16,23-25-4 0,-23 25 4 15,18-47-4-15,-10 19 2 0,1-1-3 0,-2-1 3 16,2-1-3-16,-2-3 1 0,2-1-4 0,2 0 3 16,-1-2-3-16,5 3 5 0,0 3-2 15,1 6 3-15,-16 25-3 0,32-40 2 0,-32 40-1 16,32-25 1-16,-32 25 1 0,32-7 0 0,-32 7 1 16,34 3 2-16,-34-3-1 0,35 14 0 15,-35-14 2-15,37 22-1 0,-37-22-1 0,32 21-3 16,-32-21 0-16,25 23-2 0,-25-23 4 0,16 35-3 15,-16-35 2-15,3 33-1 0,-3-33 0 0,-10 39-1 16,10-39 0-16,-28 44-4 0,28-44 4 0,-43 46-2 16,18-25 1-16,0 2-1 0,-1-4-2 0,-2 2-4 15,-1-3 1-15,4 1-5 0,-1-1 4 0,1 0-1 16,25-18 3-16,-44 33 1 16,44-33 1-16,-30 26-4 0,30-26 0 0,0 0-4 15,-22 30-1-15,22-30-3 0,0 0 0 0,-3 39-3 16,3-39-1-16,-4 32-7 0,4-32-1 0,-3 35-13 15,3-35-3-15,-9 46 3 0,9-46-38 0,-18 58 26 16,-3-33-44-16,16 13-8 0,-22-16-11 0,24 18-49 16,-22-21-15-16,18 6-80 0,14 9-120 0,-7-34 173 15,1 26 208-15</inkml:trace>
  <inkml:trace contextRef="#ctx0" brushRef="#br1" timeOffset="61156.7746">13830 7346 1544 0,'0'0'114'0,"22"26"-33"0,-22-26 2 0,32 36-12 16,-32-36-24-16,35 45-7 0,-21-15-9 0,2 4-14 15,-4 1 2-15,3 6-19 0,-5-1 0 16,1 4 0-16,-4 0 0 0,-3 4 0 0,-4-1 0 16,-6 3 0-16,-3-5 0 0,-5 3 0 15,-4 1 0-15,-8-3 0 0,-1 0 0 0,-6-7-1 16,-1 5-44-16,-5-11-16 0,9 13-66 0,-25-29-116 16,23 17-368-16,-14-1-5 0,-5-6 274 0</inkml:trace>
  <inkml:trace contextRef="#ctx0" brushRef="#br1" timeOffset="61922.3816">5818 9456 1437 0,'0'0'213'16,"0"0"-150"-16,0 0-30 0,0 0-8 0,0 0-1 16,14-28 3-16,-14 28-16 0,41-20 7 0,-41 20-21 15,51-15 11-15,-20 9-3 0,-1 3-5 0,3 1 0 16,-1 0-1-16,0 2-6 0,2 2-6 0,1 2-11 16,1-4-11-16,6 8-15 0,-7-13-31 15,24 23-87-15,-33-34-147 0,17 18-260 16,8 6 51-16,-12-22 457 0</inkml:trace>
  <inkml:trace contextRef="#ctx0" brushRef="#br1" timeOffset="62328.6336">7028 9176 1096 0,'14'-30'241'0,"-14"30"-159"0,0 0-31 16,0 0-6-16,0 0-11 0,0 0-9 0,0 0-11 15,-16 32-10-15,16-32-5 0,-25 40 4 0,9-12-3 16,0 8 9-16,-1 1 12 0,1 7-29 16,-2-2 27-16,2 2-32 0,4-4 10 0,1-1 3 15,7 0-18-15,3-9-11 0,13 3-34 0,-12-33-30 16,30 46-45-16,-30-46-36 0,48 30-70 0,-23-19-141 15,0-22-32-15,24 23 360 0</inkml:trace>
  <inkml:trace contextRef="#ctx0" brushRef="#br1" timeOffset="62594.2604">7575 9067 1404 0,'-25'-9'70'0,"25"9"-17"16,-33 2 9-16,33-2-1 0,-34 23-11 15,20 1-5-15,-9 1-11 0,3 10-1 0,1 4-8 16,3 7 2-16,0-1-9 0,7 10-14 0,2-6 19 16,7 2-22-16,7-3 17 0,5-4-9 0,8-7-8 15,5-4 3-15,7-4-2 0,5-10 5 0,2-1-2 16,5-8 1-16,2-5 0 0,2-3 2 0,-2-7 1 16,-2-6-1-16,-5-8-3 0,-2-6-4 15,-5-3 2-15,-7-4-5 0,-4-1 5 0,-3-4-6 16,-6-2 3-16,-6 2-7 0,-4 2-15 0,-8 2 14 15,-1 1-37-15,-7-5 10 0,2 14-38 0,-11-16-42 16,23 39-80-16,-43-58-163 0,27 30-203 0,16 28 28 16,-39-55 486-16</inkml:trace>
  <inkml:trace contextRef="#ctx0" brushRef="#br1" timeOffset="63359.9298">8608 9294 1061 0,'5'-25'116'0,"-5"25"-22"0,0 0-19 15,0 0-23-15,0 0-32 16,0 0-15-16,-27 7-5 0,27-7 1 0,-30 18 3 16,30-18 10-16,-32 28 5 0,32-28 11 0,-30 32 22 15,30-32-33-15,-28 39 34 0,28-39-35 0,-21 40 10 16,21-40-1-16,-9 37-12 0,9-37-1 0,2 26-9 16,-2-26-1-16,0 0-3 0,35 18 0 0,-35-18 1 15,39-3 0-15,-39 3 1 0,48-18-1 16,-23 4 2-16,-1-4-2 0,1-5 1 0,-25 23 15 15,44-44-30-15,-24 20 29 0,-20 24-30 0,37-48 13 16,-21 20 3-16,-16 28-2 0,25-46 5 0,-25 46-2 16,14-44 3-16,-14 44-5 0,9-37 3 15,-9 37-4-15,7-28 6 0,-7 28 2 0,0 0 6 16,0 0 4-16,0 0 1 0,0 0-4 0,0 0-8 16,0 0-3-16,0 0-4 0,0 0 3 15,-2 35 2-15,2-35 2 0,0 41-6 0,0-41 4 16,2 38-7-16,-2-38 3 0,9 34-2 0,-9-34 1 15,16 25-1-15,-16-25 2 0,0 0-1 0,35 21 1 16,-35-21-1-16,36-2 0 0,-36 2 0 0,44-14 0 16,-18 2 2-16,3-3-1 0,-1 0 0 0,2 0-1 15,-5 3 1-15,-25 12-3 0,37-17 2 0,-37 17 2 16,0 0 6-16,0 0 3 0,0 0 2 16,0 0-1-16,0 0-6 0,6 26-3 15,-6-26-2-15,-24 51 2 0,9-18-6 0,-3-1-10 16,0 2 23-16,0-3-24 0,6 1 23 0,1-6-10 15,11-26-9-15,-8 41-3 0,8-41-10 0,8 26-11 16,-8-26-5-16,27 9-14 0,1-5-34 0,-28-4-45 16,76-21-127-16,-45-6-310 0,18-6 11 15,11 5 330-15</inkml:trace>
  <inkml:trace contextRef="#ctx0" brushRef="#br1" timeOffset="63547.3903">9729 8843 1326 0,'-27'51'344'0,"-5"-14"-323"16,0 7-5-16,-1 4-3 0,3-1 5 0,-4 8-12 15,2-1 7-15,-3 5-12 0,5-3 7 0,1-1 6 16,4-3-37-16,13-4 9 0,-4-4-48 0,20 2-15 16,-15-20-25-16,27 18-61 0,-16-44-66 0,18 34-218 15,12-8-24-15,-30-26 280 0</inkml:trace>
  <inkml:trace contextRef="#ctx0" brushRef="#br1" timeOffset="63844.2872">9938 9104 1552 0,'0'0'47'0,"-34"17"-25"0,34-17 9 16,-34 25 0-16,34-25-3 0,-28 32-4 0,28-32 2 15,-23 33-2-15,23-33-1 0,-14 30-6 0,14-30-5 16,-2 27-8-16,2-27 1 0,0 0-3 0,23 29 3 16,-23-29 2-16,34 20 6 0,-34-20 2 0,40 12 1 15,-40-12-3-15,43 9-4 0,-43-9-1 0,37 12 0 16,-37-12 0-16,28 16-13 0,-28-16 14 0,15 27-13 16,-15-27 24-16,0 40-12 15,0-40 7-15,-18 49-11 0,2-19-5 0,-5 0 3 16,-4 2-9-16,-3 0 2 0,-4 1-9 0,-4-6-4 15,4 2-11-15,-3-6-8 0,8 4-17 0,-4-13-27 16,18 18-59-16,-22-34-119 0,35 2-325 0,-25 32 33 16,25-32 333-16</inkml:trace>
  <inkml:trace contextRef="#ctx0" brushRef="#br1" timeOffset="64797.8151">6413 10411 1070 0,'27'-7'113'0,"-27"7"-63"16,0 0-21-16,-34 12 0 0,34-12 11 0,-37 28 9 15,19 0 12-15,-15-8 0 0,8 15 8 0,-16-5-11 16,13 10 1-16,-11-5-16 0,10 9 2 0,-1-7-9 15,7 4 2-15,2-4-8 0,7-2-2 0,5-1-11 16,7-4-2-16,8-4-9 0,8-1-2 16,-14-25-2-16,44 35 0 0,-9-25-1 0,6-4 2 15,11-10-1-15,8-3 0 0,7-9-1 0,4-7-8 16,5 1-6-16,0-8-10 0,4 1-9 0,-6-6-12 16,6 3-11-16,-16-6-36 0,14 15-36 0,-31-25-63 15,26 32-91-15,-37-15-172 0,-3-6-36 16,11 23 332-16</inkml:trace>
  <inkml:trace contextRef="#ctx0" brushRef="#br1" timeOffset="64985.3893">6920 10467 1156 0,'-34'58'345'16,"-7"-21"-278"-16,15 16-4 0,-8-6-6 0,11 10-3 15,-2-3-22-15,6 4-4 0,-1-3-15 16,8 1 1-16,0-1-13 0,6-6 6 0,6-6-11 15,4-5 0-15,6-4-15 0,3-8-10 16,8 4-15-16,-21-30-63 0,55 39-21 0,-55-39-112 16,66 14-191-16,-26-3-70 0,-6-18 172 0</inkml:trace>
  <inkml:trace contextRef="#ctx0" brushRef="#br1" timeOffset="65360.4809">7616 10726 1348 0,'0'0'85'0,"-32"0"-23"16,32 0 6-16,-43 7-4 0,43-7-12 0,-46 10-11 15,46-10-6-15,-49 23-12 0,24-5-3 0,-2 0-5 16,27-18 0-16,-42 38-6 0,42-38 1 0,-25 37-4 15,25-37-3-15,-7 28-3 0,7-28 0 0,0 0-3 16,27 34 5-16,-27-34-3 0,35 21 2 0,-35-21-2 16,41 16 0-16,-41-16 0 0,48 10 1 15,-22-2 0-15,-1-3 0 0,-25-5 0 0,44 12 0 16,-44-12 1-16,30 18 0 0,-30-18-1 0,0 0 3 16,22 33-3-16,-22-33 2 0,-4 32-1 0,4-32 1 15,-16 39-3-15,16-39 3 0,-34 44-5 0,34-44-8 16,-44 44 27-16,44-44-34 0,-44 31 24 15,44-31-26-15,-30 27-14 0,30-27-23 0,0 0-39 16,0 0-29-16,0 0-53 0,0 0-54 16,25-16-183-16,1 9-65 0,-10-23 265 0</inkml:trace>
  <inkml:trace contextRef="#ctx0" brushRef="#br1" timeOffset="65704.2328">7896 10886 1323 0,'-30'7'69'0,"30"-7"-18"16,0 0 3-16,0 0-15 0,0 0-18 0,0 0 2 15,0 0 11-15,26 5 9 0,-26-5 3 0,46-14-11 16,-18 4-7-16,6 1-6 0,-2-3 1 0,3-1-3 16,-3 1-1-16,2 1-4 0,0-1-1 0,-4 1-5 15,0-3-2-15,-2 2-6 0,-28 12 2 16,41-21 0-16,-41 21 6 0,0 0 5 0,0 0 1 15,14-28-2-15,-14 28-5 0,0 0-6 0,-35-28 0 16,35 28-2-16,-36-13 1 0,11 10 1 0,1 3 3 16,-3 3 2-16,-3 4 3 0,0 7 2 0,-4 2-4 15,4 4-1-15,0 1-5 0,3 3 1 0,4 1-3 16,4 9 3-16,3-3-4 0,2 4 2 16,5-1-2-16,4-1 1 0,5-3-3 15,5-3 0-15,6 1-13 0,-11-28-7 0,37 40-23 16,-37-40-13-16,60 29-35 0,-32-36-34 0,29 22-63 15,-29-37-143-15,22 11-207 0,8 4 18 0,-15-21 461 16</inkml:trace>
  <inkml:trace contextRef="#ctx0" brushRef="#br1" timeOffset="66235.4761">8758 10685 1241 0,'0'0'131'0,"0"0"-36"0,0 0-12 16,-37-5-20-16,37 5-19 0,-27 4-14 0,27-4-6 16,-35 17-4-16,35-17-1 0,-37 28-7 0,37-28-2 15,-34 39-7-15,34-39 0 0,-25 41-4 16,15-17 3-16,10-24-4 0,-11 44 3 0,11-44-3 15,5 41-2-15,-5-41-10 0,18 35-6 0,-18-35-24 16,35 32-10-16,-4-13-23 0,-31-19-21 0,60 14-43 16,-60-14-64-16,71-3-90 0,-32 6-183 0,-7-22 133 15,24 28 345-15</inkml:trace>
  <inkml:trace contextRef="#ctx0" brushRef="#br1" timeOffset="66876.1163">9307 10632 658 0,'0'0'264'0,"0"0"-129"0,-30-38-21 16,30 38-8-16,-34-6-18 0,34 6-20 0,-39 7-16 16,39-7-2-16,-49 20-1 0,49-20 2 0,-50 35-6 15,27-9-3-15,-3-1-8 0,6 3-1 16,-3 1-7-16,7 0 3 0,0-2-7 0,6 5 3 16,3-8-10-16,5 1 0 0,2-25-8 0,9 44-1 15,-9-44-4-15,28 37 0 0,-28-37-1 0,50 26 1 16,-22-19-1-16,6-5-2 0,3-4 1 15,0-5-1-15,2-7 1 0,0 0-2 0,-2-7 1 0,-3 2-3 16,-1-3 1-16,-3 0-4 0,-1-3 4 16,-6-1-4-16,-4-3 3 0,-5 1-4 15,-3 2 4-15,-4-1-4 0,-5 3 5 0,-4-1-3 16,-5-1 4-16,-4 3-3 0,11 23 5 0,-30-41-3 16,30 41 3-16,-35-28 0 0,35 28 2 0,-41-16 1 15,41 16 1-15,-32-5 3 0,32 5-1 0,0 0 0 16,-30 3-3-16,30-3-2 0,0 0-2 0,0 0-1 15,0 0 0-15,0 0 2 0,37 23 0 0,-37-23 3 16,46 4 1-16,-15-1 2 0,-1-3 2 16,-2 4 0-16,2-4-1 0,-3 5-1 0,-27-5-2 15,42 7-1-15,-42-7-1 0,27 14 0 0,-27-14 0 16,0 0 3-16,21 36-3 0,-21-36 3 16,2 38-4-16,-2-38 2 0,-9 44-2 0,9-44 0 15,-16 44 0-15,16-44 2 0,-19 43-2 0,19-43 5 16,-22 40-2-16,22-40 1 0,-19 25-1 15,19-25-1-15,0 0-2 0,0 0 0 0,0 0-1 16,0 0-1-16,0 0 0 0,0 0 1 0,0 0 0 16,0 0 0-16,25-32 2 0,-4 6-4 0,4-3 4 15,3 0-4-15,0 0 5 0,-3 1-5 0,3 0 4 16,-1 2-3-16,-2 8 2 0,-25 18-1 0,39-28 1 16,-39 28-1-16,0 0 0 0,26-9 0 0,-26 9 0 15,0 0 2-15,0 0 0 0,0 0 0 16,-1 39 0-16,1-39-1 0,-13 42-2 15,6-17 3-15,-2-1-4 0,9-24 0 0,-9 46-10 16,9-46-5-16,0 34-12 0,0-34-11 0,18 29-11 16,-18-29-19-16,37 18-35 0,-37-18-52 0,64 2-116 15,-64-2-271-15,60-16 28 0,-7 14 324 0</inkml:trace>
  <inkml:trace contextRef="#ctx0" brushRef="#br1" timeOffset="67235.4603">10368 10539 1421 0,'-41'-19'128'0,"41"19"-46"16,-55-13-6-16,55 13-12 0,-49-1-26 0,24 4-10 16,0 1-5-16,25-4-1 0,-42 16-1 15,42-16-2-15,-38 28-5 0,38-28 1 16,-30 37-5-16,20-11 3 0,-1 1-5 0,6 4 2 16,0-1-6-16,6-3 2 0,-1-27-5 0,16 42 2 15,-16-42-3-15,29 25 2 0,-29-25-2 0,35 10 1 16,-35-10 1-16,41-10-1 0,-41 10 1 0,42-29-1 15,-42 29 2-15,46-51-4 0,-23 21 3 0,0-3-3 16,0-2 4-16,0-2-6 0,-1 0 5 0,-5 0-4 16,1-2 4-16,0-2-4 0,-2 3 4 15,0-3-6-15,-2 8-12 0,-2-2 20 0,1 3-26 16,-3 4 22-16,-10 28-7 0,14-37-1 16,-14 37 5-16,0 0 1 0,0 0-1 0,0 0 2 15,2 28-1-15,-7-2 3 0,-6 9 10 0,1 8-22 16,-5 3 22-16,3 3-22 0,0 5-1 0,1 1-5 15,4-2-22-15,-2-6-11 0,14 4-38 0,-10-19-20 16,26 19-56-16,-21-51-65 0,34 53-101 16,-4-30-175-16,-30-23 91 0,66 30 414 0</inkml:trace>
  <inkml:trace contextRef="#ctx0" brushRef="#br1" timeOffset="67532.3683">10915 10381 1476 0,'-40'-11'126'0,"40"11"-57"0,-54 9-17 16,54-9-6-16,-49 23-20 0,49-23-3 0,-46 31 1 15,46-31 1-15,-32 34-8 0,32-34 0 0,-11 28-9 16,11-28-2-16,6 27-2 0,-6-27 1 0,24 22-1 16,-24-22 1-16,38 14-1 0,-38-14 4 0,47 8 1 15,-18-7 1-15,-4 3-1 0,-1-4-3 16,-24 0-2-16,37 7 1 0,-37-7-1 0,0 0 1 15,27 25 2-15,-27-25 3 0,4 31-2 16,-4-31 1-16,-11 50-7 0,0-22 2 0,-5 0-6 16,0 2 3-16,-3-2-2 0,0-2 2 0,-1-1-9 15,20-25 0-15,-27 39-17 0,27-39-12 0,-12 26-16 16,12-26-27-16,0 0-54 0,0 0-106 0,0 0-346 16,37-2 13-16,-37 2 282 0</inkml:trace>
  <inkml:trace contextRef="#ctx0" brushRef="#br1" timeOffset="68094.8407">12070 9548 1301 0,'-41'12'67'0,"9"21"2"0,-17-3-4 15,6 20 2-15,-12-1-16 0,6 18-3 0,-8 0-19 16,6 12 7-16,-2 2-17 0,5 4 13 0,2-1-13 16,5 2-3-16,4-6 18 0,10-1-24 0,6-10 14 15,10-4-13-15,10-5-15 0,6-11 6 16,7-3-10-16,10-6 1 0,9-5-13 0,3-6-3 15,12-1-20-15,-5-16-20 0,21 6-32 0,-14-22-38 16,26 20-75-16,-28-32-106 0,5 6-184 0,15 17 36 16,-25-30 441-16</inkml:trace>
  <inkml:trace contextRef="#ctx0" brushRef="#br1" timeOffset="68344.8588">12352 9872 1192 0,'-15'28'55'0,"15"-28"-35"16,-26 30 4-16,26-30-1 0,-30 35-1 0,30-35-17 15,-39 44-1-15,39-44-4 0,-29 35 1 0,29-35-8 16,0 0-14-16,-7 34-17 0,7-34-13 15,0 0-13-15,0 0-4 0,46 12-25 0,-46-12-35 16,43-19-40-16,-17 13-135 0,-8-27-37 0,32 33 276 16</inkml:trace>
  <inkml:trace contextRef="#ctx0" brushRef="#br1" timeOffset="68516.7518">12536 9944 970 0,'-37'24'178'0,"21"24"-72"0,-16-9-33 15,12 14-10-15,-6-6-28 0,4 8-4 16,-1-8 13-16,6 6-30 0,-5-9 21 16,5 4-41-16,3-8 4 0,1-3-3 0,10-2-27 15,3-35-30-15,5 57-77 0,-5-57-107 0,0 0-257 16,16 40 43-16,-16-40 367 0</inkml:trace>
  <inkml:trace contextRef="#ctx0" brushRef="#br1" timeOffset="68876.1621">12580 10398 1320 0,'0'0'76'0,"0"0"-37"15,27-16 3-15,-27 16 9 0,21-28-7 16,-21 28-4-16,37-28 15 0,-37 28-37 0,51-25 28 15,-51 25-37-15,45-17 9 0,-45 17-1 0,33-9-2 16,-33 9-3-16,0 0 1 0,29 16 1 0,-29-16-16 16,0 0 32-16,10 37-27 0,-10-37 27 0,-9 40-13 15,-1-15-7-15,-6 1 2 0,-2 4-3 0,0-2 4 16,-6 1-5-16,-1-1 7 0,-2 0-5 16,1-2 4-16,-1-1-2 0,27-25 0 0,-41 41-4 15,41-41-1-15,-26 26-6 0,26-26 0 0,0 0-2 16,0 0-1-16,0 0 1 0,0 0 0 15,0 0 0-15,34 16 0 0,-34-16-3 0,42-20-8 16,-14 6-11-16,4-8-15 0,4 6-10 0,-8-7-17 16,11 10-24-16,-16-18-38 0,23 27-69 0,-35-35-97 15,22 17-248-15,1 13 59 0,-18-19 369 16</inkml:trace>
  <inkml:trace contextRef="#ctx0" brushRef="#br1" timeOffset="69392.1386">13138 10286 1087 0,'-27'-30'148'16,"27"30"-48"-16,0 0-36 0,0 0 2 0,0 0-19 16,-1 28-4-16,1-28 21 0,0 0-29 0,-36 31 34 15,36-31-38-15,-30 39 6 0,16-12 2 0,14-27-6 16,-36 45 3-16,17-18-9 0,19-27-1 0,-28 42-8 15,28-42 0-15,-23 41-9 0,23-41 1 16,-11 28-7-16,11-28-2 0,0 0-2 0,0 0 1 16,9 24-1-16,-9-24 1 0,0 0 1 0,39 0-1 15,-39 0 0-15,42-21 0 0,-15 9 0 0,-1-6-6 16,3-3 2-16,-4 0-6 0,-1 0 2 0,-24 21-1 16,43-44 4-16,-43 44-1 0,34-42 5 15,-34 42-1-15,21-41-12 0,-21 41 12 0,12-32-12 16,-12 32 28-16,0 0-13 0,9-28 13 15,-9 28-11-15,0 0-1 0,0 0 1 0,0 0-2 16,0 0-4-16,0 0 1 0,0 0-3 0,0 0-10 16,-16 34 29-16,16-34-26 0,-14 46 25 0,7-20-11 15,0 0-4-15,3 1 3 0,1-1-2 0,1-3 3 16,2-23-4-16,0 46 3 0,0-46-2 0,14 33 3 16,-14-33 0-16,0 0 2 0,34 30 1 0,-34-30 0 15,0 0 1-15,35 2 2 0,-35-2 0 16,27-14-1-16,-27 14 0 0,30-34-4 0,-30 34 0 15,26-45 0-15,-13 20 0 0,-3 0-1 16,-1-1 0-16,0 0-3 0,-2-3 1 0,2 1-7 16,0 4-16-16,0-1 16 0,-9 25-33 0,21-37 16 15,-21 37-20-15,23-39-16 0,-23 39-34 0,18-30-32 16,7 43-77-16,-25-13-131 0,0-25-179 16,0 25 13-16,0 0 450 0</inkml:trace>
  <inkml:trace contextRef="#ctx0" brushRef="#br1" timeOffset="70235.9617">13841 10206 646 0,'-25'13'287'0,"25"-13"-148"0,-28 1-10 0,1-8-6 16,27 7-12-16,-32 11-21 0,32-11-7 0,-31 23-10 15,31-23-8-15,-32 31-12 0,32-31-24 0,-34 39 24 16,18-12-31-16,-3-3 23 0,1 6-14 0,0-2-9 15,8-1 0-15,10-27-9 0,-16 46-2 0,16-46-11 16,-6 31 0-16,6-31 0 0,0 0 0 0,13 28 0 16,-13-28 0-16,0 0 0 0,35 0 0 15,-35 0 0-15,44-26 0 0,-15 5 0 0,1-5 0 16,2-1-2-16,-4-5-6 0,-1 6 3 0,-3 0-2 16,-4-1-9-16,-20 27 13 0,34-42-11 15,-34 42 24-15,23-37-11 0,-23 37 12 0,10-28-9 16,-10 28-2-16,0 0 1 0,0 0 0 0,0 0 0 15,0 0-2-15,0 0 1 0,-28-9 0 16,28 9-3-16,-20 28 3 0,20-28-3 0,-17 39-7 16,17-39 21-16,-20 42-22 0,20-42 20 0,-14 41-19 15,14-41-7-15,-2 35-7 0,2-35-6 0,9 28-2 16,-9-28-5-16,0 0-5 0,30 30-2 0,-30-30 1 16,30 14-3-16,-30-14-8 0,39 7-9 0,-39-7-7 15,41-3-2-15,-41 3 7 0,37-11 13 0,-37 11 8 16,36-19 18-16,-36 19 11 15,32-29 10-15,-32 29 1 0,28-33 6 0,-28 33 10 16,23-42-12-16,-23 42 12 0,19-44-11 0,-19 44 6 16,9-43 5-16,-9 43 36 0,4-35 2 0,-4 35 28 15,0 0 0-15,0 0-5 0,-6-33-6 0,6 33-16 16,0 0-11-16,0 0-17 0,0 0-8 0,-28 21-1 16,28-21 2-16,-21 35 5 0,21-35-1 0,-23 44-13 15,23-44 25-15,-21 48-27 0,10-22 24 16,4 4-12-16,3-7-7 0,4-23-1 0,-1 46-6 15,1-46 1-15,10 30-4 0,-10-30 1 0,0 0 0 16,29 21 1-16,-29-21 3 0,26-4 1 0,-26 4 0 16,34-21-3-16,-34 21 1 0,44-39-4 15,-44 39 2-15,46-47-3 0,-46 47 2 0,41-42-3 16,-41 42 4-16,37-36-3 0,-37 36-13 16,25-23 13-16,-25 23-13 0,0 0 12 0,0 0 4 15,0 0-4-15,0 0-1 0,0 0 0 0,0 0 12 16,0 0-12-16,3 43 10 0,-13-12-9 0,-4 6-6 15,-2 7 7-15,0 8-4 0,-4-3-12 0,1 12-10 16,-4-1 10-16,-2 2-6 0,-2 0 25 0,1-8-4 16,5 3 10-16,-1-10-7 0,6-6 5 0,4-8-9 15,5-5 0-15,7-28-4 0,-9 37 3 16,9-37 4-16,0 0 2 0,0 0 3 0,0 0 4 16,0 0 2-16,0 0-2 0,0 0-3 15,0 0-6-15,-11-38 2 0,11 38-1 0,2-41 4 16,-2 41-2-16,5-44 4 0,-1 19-3 0,0 1 1 15,1-3-5-15,4-3 3 0,1-3-6 0,6-4 1 16,-2-5-15-16,8-1-9 0,-3-11-30 0,13 13-53 16,-21-31-121-16,24 28-377 0,-12 0 33 15,-7 0 254-15</inkml:trace>
  <inkml:trace contextRef="#ctx0" brushRef="#br1" timeOffset="70923.419">12780 11053 1495 0,'0'0'47'0,"-12"-24"-40"15,12 24-9-15,0 0-1 0,0 0-2 16,0 0 1-16,0 0-1 0,-11 42 7 0,2-12 3 16,0 7 10-16,-5 2 22 0,5 8-26 15,-7-3 30-15,2 6-26 0,-3 1 3 0,4-2 4 16,1-1-14-16,3-6-1 0,4-5-10 0,1 0 4 16,2-4-13-16,1-6-8 0,6 3-28 0,-5-30-23 15,11 40-45-15,-11-40-45 0,0 0-96 0,19 35-222 16,-19-35 35-16,0 0 344 0</inkml:trace>
  <inkml:trace contextRef="#ctx0" brushRef="#br1" timeOffset="71111.0059">12509 11416 1445 0,'0'0'195'15,"0"0"-137"-15,-23 27-25 0,23-27-9 0,0 0-11 16,0 0-9-16,29 17-2 0,-29-17-1 15,37 0-3-15,-11-3-1 0,-1-6-14 0,12 2-19 16,-1-13-21-16,10 12-27 0,-9-22-38 0,20 23-72 16,-26-29-98-16,10 7-217 0,18 13 72 0,-24-30 416 15</inkml:trace>
  <inkml:trace contextRef="#ctx0" brushRef="#br1" timeOffset="71485.9704">13126 11016 1374 0,'-8'27'103'0,"-20"-1"-75"16,3 2 1-16,-3 2 5 0,10 7 7 0,-7-5 12 15,10 7-28-15,-8-2 32 0,7 7-29 0,-6-5 5 16,8 3 1-16,-2-2-14 0,7-1 7 16,1-2-9-16,2-2 2 0,4-5-7 0,4 0-1 15,0-3-9-15,-2-27 2 0,14 38-4 0,-14-38 2 16,0 0-3-16,32 27 0 0,-32-27 0 15,28 0-1-15,-28 0 3 0,36-20-2 0,-36 20 2 16,37-35-1-16,-37 35 0 0,35-46-2 0,-35 46 2 16,30-47-1-16,-30 47 1 0,31-44-2 0,-31 44 1 15,28-44-2-15,-28 44 4 0,25-39-3 16,-25 39 2-16,19-28-1 0,-19 28 0 0,0 0 0 16,0 0 0-16,0 0-1 0,0 0 1 0,0 0-2 15,0 0-1-15,0 0 2 0,-3 33-5 0,-8-8 1 16,4 0-8-16,7-25-2 0,-14 47-10 0,14-47-4 15,2 39-13-15,-2-39-16 0,19 26-20 0,-19-26-21 16,35 14-35-16,-35-14-44 0,48-5-90 16,-48 5-200-16,45-16 20 0,-3 22 356 0</inkml:trace>
  <inkml:trace contextRef="#ctx0" brushRef="#br1" timeOffset="72470.3799">13469 11430 1230 0,'-21'27'143'0,"21"-27"-64"0,-34 16-14 15,34-16-15-15,-30 22-14 0,30-22-16 16,-26 27 0-16,26-27-1 0,-18 30 1 0,18-30-7 16,-9 33-1-16,9-33-5 0,4 32 5 0,-4-32 3 15,7 33 5-15,-7-33-5 0,7 25-1 0,-7-25-6 16,0 0-2-16,0 0-3 0,0 0 0 0,28 16 0 16,-28-16 1-16,0 0 3 0,0 0-2 15,23-30 1-15,-23 30-5 0,16-40 1 0,-16 40-3 16,21-50 4-16,-10 24-5 0,1-2 4 15,1-1-4-15,-3-1 3 0,3 1-3 0,-3 0 2 16,-3-1-3-16,2 2 0 0,-2 4-6 0,-7 24 3 16,13-43-4-16,-13 43 5 0,9-26 0 0,-9 26 2 15,0 0-1-15,0 0 0 0,0 0 1 0,0 0 0 16,0 0 3-16,0 0 1 0,30 10 0 0,-30-10-2 16,0 0 1-16,37 23-2 0,-37-23 5 15,32 16-1-15,-32-16 3 0,46 7-4 0,-20-7 1 16,1-2-3-16,3-3 0 0,0 0 2 0,0 0-1 15,-3-1 1-15,-1 1 0 0,-26 5-1 16,45-9 1-16,-45 9 0 0,26-7-1 0,-26 7 3 16,0 0 7-16,0 0 5 0,0 0 0 0,0 0-2 15,0 0-8-15,-30 6-4 0,30-6-1 0,-39 21-2 16,39-21 3-16,-48 33-1 0,22-14 2 16,-3 3-1-16,3 2 6 0,-1 1-2 0,4 3 5 15,0 0-3-15,4 0 5 0,1-1-3 0,6-4 5 16,12-23-5-16,-14 49 3 0,14-49-7 0,3 41 0 15,-3-41-3-15,20 28 0 0,-20-28-1 0,33 16 0 16,-33-16-1-16,48-2 0 0,-20-7 1 0,2-5-2 16,1-2 3-16,-3-5-5 0,-2 3 1 0,-1-3-5 15,-25 21-1-15,41-44-2 16,-41 44 4-16,27-42-1 0,-27 42 6 0,16-42-1 16,-16 42 3-16,5-46-2 0,-5 46 3 0,-2-37-3 15,2 37 2-15,-9-35-2 0,9 35 3 0,-9-27-2 16,9 27 0-16,0 0 0 0,-9-24 1 0,9 24-3 15,0 0 1-15,0 0 0 0,0 0-1 0,0 0 1 16,0 0 0-16,0 0 1 0,34-14 0 16,-34 14 1-16,27-4-1 0,-27 4 0 0,30-2 2 15,-30 2-1-15,32-5 1 0,-32 5 0 0,24 0-2 16,-24 0 1-16,0 0-1 0,25 0 1 16,-25 0 0-16,0 0 2 0,0 0-1 0,0 0 1 15,27 7-2-15,-27-7 0 0,0 0-1 0,0 0 0 16,0 0 1-16,0 0-2 0,0 0 3 0,0 0-1 15,0 0 0-15,0 0 2 0,0 0-1 16,0 0 0-16,-5 25 0 0,5-25 2 0,-13 33-4 16,13-33 5-16,-19 44-2 0,4-16 3 0,3 0-1 15,0 4 5-15,-2-5-2 0,5 3 4 0,0-6-4 16,9-24 1-16,-9 41-6 0,9-41 1 0,3 26-3 16,-3-26 1-16,0 0 0 0,0 0 0 0,36 20 1 15,-36-20 1-15,34-15 2 0,-34 15-3 0,46-33-1 16,-20 8-2-16,3 1 0 0,-3-5 0 15,1 1 0-15,-3 0 0 0,-1 0 0 16,-3 0 0-16,-1 1 0 0,-19 27 0 0,27-44 0 16,-27 44 0-16,12-28 0 0,-12 28 0 0,0 0 0 15,0 0 0-15,0 0 0 0,0 0 0 0,0 0 0 16,0 0 0-16,0 0 0 0,0 0 0 0,0 0 0 16,-23 41 0-16,23-41 0 0,-16 44 0 15,11-20-11-15,5-24-7 0,-12 44-8 0,12-44-6 16,-6 39-15-16,6-39-13 0,7 39-25 0,-7-39-23 15,20 30-35-15,-20-30-48 0,30 19-80 0,-30-19-84 16,0 0-102-16,55 9 215 0,-55-9 242 0</inkml:trace>
  <inkml:trace contextRef="#ctx0" brushRef="#br1" timeOffset="72970.7091">14696 11325 710 0,'0'0'164'0,"-7"-44"-90"0,7 44 3 16,-19-32 5-16,19 32-3 0,0 0 3 0,-27-21-2 15,27 21-6-15,0 0-7 0,-33-6-19 0,33 6-28 16,0 0 11-16,-23 30-13 0,23-30 18 0,-23 37 7 16,23-37-6-16,-22 43 2 0,10-17-7 0,3 4 1 15,-3-2-8-15,5 2 1 0,1-3-8 16,3-3 1-16,3-24-7 0,0 35-2 0,0-35-6 16,0 0-1-16,16 30-2 0,-16-30-2 0,0 0-1 15,35 4 2-15,-35-4 0 0,30-14 2 16,-30 14 1-16,34-28-2 0,-34 28 1 0,37-39-3 15,-37 39 4-15,34-44-5 0,-34 44 4 0,30-48-4 16,-30 48 4-16,23-40-3 0,-23 40 2 16,16-35-3-16,-16 35 1 0,9-27-2 0,-9 27 1 15,0 0 1-15,0 0 0 0,0 0-2 0,0 0-1 16,0 0-3-16,-22 25-1 0,22-25 4 0,-26 54-4 16,10-20 6-16,0 8-4 0,-2 2 6 0,1 5-5 15,-1 3 9-15,-2 0-8 0,4 1 8 0,0 2-7 16,4-9 5-16,0-2-2 0,3-6 2 0,0-2 0 15,4-5 1-15,1-6-1 16,4-25 2-16,-2 35-2 0,2-35 2 0,0 0 3 16,0 0 4-16,0 0 5 0,0 0 3 0,0 0 0 15,0 0-5-15,0 0-2 0,6-35-7 0,-1 9-1 16,2-4-4-16,0 0 3 0,2-4 1 0,0 4 2 31,-2-1 0-31,2-1-1 0,-2 2-5 0,2-2 0 16,1 1 0-16,-1 1 0 0,4 3 0 0,-13 27 0 15,21-44 0-15,-21 44-1 0,26-37-16 16,-26 37-9-16,31-32-18 0,-31 32-12 0,39-38-33 16,-8 29-49-16,-24-30-93 0,38 22-282 0,-20-5-34 15,-4-9 163-15</inkml:trace>
  <inkml:trace contextRef="#ctx0" brushRef="#br1" timeOffset="73314.5108">15196 10812 1399 0,'-30'2'118'0,"30"-2"-39"16,-32 35-5-16,21-7-4 0,11-28-20 0,-39 58-7 15,16-24-4-15,6 8 3 0,-5 0-8 0,5 2-3 16,-3 2-11-16,4-2-13 0,-1 0 19 0,1 0-24 16,0-5 11-16,1 0-13 0,7-6 0 15,1-5 0-15,7-28 0 0,-4 41 0 0,4-41 0 16,0 0 0-16,12 28 0 0,-12-28 0 15,0 0 0-15,39-7 0 0,-39 7 0 0,39-30 0 16,-12 9 0-16,-2-4 0 0,1 1 0 0,-26 24 0 16,45-44 0-16,-45 44 0 0,31-36 0 0,-31 36 0 15,25-21 0-15,-25 21 0 0,0 0 0 0,0 0 0 16,0 0 0-16,0 0 0 0,0 0 0 16,0 0 0-16,0 0 0 0,0 0 0 0,9 36 0 15,-9-36 0-15,-7 45-13 0,7-45-10 0,-7 48-12 16,7-48-5-16,-5 46-14 0,5-46-24 0,5 38-41 15,-5-38-60-15,18 29-137 0,-18-29-201 0,0 0 5 16,37 24 352-16</inkml:trace>
  <inkml:trace contextRef="#ctx0" brushRef="#br1" timeOffset="73783.5849">15474 10057 1053 0,'-2'-27'111'0,"2"27"-55"0,32-32 3 0,-32 32 6 16,28-17-4-16,-28 17-7 0,0 0 12 0,25 17 9 16,-25-17-2-16,9 43-6 0,-7-10-24 0,3 9-7 15,-1 8-10-15,3 3 4 0,0-4 6 16,2 11-28-16,1-2 18 0,5 5-24 15,-3 2 6-15,4 2 11 0,0-1-9 0,-2 0 11 16,-2 0-10-16,1-3 4 0,-4-1-7 0,-2-2 0 16,-4-2-8-16,-1-2 0 0,-4-3 0 0,-3-4 0 15,-2-3 0-15,-7 0 0 0,-2-4 0 0,-4 0-5 16,-3-1-16-16,-3-6-9 0,-1 2-17 0,-8-7-10 16,6 5-24-16,-15-17-21 0,23 19-55 15,-29-35-103-15,50-2-299 0,-41 21 34 0,11-28 323 16</inkml:trace>
  <inkml:trace contextRef="#ctx0" brushRef="#br1" timeOffset="73924.2346">15619 11279 1595 0,'-56'3'104'0,"56"-3"-91"0,0 0-24 16,-32-12-25-16,32 12-61 0,0 0-116 0,-11-33-281 15,11 33-32-15,-11-25 192 0</inkml:trace>
  <inkml:trace contextRef="#ctx0" brushRef="#br2" timeOffset="79034.0855">16687 4051 996 0,'-3'-28'82'0,"3"28"-22"16,0 0-5-16,23-27-13 0,-23 27 1 15,0 0 4-15,0 0 5 0,0 0-1 0,-7-28-7 16,7 28-10-16,-32-2-8 0,32 2 3 0,-52 16 3 15,22 3 5-15,-12 1 2 0,1 10 4 0,-10 0-7 16,5 8 4-16,-4-1-15 0,2 6 1 0,0-3-12 16,8 4 2-16,2-3-8 0,10-4 2 0,7-4-8 15,8-8 2-15,13-25-5 0,-3 39 1 0,3-39-3 16,18 28 3-16,-18-28-2 0,39 32 2 16,-13-22 1-16,6 1-1 0,2-4 0 15,1-2 2-15,4 2-1 0,0 0 1 0,-2 2-2 16,-1-2 0-16,-6 2 0 0,-2 0 0 0,-28-9 1 15,41 19 0-15,-41-19-2 0,0 0 3 0,26 35-2 16,-26-35 2-16,-5 32-4 0,5-32 4 0,-23 44-3 16,23-44 3-16,-41 46-4 0,16-23-11 15,-1-1 28-15,-1 0-28 0,1-3 27 0,1-3-15 16,25-16-8-16,-39 26-5 0,39-26-12 0,0 0-22 16,0 0-33-16,0 0-23 0,0 27-29 0,0-27-30 15,28-4-52-15,-28 4-84 0,25-39-168 16,18 39 128-16,-27-30 339 0</inkml:trace>
  <inkml:trace contextRef="#ctx0" brushRef="#br2" timeOffset="79237.2983">16976 4625 1051 0,'0'0'223'0,"0"0"-168"0,18-28-35 0,-18 28-1 15,0 0 2-15,0 0-4 0,15-35-5 0,-15 35-8 16,25-22 0-16,-25 22-4 0,43-24 2 0,-18 11-2 15,5 3 1-15,0-1-2 0,0 4 2 16,-2 0-4-16,1 5-9 0,-5-1-9 16,3 8-11-16,-27-5-11 0,44 7-26 0,-44-7-34 15,36 20-50-15,-36-20-70 0,0 0-175 0,24 26 27 16,-24-26 371-16</inkml:trace>
  <inkml:trace contextRef="#ctx0" brushRef="#br2" timeOffset="79409.0871">17009 4815 1523 0,'0'0'34'0,"0"0"-13"0,-26 28-21 0,26-28 14 15,0 0-6-15,0 0-6 0,0 0 1 16,0 0 0-16,39 14-1 0,-39-14 0 0,49-10 12 0,-13 5-38 16,-2-15-12-16,15 17-73 15,-19-27-77-15,30 23-104 0,-17-2-185 0,-2-19 44 16,22 26 357-16</inkml:trace>
  <inkml:trace contextRef="#ctx0" brushRef="#br2" timeOffset="79815.3619">17929 4496 1194 0,'0'0'121'0,"-30"4"-70"0,30-4-10 15,0 0 0-15,0 0-3 0,0 0-9 0,0 0-3 16,0 0-1-16,0 0-3 0,0 0-7 15,0 0-4-15,0 0 1 0,0 0 7 0,-29 18 10 16,29-18 7-16,-12 24-1 0,12-24 0 0,-16 39-8 16,16-39-1-16,-16 42-6 0,7-17-2 15,2-1-8-15,3 3-1 0,4-27-9 0,0 44 2 16,0-44-3-16,15 26 2 0,-15-26-1 0,26 16 1 16,-26-16 1-16,36 4-1 0,-36-4 2 0,49-11-3 15,-19-1 2-15,0-8-3 0,2-2 4 0,2-7-5 16,1-1 5-16,-1-1-4 0,1-3 4 0,-1 3-5 15,-6-3 5-15,1 2-4 0,-8 4 3 0,-3 2-2 16,-18 26 2-16,26-46-2 16,-26 46 2-16,11-28-3 0,-11 28 2 0,0 0 0 15,0 0 1-15,0 0 0 0,0 0-1 0,0 0-1 16,0 0-3-16,-20 35 4 0,10-7-4 0,3 0 5 16,-2 1-5-16,2-1 3 0,3-2-4 0,4-1-3 15,0-25-14-15,18 40-10 0,-18-40-28 0,37 23-17 16,-3-7-29-16,-34-16-33 0,65 2-49 0,-65-2-80 15,71-35-138-15,-18 29-45 0,-14-24 289 16</inkml:trace>
  <inkml:trace contextRef="#ctx0" brushRef="#br2" timeOffset="80034.0957">19250 3862 1563 0,'-32'0'32'0,"32"0"2"15,-32 48-31-15,11-15 42 0,0 11-26 0,-11 0 9 16,7 13 12-16,-9-3-13 0,11 6 5 0,-3 0-23 16,4 2 1-16,5-2-12 0,4-6 5 0,6-3-8 15,4-3 5-15,1-2-8 0,2-8-4 0,7 5-34 16,-3-15 2-16,10 4-23 0,-14-32-12 0,26 42-23 16,-26-42-109-16,29 16-22 0,-29-16-82 15,0 0-112-15,26-13 134 0,-35-17 293 0</inkml:trace>
  <inkml:trace contextRef="#ctx0" brushRef="#br2" timeOffset="80174.7186">18943 4486 1222 0,'-30'-23'129'0,"30"23"-28"0,-37-25-3 15,37 25-11-15,0 0-18 0,-25-7-20 0,25 7-17 16,0 0-14-16,0 0-13 0,0 0-6 16,0 0-1-16,25 9 2 0,-25-9-4 0,52 2-17 15,-15 1-31-15,-2-17-43 0,24 21-77 0,-31-35-113 16,22 18-238-16,-1 4 32 0,-13-15 328 0</inkml:trace>
  <inkml:trace contextRef="#ctx0" brushRef="#br2" timeOffset="80377.8446">19774 4202 997 0,'0'0'271'15,"0"0"-208"-15,0 0-16 0,-37 14 7 0,37-14 2 16,-20 30-11-16,12-2 4 0,-12-3-3 0,9 10 3 15,-6-3-14-15,3 5-7 0,-4-4-18 0,4 3-1 16,-2-3-8-16,3 2 3 0,3 1-7 16,1-3 5-16,2-1-5 0,1-6-6 0,5 1-22 15,1-27-16-15,3 44-47 0,-3-44-49 0,18 31-90 16,-18-31-216-16,0 0-13 0,0 0 171 0</inkml:trace>
  <inkml:trace contextRef="#ctx0" brushRef="#br2" timeOffset="80534.0997">19547 4526 1490 0,'-26'7'83'0,"26"-7"-37"0,0 0-12 15,0 0-12-15,0 0-16 0,0 0-7 0,0 0 0 16,0 0 0-16,39 0 1 0,-39 0-16 0,56-8-25 16,-27-10-44-16,19 18-72 0,-24-32-105 0,19 15-238 15,3 6 27-15,-11-22 330 0</inkml:trace>
  <inkml:trace contextRef="#ctx0" brushRef="#br2" timeOffset="80721.5957">20548 3910 1388 0,'-27'10'63'0,"27"-10"-36"15,-47 43 18-15,22-8-5 0,-9-9 2 0,8 11-3 16,-6-5-10-16,9 3 1 0,-2-3-16 0,9-2-4 15,5-2-12-15,3 0 2 0,6-1-12 0,2-27-11 16,7 45-30-16,-7-45-31 0,26 36-62 0,-26-36-92 16,38-9-259-16,-7 14 20 0,-31-5 283 15</inkml:trace>
  <inkml:trace contextRef="#ctx0" brushRef="#br2" timeOffset="80909.1123">20975 3973 1405 0,'-34'18'126'0,"2"19"-80"0,-12 0-11 0,5 12 13 16,-12 1-1-16,1 6-5 0,-5 0-14 15,4 2 3-15,0 2-19 0,4-3 0 0,5-5-16 16,3-1 3-16,9 1-9 0,3-5 7 16,10-1-20-16,1-9-6 0,12 3-11 0,4-40-48 15,7 67-72-15,-7-67-69 0,16 36-223 0,-16-36-45 16,0 0 202-16</inkml:trace>
  <inkml:trace contextRef="#ctx0" brushRef="#br2" timeOffset="81237.2423">20665 4535 1149 0,'0'0'268'0,"0"0"-207"15,0 0 0-15,44 5 9 0,-44-5-3 16,39-8-20-16,-39 8-9 0,43-13-8 0,-43 13-2 16,44-16-9-16,-44 16-5 0,46-14-1 0,-46 14 1 15,35-14-3-15,-35 14-3 0,0 0-4 0,29-3-3 16,-29 3 2-16,0 0 1 0,0 0 0 0,0 0-1 16,0 0 0-16,-11 28-2 0,11-28 2 0,-30 35-4 15,30-35 3-15,-46 44-2 0,46-44 2 16,-46 48-3-16,23-24 3 0,3 1-3 0,20-25 2 15,-28 44-4-15,28-44 3 0,-16 39-3 0,16-39 3 16,-2 30-3-16,2-30-12 0,0 0 11 16,23 35-13-16,-23-35 9 0,36 7-11 0,-10-5-7 15,3-16-53-15,20 19-127 0,-49-5-381 0,73-26 14 16,-23 10 189-16</inkml:trace>
  <inkml:trace contextRef="#ctx0" brushRef="#br2" timeOffset="81909.2213">21774 4410 862 0,'-27'-19'235'16,"27"19"-93"-16,-37-9-31 0,37 9-12 0,-48 2-19 16,23 6-20-16,-12-6-10 0,7 14 2 0,-13-5-4 15,10 10-1-15,-10-4-11 0,4 6-6 0,-3 4-8 16,3 1 3-16,2 0-7 0,5 0 2 15,7-1-7-15,25-27-2 0,-34 40-5 0,34-40-1 16,-5 34-5-16,5-34 1 0,16 26-1 0,-16-26 1 16,28 21 0-16,-28-21 1 0,45 9 0 15,-17-9 1-15,2-4 1 0,5-3-1 0,1-3 1 16,1-2-3-16,0-4 0 0,-1-4-2 0,-1 1 2 16,-3-2-1-16,-4 1 1 0,1-1-1 0,-29 21 3 15,44-42-4-15,-44 42 3 0,35-35-2 16,-35 35 2-16,23-27-1 0,-23 27 0 0,0 0 0 15,0 0 0-15,0 0 1 0,0 0 1 0,0 0-2 16,0 0-2-16,0 0-1 0,0 0 0 0,0 0 1 16,-19 30 0-16,19-30 1 0,-30 50-3 0,16-24 0 15,5-1-12-15,9-25-5 0,-9 51-18 0,9-51-5 16,12 42-26-16,-12-42-11 0,36 30-31 0,-36-30-33 16,63 11-73-16,-63-11-181 15,66-27-77-15,-9 22 87 0,-24-32 388 0</inkml:trace>
  <inkml:trace contextRef="#ctx0" brushRef="#br2" timeOffset="82112.3828">22530 3910 1421 0,'-36'5'90'16,"36"-5"-56"-16,-53 41 18 0,29 1-8 0,-14-9 3 15,6 13-2-15,-8-2-9 0,4 7 6 0,-3 0-17 16,9 6-2-16,2 1-17 0,3-4 2 15,6 1-10-15,4-6 6 0,5-3-9 0,6-2 7 16,6-3-13-16,2-4-2 0,6-2-22 0,-3-10-13 16,13 6-32-16,-20-31-26 0,39 39-65 15,-39-39-134-15,0 0-192 0,30 4 0 0,-30-4 389 16</inkml:trace>
  <inkml:trace contextRef="#ctx0" brushRef="#br2" timeOffset="82268.7003">22080 4403 1705 0,'-41'4'77'0,"41"-4"-68"0,0 0-12 0,0 0-1 15,0 0 1-15,29 0 3 0,-3-4 0 16,6-1 0-16,11-6-9 0,3-10-36 0,21 10-58 16,-18-29-106-16,35 19-268 0,-19-4-58 0,-8-10 133 15</inkml:trace>
  <inkml:trace contextRef="#ctx0" brushRef="#br2" timeOffset="82628.1304">22806 3704 1442 0,'0'0'195'0,"0"0"-181"15,0 0-10-15,0 0 9 0,0 0 15 0,36-14 7 16,-36 14 3-16,31-11-4 0,-31 11-4 0,34-9-8 16,-34 9-4-16,34-7-2 0,-34 7 0 0,26-3-2 15,-26 3-2-15,0 0-4 0,25 0-4 0,-25 0-2 16,0 0-1-16,0 0 1 0,0 0-2 0,-9 39 3 16,9-39-3-16,-32 40 1 0,6-14-1 15,-8 3 2-15,-5 1-3 0,-2 3-10 0,-1-3 26 16,1 5-24-16,4-5 27 0,9 0-8 0,6-5-4 15,22-25 4-15,-21 42-7 0,21-42 1 16,2 35-5-16,-2-35 4 0,28 27-1 0,-1-13 0 16,8-7-1-16,8-5-1 0,12-2-5 0,5-7-7 15,4 1-13-15,-4-4-20 0,5 10-32 16,-19-18-51-16,18 32-87 0,-64-14-127 0,60-19-218 16,-24 28 70-16,-36-9 384 0</inkml:trace>
  <inkml:trace contextRef="#ctx0" brushRef="#br2" timeOffset="82753.113">23141 4255 1626 0,'0'0'109'0,"-25"-7"-57"0,25 7-21 16,0 0-15-16,0 0-26 0,0 0-29 15,0 0-44-15,-34-48-92 0,34 48-391 16,0 0 10-16,-28-31 152 0</inkml:trace>
  <inkml:trace contextRef="#ctx0" brushRef="#br2" timeOffset="83534.5126">16701 5595 1224 0,'0'0'80'15,"-30"-10"-24"-15,30 10 5 0,-35-7 5 0,6 1-11 16,29 6-14-16,-58 9-13 0,23 5 0 0,-11-1 2 15,3 13 6-15,-8-1-4 0,3 6-12 0,-5 5 26 16,5 4-31-16,-2 2 25 0,8 3-14 0,3-5-10 16,7-3 3-16,7-4-11 0,7-6 0 15,18-27-8-15,-7 37 1 0,7-37-1 0,16 28 1 16,-16-28-1-16,41 21 1 0,-13-14-2 16,6-3 2-16,3-2-1 0,6-4 1 0,1-2 0 15,4-1-1-15,0 0 1 0,-1-2 0 0,-4 3 0 16,-4 4-1-16,-9 0 1 0,-30 0-1 0,43 11 0 15,-43-11 1-15,0 0-1 0,23 31 2 0,-23-31-2 16,-4 43 3-16,-3-13-4 0,-9 3 3 16,-5 6-3-16,-8-2 3 0,-2 2-6 0,-5-2 6 15,-1 3-6-15,1-1 5 0,1-2-3 0,3-6 3 16,7-1-5-16,25-30 0 0,-37 43-14 0,37-43-7 16,-14 24-25-16,14-24-34 0,0 0-44 0,0 0-132 15,34-14-297-15,-10 4 1 0,1-17 297 0</inkml:trace>
  <inkml:trace contextRef="#ctx0" brushRef="#br2" timeOffset="83737.7404">17013 6055 1610 0,'0'0'193'16,"0"0"-170"-16,0 0-24 0,0 0-1 0,25-33 2 15,-25 33-2-15,42-29-3 0,-42 29-12 0,52-26-16 16,-52 26-22-16,53-23-13 0,-53 23-11 0,56-14-4 16,-56 14-7-16,47 0-20 0,-47 0-50 0,30 4-144 15,-30-4-136-15,0 0 64 0,30 49 376 16</inkml:trace>
  <inkml:trace contextRef="#ctx0" brushRef="#br2" timeOffset="83893.9932">16841 6369 1690 0,'-23'28'51'0,"23"-28"-32"0,0 0-6 16,0 0 1-16,25 23-7 0,-25-23-4 0,39 1 0 15,-12-4-3-15,4-6 1 0,7-2-5 16,6 3-33-16,-3-17-72 0,24 29-246 0,-21-19-242 16,1 5 41-16,3 10 414 0</inkml:trace>
  <inkml:trace contextRef="#ctx0" brushRef="#br2" timeOffset="86487.7752">18456 5747 1007 0,'0'0'186'0,"0"0"-120"0,0 0-8 0,0 0 1 15,0 0-5-15,-24-12-13 0,24 12-7 0,0 0-14 16,-38 24 23-16,38-24-11 0,-30 42 9 0,18-15 3 16,-6-1-11-16,8 6-1 0,-3-4-13 15,4 6 1-15,2-6-8 0,5 0 0 0,2-28-5 16,0 39-1-16,0-39-5 0,15 26 2 15,-15-26-3-15,24 20 1 0,-24-20-2 0,39 8 1 16,-14-9 1-16,4-8 0 0,6-5 0 0,7-4-3 16,10-5-6-16,3-9-24 0,12 4-26 0,-12-18-44 15,21 20-56-15,-30-32-88 0,27 17-294 0,-15 6 42 16,-15-11 310-16</inkml:trace>
  <inkml:trace contextRef="#ctx0" brushRef="#br2" timeOffset="86675.3486">18772 5745 1586 0,'-48'30'93'0,"18"11"-75"15,-4-3 4-15,9 8 9 0,4-7-11 0,7 1-5 16,3-3-14-16,4 0 3 0,4-5-5 16,3 0 3-16,5-2-6 0,2-2-4 0,9-2-16 15,-16-26-12-15,44 39-28 0,-44-39-28 0,62 25-63 16,-62-25-103-16,64-21-253 0,-16 21 26 0,-15-23 332 15</inkml:trace>
  <inkml:trace contextRef="#ctx0" brushRef="#br2" timeOffset="86987.7854">19207 5743 1491 0,'-44'-1'67'16,"18"11"-46"-16,-8-6 22 0,34-4-8 0,-55 31 15 15,55-31-4-15,-51 41-10 0,28-13 5 0,-2-3-10 16,5 5-2-16,4 1-12 0,6 1 2 16,1-2-7-16,5 2 3 0,4-6-6 0,4 6 0 15,7-6-6-15,3 1 1 0,-14-27-3 0,40 40 1 16,-9-24 0-16,-1-9 1 0,3 0-1 0,3-7 3 16,-3-7 1-16,5-5 0 0,-5-6 1 15,-1-3-2-15,0-4-1 0,-4-3-3 0,-1-2 2 16,-2-2-4-16,-6 1 3 0,-3-3-4 0,-4 3 1 15,-3-3-10-15,-5 2-4 0,-4 1-18 16,0 4-3-16,-5-4-16 0,5 31-27 0,-20-50 18 16,20 50-38-16,-21-30 29 0,21 30-3 0,0 0-36 15,-25 7-27-15,25-7-60 0,0 0-56 0,-30 30-96 16,30-30-26-16,12 34 296 0</inkml:trace>
  <inkml:trace contextRef="#ctx0" brushRef="#br2" timeOffset="87222.1397">19872 5805 1244 0,'-29'-2'97'0,"29"2"-46"0,-44 18-3 0,44-18 6 16,-46 33-3-16,26-6-4 0,-10-6-8 15,9 11 5-15,-9-3-11 0,5 5-3 0,-7-2-15 16,6 1-1-16,-1-1-9 0,4 0 0 0,4-3-7 15,4 0 2-15,5-6-13 0,10-23-12 0,-11 42-24 16,11-42-26-16,0 28-44 0,0-28-52 0,0 0-98 16,0 0-218-16,0 0 40 0,30 26 328 0</inkml:trace>
  <inkml:trace contextRef="#ctx0" brushRef="#br2" timeOffset="87394.0256">19494 6023 1575 0,'0'0'85'0,"0"0"-43"16,0 0-9-16,0 0-9 0,0 0-11 0,0 0-4 16,0 0 4-16,29 25-1 0,-29-25-1 0,51 7-6 15,-19-9-3-15,7 1-9 0,-4-7-23 16,10 10-38-16,-15-18-48 0,21 25-79 0,-51-9-110 16,58-31-221-16,-15 31 53 0,-43 0 370 15</inkml:trace>
  <inkml:trace contextRef="#ctx0" brushRef="#br2" timeOffset="87628.4217">20254 5756 1432 0,'-39'24'71'16,"5"-17"-10"-16,34-7 15 0,-54 32 0 0,54-32-12 15,-52 39-20-15,31-15-1 0,21-24-12 0,-41 41-2 16,41-41-12-16,-21 35-5 0,21-35-4 0,2 32 1 15,-2-32-3-15,26 28 3 0,-26-28 0 16,55 18-2-16,-16-15-2 0,5-5-2 16,10-3-3-16,2-5-3 0,8-1-8 0,2-3-21 15,6 0-8-15,-12-9-21 0,6 12-33 0,-25-20-38 16,17 31-73-16,-35-36-90 0,16 15-240 0,-4 13 70 16,-22-22 327-16</inkml:trace>
  <inkml:trace contextRef="#ctx0" brushRef="#br2" timeOffset="87800.3533">20605 5779 1583 0,'-36'22'48'0,"36"-22"-15"0,-37 48 7 0,37-48-6 15,-34 55-3-15,17-27-11 0,4 5 6 0,-3-5-6 16,8 2 1-16,0 0-14 0,3-2-1 16,2-1-8-16,3-1 3 0,1 2-12 15,-1-28-11-15,11 45-35 0,-11-45-32 0,23 37-59 16,-23-37-90-16,32-11-285 0,-7 18 9 0,-25-7 249 15</inkml:trace>
  <inkml:trace contextRef="#ctx0" brushRef="#br2" timeOffset="88081.644">20628 5486 1437 0,'0'0'123'16,"48"7"-32"-16,-22-3-7 0,13 13-4 0,-11-4-17 15,8 8-14-15,-10 2-9 0,1 5-3 16,-6 4-13-16,-5 5-6 0,-3 3-17 0,-3 6-1 16,-6 1 0-16,-6 6 0 0,-3 0 0 0,-6 2 0 15,-5-1 0-15,-5-1 0 0,-4 7 0 0,-7-7 0 16,-1 0-15-16,-5-9-17 0,5 0-15 15,-5-13-10-15,15 10-51 0,-16-29-60 0,36 32-184 0,-22-24-238 16,25-20 72-16,-39 35 359 16</inkml:trace>
  <inkml:trace contextRef="#ctx0" brushRef="#br2" timeOffset="88659.7913">18108 5451 704 0,'-31'-19'121'16,"31"19"-40"-16,-37-9 3 0,9 3-5 15,28 6-1-15,-59 16-8 0,31 4 5 0,-13-1-5 0,8 18 1 16,-12 0-12-16,8 21 3 0,-12 0 13 16,11 22-26-16,-9-3 17 0,9 15-35 0,0 1-13 15,6 6 2-15,3-3-22 0,10-2 11 16,6-4-16-16,12-9 12 0,11-7-15 0,12-9-13 16,13-4 2-16,2-11-54 0,23 4-16 0,-14-29-77 15,38 19-143-15,-8-19-203 0,-7-16 18 0,18 8 388 16</inkml:trace>
  <inkml:trace contextRef="#ctx0" brushRef="#br2" timeOffset="89331.6764">21115 5800 1257 0,'0'0'170'0,"0"0"-129"15,0 0-30-15,0 0 0 0,0 0-3 0,0 0-4 16,0 0 0-16,0 0 2 0,0 0 7 16,14 35-2-16,-14-35 2 0,-2 44-10 0,-1-19 2 15,-3 3-6-15,1 2 4 0,0-2-8 0,-1 4-3 16,3-1-16-16,3-31-14 0,-4 57-26 0,4-57-19 15,2 49-42-15,-2-49-32 0,2 33-51 0,-2-33-70 16,0 0-91-16,7 36 170 0,-7-36 199 16</inkml:trace>
  <inkml:trace contextRef="#ctx0" brushRef="#br2" timeOffset="89487.9876">21094 6055 946 0,'0'0'231'0,"-45"-25"-121"15,45 25-25-15,-33-14-3 0,33 14-8 16,-27-5-15-16,27 5-10 0,0 0-11 0,0 0-12 15,0 0-14-15,0 0-11 0,0 0-6 16,0 0-4-16,0 0-5 0,0 0-5 0,28 14-9 16,-28-14-10-16,54-3-16 0,-30-10-32 0,21 17-60 15,-45-4-87-15,63-35-259 0,-15 35 46 0,-20-22 304 16</inkml:trace>
  <inkml:trace contextRef="#ctx0" brushRef="#br2" timeOffset="89878.5599">21855 5329 1039 0,'-34'-3'149'0,"34"3"-69"0,-51 21-1 0,32 4 11 15,-19-13-8-15,10 20-16 0,-13-2-19 0,6 14 3 16,-11 1-7-16,5 19 5 0,-5-4 2 0,2 8-32 15,-4-1 18-15,5 4-27 0,3-4 1 0,8-2 6 16,7-3-15-16,9-3 4 0,11-6-9 16,8-7 4-16,12-4-9 0,4-8 1 0,15-4-15 15,5-9-14-15,16 0-36 0,-6-17-37 0,27 20-99 16,-30-33-179-16,18 9-137 0,0 9 26 0,-18-26 467 16</inkml:trace>
  <inkml:trace contextRef="#ctx0" brushRef="#br2" timeOffset="90206.7427">21979 5500 1545 0,'0'0'40'0,"0"0"-34"16,0 0-2-16,-25-10 3 0,25 10 1 0,-28 31-6 16,7-6 7-16,-4 3-1 0,2 2 4 0,-2 5-6 15,4 1-2-15,3-1 14 0,-1-2-31 16,6-1 30-16,4-6-37 0,6-1 0 0,3-25-15 15,12 41-35-15,-12-41-31 0,37 24-53 0,-37-24-56 16,55-19-212-16,-7 19-3 0,-12-30 210 0</inkml:trace>
  <inkml:trace contextRef="#ctx0" brushRef="#br2" timeOffset="90394.159">22188 5553 1502 0,'-21'32'45'16,"-8"-2"-27"-16,6 10 8 0,-3-5 15 0,3 13-36 16,-2-4 22-16,2 5-31 0,0-1 9 0,0 3 8 15,2-2-15-15,-1 1 7 0,3 1-21 0,-2-5-9 16,8 10-34-16,-6-17-26 0,17 13-44 16,-16-27-54-16,27 5-206 0,-3 4-78 0,-6-34 140 15</inkml:trace>
  <inkml:trace contextRef="#ctx0" brushRef="#br2" timeOffset="90753.5378">22062 6085 1388 0,'0'0'28'0,"0"0"-20"0,29-30 17 15,-3 19 11-15,-26 11 17 0,59-29 2 0,-31 7 1 16,9 15-6-16,-7-8-10 16,2 6-14-16,-7 2-10 0,-25 7-5 0,32-4 0 15,-32 4 2-15,0 0 4 0,0 0 7 0,9 27-2 16,-9-27-1-16,-16 33-10 0,16-33-2 0,-37 44-8 16,8-16 6-16,-1 2-3 0,-5 4 7 0,-1-3 0 15,1 1 5-15,-2-2-2 0,5-2 1 0,2-3-7 16,5-4-1-16,25-21-7 0,-27 32-1 0,27-32-1 15,0 0 0-15,2 26-1 0,-2-26 1 16,23 7-2-16,-23-7-3 0,53-7-6 0,-17-7-9 16,10 3-12-16,0-11-21 0,14 7-41 0,-16-22-53 15,29 30-97-15,-38-38-62 0,33 31-39 0,-6-4-112 16,-22-21 196-16,29 30 263 0</inkml:trace>
  <inkml:trace contextRef="#ctx0" brushRef="#br2" timeOffset="90941.0551">22997 5756 1336 0,'0'0'178'0,"-39"14"-135"0,39-14-33 16,-40 19 13-16,40-19-3 0,-46 37-14 0,17-10 2 15,-3 2-3-15,2 7 5 0,-3 2-7 0,1 3 3 16,-2 5-9-16,1-2 8 0,-1 3-9 0,0 4 7 16,2-3-8-16,2-6 5 0,5-3-14 15,1-7-3-15,9-1-24 0,15-31-28 0,-15 43-49 16,15-43-45-16,0 0-34 0,0 0-42 15,0 0-26-15,0 0-62 0,0 0 134 0,0 0 193 16</inkml:trace>
  <inkml:trace contextRef="#ctx0" brushRef="#br2" timeOffset="91097.371">22638 6080 1014 0,'5'-34'327'16,"-5"34"-158"-16,0 0-38 0,0 0-16 0,0 0-28 15,0 0-23-15,0 0-28 0,0 0-14 0,0 0-10 16,0 0-6-16,0 0-5 0,0 0 0 0,21 23-1 15,-21-23-3-15,0 0-10 0,20 34-8 0,-20-34-16 16,25 15-18-16,-25-15-40 0,35 8-59 16,9 16-170-16,-44-24-243 0,50 0 38 15,-16 9 343-15</inkml:trace>
  <inkml:trace contextRef="#ctx0" brushRef="#br2" timeOffset="91362.9386">23082 5803 1708 0,'0'0'32'0,"0"0"-36"0,0 0 1 0,25-5 4 15,-25 5 2-15,32-2-7 0,-32 2-9 16,37 0-21-16,-37 0-28 0,46-5-33 0,-46 5-26 16,48-7-87-16,-48 7-187 0,30-21-89 0,6 28 164 15</inkml:trace>
  <inkml:trace contextRef="#ctx0" brushRef="#br2" timeOffset="91566.0417">23555 5597 1477 0,'-51'30'82'0,"35"-2"-27"16,-11-5 0-16,13 11-14 0,-7-4 13 0,3 5-45 16,2 0 20-16,0 0-18 0,4-1-11 15,1-4-2-15,6 5-15 0,2-9-8 0,6 6-23 16,-3-32-18-16,9 51-39 0,-9-51-61 0,16 34-216 15,-16-34-126-15,21 24 35 0,6-3 453 0</inkml:trace>
  <inkml:trace contextRef="#ctx0" brushRef="#br2" timeOffset="91862.9631">23669 5719 1276 0,'-9'30'250'0,"9"-30"-181"16,-25 45-16-16,25-45 20 0,-27 55 1 0,13-25-27 16,4 5-4-16,1 0-10 0,2-1 2 15,1-4-10-15,6-2-3 0,0-28-9 16,7 40-1-16,-7-40-6 0,22 36-1 0,-22-36 0 16,28 17-1-16,-28-17-2 0,27 4-2 0,-27-4 0 15,32-14 0-15,-32 14 0 0,35-34 0 0,-16 10 0 16,6-5 0-16,-2-4 0 0,0 0 0 0,-2-3 0 15,-3 3 0-15,-4 1 0 0,-3 0-5 0,-2 6-18 16,-4-4-17-16,-5 30-22 0,4-51 0 16,-4 51-66-16,-9-41-24 0,9 41-140 0,0 0-280 15,0 0 78-15,0 0 278 0</inkml:trace>
  <inkml:trace contextRef="#ctx0" brushRef="#br2" timeOffset="92097.495">24152 5793 1607 0,'-25'12'62'0,"-8"-1"-33"0,4 8 5 15,-3-3-4-15,6 8-5 0,-2 3-12 16,1 5 4-16,-1-1-5 0,3 3 1 0,2 1-13 15,5-3 3-15,2 1-7 0,4-5 0 0,6 2-15 16,6-30-20-16,4 48-34 0,-4-48-37 16,14 35-67-16,-14-35-96 0,0 0-238 0,0 0 33 15,0 0 322-15</inkml:trace>
  <inkml:trace contextRef="#ctx0" brushRef="#br2" timeOffset="92253.6633">23918 5986 1642 0,'0'0'165'15,"0"0"-94"-15,0 0-33 0,0 0-9 0,0 0-10 16,0 0-2-16,0 0-1 0,0 0 0 0,27 18-6 16,-27-18-5-16,46 19-5 0,-18-8-2 0,2-1-14 15,2-2-21-15,5 9-43 0,-37-17-65 16,73 27-181-16,-48-22-273 0,7 2 29 16,-2 7 318-16</inkml:trace>
  <inkml:trace contextRef="#ctx0" brushRef="#br2" timeOffset="93191.3409">24448 5678 1275 0,'0'0'44'0,"7"-28"4"0,-7 28 1 0,14-30-2 16,-14 30-5-16,13-25-15 0,-13 25 0 0,0 0 6 15,0 0 9-15,0 0 2 0,0 0-11 0,0 0-10 16,0 0-7-16,-25 13 0 0,25-13 1 16,-30 38 5-16,7-13-2 0,3 3-9 15,-1 2 27-15,0 0-26 0,1 4 26 0,4 1-16 16,4-5-8-16,3 0 0 0,5-7-8 0,4-23-1 16,9 45-4-16,-9-45 0 0,27 34-1 0,-27-34 1 15,48 21-2-15,-16-16 1 0,7-6-1 0,3-5-9 16,9-4-10-16,1-11-20 0,8 5-29 15,-7-18-40-15,18 24-63 0,-32-40-108 0,23 24-276 16,-14 1 61-16,-13-10 261 0</inkml:trace>
  <inkml:trace contextRef="#ctx0" brushRef="#br2" timeOffset="93363.1889">24774 5659 1619 0,'-32'31'40'0,"-2"5"-17"15,4 1-32-15,2 5 30 0,5 2-30 0,2 0 7 16,5-2 5-16,3 2-8 0,3-3 1 0,6-2-23 16,-1-8-12-16,17 10-37 0,-12-41-32 0,25 63-65 15,-25-63-91-15,18 27-203 0,10 3 34 0,-28-30 344 16</inkml:trace>
  <inkml:trace contextRef="#ctx0" brushRef="#br2" timeOffset="93816.3133">24692 5285 1763 0,'0'0'24'0,"0"0"-21"16,18-35-1-16,-18 35 2 0,27-28 6 0,-27 28 3 16,35-25 1-16,-35 25-3 0,35-19-4 0,-35 19-5 15,36-18 1-15,-36 18 0 0,35-12 2 0,-35 12-1 16,29-5 1-16,-29 5-3 0,0 0 1 0,28 3 0 15,-28-3-2-15,0 0 2 0,0 0-2 0,0 0 1 16,23 25-1-16,-23-25 0 0,0 0 0 16,-7 37 1-16,7-37-2 0,-23 40 1 0,3-15-2 15,-3 0 2-15,-1-1-2 0,-5 1 2 0,3 1-3 16,-1-3 4-16,27-23-4 0,-37 44 3 0,37-44-3 16,-21 36 1-16,21-36-2 0,-2 28 1 15,2-28-7-15,0 0-2 0,41 31-9 0,-15-27-10 16,11 0-20-16,-3-15-25 0,24 18-58 15,-24-32-108-15,30 15-284 0,-7-3 2 0,-8-11 256 16</inkml:trace>
  <inkml:trace contextRef="#ctx0" brushRef="#br2" timeOffset="94175.696">24995 4826 1386 0,'0'0'42'16,"-3"44"-24"-16,3-44 23 0,24 60-5 15,-8-25 11-15,13 12-1 0,-5-3-13 0,5 9 2 16,-3 2-17-16,-1 8 2 0,-4 2-21 0,-3 4 7 15,-7 0-9-15,-6 3 15 0,-3 0-6 0,-4 4 1 16,-5-4 26-16,0 4-25 0,-5-4 19 0,-4 0-12 16,-4-3-14-16,1-2 7 0,-6-4-9 15,2-3 8-15,-9-3-11 0,-2-8 8 16,-3-3-7-16,-2-6 5 0,0-3-5 0,-2-2 3 16,2-5-7-16,0-5 0 0,6-2-12 0,1-9-4 15,32-14-25-15,-44 11-29 0,44-11-90 0,0 0-204 16,0 0-153-16,-14-32 0 0,12-3 449 0</inkml:trace>
  <inkml:trace contextRef="#ctx0" brushRef="#br2" timeOffset="95160.1663">16267 7605 1249 0,'0'0'105'0,"0"0"-44"16,-30-16-12-16,30 16 0 0,0 0-3 0,-32 0-19 15,32 0 11-15,-37 5-23 0,11-1 8 0,-1 6-6 16,-7 1-9-16,1 3 1 0,-4-2 3 16,1 8 8-16,-1-3-1 0,2 3 1 0,-1-1-8 15,8 6-2-15,1-2-5 0,27-23 2 0,-33 46-5 16,33-46 1-16,-13 36-5 0,13-36 2 0,11 32-3 16,-11-32 3-16,37 27 0 0,-10-17-2 0,4-1 0 15,5-4 2-15,1-1-2 0,-2 3 1 0,1-4 1 16,-2 4 1-16,-4 0-1 0,-4 4 2 15,-26-11-3-15,39 30 1 0,-39-30 0 0,20 37 2 16,-20-37-2-16,1 44 4 0,-11-18-5 0,-3 3 4 16,-8 1-5-16,-5-1 4 0,-4 3-5 15,-2-2 5-15,-2-2-4 0,2-3 3 0,0-4-4 16,4-2 4-16,28-19-7 0,-39 23-6 0,39-23-32 16,0 0-43-16,0 0-55 0,0 0-86 0,0 0-235 15,46-31-55-15,-28-1 219 0</inkml:trace>
  <inkml:trace contextRef="#ctx0" brushRef="#br2" timeOffset="95316.5028">16549 7911 1330 0,'-7'-33'365'0,"7"33"-346"0,0 0-25 0,0 0-2 16,28-12 4-16,-28 12-6 0,59-18-16 0,-27-3-31 15,19 17-63-15,-24-29-103 0,31 21-214 0,-12 1-61 16,-14-12 174-16</inkml:trace>
  <inkml:trace contextRef="#ctx0" brushRef="#br2" timeOffset="95472.735">16421 8267 1579 0,'0'0'31'15,"0"0"-30"-15,0 0-4 0,29-12 1 16,4-2-6-16,12-7-17 0,15-1-21 0,-2-18-57 16,33 21-104-16,-19-10-309 0,12-11 21 15,11 12 290-15</inkml:trace>
  <inkml:trace contextRef="#ctx0" brushRef="#br2" timeOffset="96973.099">18361 7462 1065 0,'0'0'250'0,"0"0"-182"0,-11-26-20 0,11 26 0 16,0 0-6-16,0 0-15 0,-35 32-17 0,35-32 0 15,-29 44 20-15,15-13-31 0,-3-1 31 0,-1 4-39 16,-2 1 8-16,4 5 4 0,-1-1-7 0,4 5 7 15,1 0-17-15,-1-7-4 0,6 7-20 0,-5-10-7 16,10 10-24-16,-7-16-14 16,16 12-29-16,-7-40-38 0,16 50-62 0,-16-50-144 15,23 24-35-15,15 1 261 0</inkml:trace>
  <inkml:trace contextRef="#ctx0" brushRef="#br2" timeOffset="97379.6304">19119 7276 1432 0,'0'0'63'16,"-34"21"-43"-16,34-21 13 0,-48 38 6 0,25-4 13 15,-10-4-3-15,4 10 2 0,-8-3-5 16,3 11-15-16,-4-2 17 0,0 7-32 0,-2-2 21 15,1 7-6-15,-2-4-9 0,4 3 4 0,1-3-11 16,4 3 2-16,8-6-10 0,6-4 2 0,5-6-7 16,10-6-1-16,6-5-1 0,6-5 0 0,-9-25-1 15,36 35 1-15,-10-25-1 0,4-4 0 0,6-6-1 16,3-2 0-16,3-7-3 0,-1-8-5 0,0-1-3 16,0-9-6-16,-6 1 3 0,-3-4-3 15,-4 0 7-15,-5-5-4 0,-5 3 7 16,-7 1-1-16,-6-1 4 0,-5 5-3 0,-5 3 0 15,-8-1-9-15,13 25-3 0,-35-40-10 0,35 40-5 16,-48-29-6-16,48 29 2 0,-53-14 0 0,28 18 2 16,-2-4 2-16,27 0-6 0,-42 14-10 0,42-14-23 15,-25 14-31-15,25-14-66 0,0 0-59 16,0 0-210-16,37 33 39 0,-37-33 339 0</inkml:trace>
  <inkml:trace contextRef="#ctx0" brushRef="#br2" timeOffset="97692.1667">19625 7573 1504 0,'-53'0'57'0,"53"0"-14"0,-51-10-11 0,51 10 27 16,-52 3-10-16,52-3-24 0,-51 21 31 0,26-3-35 15,-3 0 6-15,3 4 1 0,-1 5-7 0,4 5 6 16,1 1-3-16,5 6 5 0,0 0-13 0,7 5 1 15,2-4-9-15,7 6-4 0,4-4-4 0,5-3 0 16,5 0 0-16,7-11 0 0,4 0 0 16,3-9 0-16,1-5 0 0,2-7 0 0,3-3 0 15,3-4 0-15,2-7 0 0,0-7 0 0,2-9 0 16,0-5 0-16,-1-11 0 0,-2-5 0 16,-3 2 0-16,-5-4 0 0,-7 9 0 0,-3 0-11 15,-8 5-11-15,-7-1-11 0,-3 10-5 0,-7-9-21 16,5 32-31-16,-21-46-48 0,21 46-113 15,-29-10-269-15,29 10-27 0,-30-16 210 0</inkml:trace>
  <inkml:trace contextRef="#ctx1" brushRef="#br2">13284 13906 0,'0'0'0,"0"0"0,0 0 0,0 0 0</inkml:trace>
  <inkml:trace contextRef="#ctx0" brushRef="#br2" timeOffset="110064.4887">6054 7209 699 0,'0'0'87'0,"0"0"-5"0,-2-37-6 16,2 37-5-16,12-29 1 0,-12 29-7 0,0 0-8 16,23-28-12-16,-23 28-11 0,0 0-5 0,0 0 3 15,0 0-1-15,0 0-1 0,0 0-2 0,0 0-8 16,0 0-4-16,0 0-4 0,-1 28 0 0,-5-3-5 16,-1 2 1-16,-2-1-4 0,2 0 3 15,7-26-7-15,-10 46 1 0,10-46-4 0,-4 39-5 16,4-39-20-16,7 30-25 0,11-5-64 0,-18-25-87 15,0 0-235-15,44 24-61 0,-44-24 328 0</inkml:trace>
  <inkml:trace contextRef="#ctx0" brushRef="#br2" timeOffset="117112.1617">20049 7836 1109 0,'0'0'101'0,"0"0"-47"15,0 0-2-15,0 0 6 0,28-4 6 16,-28 4-3-16,0 0-12 0,35-26-11 0,-35 26-7 16,39-16-5-16,-14 7-5 0,-25 9-2 0,53-18-4 15,-26 8-1-15,5 5-4 0,-4-4-1 0,2 3-4 16,0 3-2-16,-1 1 0 0,-3 0-2 0,-1 4 0 16,-25-2-1-16,44 5-1 0,-44-5 0 0,34 13 2 15,-34-13 0-15,26 12 0 0,-26-12-1 16,0 0 1-16,34 23-2 0,-34-23 1 15,0 0-1-15,27 16 0 0,-27-16 0 0,0 0-3 16,26 9-4-16,-26-9-5 0,0 0-10 0,29-6-9 16,-29 6-15-16,0 0-19 0,40-7-29 0,-40 7-35 15,0 0-65-15,0 0-115 0,14-23-139 0,-14 23 80 16,0 0 369-16</inkml:trace>
  <inkml:trace contextRef="#ctx0" brushRef="#br2" timeOffset="119862.8012">21850 7408 852 0,'3'-27'23'0,"-3"27"-15"0,13-30 2 0,-13 30 21 16,7-24 21-16,-7 24 17 0,0 0 6 15,0 0-13-15,-14-25-16 0,14 25-11 0,-27-5-5 16,27 5 1-16,-41 3 9 0,41-3 6 0,-58 18 0 15,28-1-1-15,-9-6-9 0,2 10-1 16,-6-5-6-16,4 7 0 0,-2-4-7 0,4 4-1 16,0-2-7-16,5-3-1 0,2 0-9 0,30-18 2 15,-37 28-7-15,37-28 0 0,0 0-2 0,0 0 0 16,-11 30 21-16,11-30-35 0,0 0 37 16,37 21-35-16,-37-21 14 0,50 10 2 0,-20-6-1 15,4-2-1-15,1-2 1 0,2 0 1 0,4 3-1 16,0 1 1-16,-2 1-1 0,0 4 2 0,-6 3-4 15,-2 0 4-15,-5 8-3 0,-26-20 3 0,37 46-4 16,-24-18 5-16,-10 2-6 0,-1 1 6 0,-6 3-5 16,-6-2-4-16,-3 8-7 0,-8-1 5 0,-2 5-7 15,-5-5 17-15,-2-2-4 16,-4-6 6-16,0-3 3 0,1-1 6 0,3-9-1 16,3-4 6-16,2-7-3 0,25-7 1 0,-35 5 0 15,35-5-5-15,0 0-3 0,0 0-6 0,-23-35-1 16,26 10-3-16,6-5 2 0,5-7-4 0,6-7 4 15,3-3-10-15,7-1 2 0,0-1-13 0,7 3 2 16,-1-2-13-16,4 10 0 0,-6-8-14 16,9 14-1-16,-13-8-9 0,16 17-43 0,-23-18-34 15,25 27-125-15,-16-7-220 0,-9-13 51 0,17 24 308 16</inkml:trace>
  <inkml:trace contextRef="#ctx0" brushRef="#br2" timeOffset="120206.5998">22551 7291 1451 0,'0'0'49'0,"0"0"-36"0,-32 6 1 16,32-6 7-16,0 0 5 0,-35 10 2 0,35-10-1 15,-27 25-3-15,27-25 4 0,-37 39-6 0,19-13 2 16,-3-1-4-16,5 8 6 0,-5-1-4 15,5 8-10-15,-2-1 27 0,6 3-32 0,-1-5 28 16,5 4-17-16,6-6-8 0,4 0 1 0,8-5-8 16,8-1 5-16,7-10-5 0,5-5 3 15,5-9-2-15,4-7-3 0,13-5 3 0,4-7-4 16,8-9 4-16,5-5-4 0,0-10 3 0,2-5-6 16,-5-1-14-16,-3-2 24 0,-10 1-23 15,-5 2 23-15,-16 3-10 0,-11 6-6 0,-8 3 0 16,-15 6-7-16,2 25-3 0,-30-44-15 0,5 30-19 15,-16-2-17-15,4 18-27 0,-25-16-35 0,23 31-36 16,-30-24-25-16,23 18-203 0,-2 10-53 0,-15-12 157 16</inkml:trace>
  <inkml:trace contextRef="#ctx0" brushRef="#br2" timeOffset="120941.3307">16668 9086 1137 0,'0'0'53'0,"10"-33"-15"15,-10 33 3-15,-7-34 14 0,7 34-2 0,-12-28-7 16,12 28-10-16,-30-14-1 0,30 14 1 0,-57-2-1 16,22 13 1-16,-15 1 2 0,2 13 7 0,-14-1-3 15,0 10 1-15,-7 1-9 0,0 7-3 0,2 1-5 16,3 2 3-16,4-4-9 0,10 1-16 0,6-8 19 16,12-1-31-16,14-8 22 15,18-25-13-15,-9 42-4 0,9-42 3 0,32 26-3 16,-2-15 2-16,6-2 0 0,5-4 1 0,6-1 0 15,5-4 1-15,8 0-2 0,2-4 2 0,9 4 1 16,-2-2-1-16,-4 2 0 0,3 0 0 0,-12 0-1 16,-4 6 1-16,-8 1-1 0,-9 3 0 0,-10 4 0 15,-25-14 1-15,30 36-2 0,-30-36 4 0,2 51-4 16,-11-21 4-16,-7 3-5 0,-7 2 5 16,-7 2-5-16,-5 0 4 0,-8 0-4 0,-1 0 4 15,-2-3-6-15,2-4 3 0,1-4-12 0,6-8-3 16,7-3-13-16,5-11-13 0,25-4-41 0,-26-12-55 15,26 12-128-15,0 0-321 0,24-57 46 16,-1 27 314-16</inkml:trace>
  <inkml:trace contextRef="#ctx0" brushRef="#br2" timeOffset="121191.3662">17224 9410 1485 0,'-25'5'81'0,"25"-5"-61"16,0 0-3-16,34-10 10 0,-34 10-12 0,56-19 31 16,-20 6-46-16,6 3 29 0,-3-4-23 0,2 1-2 15,-2-3-3-15,-2 1-14 0,2 4-12 0,-7-10-27 16,12 17-46-16,-21-24-74 0,27 28-154 0,-15-7-207 15,-35 7 70-15,53-9 415 0</inkml:trace>
  <inkml:trace contextRef="#ctx0" brushRef="#br2" timeOffset="121347.5597">17307 9738 1734 0,'0'0'48'0,"-32"26"-27"16,32-26-7-16,0 0-1 0,0 0-6 15,46 16-3-15,-17-23-3 0,6-4-1 0,6-6 1 16,6-4-13-16,8 1-22 0,-5-11-48 0,23 18-85 16,-33-31-124-16,28 18-284 0,-1 5 56 0,-9-20 357 15</inkml:trace>
  <inkml:trace contextRef="#ctx0" brushRef="#br2" timeOffset="121925.7141">19144 9002 1070 0,'0'0'105'0,"-36"-46"-10"0,36 46-5 16,-44-44-13-16,19 33-26 0,-12-8-15 15,1 14 4-15,-11-4 2 0,-1 12-5 16,-5 1-7-16,0 12-10 0,-6 5 4 0,2 7 9 16,-3 2-1-16,5 5-1 0,4-1-14 0,5-3-3 15,3 6-8-15,8-5-1 0,7 3-5 0,8-1 4 16,10-6-5-16,8-2 4 0,11-1-3 0,-9-25 0 15,47 40-1-15,-11-22 2 0,10-6-3 0,5 1 4 16,8-6-2-16,5-2-19 0,3-3 19 16,0-2-18-16,0 2 19 0,-3-1 0 0,-5 5 1 15,-4-1 1-15,-9 4 10 0,-4 5-8 0,-8 0 11 16,-8 3-9-16,-26-17-3 0,27 37 0 0,-27-37-3 16,0 48 2-16,-13-20-4 0,-6 4 1 15,-6 1-10-15,-8 3 4 0,-8 2-4 0,-3-4 7 16,-8-1 1-16,3-1 5 0,-1-4-4 0,0-1 5 15,4-6-2-15,4-7 4 0,3-4 1 16,9-4 4-16,30-6 2 0,-37-13-4 0,37 13-1 16,-8-38-6-16,14 8-1 0,8-9-3 0,7-9 5 15,11-3-7-15,5-9 8 0,4-5-10 0,9-4-5 16,3-3 16-16,5 0-28 0,1 0 12 0,3 7-25 16,-6 0-24-16,6 19-10 0,-14-9-22 0,14 25-22 15,-26-19-40-15,20 37-51 0,-31-24-81 16,3 12-163-16,11 25 49 0,-39-1 395 15</inkml:trace>
  <inkml:trace contextRef="#ctx0" brushRef="#br2" timeOffset="122253.8599">19677 8936 900 0,'0'0'154'0,"0"0"-28"15,0 0-11-15,0 0-11 0,0-28-26 0,0 28-24 16,0 0-8-16,-27 11 2 0,27-11 2 0,-44 28 2 15,12-9-9-15,2 13 0 0,-9-2-9 0,3 9 2 16,-2 3-7-16,0 7 3 0,-1 2-8 0,4 4 3 16,0 0-9-16,3-1-11 0,7-3 16 15,9-1-22-15,3-6 2 0,12-7-3 0,4-6 0 16,10-4 0-16,-13-27 0 0,51 37 0 16,-12-27 0-16,12-8 0 0,8-4 0 0,6-10 0 15,8-11 0-15,7-9 0 0,-1-8 0 0,-1-6 0 16,-3-2 0-16,-5 1 0 0,-9-2 0 0,-8 1 0 15,-14 6 0-15,-11 1 0 0,-12 8 0 0,-11 1 0 16,-8 4 0-16,-8 3 0 0,11 25-19 0,-41-47-25 16,15 31-12-16,-13-5-22 0,5 14-22 15,-19-21-31-15,21 35-67 0,-31-39-101 0,29 30-120 16,-5 7-61-16,-11-15 258 0</inkml:trace>
  <inkml:trace contextRef="#ctx0" brushRef="#br2" timeOffset="122988.3397">20204 9363 1447 0,'0'0'61'15,"0"0"-28"-15,13-27-10 0,-13 27 1 16,0 0-2-16,25-17-11 0,-25 17-7 0,0 0 4 15,0 0 6-15,0 0 1 0,0 0-2 0,0 0-1 16,-6 31-3-16,6-31-14 0,-21 44 39 0,10-14-29 16,-6-2 33-16,3 13-10 0,-2-6-8 15,3 2 3-15,-1-2-9 0,3-3 1 0,3-2-8 16,8-30 1-16,-9 42-6 0,9-42 1 0,0 0-1 16,9 28 2-16,-9-28-2 0,0 0 2 15,31-3 0-15,-31 3 1 0,32-19 3 0,-32 19-4 16,38-41 1-16,-17 16-4 0,0-5 3 0,0-3-6 15,-1-4 6-15,-1 0-6 0,-1 0 6 0,0 0-4 16,-2 2-7-16,-2 0 27 0,-2 6-24 0,-1 3 25 16,-4 1-14-16,-7 25-4 0,12-33 3 0,-12 33-3 15,0 0 3-15,0 0 0 0,0 0 2 0,0 0-1 16,0 0-2-16,0 0-2 0,0 0-2 16,0 0 4-16,-1 40-6 0,-3-11 3 15,-1-1-3-15,1 2-12 0,1-4 24 0,3 2-19 16,0-1 21-16,1-1-8 0,6-1-3 0,-7-25 1 15,23 37-2-15,-23-37 0 0,39 23-1 0,-39-23 1 16,46 12 0-16,-21-12 1 0,4-4 0 0,-3-4-1 16,4-3-1-16,0-3 0 0,1-5 0 15,-3 3 0-15,-2-7 0 0,-26 23 0 0,41-41 0 16,-41 41 0-16,32-35 0 0,-32 35 0 0,21-30 0 16,-21 30 0-16,0 0 0 0,0 0 0 0,0 0 0 15,0 0 0-15,0 0 0 0,0 0 0 0,0 0 0 16,0 0 0-16,0 0 0 0,0 0 0 0,-12 35 0 15,1-8 0-15,-1 6 0 0,-4-1 0 16,2 5 0-16,0-4-10 0,3 3-22 16,2-6-6-16,6 0-13 0,3-30-16 0,3 54-34 15,-3-54-44-15,27 42-102 0,-27-42-210 0,26 8-65 16,8-1 146-16</inkml:trace>
  <inkml:trace contextRef="#ctx0" brushRef="#br2" timeOffset="123378.968">20920 9468 1458 0,'0'0'127'0,"-18"32"-97"16,18-32-8-16,0 0-5 0,-16 32 2 0,16-32-7 16,0 0 11-16,29 26 8 0,-5-17 6 0,3-7-4 15,10-1-7-15,2-6-5 0,11-2-3 16,-1-3-2-16,3-3-7 0,1-4-5 0,-2 4-3 15,2-1 1-15,-5-2-1 0,-5-1 1 0,-8-3-3 16,-10 5-10-16,-25 15 15 0,32-30-6 0,-32 30 33 16,9-27-13-16,-9 27 13 0,-9-26-20 0,9 26-7 15,-29-25-1-15,29 25-5 0,-51-25 3 0,17 18-2 16,-3 2 1-16,-4 0 1 0,3 5 0 0,-3 3-1 16,2 6 2-16,0 3 2 15,0 11-1-15,2 0-7 0,1 4 23 0,4 3-26 16,4 1 25-16,3 3-12 0,8-1-6 0,6-1 4 15,7-2-5-15,8 0 2 0,8-4-2 0,-12-26 2 16,43 44-3-16,-13-31 2 0,7-3-2 0,6-6-4 16,4-6-8-16,5-7-17 0,8-1-11 0,-2-10-16 15,13 6-24-15,-12-21-37 0,24 23-84 0,-35-40-163 16,19 14-189-16,-1 1 53 0,-17-20 443 16</inkml:trace>
  <inkml:trace contextRef="#ctx0" brushRef="#br2" timeOffset="123582.0743">22032 8725 1620 0,'-41'18'77'15,"13"10"-32"-15,-7 2-14 0,6 9 1 0,1 10-21 16,3 4-6-16,2 3-9 0,0 6 10 0,2-1-8 16,1 3 11-16,-1-1-10 0,3 2-11 0,3-1 24 15,0 1-25-15,1-3 21 0,2-4-11 0,6 0-53 16,-6-18-18-16,17 11-5 0,-12-21 2 0,18 13-27 15,-11-43-71-15,3 37-210 0,-3-37-115 0,0 0 130 16</inkml:trace>
  <inkml:trace contextRef="#ctx0" brushRef="#br2" timeOffset="123988.5781">21497 9370 1637 0,'25'7'134'0,"-25"-7"-92"15,0 0-18-15,0 0 2 0,0 0 1 16,43-14 5-16,-15 7-2 0,4-6 4 0,7 1-5 16,0-2-4-16,2 2-18 0,-4 1-7 0,-2 0 0 15,-1 4 0-15,-4 0 0 0,-4 4 0 0,1 1 0 16,-27 2 0-16,37 4 0 0,-37-4 0 16,0 0 0-16,27 19 0 0,-27-19 0 0,9 30 0 15,-9-30 0-15,-6 44 0 0,-1-16 0 16,-2 2 0-16,-3 3 0 0,-4 3 0 0,0 1 0 15,-3 0 0-15,-1-2 0 0,2 2 0 0,1-5 0 16,4-1 0-16,4-1 0 0,1-5 0 0,8-25 0 16,-9 44 0-16,9-44 0 0,0 0 0 0,0 0 0 15,5 25 0-15,-5-25 0 0,0 0 0 0,0 0 0 16,18-25 0-16,-18 25 0 0,30-48 0 0,-11 20 0 16,1-7 0-16,-1 1 0 0,-1-3 0 15,0 0 0-15,-4-1 0 0,-2-1 0 0,1 0 0 16,-1 4 0-16,-3 0 0 0,0 5 0 0,-4 3 0 15,-5 27 0-15,9-37 0 0,-9 37 0 0,0 0 0 16,5-33 0-16,-5 33 0 0,0 0 0 16,25-12-3-16,-25 12-54 0,36-2-23 0,-36 2-33 15,51 5-62-15,-51-5-100 0,44-14-273 0,-17 16 11 16,-27-2 279-16</inkml:trace>
  <inkml:trace contextRef="#ctx0" brushRef="#br2" timeOffset="124332.6025">22225 9495 1419 0,'-19'30'237'15,"19"-30"-179"-15,0 0-20 0,0 0-2 0,0 0-2 16,0 0-6-16,26 7 2 0,-26-7-1 16,50-20-2-16,-18 4-5 0,5-1-7 0,2-3-3 15,0-2-4-15,-2-1-11 0,0 0 23 0,-3-2-25 16,-4 4 22-16,-3 0-15 0,-27 21-1 0,33-41 1 15,-33 41 1-15,16-31 4 0,-16 31-2 0,0 0 0 16,-3-34-5-16,3 34 0 0,0 0 0 16,-38-14 0-16,38 14 0 0,-42 5 0 0,15 4 0 15,-1 4 0-15,-2 4 0 0,0 6 0 0,-2 0 0 16,0 9 0-16,2-2 0 0,0 1 0 0,2 3-2 16,5-3 4-16,3 6-2 0,8-5 0 0,5-4 0 15,3-1 0-15,6-3 0 0,-2-24-4 16,16 39-6-16,-16-39-8 0,39 23-8 0,-7-19-9 15,-1-8-9-15,14 2-9 0,-5-19-31 16,21 14-46-16,-19-35-84 0,34 22-225 0,-17-11-85 16,-3-10 59-16,14 17 465 0</inkml:trace>
  <inkml:trace contextRef="#ctx0" brushRef="#br2" timeOffset="124625.5984">23051 9093 1566 0,'0'0'176'0,"-66"34"-101"0,27-15-19 0,-5 0-14 15,3 3-11-15,0 0-10 0,6 3 2 0,5-4-1 16,5 0-1-16,25-21-7 0,-28 34-14 0,28-34 0 16,-4 26 0-16,4-26 0 0,0 0 0 15,23 30 0-15,-23-30 0 0,32 14 0 0,-32-14 0 16,41 7 0-16,-41-7 0 0,46 4 0 0,-46-4 0 16,41 3 0-16,-41-3 0 0,26 9 0 15,-26-9 0-15,0 0 0 0,0 0 0 0,16 34 0 16,-16-34 0-16,-5 31 0 0,5-31 0 0,-14 37 0 15,14-37 0-15,-29 36 0 0,29-36 0 0,-37 35 0 16,37-35 0-16,-41 38 0 0,41-38 0 0,-40 36 0 16,40-36-27-16,-27 23-22 0,27-23-24 15,0 0-53-15,0 0-97 0,0 0-377 0,0 0 29 16,0 0 194-16</inkml:trace>
  <inkml:trace contextRef="#ctx0" brushRef="#br2" timeOffset="125318.6613">23495 9363 982 0,'0'-36'170'0,"0"36"-61"0,0 0-40 0,0 0 16 16,20-37-8-16,-20 37-16 0,0 0-8 15,0 0-1-15,0 0 0 0,0 0-6 16,0 0-11-16,0 0-13 0,0 0-11 0,0 0-3 15,0 0-1-15,-36 43 5 0,36-43 2 0,-28 44-12 16,28-44 32-16,-27 49-29 0,17-26 28 0,10-23-14 0,-11 49-7 16,11-49 2-16,0 44-6 0,0-44 2 0,9 37-5 15,-9-37 0-15,19 28-4 0,-19-28 1 0,32 18-2 16,-32-18 1-16,43 4 0 0,-43-4-1 0,48-9 0 16,-24 2 1-16,-24 7 0 0,45-23 0 15,-45 23 1-15,37-30-5 0,-37 30 5 0,37-39-3 16,-37 39 2-16,42-44-1 0,-22 16-10 0,-2 2 8 15,-4-3-9-15,-2 1 24 0,-12 28-11 16,23-44 11-16,-23 44-10 0,14-37-4 0,-14 37 2 16,9-25 1-16,-9 25 0 0,0 0-2 0,0 0 0 15,0 0-1-15,0 0-1 0,0 0 2 16,-1 27-1-16,1-27 0 0,-11 49-2 0,2-19-13 16,2 2 18-16,-2-2-28 0,4 3 17 0,-1-5-14 15,6 4-6-15,-1-4-6 0,6 2-21 0,-5-30-20 16,14 51-34-16,-14-51-47 0,30 36-75 0,-30-36-165 15,0 0-96-15,50 22 126 0,-50-22 367 0</inkml:trace>
  <inkml:trace contextRef="#ctx0" brushRef="#br2" timeOffset="125865.5116">24122 9384 1127 0,'0'0'174'16,"-39"-2"-99"-16,39 2-12 0,-28 7 0 0,28-7-31 15,-25 19 5-15,25-19-15 0,-25 30 20 0,20-5 7 16,5-25-10-16,-14 42-4 0,14-42-8 16,-7 48 2-16,5-22-8 0,0 2 2 0,-2 1-8 15,3-3 3-15,-3-1-7 0,4-25 2 0,-2 42-7 16,2-42-1-16,0 32-5 0,0-32 0 0,0 0-1 16,0 0 0-16,0 0 1 0,0 0 0 0,0 0 0 15,0 0 0-15,0 0 1 0,25-16-3 16,-25 16 4-16,21-48-5 0,-8 20 6 15,1 0-5-15,-2-4 5 0,-1 0-4 0,-2 1 4 16,0-1-6-16,-2-1 5 0,0 1-5 0,-2-2-7 16,1-1 25-16,-1 0-25 0,2-4 25 0,0 2-12 15,2 2-4-15,0 2 4 0,1 6-4 0,-10 27 2 16,22-35-3-16,-22 35 3 0,0 0-1 0,24-7 0 16,-24 7 0-16,0 0-1 0,31 21 4 0,-31-21-4 15,28 26 3-15,-28-26-4 0,26 32 2 16,-26-32 0-16,20 34 1 0,-20-34-2 0,16 37-1 15,-16-37 0-15,5 38 4 0,-5-38-4 16,-2 43-10-16,2-43 25 0,-12 45-27 0,0-20 26 16,-3 1-10-16,15-26-4 0,-39 46 5 0,39-46-5 15,-49 41 4-15,21-22-3 0,-1 1 1 0,-3-1-1 16,2-1 3-16,0 1-2 0,0-1 2 0,0-1-3 16,2-1 3-16,-1 2-3 0,3 1 4 15,26-19 2-15,-43 42 4 0,43-42-2 0,-30 46 2 16,30-46-5-16,-19 49 0 0,11-19-4 0,3 2 5 15,0 3-6-15,1 4 4 0,1 3-4 0,-3 0 2 16,3 6-7-16,-6 0-1 0,2 3-21 0,-5-6-23 16,4 7-18-16,-11-23-93 0,28 31-171 0,-22-31-237 15,10-3 12-15,6-1 356 16</inkml:trace>
  <inkml:trace contextRef="#ctx0" brushRef="#br2" timeOffset="126037.3848">24547 9824 1788 0,'0'0'259'0,"-55"18"-259"16,25-18 0-16,30 0 0 0,-39-7 0 0,39 7 0 16,-26-14 0-16,26 14-4 0,0 0-53 0,0 0-38 15,-22-37-60-15,22 37-136 0,29-2-300 16,-29 2 32-16,35-14 265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0:30:59.12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95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8T00:32:27.467"/>
    </inkml:context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1716 534 490 0,'0'0'111'0,"0"0"-48"15,0 0-21-15,0 0-8 0,0 0-8 0,0 0-6 16,0 0-1-16,-10 35 2 0,10-35 3 0,-4 40 2 16,4-13 7-16,-2-1 0 0,6 9 5 0,-4-1-4 15,4 8-1-15,-3-1-16 0,5 6-1 16,-3 3-15-16,2 1 5 0,1 0 9 0,-3 2-7 16,-1-1 11-16,-2 1-26 0,-2 0 9 0,1-2-12 15,-5-3 9-15,-1-3 5 0,0-4-5 0,-2-6 1 16,6-5-11-16,-1-2-2 0,6-3-32 15,-2-25-45-15,0 0-66 0,0 0-89 0,0 0-138 16,25 3 211-16,-29-41 172 0</inkml:trace>
  <inkml:trace contextRef="#ctx0" brushRef="#br0" timeOffset="187.5691">1785 1073 955 0,'0'0'87'0,"-26"12"-34"0,26-12 11 0,0 0-18 15,0 0-8-15,-21 28-9 0,21-28-10 16,0 0 0-16,0 0 1 0,39 19-2 16,-39-19-5-16,53-8-7 0,-18-5-20 0,6-6 13 15,7-6-15-15,3-5 13 0,4-5-4 0,-2-5-26 16,6 3-28-16,-12-13-53 0,12 17-72 0,-17-9-162 16,-8-11-65-16,16 23 243 0</inkml:trace>
  <inkml:trace contextRef="#ctx0" brushRef="#br0" timeOffset="390.6308">2262 428 1066 0,'-27'16'98'15,"18"16"-27"-15,-6-4-25 0,9 16 6 16,-4-4-6-16,8 10 1 0,-3-5-15 0,5 6 0 16,-2-5-15-16,5 2 2 0,1-1-15 0,3 3 3 15,0-3-10-15,0 1 6 0,0-1 11 16,0-1-30-16,-1 2 29 0,-5-1-38 0,5 2 4 15,-8-6-2-15,9 3-26 0,-7-17-6 0,12 8-37 16,-12-37-26-16,18 41-69 0,-18-41-41 0,0 0-131 16,57 4-22-16,-47-36 372 0</inkml:trace>
  <inkml:trace contextRef="#ctx0" brushRef="#br0" timeOffset="1015.7524">2653 948 1200 0,'-56'10'92'16,"56"-10"-49"-16,-50 30-19 0,50-30 11 0,-39 32 3 16,39-32 4-16,-25 33-12 0,25-33-4 0,-23 39-7 15,23-39-20-15,-16 49 32 0,13-22-35 16,1 1 29-16,4 0-15 0,1-2-8 0,4-1 0 16,4 0-4-16,-11-25 4 0,32 44-5 0,-32-44 3 15,39 31-2-15,-39-31 0 0,48 9-1 0,-20-9 0 16,2-5 3-16,2-6-3 0,0-6 3 0,0-4-9 15,-2-4-1-15,-4-5-10 0,3 2 3 0,-10-7-5 16,4 1 7-16,-9 4 17 0,-3 0-29 16,-4 4 40-16,-7 26-29 0,-2-44 16 15,2 44 6-15,-19-39-4 0,19 39 4 0,-36-32-4 16,36 32 3-16,-46-26 0 0,22 19 9 0,24 7 4 16,-48-5 6-16,48 5 0 0,-39 1-3 0,39-1-3 15,0 0-5-15,-27 2-5 0,27-2-8 0,0 0-2 16,0 0 0-16,0 0 0 0,41-19 8 0,-11 5 3 15,6-4 4-15,8-1-1 0,0-1 0 16,6 3-5-16,-2 3 2 0,-2 7-1 0,-4 1 0 16,-5 6-2-16,-7 4-2 0,-3 5 0 0,-27-9-1 15,39 28 2-15,-39-28-3 0,25 53 5 0,-18-16-7 16,-5 7 5-16,-8 7-9 0,-1 3-10 16,-7 8 26-16,-4 0-25 0,-1-2 25 0,-2 1-7 15,1-4-9-15,1-6 8 0,-1-7-7 0,4-9 5 16,6-5-5-16,1-5 3 0,9-25-2 15,-4 24 0-15,4-24 0 0,0 0 1 0,0 0 5 16,0 0 7-16,28-42 10 0,-12 14 1 0,2-11 5 16,3-5-9-16,-1-7 7 0,3 0-5 0,-2-4 6 15,-1 2-5-15,-4 2-12 0,-2 4 16 0,-4-1-24 16,-3 4 16-16,1 5-10 0,-5 4-6 0,1 7 1 16,-4 28-2-16,0-37 1 0,0 37 0 15,0 0 1-15,0 0-2 0,0 0-2 16,0 0-5-16,0 0-18 0,0 0-13 0,0 0-15 15,0 0-6-15,0 0-14 0,26 26-11 0,1-4-28 16,-27-22-31-16,53 30-36 0,-53-30-47 0,64 10-112 16,-20 6-107-16,-18-27 225 0</inkml:trace>
  <inkml:trace contextRef="#ctx0" brushRef="#br0" timeOffset="1203.3047">3744 988 1356 0,'0'0'72'0,"-28"4"-22"0,28-4-1 0,-27 15-2 15,27-15-10-15,-26 30-6 0,8-5-10 0,4 5-20 16,-6 7 28-16,6 5-32 0,2 0 23 16,1 2-13-16,4 2-10 0,4-2 5 0,3-3-6 15,3-4 4-15,4-7-14 0,-7-30-8 16,21 46-22-16,-21-46-15 0,36 28-17 0,-36-28-30 16,42 10-79-16,-42-10-176 0,31-38-135 0,2 18 148 15,-19-34 348-15</inkml:trace>
  <inkml:trace contextRef="#ctx0" brushRef="#br0" timeOffset="1343.927">3665 645 1472 0,'-32'3'48'16,"32"-3"-32"-16,-27 11-21 0,27-11-17 16,0 0-27-16,0 0-40 0,0 0-54 0,0 0-68 15,37 0-263-15,-3 8 31 0,-34-8 344 0</inkml:trace>
  <inkml:trace contextRef="#ctx0" brushRef="#br0" timeOffset="1734.5026">4031 967 1471 0,'0'0'48'0,"-28"16"-18"0,28-16-2 16,0 0-1-16,0 0 4 15,0 0 3-15,0 0 1 0,41 9-2 0,-41-9-4 16,49-7-7-16,-17-2-6 0,3 2-6 0,3-4-1 16,1-3-4-16,-2 5 1 0,-2-1-3 0,-5 1-1 15,-1 4 2-15,-29 5 0 0,42-6-1 0,-42 6 0 16,25 2-2-16,-25-2 0 0,0 0 1 0,0 0-1 16,0 0 2-16,0 0 0 0,0 0 0 15,0 35-1-15,0-35 1 0,-28 37-7 0,28-37 4 16,-46 51-4-16,15-21 3 0,0 2-1 0,-7 7-10 15,-1-2 24-15,2 7-24 0,-2-2 26 0,6 4-6 16,1-2-4-16,2-2 8 0,5-3-7 16,7-4 2-16,6-5-7 0,5-5 0 0,7-25-4 15,1 35 1-15,-1-35-2 0,29 26 0 0,-3-19 1 16,8-8-2-16,7-5-7 0,7-13-12 16,10 3-23-16,-7-17-35 0,22 17-42 0,-23-30-75 15,29 30-144-15,-15-16-175 0,-14-6 33 0,12 18 458 16</inkml:trace>
  <inkml:trace contextRef="#ctx0" brushRef="#br0" timeOffset="2391.5995">4669 1166 1545 0,'0'0'71'16,"-43"16"-29"-16,43-16 7 0,-33 12-7 0,33-12-5 15,-27 16-10-15,27-16-3 0,-25 21-7 0,25-21-1 16,-21 26-6-16,21-26-2 0,-16 37-3 0,9-12-1 15,3 5-3-15,1 0 4 0,1 3-7 0,4-3 5 16,0-5-4-16,-2-25 2 0,14 44-4 16,-14-44 2-16,26 35-4 0,-26-35 2 0,46 30-1 15,-19-21 3-15,5-7-2 0,0-7 0 0,3-10-5 16,1-6-15-16,4 0 2 0,-2-9-6 0,0 2-2 16,-7-5 0-16,-3 1 1 0,-7-5-6 0,-1 2 14 15,-8-2-2-15,0 1 8 0,-8 1-8 0,3 0 7 16,-9 2 16-16,-1 1-27 0,-4 0 36 0,-4 6-27 15,11 26 18-15,-23-44 12 16,23 44 6-16,-30-23 9 0,30 23 4 0,-32 0-1 16,32 0-3-16,-30 17-6 0,30-17-1 0,-25 27-5 15,25-27-2-15,-16 30-7 0,16-30-1 0,-2 28-4 16,2-28 3-16,16 26-1 0,-16-26-11 0,29 23 33 16,-29-23-30-16,39 20 32 0,-15-13-15 0,-24-7-4 15,47 7 2-15,-23-4-5 0,-24-3-1 0,46 2 1 16,-46-2-2-16,41 2 0 0,-41-2 0 15,28 2-3-15,-28-2 1 0,0 0 1 0,0 0-2 16,0 0 2-16,0 0-1 0,0 0 0 0,0 0 2 16,0 0-2-16,0 0 2 0,0 0-1 0,18 26 1 15,-18-26-2-15,-9 40 1 0,2-11-4 0,-3 4 3 16,-3 4-2-16,1 2 6 0,-1-2-5 16,5-2 5-16,0-5-4 0,5-2 1 15,3-28-4-15,2 41 2 0,-2-41-3 0,0 0 1 16,17 28 0-16,-17-28 0 0,0 0 1 0,36-14 0 15,-36 14 3-15,42-42-1 0,-15 6 6 0,-1-2-5 16,1-8 6-16,0 2-2 0,-6 0 4 0,0 3-2 16,-3 2 3-16,-4 8-8 0,0-1-8 0,-5 6 7 15,-9 26-12-15,12-36 20 0,-12 36-7 0,0 0 3 16,0 0-1-16,0 0-6 0,0 0 0 16,0 0 0-16,-3 30 0 0,-2-3 0 0,-3 6 0 15,3 2 0-15,-2 2 0 0,0-5 0 16,7-2 0-16,0-4-1 0,0-26-24 0,14 41-5 15,-14-41-10-15,34 23-7 0,-6-14-14 0,-3-16-29 16,19 10-44-16,-19-38-104 0,39 3-308 0,-15-1 14 16,1-18 230-16</inkml:trace>
  <inkml:trace contextRef="#ctx0" brushRef="#br0" timeOffset="2579.0368">5900 391 1471 0,'1'30'129'0,"-38"0"-77"15,9 16-4-15,-8 3-16 0,6 14-2 0,-3 3-14 16,3 6 8-16,-2 3-10 16,9-1 11-16,5 0-13 0,7 0-10 0,6-5 16 15,5 0-26-15,7-8 19 0,6-1-13 0,4 0-31 16,1-9 6-16,7 2-16 0,-6-16-16 0,10 5-20 16,-29-42-81-16,47 53-106 0,-47-53-80 0,0 0-160 15,36 30 152-15,-36-30 354 0</inkml:trace>
  <inkml:trace contextRef="#ctx0" brushRef="#br0" timeOffset="3079.0439">5517 1062 1339 0,'-7'28'91'0,"7"-28"-61"16,2 25-3-16,-2-25 23 0,23 30-33 0,-23-30 36 15,44 26-39-15,-14-15 6 0,11-1-5 0,5-6-10 16,5-2-4-16,6-6-1 0,1-1-2 15,6-6 4-15,2 1 12 0,3-4-36 0,-2-1 27 16,2 1-46-16,-9 0 16 0,1 2 2 0,-12 1 1 16,-8 3 12-16,-11-1 1 0,-30 9 7 0,28-4 20 15,-28 4 8-15,0 0 3 0,0 0 0 0,-30-3-13 16,5 5 1-16,-3 8 7 0,-9-1 5 0,0 9 4 16,-9 1 15-16,1 7-35 15,-4 1 30-15,5 10-29 0,-1-2 11 0,5 5 6 16,1-1-9-16,7 0 2 0,5-2-10 0,8-4 0 15,6-3-7-15,10-3 0 0,4-3-5 0,-1-24 3 16,20 34-3-16,-20-34 2 0,44 21-2 0,-12-19 0 16,11-6-1-16,1-8-1 0,4-9 1 0,3-9-1 15,2-5 3-15,0-6-3 0,-5-5 4 0,-2 1-7 16,-9-1 6-16,-5-4-5 0,-7 10-9 16,-7 1 20-16,-8 4-19 0,-4 1 20 0,-4 10-7 15,-2 24-3-15,-9-41 3 0,9 41-1 0,0 0 1 16,-32-23-2-16,32 23-1 0,-36 16-1 0,36-16-1 15,-46 50 3-15,20-13 4 0,4 3-6 0,1 2 2 16,5 4-1-16,6-5-3 0,4-3 2 16,6-4-9-16,7-4-4 0,8-6-11 0,-15-24-9 15,42 34-6-15,-12-29-6 0,7 0-13 16,-3-17-29-16,19 10-36 0,-23-35-60 0,38 23-125 16,-17-23-211-16,-1-16 25 0,15 13 401 0</inkml:trace>
  <inkml:trace contextRef="#ctx0" brushRef="#br0" timeOffset="3204.0273">7007 655 1279 0,'-32'-3'395'0,"10"38"-284"16,-15-2-40-16,9 22-8 0,-4 3-19 0,2 12-2 15,-2 6-15-15,4 5-12 0,3 0-15 0,5-1 0 16,10-8 0-16,8-7 0 0,7-9 0 16,8-8-35-16,17 12-119 0,-30-60-107 0,35 67-385 15,-6-37 18-15,-1-20 306 0</inkml:trace>
  <inkml:trace contextRef="#ctx0" brushRef="#br0" timeOffset="4469.6929">17070 796 823 0,'0'0'88'0,"0"0"-17"0,9-23 6 15,-9 23-3-15,0 0-12 0,24-12-10 0,-24 12-11 16,0 0-6-16,0 0-4 0,0 0-1 0,0 0-1 16,0 0-2-16,0 0-5 0,0 0-5 0,0 0-2 15,0 0 3-15,0 0 1 0,23 53 6 16,-23-18-7-16,6 5 2 0,-6 6-11 0,1 4 4 16,-1 4-9-16,2 2-7 0,-4-1 27 15,4 3-28-15,-2-3 24 0,2 1-13 0,2 0-10 16,1-8 7-16,0-7-6 0,6-8 5 0,1-8-2 15,-12-25 6-15,27 24 3 0,-27-24 10 0,25 0 5 16,-25 0 2-16,31-28 4 0,-8-2-9 0,0-12-3 16,2-13-11-16,0-6 0 0,2-4-11 15,-3-4-8-15,1 4 21 0,-4 0-22 0,-1 3 25 16,-6 2-8-16,-3 0-8 0,-2 2 6 0,-2 3-10 16,0 4-1-16,2 4-19 0,1 12-19 0,-6-2-33 15,-4 37-33-15,10-41-60 0,-10 41-85 0,0 0-193 16,25 0-30-16,-25 0 273 0</inkml:trace>
  <inkml:trace contextRef="#ctx0" brushRef="#br0" timeOffset="5110.3174">17844 1291 1359 0,'0'0'28'0,"-15"25"-32"0,15-25 4 0,0 0 12 16,31 0 13-16,-31 0 10 0,37-16-1 0,-37 16-6 15,49-34-11-15,-19 11-6 0,2-3-6 16,-2-2 1-16,2 1 11 0,-5-1-33 0,-1 0 33 16,-4 3-27-16,-22 25 23 0,28-47 11 0,-28 47-2 15,12-37 2-15,-12 37-8 0,-7-25-2 16,7 25-4-16,0 0-2 0,-35-17-2 0,35 17-2 15,-44 5 0-15,15 7 1 0,1 4 4 0,-4 7 1 16,0 7 7-16,-1 3-3 0,1 4-11 0,2 0 26 16,5 4-30-16,4-4 25 0,3 2-15 0,5-6-8 15,6-5 3-15,7 0-5 0,0-28 3 0,18 44-4 16,-18-44 2-16,41 27-1 0,-13-20 3 16,9-5-1-16,4-4 1 0,5-7-1 0,5-3-1 15,4-4 4-15,4-5-3 0,-2 1 4 16,-1-4-5-16,-4 3 2 0,-6-1-3 0,-7 0 3 15,-4 0-2-15,-8 5 2 0,-3 1-3 0,-24 16 3 16,32-23-1-16,-32 23 1 0,0 0-1 0,0 0 3 16,0 0 2-16,0 0 1 0,0 0-1 0,0 0-4 15,0 0 0-15,-21 41-3 0,1-15 3 16,-3 7-4-16,2 3 4 0,-4 1-5 0,4-4 6 16,2-1-4-16,1-2 4 0,6-7-5 0,12-23 4 15,-16 38 0-15,16-38 3 0,0 0-1 0,-4 25 0 16,4-25-2-16,0 0 0 0,0 0 3 0,0 0 2 15,25-16 10-15,-25 16 2 0,34-35 4 0,-11 9-3 16,1-8-4-16,3-1-5 0,-1 0 1 16,1-2-6-16,-2 1-1 0,-2 3-5 15,-4 0 0-15,-1 4 0 0,-2 3-10 0,-16 26 20 16,19-42-10-16,-19 42 0 0,13-29 0 0,-13 29 0 16,0 0 0-16,0 0-3 0,14-22-21 0,-14 22-15 15,0 0-18-15,0 0-12 0,34-11-35 0,-34 11-25 16,48-7-67-16,-36-21-91 0,25 15-216 0,4 6 8 15,-13-21 355-15</inkml:trace>
  <inkml:trace contextRef="#ctx0" brushRef="#br0" timeOffset="5329.0605">19321 442 1190 0,'-36'46'183'0,"1"-30"-119"0,10 19-11 16,-10-2-1-16,10 15 6 0,-9-1-13 15,11 13 4-15,-3-3-16 0,8 6 3 0,0-1-21 16,6 1 3-16,3 4-17 0,5 0-9 0,4-2 22 16,2 0-25-16,3-3 24 0,-1-4-10 0,5-5-22 15,-2-5 5-15,2-3-15 0,-2-11-13 0,9 8-39 16,-16-42-37-16,23 55-48 0,-23-55-70 0,0 0-235 16,0 0 16-16,0 0 279 0</inkml:trace>
  <inkml:trace contextRef="#ctx0" brushRef="#br0" timeOffset="5657.4497">18860 1051 1420 0,'-32'23'174'0,"32"-23"-149"16,0 0-17-16,0 0-1 0,0 0 9 16,0 0 11-16,15 32 6 0,-15-32 5 0,40 7-2 15,-11-9-4-15,8 2-7 0,4-8-2 0,6 0-7 16,1-2-3-16,4-1-4 0,-5 1 0 0,1-1-5 15,-5 4 3-15,-6 0-3 0,-5 2 2 0,-4 1-2 16,-28 4-1-16,39-3 0 0,-39 3 0 16,0 0-1-16,0 0 1 0,27 3-1 0,-27-3 2 15,0 0 1-15,0 0 0 0,0 0 0 16,0 39-3-16,0-39 1 0,-7 42-4 0,-1-17-10 16,1 3 25-16,-2 2-25 0,1 4 23 0,-1 1-9 15,0 0-6-15,2 0 5 0,2-1-9 0,1-3-1 16,2 1-9-16,0-5-4 0,4-3-9 0,-2-24-8 15,11 37-17-15,-11-37-4 0,0 0-21 0,0 0-25 16,48 25-75-16,-48-52-137 0,16 3-205 0,10 3 45 16,-13-30 413-16</inkml:trace>
  <inkml:trace contextRef="#ctx0" brushRef="#br0" timeOffset="5798.0791">19425 778 1481 0,'-32'-22'206'0,"32"22"-126"0,-24-6-32 0,24 6-16 15,0 0-13-15,0 0-11 0,0 0-11 16,0 0-5-16,0 0-7 0,0 0-11 0,0 0-25 16,35 14-36-16,6 7-65 0,-41-21-95 0,71 0-294 15,-22 15 23-15,-8-19 293 0</inkml:trace>
  <inkml:trace contextRef="#ctx0" brushRef="#br0" timeOffset="6032.7734">20181 1147 1218 0,'-42'8'196'0,"12"-15"-150"16,30 7 2-16,-50-1 15 0,50 1-8 0,-48 8 6 16,48-8-25-16,-54 20 10 0,23 1-1 0,-2-4-10 15,4 12 4-15,-2-1-9 0,4 4-1 0,0-1-11 16,8-1-4-16,3 0-10 0,7-5-1 15,9-25-6-15,2 44 2 0,-2-44-3 0,26 33 1 16,-1-19-5-16,9-8-8 0,14-5-14 0,1-9-19 16,22 1-37-16,-7-23-53 0,30 30-124 0,-30-27-225 15,12 6-57-15,5 9 195 0</inkml:trace>
  <inkml:trace contextRef="#ctx0" brushRef="#br0" timeOffset="6393.1486">20723 1106 1381 0,'-26'11'216'16,"-10"-18"-147"-16,36 7-15 0,-51 0-1 0,51 0-13 16,-46 5-11-16,46-5-5 0,-51 16 1 0,26-2-18 15,-5 2 27-15,30-16-29 0,-50 49 23 0,29-19-11 16,-2 2-5-16,2 1 4 0,3 2-7 16,5-3 2-16,6-2-6 0,4-5-1 0,3-25-4 15,7 44 2-15,-7-44-3 0,21 33 2 16,-21-33-1-16,32 21 2 0,-32-21-1 0,44 5 0 15,-15-12 0-15,6-5-1 0,2-6 1 0,4-8-2 16,2-2 1-16,-1-9-2 0,-5 2 5 0,-1-6-6 16,-4 6 5-16,-8-2-5 0,-4 4 4 0,-2 4-3 15,-8 5-9-15,-10 24 23 0,11-37-23 16,-11 37 23-16,0 0-9 0,0 0-3 0,0 0 0 16,0 0 0-16,-30-9 0 0,30 9-10 0,-27 35 20 15,11-7-20-15,0 4 20 0,4 1-10 0,-1 3-1 16,5-3-2-16,6 1-10 0,4-8-5 0,6 0-14 15,-8-26-7-15,31 34-7 0,-31-34-7 0,51 16-20 16,-26-23-24-16,21 10-40 0,-23-34-70 16,32 20-161-16,-13-17-132 0,-8-20 41 0,19 18 459 15</inkml:trace>
  <inkml:trace contextRef="#ctx0" brushRef="#br0" timeOffset="6565.0245">21441 407 1345 0,'-29'28'284'0,"1"-14"-208"15,9 20-23-15,-12 6-10 0,7 16 2 16,-8 6-13-16,0 17 11 0,-2-3-14 0,6 12 5 16,0-2-20-16,8-1-11 0,6-4 11 0,5-4-27 15,7-8 13-15,6-5-18 0,10-5-42 0,-3-9-17 16,13 4-41-16,-17-25-42 0,29 25-124 0,-24-24-271 16,-12-30 32-16,36 49 317 0</inkml:trace>
  <inkml:trace contextRef="#ctx0" brushRef="#br1" timeOffset="10584.9234">698 2013 484 0,'25'-23'128'0,"-25"23"-76"0,0 0-8 15,0 0-14-15,0 0-2 0,0 0-13 0,0 0-4 16,25 14 5-16,-25-14-10 0,0 0 5 0,21 37-12 15,-21-37 1-15,14 28-4 0,-14-28-8 0,16 36-2 16,-16-36-2-16,25 31-6 0,-25-31 17 0,35 27-6 16,-35-27 9-16,41 17 0 0,-14-11 2 0,3-1 5 15,1-2 6-15,5 1 3 0,1-4 3 16,4 0-3-16,1 0-3 0,4-2-3 16,2 2 0-16,0 2-2 0,5-2 0 0,-1 2-2 15,2-2-1-15,3 0-2 0,2 2-1 0,-1-2-3 16,4 1 1-16,2 1-1 0,1-2 3 0,6 2 2 15,0-2 7-15,5-2 2 0,0-1 3 0,4-1 0 16,1-1 0-16,4-1-3 0,2-1 1 0,4 2-2 16,-1-2 4-16,2 2-3 0,2-2 2 0,1 0-2 15,-1 1-4-15,0 3-1 0,0-1-3 16,0 1 0-16,2 1 0 0,-1 0 0 0,-1 2 0 16,5 0 0-16,-1 0-1 0,4 0-1 0,-1 2 1 15,6 0 0-15,-3 0 1 0,2-1-1 16,4 1 0-16,2-2 0 0,3 0 0 0,4 0 0 15,-1-2-1-15,4-1 1 0,1 1 3 0,2-1 16 16,3-1-17-16,-1 2 16 0,4-1-18 16,-1 1 0-16,1 0-1 0,-2 0 0 0,4 2 1 15,-6 0-1-15,4 2 0 0,1 2 1 0,-7 1-3 16,6 0-16-16,-3 1 17 0,-2 1-18 0,3 0 18 16,0 0-1-16,6-4 0 0,1 3 0 0,0-3-1 15,4-1 1-15,0 1 0 0,2-1 1 0,5 0 1 16,0 0-1-16,0-2 1 0,2 0 2 0,3 0 7 15,-1 1 4-15,1-1 3 0,6 2-2 16,-6-2-5-16,2 4-4 0,-4-1-4 16,5 2-1-16,-1 1-2 0,5-1 0 0,-5 2-2 0,4 2 1 15,1-2 0-15,-1 3 0 0,3 1 0 0,4-2 1 16,-2 1-2-16,1-3 1 0,8 2 0 0,0-2 1 16,3-3-1-16,6 1 2 0,1-1 1 0,1-4-1 15,3 3 2-15,5-3-1 0,-2 4 0 16,1-4 0-16,5 0 0 0,0-4 9 0,1 1 7 15,6 3 1-15,0-4 1 0,2 4-7 0,-1 0-6 16,6-3-3-16,0 3-1 0,4-2 0 16,-2 2 0-16,-1 2 0 0,-1-2 2 0,2 0 0 15,-2 3 0-15,4 1 1 0,-1-4 0 0,1 0 1 16,3-4 0-16,5 1-1 0,4 1 0 0,7-3 0 16,4-2 1-16,3-1-2 0,1 0 0 15,5-3-4-15,3 1 2 0,0-1-2 0,5-3 2 16,-1 2-3-16,-5-3 4 0,1 1 1 0,-1-1 12 15,-1 2 0-15,-4-1 3 0,3 2 12 0,3-1-21 16,-6 3 11-16,-1 1-16 0,-2 4 1 0,-3 0-5 16,-2 5 4-16,-8-4-3 0,-1 8 3 0,-10-1-2 15,-1 1 1-15,-5-1 0 0,3 1 0 0,-3-1 0 16,6 1 1-16,-3-3-2 16,6 1-1-16,-2-2 0 0,6-5-16 0,4 5-22 0,-8-12-51 15,16 15-114-15,-18-5-262 0,-12-17 33 0,5 19 210 16</inkml:trace>
  <inkml:trace contextRef="#ctx0" brushRef="#br1" timeOffset="12386.5727">12677 269 453 0,'0'0'124'0,"0"0"-54"0,-24-7-6 15,24 7-7-15,0 0-5 0,0 0 2 0,0 0-3 16,0 0-5-16,0 0-3 0,0 0-8 0,0 0-8 16,0 0-9-16,0 0-6 0,3-26-5 0,-3 26-4 15,0 0-2-15,0 0 0 0,0 0-2 0,0 0 1 16,0 0 0-16,0 0-1 0,0 0 0 0,0 0 0 16,0 0-1-16,0 0 0 0,0 0-3 0,0 0 0 15,0 0 2-15,0 0 2 0,0 0 2 16,0 0 2-16,0 0-2 0,0 0 1 0,0 0-1 15,0 0 0-15,0 0 0 0,0 0-1 16,18 26 0-16,-18-26 1 0,0 0-1 0,0 0-1 16,0 0 1-16,0 0 0 0,0 0 1 0,0 0 0 15,0 0 2-15,0 0-2 0,0 0 2 0,0 0 2 16,0 0 3-16,0 0 3 0,0 0 0 0,0 0 0 16,0 0-3-16,0 0-16 0,0 0 14 15,2 29-15-15,-2-29 14 0,-6 26 2 0,6-26-3 16,-7 35 3-16,7-35-3 0,-10 42 5 0,10-42-3 15,-7 48 3-15,5-22-5 0,0-1 2 0,2 3-6 16,4 0 4-16,-1 2-5 0,2 0 4 0,1 2-6 16,-1 5 6-16,2 0-7 0,-2 4 7 0,3-1-6 15,-1 2 6-15,-2 2-7 16,0 2 7-16,-1 3-7 0,-1 1 6 0,1 6 12 16,-1 0-28-16,1 4 28 0,-2 2-26 0,-2 3 10 15,0 4 19-15,-2-2-6 0,2 7 15 0,-2-2-11 16,2 4 2-16,-2-2-17 0,2 1 9 0,0 1-13 15,2 0 13-15,-2 1 7 0,2 3-25 0,0-1 23 16,0 7-23-16,-2-1 3 0,0 3 13 0,-4 0-12 16,-1 0 13-16,-1-2-5 0,1 6 20 15,-4-1 6-15,2 6-22 0,-2-3 15 0,-1 4-23 16,3-1 3-16,-1 2 17 0,1-1-18 0,0 3 11 16,-3-3-18-16,3 3-1 0,-2 1 22 15,3 2-20-15,1 0 22 0,2 3-6 0,1-1-19 16,-2 1 18-16,1 2-19 0,3-1 18 0,-4-1 2 15,4 1-20-15,-3 1 21 0,1 0-21 0,-2 6 1 16,-1-3 18-16,1 8-20 0,1-4 18 16,-2 4 3-16,-1 2-18 0,-3-4 19 0,1 3-18 15,-3-3-3-15,0 2 20 0,-1 0-14 0,0-1 5 16,-4 3 23-16,5 1-16 0,-3-1 14 0,3 1-3 16,1-3-21-16,1 1 18 0,2-3-20 0,1 2 2 15,4 2 17-15,1-1-19 0,1 1 18 0,1-1-3 16,1-1-21-16,2-2 18 0,-1 0-1 15,1 2-16-15,1 0 18 0,1-1-18 0,-1-1 0 16,0 0 18-16,-1 2-19 0,-1 0 17 16,1 1 0-16,-2 4-16 0,-1-1 17 0,-1 4-14 15,-1-3-4-15,-1 0 19 0,0 6-20 0,0-6 2 16,0 2 18-16,2 1-15 0,0-3 15 0,0 9 2 16,0-2-15-16,2 0 20 0,-2-2 4 0,2 1-17 15,-4-4 10-15,2 5-16 0,0-2-7 16,-2 0 19-16,2 4-22 0,4-2 3 0,-2 2 16 15,0 0-15-15,1 3 17 0,-3 4 2 0,4 0-23 16,1 4 23-16,4 3-7 0,1 1-11 0,1 6 12 16,0 6-11-16,3-3-7 0,2 4 7 0,0 5 9 15,3 2-8-15,2 4 9 0,-1 8 10 16,5 4-14-16,0 2-5 0,1-2 8 0,-3 7-13 16,0 3-19-16,-3 1 3 0,-3 10-7 15,-2-9-8-15,0 16 2 0,-9-10 8 0,6 12-18 16,-14-16-3-16,4 2 14 0,-16-8 3 0,5-2 9 15,-10-7-10-15,6 0-15 0,-15-15-36 0,14 2-43 16,-11-24-36-16,9-14-178 0,18 7-19 0,-25-53 267 16</inkml:trace>
  <inkml:trace contextRef="#ctx0" brushRef="#br2" timeOffset="18112.2272">950 2693 533 0,'0'0'86'16,"0"0"-1"-16,0 0-7 0,0 0 7 15,3-35 1-15,-3 35-1 0,0 0-10 0,0 0-8 16,-9-25-4-16,9 25-7 0,0 0-9 0,0 0-5 15,0 0-7-15,-23-26-7 0,23 26-3 0,0 0-6 16,-32-16-1-16,32 16-3 0,-32 0-2 0,32 0-3 16,-47 16-2-16,17-1 2 0,-8 5 1 0,-1 6 7 15,-5 4-2-15,2 5 6 0,-3 1-8 16,6 1 2-16,0 0-9 0,7-2 2 0,6-3-9 16,6-4 5-16,20-28 11 0,-23 37-32 15,23-37 30-15,4 28-33 0,-4-28 16 0,30 25 3 16,-7-17-1-16,7-1 2 0,4-3-1 0,7-4-1 15,3-4 1-15,4-1-4 0,3-2 1 0,0 0-1 16,1 2 2-16,-4 1 2 0,-8 6-1 0,-6 1-3 16,-7 6-2-16,-27-9 0 0,28 28 0 0,-28-28 4 15,0 52 0-15,-13-15 6 0,-6 3-5 16,-11 4 7-16,-7 4-7 0,-6-1 6 0,-3-3-6 16,-2 0 9-16,2-5-7 0,6-4 5 0,4-7-5 15,8-8-1-15,28-20-8 0,-30 12-29 0,30-12-41 16,0 0-33-16,0 0-54 0,26-19-59 15,3-1-250-15,8 10 20 0,-12-25 340 0</inkml:trace>
  <inkml:trace contextRef="#ctx0" brushRef="#br2" timeOffset="18643.496">604 3887 708 0,'0'0'100'0,"14"-37"3"0,-14 37 11 15,0 0-3-15,0 0 13 0,0 0-33 0,0 0-7 16,0 0-28-16,0 0-20 0,0 0-13 0,0 0-8 16,-24 9-2-16,24-9 4 0,-23 33 17 0,12-6-29 15,-5-3 33-15,4 10-33 0,1-8 12 16,-1 2-2-16,1 4-7 0,6 0 2 0,-2-2-6 16,5-2 5-16,2-5-7 0,0-23 1 15,7 39-4-15,-7-39 2 0,23 33-4 0,-23-33 2 16,37 25-1-16,-12-16 2 0,1-8-2 0,3-2 3 15,3-8 1-15,3-5-1 0,-3-4 3 0,3-5-4 16,-1-2 2-16,-2-1-3 0,0-4 3 0,-4-3-2 16,-3 3 3-16,-4-2-4 0,-3 2 4 0,-4 4-3 15,-14 26 5-15,19-43-1 0,-19 43 7 0,6-26 0 16,-6 26-12-16,0 0 16 0,0 0-20 16,0 0 12-16,0 0 10 0,0 0-17 0,-29 25 11 15,19 3-11-15,-6 11-3 0,0 8 7 0,-2 4-7 16,2-2 7-16,0 1-8 0,6-4 5 15,4 1-13-15,3-8-1 0,10 3-20 0,0-12-16 16,13 5-34-16,-20-35-27 0,49 51-71 0,-49-51-92 16,44 9-234-16,-1 2 19 0,-11-25 411 0</inkml:trace>
  <inkml:trace contextRef="#ctx0" brushRef="#br2" timeOffset="19127.8643">532 5215 919 0,'0'0'36'0,"12"-39"-20"16,0 9 18-16,8 6 13 0,-4-10 18 0,9 8 1 16,-11-6-3-16,-14 32-17 0,35-48-2 0,-35 48-17 15,27-33-10-15,-27 33-6 0,0 0-1 0,0 0 4 16,0 0 5-16,0 0 2 0,0 0-2 16,0 0-2-16,0 0-9 0,12 49 0 0,-19-15-3 15,0 8 2-15,-2 0-6 0,2 6 19 0,0-1-8 16,3 1 11-16,-3-8-9 0,6 1-4 15,2-4-11-15,3-4 5 0,5-3-3 0,3-7 5 16,-12-23-2-16,34 32 1 0,-34-32-3 0,42 14 2 16,-15-14 0-16,3-3 3 0,2-12 4 0,3 0 1 15,-1-12 4-15,0-1-7 0,-3-9 1 0,-2 4-6 16,-4-6 7-16,-2 0-2 0,-9-1 8 0,-2 4-4 16,-7-1 1-16,-3 7-6 0,-4-1 1 15,-3 1-7-15,-4 0 2 0,0 0-6 0,1 2 4 16,-1 0-4-16,0 1 5 0,4 2-5 15,5 25-3-15,-4-44-13 0,4 44-19 0,7-35-9 16,-7 35-55-16,21-24-53 0,17 34-206 0,-10-10-192 16,-3-5 43-16,15 21 509 0</inkml:trace>
  <inkml:trace contextRef="#ctx0" brushRef="#br2" timeOffset="19692.258">1127 6037 717 0,'-32'-8'234'0,"32"8"-127"0,0 0-21 16,-29-39 0-16,29 39-13 0,0 0-9 0,0 0-9 16,-24-34-8-16,24 34-3 0,0 0-7 0,0 0-11 15,-34-3-12-15,34 3-4 0,-27 14-6 0,27-14 3 16,-31 33 0-16,11-8 9 0,-3 3 1 0,0 8 10 15,-4 2-5-15,6 6 4 16,-2-1-9-16,5 6 2 0,1-9-7 0,3 1 2 16,6-6-8-16,3-3 1 0,5-2-6 0,5-6 1 15,-5-24-5-15,25 39 4 0,-25-39-4 0,45 27 3 16,-14-22-1-16,5-5 2 0,6-9 1 0,3-5-2 16,2-9 4-16,5-5-4 0,-1-9 4 0,-1-2-5 15,-8-5 6-15,-6 0-6 0,-3 0 6 16,-8 0-6-16,-5 4 7 0,-4 4-2 0,-9 3 7 15,-2 6 0-15,-5 27 4 0,-9-40-3 0,9 40-2 16,-25-21-3-16,25 21-2 0,-26-4-3 0,26 4-2 16,-37 21-1-16,14 4-2 0,-2 12 3 0,2 9-4 15,0 8 6-15,0 6-10 0,3 4-1 0,6 1-17 16,2-5-4-16,10 5-36 0,-3-16-26 16,26 20-78-16,-25-37-141 0,22 13-249 15,12-2 34-15,-30-43 432 0</inkml:trace>
  <inkml:trace contextRef="#ctx0" brushRef="#br2" timeOffset="20114.1148">1341 7036 625 0,'-4'-33'175'0,"4"33"-66"0,0 0-18 0,0 0-10 15,-37 3-13-15,37-3-7 0,-32 27-12 0,18 2 0 16,-9-4-2-16,5 14 8 16,-8-4-8-16,6 11 4 0,-6-2-10 0,5 11 2 15,-4-3-13-15,5 8 3 0,1 0 7 0,5 4-29 16,-2-6 21-16,5 3-30 0,2-4 2 0,6-5 4 16,3-2-10-16,5-8 4 0,4-1-5 0,5-10 4 15,4-1-5-15,3-5 3 0,6-6-12 0,-1-10-23 16,10 7-8-16,-8-18-14 0,13 6-25 0,-17-25-22 15,21 21-88-15,-33-36-118 0,6 3-185 16,-18 33 91-16,21-67 405 0</inkml:trace>
  <inkml:trace contextRef="#ctx0" brushRef="#br2" timeOffset="20270.4476">896 7614 1378 0,'0'0'130'15,"-49"24"-32"-15,49-24-25 0,0 0-32 16,-25 22-19-16,25-22-16 0,0 0-7 0,0 0-3 15,39 19 3-15,-12-16-1 0,6-4 0 0,10-6-2 16,5-7-11-16,14-1-22 0,-6-13-24 0,22 18-74 16,-25-34-122-16,15 21-292 0,4 3 12 0,-13-17 395 15</inkml:trace>
  <inkml:trace contextRef="#ctx0" brushRef="#br2" timeOffset="21239.4971">13535 2799 767 0,'0'0'278'0,"0"0"-178"0,0 0-36 0,-6-27 0 15,6 27-3-15,0 0-6 0,-30-17-17 0,30 17-11 16,-26-4-7-16,26 4-3 0,-34 0-1 0,34 0 0 16,-37 4 4-16,37-4 3 0,-43 15 2 15,43-15 3-15,-47 25-3 0,47-25 3 0,-48 32-3 16,48-32 1-16,-43 42-4 0,43-42-1 16,-39 41-8-16,39-41 0 0,-26 38-8 0,26-38 0 15,-11 23-6-15,11-23-17 0,0 0 31 0,12 39-31 16,-12-39 33-16,34 23-15 0,-9-14-1 0,3-4 1 15,4-2-2-15,5 1 1 0,0-1 1 0,2-3 0 16,-1 4 1-16,-5 1 0 0,-3 1-1 0,-5-1 0 16,-25-5-2-16,30 14 2 0,-30-14 0 15,0 0 2-15,11 28 0 0,-11-28 1 0,-11 34-2 16,11-34 2-16,-33 44-4 0,33-44 3 0,-53 47-4 16,19-24 4-16,0 0-3 0,1 0-2 15,1 0-7-15,3-6-4 0,29-17-15 0,-42 34-11 16,42-34-23-16,-25 23-26 0,30 3-54 0,-5-26-65 15,0 0-108-15,15 42-174 0,-15-42 96 0,24 30 394 16</inkml:trace>
  <inkml:trace contextRef="#ctx0" brushRef="#br2" timeOffset="21723.8907">13226 3931 1170 0,'-15'-35'59'0,"15"35"-31"0,0 0-14 0,0 0 32 15,-25-30-16-15,25 30 15 0,0 0-7 0,0 0-6 16,-34 14 15-16,34-14-25 0,-21 26 19 16,21-26-30-16,-28 43 16 0,15-12-9 0,-1-6 7 15,5 5 1-15,-3-4-9 0,6 4 0 0,3-3-9 16,5-3 0-16,-2-24-6 0,12 37 0 0,-12-37-3 16,27 32 2-16,-27-32-2 0,42 19 3 15,-15-17-1-15,3-2 1 0,3-7 2 0,3-3-1 16,3-6 3-16,0-4-3 0,0-1 2 0,-2-3-4 15,-2-3 3-15,-3 1-4 0,-5-1 4 0,-2 1-2 16,-4 3 5-16,-21 23-2 0,33-46 3 0,-33 46-4 16,20-44-20-16,-20 44 31 0,4-39-32 0,-4 39 31 15,0 0-10-15,-9-24-1 0,9 24 1 16,0 0-1-16,0 0-4 0,-25 5 0 0,25-5-3 16,-21 34-12-16,10-5 31 0,0 7-30 15,1 8 19-15,-3-6-25 0,8 15-37 0,-9-14-31 16,21 24-65-16,-23-27-65 0,34 25-148 0,-11-3-131 15,-11-19 120-15,25 25 378 0</inkml:trace>
  <inkml:trace contextRef="#ctx0" brushRef="#br2" timeOffset="22239.5089">13049 5352 1101 0,'0'0'107'0,"-3"-37"-76"0,13 13 5 0,-10 24 3 16,38-51 9-16,-12 29-8 0,-5-4-7 0,4 5-8 16,-25 21-5-16,43-35-11 0,-43 35-4 15,30-20-3-15,-30 20-1 0,0 0 1 0,0 0 3 16,25-5 2-16,-25 5 7 0,0 0 8 0,0 0 3 16,0 42 7-16,0-42-9 0,-6 51 3 0,-1-22-6 15,6 4 1-15,-7 0-4 0,7 3 1 16,-5-3-9-16,6-1 1 0,0 0-9 0,6-1 5 15,3-1-7-15,3-3 3 0,-12-27-3 0,32 37 2 16,-32-37-2-16,49 23 3 0,-19-18-3 0,2-7 2 16,0-5 0-16,2-7 1 0,-4-5 6 0,0-4 1 15,-2-7 6-15,1-4-4 0,-4-1 5 0,-2-2-10 16,-6-3 4-16,-3-1-9 0,-5-1 2 0,-3 1-5 16,-3 2 1-16,-1 4-8 15,0 4-3-15,-6-3-17 0,4 9-16 0,-10-6-24 16,10 31-18-16,-15-44-35 0,15 44-49 0,-10-25-77 15,10 25-258-15,0 0 60 0,0 0 355 0</inkml:trace>
  <inkml:trace contextRef="#ctx0" brushRef="#br2" timeOffset="22755.1531">13620 5937 1102 0,'0'0'76'0,"-20"-30"-24"16,20 30 0-16,-26-10 5 16,26 10-14-16,-30 3-17 0,30-3-5 0,-45 18-5 15,45-18 6-15,-51 35 1 0,26-9 6 0,-5-3 3 16,5 9 6-16,-5-4-5 0,7 11 4 0,-2-6-8 16,8 10 3-16,-1-10-8 0,9 6 0 0,2-13-11 15,3 1-2-15,4-27-9 0,11 37 1 0,-11-37-2 16,30 26 3-16,-30-26-2 0,51 14 2 15,-17-14 0-15,5-5-2 0,4-7 2 0,1-3-2 16,5-6 3-16,-1-3-5 0,0-5 4 0,-4 0-4 16,-6-5 4-16,-7 6-4 0,-6-2 2 0,-4 4-1 15,-21 26 4-15,27-45-1 0,-27 45 5 0,5-31-3 16,-5 31 1-16,0 0-3 0,0 0-2 0,-26-25-1 16,26 25-2-16,-30 12-2 0,30-12-1 15,-43 43 2-15,18-10-7 0,1 9 3 16,1 8-10-16,-2-1 1 0,4 4-12 0,-3-6-5 15,12 8-28-15,-4-11-16 0,20 16-53 0,-18-27-55 16,37 26-109-16,-15-14-212 0,-1-16 48 0,24 22 403 16</inkml:trace>
  <inkml:trace contextRef="#ctx0" brushRef="#br2" timeOffset="23098.8962">13747 6737 1276 0,'-10'-36'78'16,"10"36"-27"-16,0 0 0 0,0 0-6 0,-36 6-22 15,36-6-13-15,-37 40-3 0,16-6 10 0,-8 1 1 16,5 14 13-16,-7-1-8 0,7 10 8 16,-5-2-9-16,6 6 7 0,-1-2-13 15,2 1 4-15,5-1-12 0,2-2 7 0,3-3-12 16,5-4 6-16,5-5-10 0,2-4-11 0,7-7 27 16,4-1-31-16,5-6 28 0,-16-28-20 0,39 37-14 15,-39-37-12-15,51 9-18 0,-26-20-17 0,16 8-25 16,-18-27-56-16,24 23-150 0,-11-14-209 0,-15-16 37 15,15 23 402-15</inkml:trace>
  <inkml:trace contextRef="#ctx0" brushRef="#br2" timeOffset="23255.2124">13466 7313 1311 0,'-31'30'253'0,"-11"-23"-146"16,42-7-23-16,-46 28-23 0,46-28-22 0,0 0-21 15,0 0-12-15,0 0-7 0,0 0-2 0,0 0 3 16,37 10-1-16,0-22 1 0,8-9-8 15,13-4-16-15,2-12-47 0,22 18-83 0,-27-32-158 16,15 23-269-16,-2 6 29 0,-15-15 381 0</inkml:trace>
  <inkml:trace contextRef="#ctx0" brushRef="#br2" timeOffset="23927.0385">1874 7876 1033 0,'0'0'352'0,"0"0"-317"0,0 0-31 16,0 0-3-16,25 2 3 15,-25-2-1-15,30-5 1 0,-30 5-2 0,39-7-3 16,-39 7 1-16,51-15-1 0,-19 7 0 0,4-5-6 16,4 3-8-16,-3-6-11 0,8 5-15 0,-10-6-20 15,11 11-21-15,-14-15-24 0,14 18-51 0,-16-15-74 16,-10-6-197-16,20 25 148 0,-36-29 280 0</inkml:trace>
  <inkml:trace contextRef="#ctx0" brushRef="#br2" timeOffset="24130.1404">1878 7660 1466 0,'0'0'83'0,"-11"24"-66"0,11-24-17 16,0 0-6-16,0 0 0 0,0 0 1 15,25-2 5-15,0-1 1 0,6-8-1 0,10-8 3 16,9-4-6-16,6-3 4 0,5-8-9 0,6 8-60 15,-10-17-16-15,21 28-105 0,-27-26-84 0,11 8-202 16,5 19 22-16,-26-22 453 0</inkml:trace>
  <inkml:trace contextRef="#ctx0" brushRef="#br2" timeOffset="24536.958">1807 6606 1304 0,'0'0'70'0,"0"0"-57"15,0 0-13-15,0 0-4 0,25-5 4 0,-25 5 2 16,33-12-1-16,-33 12-1 0,52-23-3 0,-17 7-12 16,-1-9-23-16,12 9-29 0,-13-15-53 0,13 20-62 15,-16-12-148-15,-8-7-93 0,18 27 216 16</inkml:trace>
  <inkml:trace contextRef="#ctx0" brushRef="#br2" timeOffset="24724.5421">1874 6282 1208 0,'-21'44'348'0,"-6"-37"-294"15,27-7-26-15,0 0-17 0,0 0-6 0,0 0-6 16,0 0-1-16,0 0 2 0,29 16-1 16,-3-21 1-16,6-6-1 0,10-1-12 0,1-13-31 15,14 11-46-15,-20-23-90 0,30 28-164 0,-15-13-185 16,-14-8 81-16,17 24 448 0</inkml:trace>
  <inkml:trace contextRef="#ctx0" brushRef="#br2" timeOffset="25115.179">1601 5423 935 0,'0'0'213'0,"0"0"-141"0,0 0-40 0,0 0-9 0,-1-27-3 16,1 27 0-16,0 0-2 0,24-21-4 16,-24 21-4-16,30-21-4 0,-30 21 2 0,43-26-5 15,-18 13-1-15,1-3-2 0,6 1 1 0,0-3-3 16,3 0-3-16,-1-3-22 0,7 9-42 15,-15-14-63-15,20 20-107 0,-15 3-212 0,-10-25 15 16,18 28 421-16</inkml:trace>
  <inkml:trace contextRef="#ctx0" brushRef="#br2" timeOffset="25302.8991">1630 5145 1503 0,'0'0'81'0,"-41"31"-49"0,41-31-15 0,0 0-14 16,0 0-2-16,-7 25-3 0,7-25-1 0,0 0 2 16,44 5 0-16,-19-8 0 0,5-8-5 0,11 2-24 15,-6-14-43-15,22 16-94 0,-27-28-163 0,16 9-208 16,5 6 54-16,-15-22 484 0</inkml:trace>
  <inkml:trace contextRef="#ctx0" brushRef="#br2" timeOffset="25662.2517">1465 4274 1244 0,'-14'25'45'0,"14"-25"-29"0,0 0-7 0,0 0-1 15,28 14 0-15,-28-14 1 0,28-5-4 16,-28 5-3-16,43-18 0 0,-15 4-3 0,8-3 2 16,1-3-12-16,5 4-24 0,-4-7-34 0,6 9-41 15,-16-12-43-15,15 15-53 0,-15-1-110 0,-12-18-71 16,23 30 327-16</inkml:trace>
  <inkml:trace contextRef="#ctx0" brushRef="#br2" timeOffset="25849.7576">1495 4031 1309 0,'-27'23'171'0,"3"-10"-125"0,24-13-20 0,0 0-10 16,-25 30-5-16,25-30-8 0,0 0-4 0,0 0-3 16,28 10 1-16,-28-10 1 0,46-7-5 0,-12-2-16 15,0-8-29-15,17 8-49 0,-16-25-73 16,29 27-143-16,-4-10-164 0,-17-17 65 0,19 27 416 15</inkml:trace>
  <inkml:trace contextRef="#ctx0" brushRef="#br2" timeOffset="26271.5845">1391 3216 1133 0,'0'0'223'0,"0"0"-140"0,-25-7-40 16,25 7-16-16,0 0-18 0,0 0-8 0,0 0-3 15,0 0 0-15,0 0 0 0,30 16 1 16,-30-16 0-16,32-2 1 0,-32 2-1 0,51-11-2 15,-19 1-5-15,0-2-12 0,5 3-11 16,-5-9-19-16,9 11-17 0,-15-16-20 0,15 20-26 16,-18-22-31-16,14 20-78 0,-9 5-161 0,-17-28 2 15,25 31 381-15</inkml:trace>
  <inkml:trace contextRef="#ctx0" brushRef="#br2" timeOffset="26443.5189">1447 3015 1586 0,'0'0'60'0,"-25"18"-28"16,25-18-17-16,0 0-11 0,0 0-5 15,0 0 0-15,0 0-2 0,25 21 2 0,-25-21 0 16,43-4-1-16,-11 1-9 0,-1-13-32 0,23 11-53 16,-19-29-113-16,34 13-349 0,-3 4 18 15,-6-19 310-15</inkml:trace>
  <inkml:trace contextRef="#ctx0" brushRef="#br2" timeOffset="27334.066">14271 7431 824 0,'0'0'280'0,"0"0"-178"0,0 0-32 0,0 0-12 16,0 0-17-16,0 0-12 0,0 0 6 0,0 0 0 16,0 0-2-16,25-20-1 0,-25 20-16 0,25-3-8 15,-25 3-3-15,41-4-4 0,-15-1 0 16,1 1-1-16,3-1 2 0,2-2-2 0,0 0 1 16,0-2-10-16,1 6-16 0,-4-10-24 0,8 17-48 15,-37-4-70-15,55-16-142 0,-29 20-187 0,-26-4 76 16,37 0 420-16</inkml:trace>
  <inkml:trace contextRef="#ctx0" brushRef="#br2" timeOffset="27506.0279">14358 7263 1609 0,'-42'4'67'15,"42"-4"-51"-15,-36 14-17 0,36-14-3 0,0 0-2 16,0 0-1-16,0 0 0 0,0 0 0 0,0 0-11 15,27 21-11-15,1-16-19 0,-1-15-22 16,22 8-44-16,-11-30-79 0,27 13-208 0,-1 3-89 16,-15-21 194-16</inkml:trace>
  <inkml:trace contextRef="#ctx0" brushRef="#br2" timeOffset="27974.8263">14027 6455 1337 0,'-34'-2'125'0,"34"2"-105"0,0 0-23 16,0 0 3-16,30 2 6 0,-30-2 5 0,45-14 0 16,-13 1-4-16,3-6-1 0,4-4-7 0,4-1 4 15,3-1-15-15,1 5-15 0,-6-8-37 0,10 18-56 16,-24-22-79-16,19 16-183 0,-7 9-82 0,-23-19 211 15</inkml:trace>
  <inkml:trace contextRef="#ctx0" brushRef="#br2" timeOffset="28177.9615">14188 6141 1494 0,'-26'-7'73'15,"26"7"-45"-15,0 0-10 0,0 0-6 16,0 0-5-16,0 0-8 0,0 0 1 0,0 0 1 16,0 0 1-16,0 0 1 0,39-14-2 0,-39 14-2 15,49-5-7-15,-49 5-22 0,53-4-34 0,-53 4-51 16,55-3-76-16,-55 3-83 0,37-30-215 0,-1 33 53 16,-36-3 407-16</inkml:trace>
  <inkml:trace contextRef="#ctx0" brushRef="#br2" timeOffset="28631.1193">13915 5412 1260 0,'0'0'236'0,"0"0"-186"16,0 0-31-16,0 0-3 0,0 0 3 16,0 0 0-16,0 0-4 0,23 25-2 0,-23-25-4 15,34-7-3-15,-34 7-1 0,53-25-5 0,-17 8 2 16,1-6-10-16,2 2-15 0,-6-11-31 0,12 18-30 15,-19-21-43-15,20 24-42 0,-23-23-74 0,6 6-231 16,8 23 42-16,-28-28 378 0</inkml:trace>
  <inkml:trace contextRef="#ctx0" brushRef="#br2" timeOffset="28818.9744">14006 5125 1516 0,'-37'-3'103'0,"37"3"-39"15,-38 10-20-15,38-10-14 16,0 0-14-16,0 0-11 0,0 0-5 0,0 0-1 16,0 0-1-16,0 0 3 0,16 28-2 0,-16-28 1 15,46 9-1-15,-16-9-2 0,6 0-17 0,-4-9-30 16,14 9-37-16,-16-17-50 0,25 24-63 0,-25-30-78 16,14 7-224-16,8 16 54 0,-22-30 400 0</inkml:trace>
  <inkml:trace contextRef="#ctx0" brushRef="#br2" timeOffset="29196.8309">13795 4327 1270 0,'-30'-12'105'16,"30"12"-64"-16,0 0-23 0,0 0-8 0,0 0-4 16,0 0 7-16,0 0 7 0,39-14 0 15,-39 14-2-15,39-14-10 0,-13 3-5 0,3-3-4 16,4 4 1-16,1-3-5 0,3 6-18 0,-7-9-36 16,9 18-59-16,-39-2-63 0,61-19-98 0,-31 20-180 15,-30-1 53-15,55-14 406 0</inkml:trace>
  <inkml:trace contextRef="#ctx0" brushRef="#br2" timeOffset="29415.5977">13944 4000 1472 0,'0'0'94'0,"-46"9"-35"0,46-9-6 0,-34 8-13 15,34-8-10-15,0 0-15 0,0 0-7 0,0 0-8 16,0 0-4-16,0 0-2 0,0 0-1 15,0 0 2-15,0 0 2 0,41 21 0 16,-13-21-7-16,8-3-10 0,1-4-11 0,11 3-14 16,-6-13-17-16,15 13-27 0,-17-26-54 0,26 30-128 15,-20-10-219-15,-5-15 0 0,15 22 399 0</inkml:trace>
  <inkml:trace contextRef="#ctx0" brushRef="#br2" timeOffset="29828.9878">13768 3202 1243 0,'-28'-4'140'0,"28"4"-64"15,0 0-24-15,0 0-9 0,0 0-16 0,0 0-14 16,0 0-7-16,0 0-3 0,0 0-1 0,0 0 1 16,39 0 1-16,-12-7-1 0,5-5 0 15,5-4-3-15,3-3 1 0,5-2-10 0,3 3-15 16,-8-5-23-16,8 14-31 0,-16-19-34 0,16 30-85 16,-48-2-80-16,44-41-209 0,-10 47 98 0,-27-33 388 15</inkml:trace>
  <inkml:trace contextRef="#ctx0" brushRef="#br2" timeOffset="30016.5964">13834 2985 1303 0,'0'0'241'0,"0"0"-196"0,-14-24-30 16,14 24-8-16,0 0-2 0,0 0 6 0,0 0 12 15,26-16 3-15,-26 16 4 0,36-14-8 0,-36 14-7 16,53-14-7-16,-23 7-5 0,0 3-2 15,-2 4-9-15,-1-4-20 0,3 12-34 16,-30-8-40-16,59 10-81 0,-59-10-205 0,40-5-122 16,-6 17 37-16,-34-12 473 0</inkml:trace>
  <inkml:trace contextRef="#ctx0" brushRef="#br3" timeOffset="58115.7909">2515 3161 204 0,'5'-28'74'0,"-5"28"1"15,0 0 21-15,-1-26-4 0,1 26 15 0,0 0-14 16,-11-32-2-16,11 32-12 0,0 0-6 0,-14-28-14 16,14 28 1-16,0 0 9 0,-36-32-16 15,36 32 12-15,-24-16-21 0,24 16-5 0,-32-8-6 16,32 8-7-16,-36 0-7 0,36 0-22 0,-37 8 13 15,37-8-18-15,-39 21 17 0,39-21 3 0,-39 34 1 16,22-9 6-16,17-25-2 0,-34 54 5 0,16-22-8 16,6 5 4-16,-1 3-8 0,5 3 6 0,2-3-7 15,4 1 4-15,4-4-8 0,5-7 3 16,6-6-7-16,-13-24 2 0,39 30-2 16,-11-23 0-16,7-9 1 0,4-8 1 0,9-13 5 15,2-10 0-15,3-17 6 0,5-6-9 0,1-15 6 16,3-3-14-16,-2-5-6 0,-5-4 22 0,-4 2-23 15,-3 6 22-15,-9-1-5 0,-7 7-11 0,-9 4 11 16,-5 2-10-16,-9 3 10 0,-2 7-8 0,-7 4 6 16,-4 10-6-16,-5 11 6 0,9 28-4 15,-26-34 6-15,26 34-2 0,-34-1 0 0,34 1 0 16,-44 40-4-16,17 4 6 0,-5 18-5 0,0 13 10 16,-1 12-12-16,3-1 10 0,1 0-15 0,6-3-5 15,11-7 16-15,5-7-34 0,14-3-1 16,0-14-42-16,27 11-55 0,-18-31-64 0,38 26-140 15,-2-18-189-15,-13-15 50 0,21 19 469 0</inkml:trace>
  <inkml:trace contextRef="#ctx0" brushRef="#br3" timeOffset="58834.5358">1966 4202 1011 0,'27'-19'62'16,"-18"-6"-18"-16,-9 25-8 0,42-51 12 0,-10 28-1 15,-6-8 3-15,8 6-16 0,-7-2-7 16,3 8-13-16,-5 0-1 0,-25 19-9 0,44-21-1 15,-44 21-3-15,26-9 0 0,-26 9 0 0,0 0 2 16,0 0 5-16,0 0 3 0,23 39 5 0,-23-39-2 16,-3 47 2-16,-4-15-6 0,0 7 7 15,-6-1-2-15,3 6 10 0,-6-3-7 0,5 1 5 16,-3 0-11-16,7-1 3 0,0-6-10 0,3-5 2 16,4-5-5-16,0-25 1 0,13 31-2 0,-13-31 1 15,0 0-1-15,40 20 3 0,-40-20 0 0,46-7 1 16,-19-7 7-16,5-6-1 0,2-8 4 0,1-5-6 15,0-6 2-15,1-2-10 0,-3-4 5 16,-1 8-6-16,-5-2 6 0,-2 2-5 16,-9 2 8-16,-4 5-4 0,-3 0 4 0,-4 2-5 15,-1 1 2-15,-2-3-7 0,-1 4-15 0,-1 1 32 16,0 25-35-16,0-42 26 0,0 42-24 0,0 0-11 16,0 0-15-16,-3-30-13 0,3 30-30 0,0 0-41 15,0 0-40-15,0 0-70 0,16 32-95 0,-16-32-85 16,14 26 261-16</inkml:trace>
  <inkml:trace contextRef="#ctx0" brushRef="#br3" timeOffset="59084.6044">2951 4172 1216 0,'-30'-12'147'16,"30"12"-82"-16,0 0-17 0,0 0 1 0,-27-5-2 15,27 5-9-15,0 0-14 0,0 0-10 0,0 0-7 16,0 0-3-16,0 0-5 0,-14 35 0 0,14-35-2 16,0 47 3-16,2-13-3 0,0 5 5 0,-1-1-6 15,3 1 7-15,-1-2-8 0,-1-7-17 0,7 2-7 16,-9-32-1-16,23 47-20 0,-23-47 4 0,30 25-28 16,-30-25-16-16,36-4-12 0,-36 4-34 15,44-33-59-15,-23 7-177 0,-5-27-40 16,25 18 324-16</inkml:trace>
  <inkml:trace contextRef="#ctx0" brushRef="#br3" timeOffset="59225.1492">3165 3670 1133 0,'-41'-30'139'15,"41"30"-11"-15,-58-17-21 0,58 17-19 0,-55 7-20 16,55-7-21-16,-50 19-24 0,50-19-12 16,-37 23-9-16,37-23-11 0,-19 25-25 0,19-25-30 15,5 28-50-15,-5-28-55 0,28 33-61 0,-28-33-97 16,25 15-141-16,14 13 138 0,-39-28 330 0</inkml:trace>
  <inkml:trace contextRef="#ctx0" brushRef="#br3" timeOffset="59787.7655">2338 5081 1139 0,'-32'-18'93'0,"32"18"-32"15,0 0-23-15,0 0-13 0,0 0-2 16,0 0 0-16,11-36 12 0,-11 36 3 0,25-27 3 16,-25 27-6-16,40-32-6 0,-13 15-8 0,-1-4-3 15,3 7-5-15,1-2-3 0,-2 5-4 0,-28 11-1 16,48-12-3-16,-48 12 2 0,30 2-2 0,-30-2 1 16,0 0 2-16,23 28-2 0,-23-28 5 0,4 38-4 15,-8-8 3-15,-3 4-5 16,-5 3 5-16,-2 2-5 0,-1 5 8 0,-1 0-6 15,4 3 6-15,-4 3-8 0,2-5 4 0,3 5-8 16,2-5 8-16,6-2-5 0,5-6 5 0,1-7-6 16,6-4 4-16,-9-26-6 0,34 44 3 0,-34-44-2 15,48 28 1-15,-20-24 1 0,0-4-1 0,1-7 2 16,4-4-2-16,3-6 3 0,-1-3 0 0,-3-8 7 16,-2 0-3-16,-3-4 4 0,-3-1-6 15,-4-3 3-15,-4 3-3 0,-6-2 6 0,-2-2-4 16,-7 2 5-16,-1-2-10 0,-5 3 5 0,-2-1-7 15,0 5 3-15,-4 0-5 0,2 0 3 0,-1 0-10 16,3 5-2-16,-2 1-13 0,9 24-9 16,-11-30-22-16,11 30-28 0,0 0-40 0,0 0-70 15,0 0-81-15,0 0-253 0,44 3 64 0,-44-3 416 16</inkml:trace>
  <inkml:trace contextRef="#ctx0" brushRef="#br3" timeOffset="60068.9918">3509 5037 1091 0,'-27'-16'58'0,"27"16"-29"0,-41-31 8 0,41 31 1 16,-31-32 1-16,31 32-10 0,-32-32-1 0,32 32 0 15,-32-25 8-15,32 25 1 0,-27-14 0 0,27 14-3 16,-25 0-2-16,25 0-1 0,0 0-9 0,-28 36-2 15,28-36-6-15,-19 56 3 0,6-16-7 0,4 8 8 16,-3 5-10-16,3 5 5 0,2-3-12 16,0 6 6-16,3-6-10 0,1-4 5 0,3-4-6 15,2-3 5-15,3-7-14 0,0-1-7 0,6-3-25 16,-11-33-15-16,25 51-28 0,-25-51-28 0,26 30-34 16,-26-30-74-16,27 0-87 0,-27 0-146 0,21-26 232 15,-21 26 225-15</inkml:trace>
  <inkml:trace contextRef="#ctx0" brushRef="#br3" timeOffset="60209.6992">3131 5266 1378 0,'-24'-12'125'15,"24"12"-57"-15,0 0-32 0,0 0-17 0,0 0-13 16,0 0 2-16,26 19 2 0,-1-14 1 0,7-5-3 16,7-5-5-16,10-4-6 0,3-7-27 0,15 11-48 15,-17-23-104-15,24 10-372 0,-14 13 4 16,-12-7 276-16</inkml:trace>
  <inkml:trace contextRef="#ctx0" brushRef="#br3" timeOffset="60787.768">3025 6147 983 0,'0'0'149'0,"0"0"-36"16,-16-39-13-16,16 39-15 0,0 0-11 15,0 0-11-15,-37-27-10 0,37 27-9 0,-32-5-9 16,32 5-6-16,-41 2-9 0,41-2-3 0,-42 12-3 16,42-12-1-16,-44 27-1 0,44-27 4 15,-45 45-3-15,24-15 3 0,-4 2-4 0,4 2 1 16,2 1-5-16,1 2 5 0,4-2-7 0,1-2 3 15,4-4-6-15,8-3 1 0,1-26-4 0,5 35 0 16,-5-35-1-16,0 0 0 0,35 28 0 16,-35-28 1-16,38 4 1 0,-38-4 2 0,47-14 0 15,-16-4-2-15,0-6 4 0,5-6-5 0,-1-7 3 16,4-2-4-16,-5 2 5 0,-2-2-5 0,-6 2 5 16,-3 2-4-16,-5 2 4 0,-6 4-4 0,-12 29 4 15,18-31-1-15,-18 31 0 0,0 0 2 0,0 0-2 16,0 0 1-16,0 0-2 0,0 0-1 15,0 0-1-15,-2 37 1 0,1-7-4 16,-3 10 5-16,-1 8-10 0,-4-3-1 0,2 7-13 16,0-3-4-16,5 5-18 0,-2-10-3 0,13 9-27 15,-10-19-40-15,27 20-76 0,-26-54-137 0,20 50-229 16,10-17 50-16,-30-33 465 0</inkml:trace>
  <inkml:trace contextRef="#ctx0" brushRef="#br3" timeOffset="61194.036">3142 7152 920 0,'0'0'172'0,"2"-30"-35"16,-2 30-28-16,0 0-31 0,-25 7-26 0,25-7-21 15,-32 18-4-15,32-18 0 0,-39 37 7 16,39-37-1-16,-40 60 4 0,16-25-10 0,9 7 3 15,-3 1-11-15,5 4 2 0,1-1-9 0,5 2-13 16,2-3 22-16,5-1-26 0,3-5 23 0,4-2-13 16,4-5-8-16,1-4 4 0,4-3-5 15,-16-25 1-15,39 42-8 0,-39-42-8 0,46 26-16 16,-46-26-19-16,48 14-23 0,-48-14-19 0,44 0-28 16,-44 0-28-16,32-14-35 0,-32 14-35 0,13-40-120 15,-13 40-41-15,-2-37 291 0</inkml:trace>
  <inkml:trace contextRef="#ctx0" brushRef="#br3" timeOffset="61335.81">2990 7566 920 0,'-43'-19'209'0,"4"-8"-57"16,39 27-1-16,-33-15-41 0,33 15-8 0,0 0-26 15,0 0-30-15,0 0-25 0,0 0-13 0,0 0-8 16,0 0-1-16,30-11 2 0,-2 0-2 0,9-4 4 16,9-5-4-16,7-3 3 0,2-3-14 0,7 5-23 15,-7-14-51-15,21 27-106 0,-33-23-267 0,19 4-105 16,0 10 115-16</inkml:trace>
  <inkml:trace contextRef="#ctx0" brushRef="#br3" timeOffset="61913.9736">3402 2999 1429 0,'0'0'66'16,"0"0"-43"-16,0 0-18 0,0 0-2 0,0 0 5 15,41-14 17-15,-41 14-37 0,46-21 32 16,-19 7-37-16,1 0 7 0,8 2-11 0,-5-10-14 16,10 15-23-16,-11-14-29 0,16 20-40 0,-24-24-79 15,20 16-134-15,-1 9-116 0,-41 0 247 0</inkml:trace>
  <inkml:trace contextRef="#ctx0" brushRef="#br3" timeOffset="62070.304">3620 3126 957 0,'-44'41'326'0,"-2"-29"-223"0,46-12-25 16,-50 30-15-16,50-30-9 0,0 0-18 0,0 0-17 16,0 0-16-16,0 0-7 0,0 0 0 0,0 0 1 15,39-7 3-15,-5-5-1 0,10-6 1 0,4-5-24 16,12 4-28-16,-7-13-52 0,24 25-81 0,-28-30-104 16,8 18-229-16,10 15 70 0,-26-21 442 0</inkml:trace>
  <inkml:trace contextRef="#ctx0" brushRef="#br3" timeOffset="62399.6076">3663 4156 1019 0,'-2'-28'357'0,"2"28"-313"0,0 0-30 0,0 0-7 16,0 0 4-16,27-28 4 0,-27 28 5 0,35-28-2 15,-10 9-5-15,7 1-8 0,3-1-1 0,2-1-6 16,2 1 2-16,-2 1-4 0,-1 6-8 15,-2-4-11-15,1 13-14 0,-35 3 2 0,55-9-40 16,-55 9-18-16,37 7-77 0,-37-7-82 0,0 0-208 16,11 23 97-16,-11-23 363 0</inkml:trace>
  <inkml:trace contextRef="#ctx0" brushRef="#br3" timeOffset="62524.5705">3771 4252 1060 0,'-37'0'172'0,"37"0"-81"0,0 0-42 0,0 0-23 16,0 0-17-16,0 0-5 0,0 0 0 0,0 0 3 15,44 10 0-15,-14-13-2 0,7-8-2 16,6-3-3-16,3 0-8 0,2-4-34 16,12 15-80-16,-23-20-158 0,7 12-235 0,6 18 46 15,-25-19 469-15</inkml:trace>
  <inkml:trace contextRef="#ctx0" brushRef="#br3" timeOffset="62837.0788">3948 5115 1385 0,'0'0'85'16,"0"0"-64"-16,0 0-23 0,0 0-1 0,0 0 5 15,21-30-1-15,-21 30 1 0,46-20-2 0,-16 8 1 16,2-2-4-16,4 5-19 0,-4-5-26 16,10 14-44-16,-15-18-51 0,19 25-72 0,-22-10-104 15,-24 3-127-15,66 0 243 0,-66 0 203 0</inkml:trace>
  <inkml:trace contextRef="#ctx0" brushRef="#br3" timeOffset="62993.3231">4067 5298 1225 0,'-41'30'252'0,"41"-30"-213"0,0 0-26 16,0 0-10-16,0 0-6 0,0 0-4 0,0 0 3 15,0 0 1-15,0 0 3 0,51-16 1 0,-15 7-3 16,10 0-17-16,-2-14-49 0,20 25-140 0,-20-11-323 15,0-5 12-15,9 18 351 0</inkml:trace>
  <inkml:trace contextRef="#ctx0" brushRef="#br3" timeOffset="63274.6612">3799 6259 1565 0,'0'0'60'15,"0"0"-48"-15,0 0-12 0,32-19 2 0,-32 19 1 16,48-26 1-16,-18 10-3 0,4 0 0 15,-1-2-6-15,-1 6-16 0,0-6-19 0,5 13-21 16,-12-11-28-16,16 18-26 0,-41-2-44 0,60-11-88 16,-60 11-206-16,32 2 20 0,-6 18 409 0</inkml:trace>
  <inkml:trace contextRef="#ctx0" brushRef="#br3" timeOffset="63415.2911">3921 6430 1403 0,'-39'0'112'15,"39"0"-32"-15,-33 11-25 0,33-11-17 0,0 0-9 16,0 0-26-16,0 0-8 0,0 0 0 0,0 0 1 16,39-27 1-16,-4 11 3 0,6-5-18 0,10 6-34 15,-5-17-61-15,25 30-149 0,-25-16-306 0,7 1 39 16,4 13 369-16</inkml:trace>
  <inkml:trace contextRef="#ctx0" brushRef="#br3" timeOffset="63727.708">4017 7431 1485 0,'0'0'45'16,"0"0"-43"-16,0 0-9 0,0 0 0 16,0 0 10-16,46-20 0 0,-16 10 2 0,2-6-4 15,7-2-10-15,0-6-29 0,9 8-36 0,-15-14-47 16,21 23-54-16,-30-23-61 0,17 16-110 0,-2 14-78 15,-28-25 318-15</inkml:trace>
  <inkml:trace contextRef="#ctx0" brushRef="#br3" timeOffset="63868.4202">4038 7677 1308 0,'-44'20'85'0,"44"-20"-67"0,0 0-20 15,0 0-3-15,28 7 1 0,-1-14 1 0,10-6-9 16,4-11-27-16,24 2-59 15,-8-22-105-15,26-5-278 0,11 14 10 0,-11-23 379 16</inkml:trace>
  <inkml:trace contextRef="#ctx0" brushRef="#br3" timeOffset="64946.4938">14808 3065 643 0,'0'0'82'0,"0"0"-15"0,-12-27 10 16,12 27 21-16,0 0 11 16,-32-30-10-16,32 30-10 0,-30-12-10 0,30 12-12 15,-38-2-8-15,38 2-26 0,-42 7 10 0,42-7-22 16,-44 19 9-16,44-19-1 0,-45 30-4 0,45-30 0 15,-40 39-8-15,40-39 1 0,-34 44-10 0,22-17 1 16,3 3-5-16,3-1 1 0,3 1-4 0,5-1 2 16,1-3-4-16,-3-26 3 0,25 41-3 0,-25-41 2 15,48 24 0-15,-18-20 3 0,5-8 4 16,4-5 3-16,2-10 4 0,2-4-1 0,-1-10 1 16,2-1-6-16,-1-8 4 0,-1-2-9 0,-3-5 5 15,-3-2-9-15,-3-1-10 0,-8 5 25 0,-5 1-24 16,-8 4 29-16,-7 3-8 0,-1 4-7 15,-6 3 4-15,-1 4-7 0,-4 3 2 0,7 25-2 16,-22-33 1-16,22 33 1 0,0 0 2 16,-35-11-1-16,35 11-2 0,-27 21-3 0,27-21-3 15,-33 51 3-15,17-14-5 0,0 6 3 0,3 4-16 16,3 1-19-16,10 5 8 0,-4-2-53 0,22 10-21 16,-18-25-100-16,39 20-274 0,-13-7-64 0,-1-10 127 15</inkml:trace>
  <inkml:trace contextRef="#ctx0" brushRef="#br3" timeOffset="65462.138">14541 4162 1113 0,'0'0'98'0,"8"-30"-55"16,3 5 4-16,-11 25 4 0,39-47 6 0,-12 25-11 16,-8-4-4-16,8 5-9 15,-8-7-5-15,6 7 5 0,-25 21-21 0,39-37 8 16,-39 37-36-16,25-25 22 0,-25 25-16 0,0 0 23 15,0 0 2-15,0 0-1 0,0 0-1 0,0 0-3 16,0 0-3-16,0 0 0 0,0 0 17 0,7 26-33 16,-7-26 32-16,-16 53-33 0,5-23 9 0,2 4 4 15,-1 3-4-15,-1 1 6 0,2-1-6 0,0 2 8 16,4-5-8-16,5-3 5 0,2-4-4 16,5-3 2-16,-7-24-3 0,23 41 2 0,-23-41 0 15,37 21 2-15,-12-18 0 0,0-6 1 0,3-8 3 16,4-4 1-16,-4-7 3 0,4-2-1 0,-3-6 2 15,1-2-5-15,-6-3 6 0,-2 0-4 16,-3-6 4-16,-3 2-4 0,-3-1 3 0,-1-1-5 16,-7 1-14-16,2 1 23 0,-3 0-28 0,-2 2 23 15,-1 2-9-15,1 3-7 0,0 8 2 16,-2 24-7-16,3-32-5 0,-3 32-10 0,0 0-19 16,0 0-24-16,0 0-43 0,0 0-57 0,0 0-80 15,0 27-184-15,0-27-39 0,8 47 206 0</inkml:trace>
  <inkml:trace contextRef="#ctx0" brushRef="#br3" timeOffset="65665.2692">15430 4130 1347 0,'0'0'158'0,"-36"18"-119"0,36-18 1 0,-32 19 8 16,32-19 0-16,-24 30-20 0,24-30-9 0,-27 40-8 15,16-15 0-15,11-25-5 0,-12 42 0 16,12-42-9-16,2 39 1 0,-2-39-33 0,21 34-4 16,-21-34-18-16,39 14-26 0,-5-5-20 0,-34-9-53 15,63-18-69-15,-63 18-97 0,52-55-124 0,-4 48 157 16,-34-35 289-16</inkml:trace>
  <inkml:trace contextRef="#ctx0" brushRef="#br3" timeOffset="65790.2653">15506 3873 1053 0,'-37'-35'138'0,"12"15"-86"16,-5-3-6-16,30 23-7 0,-32-24-10 0,32 24-21 16,0 0-35-16,-28-16-54 0,28 16-132 0,0 0-282 15,0 0 44-15,17 44 354 0</inkml:trace>
  <inkml:trace contextRef="#ctx0" brushRef="#br3" timeOffset="66356.7101">14659 5233 1112 0,'0'0'85'16,"6"-29"-29"-16,-6 29 7 0,21-33 5 0,-21 33 1 16,30-34-15-16,-30 34-11 0,34-33-14 0,-34 33-8 15,35-30-12-15,-35 30 2 0,39-26 0 0,-39 26 3 16,41-21 2-16,-41 21-1 0,37-18-3 0,-37 18 0 15,39-9-2-15,-39 9 0 0,32-3 1 0,-32 3-1 16,0 0 0-16,30 5-1 0,-30-5 1 16,0 0-2-16,0 0 0 0,16 30-2 0,-16-30-1 15,0 30-2-15,0-30 2 0,-7 40-4 0,-2-13 5 16,0 1-7-16,-5 7 5 0,3 2-5 0,-1 2 5 16,-1-2-5-16,5 0 5 0,0-7-5 0,7-2 4 15,1-28-5-15,3 44 3 0,-3-44-4 16,20 35 4-16,-20-35-1 0,28 21 1 0,-28-21 3 15,41 9 1-15,-41-9 1 0,46-10 3 16,-46 10 2-16,49-36 0 0,-22 13 2 0,1-7-5 16,1-5 6-16,-5-4-7 0,0-6 4 0,-5-3-5 15,-3-1 2-15,-4 3-6 0,-5 0 4 0,-5 2-7 16,-2 2 5-16,-5 1-6 0,-2 3 4 0,-4 4-10 16,2 4-18-16,-1 6 6 0,10 24-18 0,-18-32 24 15,18 32-20-15,0 0 1 0,0 0-38 16,0 0-57-16,0 0-51 0,0 0-89 0,4 33-171 15,10-3-27-15,-14-30 246 0</inkml:trace>
  <inkml:trace contextRef="#ctx0" brushRef="#br3" timeOffset="66622.4261">15736 5012 756 0,'-26'-10'128'0,"-3"-10"-8"0,29 20 20 16,-39-26 14-16,39 26-20 0,-28-12-42 16,28 12-33-16,-34 7-15 0,34-7-4 0,-41 30-8 15,24-6 0-15,-4 6-6 0,5 7 0 0,0 4-10 16,1 3 1-16,1 7-12 0,4 2 4 16,-1-2-11-16,4 2 6 0,2-4-8 0,1-3 5 15,6-4-8-15,1-1 2 0,5-3-14 0,-1-8-7 16,5 5-26-16,-12-35-16 0,21 50-13 0,-21-50-51 15,25 30-45-15,-25-30-117 0,0 0-186 0,0 0 24 16,12-36 425-16</inkml:trace>
  <inkml:trace contextRef="#ctx0" brushRef="#br3" timeOffset="66763.0578">15424 5373 1328 0,'0'0'240'0,"0"0"-165"0,0 0-40 0,0 0-8 16,0 0-5-16,0 0-3 0,36-3-3 0,-8 3-10 15,4 0-6-15,7-5-19 0,7 10-44 0,-11-21-76 16,31 30-236-16,-24-14-195 0,-3 0 44 16,9 20 451-16</inkml:trace>
  <inkml:trace contextRef="#ctx0" brushRef="#br3" timeOffset="67684.8555">15270 6050 855 0,'0'0'141'0,"0"0"-59"15,-26-21-16-15,26 21 5 0,0 0-5 0,-41-30-5 16,41 30-8-16,-35-16-2 0,35 16-4 0,-41-12-2 16,41 12-4-16,-44-4-3 0,44 4-1 0,-52 11-4 15,27 1-1-15,-6-2-7 0,4 6-1 0,-5 0-3 16,4 7 1-16,-1 0-5 0,6 5 3 15,2 0-8-15,3 2 1 0,4 4-6 0,4-4 0 16,6 0-5-16,4-6 2 0,0-24-4 16,14 46 2-16,-14-46-2 0,32 41 2 0,-32-41-1 15,51 31 0-15,-17-24 0 0,5-3 0 0,4-8-1 16,4-6 1-16,1-4 2 0,2-7-3 0,-2-4 3 16,-2-3-3-16,-4-2 5 0,-3-2-5 0,-5-5 4 15,-8 5-4-15,-4-1 4 0,-6 1-2 16,-8 4 4-16,0 2-1 0,-8 26 0 0,-6-43-2 15,6 43-1-15,-18-30-4 0,18 30 2 0,-30-17-2 16,30 17 0-16,-40 9-1 0,40-9-4 0,-50 37 1 16,25-6-6-16,-1 6 1 0,3 9-10 0,-2 0-1 15,5 8-21-15,1-8-20 0,15 11-42 0,-12-24-50 16,38 29-133-16,-17-20-262 0,6-9 58 16,15 13 333-16</inkml:trace>
  <inkml:trace contextRef="#ctx0" brushRef="#br3" timeOffset="68106.747">15458 6797 1219 0,'0'0'79'0,"14"-29"-21"0,-14 29 0 0,0 0 0 16,0 0-16-16,-32-5-18 0,32 5-7 0,-37 25-3 15,37-25 8-15,-51 53 1 0,24-15 12 0,-6 1-2 16,6 10 9-16,-7-1-9 16,6 8 1-16,-4-3-14 0,7 2 4 0,2-2-14 15,6-1 3-15,2-4-10 0,5 3 3 0,4-5-8 16,5-4 5-16,4-5-6 0,4-3-11 0,6-6 25 16,-1-2-34-16,6-1 15 0,-18-25-29 0,46 35-30 15,-46-35-21-15,53 21-34 0,-53-21-48 0,55 0-83 16,-55 0-159-16,26-26-64 0,3 20 271 15</inkml:trace>
  <inkml:trace contextRef="#ctx0" brushRef="#br3" timeOffset="68247.4491">14978 7281 1474 0,'0'0'124'0,"0"0"-76"0,0 0-23 0,0 0-11 15,0 0-3-15,0 0-1 0,50 16-2 16,-18-16-2-16,7-4-6 0,10-3 0 0,6-5-16 15,12 5-35-15,-8-16-63 0,31 28-163 0,-14-17-282 16,-7-4 38-16,9 12 340 0</inkml:trace>
  <inkml:trace contextRef="#ctx0" brushRef="#br3" timeOffset="68700.5644">15851 7434 977 0,'-30'32'343'0,"30"-32"-247"16,0 0-26-16,-30-7-11 0,30 7-19 0,0 0-21 15,0 0-8-15,0 0 3 0,0 0 7 0,35 0 5 16,-12 2 0-16,4-6-10 0,7 0-6 16,3-1-4-16,0 0-7 0,2-2 2 0,-2 0-9 15,2 3-15-15,-5-6-17 0,7 10-20 0,-15-11-18 16,15 15-28-16,-41-4-35 0,62-14-65 16,-62 14-152-16,32-34-75 0,0 32 153 0</inkml:trace>
  <inkml:trace contextRef="#ctx0" brushRef="#br3" timeOffset="68872.3859">16046 7107 1486 0,'0'0'120'0,"-46"28"-60"0,46-28-14 16,-30 23-16-16,30-23-11 0,0 0-14 0,-7 26-5 16,7-26-3-16,0 0 1 0,26 18-3 0,-26-18 0 15,46 1-2-15,-14-9-14 0,9 4-26 16,-4-15-36-16,22 15-71 0,-20-31-108 15,17 10-263-15,8 8 29 0,-18-24 341 0</inkml:trace>
  <inkml:trace contextRef="#ctx0" brushRef="#br3" timeOffset="69169.2484">15770 6421 886 0,'0'0'218'0,"-13"27"-173"0,13-27-4 0,0 0 5 16,34 35 3-16,-34-35-16 0,39 12-8 0,-39-12-6 15,53 0-4-15,-21-7-4 0,7-1-7 0,3-5-2 16,4-3-2-16,2-1-12 0,-3-8-35 0,9 13-53 16,-16-20-74-16,15 16-94 0,-2 6-175 15,-24-26 94-15,21 33 349 0</inkml:trace>
  <inkml:trace contextRef="#ctx0" brushRef="#br3" timeOffset="69332.2019">15919 6302 1570 0,'0'0'30'0,"0"0"-39"15,0 0-3-15,0 0 2 0,33-13 10 0,-3 6 0 16,6-5 1 0,4-4-1-16,10-3 0 0,1-9-26 0,13 12-38 15,-14-20-71-15,22 28-136 0,-15-10-230 0,-16-10 28 16,17 23 374-16</inkml:trace>
  <inkml:trace contextRef="#ctx0" brushRef="#br3" timeOffset="69707.1419">16159 5312 1205 0,'0'0'183'0,"0"0"-91"16,0 0-33-16,0 0-11 0,0 0-11 0,0 0-11 15,0 0-11-15,0 0-6 0,0 0-4 0,0 0-5 16,0 0 2-16,0 0-3 0,39-18 1 16,-39 18-6-16,50-14-10 0,-25 0-20 0,12 9-31 15,-37 5-46-15,69-25-76 0,-48-3-106 0,4 5-197 16,14 16 49-16,-25-25 421 0</inkml:trace>
  <inkml:trace contextRef="#ctx0" brushRef="#br3" timeOffset="69879.0873">16163 5095 1292 0,'-59'0'177'0,"59"0"-104"0,-49 23-29 15,49-23-10-15,0 0-14 0,-23 27-9 0,23-27-10 16,0 0-3-16,37 19 0 0,-10-16 0 0,10-6 0 15,9-8-3-15,14-1-9 0,4-11-26 0,10 11-53 16,-15-25-114-16,19 10-331 0,-11 8 32 16,-16-14 266-16</inkml:trace>
  <inkml:trace contextRef="#ctx0" brushRef="#br3" timeOffset="70207.2184">16044 4164 1451 0,'-32'5'58'16,"32"-5"-45"-16,0 0-11 0,0 0-2 15,0 0-1-15,27 17 2 0,-27-17-1 0,39 7 2 16,-11-8-2-16,4-8-8 0,11 5-15 0,-1-10-26 16,13 9-39-16,-16-18-50 0,19 20-75 15,-20-17-99-15,-5-4-128 0,20 22 186 0,-31-32 254 16</inkml:trace>
  <inkml:trace contextRef="#ctx0" brushRef="#br3" timeOffset="70363.4699">15970 4038 1488 0,'0'0'63'15,"0"0"-57"-15,0 0-12 0,30-14 2 0,2 4 6 16,9-6-3-16,8-5 2 0,4-4 5 0,11 4-23 15,-4-9-18-15,15 12-94 0,-20-20-122 0,-1 4-259 16,8 20 12-16,-23-25 384 0</inkml:trace>
  <inkml:trace contextRef="#ctx0" brushRef="#br3" timeOffset="70691.5947">15586 2910 1197 0,'35'17'59'0,"-35"-17"-13"0,50 4 3 15,-19-10-7-15,15 6-12 0,1-5-16 0,4 0-10 16,-3 0-9-16,1-3-25 0,4 12-42 0,-17-20-76 16,19 21-118-16,-6-5-223 0,-22-15 69 0,15 25 410 15</inkml:trace>
  <inkml:trace contextRef="#ctx0" brushRef="#br3" timeOffset="70879.0992">15828 2821 1276 0,'-26'13'231'0,"26"-13"-203"15,0 0-23-15,0 0-4 0,0 0 0 0,0 0 6 16,31-25 3-16,-31 25 1 0,50-25-4 0,-14 8-1 15,2-3-16-15,9 5-30 0,-10-12-58 0,21 22-101 16,-24-23-173-16,12 7-122 0,14 14 125 0,-26-30 369 16</inkml:trace>
  <inkml:trace contextRef="#ctx0" brushRef="#br3" timeOffset="74019.9787">4479 2686 1289 0,'0'0'82'0,"7"-23"-51"15,-7 23-27-15,15-25-4 0,-15 25 1 0,33-35 11 16,-8 21 6-16,-25 14 10 0,48-33-3 0,-48 33-3 16,49-29-9-16,-24 15-4 0,2 4-5 0,-2 1-1 15,-25 9-1-15,44-9 1 0,-44 9 2 0,32 2 1 16,-32-2 2-16,0 0 2 0,28 19 3 16,-28-19 5-16,9 28 6 0,-9-28 0 0,-2 48 5 15,-7-23-6-15,0 12 2 0,-5-6-5 0,2 8 3 16,-8-2-9-16,4 4 2 0,-1-6-11 0,-1-2 2 15,4-3-8-15,14-30 1 0,-16 44-13 16,16-44-15-16,2 37-34 0,-2-37-88 0,23 34-171 16,-23-34-260-16,33 8 26 0,3-1 451 0</inkml:trace>
  <inkml:trace contextRef="#ctx0" brushRef="#br3" timeOffset="74176.2293">4915 3466 1427 0,'-34'-21'401'0,"9"21"-369"0,25 0-12 16,-26-9-9-16,26 9-1 0,0 0-2 0,3-39-4 15,-3 39-5-15,18-44-7 0,-18 44-21 16,29-37-28-16,-21 11-62 0,26 29-139 0,-34-3-344 16,25-28 13-16,-25 28 340 0</inkml:trace>
  <inkml:trace contextRef="#ctx1" brushRef="#br3">14067 11555 0,'0'0'0,"0"0"0,0 0 0,0 0 0,0 0 0,0 0 0,0 0 16</inkml:trace>
  <inkml:trace contextRef="#ctx0" brushRef="#br3" timeOffset="89261.519">4580 3892 516 0,'0'0'93'0,"0"0"-8"0,0 0 4 0,0 0 5 16,0 0 7-16,0 0-6 0,0 0-11 0,0 0-16 15,0 0-17-15,0 0-21 0,0 0-14 0,0 0-7 16,0 0 2-16,0 0 6 0,0 0 4 0,32-30-16 16,-5 16 14-16,-3-5-20 0,10-2 16 0,0-2 3 15,6 3-6-15,-2-4 0 0,2 3-7 0,-4 1 1 16,-1 4-6-16,-6 4 1 0,-29 12-2 0,42-12 1 15,-42 12-2-15,0 0 1 0,27 9 2 0,-27-9-1 16,-4 28 3-16,4-28-4 0,-19 53 4 16,-3-18-6-16,-2 5 6 0,-8 4 13 0,-5 4-29 15,-4-2 33-15,0 5-22 0,0-7 18 0,6-2 12 16,-2-5-3-16,12-3 2 0,2-10-11 0,23-24-1 16,-21 35-10-16,21-35-2 0,0 0-5 0,0 0 1 15,7 25-1-15,-7-25 1 0,28 7 0 0,-28-7 0 16,50-3 0-16,-17-6-1 0,8-2-11 0,0-5-18 15,10 6-22-15,-12-11-31 0,18 15-42 0,-22-24-58 16,25 27-92-16,-12-6-190 0,-12-17 81 0,22 29 385 16</inkml:trace>
  <inkml:trace contextRef="#ctx0" brushRef="#br3" timeOffset="89731.3872">5838 3718 768 0,'0'0'89'15,"-22"-26"-22"-15,22 26 4 0,-21-25 11 0,21 25 8 16,-26-21-5-16,26 21-17 0,-38-14-15 0,12 8-11 16,26 6-5-16,-48 2-2 0,48-2-2 0,-51 11-3 15,51-11-1-15,-50 21-8 0,50-21-2 16,-50 30-7-16,50-30-2 0,-47 30-5 0,47-30 0 15,-38 31-4-15,38-31 2 0,-28 36-4 0,28-36 2 16,-14 28-4-16,14-28 2 0,0 0-4 0,7 28 3 16,-7-28-1-16,0 0 0 0,43 26 1 0,-43-26 0 15,51 11 18-15,-21-8-16 0,4-3 17 0,-1 4-35 16,1 7 10-16,1-3-17 0,-1 5 17 0,-2-3 0 16,-4 3 5-16,-28-13 0 0,37 21-3 0,-37-21-7 15,23 33-3-15,-23-33 5 0,6 39-3 0,-6-39 14 16,-11 44-3-16,11-44 4 0,-30 49-3 0,7-24 5 15,-2-2-4-15,-1-2 3 0,-3-2-2 0,3-3 4 16,-1-3-2-16,27-13 4 0,-39 10 1 16,39-10 3-16,0 0 0 0,-30-10-3 0,30 10-3 0,-7-30-4 15,7 30 2-15,5-51-5 0,2 15 5 0,8-2-7 16,2-6 9-16,6-2-9 0,6-2-1 16,-1 2 3-16,6 4-39 0,-6-2 21 0,7 11-37 15,-8-4 0-15,5 15-21 0,-14-7-40 0,13 22-45 16,-31 7-60-16,34-48-148 0,-4 53-32 0,-30-5 376 15</inkml:trace>
  <inkml:trace contextRef="#ctx0" brushRef="#br3" timeOffset="90341.1843">6126 3920 1157 0,'0'0'85'15,"0"0"-53"-15,0 0 2 0,4-24 11 0,-4 24 9 16,0 0-2-16,0 0-30 0,0 0 8 0,0 0-31 16,0 0 12-16,-21 30-3 0,21-30-1 15,-11 30 8-15,11-30 2 0,-16 42 7 0,16-42-4 16,-16 40 0-16,16-40-8 0,-9 34-2 0,9-34-4 15,-5 25 1-15,5-25-3 0,0 0 0 0,0 0-4 16,0 0-1-16,0 0 1 0,0 0-1 16,0 0 3-16,0 0-1 0,0 0 3 0,32-30-1 15,-32 30 0-15,25-39-3 0,-11 14 3 0,-2-1-5 16,2-2 5-16,-3 1 13 0,-4 3-29 16,2-1 31-16,-9 25-33 0,9-37 16 0,-9 37 1 15,0 0-1-15,9-28 6 0,-9 28 3 0,0 0 4 16,0 0 1-16,0 0-3 0,0 0-6 0,0 0-3 15,0 0-3-15,0 0-1 0,0 0 1 0,-4 24-2 16,4-24 5-16,0 0-4 0,11 32 4 0,-11-32-3 16,0 0-19-16,25 23 36 0,-25-23-35 0,0 0 33 15,33 23-15-15,-33-23 0 0,34 0-1 16,-34 0 1-16,41-12 1 0,-41 12-16 16,39-18 34-16,-39 18-33 0,42-26 32 0,-42 26-15 15,37-30-3-15,-37 30 5 0,29-29 0 0,-29 29 4 16,0 0-1-16,23-26 1 0,-23 26 0 0,0 0 0 15,0 0 1-15,0 0-2 0,0 0-3 0,0 0-2 16,0 0-3-16,0 0-2 0,0 0 1 16,-6 35-2-16,6-35 3 0,-12 55 7 0,3-20-29 15,0 2 23-15,-1-2-30 0,2-1 11 0,3-6-2 16,5 2-16-16,0-30-14 0,9 39-21 0,-9-39-17 16,0 0-21-16,30 10-27 0,7-3-63 0,-37-7-86 15,46-56-184-15,6 36 145 0,-26-38 324 0</inkml:trace>
  <inkml:trace contextRef="#ctx0" brushRef="#br3" timeOffset="90513.0624">7069 3308 1454 0,'0'0'81'0,"-41"49"-49"0,18-9-5 16,-4-1-6-16,2 10 2 0,-3-1-14 0,0 3 1 15,-2 4-14-15,1-2 7 0,5 1-8 0,2-1 6 16,6 2-4-16,-1-6-35 0,11 4-4 15,-6-18-74-15,24 18-93 0,-21-29-140 0,15 6-170 16,19 9 144-16,-25-39 375 0</inkml:trace>
  <inkml:trace contextRef="#ctx0" brushRef="#br3" timeOffset="90809.9406">7230 3686 1382 0,'-30'11'44'0,"-2"-2"-33"0,5 6 8 0,1 0 5 16,26-15 3-16,-38 35-1 0,38-35 0 0,-21 37-9 15,21-37-1-15,-3 35-8 0,3-35-3 0,16 30 13 16,-16-30-33-16,35 30 36 0,-10-18-35 16,1-5 16-16,4 0 3 0,-1-5-3 15,-1 0 0-15,-1-2 0 0,-27 0-1 0,40 0 0 16,-40 0 1-16,27 0-1 0,-27 0 1 0,0 0 5 15,0 0 7-15,0 0 5 0,0 0 3 0,0 0-5 16,0 0-10-16,-27 16-13 0,27-16-6 0,-49 40-8 16,13-13 3-16,-1 8-9 0,-5-4 0 0,4 8-18 15,-6-11-19-15,19 15-56 0,-17-27-85 16,28 10-238-16,-4 2-54 0,-10-17 251 0</inkml:trace>
  <inkml:trace contextRef="#ctx0" brushRef="#br3" timeOffset="91372.546">4848 4741 1071 0,'26'-10'80'0,"-26"10"-29"0,25-14 7 0,-25 14 2 16,39-23-4-16,-39 23-11 0,35-20-11 16,-35 20-6-16,32-12-4 0,-32 12-2 15,0 0-3-15,29-4-4 0,-29 4-3 0,0 0-2 16,0 0-2-16,0 0-2 0,24 16-1 0,-24-16-3 15,0 0 1-15,0 0 0 0,7 28 2 0,-7-28 2 16,-3 25 7-16,3-25 3 0,-11 35 4 0,11-35 14 16,-19 44-34-16,3-17 28 0,2 4-32 0,-6 3 12 15,3 5 3-15,-5-1-7 0,5-1 4 0,-3 4-8 16,2-6 5-16,2-3-7 0,4-4 3 16,12-28-4-16,-11 42 1 0,11-42-5 0,7 28-5 15,-7-28-12-15,25 18-10 0,-25-18-14 0,46-3-11 16,-7-1-21-16,-7-26-36 0,30 18-62 15,-23-32-92-15,20 3-229 0,10 13 51 0,-22-27 433 16</inkml:trace>
  <inkml:trace contextRef="#ctx0" brushRef="#br3" timeOffset="91763.158">5815 4672 1132 0,'-25'15'74'0,"-2"-14"-44"0,27-1 11 16,-51 4 10-16,51-4 4 0,-51 10-8 0,51-10-9 15,-55 16-6-15,55-16-1 0,-52 21-2 0,52-21 2 16,-49 23 1-16,49-23 0 0,-48 27 15 16,48-27-39-16,-39 35 27 0,39-35-35 15,-34 37 12-15,34-37 2 0,-17 33-8 0,17-33 0 16,-2 27-6-16,2-27 2 0,14 24-4 0,-14-24 2 16,30 25-2-16,-30-25 1 0,48 20 0 0,-16-13 0 15,1-2 0-15,3-2 1 0,-1 1-1 0,2-1 1 16,-1 4-2-16,-1 1 1 0,-3 0-2 0,-5 1 1 15,-27-9-2-15,39 21 1 0,-39-21 1 16,0 0 1-16,19 27 0 0,-19-27 2 0,0 0 1 16,-12 33 2-16,12-33-3 0,-29 28 3 0,29-28-4 15,-47 28 2-15,15-13-2 0,-2-5 2 0,-3 1-2 16,0-4 2-16,1-4 1 0,3-1 2 0,1-4 2 16,5-1 3-16,27 3-1 0,-39-16-4 15,39 16-4-15,-16-27-9 0,16 27-4 0,6-44-8 16,8 18 0-16,5-7-9 0,15 4-6 15,-2-8-22-15,17 13-17 0,-13-15-31 0,24 23-32 16,-23-24-49-16,22 26-136 0,-1-1-136 0,-28-16 107 16,23 33 351-16</inkml:trace>
  <inkml:trace contextRef="#ctx0" brushRef="#br3" timeOffset="92403.7944">6151 4910 1364 0,'0'0'127'0,"0"0"-87"0,0 0-13 15,0 0-2-15,0 0 2 0,0 0 1 0,0 0-4 16,9 23-10-16,-9-23-6 0,0 0-7 0,-9 35 2 15,9-35 0-15,-9 32 6 0,9-32-1 0,-9 39 4 16,9-39-5-16,-8 35 3 0,8-35-3 0,-8 30 3 16,8-30-4-16,0 0-1 0,-3 26-3 15,3-26-2-15,0 0-1 0,0 0 0 16,0 0-1-16,0 0 0 0,0 0 1 0,0 0 0 16,25-7 1-16,-25 7 0 0,21-26 0 0,-21 26 1 15,28-37 2-15,-28 37-2 0,27-44 3 0,-27 44-6 16,18-42 5-16,-18 42-4 0,12-37 2 0,-12 37-1 15,11-30 1-15,-11 30-1 0,0 0 2 0,8-30-1 16,-8 30 1-16,0 0-2 0,0 0 2 16,0 0-2-16,0 0 1 0,0 0-1 0,0 0-1 15,0 0 0-15,0 0-1 0,0 0 0 0,0 0 1 16,0 0 1-16,0 0 0 0,22 28 1 0,-22-28-1 16,0 0 2-16,19 32-2 0,-19-32 2 15,14 24-1-15,-14-24 2 0,0 0-2 0,25 36 2 16,-25-36-1-16,0 0 3 0,34 19-1 0,-34-19 3 15,28 5 0-15,-28-5-1 0,30-5 1 16,-30 5 1-16,30-14 4 0,-30 14 1 0,30-21 2 16,-30 21-1-16,31-28-1 0,-31 28-5 0,28-29 0 15,-28 29-5-15,21-24 0 0,-21 24-1 0,0 0-2 16,23-23 1-16,-23 23-1 0,0 0-1 0,0 0 1 16,0 0-2-16,0 0-1 0,0 0 1 0,0 0-3 15,9 26 0-15,-9-26-5 0,-3 34-4 16,-1-4-3-16,0-4 1 0,3 4-5 0,-3-4 0 15,6 1-17-15,-2-27-9 0,5 44-22 16,-5-44-16-16,25 32-32 0,-25-32-24 0,39 12-51 16,-39-12-61-16,42-27-210 0,6 26 64 0,-23-36 399 15</inkml:trace>
  <inkml:trace contextRef="#ctx0" brushRef="#br3" timeOffset="92591.358">7231 4519 1518 0,'0'0'88'0,"-35"11"-43"0,35-11-7 16,-44 24-8-16,44-24-6 0,-48 53-8 0,21-19-1 16,1 5-11-16,-1 3 4 0,4 4 7 15,0 1-29-15,5-5 26 0,4 6-29 0,5 0-15 16,2-6 0-16,9 7-16 0,-4-12-20 16,13 9-15-16,-11-46-45 0,25 67-113 0,-25-67-81 15,19 35-166-15,13-3 149 0,-32-32 339 0</inkml:trace>
  <inkml:trace contextRef="#ctx0" brushRef="#br3" timeOffset="92872.5264">7540 4766 1423 0,'-59'-23'147'0,"59"23"-101"0,-39-4-6 0,39 4-3 15,-30 7-11-15,30-7-9 0,-28 18-7 0,28-18-3 16,-32 30 15-16,32-30-32 0,-30 41 32 0,30-41-30 15,-21 45 12-15,15-20 3 0,6-25-6 0,0 46 3 16,0-46-4-16,18 39 4 0,-18-39-4 16,27 37 2-16,-27-37-2 0,31 29 1 0,-31-29 0 15,34 22 2-15,-34-22-1 0,30 21 1 0,-30-21-2 16,25 19 2-16,-25-19 3 0,0 0 3 0,23 32 0 16,-23-32 1-16,-5 30-6 0,5-30 0 0,-22 44-4 15,3-18 3-15,-4 6-9 0,-7-2-2 0,-2 9-18 16,-7-9-14-16,11 12-51 0,-17-25-58 0,35 33-147 15,-19-22-287-15,3-11 61 16,10 20 384-16</inkml:trace>
  <inkml:trace contextRef="#ctx0" brushRef="#br3" timeOffset="93467.2541">5253 5941 1126 0,'0'0'98'16,"0"0"-48"-16,13-34-13 0,-13 34-1 0,7-32-7 15,-7 32 0-15,0-28 4 0,0 28 5 0,-7-24 3 16,7 24 1-16,0 0-6 0,-27-30-1 0,27 30-2 15,0 0-7-15,-37-2-4 0,37 2-8 0,-34 19 0 16,34-19-1-16,-42 41 4 0,19-11-4 0,1 7 7 16,-1 5-7-16,2 9 8 0,2 0-11 15,1 5 9-15,4 1-9 0,5-3 5 0,4-1-9 16,3-3 3-16,4-6-8 0,6-4 5 0,7-5-7 16,6-5 5-16,5-5-5 0,6-6 2 0,6-8-1 15,6-6 2-15,2-8-1 0,7-8 2 0,2-10 3 16,5-7-4-16,-3-9 6 0,-1-4-7 0,-4-6 5 15,-8-3-7-15,-7-2 5 0,-5-3-6 0,-7 0 6 16,-9 3-7-16,-11 4 7 0,-7 0-6 16,-8 8 3-16,-8-2-10 0,-7 8-1 0,-8-1-15 15,-3 9 0-15,-8 3-8 0,0 12 4 16,-8 8 1-16,1 15 0 0,-4 5-7 0,5 17-25 16,-6-2-18-16,15 22-42 0,-12-22-53 0,33 28-159 15,-1-14-173-15,0-11 47 0,28 18 458 0</inkml:trace>
  <inkml:trace contextRef="#ctx0" brushRef="#br3" timeOffset="96145.0103">5207 7170 1204 0,'0'0'67'0,"0"0"-26"16,0 0-24-16,0 0-2 16,11-25 6-16,-11 25 12 0,28-26 4 0,-28 26 0 15,37-25-6-15,-37 25-5 0,45-26-6 0,-45 26-1 16,44-25 0-16,-44 25 4 0,41-16-4 0,-41 16-1 16,26-10-6-16,-26 10-5 0,0 0 0 0,0 0-1 15,0 0 1-15,0 0 2 0,0 0 0 0,0 0-3 16,0 0 0-16,9 40-4 0,-9-40-1 0,-12 39-3 15,12-39-4-15,-18 49-20 0,4-24-15 16,12 10-36-16,2-35-29 0,-11 55-53 0,11-55-62 16,-1 46-113-16,13-13-138 0,-12-33 198 0,27 46 274 15</inkml:trace>
  <inkml:trace contextRef="#ctx0" brushRef="#br3" timeOffset="96316.8988">5514 7677 1585 0,'-54'12'71'0,"54"-12"-19"0,-28 4-15 0,28-4-11 16,0 0-6-16,0 0-8 0,0 0-10 0,0 0-3 15,0 0-7-15,0 0-9 0,0 0-19 0,28-41-33 16,6 34-49-16,-18-30-101 0,35 13-330 0,-10 6 7 16,-7-14 297-16</inkml:trace>
  <inkml:trace contextRef="#ctx0" brushRef="#br3" timeOffset="99735.0853">17227 2733 866 0,'0'0'186'0,"0"0"-171"0,-24-22-18 16,24 22-2-16,0 0 3 0,-36 1 10 0,36-1 10 15,-37 9 11-15,37-9 9 0,-48 19 2 0,48-19 6 16,-51 27-5-16,51-27 2 0,-48 33-3 16,48-33 0-16,-44 37-6 0,44-37 0 0,-32 39-9 15,32-39-5-15,-20 34-9 0,20-34-1 16,-5 26-10-16,5-26 3 0,0 0-5 0,23 30 2 16,-23-30 20-16,35 12-20 0,-8-8 20 0,5-1-19 15,9-6-21-15,1-1 21 0,2-3-20 0,2 5 20 16,2-5 1-16,0 2-1 0,-4 2 2 0,-1-1-2 15,-10 2 0-15,-2 2 0 0,-31 0-1 0,37 4 0 16,-37-4 1-16,0 0 1 0,0 0 23 16,7 30-37-16,-7-30 36 0,-25 42-36 0,2-16 11 15,-4 4 6-15,-4 4-8 0,-5-1 6 16,-1 3-5-16,3-1 4 0,1-4-5 0,6-2 5 16,2-3-6-16,25-26 2 0,-32 41-18 0,32-41-24 15,0 0-45-15,0 0-37 0,15 26-39 0,-15-26-34 16,33-21-80-16,1 17-117 0,-16-31 142 0,26 26 254 15</inkml:trace>
  <inkml:trace contextRef="#ctx0" brushRef="#br3" timeOffset="100188.2781">17288 2830 1122 0,'-29'-12'199'0,"29"12"-108"15,-46-4-17-15,46 4-10 0,-26 0-8 0,26 0-11 16,0 0-19-16,0 0-13 0,0 0-11 15,0 0-5-15,0 0 2 0,24-3 0 0,3-2 3 16,8-4-1-16,10-2 1 0,6-1-1 0,6-4 1 16,1 0-3-16,6 2 3 0,0 0-5 0,-1 0-1 15,1 3-2-15,-5 1 1 0,-8 1 2 0,-3 4 4 16,-7 1-1-16,-8 1 1 0,-5 1 0 0,-28 2 0 16,38 2 0-16,-38-2 0 0,0 0 4 15,0 0 7-15,0 0 7 0,0 0 2 0,0 0-2 16,-14 28-7-16,14-28 1 0,-43 44-3 0,15-16 5 15,-8 2-3-15,3 5 5 0,-5 2-5 16,1 2 5-16,2 5 8 0,1 2-28 0,6-7 28 16,7-1-27-16,6-6 7 0,8-7 4 0,6 1-10 15,1-26 0-15,23 42-2 0,-23-42 2 0,54 32-1 16,-16-27 3-16,2-6 1 0,6-7-1 16,9-6 2-16,0-5-2 0,5-4 1 0,-3-7-2 15,-2-2 2-15,-2-3-2 0,-7 0-13 0,-5 2 26 16,-13 1-25-16,-10 2 25 0,-11 4-8 0,-5-3-6 15,-9 1 2-15,-6-2-9 0,-3 4-3 0,-7-2-10 16,-1 1-3-16,-14 1-9 0,1 6-3 0,-7 3-8 16,3 10-1-16,-1 1 0 0,5 12-1 0,-6 1-3 15,15 17-28-15,-11-13-39 16,25 30-88-16,-20-15-196 0,14 2-58 0,22 14 142 16</inkml:trace>
  <inkml:trace contextRef="#ctx0" brushRef="#br3" timeOffset="104307.2193">17528 3714 489 0,'0'0'102'15,"0"0"-35"-15,0 0 5 0,0 0 2 0,0 0 12 16,-10-28-8-16,10 28-10 0,0 0-15 16,0 0-10-16,-27-26-8 0,27 26-5 0,0 0-3 15,-30-11-4-15,30 11-4 0,-28 0-1 0,28 0 2 16,-32 7 2-16,32-7 2 0,-36 7 1 0,36-7-1 16,-39 16 1-16,39-16-1 0,-42 23 0 0,17-12-1 15,25-11 1-15,-41 31-3 0,41-31 5 16,-39 41-3-16,20-18 2 0,19-23-7 0,-42 56 1 15,22-28 14-15,2 6-33 0,2-1 29 16,8 4-31-16,-1-5 6 0,7 1 3 0,5-3-6 16,5 0 3-16,4-2-4 0,7-3 5 0,8-2-6 15,5-2 4-15,7-3-4 0,7-2 3 0,5-6-1 16,4-5 1-16,4-5-1 0,3-5-1 0,0-7 3 16,0-6-3-16,-2-3 4 0,-2-7-6 0,-1 0 5 15,-11-6-8-15,-5-5 2 0,-9-5-7 0,-4 0 1 16,-10-10 0-16,-2 1-37 0,-16-5 15 15,-4 10-39-15,-19-5 8 0,2 15 8 16,-20-6 4-16,2 10 22 0,-14-1 5 0,-2 12 15 16,-3 0-8-16,1 11-5 0,-3-2-12 0,8 17-11 15,-3 1-4-15,13 17-2 0,-4 2-6 0,12 17-37 16,-1-1-96-16,1 0-203 0,31 26-4 0,-19-28 396 16</inkml:trace>
  <inkml:trace contextRef="#ctx0" brushRef="#br3" timeOffset="105807.3117">17746 4750 868 0,'9'-30'96'0,"-9"30"-47"0,0 0-12 0,0 0 7 15,2-28 12-15,-2 28 12 0,0 0-5 0,0 0-10 16,0 0-19-16,0 0-12 0,-36 7-9 16,36-7 1-16,-33 28 0 0,33-28 7 0,-52 49 20 15,24-12-30-15,-11 0 33 0,0 11-29 0,-9-2 12 16,4 8 8-16,-7-4-10 0,5 6 4 15,-4-7-14-15,6 1 2 0,3-5-13 0,7-2 3 16,6-6-8-16,7-7 2 0,3-7-6 0,18-23-3 16,-18 42-12-16,18-42-11 0,-5 24-21 0,5-24-12 15,0 0-30-15,0 0-25 0,25 20-31 16,-25-20-61-16,18-34-179 0,-18 34-32 0,24-37 267 16</inkml:trace>
  <inkml:trace contextRef="#ctx0" brushRef="#br3" timeOffset="106010.4745">17222 4857 996 0,'0'0'355'0,"0"0"-285"0,0 0-33 0,0 0-20 16,0 0 11-16,0 0 17 0,0 37 12 0,0-37 8 16,23 36-7-16,-23-36-20 0,37 45-4 0,-14-18-14 15,6 1-2-15,1 2-8 0,2-2 0 0,1-1-7 16,4 1 0-16,1-2-5 0,2 1 4 0,-1-1-8 15,4-3-5-15,1 2-20 0,-7-10-25 16,13 12-43-16,-24-24-54 0,26 31-114 0,-26-18-273 16,4-11 41-16,11 13 298 0</inkml:trace>
  <inkml:trace contextRef="#ctx0" brushRef="#br3" timeOffset="106572.9068">17149 5838 1136 0,'0'0'113'0,"0"0"-63"0,-26-19-8 16,26 19 4-16,0 0 7 0,0 0-2 0,0 0-3 15,0 0-7-15,0 0-12 0,0 0-9 0,-2 23-9 16,2-23 4-16,-7 39-1 0,2-13 6 0,-4 6-6 15,0 3 3-15,-3 4-10 0,-1 1 4 0,-1 6-12 16,0 3 6-16,-2 2-10 0,0 1 8 16,4-5-7-16,-1-5 5 0,4-3-7 0,4-5-7 15,5 1-21-15,0-11-14 0,14 8-32 0,-14-32-24 16,32 39-44-16,-32-39-57 0,53 9-105 0,-10-4-152 16,-13-28 136-16,26 23 326 0</inkml:trace>
  <inkml:trace contextRef="#ctx0" brushRef="#br3" timeOffset="106901.0414">17750 5847 1451 0,'-37'-5'73'0,"12"8"-30"16,-9-1 1-16,34-2 6 0,-55 20 0 0,55-20-5 16,-49 37-14-16,24-7-1 0,-2-1-12 0,2 5 2 15,2 5-8-15,4-1 4 0,3 5-7 16,7 2 4-16,4 0-9 0,5-1 3 0,3-6-7 15,6-1 6-15,4-5-7 0,3 0 5 16,7-8-3-16,1-1 3 0,5-7-1 0,4-4 0 16,1-5 2-16,3-5 1 0,2-7 2 0,0-7 1 15,4-11-1-15,-4-4-5 0,1-8 3 0,1-9-7 16,-2-9 5-16,-2-1-5 0,-3-6 5 0,-4 2-7 16,-7 3 6-16,-5 0-7 0,-9 10 7 15,-8-3-7-15,-4 4 2 0,-8 0-11 0,-5 7-18 16,-7 4 19-16,23 33-31 0,-56-39 20 0,24 35-22 15,-9 6-6-15,4 17 7 0,-13 1-34 0,9 19 25 16,-15-6-40-16,20 20-22 0,-15-21-42 0,32 22-136 16,3-6-169-16,-7-24 25 0,33 22 408 0</inkml:trace>
  <inkml:trace contextRef="#ctx0" brushRef="#br3" timeOffset="108681.9627">16673 6955 1048 0,'0'0'148'0,"0"0"-113"16,0 0-17-16,0 0-12 0,0 0-7 0,0 0 6 15,27-25 4-15,-27 25 12 0,33-30 5 0,-33 30 4 16,41-29-4-16,-41 29-2 0,46-30-1 16,-46 30 3-16,46-29-2 0,-46 29-2 0,41-21-7 15,-41 21-4-15,35-14-7 0,-35 14 1 16,32-7-3-16,-32 7-2 0,27 2 1 0,-27-2-2 15,0 0 2-15,0 0 1 0,28 37 0 0,-28-37-2 16,2 44 4-16,-6-16-5 0,-3 6 5 0,-5 1-11 16,-4 4 3-16,-4 1-10 0,1-1 2 0,-1 1-9 15,-3-5-2-15,9 4-27 0,-9-12-23 0,18 10-54 16,5-37-82-16,-27 24-241 0,36 6 8 0,-9-30 336 16</inkml:trace>
  <inkml:trace contextRef="#ctx0" brushRef="#br3" timeOffset="108853.852">16990 7559 1495 0,'-37'7'202'16,"5"4"-197"-16,4-1 16 0,28-10-20 16,-32 11-2-16,32-11-1 0,0 0-9 0,0 0-23 15,0 0-44-15,0 0-68 0,0 0-137 0,0 0-183 16,0 0-43-16,32 2 316 0</inkml:trace>
  <inkml:trace contextRef="#ctx0" brushRef="#br4" timeOffset="115920.7516">19926 6710 1028 0,'-31'-7'83'0,"31"7"-44"0,-47-7-25 0,23 5-3 16,-1 1 2-16,25 1-1 0,-50-2-2 15,26 0-4-15,-3 2-5 0,0-2-1 0,1 2 1 16,-4 0-1-16,-2 0 1 0,2 2-1 0,-2-4 1 16,0 2-1-16,-3 2 0 0,3-2 0 0,-4 2-1 15,3 0 1-15,-3-1 1 0,-1 1 3 0,-2 0 4 16,-2 3-12-16,-3-1 23 0,1 3-15 0,-3-2 15 15,4 4 0-15,-4-4-6 0,0 2 1 16,0-3-3-16,2 4 3 0,-4-2 0 16,2 1 0-16,-4-2 0 0,2 2-1 0,-3-2-4 15,3 1 2-15,-2-3-2 0,3 3 0 0,-1-5 0 16,4 3-2-16,-2-4 0 0,1 2-2 0,-1-4 0 16,5 2 0-16,-1-2 1 0,3 0 0 0,0 1-1 15,0-1 0-15,0-2 0 0,2 1-2 0,0-1 1 16,0 4-2-16,-1-2 0 0,-1 1-2 15,2-1 1-15,-4 0-1 0,-1-1-1 0,3 1 0 16,-4 0 1-16,1 0 0 0,-1 2 0 0,1 0-1 16,-1 0 0-16,-3 2 1 0,0-2-1 0,0 0 0 15,-2 0 0-15,2-2 0 0,0 2 1 16,0 0 0-16,2 0 4 0,0 0 0 0,0-1 1 16,1-1 3-16,0-2-2 0,-1 3-1 0,2-3 0 15,-3 2-1-15,1-1-1 0,3 1 0 16,-1-3-1-16,-1 5-3 0,1 0 2 0,-2 0-2 15,-1 3 1-15,-1-1-1 0,2 0-1 0,-2 1 1 16,2 1-1-16,1-2 1 0,-5 1 0 0,4 1 1 16,-4-1-1-16,2 1 1 0,0-1-1 0,-2 1 1 15,1-3-1-15,-3 3 1 0,2-1 0 0,-1-1 2 16,1 0-1-16,-2 0-2 0,2 0 0 16,-1-2 0-16,1 1 1 0,0-1 1 15,0-1 3-15,2 1 2 0,-2-4 0 0,4 6 1 16,-4-4-3-16,2 2-2 0,0 0-2 0,-2 0-1 15,-1 2 0-15,-4-2 0 0,-2 3 1 0,-2 1 0 16,2-1-2-16,-1 1 2 0,-3 3 0 0,2-4 0 16,-1 4 0-16,0-1-1 0,-1-1 0 0,2-1 1 15,1 1-2-15,-1-2 4 0,0 3-3 16,-1-3 0-16,1-1 2 0,1 1-2 0,-5 1 1 16,3-2 1-16,-2 1-1 0,-2-1 1 0,3 2-1 15,-3-3 1-15,2 1 1 0,2 2 1 0,-1-4 0 16,1 3-1-16,-1-3 0 0,1 0-1 0,-1 4-2 15,-3-1 2-15,0 1-1 0,-3-1 0 16,-2 1-1-16,-2-1 0 0,-2 1 1 0,2-1 0 16,-2-1 0-16,2 0-2 0,0-2 1 15,0 0 1-15,1-2 0 0,1 2 1 0,1-2-2 16,-1 2 1-16,-4-1 0 0,0-3 0 0,2 0 1 16,-3 1-1-16,3-1 1 0,-2-1 0 0,2-2 2 15,0 0 0-15,-2 4 2 0,0-3-2 0,0 1-1 16,0 1-1-16,-3 3-1 0,-2-1-2 0,-4 2 1 15,-3 3 0-15,-2-1 0 0,-4 2 1 16,3-1-3-16,-3 1 1 0,0-1-1 0,3-1 1 16,-1 2 2-16,0-4 0 0,0 0 1 0,1 0-1 15,-1 0-1-15,0-4 0 0,2 2 1 16,0-3-1-16,0 2 1 0,3-3-1 0,5 1 0 16,-5 1 2-16,2-1-2 0,-3 0 1 0,0 0 0 15,1-1-2-15,1 3 3 0,-2-3-2 0,1 3 0 16,4-1-2-16,-3 1 2 0,3 3-1 15,0-4 2-15,-3 4 1 0,-1 0-3 0,-1 4 3 16,0-1-3-16,-2 3-1 0,1-3 2 0,-1 1-2 16,4-2 1-16,1-1 1 0,2 1 1 0,6-2-1 15,-1-2 2-15,-1 1-1 0,3-3 0 0,-2 0 1 16,4-3 1-16,0 4-3 0,2-1 2 0,-2 1-1 16,1-2 0-16,1 1 0 0,0 1 1 15,1-1-1-15,1 2 2 0,-1 0-3 16,2-1 2-16,-5 1-1 0,4 0-1 0,-3 1 1 15,-1-1 0-15,0 2 0 0,0 0 1 0,-2 0-3 16,1 2 0-16,1-1 0 0,-2 1 1 0,3-2 1 16,-1 2 0-16,0-2 0 0,2-2 0 0,-2 0 1 15,-2 1-1-15,0-1 3 0,2-2 6 0,0 3 3 16,0-3 3-16,2 2-2 0,-4-1-5 16,4 1-2-16,-3-1-3 0,3 3 0 0,0-2-1 15,-2 2-1-15,-2 2-1 0,0 1 2 0,-2 1-3 16,1 3 2-16,-1 0-1 0,-3 1-2 0,0 0 0 15,2 0 1-15,-3-1-1 0,5 6 3 16,-1-4-1-16,1 1 0 0,-6-1 0 0,3 1 1 16,1 1 0-16,-1 0-1 0,3-4 3 0,3 1 3 15,-2-4 0-15,7 1 5 0,-3 1-4 16,5-3 1-16,0-1-2 0,2 0-1 0,1-1 0 16,3 1-3-16,1 0 0 0,-2 0-2 0,0-1-1 15,1 1 2-15,-3 2-1 0,4-3 1 0,-1 3-2 16,-1 1 2-16,-1 1-4 0,1-1 1 0,0 2-3 15,1 0 0-15,1 2 2 0,0 0 1 0,0-1 0 16,0 1 3-16,2 0-3 0,0 0 4 0,-2-2-3 16,2-2 2-16,-1 2-2 0,3 0 1 15,2 0 1-15,1-2-1 0,0 1 0 16,4-3 1-16,-1 1-3 0,3-1 2 0,1-1-2 16,2 2 1-16,2-1 2 0,0-1-1 0,1 0 0 15,1-1 0-15,-1-1-1 0,3 4 0 0,-3-1 1 16,3 3 1-16,-3 1-2 0,1-4 0 0,-1 8-2 15,-1-2-3-15,0 1-3 16,0-1-1-16,1 3 1 0,-1 1 3 0,0-1 0 0,0 4 5 0,-2-4-1 16,2 2 3-16,-2-1-2 0,2-3 1 0,-1 4-2 15,1 2 2-15,0 0-1 0,0 2 3 0,-2-3-2 16,-2 3 2-16,4-2-3 0,0 3 3 0,1 1-3 16,3-1 3-16,-1 0-4 0,2 3 3 0,2-3-4 15,2 4 5-15,1-4-4 0,27-19-10 16,-44 37 31-16,44-37-32 0,-41 39 31 15,41-39-17-15,-32 40-3 0,32-40 2 0,-25 46-2 16,25-46 2-16,-24 48-2 0,24-48 4 0,-23 47-4 16,10-22 4-16,1 0-4 0,-1-2 4 0,1 3-3 15,3-1 3-15,-1-1-4 0,10-24 4 0,-15 50-4 16,10-26 3-16,2 1-3 0,3-25 2 0,-2 46-2 16,2-46 2-16,7 44-2 0,-7-44 3 15,12 46-3-15,-12-46 1 0,23 45-2 0,-9-22 2 16,4 4-3-16,2-3 5 0,-1 1-5 0,2 0 4 15,4-1-4-15,0-1 4 0,3 2-4 0,1-2 5 16,3 3 13-16,1 1-33 0,3-3 32 16,1 3-31-16,2-6 16 0,0 0 3 0,3 0-3 15,-3-2 3-15,5 3-2 0,3 0 2 0,0 0-3 16,3 2 5-16,0-1-5 0,4 0 6 16,1 0-5-16,4-2 3 0,1 2-4 0,2-2 3 15,2 4-4-15,1-2 3 0,4 1-3 0,2 1 4 16,4-4-3-16,-1 2 2 0,7-5-1 0,4-3 2 15,4 1-2-15,1-2 2 0,4 0-3 0,2 2 2 16,3-3-2-16,0-1 2 0,4 0-2 0,-2-1 3 16,5 3-2-16,2 2 4 0,4-2-4 0,1 2 3 15,0-2-3-15,1 2 3 16,3 0-3-16,-2-2 1 0,5 1 0 0,2 0 1 16,2-3-1-16,6 2 2 0,-3 0-4 0,4-3 2 15,6-1-1-15,-5-1 2 0,8-2-1 0,6-2 3 16,1 1-3-16,3-3 1 0,1 1-2 0,1-1 3 15,4 1-2-15,3-4 2 0,2 0 0 0,4 3-1 16,-2-3 1-16,3 2 1 0,-1 0 0 16,3 0 1-16,-5-1-1 0,4 1 0 0,-2 0 17 15,-3 1-18-15,1 1 16 0,0-1-35 0,-5 4 17 16,0-1-18-16,3-1 21 0,3 0 1 0,1 1 1 16,5-1 2-16,-3-3-1 0,-3 3 2 0,5-2 2 15,1 1 0-15,1-4 1 0,8 0-1 16,-5-4 0-16,-4 4 1 0,4-3-2 0,3-1-1 15,0 1-2-15,0-4-4 0,2-2-17 16,-4-2 34-16,2 1-33 0,4-1 33 0,-2 1-17 16,0-1 0-16,-1-1 0 0,7-1-1 0,-3 1 1 15,2 0-3-15,-1 0 4 0,-4-3-2 0,-1 5 1 16,1-2-1-16,-5 3-1 0,-4-2-1 0,-2 2 2 16,2-1-2-16,-2-1 1 0,-1 4-1 0,-1 0 2 15,-5 0-1-15,1-2 2 0,-1 0-1 0,2 1 1 16,1-3-2-16,-2 1 2 0,-5-1-1 15,3 2 0-15,4-1 0 0,-1-1 1 0,-3-1-3 16,3 1 5-16,-6-1-4 0,-3-1 2 16,2 5 0-16,-7-5 0 0,-4 5-1 0,0-1 1 15,-5 2-1-15,0 1 0 0,-2 1 0 0,-3 2-1 16,1-1 1-16,-1 1 1 0,-8-1-2 0,5 0 2 16,-1 3-2-16,-2-1 2 0,5 2 0 15,-4-2 0-15,-3-3 0 0,4 1 0 0,-5-3-1 16,3 0 0-16,2 2-1 0,-1-6 1 0,1 4 0 15,-2-3 0-15,-3-1-1 0,-4 2 3 0,0 1-2 16,-5 1 2-16,2-2-2 0,-2 2 0 0,-2-2-2 16,0 2 3-16,-5-2-2 0,-4 2 0 0,2 0 0 15,-4 0 0-15,1 0 0 0,-2 2 0 16,-1-2-1-16,-2 1 1 0,-3 1-1 16,0 0 1-16,-4-1 0 0,2 1 3 0,-3 0-1 15,-3-2 1-15,1 3-2 0,-3-3 0 0,0 2-1 16,-4-2 1-16,0 0-1 0,-5-4 2 0,-2 1-2 15,-1-1 2-15,-5-3-2 0,1 2 0 0,2-2-2 16,-2 0 3-16,3-2-2 0,-3-4 3 0,0 3-2 16,1-4 2-16,-1-2-3 0,2-5-12 0,-4-1 28 15,2-1-30-15,0 1 31 0,-2 0-13 16,2-1-6-16,-2-1 6 0,3-5-3 0,-3 5 4 16,0-6-4-16,-1 3 3 0,-3 1-7 0,1-2 7 15,-4 1-6-15,-2-3 6 0,-5-2-5 16,-2-1 5-16,-2 1-5 0,-1 0 5 0,-2 4-6 15,-2-2 3-15,-2 2-4 0,-3 2 6 0,-4-3-4 16,-3 3 7-16,-2-2-8 0,-6-1-14 16,-5 5 28-16,-1-1-28 0,-6 0 30 0,-2-1-8 15,-3 1-7-15,-5-1 6 0,-2-1-5 0,-6 2 3 16,-1-1-1-16,-6 0 3 0,-5-3-6 0,-2 1 6 16,-6 0-6-16,-6 0 4 0,-4-1-5 0,-5 3 4 15,-7-2-6-15,-2 3 3 0,-5-1-6 0,-6 1 6 16,-4 5-6-16,-6-1 6 0,-6 0-5 0,-4 3 4 15,-8-1-3-15,-5 5 4 0,-6 2-1 16,-4 1 2-16,-5 2-2 0,-4 2 4 16,-6-2-3-16,-7 7 2 0,-4 1-2 0,-8 0 1 15,-4 3 0-15,0 2 2 0,0-1 2 0,-1 2 1 16,-1 2 2-16,-2-1 0 0,5 1 1 0,0-2-1 16,8 0 0-16,0 0-2 0,7 1-1 0,2-3-2 15,2 1-1-15,5-3-18 0,3 1 18 0,6 1-18 16,3 1 17-16,0-1 0 0,2 3 17 15,0-1-18-15,-3 2 0 0,-4 3 11 0,-2 4-41 16,0 8 26-16,-7-5-26 0,6 11-5 0,-11-7-7 16,10 14-21-16,-17-13-37 0,22 23-114 0,-15-15-293 15,11-12-4-15,22 6 265 0</inkml:trace>
  <inkml:trace contextRef="#ctx0" brushRef="#br4" timeOffset="120977.7333">13667 9542 744 0,'32'-24'136'0,"-32"24"-110"0,0 0-14 0,20-25-6 15,-20 25 2-15,0 0 16 0,0 0 7 0,0 0 2 16,0 0-4-16,0 0-13 0,-28-12-3 0,28 12 10 16,-39 17 14-16,10-8 12 0,29-9 7 0,-58 35-2 15,31-10-2-15,-10-4-5 0,9 9 0 16,-10-7-5-16,10 9 2 0,-6-10-11 0,11 5-1 16,23-27-16-16,-38 40-5 0,38-40-10 0,-15 25-1 15,15-25-2-15,0 0 1 0,0 0 0 0,41 26 2 16,-41-26-2-16,44 4 2 0,-14-8-1 15,2-3 0-15,2 0 2 0,1-1-2 0,-1 2 1 16,1 1-2-16,-4 2 1 0,-3 1-2 0,-28 2 1 16,41 7 1-16,-41-7-1 0,0 0 2 15,24 28-1-15,-24-28 3 0,-8 42-2 0,-5-15 2 16,-6 4-4-16,-4 1 4 0,-6-2-4 0,-1 5 5 16,0-5-5-16,2 0 4 0,3-5-6 0,25-25 3 15,-34 40-13-15,34-40-16 0,0 0-31 0,0 0-36 16,9 30-57-16,-9-30-72 0,34-35-215 0,3 28-27 15,-14-25 322-15</inkml:trace>
  <inkml:trace contextRef="#ctx0" brushRef="#br4" timeOffset="121165.2526">14170 9736 1462 0,'-31'12'25'0,"31"-12"-22"15,0 0-4-15,0 0-3 0,0 0-1 0,0 0 0 16,0 0-5-16,0 0-15 0,0 0-18 0,0 0-28 16,37 4-20-16,-4-4-23 0,-33 0-26 0,62-20-44 15,-31 12-97-15,-31 8-95 0,70-18 237 0</inkml:trace>
  <inkml:trace contextRef="#ctx0" brushRef="#br4" timeOffset="121337.5051">14103 9976 1335 0,'-32'14'54'16,"32"-14"-23"-16,-37 30-12 0,37-30-4 0,0 0-6 15,-7 24-5-15,7-24-2 0,0 0 0 0,37 4-2 16,-37-4 0-16,53-7-3 0,-19-6-25 0,14 5-52 16,-11-22-100-16,23 3-261 0,-1 13-54 15,-15-19 252-15</inkml:trace>
  <inkml:trace contextRef="#ctx0" brushRef="#br4" timeOffset="121838.2694">15060 9673 720 0,'0'0'170'16,"15"-29"-99"-16,-15 29-13 0,25-24 6 0,-25 24-4 16,0 0 6-16,0 0-3 0,0 0-4 0,0 0-7 15,0 0-18-15,0 0-16 0,0 0-3 0,-39 16 8 16,15-2 8-16,4 12 13 0,-12-5-3 0,9 9 3 15,-5-2-10-15,5 8-1 0,0-6-12 0,3 3 0 16,6-5-11-16,7 0 0 0,3-3-7 16,4-25-1-16,11 37-2 0,-11-37 2 0,28 25-3 15,-28-25 3-15,52 8-2 0,-19-11 0 0,8-6 2 16,2-5-4-16,3-5 4 0,3-4-3 0,1-4 2 16,0-4-2-16,-3-1 3 0,-2-2-4 0,-5 3 4 15,-1 1-4-15,-7 3 4 0,0 3-4 0,-32 24 5 16,41-42-3-16,-41 42 1 0,23-29 1 15,-23 29 1-15,0 0 0 0,0 0-1 16,0 0-2-16,0 0-1 0,-27-8-1 0,27 8 0 16,-32 29 2-16,32-29-3 0,-46 48 6 0,25-18-6 15,0-2 5-15,5 2-5 0,5-4 2 0,2-1-12 16,9-25-8-16,2 42-22 0,-2-42-19 0,27 27-27 16,-27-27-25-16,48 7-47 0,-48-7-58 0,65-35-180 15,-12 26-56-15,-19-33 257 0</inkml:trace>
  <inkml:trace contextRef="#ctx0" brushRef="#br4" timeOffset="122041.3611">16244 9167 1376 0,'-26'12'58'0,"5"15"-17"0,-6 1-3 16,4 16 9-16,-11-3 5 0,6 10-41 15,-7 3 24-15,3 8-32 0,-4 0 5 0,4 1 5 16,1-1-16-16,0-1 9 0,7-4-10 0,2-3 2 15,6-6-8-15,4-1 5 0,5-4-8 0,2-10-3 16,8-1-25-16,-3-32-26 0,20 47-52 0,-20-47 0 16,33 21-52-16,-33-21-78 0,0 0-175 0,55-22-9 15,-46-14 422-15</inkml:trace>
  <inkml:trace contextRef="#ctx0" brushRef="#br4" timeOffset="122197.8075">15814 9600 1555 0,'-46'7'80'0,"18"9"-32"16,-2-5-16-16,30-11-5 0,-31 23-15 0,31-23-6 16,0 0-6-16,0 0 0 0,0 0-2 15,27 28 2-15,0-26-1 0,10-6-7 0,12 1-23 16,-3-17-48-16,23 19-81 0,-23-35-109 0,27 13-274 16,-6 11 44-16,-12-18 332 0</inkml:trace>
  <inkml:trace contextRef="#ctx0" brushRef="#br4" timeOffset="122385.8992">16653 9423 1416 0,'-33'3'64'0,"33"-3"-39"0,-46 23 27 16,46-23 6-16,-46 39-16 0,24-15-7 0,-6 1-10 16,5 7 4-16,-5-1-10 0,5 8 1 0,-4-5-14 15,4 6 3-15,2-5-10 0,3 6 3 0,4-2-6 16,2-1 4-16,3-4-12 0,2-8-4 15,7 2-19-15,0-28-14 0,3 41-26 0,-3-41-24 16,14 33-67-16,-14-33-100 0,0 0-239 0,0 0 17 16,0 0 403-16</inkml:trace>
  <inkml:trace contextRef="#ctx0" brushRef="#br4" timeOffset="122557.7262">16260 9720 1389 0,'-28'21'191'0,"28"-21"-165"0,0 0-26 16,0 0-2-16,0 0 1 0,0 0 0 0,0 0 1 16,0 0 0-16,35 11 1 0,-6-15 0 0,3-10-19 15,10 4-22-15,-3-15-34 0,20 14-63 0,-21-26-71 16,28 13-214-16,-2 3-43 0,-18-22 226 16</inkml:trace>
  <inkml:trace contextRef="#ctx0" brushRef="#br4" timeOffset="122729.6542">17118 9105 1504 0,'-41'0'91'0,"41"0"-47"15,-52 16-5-15,52-16 6 0,-49 37-11 16,24-12-10-16,-3 3-10 0,-1 9-1 0,-1 2-9 16,2 3-17-16,3-1 24 0,4 3-31 0,7-6 20 15,3 1-21-15,13-2-32 0,-2-37-27 0,21 58-36 16,-21-58-48-16,48 36-83 0,-20-22-255 0,2-18 18 15,25 18 362-15</inkml:trace>
  <inkml:trace contextRef="#ctx0" brushRef="#br4" timeOffset="122932.6954">17509 9118 1287 0,'-36'2'127'0,"36"-2"-63"0,-51 35-14 16,26-3 5-16,-12-1-16 0,3 15-3 0,-10-2-7 15,7 11-12-15,-7 1 25 0,3 4-34 16,2-2 16-16,4-2-15 0,3-1-12 0,5-4 6 16,4-2-27-16,2-3 2 0,9 0-8 0,-3-11-13 15,14 6-23-15,1-41-37 0,12 49-89 16,-12-49-98-16,0 0-211 0,39 26 29 0,-39-26 429 16</inkml:trace>
  <inkml:trace contextRef="#ctx0" brushRef="#br4" timeOffset="123276.4582">17291 9627 1639 0,'0'0'44'16,"0"0"-41"-16,0 0 3 0,0 0 6 0,0 0 10 16,0 0 10-16,30 17 2 0,-30-17 0 0,36-8-7 15,-36 8-10-15,47-14-4 0,-20 6-5 16,0 0-2-16,-3-1 0 0,-24 9-3 15,43-12-1-15,-43 12-1 0,0 0 1 0,30-6-1 16,-30 6 2-16,0 0 5 0,0 0-1 0,0 0 3 16,0 0-2-16,-14 25-4 0,14-25-2 0,-30 37 1 15,30-37-4-15,-50 46 7 0,24-22-1 0,-3 3 6 16,1 1-3-16,1 0 2 0,-1-1-4 16,3 2-1-16,6-4-1 0,19-25 1 0,-23 41-5 15,23-41 2-15,-7 30-4 0,7-30-1 0,0 0 1 16,30 26-1-16,-30-26-6 0,47 0-2 0,-11-4-12 15,5-6-9-15,6 1-10 0,-2-10-15 0,13 10-25 16,-12-19-37-16,22 28-69 0,-31-37-101 0,21 14-247 16,-3 7 37-16,-20-16 379 0</inkml:trace>
  <inkml:trace contextRef="#ctx0" brushRef="#br4" timeOffset="123636.0193">18200 9546 1254 0,'-36'16'229'0,"6"-22"-151"15,30 6-8-15,-46 6 6 0,46-6-12 0,-51 14-17 16,21 0-1-16,-8 0-6 0,5 7 1 0,-4-2-10 16,3 3-4-16,-2 2-8 0,5 1 1 15,0-2-15-15,5 1-5 0,26-24 0 16,-41 44 0-16,41-44 0 0,-18 32 0 0,18-32 0 16,0 0 0-16,11 32 0 0,-11-32 0 0,30 16 0 15,-30-16 0-15,46 3 0 0,-17-5 0 0,2-6 0 16,3-3 0-16,2-5 0 0,-1 0 0 0,0-3 0 15,-1-4 0-15,1 0 0 0,-1-3 0 16,-4 5 0-16,-3-2 0 0,-27 23 0 0,46-46 0 16,-46 46 0-16,35-39 0 0,-35 39 0 0,0 0 0 15,20-30 0-15,-20 30 0 0,0 0 0 0,0 0 0 16,0 0 0-16,-34 18 0 0,34-18 0 0,-37 40 0 16,16-11 0-16,-1-1 0 0,3 2 0 0,1-4 0 15,6 1 0-15,12-27 0 0,-9 40-3 0,9-40-14 16,11 34-4-16,-11-34-3 0,28 15-9 15,-28-15-7-15,53-1-17 0,-23-19-26 16,23 13-35-16,-14-32-70 0,39 29-126 0,-19-20-229 16,6-11 34-16,17 17 413 0</inkml:trace>
  <inkml:trace contextRef="#ctx0" brushRef="#br4" timeOffset="123839.156">18935 9039 1555 0,'0'0'147'0,"-41"31"-85"0,9-4-10 0,-7 1-8 15,4 9-11-15,-6 2-12 0,2 8 6 0,-5 2-6 16,5 8-13-16,0 1 16 0,3 2-24 16,10 0 15-16,1-2-3 0,9-2-9 0,2-1 3 15,7-4-14-15,3 3 5 0,2-4-7 0,4-6-1 16,2-5-8-16,1-10-6 0,6 1-29 16,-11-30-12-16,24 41-9 0,-24-41-27 0,36 23-62 15,-36-23-93-15,28-23-223 0,-28 23-44 0,23-35 293 16</inkml:trace>
  <inkml:trace contextRef="#ctx0" brushRef="#br4" timeOffset="123995.3932">18421 9514 1587 0,'0'0'121'0,"-28"21"-87"0,28-21-13 16,0 0-3-16,0 0-2 0,0 0 1 15,23 25 3-15,-23-25 2 0,40 3-2 0,-11-4-9 16,6-5-5-16,8-2-10 0,3-3-15 0,7-1-23 15,-9-11-50-15,16 21-73 0,-28-37-123 0,21 16-300 16,-1 4 58-16,-12-18 366 0</inkml:trace>
  <inkml:trace contextRef="#ctx0" brushRef="#br4" timeOffset="124370.4034">19076 9146 1616 0,'-28'4'37'0,"28"-4"-20"0,0 0 6 0,0 0 3 15,-27 5-1-15,27-5-1 0,0 0 5 0,0 0 5 16,27 0 3-16,-27 0-10 0,41-5-7 0,-15 1-8 16,1 0-2-16,3 1-1 0,-2 3-3 0,-3 0-1 15,-25 0-2-15,37 3 2 0,-37-3-3 0,0 0 1 16,0 0-1-16,0 0-1 0,20 30 0 15,-20-30 1-15,-13 27-2 0,13-27 0 0,-28 32 1 16,28-32 1-16,-43 37-4 0,19-18 3 16,-5 2-3-16,-1 2 4 0,4-2-2 0,1 0-11 0,25-21 29 15,-43 42-26-15,43-42 26 0,-28 34-11 16,28-34-6-16,-11 26 0 0,11-26-3 0,0 0 2 16,16 25-1-16,-16-25 0 0,39 9-1 0,-10-11-5 15,10-3-11-15,7-6-16 0,9 2-13 16,-2-10-35-16,18 15-46 0,-24-27-58 0,37 36-103 15,-38-31-92-15,12 6-130 0,15 22 197 0,-31-30 314 16</inkml:trace>
  <inkml:trace contextRef="#ctx0" brushRef="#br4" timeOffset="124495.4641">19919 9401 1604 0,'-55'18'213'0,"55"-18"-131"0,-40 18-36 15,40-18 12-15,-36 5-36 0,36-5-15 0,-32 0-9 16,32 0-4-16,0 0-10 0,0 0-14 0,0 0-19 15,-31-32-29-15,31 32-76 0,0 0-190 0,0 0-275 16,-22-28 40-16,22 28 425 0</inkml:trace>
  <inkml:trace contextRef="#ctx0" brushRef="#br4" timeOffset="125964.2823">20495 9673 930 0,'0'0'252'16,"0"0"-182"-16,0 0-22 0,-20 28 0 0,20-28 7 16,-14 35-4-16,7-7-6 0,-12-3-14 0,3 7-3 15,-7-1-16-15,1 3-2 0,1-3-12 0,2-1 3 16,5-5-9-16,14-25-4 0,-16 41-16 16,16-41-16-16,8 26-32 0,-8-26-40 15,36 9-81-15,-36-9-255 0,46-13 10 0,4 12 239 16</inkml:trace>
  <inkml:trace contextRef="#ctx0" brushRef="#br4" timeOffset="126432.9994">21161 9445 1170 0,'-14'-26'86'0,"14"26"-60"0,0 0-8 16,0 0 11-16,0 0 16 0,0 0 11 0,0 0 0 15,0 0-28-15,0 0 8 0,0 0-32 0,0 0 12 16,0 0 5-16,-30 26 7 0,30-26 12 0,-22 34 0 16,22-34 0-16,-23 42-10 0,23-42-3 0,-23 46-10 15,14-20-1-15,2 3-9 0,2-1 3 0,0-5-6 16,5 3 1-16,0-26-4 0,7 39 0 0,-7-39-3 15,21 35 4-15,-21-35-4 0,35 21 2 16,-35-21 0-16,52 4-1 0,-22-10 3 16,4-4-2-16,-1-6 2 0,3-2-1 0,1-5 1 15,0 1-3-15,0-5 3 0,0-1-4 0,-1 0 5 16,-4-4-4-16,-6 4 5 0,-3 0-4 0,-5 1 3 16,-18 27 2-16,19-40 6 0,-19 40-1 0,4-30 4 15,-4 30-4-15,0 0-2 0,0 0-3 16,0 0-2-16,-27-16-2 0,27 16-3 0,0 0 3 15,-37 42-3-15,21-17 2 0,-3 7-2 0,3-2 4 16,0-1-5-16,4 1 5 0,4 0-10 0,3-1-5 16,7-3-13-16,-2-26-10 0,12 46-24 0,-12-46-20 15,30 40-34-15,-30-40-45 0,48 28-70 0,-48-28-162 16,43 2-88-16,-1 7 143 0</inkml:trace>
  <inkml:trace contextRef="#ctx0" brushRef="#br4" timeOffset="126651.8356">21883 9555 1561 0,'-30'0'102'16,"30"0"-65"-16,0 0-28 0,0 0 0 0,0 0-3 15,0 0-2-15,0 0 4 0,0 0 2 0,38-2 1 16,-38 2-5-16,49-11-4 0,-19 2-3 15,0 1-5-15,2-3-8 0,5 6-18 0,-7-8-26 16,13 15-24-16,-43-2-28 0,67-5-49 0,-67 5-75 16,45-21-258-16,-17 28 54 0,-28-7 300 15</inkml:trace>
  <inkml:trace contextRef="#ctx0" brushRef="#br4" timeOffset="126808.0878">21869 9759 1481 0,'-37'2'56'0,"37"-2"-35"0,-25 8 0 0,25-8-2 16,0 0-6-16,0 0-8 0,0 0-6 16,0 0 2-16,0 0 0 0,37-5 1 15,-12-2-1-15,9-5-6 0,1-2-21 0,13 5-39 16,-14-21-73-16,30 28-113 0,-24-15-213 0,10-8-16 16,14 18 290-16</inkml:trace>
  <inkml:trace contextRef="#ctx0" brushRef="#br4" timeOffset="127151.8388">22904 9245 1126 0,'0'0'281'0,"-43"-7"-233"0,43 7-9 16,-37-16 16-16,37 16 6 0,-37-4-5 15,37 4-8-15,-41 13-3 0,41-13-3 16,-50 28-6-16,26-7-5 0,-5 0-5 0,4 12-20 15,1-1 28-15,1 9-26 0,0 1 16 0,5 11-5 16,2 1-6-16,4-1 5 0,3-3-6 0,5-5 1 16,8-4-12-16,8-4 1 0,9-6-3 0,8-4 2 15,6-9-2-15,4-8 3 0,7-5-3 0,5-5 3 16,6-8-1-16,3-8-1 0,1-9 0 0,-3-3 0 16,-3-7 0-16,-9-6 0 0,-5 1 0 15,-9-4 0-15,-6 1 0 0,-6-1 0 0,-10 2 0 16,-10 5-12-16,-5-2-15 0,-9 1 14 0,-4 4-33 15,-9-3 17-15,-3 9-29 0,-10-4-18 16,8 20-14-16,-20-9-10 0,19 24-15 0,-22-17-35 16,25 35-93-16,-7-7-254 0,-13-8 57 0,23 22 290 15</inkml:trace>
  <inkml:trace contextRef="#ctx0" brushRef="#br4" timeOffset="128776.8301">13694 10747 566 0,'0'0'51'16,"0"0"-24"-16,11-28 8 0,-11 28 5 0,0 0 6 16,17-25 4-16,-17 25 12 0,0 0 13 0,0 0 11 15,0 0-3-15,0 0-17 0,0 0-11 0,-37-3-5 16,37 3 3-16,-42 19 4 0,17 6 7 0,-14-8 1 16,7 13 1-16,-12-3-7 0,8 8-1 15,-6-9-16-15,6 13-5 0,1-9-11 0,5 0-5 16,5 0-10-16,25-30-2 0,-30 44-9 15,30-44 1-15,-2 30-4 0,2-30 2 0,16 24-1 16,-16-24 2-16,41 22-1 0,-13-17 2 0,6-2-1 16,3-3 0-16,6-3 1 0,-1-1 0 0,2-3 0 15,1-2-1-15,-5 6 0 0,-1-1 0 0,-9 4-1 16,-5 4 0-16,-25-4 1 0,30 9 0 16,-30-9 0-16,0 0 2 0,2 33-2 0,-2-33 3 15,-28 46-3-15,1-16-9 0,-6 0 26 0,-8 9-26 16,-3-2 27-16,1 0-15 0,2-6-4 0,6-4 2 15,7-6-3-15,28-21-3 0,-32 25-15 0,32-25-23 16,0 0-31-16,0 0-35 0,37-16-51 0,-21-21-71 16,39 7-232-16,0 0-27 0,-9-23 207 0</inkml:trace>
  <inkml:trace contextRef="#ctx0" brushRef="#br4" timeOffset="128948.7012">14217 11015 1401 0,'-34'10'158'0,"34"-10"-125"0,0 0-26 16,0 0-4-16,0 0-2 0,0 0-3 0,0 0 2 15,0 0 0-15,35-7 1 0,-10 0-2 0,9-3-15 16,-1-6-18-16,10 7-26 0,-11-14-37 0,17 23-50 16,-24-21-66-16,19 9-162 0,-5 17-81 15,-39-5 254-15</inkml:trace>
  <inkml:trace contextRef="#ctx0" brushRef="#br4" timeOffset="129104.9913">14156 11282 1330 0,'-35'-12'378'16,"35"12"-347"-16,0 0-30 0,0 0-5 0,0 0 3 16,28-14 1-16,-3 0-20 0,2 0 34 0,10-4-35 15,4-7 14-15,12 6-52 0,-9-18-67 0,23 28-139 16,-14-14-305-16,-7-3 61 15,8 19 338-15</inkml:trace>
  <inkml:trace contextRef="#ctx0" brushRef="#br4" timeOffset="130214.4505">15440 10513 1102 0,'-32'-11'57'0,"32"11"-38"0,0 0-9 16,-24 18 3-16,24-18-2 0,0 0 0 0,-32 35-8 15,32-35-1-15,-27 44-4 0,13-19 3 0,2 1-4 16,-1 2 4-16,4 0-8 0,2-1-8 0,6 1-30 16,1-28-21-16,5 44-33 0,-5-44-29 0,0 0-32 15,39 32-106-15,-39-32-75 0,53-2 244 0</inkml:trace>
  <inkml:trace contextRef="#ctx0" brushRef="#br4" timeOffset="130402.0022">15887 10426 756 0,'0'0'77'0,"-36"30"-11"16,20-3 8-16,-14-4 9 0,9 15 0 0,-15-4-17 15,10 19-9-15,-11-6-16 0,5 10-1 0,-7-1-18 16,7 4 3-16,-3-6-18 0,3 3 3 15,3-3-13-15,3-6 4 0,6-2-16 0,3-9-15 16,11-4 4-16,6-33-37 0,4 50-20 0,-4-50-46 16,25 19-84-16,-25-19-144 0,35-7-44 0,13 14 314 15</inkml:trace>
  <inkml:trace contextRef="#ctx0" brushRef="#br4" timeOffset="130749.1315">15919 10895 1255 0,'-52'39'191'0,"52"-39"-171"0,-35 12-12 15,35-12-2-15,0 0 0 0,0 0 2 0,0 0 7 16,0 0 12-16,25 3 8 0,-25-3 4 16,46-14-8-16,-16 4-8 0,5 1-8 0,1-2-3 15,-1 3-7-15,0 1-2 0,-1 3-3 0,-6 2 0 16,-3 2 0-16,-25 0 0 0,30 6 0 0,-30-6 1 15,0 0 0-15,0 0 2 0,11 30 1 0,-11-30-3 16,-21 29 2-16,21-29-4 0,-39 39 3 16,12-18-2-16,-1-1 5 0,-1 1 1 0,1 0 8 15,2-2 0-15,1-1 2 0,25-18-8 0,-37 32-1 16,37-32-7-16,0 0-1 0,0 0-1 0,-16 26-2 16,16-26-1-16,0 0-3 0,46 7-6 0,-46-7-5 15,60-3-10-15,-23-6-9 0,11 5-18 0,-6-13-20 16,22 15-36-16,-21-23-56 0,26 24-58 0,-23-17-154 15,0-7-48-15,19 25 212 0</inkml:trace>
  <inkml:trace contextRef="#ctx0" brushRef="#br4" timeOffset="131127.2604">16843 10787 923 0,'-28'-7'144'0,"28"7"-61"16,-39 0-7-16,39 0 10 0,-43 7-9 0,43-7-13 15,-42 11-7-15,42-11 3 0,-45 26-3 16,45-26-2-16,-42 34-11 0,42-34-6 0,-44 44-6 16,22-18-3-16,1-1-8 0,3 8 0 0,4-3-7 15,2 0-1-15,3-1-7 0,5-3 0 16,4-26-6-16,9 42 0 0,-9-42-1 0,29 23 1 16,-29-23-1-16,53 7 2 0,-21-14-1 0,7-3 0 15,1-12 3-15,6-2-4 0,2-8 4 16,2-5-4-16,-1 0 4 0,-3-3-5 0,-1-3 5 15,-6 3-5-15,-4 1 6 0,-5 2-5 0,-5 5 5 16,-7 4-5 0,-6-2 4-16,-3 7-2 0,-9 23 2 0,7-38-3 15,-7 38 4-15,0 0 2 0,0 0 1 16,0 0 0-16,0 0-2 0,0 0-3 0,-37 28-5 0,19-2 5 16,-1 11-5-16,-3 5 4 0,1 4-3 15,2-2 3-15,3 2-6 0,3-4 6 16,6-3-12-16,4-7-1 0,6-1-13 0,-3-31-5 15,23 45-16-15,-23-45-12 0,52 26-39 0,-26-38-40 16,31 22-93-16,-25-31-215 0,19-5-55 0,15 10 145 16</inkml:trace>
  <inkml:trace contextRef="#ctx0" brushRef="#br4" timeOffset="131314.7829">17799 10330 1351 0,'-32'31'213'15,"-12"-13"-155"-15,11 17-9 0,-8 0-7 0,5 11-4 16,-1 3-24-16,0 6 1 0,0 0-9 0,3 1 7 16,2 2-9-16,6 0 5 0,3-3-12 0,5 1 7 15,6-5-8-15,3-3 6 0,7-6-11 16,4-8-20-16,10 6-39 0,-5-15 5 0,18 8-23 16,-25-33-55-16,43 39-77 0,-43-39-196 0,26-4-94 15,8 15 234-15</inkml:trace>
  <inkml:trace contextRef="#ctx0" brushRef="#br4" timeOffset="131502.2691">17360 10758 1641 0,'-37'3'80'0,"37"-3"-44"0,-41 11-13 16,41-11-6-16,0 0-9 0,0 0-6 0,0 0-4 15,0 0 4-15,44 10-2 0,-13-15 1 0,8-2-1 16,3-5-12-16,8 3-22 0,-4-14-41 0,17 16-45 15,-20-23-51-15,31 26-76 0,-24-19-179 16,5-8-55-16,16 18 240 0</inkml:trace>
  <inkml:trace contextRef="#ctx0" brushRef="#br4" timeOffset="131862.2075">18037 10347 1484 0,'-32'4'143'0,"32"-4"-92"0,-36 10-20 0,36-10 4 15,0 0-6-15,0 0-9 0,0 0-10 0,0 0-3 16,0 0 2-16,0 0 3 0,0 0 3 0,36-10 1 16,-8-1-1-16,4 2-5 0,3-1-18 0,-1-1 10 15,-2 2-15-15,0 4 29 0,-6 0-16 16,1 3 16-16,-27 2-16 0,30 2 1 15,-30-2-1-15,0 0-9 0,0 0 16 0,7 24-12 0,-7-24 30 16,-26 32-15-16,26-32 12 0,-52 49-9 16,17-22-3-16,-1 5 7 0,-4-2-1 0,2 1 2 15,1-1-5-15,4-2-4 0,4-1-9 0,6-3 0 16,23-24 0-16,-28 36 0 0,28-36 0 16,0 0 0-16,2 33 0 0,-2-33 0 0,30 14 0 15,-4-12-6-15,10-4-15 0,5-7-14 0,12 1-19 16,-2-14-27-16,18 15-54 0,-19-26-75 0,33 36-121 15,-25-18-226-15,1-7 47 0,12 22 404 0</inkml:trace>
  <inkml:trace contextRef="#ctx0" brushRef="#br4" timeOffset="131987.2525">18832 10571 1665 0,'-57'19'118'0,"57"-19"-68"0,-41 13-2 15,41-13-22-15,-31 1-17 0,31-1-7 0,0 0-7 16,-34-10-9-16,34 10-12 0,0 0-19 0,0 0-25 15,-23-30-38-15,23 30-73 0,0 0-125 0,-9-28-250 16,9 28 56-16,0 0 394 0</inkml:trace>
  <inkml:trace contextRef="#ctx0" brushRef="#br4" timeOffset="134377.951">13303 12036 736 0,'0'0'258'0,"0"0"-164"16,0 0-6-16,0 0-16 0,0 0-10 0,0 0-16 16,0 0-11-16,-32 35-10 0,32-35-1 0,-21 50 8 15,6-17-41-15,-1 1 29 0,2 4-34 0,-2-4 11 16,0-2 7-16,4-3-6 0,1-2-1 15,11-27-17-15,-7 39-14 0,7-39-32 0,0 0-32 16,37 33-50-16,-37-33-61 0,38-30-228 0,1 32 37 16,-20-36 348-16</inkml:trace>
  <inkml:trace contextRef="#ctx0" brushRef="#br4" timeOffset="134627.9496">13767 12045 787 0,'0'0'107'0,"-27"37"-9"15,27-37 13-15,-30 49-6 0,5-29-19 0,15 24-32 16,-19-13 1-16,12 20-18 0,-15-8 9 16,10 8 2-16,-8-2-19 0,7 4-1 0,-5 0-19 15,0 3 3-15,-1-3-13 0,3-4 6 0,3-8-7 16,3-6 4-16,4 0-14 0,0-10-8 15,11 3-27-15,5-28-22 0,-4 39-46 0,4-39-48 16,0 0-63-16,0 0-157 0,0 0-25 0,50 17 236 16</inkml:trace>
  <inkml:trace contextRef="#ctx0" brushRef="#br4" timeOffset="134971.7519">13648 12661 1259 0,'0'0'70'0,"0"0"-29"16,0 0-9-16,0 0-6 0,0 0-10 0,0 0-7 16,0 0 5-16,0 0 5 0,0 0 5 15,0 0 3-15,0 0-1 0,34-19-4 0,-34 19-1 16,32-14-5-16,-32 14-4 0,33-11-7 0,-33 11 0 16,29-3-1-16,-29 3 1 0,26 3 4 0,-26-3-2 15,0 0 5-15,28 16 1 0,-28-16 1 0,0 0 1 16,11 34 0-16,-11-34-6 0,-3 33 1 0,3-33-1 15,-16 39 2-15,16-39-1 0,-31 40 1 16,31-40-3-16,-37 46 2 0,37-46-2 0,-35 46 3 16,35-46-2-16,-34 37 0 0,34-37-3 0,-26 33 1 15,26-33-7-15,0 0 1 0,-13 25-4 0,13-25 1 16,0 0-1-16,0 0 1 0,27 11-4 0,-27-11-2 16,39-4-6-16,-11-6-8 0,9-1-15 15,0-12-24-15,17 14-38 0,-15-26-60 0,31 32-111 16,-20-17-275-16,5-10 57 0,14 23 341 15</inkml:trace>
  <inkml:trace contextRef="#ctx0" brushRef="#br4" timeOffset="135706.4864">14627 12510 672 0,'0'0'58'0,"0"0"-22"15,-21-28 4-15,21 28 12 0,0 0 8 0,0 0 4 16,-32-21 3-16,32 21 5 0,-26-11 7 0,26 11-8 16,-34-3-2-16,34 3-12 0,-39 3-4 15,39-3-5-15,-44 16-5 0,44-16-1 0,-50 25-7 16,50-25-2-16,-44 31-8 0,44-31-1 0,-37 37-7 15,37-37-2-15,-27 39-6 0,27-39-1 16,-9 35-5-16,9-35 3 0,9 25-5 0,-9-25 3 16,23 23-2-16,-23-23 1 0,36 23 2 0,-12-15 1 15,3 0-1-15,1-1 0 0,1-4-4 0,1 2 2 16,0-3-4-16,0-2 1 0,-2-3 2 0,1-1-1 16,-29 4 5-16,40-18-1 0,-40 18 4 0,32-24-2 15,-32 24 1-15,25-35-5 0,-25 35 2 16,18-44-3-16,-18 44 1 0,3-44-1 0,-3 44 0 15,-5-36-2-15,5 36 3 0,0 0 1 16,-21-30 3-16,21 30-2 0,0 0 2 0,0 0-4 16,0 0-2-16,-25 2-3 0,25-2-1 0,0 0 2 15,-5 32-2-15,5-32 4 0,-4 49-6 0,2-22-1 16,6 1-8-16,-4-28-5 0,14 44-15 0,-14-44-11 16,35 40-28-16,-35-40-19 0,54 28-34 15,-54-28-45-15,69 4-49 0,-43-15-122 0,8-8-100 16,21 16 163-16,-27-36 279 0</inkml:trace>
  <inkml:trace contextRef="#ctx0" brushRef="#br4" timeOffset="135925.1903">15522 11825 1215 0,'-37'-9'76'15,"37"9"-26"-15,-38 26-10 0,21 1 3 0,-12 5-13 16,8 10-3-16,-9 5-11 0,3 10 11 0,-1 4 4 15,2 6-30-15,1-3 21 0,2 3-30 0,0-9 16 16,7 0 10-16,0-5-11 0,3-2 5 0,3 2-14 16,3-8 5-16,5-6-10 0,2-7-8 15,11-6-24-15,-11-26-21 0,28 32-43 0,-28-32-44 16,35 14-63-16,-35-14-119 0,0 0-103 0,52-23 159 16,-51-12 273-16</inkml:trace>
  <inkml:trace contextRef="#ctx0" brushRef="#br4" timeOffset="136081.4432">15199 12362 1303 0,'0'0'206'0,"-53"26"-131"0,53-26-21 15,-26 20-18-15,26-20-12 0,0 0-14 0,0 0-9 16,0 0-2-16,35 10 0 0,-5-17-2 0,6-10-14 16,12 1-28-16,-4-18-52 0,27 20-110 0,-29-24-218 15,18 1-114-15,8 12 166 0</inkml:trace>
  <inkml:trace contextRef="#ctx0" brushRef="#br4" timeOffset="136472.7388">15926 11772 1287 0,'0'0'157'0,"0"0"-114"0,0 0-13 0,0 0 5 16,0 0-4-16,0 0-4 0,0 0 8 0,0 0 3 16,0 0 3-16,0 0-2 0,0 0-11 0,31 7-6 15,-31-7-2-15,39-4-5 0,-39 4-2 0,41-3-3 16,-41 3-2-16,43-4 0 0,-43 4-3 0,39-5 0 16,-39 5-1-16,32-2-2 15,-32 2-1-15,0 0-1 0,26 0 0 0,-26 0 0 16,0 0 1-16,0 0 1 0,0 0-1 0,0 0 1 15,0 0 0-15,0 0-1 0,-23 37 1 0,23-37-3 16,-44 39 2-16,15-14-2 0,-1-1 3 0,0 3-4 16,-2 1 5-16,6-3-4 0,-1-2 2 0,27-23-2 15,-35 37 1-15,35-37-1 0,0 0 0 0,-16 28-2 16,16-28 2-16,0 0 0 0,35 14 0 16,-10-16 2-16,5-3-1 0,7-6 0 0,8-5-6 15,4 1-12-15,-1-8-17 0,10 14-43 0,-17-21-64 16,25 33-130-16,-34-17-320 0,7 2 56 0,3 16 307 15</inkml:trace>
  <inkml:trace contextRef="#ctx0" brushRef="#br4" timeOffset="137175.96">17663 12219 1211 0,'0'0'91'15,"0"0"-68"-15,0 0-16 0,34 4 5 0,-34-4 1 16,46-18 0-16,-16 9-7 0,0-1-2 0,7-2-6 16,-3 3-6-16,3-9 2 15,4 15-47-15,-9-13-9 0,12 16-53 0,-18-14-39 16,13 15-47-16,-14 1-125 0,-25-2-34 0,44-2 268 16</inkml:trace>
  <inkml:trace contextRef="#ctx0" brushRef="#br4" timeOffset="137332.1262">17725 12415 1121 0,'-41'3'194'16,"41"-3"-112"-16,-44 20-41 0,44-20-13 0,0 0-13 15,0 0-9-15,0 0-6 0,0 0-1 0,34-9 2 16,-4-3-1-16,12-1 0 0,4-10-10 0,11 6-17 16,0-15-36-16,19 14-67 0,-18-24-85 15,18 3-278-15,4 20 47 0,-23-23 344 0</inkml:trace>
  <inkml:trace contextRef="#ctx0" brushRef="#br4" timeOffset="137722.7736">19333 11501 1302 0,'-32'-4'50'16,"7"13"-10"-16,-12-5 10 0,7 15 14 0,-16-10 1 16,11 17-1-16,-17-6-9 0,8 13 2 0,-7-1-16 15,5 6-3-15,-2-1-12 0,5 2 0 0,6-5-9 16,7-1 1-16,9-5-9 0,21-28-3 0,-18 44-5 16,18-44-1-16,16 32-2 0,-16-32 2 15,41 25 0-15,-13-18 0 0,11-4 1 0,5-3 0 16,6-3 0-16,3-3 0 0,5 1 1 0,1 0 0 15,-2-2 0-15,-3 3 0 0,-9 4-2 0,-8 2 1 16,-11 2-1-16,-26-4 2 0,27 14 4 0,-27-14 5 16,0 0 0-16,2 40 2 0,-2-40-5 15,-29 49-1-15,5-19-6 0,-8 7-13 0,-7-1 22 16,-4 4-22-16,-1-1 21 0,-2-6-8 16,2-1-4-16,3-4 3 0,4-3-3 0,7-4 0 15,30-21-9-15,-37 26-8 0,37-26-18 0,0 0-21 16,0 0-42-16,0 0-47 0,0 0-103 0,0 0-273 15,24 4-16-15,5-13 248 0</inkml:trace>
  <inkml:trace contextRef="#ctx0" brushRef="#br5" timeOffset="141758.3592">12669 12332 1031 0,'0'0'165'0,"0"0"-104"16,0 0-18-16,-25-16-21 0,25 16-9 15,0 0-5-15,0 0 4 0,0 0 5 0,10-32 11 16,-10 32 2-16,0 0 2 0,45-29-5 0,-45 29 3 16,51-29-6-16,-24 10 4 0,8 7-9 0,-1-4-1 15,1-2 10-15,1 4-21 0,-3 2 15 0,-1-1-38 16,-4 8 17-16,-28 5-20 0,41 0 19 0,-41 0 19 15,0 0-35-15,23 34 36 0,-23-34-35 16,-12 44 16-16,-2-16 2 0,-8 5-4 0,-4 6 5 16,-6 5-6-16,-3-2 9 0,-6 6-1 0,0 1 14 15,-5 2-3-15,7 4 12 0,2-6-12 16,0-1 10-16,5-6-10 0,7-9 2 0,7-3-7 16,18-30-5-16,-9 39-6 0,9-39 0 0,16 27-2 15,-16-27-2-15,45 10-1 0,-12-10 1 0,8-7 0 16,5-5 1-16,11-6-6 0,3-5-17 15,9 2-25-15,-7-16-43 0,19 23-71 0,-27-39-135 16,9 25-240-16,-1 7 31 0,-23-16 387 0</inkml:trace>
  <inkml:trace contextRef="#ctx0" brushRef="#br5" timeOffset="142367.7736">12702 12223 832 0,'-2'-28'37'16,"2"28"-13"-16,0 0 11 0,22-25 6 0,-22 25 13 15,25-16 4-15,-25 16 5 0,26-3 4 0,-26 3 0 16,34 10-25-16,-34-10 7 0,46 25-25 0,-46-25 9 15,55 37-2-15,-27-18-8 0,9 9 2 16,0-3-9-16,4 7 3 0,2-2-8 0,3 1 1 16,-2-2-9-16,4 1 2 0,-2-1-7 0,2 0 6 15,-2 4-5-15,2-3 4 0,-1 0-4 0,-1-4 3 16,4-6-4-16,0-1 4 0,-3-5-4 0,5 2 4 16,-6-4-1-16,0-1 0 0,-2-4 0 15,-3 0-2-15,0-3-4 0,-4-1 0 0,0 2-16 16,-9-8-21-16,4 10-40 0,-32-7-75 15,37 0-108-15,-37 0-234 0,0 0 49 0,29 7 399 16</inkml:trace>
  <inkml:trace contextRef="#ctx0" brushRef="#br5" timeOffset="143649.0123">18194 11744 1215 0,'0'0'60'0,"0"0"-32"0,0 0-18 15,0 0-11-15,0 0-1 0,0 0 3 0,0 0 2 16,30-13 3-16,-30 13 3 0,39-12 4 0,-10 7 2 16,-3-6 0-16,3 4-1 0,1 0 0 0,2 2-2 15,-2-2 0-15,2 2-2 0,-4 1-2 0,-2 4-1 16,-26 0-3-16,45 7-1 0,-45-7-1 0,26 18 0 15,-26-18-1-15,13 26 4 16,-13-26-5-16,-6 37 3 0,-4-14-5 0,-4 5 3 16,-4 0-4-16,-7 2 5 0,-1 4-5 0,-6 1 5 15,-2 0-6-15,-3 2 6 0,0-2 11 0,-2 2-1 16,-4 2 20-16,6 2-25 0,-4-10 26 0,13 6-17 16,-2-15 12-16,30-22-1 0,-34 36-13 0,34-36-4 15,0 0-8-15,-9 29-1 0,9-29-2 0,0 0 3 16,43 12-2-16,-15-14 2 0,6-1 1 15,7-8-3-15,5 1 2 0,7-5-18 0,3 5-23 16,-6-11-29-16,15 16-43 0,-26-27-54 0,23 32-86 16,-28-7-151-16,-6-9-62 0,13 30 314 0</inkml:trace>
  <inkml:trace contextRef="#ctx0" brushRef="#br5" timeOffset="144414.726">13499 13200 643 0,'0'0'72'16,"0"0"0"-16,0 0-1 0,0 0-24 0,23-24 3 15,-23 24 0-15,52-11-1 0,-13 11 1 0,-2-9 9 16,16 9-11-16,0-7 3 0,14 5-9 0,2-10-6 16,15 5-6-16,1-7-3 0,5 2-1 15,4-8 1-15,5 6 16 0,2-5-44 0,5 8 29 16,-3-3-41-16,0 2 12 0,-4 3 3 15,-3 0-3-15,-6 4-4 0,-9 0-10 0,-5 8-19 16,-12-3-16-16,2 13 0 0,-20-10-27 0,7 18-12 16,-23-16-33-16,7 18-46 0,-37-23-49 0,32 27 4 15,-32-27-11-15,0 0-18 0,20 49 242 0</inkml:trace>
  <inkml:trace contextRef="#ctx0" brushRef="#br5" timeOffset="145055.7539">14866 13422 707 0,'0'0'201'0,"0"0"-125"0,-49-35-7 16,49 35 0-16,-48-16-1 0,48 16-9 0,-53-16-5 16,53 16-4-16,-57-3 1 0,32 6-5 0,-6-3-6 15,6 9 3-15,-7-4-4 0,32-5-2 16,-44 20-7-16,44-20-9 0,-30 30-8 15,30-30 0-15,-23 40-4 0,14-15 2 0,0 1-2 16,5 2 5-16,4-3-7 0,4 2 4 0,-4-27-8 16,19 37 2-16,-19-37-4 0,41 19 4 0,-13-17-4 15,8 1 1-15,1-8 2 0,4 0-2 0,-2-8 6 16,1-3-1-16,-1-3 1 0,4-4-3 0,-4 2 0 16,-2-4-4-16,-2 1 2 0,-3 1-5 15,-3-2 3-15,-29 25-2 0,44-35 4 0,-44 35-3 16,0 0 5-16,0 0 0 0,0 0 3 0,0 0 0 15,0 0-1-15,0 0-3 0,0 0-4 0,0 0 2 16,5 40-4-16,-14-10 4 0,-1 7-7 0,-4 0 1 16,1 4-7-16,3-4 1 0,4 2-13 15,1-8-6-15,10 5-27 0,-5-36-24 0,22 49-43 16,-22-49-58-16,46 23-91 0,-18-16-248 16,-2-21 67-16,21 23 374 0</inkml:trace>
  <inkml:trace contextRef="#ctx0" brushRef="#br5" timeOffset="145602.7941">14420 12122 863 0,'0'0'64'16,"-26"-5"-13"-16,26 5-1 0,0 0-5 0,-15 27 1 15,15-27 3-15,-8 44-10 0,-1-18 23 0,14 22-11 16,-12-8 10-16,18 20 1 0,-8 0-14 0,13 19 3 16,0 0-25-16,7 9 2 0,4 0-26 15,4 1 6-15,7-1 0 0,2-2-23 0,-1-2 23 16,2 1-23-16,-5-4 9 0,-5-2 13 0,0-3-13 16,-7-4 10-16,-2-1-16 0,-6-8 0 15,-1-1-17-15,-7-9-9 0,4 5-54 0,-16-23-80 16,24 16-4-16,-27-26-70 0,7-25-128 0,33 61 24 15,-33-61 261-15</inkml:trace>
  <inkml:trace contextRef="#ctx0" brushRef="#br5" timeOffset="146587.198">18161 12764 1214 0,'-25'8'77'0,"25"-8"-50"0,0 0-20 16,44-12 10-16,-10 1 5 0,12 3 5 16,7-10 5-16,14 2-4 0,6-7 1 15,14 0-9-15,3-5-4 0,7 0-11 0,6-2 2 16,0 0-5-16,5 4 5 0,-2 1-5 0,-1 4-3 16,-6 2-16-16,-2 4-15 0,-14-2-22 0,4 13-33 15,-25-13-41-15,7 24-73 0,-26-4-172 0,-11-8-66 16,8 24 233-16</inkml:trace>
  <inkml:trace contextRef="#ctx0" brushRef="#br5" timeOffset="147102.8454">19158 12852 832 0,'-43'5'202'0,"43"-5"-127"0,-32-11-15 0,32 11 1 16,-31-14 2-16,31 14-6 0,-39-10-4 0,12 6-7 15,27 4-4-15,-51 4-6 0,26 6-3 16,-7-6 1-16,4 13 3 0,-4-4-3 0,7 8-1 16,-2-4-10-16,6 12-5 0,2-5-7 0,4 3 0 15,3 1-7-15,12-28-16 0,-9 44 28 0,9-44-34 16,13 33 34-16,-13-33-14 0,35 25-2 16,-10-21 3-16,3-4-2 0,6-4 1 0,5-10 0 15,2-4 0-15,3-5-13 0,2 2 32 0,-2-2-31 16,2-3 32-16,-3-2-13 0,-1 1-5 0,-5 1 5 15,-3 3-6-15,-7 4 2 0,-27 19-4 0,39-30 4 16,-39 30-2-16,0 0 5 0,0 0 2 16,0 0 3-16,0 0 1 0,0 0-3 15,0 0-4-15,0 0-6 0,-11 38-1 0,-7-4-4 16,-1 6 6-16,-4 6 8 0,0 5-23 0,0 0 22 16,3 0-23-16,4-1 2 0,2-3-4 0,9-4-19 15,-1-12-17-15,15 6-39 0,-9-37-37 0,30 55-86 16,-30-55-115-16,30 9-195 0,8 7 50 0,-38-16 456 15</inkml:trace>
  <inkml:trace contextRef="#ctx0" brushRef="#br5" timeOffset="147899.7355">14824 14409 491 0,'0'0'18'0,"0"0"-17"0,-28 22-2 0,28-22 3 16,0 0 7-16,-27 16 8 0,27-16 10 0,0 0 3 15,0 0-4-15,-25 30-8 0,25-30-10 0,0 0-6 16,0 0 0-16,0 0-2 0,0 0 0 15,0 0 0-15,0 0-1 0,32 23 0 16,-32-23 1-16,0 0-6 0,27-2-18 0,-27 2-35 16,0 0-92-16,33 7-146 0,-33-7 187 0,0 0 110 15</inkml:trace>
  <inkml:trace contextRef="#ctx0" brushRef="#br2" timeOffset="155133.6081">12855 14412 496 0,'0'0'111'15,"0"0"-29"-15,0 0-13 0,0 0-3 0,0 0 0 16,0 0 5-16,0 0 2 0,0 0-5 15,-15-30-5-15,15 30-14 0,0 0-8 0,7-25-9 0,-7 25-6 16,0 0-8-16,2-37-3 0,-2 37-5 0,4-24 1 16,-4 24-3-16,5-32 2 0,-5 32-2 0,9-28 5 15,-9 28 0-15,14-30 4 0,-14 30 0 0,16-28-1 16,-16 28-7-16,18-27-1 0,-18 27-4 0,0 0-1 16,28-28-2-16,-28 28 0 0,0 0-2 15,28-21 1-15,-28 21-1 0,0 0 1 0,25-11 0 16,-25 11-2-16,0 0 1 0,0 0-1 0,0 0-1 15,0 0 3-15,27 18-1 0,-27-18 1 0,0 0 2 16,5 32-2-16,-5-32 1 0,0 32-2 0,0-32 4 16,-2 36-4-16,2-36 3 0,-1 36-2 0,1-36 2 15,1 31-3-15,-1-31 3 0,6 25-4 0,-6-25 3 16,0 0-1-16,0 0 1 16,0 0-1-16,30 25 1 0,-30-25-2 0,0 0 1 15,25 0 3-15,-25 0 4 0,0 0 6 0,30-18 2 16,-30 18 3-16,19-25-3 0,-19 25 1 0,18-33-6 15,-18 33 2-15,12-46-8 0,-6 20 1 0,-1-4-4 16,-2-2 2-16,-1-3-5 0,0 0 5 0,0-2 12 16,-2 1-29-16,0 0 30 0,-2-3-31 15,0-4 14-15,0-2 4 0,-1-3-6 0,-1-1 8 16,-1-6-10-16,2 2 10 0,-3-3-10 0,3 3 10 16,-1-1-9-16,-1 4 8 0,3-3-8 0,-3 1 8 15,3 1-8-15,-2-2 9 0,-1-2 10 16,2 2-28-16,-1 4 29 0,0 0-25 0,4 5 11 15,-3 0 10-15,1 1-9 0,-3 3 5 0,1-2-8 16,-1 3 5-16,0-2-8 0,-1-1 6 16,3-2-8-16,-4 2 8 0,3-1-7 0,-3 5 8 15,2 1-8 1,-1 0 7-16,1-2-7 0,2 2 7 0,1 0-6 0,2 0 5 0,0 2-5 16,0 0-13-16,2-2 32 0,1 1-31 0,1 3 31 15,3-1-13-15,0 6-6 0,0 2 6 0,2 1-5 16,-9 25 3-16,14-39-2 0,-14 39 2 0,14-26-3 15,-14 26 3-15,0 0-2 16,0 0-1-16,0 0-1 0,0 0-1 0,0 0 1 0,27-16 1 16,-27 16 0-16,0 0 1 0,26 11 2 15,-26-11-2-15,30 12 2 0,-30-12-1 0,41 9 0 0,-41-9 0 16,51 5 1-16,-19-5 1 0,6-3-2 16,6-3 1-16,4-1-1 0,5-3 0 0,7-1-1 15,2-3 2-15,5 2-2 0,2-2 3 0,2 0-2 16,4 1 2-16,-1 1-2 0,2 0 2 15,0 1-3-15,0 0 2 0,-3 6-1 0,3 0 1 16,-3 1-3-16,1 1 0 0,1 1 0 0,-1 2 0 16,2 0 2-16,0 2 0 0,-1-2 0 0,-1 0-1 15,2-2 2-15,0-3-1 0,1 0 1 0,0-3 0 16,3 0-1-16,0-3 0 0,1-1-1 0,-1-2 1 16,3 0-1-16,-3-2 2 0,1 0-2 15,-3 0 2-15,-2 2-1 0,1-2 2 0,-3 0-3 16,-1-1 3-16,1 1-3 0,-5 2 2 15,0-2-4-15,-3 2 3 0,-4 0-1 0,-4 0 2 16,-3 5-1-16,-4-2 1 0,1 2-2 0,-3 1 2 16,-3-1-2-16,-1 2 1 0,-6 1 0 0,-2 1 0 15,-4 0-1-15,-2 1 2 0,-7 4-1 0,-24 0-1 16,34-3 0-16,-34 3 0 0,0 0 0 16,0 0 2-16,0 0 2 0,0 0 0 0,0 0 4 15,0 0-3-15,0 0 0 0,0 0-1 0,0 0-1 16,-18 26 0-16,18-26 1 0,0 0-3 0,0 0 1 15,-24 13 0-15,24-13-1 0,0 0 1 0,0 0 1 16,0 0 0-16,0 0 0 0,0 0 0 16,0 0 1-16,0 0 0 0,0 0 0 0,0 0 1 15,0 0-1-15,0 0 3 0,0 0 0 16,-9 30 0-16,5-6 3 0,-1 4-8 0,-4 6 5 16,-3 6-7-16,-4 3 3 0,-4 2-5 0,2 1 6 15,-1-4-8-15,-1 2 8 0,1-5-12 0,-1-5 1 16,5-3-12-16,15-31-9 0,-20 44-22 0,20-44-20 15,0 27-47-15,0-27-74 0,0 0-195 0,37 0-124 16,-37 0 178-16</inkml:trace>
  <inkml:trace contextRef="#ctx0" brushRef="#br2" timeOffset="156727.3683">17626 14012 662 0,'25'25'70'0,"-25"-25"-36"16,0 0-14-16,0 0-1 0,0 0-12 0,0 0 8 16,0 0 2-16,0 0 6 0,0 0 6 0,0 0 3 15,0 0 4-15,0 0-18 0,12-34 4 16,-12 34-16-16,7-31-4 0,-7 31 6 0,7-37 3 15,-7 37-6-15,13-41 22 0,-13 41-7 16,12-44 17-16,-9 16 3 0,-3 28-5 0,15-48 1 16,-15 48-8-16,10-44-2 0,-10 44-9 0,9-38-5 15,-9 38-8-15,9-37 1 0,-9 37-4 0,11-25 3 16,-11 25-2-16,0 0-1 0,14-28-1 0,-14 28 1 16,0 0-2-16,0 0 2 0,0 0 0 0,0 0 1 15,28-19 0-15,-28 19 1 0,0 0-1 16,0 0-1-16,27 3 0 0,-27-3-1 0,0 0 2 15,0 0-2-15,24 28 2 0,-24-28-2 0,9 25 1 16,-9-25-1-16,7 28 1 0,-7-28-2 16,4 26 3-16,-4-26-3 0,0 0 4 0,0 30-2 15,0-30 5-15,0 0 2 0,0 0 1 0,0 0 2 16,0 0 7-16,0 0 8 0,0 0 8 0,0 0 3 16,25-19-8-16,-25 19-9 0,21-39-11 15,-7 15-2-15,2-5-8 0,0 0 5 0,-2 0-6 16,0-1 4-16,1 2-4 0,-3-2 5 0,0-1-4 15,-1-1 4-15,-2-3-4 0,0 1 4 0,-2-1-5 16,2-2 7-16,-4-2-6 0,-1 0 5 0,-1-3-7 16,-3 0-9-16,2-2 30 0,-2 2-29 0,-2 1 30 15,0-1-14-15,1 0-7 0,1-2 6 0,-2 1-6 16,2-3 8-16,-2 8-7 16,0-6 7-16,0 0-6 0,1 0 6 0,-1 0-6 15,-2 0 8-15,-1 3-6 0,0 4 8 0,-1-2-6 16,-1 2 7-16,2 2-6 0,-2-2 4 0,0 2-8 15,2 0 4-15,-1-2 15 0,1-2-31 0,0 2 30 16,1 0-30-16,-1 2 9 0,1-2 6 0,2 0-7 16,2 0 7-16,2 0-6 0,0 0 5 15,1 2-5-15,1-1 5 0,1 3-6 0,-1-2 7 16,3 3-6-16,-2-1 5 0,1 4-4 0,1 3 3 16,-2-2-3-16,0 5 4 0,-5 23-5 0,11-42 6 15,-11 42-2-15,9-39 6 0,-9 39 1 0,5-32 4 16,-5 32-2-16,0 0 1 0,4-26-1 15,-4 26-1-15,0 0-1 0,0 0-2 0,0 0-2 16,0 0-2-16,0 0-2 0,0 0-3 16,0 0 0-16,0 0-1 0,0 0 0 0,0 0 2 15,0 0 0-15,0 0 1 0,32 10 1 0,-32-10-1 16,31 4 1-16,-31-4-1 0,46 0 2 0,-17 0-1 16,6-4 1-16,6 4 0 0,3-3-1 0,4-1 0 15,3 3-2-15,3-1 2 0,0 2 0 0,3 2-2 16,0 1 1-16,-2 2 1 0,-2 2 0 0,0 2-1 15,-2 2 1-15,1-1-2 0,-3 1 2 16,1-2-1-16,1-4 2 0,2-2-1 16,-1-4 0-16,1-6 1 0,0-4-2 0,-3-5 2 15,1-3-2-15,-3 0 1 0,1-6-1 0,1-3 3 16,-4 1-5-16,0-1 5 0,-5 0 10 0,-6 1-28 16,-5 3 30-16,-5-1-30 0,-25 25 15 0,39-37 2 15,-39 37-2-15,25-26 1 0,-25 26-1 16,0 0 1-16,0 0-1 0,0 0 0 0,0 0-1 15,0 0-1-15,0 0 1 0,0 0 0 0,0 0 0 16,7 44-1-16,-11-18-11 0,-1 6 29 0,-2-2-29 16,2 2 29-16,-1 3-13 0,1-4-5 0,1 1 4 15,3 0-5-15,-1-4 5 0,0-2-4 0,0-1 4 16,2-25-10-16,-1 39-6 0,1-39-18 16,5 33-17-16,-5-33-22 0,14 30-12 15,6-5-29-15,-20-25-37 0,30 28-61 0,-30-28-138 16,0 0-102-16,42 28 160 0,-42-28 290 0</inkml:trace>
  <inkml:trace contextRef="#ctx0" brushRef="#br2" timeOffset="157664.8633">14817 14377 544 0,'0'0'30'15,"0"0"4"-15,25-14 8 0,-25 14 10 0,0 0 14 16,0 0 7-16,0 0-1 0,0 0-6 16,0 0-14-16,0 0-12 0,-20 30-6 15,20-30 7-15,-25 33 6 0,13-6 4 0,12-27 0 16,-39 54 6-16,12-27-6 0,10 11 6 0,-13-4-5 16,10 8 0-16,-8 0-14 0,8 6-1 0,-3-6-16 15,6 7-10-15,1-5 24 0,7 4-30 0,2-6 23 16,7-1-20-16,2-2-8 0,5-6 0 0,3 0-4 15,4-4 4-15,-14-29-4 0,41 42 5 0,-16-24-4 16,2-6-1-16,4-3-10 0,-1-8-7 16,4 1-7-16,-4-12-14 0,9 6-17 0,-14-19-36 15,19 18-76-15,-31-30-96 0,4 7-243 0,10 8 51 16,-27-22 393-16</inkml:trace>
  <inkml:trace contextRef="#ctx0" brushRef="#br2" timeOffset="157852.3644">14447 14727 1546 0,'0'0'66'0,"-27"13"-44"0,27-13-20 0,0 0-3 16,0 0 5-16,44 10 6 0,-44-10 6 0,54-3 0 16,-23-3-2-16,10-1-8 0,3-1-4 15,4-7-8-15,5 1-13 0,-3-12-32 16,14 15-44-16,-22-24-76 0,29 32-106 0,-20-13-247 15,-4-9 53-15,11 25 383 0</inkml:trace>
  <inkml:trace contextRef="#ctx0" brushRef="#br2" timeOffset="158180.7737">15748 14731 1260 0,'0'0'27'0,"25"2"-21"0,-25-2-1 16,32 0-2-16,-32 0 0 0,44-6-2 15,-19 5-26-15,-25 1-45 0,52-6-68 0,-52 6-102 16,35-30-189-16,0 36 27 0,-35-6 402 16</inkml:trace>
  <inkml:trace contextRef="#ctx0" brushRef="#br2" timeOffset="158368.2765">15796 14962 1363 0,'-55'24'81'0,"55"-24"-62"16,0 0-20-16,0 0-2 0,0 0 1 0,0 0 0 16,0 0 2-16,46 7-1 0,-15-17-5 0,0-8-18 15,14 4-32-15,-6-18-52 0,23 20-127 0,-15-6-249 16,0-19 25-16,20 29 378 0</inkml:trace>
  <inkml:trace contextRef="#ctx0" brushRef="#br2" timeOffset="160009.9408">16772 15946 313 0,'0'0'97'16,"0"0"-10"-16,18-26-13 0,-18 26 12 0,0 0-6 16,23-37 9-16,-23 37-10 0,16-27-5 0,-16 27 4 15,14-26-24-15,-14 26 8 0,0 0-20 0,14-30-4 16,-14 30 2-16,5-28-5 0,-5 28-24 0,6-36 8 15,-6 36-21-15,7-40 11 0,-7 40 0 0,10-42-4 16,-10 42 1-16,13-44-5 0,-13 44 2 16,11-37-3-16,-11 37 2 0,0 0 3 0,7-28 11 15,-7 28 4-15,0 0 6 0,0 0-2 0,0 0-13 16,0 0-5-16,0 0-8 0,0 0 1 16,0 0 0-16,-2 28 3 0,2-28-2 0,0 30 2 15,0-30-3-15,0 35 2 0,0-35-2 0,5 28 1 16,-5-28-3-16,0 0 3 0,18 30 0 15,-18-30 0-15,0 0 2 0,26 11-1 0,-26-11 1 16,0 0 0-16,34-8 4 0,-34 8 0 0,0 0 3 16,35-26 1-16,-35 26 0 0,22-37-2 0,-12 7 2 15,1 0-8-15,-2-9 3 0,1-5-8 0,-1-5 7 16,0-5-9-16,-2-5 8 0,-1 0-10 0,-5-1 8 16,-1-4-10-16,-1 3 11 0,-3-3-9 0,-3-3-10 15,0 4 28-15,-4-4-27 0,1 4 27 16,-1 1-5-16,0 6-8 0,1 3 7 15,-1 3-7-15,4 6 8 0,-2 4-8 0,2 3 11 16,4 7-2-16,-1 5 7 0,4 25-1 0,0-37 1 16,0 37-6-16,0 0-1 0,0 0-5 0,7-24 1 15,-7 24-1-15,0 0 3 0,0 0 0 0,30-9 1 16,-30 9-2-16,30-5-1 0,-30 5-1 0,45-8 0 16,-21 5 1-16,1-2 2 0,4-1 2 15,-1-2 1-15,2 4 2 0,0-3 3 0,2 3-2 16,-4-1-1-16,4 3-2 0,-2-1-3 0,2 1-3 15,0 0 1-15,0 1-2 0,0-1-1 0,3-2 0 16,2-1 0-16,4-4 0 0,3 0 0 0,6-1-1 16,0-4 3-16,1 0-3 0,4-2 1 15,-2-2-1-15,4 1 2 0,-1 1-3 16,-1 0 4-16,0 4-3 0,-3 1 2 0,-6 2-1 16,-4 4 1-16,-3 1-2 0,-5 1-6 0,-6 3-9 15,-1 7-6-15,-27-7-12 0,35 5-7 0,-35-5-2 16,0 0-5-16,27 13 1 0,-27-13-3 0,0 0-1 15,0 0-13-15,0 0-19 0,8 35-35 0,-8-35-35 16,0 0-75-16,-26 31-171 0,-1-39 65 0,27 8 334 16</inkml:trace>
  <inkml:trace contextRef="#ctx0" brushRef="#br2" timeOffset="160509.9692">17424 14525 1126 0,'-27'0'90'16,"27"0"-44"-16,0 0-25 0,0 0-7 0,0 0-7 15,0 0-2-15,0 0 10 0,0 0 9 0,0 0 8 16,0 0 0-16,34-9-10 0,-34 9-5 0,37-12-2 16,-37 12-3-16,43-11-2 0,-43 11-1 0,39-9-2 15,-39 9 0-15,35-7 3 0,-35 7-2 16,34-5-1-16,-34 5-2 0,25 0-2 0,-25 0-3 15,0 0-1-15,0 0 1 0,0 0 1 0,24 5 2 16,-24-5 4-16,0 0 0 0,0 0-1 0,-14 34-2 16,14-34-2-16,-25 35 0 0,25-35-2 15,-37 42 4-15,18-17-5 0,-1-2 6 0,-1 5-2 16,1-2 4-16,1-1-3 0,19-25 2 0,-34 44-6 16,34-44 3-16,-17 32-6 0,17-32 1 15,0 0-1-15,1 26 0 0,-1-26-2 0,0 0-5 16,34 7-11-16,-34-7-11 0,43-9-15 0,-43 9-19 15,60-24-32-15,-37-4-47 0,28 19-44 0,-17-23-87 16,-1-1-138-16,29 20 123 0,-31-31 291 0</inkml:trace>
  <inkml:trace contextRef="#ctx0" brushRef="#br2" timeOffset="160838.0759">18189 14310 931 0,'0'0'87'0,"-35"-4"-19"0,35 4-2 0,-38 0-5 15,38 0-13-15,-39 9-9 0,15-2-6 0,24-7 1 16,-43 23-2-16,43-23 0 0,-39 28-4 0,39-28 2 16,-32 28-1-16,32-28 0 0,-21 29-6 15,21-29-3-15,0 0-10 0,-16 33-3 0,16-33-6 16,0 0 0-16,0 0-1 0,27 28 2 0,-27-28-2 16,26 9 2-16,-26-9 0 0,37 2-1 0,-37-2 0 15,45 0 0-15,-21 0-2 0,-24 0 2 0,45 3-2 16,-45-3 1-16,35 7 0 0,-35-7 0 15,27 16 1-15,-27-16 1 0,0 0-1 0,23 32 2 16,-23-32-2-16,0 26 2 0,0-26-4 16,-13 36 2-16,13-36-2 0,-24 44 3 0,24-44-3 15,-39 45 3-15,14-22-5 0,-4 2 1 0,1 0-12 16,0-2-4-16,5 1 4 0,-6-10-30 0,29-14 3 16,-37 25-47-16,37-25-60 0,0 0-76 0,0 0-239 15,0 0 14-15,0 0 328 0</inkml:trace>
  <inkml:trace contextRef="#ctx0" brushRef="#br2" timeOffset="161072.4633">17408 14977 1039 0,'-5'27'207'15,"5"-27"-174"-15,0 0-23 0,24 0 14 0,5 0 9 16,-1-13 12-16,15 6 0 0,-6-10-2 0,16 3-9 16,-2-7-6-16,10 3 2 0,-1-3-43 0,-2 1 29 15,2-1-36-15,-5 5 11 0,2 4-10 0,-7-4-14 16,-1 11-11-16,-12-11-14 0,8 20-24 16,-19-18-52-16,15 24-71 0,-16-1-211 15,-25-9-6-15,48 18 291 0</inkml:trace>
  <inkml:trace contextRef="#ctx0" brushRef="#br2" timeOffset="162306.9319">17950 15159 417 0,'0'0'119'0,"0"0"-58"0,0 0-12 16,0 0 3-16,14-27-2 0,-14 27 2 0,0 0-8 15,0 0 1-15,-12-24-3 0,12 24 1 0,0 0 0 16,0 0 2-16,-30-11 0 0,30 11 2 0,-25 2-6 16,25-2-2-16,-29 10-2 0,29-10 4 15,-33 16 6-15,33-16 2 0,-36 23 7 0,36-23-4 16,-37 28-2-16,37-28-8 0,-33 32-7 15,33-32-11-15,-25 30-3 0,25-30-10 0,-13 32 0 16,13-32-7-16,2 26-1 0,-2-26-2 0,0 0-1 16,30 25 1-16,-30-25 1 0,41 2-2 0,-41-2 1 15,51-9 0-15,-22-2 0 0,1-1 0 0,0-2 0 16,0-6 2-16,2 1-5 0,-2 1 4 0,0-4-3 16,-2 4 2-16,-28 18-2 0,45-39 2 0,-45 39-2 15,30-28 3-15,-30 28-1 16,0 0 2-16,0 0 6 0,0 0 4 0,0 0 4 0,0 0-1 15,0 0-7-15,0 0-6 0,0 0-2 16,0 0-4-16,-29 28 4 0,14-3-3 0,0 1 3 16,-1 2-7-16,4 1-1 0,3-1-17 0,9-28-12 15,-7 47-28-15,7-47-20 0,7 41-31 0,-7-41-64 16,20 25-107-16,-20-25-219 0,0 0 36 16,47 29 446-16</inkml:trace>
  <inkml:trace contextRef="#ctx0" brushRef="#br2" timeOffset="163306.9651">14638 16022 888 0,'0'0'49'0,"0"0"-15"0,2-27-2 0,-2 27 16 16,0 0 9-16,0 0 16 0,0 0-4 15,0 0-7-15,0 0-13 0,0 0-25 0,0 0-8 16,-34 9-6-16,25 16 6 0,-5-1 2 0,0 17 12 16,-9 1 1-16,5 9 12 0,-8 2-6 0,10 12 8 15,-9-7-15-15,7 11 4 0,-7-5-18 0,8-1 4 16,-3-3-14-16,6-2-12 0,2-5 26 0,5-2-26 15,3-7 22-15,6-4-12 16,3-6-7-16,4-6 4 0,-9-28-3 0,35 39-1 16,-10-25-10-16,0-7-10 0,9 0-21 0,-8-12-15 15,15 5-12-15,-15-20-18 0,15 17-22 0,-21-27-43 16,22 19-83-16,-42 11-219 0,37-51 15 0,-5 39 382 16</inkml:trace>
  <inkml:trace contextRef="#ctx0" brushRef="#br2" timeOffset="163478.8386">14211 16610 1519 0,'0'0'92'15,"-28"21"-55"-15,28-21-25 0,0 0-10 0,0 0-3 16,32-2 2-16,-7-3 1 0,6-2 0 0,7-5 0 16,4-6 1-16,6 2-4 0,9-3 0 0,1 0-4 15,4 1-21-15,-5-7-35 0,12 18-59 16,-27-26-100-16,31 19-219 0,-13 5-72 0,-16-12 225 15</inkml:trace>
  <inkml:trace contextRef="#ctx0" brushRef="#br2" timeOffset="163682.033">14996 16562 1249 0,'-21'48'406'0,"-4"-44"-370"0,25-4-22 0,-27 5-2 15,27-5-1-15,0 0-3 0,0 0-7 0,0 0-3 16,0 0 1-16,0 0-4 0,0 0-6 0,23-28-9 16,-23 28-8-16,44-20-8 0,-44 20-8 0,52-19-13 15,-52 19-16-15,55-14-21 0,-55 14-23 16,53-11-27-16,-53 11-60 0,35-16-149 0,-8 34-62 16,-27-18 283-16</inkml:trace>
  <inkml:trace contextRef="#ctx0" brushRef="#br2" timeOffset="163838.2204">15044 16802 1266 0,'-41'5'168'16,"27"23"-57"-16,-15-20-33 0,29-8-11 0,0 0-23 16,0 0-16-16,0 0-12 0,0 0-5 15,0 0 0-15,0 0-1 0,0 0-1 0,38 14-3 16,-8-25-2-16,5-5-4 0,4-3-1 0,2-1-21 16,7 5-30-16,-11-15-39 0,19 23-98 0,-31-29-104 15,11 19-252-15,4 6 27 0,-15-12 401 0</inkml:trace>
  <inkml:trace contextRef="#ctx0" brushRef="#br2" timeOffset="165401.1661">15833 17730 709 0,'-28'18'91'0,"28"-18"-23"0,0 0-8 16,-25 5 0-16,25-5-14 0,0 0-9 0,0 0-15 15,0 0 5-15,13-33 4 16,-13 33 7-16,25-43 17 0,-15 13-14 0,11 4 13 16,-3-7-36-16,7 3 7 0,-2-4-21 0,0 2 10 15,0 2 3-15,2 4-9 0,-6 0 3 0,-19 26-6 16,36-36 0-16,-36 36-2 0,0 0 0 0,28-21 0 15,-28 21 1-15,0 0 1 0,0 0 4 0,0 0 0 16,0 0-3-16,-7 30 2 0,7-30-7 16,-14 41 6-16,14-41 2 0,-21 46 8 0,21-46 1 15,-20 47 3-15,20-47-5 0,-12 41-2 0,12-41-8 16,0 28 0-16,0-28-6 0,0 0 0 0,17 24 18 16,-17-24-18-16,0 0 0 0,36 0 0 0,-36 0-17 15,35-17 17-15,-35 17 2 0,37-39-2 0,-17 11 4 16,-2-6-5-16,-1-1 5 0,1-9-7 15,0-2 7-15,-6-5-10 0,-1-3 7 16,-2-3-10-16,-6-1 9 0,-3 0-7 0,-3-4 8 16,-6 1-8-16,-4-1 11 0,-3-1-12 0,-1 1-8 15,-1 0 28-15,-1-1-28 0,-3 0 28 0,1 5-6 16,0 1-9-16,1 8 9 0,3 5-7 0,1 9 8 16,3 3-1-16,3 4 8 0,10 28-5 0,-13-37 1 15,13 37-7-15,0-35-1 0,0 35-3 0,13-29 1 16,-13 29-1-16,26-24 2 0,-26 24 2 15,43-23 3-15,-17 16 0 0,6 0 1 0,7 0-4 16,5 0 1-16,4 0 1 0,7 0 4 16,5 3 2-16,1-1 2 0,6 1-1 0,0-1 0 15,2 1-1-15,0-4 0 0,2 4-1 0,0-7-1 16,3 1-2-16,4-6 0 0,0-3-5 0,7-4 3 16,4 2-6-16,-2-2 3 0,1-2-4 15,-3 6 2-15,-2-1-3 0,-3 5 2 0,-6 0-2 16,-8 8 2-16,-9 0-4 0,-8 11-4 0,-8-1-6 15,-6 8-11-15,-35-11-10 0,46 30-13 0,-46-30-10 16,20 42-13-16,-20-42-10 0,0 46-37 0,0-46-25 16,-16 42-51-16,16-42-21 0,-35 25-118 0,31 3-30 15,-24-31 305-15</inkml:trace>
  <inkml:trace contextRef="#ctx0" brushRef="#br2" timeOffset="165963.6649">16400 16504 1324 0,'-17'29'78'0,"17"-29"-51"15,0 0-21-15,0 0 3 16,24-15 9-16,-24 15 14 0,50-19 7 0,-20 0 1 16,11 3-10-16,-2-5-9 0,7 3-11 0,0 1-4 15,2 1-6-15,-2 3 3 0,-4 1-4 0,-5 5 1 16,-7 2 0-16,-5 3-1 0,-25 2 1 0,30 3-1 16,-30-3 0-16,0 0 3 0,6 30 2 0,-6-30-3 15,-27 39 4-15,4-11-7 0,-7 2 6 0,-7 2 6 16,-2 8 13-16,-9-1 2 0,6 3 11 15,-5-3 7-15,5 5-32 0,-1-10 26 0,8 3-32 16,5-13 5-16,30-24 1 0,-28 37-10 0,28-37-2 16,0 0-1-16,0 0-1 0,31 25 1 0,-4-27 1 15,8-1-2-15,8-10-6 0,8-2-5 0,4-7-18 16,9 1-13-16,-6-12-10 0,15 12-38 16,-20-20-16-16,20 25-74 0,-25-26-31 15,22 24-72-15,-11 1-174 0,-15-27 108 0,23 30 352 16</inkml:trace>
  <inkml:trace contextRef="#ctx0" brushRef="#br2" timeOffset="166151.2379">17504 16311 943 0,'0'0'168'0,"-27"24"-126"16,2-10-23-16,25-14 6 0,-44 41-3 16,23-15 4-16,-6 1-9 0,1 4 5 0,-3-1-5 15,3 9 5-15,-4-4-15 0,7 1 2 16,0-3 10-16,1 0-14 0,6-4 13 0,0-6-34 15,16-23 13-15,-17 35-29 0,17-35-11 0,0 0-29 16,5 26-45-16,-5-26-21 0,0 0-39 0,0 0-2 16,30-37-75-16,-30 37-49 0,21-37 257 0</inkml:trace>
  <inkml:trace contextRef="#ctx0" brushRef="#br2" timeOffset="166276.2348">17286 16554 538 0,'0'0'180'0,"0"0"-29"0,-20-39-21 15,20 39-13-15,0 0-20 0,0 0-21 0,0 0-25 16,0 0-18-16,0 0-12 0,0 0-3 0,0 0-4 15,0 0-1-15,0 0-3 0,34-23-6 0,-34 23-3 16,46-7-12-16,-16 7-24 16,-5-14-49-16,19 17-81 0,-44-3-133 0,57-42-170 15,-8 39 76-15,-20-31 392 0</inkml:trace>
  <inkml:trace contextRef="#ctx0" brushRef="#br2" timeOffset="166588.6531">17930 16268 1278 0,'-30'4'62'0,"30"-4"-40"16,-39 16-3-16,39-16 5 0,-37 23 5 0,37-23 5 15,-37 26 5-15,37-26 9 0,-34 30-3 0,34-30-7 16,-21 26-15-16,21-26-8 0,0 0-9 16,-2 25-1-16,2-25-5 0,0 0 2 0,36 18-2 15,-36-18 2-15,46 10 1 0,-18-8 0 0,2-4 4 16,0-1-5-16,0-1 0 0,1 4 1 15,-5 0-3-15,-26 0 1 0,43 7-2 0,-43-7 1 16,24 16-1-16,-24-16 6 0,9 25-3 0,-9-25 3 16,-7 37-5-16,7-37 1 0,-25 47-3 0,8-20 4 15,-5-3-3-15,1 1 2 0,21-25-2 0,-46 37 2 16,46-37-4-16,-35 23-19 0,35-23 24 0,0 0-40 16,0 0-16-16,-25 0-35 0,25 0-94 15,9-32-91-15,5 2-232 0,-14 30 22 16,34-72 413-16</inkml:trace>
  <inkml:trace contextRef="#ctx0" brushRef="#br2" timeOffset="167026.1953">18127 16223 1428 0,'-69'24'100'0,"69"-24"-75"0,0 0-18 15,-28 21 0-15,28-21 0 0,0 0 6 0,0 0 10 16,0 0 8-16,31 6 4 0,-31-6-7 0,47-13-10 15,-16 3-9-15,1-3 0 0,4 1-3 0,-1-2-2 16,-1 5-2-16,-4-1 0 0,-4 3-2 16,-26 7 3-16,45-9 1 0,-45 9 4 0,32-4 4 15,-32 4 1-15,0 0-1 0,0 0-1 16,0 0-1-16,0 0 1 0,0 0 0 0,0 0-1 16,0 0-4-16,0 0-2 0,5 32-1 0,-5-32-3 15,-20 30 4-15,20-30-2 0,-23 35 3 0,23-35-2 16,-24 42 3-16,11-17-1 0,1 1 5 0,1-1-3 15,1 0 2-15,1-2-2 0,9-23 0 0,-9 44-3 16,9-44 1-16,2 28-4 0,-2-28-2 16,0 0 1-16,21 28 0 0,-21-28-1 0,28 4 2 15,-28-4 0-15,41-11-1 0,-14-3 1 0,1-4-1 16,0-5 2-16,-1-5-5 0,-1 0 5 16,-1 0-6-16,-4-2 3 0,-5 5-3 0,-3-1 1 15,-6 1-3-15,-7 25 1 0,-4-46-4 0,4 46-2 16,-17-40-7-16,17 40 0 0,-29-34-10 0,29 34-3 15,-39-28-12-15,39 28-15 0,-42-21-21 16,42 21-17-16,-37-16-20 0,37 16-32 0,-29-10-34 16,29 10-75-16,0 0-191 0,-26-2 65 0,26 2 383 15</inkml:trace>
  <inkml:trace contextRef="#ctx0" brushRef="#br2" timeOffset="167338.676">17842 15826 1164 0,'0'0'61'0,"0"0"-33"15,0 0 1-15,0 0 15 0,0 0 14 0,37-16 9 16,-5 18-4-16,-4-11-2 0,18 9-7 0,0-12-28 15,11 10 12-15,7-12-20 0,7 7 11 16,-1-7-6-16,8 4-9 0,-3-6-5 0,4 2-2 16,3-4 2-16,-1 0-4 0,1-1 1 0,-6 0-7 15,-5 3 3-15,-7 2-4 0,-6 3 6 0,-5 4-1 16,-10 2 0-16,-6 1-7 0,-9 6-9 16,-28-2-7-16,37 7-14 0,-37-7-10 0,0 0-23 15,0 0-26-15,20 42-51 0,-20-42-77 0,0 0-159 16,-28 41-122-16,3-38 203 0</inkml:trace>
  <inkml:trace contextRef="#ctx0" brushRef="#br2" timeOffset="167932.6259">16641 17131 939 0,'0'0'172'0,"39"-5"-95"0,-39 5-10 0,62-25-3 16,-21 3 5-16,19 9-2 0,-2-15-1 0,15 12-12 16,0-12-5-16,8 3-19 0,4 1-8 15,5-3-13-15,3-1 1 0,4 7 1 0,-1-4 3 16,3 2-3-16,2-1 0 0,0 1-8 0,0-2-19 15,-4 2 30-15,0 0-32 0,1 0 26 0,-8 2-18 16,-5 4-8-16,-9 4-2 0,-10-1 0 0,-6 7 7 16,-9 0-1-16,-4 5-12 0,-14-6-29 0,8 20-46 15,-41-12-59-15,44 7-62 0,-44-7-91 0,0 0-130 16,-2 28 126-16,-24-28 317 16</inkml:trace>
  <inkml:trace contextRef="#ctx0" brushRef="#br2" timeOffset="168698.3805">17415 17170 1092 0,'0'0'96'0,"0"0"-40"16,0 0-18-16,0 0 6 0,0 0 6 15,-14 28 7-15,14-28 6 0,-11 32-1 0,11-32-15 16,-19 35-11-16,19-35-19 0,-18 37-8 0,18-37-8 16,-14 35 4-16,14-35-8 0,-9 43 6 15,9-43-6-15,-4 30-6 0,4-30-11 0,0 0-15 16,11 37-19-16,-11-37-11 0,0 0-22 0,0 0-33 16,50 17-40-16,-50-17-65 0,35-30-145 0,1 30-50 15,-22-31 316-15</inkml:trace>
  <inkml:trace contextRef="#ctx0" brushRef="#br2" timeOffset="168948.3499">17824 17105 886 0,'0'0'173'0,"0"0"-116"0,0 0-25 0,-30-12-7 16,30 12-1-16,0 0-6 0,0 0-4 0,0 0-1 15,-25 3 2-15,25-3 0 0,0 0-5 0,0 0-4 16,0 0-3-16,0 0 1 0,0 0 1 0,0 0 4 15,0 0 4-15,4 28 2 0,-4-28 4 16,0 0 1-16,0 0-5 0,0 0-1 0,0 0-6 16,0 0-3-16,0 0-3 0,0 0-3 0,0 0-2 15,0 0-11-15,0 0-12 0,0 0-17 0,0 0-25 16,0 0-31-16,0 0-55 0,0 0-52 16,0 0-198-16,28 6 13 0,-28-6 381 0</inkml:trace>
  <inkml:trace contextRef="#ctx0" brushRef="#br2" timeOffset="172463.6997">18359 6103 805 0,'0'0'93'0,"0"0"-33"0,0 0 3 15,0 0 7-15,0 0 6 0,0 0-11 0,0 0-25 16,0 0-17-16,0 0-17 0,0 0-5 0,-27-2-2 16,27 2 1-16,0 0 4 0,-17 37 7 0,17-37 3 15,-6 33 6-15,6-33 0 0,-7 36 5 16,7-36-1-16,-3 29 1 0,3-29-5 0,0 0-6 15,5 29-6-15,-5-29-3 0,0 0-1 16,0 0 0-16,0 0 1 0,30 10 2 0,-30-10 3 0,0 0 2 16,32-17 1-16,-32 17-2 0,27-23-3 0,-27 23-5 15,28-34 1-15,-28 34-5 0,28-40 3 0,-28 40-3 16,27-39 4-16,-27 39-3 0,23-32 3 0,-23 32-3 16,21-28 1-16,-21 28-1 0,0 0 2 15,0 0-1-15,0 0 3 0,0 0 3 0,0 0 2 16,0 0 2-16,0 0-1 0,0 0-2 0,0 0-2 15,0 0 0-15,0 0 3 0,0 0 1 16,0 0 0-16,0 0 2 0,0 0-4 0,0 0-1 16,14 30-4-16,-14-30-1 0,0 0-1 0,0 0 3 15,0 0-2-15,29 12 2 0,-29-12 1 16,24-1 1-16,-24 1 3 0,31-7 0 0,-31 7 1 16,33-13-2-16,-33 13-1 0,32-17-1 0,-32 17 1 15,30-13 0-15,-30 13 3 0,27-12-2 0,-27 12 0 16,0 0-2-16,25-11-1 0,-25 11-3 0,0 0 1 15,0 0 2-15,0 0-2 0,0 0 2 0,16 29-2 16,-16-29 0-16,1 33-4 0,-1-33 2 0,-3 42-3 16,1-15 3-16,-2-3-3 0,4-24 4 15,-10 41-5-15,10-41-2 0,-5 25-14 16,5-25-12-16,0 0-18 0,0 0-16 0,0 0-16 16,24-7-15-16,3 3-24 0,-17-29-32 0,28 22-46 15,-21-23-94-15,3-8-130 0,21 25 107 0,-22-34 315 16</inkml:trace>
  <inkml:trace contextRef="#ctx0" brushRef="#br2" timeOffset="172635.6583">19223 5706 734 0,'0'0'210'0,"0"0"-40"15,0 0-57-15,0 0-11 0,-28-5-33 0,28 5-23 16,-20 25 4-16,20-25-43 0,-23 46 9 0,11-17-19 16,-7 1 7-16,3 9 1 0,-2-2-7 0,4 5 5 15,1-1-7-15,3-4 5 0,3 2-16 16,-4-8-7-16,13 6-22 0,-9-10-16 15,16 6-20-15,-9-33-10 0,17 46-17 0,-17-46-21 16,30 32-36-16,-30-32-94 0,0 0-99 0,62 26 162 16,-62-26 195-16</inkml:trace>
  <inkml:trace contextRef="#ctx0" brushRef="#br2" timeOffset="172932.7041">19597 5918 1305 0,'-25'21'90'0,"0"-14"-69"16,1 2-6-16,-1-1 5 0,25-8 11 0,-44 20 3 16,44-20 3-16,-41 25-4 0,41-25-3 15,-27 21-10-15,27-21-7 0,0 0-9 0,0 0-1 16,-9 26-2-16,9-26 1 0,0 0 4 0,32 21 3 16,-32-21 2-16,41 14 2 0,-41-14-3 15,51 14 0-15,-24-7-4 0,1 0-1 0,-3 4-1 16,-25-11 1-16,41 26-3 0,-41-26 3 0,25 36-2 15,-25-36 4-15,10 40-3 0,-10-40 3 0,-7 42-6 16,7-42 2-16,-23 46-4 0,23-46 4 0,-35 39-4 16,35-39 1-16,-41 37-1 0,41-37-2 0,-39 28-10 15,39-28-12-15,0 0-31 0,-37 4-39 16,37-4-78-16,0 0-107 0,-2-32-228 16,2 32 18-16,16-53 364 0</inkml:trace>
  <inkml:trace contextRef="#ctx0" brushRef="#br2" timeOffset="173307.8738">19825 5638 1007 0,'25'-23'96'0,"-25"23"-18"0,30-16-3 15,-3 14 4-15,-27 2-5 0,48-21-14 0,-48 21-10 16,42-16-8-16,-42 16-1 0,39-7-7 16,-39 7-8-16,29-3-7 0,-29 3-9 0,0 0-4 15,0 0 3-15,0 0 5 0,0 0 3 0,0 0 3 16,1 24-6-16,-1-24-3 0,-21 25-7 0,21-25 1 16,-32 37-3-16,32-37 1 0,-33 40-2 0,18-15 5 15,-2 0 12-15,-1 1-29 0,2-1 28 0,-2-1-30 16,18-24 13-16,-30 41 3 0,30-41-2 15,-16 33 1-15,16-33-3 0,0 0 1 0,-2 32-2 16,2-32 1-16,0 0-1 0,0 0 1 0,32 23-1 16,-32-23 2-16,36 2-6 0,-36-2-7 15,53-9-12-15,-21-3-21 0,14 5-26 0,-11-15-39 16,24 24-81-16,-31-26-149 0,13 11-177 0,5 11 63 16,-46 2 424-16</inkml:trace>
  <inkml:trace contextRef="#ctx0" brushRef="#br2" timeOffset="173464.137">20440 6039 1710 0,'0'0'77'0,"0"0"-67"0,0 0-11 0,0 0-1 16,-7-28-8-16,7 28-8 0,2-40-25 16,-2 40-43-16,0-60-91 0,24 40-266 15,-15-10-87-15,-5-8 44 0</inkml:trace>
  <inkml:trace contextRef="#ctx0" brushRef="#br2" timeOffset="175042.2698">17387 17239 451 0,'0'0'98'0,"0"0"-7"0,0 0-2 0,17-27-2 15,-17 27-3-15,0 0-11 0,22-26-11 16,-22 26-8-16,0 0-10 0,16-25-8 16,-16 25-6-16,0 0-3 0,0 0-5 0,0 0-1 15,0 0 0-15,0 0 3 0,0 0 1 0,0 0 6 16,0 0-3-16,0 0-8 0,0 0-2 0,14 32-12 15,-14-32-2-15,-7 46-6 0,-2-20 6 0,0 4-7 16,0 0 5-16,0 0-4 0,2-2-4 16,5 2-17-16,2-30-17 0,4 48-38 0,-4-48-39 15,14 31-48-15,-14-31-63 0,0 0-134 0,51 7-34 16,-51-7 367-16</inkml:trace>
  <inkml:trace contextRef="#ctx0" brushRef="#br2" timeOffset="175370.389">17888 17049 716 0,'0'0'221'15,"-25"-7"-170"-15,25 7-15 0,0 0 3 0,-34 14 7 16,34-14 3-16,-23 24 2 0,23-24-4 0,-30 41 5 16,30-41-4-16,-28 51-1 0,10-23-5 0,8 9 2 15,-8-9-3-15,11 13 6 0,-4-10-11 0,9 6 3 16,-1-8-13-16,8-3-6 0,-5-26-9 15,18 41-1-15,-18-41-6 0,37 26 4 0,-37-26-2 16,48 3 3-16,-21-10 0 0,1 0-3 0,0-5 1 16,1-6-4-16,1-4 1 0,0-5-4 15,-2-3 3-15,0-2-7 0,-5 1 8 0,-1-1-8 16,-5 2 5-16,-4 0-5 0,-6 2-1 0,-7 28-6 16,-4-41-2-16,4 41-8 0,-17-35-5 15,17 35-14-15,-29-31-12 0,29 31-13 0,-35-25-9 16,10 6-13-16,25 19 2 0,-30-16-1 0,30 16-5 15,0 0-22-15,0 0-87 0,0 0-118 0,0 0-77 16,0 0 307-16</inkml:trace>
  <inkml:trace contextRef="#ctx0" brushRef="#br2" timeOffset="176839.8239">20536 13297 1341 0,'0'0'57'0,"-29"32"-46"16,29-32-8-16,-35 51-7 0,12-18-1 16,3 10-17-16,-6-3-7 0,5 13-31 0,-10-9-24 15,16 14-46-15,-17-14-44 0,19 7-102 0,8 2-125 16,-22-26 175-16,34 22 226 0</inkml:trace>
  <inkml:trace contextRef="#ctx0" brushRef="#br2" timeOffset="177278.6918">21434 12464 935 0,'0'0'323'0,"0"0"-275"16,-38 12-20-16,38-12 9 0,-37 27 4 15,37-27 7-15,-44 44-11 0,23-7 2 0,-11-2-2 16,3 14 8-16,-8-3-6 0,5 12 8 0,-8-5-9 16,4 12 5-16,-1-1-16 0,5 3-14 15,0-4 16-15,7-1-28 0,6-8 18 0,5-1-12 16,9-9-9-16,5-5 3 0,5-4-5 0,7-8-1 15,8-1-9-15,4-8-2 0,8-1-17 0,-5-11-14 16,12 2-30-16,-14-18-28 0,23 20-61 0,-29-36-83 16,18 10-262-16,-1 7 33 0,-20-22 304 0</inkml:trace>
  <inkml:trace contextRef="#ctx0" brushRef="#br2" timeOffset="177450.5803">20966 13065 1524 0,'-37'-9'90'0,"37"9"-37"0,-27 0-23 0,27 0 3 16,0 0-19-16,0 0-11 0,0 0-2 0,29-4 17 16,-1 1-15-16,9-4 15 0,9-4-15 15,7 1-2-15,4-4-3 0,1-4-17 0,8 9-32 16,-13-14-37-16,20 23-58 0,-29-24-39 0,29 29-45 16,-27-9-211-16,0-11 25 0,16 25 204 0</inkml:trace>
  <inkml:trace contextRef="#ctx0" brushRef="#br2" timeOffset="177622.6362">21430 13225 1442 0,'0'0'121'0,"-32"16"-88"16,32-16-15-16,0 0-4 0,0 0 0 0,0 0-12 16,0 0-2-16,0 0 4 0,0 0-2 0,43-23 2 15,-17 12-3-15,6-1-6 0,-2-4-19 0,7 7-23 16,-12-10-31-16,16 21-32 0,-41-2-25 0,57-13-32 15,-57 13-13-15,37-8-129 0,-37 8-62 16,0 0 143-16</inkml:trace>
  <inkml:trace contextRef="#ctx0" brushRef="#br2" timeOffset="177763.6286">21503 13424 1153 0,'-18'41'203'0,"-21"-27"-77"0,23 14-27 16,-14-12-24-16,30-16-22 0,-21 28-26 15,21-28-13-15,0 0-9 0,0 0 0 16,24 16-1-16,-24-16-3 0,48-13 0 0,-14-3-3 15,7 1-10-15,-1-12-26 0,15 11-44 0,-14-24-92 16,35 20-260-16,-21-6-103 0,0-4 51 0</inkml:trace>
  <inkml:trace contextRef="#ctx0" brushRef="#br2" timeOffset="178529.2255">22011 13708 1256 0,'0'0'103'0,"0"0"-47"15,0 0-16-15,0 0-4 0,0 0-1 0,0 0 1 16,0 0-2-16,-11-29-4 0,11 29-10 16,0 0-7-16,18-24-8 0,-18 24 0 0,0 0-3 15,28-23 1-15,-28 23 0 0,0 0 1 0,0 0-1 16,30-5 3-16,-30 5-2 0,0 0-2 0,0 0 2 16,27 21-2-16,-27-21 0 0,0 0 0 0,16 26 1 15,-16-26 0-15,0 0 6 0,4 27 2 16,-4-27 3-16,0 0-1 0,0 0-4 0,0 0-1 15,0 0-2-15,0 0-2 0,0 0 3 16,0 0 1-16,0 0 3 0,0 0 5 0,0 0-3 16,0 0 1-16,12-27-6 0,-12 27-1 0,11-49-7 15,-4 17 2-15,0 0-3 0,-2-1 4 0,-1-1-2 16,-3 1 5-16,-1 0-3 0,-1-3 6 0,-3-1-5 16,-1 0 4-16,-1-5-7 0,-1 3 4 0,2-3-8 15,-4-2 8-15,2 0 9 0,0 2-22 16,0-2 24-16,2 3-27 0,-3 1 9 0,3-3 4 15,2 3-6-15,1-1 7 0,5 1-5 0,4-1 5 16,1 1-5-16,6-4 6 0,0 2-7 16,5 3 5-16,1 5-4 0,1 8 4 0,-21 26-4 15,44-39 5-15,-44 39-3 0,45-24 2 0,-45 24 0 16,40-8-1-16,-40 8 1 0,43 4 1 0,-18 0 1 16,3 6-4-16,6 4 3 0,3 0-4 15,5 0 2-15,6-3-1 0,5-1 1 0,8-4-2 16,4-3 0-16,6-3 0 0,7-3-1 0,2-4 1 15,1-2-3-15,0-2-2 0,-3-3-10 0,2 4-8 16,-9-8-16-16,2 8-19 0,-15-8-27 0,9 16-34 16,-28-23-57-16,22 34-94 0,-24-14-232 0,-13-4 24 15,3 22 327-15</inkml:trace>
  <inkml:trace contextRef="#ctx0" brushRef="#br2" timeOffset="178794.9289">22771 13026 1364 0,'-30'23'88'0,"30"-23"-35"0,0 0-12 0,1 33-10 16,-1-33 17-16,2 30-24 0,-2-30 2 15,2 39-8-15,-2-39-12 0,0 44-1 0,0-44-5 16,3 46 2-16,-3-46-4 0,4 42 3 16,-4-42-13-16,9 39-13 0,-9-39-25 0,12 26-25 15,-12-26-43-15,0 0-42 0,57 41-96 0,-57-41-215 16,39-9 32-16,3 14 341 0</inkml:trace>
  <inkml:trace contextRef="#ctx0" brushRef="#br2" timeOffset="179060.4713">23322 12880 1293 0,'0'0'96'15,"-39"21"-34"-15,39-21 0 0,-39 39 1 0,26-13-4 16,13-26-12-16,-39 55-20 0,20-27 28 0,6 14-33 16,-1-8 25-16,7 10-15 0,-2-9-11 0,11 4 1 15,5-6-12-15,7 2 0 0,6-8-8 16,5-6 4-16,5-5-2 0,0-4 0 0,5-7-4 15,2-3 0-15,1-4 0 0,1-8 1 0,-4-4 1 16,-1-6-4-16,-6-1 2 0,-5-5-1 0,-2-4-2 16,-3-5-8-16,-2-4-4 0,-7-2-15 15,0 4-19-15,-11-7 10 0,4 13-57 0,-20-15 2 0,18 46-69 16,-37-69-88-16,15 37-248 0,-8 13 2 16,-14-14 301-16</inkml:trace>
  <inkml:trace contextRef="#ctx0" brushRef="#br2" timeOffset="179607.3733">22128 13560 957 0,'25'26'141'16,"-25"-26"-70"-16,0 0-17 0,0 0 6 0,0 0 2 15,0 0 0-15,0 0-5 0,-4-28-8 0,4 28-9 16,0 0-7-16,0 0-6 0,-2-28-1 0,2 28-1 16,0 0-2-16,0 0-8 0,-9-27-1 0,9 27-6 15,0 0 0-15,-7-31-2 0,7 31-1 0,0 0-3 16,-5-34 4-16,5 34-4 0,0 0 2 15,0 0 0-15,-7-26 0 0,7 26-1 0,0 0 2 16,0 0-2-16,0 0 1 0,0 0-2 0,0 0-2 16,-25-4 0-16,25 4-2 0,0 0 3 0,-28 35-2 15,28-35 4-15,-28 43-2 0,12-15 5 16,-2 0-2-16,-2 2 3 0,-1 3-4 0,0-1 3 16,0-4-4-16,5-3 4 0,16-25-6 0,-23 33 2 15,23-33-12-15,0 0-11 0,5 36-30 16,-5-36-31-16,0 0-60 0,0 0-115 0,37-22-268 15,-10 12 5-15,-13-18 309 0</inkml:trace>
  <inkml:trace contextRef="#ctx0" brushRef="#br2" timeOffset="180154.2365">21577 14248 894 0,'25'-33'18'0,"-25"33"10"16,0 0 21-16,0 0 15 0,0 0 3 0,-29-2-15 15,29 2-13-15,-33 26 1 0,33-26 13 16,-48 43 9-16,25-10 9 0,-12-3-1 0,8 16 6 16,-14-7-12-16,9 15 0 0,-8-4-19 0,6 4-4 15,-5 1-18-15,5 3 3 0,3-2-12 0,0-1-11 16,8-8 21-16,6-4-28 0,6-10 22 15,8-5-15-15,3-28-6 0,10 37-5 0,-10-37-9 16,32 28-8-16,-5-17-16 0,-27-11-16 0,54 5-23 16,-54-5-26-16,62-3-58 0,-47-24-72 0,18 17-284 15,-1 1 55-15,-19-16 284 0</inkml:trace>
  <inkml:trace contextRef="#ctx0" brushRef="#br2" timeOffset="180372.9929">20966 14745 1605 0,'0'0'51'0,"0"0"-32"16,0 0-2-16,39-14 10 0,-7 7-1 0,-2-9-1 16,5 2-14-16,3 0-4 0,1 0-6 15,1 0 0-15,3 1-6 0,1 3-1 0,0-1-10 16,4 6-20-16,-5-9-29 0,10 17-49 0,-21-27-80 15,30 24-209-15,-16-7-114 0,-7-11 84 0,14 25 433 16</inkml:trace>
  <inkml:trace contextRef="#ctx0" brushRef="#br2" timeOffset="180576.1993">21703 14653 1617 0,'-25'13'52'0,"25"-13"-39"16,0 0-15-16,0 0-1 0,0 0 1 15,35-21 2-15,-10 8 2 0,4 3-3 16,2-3-10-16,3-3-18 0,10 8-18 0,-8-13-19 16,12 13-14-16,-15-11-31 0,12 21-69 0,-45-2-238 15,40-16-38-15,-11 28 179 0</inkml:trace>
  <inkml:trace contextRef="#ctx0" brushRef="#br2" timeOffset="180732.3904">21474 15065 1621 0,'0'0'33'16,"0"0"-32"-16,39-29 2 0,-7 4-4 0,11-2 4 15,3-4-6-15,9-3-14 0,-4-6-28 0,16 20-120 16,-26-27-107-16,16 19-256 15,1 8 22-15,-14-15 383 0</inkml:trace>
  <inkml:trace contextRef="#ctx0" brushRef="#br2" timeOffset="181364.4031">22280 14451 1305 0,'0'0'193'0,"0"0"-166"16,37-35-12-16,-8 17 0 0,3-7 5 0,8-1-4 15,1-4-1-15,2 4-8 0,-1 3 0 0,-3 3-8 16,0 4 2-16,-2 2-3 0,-3 7 2 0,-4 0-1 15,-5 7 1-15,-25 0 1 0,35 9-4 0,-35-9 2 16,0 0-5-16,23 28 2 0,-23-28-1 0,-7 35 3 16,-7-8-3-16,-6-1 5 0,-4 11-2 15,-8 2 6-15,-5 0-1 0,1 1 15 0,-5-1 1 16,6 2 15-16,-2-5-4 0,10 0 3 0,1-6-9 16,10-6-5-16,16-24-8 0,-14 32-4 0,14-32-5 15,0 0 0-15,31 23 0 0,-31-23 0 0,55 0 3 16,-17-5 0-16,4-4 3 0,6-2-1 15,0-1 1-15,3 1-2 0,-1 1-1 0,-3 3-3 16,-4 0-1-16,-9 5-1 0,-10 5 1 16,-24-3 5-16,25 18 5 0,-25-18 1 0,-7 44-3 15,-9-10-1-15,-10 6-9 0,-8 2-8 0,-9 8 25 16,-4-1-24-16,-3-1 25 0,-1-3-9 0,5-2-9 16,5-6 5-16,9-9-6 0,7-5 0 0,25-23-13 15,-26 23-18-15,26-23-25 0,0 0-31 0,28 5-41 16,-19-35-91-16,35 9-332 0,-5-7 34 15,0-16 222 1</inkml:trace>
  <inkml:trace contextRef="#ctx0" brushRef="#br2" timeOffset="181520.2724">23185 14807 1821 0,'-39'19'44'0,"4"-3"-34"0,10-6-9 0,25-10 0 15,0 0-5-15,-25 7-8 0,25-7-16 0,0 0-12 16,0 0-27-16,0 0-19 0,50-19-33 16,-38-14-67-16,40 24-117 0,-12-16-216 0,-6-10 69 15,17 23 388-15</inkml:trace>
  <inkml:trace contextRef="#ctx0" brushRef="#br2" timeOffset="181723.4889">23656 14292 1480 0,'0'0'66'16,"-35"37"-55"-16,35-37 2 0,-46 48 3 0,25-20 8 15,-4 7-5-15,3 6 1 0,-4 1-13 16,1 6 4-16,0 4-12 0,2-1 5 16,4 4-8-16,1 0 7 0,6-4 5 0,-2-5-40 15,14-1 6-15,-8-15-56 0,24 11-41 0,-16-41-61 16,38 26-213-16,-7-15-74 0,-4-22 110 0</inkml:trace>
  <inkml:trace contextRef="#ctx0" brushRef="#br2" timeOffset="182035.9379">24242 14280 1514 0,'0'0'66'0,"-42"0"-24"0,42 0 4 0,-50 16-3 16,26 1-9-16,-3 3-10 0,0 11-1 15,-3 3-3-15,2 10 4 0,-4 2-7 0,0 5 8 16,0 2-2-16,0 5 9 0,1 0-5 16,0 9-8-16,1-6 15 0,4 5-21 0,1-10 8 15,6-3-21-15,8-6 0 0,2-6 0 0,7-8 0 16,4-10 0-16,-2-23 0 0,18 37 0 0,-18-37 0 16,32 18 0-16,-32-18 0 0,37 2 0 0,-37-2 0 15,41-18 0-15,-41 18 0 0,40-39 0 0,-20 13 0 16,-2-6 0-16,-3 0-1 0,-2-1-12 0,-3 1 4 15,-6 2-7-15,-2-1 1 0,-6 1-12 16,-1 3-16-16,-4-3 20 0,9 30-28 16,-21-42 27-16,21 42-20 0,-25-30-8 0,25 30-19 15,0 0-19-15,0 0-51 0,-41-19-75 0,41 19-169 16,0 0-115-16,0 0 175 0</inkml:trace>
  <inkml:trace contextRef="#ctx0" brushRef="#br2" timeOffset="182364.036">24427 14556 1596 0,'0'0'94'0,"0"0"-75"0,-43 8-7 0,15-8 6 0,3 7 2 16,-2-4 1-16,27-3-1 15,-47 14-6-15,47-14 0 0,-41 20-5 0,41-20-5 16,-25 17-1-16,25-17 3 0,-12 27-3 0,12-27 2 15,3 30-4-15,-3-30 0 0,20 29-1 0,-20-29 2 16,32 36-1-16,-32-36 2 0,40 28-1 0,-40-28 4 16,41 26 2-16,-41-26 6 0,32 28 0 0,-32-28-13 15,27 34 12-15,-27-34-11 0,15 33 24 0,-15-33-13 16,4 39 10-16,-4-39-16 0,-11 46-5 16,11-46 2-16,-26 47-5 0,8-22 2 0,18-25-5 15,-39 48 0-15,18-24-2 0,21-24-6 16,-44 41-14-16,44-41-12 0,-45 30-28 0,19-27-36 15,17 22-79-15,-32-37-168 0,41 12-224 0,-33 10 47 16,1-24 413-16</inkml:trace>
  <inkml:trace contextRef="#ctx0" brushRef="#br2" timeOffset="183536.009">6126 7339 991 0,'-40'-4'96'16,"40"4"-8"-16,0 0-16 0,0 0-12 0,0 0-11 15,0 0-13-15,0 0-7 0,0 0 1 0,0 0 1 16,0 0-3-16,23-28-2 0,1 14-12 0,10-9-1 16,5 4-5-16,4-4 0 0,3 0-6 0,0 0 3 15,-2 2-7-15,-3 3 4 0,-4 4-3 16,-5 4 2-16,-32 10-1 0,40-7 0 0,-40 7 2 16,0 0 3-16,0 0 4 0,16 26 1 0,-16-26 2 15,-16 37-7-15,16-37 1 0,-33 48-4 16,10-22 7-16,-6-1 1 0,3 1 6 0,-4-3-3 15,3 0-2-15,27-23-6 0,-37 28 0 0,37-28-6 16,0 0-1-16,0 0-1 0,0 0 0 0,0 0 0 16,0 0 1-16,44 28 1 0,-12-26 2 15,4-2-2-15,4 0 0 0,3-2 1 0,3 1 0 16,-4 4 0-16,1 1 1 0,-4-1-2 0,-9 8 1 16,-30-11 0-16,41 21 1 0,-41-21 3 0,19 30 5 15,-19-30 2-15,-7 39 5 0,7-39 12 0,-30 51-32 16,7-23 25-16,-5 4-29 0,-6-3 11 0,-1 3 4 15,-1-5-5-15,-1 1 2 0,3-5-6 16,8-4 3-16,26-19-6 0,-39 23-6 16,39-23-21-16,0 0-48 0,0 0-54 0,0 0-76 15,0 0-120-15,48-35-180 0,-22-4 40 0,29 23 470 16</inkml:trace>
  <inkml:trace contextRef="#ctx0" brushRef="#br2" timeOffset="183692.2627">7090 7538 1311 0,'-46'7'273'0,"46"-7"-224"0,-46 18 15 16,46-18-40-16,-36 12 7 0,36-12-5 0,0 0-14 15,0 0-7-15,0 0-7 0,0 0-14 0,0 0-19 16,0 0-9-16,0 0-48 0,4-26-39 16,29 29-130-16,-33-3-258 0,39-37 6 0,4 28 332 15</inkml:trace>
  <inkml:trace contextRef="#ctx0" brushRef="#br2" timeOffset="183910.9308">7600 7175 1265 0,'0'0'46'0,"0"0"-32"0,-7-24 5 16,7 24 18-16,0 0 14 0,0 0 5 0,0 0-7 15,0 0-19-15,0 0-13 0,-25 28-12 0,25-28 3 16,-20 49 1-16,8-14 10 0,-6 6-4 15,2 1 3-15,-1 7-15 0,1-3 5 0,2 0-13 16,-1 3-9-16,7-3 14 0,-1-5-37 0,7 3 16 16,-3-13-35-16,15 8-24 0,-10-39-29 0,25 53-69 15,-25-53-78-15,39 10-186 0,2 10 11 16,-41-20 392-16</inkml:trace>
  <inkml:trace contextRef="#ctx0" brushRef="#br2" timeOffset="184192.2675">8131 7388 1460 0,'-51'-5'88'16,"51"5"-34"-16,-46 9-8 0,46-9-7 15,-50 23-9-15,24 1-4 0,-8 5-7 0,2 4 4 16,-2 2 14-16,3 8-27 0,-3-3 26 0,6 6-26 16,3-2 5-16,4-2 6 0,5-3-11 0,3 1 0 15,8-8-7-15,3 0 2 0,6-8-5 0,-4-24 3 16,21 43-4-16,-21-43 3 0,39 28-2 0,-39-28 0 15,51 7 2-15,-21-12-2 0,4-6 1 16,-2-8-1-16,1-4 0 0,-2-4-2 0,-7 3 0 16,-2-4-8-16,-22 28 4 0,21-48-5 0,-21 48 4 15,-4-44-3-15,4 44-2 0,-24-35-11 0,24 35-5 16,-41-30-15-16,41 30-11 0,-53-23-25 16,53 23-29-16,-55-14-45 0,55 14-85 0,-44 12-162 15,44-12-105-15,-25 12 248 0</inkml:trace>
  <inkml:trace contextRef="#ctx0" brushRef="#br2" timeOffset="184770.3866">8964 7459 922 0,'-11'-32'107'0,"11"32"-30"0,-27-5-18 0,27 5 0 16,-40 9-7-16,40-9-3 0,-53 19-6 0,24 0 3 15,-10-5 1-15,6 13 4 0,-6-8 18 0,10 9-37 16,-6-6 25-16,12 2-39 0,23-24 2 0,-39 35-3 15,39-35-10-15,-13 29-2 0,13-29-5 0,0 0-1 16,25 26 1-16,-25-26 1 0,39 9-1 0,-12-7 0 16,3-4 1-16,4 0 0 0,4-1 0 15,3-1 0-15,-2 2-1 0,-3 2 0 0,-5 0 2 16,-4 4 2-16,-27-4 4 0,32 12 4 0,-32-12 4 16,0 0 4-16,16 34-4 0,-16-34 0 15,-7 40-8-15,7-40-2 0,-27 48-5 0,27-48 1 16,-46 47-3-16,16-22 4 0,0-1-5 0,0-1 2 15,2-1-10-15,3-5-5 0,25-17-17 16,-36 19-19-16,36-19-56 0,0 0-71 0,0 0-129 16,25 2-255-16,-25-2 53 0,46-28 429 0</inkml:trace>
  <inkml:trace contextRef="#ctx0" brushRef="#br2" timeOffset="184942.2541">9449 7825 1516 0,'-23'44'396'0,"-9"-33"-356"16,32-11-13-16,-39 10-8 0,39-10-8 0,0 0-10 15,0 0-9-15,-25-10-11 0,25 10-18 0,0 0-22 16,-9-43-39-16,9 43-65 0,6-47-125 0,-6 47-313 16,23-42 53-16,-16 8 360 0</inkml:trace>
  <inkml:trace contextRef="#ctx0" brushRef="#br2" timeOffset="186018.1628">9359 7718 938 0,'0'0'49'0,"24"-4"-16"16,-24 4 3-16,0 0 5 0,32 11-8 0,-32-11-11 15,29 3 2-15,-29-3 2 0,35-2 2 0,-35 2 3 16,44-8 0-16,-44 8 4 0,46-13 1 0,-46 13 4 16,50-23-4-16,-25 8-1 0,3 4-3 15,-28 11 0-15,44-30-5 0,-44 30-3 0,37-32 8 16,-37 32-36-16,32-31 35 0,-32 31-31 15,0 0 21-15,18-30 4 0,-18 30-4 0,0 0-1 16,0 0-6-16,0 0-6 0,-30-28-4 0,30 28-3 16,-34-4-1-16,34 4 3 0,-48 5 5 0,18 2 5 15,0 4 4-15,-5-1 2 0,-1 10-10 16,1 1 27-16,0 5-28 0,-3 4 23 16,6 2-16-16,1 0-8 0,6-2-1 0,7 1-6 15,7-4 2-15,10-1-7 0,1-26 5 0,12 42-4 16,-12-42-2-16,39 36-6 0,-9-26-6 0,7 1-9 15,4-9-6-15,14-1-10 0,-5-11-22 0,19 10-38 16,-16-32-60-16,35 32-117 0,-24-14-219 0,7-14-10 16,16 14 341-16</inkml:trace>
  <inkml:trace contextRef="#ctx0" brushRef="#br2" timeOffset="186253.8897">10531 7462 1183 0,'0'0'153'16,"-41"-9"-109"-16,41 9-1 0,-30-10 10 0,30 10 2 15,-32 0-8-15,32 0-5 0,-44 16-4 0,17 3-1 16,-6 0-2-16,1 10-12 0,-7 2 29 0,5 8-28 16,-3-2 23-16,5 5-19 0,4-3-16 0,8-4-1 15,8-5-10-15,7-3-1 0,5-27-3 0,23 37 0 16,3-23-6-16,6-5-4 0,12-2-14 15,4-14-17-15,16 3-36 0,-9-22-65 16,33 22-171-16,-10-22-262 0,-7-4 20 0,5 16 407 0</inkml:trace>
  <inkml:trace contextRef="#ctx0" brushRef="#br2" timeOffset="188234.4503">1270 9720 813 0,'0'0'121'0,"-19"-33"-22"0,19 33-6 16,0 0-5-16,0 0-5 0,-25-25-10 0,25 25-18 15,0 0-11-15,0 0-10 0,-27-30-6 16,27 30-5-16,0 0-6 0,0 0-7 0,-32-14-4 16,32 14-4-16,-26 9-2 0,26-9 2 0,-37 28 0 15,37-28 8-15,-43 51 4 0,18-16 10 0,-3 2 0 16,5 2 6-16,-2 0-9 0,7-2 2 0,3-7-10 16,2-4-1-16,13-26-9 0,-11 35 0 0,11-35-5 15,0 0 1-15,20 30-1 0,-20-30 3 16,30 16-1-16,-30-16 0 0,43 11-1 0,-17-8 1 15,4 1-1-15,2 3 1 0,-2-4 0 0,0 3-1 16,-1 1 1-16,-29-7 1 0,44 14-2 16,-44-14 1-16,27 19-1 0,-27-19 2 0,8 23 0 15,-8-23 2-15,-7 41-3 0,-3-17 4 0,-6 6-5 16,-7 2 4-16,-2 0 13 0,-5-4-29 0,-2-2 28 16,2-1-27-16,0-4 9 0,3-2-3 15,27-19-9-15,-34 21-11 0,34-21-26 0,0 0-34 16,0 0-27-16,0 0-51 0,31-7-88 0,-31 7-183 15,35-38-55-15,9 27 354 0</inkml:trace>
  <inkml:trace contextRef="#ctx0" brushRef="#br2" timeOffset="188437.5809">1615 10057 1436 0,'0'0'48'0,"0"0"-33"0,0 0-16 15,0 0-4-15,0 0 1 0,0 0 2 0,0 0 3 16,0 0 0-16,38-34-2 0,-14 24-17 0,1-10-23 16,12 13-29-16,-12-18-43 0,19 22-24 15,-19-20-19-15,20 19-12 0,-17-8-19 0,2-4-120 16,11 30 17-16,-41-14 290 0</inkml:trace>
  <inkml:trace contextRef="#ctx0" brushRef="#br2" timeOffset="188578.2054">1711 10278 1171 0,'-39'8'172'0,"39"-8"-96"0,-39 28-21 16,39-28-25-16,0 0 5 0,0 0-12 0,0 0-9 15,0 0-11-15,0 0-4 0,0 0 20 0,28-2-18 16,-3-7 16-16,7-3-38 0,4-8-3 0,11 6-44 16,-6-16-29-16,23 23-92 0,-27-21-211 0,13 4-90 15,8 18 165-15</inkml:trace>
  <inkml:trace contextRef="#ctx0" brushRef="#br2" timeOffset="194384.7434">2505 9984 784 0,'0'0'58'16,"0"0"-14"-16,-11-28 19 0,11 28 14 0,0 0 16 15,18-25-3-15,-18 25-13 0,0 0-8 0,0 0-10 16,0 0-9-16,0 0-9 0,0 0-10 16,0 0-9-16,0 0-3 0,-13 37-3 0,8-10 3 15,-6-1 0-15,-1 8 8 0,-2-4-2 16,1 1 3-16,-1-1-8 0,5 0-1 0,0-7-10 15,4 4 1-15,5-27-6 0,0 42 1 0,0-42-6 16,11 33-13-16,-11-33 29 0,23 25-31 0,-23-25 31 16,33 18-17-16,-33-18 1 0,46 3 1 0,-15-6 1 15,6-10-2-15,2-4-19 0,1-6 26 0,5-5-33 16,-3-9 24-16,4-2-16 0,-5-5-8 16,3 3 0-16,-7-3-8 0,1 9 7 0,-8-2 1 15,-2 9 14-15,-8 0 4 0,-20 28 9 0,24-37 0 16,-24 37 4-16,0 0 5 0,0 0 12 15,0 0 4-15,0 0 4 0,0 0-2 0,0 0-9 16,-24 0 0-16,24 0-4 0,-25 28 0 0,25-28-4 16,-32 39 1-16,32-39-7 0,-27 37 2 0,27-37-6 15,-17 38 3-15,17-38-3 0,-15 43 2 16,15-43-2-16,-7 38 3 0,7-38-4 0,0 41 3 16,0-41-3-16,7 35 1 0,-7-35-1 0,15 28 1 15,-15-28-2-15,0 0 1 0,32 34-2 0,-32-34 1 16,30 14-11-16,-30-14-7 0,42-5-17 0,-42 5-20 15,53-25-26-15,-31-10-37 0,25 21-66 0,-25-34-122 16,15 6-184-16,9 12 55 0,-18-23 437 16</inkml:trace>
  <inkml:trace contextRef="#ctx0" brushRef="#br2" timeOffset="194681.5909">3744 9452 1388 0,'0'0'76'0,"0"0"-47"0,0 0-11 16,0 0-3-16,0 0 2 0,0 0-1 0,-30 39 2 15,30-39-1-15,-32 50 6 0,9-19-5 0,4 10 4 16,-4 1-7-16,5 6 6 0,0-3-11 15,4 3 5-15,0-1-12 0,5-1 3 0,2 0-8 16,2-2 4-16,5-3-5 0,2-4 5 0,1-4-8 16,6-3 5-16,2 2-9 0,-3-8-9 0,10 3-31 15,-18-27-33-15,36 37-80 0,-36-37-69 0,33 9-146 16,-33-9-140-16,25 0 253 0</inkml:trace>
  <inkml:trace contextRef="#ctx0" brushRef="#br2" timeOffset="194853.507">3484 9909 1511 0,'-34'-6'85'16,"34"6"-42"-16,-25 4-26 0,25-4-6 0,0 0-5 15,0 0-6-15,0 0-1 0,0 0 1 0,0 0 2 16,45-7 0-16,-13 0 0 0,1-2-4 16,13-3-11-16,2-8-22 0,11 8-24 0,-8-15-28 15,18 15-26-15,-19-21-37 0,22 24-42 0,-20-23-55 16,10 6-147-16,5 22 9 0,-26-24 385 0</inkml:trace>
  <inkml:trace contextRef="#ctx0" brushRef="#br2" timeOffset="195025.3945">4392 9699 951 0,'0'0'228'0,"0"0"-151"16,-33 28-45-16,33-28-9 0,-25 32 0 0,25-32 9 16,-25 44 3-16,16-11 3 0,-7 1-13 0,6 6 14 15,-6-4-12-15,5 2 3 0,-3-6-7 0,5 0-13 16,2 1-10-16,2-3 2 0,3-3-6 0,-1-3 1 15,3-24-17-15,0 34-12 0,0-34-25 0,3 26-27 16,-3-26-43-16,0 0-63 0,28 19-60 16,-28-19-133-16,0 0-14 0,25-7 350 0</inkml:trace>
  <inkml:trace contextRef="#ctx0" brushRef="#br2" timeOffset="195165.9719">4240 10030 965 0,'0'0'217'16,"-28"-5"-114"-16,28 5-23 0,0 0-16 0,0 0-9 15,0 0-13-15,0 0-12 0,0 0-16 16,0 0-8-16,0 0-5 0,0 0-3 0,7-30 2 16,-7 30-6-16,48-30-21 0,-22 4-30 0,20 11-46 15,-16-25-74-15,29 24-93 0,-11-7-223 0,-9-14 52 16,24 27 441-16</inkml:trace>
  <inkml:trace contextRef="#ctx0" brushRef="#br2" timeOffset="195353.511">4968 9548 1263 0,'-34'38'79'0,"34"-38"-45"16,-39 34 5-16,39-34-4 0,-40 42 1 0,15-17-4 15,4 8 4-15,-8-5-5 0,8 9 2 0,-4-5-16 16,8 3-3-16,1-3-14 0,3-4 1 0,6-1-3 16,7-27-1-16,-2 37-19 0,2-37-16 15,15 26-28-15,-15-26-29 0,35 11-52 0,-35-11-144 16,44-37-188-16,-1 33-2 0,-15-33 456 0</inkml:trace>
  <inkml:trace contextRef="#ctx0" brushRef="#br2" timeOffset="195540.9987">5321 9607 1419 0,'-52'32'63'0,"15"9"-37"0,-9-1 1 0,5 11 15 16,-7-1-8-16,4 6 3 0,-7-2-13 0,3 5-3 15,0-1-13-15,4 0 4 0,3-4-15 0,4-4 7 16,9-8 6-16,5-8-35 0,10 1 11 0,-1-12-59 16,17 8 5-16,-3-31-25 0,18 39-47 0,-18-39-50 15,37-3-216-15,-3 3-64 0,-13-25 226 16</inkml:trace>
  <inkml:trace contextRef="#ctx0" brushRef="#br2" timeOffset="195915.9993">5166 10034 1248 0,'-3'33'134'0,"3"-33"-113"0,-28 18 10 0,28-18 14 16,0 0 2-16,0 0-5 0,0 0-15 0,0 0-6 16,0 0 2-16,0 0 3 0,0 0 2 0,31-2-6 15,-31 2-7-15,43-14-5 0,-43 14-6 16,44-18-1-16,-44 18-2 0,41-14 2 0,-41 14-2 15,35-9 2-15,-35 9-2 0,25-5 0 16,-25 5 2-16,0 0 1 0,0 0 0 0,0 0 1 16,0 0 1-16,0 0 1 0,0 0 2 0,0 0 2 15,0 0 0-15,0 0-3 0,0 0-1 0,0 0-5 16,0 0 2-16,-2 32-2 0,2-32 1 0,-26 35-1 16,26-35 6-16,-36 48-4 0,19-18 4 0,-5 1-4 15,1 3 1-15,-2 1-5 0,4-7-11 0,3-3 24 16,16-25-27-16,-18 38 21 0,18-38-17 15,4 36-9-15,-4-36-5 0,23 24-6 0,-23-24-7 16,42 11-11-16,-42-11-20 0,66-11-19 16,-34-10-22-16,26 14-31 0,-19-25-25 0,26 17-72 15,-19-15-78-15,2-13-95 0,21 29 241 0</inkml:trace>
  <inkml:trace contextRef="#ctx0" brushRef="#br2" timeOffset="196259.7371">6004 9924 1032 0,'-48'-5'145'0,"48"5"-24"0,-40 14-14 0,40-14-21 16,-46 32-18-16,23-7-7 0,-11-6-13 0,6 11-3 16,-8-2-6-16,10 6 0 0,-6-3-6 0,7 3 0 15,0-4-6-15,6 5-3 0,4-5-10 0,7-4-17 16,8-26 21-16,-2 41-29 0,2-41 26 16,14 26-14-16,-14-26-1 0,32 14 1 15,-32-14-1-15,49 0 1 0,-18-9 0 0,2-3-2 16,4-4-10-16,1-5 24 0,1-3-26 0,-2-5 25 15,2-2-11-15,-4-6-4 0,-1 7 4 0,-6-2-4 16,-5 2 3-16,-3 4-2 0,-20 26 4 0,26-39-3 16,-26 39 4-16,9-25-1 0,-9 25 2 0,0 0 0 15,0 0 0-15,0 0 0 0,0 0-3 16,-30 0 1-16,30 0-3 0,-27 30 1 0,13-5-1 16,-2 3 2-16,2 2-3 0,0 3 2 0,7-3-4 15,2-1 3-15,5-1-6 0,0-28-14 0,8 46 2 16,-8-46-18-16,22 28 21 0,-22-28-22 15,39 10 10-15,-39-10-64 0,63 0-33 0,-34-17 8 16,31 18-110-16,-28-34-83 0,16-2-181 16,17 8 64-16,-24-27 427 0</inkml:trace>
  <inkml:trace contextRef="#ctx0" brushRef="#br2" timeOffset="196463.0641">6783 9618 1092 0,'0'0'207'0,"-55"4"-108"16,40 22-13-16,-21-5-22 0,10 16-11 0,-13 2-17 15,5 10 4-15,-9 4-9 0,10 9 7 16,-4-3-11-16,8 7 6 0,1-5-10 16,7 1-2-16,5-2-15 0,7-6-10 0,7-4 15 15,2-6-21-15,4-11 23 0,1-5-21 0,9 4-30 16,-14-32-1-16,32 41-25 0,-32-41-46 0,41 19-50 16,-41-45-118-16,0 26-293 0,39-25 68 0,-32-16 409 15</inkml:trace>
  <inkml:trace contextRef="#ctx0" brushRef="#br2" timeOffset="196603.6593">6171 10067 1547 0,'24'21'176'0,"-24"-21"-151"0,0 0-11 16,2 25 0-16,-2-25-1 0,39 10 1 0,-11-6 1 16,4-8 1-16,11 1-4 15,5-9-5-15,1-4-17 0,8-2-22 0,-2-12-42 16,14 20-88-16,-25-40-168 0,20 22-260 0,0 0 26 15,-15-16 474-15</inkml:trace>
  <inkml:trace contextRef="#ctx0" brushRef="#br2" timeOffset="197025.5771">6989 9614 1455 0,'0'0'114'15,"0"0"-106"-15,0 0-3 0,0 0 8 16,0 0 5-16,0 0 10 0,0 0 6 0,0 0-4 16,26-3-6-16,-26 3-8 0,32-5-7 0,-32 5-3 15,34-6 1-15,-34 6 0 0,30 4 2 0,-30-4-2 16,25 3-1-16,-25-3 2 0,0 0 1 0,26 15 0 15,-26-15 4-15,0 0-1 0,0 0 0 0,16 29-4 16,-16-29 0-16,0 0-5 0,-5 32 0 16,5-32-2-16,-18 32 1 0,18-32-4 15,-33 40 1-15,10-15-4 0,-2 3 3 0,-3 2-2 16,-3 2 5-16,3-2-3 0,1 0 7 0,4-4-3 16,4-1 6-16,19-25-1 0,-27 40 1 0,27-40-1 15,-8 23 0-15,8-23-2 0,0 0 1 0,24 21-2 16,-24-21 0-16,48-1-3 0,-14-8 0 0,7-2-3 15,5-5-7-15,1 2-11 0,1-7-18 16,2 7-23-16,-9-12-36 0,13 22-53 0,-29-29-96 16,30 20-257-16,-18 6-41 0,-37 7 281 0</inkml:trace>
  <inkml:trace contextRef="#ctx0" brushRef="#br2" timeOffset="197197.5391">7488 10215 1410 0,'-25'11'347'0,"10"22"-302"0,-7-3 15 0,5 3-40 16,-5-4 13-16,3 2-9 0,-4-1-23 0,3-3 1 15,3-3-8-15,17-24-9 0,-23 39-18 0,23-39-16 16,-11 35-31-16,11-35-56 0,5 30-172 0,-5-30-283 16,0 0 14-16,18 30 431 0</inkml:trace>
  <inkml:trace contextRef="#ctx0" brushRef="#br2" timeOffset="198416.2782">8523 10099 566 0,'28'-16'101'15,"-28"16"-54"-15,11-35 0 0,-11 35 4 0,14-34 12 16,-14 34 16-16,3-30 5 0,-3 30 1 0,0 0-5 15,-17-31-11-15,17 31-13 0,0 0-10 0,-32-4-6 16,32 4 0-16,-38 7 1 0,12 0 3 0,26-7 5 16,-57 30-2-16,31-5 0 0,-8-2-12 15,4 7-1-15,-6-2-11 0,5 7 2 0,-1-3-7 16,2 1 0-16,3-3-5 0,8-2 1 0,1-3-6 16,18-25-13-16,-14 33 24 0,14-33-31 0,9 25 28 15,-9-25-16-15,33 21 1 0,-8-14 3 0,9-5 0 16,5-5 1-16,5-10 0 0,7-1-2 0,6-5-14 15,0-4 24-15,5-7-25 0,-6 2 25 16,-1-9-10-16,-2 3-4 0,-5-1 5 16,-4 2-6-16,-6 3 5 0,-8 0-4 0,-6 9 3 15,-24 21-2-15,34-37 4 0,-34 37-1 0,13-25 3 16,-13 25 0-16,0 0 3 0,0 0-2 0,0 0-1 16,0 0-2-16,0 0-2 0,-29-9-1 0,29 9-2 15,0 0 0-15,-33 44 0 0,20-17 3 0,1 1-5 16,1 10 6-16,2-1-8 0,0 8 6 15,2-3-10-15,2-5-14 0,5 0 15 0,2-7-36 16,5 0 16-16,-7-30-26 0,25 52-25 0,-25-52-25 16,46 37-48-16,-46-37-61 0,60 9-135 0,-19-3-140 15,-11-24 75-15,25 21 413 0</inkml:trace>
  <inkml:trace contextRef="#ctx0" brushRef="#br2" timeOffset="198603.8473">9300 10113 1194 0,'0'0'268'0,"-35"21"-210"0,35-21-14 16,0 0-7-16,0 0-8 0,0 0-14 0,0 0-10 15,0 0-4-15,0 0-1 0,0 0 2 0,0 0-2 16,30-7 1-16,-5-4-2 0,3 4-7 16,0-5-10-16,9 5-18 0,-6-7-15 15,6 10-11-15,-12-8-16 0,13 19-32 0,-38-7-41 16,54 2-62-16,-54-2-129 0,0 0-64 0,51 26 229 15</inkml:trace>
  <inkml:trace contextRef="#ctx0" brushRef="#br2" timeOffset="198760.0963">9348 10363 1297 0,'0'0'92'0,"-25"2"-49"0,25-2-17 15,0 0-13-15,0 0-9 0,0 0-4 0,0 0 3 16,30-21 1-16,-30 21-1 0,50-20 8 0,-13 8-45 15,-3-11-31-15,19 16-89 0,-20-26-99 16,19 8-170-16,3 14-32 0,-15-24 344 0</inkml:trace>
  <inkml:trace contextRef="#ctx0" brushRef="#br2" timeOffset="199056.8946">10345 9870 1409 0,'-50'12'62'0,"11"15"-9"0,-10-8 12 16,12 16 8-16,-11-7-15 0,7 13-4 16,-5-4-9-16,9 9-1 0,1-4-13 15,12-3 3-15,4-2-16 0,11-7 0 0,9-30-5 16,7 40-20-16,-7-40 23 0,45 32-22 0,-15-23 26 16,11 1-13-16,1-10 0 0,4-7-3 0,7 0-14 15,2-9 10-15,7-3-10 0,-3-4 19 0,-6-7-8 16,-2-2 11-16,-10-5-10 0,-6 2-2 15,-6-2 2-15,-8 4-3 0,-7-1 3 0,-9 3-5 16,-5 1 1-16,-9-2-7 0,-7 4-3 0,-7-2-11 16,-1 5-8-16,-10-1-14 0,0 8-10 0,-8-5-20 15,6 16-25-15,-17-14-22 0,21 28-45 0,-23-21-47 16,31 30-141-16,-6 8-124 0,-13-17 147 0,29 36 332 16</inkml:trace>
  <inkml:trace contextRef="#ctx0" brushRef="#br2" timeOffset="200150.7137">1431 11143 814 0,'0'0'132'16,"0"0"-29"-16,0 0-17 0,0 0-15 16,0 0-9-16,0 0-14 0,0 0-8 0,-32-12-2 15,32 12-2-15,-31 12-1 0,31-12-1 0,-41 21 0 16,41-21 1-16,-46 30-1 0,46-30-13 0,-46 34 30 16,46-34-34-16,-45 37 27 0,45-37-21 15,-39 38-7-15,39-38-4 0,-28 34-6 0,28-34-1 16,-14 28-6-16,14-28 2 0,0 0-2 0,9 32 1 15,-9-32-2-15,25 19 1 0,-25-19 0 0,37 14 1 16,-37-14-1-16,44 6 1 0,-19-5 0 16,0-1 0-16,3 0 0 0,-3-1 0 0,0 1 1 0,-25 0-1 15,40 5 1-15,-40-5 0 0,27 12-1 0,-27-12 2 16,0 0-1-16,18 34 4 16,-18-34 1-16,0 33 3 0,0-33-1 0,-13 44 3 15,1-17-5-15,-2-1 4 0,-8 4-6 0,1 0 1 16,-4-4-6-16,2 2 4 0,-2-3-4 0,25-25 3 15,-44 41-3-15,44-41 2 0,-33 26-6 0,33-26-5 16,0 0-10-16,0 0-17 0,0 0-36 0,-25 9-28 16,25-9-46-16,0 0-73 0,37-12-196 0,-12-1-96 15,-8-19 190-15</inkml:trace>
  <inkml:trace contextRef="#ctx0" brushRef="#br2" timeOffset="200338.2891">1911 11430 1523 0,'0'0'42'0,"-25"-1"-36"15,25 1-10-15,0 0-1 0,0 0 1 0,0 0 3 16,0 0 1-16,29-25-1 0,-29 25-14 0,26-18-17 16,-26 18-20-16,38-14-30 0,-38 14-33 0,38-12-45 15,-38 12-41-15,34-14-115 0,-2 24-83 0,-32-10 216 16</inkml:trace>
  <inkml:trace contextRef="#ctx0" brushRef="#br2" timeOffset="200510.1555">1835 11754 1523 0,'-53'21'170'0,"53"-21"-124"0,0 0-36 15,0 0-9-15,0 0-4 0,0 0-1 0,0 0 4 16,0 0-2-16,50-17 1 0,-19-4-15 15,15-2-34-15,-3-21-57 0,30 30-156 0,-17-21-308 16,3 1 23-16,1 16 364 0</inkml:trace>
  <inkml:trace contextRef="#ctx0" brushRef="#br2" timeOffset="202010.4397">2820 11173 1014 0,'25'-9'78'0,"-25"9"-63"0,0 0 13 16,0 0 2-16,0 0 2 0,0 0-4 0,-25-3-7 15,25 3-5-15,0 0 3 0,-32 26 28 0,32-26-12 16,-25 37 30-16,18-12-28 0,7-25 11 16,-25 53-13-16,25-53 4 0,-23 51 0 0,23-51-9 15,-16 44-3-15,16-44-11 0,-3 44-3 0,3-44-9 16,5 35 0-16,-5-35-4 0,18 27 1 0,-18-27-1 16,30 19 0-16,-30-19 0 0,41 10 1 15,-17-11-1-15,3-1 0 0,1-5 0 0,2-4-1 16,0-1 1-16,1-7-2 0,-1-1 4 0,-2-4-4 15,-1-3 4-15,-3-1-5 0,1-2 4 0,-4 0-5 16,-3 2 6-16,-4 3-4 0,-14 25-17 0,18-42 31 16,-18 42-31-16,9-26 33 0,-9 26-10 0,0 0 0 15,0 0 1-15,0 0-1 0,0 0-1 0,0 0-3 16,0 0-2-16,0 0-11 16,-30 42 31-16,21-12-29 0,0 3 30 0,2 4-16 15,0-2-5-15,2-1 3 0,3-2-5 0,4-6-3 16,-2-26-14-16,12 39-11 0,-12-39-22 0,25 23-16 15,5-9-29-15,-30-14-37 0,60-4-69 0,-60 4-121 16,57-47-150-16,-4 29 171 0,-21-29 305 0</inkml:trace>
  <inkml:trace contextRef="#ctx0" brushRef="#br2" timeOffset="202198.0073">3819 10812 1338 0,'0'0'47'0,"-39"14"-27"15,39-14-3-15,-34 32 1 0,34-32-6 0,-34 46 0 16,17-15-10-16,-3 6 3 0,2 6-6 16,3-1 7-16,0 2-9 0,3-2 7 0,5 2 13 15,0 0-30-15,3-1 31 0,2-5-41 0,6-1-4 16,-6-10-33-16,15 8-14 0,-13-35-8 0,23 47-42 16,-23-47-13-16,23 27-111 0,2-8-170 0,-25-19 113 15,30 7 305-15</inkml:trace>
  <inkml:trace contextRef="#ctx0" brushRef="#br2" timeOffset="202369.8137">3654 11113 1524 0,'-35'-9'112'0,"35"9"-47"0,-32 4-18 16,32-4-14-16,0 0-10 0,0 0-11 0,0 0-10 16,0 0-7-16,0 0 1 0,0 0 1 0,0 0-3 15,37 16-4-15,-5-16-13 0,3-9-19 16,13 9-43-16,-13-23-60 0,34 28-136 0,-17-17-295 15,1-7 64-15,12 13 387 0</inkml:trace>
  <inkml:trace contextRef="#ctx0" brushRef="#br2" timeOffset="203588.5644">1545 12457 760 0,'5'-32'108'16,"-5"32"-12"-16,0 0-3 0,0 0-10 0,9-30-3 15,-9 30-9-15,0 0-10 0,0 0-7 0,5-26-2 16,-5 26-4-16,0 0-6 0,0 0-8 0,0 0-7 15,0 0-8-15,-35-21-6 0,35 21-5 0,-32 10-1 16,32-10 3-16,-41 23 1 0,41-23 7 16,-46 37-1-16,46-37 5 0,-46 43-4 0,46-43 1 15,-41 42-7-15,41-42-1 0,-25 35-8 0,25-35 0 16,0 0-5-16,-7 35 1 0,7-35-1 16,0 0 1-16,25 29 1 0,-25-29-1 0,39 15 1 15,-14-13 0-15,1-2 0 0,1-2 0 0,1-1-1 16,1-2 1-16,-3 5 0 0,-26 0 0 15,45 0 0-15,-45 0 0 0,26 8-1 0,-26-8 4 16,0 0-2-16,0 0 1 0,18 36 0 0,-18-36 0 16,-14 37-2-16,14-37 4 0,-34 45-5 0,34-45 4 15,-50 48-5-15,24-23 5 0,-2-4-6 0,1 2 5 16,27-23-3-16,-41 30 0 0,41-30-4 0,0 0-14 16,0 0-33-16,0 0-27 0,0 0-39 0,0 0-61 15,27-18-99-15,-27 18-250 16,49-55 54-16,-1 36 402 0</inkml:trace>
  <inkml:trace contextRef="#ctx0" brushRef="#br2" timeOffset="203776.1511">2117 12436 1441 0,'0'0'67'0,"0"0"-55"0,0 0-13 0,0 0-5 16,0 0 0-16,0 0 4 0,0 0 2 0,0 0 0 15,28-9-3-15,-28 9-10 0,37-23-18 0,-12 16-18 16,-25 7-33-16,44-23-32 0,-44 23-32 16,43-17-64-16,-43 17-99 0,0 0-97 0,51 0 265 15</inkml:trace>
  <inkml:trace contextRef="#ctx0" brushRef="#br2" timeOffset="203963.5686">2076 12684 1366 0,'0'27'163'0,"0"-27"-122"16,0 0-27-16,0 0-12 0,0 0-4 0,0 0 3 16,0 0 1-16,0 0 2 0,39-23-1 15,-39 23-1-15,46-27-3 0,-16 10-2 0,2-10-19 16,7 8-19-16,-9-11-40 0,21 19-76 16,-26-20-114-16,9 13-238 0,12 11 34 0,-20-19 440 15</inkml:trace>
  <inkml:trace contextRef="#ctx0" brushRef="#br2" timeOffset="204933.0625">3018 12262 1196 0,'37'-6'139'16,"-37"6"-96"-16,0 0-27 0,0 0 2 0,23-30 3 15,-23 30 8-15,34-21-3 0,-34 21-2 0,41-24-6 16,-41 24-4-16,49-27 14 0,-24 17-38 15,3-3 32-15,-1 3-37 0,-2 3 15 0,3-4 1 16,-28 11-1-16,46-7 1 0,-46 7 0 0,37-3 0 16,-37 3 0-16,25 1 1 0,-25-1 1 0,0 0 3 15,0 0 4-15,16 25 20 0,-16-25-34 16,-11 35 27-16,1-7-35 0,-6-3 14 0,-7 1 5 16,-2 4 4-16,-1 2 6 0,-6 3-6 0,2-1 7 15,-2-1-7-15,2 2 1 0,-1-3-5 16,3 0 2-16,3-2-5 0,6 0 4 0,5-6-7 15,14-24 1-15,-16 37-4 0,16-37 0 0,0 0-3 16,12 25-1-16,-12-25-6 0,28 9-5 0,-3-7-7 16,2-8-8-16,10 3-12 0,-3-17-18 0,13 13-22 15,-11-23-34-15,22 25-29 0,-24-28-50 0,26 10-89 16,-1 10-138-16,-17-31 135 0,29 32 289 16</inkml:trace>
  <inkml:trace contextRef="#ctx0" brushRef="#br2" timeOffset="205292.4167">4031 12003 1043 0,'-42'-4'107'0,"15"22"-22"0,-14-15-10 15,15 13-4-15,-13-9-10 0,9 11-5 16,-7-8-7-16,8 12-5 0,-1-5 10 0,30-17-39 16,-42 37 24-16,42-37-40 0,-25 28 8 0,25-28-4 15,0 0-4-15,3 30 0 0,-3-30-3 0,25 21 4 16,-25-21-2-16,44 22 1 0,-15-14-1 0,3-2 2 15,5 1-2-15,0 1 3 0,0 1-2 16,-3 4 3-16,-4 2-3 0,-3 3 2 0,-27-18-2 16,38 42 3-16,-25-14-2 0,-6-1 2 15,-2 1-3-15,-5 2 7 0,-5 0-5 0,-4 2 5 16,-5 1-3-16,-4-3 8 0,-3-2 1 0,1-3 4 16,-4-9-1-16,24-16-1 0,-46 26-2 0,46-26 0 15,-39 13-1-15,39-13-1 0,-30-4-2 0,30 4-3 16,0 0-3-16,-25-32-4 0,25 32 0 0,-4-42-5 15,10 9 0-15,2-4-11 0,12-2-3 16,-1-5-17-16,13 9-8 0,-7-8-22 0,14 17-19 16,-18-18-38-16,24 30-53 0,-28-27-70 0,19 15-206 15,-3 17 17-15,-17-23 333 0</inkml:trace>
  <inkml:trace contextRef="#ctx0" brushRef="#br2" timeOffset="205526.8844">4773 12078 1410 0,'0'0'59'16,"-39"36"-31"-16,39-36 23 0,-42 47-31 0,12-22 9 16,1 8-16-16,-6-1 5 0,-2 7 2 0,-4 0-12 15,2-2 2-15,2 1-10 16,1-1 1-16,6-3-5 0,4-3 3 0,6 3-16 15,20-34-18-15,-21 51-13 0,21-51-17 0,-4 32-36 16,4-32-17-16,0 0-33 0,0 0-20 0,41-9 10 16,-41 9-13-16,30-41-64 0,4 36-68 0,-25-41 230 15</inkml:trace>
  <inkml:trace contextRef="#ctx0" brushRef="#br2" timeOffset="205683.0475">4527 12351 942 0,'-25'-26'226'0,"25"26"-51"15,0 0-30-15,0 0-35 0,-28-2-29 0,28 2-22 16,0 0-20-16,0 0-9 0,0 0-12 0,-20 27-5 15,20-27-9-15,0 0-3 0,11 28-2 16,-11-28 0-16,27 19-1 0,-27-19-6 0,47 11-13 16,-16-15-26-16,13 8-46 0,-12-25-60 0,35 28-127 15,-23-23-274-15,15-7 24 0,15 11 378 16</inkml:trace>
  <inkml:trace contextRef="#ctx0" brushRef="#br2" timeOffset="206136.2087">5050 12050 1150 0,'0'0'295'0,"-29"-10"-269"0,29 10-22 0,0 0-3 16,0 0-3-16,0 0 6 0,25-18 17 0,0 13 12 15,0-9 12-15,14 7-1 0,-2-9-5 16,7 5-12-16,0-3-1 0,2 4-7 0,-5 1-3 16,-2 0-5-16,-12 5-6 0,-3 4 0 0,-24 0-3 15,29 4 1-15,-29-4 1 0,0 0 5 0,0 0 5 16,0 0 5-16,3 32 1 0,-3-32 0 0,-19 26-5 16,19-26-1-16,-36 34-5 0,36-34 1 0,-44 37-2 15,44-37 0-15,-46 33-6 0,46-33 1 16,-34 26-4-16,34-26-12 0,0 0 13 15,0 0-15-15,-16 27 10 0,16-27 1 0,0 0 16 16,31 16-13-16,-31-16 15 0,42 5-14 0,-17-3 0 16,0-1-1-16,1 1 1 0,-1 0 1 0,-25-2-1 15,41 11 1-15,-41-11-1 0,26 19 3 0,-26-19 1 16,11 30 8-16,-11-30-1 0,-4 46 6 0,-4-20-4 16,-5 6-2-16,-5 0-6 0,-1-3 1 0,-4 3-5 15,0-5 3-15,-2-1-3 0,25-26-1 16,-44 42-1-16,44-42-3 0,-34 30-9 0,34-30-8 15,0 0-27-15,0 0-19 0,0 0-34 16,0 0-45-16,29 5-102 0,-29-5-274 0,31-42-28 16,12 23 267-16</inkml:trace>
  <inkml:trace contextRef="#ctx0" brushRef="#br2" timeOffset="206292.4277">5776 12295 1362 0,'-13'32'401'0,"13"-32"-339"0,-39 12-14 15,39-12-10-15,0 0-14 0,-32 4-14 0,32-4-6 16,0 0-6-16,0 0-6 0,0 0-9 0,0 0-14 16,0 0-11-16,-3-29-17 0,3 29-29 0,25-31-58 15,14 34-144-15,-39-3-273 16,33-33 10-16,1 26 404 0</inkml:trace>
  <inkml:trace contextRef="#ctx0" brushRef="#br2" timeOffset="206495.5748">6208 11902 1290 0,'-25'-16'52'0,"25"16"-24"0,0 0 10 15,0 0 2-15,-32 2-6 0,32-2-2 0,-26 30-1 16,11-5 5-16,-6 3-3 0,5 7-1 0,-2 4-16 16,3 5-19-16,0 4 21 0,3 4-31 0,-2-2 25 15,5-5-12-15,4 0-9 0,-1-8-9 16,13 5-61-16,-8-14 3 0,17 12-39 0,-16-40-54 15,28 46-55-15,-12-19-248 0,-16-27 7 16,60 8 417-16</inkml:trace>
  <inkml:trace contextRef="#ctx0" brushRef="#br2" timeOffset="206808.0829">6822 11797 1368 0,'-16'26'164'15,"-17"-15"-103"-15,8 13 4 0,-10-1-4 16,4 12-6-16,-9 1-9 0,4 8 4 0,-4 1-7 16,6 8-15-16,-2-3 14 0,10 2-28 0,1-4 12 15,7-2-9-15,4-6-10 0,7-1-7 0,5-2 0 16,6-5 0-16,3-6 0 0,-7-26 0 0,25 41 0 16,-25-41 0-16,35 28 0 0,-35-28 0 0,46 14 0 15,-19-16 0-15,3-1 0 0,0-6 0 16,4-2 0-16,-2-3 0 0,-6-3 0 0,-26 17 0 15,37-41 0-15,-37 41 0 0,16-39-4 0,-16 39-4 16,-3-42 2-16,3 42-8 0,-27-40-1 0,27 40-15 16,-51-34-12-16,14 15-22 0,3 13-25 0,-14-13-42 15,20 28-65-15,-32-27-100 0,17 20-273 16,8 14 69-16,-15-18 418 0</inkml:trace>
  <inkml:trace contextRef="#ctx0" brushRef="#br2" timeOffset="207667.4656">1785 13510 923 0,'31'-10'171'15,"-31"10"-43"-15,0 0-14 0,0 0-15 0,0 0-23 16,-25-14-21-16,25 14-18 0,-27-2-13 16,27 2-4-16,-44 9-1 0,19-2 5 15,-5-4 0-15,0 11-2 0,-2 0-3 0,4 8 0 16,-1-3-2-16,5 2 2 0,24-21-3 0,-43 41-3 15,43-41-7-15,-25 33-1 0,25-33-5 0,-7 30 0 16,7-30 0-16,9 26 0 0,-9-26-2 0,25 22 2 16,-25-22-3-16,41 15 3 0,-17-9 1 0,6-5 1 15,1 1 0-15,-1-2 0 0,0 2 0 16,-2 0-2-16,-28-2 0 0,41 7-1 0,-41-7 0 16,25 16 2-16,-25-16 0 0,14 24 4 0,-14-24 0 15,-4 44 2-15,-6-12-3 0,-8 0-13 0,-7 1 24 16,-7 9-25-16,-7-3 23 0,-1 7-7 0,-5-4-4 15,5-5 6-15,2-3-6 0,10-8 1 16,28-26-9-16,-37 27-10 0,37-27-22 0,0 0-21 16,0 0-25-16,0 0-37 0,46-27-71 15,-30-22-147-15,28 5-207 0,15 0 61 0,-10-25 467 16</inkml:trace>
  <inkml:trace contextRef="#ctx0" brushRef="#br2" timeOffset="207870.6024">2264 13715 1334 0,'0'0'197'0,"0"0"-176"0,0 0-18 0,0 0 5 16,0 0 5-16,0 0 12 0,28-6 5 0,-28 6-3 16,42-21-9-16,-15 7-5 0,5 2-9 0,2-4-2 15,-1 2-5-15,3 1-11 0,-8-4-22 0,6 12-27 16,-34 5-32-16,56-14-59 0,-56 14-80 15,29-22-264-15,-29 22 16 0,0 0 367 0</inkml:trace>
  <inkml:trace contextRef="#ctx0" brushRef="#br2" timeOffset="208026.8283">2391 13929 1434 0,'-42'2'167'0,"42"-2"-89"0,0 0-30 15,-25 20-21-15,25-20-13 0,0 0-9 16,0 0-4-16,0 0-2 0,0 0 2 0,35-18 1 15,-10 6 0-15,7-6-2 0,5-3 1 0,6 0-7 16,6 0-19-16,-3-9-46 0,22 23-90 0,-33-32-201 16,23 25-199-16,-1 1 19 0,-9-9 492 0</inkml:trace>
  <inkml:trace contextRef="#ctx0" brushRef="#br2" timeOffset="255418.3041">3812 13299 951 0,'-32'-4'128'0,"32"4"-65"0,-53 6 3 0,53-6 0 15,-55 10-3-15,30 4 1 0,-11-12-13 0,8 12-8 16,-6-8-6-16,6 6-4 0,0-5-7 0,28-7-4 16,-48 19-7-16,48-19-2 0,-28 16-4 0,28-16-1 15,0 0-3-15,0 0-4 0,0 0-4 0,0 0 2 16,0 0-2-16,7 27 3 0,-7-27 1 15,35 14 2-15,-8-9-2 0,1-2 1 0,2 1-4 16,4-1 1-16,3 3 1 0,0-1 0 0,-1 4 0 16,-1 0 0-16,-1 1-2 0,-4 1 1 0,0 6-1 15,-4 1 3-15,-26-18-3 0,43 41 5 16,-43-41-5-16,28 49 4 0,-28-49-4 0,13 49 5 16,-13-21-4-16,-2 0 3 0,-9 2-4 0,-1-1 5 15,-8 1-5-15,-1-2 3 0,-4-4-2 16,-1 3 5-16,-1-6-5 0,-1-7 5 0,1-3-3 15,3-4-14-15,-1-4 34 0,0 2-34 0,25-5 16 16,-43-5 15-16,43 5-34 0,-33-10 33 0,33 10-16 16,-20-23-1-16,20 23 0 0,-7-43-3 0,9 15 4 15,5-2-6-15,4-1 7 0,6-5-6 0,5-1 7 16,4 2-6-16,3-5 6 0,1 6-6 16,2-5 5-16,-1 8-5 0,1-3 5 0,0 4-5 15,-2 2 5-15,-1 0-5 0,-3 7-2 16,-26 21-6-16,41-37-2 0,-41 37-7 0,0 0 7 15,26-32 1-15,-26 32 7 0,0 0 3 0,0 0-4 16,0 0-8-16,0 0-12 0,-26-2-12 0,26 2-8 16,-25 13-8-16,25-13-16 0,-26 23-17 0,26-23-37 15,-18 30-37-15,18-30-95 0,14 42-153 16,-14-42 109-16,12 25 300 0</inkml:trace>
  <inkml:trace contextRef="#ctx0" brushRef="#br2" timeOffset="255905.7437">4600 13255 1155 0,'-41'-37'131'0,"41"37"-86"15,0 0-1-15,0 0 5 0,-39-34 7 0,39 34-2 16,0 0-9-16,-32-14-9 0,32 14-10 0,-34-1-4 15,34 1-6-15,-37 10 0 0,37-10-4 16,-42 21 3-16,42-21-3 0,-43 32-1 0,43-32-4 16,-32 41 1-16,32-41-6 0,-21 44 3 0,21-44-6 15,-12 38 2-15,12-38-5 0,5 36 4 16,-5-36-3-16,20 31 4 0,-20-31-4 0,30 27 0 16,-30-27 3-16,49 17 0 0,-19-10 0 0,4 0 3 15,-2-1-7-15,0-1 1 0,0 2-1 0,-2-2 0 16,-4 2 0-16,-26-7 2 0,39 21-1 15,-39-21 2-15,25 25-1 0,-25-25 2 0,9 27 1 16,-9-27 0-16,-4 35-1 0,4-35 3 0,-17 40-3 16,17-40 3-16,-32 44-3 0,32-44 2 0,-46 41-3 15,19-20 4-15,2-5-4 0,1-2 4 0,24-14 3 16,-41 16 4-16,41-16 2 0,-29 0 1 0,29 0-2 16,0 0-6-16,0 0-1 0,-26-25-4 15,26 25-1-15,-5-30-1 0,5 30 4 16,5-49-3-16,2 21 7 0,2-4-7 0,1-3 3 15,5-4-5-15,1 0 5 0,1-1-5 0,1 3 5 16,2 1-5-16,-3 5 0 0,1 1-14 0,-18 30-11 16,28-44-29-16,-28 44-33 0,22-42-79 0,9 34-257 15,-31 8-109-15,27-35 55 0</inkml:trace>
  <inkml:trace contextRef="#ctx0" brushRef="#br2" timeOffset="256093.2488">5067 13450 1789 0,'-49'16'127'0,"49"-16"-77"15,0 0-18-15,-25-7-14 0,25 7-9 16,0 0-5-16,0 0-6 0,0 0-7 0,-23-31-14 16,23 31-31-16,0 0-61 0,-25-36-138 0,25 36-383 15,0 0 29-15,-7-44 278 0</inkml:trace>
  <inkml:trace contextRef="#ctx0" brushRef="#br2" timeOffset="257283.4825">5505 13158 582 0,'0'0'251'0,"0"0"-120"0,0 0-17 16,0 0-15-16,0 0-3 0,0 0-6 0,0 0-3 16,0 0-14-16,0 0-13 0,0 0-15 15,0 0-18-15,0 0-10 0,0 0-9 0,0 0-3 16,0 0-4-16,3 26 3 0,-3-26-6 0,-10 36 5 16,10-36-3-16,-16 49 4 0,7-21 1 0,2 0 8 15,7-28-4-15,-9 44 4 0,9-44-7 0,2 36-2 16,-2-36 0-16,21 26-3 0,-21-26 0 0,39 18 1 15,-13-15-3-15,6-3 1 0,5-3-1 16,4-8 1-16,7-3-1 0,0-7-5 16,3 0-12-16,-6-9-27 0,6 12-26 0,-17-21-42 15,17 24-50-15,-28-29-65 0,23 15-179 0,-11 12-57 16,-20-26 230-16</inkml:trace>
  <inkml:trace contextRef="#ctx0" brushRef="#br2" timeOffset="257470.9877">5870 13135 1073 0,'0'0'288'0,"-36"46"-207"0,15-20-48 16,10 13-8-16,1-2-18 0,4 2 1 0,3-2-9 15,-1 2 4-15,4-6-6 0,2 2 5 16,2-5-6-16,3-2 4 0,3-3-9 0,-10-25-6 16,27 46-22-16,-27-46-22 0,35 32-32 0,-35-32-24 15,53 10-31-15,-53-10-27 0,66-14-53 16,-22 7-89-16,-14-26-10 0,30 25 325 0</inkml:trace>
  <inkml:trace contextRef="#ctx0" brushRef="#br2" timeOffset="257846.0129">6463 13128 737 0,'0'0'238'0,"-34"-3"-149"0,1-4 1 0,33 7-9 15,-50 10-16-15,50-10-11 0,-50 19-17 16,50-19-5-16,-51 29-3 0,51-29 0 0,-46 31-9 15,46-31-2-15,-34 39-11 0,34-39 0 0,-17 30-6 16,17-30 2-16,-4 32-4 0,4-32 1 0,12 24-2 16,-12-24 3-16,29 20 0 0,-29-20 3 0,48 12 0 15,-18-7 1-15,0-1-2 0,2 1 0 16,0 0-2-16,1 3 1 0,-1-1-2 0,-2 1 2 16,-5 3-2-16,-25-11 1 0,37 18-1 0,-37-18 3 15,20 28-1-15,-20-28 1 0,9 30-1 0,-9-30 2 16,-9 31-3-16,9-31 3 0,-22 37-3 0,22-37 3 15,-35 37 1-15,35-37 8 0,-48 27 6 16,23-15 9-16,-1-8 3 0,26-4-1 0,-46 5-4 16,46-5-6-16,-34-9-5 0,34 9-6 15,0 0-6-15,-23-39-6 0,23 39-1 0,0-49-5 16,7 16 1-16,6-6-6 0,6 4-6 0,-1-8-18 16,12 12-8-16,-9-10-22 0,16 16-13 0,-15-15-34 15,18 26-53-15,-24-23-79 0,11 10-251 0,8 20 63 16,-26-21 406-16</inkml:trace>
  <inkml:trace contextRef="#ctx0" brushRef="#br2" timeOffset="258392.8691">6899 13267 1175 0,'-38'-10'175'15,"38"10"-104"-15,0 0-18 0,0 0-3 0,-26 8-7 16,26-8-6-16,0 0-9 0,-27 37-2 0,27-37-4 16,-28 43 5-16,28-43-2 0,-36 49 3 0,19-24-6 15,3-1 0-15,14-24-7 0,-25 41-4 0,25-41-6 16,-14 23 0-16,14-23-6 0,0 0 2 0,0 0-4 16,0 0 1-16,0 0-1 0,0 0 0 0,26 21 2 15,-26-21-1-15,25-14 2 16,-25 14-3-16,34-25 5 0,-34 25-4 0,37-37 5 15,-19 13-2-15,-3-1 0 0,1 0-2 0,-16 25 2 16,30-46-3-16,-30 46 5 0,24-40-4 0,-24 40 4 16,14-34-3-16,-14 34 2 0,0 0 0 0,0 0 0 15,0 0 7-15,0 0 3 0,0 0 6 0,0 0-3 16,0 0-2-16,0 0-8 0,0 0-1 16,0 0-4-16,-2 25 0 0,2-25 2 0,2 27-3 15,-2-27 1-15,0 0 0 0,12 26-4 0,-12-26 2 16,0 0 0-16,27 12-1 0,-27-12 1 0,24 0 1 15,-24 0 1-15,32-5-1 0,-32 5 3 16,38-16-3-16,-38 16 2 0,40-26-1 0,-40 26 1 16,37-28-2-16,-37 28 5 0,36-23-4 0,-36 23 6 15,0 0 5-15,28-25-3 0,-28 25 6 16,0 0-6-16,0 0 0 0,0 0 0 0,0 0-2 16,0 0-1-16,0 0 0 0,0 0-2 0,0 0-1 15,0 0 0-15,0 0-1 0,0 0-1 0,7 37 1 16,-7-37-2-16,4 39 2 0,-4-15-7 0,0-24-3 15,-4 50-11-15,4-50-10 0,0 49-15 0,0-49-15 16,6 51-42-16,-6-51-48 0,12 49-123 0,-12-49-305 16,-2 32 43-16,16-9 351 0</inkml:trace>
  <inkml:trace contextRef="#ctx0" brushRef="#br2" timeOffset="259267.9315">758 14701 1057 0,'0'0'96'0,"0"0"-34"0,0 0-3 0,0 0-7 15,0 0 0-15,0 0-5 0,0 0-9 0,-19 25-5 16,19-25-6-16,-4 26-7 0,4-26-3 0,-2 42-6 16,2-10 6-16,0 1 19 0,2 10-31 0,-2-1 28 15,2 7-34-15,-4 1 0 0,0-3 6 0,-1 6-8 16,1-4 5-16,-1-3-5 0,3 0 4 15,-2-2-18-15,0-7-12 0,6 2-17 16,-4-39-8-16,7 51-27 0,-7-51-19 0,12 30-73 16,-12-30-90-16,0 0-192 0,0 0 24 0,7-36 419 15</inkml:trace>
  <inkml:trace contextRef="#ctx0" brushRef="#br2" timeOffset="259783.5299">447 14875 1436 0,'-25'6'83'0,"25"-6"-42"0,0 0-20 16,0 0-16-16,0 0 0 0,0 0-10 15,0 0 33-15,10-29-4 0,-10 29 22 0,46-23-4 0,-12 6-13 16,2-8-4-16,6 6-9 16,2-4 1-16,1 0-6 0,-1 0 2 0,0 4-6 15,-1-2 3-15,-3 5-4 0,-1-2 4 0,-3 6 1 16,-6 1 2-16,-4 1-1 0,-26 10 2 0,41-11-5 15,-41 11 2-15,27-2-3 0,-27 2-1 0,0 0 0 16,0 0 0-16,0 0 0 0,0 0-2 0,23 36 1 16,-23-36-4-16,3 38 1 0,-3-11-3 0,-1 1 3 15,-5 7-4-15,1 2 4 0,-2 2-4 16,-2 1-7-16,2 4 21 0,-2 2-19 0,2-2 19 16,0-3-9-16,0-3-6 0,1-4 4 15,3-1-3-15,-1-3 2 0,4-5-2 0,0-25 1 16,4 37-1-16,-4-37 1 0,0 0-3 0,18 26 1 15,-18-26-2-15,0 0 3 0,31 0 1 0,-31 0 0 16,32-15 2-16,-32 15-2 0,34-30 2 0,-34 30-3 16,35-43 2-16,-35 43-2 0,34-44 5 15,-34 44-3-15,27-45 7 0,-27 45-3 0,21-41-1 16,-21 41 2-16,14-32-4 0,-14 32 0 0,0 0 0 16,0 0 0-16,0 0 1 0,0 0 0 0,0 0-1 15,0 0-2-15,0 0 0 0,20 27 0 0,-20-27 0 16,10 40 0-16,-5-13 0 0,3-1 0 0,-3-1 0 15,-5-25 0-15,12 47-2 16,-12-47-1-16,20 39-11 0,-20-39-4 0,21 37-8 16,-21-37-4-16,27 26-13 0,-27-26-16 0,30 22-39 15,-30-22-39-15,37 8-77 0,-37-8-176 0,23-37-142 16,-23 37 52-16,32-56 480 0</inkml:trace>
  <inkml:trace contextRef="#ctx0" brushRef="#br2" timeOffset="260127.288">1481 15087 1445 0,'0'0'39'0,"0"0"-35"15,0 0-2-15,-18 26 7 0,18-26 12 0,0 0 12 16,0 0 8-16,39 0-2 0,-39 0-7 16,36-14-4-16,-36 14-7 0,46-23-6 0,-46 23-1 15,49-30-1-15,-22 14 1 0,-1 0-3 16,-26 16-2-16,43-33-6 0,-43 33 2 0,28-27 2 15,-28 27 8-15,0 0 7 0,7-26 3 0,-7 26 1 16,0 0-25-16,-12-25 13 0,12 25-23 0,0 0 14 16,-41-17 1-16,41 17-1 0,-39 0-1 0,39 0-1 15,-46 12 17-15,46-12-17 0,-48 30 17 16,48-30-13-16,-44 44-4 0,24-17 5 0,3 1-6 16,3 2 2-16,1 0-4 0,6-2 2 0,4-2-2 15,3-26-2-15,5 39-1 0,-5-39 0 16,23 25-6-16,-23-25-2 0,41 15-10 0,-41-15-9 15,56 0-11-15,-22-8-18 0,14 8-51 0,-15-30-113 16,29 17-370-16,-12-10 24 0,0-5 253 0</inkml:trace>
  <inkml:trace contextRef="#ctx0" brushRef="#br2" timeOffset="261040.9877">2611 14840 1121 0,'0'0'44'16,"0"0"-36"-16,-27 5 1 0,27-5 7 16,0 0 9-16,-19 34 8 0,19-34 3 0,-20 37-13 15,20-37 11-15,-25 46-13 0,10-22 6 0,6 8 9 16,9-32-7-16,-18 49 5 0,18-49-8 16,-11 41-4-16,11-41-11 0,-5 26-4 0,5-26-6 15,0 0-1-15,0 0-2 0,0 0 2 0,0 0 0 16,25 5-1-16,-25-5 4 0,0 0-3 0,26-31 8 15,-26 31 0-15,25-43 2 0,-25 43-2 0,25-47-1 16,-13 22-6-16,-3 1 6 0,2-1-4 0,-4 0 5 16,-7 25 13-16,12-42-31 0,-12 42 35 0,7-33-33 15,-7 33 19-15,0 0 4 0,0 0-3 0,0 0 1 16,0 0 2-16,0 0-3 0,0 0-3 0,0 0-4 16,0 0-2-16,0 0-3 0,0 0-1 0,0 0 1 15,0 0 0-15,0 0 0 0,0 0 1 0,0 0-1 16,29 15-1-16,-29-15 1 0,0 0 0 0,26 13-1 15,-26-13 2-15,29 0 0 0,-29 0 0 0,37-16 0 16,-37 16-1-16,39-14 1 16,-39 14-1-16,41-18 5 0,-41 18 1 0,37-21 4 15,-37 21 0-15,33-19 1 0,-33 19-3 0,0 0-1 16,30-13-3-16,-30 13-2 0,0 0-1 0,0 0 2 16,0 0-1-16,0 0 1 0,0 0-2 0,0 0 0 15,0 0 0-15,0 0-2 0,2 25 2 0,-2-25-4 16,-3 40-8-16,-1-13 27 0,1 6-30 0,-1-1 26 15,-1 2-21-15,3-6-8 0,-2 0-1 16,8 0-19-16,-4-28-14 0,11 44-17 0,-11-44-17 16,19 35-23-16,-19-35-20 0,30 16-51 0,-30-16-51 15,27-26-207-15,5 26 37 0,-20-32 344 0</inkml:trace>
  <inkml:trace contextRef="#ctx0" brushRef="#br2" timeOffset="261244.1149">3309 14768 1421 0,'0'0'103'16,"-31"-7"-35"-16,31 7-6 0,0 0-10 0,0 0-12 16,-31 23-14-16,31-23-12 0,0 0-9 0,-25 38-1 15,25-38-5-15,-11 34-8 0,11-34 29 0,-5 49-28 16,3-26 28-16,0 3-18 0,2-26-4 0,0 45 3 16,0-45-5-16,4 35-12 0,-4-35-5 15,10 30-8-15,-10-30-20 0,0 0-9 0,31 31-32 16,-31-31-44-16,0 0-70 0,0 0-122 15,24-30-170-15,-24 30 106 0,23-51 390 0</inkml:trace>
  <inkml:trace contextRef="#ctx0" brushRef="#br2" timeOffset="261415.99">3211 14556 1204 0,'0'0'262'15,"-30"-3"-196"-15,30 3-38 0,-25 7-16 0,25-7-11 16,0 0-10-16,0 0-15 0,0 0-7 0,0 0-12 15,0 0-11-15,41 9-24 0,-41-9-49 0,58-16-87 16,-31 16-237-16,3-19 18 0,16 20 325 0</inkml:trace>
  <inkml:trace contextRef="#ctx0" brushRef="#br2" timeOffset="261728.4943">3689 14650 1034 0,'0'0'135'0,"-37"21"-42"0,37-21-7 0,-41 14-19 15,41-14-13-15,-33 12-10 0,33-12-3 0,-34 11 0 16,34-11-2-16,-25 14-8 0,25-14-8 16,0 0-9-16,0 0-7 0,0 0-5 0,-7 28-2 15,7-28-2-15,0 0 3 0,18 27-2 0,-18-27 2 16,0 0 0-16,34 23 0 0,-34-23-1 16,28 8 2-16,-28-8-2 0,32 6 1 0,-32-6 0 15,30 0 0-15,-30 0-1 0,32 0 1 0,-32 0 1 16,25-2 1-16,-25 2 1 0,0 0 0 0,24 2-1 15,-24-2 1-15,0 0-1 0,0 0 1 16,0 0-1-16,0 0 3 0,0 0-2 0,0 0-1 16,0 0 1-16,20 24-3 0,-20-24 0 0,-7 28-9 15,7-28 29-15,-13 41-31 0,13-41 31 0,-21 44-19 16,9-19-4-16,12-25 4 0,-25 45-4 0,25-45 0 16,-21 34-6-16,21-34-8 0,0 0-16 0,0 0-18 15,-4 32-21-15,4-32-20 0,0 0-33 16,18-23-48-16,14 16-153 0,-6-13-145 15,-8-22 41-15,23 21 429 0</inkml:trace>
  <inkml:trace contextRef="#ctx0" brushRef="#br2" timeOffset="262072.2769">4155 14590 1396 0,'-32'-5'120'0,"32"5"-72"0,0 0-11 16,-26 10 1-16,26-10-5 0,0 0-6 0,-27 11-8 15,27-11-4-15,0 0-3 0,0 0-2 0,-26 26-5 16,26-26-2-16,0 0-2 0,-20 37 2 0,20-37 0 16,-11 28 2-16,11-28-2 0,-5 25 1 15,5-25-5-15,0 0 3 0,5 25-3 0,-5-25 1 16,0 0 0-16,0 0-1 0,34 14 1 16,-34-14 1-16,28-7-2 0,-28 7 0 0,39-21 1 15,-39 21-1-15,45-25 4 0,-45 25-4 0,35-14 3 16,-35 14-4-16,25-5 2 0,-25 5 1 0,0 0 0 15,0 0 2-15,0 0 0 0,9 22 1 0,-9-22-2 16,-11 48 2-16,1-16-4 0,-6 5-7 0,-2-2 28 16,-3 4-26-16,-1-6 26 0,5-5-17 15,1-3-4-15,16-25-2 0,-16 26-7 0,16-26-13 16,0 0-26-16,0 0-29 0,0 0-46 16,0 0-72-16,35-10-264 0,-35 10-51 0,32-48 123 15</inkml:trace>
  <inkml:trace contextRef="#ctx0" brushRef="#br2" timeOffset="262525.4105">5324 14099 1116 0,'35'3'176'0,"-35"-3"-78"0,0 0-35 16,0 0-24-16,0 0-7 0,-23 35-8 0,16-3 6 16,-5 0-7-16,0 12 4 0,-6-2-12 15,5 4 1-15,-2 5-12 0,4 0 3 0,-2-2-8 16,3 1 6-16,1-3-9 0,2-3 8 0,2-2-9 15,1-1 4-15,4-2-14 0,-2-9-3 0,9 5-21 16,-7-35-11-16,16 47-7 0,-16-47-52 0,27 32-29 16,-27-32-93-16,0 0-218 0,48-10-6 0,-48 10 349 15</inkml:trace>
  <inkml:trace contextRef="#ctx0" brushRef="#br2" timeOffset="262697.2888">5092 14678 1421 0,'0'0'107'0,"0"0"-71"0,-12 23-20 0,12-23-9 16,0 0-1-16,0 0 5 0,35 0 5 15,-35 0 3-15,44-18-5 0,-14-1-3 0,6-6-9 16,6-3-2-16,3-9-25 0,8 7-26 0,-9-19-55 16,20 22-91-16,-31-29-153 0,15 10-164 0,7 16 92 15,-25-24 422-15</inkml:trace>
  <inkml:trace contextRef="#ctx0" brushRef="#br2" timeOffset="263103.5646">5666 14137 1460 0,'0'0'41'0,"0"0"-13"16,-30 2 10-16,30-2 6 0,0 0-1 0,0 0-3 15,0 0-9-15,-7 28-5 0,7-28-4 0,-2 32 2 16,2-32-6-16,0 42 6 0,-2-19-4 15,2 7 2-15,-2-2-6 0,-1 7 2 0,-1 2-8 16,1 4 3-16,-3-2-6 0,1 3 4 0,-2-5-8 16,2 5 2-16,-1-5-6 0,3 0 4 15,3-7-3-15,-2-5 3 0,2-25-5 0,5 28 1 16,-5-28-2-16,0 0-1 0,32 16 2 0,-32-16-1 16,32-11 2-16,-32 11-2 0,41-26 2 0,-41 26-6 15,46-46 4-15,-21 18-6 0,-2-4 4 16,0 4-2-16,-2 2 5 0,-21 26-1 0,30-46 4 15,-30 46-3-15,18-32 4 0,-18 32-2 0,0 0 1 16,0 0 2-16,0 0 1 0,0 0 3 0,0 0-1 16,0 0-1-16,0 0-4 0,0 30 4 0,-5-5-3 15,-1 3 3-15,1 4-1 0,-2-1 0 0,3-1-7 16,1 0 5-16,5-5-6 0,-2-25-2 0,12 46-13 16,-12-46-8-16,23 30-21 15,-23-30-12-15,34 19-29 0,-34-19-25 0,46 12-46 16,-46-12-106-16,42-33-204 0,-12 31-42 0,-17-24 328 15</inkml:trace>
  <inkml:trace contextRef="#ctx0" brushRef="#br2" timeOffset="263447.3156">6045 14512 1253 0,'0'0'119'0,"-25"0"-77"0,25 0-15 0,0 0 0 16,0 0-2-16,0 0 7 0,0 0 7 0,21 29 0 15,-21-29-6-15,25 8-7 0,-25-8-7 16,34 7-4-16,-34-7 0 0,39 0-3 0,-39 0 1 16,44-7-6-16,-44 7-3 0,48-10-1 15,-48 10-1-15,42-18 0 0,-42 18 1 0,32-21-4 16,-32 21 5-16,0 0 4 0,21-30 5 0,-21 30 2 16,0 0-1-16,-3-32-9 0,3 32 0 0,-12-26-4 15,12 26 2-15,-24-25-2 0,24 25-1 0,-31-19 1 16,31 19 0-16,-41-7-1 0,41 7 3 0,-43 7-2 15,43-7-1-15,-46 26 2 0,22-4-1 0,-1 4 7 16,0 6-1-16,4 3 8 0,1-2-1 16,3 4 2-16,4-3-8 0,6-2-2 15,3-3-6-15,8-4-1 0,-4-25-4 0,25 34-4 16,-25-34-17-16,51 12-13 0,-8-9-48 0,-10-27-68 16,38 24-166-16,-9-25-280 0,2-7 60 0,12 11 419 15</inkml:trace>
  <inkml:trace contextRef="#ctx0" brushRef="#br2" timeOffset="264103.6387">6934 14046 939 0,'-35'5'137'0,"35"-5"-48"15,0 0-1-15,0 0-7 0,0 0-5 0,0 0-10 16,0 0-15-16,-16 37-11 0,16-37-9 16,-13 48 1-16,4-17-4 0,6 13 1 0,-6 2-12 15,4 9 3-15,-4 5-20 0,0-1 9 16,-2 3-13-16,1-6 8 0,1 1-8 0,-2-6 6 0,4-9-6 16,4-5 2-16,3-3-19 0,0-34-16 15,12 44-39-15,-12-44-33 0,28 21-46 0,-28-21-125 16,23-25-210-16,6 22 1 0,-19-31 422 15</inkml:trace>
  <inkml:trace contextRef="#ctx0" brushRef="#br2" timeOffset="264494.1892">6989 14632 893 0,'0'-28'123'16,"0"28"-39"-16,0 0-5 0,33-11-5 0,-33 11-13 15,32-19-16-15,-32 19-18 0,34-21-11 0,-34 21-3 16,41-19-5-16,-41 19 0 0,40-25-5 0,-40 25 2 16,39-28-5-16,-39 28 2 0,32-21-1 15,-32 21 1-15,0 0 2 0,29-30 2 0,-29 30-3 16,0 0 7-16,10-30-2 0,-10 30 4 0,0 0-1 15,0 0 1-15,0 0 1 0,-37-30 2 0,37 30 1 16,-35-7 0-16,35 7-2 0,-41 7-1 16,41-7 1-16,-43 16 0 0,43-16 1 0,-37 19 1 15,37-19 2-15,-33 33-1 0,33-33 1 16,-27 43-3-16,16-19 2 0,11-24-6 0,-16 44 3 16,16-44-8-16,-3 43-3 0,3-43-4 0,9 33-1 15,-9-33-5-15,0 0-5 0,39 35-17 0,-39-35-14 16,40 14-23-16,-40-14-24 0,55 4-53 0,-55-4-86 15,59-26-199-15,-22 20-72 0,-12-18 276 0</inkml:trace>
  <inkml:trace contextRef="#ctx0" brushRef="#br2" timeOffset="264837.9749">7439 14463 1358 0,'-30'-2'67'0,"30"2"-23"16,-39 6-3-16,39-6-3 0,-30 7-8 0,30-7-7 15,-27 14-8-15,27-14-1 0,0 0-3 0,-28 35 0 16,28-35-1-16,-9 30 5 0,9-30 0 16,-4 37 1-16,4-37-3 0,7 35-1 0,-7-35-5 15,16 30 1-15,-16-30-3 0,29 16 1 0,-29-16 0 16,39-2-1-16,-39 2 3 0,42-14-2 0,-42 14 2 16,48-35-5-16,-22 10 3 0,-1-1-6 0,4-8 5 15,-3-3-7-15,1-5 7 0,-3-5-7 0,-2-1 5 16,1-1-5-16,-4 5 5 15,-3-2-7-15,-2 5 9 0,-3 3-8 0,-6 1 8 16,-3 8-4-16,-2 3 2 0,0 26 0 0,-11-37-1 16,11 37-1-16,0 0 1 0,-24-19-1 0,24 19 1 15,0 0 0-15,-36 42-2 0,20-12 2 0,-1 5-5 16,-1 9 5-16,0 2-9 0,2 0 1 0,4 5-15 16,-1-4-5-16,10 6-28 0,-4-14-21 0,21 10-51 15,-14-49-62-15,28 67-137 0,2-40-198 16,-30-27 59-16,66 35 448 0</inkml:trace>
  <inkml:trace contextRef="#ctx0" brushRef="#br2" timeOffset="265260.3227">7842 14299 1116 0,'-31'2'116'16,"4"-9"-48"-16,27 7 1 0,-37 0-2 0,37 0-8 15,-28 14-9-15,28-14-4 0,-27 25-7 0,27-25-5 16,-18 39-10-16,18-39-3 0,-10 40-6 0,10-40 2 16,-2 42-2-16,2-42 2 0,7 34-6 0,-7-34-1 15,0 0-4-15,28 33 0 0,-28-33-2 16,30 4 0-16,-30-4-2 0,38-7 1 0,-38 7 0 16,40-18-2-16,-40 18 2 0,36-26-5 15,-36 26 3-15,28-27-1 0,-28 27 1 0,21-35 1 16,-21 35 0-16,18-33-3 0,-18 33 4 0,12-36-3 15,-12 36 2-15,6-26-1 0,-6 26 1 0,0 0-2 16,-2-25 2-16,2 25-1 0,0 0 0 0,0 0 0 16,0 0-1-16,0 0 1 0,-20 30-2 15,12-5 1-15,-3 7-2 0,-1 8 3 0,-1 8-4 16,-1 1 5-16,-2 4-7 0,-2 1 9 0,1-1-7 16,-1 0 7-16,0-5-6 0,2 3-8 0,0-4 26 15,2-3-25-15,2-7 26 0,-1-9-13 0,13-28-5 16,-21 30 0-16,21-30 0 0,0 0-2 0,0 0-5 15,0 0-12-15,0 0-29 0,0 0-37 16,0 0-53-16,-25-45-95 0,45 11-266 16,-11 8-31-16,-6-24 249 0</inkml:trace>
  <inkml:trace contextRef="#ctx0" brushRef="#br2" timeOffset="265635.3142">8057 14326 1323 0,'0'0'100'0,"0"0"-82"0,0 0-9 15,0 0-2-15,0 0-3 0,0 0 10 16,0 0 7-16,0 0 7 0,0 0-1 0,26-18-7 16,-26 18-9-16,29-21-1 0,-29 21-3 0,33-23-1 15,-33 23-2-15,29-18-1 0,-29 18-3 16,24-15 3-16,-24 15-2 0,0 0 2 0,0 0 1 15,27-32 2-15,-27 32 5 0,0 0 7 0,0 0 0 16,-4-32-2-16,4 32-3 0,0 0-6 0,0 0-4 16,-31-30 3-16,31 30-5 0,0 0 0 0,-32-9-2 15,32 9-3-15,-34 15-2 0,34-15-3 0,-44 38 4 16,17-8-2-16,2 5 7 0,-1 4 1 16,3 5 13-16,-4 7-3 0,6-1 9 0,0-3-6 15,7-3 1-15,7-12-11 0,5 0 3 16,2-32-10-16,19 37 1 0,-19-37-1 0,50 7-1 15,-17-13 2-15,8-11-14 0,12-3-31 0,-5-22-61 16,27 26-150-16,-22-24-315 0,7-1 28 0,2 10 330 16</inkml:trace>
  <inkml:trace contextRef="#ctx0" brushRef="#br2" timeOffset="266401.7859">3884 15777 783 0,'0'0'114'0,"0"0"-7"16,0 0 2-16,-21 35-7 0,21-35-11 0,0 0-31 16,-30 9 9-16,30-9-31 0,0 0 13 15,0 0-9-15,-30 9-14 0,30-9-5 16,0 0-10-16,-27-21 13 0,27 21-36 0,-19-34 32 0,19 34-34 15,-22-39 13-15,22 39 2 0,-23-47-3 16,9 21 4-16,-2-4-7 0,-1-4 8 0,-3 1-5 16,-1-6 4-16,1 4-4 0,-1-6 4 0,3 6-8 15,-1-4 8-15,1 0-7 0,4 4 7 0,-2 0-6 16,4 5 5-16,1 5-5 0,11 25 4 16,-12-42-3-16,12 42 2 0,-2-30-3 0,2 30 1 15,11-24 0-15,-11 24 1 0,0 0 0 0,31-34 3 16,-31 34 1-16,31-16 5 0,-31 16 1 0,37-12 1 15,-37 12-2-15,40-7 0 0,-40 7-4 0,41 0-4 16,-41 0 1-16,34 9-1 0,-34-9 2 0,0 0 0 16,30 30 1-16,-30-30-2 0,5 40 0 0,-8-15-1 15,-4 12 0-15,-6-2-2 16,-6 7 7-16,-6 6-9 0,-2 3 10 0,-3 3-6 16,4 3 13-16,-4-3-1 0,3 3 11 0,2-6-10 15,4 0 7-15,3-7-13 0,4-4-16 0,7-4 23 16,5-8-29-16,2-28 23 0,20 37-8 0,-20-37-1 15,48 12-7-15,-15-15 7 0,8-10-12 0,7-1-3 16,1-12-16-16,12 3-39 0,-12-14-2 0,20 18-101 16,-30-27-58-16,27 19-180 0,-15 4-111 15,-12-19 208-15</inkml:trace>
  <inkml:trace contextRef="#ctx0" brushRef="#br2" timeOffset="267058.023">4261 15497 1012 0,'0'0'146'16,"0"0"-34"-16,0 0-1 0,0 0-11 0,0 0-11 15,0 0-13-15,0 0-15 0,0 0-17 0,0 0-15 16,0 0-12-16,0 0-4 0,0 0-2 15,0 0 1-15,0 0-3 0,0 0-3 16,0 0-3-16,0 0-3 0,-5 33-1 0,5-33 3 16,-3 34-2-16,3-34 2 0,-6 32-3 0,6-32 2 15,-3 28-2-15,3-28 1 0,-4 26 2 0,4-26-1 16,0 0 0-16,0 0 0 0,0 0-3 0,0 0 0 16,0 0-1-16,0 0-1 0,0 0 2 0,0 0 1 15,0 0 1-15,0 0 2 0,0 0-1 16,7-28 0-16,-7 28 1 0,4-41-6 0,-4 41 8 15,2-47-5-15,-1 22 3 0,-1 1-3 0,2-3 4 16,0 3-6-16,1-5 6 0,1-1-5 0,1-3 2 16,2-2-2-16,2 8 3 0,0 1-3 0,-9 26 3 15,20-30-2-15,-20 30 0 0,0 0-1 16,0 0 0-16,26-14 1 0,-26 14 0 16,0 0 4-16,0 0-4 0,34 16 1 0,-34-16 1 15,16 26-2-15,-16-26 2 0,16 37 0 0,-9-12-3 16,-7-25 3-16,12 47-3 0,-12-47 4 0,9 44-4 15,-9-44 3-15,9 41-4 0,-9-41 4 0,7 33-2 16,-7-33 2-16,3 27-2 0,-3-27 3 0,0 0-1 16,-5 28 0-16,5-28 0 0,0 0 0 0,0 0 0 15,-34 21-1-15,34-21-4 0,-31 5 3 16,31-5-1-16,-34 4 1 0,34-4 4 0,-32 0-1 16,32 0 0-16,-32 2 1 0,32-2 2 15,-30 3 0-15,30-3 0 0,0 0 0 0,-32 12-1 16,32-12 1-16,0 0-2 0,-21 29 0 0,21-29-4 15,-9 42 3-15,7-16-4 0,1 8 3 0,1 1 9 16,0 7-27-16,0-1 27 0,0 1-27 0,1-1 10 16,1-10 0-16,2-1-16 0,-4-30-8 15,14 46-32-15,-14-46-29 0,25 26-57 0,-25-26-90 16,30-29-301-16,-30 29 37 0,35-41 288 0</inkml:trace>
  <inkml:trace contextRef="#ctx0" brushRef="#br2" timeOffset="267292.4086">4773 14951 1677 0,'0'0'43'0,"-25"23"-30"16,25-23-1-16,0 0 2 0,-10 33-1 0,10-33 8 15,-7 46-5-15,3-16 0 0,-1 4-8 0,1-1 1 16,-1 6-10-16,1-1 5 0,1 8-8 15,-1 2 7-15,1-1-8 0,1-3 4 0,0-1-13 16,-1-6 0-16,5-2-18 0,-4-9-9 0,9 6-25 16,-7-32-15-16,18 42-44 0,-18-42-54 15,0 0-117-15,44 27-217 0,-44-27 71 0,37-9 408 16</inkml:trace>
  <inkml:trace contextRef="#ctx0" brushRef="#br2" timeOffset="267667.427">4991 15220 1316 0,'0'0'159'0,"0"0"-95"0,0 0 1 0,-25 0 2 15,25 0-11-15,0 0-10 0,0 0-12 0,0 0-14 16,0 0-5-16,0 0-6 0,0 0-1 16,-1 32 2-16,1-32 4 0,3 35 0 0,-3-35 2 15,2 48-4-15,0-23 2 0,-2-25-4 16,3 44 1-16,-3-44-5 0,5 35 0 0,-5-35-5 15,0 0 0-15,18 32-3 0,-18-32 1 0,0 0 2 16,29 8-2-16,-29-8 1 0,0 0 1 0,38-21-2 16,-38 21 0-16,34-37 2 0,-14 11-2 0,1-4 2 15,0-4-2-15,-1 3 3 0,-3 1-5 16,-3 5 5-16,-14 25-3 0,23-42 1 0,-23 42 1 16,13-27 0-16,-13 27-1 0,0 0 3 0,0 0-2 15,0 0 1-15,0 0-2 0,0 0-4 0,-28 7-1 16,28-7-6-16,-25 41 3 0,12-15-4 15,1 3 1-15,3 2-5 0,0-4-2 0,6 3-12 16,3-30-5-16,1 45-20 0,-1-45-16 0,13 43-29 16,-13-43-30-16,23 35-37 0,-23-35-41 15,30 18-78-15,-3-4-170 0,-27-14 102 0,51 3 354 16</inkml:trace>
  <inkml:trace contextRef="#ctx0" brushRef="#br2" timeOffset="267995.5556">5514 15294 1001 0,'0'0'347'0,"-41"13"-269"0,41-13-22 0,-27-4 3 16,27 4-11-16,0 0-8 0,-25 11-3 15,25-11-9-15,0 0-5 0,0 0-5 0,-21 30-4 16,21-30-3-16,0 0 3 0,-2 35 0 0,2-35 3 16,0 0-4-16,8 33 0 0,-8-33-4 0,0 0-2 15,0 0-1-15,12 29-2 0,-12-29-3 0,0 0 1 16,0 0-2-16,0 0 1 0,26-2 0 15,-26 2-1-15,0 0 2 0,34-28-3 0,-34 28 2 16,27-37-2-16,-27 37 2 0,24-46-1 0,-24 46 2 16,22-44-3-16,-22 44 3 0,16-37-4 0,-16 37 2 15,14-34-2-15,-14 34 3 0,12-26-1 0,-12 26 0 16,0 0 0-16,0 0 0 0,0 0-2 0,25-25 1 16,-25 25-1-16,0 0 0 0,0 0 2 15,4 34-6-15,-4-34-4 0,0 42-8 16,-6-14-3-16,4 4-17 0,-5-4-11 0,7 7-28 15,0-35-25-15,4 51-68 0,-4-51-91 0,0 0-250 16,14 32 24-16,-14-32 381 0</inkml:trace>
  <inkml:trace contextRef="#ctx0" brushRef="#br2" timeOffset="268495.5811">5921 15166 1488 0,'-27'-4'90'0,"27"4"-48"15,-35 0 3-15,35 0-5 0,-36 4-2 0,36-4-5 0,-35 12-5 16,35-12-9-16,-28 21-3 0,28-21-7 16,-23 28-2-16,23-28-3 0,-13 34 3 0,13-34-2 15,-5 39 1-15,5-39-4 0,7 37 0 16,-7-37-3-16,18 30 1 0,-18-30-1 0,26 19 1 16,-26-19 0-16,32 7 0 0,-32-7 1 0,36-3-1 15,-36 3 1-15,33-15-2 0,-33 15 3 0,32-30-5 16,-32 30 4-16,29-42-2 0,-29 42 1 0,26-40 1 15,-26 40 0-15,20-46-2 0,-20 46 4 0,12-35-4 16,-12 35 3-16,5-27-4 0,-5 27 3 16,0 0-2-16,0 0 1 0,0 0-1 15,0 0-6-15,0 0-2 0,-25 0-7 0,25 0 0 16,-23 50-2-16,8-13 4 0,0 12-3 0,-1 4 9 16,0 7-6-16,2 1 13 0,0 1-7 0,0 0 12 15,2 3-22-15,1 0-16 0,4-2 39 0,-2-5-24 16,4-7 42-16,-1-7 4 0,-1-8-15 0,4-6 4 15,-1-6-4-15,4-24 2 0,0 28-6 16,0-28 3-16,0 0-2 0,0 0-3 0,0 0 1 16,2-36-3-16,0 4 0 0,3-7-5 0,4-7 5 15,0-5 11-15,3-3-23 0,1-1 25 0,-3 0-21 16,1 4 5-16,-4-2 5 0,0 2-8 0,0 0 6 16,-2-1-10-16,2 0 1 0,-3 3-16 0,3 9-3 15,-5 4-13-15,-2 36-8 0,5-38-23 16,-5 38-41-16,0 0-79 0,25 0-176 15,-25 0-166-15,0 0 52 0,32 19 478 0</inkml:trace>
  <inkml:trace contextRef="#ctx0" brushRef="#br2" timeOffset="268823.6894">6080 15293 1365 0,'0'0'82'0,"0"0"-26"0,0 0 3 16,0 0-6-16,25 21-10 0,-25-21-8 0,30 0-10 16,-30 0-6-16,37-14-5 0,-37 14-8 0,43-25-1 15,-43 25-4-15,39-28 3 0,-39 28 2 0,28-28 5 16,-28 28 1-16,18-29 2 0,-18 29-3 16,7-24 0-16,-7 24-4 0,0 0-2 0,-16-34-4 15,16 34 2-15,-30-15-4 0,30 15 6 0,-37-6 1 16,37 6 0-16,-41 6 4 0,41-6-3 0,-34 12 1 15,34-12-2-15,-32 21 1 0,32-21 0 0,-26 33 6 16,26-33 0-16,-21 43 4 0,21-43-6 0,-9 40-4 16,9-40-4-16,5 44 0 0,-5-44-6 15,14 41 5-15,-14-41-9 0,23 28-9 16,-23-28-18-16,30 19-18 0,-30-19-43 0,34 0-67 16,12 14-185-16,-19-22-249 0,3-10 47 0,11 14 433 15</inkml:trace>
  <inkml:trace contextRef="#ctx0" brushRef="#br2" timeOffset="269762.1238">7092 15224 1004 0,'0'0'159'0,"0"0"-51"0,-38-21-4 0,38 21-12 15,0 0-21-15,-28 5-14 0,28-5-13 0,-32 9-7 16,32-9-8-16,-34 18-3 0,34-18-9 0,-33 37-4 16,33-37-1-16,-32 49 2 0,18-23-3 15,1 6 6-15,1-2-5 0,3 0 3 0,4-4-6 16,1 1 0-16,4-27-4 0,7 42 2 16,-7-42-6-16,22 28 2 0,-22-28-3 0,37 14-3 15,-37-14 2-15,49 0 2 0,-20-5 0 0,1-6 1 16,4-3-1-16,-3-5-3 0,7 1 1 0,-3-3-2 15,-1-5 1-15,-1 3-5 0,-3-5 2 0,-5-1-4 16,-4 0 5-16,-1 0-1 0,-6 1 5 0,-3 2-2 16,-11 26 4-16,10-43-3 0,-10 43 3 0,-3-29-2 15,3 29 3-15,0 0-3 0,-21-27 2 16,21 27-1-16,0 0-2 0,-27-5 2 0,27 5 2 16,0 0-1-16,0 0 4 0,-25 12-2 0,25-12-2 15,0 0 1-15,0 0-3 0,0 0-1 16,0 0 0-16,0 0 0 0,0 0 2 0,27 23 1 15,-27-23 5-15,35-5 2 0,-35 5 6 0,50-18 1 16,-22 6 3-16,4 1-3 0,-2-1-1 16,4 3-2-16,-6 2-6 0,-1 4-4 0,-27 3-2 15,37-2-2-15,-37 2 3 0,0 0 3 0,30 16 0 16,-30-16 0-16,0 0-3 0,9 40 0 0,-9-40-2 16,-5 49 2-16,-6-17-3 0,-2 7 3 0,-6-2-4 15,1 2 5-15,-3-2-4 0,3-6 2 0,2-2-2 16,2-5 2-16,14-24-1 0,-16 35 1 0,16-35-2 15,0 0 0-15,0 0-1 16,0 0 0-16,0 0 2 0,34 11 0 0,-34-11 1 0,48-33-1 16,-15 4 1-16,1-2-3 0,3-3 5 0,0-1-4 15,-1 0 4-15,-1 1 1 0,-3 10 3 16,0 1-1-16,-7 7 2 0,-25 16-3 0,39-16 0 16,-39 16-4-16,25 0-1 0,-25 0 0 0,0 0 0 15,16 33 0-15,-16-33 0 0,1 46 0 0,-4-12 0 16,-1-1 0-16,-3 1 0 0,2-4 0 15,1 0 0-15,1-6 0 0,4 1-38 0,-1-25-20 16,13 46-51-16,-13-46-75 0,30 31-242 0,-30-31-190 16,32 13 66-16,-2 1 485 0</inkml:trace>
  <inkml:trace contextRef="#ctx0" brushRef="#br5" timeOffset="668603.2858">17776 7182 1471 0,'0'0'62'16,"0"0"-32"-16,0 0-17 0,0 0-12 0,27-24-3 16,-27 24 5-16,53-34-3 0,-18 15 4 0,4-2-4 15,6-2 3-15,3-2-4 0,-1 6 3 16,3-1-3-16,0 4 4 0,-3 2-2 0,-4 7 0 15,-2 4-2-15,-6 3-1 0,-8 7-1 0,-27-7-1 16,39 21 2-16,-39-21-2 0,15 39 5 0,-16-16-3 16,-8 8 5-16,-9 3-4 0,-3 3 5 15,-9 2-6-15,-2-1 5 0,-7-1-4 0,2 4 13 16,-6-6 9-16,10 2 13 0,-3-7-3 0,11 0-3 16,25-30-19-16,-33 42-5 0,33-42-6 15,0 30 0-15,0-30-3 0,30 32 4 0,-4-16 18 16,6-2-32-16,9 0 36 0,3-5-35 0,4-4 14 15,3 0 0-15,-3 0 0 0,0-1 1 0,-4 3 0 16,-5 0 1-16,-5 2-2 0,-7 1 2 0,-27-10-2 16,33 29 3-16,-33-29 1 0,9 40 11 0,-20-12-3 15,-3 6 6-15,-14-1-8 0,-6 4-2 0,-8 4-8 16,-8-1 4-16,-3 3-7 0,-2-3 6 16,0-3-10-16,6-4 7 0,6-6-8 15,6-8-11-15,37-19-34 0,-46 28-32 0,46-28-73 16,0 0-91-16,0 0-264 0,0 0 14 0,28-5 294 15</inkml:trace>
  <inkml:trace contextRef="#ctx0" brushRef="#br5" timeOffset="668790.7886">19059 7635 1732 0,'-55'17'32'0,"25"-8"-23"16,3 0-9-16,27-9 1 0,-42 19-2 15,42-19 0-15,-39 18-3 0,39-18-9 0,-38 14-19 16,38-14-20-16,0 0-42 0,-35 0-62 16,35 0-59-16,0 0-92 0,26-10-178 0,10 10 90 15,-17-32 377-15</inkml:trace>
  <inkml:trace contextRef="#ctx0" brushRef="#br5" timeOffset="669025.2037">19852 6960 1468 0,'-44'11'25'0,"44"-11"-7"0,-46 35 9 0,26 2 18 16,-10-2 10-16,7 20 7 0,-14 0-15 0,1 13 2 16,-11 6-22-16,6 7-1 0,-3 2 2 0,5 2-25 15,7-4 16-15,2-6-21 0,5-8 0 16,7-3 6-16,6-5-14 0,8-2 4 0,10-6-16 15,2-9-9-15,17-3-38 0,-25-39-31 0,68 47-53 16,-38-52-93-16,39 7-272 0,5-6 17 0,-5-22 259 16</inkml:trace>
  <inkml:trace contextRef="#ctx0" brushRef="#br5" timeOffset="669353.417">20716 6922 1732 0,'-65'19'72'16,"26"4"-53"-16,-4 12-12 0,3 6 11 0,-6 8-4 16,-1 4 10-16,-2 5-5 0,-1 5 10 0,-3 4-6 15,0 2 8-15,2 3-12 0,5 2-6 0,1 0 14 16,8 2-27-16,9-4 0 0,5-2 0 16,10-3 0-16,10-5 0 0,6-7 0 0,6-6 0 15,11-9 0-15,5-8 0 0,10-5 0 0,7-8 0 16,8-7 0-16,7-8 0 0,3-11 0 15,2-7 0-15,0-11 0 0,-2-5 0 0,-7-12 0 16,-7-4 0-16,-9-2 0 0,-10-3 0 0,-7 9 0 16,-10-4 0-16,-8 4 0 0,-9-2-13 15,-7 3-4-15,-9 1-14 0,-6 3 1 0,-10 0 4 16,-1 9-30-16,-12 0 31 0,6 12-30 0,0 2 20 16,13 8-9-16,-3-1-11 0,36 7-25 0,-46-1-91 15,46 1-237-15,11 30-125 0,-11-30 66 0</inkml:trace>
  <inkml:trace contextRef="#ctx0" brushRef="#br5" timeOffset="669744.0336">21446 7256 1749 0,'-66'0'97'0,"35"0"-62"0,2 0-10 15,29 0 1-15,-33 4-2 0,33-4-4 0,-25 14-4 16,25-14-1-16,-34 26-2 0,34-26-1 0,-46 46-5 16,21-14 1-16,-1-2-8 0,-1 3 0 15,6-5 0-15,5 0 0 0,4-3 0 16,3 0 0-16,9-25 0 0,0 40 0 0,0-40 0 15,19 36 0-15,-19-36 0 0,37 29 0 0,-7-18 0 16,6-2 0-16,6-4 0 0,4 0 0 0,6-1 0 16,1 1 0-16,0 4 0 0,-5-2 0 0,-7 0 0 15,-8 0 0-15,-8 4 0 0,-25-11 0 0,36 26 0 16,-36-26 0-16,10 32 0 0,-10-32 0 0,-14 39 0 16,14-39 0-16,-44 49 0 0,10-21 0 15,-7 0-3-15,-3 0-11 0,-4-1-7 0,2-6-2 16,11 4-12-16,1-15-16 0,34-10-38 15,-34 9-62-15,34-9-141 0,0 0-281 0,0 0 38 16,38 4 276-16</inkml:trace>
  <inkml:trace contextRef="#ctx0" brushRef="#br5" timeOffset="670103.4146">21724 7797 1644 0,'0'0'16'0,"0"0"-18"16,0 0-1-16,0 0 0 0,0 0 4 0,0 0 3 16,25-7 5-16,0 0 0 0,3-2 3 15,6 0-3-15,8-5-3 0,2 2-2 16,2-2 2-16,2 0-4 0,-2 0 6 0,2-2 1 16,-2-4 4-16,-2 1 1 0,-10-4 8 0,-2 5 0 15,-32 18-11-15,34-38 35 0,-34 38-31 0,8-44 25 16,-8 44-16-16,-3-41-9 0,3 41-2 0,-20-33-5 15,20 33 1-15,-35-23-4 0,10 19-1 0,-3 8 2 16,-8 8 0-16,-2 4 1 0,-7 10 0 16,-3 8-6-16,-3 3 23 0,0 9-20 0,1-1-4 15,4 5 0-15,9-5 0 0,7-2 0 0,10-4 0 16,8-4 0-16,8-2 0 0,8-1 0 16,8-6 0-16,8 1 0 0,10-6 0 0,7-7-23 15,16 0-27-15,7-17-28 0,18 10-16 0,-5-30-41 16,37 26-154-16,-34-29-169 0,20-4-80 0,1 7 157 15</inkml:trace>
  <inkml:trace contextRef="#ctx0" brushRef="#br5" timeOffset="670322.1648">22948 7401 1508 0,'-57'-9'294'0,"8"19"-236"0,-6 3-20 16,3 8-1-16,-3 4-8 0,0 4-3 0,-1 8-5 15,-3 6-3-15,4-3 0 0,6 2-18 16,8-1 0-16,11-4 0 0,11-2 0 0,11-3 0 15,10 0 0-15,5-2 0 0,11-2 0 16,3-2 0-16,11-5 0 0,4-1 0 0,10-3 0 16,7-1 0-16,12-4 0 0,8-5 0 0,14-5-7 15,-1-12-53-15,12 10-57 0,-10-20 0 0,13 24-49 16,-33-38-129-16,11 20-238 0,-6-5 12 0,-15-13 291 16</inkml:trace>
  <inkml:trace contextRef="#ctx0" brushRef="#br5" timeOffset="670494.0265">23554 7827 1834 0,'-32'9'51'0,"3"-1"-45"0,5-1-5 16,24-7-4-16,-38 8-6 0,38-8-13 0,-35 7-21 15,35-7-53-15,-43 0-114 0,43 0-372 16,-28 14 22-16,28-14 194 0</inkml:trace>
  <inkml:trace contextRef="#ctx0" brushRef="#br5" timeOffset="670869.0534">18430 8544 1099 0,'-41'-7'113'0,"41"7"-27"0,-30 3-19 15,30-3-13-15,0 0-19 0,0 0-3 0,44-14 14 16,-3 12 6-16,3-7-2 0,25 8-7 15,11-10-6-15,19 4-4 0,13-7-14 16,17 7 32-16,16-4-41 0,22 4 28 0,10-1-25 16,12 1-5-16,10-2 8 0,1 2-4 0,5 0 1 15,1 0-5-15,3 0-3 0,0-2-2 0,0 2-2 16,2-4 0-16,-1-1 0 0,-3-1-2 0,1 1 5 16,-5 2-3-16,-10-1 2 0,-8 0-2 0,-14 4-2 15,-17-3 0-15,-17-3 2 0,-8-1-4 16,-19 0-1-16,-18-3-11 0,-10 4-10 0,-22-4-21 15,-5 8-34-15,-27-14-45 0,11 27-110 0,-39-4-332 16,-11-27 39-16,11 27 204 0</inkml:trace>
  <inkml:trace contextRef="#ctx0" brushRef="#br5" timeOffset="676282.5894">17743 7748 929 0,'0'0'62'0,"0"0"-27"15,-23-30-16-15,23 30-4 0,0 0 2 0,0 0 0 16,0 0-1-16,0 0-3 0,0 0-5 0,-29-14-4 16,29 14-3-16,0 0 0 0,-28 0 2 0,28 0 2 15,-28 1 6-15,28-1 4 0,-30 4 3 0,30-4 0 16,-34 5-3-16,34-5-2 0,-39 12-6 0,39-12-1 15,-46 18-3-15,19-7 1 0,-5 1-3 0,1 4 3 16,-7 3-5-16,-4 4 2 0,-2 2-4 16,-4-2 4-16,-4 7-4 0,-1-4 5 0,-3 6-6 15,-5-2 5-15,-1 0-5 0,-5 1 5 0,-2-3-4 16,-4 2 4-16,-3-1-3 0,-5-3 4 16,-1 0-3-16,-4 1 7 0,-5-1-3 0,6-1 10 15,-9-4-3-15,8-2 6 0,-5 1-4 0,-1-1 3 16,2-5-6-16,-4 4 2 0,0-6-4 15,2 2-3-15,-2-3-2 0,4 1 0 0,-4 2 19 16,4-3-16-16,-2 3 15 0,-6-7-15 0,2 2-1 16,-1-2 1-16,-2 0 0 0,0 0-1 0,0-2-1 15,-1 6-20-15,1-4 18 0,-4 2-18 0,-3-2 16 16,-4 1 2-16,-1 3-2 0,-4 0 2 0,-2 1-2 16,0 2 2-16,-4-2-2 0,-3-1 2 0,-1 5-3 15,-6-4 4-15,-2 0-3 0,-2 1 3 16,1-3 2-16,4 3 6 0,-6-5 4 15,5 3 4-15,-4-6-2 0,1 2-1 0,1-5-3 16,9 2 1-16,4-4-2 0,3-2 1 0,3-2-2 16,3-3-2-16,3-2-1 0,3 1-3 0,6-6 1 15,7 5-1-15,3-7 5 0,11 2 1 0,0-2 2 16,6 2-1-16,3-4 1 0,5 2-4 0,2-1 3 16,7 1-6-16,4-3 1 0,5 1 16 15,3-1-38-15,8 1 35 0,1 0-35 0,6 6 15 16,3 0 3-16,25 12-5 0,-44-23 3 0,44 23-3 15,-30-21 3-15,30 21 0 0,0 0 0 0,-29-20 0 16,29 20 0-16,0 0 0 0,0 0 1 16,0 0-1-16,0 0 1 0,0 0 0 0,0 0-1 15,0 0 2-15,0 0 0 0,0 0-2 16,0 0 1-16,0 0-2 0,0 0 2 0,0 0-1 16,0 0 0-16,0 0-1 0,-7-24 1 0,7 24 0 15,0 0 0-15,0 0 1 0,0 0 0 0,0 0-1 16,0 0 1-16,0 0 0 0,0 0-2 0,0 0 2 15,0 0-2-15,0 0 3 0,0 0-1 0,0 0-1 16,0 0 0-16,0 0-1 0,0 0 1 0,25-2 0 16,-25 2 0-16,35 5 0 0,-8-3 0 15,5 0 1-15,3-1-1 0,8 1-1 0,8-4 1 16,9-1 0-16,9-4 0 0,8-4 1 16,6-1 0-16,5-6-3 0,8 1 5 0,0-4-5 15,10-6 5-15,0 4-3 0,2-3 3 0,7 0-3 16,-8 3 2-16,-3 1-4 0,-5 1 4 0,-8 4-4 15,-6 3 4-15,-11 3-7 0,-8 8-3 0,-12 1-7 16,-7 7-5-16,-12 2 3 0,-9 5 0 16,-26-12 6-16,25 29 3 0,-25-29 6 0,-3 37-1 15,3-37 5-15,-22 45-4 0,7-20 4 0,-3 0-4 16,-3-1 3-16,21-24-3 0,-41 39 2 0,41-39-1 16,-37 30 1-16,37-30-3 0,-36 18 5 0,36-18-5 15,-33 10 3-15,33-10 0 0,-36 6 1 0,36-6-2 16,-39-2 2-16,39 2 0 15,-44-9-2-15,44 9 2 0,-48-12-2 0,22 5 1 16,-1 0-1-16,-3 0 1 0,-2-1 0 0,-2 8-1 16,-3-3-2-16,-2 3-3 0,-3 3-2 0,-6 1-2 15,-3 0 4-15,-6 3 0 0,-2 0 0 0,-1 5-1 16,-5 0 0-16,1 2 1 0,-2-1 5 0,-1 3-2 16,2-2 4-16,-1 0-1 0,0 0 1 0,1 0 24 15,1-4-13-15,0 1 22 0,6-4-14 16,0-2-4-16,4 4-17 0,3-7 15 0,3 7-18 15,2-9 17-15,4 3-3 0,1-3-1 0,6 0-1 16,1 0-1-16,7-2 2 0,3-1 2 16,24 3 0-16,-38-5-16 0,38 5 34 0,0 0-37 15,-30-21 32-15,30 21-21 0,0 0-2 0,0 0 1 16,0 0-2-16,-26-18 2 0,26 18-1 0,0 0-3 16,0 0 3-16,0 0-2 0,0 0 0 15,0 0 4-15,0 0-3 0,0 0 1 0,0 0 0 16,0 0 0-16,0 0 1 0,0 0-1 0,0 0-1 15,0 0-2-15,0 0 1 0,0 0 17 0,0 0-34 16,3 39 34-16,-3-39-32 0,27 37 15 0,-27-37 2 16,40 38-4-16,-15-18 4 0,4-3-4 0,4 1 6 15,1-2-2-15,3 0 1 0,2 3-1 16,2 2 1-16,3 7-5 0,0 6 6 0,1 8-7 16,-5 7 8-16,-6 8-9 0,-6 6 9 15,-3 9-8-15,-9 2 10 0,-4 4-11 0,-6-1 12 16,-6-1 6-16,0-4-25 0,2-8 25 0,-1-8-26 15,6-10 8-15,4-7 7 0,5-9-5 0,2-2 2 16,6-5-17-16,-24-23-12 0,57 31-32 0,-57-31-45 16,69 16-100-16,-69-16-241 0,52-19-76 15,-15 12 186-15</inkml:trace>
  <inkml:trace contextRef="#ctx0" brushRef="#br5" timeOffset="680147.8588">7235 3065 794 0,'-39'-11'42'0,"5"0"-31"0,-1 3-22 0,1-3 6 16,1 2-8-16,-1 2 10 0,-1 2 2 0,-1 1 2 15,-1 1 2-15,-4 1 2 0,1-1 4 0,-1 3 8 16,-5-6 15-16,1 10 11 0,-1-8 11 0,2 8 5 16,-5-8 1-16,3 10 0 0,-8-12 0 15,7 13 0-15,-10-8-5 0,6 6-29 16,-10-5 11-16,8 7-27 0,-5-4 13 0,8 4-3 15,-3-1-6-15,-2 3-3 0,4-2-6 0,-1 1 0 16,1 3-5-16,0 0 1 0,-1 1-2 0,-3 0-3 16,4 2-3-16,-2-1-1 0,2 1-2 0,-3 3 5 15,1 1-1-15,0-2 3 0,0 1-2 0,2 3 3 16,-1-1-1-16,6 0 4 0,-2-1-3 16,1 1 3-16,1 1-3 0,1-1 4 0,1 2-4 15,0 0 3-15,1 4-3 0,-1-2 3 0,0 5-2 16,1-1 6-16,1-3-3 0,1 1 5 0,2-4-3 15,4 0 2-15,1-1-5 0,4-1 2 0,1-1-4 16,5 1 4-16,24-19-2 0,-41 35 0 16,41-35-1-16,-30 35 0 0,30-35-4 0,-20 34 6 15,20-34-7-15,-14 39 6 0,14-39-4 16,-7 44 3-16,4-18 17 0,1 0-35 0,0 4 34 16,2 2-33-16,0-4 10 0,0 2 5 0,0 2-7 15,0-2 6-15,2 3-3 0,-2-1 7 0,2 0-5 16,-1-1 6-16,3 1-6 0,1-5 6 0,2 3-4 15,0-4 3-15,8 0-2 0,0-1 2 0,-15-25-3 16,39 48 4-16,-39-48-4 0,46 44 4 16,-19-23-4-16,3 0 4 0,2 0-5 0,2 0 4 15,3-2-3-15,2 6 3 0,3-4-4 0,3 0 4 16,4-1-4-16,4-3 3 0,4-1-2 16,1-5 2-16,8-1-2 0,3-6 1 0,9-2 1 15,3-4 1-15,6-3 0 0,7-2 0 0,2-4 0 16,3 0-2-16,2-1 2 0,2-4-2 0,1 6 2 15,1-3-2-15,4 1 3 0,-2-2-1 16,1 2 2-16,0 1-2 0,-4-3 1 0,-3 5-3 16,2-3 3-16,-4-2-4 0,0 0 4 0,-1-2-1 15,-3 0 2-15,1-2-3 0,-6-3 1 0,2-3-1 16,-3 1 3-16,-4-7-4 0,-4 0 6 0,-1-2-4 16,-2-5 6-16,-4 4-5 0,1-3 6 0,-3 1-5 15,-3-2 6-15,-1 0-5 0,-10-5 9 16,-1 7-8-16,-9-6 9 0,-2 4 14 15,-9-2-31-15,-2 6 33 0,-12-2-30 0,-1 7 13 16,-10-2 9-16,-3 1-4 0,-7 3 8 0,-2 0-5 16,-7-6 2-16,-1 0-10 0,-7-3 2 0,-3 2-9 15,-3-6 5-15,-6 2-6 0,-3-5 5 0,-4 5-6 16,-3-4 3-16,-5 1-5 0,-5-3 3 0,-4 3-5 16,-6-2 8-16,-5 3-6 0,-3 2 7 15,-4 0-8-15,-7 3 4 0,0 4-5 0,-2 6-12 16,-4 3 29-16,-3 7-31 0,-2 6 31 0,-3 7-19 15,0 4-4-15,1 8 8 0,-3 1-43 0,9 9 10 16,-8-3-56-16,17 15-25 0,-16-24-73 16,33 21-232-16,-5-5-89 0,-2-16 108 0</inkml:trace>
  <inkml:trace contextRef="#ctx0" brushRef="#br5" timeOffset="682479.3155">10194 6974 699 0,'-37'-14'22'15,"4"2"-12"-15,-3-4-8 0,-3-1-6 0,2-3-1 16,-4 6 0-16,-1-2 7 0,-1-1 10 16,-5-1 20-16,6 4 8 0,-8-5 11 0,8 4-4 15,-8-6-3-15,4 7-8 0,-3-5 7 0,-1 5 17 16,-3-7-11-16,2 8 16 0,-6-10-12 0,7 13-7 15,-6-8-18-15,6 8 12 0,-7-6-26 0,6 5 10 16,-9 1-6-16,5 3-7 0,-7 1-5 16,3 1-5-16,-3 3-1 0,-1 2-1 0,1 4 0 15,-7-1 0-15,0 4-2 0,-4-1 1 0,0 1 0 16,-1 5 2-16,0-3 18 0,-1 1-18 0,-1-1 17 16,2 2-16-16,-1-2-3 0,4-2-15 0,-1-2 17 15,1 2-17-15,-2 2 23 0,1 1 5 0,-3-3 1 16,3 4 5-16,-1-4-3 0,4 5 0 0,-4 1-4 15,6-1 1-15,-2 0-4 0,4 1-1 16,-1-1-1-16,2 0-1 0,2-1-2 16,-1 5 0-16,4-4-3 0,-1 0 2 0,1 2-2 15,1-1 3-15,1-1-3 0,2 2 2 0,2-1-2 16,0-1 2-16,2-2-3 0,1 1 1 0,1-2-1 16,3 5 0-16,-1 0 2 0,5 0 5 0,1 2-2 15,4 2 4-15,2-1-4 0,3 3 2 16,3-5-4-16,1 5 1 0,28-20-3 0,-46 37 2 15,25-13-4-15,21-24 3 0,-34 48-3 0,20-22 3 16,2 1-4-16,3 3 5 0,0 3-5 0,2-1 3 16,1 3-6-16,3 0 3 0,3 4-8 0,-2-2 7 15,4 0 16-15,0 2-28 0,1 1 31 0,1-1-28 16,3 2 11-16,0-1 6 0,2-3-7 16,3 2 6-16,2 0-6 0,2-2 6 15,4 1-4-15,1 6 5 0,2-5-7 0,2 5 9 16,1-5-9-16,3 1 7 0,1 3-7 0,2-3 6 15,3 4-5-15,1-2 5 0,4 2-7 0,3-5 7 16,-1 9 12-16,6-4-30 0,2-2 31 0,1-1-31 16,8-8 12-16,1-1 5 0,5-2-5 0,3-6 6 15,1-1-5-15,7-2 5 0,2-5-4 0,3-2 4 16,2 0-1-16,2-5 0 0,6 0-1 16,3-4 2-16,1 2-3 0,4-1 3 0,1-3-1 15,-1 1-1-15,2 1 0 0,-2-2 0 16,2 1 2-16,2-1 0 0,-1-1 1 0,5 0-1 15,-3 2-3-15,1-4 2 0,-1 3-1 0,1-3 0 16,-1 0 1-16,-1-3 0 0,3-1 1 0,0-1 0 16,-1-4 0-16,5 0-3 0,-2-5 3 15,0 0-2-15,1-4 2 0,-4-1-1 0,1-2 4 16,2-4-5-16,-1 1 4 0,1-3-4 0,-4-1 3 16,1 3-5-16,-4-5 6 0,-4-1 12 0,0 1-32 15,-5-6 34-15,1 5-33 0,-3-3 15 0,-5-1 4 16,-4 5-7-16,-5-3 7 0,-1 1-7 0,-6-3 6 15,-4 5-6-15,-6-4 6 0,-4 3-5 0,-6-1 6 16,-3-2-7-16,-3 1 7 0,-4 0-5 16,-4-1 4-16,-3-1-4 0,-2 1 5 15,-1 1-5-15,-5 1 6 0,1-1-5 0,-5-1 4 16,-3-1-6-16,-1 0 8 0,-3 0-2 0,-4-4 10 16,-2 2 13-16,-6-4-27 0,1 4 29 0,-5-3-30 15,-3 1 14-15,-4-1 7 0,-1-3-8 0,-7 1 4 16,1 2-8-16,-6-3 5 0,-4 5-8 0,-3-1 5 15,-2 2-8-15,-3 0 4 0,-1-2-6 16,-6 7 4-16,-4-3-6 0,-4 3 6 0,-1 1-7 16,-9-1 4-16,-4 6-4 0,-7 1 4 0,-5 0-3 15,-2 9 3-15,-7-1-6 0,0 5 1 0,-4-4-5 16,-1 9-1-16,-2-6-3 0,5 6-2 0,-3-5-6 16,5 3-1-16,-2-8 10 0,6 2-22 15,-3-4 4-15,19 5-51 0,-13-16-24 16,30 18-87-16,-19-25-116 0,28-9-108 0,9 27-46 15,-23-34 448-15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8T00:44:51.72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8T00:44:53.786"/>
    </inkml:context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10911 14048 0,'0'0'0,"0"0"0,0 0 0,0 0 0,0 0 0,0 0 0</inkml:trace>
  <inkml:trace contextRef="#ctx1" brushRef="#br0">489 7998 197 0,'0'0'90'0,"0"0"-11"16,25-18-12-16,-25 18-7 0,0 0-4 0,0 0 0 16,0 0-4-16,19-26-4 0,-19 26-7 15,0 0-3-15,0 0-5 0,0 0-1 0,0 0 3 16,0 0-1-16,0 0-3 0,0 0-5 0,0 0-8 15,0 0-7-15,0 0-4 0,0 0-3 16,0 0 0-16,0 0-2 0,0 0 2 0,0 0 1 16,0 0 2-16,0 0-1 0,0 0-2 0,0 0-1 15,0 0 14-15,0 0 8 0,0 0 5 0,0 0 2 16,30 5-12-16,-30-5-6 0,0 0-3 0,34 7-4 16,-34-7-2-16,34 5-1 0,-34-5-3 0,42 4 2 15,-42-4-2-15,52 2-2 0,-24-2 2 0,2 0-1 16,4 0 0-16,3-4 0 0,-2 2-1 15,4-1 1-15,2-1 0 0,3-3 0 0,1 4-1 16,2-3 2-16,3-1-3 0,-2 0 2 0,3 4 0 16,2-4 0-16,0 0-1 0,4 0 1 0,0 0-1 15,3-2 2-15,0 2-1 0,6-2 2 0,-1 0-2 16,1-1 0-16,1 2-1 0,4 0 1 0,0 1-1 16,0 0 1-16,-1 1-1 0,3 3 1 15,-2-2-2-15,2 3 3 0,1 0-2 0,2 2 1 16,-2 0 1-16,6 0-1 0,-4 2 0 0,0 0 0 15,2 1-1-15,0 1 0 0,0-1 1 0,2 1 0 16,-2-1 0-16,5-1 1 0,0 0 0 0,6-1 0 16,-1 1 0-16,3-2 0 0,4-2 0 15,3 1-2-15,1-3 2 0,2 1 1 0,0-1 2 16,2-1 5-16,3 0 2 0,0-1 1 16,6 1-3-16,-2-2-1 0,5 3-2 0,-2 1-1 15,0-1-2-15,1 1 1 0,1-1-2 0,-2 3 1 16,2 1-1-16,2 1-2 0,-2 1 0 0,0 0 0 15,-3 1 0-15,1 4 1 0,-5-3 2 0,0 3-1 16,2 0 1-16,-2 0-2 0,0 2-1 0,-3-2 0 16,5 0 2-16,-2-2-1 0,-2 0 8 15,4-1 7-15,3 0 5 0,0-1 2 0,8 1-3 16,-4-4-8-16,1 0-3 0,-1 0-1 0,2 0 1 16,1 0 2-16,4 3 0 0,0-3-2 15,0 4-3-15,-2 1-4 0,-1 0 1 0,-1 4-2 16,-1-2 2-16,1 2-3 0,3-2 2 0,-1-2-2 15,-2 0 0-15,2-3 0 0,-5-4-7 0,2 1-11 16,-4-10-19-16,6 6-28 0,-12-16-30 16,14 14-29-16,-21-22-32 0,13 17-33 0,-17-12-25 15,-6-8-110-15,12 28 68 0,-33-31 256 0</inkml:trace>
  <inkml:trace contextRef="#ctx1" brushRef="#br0" timeOffset="1343.8188">10875 7903 77 0,'0'0'49'0,"0"0"2"0,0 0 9 0,0 0 3 16,0 0 4-16,0 0-3 0,0 0-2 0,0 0-7 16,0 0-5-16,0 0-8 0,0 0-10 0,0 0-1 15,-9-25-4-15,9 25-6 0,0 0-4 0,0 0-8 16,0 0-5-16,0 0 0 0,0 0-2 15,0 0-1-15,1-25 1 0,-1 25 0 0,0 0-1 16,0 0 0-16,20-31 1 0,-20 31-2 16,0 0 1-16,12-29 1 0,-12 29 0 0,0 0 3 15,0 0 7-15,9-28 6 0,-9 28 12 0,0 0 4 16,0 0 9-16,0 0-2 0,0 0 1 0,0 0-1 16,-3-26-4-16,3 26-4 0,0 0-7 0,0 0-8 15,0 0-6-15,0 0-6 0,0 0-3 0,0 0-1 16,0 0-3-16,0 0 1 0,0 0-2 0,0 0 1 15,0 0-1-15,0 0 2 0,-2 26 1 16,2-26 1-16,0 25-2 0,0-25 1 16,0 39-1-16,0-39 2 0,-2 47-4 0,2-19 5 15,-2 2-5-15,1 4 6 0,-1 1-2 0,0 0 5 16,2 0-4-16,0 6 8 0,0-6-1 0,2 0 8 16,-4-1-6-16,4-1 3 0,-2 1-16 0,2 1 6 15,-2 0-7-15,3-1 5 0,-3 4 16 16,2-1-15-16,0 4 15 0,-1 1-27 0,1-3 16 15,0 1-8-15,-4-3 12 0,2 6 4 0,0-1-12 16,0 2 3-16,-2 4-5 0,2 1 14 0,-5-2-2 16,3 4 11-16,-5-6-10 0,4 4 3 0,-4-2-12 15,3 3 5-15,-3 1-3 0,5 0 9 0,-5 0 12 16,4 0-27-16,-1-3 22 0,2 1-32 0,1-3 10 16,1 5 5-16,0-5-8 15,1 1 8-15,1-1-8 0,0 3 7 0,1 0-8 16,1 4 7-16,-2 0-8 0,-1 0 7 0,-1 3-8 15,0 2 9-15,-1 2-8 0,-1 2 13 0,-3-6 13 16,1 4-26-16,-3-5 28 0,3 5-29 0,-1-4 7 16,2 6 9-16,-3-4-10 0,3 0 9 0,1-5-10 15,0 5 8-15,4-3-9 0,1-3 6 0,1-1-8 16,1 1 8-16,1-3-8 0,1-2 8 16,0-1-8-16,2-2-5 0,0 2 27 0,-1-2-30 15,3 0 30-15,-2 2-16 0,1 1-7 0,-1-1 8 16,-2 2-8-16,-1-1 7 0,-1 4-7 15,0 0 7-15,1 2-8 0,-1-2 8 0,-1-1-7 16,-1-3 7-16,-1 1-7 0,1-1 9 0,-1 1-7 16,2-2 11-16,-1-1 7 0,1 3-25 15,-1-4 27-15,3 2-31 0,1-6 13 0,0-1 5 16,0 2-8-16,2-6 8 0,0 4-7 0,-1-6 6 16,3 4-7-16,-4-2 6 0,0 6-6 0,0-2 4 15,-1-1-4-15,-3-4 3 0,3 1-3 0,-3-3 5 16,-1 1-6-16,0 1 6 0,-4 1-6 0,2 0 4 15,-4 4-4-15,-1-2 4 0,-2 3 15 0,-2 6-29 16,-2 2 28-16,1 6-27 16,-3 1 7-16,1 3 10 0,0 0-10 0,-1 2 9 15,1 2-9-15,-1-3 10 0,1 0-9 0,3-5 8 16,0-3-7-16,2-3 7 0,4-2-8 0,3-2 6 16,1-2-6-16,1-5 5 0,5 2-12 0,0-8-17 15,2 1 20-15,0-6-43 0,3 8 20 0,-6-9-27 16,10 10-18-16,-16-35-14 0,19 60-33 0,-19-60-14 15,18 52-39-15,-18-52-15 0,9 48-50 16,3-2-98-16,-12-46 153 0,13 58 186 0</inkml:trace>
  <inkml:trace contextRef="#ctx1" brushRef="#br0" timeOffset="3406.3461">11098 14225 433 0,'0'0'107'15,"0"0"-44"-15,0 0-18 0,-25 21-14 16,25-21-11-16,0 0-3 0,0 0-7 0,0 0-5 16,0 0-2-16,0 0-3 0,0 0-1 0,-28 11-2 15,28-11 0-15,0 0-2 0,-29 26 2 0,29-26 2 16,0 0 1-16,-33 30 1 0,33-30 0 0,0 0 2 16,-25 23 0-16,25-23 0 0,0 0-1 0,0 0-2 15,0 0 1-15,0 0-2 0,0 0 2 16,0 0-2-16,0 0 2 0,0 0 2 0,26 6 2 15,-26-6 4-15,0 0 4 0,0 0 4 0,0 0 1 16,0 0 0-16,27-16 1 0,-27 16 4 0,0 0 6 16,0 0 9-16,0 0 3 0,0 0 0 15,0 0-3-15,0 0-4 0,0 0-3 0,0 0-3 16,0 0-5-16,0 0-7 0,0 0-3 0,0 0-6 16,0 0-2-16,0 0-3 0,0 0 1 15,0 0 9-15,0 0 8 0,0 0 9 0,28-7 3 16,-28 7-5-16,27-7-7 0,-27 7-5 0,32-9-7 15,-32 9-4-15,37-9-2 0,-37 9-1 0,37-7 1 16,-37 7-2-16,39-2 0 0,-39 2 0 0,35 2-1 16,-35-2 0-16,34 7 1 0,-34-7 1 0,37 9-1 15,-37-9 0-15,41 9-1 0,-41-9 2 16,48 7-1-16,-18-6 0 0,4 1 5 0,5-4 5 16,3 1 5-16,2-5 2 0,9 3-4 15,2-2-4-15,4-1-4 0,3 1 0 0,2 2-2 16,-1-3-2-16,3 3-1 0,5 1 0 0,-2 0-1 15,2 4 1-15,-1 0 0 0,0-1 0 0,-1 3 0 16,1 0-2-16,1-3 4 0,5 5-6 0,-1-1 1 16,1 0 1-16,5 2-2 0,-4-2 5 15,4 1 0-15,-1-3-2 0,3 1 4 0,0-1-2 16,4 1 1-16,5-4-3 0,2-4-1 0,2 1 1 16,3 3 0-16,0-4 6 0,5 4 1 0,1-3 3 15,1 1-1-15,2 0-1 0,-3 2-2 0,6 2-4 16,1 0-1-16,-2-2 0 0,5 3-1 0,-5 4 3 15,3-3-1-15,0-1 1 0,-3 3 0 16,5-1-6-16,-1 2 3 0,-3 0-3 16,4 0 2-16,-3 0 0 0,-1-2 3 0,5 2-2 15,-5-1 4-15,8-1-2 0,-1-1 2 0,-1-1 2 16,7 1 2-16,-3-3 0 0,1 1 0 0,4-2-2 16,-1 0 1-16,5-3-1 0,3-1 0 0,-1 1 0 15,3-5-1-15,1 8-1 0,-3 0-1 0,0 0 2 16,3 0-4-16,-3 0 4 0,2 0-2 15,-4 0 0-15,-2 0 1 0,0 0-4 0,-3 4 7 16,2 0-1-16,-3 4 1 0,1-2 1 0,0 1-3 16,-2 0 0-16,-4 0 1 0,1-2 5 15,3 2 2-15,-2-2 0 0,7 1 2 0,-1-5-4 16,5 3-2-16,1-6 1 0,1 2-2 0,1-2 0 16,4-1-2-16,2-4 2 0,5 2-1 0,-2-2 0 15,2-1-1-15,4 0 0 0,-1 1-4 16,-1-4 2-16,8 4-1 0,-6 0 2 0,0-2-1 15,3 4-3-15,-2 0 0 0,-2-1-1 0,5 3-2 16,-8 3 3-16,-4 2 0 0,-1-1 1 0,-4 6-1 16,-2-1 1-16,1 2-2 0,-8-1 0 0,-2 1-3 15,-3-1-11-15,-8-4-9 0,4 6-21 0,-14-11-21 16,9 13-51-16,-24-29-83 0,17 4-280 0,-18 7-18 16,-17-19 215-16</inkml:trace>
  <inkml:trace contextRef="#ctx1" brushRef="#br0" timeOffset="58598.668">6624 6383 539 0,'-25'-7'40'0,"25"7"4"0,-39-11 12 16,14 4 5-16,25 7 14 0,-51-9-2 16,26 6-10-16,-3-8-10 0,28 11-4 0,-50-12-9 15,50 12-4-15,-53-13-2 0,53 13 1 0,-48-10 2 16,48 10-7-16,-49-11 2 0,49 11-10 0,-44-7 0 16,44 7 0-16,-41-3-6 0,41 3-4 0,-37 3-1 15,37-3 2-15,-39 7-2 0,39-7-2 0,-39 20-4 16,39-20-2-16,-43 26-2 0,43-26 3 0,-42 30-2 15,42-30 2-15,-45 39-4 0,45-39 3 0,-40 40-4 16,40-40 4-16,-43 46-2 0,43-46 6 0,-35 46-4 16,17-21 4-16,0-1-7 0,1 4 4 0,-1 1 15 15,0-3-33-15,0 7 34 0,1-1-34 0,-1 2 12 16,0-1 7-16,2 4-4 0,0 0 7 16,1 0-2-16,2 0 5 0,1-4-6 0,1 4 5 15,0-3-9-15,4 1 4 0,2-3-6 0,2 3 3 16,3-1-5-16,1-1 5 0,5-3-5 0,1 0 5 15,0-2-5-15,3-2 5 0,3 3-6 0,1-3 6 16,4-1-6-16,3 1 5 0,2-1-3 0,4-1 4 16,1-1-4-16,4-2 3 0,1 1 17 0,3-1-34 15,1-2 35-15,0-1-34 0,4-2 14 0,1-1 3 16,3 0-4-16,4-1 3 0,1-4-4 0,1 1 4 16,4-1-1-16,2-1 2 0,0-2-2 0,3 2-2 15,-4-2-6-15,-1-5-1 0,4 0-1 0,-6-8 3 16,0 1 5-16,2-7 1 0,-7-2 3 15,1-8-2-15,-1-6 4 0,-4-7 12 0,1-11-31 16,-1-3 30-16,0-11-27 0,-1-5 12 16,1-6 15-16,-1-3-11 0,-4-1 11 0,-1-5-14 15,-7-2 12-15,-5-1-11 0,-8-5 20 0,-6 5 9 16,-10-3-24-16,-6 7 22 0,-11-3-28 0,-7 10 2 16,-10 5 10-16,-8 4-11 0,-12 7 5 0,-8 5-9 15,-11 10 4-15,-7 9-5 0,-7 16 4 0,-5 11-3 16,-6 10-1-16,2 8-5 0,2 15-16 0,0-3-18 15,20 15-41-15,-10-17-59 0,41 23-117 16,-5-14-267-16,18-15 41 0,35 15 386 0</inkml:trace>
  <inkml:trace contextRef="#ctx1" brushRef="#br0" timeOffset="59606.2228">10329 6312 660 0,'0'0'64'16,"0"0"-5"-16,-34-30 0 0,34 30-3 0,0 0-1 15,-33-16 3-15,33 16-6 0,-39-7-6 0,10 4 0 16,29 3-4-16,-54 2-7 0,25 3 1 0,-8-5 2 16,5 7-3-16,-9-4 0 0,6 10 1 0,-8-3-9 15,10 6 3-15,-10-5 2 0,11 8 1 16,-5-7-5-16,4 11-3 0,-3-2-9 15,8 8 2-15,-6-1-7 0,2 5 1 0,2 3-7 16,-2 4 3-16,2 6 11 0,-3 1-30 0,-1 6 30 16,0 2-29-16,1-1 12 0,4 6 11 0,3-2-9 15,4 4 9-15,5-2-9 0,4 0 7 0,8 0-12 16,7 0 8-16,5 1-12 0,7-1 9 0,6-2-9 16,6-3 8-16,10-2 15 0,6-4-30 15,6-3 30-15,3-2-27 0,4-4 4 0,2-4 8 16,1-7-5-16,4-6 3 0,4-5-1 0,3-9 4 15,2-13-2-15,5-8 1 0,0-13 7 0,4-8 2 16,-2-15 8-16,1-8 7 0,-4-9-30 0,-4-9 15 16,-4-11-23-16,-3 2 6 0,-4-8 13 15,-9 1-12-15,-7 2 14 0,-6-2-12 0,-15 2 13 16,-7 0-15-16,-15-2-6 0,-8 0 20 16,-9-3-22-16,-10 3 21 15,-10 0-5-15,-10 6-13 0,-7 10 11 0,-7 5-11 16,-7 15 8-16,-4 13-8 0,-7 16 4 0,-5 11-6 15,-2 14-3-15,-4 4-6 0,6 17-17 0,-4-2-22 16,18 17-40-16,-11-13-60 0,40 29-140 16,4-9-225-16,1-13 34 0,26 15 407 0</inkml:trace>
  <inkml:trace contextRef="#ctx1" brushRef="#br0" timeOffset="61138.6388">10008 6943 313 0,'0'0'66'16,"0"0"-48"-16,0 0-14 0,0 0-2 0,0 0 2 16,0 0-2-16,0 0 4 0,-8-27 6 0,8 27 5 15,0 0 7-15,0 0 4 0,-6-24 7 0,6 24 5 16,0 0 11-16,0 0 0 0,-12-30 2 0,12 30-6 16,0 0-2-16,-7-28-11 15,7 28-2-15,-5-25-11 0,5 25-8 0,-11-28-8 16,11 28-2-16,-12-29 0 0,12 29 6 0,-13-24 12 15,13 24-12-15,-16-28 8 0,16 28-14 0,-19-25-2 16,19 25 2-16,-20-26 1 0,20 26 6 0,-21-30 1 16,21 30-12-16,-23-30 18 0,23 30-14 0,-23-27 17 15,23 27 0-15,-20-31-6 0,20 31-2 0,-17-34-6 16,17 34 0-16,-14-35-3 0,14 35 3 16,-15-39-3-16,15 39 12 0,-12-39 5 0,12 39 6 15,-14-38-2-15,14 38-5 0,-16-39-11 0,16 39-2 16,-16-39-2-16,16 39 2 0,-16-42-3 0,16 42 3 15,-23-41-4-15,23 41 3 0,-25-44-6 16,25 44 4-16,-28-45-4 0,28 45 3 0,-29-44-4 16,29 44 4-16,-30-46-5 0,16 19 5 0,0 1-5 15,-2-2 5-15,4 0-4 0,-2-2 4 16,1-2-6-16,1 2 7 0,-1-3 11 0,3-3-30 16,-4 3 36-16,1-1-29 0,4 1 16 0,-1-1 6 15,-1 1-8-15,-1-1 4 0,1 3-7 0,-1-3 4 16,-1 1-5-16,1 1 3 0,-2 0-6 0,-1 3 5 15,1-3-4-15,-2 2 3 0,0-2-4 0,1 2 4 16,-3 4-5-16,0-4 5 16,2 7-3-16,0-3 3 0,0-1-4 0,0 4 3 15,2-3-4-15,2-1 4 0,-1 5-4 0,5-3 2 16,8 25-6-16,-16-46 4 0,16 46-4 0,-15-46 5 16,15 46 16-16,-10-38-13 0,10 38 14 0,-9-36-33 15,9 36 17-15,-5-31-17 0,5 31 17 0,-7-27 3 16,7 27-4-16,0 0 4 0,-13-35-3 0,13 35 2 15,0 0-1-15,-10-28 1 0,10 28-1 16,0 0 2-16,0 0-3 0,-20-28 1 0,20 28-3 16,0 0 0-16,0 0 0 0,0 0-12 0,-28-20-16 15,28 20-18-15,0 0-31 0,0 0-17 0,-36 0-35 16,36 0-46-16,0 0-160 0,-33 16-11 0,33-16 330 16</inkml:trace>
  <inkml:trace contextRef="#ctx1" brushRef="#br0" timeOffset="63201.2142">6520 7025 484 0,'0'0'106'0,"0"0"-42"0,0 0-4 0,0 0-8 15,0 0-3-15,0 0-7 0,0 0-1 16,0 0 2-16,0 0 0 0,0 0-5 0,0 0-8 15,10-24-8-15,-10 24-8 0,0 0-3 0,34-7-3 16,-34 7-2-16,30 0-1 0,-30 0-1 0,37 7 2 16,-37-7 1-16,48 14 0 0,-18-5 1 0,0-2-3 15,9-2-1-15,0-1-2 0,4-1 0 0,8-3 0 16,4 0 1-16,7-7 0 0,7-5-1 0,7-4 1 16,4-3-3-16,5-6 2 15,2 0-4-15,5 1 4 0,-2-6-5 0,-2 7 5 16,-1-2-6-16,-5 0-7 0,-8 4-21 0,6 7-33 15,-16-9-44-15,6 18-62 0,-16-4-60 0,-15-5-152 16,19 32 213-16,-58-18 170 0</inkml:trace>
  <inkml:trace contextRef="#ctx1" brushRef="#br0" timeOffset="63891.7787">6643 7040 496 0,'0'0'42'0,"0"0"-23"0,0 0 4 15,0 0 18-15,4-32 25 0,-4 32 11 0,23-28 3 16,-23 28-14-16,41-46-7 0,-9 19-8 0,-4-9 3 16,11 0-9-16,-4-10 4 0,11 6 4 0,-3-13-15 15,5 7-1-15,-2-5-35 0,0 5 2 0,0-1-16 16,-2 3 12-16,-7 3 4 0,-1 3-6 0,-8 2 4 16,-5 3-9-16,-2 1 4 0,-8 2-6 15,1 2 6-15,-5-4-3 0,-2-1 7 0,2 0-4 16,-2-4 7-16,3-2-6 0,5 0 5 0,-1-3-6 15,5-1 6-15,1 1-7 0,5 3 7 0,-1 4 10 16,1 7-9-16,2 2 10 0,-27 26-14 0,42-29-3 16,-42 29-2-16,29-14-7 0,-29 14-25 0,0 0-29 15,26 18-48-15,-26-18-71 0,-3 25-52 16,-3 12-150-16,-20-29 135 0,26 33 252 0</inkml:trace>
  <inkml:trace contextRef="#ctx1" brushRef="#br0" timeOffset="65158.3207">7416 5963 388 0,'-27'20'91'16,"27"-20"-28"-16,-30 3-10 0,30-3 1 0,0 0-1 16,-27 0 4-16,27 0-8 0,0 0-11 0,0 0-14 15,0 0-12-15,0 0-7 0,0 0-4 16,0 0 0-16,0 0 0 0,0 0 0 0,0 0-1 15,22-26 0-15,-22 26 0 0,0 0-2 0,0 0 0 16,26-4 1-16,-26 4-1 0,0 0 1 16,0 0 0-16,0 0 1 0,25 11 1 0,-25-11 1 15,0 0-1-15,27 12 5 0,-27-12 6 0,37 7 7 16,-11-7 8-16,10 4 3 0,3-8-1 0,12 1-3 16,2-2-3-16,9-1-4 0,4-3-3 15,5 1-4-15,8-3-1 0,3-1-6 0,6-6 0 16,4 4-4-16,1-5 2 0,2-1-3 0,-1 1 3 15,-2-4 11-15,-3 0-13 0,-8 2 10 0,-1 2-22 16,-11 1-9-16,-2 4-3 0,-12 0-10 0,-5 5-5 16,-11-5-13-16,-6 10-23 0,-33 4-18 0,43-5-10 15,-43 5 3-15,0 0 10 0,0 0 17 16,0 0 16-16,0 0 15 0,0 0 7 16,0 0-11-16,0 0-46 0,0 0-60 0,0 0 115 15</inkml:trace>
  <inkml:trace contextRef="#ctx1" brushRef="#br0" timeOffset="66033.2867">8453 6816 465 0,'0'0'89'0,"0"0"-20"0,-5-28-12 16,5 28-1-16,-14-27-9 0,14 27-7 0,-27-33-8 15,27 33-21-15,-46-41 5 0,16 15-10 0,-3 7 11 16,-6-8-2-16,-2 4 19 0,-5-7 6 0,3 9 14 15,-10-11 7-15,11 10 1 0,-11-10-12 16,10 4-17-16,-5-4-8 0,4 2-10 0,0-2 3 16,5 6-5-16,0-4 3 0,5 0-11 15,6 0 1-15,0 0-7 0,4 0 3 0,3 0-6 16,7 2 5-16,3 2-7 0,11 26-12 0,-7-48-31 16,7 48-38-16,13-46-53 0,13 36-87 0,1-1-194 15,-11-21 20-15,32 32 401 0</inkml:trace>
  <inkml:trace contextRef="#ctx1" brushRef="#br0" timeOffset="66580.2319">8363 6756 605 0,'-33'11'71'0,"33"-11"-12"16,0 0 5-16,0 0-9 0,-31 3-3 0,31-3-12 15,0 0-8-15,0 0-7 0,0 0-4 0,0 0-8 16,0 0-7-16,0 0-5 0,0 0 6 0,0 0 14 16,0 0 19-16,31-26 7 15,-31 26 7-15,56-37 5 0,-19 9-21 0,13 3 8 16,3-9-41-16,7 3 10 0,2-5-20 0,4 3 10 16,3-6 3-16,0-1-8 0,2 5 7 0,0-2-8 15,-4 3 6-15,-1 2-6 0,-10 2 3 0,-4-1-17 16,-5 6-15-16,-13-5-31 0,5 20-42 0,-27-17-42 15,-12 27-77-15,29-5-204 0,-29 5 34 16,0 0 391-16</inkml:trace>
  <inkml:trace contextRef="#ctx1" brushRef="#br0" timeOffset="66783.3609">9582 6110 583 0,'-32'-4'-25'0,"32"4"-77"16,0 0-111-16,-41-10-29 0,41 10 242 0</inkml:trace>
  <inkml:trace contextRef="#ctx1" brushRef="#br0" timeOffset="67002.119">9521 6043 759 0,'0'0'14'0,"0"0"-50"0,0 0-26 15,0 0-30-15,0 0-94 0,0 0-107 16,13-27 190-16</inkml:trace>
  <inkml:trace contextRef="#ctx1" brushRef="#br0" timeOffset="68455.8029">9003 4984 278 0,'0'0'43'0,"0"0"-3"0,0 0 2 15,0 0 9-15,0 0-5 0,0 0-9 0,0 0-14 16,0 0-12-16,0 0-9 0,0 0-4 0,0 0 1 15,0 0 6-15,0 0 4 0,0 0 5 0,0 0 0 16,0 0-1-16,0 0-5 0,0 0 1 0,0 0 4 16,0 0 5-16,0 0 5 0,0 0 12 0,0 0 2 15,0 0 9-15,0 0 0 0,0 0 2 16,0 0-6-16,0 0 1 0,0 0-4 0,0 0-3 16,0 0-1-16,0 0-6 0,0 0-10 0,0 0-7 15,21-28-6-15,-21 28 3 0,0 0 4 0,7-35 7 16,-7 35 2-16,7-27 4 0,-7 27-2 0,5-30 3 15,-5 30 13-15,0-28-17 0,0 28 13 16,0 0-18-16,-7-30-3 0,7 30-20 0,0 0 19 16,0 0-23-16,-30-28 17 0,30 28-3 15,-26 0-3-15,26 0 1 0,-39 4 4 0,14-4 7 16,25 0 6-16,-46 14 4 0,21-5 1 0,-2-2 14 16,27-7-24-16,-46 15 10 0,46-15-40 0,-37 20 13 15,37-20-18-15,-28 26 16 0,28-26-4 0,-20 36-18 16,20-36-12-16,-12 51-31 0,12-51-34 0,-4 52-72 15,4-52-82-15,0 0-228 0,16 48 59 16,-16-48 426-16</inkml:trace>
  <inkml:trace contextRef="#ctx1" brushRef="#br0" timeOffset="70002.9874">6966 5807 433 0,'0'0'38'0,"0"0"-19"0,0 0 3 0,0 0 13 16,0 0 20-16,0 0 18 0,30-6-4 0,-30 6-3 15,34-5-10-15,-34 5-17 0,49-12-7 0,-19 7-8 16,6-8-1-16,4 3-2 0,3-4-2 0,7-1-5 16,-1 0-3-16,4-1-5 0,2 0-18 0,2 0 13 15,-1-2-16-15,-1 3 15 0,-1-1 0 0,-3 5-1 16,-7-1 1-16,-3 1-7 0,-6 6-8 15,-8-2-9-15,-27 7-7 0,35-4-5 16,-35 4 10-16,0 0 10 0,0 0 11 0,0 0 12 16,0 0 12-16,-32 27 9 0,4-20 8 0,-2 5 13 15,-11-1 3-15,2 6 14 0,-14-8 1 0,7 12 4 16,-12-14-9-16,6 11-5 0,-6-9 11 0,8 5-23 16,-5-7 15-16,9 5-40 0,0-6 7 15,6 1-22-15,2-4 7 0,5 1-6 0,3-1-2 16,30-3-4-16,-43 4 1 0,43-4-1 0,0 0-5 15,0 0-3-15,0 0-1 0,0 0 0 0,0 0 4 16,28-4 8-16,3 1-3 0,6-3 10 0,7 1-28 16,6-9-1-16,8 9-40 0,-5-15-29 0,20 20-58 15,-24-26-84-15,17 8-255 0,1 17 12 0,-26-26 385 16</inkml:trace>
  <inkml:trace contextRef="#ctx1" brushRef="#br0" timeOffset="71878.038">8461 6455 496 0,'0'0'40'15,"0"0"7"-15,-25-30 4 0,25 30 6 0,0 0-4 16,0 0-5-16,-32-21-20 0,32 21-10 0,0 0-8 16,-36 0-7-16,36 0 2 0,-30 10 8 0,30-10 5 15,-39 16 8-15,39-16 0 0,-42 28 5 16,17-14 0-16,25-14 7 0,-49 34 0 15,49-34 8-15,-52 42-4 0,31-17 6 0,-4-6 12 16,9 11-19-16,16-30 8 0,-30 55-41 0,19-24 5 16,6 1-17-16,3 7 10 0,6 1 4 0,5-1-6 15,1 2 3-15,6-4-6 0,4-2 5 0,6 2-8 16,4-9 6-16,4-2-7 0,3-6 6 0,4-8-4 16,2-5 3-16,3-5 0 0,0-7-2 15,1-6 0-15,1-5 3 0,-2-3 8 0,-1-8-1 16,-10-4 5-16,-1-6-8 0,-8-4 0 0,-4-1-8 15,-7-4 6-15,-4-1-8 0,-9 3-3 0,-7-4 1 16,-3 8-46-16,-13-6 16 0,5 12-47 0,-14-10-8 16,7 14-21-16,-18-10-35 0,15 15-19 15,-15-7-38-15,6 3-58 0,35 29-56 0,-59-29 317 16</inkml:trace>
  <inkml:trace contextRef="#ctx1" brushRef="#br0" timeOffset="72674.9241">8326 6936 199 0,'0'0'80'0,"0"0"0"15,0 0 8-15,0 0 3 0,0 0 7 0,0 0-11 16,0 0-11-16,0 0-14 0,0 0-11 16,0 0-9-16,0 0-1 0,0 0-3 0,0 0-1 15,0 0-5-15,0 0-7 0,0 0-7 0,0 0-5 16,0 0 0-16,0 0-1 0,0 0 3 0,0 0 0 16,-18 28 2-16,18-28-4 0,-10 40 0 15,10-40-6-15,-18 46 5 0,4-21 0 0,1 1 8 16,-4 1 0-16,2 3 6 0,-6-4-5 0,5 4 5 15,16-30-7-15,-37 49 5 0,37-49-5 0,-35 43 3 16,35-43-5-16,-30 33-2 0,30-33-6 0,-22 30-2 16,22-30-6-16,0 0 1 0,-12 33-2 0,12-33 1 15,0 0-1-15,2 30 1 0,-2-30-3 0,0 0 3 16,7 29-3-16,-7-29 3 0,0 0-2 16,10 22 3-16,-10-22-1 0,0 0 1 15,0 0-2-15,0 0 2 0,0 0 3 0,0 0 8 16,0 0 7-16,0 0 5 0,0 0 3 0,0 0-5 15,0 0-4-15,0 0-5 0,0 0-6 0,0 0-4 16,0 0-3-16,0 0-2 0,0 0 0 0,0 0 0 16,0 0 0-16,0 0 0 0,32 11 0 15,-32-11 1-15,29 0-1 0,-29 0 0 0,42 0 1 16,-17-4-8-16,7 4-16 0,-4-10-19 0,11 6-28 16,-12-17-27-16,22 19-58 0,-26-29-98 0,6 10-232 15,13 12 3-15,-26-23 414 0</inkml:trace>
  <inkml:trace contextRef="#ctx1" brushRef="#br0" timeOffset="73623.8046">8448 6525 450 0,'0'0'69'0,"0"0"-21"0,0 0-4 16,0 0-9-16,0 0 15 0,0 0 11 0,0 0 17 31,0 0 1-31,0 0-3 0,0 0-18 16,23-24-6-16,-23 24-8 0,0 0-3 0,21-27-2 15,-21 27-3-15,0 0-5 0,25-24-8 0,-25 24-4 16,0 0-6-16,14-32-2 0,-14 32-4 0,15-27-2 15,-15 27-4-15,17-29 2 0,-17 29-4 0,22-34 3 16,-22 34-3-16,19-35 3 0,-19 35-3 0,20-28 3 16,-20 28-3-16,0 0 3 0,19-29-1 0,-19 29 0 15,0 0 1-15,0 0 2 0,0 0 0 16,0 0 1-16,0 0-1 0,0 0-2 0,0 0-1 16,0 0-1-16,0 0 0 0,0 0 0 0,0 0 1 15,0 0-1-15,0 0 2 0,-14 25 0 0,14-25-1 16,0 0-1-16,0 0 0 0,0 0 0 0,0 0 0 15,0 0 0-15,0 0 0 0,0 0 1 0,0 0-1 16,0 0 0-16,0 0 1 16,0 0 1-16,0 0 1 0,0 0 3 0,0 0 4 15,0 0 7-15,0 0 4 0,0 0 0 0,0 0-4 16,0 0-5-16,0 0-7 0,0 0-1 0,0 0-1 16,-13-25 4-16,13 25-1 0,0 0 1 0,0 0 0 15,-17-29 0-15,17 29-2 0,0 0 5 0,0 0-1 16,-14-23 1-16,14 23 2 0,0 0-1 0,0 0 0 15,0 0 0-15,0 0-1 0,0 0-3 16,0 0-2-16,0 0-2 0,0 0-2 0,0 0-1 16,0 0 1-16,0 0-1 0,0 0 0 0,0 0-1 15,0 0 0-15,0 0 2 0,0 0-1 0,0 0 1 16,0 0 1-16,0 0 0 0,0 0 2 16,0 0 1-16,0 0 2 0,0 0 0 0,0 0-3 15,0 0-1-15,0 0-2 0,-25-13-2 0,25 13 1 16,0 0 0-16,0 0-1 0,0 0 0 15,0 0 0-15,0 0-4 0,0 0-5 0,0 0-4 16,0 0-6-16,0 0-7 0,0 0-7 0,0 0-12 16,0 0-12-16,0 0-21 0,0 0-29 0,0 0-64 15,0 0-113-15,0 0-176 0,0 0 80 0,0 0 381 16</inkml:trace>
  <inkml:trace contextRef="#ctx1" brushRef="#br1" timeOffset="79599.4244">8106 7652 79 0,'0'0'49'0,"0"0"-2"0,0 0-8 0,0 0 1 16,0 0-13-16,0 0-5 0,0 0-4 0,0 0-3 16,0 0-8-16,0 0 4 0,0 0-5 0,2-24 8 15,-2 24 6-15,0 0 9 0,20-28 11 16,-20 28 7-16,21-27 9 0,-21 27 5 0,28-37 2 16,-12 11-10-16,7-1 9 0,-3-8-15 0,10-2 5 15,-4-10-1-15,12-1-7 0,-1-12-7 16,5 7-17-16,1-7 1 0,1 1-15 0,-3-1 8 15,3-4-11-15,-5 4 6 0,2-3-12 0,-2 1 7 16,-2 1 9-16,0 3-26 0,0 3 27 0,-3 0-25 16,0 6 8-16,-4 2 10 0,-4 1-9 15,1 0 6-15,-9 5-7 0,1 1 6 0,-5-1-3 16,-1 6 5-16,-5-4-5 0,-2 6 3 0,-1 3-5 16,-3 0 4-16,-2 30-3 0,5-40 2 0,-5 40-7 15,2-27-6-15,-2 27-11 0,0 0-12 0,0 0-13 16,0 0-9-16,0 0 4 0,0 0 1 0,0 0 7 15,0 0-9-15,0 0-6 0,26 21-22 16,-26-21-37-16,0 0-102 0,25 39-38 16,-25-39 259-16</inkml:trace>
  <inkml:trace contextRef="#ctx1" brushRef="#br1" timeOffset="80173.5361">9059 6300 288 0,'0'0'83'0,"0"0"-11"0,-26 16-5 15,26-16-5-15,0 0-9 0,0 0-5 0,0 0-16 16,0 0-11-16,0 0-10 0,0 0-8 0,0 0-4 16,0 0 1-16,0 0 2 0,-7-27 1 15,7 27 1-15,0 0 6 0,0 0 9 16,-2-26 9-16,2 26 11 0,0 0 4 0,-16-34 5 16,16 34 5-16,-16-28 1 0,16 28-5 0,-18-33-7 15,18 33-12-15,-21-39-4 0,21 39-8 0,-25-42-1 16,25 42-6-16,-25-44-3 0,13 19-6 0,-2-3 0 15,-4-2-9-15,0-2 5 0,-1 1-3 16,-1-1 6-16,1 2-3 0,-1 2 5 0,-3-4 10 0,2 0-31 16,-4-3 32-16,-1 2-29 0,3 1 15 15,-4-3 6-15,-1 1-7 0,3-1 8 16,-1 5 3-16,-1 0 7 0,2 7-3 0,2-3 0 16,0 1-14-16,23 25-8 0,-46-47-16 0,46 47-16 15,-37-43-26-15,37 43-36 0,-28-30-61 0,28 30-150 16,0 0-93-16,-11-42 233 0</inkml:trace>
  <inkml:trace contextRef="#ctx1" brushRef="#br1" timeOffset="81689.1757">8404 6395 131 0,'0'0'65'0,"0"0"-20"16,0 0-18-16,0 0-6 0,0 0 1 0,0 0 5 16,0 0 5-16,0 0 9 0,0 0-1 0,0 0 4 15,0 0 1-15,0 0 1 0,0 0 0 16,0 0-7-16,0 0-14 0,0 0-8 0,0 0-11 15,0 0 2-15,0 0 1 0,0 0 3 0,-28 5 2 16,28-5 2-16,0 0 2 0,0 0 4 0,0 0 0 16,0 0-2-16,0 0-7 0,0 0-8 0,0 0-6 15,0 0 0-15,0 0 0 0,0 0 4 0,0 0 5 16,0 0 1-16,19-24 3 16,-19 24-1-16,27-22 1 0,-27 22-1 0,31-31 4 15,-31 31 1-15,34-34 6 0,-34 34 5 0,39-44 4 16,-16 16 1-16,0-2 4 0,5-3-7 0,-1-10 8 15,8 5-9-15,-1-13 4 0,9 3-12 0,-4-8 1 16,5-1 4-16,-3-1-11 0,1-2 7 0,-1 0-26 16,0 8 11-16,-2 1-13 0,0 6 11 0,-4 7 4 15,0 4-6-15,-3 4 5 0,-2 2-6 16,-1 4 4-16,-3 1-6 0,-1 3 4 0,0 3-4 16,-25 17 2-16,42-32-1 0,-42 32 1 0,32-21-1 15,-32 21 1-15,0 0-1 0,27-16 2 0,-27 16 0 16,0 0 1-16,0 0 2 0,0 0 1 15,0 0 0-15,0 0 1 0,0 0-3 0,0 0-1 16,0 0-3-16,0 0-1 0,0 0-1 0,0 0-1 16,0 0 0-16,0 0 1 0,0 0 1 15,0 0 0-15,0 0 0 0,0 0 0 0,0 0 0 16,0 0-1-16,26 9 1 0,-26-9 0 0,0 0 1 16,0 0 1-16,0 0 1 0,0 0-1 0,-5 26 2 15,5-26-2-15,0 0 2 0,0 0-1 0,-23 25 2 16,23-25 1-16,0 0 4 0,-25 12 4 0,25-12 3 15,0 0-2-15,0 0-1 0,0 0-4 16,0 0-2-16,-25 7-2 0,25-7-2 16,0 0-1-16,0 0-2 0,0 0 0 0,0 0-1 15,0 0 0-15,0 0 0 0,0 0-1 0,0 0-1 16,0 0 0-16,0 0 1 0,0 0-1 0,0 0 1 16,0 0 1-16,0 0 2 0,0 0-1 0,0 0 1 15,0 0 1-15,0 0-1 0,0 0 1 0,0 0-1 16,0 0 0-16,0 0 0 0,0 0-1 15,0 0-1-15,0 0 0 0,0 0 0 0,0 0-1 16,0 0-4-16,0 0-5 0,0 0-4 0,0 0-3 16,0 0-2-16,0 0 2 0,0 0 0 0,0 0-3 15,0 0-4-15,0 0-5 0,0 0-6 16,0 0-6-16,0 0-8 0,0 0-12 0,0 0-9 16,0 0-5-16,0 0-3 0,0 0-7 0,0 0-8 15,0 0-9-15,0 0-8 0,0 0-7 16,0 0-4-16,0 0 6 0,0 0 1 0,0 0 90 15</inkml:trace>
  <inkml:trace contextRef="#ctx1" brushRef="#br1" timeOffset="82017.303">9385 5329 310 0,'0'0'66'15,"0"0"-19"-15,0 0-1 0,0 0 7 0,0 0 8 16,0 0 12-16,-34-1 4 0,34 1 2 16,0 0-10-16,0 0-10 0,-33-6-9 15,33 6-7-15,0 0-7 0,-25-1-8 0,25 1-6 16,0 0-7-16,-34-9-5 0,34 9-1 0,-24-4-1 15,24 4 3-15,-29-3 6 0,29 3 1 0,-30 0 4 16,30 0-1-16,-34-2-1 0,34 2 3 0,-40 0-1 16,40 0 3-16,-46 2 2 0,46-2-2 0,-50 3 1 15,50-3-4-15,-53 0-4 0,28 0 0 16,-3-3-1-16,28 3 1 0,-50-11 0 0,50 11 0 16,-42-16-4-16,42 16-5 0,-37-23-3 0,37 23-5 15,-32-29 0-15,32 29-2 0,-32-32 3 0,32 32-3 16,-34-30 2-16,34 30-1 0,-28-23 1 0,28 23-3 15,-27-12 2-15,27 12-2 0,-26-4 0 0,26 4 0 16,-30 4-2-16,30-4-1 0,-31 8-4 16,31-8-5-16,-24 13-7 0,24-13-9 15,0 0-22-15,-25 3-50 0,25-3-82 0,0 0-79 16,0 0-218-16,30-1 75 0,-27-28 406 0</inkml:trace>
  <inkml:trace contextRef="#ctx1" brushRef="#br1" timeOffset="82925.1618">8402 5375 200 0,'-28'-5'67'0,"28"5"-9"16,0 0-6-16,0 0-13 0,0 0-9 0,0 0-6 16,0 0-4-16,0 0-1 0,0 0 1 0,0 0-1 15,0 0 0-15,0 0-1 0,0 0-1 0,0 0-2 16,0 0 2-16,0 0 3 0,0 0 5 15,0 0 2-15,0 0-5 0,-25-5-11 0,25 5-7 16,0 0-5-16,0 0 0 0,0 0 0 0,0 0 1 16,0 0-1-16,-27 16-2 0,27-16-2 0,0 0 0 15,0 0-1-15,0 0 1 0,0 0-4 16,0 0-5-16,0 0-12 0,0 0-16 0,0 0-22 16,0 0-9-16,0 0 9 0,0 0 7 15,0 0 16-15,0 0-10 0,0 0-33 0,0 0-38 16,8-29 55-16,-8 29 67 0</inkml:trace>
  <inkml:trace contextRef="#ctx1" brushRef="#br1" timeOffset="83268.8977">8301 5312 144 0,'0'0'50'0,"0"0"-3"16,0 0-6-16,0 0-3 0,0 0 3 0,0 0 4 15,0 0 3-15,0 0 1 0,0 0-10 0,0 0-5 16,0 0-4-16,0 0 4 0,0 0 6 0,0 0 6 16,0 0 2-16,0 0-2 0,0 0-7 0,0 0-5 15,0 0-11-15,0 0-7 0,0 0-6 16,0 0-4-16,0 0-3 0,0 0 0 0,0 0-1 16,0 0-1-16,0 0-1 0,0 0 0 0,0 0 0 15,0 0 0-15,0 0 0 0,0 0-2 0,0 0 1 16,0 0-3-16,0 0-3 0,0 0-2 15,0 0 0-15,0 0 0 0,0 0 4 0,0 0 3 16,0 0 2-16,0 0 0 0,0 0-16 16,0 0-8-16,0 0-6 0,0 0 0 0,0 0 14 15,0 0 6-15,0 0 1 0,0 0-9 0,0 0-22 16,0 0-26-16,0 0-47 0,0 0-149 0,0-27-12 16,0 27 274-16</inkml:trace>
  <inkml:trace contextRef="#ctx1" brushRef="#br1" timeOffset="83722.0944">8230 5405 390 0,'0'0'32'0,"-24"0"10"0,24 0 9 15,-27-2 11-15,27 2 3 0,0 0-9 0,-35-7-19 16,35 7-12-16,0 0-15 0,-25 0-9 15,25 0-16-15,0 0-32 0,0 0-47 0,0 0-43 16,0 0-56-16,0 0-76 0,0 0 254 0</inkml:trace>
  <inkml:trace contextRef="#ctx1" brushRef="#br1" timeOffset="84550.1642">8307 5349 238 0,'0'0'49'0,"0"0"-21"16,0 0-3-16,0 0-3 0,-22 28 2 15,22-28 4-15,0 0 4 0,0 0 4 0,-32 18 1 16,32-18-5-16,0 0-1 0,0 0-2 0,0 0 1 16,0 0-3-16,0 0-4 0,0 0-8 0,0 0-7 15,0 0-6-15,0 0-2 0,0 0 0 0,0 0 0 16,0 0 2-16,0 0 6 0,0 0 9 0,0 0 12 16,0 0 12-16,0 0 8 0,0 0 0 15,0 0-2-15,0 0-7 0,0 0-6 0,0 0-12 16,0 0-8-16,-26 5-9 0,26-5-3 15,0 0 4-15,0 0 5 0,0 0 4 0,0 0 5 16,0 0-2-16,0 0-2 0,0 0-5 0,0 0-2 16,0 0-3-16,0 0-2 0,0 0 0 0,0 0-2 15,0 0 1-15,0 0-1 0,0 0 1 0,0 0-1 16,0 0 0-16,0 0-1 0,0 0-1 16,0 0 1-16,0 0-2 0,0 0-1 0,0 0 0 15,0 0 1-15,0 0-1 0,0 0 1 0,0 0 1 16,-25 5 0-16,25-5 1 0,0 0-1 0,0 0 1 15,0 0 1-15,0 0-1 0,0 0 2 0,0 0 0 16,0 0 0-16,0 0 0 0,0 0 2 0,0 0 3 16,0 0 2-16,0 0 1 0,0 0-2 15,0 0-1-15,0 0-3 0,-18-24-1 16,18 24 1-16,-3-25 7 0,3 25 0 0,-7-41 4 16,3 17-6-16,-1-6 0 0,0-4-9 0,-1-3 3 15,3-3-7-15,-3-8 7 0,-1-1-8 0,-2-4 9 16,2-3-9-16,-2-4 10 0,1 0 7 0,1-2-25 15,-1 2 25-15,5-1-26 0,-1 4 8 0,3 1 11 16,1 1-10-16,0 4 8 0,0-1-14 16,0 4 7-16,0 0-8 0,1 1 10 0,-1-1-3 15,-1 6 7-15,-5-4-7 0,-1 4 4 0,0-2-10 16,-4 7 0-16,-1 4 8 0,1 8-24 0,11 25 4 16,-30-34-35-16,30 34-16 0,-28-17-13 15,28 17-11-15,0 0-30 0,-37 2-33 0,37-2-145 16,0 0-44-16,0 0 349 0</inkml:trace>
  <inkml:trace contextRef="#ctx1" brushRef="#br1" timeOffset="85331.443">8082 4017 379 0,'0'0'58'0,"0"0"-26"0,0 0-14 0,0 0-11 16,0 0-2-16,0 0-1 0,0 0 0 16,0 0 0-16,0 0-3 0,0 0 1 0,0 0 0 15,0 0-1-15,0 0 2 0,0 0 2 0,0 0 3 16,0 0 7-16,0 0 7 0,0 0 4 0,0 0-4 16,0 0-5-16,0 0-8 0,0 0 7 0,0 0 11 15,0 0 20-15,0 0 4 0,-25 21 6 0,25-21-12 16,0 0-9-16,0 0-14 0,0 0-8 0,0 0-8 15,0 0-5-15,0 0-2 16,0 0-5-16,0 0-10 0,0 0-13 0,0 0-11 16,0 0-15-16,0 0 2 0,0 0 6 0,0 0 16 15,0 0 15-15,0 0 12 0,0 0 4 0,0 0 1 16,0 0 1-16,0 0 2 0,0 0 6 0,0 0 1 16,0 0-1-16,0 0-4 0,0 0-6 0,0 0-2 15,0 0-4-15,0 0-10 0,0 0-23 16,0 0-20-16,0 0-32 0,0 0-9 0,0 0-24 15,7 29 7-15,-7-29 12 0,0 0 53 0</inkml:trace>
  <inkml:trace contextRef="#ctx1" brushRef="#br1" timeOffset="85987.6812">8064 4067 223 0,'0'0'89'0,"0"0"-8"15,0 0-23-15,0 0-13 0,0 0-17 16,0 0-11-16,0 0-9 0,0 0-5 0,0 0-3 16,0 0 0-16,0 0-3 0,0 0-4 15,0 0-5-15,0 0-10 0,0 0-3 0,0 0-4 16,0 0 7-16,0 0 11 0,0 0 16 0,0 0 16 15,0 0 17-15,0 0 20 0,0 0 8 0,0 0 15 16,0 0-7-16,0 0-1 0,16-29-15 0,-16 29-6 16,0 0-11-16,0 0-2 0,-11-26-8 0,11 26-3 15,0 0-8-15,0 0-7 0,-14-28-7 16,14 28-4-16,0 0-2 0,0 0-2 16,0 0-4-16,0 0-8 0,-18-32-5 0,18 32-10 15,0 0-1-15,0 0-4 0,0 0 15 0,0 0-15 16,0 0 20-16,0 0-5 0,0 0 7 0,0 0 9 15,0 0 3-15,0 0-2 0,0 0 2 0,0 0 0 16,29 4 0-16,-29-4 0 0,0 0-1 0,0 0 1 16,0 0-14-16,0 0 13 0,0 0-12 15,0 0 12-15,0 0 1 0,0 0 0 0,0 0 0 16,0 0 1-16,0 0 1 0,0 0 3 0,0 0-1 16,0 0 7-16,0 0 6 0,0 0 7 0,0 0 0 15,0 0-5-15,0 0-8 0,0 0-7 0,0 0-3 16,0 0 0-16,0 0 16 0,0 0-13 0,0 0 16 15,0 0-11-15,0 0 2 0,0 0 5 16,0 0 0-16,0 0 2 0,0 0-1 16,0 0 0-16,0 0-21 0,0 0 16 0,0 0-19 15,0 0 18-15,0 0 3 0,0 0 5 0,0 0 4 16,0 0 4-16,0 0-2 0,0 0-4 0,0 0-6 16,0 0-5-16,0 0-3 0,0 0 1 0,0 0-1 15,0 0-1-15,0 0-1 0,0 0-3 0,0 0-1 16,0 0 0-16,0 0-2 0,0 0 0 0,0 0-1 15,0 0-1-15,0 0 1 0,0 0 1 16,0 0 2-16,0 0 0 0,0 0 1 0,0 0-2 16,23 31 1-16,-23-31-1 0,-4 30 2 15,4-30-2-15,-7 39 4 0,0-14-5 0,7-25 4 16,-20 49-3-16,10-23 3 0,-4-3-1 0,3 7 8 16,-5-3-5-16,4-1 6 0,-1 4-9 0,-1-4 3 15,4 1-6-15,10-27 3 0,-18 40-3 16,18-40 2-16,-9 32-3 0,9-32 2 0,0 0-3 15,-5 28 0-15,5-28-11 0,0 0-16 0,0 0-27 16,0 0-32-16,0 0-27 0,0 0-34 0,0 0-22 16,24 20-87-16,-24-20-91 0,0 0 222 0</inkml:trace>
  <inkml:trace contextRef="#ctx1" brushRef="#br1" timeOffset="86303.9917">7913 4502 512 0,'0'0'79'0,"0"0"-11"0,-26-13-7 16,26 13 0-16,0 0-3 0,0 0-6 0,0 0-9 16,0 0-1-16,0 0-5 15,0 0-6-15,0 0-5 0,0 0-1 0,0 0-2 0,0 0-4 0,0 0-2 16,0 0 0-16,0 0 1 0,0 0 9 0,0 0 3 16,0 0-1-16,0 0-5 0,0 0-7 0,0 0-7 15,0 0-5-15,0 0-3 0,0 0 0 0,0 0 5 16,0 0 6-16,0 0 5 0,0 0 2 15,10 32-6-15,-10-32-3 0,0 0-8 0,38 33 0 16,-38-33-3-16,42 23 1 0,-14-12-2 0,4 0 2 16,7-3-2-16,2 1 2 0,7-4-1 15,3 1 1-15,2-3-2 0,2 1-4 0,2-4-8 16,-4 0-11-16,7 7-25 0,-8-7-1 0,4 10-13 16,-11-13-19-16,8 13-8 0,-16-13-52 0,9 13-43 15,-5 13-217-15,-41-23 83 0,63 25 319 0</inkml:trace>
  <inkml:trace contextRef="#ctx1" brushRef="#br1" timeOffset="86460.4324">9056 4785 1116 0,'0'0'284'0,"-41"0"-262"0,41 0 1 0,-35 0-19 15,35 0 8-15,-34 0-8 0,34 0-7 0,-28-3-14 16,28 3-16-16,0 0-17 0,-34-16-67 15,34 16-73-15,0 0-168 0,-9-27-88 0,9 27 196 16</inkml:trace>
  <inkml:trace contextRef="#ctx1" brushRef="#br1" timeOffset="87124.1433">8399 3332 614 0,'0'0'104'16,"-46"-26"-83"-16,46 26-3 0,-45-28-1 0,45 28 3 16,-46-23 11-16,21 14 3 0,-3 0-4 15,0 6-2-15,-6-1 2 0,4 8 5 0,-5-1 9 16,3 9 6-16,-7-5 3 0,10 11 0 0,-10-4-5 16,13 9 1-16,-10-4-12 0,10 11-1 0,-4-1-12 15,5 4-1-15,2-1-10 0,5 5 2 0,1-2-8 16,8 4 4-16,2 1-7 0,3 2 6 0,6 1-9 15,5-1 7-15,7 2-11 0,6-2 7 0,6 1 11 16,8-5-33-16,10-2 34 0,6-5-33 16,10-6 16-16,5-4 3 0,8-5-3 0,5-6 2 15,2-6 0-15,5-8 1 0,-2-6 1 0,-2-8-2 16,-1-6 2-16,-7-6 19 0,-8-9-26 0,-5-2 34 16,-12-4-28-16,-7 1 8 0,-16-7 2 15,-6 5-8-15,-13-2 6 0,-8 1-7 0,-12 1 6 16,-11-2-9-16,-9 8 1 0,-10-1-11 0,-7 8 1 15,-11-1-9-15,0 15 2 0,-11 0-1 16,2 8 3-16,-3 2-2 0,6 11-1 0,-1 0-10 16,13 14-15-16,-1-8-24 0,22 19-55 0,-8-17-79 15,43-10-261-15,-25 44 21 0,25-44 340 0</inkml:trace>
  <inkml:trace contextRef="#ctx1" brushRef="#br1" timeOffset="88405.6205">4385 1576 1178 0,'25'-12'74'0,"-25"12"-48"0,0 0-25 16,0 0-8-16,0 0 1 0,0 0 3 0,0 0 4 16,0 0 2-16,29 19 3 0,-29-19-1 0,28 29 4 15,-28-29-2-15,37 40 5 0,-37-40 1 0,39 49 9 16,-25-20 3-16,6 4 6 0,-11-1-5 15,3 8 2-15,-10 1-3 0,1 4 8 0,-8 0-7 16,-2 6-13-16,-9-4 22 0,-4 8-33 0,-10-4 26 16,2 3-6-16,-9 1-12 0,0-6 9 0,-2-5-12 15,3-3 3-15,1-9-8 0,1-1 1 16,4-4-8-16,3-10-8 0,27-17-30 0,-44 18-37 16,44-18-77-16,-32-11-82 0,32 11-144 0,7-26-105 15,-14-23 211-15</inkml:trace>
  <inkml:trace contextRef="#ctx1" brushRef="#br1" timeOffset="88593.1304">4098 1508 1574 0,'-44'7'82'0,"44"-7"-21"16,0 0-36-16,0 0-17 0,0 0-9 15,0 0 0-15,0 0 4 0,27-4 2 0,6-5 2 16,13-3-1-16,13-7-1 0,8-3-3 0,11-6-2 15,9-5-19-15,9 1-23 0,-6-10-40 0,16 19-43 16,-26-25-64-16,24 36-166 0,-15-6-135 0,-20-6 18 16,11 31 471-16</inkml:trace>
  <inkml:trace contextRef="#ctx1" brushRef="#br1" timeOffset="89390.0971">4945 1994 1191 0,'0'0'48'0,"0"0"1"0,0 0 3 0,-2 37-11 16,2-37 26-16,0 0-17 0,0 0-2 0,13 31-33 15,-13-31 8-15,0 0-24 0,0 0 17 0,28 22 3 16,-28-22 0-16,30 3-1 0,-30-3-3 0,41-11-3 15,-41 11-17-15,42-15 33 0,-42 15-36 0,43-22 32 16,-43 22-20-16,39-24-3 0,-39 24 2 16,26-21-3-16,-26 21 2 0,0 0 0 0,0 0 1 15,0 0 0-15,0 0 3 0,0 0 6 16,0 0 6-16,0 0 2 0,0 0-1 0,0 0-7 16,0 0-7-16,0 0-3 0,0 0 0 0,0 0 1 15,0 0 1-15,-24-16 0 0,24 16-1 0,0 0-2 16,0 0 0-16,0 0-1 0,0 0-1 15,0 0 0-15,0 0 1 0,0 0-1 0,0 0 1 16,0 0-1-16,0 0 0 0,0 0 1 0,0 0 1 16,0 0 0-16,0 0 1 0,0 0-2 0,0 0 2 15,0 0-1-15,0 0 0 0,0 0-1 0,0 0 2 16,0 0-2-16,-18-25 1 0,18 25-1 0,0 0 1 16,0 0 0-16,0 0-1 0,0 0 1 0,0 0-2 15,0 0 0-15,0 0 1 16,-23-28-1-16,23 28 1 0,0 0 0 0,0 0 1 15,0 0 0-15,0 0 1 0,0 0 0 0,0 0 1 16,0 0-1-16,0 0 0 0,0 0-1 0,0 0-1 16,0 0 0-16,0 0 0 0,0 0 0 0,0 0-1 15,-21 30 3-15,21-30-4 0,-20 39 4 0,20-39-2 16,-26 45-13-16,26-45 29 0,-31 45-24 0,17-19 26 16,14-26-10-16,-25 46-6 15,25-46 3-15,-12 40-6 0,12-40 3 0,0 32-5 0,0-32 2 16,14 28-2-16,-14-28 1 0,29 19 0 0,-29-19 1 15,42 8 0-15,-14-12-1 0,4-3 2 0,2-7 0 16,3-4 0-16,6-3 2 0,-3-7 4 16,1-4-5-16,0 1 4 0,-2-5 10 0,-6 3-27 15,1 1 27-15,-7-1-26 0,-3 5 12 16,-6 1 2-16,-4 2-4 0,-14 25 5 0,18-33-4 16,-18 33 4-16,0 0-1 0,0 0 3 0,0 0 2 15,0 0 2-15,0 0-2 0,0 0-1 0,0 0-4 16,-35 7-5-16,20 18 2 0,-4 12-4 0,-2 5-9 15,-1 4 22-15,5 0-22 0,3-4 21 0,5 0-8 16,3-1-5-16,5-6 1 0,4-2-13 0,1-6-4 16,8-1-11-16,-12-26-8 0,32 39-8 15,-32-39-15-15,50 23-19 0,-50-23-17 16,67 7-44-16,-67-7-44 0,78-23-76 0,-43 9-139 16,2-20-26-16,20 22 315 0</inkml:trace>
  <inkml:trace contextRef="#ctx1" brushRef="#br1" timeOffset="89952.5856">5970 1948 1228 0,'0'0'90'0,"0"0"-26"0,-31-16-9 15,31 16-4-15,0 0-3 0,0 0-8 0,0 0-10 16,0 0-10-16,0 0-9 0,0 0-3 0,0 0-2 16,-23 28 5-16,23-28 7 0,-6 30 4 0,6-30 0 15,-10 41-17-15,10-41 29 0,-13 45-33 16,13-45 29-16,-14 48-13 0,14-48-8 15,-14 41 3-15,14-41-6 0,-12 33 0 0,12-33-3 16,0 0 0-16,-11 26-3 0,11-26-1 0,0 0-2 16,0 0 0-16,0 0 1 0,0 0 0 0,0 0 2 15,25-14-1-15,-25 14 3 0,24-30-3 0,-24 30 3 16,31-49-3-16,-15 21-12 0,-1-2 28 0,0 2-27 16,-3 0 29-16,-1 1-15 0,-1 1-3 0,-10 26 2 15,18-43-2-15,-18 43 4 0,9-29-3 16,-9 29 2-16,0 0-1 0,0 0 0 0,0 0 1 15,0 0 0-15,0 0 0 0,0 0-1 0,0 0-2 16,0 0-1-16,0 0 1 0,0 0-1 16,0 0 3-16,0 0-2 0,9 29 2 0,-9-29-1 15,12 29 1-15,-12-29-1 0,18 24 1 0,-18-24-2 16,26 20 2-16,-26-20-1 0,30 14 1 0,-30-14-1 16,32 9 0-16,-32-9 0 0,30 0 2 15,-30 0 0-15,32-6 0 0,-32 6 3 0,32-10-1 16,-32 10 6-16,29-20-1 0,-29 20 3 0,0 0-1 15,30-38-2-15,-30 38-4 0,16-34 0 0,-16 34-5 16,10-39 2-16,-10 39-3 0,9-35 2 0,-9 35-2 16,7-32 0-16,-7 32-4 0,0 0 0 0,0 0-2 15,0 0-4-15,0 0-1 16,0 0-5-16,0 0 2 0,0 0 2 0,0 0 3 16,-5 50 3-16,-2-20 2 0,0 5-8 0,-2 0 0 15,2 2-13-15,-2-5-21 0,7 3 14 0,2-35-47 16,2 55 10-16,-2-55-39 0,14 40-37 0,-14-40-18 15,27 32-32-15,-27-32-72 0,0 0-138 0,67 10 149 16,-67-10 257-16</inkml:trace>
  <inkml:trace contextRef="#ctx1" brushRef="#br1" timeOffset="90530.72">6829 1856 1387 0,'-30'4'76'0,"30"-4"-25"0,-33 9 3 15,33-9-1-15,-27 15-12 0,27-15-14 0,-23 30-6 16,23-30-8-16,-21 48 1 0,10-18-9 16,4 5-8-16,-2 0 30 0,4 2-30 0,-2-1 31 15,3-5-19-15,1-1-9 0,-1-2 6 0,4-28-5 16,-2 50 3-16,2-50-4 0,2 38 3 0,-2-38-3 16,0 25 2-16,0-25-1 0,0 0 0 0,0 0 0 15,0 0-2-15,0 0 1 0,0 0 0 0,0 0 0 16,0 0 1-16,14-33 2 15,-8 8-4-15,4-8 4 0,1-6-6 0,1 0 5 0,1 0-4 16,-3-6-11-16,3 4 28 0,-3-8-25 16,1 3 26-16,0 0-11 0,1 0-7 0,0 8 6 15,-1 4-6-15,0 8 5 0,-11 26-4 0,17-37 2 16,-17 37-2-16,0 0 0 0,0 0 1 0,25-13-1 16,-25 13 0-16,0 0 0 0,0 0-1 0,32 32 1 15,-32-32 2-15,23 26-2 0,-23-26 3 16,21 36-3-16,-21-36 1 0,23 42-2 0,-23-42 4 15,27 42-5-15,-27-42 5 0,25 39-5 0,-25-39 4 16,19 41-3-16,-19-41 2 0,9 31-2 0,-9-31 3 16,0 32-2-16,0-32-16 0,0 0 34 0,-19 35-33 15,19-35 33-15,-27 23-14 0,27-23-2 16,-34 19 1-16,34-19-1 0,-39 13 0 0,39-13-1 16,-39 14 0-16,39-14 0 0,-40 12 0 15,40-12-1-15,-36 25 1 0,36-25-1 0,-39 40 2 16,22-12-4-16,-5 6 5 0,1 6-6 0,-2 6 6 15,-3 2-7-15,1 5 8 0,0-2-7 0,4-2 6 16,1-1-5-16,4-8 5 0,2-1-7 0,4-4 5 16,6-5-8-16,2-2-1 0,2-28-16 0,9 34-10 15,-9-34-18-15,0 0-11 0,50 17-12 16,-50-17-13-16,53-23-44 0,-30-17-59 0,28 6-131 16,2-6-153-16,-12-27 142 0,26 19 334 15</inkml:trace>
  <inkml:trace contextRef="#ctx1" brushRef="#br1" timeOffset="90702.6898">7343 1724 1416 0,'-34'21'100'15,"24"8"-44"-15,-13 0-14 0,9 14 3 0,-9-1-10 16,7 9 6-16,-7-2 5 0,3 6-32 0,-1-6 21 16,7 4-33-16,0-2 0 0,5-1 4 0,2-5-10 15,3-6 4-15,4-4-10 0,2-8-8 0,8 4-36 16,-10-31-20-16,25 46-23 0,-25-46-46 0,36 21-94 15,-36-21-281-15,26-16 16 0,6 9 320 16</inkml:trace>
  <inkml:trace contextRef="#ctx1" brushRef="#br1" timeOffset="91124.5073">7440 1830 1432 0,'-24'7'99'0,"24"-7"-72"0,0 0 7 0,0 37 16 16,0-37 9-16,0 0-2 0,9 32-12 0,-9-32-10 16,12 26-11-16,-12-26-6 0,16 30-6 0,-16-30-1 15,14 32-2-15,-14-32 3 0,11 40 12 16,-10-15-31-16,-2 0 24 0,-3 8-26 0,-5-1 10 16,-1-1 6-16,-3-1-3 0,-1 0 4 0,2-3-2 15,12-27 3-15,-22 37-4 0,22-37 0 16,0 0-4-16,0 0-1 0,0 0-1 0,0 0-2 15,0 0 2-15,0 0 0 0,0 0 2 0,29-37-2 16,-6 1 4-16,5-4-6 0,4-6 6 0,0 4 9 16,-2-4-21-16,-2 4 20 0,-1 3-21 0,-4 2 9 15,-2 5 3-15,-3 4-3 0,-18 28 3 0,26-37-3 16,-26 37 2-16,0 0-2 0,0 0 1 16,0 0 0-16,0 0 1 0,0 0 0 0,4 32-2 15,-9-4 3-15,-2 9-4 0,-2 0 2 16,2 0-9-16,3-3-16 0,6-1 12 0,3-5-31 15,11 0 19-15,-16-28-16 0,46 44-8 0,-18-33-10 16,17 7-19-16,-12-22-18 0,22 15-22 0,-16-25-25 16,25 17-22-16,-23-26-15 0,23 14-24 0,-17-8-58 15,-13-20-103-15,26 26 244 0</inkml:trace>
  <inkml:trace contextRef="#ctx1" brushRef="#br1" timeOffset="91546.9301">8347 1892 919 0,'-33'-18'307'0,"-5"-10"-152"0,38 28-31 0,-51-20-21 16,51 20-24-16,-51-8-17 0,26 11-17 0,-7 1-9 15,5 6-6-15,-1 4-6 0,0 7-1 0,1 1-6 16,4 6 1-16,0 0-6 0,7 0-1 16,4 0-6-16,6-1-15 0,6-3 24 15,0-24-26-15,13 44 25 0,-13-44-12 0,30 36-1 16,-30-36 1-16,37 24 0 0,-37-24 2 0,46 13 0 16,-21-13 0-16,0-2 0 0,0-5-1 0,-25 7 0 15,44-23 0-15,-44 23 3 0,41-35-2 0,-41 35-9 16,35-48 23-16,-21 22-25 0,0-1 20 0,-1-3-8 15,-1 4-5-15,-1-1 3 0,-11 27-2 16,16-38 1-16,-16 38-3 0,0 0 3 0,0 0-3 16,0 0-2-16,0 0-3 0,0 0-2 0,0 0 2 15,0 42-3-15,-11 6-5 0,-3 11 21 0,-2 10-18 16,-2 5 7-16,-3 5-6 0,2 4-4 0,-3 2 10 16,1-3 8-16,0-4 12 0,-4-2-6 15,0-9 9-15,-3-4-11 0,1-3 5 0,4-9-11 16,0-3-10-16,4-13 23 0,3-5-20 15,16-30 23-15,-23 31-6 0,23-31-1 0,0 0 2 16,0 0-7-16,0 0-5 0,-21-38-2 0,13 8 4 16,5-11-6-16,1-5 8 0,4-5-4 0,3-9 0 15,8-1-1-15,1-8-12 0,7-7 3 0,2-6-12 16,5-3 2-16,4-5-20 0,4 13-6 0,-8-8-38 16,15 31-93-16,-36-24-151 0,17 34-263 0,-11 14 26 15,-20-3 416-15</inkml:trace>
  <inkml:trace contextRef="#ctx1" brushRef="#br1" timeOffset="92268.8899">3603 3050 1039 0,'-27'-24'130'0,"27"24"-22"15,-35-32-25-15,35 32 7 0,-39-19-38 16,39 19-18-16,-54 0-17 0,28 3-25 0,-6 4 19 16,4 7-16-16,-4 0 22 0,3 8 6 0,-2 0-2 15,2 10 8-15,-4 0-5 0,4 8 7 16,1-3-6-16,5 9 5 0,0-2-11 0,7 2 3 16,2 0-11-16,5 0 4 0,4-4-10 0,5-5 3 15,5 0-8-15,6-6 5 0,3 5-6 0,2-5 6 16,3-2-4-16,2-1 3 0,-21-28-2 15,50 44 1-15,-23-27-2 0,-1-1 1 0,-1-3-1 16,0-6 1-16,-25-7-1 0,42 7 1 0,-42-7 1 16,32 0 2-16,-32 0 6 0,25-11 0 0,-25 11 4 15,0 0-4-15,35-39-2 0,-35 39-4 0,29-42 0 16,-13 17-4-16,0-3 4 0,-2 4-5 0,-2-1 2 16,-12 25-4-16,25-41 2 0,-25 41 0 15,18-29 1-15,-18 29-1 0,0 0 0 0,0 0 1 16,0 0-1-16,0 0-1 0,0 0-2 15,0 0-1-15,0 0 0 0,0 0 0 0,16 24-5 16,-16-24-3-16,3 37-13 0,-3-37 0 0,4 49-10 16,-4-24 0-16,8 3-11 0,-8-28-10 0,24 48-27 15,-24-48-15-15,42 37-37 0,-42-37-42 0,57 19-57 16,-29-12-197-16,0-19 10 0,25 21 318 16</inkml:trace>
  <inkml:trace contextRef="#ctx1" brushRef="#br1" timeOffset="92634.6944">4120 3401 1312 0,'-25'35'86'16,"25"-35"-50"-16,-32 27 6 0,32-27 7 0,-19 24-1 16,19-24-11-16,0 0-9 0,-9 35-16 0,9-35-3 15,0 0-3-15,19 32 0 0,-19-32 0 0,34 16 2 16,-9-13-1-16,3-3-1 0,4-1-2 0,3-5-2 15,1-2 0-15,1-1-1 0,-3-3 2 0,-3-1-1 16,-2 1 3-16,-3-2 2 0,-26 14 7 0,39-21 2 16,-39 21 5-16,20-25 1 0,-20 25 0 0,2-26-3 15,-2 26-2-15,-11-25-6 0,11 25-3 0,-25-27-4 16,25 27-3-16,-39-21 1 0,39 21-1 0,-48-5-1 16,22 7 4-16,-4 5-1 0,-2 7 1 0,2 2 2 15,0 7-5-15,-1 3 3 0,5 4-5 0,3 2 3 16,3 1-5-16,3-3 3 0,8 0-6 0,5 0 5 15,8-2-11-15,5 0-6 0,8-1-12 16,-17-27-12-16,54 40-19 0,-24-33-11 0,19 9-30 16,-13-26-33-16,29 22-49 0,-22-33-45 0,29 14-104 15,1-2-121-15,-22-24 232 0,29 24 222 16</inkml:trace>
  <inkml:trace contextRef="#ctx1" brushRef="#br1" timeOffset="93697.2193">4913 3330 1276 0,'0'0'190'0,"-32"-1"-123"0,32 1-10 0,-56 1-4 16,31 8-6-16,-9-2-9 0,6 7-3 0,-4-1-8 16,5 6-3-16,3 0-7 0,1 6-1 0,1 3-5 15,3 2 3-15,1 0-4 0,6 0 1 0,3 0-7 16,4-2 3-16,5 0-7 0,5-5 1 0,4 4-1 16,-9-27 0-16,30 42-2 0,-30-42 4 15,42 32-3-15,-42-32 2 0,52 19-2 16,-22-15 0-16,2-4 0 0,0-6-2 0,1-4 0 15,1-6-5-15,-2-3-2 0,-4-4-4 0,0-4 2 16,-5-3-2-16,2 0 4 0,-5 0-2 0,-1-1 8 16,-3-1-2-16,-2 0 6 0,-3 1-1 0,-4 1 3 15,-2 1-3-15,-5 29 4 0,2-44-2 0,-2 44 3 16,-3-28-2-16,3 28 8 0,0 0 3 16,0 0 3-16,0 0 1 0,0 0-4 0,0 0-4 15,0 0-3-15,0 0-3 0,0 0-3 0,0 0 1 16,0 0 3-16,0 0 3 0,0 0 1 0,10 35 1 15,-10-35-4-15,18 27-1 0,-18-27-3 0,21 28 0 16,-21-28-2-16,23 28 2 0,-23-28-3 16,21 28 3-16,-21-28-1 0,16 34 1 15,-16-34-1-15,15 37 2 0,-15-37-2 0,3 40 2 16,-5-15-3-16,-3 3 3 0,-2 0-2 0,-2-1 6 16,9-27 1-16,-23 46 4 0,23-46 0 0,-27 33 1 15,27-33 0-15,0 0-2 0,-28 25-1 0,28-25-3 16,0 0-4-16,0 0-1 0,0 0-3 0,9-27 0 15,-9 27 2-15,27-56-2 0,-4 15 3 0,5-6-5 16,6-2 1-16,3-2-4 0,0-1 3 16,0 3-3-16,-3 7 7 0,-2 1-6 0,-4 8 2 15,-1 1-6-15,-27 32-2 0,39-40-7 0,-39 40 0 16,0 0-3-16,24-18 4 0,-24 18 0 16,0 0 0-16,0 0-5 0,0 0-8 0,-16 34 0 15,16-34-2-15,-10 35 5 0,10-35-9 0,-4 31-15 16,4-31-22-16,16 27-2 0,-16-27 3 0,39 21 13 15,-9-12 5-15,-1-11 0 0,11 6 9 16,-3-8 14-16,10 2 11 0,-1-7 3 0,0 4-8 16,-6-7-5-16,-2 5 9 0,-8 0 7 0,-6 1 12 15,-24 6 15-15,25-14 49 0,-25 14 39 0,0 0 22 16,0 0 0-16,0 0-33 0,0 0-31 0,-37-21-8 16,37 21-2-16,-44-5-2 0,44 5-1 0,-53 4-3 15,23 3-6-15,-8 0-4 16,1 7-2-16,-4 2-5 0,4 5 1 0,2 2-6 15,3 3-1-15,4 2-7 0,5 4-2 0,5-2-5 16,5 0 1-16,8-4-4 0,5-26 1 0,7 42-4 16,-7-42 3-16,30 32-3 0,-30-32 3 0,52 18-2 15,-19-15 1-15,5-6-1 0,2-4 0 0,5-7 2 16,-5-6-3-16,1-4 2 0,-7 1-1 0,-2-5 1 16,-6-1-1-16,-3 3 2 0,-5-4-2 15,-4 0 1-15,-3 5-1 0,-4-1 0 0,-7 26 0 16,5-44 0-16,-5 44 0 0,-5-34 0 0,5 34 0 15,0 0 0-15,0 0 0 0,0 0 0 0,-27-12 0 16,27 12-4-16,-23 30-2 0,9-2-1 0,-6 11 4 16,1 9-3-16,-4 8 6 0,2 7-4 15,-1 6 5-15,3 5-6 0,0 3-6 0,1 3 16 16,0 3-20-16,2-4 17 0,4-4 0 16,-1-6-8-16,5-5 12 0,0-10-4 0,3-5 4 15,2-6-5-15,1-8 3 0,2-10-4 0,0-25 2 16,0 0 2-16,0 24 3 0,0-24 0 0,0 0-1 15,0 0-4-15,-2-31-1 0,-2 6-1 0,-1-10-1 16,0-9 3-16,1-7-5 0,3 5 5 0,1-3-5 16,1-4 4-16,1-2-7 0,2-5 6 15,1-3 4-15,4-2-19 0,1 1 15 0,5 6-17 16,1 7 6-16,-1 9 5 0,1 10-6 16,2 7-1-16,-18 25-12 0,34-38-9 0,-34 38-12 15,42-30-17-15,-42 30-35 0,53-23-55 0,-42-4-96 16,33 15-234-16,-10 3-46 0,-7-15 250 0</inkml:trace>
  <inkml:trace contextRef="#ctx1" brushRef="#br1" timeOffset="93900.4158">6374 3290 1451 0,'-37'-5'299'16,"37"5"-228"-16,-35 10-18 0,35-10 0 0,-30 16-13 15,30-16-6-15,-36 28-12 0,36-28-2 16,-34 41-16-16,20-15-4 0,2 1 0 0,0 1 0 15,4 2 0-15,1 0 0 0,4 0 0 16,-1-4 0-16,4 2-9 0,0-3-10 0,0-25-17 16,13 42-4-16,-13-42-13 0,23 30 1 0,-23-30-11 15,32 14-10-15,-8-5-17 0,-24-9-18 0,32-9-37 16,-30-21-51-16,28 20-68 0,-30 10-222 0,21-69 74 16,8 46 412-16</inkml:trace>
  <inkml:trace contextRef="#ctx1" brushRef="#br1" timeOffset="94353.4973">6387 2862 1475 0,'-46'-11'241'16,"46"11"-147"-16,0 0-43 0,0 0-21 0,0 0-19 15,0 0-8-15,0 0-5 0,-4 32-1 0,4-32-9 16,25 19-8-16,-25-19-18 0,44 25-14 0,-10-4-9 16,-9-15-33-16,21 15 1 0,-14-18-31 15,22 22-14-15,-15-22-29 0,23 19-41 0,-17-14-40 16,1-1-75-16,3 16 54 0,-20-12 217 0,-1 3 52 15,0 9 96-15,-28-23 163 0,0 0 41 0,30 37-51 16,-30-37-14-16,0 0-38 0,-24 9-39 0,24-9-41 16,0 0-32-16,-27 19-23 0,27-19-20 0,-39 4-7 15,39-4-10-15,-42 5-2 0,42-5-5 16,-45 10 2-16,17 1-2 0,1 7 2 16,-4 1-2-16,0 4 3 0,0 3-5 0,0 6 5 15,7-2-10-15,-1 5-11 0,4-5 0 0,5 3 0 16,3-6 0-16,13-27 0 0,-9 42 0 0,9-42 0 15,11 27 0-15,-11-27 0 0,32 14 0 0,-32-14 0 16,53-4 0-16,-18-5 0 0,6-10 0 0,3-6 0 16,1-3 0-16,-5-4 0 0,-1-3 0 15,-5 2 0-15,-6-2 0 0,-3 1 0 0,-5 4 0 16,-3 5 0-16,-17 25 0 0,18-33 0 0,-18 33 0 16,0 0 0-16,0 0 0 0,0 0 0 0,0 0 0 15,0 0 0-15,-30 19 0 0,30-19 0 16,-41 51 0-16,22-15 0 0,1 1 0 0,2 1 0 15,9 1 0-15,-2-7 0 0,13 5-44 0,-4-37-61 16,21 69-134-16,-21-69-415 0,11 40 38 16,-11-40 228-16</inkml:trace>
  <inkml:trace contextRef="#ctx1" brushRef="#br1" timeOffset="96965.8589">11039 7929 748 0,'0'0'130'16,"7"-33"-29"-16,-7 33-5 0,0 0-9 0,0 0-5 15,11-34-15-15,-11 34-18 0,0 0-11 0,0 0-13 16,28-19-4-16,-28 19-5 16,32-13-3-16,-32 13-5 0,43-7 0 0,-19 6-2 15,3-1 2-15,3 4 2 0,0-1 0 0,4 6 4 16,-4-3-2-16,2 5-1 0,-2-2-3 0,2 2-1 16,-2 1-3-16,2 2 1 0,-2 1-4 0,2-3 1 15,-2 3-1-15,-2-3-1 0,2-3-1 0,-3 4 2 16,-2 1-1-16,-25-12 1 0,44 20 0 0,-44-20 2 15,44 21-2-15,-44-21 2 0,43 23-2 16,-43-23-1-16,41 21 0 0,-41-21 1 0,37 21 1 16,-37-21 7-16,35 19 1 0,-35-19 1 0,32 20-1 15,-32-20-1-15,25 17-3 0,-25-17 2 16,0 0-3-16,30 32 1 0,-30-32-3 0,0 0 0 16,21 28-1-16,-21-28 0 0,14 25-2 0,-14-25 3 15,7 26-2-15,-7-26 4 0,6 25-2 16,-6-25 5-16,5 28-3 0,-5-28 1 0,4 26-4 15,-4-26 0-15,1 29-3 0,-1-29 4 0,4 28-3 16,-4-28 1-16,3 26-1 0,-3-26 1 0,0 27-1 16,0-27 1-16,2 30 0 0,-2-30-16 0,-3 33 33 15,3-33-33-15,-11 41 31 0,11-41-13 0,-12 37-4 16,12-37 4-16,-18 38-2 0,18-38 3 0,-20 41-2 16,20-41 2-16,-21 40-3 0,21-40 2 15,-23 44-4-15,23-44 5 0,-23 37-1 0,23-37 3 16,-23 28-1-16,23-28 4 0,-18 27-3 15,18-27 2-15,0 0-2 0,-21 28 2 0,21-28-3 16,0 0 0-16,0 0-2 0,-23 26-1 0,23-26-2 16,0 0 1-16,-19 25-2 0,19-25 2 0,-23 25-2 15,23-25 2-15,-29 33-2 0,29-33 4 0,-35 35-5 16,35-35 5-16,-41 41 2 0,41-41 5 16,-42 42 2-16,42-42 5 0,-39 46-3 0,39-46-1 15,-39 48-1-15,39-48-3 0,-32 45-3 0,32-45-1 16,-25 39-4-16,25-39 1 0,-21 39-3 0,21-39 3 15,-16 37-3-15,16-37 2 0,-11 37-2 0,11-37-13 16,-10 37 27-16,10-37-26 0,-11 40 25 16,11-40-9-16,-9 43-4 0,9-43 2 15,-14 47-3-15,3-20 3 0,3 1-4 0,-3 2 8 16,0 1-6-16,1-2 3 0,-5 4-2 0,3-3 3 16,-2 0-3-16,1 2 7 0,-1-2-3 0,4-2 3 15,1-2-4-15,2-1 2 0,7-25-4 0,-7 44 3 16,7-44-3-16,1 40 2 0,-1-40-4 0,9 37 2 15,-9-37-1-15,13 39 1 0,-13-39-1 0,14 37 1 16,-14-37-2-16,16 34 3 0,-16-34-4 16,18 35 3-16,-18-35-3 0,17 39 4 0,-17-39-2 15,18 37 1-15,-18-37-1 0,21 33-13 0,-21-33 11 16,27 28-10-16,-27-28 25 0,30 21-12 0,-30-21 14 16,35 13-15-16,-35-13 0 0,37 7-1 0,-37-7 1 15,41 3 1-15,-41-3-1 0,44 0 1 16,-44 0-1-16,45 0 1 0,-45 0-1 0,44 5 1 15,-19-1 1-15,1 3 1 0,1 0-2 16,-2 4-1-16,-25-11 1 0,46 17-1 0,-46-17 0 16,37 14 1-16,-37-14-3 0,32 11 3 0,-32-11-1 15,26 12 0-15,-26-12 1 0,0 0-1 0,32 14 0 16,-32-14-1-16,0 0 1 0,0 0-1 0,29 13 1 16,-29-13-1-16,0 0 1 0,0 0 0 0,0 0 0 15,0 0 1-15,0 0 0 0,0 0 0 16,0 0 1-16,0 0-1 0,0 0 1 0,0 0 1 15,0 0-2-15,0 0 2 0,0 0-1 0,0 0-1 16,0 0-1-16,0 0-1 0,0 0 0 0,0 0 1 16,-27 14 0-16,27-14 0 0,0 0-1 0,-32 28 1 15,32-28 0-15,-28 25 1 0,28-25 0 16,-37 31 0 0,37-31-3-16,-41 37 4 0,41-37-4 15,-43 39 3-15,43-39-2 0,-40 42 2 0,40-42-4 16,-45 37 3-16,45-37-2 0,-37 39 1 15,37-39 0-15,-26 37 2 0,26-37-1 0,-27 42 2 16,27-42-3-16,-23 37 2 0,23-37-3 0,-21 41 3 16,21-41-2-16,-20 39 3 0,20-39-3 0,-17 38 2 15,17-38-2-15,-20 43 1 0,20-43-1 0,-19 45 2 16,8-20-2-16,-1 1 3 0,1 1-3 16,0-3-4-16,1 1 23 0,10-25-24 0,-16 42 24 15,16-42-16-15,-11 48-3 0,11-48 4 0,-5 40-3 16,5-40 3-16,-2 43-3 0,2-43 3 0,0 42-2 15,0-42 1-15,9 41-3 0,-9-41 3 0,14 45-4 16,-14-45 3-16,13 48-1 0,-6-23 2 0,-2 1-2 16,0 2 1-16,1 2-3 0,-1 2 3 15,0-1-3-15,2-2 4 0,-1-1-3 16,-3-4 2-16,-3-24-3 0,9 46 4 0,-9-46-3 16,16 43 2-16,-16-43-2 0,19 40 1 0,-19-40-2 15,25 34 3-15,-25-34-2 0,27 28 1 0,-27-28 0 16,30 31 1-16,-30-31-3 0,32 41-10 0,-32-41 11 15,33 40-9-15,-33-40 21 0,31 36-7 0,-31-36 8 16,31 45-11-16,-31-45 0 0,32 46 1 0,-32-46-1 16,30 42 0-16,-30-42-2 0,27 37 2 15,-27-37-2-15,28 39 3 0,-28-39-4 0,30 41 2 16,-30-41-1-16,29 44 2 0,-29-44-2 16,21 47 2-16,-12-20-2 0,-2 6 4 0,-2 4-5 15,2 2 4-15,-1 3-5 0,-3-5 5 0,1 2-5 16,-1 7 5-16,1-2-4 0,-1 5 4 0,-1 0-5 15,-2 4-8-15,0-2 20 0,-2 0-20 16,-1-1 20-16,-3-5-5 0,1 0-8 0,-4-1 7 16,0 0-5-16,-1-2 4 0,-3 2-2 0,1-2 3 15,-2 6-5-15,-2 1 6 0,0 0-7 0,-3 4 7 16,-1 2-6-16,-1-2 5 0,0 5-5 0,-1-4-7 16,-4 1 18-16,1 3-16 0,-2-5 16 0,-1 5-5 15,0-3-4-15,-6-10 0 0,0-1 0 0,1-5 0 16,-1-4 0-16,0-8 0 15,3-4-5-15,-1-11-16 0,5-3-25 0,-7-13-25 16,34 4-68-16,-67-28-123 0,32 9-343 0,3-11 29 16,-2-16 255-16</inkml:trace>
  <inkml:trace contextRef="#ctx1" brushRef="#br1" timeOffset="97731.4627">12470 10192 1519 0,'0'0'69'0,"0"0"-39"0,0 0-9 15,0 0-1-15,27-35 0 0,-27 35 5 0,39-34-8 16,-39 34-2-16,48-31-5 0,-48 31-2 0,51-28-7 16,-24 15 1-16,-3 6-3 0,1 2 2 0,-25 5-1 15,43-2 1-15,-43 2-1 0,33 7 1 0,-33-7 0 16,30 20 0-16,-30-20 3 0,22 28 0 15,-22-28 4-15,12 40-1 0,-12-15 4 0,-5 1-3 16,-2 4 4-16,-8 2-7 0,1-2-10 16,-10 3 27-16,0-1-26 0,-6 5 30 0,-5 2-10 0,-2 1-4 15,0 3 8-15,-2-5-5 0,3 3 9 16,1-2-6-16,1-6 3 0,4 2-8 0,3-7 1 16,27-28-8-16,-37 41-2 0,37-41-3 0,0 0-1 15,-10 28-3-15,10-28 2 0,0 0 0 16,26 9-1-16,-26-9 2 0,48-12-1 0,-13-2-1 15,8-6-4-15,7-3-5 0,4-8-12 0,10-1-10 16,0-7-16-16,7 9-23 0,-15-14-37 0,14 25-29 16,-30-27-56-16,29 34-63 0,-33-17-121 0,1-2-98 15,13 24 210-15</inkml:trace>
  <inkml:trace contextRef="#ctx1" brushRef="#br1" timeOffset="98278.3664">13230 10377 1405 0,'0'0'95'0,"0"0"-37"16,0 0 2-16,-27 12 0 0,27-12-9 0,0 0-20 15,0 0-12-15,0 0-8 0,0 0-1 16,-28 25-1-16,28-25 4 0,-23 37 1 0,11-11 8 16,-6 6-3-16,2 3 4 0,-3-1-5 0,1-1 1 15,0-4-6-15,2 4 3 0,4-8-8 0,12-25 0 16,-18 35-4-16,18-35-2 0,0 0-3 15,0 0-2-15,0 0 1 0,0 0 0 0,0 0 3 16,0 0 0-16,30-18 2 0,-30 18-3 0,36-44 2 16,-15 13-2-16,0 1 1 0,0-6-3 15,1 5 4-15,-3-5-5 0,-1 1 5 0,-2 2-4 16,-6 3 5-16,-1 2-4 0,-2 1 4 0,-7 27-4 16,6-30-11-16,-6 30 13 0,0 0-13 0,0 0 15 15,0 0 1-15,0 0 1 0,0 0 13 0,0 0-14 16,0 0 11-16,-7 30-15 0,7-30 1 0,-4 41 3 15,4-41-3-15,0 31 4 0,0-31-5 16,9 29 1-16,-9-29-2 0,21 24 1 0,-21-24 0 16,30 13 1-16,-30-13 1 0,41 3-1 15,-41-3 2-15,46-3 0 0,-19-1 1 0,-3-1-1 16,3-2 1-16,-2-2-4 0,-25 9 0 0,44-16 0 16,-44 16 0-16,35-14 0 0,-35 14 0 0,0 0 0 15,27-14 0-15,-27 14 0 0,0 0 0 0,0 0 0 16,0 0 0-16,0 0 0 0,0 0 0 15,0 0 0-15,0 0 0 0,0 0 0 0,18 33 0 16,-18-33 0-16,14 39 0 0,-9-12 0 0,2 1 0 16,-3 0 0-16,-1 2 0 0,-3 0 0 0,2-2 0 15,-2 0 0-15,2 0 0 0,-2-28 0 0,7 48-48 16,-7-48-29-16,21 35-62 0,-21-35-109 16,34-7-357-16,-34 7 17 0,46-19 247 0</inkml:trace>
  <inkml:trace contextRef="#ctx1" brushRef="#br1" timeOffset="98419.0074">14195 10684 1939 0,'0'0'69'0,"-42"21"-47"0,42-21-5 0,-27 3-17 16,27-3 0-16,0 0 0 0,-25-12-4 16,25 12-28-16,0 0-29 0,0 0-70 0,-30-46-140 15,30 46-357-15,6-25 29 0,-6 25 279 0</inkml:trace>
  <inkml:trace contextRef="#ctx1" brushRef="#br1" timeOffset="103435.5116">11411 6383 895 0,'0'0'139'0,"0"0"-92"0,27 12-2 16,-27-12-3-16,0 0 4 0,0 0-8 0,42 7-11 15,-42-7-9-15,50 0-3 0,-17-4-3 0,8 1-3 16,7-8 2-16,9 3 1 0,5-10 6 0,10 6-1 15,4-9 3-15,9 3-1 0,4-7 5 0,7 4 0 16,1-5 5-16,2 1-10 16,-3-3 10-16,5 0-1 0,-4-6 11 0,10 6-6 15,-3-5-3-15,2 8-14 0,-7-3-6 0,-5 5-3 16,-9 5-3-16,-5 4-5 0,-4 5 0 0,-7 6 0 16,-5 5 2-16,-4 1 0 0,-10 4-4 0,-6 2-2 15,-7 3-3-15,-7-1 0 0,-30-11 2 0,43 26 4 16,-43-26-1-16,0 0 2 0,32 23 0 0,-32-23 2 15,0 0 1-15,0 0 2 0,0 0 3 16,0 0 2-16,0 0 6 0,0 0-2 0,0 0-3 16,0 0-5-16,3-35-2 0,-3 35-5 0,-10-42 4 15,10 42-4-15,-16-44 4 0,16 44-3 0,-29-34 2 16,29 34-1-16,-42-32 1 0,17 18-2 16,-5 4 2-16,0 1-3 0,-6 0 3 0,-2 2-2 15,-5 2 1-15,-1 1-1 0,-4 3 2 0,-2-1 0 16,-3 0 5-16,0 2 3 0,-4-2 3 15,6 4 3-15,0-4-1 0,3 2 0 0,4-5 1 16,8 2 2-16,6-6-19 0,30 9 16 0,-32-7-21 16,32 7 13-16,0 0-2 0,0 0-2 0,0 0-4 15,0 0 0-15,0 0 1 0,0 0-1 0,48 3 20 16,-9 1-18-16,11 5 16 0,6-1-14 0,6-1-1 16,2 2 1-16,5-2 1 0,2 0 1 15,3-1 1-15,2 2-1 0,1-1-1 0,-1 0 0 16,-4 4-3-16,-3-4 2 0,-5 0-2 15,-7-2 1-15,-6 6-3 0,-7 1 2 0,-6 4-1 16,-12 2 2-16,-26-18-2 0,27 38 4 0,-29-11-3 16,-7 6 5-16,-14 6-6 0,-11 12 5 0,-15 2-7 15,-13 2 7-15,-12 3-6 0,-10-2 6 0,-2 0-8 16,-3-3 6-16,2-2-6 0,6-5 4 16,6-5-11-16,10-8-11 0,10-3 16 0,9-11-36 15,16 1 11-15,5-18-58 0,25-2-87 0,0 0-178 16,0 0-242-16,0 0 55 0,28-50 476 0</inkml:trace>
  <inkml:trace contextRef="#ctx1" brushRef="#br1" timeOffset="107468.2385">14805 5009 913 0,'0'0'186'0,"0"0"-162"0,0 0-16 0,-27 16 5 15,27-16 10-15,-20 31 10 0,20-31 1 16,-30 57-5-16,11-18-15 0,-1 8-2 0,-4 8-9 16,-3 6 11-16,-1 1-3 0,1 8 13 0,-1-3-10 15,3 6 7-15,4-3 4 0,5-3-31 0,5-5 25 16,6-6-30-16,5-5 7 0,3-9-8 15,13-1-37-15,-3-17-38 0,20 8-75 0,-33-32-79 16,50 4-207-16,5 4 52 0,-25-36 393 0</inkml:trace>
  <inkml:trace contextRef="#ctx1" brushRef="#br1" timeOffset="107796.3019">15355 5157 1055 0,'0'0'22'16,"-28"-9"-21"-16,28 9 6 0,-37 30 17 0,19-2 19 16,-10-1 15-16,8 18 12 0,-10-8-13 0,9 16 1 15,-7-7-15-15,8 10 4 0,-5-3-6 0,13 9 9 16,-4-4 10-16,9 7-34 0,0-7 14 16,9 2-33-16,3-12 3 0,7-4 3 0,4-11-7 15,11-6 2-15,6-12-7 0,6-9 1 0,11-12 0 16,3-8-1-16,7-14 4 0,4-9-4 15,-4-10 11-15,2-6 8 0,-9-9-25 0,-5-3 23 16,-5 0-28-16,-10-2 7 0,-4 2 10 0,-10 1-9 16,-6 3 6-16,-12 4-10 0,-4 8 1 0,-11 1-17 15,-4 11-8-15,-10-3-24 0,3 15-15 16,-16-6-17-16,11 18 1 0,-14-10-3 0,17 27-13 16,-15-11-13-16,42 7-18 0,-52 28-20 0,40-3-42 15,7 13-119-15,5-38-28 0,0 59 335 0</inkml:trace>
  <inkml:trace contextRef="#ctx1" brushRef="#br1" timeOffset="108358.7974">16315 5410 1407 0,'-26'-7'69'0,"26"7"-26"15,-27-3 5-15,27 3-1 0,-25 2-3 16,25-2-7-16,-32 14-8 0,32-14-6 0,-35 37-1 16,16-9-8-16,1 7 4 0,-2 4-7 0,4 5 10 15,-3 0-3-15,5 0-10 0,-2-4 28 0,3-1-34 16,5-7 23-16,0-6-13 0,8-26-7 0,-1 30 3 16,1-30-7-16,0 0-1 0,0 0 0 15,28 6 1-15,-28-6 2 0,34-25-3 0,-34 25 4 16,46-42-4-16,-23 12-14 0,2-2 26 15,-1-5-27-15,1-2 26 0,0-1-8 0,-2-1-4 16,-2 2 4-16,0 4-5 0,-3 2 5 0,0 1-4 16,-4 6 3-16,-14 26-3 0,21-39 2 0,-21 39-1 15,0 0 1-15,0 0 0 0,0 0 1 0,0 0 1 16,0 0 0-16,0 0-1 0,0 0 0 0,0 0 0 16,0 0-1-16,-3 42 3 0,3-42-1 15,-7 48 4-15,1-22-3 0,6-26 3 0,-5 41-5 16,5-41 1-16,4 26-4 0,-4-26 2 0,0 0-1 15,24 18 0-15,-24-18 1 0,30-4-1 16,-30 4 1-16,45-21 0 0,-17 2 1 0,2-4-3 16,2-4 4-16,4-1-4 0,-5 2 3 0,-1-1-2 15,-1 6 1-15,-3 2-2 0,-26 19 2 0,41-21-2 16,-41 21 1-16,0 0 0 0,0 0 0 16,27 14 1-16,-27-14-1 0,-2 42 2 0,-2-3-4 15,-3 3 5-15,-7 7-5 0,-4 4 5 0,-1 2-5 16,-1-4-8-16,5 2 20 0,-1-6-26 0,7-4 15 15,0-10-18-15,7-1-17 0,2-32-7 0,11 37-16 16,-11-37-24-16,33 14-29 0,-33-14-55 0,64-21-113 16,-30-7-241-16,10-17 12 0,14 12 341 15</inkml:trace>
  <inkml:trace contextRef="#ctx1" brushRef="#br1" timeOffset="108546.2931">17658 4690 1689 0,'-13'37'90'0,"-27"7"-66"0,-3 9-29 16,1 7 31-16,-3 7-19 0,-3-2 10 0,1 11 12 15,-3-1-14-15,4 1 7 0,0 0-16 0,9-7 2 16,5-4-12-16,5-4 6 0,6-1-11 16,5-9 1-16,9 2-4 0,2-11-36 0,12 1 6 15,-2-19-59-15,20 13-37 0,-25-37-84 0,49 11-340 16,-15-1 56-16,0-20 229 0</inkml:trace>
  <inkml:trace contextRef="#ctx1" brushRef="#br1" timeOffset="108874.4236">17828 5192 1609 0,'-29'-11'56'0,"29"11"-24"15,-55-3 9-15,27 10 7 0,-7 0-7 16,3 11-7-16,-5-1-10 0,3 11 4 0,0-1-9 15,4 3 2-15,0 3-4 0,7-3 0 16,4 0-6-16,4-2-1 0,8-5-7 0,7-23 0 16,6 48-4-16,-6-48 2 0,32 35-3 0,-8-21 4 15,6-2-3-15,4-3 2 0,7-2-1 0,5 0 1 16,3-3-2-16,1 1 2 0,-6-1-2 0,-5-1 1 16,-7 1-1-16,-5 6 2 0,-27-10 1 15,32 27 2-15,-32-27 1 0,12 35-11 0,-10-7 8 16,-8 2-9-16,-2 5 20 0,-10 4-9 0,-7 0 9 15,-3 0-10-15,-6-3-3 0,0 1 0 0,1-7-1 16,-3 0-1-16,8-5-8 0,3-7-5 0,25-18-16 16,-28 19-18-16,28-19-44 0,0 0-86 0,0 0-307 15,0 0-107-15,18-35 34 0</inkml:trace>
  <inkml:trace contextRef="#ctx1" brushRef="#br2" timeOffset="119925.555">11138 14076 754 0,'0'0'57'16,"0"0"-20"-16,0 0-11 0,25-21 4 15,-25 21 12-15,0 0-15 0,29-34 2 0,-29 34-20 16,26-26-7-16,-26 26 0 0,25-27-2 0,-25 27-1 15,28-24 0-15,-28 24 0 0,32-29 0 0,-32 29-12 16,37-26 12-16,-37 26-11 0,38-32 10 0,-38 32 3 16,40-42-2-16,-40 42 2 0,45-42-2 0,-45 42 4 15,46-43 2-15,-46 43 11 0,46-37 0 16,-46 37 5-16,40-38-5 0,-40 38-5 16,38-27-1-16,-38 27-2 0,35-23-2 0,-35 23 2 15,37-22-6-15,-37 22 3 0,41-18-5 0,-41 18 2 16,44-19-2-16,-44 19 1 0,50-18 0 0,-50 18 0 15,49-18-2-15,-22 8 2 0,-1 4-1 0,1-2 4 16,3 1 1-16,-2 0 1 0,1 1 1 0,1 3 2 16,-2-1 0-16,2-1 6 0,2 3 3 15,-5-3 0-15,5 3-2 0,-6 2-5 0,4 0-6 16,-5 0-3-16,4 0 1 0,-3 2-1 0,1-2 0 16,1 2 0-16,0-1-2 0,2 1 1 0,1 2 0 15,-1-1-1-15,0-1 0 0,3 2-3 16,-2-1 4-16,4-1-3 0,2 1 1 0,-3-1 1 15,5 2-1-15,0-3 2 0,0 1 0 0,1-2 3 16,3 2 4-16,-2-2 3 0,3 0 5 16,-2 0-1-16,6 0-1 0,-5 0-2 0,3 2-3 15,-5-4 0-15,3 4 0 0,-3-1 0 0,3 1-1 16,-2 2-2-16,3 1 0 0,-3 0-3 0,-1 2 0 16,5-1-6-16,-2 2 1 0,4-1-2 0,-2-1 1 15,0-1 5-15,0 0-1 0,0 1 0 0,2 1-1 16,-2-2 0-16,0 0 1 0,2-3 0 15,-2 1 0-15,0-3 2 0,0 4 0 0,-2-8 6 16,1 4 5-16,-1-3 2 0,0 1 1 16,-3-3-1-16,1 0-5 0,1-4-2 0,1 2-2 15,-3-4 2-15,1 2-4 0,-3-5 5 0,0 4-5 16,2-4 2-16,-2-4-5 0,0-1 2 0,0-2-3 16,2 1 2-16,-2-3-5 0,-2 0 4 0,2 0-4 15,-6-1 4-15,-1-1-2 0,-3 0 2 16,-1-1-3-16,-1-2 3 0,-3 0-5 0,-1 1 6 15,-5-4-6-15,-2 1 7 0,0 1 15 0,-5 1-35 16,-1 2 35-16,-3-2-33 0,-3 1 13 0,-1 1 5 16,-1-1-4-16,-2 27 5 0,2-42-1 0,-2 42 4 15,2-40-3-15,-2 40 2 0,-2-29-4 0,2 29 0 16,0 0-3-16,2-28 0 0,-2 28-1 0,0 0 2 16,0 0 0-16,0 0 0 0,0 0 0 15,0 0-1-15,0 0 1 0,0 0-1 0,0 0-3 16,0 0 2-16,0 0-1 0,0 0-1 0,0 0 3 15,0 0-1-15,0 0 1 0,0 0 0 0,0 0 2 16,-14 34-2-16,14-34 1 0,0 0-1 0,-6 37 0 16,6-37-2-16,0 30 3 0,0-30-2 0,4 35 2 15,-4-35-3-15,7 40 3 0,-7-40-4 16,10 46 4-16,-10-46-4 0,18 44 4 16,-18-44 16-16,23 43-36 0,-23-43 35 0,27 42-35 15,-27-42 16-15,28 37 5 0,-28-37-7 0,34 31 4 16,-34-31-4-16,42 27 2 0,-42-27 3 0,46 28 1 15,-46-28-2-15,50 25 3 0,-24-13-4 0,1-1 2 16,3 4-1-16,-2-4 2 0,4 1-1 0,0-3 0 16,2 0 0-16,1-4 0 0,-1 2-2 15,3-3 2-15,0 1 0 0,2-5-2 0,0-5 3 16,2 1-1-16,0-3-1 0,1 2 1 0,3-4 0 16,2-3-1-16,-2 0 2 0,1-1-2 0,0-4 3 15,2 4-4-15,-1-3 4 0,1 2-3 16,-2 2 3-16,0-2-3 0,0 0 2 0,-1 3-3 15,1 1 2-15,-4 1-2 0,1 2 2 0,-3 2-1 16,-1-1 0-16,-1 1 1 0,1 0 0 16,-2-2 1-16,2 3 0 0,0-3-3 0,0 2 3 15,0-2-4-15,1 0 3 0,3 0-1 0,-2 0 1 16,-1 0 20-16,1-2-19 0,0 2 19 0,-1-2-19 16,1 2-1-16,2 0-17 0,-1-4 16 0,-1 4-15 15,0-2 15-15,1 1 3 0,-1-1-2 0,-2 2 1 16,-2 0 0-16,0 3-1 0,-3 1 0 15,0 3-1-15,-3 0 1 0,1 3 1 0,-2 1-1 16,1-1 0-16,-1 1 1 0,-2 3-2 16,0 0 2-16,2-2 0 0,1 4 1 0,-1-2-2 15,2 0 2-15,-4 0 15 0,2-2-17 0,0 2 18 16,4 0-17-16,-2-1 1 0,1-1-22 0,1-1 21 16,1-1-21-16,3 1 19 0,0-1 3 0,1 2-2 15,-1-1 2-15,1-1-2 0,-2 1 1 16,-2 1 0-16,1 2 1 0,1-1-1 0,-4 1 0 15,3 0-2-15,-6 3 2 0,2 3 0 0,0-1 0 16,-4 2 0-16,0 2 1 0,3 5 0 0,-5 2 3 16,1 5-3-16,-3 4 3 0,-2 3-9 0,-1 5 6 15,2 4-6-15,-4 1 7 0,-1 0-6 0,-4-2 7 16,-3-1-10-16,0-2-9 0,3 6-13 16,-4-4 8-16,5 4-16 0,-8-9-1 15,9 11-50-15,-16-48-67 0,23 61-176 0,-11-27-161 16,-12-34 109-16,27 49 382 0</inkml:trace>
  <inkml:trace contextRef="#ctx1" brushRef="#br2" timeOffset="120066.1258">19480 14005 734 0,'-41'32'-317'0,"4"-50"-71"16,37 18 360-16</inkml:trace>
  <inkml:trace contextRef="#ctx1" brushRef="#br2" timeOffset="120909.8807">14785 11284 1127 0,'-25'12'149'0,"25"-12"-91"15,0 0-22-15,0 0-20 0,-7-24 5 0,7 24-9 16,28-32 22-16,-10 7-26 0,14 4 23 0,-5-9-16 16,12 2 12-16,-2-7 1 0,7 5-9 0,-1-3 4 15,3 3-4-15,-6 0 6 0,1 5-8 0,-5 4 1 16,-5 7-7-16,-4 5-3 0,-27 9-3 0,35-2-2 15,-35 2 4-15,0 0 0 0,27 39 2 16,-22-9 0-16,-3 9 3 0,-7 5-7 0,-6 7 5 16,-3 5 8-16,-7 4-28 0,-4 2 25 0,-3-2-26 15,-6-4 7-15,2-2-2 0,4-1-10 0,1-9-4 16,9 2-31-16,-5-16-13 0,22 11-50 16,1-41-65-16,0 44-158 0,0-44-170 0,21 30 46 15,11-4 440-15</inkml:trace>
  <inkml:trace contextRef="#ctx1" brushRef="#br2" timeOffset="121081.8158">15290 12129 1544 0,'-57'73'302'16,"0"-49"-282"-16,13-1-6 0,16-10-5 0,28-13 1 15,0 0-5-15,0 0-10 16,0 0-13-16,0 0-22 0,0 0-43 0,-4-39-74 15,49 34-226-15,-19-31-199 0,11-6 45 0,13 17 439 16</inkml:trace>
  <inkml:trace contextRef="#ctx1" brushRef="#br2" timeOffset="128266.1621">11902 14692 1063 0,'0'0'131'0,"0"0"-48"0,0 0-24 0,0 0-22 16,0 0-8-16,0 0-4 0,5 30 1 0,-5-30-4 15,-7 42 3-15,-2-15-9 0,4 3 0 0,-4 1 14 16,2 3-36-16,0-1 31 0,0 2-35 0,1 1 7 16,1 2 6-16,3 3-7 0,2-1 2 0,2 3-15 15,-2-5-4-15,7 3-30 0,-7-11-21 16,16 12-56-16,-16-42-57 0,23 53-148 0,0-19-115 16,-23-34 139-16,43 38 309 0</inkml:trace>
  <inkml:trace contextRef="#ctx1" brushRef="#br2" timeOffset="128657.2193">12458 14963 816 0,'-25'2'88'0,"25"-2"-72"16,-46 9 10-16,46-9 14 0,-48 12 18 0,48-12 8 15,-51 21 0-15,26 0-2 0,-9-8-4 16,8 11-1-16,-10-6-8 0,12 8-1 0,-8-4-6 15,12 6 3-15,-5-9-7 0,25-19 0 0,-30 39-12 16,30-39-6-16,0 0-15 0,-7 28-2 0,7-28-6 16,0 0 1-16,36-3 2 0,-36 3-2 0,49-16 3 15,-15 0-3-15,5-5 3 0,2-6-4 0,3 1 4 16,-3-2-4-16,-1-4 3 0,-1 7-3 0,-3-1 3 16,-3 0-5-16,-2 3 5 0,-7 1-6 0,-24 22 4 15,37-29-1-15,-37 29 0 0,0 0 0 0,0 0 5 16,0 0-1-16,0 0-3 0,0 0 3 0,0 0-6 15,0 0 3-15,-5 45-2 0,-9-16 4 0,-2 6-3 16,-2 2 4-16,1 3-5 0,-1 1 7 16,0-3-9-16,2-1 8 0,4-3-8 0,1-4 5 15,8-4-7-15,3-26-10 0,1 34-17 0,-1-34-16 16,0 0-21-16,34 0-11 0,-6 0-14 0,-8-27-23 16,21 13-20-16,-15-23-34 0,22 6-58 0,-5 1-83 15,-10-23-40-15,27 26 323 0</inkml:trace>
  <inkml:trace contextRef="#ctx1" brushRef="#br2" timeOffset="128986.1242">12979 14918 765 0,'-8'42'123'16,"8"-42"-9"-16,-35 40-29 0,10-20-3 0,13 10-19 15,12-30-17-15,-36 56 3 0,15-31-12 0,9 3 10 16,12-28-13-16,-30 51-9 0,30-51-1 16,-16 40 3-16,16-40-5 0,-6 25 0 0,6-25-13 15,0 0-4-15,0 0-4 0,0 0 2 0,0 0 0 16,36 12 1-16,-36-12 4 0,26-12 0 0,-26 12 4 15,34-26-5-15,-34 26 1 0,37-39-3 0,-37 39 3 16,36-44-3-16,-36 44 2 0,30-35-4 16,-30 35 3-16,23-32-2 0,-23 32 5 0,18-27-6 15,-18 27 3-15,0 0-4 0,0 0-2 0,0 0 0 16,0 0-2-16,0 0 0 0,0 0 1 0,0 0 1 16,0 0-2-16,0 0 3 0,26 4 0 0,-26-4 0 15,9 26 0-15,-9-26 0 0,11 32-11 0,-11-32-2 16,14 35-10-16,-14-35-7 0,16 36-8 0,-16-36-4 15,21 37-15-15,-21-37-9 0,23 37-22 16,-23-37-16-16,25 28-14 0,-25-28-8 16,33 7-13-16,-33-7-16 0,38-20-79 0,-5 22-93 15,-22-39 193-15</inkml:trace>
  <inkml:trace contextRef="#ctx1" brushRef="#br2" timeOffset="129345.8589">13460 15004 835 0,'0'0'161'0,"-28"-4"-67"0,28 4-15 15,-37 0-8-15,37 0-12 0,-41 7-10 0,16-3-9 16,25-4-5-16,-41 19-2 0,41-19-3 0,-38 27-6 16,38-27 4-16,-38 33-5 0,38-33 4 0,-32 42-2 15,32-42 4-15,-23 39-3 0,23-39 0 16,-12 35-9-16,12-35-2 0,2 36-11 0,-2-36 3 16,18 26-4-16,-18-26 1 0,31 16 2 15,-31-16-3-15,48 3-2 0,-19-6 0 0,2-8 2 16,3-5-2-16,1-6 1 0,1-7-3 0,1-4 5 15,0-6-6-15,-1-5 8 0,-4-3-9 0,-2-3 3 16,-4-4 6-16,-4 4-25 0,-1 1 27 0,-9 0-22 16,-5 6 12-16,-3 3 6 0,-4 8-5 0,-4 4 4 15,-3 3-5-15,7 25 4 0,-23-30-6 0,23 30 4 16,-32 0 0-16,32 0-2 0,-35 36 3 16,17-5-7-16,-1 10 7 0,-4 15-10 0,1 2-3 15,1 8 25-15,2-1-32 0,3-4 20 0,0-1-22 16,12-5-22-16,-3-11-3 0,14 3-23 15,-5-18-17-15,19 20-47 0,-21-49-35 0,39 54-69 16,-18-29-156-16,-21-25-5 0,64 20 279 0</inkml:trace>
  <inkml:trace contextRef="#ctx1" brushRef="#br2" timeOffset="129549.0881">14016 14984 1207 0,'-39'7'123'0,"39"-7"-85"0,-42 34 0 0,28-6 9 16,-9-1-6-16,10 6-3 0,-6 0-14 16,5 8 3-16,0-2-12 0,1 1-1 15,2-3-12-15,4 0 1 0,4-9-5 0,3-28 1 16,2 39-10-16,-2-39-9 0,0 0-15 0,28 16-10 16,-28-16-13-16,34-14-20 0,-6 9-48 0,-17-29-99 15,8-5-245-15,15 9 23 0,-18-26 349 0</inkml:trace>
  <inkml:trace contextRef="#ctx1" brushRef="#br2" timeOffset="129955.2597">14103 14873 1237 0,'-30'25'170'0,"30"-25"-148"0,-12 30 6 16,12-30 10-16,1 26 5 0,-1-26 4 15,0 0-1-15,0 0 1 0,25 27-3 16,-25-27-5-16,0 0-8 0,34 19-3 0,-34-19-4 15,0 0-2-15,34 18-7 0,-34-18-1 0,0 0-5 16,23 28 0-16,-23-28-4 0,7 34 2 0,-7-34-5 16,1 44 5-16,-4-20-5 0,3-24 4 0,-13 44 1 15,13-44 2-15,-15 43 1 0,15-43 1 0,-16 33-6 16,16-33 0-16,0 0-6 0,0 0 0 0,0 0-2 16,0 0 0-16,0 0 4 0,0 0-4 15,8-33 5-15,3 6-3 0,3-5 4 0,2-3-7 16,2-4 4-16,1 2-9 0,3 0 7 15,-3 2-4-15,-1 7 4 0,-2 2-2 0,-16 26 1 16,25-37-1-16,-25 37-18 0,0 0 14 0,0 0 0 16,0 0 0-16,0 0 20 0,0 0-17 0,23 26-4 15,-23-26-3-15,-2 53-1 0,0-27 4 0,2 3-2 16,-2-1 4-16,4-2-12 0,0 1-1 16,3-1-8-16,-5-26-4 0,20 46-14 0,-20-46-7 15,31 37-12-15,-31-37-5 0,43 26-13 0,-43-26-14 16,58 11-26-16,-58-11-17 0,66-6-32 0,-38-9-28 15,9 0-57-15,8 10-38 0,-24-28 147 0</inkml:trace>
  <inkml:trace contextRef="#ctx1" brushRef="#br2" timeOffset="130377.1609">14813 14928 885 0,'0'0'231'0,"-55"-21"-76"0,55 21-42 16,-47 0-4-16,47 0-23 0,-50 16-23 0,50-16-11 15,-53 30-16-15,53-30-4 0,-48 38-8 0,29-15 0 16,19-23-7-16,-32 48 0 0,32-48-7 0,-16 46-1 15,16-46-7-15,2 37 1 0,-2-37-3 0,17 26 2 16,-17-26-1-16,34 18-1 0,-34-18-2 16,50 7 0-16,-22-7 1 0,2-6 2 0,-2-2 1 15,1-5-2-15,-1-1 1 0,-1-2-1 0,-3 1 2 16,-24 15-2-16,39-34 3 0,-39 34-5 0,29-26 2 16,-29 26 0-16,0 0-2 0,17-25 1 15,-17 25-3-15,0 0-1 0,0 0 1 0,0 0 0 16,0 0 0-16,0 0 0 0,0 0-5 0,0 0 0 15,-12 30 2-15,5-5 3 0,-2 10-1 16,-2 7 8-16,1 14-12 0,-3 8 2 0,3 13-10 16,-3 6 10-16,-1 7-6 0,0 3 21 0,-4 1 2 15,1-1-19-15,1-5 25 0,0-5-19 0,3-14 10 16,3-4 13-16,-1-18-10 0,6-8 5 0,-2-11-6 16,7-28-1-16,-6 37-3 0,6-37 1 0,0 0 2 15,0 0 3-15,0 0-2 0,-3-24-3 16,1-3 1-16,2-13-10 0,2-10 8 0,1-1-8 15,1-5 4-15,1-2-5 0,2 0 8 16,-1-2 5-16,-1-2-25 0,0 0 18 0,1 3-28 16,-3-5 1-16,8 3 0 0,-4-5-19 0,12 14-27 15,-13-14-37-15,18 26-8 0,-22-18-125 0,7 21-285 16,-9 37 35-16,32-46 266 0</inkml:trace>
  <inkml:trace contextRef="#ctx1" brushRef="#br2" timeOffset="131095.9182">15708 15127 902 0,'0'0'212'0,"0"0"-158"15,0 0-6-15,0 0 10 0,0 0 0 0,-27-25-9 16,27 25-18-16,0 0-8 0,-32 4-7 15,32-4-5-15,-30 12 1 0,30-12-1 16,-37 28 11-16,37-28 5 0,-39 37 8 0,39-37 2 16,-39 43 2-16,39-43-7 0,-34 46-1 0,34-46-9 15,-26 38-3-15,26-38-8 0,-13 34-2 0,13-34-9 16,0 0 0-16,0 0-5 0,22 24 4 0,-22-24 1 16,33-5-1-16,-33 5 5 0,50-30-3 0,-20 4 2 15,5-2-3-15,4-4 2 0,0-5-5 16,2 0 6-16,-2-2-7 0,0 0 7 0,-4 1-8 15,-4 1 8-15,-7 1-4 0,-2 6 5 0,-5 2-4 16,-17 28-16-16,16-42 28 0,-16 42-29 0,2-28 34 16,-2 28-14-16,0 0-1 0,0 0 0 15,0 0-2-15,-28-12-2 0,28 12-14 0,-25 24 31 16,25-24-29-16,-28 48 32 0,13-18-16 0,3 5-3 16,0 2 2-16,1 2-6 0,4 1 8 15,3-1-11-15,3 0 2 0,6-2-14 0,-2-2-4 16,10 4-18-16,-6-11-6 0,12 9-16 0,-19-37-5 15,41 46-17-15,-41-46-15 0,52 28-22 0,-52-28-31 16,58 5-41-16,-30-7-119 0,-28 2-62 0,62-17 231 16</inkml:trace>
  <inkml:trace contextRef="#ctx1" brushRef="#br2" timeOffset="131299.0539">16363 15014 1226 0,'-51'-21'153'0,"51"21"-88"0,-25 14-19 0,25-14 1 15,-27 30-12-15,27-30-6 0,-26 43-12 0,12-15 0 16,-6 0-7-16,8 2 2 0,-1 5-9 0,4-5 5 16,2 5-5-16,2 0 4 0,2-3-7 15,-1-4 3-15,4-3-6 0,0-25 2 0,9 33-2 16,-9-33-4-16,0 0-13 0,0 0-13 0,39 25-19 16,-39-25-14-16,32-14-25 0,-22-14-37 0,20 16-66 15,-21-20-165-15,4-12-91 0,17 21 177 0</inkml:trace>
  <inkml:trace contextRef="#ctx1" brushRef="#br2" timeOffset="131736.5339">16294 14847 1067 0,'0'0'92'16,"-27"12"-58"-16,27-12-27 0,0 0-4 0,0 0-8 16,0 0-14-16,18 25-16 0,-18-25-17 0,32 4-26 15,-32-4-25-15,48-4-16 0,-48 4-16 0,56-12 4 16,-25 8 30-16,-1-1 35 0,3 1 28 15,-4 1 13-15,-1 3 5 0,-28 0 20 0,43 3 35 16,-43-3 50-16,28 14 34 0,-28-14 34 0,0 0 6 16,0 0 1-16,14 36-21 0,-14-36-13 15,0 0-33-15,-30 23-6 0,30-23-12 0,-21 24-17 16,21-24-5-16,-29 25-12 0,29-25-6 0,-33 26-9 16,33-26-3-16,-34 32-6 0,34-32 4 0,-32 37-5 15,32-37-1-15,-30 41-4 0,30-41 0 16,-27 35-9-16,27-35 6 0,-15 31-10 0,15-31 3 15,0 0-1-15,-2 32-2 0,2-32 2 0,0 0 2 16,0 0-2-16,39 16 1 0,-39-16-1 0,40-5-1 16,-40 5 1-16,48-18-2 0,-23 9 2 0,0 0 0 15,0 2-1-15,-25 7 0 0,35-7 0 0,-35 7 1 16,0 0 2-16,30 6-3 0,-30-6 2 16,0 0 2-16,6 37-4 0,-6-37 3 15,-11 49-3-15,0-17 1 0,-1-1-2 0,-4 3 7 16,0-1-8-16,0-4 7 0,0-5-8 0,16-24-1 15,-23 41-6-15,23-41-9 0,0 0-17 0,0 0-24 16,0 0-18-16,0 0-15 0,0 0-18 0,14-34-33 16,22 20-66-16,-20-28-178 0,7-13-63 0,21 18 226 15</inkml:trace>
  <inkml:trace contextRef="#ctx1" brushRef="#br2" timeOffset="131939.6976">17068 14592 1301 0,'-27'19'112'0,"20"22"-31"16,-12-8-18-16,10 15-8 0,-7-4-23 0,7 7-15 16,-7-2 25-16,7 6-30 0,-1-1 21 15,1 1-14-15,2-6-17 0,5-1 5 0,-2-1-9 16,4-5 4-16,0 1-7 0,-1-6 1 0,4-2-25 16,-3-7 4-16,4 0-9 0,-4-28-15 0,5 41-17 15,-5-41-27-15,0 0-48 0,0 0-33 0,9 23-31 16,-9-23-69-16,-12-28-128 0,12 28 128 0,1-29 274 15</inkml:trace>
  <inkml:trace contextRef="#ctx1" brushRef="#br2" timeOffset="132752.1719">16832 15041 1233 0,'15'24'157'0,"-15"-24"-103"0,0 0-12 0,0 0-8 15,14 32-5-15,-14-32-11 0,35 11-3 0,-35-11-2 16,53-6-3-16,-17-2-1 0,3-3-8 15,5-3 0-15,4-2-1 0,1 0 0 0,1 0-2 16,3-1 2-16,-2-1-5 0,-3 4 2 0,-3 0-4 16,-5 5 0-16,-8-1-3 0,-2 6 2 0,-30 4 0 15,34-3 4-15,-34 3 3 0,0 0 12 0,0 0 7 16,0 0 4-16,0 0 5 0,-25 30-7 0,25-30 5 16,-44 26-1-16,17-10 4 0,-3-6-1 15,2 10-1-15,-4-3-7 0,2 3 3 16,-2-1-7-16,2 8 2 0,0-5-3 0,3 1 1 15,1 5-3-15,4-1 4 0,3-2-5 0,5-1 1 16,14-24-7-16,-14 41 0 0,14-41-5 0,3 28 0 16,-3-28-1-16,25 18 1 0,-25-18 0 0,42 5 1 15,-13-9 1-15,4-6-2 0,5-4 1 0,4-6-3 16,1-4 2-16,1-3-4 0,-5-1 6 0,-2 2-5 16,-5-1 1-16,-2-1-5 0,-5 2 2 15,-4-1-2-15,-3-1 5 0,-6 2-1 0,-12 26 3 16,16-43-4-16,-16 43 6 0,0-31-4 0,0 31 2 15,-7-27 1-15,7 27 0 0,0 0 1 16,0 0 1-16,-34-16-1 0,34 16 0 0,0 0 2 16,-35 30-2-16,35-30 2 0,-27 44-3 0,11-12 1 15,2 1-3-15,2 1 5 0,-1 1-3 16,5-7 3-16,4 2-5 0,2-5 2 0,2-25-5 16,14 39 6-16,-14-39-4 0,31 26 2 0,-31-26 0 15,40 7-2-15,-15-9 2 0,5-6 1 0,6-8-2 16,-1-5-1-16,2-1 2 0,2-4-6 0,-3-2 6 15,-5 0-3-15,0 1 0 0,-3-1 1 0,-7 5 3 16,-21 23-4-16,36-42 5 0,-36 42-3 0,17-27 1 16,-17 27 4-16,0 0 7 0,0 0 0 15,0 0 0-15,0 0 0 0,0 0-7 16,0 0-2-16,-28 13 0 0,28-13-1 0,-23 35 2 16,23-35 7-16,-23 48-5 0,9-18 4 0,3-1-6 15,0 0 2-15,1-1-4 0,3 0 2 0,0-3-4 16,7-25 2-16,-7 45-2 0,7-45 3 0,-2 37-4 15,2-37 3-15,0 0-1 0,0 0 0 0,19 25-1 16,-19-25-1-16,0 0-1 0,38-12 3 16,-38 12 3-16,37-41-3 0,-18 11 1 0,1-3-2 15,-1 1 3-15,-1-1-3 0,0-1 3 0,-1 3-5 16,-3-3 5-16,1 8-4 0,-5 1 5 0,-10 25-2 16,20-37-1-16,-20 37 0 0,0 0 0 15,0 0-2-15,12-25-2 0,-12 25 0 0,0 0-1 16,0 0 1-16,4 29-1 0,-4-29-2 15,3 47-8-15,-5-19-8 0,4 6-12 0,-2-6 1 16,7 2-9-16,-3-6-8 0,12 8-19 0,-16-32-15 16,32 51-21-16,-32-51-24 0,40 41-47 0,-40-41-52 15,41 16-135-15,-5 1-78 0,-36-17 254 0</inkml:trace>
  <inkml:trace contextRef="#ctx1" brushRef="#br2" timeOffset="133017.8319">18612 14999 1059 0,'-35'-32'207'0,"35"32"-109"0,0 0-8 0,0 0 2 15,0 0-15-15,0 0-13 0,-27-21-18 0,27 21-5 16,0 0-12-16,0 0-4 0,0 0-6 0,-30 5 0 16,30-5 0-16,-26 25 3 0,26-25-2 15,-38 38 3-15,15-9-4 0,4-1 2 0,-6 2-5 16,6 1 2-16,-1-1-10 0,4 2 0 0,6-4-5 15,1-1-1-15,5-3-1 0,6 1 0 0,-2-25-2 16,12 37 2-16,-12-37-7 0,29 26-3 0,-29-26-11 16,44 13-13-16,-14-12-19 0,-2-11-18 0,13 6-36 15,-16-24-43-15,28 25-77 16,-33-38-89-16,20 9-219 0,8 13 49 0,-23-23 444 16</inkml:trace>
  <inkml:trace contextRef="#ctx1" brushRef="#br2" timeOffset="133345.9466">18819 15044 1111 0,'-33'23'117'0,"33"-23"-48"15,-11 35-15-15,11-35 0 0,2 30-9 0,-2-30 8 16,0 0 0-16,25 34 2 0,-25-34-6 0,28 5-6 16,-28-5-6-16,41-9-2 0,-41 9-5 15,48-17-5-15,-48 17-3 0,47-37-5 0,-18 16 4 16,-1-6-10-16,1-1-2 0,-3 0-2 0,-5 1-4 15,-1 1-1-15,-20 26 4 0,30-42-5 0,-30 42-15 16,14-37 27-16,-14 37-24 0,-2-25 25 16,2 25-10-16,0 0-2 0,-33-3-6 0,33 3-11 15,-48 26 27-15,18-1-23 0,-2 6 33 0,-2 8-6 16,-1 3 0-16,5 6 8 0,0-1-9 0,7 3 0 16,1-1-9-16,8-3 1 0,5-4-7 0,6-5 1 15,3-7-3-15,5-7 0 0,-5-23-4 0,27 33 1 16,-27-33-12-16,46 15-3 15,-13-15-15-15,1-13-18 0,21 4-27 0,-7-24-67 16,35 29-221-16,-14-24-236 0,4-5 32 0,10 12 443 16</inkml:trace>
  <inkml:trace contextRef="#ctx1" brushRef="#br3" timeOffset="639379.0265">519 8339 461 0,'0'0'118'0,"13"-26"-44"0,-13 26-17 0,0 0-10 15,0 0 6-15,0 0-5 0,0 0-1 16,0 0-6-16,0 0-5 0,0 0-10 16,0 0-6-16,0 0-2 0,0 0 2 0,3 25-3 15,-3-25-1-15,5 44 4 0,-3-16-14 0,-4 7 8 16,-1 6-29-16,-1 3 13 0,-3 3-13 0,0-1 12 15,0 0 6-15,-4-4-7 0,1-2 2 0,3-3-12 16,0-3-2-16,5-1-20 0,-2-8-7 0,8 3-24 16,-4-28-21-16,12 30-28 0,-12-30-49 0,0 0-55 15,45 25-97-15,-45-25 299 0</inkml:trace>
  <inkml:trace contextRef="#ctx1" brushRef="#br3" timeOffset="639550.9876">613 8595 694 0,'0'0'100'0,"0"0"-12"16,0 0-24-16,-28 12-16 0,28-12-17 15,0 0-16-15,0 0-13 0,0 0-6 0,0 0 1 16,0 0 0-16,32 5-1 0,-32-5-4 0,40-7-12 16,-10 0-17-16,-5-7-28 0,11 7-49 0,-6-14-54 15,2 0-123-15,15 19-33 0,-29-30 324 0</inkml:trace>
  <inkml:trace contextRef="#ctx1" brushRef="#br3" timeOffset="639754.036">997 8274 779 0,'0'0'66'0,"-32"11"-8"16,32-11-17-16,0 0-2 0,-35 28-1 0,35-28-1 15,-18 37-13-15,18-37-2 0,-19 46 6 0,12-16-15 16,-4 0 7-16,6-4-34 0,-2 4 13 15,0 2-16-15,3-4 15 0,1 4-1 0,1-4-19 16,0-4-5-16,6 5-20 0,-4-29-12 0,12 38-34 16,-12-38-22-16,27 23-69 0,-3-5-112 0,-24-18 12 15,57 7 284-15</inkml:trace>
  <inkml:trace contextRef="#ctx1" brushRef="#br3" timeOffset="640347.7868">1251 8493 819 0,'-25'21'112'0,"25"-21"-42"0,-39 17-29 0,39-17 14 16,-39 27-18-16,39-27 11 0,-36 24-5 0,36-24-7 15,-35 29-2-15,35-29-7 0,-30 31-4 0,30-31-8 16,-18 30-3-16,18-30-7 0,-7 27 0 16,7-27-4-16,5 24 0 0,-5-24-2 0,0 0 2 15,25 30-2-15,-25-30 1 0,30 14-1 16,-30-14 1-16,36 4-1 0,-36-4 1 0,42-4-1 15,-42 4 1-15,39-12 2 0,-39 12-4 0,36-19 3 16,-36 19-3-16,28-25 0 0,-28 25-6 0,23-26 0 16,-23 26-3-16,18-30 6 0,-18 30 2 0,5-27 5 15,-5 27 0-15,0 0 2 0,-5-32-1 16,5 32 1-16,0 0-1 0,-20-26 6 0,20 26 0 16,0 0 5-16,0 0-1 0,0 0-1 0,0 0-4 15,0 0-5-15,0 0-2 0,0 0 1 0,0 0 1 16,13-30 8-16,-13 30 2 0,33-9 4 0,-8 6-3 15,-25 3-2-15,51-11-5 0,-24 6-3 16,1-4-1-16,-3 6 1 0,0 3-2 0,-25 0 1 16,39 5-1-16,-39-5 0 0,26 7 0 15,-26-7 1-15,0 0 2 0,16 25-1 0,-16-25 3 16,0 30-4-16,0-30 2 0,-8 38-3 0,8-38 4 16,-22 44-2-16,10-19 5 0,12-25-1 0,-30 48 3 15,30-48-5-15,-29 37 3 0,29-37-7 0,0 0 2 16,-23 29-3-16,23-29-2 0,0 0-2 0,0 0 1 15,0 0 0-15,0 0 1 0,0 0 7 16,0 0 5-16,29-14 5 0,-29 14-1 0,28-24 4 16,-28 24-4-16,30-37 1 0,-30 37 1 0,27-41 0 15,-27 41-2-15,25-37 0 0,-25 37-3 16,19-30-2-16,-19 30-5 0,0 0-1 0,16-31-4 16,-16 31 2-16,0 0-2 0,0 0 0 0,0 0-5 15,0 0-5-15,0 0-10 0,0 0-14 0,0 0-17 16,0 0-13-16,0 0-13 0,0 0-13 15,0 0-17-15,27 19-39 0,-27-19-36 0,0 0-71 16,16 33-89-16,-16-33-52 0,33 18 365 0</inkml:trace>
  <inkml:trace contextRef="#ctx1" brushRef="#br3" timeOffset="640535.3718">1966 8607 929 0,'-32'4'120'16,"32"-4"-51"-16,0 0-13 0,-16 38 1 0,16-38 2 15,-16 30 2-15,16-30-9 0,-17 39-2 0,17-39-16 16,-22 42 0-16,22-42-13 0,-21 44-3 0,21-44-5 16,-18 36-3-16,18-36-9 0,-5 31 1 0,5-31-3 15,0 0-1-15,7 27-1 0,-7-27-1 0,0 0-4 16,0 0-15-16,41 0-29 0,-41 0-48 16,46-32-103-16,-46 32-247 0,42-63-53 0,3 31 267 15</inkml:trace>
  <inkml:trace contextRef="#ctx1" brushRef="#br3" timeOffset="640675.9174">1940 8313 1395 0,'0'0'33'0,"-29"7"-21"0,29-7-16 0,0 0-4 16,0 0-8-16,0 0-9 0,0 0-12 0,0 0-22 15,0 0-48-15,29-21-89 0,-5 1-257 0,14 17-5 16,-19-29 382-16</inkml:trace>
  <inkml:trace contextRef="#ctx1" brushRef="#br3" timeOffset="641050.9592">2269 8438 1338 0,'0'0'81'16,"0"0"-43"-16,0 0-16 0,0 0-7 0,0 0-1 15,0 0 6-15,0 0 8 0,0 0 4 16,0 0 0-16,0 0 0 0,0 0-10 0,35-5-4 16,-35 5-4-16,32-6-3 0,-32 6-4 0,34-3 1 15,-34 3-1-15,32 0-1 0,-32 0-1 0,26 2-2 16,-26-2-3-16,0 0 1 0,27 7 1 0,-27-7-1 16,0 0 1-16,0 0 1 0,0 0-1 0,0 0 1 15,11 31-17-15,-11-31 32 0,-8 34-31 16,8-34 28-16,-19 42-13 0,5-15-4 15,-2-1 3-15,-5 4-2 0,-2 2 3 0,-2 1-4 16,0-1 5-16,-2-2-4 0,3-2 4 0,24-28-4 16,-38 42 3-16,38-42-3 0,-17 23 0 0,17-23-2 15,0 0-1-15,0 0-1 0,0 0-2 0,0 0-3 16,30-3-12-16,-4-8-15 0,1-14-23 0,17 9-27 16,-10-21-39-16,24 27-58 0,-28-27-84 15,18 11-232-15,2 22 59 0,-29-21 419 0</inkml:trace>
  <inkml:trace contextRef="#ctx1" brushRef="#br3" timeOffset="641382.303">739 9327 1257 0,'0'0'180'16,"0"0"-171"-16,0 0-15 0,0 0 2 0,55 9 17 15,-15-14 15-15,15 1 10 0,4-11 14 0,17 0-5 16,5-6-3-16,17 2-13 0,8-6-8 0,4-1-13 15,9-2-1-15,3 0-7 0,0-1 0 0,0 6-2 16,-7 4 1-16,-7 3-7 0,-7 4-7 16,-9-2-17-16,-1 10-11 0,-15-6-17 0,0 13-18 15,-21-12-27-15,7 27-90 0,-36-21-106 0,-1 11-194 16,0 19 70-16,-25-27 423 0</inkml:trace>
  <inkml:trace contextRef="#ctx1" brushRef="#br3" timeOffset="641977.4293">721 9699 885 0,'0'0'55'16,"0"0"-7"-16,-23-26 16 0,23 26 12 15,0 0 8-15,-28 0-11 0,28 0-20 0,-36 10-10 16,10-5-5-16,26-5 2 0,-53 27-1 16,28-4 3-16,-7-6-4 0,5 10 0 0,-5-4-9 15,9 3-2-15,-1-3-7 0,6 2-3 0,18-25-9 16,-27 37-1-16,27-37-7 0,-8 30-1 0,8-30-2 15,0 0 2-15,14 33-1 0,-14-33 1 0,26 19-1 16,-26-19 1-16,43 11-1 0,-20-7 0 0,3-3 1 16,3-1 0-16,-1 0-1 0,-1 0 2 15,-27 0 0-15,44 2 0 0,-44-2 2 0,34 2-2 16,-34-2 0-16,0 0 0 0,0 0 0 0,24 19 2 16,-24-19-1-16,-5 28 2 0,5-28-3 0,-21 44 3 15,5-17-5-15,-4 3 5 0,-4 3-6 16,-3 4 6-16,-1 2 11 0,-2 1-32 0,-1-1 20 15,3 0-42-15,7 1-10 0,-2-15-20 0,19 12-48 16,4-37-65-16,-2 39-153 0,2-39-162 16,0 0 79-16,47 37 419 0</inkml:trace>
  <inkml:trace contextRef="#ctx1" brushRef="#br3" timeOffset="642446.4566">369 10898 786 0,'10'-28'139'0,"-10"28"-84"0,0 0-14 16,0 0 6-16,0 0 13 0,0 0 10 0,0 0 4 15,0 0-7-15,0 0-12 0,0 0-12 0,0 0-15 16,0 0-6-16,0 0 0 0,0 0 4 0,-28 20-3 16,28-20 3-16,-16 35-4 0,11-11 0 0,-4 3-2 15,3 3 1-15,-1 2-9 0,4 1 3 0,-2-3-6 16,5 3 1-16,0-6-3 0,5-1-14 0,-5-26 26 16,18 39-32-16,-18-39 31 0,33 23-17 15,-33-23-3-15,50 0 3 0,-22-4-2 16,4-6 15-16,2-4-32 0,-2-4 31 0,-1-5-28 15,-2-1 13-15,-4-5 4 0,-2-1-3 0,-6 2 3 16,1 0-4-16,-18 28 5 0,20-46-4 0,-20 46 4 16,3-35-3-16,-3 35 3 0,0 0-2 0,-12-30 2 15,12 30-1-15,0 0-2 0,0 0 1 0,-29 4-1 16,29-4 1-16,-19 24-4 0,19-24 4 16,-20 50-3-16,11-22 2 0,2 2-2 0,4-2-1 15,1 5-17-15,2-6-12 0,9 4-7 0,-9-31-43 16,27 57-33-16,-27-57-116 0,31 32-307 0,-6-1 36 15,-25-31 324-15</inkml:trace>
  <inkml:trace contextRef="#ctx1" brushRef="#br3" timeOffset="642993.3254">473 12040 934 0,'-9'-37'91'16,"9"37"-27"-16,4-28-1 0,-4 28 7 0,14-32 0 16,-14 32-9-16,21-32-13 0,-21 32-14 0,21-28-5 15,-21 28-8-15,0 0-5 0,32-32-5 0,-32 32 3 16,0 0-1-16,0 0-2 0,0 0-2 0,0 0-6 16,0 0-2-16,25-14 2 0,-25 14-1 0,0 0 2 15,0 0 2-15,2 30-5 16,-2-30 4-16,-5 42-6 0,-2-13 5 0,-1 2-6 15,0 3 6-15,-5 4-6 0,4 8-11 0,-3 0 32 16,3 0-26-16,0-6 34 0,2 1-11 0,0-11-6 16,5-2 4-16,2-28-9 0,4 39 1 0,-4-39-5 15,0 0 2-15,23 24 0 0,-23-24 5 0,30-3 7 16,-30 3 3-16,42-27 4 0,-15 3-4 0,1-10-4 16,4-1-9-16,-2-5 2 0,2-3 9 15,-5-1-25-15,-4 0 23 0,-5 2-24 0,-6 7 7 16,-5 3 8-16,-3 2-6 0,-3 2 3 0,-4 3-8 15,3 25-9-15,-13-51-22 0,13 51-25 16,-19-40-29-16,19 40-37 0,-23-32-52 0,23 32-98 16,0 0-221-16,0 0 53 0,-4 44 397 0</inkml:trace>
  <inkml:trace contextRef="#ctx1" brushRef="#br3" timeOffset="643493.3246">719 12952 893 0,'18'-33'102'0,"-23"8"-32"0,5 25-2 16,-4-27-2-16,4 27 0 0,0 0-11 16,0 0-19-16,0 0-11 0,-25-17-11 0,25 17-5 15,-24 12 4-15,24-12 1 0,-29 27 11 0,29-27 4 16,-37 45 7-16,14-18 0 0,5 6 4 0,-6 1 11 16,6 8-32-16,-5-3 22 0,5 7-31 0,2-9 6 15,4 0 3-15,3-6-10 0,5-4-2 16,4-27-6-16,4 37 0 0,-4-37-4 0,0 0 3 15,35 28-2-15,-35-28 3 0,43 0-1 16,-17-9 0-16,3-7 3 0,1-7-5 0,3-8 5 16,1-3-4-16,0-5 4 0,-1 2-5 0,-6-1 6 15,0 2 17-15,-12 3-23 0,0 6 32 0,-8 3-21 16,-7 24 11-16,5-37 0 0,-5 37-6 0,0 0 0 16,-9-30-6-16,9 30 1 0,0 0-4 0,0 0-5 15,0 0-2-15,-25 21-3 0,25-21 2 16,-24 53 9-16,8-16-29 0,1 9 16 0,-2 1-26 15,4 8 2-15,-1-2-3 0,7 3-28 16,-3-14-23-16,22 18-49 0,-23-26-66 0,40 24-175 16,-15-11-139-16,-5-15 94 0,23 19 420 0</inkml:trace>
  <inkml:trace contextRef="#ctx1" brushRef="#br3" timeOffset="643915.1854">751 13998 999 0,'0'0'144'0,"18"-33"-55"0,-18 33-11 0,0 0 0 16,0 0-2-16,0 0-25 0,0 0 5 15,0 0-21-15,0 0-33 0,0 0 21 0,-20 31-38 16,6-1 11-16,-2 13 14 0,-5 1-3 0,2 7 11 15,-6 0-1-15,5 7 7 0,-3-2-8 0,4 9 8 16,-1-5-11-16,4-2 4 0,2-3-12 16,4-7 5-16,4-4-10 0,4-7 3 0,6-6-6 15,5-6 2-15,-9-25-6 0,28 35-2 0,-3-22-28 16,-25-13-7-16,55 3-26 0,-55-3-38 0,69-26-80 16,-53-1-280-16,14-5-35 0,5 6 166 0</inkml:trace>
  <inkml:trace contextRef="#ctx1" brushRef="#br3" timeOffset="644071.4392">528 14488 1466 0,'-39'7'127'15,"39"-7"-48"-15,-34 24-34 0,34-24-18 0,0 0-17 16,0 0-8-16,0 0-2 0,0 0-3 0,34 6 1 16,-7-17 1-16,8-3-3 0,6-9-10 0,14-3-22 15,-4-16-40-15,20 20-69 0,-25-36-131 16,14 27-271-16,4 4 38 0,-16-10 367 0</inkml:trace>
  <inkml:trace contextRef="#ctx1" brushRef="#br3" timeOffset="644421.6886">1155 14571 1243 0,'0'0'365'0,"0"0"-312"0,0 0-38 16,0 0-11-16,0 0-4 0,0 0 4 0,0 0 3 15,0 0-1-15,0 0 2 0,0 0-5 16,35-15-4-16,-35 15 1 0,34-7-3 0,-34 7-8 16,37-3-16-16,-37 3-19 0,43-7-30 0,-43 7-27 0,44-4-44 15,-44 4-67-15,35-24-220 0,-10 29-28 16,-25-5 279-16</inkml:trace>
  <inkml:trace contextRef="#ctx1" brushRef="#br3" timeOffset="644577.9172">1245 14715 1079 0,'0'0'354'0,"-30"0"-271"0,30 0-33 16,0 0-15-16,-26 3-12 0,26-3-11 0,0 0-10 15,0 0-1-15,0 0-1 0,0 0-1 0,33-38 0 16,-33 38-10-16,46-41-23 0,-23 15-35 0,15 15-63 15,-23-24-77-15,28 21-194 16,-11 2-89-16,-14-15 206 0</inkml:trace>
  <inkml:trace contextRef="#ctx1" brushRef="#br3" timeOffset="645046.7037">1249 13398 1138 0,'0'0'118'0,"0"0"-58"16,0 0-30-16,0 0-6 0,0 0 7 0,0 0 5 15,0 0-1-15,0-25-8 0,0 25-12 16,26-21-9-16,-26 21-6 0,39-34-18 0,-12 20-16 16,-6-14-32-16,13 14-43 0,-15-21-53 0,26 15-170 15,-10 5-113-15,-14-17 92 0,20 23 353 0</inkml:trace>
  <inkml:trace contextRef="#ctx1" brushRef="#br3" timeOffset="645218.5794">1224 13170 1468 0,'0'0'39'0,"0"0"-27"0,0 0-15 15,0 0-4-15,0 0 4 0,7-35 3 0,-7 35 0 16,41-35 17-16,-11 12-35 0,2-5 18 0,7 5-64 15,-7-12-39-15,21 21-86 0,-27-20-196 16,8 6-72-16,9 17 151 0</inkml:trace>
  <inkml:trace contextRef="#ctx1" brushRef="#br3" timeOffset="645624.9518">1228 12082 1017 0,'0'0'92'0,"0"0"-31"0,0 0 0 15,40-11-7-15,-40 11-13 0,36-14-14 16,-36 14-16-16,40-16-9 0,-40 16-8 0,41-19-22 16,-16 14-27-16,-25 5-43 0,48-21-61 0,-48 21-117 15,26-36-139-15,3 38 87 0,-24-28 328 16</inkml:trace>
  <inkml:trace contextRef="#ctx1" brushRef="#br3" timeOffset="645796.8822">1332 11827 1233 0,'-28'7'101'0,"28"-7"-56"15,0 0-32-15,-20 28-10 0,20-28-6 16,0 0 0-16,0 0-2 0,34 12 0 0,-34-12-8 16,41-12-17-16,-9 1-24 0,-6-15-49 0,18 13-105 15,-6-6-256-15,-12-16 28 0,18 19 366 0</inkml:trace>
  <inkml:trace contextRef="#ctx1" brushRef="#br3" timeOffset="646078.0869">1146 11022 1131 0,'0'0'281'16,"0"0"-265"-16,0 0-22 0,0 0-1 15,28 17 7-15,-28-17-1 0,38-10-9 0,-14 3-17 16,-24 7-35-16,57-18-54 0,-39-8-67 0,23 20-80 15,-13 5-173-15,-10-28 120 0,22 33 316 16</inkml:trace>
  <inkml:trace contextRef="#ctx1" brushRef="#br3" timeOffset="646281.245">1236 10907 1381 0,'-28'9'43'0,"28"-9"-36"0,0 0-12 0,0 0-1 0,0 0 5 16,27-14 4-16,-27 14 1 0,42-25-2 15,-10 6 1-15,2-8-16 0,12 8-58 16,-16-23-113-16,18 8-320 0,-6 11 1 0,-17-14 348 16</inkml:trace>
  <inkml:trace contextRef="#ctx1" brushRef="#br3" timeOffset="646578.0932">1084 10187 972 0,'0'0'217'16,"0"0"-186"-16,28 19-19 0,-28-19 14 0,25-10 7 15,-25 10 1-15,41-18-12 0,-16 4-15 16,3-2-7-16,2 0-7 0,0-5-31 0,9 11-51 15,-19-20-87-15,19 10-200 0,-7 13-90 16,-22-21 265-16</inkml:trace>
  <inkml:trace contextRef="#ctx1" brushRef="#br3" timeOffset="646750.491">1159 9789 1077 0,'-25'24'330'0,"0"-16"-275"15,25-8-22-15,0 0-21 0,-27 29-8 0,27-29-6 16,0 0 0-16,0 0-4 0,34 27 1 0,-34-27-11 16,50 2-15-16,-13-1-32 0,-5-20-56 0,24 24-98 15,-17-8-274-15,2-15 23 0,16 22 378 0</inkml:trace>
  <inkml:trace contextRef="#ctx1" brushRef="#br3" timeOffset="647328.6554">2202 10104 587 0,'0'0'237'0,"0"0"-135"15,0 0-13-15,-6-25 2 0,6 25-3 0,0 0-5 16,-19-35-15-16,19 35-13 0,0 0-10 0,-30-17-7 15,30 17-2-15,-37-14-3 0,12 8-2 16,25 6-1-16,-53 4-4 0,26 1-2 0,-3 2-3 16,2 5-1-16,1-3-4 0,2 12-2 15,25-21-6-15,-44 41-1 0,44-41-6 0,-34 46 4 16,34-46-3-16,-19 44 3 0,19-44-3 0,-4 37 3 16,4-37-6-16,16 35 3 0,-16-35-2 0,34 23 1 15,-34-23-1-15,51 10 1 0,-21-15 0 16,6-5 0-16,5-12 6 0,-1-6-1 0,3-12 9 15,1-3-3-15,-3-8 7 0,-2-3-9 0,-4-6 6 16,-3 0-7-16,-4 2 8 0,-5 1-6 0,-8 10 10 16,-5 6-5-16,-8 1 5 0,-4 6-9 0,-3 3-1 15,0 4-7-15,5 27 0 0,-18-33-2 0,18 33 2 16,0 0-1-16,-25-11-2 0,25 11 0 0,0 0-4 16,-25 48 1-16,13-8-2 15,-2 10 2-15,1 8-7 0,-1 2 0 0,5 5-18 16,2-4-3-16,7 6-25 0,0-14-13 0,18 16-53 15,-18-25-57-15,37 30-174 0,-14-19-209 0,-3-8 44 16,11 13 460-16</inkml:trace>
  <inkml:trace contextRef="#ctx1" brushRef="#br3" timeOffset="647938.0112">1828 11018 1474 0,'0'0'42'0,"7"-24"-33"0,-7 24-9 15,20-34 5-15,-20 34 1 0,33-39 1 0,-33 39-2 16,41-33 2-16,-41 33-4 0,42-34 6 0,-42 34-1 15,39-26 6-15,-39 26-3 0,29-12 1 16,-29 12-5-16,0 0-2 0,0 0 1 0,0 0 5 16,0 0 4-16,0 0 1 0,17 28-2 0,-17-28-8 15,-5 33-1-15,5-33-5 0,-16 48 2 0,7-20-3 16,-3 7 3-16,0-1-4 0,-1 1 6 0,4 2-7 16,4-4 6-16,0-1-6 0,5-6 5 15,1-1 16-15,-1-25-31 0,16 35 32 16,-16-35-31-16,27 27 11 0,-27-27 0 0,37 12 3 15,-37-12 4-15,41-5 7 0,-41 5 7 0,44-23-18 16,-44 23 32-16,44-42-30 0,-22 17 27 0,-5-7-6 16,1 1-8-16,-2-5 1 0,-4 1-8 0,-1-2 0 15,-6 2-9-15,-1 1 2 0,-2 3-5 0,-2 3 3 16,0-1-3-16,-2 5-2 0,2 24-9 0,-2-43-7 16,2 43-13-16,0-24-11 0,0 24-26 15,0 0-37-15,-5-25-67 0,5 25-101 0,0 0-210 16,14 25-14-16,-14-25 320 0</inkml:trace>
  <inkml:trace contextRef="#ctx1" brushRef="#br3" timeOffset="648141.2182">2503 11129 1322 0,'0'0'91'15,"0"0"-53"-15,0 0-3 0,0 0 3 0,0 0-2 16,0 0 5-16,0 0-3 0,0 0-7 0,0 0-11 15,0 0-9-15,0 0-7 0,0 0-5 0,-4 25 2 16,4-25-2-16,2 26 3 0,-2-26-3 16,4 37-11-16,-4-37 32 0,3 35-41 15,-3-35 13-15,5 37-41 0,11-12-34 0,-16-25-41 16,29 23-58-16,-29-23-60 0,24-19-233 0,10 22 44 16,-23-29 334-16</inkml:trace>
  <inkml:trace contextRef="#ctx1" brushRef="#br3" timeOffset="648281.7629">2804 10719 1267 0,'-36'-20'144'0,"1"5"-42"0,35 15-26 0,-50-6-29 15,50 6-19-15,-42 2-17 0,42-2-9 0,-36 9-21 16,36-9-31-16,0 0-66 0,-33 0-110 0,33 0-263 16,0 0-33-16,0 0 268 0</inkml:trace>
  <inkml:trace contextRef="#ctx1" brushRef="#br3" timeOffset="648828.6625">1970 11913 1235 0,'0'0'42'0,"14"-28"-21"0,-14 28 8 0,30-34 3 16,-30 34 5-16,32-35-7 0,-32 35-2 0,30-26-3 15,-30 26 2-15,25-18-2 0,-25 18-3 0,0 0-6 16,0 0 0-16,25-12-5 0,-25 12-4 0,0 0-1 16,0 0-1-16,0 0 2 0,0 0 0 15,21 35 1-15,-21-35-5 0,5 33 2 0,-5-33-5 16,0 48 3-16,-2-18-3 0,-1 2 1 16,-1 3-4-16,1 2 7 0,-1 0-7 0,1 5-11 15,-1-2 27-15,4-1-27 0,2-4 28 0,5-8-13 16,-7-27-2-16,19 40 2 0,-19-40-2 0,34 23 4 15,-34-23-2-15,41 6 4 0,-41-6 7 0,48-16 3 16,-22 0 7-16,2-3-1 0,-1-10 1 0,1 1 12 16,-3-12-29-16,0 4 27 0,-6-4-27 15,-1 3 8-15,-9 2 7 0,-4 3-7 0,-5 2 4 16,-3-2-8-16,-3 2-1 0,-1 2-7 0,-1 0 0 16,0 0-4-16,8 28-3 0,-17-46-9 15,17 46-4-15,-14-30-9 0,14 30-6 0,0 0-20 16,0 0-35-16,0 0-48 0,0 0-64 0,0 0-76 15,0 0-225-15,30 12 43 0,-30-12 380 0</inkml:trace>
  <inkml:trace contextRef="#ctx1" brushRef="#br3" timeOffset="649078.6578">2859 11869 866 0,'0'0'66'0,"17"-37"-31"0,-17 37 9 15,-8-30 9-15,8 30-4 0,-7-30-2 16,7 30 3-16,0 0 14 0,-13-23 7 0,13 23 1 16,0 0-10-16,-28-9-15 0,28 9-7 0,0 0-11 15,-34 39-3-15,34-39-3 0,-34 53 3 0,15-20-5 16,1 10 4-16,1 1-14 0,1 3 3 0,3-1-13 16,1 5-13-16,3-3 26 0,2-1-29 0,3-1 21 15,3-9-22-15,8 9-58 0,-7-18 0 16,14 14-25-16,-14-42-47 0,16 53-55 0,-16-53-194 15,0 26-90-15,17-1 241 0</inkml:trace>
  <inkml:trace contextRef="#ctx1" brushRef="#br3" timeOffset="649219.2829">2666 12256 1301 0,'5'-33'154'0,"-5"33"-119"16,0 0-22-16,0 0-6 0,41-14-3 0,-41 14-7 15,53-16-30-15,-53 16-41 0,62-16-153 0,-62 16-291 16,46-14 4-16,-16 25 370 0</inkml:trace>
  <inkml:trace contextRef="#ctx1" brushRef="#br3" timeOffset="649688.0483">2262 12846 1173 0,'0'0'77'16,"-36"-5"-19"-16,36 5-10 0,-37 5-14 0,37-5-11 15,-40 18-4-15,15-6-4 0,25-12 5 0,-46 37 0 16,26-10 6-16,-3-1 0 0,9 6 7 0,-7-1 19 16,10 8-31-16,-3-7 30 0,9 3-33 0,-1-5 4 15,8-2-2-15,-2-28-12 0,13 39-2 0,-13-39-5 16,35 25 0-16,-8-20 0 0,1-2 3 15,4-8-3-15,1 0 2 0,-1-6 1 0,2-1-1 16,-4-2 4-16,0-4-1 0,-5-1 1 0,0-2-4 16,-25 21 2-16,39-44-5 0,-39 44-13 15,28-44 29-15,-28 44-28 0,12-37 29 0,-12 37-14 16,-1-25-3-16,1 25 1 0,0 0-2 0,0 0-1 16,0 0 0-16,0 0-6 0,0 0-6 0,0 0-15 15,0 0-27-15,-25 56 11 0,12-27-50 16,15 20-12-16,-21-21-80 0,28 25-214 0,-13-5-94 15,-8-10 110-15</inkml:trace>
  <inkml:trace contextRef="#ctx1" brushRef="#br3" timeOffset="650109.9242">2257 14016 1138 0,'-4'-37'286'0,"4"37"-223"0,0 0-4 0,0 0-21 16,0 0 7-16,0 0-12 0,0 0-19 15,-35 24-9-15,22 3-6 0,-3 6 6 0,-1 6-4 16,-1 9 11-16,-3 1-5 0,3 6 10 0,0 4-9 16,2 3 10-16,0 0-10 0,4-1 7 0,1-6-10 15,6-2 4-15,1-7-10 0,8-6 6 0,3-6-9 16,5-6 4-16,-12-28-6 0,38 33-4 0,-38-33-9 15,44 14-11-15,-16-10-16 0,-28-4-14 0,50-18-29 16,-36-14-57-16,23 24-113 0,-23-21-265 16,1-6 52-16,-15 35 349 0</inkml:trace>
  <inkml:trace contextRef="#ctx1" brushRef="#br3" timeOffset="650234.9952">2037 14433 1317 0,'0'0'189'0,"-25"21"-105"16,25-21-36-16,0 0-27 0,0 0-14 15,0 0-1-15,37 0 0 0,-8-10 1 0,6-6-3 16,9-11-1-16,10-6-11 0,8-2-18 0,-2-15-51 16,27 21-118-16,-27-17-352 0,12-2-6 0,-1 4 268 15</inkml:trace>
  <inkml:trace contextRef="#ctx1" brushRef="#br3" timeOffset="650797.9259">2908 10055 1075 0,'0'0'334'0,"0"0"-285"0,0 0-31 15,0 0-17-15,0 0-3 0,0 0 0 0,0 0 2 16,0 0-3-16,38-7-19 0,-38 7-30 0,37-9-42 16,-4 14-44-16,-33-5-39 0,50-10-39 15,-50 10-89-15,35-21-66 0,4 33 277 0</inkml:trace>
  <inkml:trace contextRef="#ctx1" brushRef="#br3" timeOffset="650969.9423">2949 10229 1286 0,'0'0'61'0,"-25"11"-41"0,25-11-21 0,0 0-3 15,0 0-1-15,27 10 2 0,-27-10 0 16,48-5 0-16,-13-2-7 0,2-11-32 0,18 10-56 15,-14-24-114-15,10 4-255 0,13 17-2 0,-21-22 420 16</inkml:trace>
  <inkml:trace contextRef="#ctx1" brushRef="#br3" timeOffset="651298.1224">3254 11141 1243 0,'3'-26'55'0,"-3"26"-44"15,23-28-2-15,-23 28-3 0,46-39 3 0,-16 16-6 16,4 4-1-16,0-2-12 0,5 5-21 0,-9-7-38 16,11 18-46-16,-41 5-61 0,60-29-84 0,-32 37-139 15,-28-8 122-15,48 0 277 0</inkml:trace>
  <inkml:trace contextRef="#ctx1" brushRef="#br3" timeOffset="651438.8757">3321 11274 1006 0,'0'0'118'16,"0"0"-104"-16,0 0-11 0,0 0 7 0,32 14 13 15,-7-25-12-15,5 1 0 0,7-5-37 0,-2-4-47 16,13 10-143-16,7 2-238 0,-23-16 31 15,21 27 420-15</inkml:trace>
  <inkml:trace contextRef="#ctx1" brushRef="#br3" timeOffset="651720.2163">3371 11888 1459 0,'0'0'77'0,"0"0"-74"0,24 0-9 0,-24 0 6 16,30-16-1-16,-5 2 3 0,2 4-6 0,6-1-17 15,-4-8-29-15,13 12-57 0,-19-21-71 0,27 28-95 16,-20-4-204-16,-30 4 58 0,66-7 415 0</inkml:trace>
  <inkml:trace contextRef="#ctx1" brushRef="#br3" timeOffset="651876.3856">3459 12057 1420 0,'0'0'123'0,"0"0"-79"16,0 0-26-16,0 0-15 0,0 0-5 0,0 0 3 16,34-31-2-16,-9 15 0 0,5-5-23 15,10 8-37-15,-13-18-78 0,28 31-139 0,-16-15-257 16,-9 5 55-16,9 17 393 0</inkml:trace>
  <inkml:trace contextRef="#ctx1" brushRef="#br3" timeOffset="652188.9696">2942 12950 1019 0,'14'-26'297'16,"-14"26"-244"-16,37-27-19 0,-7 13-8 0,1-7-6 16,8 0-9-16,-2 2-13 0,0-4-20 15,5 9-36-15,-13-15-58 0,20 26-82 16,-20-4-270-16,-1-9 18 0,13 20 305 0</inkml:trace>
  <inkml:trace contextRef="#ctx1" brushRef="#br3" timeOffset="652345.2272">3064 13098 1254 0,'0'0'152'0,"0"0"-117"0,0 0-30 16,0 0-3-16,0 0-1 0,0 0 2 0,34 7 0 15,-9-14 15-15,5-2-17 0,5-3 10 0,6 3-42 16,-7-10-37-16,12 19-67 0,-20-20-144 0,8 10-193 16,8 17 11-16,-42-7 423 0</inkml:trace>
  <inkml:trace contextRef="#ctx1" brushRef="#br3" timeOffset="652642.018">2972 14268 1267 0,'0'0'66'16,"21"-25"-50"-16,-21 25-7 0,29-23-4 0,-29 23-6 15,42-35-40-15,-12 31-74 0,-16-22-105 0,13 3-266 16,7 18 51-16,-17-25 371 0</inkml:trace>
  <inkml:trace contextRef="#ctx1" brushRef="#br3" timeOffset="652813.8946">3121 14347 1400 0,'-41'5'121'0,"41"-5"-84"0,0 0-24 16,0 0-11-16,0 0-5 0,0 0-2 0,0 0 5 16,28-19-17-16,-3 8-33 0,-5-19-69 0,28 21-123 15,-18-13-270-15,9-12 14 16,10 16 372-16</inkml:trace>
  <inkml:trace contextRef="#ctx1" brushRef="#br3" timeOffset="654282.723">3803 9370 1293 0,'0'0'282'0,"0"0"-253"15,7-37-20-15,-7 37-4 0,35-43 0 0,-6 21 6 16,4-1-1-16,-1-4 7 0,3 10-7 0,-3-3 1 16,2 3-6-16,-4 3-3 0,-3 3-1 15,-1 4 1-15,-26 7-2 0,45-2 1 16,-45 2 1-16,30 12-2 0,-30-12 3 0,24 25-2 15,-24-25 7-15,20 37 3 0,-20-37 5 0,11 48 1 16,-8-18 3-16,-3 1-6 0,-2 3-13 0,-1 3 22 16,-1 2-29-16,-1-4 23 0,-2 2-12 0,2-7-7 15,-1 3 4-15,3-3-5 0,-3-2 2 0,5-3-11 16,1-25-8-16,-4 42-30 0,4-42-38 16,7 39-73-16,-7-39-123 0,0 0-282 0,-9 26 42 15,9-26 409-15</inkml:trace>
  <inkml:trace contextRef="#ctx1" brushRef="#br3" timeOffset="654454.6004">4238 10337 1810 0,'-30'17'54'16,"30"-17"-28"-16,-35 16-1 0,35-16-10 0,0 0-1 15,0 0-10-15,0 0-5 0,0 0-2 0,0 0-11 16,0 0-14-16,19-42-9 0,8 31-87 0,-15-35-83 15,27 24-404-15,-9-7-3 0,-3-2 306 0</inkml:trace>
  <inkml:trace contextRef="#ctx1" brushRef="#br3" timeOffset="656378.5038">4453 10802 1208 0,'-30'-16'33'0,"30"16"-19"15,0 0-12-15,-25 35-2 0,25-35 1 0,-16 39-3 16,7-15 5-16,-3 4-6 0,-3 2 7 0,-1 4-8 15,2-4 6-15,0 0-7 0,5 0 7 0,2-2-7 16,2-2-9-16,7 3-1 0,-2-29-40 0,10 42-6 16,-10-42-44-16,32 26-34 0,-32-26-70 15,43-9-168-15,6 20 103 0,-22-37 274 0</inkml:trace>
  <inkml:trace contextRef="#ctx1" brushRef="#br3" timeOffset="656644.1481">5058 10625 860 0,'-46'32'128'16,"13"-21"-66"-16,6 15 6 0,-7-8 0 0,8 17 3 15,-8-7-11-15,6 13-4 0,-6-6-12 0,9 12 6 16,-3-8-11-16,12 5-2 0,0-7-16 0,13 4-3 16,4-10-5-16,10 1 2 0,3-7-4 0,11-6 3 15,3-5-10-15,11-3 5 0,4-8 4 16,3-4 2-16,0-12 1 0,2-3-8 0,3-8-1 15,2-6-7-15,0-5 7 0,-1-6-8 16,-3-7 6-16,-1 3-7 0,-9-1 5 0,-5 4-7 16,-13 5 2-16,-10 7-7 0,-11 30 0 0,-14-44-11 15,14 44-9-15,-61-23-19 0,24 26-22 0,-21-10-26 16,12 32-43-16,-25-20-41 0,21 30-67 0,-15 2-157 16,-1-14-3-16,29 28 353 0</inkml:trace>
  <inkml:trace contextRef="#ctx1" brushRef="#br3" timeOffset="657112.97">4493 11768 1172 0,'-24'-15'100'0,"24"15"-40"0,0 0-21 0,0 0-10 16,0 0-3-16,0 0-6 0,0 0-9 0,0 0-6 15,-34-2-4-15,34 2 2 0,-30 37-5 0,14-11 5 16,-4 4-6-16,3 7 6 0,-3 0-7 15,4 0 7-15,4-2-6 0,1-1 3 0,8 3-16 16,1-13-16-16,13 12-22 0,-11-36-59 16,33 42-39-16,-33-42-92 0,45 0-206 0,2 14 56 15,-18-40 387-15</inkml:trace>
  <inkml:trace contextRef="#ctx1" brushRef="#br3" timeOffset="657378.5228">4995 11687 1087 0,'-36'6'98'16,"36"-6"-20"-16,-56 37-4 0,34-7-1 0,-11-11-13 16,8 16-9-16,-5-5-17 0,10 11 1 15,-3-8-9-15,13 6 3 0,1-6-10 0,9 1 1 16,7-8-5-16,7-1 1 0,-14-25-4 0,57 42-12 16,-20-26 16-16,11-2-10 0,-1-14 18 0,7-3 10 15,-1-10-18-15,3-3 13 0,-4-1-12 16,-3-6-3-16,-4-5 1 0,-6-2-10 0,-7 2 0 15,-4-1-4-15,-12-1 4 0,-6 6-6 0,-8-1 1 16,-9-1-10-16,7 26-13 0,-41-46-22 0,15 35-37 16,-20-12-35-16,10 31-44 0,-29-23-45 0,24 38-55 15,-28-12-156-15,3-2-17 0,19 24 278 0</inkml:trace>
  <inkml:trace contextRef="#ctx1" brushRef="#br3" timeOffset="657925.4223">4697 12677 1033 0,'-32'-30'133'0,"32"30"-53"0,-25-42-2 0,25 42-11 16,-26-33-4-16,26 33-14 0,-30-15-19 0,30 15-12 15,-39 9-10-15,39-9-3 0,-41 25-3 0,41-25 4 16,-46 46 3-16,23-13 13 0,-4 1-1 16,6 8 10-16,-4 5-5 0,9 3 5 15,-1-1-7-15,8 2 6 0,0-7-13 0,5 2-13 16,6-7 23-16,5-4-32 0,4-3 25 0,8-6-12 16,-19-26-6-16,52 39 3 0,-20-27-2 0,5-7 1 15,2-3 2-15,3-9 1 0,4-5 2 0,2-9-2 16,4-11 1-16,-1-7 8 0,0-10-24 15,1-2 20-15,-6-5-22 0,-9-3 9 0,-5 7 6 16,-7-3-7-16,-13 4 7 0,-5 2-7 0,-11-1 8 16,-6 3-6-16,-6 1 3 0,-7 2-10 0,-5 9-2 15,-8 5-11-15,-3 10-3 0,-5 6-7 0,-2 16-3 16,-7 3-11-16,8 20-14 0,-11-4-12 0,15 32-28 16,-16-16-26-16,31 32-64 0,-24-24-108 15,20 5-176-15,19 15 33 0,-12-30 439 16</inkml:trace>
  <inkml:trace contextRef="#ctx1" brushRef="#br3" timeOffset="658550.4058">3920 13852 1358 0,'-39'-26'73'0,"39"26"-42"0,0 0-22 16,30-30-4-16,-30 30 18 0,55-44 2 15,-23 15 11-15,8 8-5 0,-3-5-5 0,4 5-7 16,-2 0 2-16,4 1-5 0,-8 3 4 15,2 3-6-15,-8 3-2 0,-5 6-5 0,-24 5-3 16,25 0 0-16,-25 0 3 0,0 0 6 0,0 0 0 16,-2 42 2-16,2-42-8 0,-21 53 0 0,3-20-8 15,-3 2 4-15,-5 9-6 0,-1-3 6 0,2-1-6 16,0 1 3-16,10-8-9 0,0-4-22 0,12 4 0 16,3-33-64-16,9 60-43 0,-9-60-151 0,10 33-270 15,13-8 55-15,-23-25 366 0</inkml:trace>
  <inkml:trace contextRef="#ctx1" brushRef="#br3" timeOffset="658691.1202">4329 14669 1790 0,'0'0'121'0,"-43"-2"-102"16,43 2-7-16,0 0-3 0,0 0-1 15,0 0-4-15,0 0-12 0,0 0-21 0,0 0-19 16,0 0-70-16,-14-51-117 0,14 51-364 0,39-24-2 15,-39 24 277-15</inkml:trace>
  <inkml:trace contextRef="#ctx1" brushRef="#br4" timeOffset="666151.1494">19595 7853 886 0,'0'0'191'0,"0"0"-140"15,0 0-32-15,0 0-3 0,0 0 5 0,0 0 7 16,27-5 2-16,-27 5-6 0,0 0-3 0,0 0-3 15,0 0 4-15,0 0 3 0,14 25 7 0,-14-25-1 16,14 35 1-16,-14-35-6 0,13 51 0 16,-10-18-8-16,4 8 5 0,-3 1-9 0,3 7 2 15,-4-1-14-15,1 8 9 0,-1-1-11 0,-1 1 11 16,-4-6 9-16,2-1-33 0,0-3 33 0,2-4-28 16,3-10 18-16,3-4 9 0,-8-28-4 15,0 0 4-15,26 16 4 0,-26-16 3 0,27-16 6 16,-27 16-3-16,37-49-19 0,-14 10 23 0,2-12-37 15,3-7 23-15,2 1-13 0,0-3-12 16,2 1 11-16,-4 2-9 0,-3 3 9 0,-2 1-11 16,-3 5-1-16,-4-1-14 0,0 7-6 0,-7 1-14 15,5 13-3-15,-9-6-18 0,-5 34-22 0,12-42-44 16,-12 42-90-16,0 0-244 0,0 0-16 0,0 0 207 16</inkml:trace>
  <inkml:trace contextRef="#ctx1" brushRef="#br4" timeOffset="666823.0349">20254 8255 1477 0,'0'0'29'15,"0"0"-26"-15,0 0-2 0,0 0 2 0,0 0 10 16,0 0 12-16,0 0 5 0,0 0-1 0,32 12-9 15,-32-12-9-15,42-10-7 0,-13-3-3 0,4 3 1 16,5-3-2-16,-1-1 3 0,2 0-2 0,-4 0 1 16,-3 0-2-16,-5 2 6 0,-27 12 3 15,39-27 7-15,-39 27 1 0,0 0 8 0,24-23 2 16,-24 23-2-16,0 0-5 0,0 0-9 16,-40-21-9-16,40 21 1 0,-48-3-1 0,16 4 0 15,-2 5 3-15,-1-3 1 0,-2 8 3 0,0-1-1 16,3 4 1-16,2-1-1 0,5 1 2 0,27-14-1 15,-42 28 0-15,42-28-5 0,-28 34 1 0,28-34-5 16,-9 35 2-16,9-35-4 0,14 39 4 0,-14-39-2 16,34 29 4-16,-10-14-3 0,5-5 1 15,4-3-2-15,5-2 2 0,2-3-2 0,5-4 0 16,-3 1 1-16,-1-5-1 0,-2 1 1 0,-4-2 0 16,-1-3-1-16,-2-1-1 0,-4 2 4 15,-3-1-4-15,-25 10 2 0,42-23-1 0,-42 23 2 16,29-23-1-16,-29 23 1 0,0 0-3 0,16-25 3 15,-16 25 0-15,0 0-1 0,0 0 3 0,0 0-2 16,0 0 0-16,0 0-2 0,-29 2 0 16,29-2-2-16,-23 30 2 0,23-30-3 0,-33 44 3 15,15-19-2-15,2 3 3 0,0 0-3 0,4-2 4 16,12-26-4-16,-20 41-14 0,20-41 15 0,0 0-16 16,-3 28 16-16,3-28 2 0,0 0-1 0,0 0 1 15,0 0 2-15,0 0 7 0,26-4 7 0,-26 4 18 16,0 0-16-16,34-44 7 0,-20 20-15 15,2-4-5-15,0-2 4 0,2-2-3 16,-6 4 2-16,-1 1-8 0,-1 1-1 0,-10 26 0 16,14-44 0-16,-14 44 0 0,9-32 0 0,-9 32 0 15,0 0 0-15,0 0 0 0,7-24 0 0,-7 24 0 16,0 0 0-16,0 0 0 0,0 0 0 0,0 0-1 16,0 0-23-16,0 0 0 0,37 19-9 0,-37-19-6 15,38 3-20-15,-38-3-23 0,60-8-33 16,-34-15-37-16,33 24-77 0,-27-25-185 0,19-3-66 15,11 12 86-15</inkml:trace>
  <inkml:trace contextRef="#ctx1" brushRef="#br4" timeOffset="667026.1432">21685 7549 1214 0,'-46'30'324'0,"14"-27"-257"15,32-3-36-15,-49 32 15 0,27-4-16 0,-6-2 6 16,3 10 2-16,-5 1-11 0,3 5 4 0,-1 4-14 15,3 1 0-15,2 2-11 0,6 4 3 0,2 0-9 16,3 0 6-16,3-2-14 0,2-3 8 0,5-1-9 16,1-8-3-16,2 1-20 0,-4-11-30 0,13 9-15 15,-10-11 0-15,18 13-37 0,-18-40-73 16,21 41-180-16,-21-41-135 0,0 0 51 16,34 28 451-16</inkml:trace>
  <inkml:trace contextRef="#ctx1" brushRef="#br4" timeOffset="667338.6467">21194 8042 1167 0,'-35'17'381'15,"35"-17"-318"-15,-25-7-18 0,25 7-8 0,0 0-9 16,0 0-8-16,0 0 3 0,0 0 9 0,30 9 8 16,-30-9 1-16,52-2-8 0,-17-3-3 0,8 2-4 15,3-6-3-15,3 3-2 0,-1-2-5 16,0 1-4-16,-6 0-3 0,-3 3-9 0,-3 4 0 15,-6 0 0-15,-30 0 0 0,42 7 0 0,-42-7 0 16,25 11 0-16,-25-11 0 0,0 0 0 16,9 28 0-16,-9-28 0 0,-7 37 0 0,7-37 0 15,-23 51 0-15,5-23 0 0,-1 7 0 0,-2-5 0 16,1 0 0-16,1-5 0 0,19-25 0 0,-25 44 0 16,25-44 0-16,-9 33-14 0,9-33-26 0,2 23-1 15,-2-23-15-15,0 0-13 0,26 27-30 0,-26-27-38 16,43-7-82-16,-33-20-191 0,22 6-79 15,7 3 17-15,-16-22 472 0</inkml:trace>
  <inkml:trace contextRef="#ctx1" brushRef="#br4" timeOffset="667479.3573">21726 7756 1593 0,'0'0'97'16,"-44"-14"-42"-16,44 14-8 0,-38-5-7 0,38 5-11 15,0 0-16-15,-24 0-9 0,24 0-6 16,0 0-4-16,0 0-7 0,0 0-7 0,0 0-12 15,30 23-13-15,-4-9-26 0,-26-14-35 0,62 19-86 16,-62-19-149-16,60-3-176 0,-10 22 57 0,-13-24 388 16</inkml:trace>
  <inkml:trace contextRef="#ctx1" brushRef="#br4" timeOffset="667698.0262">22319 7999 1416 0,'0'0'116'0,"-37"11"-72"0,12 0 4 0,-9-8 13 16,34-3 2-16,-54 23-9 0,23-7-4 0,-4-2-5 16,5 5-2-16,-2 2-13 0,5-1-6 0,27-20-10 15,-38 46-3-15,38-46-6 0,-24 40-2 16,24-40-5-16,-1 41 3 0,1-41-6 0,21 37 0 16,-21-37-8-16,42 30-9 0,-8-20-11 0,0-3-8 15,10 4-28-15,-5-18-23 0,23 19-50 16,-27-33-64-16,38 30-118 0,-13-16-197 0,-12-11 78 15,18 15 334-15</inkml:trace>
  <inkml:trace contextRef="#ctx1" brushRef="#br4" timeOffset="668041.8127">22668 8008 1411 0,'0'0'142'0,"-64"23"-71"0,32-3-4 15,-7-10-4-15,8 11-10 0,-7-3-14 0,6 3-5 16,1 0-5-16,6-2-1 0,25-19-8 0,-39 43-2 15,39-43-7-15,-16 33-1 0,16-33-3 0,3 34-1 16,-3-34-2-16,16 26 1 16,-16-26-3-16,32 16 1 0,-32-16-2 0,43 3 1 15,-17-3 0-15,3-7-2 0,3 0 2 0,1-5-3 16,-1-2 2-16,0 0-2 0,-2-7 3 0,-3 7-2 16,-27 14 3-16,42-37-2 0,-42 37 0 0,28-32-1 15,-28 32 1-15,16-32-2 0,-16 32 3 0,7-30-2 16,-7 30 3-16,0 0-2 0,0 0 1 15,0 0-2-15,0 0 0 0,0 0 3 0,-28-12-4 16,28 12 2-16,-21 30-3 0,21-30 2 0,-27 47-3 16,13-18 3-16,2-3-3 0,1 2 3 0,6 0-7 15,5-28-3-15,-2 44-11 0,2-44-4 0,12 34-12 16,-12-34-6-16,29 19-23 0,-29-19-21 16,49 7-63-16,-33-35-123 0,29 12-260 0,4-7-1 15,3-15 282-15</inkml:trace>
  <inkml:trace contextRef="#ctx1" brushRef="#br4" timeOffset="668260.5574">23669 7392 1527 0,'-39'5'236'0,"5"13"-196"0,-3 8-15 16,5 6 8-16,-7 3-2 0,4 7-13 15,-6 2 27-15,5 7-23 0,-3 6 19 16,6 1-16-16,3-2-21 0,3 1-4 0,6 1 0 15,5-2 0-15,2 4-3 0,8-7-1 0,6-4-10 16,4-8 4-16,8-4-30 0,3-7 2 0,8 1-10 16,-23-31-13-16,56 39-20 0,-56-39-27 0,69 11-82 15,-69-11-106-15,71-34-117 0,-27 17-78 16,-8-26 242-16</inkml:trace>
  <inkml:trace contextRef="#ctx1" brushRef="#br4" timeOffset="668448.0546">24035 7316 1288 0,'-35'-21'222'0,"35"21"-118"0,-29 35-31 0,12-1-4 16,-17 1-18-16,4 11-5 15,-7 3-10-15,3 7-6 0,-1-1 17 0,3 5-26 16,2 0 10-16,3-2-18 0,2 0-13 0,2-2 2 16,2 1-6-16,3-5 5 0,4 1-7 0,4-5 2 15,4-6-13-15,3-5-6 0,8-2-23 0,0-8-22 16,17 8-48-16,-22-35-56 0,47 41-130 0,-18-33-260 15,3-8 68-15,10 7 275 0</inkml:trace>
  <inkml:trace contextRef="#ctx1" brushRef="#br4" timeOffset="668902.0456">24053 7959 1511 0,'0'0'136'16,"-25"5"-96"-16,25-5 0 0,0 0 4 15,-28 9-5-15,28-9-8 0,0 0-1 0,-29 18 0 16,29-18-1-16,0 0-4 0,-15 37-2 0,15-37 1 16,-9 38-1-16,9-38-3 0,-7 44-18 0,3-19-2 15,4-25 0-15,0 41 0 0,0-41 0 0,12 33 0 16,-12-33 0-16,18 25 0 0,-18-25 0 0,0 0 0 16,36 14 0-16,-36-14 0 0,30-7 0 0,-30 7 0 15,37-21 0-15,-37 21 0 0,48-43 0 16,-22 17 0-16,3-2 0 0,-1-2 0 15,-1 2 0-15,-3-1 0 0,-4 3 0 0,-20 26 0 16,28-44 0-16,-28 44 0 0,0 0 0 0,21-28 0 16,-21 28 0-16,0 0 0 0,0 0 0 0,0 0 0 15,-14 42 0-15,-3-8 0 0,-8 13 0 0,-7 4 0 16,-5 6 0-16,-6 4 0 0,-1 6 0 0,-2 5 0 16,0 6 0-16,0 5 0 0,3-2-2 15,2-7 4-15,6-8-2 0,7-9 0 0,3-8 0 16,5-3-4-16,6-9 3 0,2-7 0 0,12-30-4 15,-11 35-1-15,11-35 1 0,0 0 0 0,0 0 5 16,0 0-1-16,0 0-2 0,13-47-5 0,-1 11-12 16,8-1-3-16,1-5-10 0,5 5 2 15,-3-5-9-15,7 7-8 0,-8-13-29 0,15 15-39 16,-21-31-84-16,30 27-271 0,-18-9-57 0,-5-5 108 16</inkml:trace>
  <inkml:trace contextRef="#ctx1" brushRef="#br4" timeOffset="669292.8667">20709 8813 1716 0,'0'0'81'0,"0"0"-70"0,0 0-10 0,43-2 7 16,-6-1 12-16,21-4 11 0,22-4 8 0,16-5 1 15,26 1-4-15,18-8-5 0,21 0-6 0,14-2-17 16,13 0-8-16,10 3 0 0,8 0 0 15,5 3 0-15,-1 3 0 0,-2 0 0 0,1 4 0 16,-8 0 0-16,-6 5 0 0,-11-4 0 0,-10 4 0 16,-8 0 0-16,-13 5 0 0,-13 4 0 15,-18 0 0-15,-19 7 0 0,-13-6 0 0,-17 8-27 16,-17-4-26-16,-10 3-16 0,-46-10-32 0,45 18-29 16,-45-18-67-16,0 0-207 0,0 0-115 0,-50 17 12 15,20-1 468-15</inkml:trace>
  <inkml:trace contextRef="#ctx1" brushRef="#br4" timeOffset="670864.9652">19838 9287 894 0,'0'0'88'16,"5"-25"-1"-16,-5 25-4 0,13-30-10 0,-13 30-14 15,10-26-13-15,-10 26-2 0,0 0-3 0,-9-30-1 16,9 30-6-16,0 0-13 0,-35-11-7 16,35 11-2-16,-44 6 2 0,12 1 6 15,5 9 10-15,-10-2 2 0,7 9 6 0,-6-6-5 16,5 6 0-16,0 0-9 0,31-23-2 0,-42 44-7 15,42-44-4-15,-21 39-7 0,21-39-19 0,1 28 29 16,-1-28-32-16,25 30 32 0,-25-30-12 0,45 28-1 16,-15-17 1-16,5-4-1 0,2-2 1 0,2-3-3 15,2 1 1-15,-2-3 1 0,0 2 0 16,-4 1-1-16,-3 1 2 0,-5 3-3 0,-27-7 1 16,39 18-1-16,-39-18 1 0,0 0-1 0,14 38 4 15,-14-38-2-15,-18 50 2 0,0-19-4 16,-6 1 3-16,-8 5-6 0,-4-2 6 0,-1 2-5 0,-2-1 6 15,0-3-6-15,6-3 4 0,4-4-10 16,29-26-10-16,-33 39-29 0,33-39-37 0,0 0-71 16,0 0-81-16,0 0-207 0,23 30-63 15,-23-30 194-15</inkml:trace>
  <inkml:trace contextRef="#ctx1" brushRef="#br4" timeOffset="671349.414">19570 10162 1186 0,'0'0'148'0,"0"0"-94"0,0 0-15 0,0 0 3 16,0 0 2-16,-33 14-8 0,33-14 0 0,0 0-4 16,-30 32 1-16,30-32-1 0,-29 32-1 0,29-32-3 15,-24 35-16-15,24-35 28 0,-18 39-37 0,18-39 24 16,-7 37-16-16,7-37-5 0,7 40 2 0,-7-40-4 16,18 35 2-16,-18-35-6 0,35 27 2 15,-35-27-2-15,51 16 1 0,-21-15-1 16,-1-1 0-16,6-5 0 0,-5-2-1 0,0-3 2 15,-1-3-2-15,-4-3 3 0,1-3-2 0,-26 19 2 16,46-46-3-16,-23 23-14 0,0-3 29 0,-3-4-28 16,-1 2 28-16,-3 0-11 0,-4 1-3 0,-12 27 3 15,9-42-3-15,-9 42 3 0,-1-30 1 0,1 30 3 16,0 0 0-16,0 0 2 0,0 0-4 0,0 0-2 16,-29-4-3-16,29 4-2 0,-23 39 2 15,7-7-3-15,-1 5 5 0,-1 2 11 0,-2 1-24 16,1 1 22-16,1 3-28 0,6-2 3 0,-1 2-2 15,12 2-17-15,-5-9-16 0,19 9-36 16,-13-20-40-16,28 25-93 0,-28-51-135 0,25 49-161 16,5-10 48-16,-30-39 441 0</inkml:trace>
  <inkml:trace contextRef="#ctx1" brushRef="#br4" timeOffset="671818.0885">19420 11238 1289 0,'0'0'222'0,"-16"-26"-203"0,16 26-39 0,0 0 19 16,34-42-14-16,-34 42 21 0,47-44 17 0,-13 22 3 15,-4-2 5-15,7 4-9 0,-3-1-8 0,0 0-9 16,-8 7 4-16,-26 14-1 0,41-19 1 16,-41 19-3-16,25-4-1 0,-25 4 6 0,0 0 7 15,0 0 4-15,9 28-1 0,-9-28-2 0,-13 44-9 16,1-14 3-16,-4 4-6 0,0 3 7 0,-7-2 16 16,3 4-27-16,-1-2 29 0,5 3-29 15,-1-5 7-15,4 1 5 0,4-5-8 0,6-4 1 16,3-27-4-16,10 39-1 0,-10-39-3 15,36 19 1-15,-36-19-1 0,51 0 3 0,-19-12 3 16,3-2 0-16,1-11 3 0,1-3-3 0,-3-4 3 16,-1 0-5-16,-3-3 2 0,-3 2-5 0,-4 1-12 15,-5 4 23-15,-6 0-24 0,-3 1 24 0,-4 2-10 16,-5 1-5-16,0 24 3 0,-3-42-9 0,3 42-4 16,-4-32-8-16,4 32-15 0,0 0-22 0,0 0-37 15,-16-28-52-15,34 52-138 0,-18-24-280 16,0 0 58-16,9 41 285 0</inkml:trace>
  <inkml:trace contextRef="#ctx1" brushRef="#br4" timeOffset="672333.7359">19887 11867 1277 0,'15'-32'117'0,"-15"32"-75"0,-16-38-14 16,16 38 13-16,-20-29 2 0,20 29 4 0,-28-12-5 15,28 12-5-15,-34 4-3 0,34-4-5 0,-42 23-5 16,42-23-3-16,-45 35 4 0,45-35-4 0,-42 44 1 16,21-18-4-16,5 2 1 0,0 1-4 15,2-3 2-15,5 2-5 0,3-3-1 16,6-25-6-16,4 44 1 0,-4-44-5 0,19 37-16 0,-19-37 14 16,32 28-16-16,-32-28 29 0,46 18-12 15,-46-18 14-15,50 0-13 0,-22-7-11 0,1-6 12 16,-3-1-13-16,3-7 27 0,-5 0-13 0,1 0 12 15,-2-6-13-15,-2-1-3 0,-3 0 4 0,-4 0-4 16,0-2 4-16,-5 0-4 0,-2 5 4 16,-1 1-4-16,-6 24 3 0,1-29-2 0,-1 29 3 15,0 0-2-15,0 0 0 0,0 0-1 0,0 0-2 16,-31 6 0-16,31-6-3 0,-36 53 1 0,15-15-3 16,-4 6 5-16,4 4-7 0,-2-2 2 0,3 7 0 15,4-6-32-15,8 2 14 0,-1-8-46 0,16 5-15 16,-9-20-32-16,25 27-94 15,-23-53-137-15,12 53-179 0,8-14 53 0,-20-39 447 16</inkml:trace>
  <inkml:trace contextRef="#ctx1" brushRef="#br4" timeOffset="672677.4735">20056 12434 1137 0,'-34'-24'178'0,"34"24"-108"15,0 0-21-15,-27 8 8 0,27-8-7 0,-24 20-5 16,24-20-8-16,-32 35 0 0,11-10-5 0,3 6 4 15,-5 5-9-15,3 4 5 0,-1 6-8 0,5 0 1 16,0-2-12-16,4 3 0 0,-1 1-9 0,5 1 6 16,2 0-7-16,3-3-13 0,3-2 23 0,3 0-27 15,4-2 24-15,2-5-11 16,2-3-10-16,1-11-4 0,-12-23-9 0,36 33-13 16,-12-19-23-16,-24-14-18 0,46 6-31 0,-46-6-39 15,47-16-74-15,-47 16-202 0,21-48-66 0,-21 48 232 16</inkml:trace>
  <inkml:trace contextRef="#ctx1" brushRef="#br4" timeOffset="672833.807">19825 12778 1275 0,'-47'-14'251'0,"47"14"-128"0,-36 12-39 16,36-12-21-16,0 0-26 0,0 0-19 0,0 0-13 16,0 0-4-16,7 28 0 0,-7-28 0 0,45 9-1 15,-17-9 0-15,11-5-5 0,2-2-13 0,12 1-30 16,-4-13-48-16,24 26-100 0,-29-34-214 15,24 17-135-15,1 3 29 0,-13-21 492 0</inkml:trace>
  <inkml:trace contextRef="#ctx1" brushRef="#br4" timeOffset="673881.0658">20378 9511 1233 0,'0'0'141'0,"0"0"-106"0,0 0-22 0,25-22-3 16,-25 22-3-16,28-12-2 0,-28 12-6 16,28-10-18-16,-28 10-24 0,31-9-44 0,-31 9-48 15,31-9-116-15,-31 9-172 0,25-11 2 16,7 18 358-16</inkml:trace>
  <inkml:trace contextRef="#ctx1" brushRef="#br4" timeOffset="674052.937">20422 9685 1148 0,'-39'5'91'0,"39"-5"-26"0,-42 23-9 16,42-23-2-16,0 0-12 15,0 0-20-15,0 0-17 0,0 0-6 0,0 0 0 16,0 0 0-16,35 0 0 0,-5-10-15 0,9 4-29 16,-3-15-51-16,20 25-87 0,-17-24-128 0,7 1-149 15,18 19 93-15,-25-27 367 0</inkml:trace>
  <inkml:trace contextRef="#ctx1" brushRef="#br4" timeOffset="674521.7052">21281 9452 1428 0,'-32'-26'51'16,"32"26"-39"-16,-39-19 27 0,39 19-9 0,-39-7 4 16,15 3 2-16,24 4-22 0,-46 12 15 0,21 3-20 15,-5-1 15-15,5 10 5 0,-3-3-1 16,5 8 6-16,0-5-9 0,5 4-2 0,5-1-10 15,6-1 0-15,7-26-7 0,-1 44 1 16,1-44-4-16,16 32 1 0,-16-32-3 0,44 18 3 16,-12-15 0-16,5-6 2 0,2-6 1 0,7-4 1 15,0-9 2-15,2-3-5 0,0-7 3 0,-1-5-6 16,-1-2 6-16,2-5-4 0,-7-3-8 16,-4 3 24-16,-7-2-23 0,-8 6 24 0,-5-1-7 15,-8 2-6-15,-4 2 7 0,-3 0-9 0,-5 6 2 16,-3 1-4-16,-3 3-4 0,9 27 0 0,-26-33 0 15,26 33 0-15,-32-13 0 0,32 13 0 0,-34 13 0 16,34-13 0-16,-39 40 0 0,20-8 0 0,-2 5-1 16,-1 4-16-16,6 8-19 0,-1-2-2 0,10 10-19 15,-7-10-52-15,19 24-44 16,-26-33-142-16,22 26-278 0,1-1 50 0,-7-13 279 16</inkml:trace>
  <inkml:trace contextRef="#ctx1" brushRef="#br4" timeOffset="674802.9354">20158 10557 1320 0,'0'0'274'0,"0"0"-260"0,0 0-19 15,0 0 2-15,39-30 0 0,-9 14-1 0,1 0-10 16,4 4-14-16,-3-6-25 0,12 13-26 0,-14-18-19 16,20 21-9-16,-15-17-15 0,11 17-54 0,-12 4-155 15,-9-14-75-15,17 24 228 0</inkml:trace>
  <inkml:trace contextRef="#ctx1" brushRef="#br4" timeOffset="674959.1954">20204 10701 1510 0,'0'0'77'0,"0"0"-55"0,-26 12-17 16,26-12-2-16,0 0-2 0,0 0-2 0,25-3 3 15,-25 3 1-15,42-9-2 0,-12 2 0 16,2-3-18-16,11 6-32 0,-11-15-58 0,24 27-96 15,-26-23-166-15,11 4-122 0,10 15 104 0,-24-29 387 16</inkml:trace>
  <inkml:trace contextRef="#ctx1" brushRef="#br4" timeOffset="675381.079">20833 10331 1390 0,'0'0'40'0,"34"-30"29"0,-16 4-27 15,12 14 22-15,-4-13-9 0,4 11-18 16,-5-2-8-16,0 4-11 0,-25 12 0 0,30-7-5 16,-30 7 0-16,0 0-1 0,0 0 1 15,0 0-3-15,0 0 0 0,18 30 0 0,-18-30-2 16,-7 35 3-16,7-35-4 0,-20 46-12 0,6-20 27 15,2 6-26-15,-3-2 27 0,3 5-12 0,0-2-6 16,5 1 2-16,3-2-6 0,4-3 3 0,5-6-4 16,-5-23 2-16,22 41-2 0,-22-41 0 15,35 23 1-15,-35-23 0 0,44 9 3 0,-44-9 2 16,48-9 1-16,-23-2 1 0,1-6 2 0,-1-6-3 16,0-4 1-16,0-4-4 0,-2-3 3 0,-2-1-3 15,-5-2 5-15,-4 0-3 0,-4 2-10 0,-3 1 22 16,-5 1-24-16,-2-1 20 0,-1-1-9 0,-3 2-6 15,1 1 3-15,-2 2-3 16,0 2 2-16,0 1-5 0,7 27-2 0,-11-38-6 16,11 38-4-16,0 0-9 0,0 0-19 0,0 0-33 15,0 0-59-15,0 0-78 0,0 0-190 0,27 21-156 16,-27-21 75-16,33 38 424 0</inkml:trace>
  <inkml:trace contextRef="#ctx1" brushRef="#br4" timeOffset="675615.4381">21715 10359 1377 0,'-65'13'117'16,"65"-13"-81"-16,-36 19-3 0,36-19 15 16,-32 25 5-16,32-25 1 0,-30 35-12 0,30-35-2 15,-32 41-11-15,32-41-6 0,-24 47-13 16,24-47-2-16,-11 39-8 0,11-39 2 0,5 32-4 15,-5-32-3-15,0 0-11 0,37 22-17 0,-12-14-33 16,-25-8-41-16,66-8-84 0,-45-25-139 0,23 12-206 16,2 0 51-16,-14-25 385 0</inkml:trace>
  <inkml:trace contextRef="#ctx1" brushRef="#br4" timeOffset="675724.8294">21882 10079 1407 0,'-46'-35'310'16,"12"30"-261"-16,2-2-30 0,2 3-6 0,5 4-13 15,25 0-30-15,-39 6-37 0,13-12-55 0,26 33-159 16,0-27-278-16,-25 21 45 0,25-21 290 0</inkml:trace>
  <inkml:trace contextRef="#ctx1" brushRef="#br4" timeOffset="676084.193">20367 11092 1459 0,'0'0'77'16,"0"0"-55"-16,0 0-8 0,0 0 2 0,31-19-2 16,-31 19 1-16,44-18-9 0,-14 9-4 0,2 2-2 15,1 0-4-15,1-3-11 0,1 10-11 0,-4-7-18 16,6 10-34-16,-37-3-32 0,58 4-54 15,-58-4-82-15,37-9-191 0,-6 25 13 0,-31-16 348 16</inkml:trace>
  <inkml:trace contextRef="#ctx1" brushRef="#br4" timeOffset="676224.8563">20465 11309 1316 0,'-32'31'181'0,"32"-31"-155"16,0 0-26-16,0 0-2 0,0 0 1 0,0 0 0 15,42 9 1-15,-15-12 0 0,3-6-9 0,6 0-25 16,-3-8-44-16,17 15-71 0,-20-25-108 0,5 8-230 16,17 15 69-16,-24-25 332 0</inkml:trace>
  <inkml:trace contextRef="#ctx1" brushRef="#br4" timeOffset="676646.71">20955 11150 1291 0,'0'0'138'0,"0"0"-113"16,0 0-11-16,30-12 11 0,-30 12 6 0,32-21 12 15,-7 12-3-15,-25 9 1 0,41-21-6 16,-41 21-3-16,39-18-8 0,-39 18-2 0,30-9-2 16,-30 9-3-16,0 0-3 0,0 0-3 0,27-1-1 15,-27 1 2-15,0 0 1 0,0 0 4 0,0 0 1 16,0 0-4-16,-4 30-2 0,4-30-6 0,-9 28-2 15,9-28-4-15,-16 42 3 0,9-17-5 0,-2 1-10 16,0 1 27-16,-1 4-26 0,3 1 25 16,-2 0-11-16,2-2-6 0,1 0 5 0,5-4-4 15,1-26 3-15,9 42-4 0,-9-42 2 0,23 27-1 16,-23-27 2-16,37 7 0 0,-12-9-1 16,1-10 3-16,4-1-1 0,4-8 3 0,3-5-2 15,-2-4 7-15,1-2-2 0,-4-1 7 0,-2-1-4 16,-5-1-14-16,-4 5 21 0,-5-3-28 0,-4 1 22 15,-3-2-8-15,-2 1-3 0,-3 5 3 16,-4 0-5-16,-2 1 4 0,0 1-6 0,2 26 0 16,-5-44-8-16,5 44-4 0,-5-29-7 0,5 29-5 15,0 0-9-15,0 0-26 0,0 0-33 0,0 0-52 16,0 0-74-16,0 0-157 0,19 37-136 0,-19-37 73 16,23 34 434-16</inkml:trace>
  <inkml:trace contextRef="#ctx1" brushRef="#br4" timeOffset="676912.3788">22009 10858 1106 0,'-30'-16'82'0,"3"2"-9"0,27 14 7 15,-38-11 4-15,38 11-15 0,-36 6-14 0,36-6-2 16,-32 21-3-16,32-21 0 0,-30 37-8 0,18-7-1 15,-6 0-10-15,6 7 0 0,-1 3-15 16,3 4 1-16,1 2-11 0,5-2-10 0,2 0 23 16,4 0-27-16,2-2 23 0,-1-3-15 0,4 2-13 15,0-6-8-15,8 4-35 0,-10-11-23 0,14 9-14 16,-19-37-28-16,31 51-72 0,-31-51-171 16,0 0-145-16,21 37 51 0,-21-37 458 0</inkml:trace>
  <inkml:trace contextRef="#ctx1" brushRef="#br4" timeOffset="677053.038">21788 11295 1559 0,'-37'-28'133'0,"37"28"-104"0,0 0-16 16,0 0-3-16,0 0-2 0,39-22-4 16,-39 22-7-16,42-10-1 0,-14 12-47 0,-28-2-28 15,52 0-80-15,-52 0-98 0,32-16-273 0,-8 25 57 16,-24-9 274-16</inkml:trace>
  <inkml:trace contextRef="#ctx1" brushRef="#br4" timeOffset="677287.3369">20511 11934 1576 0,'14'-25'82'0,"20"4"-59"0,5 0-17 15,0 2-6-15,1 1 2 0,-2 2-14 0,-1 6-5 16,-9-4-17-16,6 12-27 0,-34 2-43 0,56-9-85 16,-56 9-128-16,0 0-165 0,39 0 34 0,-39 0 424 15</inkml:trace>
  <inkml:trace contextRef="#ctx1" brushRef="#br4" timeOffset="677443.6726">20359 12154 1336 0,'0'0'164'0,"0"0"-116"0,35-32-45 16,-5 18 39-16,7-12-36 0,11 7 10 15,-2-4-9-15,2 0-8 0,3 2-13 0,-6-8-49 16,15 24-109-16,-27-18-245 0,12 7-93 0,-1 13 66 15</inkml:trace>
  <inkml:trace contextRef="#ctx1" brushRef="#br4" timeOffset="678526.2624">21701 11828 756 0,'0'0'66'0,"0"0"-24"0,0 0 7 0,0 0 16 15,-28-33 7-15,28 33 0 0,0 0-9 16,-13-28-2-16,13 28 5 0,-16-27-5 0,16 27 0 16,-23-28-2-16,23 28-2 0,-28-25-8 0,28 25-5 15,-30-14-9-15,30 14-5 0,-32-5-4 0,32 5-5 16,-35 9-1-1,35-9-5-15,-38 23-1 0,38-23 0 0,-37 35 3 0,37-35 1 0,-39 48 5 0,22-22-6 0,2 4 2 16,3-2-5-16,5-2 1 16,7-26-6-16,0 37-1 0,0-37-5 0,0 0 1 15,42 27-1-15,-15-25 3 0,5-8 1 0,3-2 0 16,4-10 2-16,0 0-5 0,2-5 2 0,0-5-6 16,-2 4 3-16,-4-3-3 0,-1-1 1 0,-8 9-2 15,-26 19 3-15,39-34-4 0,-39 34 4 0,0 0 0 16,0 0 3-16,0 0 3 0,0 0-3 0,0 0 0 15,0 0-4-15,-9 32 0 0,-7-4-1 16,-3 6 2-16,-2 1-4 0,-1 2 2 0,5-2-8 16,4-3-2-16,6-4-13 0,4-4-5 0,3-24-18 15,12 37-9-15,-12-37-37 0,30 23-30 16,11 9-89-16,-41-32-250 0,41 0-51 0,-8 7 42 16</inkml:trace>
  <inkml:trace contextRef="#ctx1" brushRef="#br4" timeOffset="678902.4585">20838 12684 1115 0,'0'0'183'0,"0"0"-147"0,0 0-18 32,16-26 1-32,-16 26 1 0,34-21-6 0,-34 21-10 15,46-23-2-15,-46 23-6 0,53-16-20 16,-53 16-25-16,52-7-39 0,-52 7-57 0,46 0-87 16,-46 0-183-16,0 0 20 0,49 39 337 0</inkml:trace>
  <inkml:trace contextRef="#ctx1" brushRef="#br4" timeOffset="679058.7042">20821 12911 1110 0,'0'0'296'15,"-30"13"-207"-15,30-13-46 0,0 0-12 0,0 0-13 16,0 0-10-16,0 0-4 0,0 0-2 0,0 0-1 16,32 16-2-16,-8-22-4 0,3-4-15 0,12 5-25 15,-9-17-48-15,23 22-94 0,-23-14-242 0,9-2-47 16,14 13 131-16</inkml:trace>
  <inkml:trace contextRef="#ctx1" brushRef="#br4" timeOffset="679824.396">22032 12050 1153 0,'0'0'54'15,"0"0"-26"-15,0 0-8 0,-32 21 9 16,32-21 19-16,-37 44-11 0,7-12 17 0,2 16-29 16,-17-6 24-16,12 20-10 0,-13-10 10 0,12 14 12 15,-8-8-15-15,10 12 4 0,-6-6-18 16,10 1-3-16,3-4-19 0,9-8 2 0,6-2-12 16,6-7 5-16,8-3-10 0,5-8 7 0,8-3-7 15,-17-30 1-15,50 42-10 0,-18-31-7 0,7-2-14 16,-2-13-13-16,11 8-7 0,-13-24-54 15,24 22-71-15,-33-35-153 0,15 8-167 0,0 8 26 16,-27-26 426-16</inkml:trace>
  <inkml:trace contextRef="#ctx1" brushRef="#br4" timeOffset="679980.7128">21657 12586 1197 0,'-36'19'327'0,"-8"-30"-216"0,44 11-29 15,-41 8-20-15,41-8-18 16,0 0-21-16,0 0-14 0,0 0-8 0,0 0-2 15,37-8 1-15,-1 0-2 0,8-6-3 0,8-8-11 16,11 1-17-16,-1-7-32 0,22 14-52 0,-19-30-113 16,24 23-331-16,-8-2 33 0,-8-9 231 0</inkml:trace>
  <inkml:trace contextRef="#ctx1" brushRef="#br4" timeOffset="680558.8559">21869 9269 1532 0,'0'0'51'0,"0"0"-33"16,0 0 0-16,0 0 3 0,32-16 0 0,-32 16-11 16,48-14-6-16,-23 6-11 0,3-1-15 0,-28 9-17 15,55-13-20-15,-55 13-25 0,57-12-25 16,-57 12-59-16,51-12-118 0,-19 15-176 0,-32-3 60 15,51 4 366-15</inkml:trace>
  <inkml:trace contextRef="#ctx1" brushRef="#br4" timeOffset="680715.0426">22055 9400 1017 0,'-33'-6'385'16,"10"35"-286"-16,-15-19-18 0,19 15-27 0,-6-15 8 15,25-10-10-15,0 0-24 0,-26 27-14 0,26-27-12 16,0 0-2-16,0 0-3 0,35 16 1 0,-10-18-1 15,3-5-9-15,6 0-12 0,5-11-23 0,14 9-30 16,-9-22-42-16,30 29-169 0,-8-18-240 0,-6-4 31 16,6 13 304-16</inkml:trace>
  <inkml:trace contextRef="#ctx1" brushRef="#br4" timeOffset="687385.3039">22684 9121 1322 0,'0'0'97'0,"0"0"-51"0,0 0-24 0,9-24 0 16,-9 24 8-16,44-30 5 0,-19 9 5 0,10 3-6 15,-5-7 1-15,9 8-11 0,-1-1-5 16,-1 2-9-16,-2 2-5 0,-3 5-2 0,-4 6-2 15,-28 3-1-15,34 5 1 0,-34-5 2 0,0 0-2 16,16 30 3-16,-16-30-1 0,-7 37-1 0,-6-11-2 16,-2 4 4-16,-8 2-6 0,-8 3 5 15,0 1-1-15,-5 1 8 0,-1 1 1 0,0 1 14 16,-2-2-6-16,3 0 5 0,1-9 7 0,5 6-32 16,1-6 26-16,6-4-30 0,23-24 13 0,-28 36 0 15,28-36-4-15,0 0-2 0,-5 30-2 0,5-30 1 16,0 0-1-16,0 0 3 0,37 24-2 0,-37-24 2 15,50 6-3-15,-19-6 0 0,8-4 2 16,6-3-2-16,6 0-3 0,6-5-10 16,5 5-11-16,1-4-8 0,3 2-7 0,-6-7-17 0,11 8-15 0,-20-17-26 15,19 25-80-15,-35-30-82 0,16 18-260 0,-6 8 39 16,-14-15 314-16</inkml:trace>
  <inkml:trace contextRef="#ctx1" brushRef="#br4" timeOffset="688339.3699">22909 9983 951 0,'0'0'125'16,"0"0"-80"-16,-28-25-15 0,28 25 7 0,0 0 15 16,0 0 2-16,-39-34 1 0,39 34-2 0,0 0-4 15,-34-21-9-15,34 21-9 0,0 0-2 16,-37-19 2-16,37 19 0 0,0 0 1 15,-27-5-5-15,27 5-6 0,0 0-3 0,-32 8-5 16,32-8-3-16,-26 22-2 0,26-22 2 0,-34 40 0 16,15-13 7-16,-3-1-2 0,3 4 4 0,-4 2-6 15,3 1 3-15,-1 2-5 0,2 1 3 0,1-1-4 16,4 3 4-16,1-1-7 0,4-1-9 0,4-6 24 16,5 3-25-16,5-5 25 0,4 0-16 15,-9-28-5-15,38 44 1 0,-8-29-2 0,7 0 1 16,11-8-1-16,3-3 1 0,7-9 0 0,6-9-1 15,0-6 2-15,7-6-3 0,-6-8 2 0,6 3-2 16,-5-3-13-16,-8-1 25 0,-3-2-23 16,-12-2 23-16,-10-1-8 0,-10 3-6 0,-7-2 7 15,-9 7-4-15,-9 1 2 0,-6 1-4 0,-10 3-1 16,-7 4-8-16,-9 4-1 0,-8 1-3 16,-8 6 0-16,-3 1 1 0,-2 8 0 0,-5 3-4 15,0 5-4-15,0 0-4 0,7 8-8 0,-1-3-2 16,12 8-8-16,-1-2-9 0,20 10-29 0,-8-17-44 15,31 26-106-15,0-35-276 0,-16 39 48 0,30-9 236 16</inkml:trace>
  <inkml:trace contextRef="#ctx1" brushRef="#br4" timeOffset="688839.3968">21908 10298 1273 0,'-32'30'365'0,"32"-30"-317"0,0 0-28 0,0 0-31 16,0 0 30-16,0 0-36 0,13-35 35 15,-13 35-16-15,48-29-3 0,-20 14-10 0,2-5-15 16,7 6-16-16,-5-9-18 0,12 18-15 0,-14-16-30 15,18 24-57-15,-48-3-115 0,48-24-171 0,-12 32 10 16,-36-8 367-16</inkml:trace>
  <inkml:trace contextRef="#ctx1" brushRef="#br4" timeOffset="688995.7168">21917 10567 1404 0,'-25'-5'112'0,"25"5"-81"16,0 0-23-16,0 0 1 0,32-11 5 0,-5 3 1 15,1-8-5-15,6 2-7 0,5-7 0 0,5 3-12 16,9 2-20-16,-7-9-46 0,21 22-105 0,-26-4-291 16,14-9-41-16,2 14 180 0</inkml:trace>
  <inkml:trace contextRef="#ctx1" brushRef="#br4" timeOffset="689542.5122">22323 11071 1386 0,'0'0'95'0,"0"0"-54"0,0 0-25 16,0 0-9-16,0 0-1 0,0 0 5 0,0 0 1 16,37-9 0-16,-37 9-4 0,49-16-5 0,-17 6-7 15,5-1-14-15,-1-6-19 0,10 11-31 0,-14-15-37 16,19 25-44-16,-24-24-57 0,19 19-130 16,-7 4-82-16,-39-3 163 0</inkml:trace>
  <inkml:trace contextRef="#ctx1" brushRef="#br4" timeOffset="689698.8465">22261 11307 1321 0,'-38'-12'224'0,"38"12"-173"0,0 0-36 16,0 0-10-16,0 0-5 0,0 0-1 0,0 0 1 16,47-23 0-16,-10 10 3 0,3-1 12 0,10-1-35 15,1-5 20-15,11 8-63 0,-10-13-29 0,22 22-86 16,-28-22-179-16,14 11-107 0,4 10 11 0,-25-22 448 15</inkml:trace>
  <inkml:trace contextRef="#ctx1" brushRef="#br4" timeOffset="690245.7326">23897 10687 1191 0,'0'0'62'16,"0"0"-28"-16,0 0-9 0,0 0 6 0,-26-11 0 15,26 11-2-15,-36 11-2 0,36-11-1 0,-51 28 3 16,17-10-2-16,4 10 6 0,-9-3 0 16,7 12 7-16,-10-4-4 0,3 11 3 0,-6-2-12 15,3 6 1-15,-2 0-15 0,3-1 3 0,4-1-13 16,1-4-11-16,4-5 25 0,4-5-30 0,5-2 28 15,5-6-23-15,18-24-21 0,-16 29-24 0,16-29-41 16,0 0-47-16,32 24-81 0,-32-24-196 16,0 0-70-16,36-28 151 0</inkml:trace>
  <inkml:trace contextRef="#ctx1" brushRef="#br4" timeOffset="690417.5256">23359 10902 1418 0,'-34'-16'149'0,"34"16"-59"0,0 0-28 15,0 0-18-15,0 0-10 0,0 0-2 0,11 30-4 16,-11-30 4-16,26 37-10 0,-26-37-6 16,39 46-5-16,-10-27-2 0,2 2-7 0,7-5 2 15,4 0-5-15,1-2 1 0,3-2-12 16,0 3-9-16,3 2-24 0,-4-6-26 0,8 13-44 16,-20-24-63-16,29 36-188 0,-26-19-186 0,1 3 61 15,2 11 391-15</inkml:trace>
  <inkml:trace contextRef="#ctx1" brushRef="#br4" timeOffset="690823.8646">22542 11768 1222 0,'-39'29'293'0,"39"-29"-236"0,-25 3-29 15,25-3-16-15,0 0-7 0,0 0-5 0,0 0-1 16,39-7 3-16,-14 2-1 0,2-4-2 16,3 2-4-16,7 2-12 0,-1-8-17 0,10 12-27 15,-13-15-32-15,19 18-31 0,-22-20-35 0,21 23-48 16,-17-7-116-16,-8-6-55 0,20 23 162 0</inkml:trace>
  <inkml:trace contextRef="#ctx1" brushRef="#br4" timeOffset="690980.1136">22546 12033 1315 0,'-50'-7'190'0,"50"7"-139"0,0 0-38 15,-25 8-9-15,25-8-3 0,0 0-3 0,29-5 2 16,-29 5 0-16,55-14 0 0,-20 2-7 0,13 3-12 15,1-10-34-15,21 13-58 0,-19-24-107 0,23 14-256 16,-1 8-1-16,-11-17 261 0</inkml:trace>
  <inkml:trace contextRef="#ctx1" brushRef="#br4" timeOffset="691370.6616">23603 11601 848 0,'0'0'179'0,"0"0"-112"16,0 0-26-16,0 0 9 0,0 0 10 15,0 0 7-15,0 0 3 0,0 0-6 0,0 0-9 16,0 0-13-16,0 0-7 0,0 0-1 0,0 0 0 16,0 0-4-16,0 0 0 0,11 30-5 15,-11-30 3-15,-9 48-3 0,5-20-1 0,-5 0-13 16,1 2-1-16,-1-2-11 0,-2-1 3 0,6-3-7 15,5-24-2-15,-9 46-16 0,9-46-10 0,2 40-24 16,-2-40-17-16,19 29-38 0,-19-29-47 0,43 12-93 16,-43-12-246-16,53-11 64 0,-7 11 259 15</inkml:trace>
  <inkml:trace contextRef="#ctx1" brushRef="#br4" timeOffset="691667.5596">24142 11525 1492 0,'-45'-5'57'16,"45"5"-23"-16,-39 11-2 0,39-11 7 0,-39 24-4 16,39-24-4-16,-44 44-1 0,25-12 5 15,-6-4-5-15,7 6 2 0,-1-1-9 0,6 1 1 16,1-4-7-16,6 0 1 0,5-6-9 0,4 4-1 16,6-1-7-16,3-3 3 0,-12-24-2 0,41 39 2 15,-14-28-1-15,-1-4 1 0,6-7-1 16,4-4-1-16,1-5 0 0,5-3-1 0,-1-5 1 15,-4-5-2-15,0-4 3 0,-10-6-5 0,-2 4 5 16,-6-5-5-16,-5-3 5 0,-3 1-4 16,-6-4 2-16,-6-1-7 0,-6 3 0 0,-6 2-11 15,1 5-4-15,-8 0-13 0,20 30-12 0,-53-48-21 16,28 39-12-16,-15-8-23 0,40 17-29 0,-69 3-46 16,49 22-149-16,-10 0-143 0,-9-9 32 0,20 22 377 15</inkml:trace>
  <inkml:trace contextRef="#ctx1" brushRef="#br4" timeOffset="692120.8976">22324 12586 1700 0,'-31'16'37'0,"31"-16"-28"16,0 0-11-16,38-8 0 0,-6-2 4 15,9-2-3-15,2 1 0 0,1-3-14 0,5 3-21 16,-4-8-23-16,13 14-25 0,-15-15-18 0,15 20-16 16,-24-17-43-16,21 18-109 0,-9 1-167 15,-21-14 26-15,14 24 363 0</inkml:trace>
  <inkml:trace contextRef="#ctx1" brushRef="#br4" timeOffset="692277.1585">22378 12795 1480 0,'0'0'118'16,"0"0"-94"-16,0 0-22 0,0 0-3 16,0 0 4-16,33 21 0 0,-6-21 1 15,5-5-1-15,7 0-2 0,7-6 0 0,5-1-7 16,11 3-22-16,-5-16-49 0,22 29-123 0,-24-20-330 16,11 0 24-16,3 9 216 0</inkml:trace>
  <inkml:trace contextRef="#ctx1" brushRef="#br4" timeOffset="694138.5638">23568 12258 1367 0,'0'0'109'0,"0"0"-72"16,0 0-28-16,0 0-7 0,0 0-2 0,0-32 3 16,0 32 1-16,28-26 8 0,-28 26-2 0,37-28 1 15,-37 28 18-15,45-32-26 0,-19 23 20 0,-26 9-38 16,50-17 14-16,-50 17-13 0,40-7 13 0,-40 7 1 15,32 3 0-15,-32-3 16 0,0 0-15 0,0 0 16 16,23 28-37-16,-23-28 21 0,-7 36-21 16,7-36 15-16,-18 40-2 0,18-40-12 0,-23 44-5 15,13-16-17-15,10-28-11 0,-23 51-40 16,23-51-60-16,-14 41-213 0,15-13-83 0,-1-28 71 0</inkml:trace>
  <inkml:trace contextRef="#ctx1" brushRef="#br4" timeOffset="694294.8357">23775 12816 1826 0,'-30'20'37'0,"30"-20"-29"0,-39 35-5 16,39-35-2-16,0 0-2 0,0 0 0 0,0 0-5 16,-4 25-13-16,4-25-24 0,25 5-44 0,-25-5-54 15,51-7-122-15,-26-11-295 0,12-5 54 0,9 6 253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0:57:00.68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1325 796 727 0,'-18'-35'173'0,"18"35"-127"16,-12-27-10-16,12 27-1 0,0-24 16 15,0 24 12-15,0 0 0 0,0 0-11 0,0 0-18 16,0 0-11-16,0 0-13 0,0 0-6 15,0 0-5-15,0 0 1 0,0 0 2 0,0 0 3 16,0 0 4-16,23 39 5 0,-23-39-5 0,16 51 4 16,-7-18-8-16,1 6 6 0,1 3-5 0,3 6 11 15,-3 4-7-15,3 3 7 0,-3 3 9 0,-1 4-31 16,3-8 25-16,-3 5-30 0,1-8 9 16,1-6 6-16,-1 1-7 0,3-12 6 0,2-4-6 15,-16-30 7-15,32 28 6 0,-32-28 9 0,30 0 14 16,-30 0-1-16,39-27-2 0,-13 4-6 0,-1-14-6 15,5-10-10-15,-3-8 5 0,3-8-17 0,-3 0-9 16,1-1 26-16,-3 2-27 0,-4 6 27 0,-5 2-10 16,-4 6-11-16,-5 4 4 15,-1 3-10-15,-3 8-10 0,-6-2-20 0,3 35-21 16,-2-53-36-16,2 53-41 0,-4-28-79 0,4 28-266 16,0 0 26-16,0 0 347 0</inkml:trace>
  <inkml:trace contextRef="#ctx0" brushRef="#br0" timeOffset="640.6387">2188 1242 1187 0,'0'0'30'16,"0"0"-30"-16,0 0-8 0,0 0 5 0,21-32 5 15,-21 32 16-15,32-21-15 0,-32 21 14 16,33-25-15-16,-33 25-2 0,41-26 1 0,-41 26 0 16,44-32-11-16,-19 16 20 0,-25 16-6 0,43-35 18 15,-43 35 5-15,33-35 0 0,-33 35 2 0,21-27-2 16,-21 27 1-16,0 0-5 0,6-33 0 0,-6 33-6 16,0 0-2-16,0 0-5 0,-27-16-5 0,27 16-2 15,-30 11-1-15,30-11 0 0,-42 28-2 16,17-7 3-16,-4 5 0 0,3 11 11 15,-2-1 18-15,1 6-25 0,0-9 30 0,8 10-32 16,1-10 7-16,6-1 1 0,5-8-9 0,7-24-1 16,2 36-5-16,-2-36 0 0,0 0-1 0,42 24 3 15,-14-24 2-15,8-7 5 0,5-7 3 0,6-5 0 16,3-4 0-16,5-2-8 0,2-3 2 0,1 5-5 16,-5-3 4-16,-5-1-4 0,-7 8-14 15,-8 1 32-15,-4 4-33 0,-29 14 34 0,37-21-17 16,-37 21 0-16,0 0-1 0,25-14 1 0,-25 14 4 15,0 0-1-15,0 0 2 0,0 0 0 16,0 0-5-16,0 0-2 0,-22 26-3 0,22-26-17 0,-21 30 33 16,21-30-29-16,-28 50 33 0,14-20-13 15,-1-4-5-15,3 2 4 0,3-3-4 0,9-25 3 16,-12 39-3-16,12-39 2 0,0 24-3 16,0-24 1-16,0 0 0 0,0 0 1 0,0 0 8 15,28-5 4-15,-28 5 7 0,21-25-1 0,-21 25 0 16,29-42-1-16,-15 16-1 0,2-3-4 0,-2-4 0 15,0 1-6-15,-1 4-14 0,-5 3 27 0,-8 25-29 16,15-42 27-16,-15 42-15 0,8-35-2 0,-8 35 1 16,8-25-4-16,-8 25-7 0,0 0-11 15,0 0-18-15,0 0-19 0,37-19-24 0,-37 19-26 16,42-5-46-16,-42 5-64 0,52-20-88 16,-19 17-177-16,-6-22 144 0,24 25 340 0</inkml:trace>
  <inkml:trace contextRef="#ctx0" brushRef="#br0" timeOffset="828.1936">3634 486 1072 0,'0'0'61'0,"-33"14"-12"0,33-14 0 0,-34 35 1 16,34-35-11-16,-37 59-1 0,19-21-11 0,1 12 1 16,-5-1-9-16,6 7 6 0,-1-1-13 0,4 1 6 15,-1 1-15-15,5 1 6 0,4-2 5 0,1 0-30 16,4-3 29-16,2-5-31 0,2-2-6 15,-1-8 6-15,8-1-14 0,-8-10-15 16,15 1-32-16,-18-28-115 0,27 32-86 0,-27-32-179 16,0 0 101-16,51 10 358 0</inkml:trace>
  <inkml:trace contextRef="#ctx0" brushRef="#br0" timeOffset="1140.7548">3261 879 1196 0,'-20'28'143'0,"20"-28"-98"16,0 0-17-16,0 0 2 0,-1 32 7 0,1-32 8 16,26 12 6-16,-26-12 0 0,46 4-3 15,-16-4-5-15,7 0-7 0,-1-7-7 0,8 3-5 16,-5 0-3-16,4-1-6 0,-6 0-2 0,0 1-6 16,-2 1-1-16,-4 3-2 0,-3 0-3 15,-28 0 0-15,41 7 0 0,-41-7 0 0,30 10-1 16,-30-10 2-16,0 0-1 0,23 27 2 0,-23-27-2 15,5 32 3-15,-5-32-2 0,-7 40 1 0,-2-15-3 16,-3 1-14-16,-2 2 27 0,-4 1-27 0,4-5 24 16,-1 4-16-16,7-3-10 0,8-25-5 0,-11 44-13 15,11-44-11-15,2 30-24 0,-2-30-22 16,0 0-40-16,0 0-51 0,37 18-113 0,-37-18-198 16,32-36 22-16,5 22 439 0</inkml:trace>
  <inkml:trace contextRef="#ctx0" brushRef="#br0" timeOffset="1281.3817">3778 652 1498 0,'-46'-4'75'0,"46"4"-52"0,-28 11-20 0,28-11-3 16,0 0-3-16,0 0-1 0,0 0-14 0,0 0-15 16,-2 37-28-16,2-37-36 0,35 21-45 0,-35-21-56 15,69 7-136-15,-14 9-111 0,-12-29 182 0,31 35 263 16</inkml:trace>
  <inkml:trace contextRef="#ctx0" brushRef="#br0" timeOffset="1515.8472">4557 997 1406 0,'0'0'88'0,"-53"16"-31"0,53-16 2 15,-57 14-2-15,33-5-9 0,-10-4-10 0,7 5-5 16,-5-1-5-16,4 5-3 0,-2-1-2 15,3 3-3-15,3-1-3 0,24-15-18 0,-41 37 22 16,41-37-31-16,-23 39 22 0,23-39-12 16,-9 39-4-16,9-39 2 0,9 39-3 0,-9-39-1 15,26 35-8-15,-26-35-6 0,50 23-8 0,-16-16-24 16,14 2-2-16,-1-13-17 0,19 11-35 0,-15-26-35 16,27 22-95-16,-19-17-279 0,4-7 17 0,15 16 330 15</inkml:trace>
  <inkml:trace contextRef="#ctx0" brushRef="#br0" timeOffset="1859.5808">5028 1016 1411 0,'-26'20'98'0,"-13"-12"-37"0,9 14 1 0,-6-8-8 16,8 5-7-16,-9 2 8 0,3 4-40 16,0-2 24-16,6 5-33 0,3-3 6 15,25-25 1-15,-32 40-8 0,32-40 0 0,-10 30-5 16,10-30 0-16,0 0-2 0,16 28 1 0,-16-28-1 15,30 14 1-15,-30-14 0 0,51-3 0 0,-17-1 1 16,1-6 0-16,1-4 1 0,1-1-1 0,-4 0 1 16,-2-3-2-16,-1 2 4 0,-5 0-3 0,-25 16 3 15,37-31-2-15,-37 31-14 0,24-34 14 16,-24 34-14-16,16-32 29 0,-16 32-12 0,6-26 13 16,-6 26-12-16,0 0-1 0,-6-28 4 0,6 28 0 15,0 0 1-15,0 0-2 0,0 0-4 0,-28 12-2 16,28-12-4-16,-25 35-12 0,11-6 27 15,-2 2-25-15,0 4 20 0,2-1-17 0,5-1-12 16,2-4-5-16,7 1-9 0,0-30-5 0,14 47-19 16,-14-47-17-16,30 37-29 0,-30-37-48 15,45 18-94-15,-45-18-240 0,46-7-4 0,0 1 326 16</inkml:trace>
  <inkml:trace contextRef="#ctx0" brushRef="#br0" timeOffset="2063.1999">5703 579 1536 0,'-37'7'40'0,"37"-7"-21"0,-37 29 12 0,37-29 5 15,-38 52 6-15,14-16-6 0,4 10-2 16,-6 1-18-16,3 6 2 0,0 0-15 0,3-4 3 16,6 4-10-16,3-6 7 0,8-6 9 0,5 3-26 15,6-9 20-15,3 2-35 0,8-2-27 0,-3-5 0 16,11 2-20-16,-27-32-24 0,51 35-23 15,-51-35-68-15,64-7-133 0,-21 0-142 0,-11-25 68 16,24 20 398-16</inkml:trace>
  <inkml:trace contextRef="#ctx0" brushRef="#br0" timeOffset="2281.9438">6220 338 1151 0,'-21'-25'175'15,"21"25"-69"-15,0 0-35 16,-27 16-24-16,27-16-22 0,-39 51 0 0,9-10-5 15,0 12 8-15,-3 1-12 0,-1 10 6 0,0-1-15 16,4 9 7-16,2 1-16 0,-1-1 10 0,5-2-14 16,2-3 11-16,5-3 8 0,3-5-25 0,6-6 25 15,7-5-29-15,6-4-23 0,-1-11-10 0,15 4-6 16,-19-37-9-16,43 37-1 0,-43-37-22 0,58 4-52 16,-58-4-53-16,73-35-80 0,-26 17-147 15,-15-31 91-15,25 26 328 0</inkml:trace>
  <inkml:trace contextRef="#ctx0" brushRef="#br0" timeOffset="2708.061">6357 851 919 0,'-34'3'360'0,"6"-5"-255"0,28 2-26 0,-41 27-7 15,25 1-6-15,-12-7-11 0,12 11-5 16,-7-4-13-16,7 4-5 0,1-1-10 0,5 1-1 16,5-4-8-16,3 2-15 0,2-30 26 0,10 46-31 15,-10-46 26-15,23 32-14 0,-23-32-1 0,36 14 3 16,-36-14 1-16,51-4 0 0,-19-6-3 0,0-4-2 15,2-9-16-15,-1 0 28 0,4-7-24 0,-1-4 25 16,-1 1-9-16,-1-2-7 0,-6 1 2 0,-1 3-3 16,-6 1 4-16,-1 3-5 0,-20 27 3 15,28-44-2-15,-28 44 2 0,0 0-1 0,12-28 1 16,-12 28-5-16,0 0 0 0,0 0-1 16,0 0-2-16,-33 35 6 0,15 2-3 0,-2 6 7 15,-4 13-7-15,-6 2-5 0,3 11 9 0,-3 10-20 16,2 4 24-16,-1 7-4 0,3-2 0 0,3 3 11 15,1-3-16-15,3-3 12 0,1-8-9 0,0-10 12 16,1-9-9-16,1-3-7 0,3-9 26 16,3-8-25-16,1-8 26 0,9-30-13 0,-12 34-5 15,12-34 6-15,0 0-2 0,0 0 3 0,0 0-3 16,0 0-4-16,-16-34-10 0,7 8 19 0,3-6-21 16,-4-5 21-16,3-1-10 0,1-3-4 0,-1-3 6 15,0-2-6-15,2-1 5 0,0-4-5 0,5-2 3 16,3-5-9-16,6 3 1 15,2 0-15-15,5 6-1 0,1 7-13 0,10 8 0 16,-4 1-21-16,12 15-28 0,-13-13-57 0,27 34-118 0,-49-3-292 16,55-16 13-16,-12 22 322 0</inkml:trace>
  <inkml:trace contextRef="#ctx0" brushRef="#br0" timeOffset="2848.7415">6845 1488 1458 0,'0'0'334'0,"-33"7"-280"0,33-7-17 15,-29 28-2-15,29-28-19 0,-33 34-5 0,33-34-9 16,-39 39-3-16,39-39-18 0,-34 33-17 16,34-33-42-16,-21 28-63 0,37 8-190 0,-16-36-270 15,-4 28 42-15,4-28 379 0</inkml:trace>
  <inkml:trace contextRef="#ctx0" brushRef="#br0" timeOffset="5224.1339">8696 1118 287 0,'0'0'79'0,"0"0"-7"0,0 0 3 16,0 0 8-16,0 0 6 0,2-31 9 0,-2 31 0 15,0 0-20-15,0 0 13 0,0 0-24 0,0 0 10 16,-39-29-6-16,39 29-6 0,0 0-10 0,-30 6-5 16,30-6-7-16,-30 3-4 0,30-3-4 15,-37 13-4-15,37-13-1 0,-39 19-2 0,39-19-8 16,-43 21-2-16,43-21 14 0,-42 30-36 0,42-30 34 16,-31 32-35-16,31-32 9 0,-19 30 0 0,19-30-5 15,-4 31 3-15,4-31-4 0,11 36 4 16,-11-36-3-16,21 31 4 0,-21-31-1 0,37 20 0 15,-12-11 0-15,4-8 0 0,3-4 2 0,1-8 0 16,1-3 6-16,1-7 0 0,-1-7 6 16,0-6-3-16,-4-3-19 0,2-5 26 0,-2-5-31 15,-2-5 24-15,0-4-7 0,-1-4-10 0,-4 0 9 16,-2 4-7-16,-5 3 6 0,0 4-5 0,-9 7 6 16,2 3-5-16,-9 9 3 0,-2 3-4 0,2 27 5 15,-9-30 2-15,9 30 6 0,0 0 2 0,0 0-2 16,-28 4-5-16,28-4-6 0,-19 46 1 0,4-7-5 15,1 8 5-15,0 9-6 16,0 3 6-16,1 8-13 0,1-8-1 0,7 7-23 16,-1-12-13-16,17 10-30 0,-11-24-69 0,30 23-72 15,-26-26-224-15,20 2-85 0,12 5 156 0</inkml:trace>
  <inkml:trace contextRef="#ctx0" brushRef="#br0" timeOffset="5896.0342">8287 2327 955 0,'0'0'223'0,"0"0"-160"16,-7-27-17-16,7 27 5 0,0 0 2 0,14-44 7 16,-14 44-10-16,25-35-7 0,-25 35-11 0,32-35-7 15,-32 35-11-15,39-43-3 0,-39 43-5 0,39-35 0 16,-39 35-4-16,32-24 2 0,-32 24-3 0,0 0 1 15,24-8 0-15,-24 8 1 0,0 0 2 0,0 0 3 16,0 0-1-16,-3 36 0 16,3-36 2-16,-7 44-6 0,0-14 3 0,-2 3-5 15,0 2 8-15,-2 4-6 0,2 2 7 0,2-3-6 16,2 1 3-16,5-2-7 0,2 0 6 0,3-3-7 16,6-8 5-16,-11-26-6 0,35 40 2 0,-10-29-2 15,2-4 4-15,3-7 0 0,2-7 1 0,5-7 7 16,3-7 1-16,1-13 7 0,2-3-5 0,-3-8 0 15,-1 2-9-15,-3-1 3 0,-4 0-6 16,-7 0 5-16,-6 2-6 0,-8 1 6 0,-4 3-7 16,-6 2-12-16,-2-1 27 0,-5 8-28 0,1-3 24 15,-4 4-18-15,-1-2-13 0,10 30-9 0,-23-48-13 16,23 48-6-16,-18-32-5 0,18 32-7 16,0 0-18-16,0 0-65 0,0 0-80 0,0 0-161 15,5 43-101-15,-5-43 243 0</inkml:trace>
  <inkml:trace contextRef="#ctx0" brushRef="#br0" timeOffset="6083.552">9249 2275 1319 0,'-39'39'67'0,"12"-23"-33"0,27-16 5 16,-44 42-2-16,28-12 2 0,-4-3-15 0,6 3-2 15,0-2-12-15,4 2-3 0,2-4-10 0,8-26-3 16,4 44-8-16,-4-44-15 0,25 23-20 0,-25-23-28 16,51 5-91-16,-51-5-41 0,73-35-173 0,-20 19-79 15,-18-33 262-15</inkml:trace>
  <inkml:trace contextRef="#ctx0" brushRef="#br0" timeOffset="6208.597">9378 1802 1402 0,'-67'-21'85'0,"28"17"-57"16,2-3-10-16,6 3-9 0,31 4-28 0,-47 2-50 16,47-2-128-16,-29 32-333 0,29-32 29 15,-14 35 276-15</inkml:trace>
  <inkml:trace contextRef="#ctx0" brushRef="#br0" timeOffset="6740.4982">8337 3607 1312 0,'-30'-11'16'0,"30"11"-13"0,3-31-2 0,-3 31 1 15,23-43 9-15,-23 43 1 0,37-47 12 0,-37 47-2 16,43-46 6-16,-17 34 1 0,-26 12 6 0,45-32-1 16,-45 32 1-16,37-18-7 0,-37 18-8 0,25-3-6 15,-25 3-5-15,0 0-1 0,0 0 0 16,28 33 1-16,-28-33-2 0,11 44 1 15,-10-17-5-15,1 3 1 0,-4 7-5 0,1 1 4 16,-3 7-6-16,-1 0 7 0,-1 3-9 0,3 3 8 16,-1-5-8-16,3 3-11 0,1-8 30 0,3-4-30 15,4-9 29-15,2 0-13 0,-9-28-4 0,27 33 1 16,-27-33 1-16,31 11 2 0,-31-11 4 0,41-7 4 16,-41 7 5-16,46-32 2 0,-21 4 2 15,3-5 13-15,-1-8-30 0,0-3 27 0,-3-5-27 16,-1 5 8-16,-3-6 11 0,-2 3-8 0,-6 3 8 15,-1 0-8-15,-6 3 2 0,0 2-9 0,-1-1 2 16,-1 1-7-16,-1 2 4 0,2 6-6 16,-3 2-3-16,-1 29-9 0,4-35-9 0,-4 35-15 0,0 0-24 15,0 0-40-15,0 0-75 0,0 0-69 16,9 25-119-16,1-1-124 0,-10-24 154 16,27 57 336-16</inkml:trace>
  <inkml:trace contextRef="#ctx0" brushRef="#br0" timeOffset="6975.0797">9544 3637 1069 0,'0'0'97'0,"-30"-18"-57"0,30 18 13 16,-40-21 16-16,40 21 0 0,-39-10-10 0,39 10-11 15,-43 0-12-15,43 0-9 0,-41 21-8 16,41-21-3-16,-37 38-2 0,21-9 8 0,-1 2-4 15,4 8 3-15,1 0-10 0,3 7-18 0,2-1 25 16,3 1-31-16,4 0 26 0,2-4-10 16,2-3-8-16,1-6-6 0,7 4-42 0,-12-37-11 15,23 57-30-15,-23-57-43 0,34 49-78 0,-30-24-235 16,-4-25-40-16,30 26 308 0</inkml:trace>
  <inkml:trace contextRef="#ctx0" brushRef="#br0" timeOffset="7115.7595">9254 3952 1336 0,'-5'-24'319'0,"5"24"-275"0,0 0-39 0,0 0-8 15,0 0-1-15,24-9-1 0,-24 9-19 0,32-11-13 16,-2 20-93-16,-30-9-132 0,34-18-306 0,-6 27 40 16,-28-9 386-16</inkml:trace>
  <inkml:trace contextRef="#ctx0" brushRef="#br0" timeOffset="7615.9616">8972 4796 1017 0,'0'0'134'0,"-30"-11"-47"0,30 11-9 0,-28 4-12 16,28-4-20-16,-32 10-11 0,32-10-8 0,-35 25-16 15,35-25 17-15,-38 40-12 0,17-13 15 16,5 8 6-16,-7-5-6 0,9 11 5 0,-7-6-11 15,7 5 4-15,0-3-11 0,5 0 2 0,2-7-9 16,7-5-1-16,0-25-8 0,14 35-1 0,-14-35-2 16,32 16 1-16,-32-16 2 0,49-4 2 15,-17-11 5-15,2-3 0 0,3-8 3 0,2-10-4 16,0-1 3-16,2-3-4 0,-4-2 6 0,-2-1-4 16,-6 1 5-16,-6 5-3 0,-6 2 5 0,-3 7-6 15,-14 28-11-15,16-41 23 0,-16 41-28 0,0 0 26 16,0 0-14-16,0 0-1 0,0 0-2 0,0 0-15 15,0 0 9-15,0 0-17 0,-24 27 23 0,11 2-16 16,1 14 8-16,-4 3-12 0,3 6-14 16,-1-4 2-16,9 5-21 0,-4-7-13 15,16 8-35-15,-12-20-35 0,31 25-86 0,-26-32-124 16,18 6-167-16,16 10 75 0,-34-43 435 0</inkml:trace>
  <inkml:trace contextRef="#ctx0" brushRef="#br0" timeOffset="7944.6566">9095 6022 829 0,'28'-43'81'0,"-26"12"-7"16,-2 31 7-16,9-51 11 0,-9 51-3 0,3-32 2 16,-3 32-6-16,0 0-9 0,0 0-14 0,0 0-20 15,-30 7-16-15,30-7-12 0,-25 35 2 0,8-8-4 16,1 10 9-16,-6 1-5 0,5 8 7 0,-3 0-13 16,4 5 4-16,2 2-12 0,2-2 5 15,3-2-5-15,2-3 4 0,1-4-7 0,3-1 6 16,5-6-9-16,1-3 5 0,4-4-6 0,0-4-7 15,7 3-26-15,-14-27-34 0,34 42-66 16,-34-42-137-16,0 0-279 0,32 12 16 0,-32-12 399 16</inkml:trace>
  <inkml:trace contextRef="#ctx0" brushRef="#br0" timeOffset="8100.8882">8742 6293 1372 0,'-26'23'409'0,"26"-23"-359"0,0 0-26 15,0 0-13-15,0 0-9 0,0 0-2 0,0 0-1 16,30-18 2-16,-4 9-2 0,8-7 2 0,8 1-2 16,6-7-1-16,5 0-12 0,8 0-22 15,-5-11-54-15,22 28-117 0,-34-11-343 16,26-7-38-16,-1 7 209 0</inkml:trace>
  <inkml:trace contextRef="#ctx0" brushRef="#br0" timeOffset="8507.2335">9828 6258 1165 0,'-28'10'187'0,"28"-10"-149"0,0 0-29 16,0 0-6-16,0 0 2 0,0 0 2 0,31 7 1 15,-31-7-2-15,46-14-1 0,-15 2-3 0,4-4 2 16,2-3-12-16,4 3-13 0,-6-9-27 0,8 16-39 16,-17-17-46-16,19 22-70 0,-21-6-126 15,-24 10-91-15,57-18 231 0</inkml:trace>
  <inkml:trace contextRef="#ctx0" brushRef="#br0" timeOffset="8757.1554">9941 6043 606 0,'0'0'180'0,"0"0"-80"0,0 0-3 16,0 0-7-16,32-7-24 0,-32 7-23 0,0 0-24 15,0 0-13-15,0 0-3 0,0 0 2 0,0 0 9 16,0 0 7-16,0 0 3 0,0 0 1 0,21-27-6 16,-21 27-4-16,0 0-4 0,0 0-2 15,36-26-5-15,-36 26 1 0,37-18-5 0,-37 18-2 16,48-23-20-16,-15 15-29 0,-8-15-44 0,18 23-100 16,-15 0-240-16,-28 0-16 0,67-18 341 15</inkml:trace>
  <inkml:trace contextRef="#ctx0" brushRef="#br0" timeOffset="9225.9885">9727 5134 1155 0,'-25'5'310'0,"25"-5"-242"0,0 0-36 0,0 0-13 15,0 0-11-15,0 0-6 0,0 0-1 0,0 0 0 16,0 0-1-16,37-2-6 0,-12-8-14 0,2-11-19 16,13 3-23-16,-10-19-47 0,24 21-72 0,-22-24-118 15,6 1-195-15,19 16 109 0,-27-23 385 16</inkml:trace>
  <inkml:trace contextRef="#ctx0" brushRef="#br0" timeOffset="9413.4044">9789 4930 1515 0,'0'0'72'0,"0"0"-60"0,0 0-13 16,0 0-5-16,0-25 5 0,0 25 3 0,42-21 1 16,-13 5-2-16,6-5 3 0,4-2 14 0,4 0-49 15,-3-5 10-15,10 14-75 0,-16-21-50 0,22 28-93 16,-24-4-271-16,-2-14 52 0,18 18 341 15</inkml:trace>
  <inkml:trace contextRef="#ctx0" brushRef="#br0" timeOffset="9710.3677">9849 4160 1217 0,'-35'16'32'0,"35"-16"-29"0,0 0-9 15,-4 24-1-15,4-24-2 0,0 0 1 16,0 0 3-16,25 9 3 0,-25-9 8 0,30-9 1 15,-30 9 4-15,48-21-4 0,-20 4-1 0,8-3-4 16,3-1 1-16,3-5-24 0,6 6-59 0,-13-17-89 16,10 2-289-16,4 21 28 0,-26-26 332 0</inkml:trace>
  <inkml:trace contextRef="#ctx0" brushRef="#br0" timeOffset="9897.7862">9861 3854 1348 0,'-5'29'285'0,"5"-29"-264"0,0 0-49 15,11 29 19-15,-11-29-15 0,37 7 21 16,-37-7 2-16,50-7 0 0,-20-4 9 0,7 1-53 16,-2-13 10-16,15 12-95 0,-20-26-98 0,11 11-271 15,5 5-12-15,-18-24 364 0</inkml:trace>
  <inkml:trace contextRef="#ctx0" brushRef="#br0" timeOffset="10194.7497">9911 2541 1334 0,'-26'11'62'0,"26"-11"-47"0,0 0-6 15,0 0 1-15,0 0 3 0,31 9-1 0,-31-9-4 16,32-2-4-16,-32 2-1 0,45-9-7 15,-19 2-9-15,-1-9-21 0,9 13-40 0,-34 3-55 16,56-23-84-16,-56 23-158 0,37-39-67 0,2 36 245 16</inkml:trace>
  <inkml:trace contextRef="#ctx0" brushRef="#br0" timeOffset="10366.5443">9915 2159 1413 0,'0'0'139'0,"0"0"-131"0,0 0-15 16,0 0 1-16,0 0 5 0,37 28 0 0,-37-28 1 15,49 0-10-15,-20-8-13 0,10 2-23 0,-7-15-45 16,19 18-83-16,-24-17-202 0,6-8-126 16,13 14 180-16</inkml:trace>
  <inkml:trace contextRef="#ctx0" brushRef="#br0" timeOffset="10632.1712">9688 1421 1377 0,'0'0'30'15,"35"-16"-11"-15,-35 16 0 0,50-10-2 16,-16-2-6-16,1-3-13 0,0-4-25 0,8 9-48 16,-15-22-93-16,20 5-293 0,-7 12-12 0,-18-17 207 15</inkml:trace>
  <inkml:trace contextRef="#ctx0" brushRef="#br0" timeOffset="10804.13">9718 1092 1620 0,'0'0'30'0,"0"0"-31"0,0 0-8 15,0 0-1-15,0 0 3 0,0 0-3 0,51-14-15 16,-22-2-27-16,24 9-48 0,-14-28-82 15,37 12-223-15,-3 2-106 0,-10-18 174 0</inkml:trace>
  <inkml:trace contextRef="#ctx0" brushRef="#br0" timeOffset="11992.8912">11243 625 892 0,'0'0'71'16,"-4"-24"-30"-16,4 24-1 0,0 0 11 0,0 0 1 15,-39-15-3-15,39 15-6 0,-40 13-5 0,40-13 8 16,-59 32 3-16,31-3 9 0,-13-6-5 16,9 11 2-16,-8-2-10 0,6 4-5 15,-2-6-15-15,10 2-3 0,3-7-13 0,23-25-1 16,-25 42-9-16,25-42-1 0,2 26-5 0,-2-26 3 16,26 22-2-16,-26-22 3 0,48 15 1 0,-16-9 1 15,4-3 1-15,3-1 0 0,-1 0 1 0,1 0-2 16,-3-1 2-16,-2 5 0 0,-6 1-2 0,-28-7 2 15,39 17-2-15,-39-17 5 0,19 25-1 16,-19-25 5-16,0 33-4 0,0-33 2 0,-21 46 15 16,3-18-34-16,-6 4 27 0,-7 2-38 0,0-1 2 15,-8-1-9-15,8 5-20 0,-7-11-13 0,16 15-51 16,-15-26-65-16,32 19-184 0,-6-2-121 16,11-32 113-16,-9 49 372 0</inkml:trace>
  <inkml:trace contextRef="#ctx0" brushRef="#br0" timeOffset="15384.01">10674 2288 1357 0,'-39'23'78'0,"39"-23"-36"0,0 0-19 0,0 0-12 15,0 0-5-15,0 0 9 0,0 0 8 0,0 0 8 16,0 0-1-16,9 30-7 0,-9-30-11 0,0 0 0 15,22 31-2-15,-22-31 5 0,15 37-1 16,-15-37 2-16,16 43-3 0,-7-13 3 0,-2-2-7 16,2 2 5-16,-2-4-6 0,-7-26 1 15,14 37-3-15,-14-37-3 0,0 0-2 0,27 26 1 16,-27-26 0-16,30-5 0 0,-30 5 2 0,44-28-2 16,-17 5 6-16,1-10-4 0,1-10 4 0,1-2-6 15,-2-3 5-15,0 6-8 0,-1 0 9 0,-6 5-5 16,-3 3 6-16,-2 4-3 0,-5 5 2 0,-11 25-4 15,15-35 2-15,-15 35-4 0,0 0 0 0,0 0-1 16,0 0-1-16,0 0 1 0,0 0-1 16,0 0 2-16,6 39-2 0,-6-9 3 0,0 7-4 15,-2-2 3-15,2 6-5 0,2-6 4 16,0 2-5-16,5-5-2 0,3 5-20 0,3-13-18 16,15 11-50-16,-28-35-62 0,62 41-209 0,-30-32-209 15,3-9 44-15,8 16 439 0</inkml:trace>
  <inkml:trace contextRef="#ctx0" brushRef="#br0" timeOffset="15916.6951">10588 3758 1029 0,'-36'16'314'0,"36"-16"-284"16,0 0-16-16,-16-38 8 0,16 38 6 15,9-34 15-15,-9 34 3 0,23-39 5 0,-23 39-5 16,34-40-2-16,-34 40-13 0,44-42-3 0,-19 24-9 15,0-3-2-15,-1 3-8 0,1 2-1 16,-25 16-5-16,39-21 0 0,-39 21 0 0,30-9 0 16,-30 9 1-16,0 0 2 0,27 7 3 0,-27-7 2 15,0 0 4-15,11 30 0 0,-11-30 0 16,1 46-4-16,-1-12 0 0,-3 6-9 0,1 4 11 16,-3 2-7-16,-1-2 5 0,-1-2-6 0,2-1-16 15,5-6 24-15,3-3-25 0,-3-32 26 0,22 40-12 16,-22-40-2-16,32 20 1 0,-32-20 0 0,49 1 2 15,-17-11 1-15,5-11-2 0,6-8-11 0,-1-8 22 16,3-7-22-16,-1-3 21 0,-3-1-8 0,-2 3-6 16,-6-1 7-16,-4 9-6 0,-8 2 7 15,-4 5-3-15,-6 0 7 0,-4 3-6 16,-5 3 4-16,-4-1-6 0,-3-1 0 0,0 1-3 0,-4-3 0 16,0 1-7-16,9 27-3 0,-14-42-13 15,14 42-9-15,-4-26-13 0,4 26-26 0,0 0-34 16,0 0-52-16,0 0-129 0,0 0-273 0,32 19 46 15,-32-19 346-15</inkml:trace>
  <inkml:trace contextRef="#ctx0" brushRef="#br0" timeOffset="16468.3294">11326 4641 1112 0,'-26'-25'102'0,"26"25"-21"0,-22-25-5 0,22 25-2 15,0 0-5-15,-32-12-11 0,32 12-11 16,-39-5-12-16,39 5-6 0,-42 3-4 16,17 4-6-16,25-7-1 0,-49 25-3 0,24-7 3 15,-5 5 2-15,3 5 3 0,-5 3-4 0,4 10-12 16,-2 1 26-16,3 6-28 0,2-2 24 0,4 1-11 15,5-5-13-15,6-5 3 0,3 0-8 0,7-10 2 16,0-27-3-16,19 39 2 0,-19-39-1 0,41 19 0 16,-13-16 0-16,6-4 2 0,3-10 0 0,2-5-1 15,3-8 4-15,3-6-5 0,-1-6 4 16,0-2-3-16,1-6 4 0,-7 3-6 0,-2 2-11 16,-8 2 24-16,-5 6-24 0,-5 6 26 0,-18 25-11 15,19-37-3-15,-19 37 2 0,0 0-2 0,0 0 2 16,0 0-1-16,0 0-9 0,0 0-11 15,0 0-15-15,-15 28-2 0,6 9 6 0,-6 6-26 0,3 13 12 16,-9-2-43-16,14 13-19 0,-16-17-32 16,30 27-71-16,-28-29-70 0,19 5-204 0,16 19 47 15,-21-35 426-15</inkml:trace>
  <inkml:trace contextRef="#ctx0" brushRef="#br0" timeOffset="16787.5311">11402 5666 813 0,'-30'-30'151'0,"30"30"-55"16,-28 2-13-16,28-2-8 0,-32 15-23 15,32-15-7-15,-39 34 12 0,20-1-27 0,-10-6 40 16,10 17-30-16,-13-7 9 0,11 12 7 0,-10-3-11 16,12 7 4-16,-4-2-16 0,7 7-1 0,0-2-16 15,5 4 5-15,1-3-13 0,5-6 5 0,1-6-10 16,6-2 2-16,3-10-8 0,6 1 4 0,3-8-11 16,-14-26-2-16,39 37-14 0,-39-37-22 15,48 19-36-15,-48-19-39 0,49-1-117 16,-47-24-115-16,-2 25-145 15,28-32 59-15,-40-6 441 0</inkml:trace>
  <inkml:trace contextRef="#ctx0" brushRef="#br0" timeOffset="16928.3673">10878 6152 1619 0,'-30'-4'81'0,"30"4"-50"0,0 0-23 0,0 0-6 15,41-10 3-15,-11 3-1 0,9-4 0 16,10-3-4-16,6-2 0 0,11-5-2 0,5 2-10 15,1-9-40-15,17 15-89 0,-31-29-194 0,25 19-247 16,-1 4 50-16,-6-9 435 0</inkml:trace>
  <inkml:trace contextRef="#ctx0" brushRef="#br0" timeOffset="17319.0013">12120 6413 1533 0,'-38'12'126'16,"38"-12"-87"-16,0 0-22 0,0 0 0 16,0 0 0-16,0 0 2 0,25 9-1 0,-25-9-5 15,34 3-7-15,-34-3-3 0,48 0-3 0,-22-3-2 16,3-1-4-16,1-1-8 0,-2 3-10 15,-28 2-16-15,57-10-27 0,-57 10-25 0,60-11-49 16,-60 11-67-16,57-40-243 0,-24 36-49 0,-33 4 238 16</inkml:trace>
  <inkml:trace contextRef="#ctx0" brushRef="#br0" timeOffset="17537.6764">12332 5890 1583 0,'0'0'28'0,"0"0"-29"0,0 0-4 16,0 0 5-16,34 7 3 0,-34-7-1 16,49-11-1-16,-19 4-1 0,4-2-1 0,0-3-18 15,6 5-21-15,-6-13-35 0,18 17-64 0,-29-25-80 16,26 8-246-16,-5 13 8 0,-21-21 262 0</inkml:trace>
  <inkml:trace contextRef="#ctx0" brushRef="#br0" timeOffset="17881.4235">12144 4960 1014 0,'0'0'224'16,"0"0"-185"-16,0 0-26 0,0 0 5 0,0 0 15 16,29-11 6-16,-29 11-2 0,46-30-13 0,-14 7-7 15,3-1 7-15,4-5-19 0,2 3 10 0,3 1-39 16,-5-3-6-16,9 12-72 0,-18-19-75 0,18 16-191 16,-13 8-130-16,-17-15 196 0</inkml:trace>
  <inkml:trace contextRef="#ctx0" brushRef="#br0" timeOffset="18053.3247">12270 4706 1651 0,'0'0'32'0,"0"0"-35"15,0 0-2-15,0 0 2 0,28-23 5 16,-3 7 0-16,5-3-4 0,4-2 1 0,0-13-42 15,15 13-63-15,-20-30-119 0,29 9-285 0,-12 7-21 16,-14-11 274-16</inkml:trace>
  <inkml:trace contextRef="#ctx0" brushRef="#br0" timeOffset="18334.6834">11909 3577 1332 0,'0'0'379'0,"0"0"-336"0,0 0-40 0,0 0-7 15,0 0 1-15,0 0 1 0,37 14-14 0,-37-14-18 16,32 12-32-16,-32-12-35 0,35 9-58 0,-35-9-60 16,43-5-47-16,-43 5-92 0,28-30-41 15,13 34 270-15</inkml:trace>
  <inkml:trace contextRef="#ctx0" brushRef="#br0" timeOffset="18537.738">11918 3447 1602 0,'0'0'15'16,"0"0"-25"-16,0 0-2 0,0 0 1 0,40-7 4 16,-9-7-7-16,6-2-4 0,-2-11-15 0,18 4-26 15,-10-14-60-15,24 18-128 0,-10-13-253 0,-11-12 12 16,12 18 390-16</inkml:trace>
  <inkml:trace contextRef="#ctx0" brushRef="#br0" timeOffset="18803.3798">12008 2473 1110 0,'0'0'306'15,"0"0"-288"-15,0 0-17 0,0 0-2 0,0 0 2 16,0 0 3-16,35-25-3 16,-35 25 2-16,34-10-2 0,-34 10 0 0,39-11 0 15,-12 6-1-15,-1-1-1 0,3 1 0 0,1 0-6 16,0 5-34-16,-30 0-50 0,56-7-85 0,-56 7-101 15,25-32-192-15,5 34 87 0,-28-27 382 0</inkml:trace>
  <inkml:trace contextRef="#ctx0" brushRef="#br0" timeOffset="18975.3204">11912 2371 1528 0,'0'0'61'0,"0"0"-62"0,39 0-4 16,-14-4 6-16,9-5-1 0,5-7 2 0,9-3-2 16,5-7 2-16,5-4-13 0,9 3-35 15,-13-24-93-15,23 18-250 0,-13-11-151 0,-9-13 78 16,11 26 462-16</inkml:trace>
  <inkml:trace contextRef="#ctx0" brushRef="#br0" timeOffset="19256.5632">11950 1099 1536 0,'0'0'118'16,"0"0"-119"-16,0 0-13 0,0 0 0 0,0 0 2 15,0 0-5-15,33 0-17 0,-4 0-30 0,-29 0-46 16,62-23-57-16,-38-7-70 0,28 14-65 16,-4 9-140-16,-17-26 203 0,31 29 239 0</inkml:trace>
  <inkml:trace contextRef="#ctx0" brushRef="#br0" timeOffset="19444.0707">11868 940 1487 0,'0'0'98'0,"0"0"-88"16,0 0-15-16,41 0 2 0,-6-10 4 0,8-8-3 15,8-3-5-15,4-5-14 0,12-1-9 0,-1-11-30 16,15 16-49-16,-19-29-110 0,7 14-283 0,4 13 14 16,-23-17 339-16</inkml:trace>
  <inkml:trace contextRef="#ctx0" brushRef="#br0" timeOffset="21288.0111">13474 782 1337 0,'0'0'85'16,"0"0"-70"-16,29-26-13 0,-29 26 10 15,32-32 6-15,-32 32 12 0,47-35 1 0,-20 13 1 16,3 7-8-16,-3-5-4 0,3 4-4 16,0 1 0-16,2 2-4 0,-2-3 1 0,0 8-5 15,-5 1-2-15,0 1-4 0,-25 6-2 0,33-2 0 16,-33 2 0-16,0 0 3 0,25 16 3 0,-25-16 6 16,0 0-1-16,-5 44 3 0,-6-19-7 15,-3 5 1-15,-6 2-1 0,-1 3 8 0,-9 4 0 16,0-2 5-16,-5 1-6 0,-1 3 5 0,-1-2-5 15,2 3 4-15,-3-3-5 0,5-1 4 0,3-1-6 16,7-3-11-16,5-4 23 0,5-4-30 0,13-26 23 16,-10 39-13-16,10-39-4 0,10 26 1 0,-10-26-2 15,31 18 2-15,-7-15-2 0,10-3 2 0,7-3 1 16,8-8-2-16,6-3 2 0,4-5-8 16,3-2-23-16,-2-4 19 0,4 6-42 15,-8-6 19-15,5 8-26 0,-17-5-21 0,11 17-37 16,-29-23-81-16,27 30-153 0,-17-8-184 0,-36 6 84 15,58 4 452-15</inkml:trace>
  <inkml:trace contextRef="#ctx0" brushRef="#br0" timeOffset="21913.3981">14495 974 948 0,'-36'-16'120'0,"36"16"-38"16,0 0-8-16,0 0-2 0,-28-10-9 0,28 10-14 15,0 0-13-15,0 0-5 0,-25 12-3 0,25-12 1 16,0 0 2-16,-23 30 2 0,23-30-4 0,-19 26 0 15,19-26-7-15,-20 34-2 0,20-34-5 16,-14 35 0-16,14-35-3 0,-11 30 0 0,11-30-5 16,0 0-18-16,-9 26 13 0,9-26-17 0,0 0 33 15,0 0-17-15,0 0-1 0,0 0 1 16,0 0-18-16,0 0 34 0,29 2-15 0,-29-2 16 16,0 0-15-16,30-26-1 0,-30 26 1 0,30-39-3 15,-30 39 3-15,35-48-4 0,-19 24 4 0,-16 24-5 16,29-46 4-16,-29 46-3 0,26-39 3 15,-26 39-1-15,23-32 1 0,-23 32-1 0,0 0 1 16,18-24-1-16,-18 24 1 0,0 0 3 0,0 0 2 16,0 0 1-16,0 0-2 0,0 0-1 0,0 0 0 15,-7 33 2-15,7-33 1 0,-2 32 1 0,2-32-3 16,0 30-2-16,0-30-3 0,0 0 1 0,16 28-1 16,-16-28 1-16,25 11-1 0,-25-11 1 15,35 1 2-15,-35-1 0 0,46-10 4 16,-17 1-2-16,1-5 3 0,3-2-1 0,-1 0 2 15,0 0-3-15,-2-1 0 0,0 3-4 0,-5 1 2 16,-25 13-1-16,36-16 0 0,-36 16-2 0,0 0 1 16,0 0-2-16,0 0 2 0,0 0 1 0,0 0 0 15,19 34 2-15,-19-34-4 0,-2 46 1 0,-1-16-3 16,-3 1 0-16,-1 3-3 0,0-1 5 16,2-5-13-16,1 2-20 0,4-1 7 0,0-29-44 15,9 54-4-15,-9-54-58 0,22 53-108 0,-22-53-220 16,1 28-103-16,-1-28 174 0</inkml:trace>
  <inkml:trace contextRef="#ctx0" brushRef="#br0" timeOffset="23382.2121">13744 1997 529 0,'0'0'117'0,"0"0"-30"0,-9-30-16 0,9 30 15 16,0 0 2-16,0 0 0 0,-14-35-13 0,14 35-10 16,0 0-12-16,0 0-12 0,-20-32-9 0,20 32-4 15,0 0-1-15,0 0 3 0,-30-26 1 16,30 26 2-16,0 0 1 0,-25-5-1 16,25 5-2-16,-25-2-4 0,25 2-3 0,-30 7-2 15,30-7-2-15,-37 16 2 0,37-16-4 0,-41 28 2 16,17-10-4-16,24-18 1 0,-43 47-3 0,24-22 3 15,-3-1-5-15,6 5-14 0,2-1 26 0,2 2-32 16,5 3 26-16,1-1-14 0,5 0-5 0,2 1 4 16,5-1-6-16,3-2 6 0,5-4-5 15,4 2 4-15,5-3-2 0,3 0 1 0,4-4-3 16,4-5 3-16,3-2-2 0,4-6 2 0,0-4-1 16,3-4 1-16,-3-4-1 0,1-4 0 0,-1-6 3 15,-2-2-3-15,-2-7 5 0,-3-2-1 16,-4-3 5-16,-2-4-4 0,-3-3 5 0,-2-5-8 15,-4-3 1-15,-3-2-4 0,-3-1-11 0,-6 0 25 16,-5 5-23-16,-8 3 23 0,-6 1-8 16,-6 5-8-16,-8 2 2 0,-6 4-6 0,-6 3-1 15,-2 5-2-15,-3 4 1 0,1 5 0 0,-1 6-1 16,1 4-3-16,5 10-9 0,-2 3-9 0,12 11-28 16,-8-2-31-16,26 26-78 0,-27-26-126 0,19 17-250 15,15 8 38-15,-11-20 395 0</inkml:trace>
  <inkml:trace contextRef="#ctx0" brushRef="#br0" timeOffset="24147.9323">13876 3070 1131 0,'0'0'164'15,"0"0"-74"-15,-24-23-16 0,24 23-1 0,0 0-2 16,0 0-8-16,0 0-22 0,0 0-12 0,-38 3-15 15,38-3-5-15,-40 25-5 0,13-6 1 16,-5 10-3-16,-3 8 6 0,-6 5-6 0,0 4 7 16,-3 5-10-16,2 0 5 0,3 5-8 0,0-3 7 15,5-4-6-15,6-3 6 0,5-7-8 16,3-6 2-16,10-6-16 0,10-27-13 0,-7 42-32 16,7-42-21-16,0 0-28 0,0 0-31 0,28 12-44 15,-28-12-98-15,12-51-168 0,20 37 57 16,-23-35 397-16</inkml:trace>
  <inkml:trace contextRef="#ctx0" brushRef="#br0" timeOffset="24319.8103">13473 3228 1051 0,'-38'23'322'15,"10"-28"-211"-15,28 5-15 0,-28 12-18 0,28-12-12 16,0 0-22-16,-14 34-14 0,14-34-10 0,3 35-2 16,-3-35-9-16,23 44 0 15,-23-44-6-15,50 44 1 0,-15-23-3 0,8-5 1 16,3-4-1-16,9-1 0 0,1-1-5 0,5-4-13 15,2 4-26-15,-10-6-36 0,17 17-66 0,-33-28-120 16,18 21-300-16,-8 7 23 0,-16-7 337 0</inkml:trace>
  <inkml:trace contextRef="#ctx0" brushRef="#br0" timeOffset="24757.2304">13381 4331 1001 0,'17'-32'128'0,"-24"2"-16"16,7 30-8-16,4-26-6 0,-4 26-9 0,0 0-7 15,0 0-12-15,0 0-16 0,0 0-14 0,0 0-20 16,0 0-8-16,0 0-9 0,-9 44-1 0,5-9-1 15,-3 9 7-15,-2 9-5 0,-1 0 6 16,-3 1-10-16,1-1 6 0,1 2-9 0,1-2 7 16,3-2-12-16,1-7-17 0,8 1 14 0,0-11-45 15,16 5 7-15,-18-39-32 0,40 49-22 0,-40-49-16 16,61 23-29-16,-35-34-22 0,27 11-59 0,-8-10-109 16,-5-25-59-16,29 22 307 0</inkml:trace>
  <inkml:trace contextRef="#ctx0" brushRef="#br0" timeOffset="25038.5023">14144 4280 1089 0,'-34'-39'211'0,"34"39"-76"0,-28-30-14 0,28 30-18 15,-32-7-20-15,32 7-26 0,-32 5-26 0,32-5-10 16,-42 25-11-16,42-25-2 0,-45 49-4 0,24-14 5 16,0 8-3-16,1 3 10 0,3-1-3 15,3 1 5-15,1 0-6 0,6-4 3 0,3-1-10 16,6-3 4-16,7-4-7 0,5-2 2 0,6-6-3 15,5-5-13-15,6-3 13 0,8-4-13 16,7-7 15-16,4-5 2 0,1-9-1 0,1-9 12 16,1-7-13-16,-4-5 11 0,1-8-9 0,-7-2-4 15,-8-6 4-15,-5-2-4 0,-10 4 2 0,-8-1-3 16,-5 6 3-16,-9 0-5 0,-8-1 4 16,-8 4-7-16,-9 4-7 0,-4 0-15 0,-7 11-11 15,-8-4-14-15,4 14-10 0,-11-7-19 0,12 23-22 16,-18-12-30-16,29 32-66 0,-26-24-76 0,13 18-231 15,17 20 43-15,-20-24 397 0</inkml:trace>
  <inkml:trace contextRef="#ctx0" brushRef="#br0" timeOffset="25851.4194">13457 5632 1326 0,'0'0'152'0,"0"0"-124"15,0 0-7-15,-14-30 3 0,14 30 6 0,14-24 11 16,-14 24-4-16,26-27-6 0,-26 27-9 0,32-28-6 16,-32 28-8-16,43-32 0 0,-17 20-4 15,-1 0 1-15,2 1-3 0,-3 2 1 0,-24 9-2 16,43-7 0-16,-43 7 1 0,34 2-2 0,-34-2 1 16,26 11 0-16,-26-11 0 0,0 0-1 0,34 37 2 15,-34-37-3-15,17 33 2 0,-17-33-2 0,11 39 2 16,-11-39-3-16,2 46 2 0,-4-22-8 0,2-24 0 15,-14 48-12-15,14-48 0 0,-25 53 12 16,25-53-37-16,-32 53 32 0,13-29-35 16,5 4 6-16,14-28-4 0,-32 53-24 0,32-53-24 15,-25 46-50-15,25-46-53 0,0 0-251 0,-12 42 22 16,12-42 299-16</inkml:trace>
  <inkml:trace contextRef="#ctx0" brushRef="#br0" timeOffset="26038.9902">13689 6532 1814 0,'-29'6'87'16,"29"-6"-75"-16,0 0-7 0,0 0-1 0,0 0-1 16,0 0-1-16,-3-34-4 0,3 34-8 0,14-37-25 15,-14 37-59-15,25-54-89 0,16 38-237 16,-22-16-182-16,-1-1 66 0,-18 33 492 0</inkml:trace>
  <inkml:trace contextRef="#ctx0" brushRef="#br0" timeOffset="27414.2942">2919 7832 1327 0,'-41'0'95'16,"41"0"-67"-16,0 0-24 0,0 0-7 0,0 0-2 15,0 0 1-15,0 0 4 0,23-25 0 0,-23 25 2 16,50-28-3-16,-15 7 2 0,10-2-3 0,1-3 4 16,5-1-6-16,6 5-38 0,-10-8 6 15,14 14-38-15,-19-16-42 0,13 23-46 0,-21-12-120 16,-8 0-156-16,13 30 149 0,-39-9 289 0</inkml:trace>
  <inkml:trace contextRef="#ctx0" brushRef="#br0" timeOffset="27570.54">2853 8230 1527 0,'0'0'50'15,"0"0"-45"-15,0 0-7 0,0 0 2 0,46-5 6 16,-17-11 5-16,3 0-5 0,5-8 2 0,5-1-7 15,4-3 1-15,4-9-33 0,12 12-56 0,-18-24-83 16,34 35-111-16,-10-16-248 0,-10-13 49 0,20 28 445 16</inkml:trace>
  <inkml:trace contextRef="#ctx0" brushRef="#br0" timeOffset="28273.7628">5574 6994 1387 0,'-30'-5'108'0,"30"5"-33"15,-43 22-17-15,24 7-12 0,-10 1-15 0,3 12-5 16,-6 11-15-16,0 5 3 0,-2 10-15 0,4 3 8 16,4 3-14-16,1-2-5 0,5-3 25 15,4-4-22-15,8-2 22 0,2-5-27 0,8 1-8 16,0-8 6-16,8-2-19 0,-2-12 6 0,13 5-62 16,-21-42 0-16,37 57-18 0,-37-57-58 0,39 19-117 15,-14-10-201-15,-25-9 69 0,37-11 416 0</inkml:trace>
  <inkml:trace contextRef="#ctx0" brushRef="#br0" timeOffset="28429.9803">5166 7638 1570 0,'0'0'102'0,"-26"11"-60"0,26-11-19 0,0 0-16 16,0 0-8-16,0 0-2 0,0 0-1 0,41 9 2 15,-15-11-8-15,13 0-16 0,0-14-27 0,18 16-42 16,-17-24-76-16,33 29-168 0,-14-14-178 15,-5-10 4-15,19 24 504 0</inkml:trace>
  <inkml:trace contextRef="#ctx0" brushRef="#br0" timeOffset="28711.3594">6380 7570 767 0,'0'0'284'16,"0"0"-171"-16,28-18-24 0,-28 18-11 16,0 0-14-16,0 0-22 0,0 0-5 0,0 0-14 15,-11 32-23-15,11-32 12 0,-14 51-17 16,4-16 6-16,-1-1 4 0,0-3-7 0,-1 3 3 15,5-3-14-15,-4-4-6 0,9 5-24 0,2-32-17 16,-1 49-33-16,1-49-30 0,10 37-58 0,-10-37-83 16,0 0-164-16,29 21 144 0,-29-21 284 0</inkml:trace>
  <inkml:trace contextRef="#ctx0" brushRef="#br0" timeOffset="28867.6108">6362 7742 1368 0,'-30'21'121'0,"5"-21"-67"15,25 0-8-15,-27 15-16 0,27-15-10 0,0 0-14 16,0 0-9-16,0 0-2 0,0 0-6 16,0 0-8-16,29 8-7 0,1-8-16 15,-4-19-25-15,24 8-51 0,-13-27-61 0,34 18-90 16,-7-11-200-16,-2-24 45 0,25 27 412 0</inkml:trace>
  <inkml:trace contextRef="#ctx0" brushRef="#br0" timeOffset="29039.486">7382 7062 1428 0,'-35'6'72'0,"35"-6"-44"0,-52 24-1 0,52-24 6 15,-53 43-10-15,25-12 0 0,-11 1-6 16,3 9 3-16,-3 1-10 0,4 5 3 0,1 4-11 16,4-1 4-16,4-4-10 0,4 1-8 0,6-6 20 15,4-4-47-15,16 5-22 0,-10-10-15 0,24 8-44 16,-18-40-54-16,34 42-100 0,1-24-215 15,-35-18 29-15,69 16 460 0</inkml:trace>
  <inkml:trace contextRef="#ctx0" brushRef="#br0" timeOffset="29273.7873">7586 7339 1527 0,'-27'18'33'15,"-3"-1"-28"-15,3 3 15 0,-1-3 4 0,3 11 6 16,-3-3-7-16,1 5-2 0,-3 0 10 0,2 5-34 16,0-1 27-16,3 3-36 0,4 3 8 0,1 1 7 15,1 4-6-15,-3 3 3 0,1 3-16 0,-5 2 0 16,1 9-21-16,-5-6-5 0,7 7-25 16,-9-15-12-16,18 10-41 0,-18-28-99 15,33 19-9-15,-15-21-111 0,14-28-83 0,13 37 289 0</inkml:trace>
  <inkml:trace contextRef="#ctx0" brushRef="#br0" timeOffset="29601.9075">7343 7873 1396 0,'0'0'28'16,"0"0"-4"-16,0 0 18 0,0 0 5 0,0 0 7 15,32-11-5-15,-32 11-11 0,35-18-10 0,-35 18-6 16,52-24-6-16,-24 8-2 0,4 2-1 0,-6 2 3 16,3 1-3-16,-29 11-2 0,42-12-3 15,-42 12-4-15,0 0-1 0,27 1 4 16,-27-1 5-16,0 0 1 0,-5 30 4 0,5-30-4 16,-25 43 0-16,2-17-3 0,-6 7 6 0,-4 1-1 15,-4 8 6-15,-1 0-3 0,3 1 3 0,0-3-7 16,3-3 0-16,3-5-5 0,6-4-1 0,9-3-8 15,14-25 0-15,-10 33 0 0,10-33 0 16,0 0 0-16,23 28 0 0,-23-28 0 0,40 4-8 16,-8-8-10-16,4-10-14 0,11 0-20 0,1-10-23 15,20 10-57-15,-22-31-122 0,37 19-289 0,-14-2-46 16,0-4 246-16</inkml:trace>
  <inkml:trace contextRef="#ctx0" brushRef="#br0" timeOffset="30213.8039">8608 7695 1227 0,'0'0'48'0,"-39"-11"-6"0,39 11 7 0,-32-2-6 16,32 2-8-16,-39 13-7 0,39-13 2 0,-52 26 5 16,26-3 8-16,-10 0 1 0,10 10 2 0,-10-3-6 15,6 9 5-15,-2-2-13 0,6 5 2 16,1-1-11-16,7-4-1 0,4-4-10 0,7-6-2 16,7-27-8-16,0 42 0 0,0-42-3 0,0 0 2 15,43 23 0-15,-17-25 0 0,6-3 1 0,4-7-2 16,6-10 3-16,4-2-4 0,2-8 4 0,1-5-4 15,1-3 4-15,-4-3-6 0,-3 5 7 0,-4-1-5 16,-6 2 6-16,-3 3-6 0,-5 4 8 16,-25 30 0-16,28-42 7 0,-28 42 4 15,0 0 0-15,0 0-3 0,0 0-2 0,0 0-3 16,0 0-3-16,0 0-2 0,0 0-4 0,0 0-1 16,-31 21-2-16,18 6 4 0,-1 4-5 0,0 5 4 15,1 1-4-15,5 3 5 0,1-5-6 0,3 2 1 16,4-5-8-16,5-2-7 0,8-4-11 0,-13-26-4 15,40 36-11-15,-15-31-1 0,16 2-23 16,-7-21-29-16,24 14-52 0,-23-42-103 0,36 1-278 16,-5 8 13-16,-13-24 299 0</inkml:trace>
  <inkml:trace contextRef="#ctx0" brushRef="#br0" timeOffset="30401.3082">9582 7140 1460 0,'-53'11'94'15,"53"-11"-31"-15,-50 29-14 0,27 0-8 0,-11 2-17 16,2 13 0-16,-3 4-10 0,1 10 2 0,1 4-9 16,6 5-8-16,2-2 22 0,6 3-24 0,1-2 23 15,4-1-11-15,3-4-13 0,6-1 8 0,3-5-9 16,6-8 2-16,5-2-14 0,5-12-6 0,5 0-24 16,-19-33-16-16,46 44-31 0,-46-44-30 15,50 30-70-15,-50-30-107 0,25-12-192 0,3 17 26 16,-28-29 461-16</inkml:trace>
  <inkml:trace contextRef="#ctx0" brushRef="#br0" timeOffset="30573.2046">9096 7732 1683 0,'0'0'64'0,"0"0"-51"0,0 0-5 15,0 0-3-15,0 0 3 0,38-28-1 0,-8 12-2 16,5-4 0-16,4-3-7 0,7 1 5 0,4-7-4 15,6 5-48-15,-2-13-11 0,15 21-105 0,-30-35-113 16,15 19-270-16,0 4 9 0,-15-13 381 0</inkml:trace>
  <inkml:trace contextRef="#ctx0" brushRef="#br0" timeOffset="30942.5659">9966 7080 1480 0,'-34'0'46'0,"34"0"-24"0,-33 7 15 15,33-7 6-15,0 0-1 0,0 0-9 0,0 0-17 16,0 0-7-16,0 0-5 0,0 0 1 0,0 0 8 16,33 0 6-16,-33 0 2 0,45-9 0 15,-21 6-7-15,3-1-2 0,-2 3 2 0,0 1-1 16,-25 0 0-16,40 3-2 0,-40-3-4 0,25 5 1 15,-25-5 0-15,0 0 1 0,0 0 1 16,0 0 0-16,7 27-1 0,-7-27-2 0,-19 26-5 16,19-26 1-16,-43 37-2 0,17-17 0 0,-6 6 0 15,2-3 8-15,-2 0 0 0,3 3 7 0,5-3-2 0,2 0 0 0,22-23-7 16,-26 39-2-16,26-39-4 0,-6 24 0 0,6-24-3 16,0 0 2-16,27 30-1 0,-27-30-2 0,48 7-5 15,-13-10-11-15,11-8-18 0,4-5-18 16,14 4-38-16,-11-21-54 0,28 29-101 0,-35-31-171 15,16 12-130-15,2 12 91 0,-25-20 458 0</inkml:trace>
  <inkml:trace contextRef="#ctx0" brushRef="#br0" timeOffset="31083.5268">10648 7378 1740 0,'0'0'168'0,"-43"23"-121"0,43-23-11 31,-32 7-13-31,32-7-5 0,0 0-14 0,-33-11-4 15,33 11-5-15,0 0-6 0,-16-25-17 0,16 25-14 16,0 0-19-16,-7-40-25 0,7 40-64 0,-4-30-140 16,4 30-296-16,0 0 12 0,-10-39 372 0</inkml:trace>
  <inkml:trace contextRef="#ctx0" brushRef="#br0" timeOffset="34833.6655">1855 7873 1168 0,'0'0'198'15,"3"-32"-130"-15,-3 32-25 0,-19-35-5 0,19 35-11 16,-31-32-4-16,31 32-11 0,-38-30 2 0,38 30 2 16,-48-18 4-16,48 18 2 0,-50 0-2 0,24 9 1 15,-3 0-1-15,29-9 1 0,-51 42-3 16,28-6 2-16,-4 1-3 0,2 14 6 0,1 1-8 16,2 7 7-16,1-3-12 0,3-3 4 0,6-4-8 15,3-7 3-15,7-8-6 0,6-8 1 0,-4-26-6 16,30 28 2-16,-3-24-1 0,3-4 1 0,9-9 2 15,5-10-1-15,4-11 4 0,5-11-5 0,0-12 7 16,4-6-9-16,-4-12 8 0,-2-3-9 16,-3-3 9-16,-4-1-6 0,-3 6 13 15,-4 0-9-15,-8 5-7 0,-6 5 17 0,-6 4-22 16,-6 5 21-16,-7 2-6 0,-3 5-7 0,-2 11 5 16,-5 9-3-16,6 26 6 0,0 0 1 0,0 0-1 15,-28 0-2-15,28 0-6 0,-20 51 2 0,4 0-6 16,-1 18-4-16,-3 13 18 0,1 8-17 0,3 4 16 15,0-5-9-15,7 3-23 0,2-13-8 16,14-1-41-16,-2-24-50 0,34 18-138 0,-23-29-356 16,32-13 35-16,7-4 296 0</inkml:trace>
  <inkml:trace contextRef="#ctx0" brushRef="#br0" timeOffset="35623.4518">3989 7739 1147 0,'0'0'145'0,"0"0"-128"15,0 0-18-15,0 0-1 0,0 0 7 0,24-32 13 16,3 14 8-16,-27 18 13 0,50-44 0 0,-24 18 0 16,8 3 4-16,-6-3-41 0,6 8 29 0,-9 2-38 15,-1 6 18-15,-24 10 1 0,32-9-2 16,-32 9 3-16,0 0 3 0,0 0 5 0,0 0 2 15,0 0-1-15,2 30-18 0,-2-30 24 0,-18 44-35 16,4-14 24-16,-4 3-14 0,-1 4-5 0,0 2 6 16,-1 0-5-16,4-1 10 0,-2 3-3 0,4 1 6 15,2-1-4-15,3 1 2 0,4-5-7 16,3-2 3-16,5-5-7 0,-3-30 3 0,16 42-4 16,-16-42 3-16,32 29-2 0,-32-29 3 15,45 10-3-15,-19-12 1 0,4-3 0 0,0-4-2 16,2-7 3-16,0-3-3 0,0-4-3 0,0-5-9 15,1 0-7-15,-4-7-14 0,3 1 0 0,-4-6-9 16,6 6 6-16,-8-8-5 0,4 10 5 0,-8-8-12 16,6 13-8-16,-16-10-24 0,15 21-25 0,-24-15-26 15,-3 31-37-15,22-32-21 0,-22 32-47 16,0 0-46-16,0 0 105 0,0 0 179 0</inkml:trace>
  <inkml:trace contextRef="#ctx0" brushRef="#br0" timeOffset="35951.6493">4966 8029 1200 0,'-25'22'176'0,"25"-22"-124"16,-19 31-12-16,19-31 1 0,-12 32-6 0,12-32-1 16,-15 35-11-16,15-35-6 0,-15 42-7 15,15-42 0-15,-15 41-10 0,15-41 2 0,-9 32-5 16,9-32-6-16,2 24-22 0,-2-24-26 15,0 0-39-15,0 0-45 0,34 20-62 0,-34-20-119 16,14-39-131-16,18 25 129 0,-21-35 324 0</inkml:trace>
  <inkml:trace contextRef="#ctx0" brushRef="#br0" timeOffset="36092.1962">4920 7415 1690 0,'-26'0'46'15,"26"0"-22"-15,0 0-14 0,0 0-10 0,0 0-6 16,0 0-17-16,0 0-27 0,0 0-35 16,0 0-85-16,0 0-187 0,19-32-179 0,13 16 6 15,-14-23 518-15</inkml:trace>
  <inkml:trace contextRef="#ctx0" brushRef="#br0" timeOffset="37139.1992">11950 6997 1201 0,'16'-26'226'0,"-16"26"-181"16,0 0-31-16,0 0-8 0,0 0 6 0,0 0 8 15,0 0 11-15,0 0 6 0,0 0-3 0,0 0-4 16,0 0-7-16,-2 40 1 0,0-15 0 16,2 17 5-16,-5-1-9 0,1 12 4 0,-3 5-14 15,0 3 5-15,-2 10-12 0,2-1 11 0,-4 1 10 16,4-1-21-16,-2-8 24 0,1-2-28 0,0-7 2 16,5-8 7-16,-1-8-10 0,6-5 4 15,-2-32-4-15,4 39 2 0,-4-39-1 0,0 0 0 16,0 0-1-16,0 0 1 0,0 0 1 0,26 16 2 15,-26-16 0-15,9-25 0 0,-9 25-2 16,18-44-1-16,-9 14 3 0,3-5-5 0,1 1 9 16,-1-4-8-16,4 2 4 0,-2-1-4 0,2 4-15 15,3-2 27-15,3 1-25 0,2 1 26 0,1 1-9 16,2 6-3-16,-1 3 2 0,1 5-3 0,0 8 2 16,-3 1-3-16,-24 9 1 0,45 0 2 0,-45 0-1 15,31 17-1-15,-31-17 0 0,22 36 3 16,-22-36-4-16,10 49 7 0,-10-23-5 0,-3 1-9 15,-2-1 27-15,-6 8-27 0,-3-3 27 16,-6 3-14-16,-6-1-4 0,-6 1 4 0,-5-3-4 16,-4-1 4-16,-3 2-5 0,-2-2 3 0,-2-2-5 15,0-5-2-15,5-2-10 0,-1-7-7 0,7-3-11 16,2-9-11-16,35-2-23 0,-39-13-28 0,39 13-54 16,-2-35-96-16,30-2-272 0,0 12 25 15,-5-22 288-15</inkml:trace>
  <inkml:trace contextRef="#ctx0" brushRef="#br0" timeOffset="37529.8909">12600 7497 1196 0,'0'0'119'16,"-27"18"-36"-16,27-18-6 0,0 0-3 16,-37 19-13-16,37-19-9 0,0 0-11 0,-25 25-23 15,25-25 26-15,0 0-44 0,-19 27 30 0,19-27-21 16,0 0-2-16,-6 37 5 0,6-37-2 0,-2 33 4 15,2-33-3-15,0 41 4 0,0-41-4 0,8 40 1 16,-8-40-5-16,14 33 1 0,-14-33-4 0,19 27-1 16,-19-27-1-16,27 18-2 0,-27-18 0 15,30 8 2-15,-30-8 0 0,30-1 0 0,-30 1 1 16,34-16-1-16,-34 16 1 0,46-39-2 16,-23 13 2-16,3-4-4 0,1-2 5 0,-1-2-4 0,4 1-15 15,-3 1 27-15,-2 6-23 0,-4 1 27 16,-21 25-7-16,30-42-4 0,-30 42 1 0,20-25-4 15,-20 25 2-15,0 0-2 0,0 0 2 0,0 0 0 16,0 0-1-16,0 0 1 0,-7 32-5 16,-4-4-10-16,-3 7 23 0,-4 4-22 0,-1 0 22 15,-3 3-9-15,5-5-5 0,1-2 5 0,7-6-4 16,9-29 1-16,-2 40-9 0,2-40-5 0,0 0-9 16,43 23-8-16,-15-23-7 0,4-14-17 0,16 0-26 15,-8-29-48-15,38 21-98 0,-30-38-203 0,21 3-97 16,6 8 101-16</inkml:trace>
  <inkml:trace contextRef="#ctx0" brushRef="#br0" timeOffset="37717.4049">13606 6858 1502 0,'-50'21'92'16,"20"18"-42"-16,-7-2-13 0,12 9 3 0,-2 0-18 15,6 5-2-15,0 0-12 0,3 2 6 16,2-1-9-16,7 1 3 0,2 0-11 0,5-2 2 15,4 0-8-15,3-3-14 0,6-1-6 0,-6-13-67 16,17 10 10-16,-22-44-61 0,37 67-123 0,-30-43-123 16,-7-24-105-16,39 39 256 0</inkml:trace>
  <inkml:trace contextRef="#ctx0" brushRef="#br0" timeOffset="37858.0332">13281 7411 1160 0,'0'0'342'15,"-35"-35"-284"-15,35 35-26 0,-2-44 1 0,2 44-10 16,18-37-5-16,-18 37-12 0,41-35-4 0,-17 19-4 16,12 2-14-16,-2-11-34 0,17 18-66 0,-17-28-147 15,17 14-277-15,6 10 20 0,-13-15 354 0</inkml:trace>
  <inkml:trace contextRef="#ctx0" brushRef="#br0" timeOffset="38326.898">14117 7508 1067 0,'0'0'160'0,"27"-35"-135"0,-27 35 16 0,34-51 16 15,-8 31 1-15,-5-6-4 0,6 8-8 0,-27 18 3 16,41-30-2-16,-41 30-3 16,30-22-7-16,-30 22-8 0,0 0-8 0,25-15-5 15,-25 15-6-15,0 0 1 0,0 0 2 0,0 0 1 16,0 0 1-16,-2 37-5 0,2-37-2 0,-6 44-7 16,1-17 2-16,-2 6-4 0,0 3 5 0,2 1-5 15,-2 3-7-15,0-1 28 0,1 1-26 0,1-3 27 16,5-1-12-16,2-7-3 0,3-2 3 0,-5-27-6 15,16 40 2-15,-16-40-5 0,26 27 2 16,-26-27-1-16,38 5 0 0,-38-5 0 0,49-10 5 16,-17-8 3-16,4-7 0 0,1-8 2 0,3-8-8 15,-1-1 3-15,0-4 6 0,-5-1-21 0,-2 4 23 16,-5-1-22-16,-8 4 14 0,-3 1 4 16,-5 2-4-16,-6 2 2 0,-2 1-8 0,-4 3 2 15,-1 1-6-15,-2 2-2 0,1-1-9 16,3 29-6-16,-7-45-9 0,7 45-7 0,-4-29-7 15,4 29-20-15,0 0-31 0,0 0-47 0,0 0-55 16,0 53-82-16,-5-21-215 0,5-32 45 0,16 56 340 16</inkml:trace>
  <inkml:trace contextRef="#ctx0" brushRef="#br0" timeOffset="38561.2678">15118 7534 1119 0,'0'0'349'0,"-34"22"-278"0,34-22-31 16,0 0 24-16,-23 28-16 0,23-28 2 0,-19 28-11 15,19-28-13-15,-23 46 5 0,12-22-8 0,1 5 3 16,-3-5-6-16,6 1-7 0,2-2-11 16,5-23 2-16,2 44-8 0,-2-44 4 0,15 26-5 15,-15-26-4-15,0 0-8 0,32 16-10 0,-32-16-17 16,38-10-31-16,-5 6-53 0,-20-35-108 0,33 9-309 15,-13 0 14-15,-4-12 228 0</inkml:trace>
  <inkml:trace contextRef="#ctx0" brushRef="#br0" timeOffset="38701.9722">15205 7284 1603 0,'0'0'125'0,"-43"9"-65"15,43-9-21-15,-26 4-12 0,26-4-12 0,0 0-11 16,0 0-5-16,0 0-11 0,0 0-17 0,0 0-32 15,0 0-41-15,35 0-86 0,-30-27-180 0,26 13-175 16,6 7 25-16,-12-23 468 0</inkml:trace>
  <inkml:trace contextRef="#ctx0" brushRef="#br0" timeOffset="38889.3873">15748 7200 1350 0,'-14'33'392'0,"14"-33"-350"0,0 0-30 16,0 0-1-16,0 0-1 0,0 0-5 0,0 0-4 16,0 0 1-16,7-24-2 0,-7 24-2 0,39-18-9 15,-14 15-8-15,-25 3-15 0,50-8-19 0,-50 8-18 16,48 4-32-16,-48-4-51 0,39 11-104 0,-39-11-256 16,0 0 40-16,26 37 343 0</inkml:trace>
  <inkml:trace contextRef="#ctx0" brushRef="#br0" timeOffset="39061.4622">15522 7563 1481 0,'-11'37'132'15,"11"-37"-109"-15,0 0-10 0,0 0 0 0,0 0 0 16,0 0-3-16,28 10 2 0,-28-10 0 0,52-17-2 16,-15 3-21-16,7-6 28 0,8 1-43 15,1-8 5-15,14 8-64 0,-21-22-86 0,32 31-103 16,-27-15-271-16,4-10 69 0,18 19 350 0</inkml:trace>
  <inkml:trace contextRef="#ctx0" brushRef="#br0" timeOffset="39296.0453">16508 7107 1699 0,'-53'12'80'16,"14"14"-39"-16,-5-3-5 0,5 7 4 0,-4 0-11 15,4 5 2-15,0 2-4 0,4 6-2 0,9-1 0 16,6-2-11-16,9-4-14 0,11-7 0 0,7 0 0 15,9-3 0-15,7-1 0 0,8-2 0 0,4-6 0 16,2-4 0-16,2-6 0 0,7-6 0 0,2-1 0 16,3-8 0-16,1-5 0 0,-4-6 0 15,-4-6 0-15,-5 2 0 0,-4-5 0 0,-6 0 0 16,-10-6 0-16,-5 3 0 0,-7-3 0 0,-7-1 0 16,-3 3 0-16,-8-1 0 0,-5-1 0 15,-5 1 0-15,-2 3 0 0,-7-5-50 0,1 7-21 16,-10-13-45-16,39 41-65 0,-77-60-109 0,61 36-287 15,-11 15 43-15,-7-5 307 0</inkml:trace>
  <inkml:trace contextRef="#ctx0" brushRef="#br0" timeOffset="39781.237">17521 7195 1099 0,'0'0'315'0,"20"-27"-242"15,-20 27-27-15,30-30-1 0,-30 30-9 0,0 0 0 16,26-19 7-16,-26 19 2 0,0 0-3 16,0 0-14-16,-31 9-17 0,31-9-3 0,-32 23 5 0,32-23 6 15,-43 37 6-15,18-18-2 0,25-19 1 16,-39 39-6-16,39-39-3 0,-21 33-7 0,21-33-3 16,-5 28-3-16,5-28-2 0,0 0 0 15,14 32 1-15,-14-32-2 0,27 16 3 0,-27-16-2 16,46 9 2-16,-18-8-1 0,2-1 0 0,0 0-1 15,2 2 0-15,-4 0 0 0,-3 3 0 0,-25-5 0 16,36 14 2-16,-36-14-2 0,0 0 5 0,19 27 0 16,-19-27 1-16,-3 31-1 0,3-31-1 0,-18 41-4 15,18-41 1-15,-28 44-3 0,10-19-7 16,18-25 22-16,-39 49-27 0,39-49 17 0,-27 44-24 16,27-44-20-16,-7 32-23 0,7-32-42 15,0 0-55-15,50 37-120 0,-50-37-274 0,39-9 19 0,1 9 298 16</inkml:trace>
  <inkml:trace contextRef="#ctx0" brushRef="#br0" timeOffset="40093.7429">18292 7184 1317 0,'-36'16'322'15,"36"-16"-275"-15,-37 3-12 0,37-3 5 0,-34 11 2 16,34-11-10-16,-39 18-4 0,39-18 4 0,-44 28 1 15,44-28-1-15,-42 35-3 0,42-35-6 0,-36 48-1 16,24-24-9-16,3 4-13 0,4-1 0 16,5-3 0-16,3 1 0 0,-3-25 0 15,22 41 0-15,-22-41 0 0,35 31 0 0,-35-31 0 16,46 20 0-16,-46-20 0 0,51 7 0 0,-24-11 0 16,1-3 0-16,6-2 0 0,-6-8 0 0,2-4 0 15,0-8 0-15,-3 3 0 0,0-6 0 0,-4-3 0 16,-4 0 0-16,-8 0 0 0,-2 1 0 15,-6 2-5-15,-5 4-31 0,-5-3-14 0,7 31-20 16,-32-57-45-16,32 57-84 0,-42-42-171 0,42 42-198 16,-32-21 46-16,5 3 411 0</inkml:trace>
  <inkml:trace contextRef="#ctx0" brushRef="#br0" timeOffset="40625.3932">18793 7387 1490 0,'18'-44'93'0,"5"19"-67"16,9-9 0-16,8 4-1 0,-3-5 3 0,8 7-12 16,-8 0-3-16,-2 5-2 0,-8 2 11 0,-1 7-1 15,-26 14 4-15,38-18-7 0,-38 18-3 0,0 0-3 16,0 0-1-16,0 0 0 0,0 0 3 0,0 0 2 15,0 0-1-15,12 28-2 0,-12-28-7 0,-19 43 0 16,6-17-6-16,1 6 7 0,-2 1-1 0,-1 6 4 16,5 0-7-16,-1 1 9 0,4-1-6 15,5 0 5-15,1-4-3 0,6-3-13 16,2-1 7-16,4-4-9 0,3-1 22 0,-14-26-9 16,41 39 11-16,-13-29-14 0,0 1 1 0,4-7 1 15,0-8 2-15,3-3-3 0,-1-7-4 0,1-2 0 16,-4-9 0-16,-1-3 0 0,-4-4 0 0,3-5 0 15,-5-1 0-15,-1-3 0 0,-5 1 0 0,-2-3 0 16,-5 6 0-16,-6-1 0 0,-3 6 0 16,-4-1 0-16,0 4 0 0,-3 3 0 0,5 26 0 15,-9-41-31-15,9 41-19 0,0 0-21 0,0 0-38 16,-12-31-68-16,12 31-163 0,26 26-228 0,-26-26 44 16,20 35 348-16</inkml:trace>
  <inkml:trace contextRef="#ctx0" brushRef="#br0" timeOffset="40859.8405">19932 7471 1327 0,'0'0'360'16,"0"0"-272"-16,-34 5-28 0,34-5-4 0,0 0-4 15,-18 25-12-15,18-25-9 0,0 0-9 16,-24 35-11-16,24-35-11 0,-20 37 0 15,20-37 0-15,-18 46 0 0,18-46 0 0,-12 44 0 16,12-44 0-16,-4 39-3 0,4-39-25 0,13 33-18 16,-13-33-23-16,32 30-63 0,-32-30-40 0,51 11-104 15,-51-11-281-15,48-27 44 0,-7 15 263 0</inkml:trace>
  <inkml:trace contextRef="#ctx0" brushRef="#br0" timeOffset="40984.7662">19980 7075 1400 0,'-45'-23'282'0,"17"25"-211"0,1-4-46 0,27 2-13 16,-37 2-19-16,37-2-25 0,0 0-43 0,0 0-74 15,0 0-123-15,0 0-265 16,25-18 30-16,5 18 297 0</inkml:trace>
  <inkml:trace contextRef="#ctx0" brushRef="#br0" timeOffset="41234.7637">20676 6633 1462 0,'0'0'186'0,"0"0"-141"0,-32 1-6 16,32-1-15-16,-25 20 37 0,25-20-38 0,-41 39 25 16,20-11-10-16,-7 3-10 0,1 10 4 15,-3 3-14-15,2 7 6 0,1 4-9 0,2 3-11 16,2-2-4-16,4 2 0 0,5-3 0 0,3-4 0 15,6-5 0-15,5-2 0 0,3-5 0 0,6-6 0 16,5-1 0-16,-14-32 0 0,39 46-19 16,-39-46-23-16,53 33-48 0,-53-33-26 0,69 19-90 15,-69-19-322-15,45-23-13 0,-17 15 37 0</inkml:trace>
  <inkml:trace contextRef="#ctx0" brushRef="#br0" timeOffset="41406.6398">20321 7047 1886 0,'0'0'38'16,"0"0"-27"-16,0 0 1 0,0 0 6 0,43 12 5 15,-2-16 0-15,3-4-5 0,9-3-6 0,5-3-6 16,3-4-6-16,6 3-12 0,-2-7-20 0,8 12-27 16,-7-13-47-16,15 23-70 0,-26-35-134 0,12 28-277 15,-1 3 54-15,-17-8 302 0</inkml:trace>
  <inkml:trace contextRef="#ctx0" brushRef="#br0" timeOffset="41594.2253">20985 7179 1628 0,'0'0'311'0,"-24"19"-282"16,24-19-19-16,0 0-3 0,0 0-1 15,0 0 2-15,0 0 4 0,24-7 6 0,-24 7-1 16,41-11-16-16,-12 4-1 0,2 0 0 0,7 0 0 15,-1 2 0-15,0-4-6 0,2 4-21 0,-4-4-16 16,4 6-11-16,-5-10-28 0,10 22-51 0,-44-9-98 16,68-25-336-16,-44 27 15 0,-24-2 201 0</inkml:trace>
  <inkml:trace contextRef="#ctx0" brushRef="#br0" timeOffset="41766.0176">20837 7422 1560 0,'-25'24'203'0,"25"-24"-186"0,-27 23-16 16,27-23 0-16,0 0 5 0,25 21 9 0,-25-21 5 16,48 4 5-16,-7-8-1 0,8-4-8 15,13-6-8-15,9-4-2 0,9-1-6 0,5-4 3 16,2 0-12-16,6 2-21 0,-6-16-60 0,25 21-107 16,-32-39-188-16,24 24-189 0,-3 1 40 0,-21-16 449 15</inkml:trace>
  <inkml:trace contextRef="#ctx0" brushRef="#br0" timeOffset="42062.9173">22271 6904 1762 0,'-60'12'221'0,"-5"-3"-176"0,4 5-26 0,5 0-19 16,1 4 0-16,-2 8 0 0,2 2 0 0,0 4 0 16,9 5 0-16,7 0 0 0,9 2 0 0,12 1 0 15,10 3 0-15,8-3 0 0,8 2 0 0,12 4 0 16,5-5 0-16,12-4 0 0,5-9 0 15,12 0 0-15,9-10 0 0,5-6 0 0,6-7 0 16,0-10 0-16,6-4 0 0,-2-8 0 16,-5-5 0-16,-10-6 0 0,-11-5 0 0,-10-8 0 0,-8-1 0 15,-8-5 0-15,-10-3 0 0,-5-1 0 16,-11 0 0-16,-7-2 0 0,-7-1 0 0,-9 3 0 16,-7-1 0-16,-4 3 0 0,-5 7 0 0,-3 5 0 15,-5 9 0-15,-2 17 0 0,-8 8-17 16,4 13-24-16,-7 8-4 0,8 14-22 0,-4-8-37 15,27 29-106-15,-25-12-367 0,36-4-4 0,5 1 177 16</inkml:trace>
  <inkml:trace contextRef="#ctx0" brushRef="#br0" timeOffset="43094.1613">567 9697 1382 0,'0'0'34'0,"-34"18"-18"16,34-18-16-16,0 0-4 0,0 0 1 0,32 17 2 15,-7-15 0-15,7-4 0 0,5-3 0 0,9-7-14 16,11-4-3-16,1-7-13 0,15 4-16 0,-6-11-3 15,9 7-12-15,-8-11-24 0,6 13-6 0,-16-10 7 16,6 17 17-16,-16-6 38 0,-7 11-5 16,-13-1-17-16,-28 10-80 0,34 19-161 15,-34-19-31-15,-16 28 324 0</inkml:trace>
  <inkml:trace contextRef="#ctx0" brushRef="#br0" timeOffset="43234.8232">691 9997 1137 0,'-50'16'121'0,"50"-16"-47"0,-32 28-48 0,32-28-19 15,0 0-7-15,0 0-1 0,36 3 3 16,-8-6 0-16,9-8 1 0,8-5-2 0,8-8 2 16,9-6-5-16,5-6 4 0,6-4-16 0,5 1-31 15,-9-14-77-15,19 16-140 0,-6-7-222 0,-17-14 37 16,13 25 447-16</inkml:trace>
  <inkml:trace contextRef="#ctx0" brushRef="#br0" timeOffset="43500.4421">1339 9315 1300 0,'0'0'139'0,"0"0"-117"0,0 0-19 15,0 0-5-15,0 0 8 0,32-2 11 0,-32 2 10 16,41 2 8-16,-41-2 4 0,55 4-2 0,-27-4-4 16,7 8-6-16,-3 1-4 0,6 5 2 15,-8-1-5-15,1 10-20 0,-4-2 29 0,-4 3-36 16,-7 3 29-16,-2 1-12 0,-10 0-2 0,-4 4 7 15,-9 3-5-15,-7 4 6 0,-9 0-11 0,-7 3 1 16,-7-2-8-16,-5 6 3 0,-2-5-4 0,0-3 3 16,3-4-6-16,4-4-4 0,8-6-18 0,4-13-16 15,27-11-53-15,-28 3-87 0,52 10-154 16,-24-13-242-16,36-34 54 0,5 22 479 16</inkml:trace>
  <inkml:trace contextRef="#ctx0" brushRef="#br0" timeOffset="45110.2408">3043 9437 684 0,'0'0'166'0,"-41"-18"-34"16,41 18-13-16,-39-9-21 0,39 9-12 0,-46-2-12 16,46 2-36-16,-51 9 9 15,51-9-22-15,-55 21 11 0,55-21-2 0,-51 41-9 16,51-41-2-16,-46 46-8 0,28-18 2 0,0 0-4 16,7 5 5-16,3-3-6 0,4 2 3 0,4-5-5 15,0-27 1-15,16 42-5 0,-16-42 3 0,37 33-1 16,-7-22 4-16,4-8 0 0,7-3 0 0,5-8 0 15,7-10-3-15,4-7 1 0,3-6-2 0,2-13 8 16,0-8-7-16,1-11 8 0,-1-9 4 16,-1-4-24-16,-5 0 20 0,-4-1-20 0,-4 5 5 15,-11 3 9-15,-7 7-10 0,-9 2 10 0,-9 11-6 16,-8 3 8-16,-6 9-4 0,-7 7 2 16,9 30-5-16,-28-38 1 0,28 38-5 0,-37-13-2 15,37 13 1-15,-41 13-4 0,16 4 3 0,2 11-3 16,-1 15 4-16,1 4-5 0,1 13 6 15,5 2-6-15,2-1 4 0,12 3-5 0,3-4 6 16,10-2-19-16,5-4-16 0,11-2 6 0,3-10-39 16,15 5-9-16,-9-20-47 0,29 20-86 0,-29-40-140 15,22 9-201-15,9 2 71 0,-20-27 479 0</inkml:trace>
  <inkml:trace contextRef="#ctx0" brushRef="#br0" timeOffset="45313.361">3987 9386 1567 0,'0'0'34'0,"0"0"-29"0,0 0-3 16,0 0-4-16,0 0 5 0,0 0 4 0,0 0 2 16,39-4-16-16,-13-8 13 0,5-1-17 15,2-6 5-15,6 1-16 0,-5-8-29 0,10 17-34 16,-19-21-52-16,19 28-70 0,-44 2-128 0,34-38-123 15,-8 45 147-15,-26-7 311 0</inkml:trace>
  <inkml:trace contextRef="#ctx0" brushRef="#br0" timeOffset="45454.062">3861 9771 1614 0,'0'0'30'0,"0"0"-29"16,0 0-4-16,39-37 6 0,-9 16-3 0,9-11 3 15,2-1-6-15,12-2-10 0,-3-11-38 0,19 12-36 16,-16-24-91-16,35 6-323 0,-10 15-25 0,-12-15 238 16</inkml:trace>
  <inkml:trace contextRef="#ctx0" brushRef="#br0" timeOffset="46094.6092">5599 8780 1301 0,'0'0'80'16,"0"0"-51"-16,0 0-20 0,0 0-8 0,0 0 3 15,-23 26 11-15,23-26 4 0,-16 48 10 0,3-20-7 16,3 2-4-16,1 1-14 0,0-2 0 0,9-29-8 15,-5 42 2-15,5-42-12 0,8 25-13 0,-8-25-16 16,25 12-20-16,2-5-14 0,-27-7-17 0,56-12-26 16,-31-17-48-16,23 14-87 0,3-3-158 15,-19-28 159-15,32 27 254 0</inkml:trace>
  <inkml:trace contextRef="#ctx0" brushRef="#br0" timeOffset="46266.5735">6075 8847 1191 0,'-43'68'85'0,"13"-24"-28"16,11 9 8-16,-8-9-18 0,8 5 3 16,-8-4-22-16,6 2-5 0,-2-3-13 0,4 0 4 15,-1-7-8-15,6-3-3 0,3-1 5 0,4-8-50 16,12 3 6-16,-5-28-77 0,22 39-64 0,-22-39-111 16,0 0-221-16,48 10 88 0,-48-10 421 0</inkml:trace>
  <inkml:trace contextRef="#ctx0" brushRef="#br0" timeOffset="46579.0778">6229 9211 1310 0,'0'0'122'16,"0"0"-96"-16,-27 25-8 0,27-25-6 0,0 0-6 15,0 0-3-15,0 0 0 0,0 0 10 16,27-11 8-16,-27 11 7 0,39-14 3 0,-14 4-3 15,5 1-5-15,-2-4-2 0,4 5-6 0,-5-1-3 16,-1 4-4-16,-26 5 0 0,37-2 0 0,-37 2 0 16,0 0 2-16,0 0 3 0,0 0 3 0,22 28 1 15,-22-28 0-15,-7 28-7 0,7-28-1 0,-25 46-8 16,4-18 3-16,-4 2-5 0,-4 2-13 16,1-2 30-16,3-2-28 0,1-2 28 15,2-1-11-15,22-25-5 0,-26 35 1 0,26-35-4 16,0 0 0-16,-2 27-2 0,2-27 1 0,0 0-3 15,41 12-4-15,-15-14-7 0,6-8-17 0,16 3-23 16,-7-20-46-16,28 22-77 0,-29-37-114 0,28 17-263 16,1 7 60-16,-18-19 447 0</inkml:trace>
  <inkml:trace contextRef="#ctx0" brushRef="#br0" timeOffset="46985.2495">7237 9127 1286 0,'-41'1'79'16,"14"10"-23"-16,-6-11 9 0,33 0 1 15,-50 25-11-15,50-25-5 0,-44 30-7 0,44-30-5 16,-50 37-6-16,50-37-2 0,-42 45-6 0,24-20 1 16,0 3-3-16,6 0-16 0,0-1 22 0,6 3-29 15,5-6 18-15,4 6-10 0,4-5-7 0,-7-25 2 16,30 40-4-16,-30-40 3 0,43 22-3 0,-15-19 2 15,2-3 0-15,4-2-1 0,1-5 4 16,3-3-2-16,-3-8 3 0,0-1-2 0,-5-8 2 16,1 1-5-16,-5 0-10 0,-1-4 25 15,-4 0-26-15,-5 3 26 0,-3 3-10 0,-13 24-4 16,7-43 3-16,-7 43-3 0,-4-35 2 0,4 35-2 16,-12-28 2-16,12 28-3 0,0 0 2 0,0 0-1 15,0 0-1-15,0 0 0 0,0 0-3 0,0 0 3 16,0 0-4-16,-25 30 3 0,23-2-3 15,4-2 1-15,1 8-11 0,1-9-20 0,7-1 13 16,-11-24-36-16,26 51 10 0,-26-51-30 0,43 46-31 16,-43-46-54-16,63 21-81 0,-63-21-120 0,61-17-141 15,-6 18 215-15,-24-31 290 0</inkml:trace>
  <inkml:trace contextRef="#ctx0" brushRef="#br0" timeOffset="47172.7483">8232 8683 1299 0,'0'0'131'0,"-44"-9"-106"0,17 9 14 16,27 0 10-16,-46 28-3 0,21 0-5 0,-8 2-13 15,3 18 1-15,-4 1-10 0,7 9 4 0,-1 4-16 16,7 0 5-16,3-4-9 0,4 0 5 16,3-4-9-16,8-1 6 0,3-2-19 0,2-1-9 15,8-3 20-15,-3-8-49 0,11 1 9 16,-18-40-82-16,39 55-80 0,-39-55-38 0,28 18-292 15,-1-1 87-15,-27-17 377 0</inkml:trace>
  <inkml:trace contextRef="#ctx0" brushRef="#br0" timeOffset="47344.6651">7835 9153 1600 0,'0'0'87'0,"0"0"-46"0,0 0-17 16,0 0-15-16,0 0-9 0,0 0 0 0,0 0 0 15,41-26 2-15,-7 12-3 0,7-6 0 0,8-3-12 16,10 0-30-16,-5-15-49 0,26 24-122 0,-28-20-361 16,13-8 24-16,6 12 279 15</inkml:trace>
  <inkml:trace contextRef="#ctx0" brushRef="#br0" timeOffset="47719.6495">8639 8574 1257 0,'0'0'89'0,"-30"15"-41"15,30-15 13-15,0 0 4 0,0 0-14 16,0 0-21-16,0 0-14 0,0 0-6 0,0 0 5 16,0 0 7-16,27 4 6 0,-27-4-2 0,32-4 0 15,-32 4-4-15,35-7-2 0,-35 7 1 0,37-5 0 16,-37 5 0-16,32-3-4 0,-32 3-4 15,0 0-4-15,30 3-4 0,-30-3 0 0,0 0-2 16,0 0-1-16,0 0-2 0,0 0 0 0,0 0-1 16,0 0 1-16,0 0-1 0,0 0 0 0,4 27-6 15,-4-27-1-15,-20 24-4 0,20-24 3 0,-33 37 2 16,12-14 5-16,-4 3-1 0,2 1 5 0,0-1-4 16,1 3 6-16,1-1-3 0,2-2 8 0,1 1-3 15,6-3 4-15,12-24-4 0,-13 39 0 16,13-39-4-16,0 0-1 0,16 26 0 15,-16-26-1-15,41-3 2 0,-9-8-2 0,9-6-1 16,3-10-15-16,12 6-18 0,-2-16-44 0,15 27-76 16,-30-34-131-16,21 19-307 0,-5 7 46 0,-11-12 353 15</inkml:trace>
  <inkml:trace contextRef="#ctx0" brushRef="#br0" timeOffset="47875.8985">9291 8862 1852 0,'-46'9'41'0,"46"-9"-18"16,-25-10-6-16,25 10-11 0,0 0-11 16,-19-37-7-16,19 37-4 0,-14-30-22 0,14 30-26 15,-13-30-50-15,13 30-78 0,0 0-133 16,-14-28-247-16,14 28 62 0,0 0 420 0</inkml:trace>
  <inkml:trace contextRef="#ctx0" brushRef="#br0" timeOffset="48672.7678">2974 10587 954 0,'2'-34'119'0,"-2"34"-24"16,0 0-3-16,0 0-5 0,0 0-7 0,0 0-16 16,0 0-26-16,0 0-18 0,-25 11-16 15,25-11-2-15,-20 42-4 0,8-10 5 0,0 5-5 16,-3 1 6-16,1-1-8 0,4 0 6 0,1-1-7 16,5-3 6-16,8-5-14 0,-4-28-13 0,19 44-28 15,-19-44-35-15,41 25-46 0,-41-25-54 0,60-4-79 16,-10 4-186-16,-17-26 131 0,35 23 323 15</inkml:trace>
  <inkml:trace contextRef="#ctx0" brushRef="#br0" timeOffset="48860.2967">3760 10448 910 0,'-33'26'45'15,"2"7"-13"-15,-2 3 15 0,1 11 10 0,-11-1-13 16,3 12-12-16,-6 2-26 0,-2 5 0 15,-4 4-10-15,6-4 11 0,-3 7-12 0,6-7 11 16,6-3 11-16,5-6-28 0,7-5 20 16,8-7-44-16,10-1-21 0,-2-15-28 0,18 5-56 15,-9-33-40-15,0 0-188 0,46 37 34 0,-46-37 334 16</inkml:trace>
  <inkml:trace contextRef="#ctx0" brushRef="#br0" timeOffset="49204.0423">3670 11224 1459 0,'-36'6'82'0,"36"-6"-37"16,-33 10 8-16,33-10-26 16,0 0 1-16,0 0 0 0,0 0-46 0,0 0 34 15,0 0-27-15,39-32 22 0,-39 32 9 0,51-31-6 16,-21 13 1-16,0 4-8 0,0 2-1 0,-1 3-4 15,-29 9 0-15,44-5-1 0,-44 5 1 0,27 8 0 16,-27-8 0-16,0 0 1 0,12 34 1 0,-12-34 4 16,-5 35-2-16,5-35-9 0,-22 46 27 0,7-16-24 15,-5-4 28-15,2 1-12 0,18-27-3 16,-42 47 2-16,42-47-5 0,-37 37 3 0,37-37-4 16,-27 27-2-16,27-27-2 0,0 0-3 0,0 0-5 15,0 0 0-15,0 0-2 0,0 0 0 0,0 0-1 16,28 8-7-16,-28-8-8 0,48-19-15 15,-9 8-16-15,-5-13-27 0,17 13-22 0,-14-19-39 16,27 29-68-16,-27-33-129 0,13 11-185 0,8 13 101 16,-17-22 421-16</inkml:trace>
  <inkml:trace contextRef="#ctx0" brushRef="#br0" timeOffset="49599.3021">4717 11013 814 0,'0'0'123'15,"-38"2"-46"-15,38-2 26 0,-35-11 10 0,35 11-4 16,-35-3-13-16,35 3-17 0,-41 1-13 0,41-1-10 16,-43 11-11-16,43-11-6 0,-42 21-9 15,42-21-2-15,-46 37-4 0,23-11-1 0,-2 3-5 16,4 4 2-16,1-1-7 0,2 1-8 15,8-5 22-15,3 2-30 0,7-30 23 0,2 39-19 16,-2-39-1-16,26 21 3 0,-26-21 0 0,50 2 3 16,-20-9-1-16,7-9 0 0,6-3-1 0,1-9-4 15,4-4-14-15,-1-3 21 0,-1-6-22 0,-1 2 23 16,-8 1-6-16,-3 2-3 0,-6 5 4 0,-28 31-5 16,34-39 3-16,-34 39-1 0,0 0 2 15,0 0 1-15,0 0 0 0,0 0 1 0,0 0-3 16,0 0-2-16,0 0-4 0,-20 25-1 0,6 5-4 31,-2 5 2-31,2 2-8 0,-2 0 0 0,7 0-13 16,2-6-13-16,9 3 15 0,-1-8-41 0,15 6 3 15,-16-32-50-15,39 37-67 0,-39-37-80 0,43-12-272 16,-2 8 63-16,-11-24 375 0</inkml:trace>
  <inkml:trace contextRef="#ctx0" brushRef="#br0" timeOffset="49802.4199">5687 10303 1201 0,'-37'28'162'16,"5"16"-135"-16,-7 4 5 0,9 14 8 16,-7-4-23-16,7 9 9 0,-2-8-3 0,7 8 13 15,0-9-11-15,11 6 3 0,2-6-22 0,5-3 1 16,5-4-13-16,4-6-2 0,5 0-31 0,-7-19-67 15,24 13 6-15,-24-39-53 0,36 51-94 0,-20-27-197 16,-16-24-15-16,33 18 392 0</inkml:trace>
  <inkml:trace contextRef="#ctx0" brushRef="#br0" timeOffset="49974.276">5342 10874 1526 0,'0'0'100'16,"0"0"-32"-16,0 0-14 0,0 0-18 0,0 0-11 15,0 0-9-15,28-23-8 0,-28 23-5 0,50-14-3 16,-15 7-1-16,6-4-11 0,5 6-19 16,-4-15-46-16,20 24-91 0,-30-30-202 0,27 12-216 15,-3 6 40-15,-13-13 502 0</inkml:trace>
  <inkml:trace contextRef="#ctx0" brushRef="#br0" timeOffset="50818.0365">6241 10081 1269 0,'0'0'87'16,"0"0"-37"-16,0 0-24 0,0 0-12 0,0 0 2 15,6-24 3-15,-6 24 5 0,0 0-3 0,35-13-4 16,-35 13-6-16,30 0-6 0,-30 0-2 0,25 4-1 16,-25-4 2-16,0 0 2 0,27 23 4 0,-27-23 6 15,0 0 4-15,12 30 3 0,-12-30 3 0,0 0-2 16,7 31 0-16,-7-31-2 0,0 0-2 15,-9 27-1-15,9-27-1 0,0 0-4 0,-17 30-2 16,17-30-2-16,0 0 0 0,-27 28-1 16,27-28 2-16,0 0-3 0,0 0-1 0,-28 26-3 15,28-26-2-15,0 0-1 0,0 0 0 0,0 0-2 16,0 0 0-16,0 0-1 0,0 0 0 0,0 0 0 16,0 0 0-16,0 0 1 0,24 16 0 0,-24-16 0 15,27-3-4-15,-27 3-5 0,41-7-7 16,-13 1-10-16,-1-4-6 0,12 4-17 0,-6-13-19 15,20 10-27-15,-12-17-44 0,30 21-64 0,-23-29-123 16,19 6-159-16,11 16 79 0,-16-27 407 0</inkml:trace>
  <inkml:trace contextRef="#ctx0" brushRef="#br0" timeOffset="51693.0862">9463 10756 1431 0,'0'0'61'0,"0"0"-27"16,0 0-15-16,0 0-12 0,0 0-4 0,0 0 4 15,0 0 0-15,43-11 1 0,-17 4-4 0,4-2-2 16,4 2-3-16,3-2-6 0,0-1-14 0,6 5-16 15,-8-9-25-15,15 19-38 0,-24-23-52 0,24 27-91 16,-22 2-214-16,-28-11 20 0,59 8 372 16</inkml:trace>
  <inkml:trace contextRef="#ctx0" brushRef="#br0" timeOffset="51849.3296">9518 11067 1354 0,'0'0'101'0,"-37"23"-65"0,37-23-17 0,0 0-14 15,0 0-4-15,0 0-1 0,33-1 2 0,-8-6 0 16,5-4-2-16,9-5 2 0,7-3-4 16,13-2-13-16,3-11-42 0,19 18-90 0,-21-25-201 15,13 7-155-15,10 11 54 0,-24-16 449 0</inkml:trace>
  <inkml:trace contextRef="#ctx0" brushRef="#br0" timeOffset="52349.3415">11493 10673 1099 0,'-39'-23'88'0,"9"16"-9"0,-13-12 5 0,8 15-16 16,-13-10-13-16,4 14-4 0,-10-3-4 0,7 13 0 15,-5-1-5-15,10 9-5 0,-3 3-11 0,10 3-1 16,1 1-9-16,8 5 1 0,5-2-7 0,5 2 1 16,5 3-5-16,6-1 5 0,6-4 0 15,7 1 5-15,-8-29 0 0,37 38 5 0,-9-27-6 16,13-4 4-16,3-12 2 0,11-4-3 0,2-12 3 15,5-8-8-15,1-6-1 0,-1-2-5 0,2-9 4 16,-4-5-5-16,-1-7 2 0,-1-3-9 16,-5-5 5-16,1 0-5 0,-10 0-6 0,-2 5 18 15,-8 1-19-15,-7 5 17 0,-8 1-3 16,-7 6-6-16,-5 2 0 0,-3 6 0 0,-8 5 0 16,-3 5 0-16,7 30 0 0,-24-29 0 0,24 29 0 15,-34 4 0-15,34-4 0 0,-39 30 0 0,14 3 0 16,0 13 0-16,-3 18 0 0,1 4 0 0,1 10 0 15,3 3 0-15,7 0 0 0,2 2 0 0,8-4 0 16,6-7 0-16,8-5-5 0,2-12-35 0,15-1-40 16,-2-22-54-16,35 22-172 0,-13-27-319 15,10-6 43-15,1 4 308 0</inkml:trace>
  <inkml:trace contextRef="#ctx0" brushRef="#br1" timeOffset="57454.3392">1612 10812 1183 0,'-25'-14'119'0,"25"14"-81"15,0 0-19-15,0 0 2 0,25-7 9 16,-25 7 5-16,34-9-4 0,-8 4-8 0,-26 5-4 16,53-21-5-16,-19 5 0 0,7 2 0 15,-1-6 1-15,10-1-4 0,-2 0 0 0,3 0-6 16,-1 5 0-16,-4 4-3 0,-5 3 1 0,-6 6-1 16,-8 3-2-16,-27 0 1 0,31 14 2 0,-31-14 5 15,9 33 3-15,-9-5 5 0,-9 4-5 0,-3 10 3 16,-9 4-7-16,-8 5 10 0,-4 4-5 0,-4 3 10 15,-8-4-8-15,5 5 8 0,-3-8-6 0,4-4-6 16,4-3 26-16,5-5-24 0,5-7 21 16,5-2-12-16,20-30-7 0,-23 35-2 0,23-35-3 15,0 0-3-15,0 0-3 0,2 26 0 16,-2-26-1-16,0 0 2 0,30 14-2 0,-30-14 2 16,39 4-2-16,-14-4-1 0,7-4 0 0,3 3-2 15,6-5 1-15,0 1 0 0,-1-2-1 0,-1 0 0 16,2 0-9-16,-2 0-6 0,2 2-12 15,-2-4-19-15,7 5-19 0,-11-13-45 0,22 20-61 16,-25-29-126-16,21 17-278 0,9 2 67 0,-13-20 383 16</inkml:trace>
  <inkml:trace contextRef="#ctx0" brushRef="#br1" timeOffset="58442.3725">10352 10305 1061 0,'-3'-27'263'15,"3"27"-225"-15,0 0-26 0,0 0 17 0,-9-29-3 16,9 29 3-16,0 0 1 0,0 0-7 0,12-27-2 16,-12 27-6-16,0 0-4 0,0 0 0 0,30-9 5 0,-30 9 1 0,25-1 4 0,-25 1 0 15,32 0 1-15,-32 0-1 0,35 1 3 0,-35-1-5 16,36 4-2-16,-36-4-4 0,33 3-6 16,-33-3-2-16,27 4-2 0,-27-4-1 0,0 0-1 15,0 0 1-15,0 0-1 0,21 30 3 0,-21-30-1 16,-10 24 2-16,10-24 13 0,-31 41-32 0,8-16 30 15,-5 8-30-15,-4 4 13 0,-5 2 7 16,-4 3-2-16,1 0 10 0,-3-1-5 0,4 5 7 16,4-6-6-16,5-3 5 0,7-9-5 0,7 1 0 15,16-29-6-15,-6 33 1 0,6-33-6 16,23 26 5-16,2-20-1 0,7-1 3 0,9-5 0 16,5-7-1-16,7-2-1 0,2-5-4 0,3-4 1 15,-1 1-2-15,1-3 1 0,-3-1-8 0,-2 4-10 16,-1-4-12-16,-4 10-20 0,-11-12-29 0,9 23-38 15,-29-26-101-15,26 19-356 0,-43 7 34 0,28-9 247 16</inkml:trace>
  <inkml:trace contextRef="#ctx0" brushRef="#br1" timeOffset="59411.4772">1925 10904 672 0,'0'0'102'0,"0"0"-42"15,-23-27-20-15,23 27-13 0,0 0 0 0,0 0 18 16,0 0 14-16,0 0 8 0,0 0 0 15,27 28-8-15,-27-28-14 0,30 16-4 16,-30-16-6-16,50 18-1 0,-22-11-1 0,13 4 0 16,-1-6 1-16,14 4-4 0,4-9-4 0,11 1-4 15,5-4-5-15,6 1-3 0,5-1-5 0,7 1-3 16,-1 0-2-16,2 0-3 0,0 2-1 0,-3 2 0 16,-2 0-1-16,-4 3 1 0,-3 4 0 0,-5 1 0 15,-1 5-1-15,-6 2 2 0,-11 4-2 0,-1 0 2 16,-11 6-8-16,-4-4 4 0,-4 1-5 15,-7-1 4-15,-4-3 0 0,-27-20-5 0,43 28 19 16,-43-28-20-16,28 17 22 0,-28-17-12 0,0 0 0 16,0 0 1-16,0 0-3 0,0 0 1 15,0 0-1-15,0 0 0 0,0 0-21 0,0 0 20 16,2-31-24-16,-2 31 18 0,-7-28-5 0,7 28-11 16,-8-32-5-16,8 32-12 0,-8-34-15 0,8 34-37 15,-6-24-71-15,6 24-138 0,-26-41-148 16,26 41 116-16,0 0 335 0</inkml:trace>
  <inkml:trace contextRef="#ctx0" brushRef="#br1" timeOffset="60731.2782">2242 11747 441 0,'0'0'72'0,"0"0"-6"0,-14-26-4 0,14 26-8 16,0 0-11-16,0 0-13 0,0 0-14 0,0 0-7 15,0 0-5-15,0 0-2 0,0 0 6 0,0 0 10 16,0 0 11-16,0 0 10 0,0 0 3 16,0 0-3-16,0 0-5 0,0 0-1 0,0 0-2 15,0 0-1-15,0 0-3 0,0 0-4 16,0 0-3-16,0 0-3 0,0 0-3 0,0 0-2 16,0 0-3-16,0 0-2 0,0 0-4 0,0 0-1 15,0 0-1-15,0 0-1 0,0 0 0 0,0 0 0 16,0 0 0-16,0 0 0 0,0 0 2 0,0 0-1 15,25-11 0-15,-25 11 0 0,25 2-1 16,-25-2 2-16,35 0-1 0,-35 0 1 0,48-2-1 16,-21-1 0-16,3-1 1 0,2-3 2 0,5 4 6 15,2-4 2-15,3-4 0 0,8 2-5 0,-2-1-3 16,0 3-4-16,1-2 1 0,-1 0-2 0,2 6 2 31,-3-1-1-31,3 1-1 0,0 3 1 0,-3 3 0 16,3 1 1-16,-1-1-1 0,5 4 1 0,-1-2-1 15,2 1 0-15,1 1 0 0,3-2 0 0,1-1 0 16,0-1 1-16,6 1-1 0,-1-4 1 0,4 1 0 16,2-1 4-16,-2-3 8 0,6 1 3 0,-3-3 4 15,4 1-1-15,-1-5-1 0,3 2-3 0,0-5 0 16,3 2-4-16,-3 1-3 0,4 2-6 0,-6-2-1 16,0 2-1-16,-2 2-1 0,-1-1-1 0,-2 1 2 15,-4 0-2-15,-2-1 2 16,-1 3-3-16,2-4 4 0,-6 3-1 0,0 4 0 15,-5-3 1-15,-2 3-3 0,-3 0 1 0,-6 0-1 16,-1 0 1-16,-4 0 1 0,-4 0 0 0,0 0-3 16,-3-2-7-16,0 2-13 0,-7-5-23 0,5 10-42 15,-30-5-50-15,39-4-123 0,-11 10-199 0,-28-6 54 16,25 0 406-16</inkml:trace>
  <inkml:trace contextRef="#ctx0" brushRef="#br1" timeOffset="61309.4016">5083 12031 824 0,'0'0'114'0,"0"0"-25"0,0 0-15 0,0 0-3 16,-33-35 0-16,33 35-9 0,0 0-16 0,-29-9-13 15,29 9-8-15,-26-4-2 0,26 4-3 0,-30 2-1 16,30-2-4-16,-34 9-2 0,34-9 0 16,-41 21 4-16,16-9 5 0,25-12 6 0,-47 37-2 15,47-37 2-15,-47 46 14 0,30-18-34 0,1-1 27 16,5 1-33-16,11-28 6 0,-12 33 1 0,12-33-6 16,7 29 0-16,-7-29 0 0,0 0-1 0,42 26-1 15,-17-21 2-15,4-3-1 0,4-2 1 0,3-5 1 16,1-4 0-16,2-5 2 15,0-2-3-15,1-5 4 0,-1-2-3 0,0-5-14 16,-3 0 30-16,-6-1-29 0,-2 3 30 0,-28 26-12 16,37-42-2-16,-37 42 4 0,20-27-2 0,-20 27 4 15,0 0 0-15,0 0 2 0,0 0-1 0,0 0-5 16,0 0-5-16,0 0-6 0,0 0 1 0,-30 41-4 16,19-13-7-16,-1 9 23 0,1 2-26 0,2 1 15 15,2-3-21-15,7 2-14 0,-2-11-14 16,17 11-26-16,-15-39-31 0,42 51-76 0,-42-51-112 15,50 3-251-15,1 6 51 0,-12-25 409 0</inkml:trace>
  <inkml:trace contextRef="#ctx0" brushRef="#br1" timeOffset="62150.5479">10083 11414 665 0,'0'0'177'15,"-30"9"-38"-15,30-9-17 0,0 0-22 16,0 0-28-16,0 0-26 0,0 0-15 0,0 0-4 16,0 0 4-16,0 0 9 0,44-26 4 15,-19 10 4-15,17 7-2 0,4-8-3 0,16 2-11 16,7-7-9-16,8 4-11 0,6-3-3 0,4 1 6 15,6 3-30-15,7-1 30 0,1 2-33 0,0 2 20 16,0 0-1-16,-2 4-2 0,-4 4 1 0,-1-1-1 16,-3 2-3-16,-8 2-5 0,-4 1-3 0,-6-2-1 15,-2 6-8-15,-11-2 0 0,-1 4-5 16,-13-6-12-16,-4 7-12 0,-15-10-17 0,3 12-21 16,-30-7-31-16,28-2-44 15,-28 2-128-15,-12-25-136 0,12 25 72 0,-27-7 355 0</inkml:trace>
  <inkml:trace contextRef="#ctx0" brushRef="#br1" timeOffset="62744.835">11192 11613 977 0,'0'0'121'0,"-39"-31"-54"15,39 31-8-15,-34-20-7 0,34 20-9 0,-43-14-4 16,43 14-5-16,-51-3-2 0,25 6 0 0,-6 1-2 16,5 8 0-16,-7-3 4 0,10 7 6 0,-8 0-1 15,9 7-1-15,-6-1-9 0,10 5-1 16,19-27-9-16,-34 47 0 0,34-47-10 0,-17 41-1 15,17-41-7-15,0 28 2 0,0-28-2 16,0 0 2-16,31 28-1 0,-31-28 5 0,50 4 0 16,-15-8-1-16,6-5 5 0,3-3-6 0,2-5 3 15,-1-3-4-15,-1-3 2 0,-3-1-4 0,-4-3 2 16,-2 1-2-16,-5 1 1 0,-3 2-4 0,-27 23 5 16,39-33-2-16,-39 33 6 0,0 0 1 15,20-30 5-15,-20 30 2 0,0 0-3 0,0 0-1 16,0 0-7-16,-27 0-3 0,27 0-3 0,-30 24 0 15,30-24 0-15,-39 55 2 0,16-18-3 0,2 2 5 16,1 5-6-16,4-7 4 0,4 0-5 0,6-4 2 16,5-1-16-16,-1-2-7 0,9 0-25 0,-7-30-28 15,23 46-45-15,-23-46-68 0,39 33-131 16,-7-21-230-16,-32-12 76 0,62 13 383 16</inkml:trace>
  <inkml:trace contextRef="#ctx0" brushRef="#br1" timeOffset="63635.9466">4630 11078 393 0,'-6'-25'125'15,"6"25"-32"-15,0 0-12 0,0 0-8 16,8-35-10-16,-8 35-3 0,0 0-12 0,8-26-5 16,-8 26-1-16,0 0 0 0,-5-28 2 15,5 28 2-15,0 0-2 0,0 0-1 0,-21-27-3 16,21 27-6-16,0 0-3 0,-28-5-4 0,28 5-1 16,0 0-1-16,-32 3-4 0,32-3-1 0,0 0-6 15,0 0-5-15,0 0-3 0,-16 36-2 0,16-36 3 16,19 44 9-16,-1-14 0 0,7 8 7 0,3 5-8 15,11 8-10-15,2 3 22 0,8 11-31 16,8 6 22-16,-2 5-11 0,0 5-14 0,-4 3 11 16,-1 1-11-16,-6 1 12 0,0 4-14 0,-7-7 16 15,-1-1 4-15,-2-8-22 0,-4-7 24 16,2-9-37-16,3-5-11 0,-7-16-20 0,15 9-61 16,-43-46-63-16,72 48-149 0,-33-27-162 0,-12-21 85 15,15 19 405-15</inkml:trace>
  <inkml:trace contextRef="#ctx0" brushRef="#br2" timeOffset="69043.9687">1206 12790 511 0,'16'-37'225'15,"-16"37"-101"-15,0-30-23 0,0 30-12 0,2-42-17 16,-2 42-12-16,2-48-9 0,3 24-16 0,-7-8-8 16,6 7-12-16,-6-5 1 0,2 30-6 0,2-47 8 15,-2 47 1-15,0-39 6 0,0 39-7 0,2-28 0 16,-2 28-9-16,0 0-3 0,0 0-2 15,0 0-1-15,0 0-1 0,0 0-3 0,0 0-3 16,0 0 0-16,0 0-1 0,0 0 3 0,0 0 4 16,24 30-2-16,-24-30 3 0,25 33-5 0,-25-33 5 15,34 41-4-15,-34-41 2 0,37 45-2 16,-37-45 3-16,39 48-4 0,-19-22 4 0,-20-26-3 16,39 37 1-16,-39-37-1 0,37 30 1 15,-37-30-1-15,30 25 2 0,-30-25-1 0,0 0 2 16,0 0-3-16,28 19 3 0,-28-19-1 0,0 0 2 15,0 0 4-15,0 0 1 0,0 0 1 0,2-37-5 16,-6 9 1-16,3-7-7 0,-5-5 5 0,5-6-6 16,-3-4 7-16,-1 6-8 0,1-1 8 0,1-3-8 15,-3-1 8-15,1-1-6 0,-2-1 7 0,0-3 9 16,0-1-28-16,-2 1 28 0,0-3-29 16,-2 6 13-16,3-2 7 0,-3 2-8 0,2 0 8 15,-3-3-10-15,3-3 9 0,-4-4-10 0,5 2 9 16,-3 1-9-16,0 0 9 0,2 0-10 15,1-5 5-15,-1 3 2 0,3 0-28 0,-1-4 25 16,4 5-23-16,-1-5 14 0,-1 10 13 0,1-5-8 16,1 7 11-16,-1-3-8 0,-1 6 8 0,0-1-8 15,-1 1 8-15,-3 5-8 0,2 0 7 16,0 2-6-16,-2 3 6 0,1 0-6 0,1 6 6 16,-4-1-6-16,2 3 5 0,0 8 14 0,9 23-34 15,-14-43 34-15,14 43-34 0,-12-29 18 0,12 29 1 16,-9-25-2-16,9 25 2 0,0 0-1 0,0 0 2 15,0 0-2-15,0 0 0 0,0 0-1 0,0 0 0 16,0 0 0-16,0 0 0 0,0 0 1 16,0 0-1-16,32-4 1 0,-32 4 0 15,33 11-1-15,-33-11 0 0,45 10 2 0,-19-6-1 16,2 1 1-16,6-3-1 0,3-2 1 0,2 0-1 16,4-3 1-16,3-3 4 0,3-1-1 0,3-2 1 15,3-1-1-15,1 1-2 0,1-3-2 0,0 3 2 16,1-2-3-16,1 1 2 0,-3 1-3 0,3 0 3 15,-4 2-1-15,0 2 0 0,-1 0 0 16,1-3-1-16,-2 5 0 0,2-1 2 0,-2 4-1 16,1 0 1-16,-3 0-1 0,0 4-1 0,-3-1 2 15,-2 1-1-15,0 1 3 0,2 1 2 0,0-1 1 16,-2-2-1-16,4 3 0 0,-3-5-1 0,3 1 0 16,0-4 2-16,3-1-1 0,0-2 0 15,2-2-1-15,0-4 1 0,1 0-1 0,4 1 2 16,1-2-3-16,-3 1 1 0,2 0-5 15,-3-1 2-15,1 3-2 0,-1-1 2 0,0 4-2 16,0 1 2-16,-3 0-1 0,-2 1-1 0,-1 3 1 16,-5 1 0-16,0 0 0 0,0 1 0 0,-1 1 0 15,-5 2-1-15,-3 1 2 0,2 2-1 0,-3-2 1 16,-2 2 0-16,1-1 0 0,-3-1-1 0,0 0 2 16,1-1-1-16,1-4 0 0,0 0 0 15,-1 0 0-15,1-4 4 0,1 1 6 0,1-3 3 16,-1-1 0-16,-1 0-1 0,1 2-7 15,-3-2 1-15,0 0-3 0,0 2 0 0,0-1-2 16,-2 1-1-16,0 0-1 0,-2 1 0 0,-1 2-1 16,-1 2 2-16,-1 0-1 0,0 0-1 0,-25 0 2 15,46 6-2-15,-46-6 2 0,43 9-1 0,-43-9 2 16,40 8-2-16,-40-8 2 0,45 11-2 16,-45-11 0-16,42 12 0 0,-42-12 1 0,46 7-1 15,-21-3 5-15,2-4 4 0,1 2 2 0,0-4 2 16,2-2-1-16,-1 1-1 0,4 3-2 0,1-7 0 15,0 3-4-15,1-1 1 0,-1 0-3 0,-1-1 1 16,-1 1-1-16,0-2-1 0,-2 2-1 0,2 1 1 16,0-1-2-16,0 1 1 0,-4 1-2 15,-1-1 2-15,1 3 0 0,-1-1-2 16,-3 0 2-16,3-1 1 0,0-1-2 0,-1 0 1 16,2 4 0-16,-3-3-1 0,2 1 0 0,-2-1 1 15,-25 3-2-15,44-6 2 0,-44 6-1 0,41-5-1 16,-41 5 2-16,33-2 0 0,-33 2-1 0,25 0 1 15,-25 0-1-15,0 0 0 0,0 0 0 0,0 0 0 16,25 6 0-16,-25-6 1 0,0 0-1 16,0 0 1-16,0 0 0 0,0 0 0 0,0 0 1 15,0 0-1-15,0 0 0 0,0 0-1 0,0 0-1 16,0 0 0-16,0 0 0 0,0 0 1 16,0 0 0-16,0 0 0 0,0 0 2 0,0 0-3 15,0 0 1-15,0 0 1 0,26 7-1 0,-26-7 0 16,0 0 1-16,0 0-1 0,0 0 2 0,0 0 6 15,0 0 4-15,0 0 5 0,0 0 2 16,0 0-3-16,0 0-3 0,0 0-3 0,0 0 0 16,0 0-1-16,0 0 0 0,0 0-1 0,0 0-4 15,0 0-1-15,0 0-1 0,0 0-1 0,0 0-1 16,2-25 0-16,-2 25-1 0,0 0 1 0,0 0 0 16,0 0 0-16,0 0-1 0,0 0-2 0,0 0 3 15,0 0-2-15,0 0 1 0,27-14-1 16,-27 14-1-16,32-4-2 0,-32 4-2 15,49-14 0-15,-17 7-2 0,0-2 6 0,0-1-1 16,2-1 4-16,-3 1-1 0,0-3 1 0,-3 5 0 16,-2-3 1-16,1 0-1 0,-27 11 1 0,44-15-1 15,-44 15 0-15,34-9-1 0,-34 9 1 0,0 0 0 16,26-7 1-16,-26 7-1 0,0 0-1 0,0 0 1 16,0 0-1-16,0 0 0 0,0 0 0 15,0 0 1-15,0 0-1 0,0 0 0 0,0 0 0 16,0 0 1-16,0 0 0 0,0 0-1 0,0 0 0 15,0 0 1-15,0 0-1 0,0 0 0 0,0 0 0 16,0 0 0-16,0 0 1 0,0 0 0 0,0 0 0 16,0 0 0-16,0 0 1 0,0 0 1 15,0 0-1-15,0 0 1 0,0 0 0 0,0 0 0 16,0 0 0-16,0 0 0 0,0 0-1 16,0 0 0-16,0 0-1 0,0 0 1 0,0 0 1 15,0 0-2-15,0 0 1 0,0 0-1 0,0 0-1 16,0 0 0-16,0 0-1 0,0 0-1 0,0 0 1 15,0 0 0-15,8 24 1 0,-8-24 2 0,14 32-1 16,-5-7 2-16,1 1-4 0,1 6 4 0,-2 5-6 16,-2 3 7-16,-2 3-6 0,-3-1 7 15,-2 2-7-15,0 2 6 0,-2-4-6 0,0-3-8 16,-1-4 26-16,-1-5-27 0,1-5 31 16,3-25-14-16,-7 42-4 0,7-42 3 0,0 25-5 15,0-25 0-15,0 0-9 0,0 0-14 0,0 0-31 16,0 0-47-16,39 12-108 0,-39-12-360 0,10-32-4 15,-10 32 296-15</inkml:trace>
  <inkml:trace contextRef="#ctx0" brushRef="#br2" timeOffset="70590.8598">9484 12454 598 0,'-30'17'211'15,"30"-17"-118"-15,0 0-16 0,0 0-12 0,0 0-9 16,-10-26-2-16,10 26-4 0,8-28-2 0,-8 28-9 16,20-39-2-16,-20 39-10 0,32-49 0 15,-11 22-6-15,-5-3 3 0,7 2-9 0,-4-2 0 16,6 0 11-16,-5 4-19 0,3-1 18 0,-23 27-34 15,32-38 13-15,-32 38-15 0,24-25 13 0,-24 25 1 16,0 0-2-16,0 0-1 0,0 0 0 0,29-5 0 16,-29 5 1-16,0 0-1 0,14 31 3 0,-14-31 13 15,3 48-34-15,-4-22 33 0,1 4-32 16,0-5 15-16,-2 3 6 0,0-3-5 16,2-25 5-16,0 38-1 0,0-38 6 0,0 0 1 15,11 30 4-15,-11-30 1 0,0 0 2 0,0 0 4 16,0 0 4-16,28-3 3 0,-28 3-2 0,18-25-2 15,-18 25-8-15,25-46-5 0,-11 15-7 0,0-6-10 16,4-7 26-16,-2-2-27 0,1-2 26 0,-1-3-15 16,-3 0-7-16,1 0 8 0,-2-5-9 15,-3 3 8-15,0-7-8 0,0-3 8 0,-2-4-8 16,0 0 10-16,0 2-11 0,-2-1 9 0,-1 0-10 16,3-1-12-16,-2 0 25 0,2-2-24 0,-1-1 25 15,1 1-2-15,0 0-11 0,2 2 11 0,0 6-11 16,-2 1 10-16,0 2-8 0,-2 3 7 0,-1 0-7 15,-3 4 6-15,-1 2-6 0,0 3 7 16,-3 2-7-16,-1 4-11 0,-1 6 28 16,0 1-29-16,-2 3 29 0,-2-4-11 0,2 3-5 15,0 1 4-15,1-2-3 0,3 6 3 0,-3-1-4 16,5 1 4-16,1 26-3 0,-7-37 2 0,7 37-1 16,-6-28 1-16,6 28-1 0,0 0 2 0,-3-27-4 15,3 27 2-15,0 0-1 0,0 0 0 0,0 0 1 16,0 0 0-16,19-25-1 0,-19 25 1 15,0 0 0-15,37-12 0 0,-37 12 1 0,38-7 0 16,-38 7-1-16,47-9 2 0,-18 6-1 0,3-1 1 16,3 1-1-16,4 3 0 0,2-4 0 15,5 4-1-15,-2 4 0 0,4-4-1 0,0 0 1 16,1 3 0-16,3 1 1 0,1 3-1 0,3-2 2 16,3 0-1-16,5-3 1 0,1 0 0 0,8-2-2 15,3-4 0-15,4-3 0 0,5-3 0 16,-2-1 0-16,4-3 2 0,-2-2-2 0,1-1 7 15,3-4 3-15,0 3 2 0,3-5-2 0,-2 0 0 16,0-2-8-16,-1 4 2 0,-6 2-4 0,-3 0 3 16,-9 6-4-16,-6 1 3 0,-6 0-1 0,-5 5 0 15,-6 0-1-15,-7 5 0 0,-4 2-1 0,-7 3 1 16,-5 1 0-16,-25-4-1 0,30 12 1 16,-30-12-2-16,0 0 2 0,0 0 0 15,0 0 1-15,2 30-1 0,-2-30 2 0,0 0-2 16,-34 32 2-16,34-32-2 0,-26 21 1 0,26-21-3 15,-32 16-1-15,32-16-10 0,-25 14-9 0,25-14-19 16,0 0-14-16,-19 28-18 0,19-28-12 0,0 0-28 16,0 0-37-16,0 37-69 0,0-37-172 0,0 0-57 15,5 37 235-15</inkml:trace>
  <inkml:trace contextRef="#ctx0" brushRef="#br2" timeOffset="71387.7323">5551 13121 936 0,'28'-16'121'16,"-28"16"-75"-16,0 0-6 0,-3-28-8 0,3 28 3 15,0 0-5-15,0 0-10 0,0 0-14 0,-36 28-23 16,36-28 16-16,-35 53-11 0,8-16 25 0,2 9 21 15,-10 3 7-15,7 13 20 0,-10-4-11 0,10 11 3 16,-9-6-17-16,10 4 6 0,-3-4-14 0,12-5 7 16,1-3-19-16,8-6 0 0,7-8-15 15,6-6 2-15,6-10 11 0,-10-25-32 16,32 37 26-16,-32-37-47 0,50 21-4 0,-25-25-9 16,19 10-65-16,-19-31-51 0,28 16-186 0,-9-10-157 15,-14-22 127-15,20 22 384 0</inkml:trace>
  <inkml:trace contextRef="#ctx0" brushRef="#br2" timeOffset="71575.2842">5241 13623 1182 0,'-32'-9'313'16,"32"9"-237"-16,-35 13-29 0,35-13-24 0,0 0-16 16,0 0-7-16,0 0-2 0,0 0 3 15,42-16-1-15,-12 3 0 0,7-2 1 0,11-8-4 16,7-4 6-16,7-6-20 0,7 6-29 15,-10-15-51-15,24 23-78 0,-28-29-106 0,12 16-235 16,4 13 51-16,-25-14 415 0</inkml:trace>
  <inkml:trace contextRef="#ctx0" brushRef="#br2" timeOffset="71747.2034">5694 13713 1431 0,'-41'0'95'0,"41"0"-63"0,0 0-20 16,0 0-12-16,0 0-2 0,15-25 2 0,-15 25 2 16,39-26-2-16,-11 12 0 0,4-4-1 0,5 0-19 15,-2-8-26-15,11 12-40 0,-19-14-65 0,23 26-72 16,-50 2-132-16,47-32-101 0,-6 41 225 16</inkml:trace>
  <inkml:trace contextRef="#ctx0" brushRef="#br2" timeOffset="71903.4137">5714 13908 1406 0,'-30'30'83'0,"30"-30"-56"0,0 0-17 15,0 0-14-15,0 0 1 16,0 0 3-16,37-17 0 0,-9 6 3 0,8-5-3 16,6-5 1-16,6-5-16 0,10 3-31 0,-5-16-68 15,32 21-156-15,-14-8-260 0,-9-11 44 0,13 28 425 16</inkml:trace>
  <inkml:trace contextRef="#ctx0" brushRef="#br2" timeOffset="73313.2171">7343 14366 629 0,'0'0'166'0,"0"0"-56"0,-28-37-8 16,28 37-19-16,-9-23-7 0,9 23-13 0,-4-30-9 15,4 30-9-15,4-35-6 0,-4 35-8 0,18-42 5 16,-18 42-5-16,28-51 3 0,-7 26-2 0,-5-7 0 15,-16 32-6-15,43-49-3 0,-43 49-8 0,42-39-4 16,-42 39-10-16,32-24 1 0,-32 24 16 16,0 0-20-16,25-7 2 0,-25 7 0 0,0 0-20 15,0 0 18-15,7 37 2 0,-7-37-1 0,-4 44 5 16,1-18-3-16,-4 4 5 0,1 4-8 16,-1 1 6-16,0 0-6 0,4 0 6 0,-1-1-3 15,2-1 6-15,4-1-4 0,2-4 3 0,-4-28-6 16,12 44 3-16,-12-44-3 0,0 0 1 0,34 30 1 15,-34-30 1-15,0 0 4 0,37-3 7 16,-37 3 7-16,21-25 2 0,-21 25 4 0,21-49-11 16,-8 10-2-16,-1-9-11 0,1-10 2 0,1-7-9 15,0-7 9-15,-2-2 6 0,-1-4-21 0,-2-1 20 16,-4 0-19-16,-3-4 4 0,-2 2 13 0,-2 0-12 16,-3 2 10-16,-4-1-11 0,-2 5 11 0,1 1-10 15,-6 3-8-15,2 8 23 0,-2 5-20 0,0 7 28 16,0 10-5-16,0 6-6 0,0 9 5 15,16 26-7-15,-27-39 0 0,27 39-3 0,-17-25 1 16,17 25-2-16,0 0 1 0,0 0-2 16,0 0-1-16,0 0-2 0,0 0 1 0,0 0 1 15,21-25-1-15,-21 25 2 0,28 0-1 0,-28 0 0 16,36 0 1-16,-36 0-2 0,42 2 1 0,-42-2-1 16,43 6 2-16,-43-6-1 0,39 5 1 15,-39-5-1-15,37 3 1 0,-37-3 0 0,35 6-2 16,-35-6 2-16,37 5-2 0,-37-5 1 0,38 5 0 15,-38-5 1-15,42 7-1 0,-42-7 0 0,46 11 0 16,-21-6-1-16,2 0 1 0,4-1 1 0,3-1-1 16,3 1 2-16,0-2-2 0,4 1 0 0,0-1 1 15,1 0-1-15,3-2 1 0,-1 0 0 0,0 0-1 16,2 0 1-16,0-4-2 16,-1 2 2-16,-1-1 0 0,0-2-2 0,-1 1 1 15,-1-1 0-15,1 0 0 0,-1-4 0 0,4 2 1 16,2-2 1-16,3-2 2 0,4 1-1 0,-2-1 0 15,1 4-3-15,-3 2 1 0,-1 1-2 0,-1 1 1 16,-1 1-1-16,0 2 1 0,1 2-1 0,-3 1 1 16,0 3 1-16,-1-1-2 0,-1 2 2 0,0-2-1 15,1 2 0-15,2-3 1 0,3-4 4 16,1 2-2-16,6-6 2 0,0 1-1 0,3-5-5 16,0 3 2-16,2-4-1 0,0 2 0 0,2-1-1 15,1-3 1-15,-3 4-1 0,-1-2 2 16,-5 0-2-16,-1 2 2 0,-2 0-2 0,0 2 1 15,-1 1 3-15,-1-1 2 0,-1 3-1 0,-4 1 0 16,-2 1-5-16,-1 0-1 0,-3 1 1 16,-1 3 0-16,-2-2 1 0,-3-1 1 0,-2 3-2 15,0-4 1-15,-2 2 0 0,-3-1-1 0,-1-1 2 16,-1 2-2-16,-25-2 1 0,37-3 0 0,-37 3-1 16,25-2 1-16,-25 2 0 0,0 0-3 0,0 0-3 15,0 0-4-15,0 0-5 0,0 0-10 0,0 0-16 16,0 0-30-16,0 0-27 0,0 0-41 0,-50-28-53 15,50 28-101-15,0 0-213 16,-39 14 55-16,39-14 380 0</inkml:trace>
  <inkml:trace contextRef="#ctx0" brushRef="#br2" timeOffset="74657.0462">8558 13294 941 0,'0'0'99'0,"0"0"-26"16,0 0 5-16,30-25-9 0,-30 25-5 16,37-30-14-16,-37 30-13 0,46-35-10 0,-21 15-4 15,5 3-9-15,-1-1-2 0,-1 1-6 0,-2 4 0 16,-26 13-4-16,43-21 1 0,-43 21-3 16,28-9 1-16,-28 9 0 0,0 0 1 0,0 0 4 15,0 0 2-15,7 32 2 0,-7-32-3 0,-14 39 1 16,-2-15-6-16,-1 3 3 0,-6 3 1 0,0 5 10 15,-6-3 4-15,4 5 11 0,-5-4-7 16,6 2 3-16,-1-1-11 0,7-4 5 0,2-4-13 16,16-26 1-16,-16 41-6 0,16-41-1 0,4 28-2 15,-4-28 1-15,0 0-3 0,35 21 1 0,-35-21-1 16,46-3-1-16,-12-4-7 0,-1-11-17 0,12 2-24 16,-6-14-31-16,19 14-37 0,-21-22-50 0,27 23-90 15,-20-4-211-15,-3-18 17 0,16 26 364 16</inkml:trace>
  <inkml:trace contextRef="#ctx0" brushRef="#br2" timeOffset="74875.8614">9341 13251 811 0,'0'0'81'15,"-13"25"-27"-15,13-25-11 0,0 0-11 0,-24 32-4 16,24-32-1-16,-25 39 4 0,25-39 1 0,-34 54 3 15,13-27-9-15,3 8 3 0,-1-4-9 0,-1 1 3 16,1-2-8-16,5-3-1 0,14-27-11 16,-25 40 0-16,25-40-7 0,0 0-12 0,-7 28-33 15,7-28-25-15,0 0-39 0,0 0-40 0,28-19-65 16,-28 19-175-16,25-39 107 0,12 29 286 16</inkml:trace>
  <inkml:trace contextRef="#ctx0" brushRef="#br2" timeOffset="75016.4067">9291 13297 1098 0,'0'0'115'16,"-39"13"-15"-16,39-13-7 0,-32 21-19 0,32-21-18 16,0 0-22-16,-30 28-13 0,30-28-12 15,0 0-5-15,0 0-4 0,0 26-2 0,0-26-3 16,27 6-9-16,-2-5-21 0,-25-1-29 16,65-12-60-16,-40-20-81 0,32 13-241 0,-2 3-29 15,-15-21 242-15</inkml:trace>
  <inkml:trace contextRef="#ctx0" brushRef="#br2" timeOffset="75407.0575">9815 13059 1130 0,'0'0'43'0,"-30"9"7"0,30-9 15 0,0 0 2 16,0 0-19-16,0 0-18 0,0 0-6 0,0 0 2 15,0 0 11-15,0 0-11 0,0 0 19 16,41 4-23-16,-41-4 20 0,44-6-8 0,-44 6-26 16,48-10 29-16,-48 10-46 0,44 0 15 0,-44 0-3 15,39 0-20-15,-39 0 17 0,25 0 0 0,-25 0 17 16,0 0-17-16,0 0 17 0,0 0-17 0,0 0 0 16,0 0 1-16,14 32 1 0,-14-32 0 0,-17 24-1 15,17-24 1-15,-34 30-4 0,34-30 5 16,-50 41-4-16,17-17-3 0,-1-1-1 0,-1 2 3 15,-2 0-2-15,5 3 15 0,-2-4-1 0,7-1 8 16,3-5-3-16,24-18-3 0,-25 25-7 16,25-25-4-16,0 0-1 0,0 0-1 0,0 0-1 15,32 22 1-15,-6-25 2 0,8-6-1 0,8-5 0 16,6-4-1-16,9-3-11 0,1-2-17 0,6 8-8 16,-5-10-26-16,6 16-25 0,-17-16-24 15,16 25-49-15,-29-26-53 0,22 24-73 0,-15 2-152 16,-17-23 70-16,19 39 369 0</inkml:trace>
  <inkml:trace contextRef="#ctx0" brushRef="#br2" timeOffset="75719.5579">8719 14002 1203 0,'0'0'147'0,"0"0"-115"0,0 0 13 0,30-41-22 16,16 17 29-16,2-13-6 0,21 3 9 0,-1-10 3 16,17 5-17-16,0-7-2 0,12 8-19 0,-3-3-4 15,0 6-10-15,-6 5-2 0,-8 4-4 16,-6 3 2-16,-5 5-3 0,-3 2 6 0,-2 6-3 15,-8 4-6-15,-6 3-10 0,-2 6-20 0,-13-4-19 16,4 15-22-16,-39-14-30 0,48 28-73 16,-48-28-127-16,0 0-201 0,2 56 31 0,-2-56 430 15</inkml:trace>
  <inkml:trace contextRef="#ctx0" brushRef="#br2" timeOffset="76313.6199">9227 14044 1020 0,'-24'-25'234'0,"24"25"-156"16,0 0-21-16,0 0-15 0,0 0-16 15,0 0-10-15,-27 7-14 0,27-7 0 0,0 0-3 16,-28 43 3-16,28-43-3 0,-20 47 2 0,8-19-3 16,-1 6 5-16,1 1-8 0,-2 0 8 0,5-1-12 15,-2-3-1-15,8 3-17 0,3-34-14 0,-2 51-26 16,2-51-22-16,14 37-27 0,-14-37-23 0,30 16-33 15,-30-16-88-15,31-16-111 0,13 21 196 0,-30-40 175 16</inkml:trace>
  <inkml:trace contextRef="#ctx0" brushRef="#br2" timeOffset="76610.8677">9603 13878 1343 0,'-46'44'58'0,"16"-29"0"15,9 9-25-15,-8-4 40 0,10 11-38 16,-8-1 4-16,9 9 3 0,-1-2-12 0,8 2 1 16,4-4-16-16,7-3 3 0,6-8-13 0,-6-24 5 15,28 37-4-15,-28-37 0 0,42 23 1 0,-10-18 5 16,4-5 3-16,3-5-1 0,3-9 0 16,1-5-6-16,-1-8-1 0,4-4-6 0,-3-5 4 15,-3 1 0-15,-6-5 3 0,-4 6-5 16,-9-5 4-16,-3 8-7 0,-11 2-10 0,-5 0 27 15,-6 0-29-15,-6 3 25 0,-4-2-18 0,14 28-10 16,-43-42-3-16,15 22-11 0,0 15-7 0,-10-4-9 16,10 13-15-16,-11-4-14 0,39 0-26 0,-58 17-37 15,47 17-83-15,-23-22-204 0,34-12-45 0,-23 42 186 16</inkml:trace>
  <inkml:trace contextRef="#ctx0" brushRef="#br2" timeOffset="77930.3464">6396 14942 836 0,'17'-24'103'0,"8"6"-10"0,-11-7 1 16,13 16-8-16,-27 9-27 0,26-28 9 15,-26 28-36-15,0 0 17 0,0 0 3 0,0 0-7 16,0 0-14-16,0 0-16 0,0 0-14 0,-32 14-2 16,32-14 23-16,-39 51-33 0,13-19 33 0,-1 7-32 15,-3 1 9-15,2 10 11 0,-4 1-5 0,4 5 16 16,-1 4-10-16,8 2 11 0,2-6-12 16,8 2 3-16,2-14-8 0,6 4-2 0,3-6-7 15,5-9 7-15,6-1-10 0,4-5 8 16,-15-27-6-16,47 31-2 0,-16-22-13 0,0-11-16 15,7 4-21-15,-11-20-29 0,17 11-51 0,-22-28-94 0,15 2-262 16,-2 8 5-16,-22-21 371 0</inkml:trace>
  <inkml:trace contextRef="#ctx0" brushRef="#br2" timeOffset="78102.2864">6155 15266 1461 0,'-30'0'89'16,"30"0"-35"-16,0 0-25 0,0 0-18 0,0 0-1 15,37-2 4-15,-11-3 4 0,12-4-4 0,4-3-3 16,11-2-6-16,4-5-3 0,5-1-4 0,5 1 3 16,-1-4-18-16,6 5-31 0,-12-13-49 0,22 24-88 15,-36-29-111-15,5 17-240 0,8 15 60 16,-24-17 415-16</inkml:trace>
  <inkml:trace contextRef="#ctx0" brushRef="#br2" timeOffset="78289.7016">6792 15398 1464 0,'0'0'91'15,"0"0"-68"-15,0 0-13 0,0 0-1 0,39-30 2 16,-39 30 5-16,50-47-7 0,-20 22-1 0,4 1-6 16,5 2-7-16,-6-1-24 0,10 9-19 0,-13-9-36 15,14 20-43-15,-44 3-53 0,57-12-99 0,-29 19-191 16,-28-7 50-16,32 19 420 0</inkml:trace>
  <inkml:trace contextRef="#ctx0" brushRef="#br2" timeOffset="78430.3434">6874 15643 1430 0,'-48'11'84'0,"48"-11"-40"16,0 0-18-16,0 0-14 0,7-34-5 0,-7 34-3 15,39-47 4-15,-9 19-5 0,7-2 3 0,6 0-6 16,3 0-6-16,2-4-30 0,10 13-47 15,-17-23-83-15,28 37-112 0,-27-5-192 0,6-15-4 16,23 27 364-16</inkml:trace>
  <inkml:trace contextRef="#ctx0" brushRef="#br2" timeOffset="79039.7827">8317 15636 1419 0,'-46'-19'99'0,"46"19"-71"16,-23-36-2-16,23 36-8 0,-3-44 2 15,3 44-3-15,7-37-4 0,-7 37-9 0,5-31 1 16,-5 31-5-16,11-27 1 0,-11 27-2 0,0 0 2 16,24-28-4-16,-24 28 3 0,0 0 0 0,0 0-1 15,29-5 4-15,-29 5 0 0,0 0 2 16,24 14 3-16,-24-14 6 0,0 0 0 0,34 35 3 16,-34-35-2-16,25 23-2 0,-25-23-5 0,0 0 1 15,35 32-5-15,-35-32 1 0,25 21-2 0,-25-21 0 16,0 0-1-16,27 25-1 0,-27-25 0 0,0 0 7 15,0 0 2-15,0 0 3 0,0 0 7 0,0 0 0 16,0 0 4-16,0 0-7 0,0 0-2 16,9-25-9-16,-13-1-3 0,2-8-2 15,4-8 3-15,2-4-8 0,1-7 8 0,2-3-8 16,2 1 7-16,-2-1-6 0,0 5 7 0,2 0-6 16,-2-2 10-16,2 7-5 0,-2 0-9 0,2 6 22 15,0 3-25-15,-2 7 24 0,-7 30-9 0,17-41-6 16,-17 41 3-16,0 0-4 0,0 0 1 0,0 0 1 15,27-8 0-15,-27 8-2 0,0 0 2 16,37 29 2-16,-37-29-2 0,44 32 8 0,-12-20-1 16,4 1 1-16,4-6 0 0,8-7-2 0,7-4 1 15,9-3-4-15,9-7 2 0,6 0-5 0,1-3 0 16,5-3-1-16,-2-3 0 0,-1 2-5 0,1-4-6 16,-9 3-10-16,-3 2-11 0,-5-1-13 15,-4 9-14-15,-16-6-25 0,5 22-32 0,-51-4-47 16,62 3-106-16,-62-3-269 0,0 0 51 15,7 51 302-15</inkml:trace>
  <inkml:trace contextRef="#ctx0" brushRef="#br2" timeOffset="79664.7592">9196 15074 1162 0,'0'0'98'0,"0"0"-58"0,-25-16-14 0,25 16-6 15,0 0-1-15,0 0-1 0,-32-1 5 0,32 1 6 16,-28 12 6-16,28-12 8 0,-36 26 0 16,20-1 6-16,-9-6-2 0,8 11 2 0,-8-3-13 15,5 4-1-15,1 3-12 0,5 5 0 0,1-6-6 16,6-1 0-16,6-4-9 0,1-28 0 0,8 39-6 16,-8-39 0-16,25 30-1 0,-25-30 3 15,41 14 2-15,-13-12 0 0,2-6-1 0,8-5-2 16,2-5 1-16,3-5-4 0,1-8 5 0,-3-1-5 15,-4-5 3-15,-3-4-4 0,-4 5 3 16,-7-1-4-16,-6 4 5 0,-2 1-2 0,-8 2 2 16,-6-1-2-16,-2 3 2 0,-8-1-5 0,9 25 4 15,-30-44-4-15,30 44 0 0,-48-35-6 0,23 22-4 16,-3 3-9-16,3 5 1 0,0 1-2 0,25 4 3 16,-41 7-4-16,41-7-14 0,-28 18-22 0,28-18-35 15,0 0-55-15,13 47-102 0,-13-47-224 16,0 0-31-16,47 36 288 0</inkml:trace>
  <inkml:trace contextRef="#ctx0" brushRef="#br2" timeOffset="79821.0137">9654 15175 1574 0,'0'0'78'0,"0"0"-71"0,0 0-11 16,0 0-5-16,-9-34-19 0,9 34-14 0,-5-24-20 15,5 24-25-15,0 0-35 0,0 0-66 0,14-43-73 16,-14 43-202-16,39-24 71 0,-32-3 392 16</inkml:trace>
  <inkml:trace contextRef="#ctx0" brushRef="#br2" timeOffset="80055.4207">10067 14951 1224 0,'0'0'91'0,"-32"18"-49"0,32-18 9 16,-35 17 9-16,35-17 2 0,-36 28-7 0,36-28 0 16,-41 41-4-16,26-13 2 0,-5-3-18 15,8 1-2-15,12-26-14 0,-18 42-5 16,18-42-4-16,3 37 1 0,-3-37-7 0,25 29 8 0,-25-29-3 16,45 10-2-16,-14-13 1 0,7-8-8 15,4-3 0-15,4-9-14 0,6 2-6 0,-5-11-20 16,10 8-32-16,-16-20-33 0,14 22-39 0,-27-29-44 15,20 35-57-15,-27-21-144 0,-3-1-56 0,10 22 202 16</inkml:trace>
  <inkml:trace contextRef="#ctx0" brushRef="#br2" timeOffset="80180.4144">10253 14970 1226 0,'-50'30'130'16,"31"23"-25"-16,-15-16-23 0,16 14-11 0,-5-9-30 15,9 6-6-15,0-7-21 0,11-3 0 0,4-1-13 16,6-9-4-16,9-3-21 0,-16-25-23 15,45 39-50-15,-45-39-85 0,60 3-248 16,-27 3-98-16,-2-19 121 0</inkml:trace>
  <inkml:trace contextRef="#ctx0" brushRef="#br2" timeOffset="80602.2714">11300 15564 1325 0,'0'0'170'0,"-52"17"-153"15,52-17-17-15,-41 22-1 0,41-22-9 0,-33 28-5 16,33-28-9-16,-25 30-2 0,25-30-21 0,-16 28-35 16,25-3-88-16,-9-25-174 0,0 0-100 15,25 21 96-15,-25-21 348 0</inkml:trace>
  <inkml:trace contextRef="#ctx0" brushRef="#br2" timeOffset="80915.4933">12173 14519 1309 0,'0'0'77'0,"0"0"-44"0,-36-5-7 16,36 5 4-16,-26 21 5 0,10 4 5 0,-13 1 2 15,3 13 10-15,-15 3-3 0,8 11 3 16,-10-2-12-16,6 11-13 0,-4-2 25 0,7 7-28 16,-3-6 17-16,5 5-11 0,4-7-17 0,7-2 4 15,7-6-12-15,8-2 4 0,6-5-10 16,4-5 3-16,6-4-6 0,8-8 4 0,-18-27-4 16,52 35-3-16,-21-25-10 0,3-6-7 0,5-1-16 15,-4-10-12-15,11 4-29 0,-14-18-32 16,21 17-60-16,-35-36-116 0,16 13-244 0,-4 8 27 15,-21-20 346-15</inkml:trace>
  <inkml:trace contextRef="#ctx0" brushRef="#br2" timeOffset="81088.0964">11710 15134 1374 0,'-38'-7'362'0,"38"7"-311"0,0 0-35 15,0 0-7-15,0 0 0 0,31 4 5 0,-4-10 5 16,10-2 0-16,4-3-4 0,8-5-6 0,6-2-3 15,4-3-8-15,5 0-6 0,-1-2-17 16,5 9-34-16,-15-14-51 0,18 25-53 0,-32-31-62 16,26 38-107-16,-17-8-154 0,-9-14 28 0,16 31 424 15</inkml:trace>
  <inkml:trace contextRef="#ctx0" brushRef="#br2" timeOffset="81306.7637">12355 15120 1408 0,'-41'32'66'0,"41"-32"-27"16,0 0 5-16,-31 14-4 0,31-14-12 15,0 0-8-15,0 0 1 0,0 0 5 16,28 10 7-16,-28-10-2 0,46-7-5 0,-12-3-5 16,5 3-6-16,5-7-5 0,4 0-7 0,-1-4-1 15,5-1-9-15,-1 3-1 0,-1-4-14 0,-1 6-7 16,-3-5-27-16,4 8-22 0,-16-12-27 0,15 22-51 15,-31-28-74-15,21 10-274 0,-14 19 42 0,-25 0 287 16</inkml:trace>
  <inkml:trace contextRef="#ctx0" brushRef="#br2" timeOffset="81478.7273">12472 15382 1187 0,'-37'-7'403'0,"37"7"-330"15,-44 30-31-15,44-30-5 0,0 0-13 16,0 0-8-16,0 0 2 0,0 0 1 0,31-5 2 15,-4-9-6-15,7-7-6 0,6-6-9 16,12-4 1-16,6-1-6 0,4-1-1 0,-2 3-24 16,6 7-45-16,-24-18-59 0,19 32-81 0,-38-33-84 15,21 9-235-15,2 17 67 0,-18-28 368 0</inkml:trace>
  <inkml:trace contextRef="#ctx0" brushRef="#br2" timeOffset="81634.895">12681 14750 1727 0,'-51'7'57'0,"15"4"-38"16,36-11-16-16,-35 7-4 0,35-7-12 0,0 0-11 15,0 0-22-15,0 0-16 0,0 0-24 0,0 0-32 16,46 9-67-16,-46-9-159 0,37-11-140 0,6 25 42 16,-43-14 442-16</inkml:trace>
  <inkml:trace contextRef="#ctx0" brushRef="#br2" timeOffset="81776.0216">12847 15569 1973 0,'-40'20'53'16,"13"-13"-32"-16,27-7-21 0,0 0 0 16,-26-7 0-16,26 7-15 0,-4-34-25 0,4 34-22 15,0-46-40-15,0 46-100 0,5-44-213 0,8 20-179 16,-13 24 36-16,21-59 500 0</inkml:trace>
  <inkml:trace contextRef="#ctx0" brushRef="#br2" timeOffset="82575.3095">13482 14810 849 0,'0'0'170'0,"0"0"-22"15,-4-30-33-15,4 30-18 0,0 0-20 0,0 0-15 16,-27 0-14-16,27 0-10 0,-26 7-9 0,26-7-7 16,-30 16-3-16,30-16 0 0,-34 23-1 15,34-23 3-15,-34 33 17 0,34-33-34 16,-35 50 32-16,19-20-31 0,-3 5 9 0,4 2 6 16,-1 0-6-16,6 2 5 0,-1 3-8 0,6 0 5 15,3-3-8-15,4-2 3 0,5-2-7 0,2-3 4 16,5-1-5-16,2-6 1 0,-16-25-3 0,50 32 1 15,-20-25 2-15,5-7 0 0,2-5 2 0,4-9 0 16,0-8 3-16,1-6-3 0,1-9-2 0,-1 0-6 16,-6-2 1-16,1-3-4 0,-9-2 9 15,-3-3-8-15,-5 1 7 0,-6 2-6 0,-7 3 5 16,-7 3-6-16,-6 1-9 0,-2 1 22 0,-7 5-24 16,-4 1 25-16,-1 5-13 0,-4 2-5 15,-5 6 5-15,-1 2-3 0,2 8 2 0,0 4 0 16,3 6-7-16,25-3-1 0,-41 16-9 0,41-16-5 15,-27 30-20-15,27-30-27 0,-8 37-54 0,8-37-79 16,16 27-207-16,-16-27-142 0,33 10 104 16,6 8 451-16</inkml:trace>
  <inkml:trace contextRef="#ctx0" brushRef="#br2" timeOffset="82747.2524">14181 15104 1618 0,'-35'-3'288'16,"5"15"-246"-16,5-8-21 0,25-4-5 0,-32-2-8 16,32 2-13-16,0 0-13 0,-25-25-13 0,25 25-14 15,-3-28-20-15,3 28-27 0,15-39-37 0,19 34-57 16,-29-36-102-16,22 15-252 0,8 7 66 0,-12-18 355 16</inkml:trace>
  <inkml:trace contextRef="#ctx0" brushRef="#br2" timeOffset="83075.3277">14741 14636 1593 0,'0'0'68'0,"-27"10"-56"16,27-10-1-16,-32 4 3 0,32-4 2 0,-33 16 1 16,33-16 5-16,-45 35 2 0,24-10 6 15,-5 1-1-15,4 6 4 0,-1 1-3 0,6 9-6 16,1-1 21-16,5 5-29 0,0-2 19 0,3 2-14 15,2 1-14-15,4-1-7 0,4-2 0 0,5-7 0 16,4-5 0-16,1-6 0 0,-12-26 0 0,45 42 0 16,-21-24 0-16,8-4 0 0,-3-12 0 0,-1-4 0 15,0-3 0-15,-1-6 0 0,-2-5 0 16,-25 16 0-16,40-37 0 0,-24 13 0 16,-5-1 0-16,-6-5 0 0,-1 2 0 0,-6-2-2 15,-3 0-13-15,-2 0-7 0,-6 4 0 0,-3-1-8 16,16 27 1-16,-42-49-9 0,42 49-3 0,-43-46-19 15,43 46-13-15,-37-39-7 0,37 39-32 0,-26-30-9 16,26 30-57-16,0 0-56 0,-4-24-143 0,4 24-66 16,0 0 274-16</inkml:trace>
  <inkml:trace contextRef="#ctx0" brushRef="#br2" timeOffset="83340.9356">15169 14625 1378 0,'0'0'227'16,"0"0"-184"-16,-23 27-15 0,23-27 4 16,0 0-2-16,-35 10-5 0,35-10 3 0,-43 28 2 15,43-28 7-15,-49 44 0 0,24-19-5 0,-2 3-4 16,8 0-12-16,-1 1 5 0,8 0-13 0,3 0 15 16,7-3-16-16,2-26 8 0,15 44-13 0,-15-44-3 15,39 25 2-15,-8-18-1 0,5-7-1 0,6-4 1 16,6-3-6-16,7-7-6 0,2-9-12 15,8-1-11-15,-6-6-9 0,3 5-40 0,-11-12 0 16,11 19-68-16,-25-29-49 0,29 29-123 16,-22-15-224-16,-12-9 75 0,9 19 415 0</inkml:trace>
  <inkml:trace contextRef="#ctx0" brushRef="#br2" timeOffset="83481.5624">15385 14652 1562 0,'-47'38'85'0,"18"13"-23"0,-6-5-15 0,10 9-22 15,0-6 9-15,8 2-33 0,1-3 20 0,5-6-13 16,6-3-8-16,5-6-4 0,5-1-20 0,-5-32-19 16,28 53-50-16,-28-53-65 0,48 35-166 0,-20-28-232 15,1-7 34-15,13 11 402 0</inkml:trace>
  <inkml:trace contextRef="#ctx0" brushRef="#br2" timeOffset="84122.2043">16189 14697 1052 0,'0'0'90'0,"0"0"-39"0,-26-15-18 16,26 15 5-16,0 0-2 0,-36-2-7 15,36 2 0-15,-44 9 7 0,12-6 8 0,32-3 9 16,-56 23 1-16,56-23 0 0,-53 32-5 0,53-32-6 16,-45 33-7-16,45-33-4 0,-25 30-10 0,25-30-4 15,-5 26-9-15,5-26-5 0,0 0-1 0,30 30-13 16,-30-30 31-16,45 22-30 0,-17-14 30 16,2-1-20-16,2 2 1 0,-2 0-1 0,0-2-2 15,-3 7 4-15,-27-14-4 0,42 27 5 16,-42-27-1-16,27 31 3 0,-27-31-2 0,12 39 5 15,-12-39-7-15,-9 48 3 0,-1-20-6 0,-6-2 1 16,-6-1-3-16,1 1 0 0,-4-1-6 0,-1-4 0 16,26-21-9-16,-43 35-4 0,43-35-16 0,-26 13-30 15,26-13-52-15,0 0-69 0,0 0-130 0,26-16-211 16,-15-16 48-16,19 20 418 0</inkml:trace>
  <inkml:trace contextRef="#ctx0" brushRef="#br2" timeOffset="84465.9394">16351 14859 1346 0,'-30'13'81'16,"30"-13"-56"-16,0 0-4 0,-20 30-13 0,20-30 13 16,0 0-7-16,0 0 28 0,43 12 7 0,-43-12-2 15,58-19 2-15,-17 1-49 0,10 0 24 0,0-1-37 16,3-2 14-16,-5-2 2 0,-1-2-4 0,-4 4 5 15,-3 2-5-15,-9-1 5 0,-4 5 1 0,-28 15 7 16,36-27 4-16,-36 27 7 0,0 0 2 0,0-30 0 16,0 30-9-16,0 0-2 0,-38-24-5 15,38 24-1-15,-44-11 3 0,16 9 2 16,1 4 0-16,-3 3 3 0,2 6 0 0,-1 1-4 16,3 6-2-16,-1 1-7 0,1 2 1 0,1 4-5 15,2 5 3-15,3 0-3 0,5 2 2 0,2-3-4 16,6 1-6-16,2-3 21 0,5-1-27 0,7-1 18 15,-7-25-21-15,28 39-7 0,-28-39-7 16,53 24-7-16,-24-24-16 0,13 11-29 0,-12-25-32 16,29 21-72-16,-29-35-96 0,16 7-261 0,14 3 67 15,-19-21 379-15</inkml:trace>
  <inkml:trace contextRef="#ctx0" brushRef="#br2" timeOffset="84684.6921">17355 14534 1512 0,'-44'3'89'0,"15"9"-46"0,-4-1-5 0,6 7 3 16,-7 1-10-16,2 6 1 0,-5 3-1 0,4 4 6 15,-5-3-6-15,7 7-4 0,2-6-12 0,6 0-3 16,7-6-10-16,16-24-11 0,-12 41 24 0,12-41-29 16,10 26 29-16,-10-26-21 0,32 21-5 0,-32-21-8 15,59 13-12-15,-24-19-11 0,15 5-20 16,-6-19-30-16,27 20-88 0,-32-33-116 0,21 13-262 15,0 12 28-15,-19-21 410 0</inkml:trace>
  <inkml:trace contextRef="#ctx0" brushRef="#br2" timeOffset="85325.3624">17711 14613 1215 0,'-25'-14'250'15,"25"14"-177"-15,-48 3-25 0,48-3-3 0,-42 9-13 16,42-9-7-16,-43 18-1 0,43-18 4 0,-42 30 1 15,42-30-1-15,-36 37-6 0,36-37 1 0,-28 44-4 16,19-20 3-16,2-1-5 0,2 4-3 0,5-27-7 16,0 42-12-16,0-42 23 0,16 33-31 15,-16-33 30-15,24 23-18 0,-24-23 0 16,36 14 3-16,-36-14-4 0,37 6 2 0,-37-6-4 16,41-11-4-16,-41 11-5 0,44-25-8 0,-44 25-18 15,41-33 26-15,-41 33-26 0,40-46 32 0,-20 21-8 16,-1-4-1-16,-1 0 7 0,-4-1 0 0,1 2 5 15,-3-2-1-15,0 2 7 0,-3 0-4 0,0 2 5 16,-9 26-1-16,12-45 4 0,-12 45 0 0,2-31 4 16,-2 31-2-16,0 0 4 0,0 0 3 15,0 0-1-15,0 0 1 0,0 0-3 0,0 0-5 16,0 0-3-16,0 0-4 0,0 0-2 0,0 0 2 16,0 0 0-16,0 0 3 0,0 0 2 15,0 0 1-15,21 28 1 0,-21-28 1 0,31 7 1 16,-31-7 2-16,42-2 2 0,-42 2 0 0,48-5 1 15,-22 5 0-15,-26 0-4 0,46-2 0 16,-46 2-3-16,34 7-3 0,-34-7 2 0,0 0 2 16,0 0 1-16,0 0 2 0,20 32-4 0,-20-32-1 15,-13 32-2-15,13-32 0 0,-23 37 0 0,23-37 1 16,-35 44-2-16,35-44-3 0,-43 42 0 0,24-16 0 16,19-26 0-16,-37 43 0 0,37-43 0 0,-27 33 0 15,27-33 0-15,0 0 0 0,0 0 0 0,-11 25 0 16,11-25 0-16,0 0 0 0,0 0 0 15,38-7 0-15,-38 7 0 0,42-27 0 16,-17 6 0-16,3 0 0 0,2-2 0 0,-1-2 0 16,-1 6 0-16,-3-2 0 0,-25 21 0 0,39-42 0 15,-39 42 0-15,28-29 0 0,-28 29 0 0,0 0 0 16,0 0 0-16,18-24 0 0,-18 24 0 0,0 0 0 16,0 0 0-16,0 0 0 0,0 0-17 0,0 0-7 15,-7 28-10-15,7-28-4 0,-2 28-14 16,2-28-5-16,7 37-11 0,-7-37-19 0,30 32-34 15,-30-32-47-15,44 26-57 0,-44-26-41 0,43 7-64 16,-2 14-95-16,-41-21 291 0</inkml:trace>
  <inkml:trace contextRef="#ctx0" brushRef="#br2" timeOffset="85685.3174">18657 14484 1293 0,'-46'-12'159'15,"46"12"-88"-15,-47 2-13 0,47-2-2 0,-42 14-17 16,42-14-4-16,-43 28-1 0,43-28-1 0,-39 37-4 16,39-37-1-16,-31 47-11 0,16-18 5 0,5-3-4 15,3-1-2-15,7-25-5 0,0 38-4 16,0-38-5-16,25 23 2 0,-25-23 0 16,49 11 1-16,-15-13 1 0,3-5-1 0,4-3 2 15,1-8 1-15,-1-3 3 0,-2-4-4 0,-4-5 4 16,-5-1-6-16,-1-3 1 0,-3 2-4 0,-4-5 3 15,-1 2-2-15,-3-5 6 0,-4 3-5 0,0-2 5 16,-3-2-7-16,-4 3 3 0,-2-3-4 0,0 4-1 16,-3 4 0-16,2 5 0 0,-4 28 0 15,-2-30 0-15,2 30 0 0,0 0 0 0,-25 7 0 16,25-7-1-16,-30 45 0 0,10-11-4 0,-1 5 0 16,0 3-10-16,1 2-3 0,4 2-17 0,2-4-7 15,7 9-18-15,-2-12-7 0,15 10-37 0,-12-22-23 16,31 22-91-16,-25-49-148 0,18 30-155 0,14-4 60 15,-32-26 461-15</inkml:trace>
  <inkml:trace contextRef="#ctx0" brushRef="#br2" timeOffset="85967.0993">19393 14283 1283 0,'-40'-15'145'0,"40"15"-84"16,-48-7-9-16,48 7 5 0,-50 12-10 15,50-12-2-15,-53 25-4 0,53-25 2 0,-50 35-9 16,50-35-4-16,-39 44-12 0,39-44-2 0,-26 42-5 16,26-42 1-16,-7 34-6 0,7-34 1 0,18 28-1 15,-18-28 4-15,37 17 4 0,-12-10 1 16,-1-3-1-16,3-1 0 0,-1-1-2 0,-1 2 0 16,-25-4 2-16,43 9 1 0,-43-9-2 0,28 17-13 15,-28-17 0-15,0 0 0 0,16 39 0 16,-16-39 0-16,-2 42 0 0,-5-17 0 0,-7-1 0 15,14-24 0-15,-34 44 0 0,34-44 0 0,-40 45 0 16,40-45 0-16,-45 40 0 0,21-24-14 0,24-16-45 16,-45 30-17-16,33-6-52 0,-29-29-142 0,41 5-348 15,-42 23 24-15,10-25 307 0</inkml:trace>
  <inkml:trace contextRef="#ctx0" brushRef="#br3" timeOffset="146711.0769">13446 15564 770 0,'0'0'59'0,"0"0"-23"0,0 0-6 16,-21 30 11-16,21-30 9 0,-13 39 14 0,13-39-11 16,-14 49-9-16,5-21-7 0,4 6-22 15,-2 4 2-15,2 3-30 0,-1-2 16 0,3 1-16 16,1-5 14-16,2-1 5 0,0-3-8 15,4-2 4-15,-1-7-14 0,-3-22-25 0,9 53-35 16,-9-53-14-16,7 50-33 0,-7-50-15 0,2 28-87 16,12 0-127-16,-14-28 178 0,0 0 170 0</inkml:trace>
  <inkml:trace contextRef="#ctx0" brushRef="#br3" timeOffset="146898.6412">13418 16002 1147 0,'0'0'99'0,"-29"-24"-19"0,29 24-23 16,0 0-14-16,0 0-9 0,0 0-1 16,0 0-1-16,0 0-1 0,0 0-4 0,34-18-9 15,-34 18-10-15,48-17-5 0,-20 4-4 0,6-1 3 16,5-2-16-16,5 2-11 0,0-10-24 0,11 11-39 16,-16-20-26-16,18 22-89 0,-25-19-86 15,1 0-162-15,15 21 72 0,-26-28 379 0</inkml:trace>
  <inkml:trace contextRef="#ctx0" brushRef="#br3" timeOffset="147117.3378">14061 15486 1243 0,'-45'-12'124'0,"45"12"-56"0,0 0-30 0,0 0-14 16,-28 32-4-16,28-32 4 0,-16 51-5 0,7-14 2 15,-5 5-12-15,-2 4 1 0,-2 1 7 0,1 5-32 16,-1-3 28-16,2-3-27 0,4-6 9 0,3-5 0 15,4-5-12-15,5-30-7 0,0 48-15 0,0-48-6 16,17 32-23-16,-17-32-4 0,36 15 4 0,-36-15-1 16,47 0 7-16,-20-12-6 0,12 5-20 15,-7-11-6-15,12 4-20 0,-5-9-2 16,7-1-5-16,-3 1-6 0,-4-9-36 0,7 18-19 0,-25-26 129 16</inkml:trace>
  <inkml:trace contextRef="#ctx0" brushRef="#br3" timeOffset="147726.6904">14417 15775 474 0,'0'-28'170'0,"0"28"-18"0,0 0-31 0,0 0 1 15,-36-19-35-15,36 19 4 0,0 0-16 0,-30 12-9 16,30-12-11-16,-25 14-8 0,25-14 7 16,0 0-21-16,-39 39 11 0,39-39-37 0,-19 40 14 15,12-11-16-15,0-5 9 0,3 6 3 0,1 0-1 16,3 0 5-16,1-4-5 0,3-1 1 0,-4-25-15 16,16 41 0-16,-16-41-4 0,25 26 2 0,-25-26-2 15,30 16 2-15,-30-16-1 0,32 7-1 0,-32-7-3 16,35-11-6-16,-35 11-5 0,37-26-4 15,-37 26-3-15,37-46-4 0,-12 20-1 16,-9-10-6-16,9 5 4 0,-4-10-5 0,-1 8 17 16,-1-4 15-16,-3 2-20 0,-5 1 38 0,-1 6-32 15,-4 2 16-15,-6 26 4 0,3-43-3 0,-3 43 4 16,0-28 6-16,0 28 14 0,0 0 8 0,0 0 4 16,0 0-6-16,0 0-13 0,0 0-4 0,0 0-4 15,0 0 1-15,-28 27 2 0,28-27 1 16,-5 29-6-16,5-29 3 0,1 27-6 0,-1-27-1 15,0 0 4-15,29 26 5 0,-29-26 3 0,35 13 5 16,-10-13-2-16,5 3-5 0,0-3-2 0,4-3-5 16,-1-1-3-16,-1 1-1 0,0-1-1 0,-3 1-1 15,-29 3 2-15,40 0-1 0,-40 0-1 16,0 0 1-16,27 7 0 0,-27-7 1 0,0 0 3 16,0 0-2-16,-4 26 12 0,4-26-33 15,-14 30 30-15,14-30-27 0,-28 33 16 0,28-33 2 16,-32 41-3-16,32-41 3 0,-27 28-6 0,27-28 5 15,0 0-3-15,-23 30 0 0,23-30 0 0,0 0-1 16,0 0 0-16,0 0 2 0,25 5 0 0,-25-5 1 16,34-16 1-16,-34 16-4 0,48-31 0 0,-22 11 2 15,2-3 4-15,-1-1-4 0,-27 24-8 16,44-46 29-16,-44 46-30 0,32-39 32 0,-32 39-16 16,25-38-5-16,-25 38 1 0,19-34-5 15,-19 34 4-15,16-25-2 0,-16 25 0 0,0 0 0 16,0 0 1-16,0 0-1 0,0 0 2 0,0 0-2 15,0 0-6-15,0 0-6 0,0 0-12 0,0 0-12 16,0 0-19-16,0 0-9 0,11 27-14 0,-11-27-7 16,9 26-24-16,-9-26-27 0,0 0-33 15,0 0-59-15,37 21-78 0,-7-3-97 0,-30-18 271 16</inkml:trace>
  <inkml:trace contextRef="#ctx0" brushRef="#br3" timeOffset="147914.2855">15508 15689 895 0,'0'0'168'15,"0"0"-33"-15,-45 19-38 0,45-19-7 16,-24 27-16-16,24-27-12 0,-23 30 8 16,23-30-46-16,-22 40 29 0,15-12-38 0,-5-3 7 15,6 5-1-15,1-5-12 0,3 5 4 0,2-6-9 16,0-24 4-16,6 41-5 0,-6-41-3 0,12 33-1 16,-12-33-5-16,21 27-13 0,-21-27-15 0,30 12-30 15,-30-12-26-15,43-5-50 0,-34-22-73 0,26 10-246 16,-6 4-24-16,-13-24 230 0</inkml:trace>
  <inkml:trace contextRef="#ctx0" brushRef="#br3" timeOffset="148054.8603">15522 15515 1398 0,'-32'10'185'0,"-9"-10"-136"16,11 5-24-16,0-5-5 0,30 0-3 0,-32 7-4 15,32-7-11-15,0 0-11 0,0 0-16 16,0 0-24-16,0 0-26 0,64-21-46 0,-41-3-58 15,37 20-128-15,-7-3-193 0,-10-16 59 0,22 27 439 16</inkml:trace>
  <inkml:trace contextRef="#ctx0" brushRef="#br3" timeOffset="148398.5939">15809 15678 1635 0,'-41'7'88'0,"16"6"-41"16,25-13-16-16,-30 7-5 0,30-7-8 0,0 0-9 15,0 0-4-15,0 0 0 0,34-9 3 0,-4-2-1 16,5 3-3-16,8-5-1 0,6 1-1 0,1 1-4 16,1 3 3-16,-1 2-1 0,-2 3-1 0,-2 1 0 15,-4 6 0-15,-1 1 0 0,-6 2 1 16,-6 3-1-16,-29-10-2 0,37 20-3 0,-37-20-2 16,2 24 3-16,-2-24-1 0,-23 34 6 0,23-34-2 15,-48 39-12-15,14-18 28 0,-3 2-24 0,-2-2 31 16,0 2-13-16,2-4 1 0,3 0 1 0,4-4-4 15,30-15 3-15,-44 28-7 0,44-28 2 16,0 0-6-16,0 0 3 0,-16 28-1 0,16-28-3 16,0 0 2-16,39 16-5 0,-39-16-7 15,44 7-5-15,-15-7-6 0,1-4-8 0,7 1-5 16,-5-10-17-16,14 8-8 0,-11-12-16 0,18 9-19 16,-17-18-27-16,20 19-22 0,-20-25-12 0,20 20-61 15,-15-13-69-15,-12-10-93 0,22 28 213 0</inkml:trace>
  <inkml:trace contextRef="#ctx0" brushRef="#br3" timeOffset="149039.2279">16721 15657 705 0,'-34'-14'242'0,"34"14"-73"16,-34 9-52-16,34-9-16 0,-40 19-26 0,40-19-11 15,-48 36-14-15,25-12-1 0,-9-1 10 16,9 11-39-16,-5-6 29 0,5 7-35 0,0-3 4 16,5 1 1-16,0-1-5 0,8-2 4 0,10-30-6 15,-11 47 3-15,11-47-13 0,7 32-1 0,-7-32-2 16,0 0 2-16,37 26-2 0,-37-26 3 15,36 0 0-15,-36 0-2 0,46-15 0 0,-18 0-2 16,2-2-2-16,0-8-9 0,2-1 2 0,-4-6-10 16,3 4 3-16,-7-6-7 0,3 6 3 0,-8-5 15 15,3 5-27-15,-8-4 33 0,0 4-26 0,-3-2 13 16,-3 0 7-16,-2 3-2 0,-1 3 7 0,-5 24 0 16,4-41 7-16,-4 41 7 0,0 0 11 15,0 0 6-15,-6-26 4 0,6 26-7 16,0 0-8-16,0 0-7 0,0 0-1 0,0 0 2 15,2 35 2-15,-2-35 1 0,5 27-1 0,-5-27-2 16,0 0-2-16,22 28 0 0,-22-28-4 0,0 0 3 16,33 17-1-16,-33-17-1 0,29 7 2 0,-29-7-1 15,26 4-3-15,-26-4-1 0,25-4 1 0,-25 4-3 16,0 0 0-16,27 4 1 0,-27-4-5 16,0 0 3-16,0 0 0 0,0 0-2 0,0 0 2 15,0 0-1-15,0 0 0 0,0 0 1 0,16 26-2 16,-16-26 2-16,0 0-1 0,-11 28 1 0,11-28-1 15,-14 25-13-15,14-25 12 0,-18 34-12 0,18-34 26 16,-23 35-11-16,23-35 12 0,-18 30-14 16,18-30-1-16,0 0-2 0,0 0 1 0,-1 26 3 15,1-26-2-15,0 0 2 0,0 0-2 16,31 4-1-16,-31-4-1 0,34-18 2 0,-34 18 2 16,50-32-3-16,-22 13-12 0,0 0 26 0,2-4-27 15,1 2 28-15,-3 1-11 0,-2 1-3 0,-26 19 2 16,41-37-2-16,-41 37 3 0,29-30-2 0,-29 30 1 15,0 0 1-15,26-26-1 0,-26 26 0 0,0 0 0 16,0 0-1-16,0 0 2 0,0 0-1 0,0 0-2 16,0 0 3-16,0 0-5 15,-16 33-1-15,16-33 0 0,-21 48 1 0,10-24-6 16,1 3-7-16,1 4 21 0,2-6-34 0,5 1 22 16,2-26-25-16,2 30-11 0,-2-30-18 0,0 0-20 15,30 6-17-15,3-1-33 0,-18-33-40 0,29 19-166 16,-2-12-157-16,-11-25 94 0,25 23 400 0</inkml:trace>
  <inkml:trace contextRef="#ctx0" brushRef="#br3" timeOffset="149211.1109">17913 15210 1376 0,'-48'46'82'0,"12"17"-25"0,-10-3-12 16,9 9 11-16,-11-9-19 0,13 1-1 15,1-6-23-15,8-2-3 0,8-6 1 0,7-6-40 16,10-3 2-16,1-38-59 0,12 57-50 0,-12-57-114 16,16 30-41-16,-16-30-94 0,0 0-70 0,0 0 392 15</inkml:trace>
  <inkml:trace contextRef="#ctx0" brushRef="#br3" timeOffset="149711.2767">17633 15516 1324 0,'-27'0'112'0,"27"0"-44"0,-24 18-17 0,24-18-7 16,0 0-15-16,-2 35-8 0,2-35-6 0,0 0-2 15,42 16-3-15,-13-16-4 0,4-4-1 0,6-3-4 16,5 0 0-16,-1-1-2 0,-2-3 1 16,-1 0-1-16,1 4 2 0,0 2 5 0,0 2 2 15,-2-3 0-15,-2 1 0 0,-4 0-6 0,-2-1 0 16,-3 1-3-16,-28 5 2 0,41-9 0 0,-41 9-1 15,0 0 1-15,0 0 2 0,0 0 2 0,0 0 1 16,0 0 0-16,0 0 0 0,0 0-3 0,0 0 3 16,-25-3 0-16,25 3 4 0,-39 17 4 0,14-4-2 15,0 8 2-15,-5 0-5 16,0 4 1-16,-2 1-5 0,2 6 4 0,0 1-5 16,2-1 4-16,5-2-6 0,1 2-11 0,6-6 23 15,16-26-30-15,-16 39 31 0,16-39-16 0,0 0-2 16,15 30 4-16,-15-30-2 0,28 2 2 0,-28-2 0 15,48-22-3-15,-15 1-15 0,3-3 29 0,3-6-31 16,-2-2 27-16,-2 2-11 0,-3-2-5 0,-2 2 8 16,-5-1-3-16,-3 4 5 0,-5 3-3 15,-17 24 4-15,23-43-3 0,-23 43 0 0,13-24 1 16,-13 24 2-16,0 0 1 0,0 0 6 0,0 0 1 16,0 0-3-16,0 0-2 0,0 0-4 15,-29 42 0-15,13-16-4 0,-1 3 5 0,-1-1-6 16,0 5 3-16,2-5-1 0,2 6 1 0,2-6-2 15,3-3-16-15,9-25 19 0,-4 38-34 16,4-38 22-16,0 0-19 0,41 30-7 0,-41-30-23 16,59-10-40-16,-40-22-134 0,38 36-93 0,-25-11-209 15,8-23 34-15,19 23 501 0</inkml:trace>
  <inkml:trace contextRef="#ctx0" brushRef="#br3" timeOffset="149914.4387">18926 14972 1417 0,'-9'25'133'0,"-23"-11"-54"0,7 21-12 16,-10-1-22-16,3 11-6 0,-7 3-12 0,2 6 6 15,-8 5-11-15,7 0 3 0,-3 0-17 0,4-8 2 16,5 0-11-16,7-5 2 0,7-4-7 0,6-5-2 16,10-5-17-16,0-10-5 0,2-22-18 0,14 36-14 15,-14-36-49-15,27 15-30 0,10 1-15 16,-37-16-88-16,57-44-221 0,-8 34-9 0,-18-34 340 15</inkml:trace>
  <inkml:trace contextRef="#ctx0" brushRef="#br3" timeOffset="150103.4413">19321 14925 1339 0,'-69'21'231'0,"51"16"-121"15,-18-6-45-15,8 15-2 0,-11-2-23 0,6 7 2 16,-10 4-11-16,4 3 1 0,-3 0-11 0,3-2-2 15,3 4-15-15,4-9 2 0,2 1-9 16,4-8 3-16,6 0-18 0,1-7-7 0,8 0-10 16,0-9-4-16,10-2-13 0,1-26-7 0,7 35-26 15,-7-35-49-15,26 25-136 0,-26-25-280 16,29-5 27-16,6 1 314 0</inkml:trace>
  <inkml:trace contextRef="#ctx0" brushRef="#br3" timeOffset="150556.6556">19202 15435 1420 0,'0'0'197'0,"-18"30"-108"16,18-30-28-16,-26 32-18 0,26-32-9 15,-25 33-7-15,25-33 0 0,-21 39-9 0,21-39-1 16,-14 28-12-16,14-28-1 0,0 0-4 0,-2 30 0 16,2-30 0-16,0 0 2 0,0 0 1 0,16 30-3 15,-16-30 3-15,0 0-5 0,33 13 3 0,-33-13 5 16,50 5-1-16,-16-5-1 0,3-7 1 0,2-4-4 15,-2 1-2-15,2-6-2 0,-4-2 0 16,1 2-5-16,-1-3 4 0,-3 0-4 0,-2 1 3 16,-3-1-3-16,-27 19 2 0,42-32-1 0,-42 32 2 15,25-25 1-15,-25 25 1 0,0 0 2 0,0 0-2 16,0 0 0-16,0 0-1 0,0 0 1 0,-41 35-1 16,18-8 3-16,-7 6-5 0,-2 8 3 15,-5 6-8-15,-4 3 9 0,1 6 8 0,-6 9-21 16,-2 0 26-16,-2 8-24 0,1-1-4 15,-3 0 15-15,4 0-7 0,4-7 7 0,5-6 3 16,9-10 5-16,9-12-10 0,5-9 6 0,16-28-13 16,-11 32 1-16,11-32-1 0,0 0 1 0,0 0 12 15,0 0 0-15,0 0 2 0,27-25-3 0,-13 0 2 16,-2-5-4-16,1-5 3 0,-1-2-3 0,1 0 7 16,-1-1-5-16,0-3 7 0,4-5-7 15,0-1 5-15,5-8-12 0,8-3 4 0,1-9-25 16,16 5-39-16,-7-13-18 0,25 27-91 15,-25-21-22-15,35 43-44 0,-24-18-42 0,12 7-140 16,30 33 108-16,-27-27 315 0</inkml:trace>
  <inkml:trace contextRef="#ctx0" brushRef="#br3" timeOffset="151622.9678">20700 15379 763 0,'0'0'191'0,"0"-30"-94"0,0 30-21 0,-3-35-7 16,3 35-10-16,-2-39 1 0,2 39-10 15,-12-40 1-15,12 40-3 0,-22-39 2 0,22 39-9 16,-26-30 0-16,26 30-6 0,-34-14-3 0,34 14-5 16,-44 0-5-16,19 10-1 0,-7 10-5 15,0 4 6-15,-7 5-6 0,2 11 5 0,0-1-6 16,3 3 5-16,1 0-3 0,6-1 4 0,2-6-9 15,8-1 2-15,6-5-11 0,11-29 3 0,0 41-6 16,0-41 1-16,32 19-1 0,-6-15 2 16,8-6 2-16,9-7 0 0,6-7 1 0,8-6-4 15,5-5 3-15,-2-6-4 0,2-4 5 0,-2-2-5 16,-1-3 4-16,-6-2-5 0,-4 1 6 0,-3 3-6 16,-8 3 4-16,-5 2-5 0,-8-1 4 0,-5 5-5 15,-8-1 4-15,-5 2-3 0,-5 4 2 0,-2 1-3 16,0 25 5-16,-13-35-1 0,13 35 3 15,0 0-1-15,-26-21-1 0,26 21-1 16,0 0-3-16,-32 28 1 0,32-28-1 0,-28 53 3 16,14-11-3-16,-1 2 4 0,3 2-7 0,0 7 2 15,3-2-15-15,2-4-3 0,7 3-23 0,-2-13-22 16,18 8-45-16,-16-45-56 0,35 69-110 0,-28-36-256 16,-7-33 39-16,57 53 280 0</inkml:trace>
  <inkml:trace contextRef="#ctx0" brushRef="#br3" timeOffset="151810.5685">21409 15235 1639 0,'-2'-23'79'0,"2"23"-46"16,0 0-15-16,0 0 1 0,0 0-4 15,35-9-5-15,-35 9-7 0,34-2-4 0,-34 2-6 16,39 2-11-16,-39-2-19 0,39 5-18 0,-11 7-25 15,-28-12-48-15,46 18-112 0,-46-18-283 0,0 0 15 16,39 34 290-16</inkml:trace>
  <inkml:trace contextRef="#ctx0" brushRef="#br3" timeOffset="151982.3297">21301 15428 1236 0,'0'0'282'0,"0"0"-224"0,0 0-24 0,0 0-1 15,0 0 2-15,0 0 4 0,49-5-10 0,-15-4-13 16,7 2-11-16,1 2-24 0,-1-11-28 0,9 20-45 16,-20-26-65-16,26 36-95 0,-22-17-276 15,-2-4 41-15,14 17 303 0</inkml:trace>
  <inkml:trace contextRef="#ctx0" brushRef="#br3" timeOffset="152404.2334">22020 15111 1313 0,'0'0'98'0,"0"0"-29"16,30-9-5-16,-4 8-4 0,-26 1-11 0,50-14-12 16,-50 14-9-16,50-7-4 0,-50 7-6 0,46-8-5 15,-46 8-5-15,40-1-2 0,-40 1-2 0,31 5-1 16,-31-5-1-16,0 0 0 0,24 14 0 0,-24-14 1 15,0 0 0-15,6 28 4 0,-6-28-2 16,-11 25 1-16,11-25-4 0,-23 33 1 0,23-33-4 16,-35 44 4-16,15-19-1 0,-3 3 2 15,0 0-3-15,0 2 4 0,2 0-5 0,1-1 4 16,4-5-3-16,16-24 2 0,-21 44-4 0,21-44 3 16,0 34-3-16,0-34 1 0,0 0 1 0,37 28 1 15,-37-28 3-15,52-2 1 0,-20-5 1 16,6-2 1-16,5-3 5 0,1-4-4 0,4-7 1 15,-2 0-7-15,-3-3-2 0,-3-2-1 0,-4-4 6 16,-6 0 1-16,-7 4 9 0,-5 2-4 0,-6 1 0 16,-12 25-7-16,12-42-1 0,-12 42-4 0,2-39 1 15,-2 39-4-15,-9-35-2 0,9 35-10 0,-14-32-7 16,14 32-10-16,0 0-7 0,-26-32-24 0,26 32-37 16,0 0-83-16,0 0-214 15,0 29-149-15,0-29 24 0,10 28 471 0</inkml:trace>
  <inkml:trace contextRef="#ctx0" brushRef="#br3" timeOffset="152576.1693">22921 15331 1852 0,'0'0'73'0,"-42"0"-35"0,42 0-13 0,-29-3-9 0,29 3-6 16,0 0-8-16,0 0-9 0,0 0-18 15,0 0-15-15,0 0-27 0,0 0-37 0,39 10-72 16,-39-10-185-16,29-21-216 0,-3 18 37 0,-26 3 422 16</inkml:trace>
  <inkml:trace contextRef="#ctx0" brushRef="#br3" timeOffset="152826.1069">23667 14652 1331 0,'-13'-59'384'0,"13"59"-308"16,0 0-30-16,0 0-7 0,0 0-6 16,-28-3-7-16,28 3-7 0,-26 28-2 15,8-1-2-15,0 6 3 0,-3 4-5 0,0 9 1 16,-6 1-3-16,4 8-6 0,-5 0-5 0,-1 4 0 16,-1 1 0-16,-3 0 0 0,-1-2 0 0,2-1 0 15,6-5 0-15,4-6 0 0,6 0 0 0,7-12 0 16,9 1 0-16,2-11 0 0,-2-24-28 0,25 37-10 15,-25-37-10-15,39 7-28 0,-5 0-54 16,-24-33-130-16,40 26-174 0,-25-19-139 0,-2-6 114 16,12 16 459-16</inkml:trace>
  <inkml:trace contextRef="#ctx0" brushRef="#br3" timeOffset="152982.3425">23265 15046 1597 0,'-34'0'238'0,"34"0"-158"0,0 0-39 15,0 0-6-15,0 0-10 0,0 0 0 0,44 11-19 16,-8-13-6-16,6-5 0 0,12-2 0 0,8-2 0 16,7-3 0-16,3 4 0 0,1-4 0 0,-1 5-6 15,-6-3-61-15,8 15-48 0,-24-24-109 0,24 28-413 16,-26-7 42-16,-11 0 193 0</inkml:trace>
  <inkml:trace contextRef="#ctx0" brushRef="#br3" timeOffset="153138.6807">23971 15208 1851 0,'0'0'148'0,"0"0"-100"0,0 0-48 0,-30-16 0 15,30 16 0-15,0 0 0 0,0 0 0 0,-7-26 0 16,7 26 0-16,0 0-34 0,0 0-34 16,0 0-48-16,-17-27-90 0,17 27-398 0,0 0 10 15,-27 9 170-15</inkml:trace>
  <inkml:trace contextRef="#ctx0" brushRef="#br3" timeOffset="154013.6262">13584 16776 1274 0,'0'0'113'0,"0"-25"-28"0,0 25-17 0,0 0-1 16,-32-5-7-16,32 5-10 0,-35 0-12 16,35 0-9-16,-46 5-6 0,21 2-10 0,-1 4 3 15,-3 1-4-15,3 5 3 0,-4-1-1 0,3 9 3 16,0 0-3-16,4 1 4 0,-1 4-3 0,2 3 5 15,5-1-10-15,1 2 2 0,5-1-9 0,6-1 1 16,3-6-4-16,2-26 4 0,16 44-6 0,-16-44 2 16,42 21 1-16,-11-17 0 0,4-11 3 15,7-5 0-15,8-8 0 0,7-10-4 0,1-3 3 16,1-10-7-16,1-1 6 0,-4-5-4 0,-4-2 3 16,-4 0-4-16,-8 0-8 0,-6 2 19 15,-6 3-18-15,-5 4 21 0,-8 3-7 0,-7 5-4 16,-6 6 5-16,-2 28-3 0,-5-46 3 0,5 46-2 15,0 0 1-15,-20-28 1 0,20 28-1 0,0 0-2 16,0 0 0-16,-31 27-4 0,18-1 1 16,1 6 4-16,-4 12-6 0,2 3-5 0,1 4 18 15,1 6-23-15,5 1 14 0,0 0-17 0,5 0-17 16,2-5-7-16,7-2-18 0,0-10-19 0,20 13-51 16,-27-54-64-16,49 74-114 0,-24-46-249 0,3-10 55 15,18 12 382-15</inkml:trace>
  <inkml:trace contextRef="#ctx0" brushRef="#br3" timeOffset="154201.1085">14418 16807 1351 0,'-24'34'366'0,"-6"-25"-313"0,30-9-28 0,-38 19-14 15,38-19-2-15,0 0-7 0,0 0-5 16,11 25-7-16,-11-25-5 0,41 8-12 0,-13-11-13 15,15 5-20-15,-6-20-31 0,21 22-70 0,-28-29-98 16,23 7-262-16,-5 15 37 0,-16-20 339 16</inkml:trace>
  <inkml:trace contextRef="#ctx0" brushRef="#br3" timeOffset="154388.6089">14316 17144 1490 0,'-34'1'124'0,"34"-1"-54"15,0 0-23-15,0 0-12 0,0 0-13 0,27 20-3 16,3-27-4-16,7-2-4 0,7-7-2 0,9-3-6 16,4 1-3-16,1-1-11 0,6 1-3 0,-4 1-8 15,8 6-12-15,-3-3-8 0,11 7 1 16,-1-7-19-16,13 12-35 0,-15-23-84 16,35 18-300-16,-11 0-44 0,-3-10 179 0</inkml:trace>
  <inkml:trace contextRef="#ctx0" brushRef="#br3" timeOffset="154763.8402">15625 16703 1070 0,'49'-19'158'0,"-49"19"-100"16,0 0-4-16,21-37-8 0,-21 37 0 15,0 0 2-15,0 0 1 0,0 0-2 0,0 0-7 16,0 0-14-16,0 0-13 0,0 26-10 0,0-26 1 16,-17 37 15-16,17-37-32 0,-25 48 31 15,12-20-34-15,-1 0 11 0,0 4-4 0,5 3-23 16,9-35-14-16,-12 57-29 0,12-57-26 0,7 45-47 16,-7-45-48-16,19 25-116 0,10-7-125 0,-29-18 129 15,55 0 308-15</inkml:trace>
  <inkml:trace contextRef="#ctx0" brushRef="#br3" timeOffset="155060.6364">16290 16536 1284 0,'-37'-3'123'0,"37"3"-35"0,-56 21-17 0,56-21-3 16,-50 33-13-16,30-8-10 0,-4-4-16 15,4 5-4-15,3 3-8 0,4 2-11 16,4-1 28-16,6 5-27 0,1-1 26 0,5 5-15 15,5-6-9-15,6 4 2 0,3-5-8 0,8-6 2 16,4-3-4-16,2-5 2 0,7-10-3 0,1 0 0 16,1-8-1-16,1-8-1 0,0 0 2 0,0-10 1 15,-4-7 1-15,-2-5-3 0,-5-7 2 16,-3-1-8-16,-2-5 3 0,-6-4-5 0,-6 5-12 16,-6-2 19-16,-2 1-29 0,-9 3 17 0,3 1-18 15,-10 2-14-15,4 9-16 0,-11-7-21 0,18 35-14 16,-28-51-22-16,28 51-20 0,0 0-39 0,0 0-68 15,0 0-202-15,-39 10 53 0,49 22 394 16</inkml:trace>
  <inkml:trace contextRef="#ctx0" brushRef="#br3" timeOffset="155580.514">16866 16591 1326 0,'0'0'148'16,"0"0"-39"-16,0 0-24 0,0 0-21 0,0 0-19 15,0 0-15-15,0 0-9 0,0 0-4 0,0 0-5 16,0 0-3-16,0 0-4 0,0 0-2 16,2 40-2-16,-2-40 2 0,-16 44-5 15,7-17-10-15,9-27 27 0,-18 47-26 0,18-47 29 16,-16 44-15-16,16-44 1 0,-10 34-2 0,10-34-2 16,0 0 0-16,0 0-3 0,0 0 3 0,0 0 1 0,32 7 1 15,-32-7 3-15,30-27-4 0,-30 27-1 0,42-38-1 16,-42 38-13-16,44-48 25 0,-20 22-24 15,-3 1 25-15,4 0-11 0,-25 25-2 0,42-44 1 16,-42 44-4-16,37-33 4 0,-37 33-3 0,27-18 3 16,-27 18 1-16,0 0-3 0,0 0 4 0,0 0-3 15,0 0 1-15,0 0 3 0,0 0-2 0,0 0 2 16,9 30 5-16,-9-30-4 0,-7 35 5 0,7-35-2 16,-9 34-2-16,9-34-3 0,-11 33 2 0,11-33-4 15,-2 30-14-15,2-30 30 16,0 0-29-16,18 27 28 0,-18-27-13 0,0 0-3 15,39 3 0-15,-39-3-12 0,43-16 13 0,-17 4-9 16,6-6 25-16,0-1-15 0,5-2 13 0,0-2-15 16,-3 0 0-16,-2 0 2 0,-2 4-3 0,-4 1 3 15,-26 18-3-15,45-28 3 0,-45 28-2 0,25-18 2 16,-25 18 1-16,0 0-4 0,0 0 1 16,0 0-3-16,0 0-5 0,0 0 0 0,-8 32 3 15,8-32-4-15,-23 44 3 0,9-14-8 0,-2-2-2 16,2 4-7-16,-4 0-14 0,6-2 24 0,-4-2-35 15,7 5 9-15,9-33-34 0,-12 46-39 16,12-46-51-16,2 28-75 0,-2-28-100 0,0 0-148 16,26-9 202-16,-21-22 285 0</inkml:trace>
  <inkml:trace contextRef="#ctx0" brushRef="#br3" timeOffset="155768.3363">18132 16191 1104 0,'-62'9'260'0,"48"24"-127"0,-25-6-52 0,13 17-11 16,-15-4-23-16,5 11-5 0,-2-3-18 0,2 8 0 16,-1 0-14-16,1 1 3 0,3-3 2 15,-3-1-29-15,10-5 19 0,5-11-35 16,12-4-16-16,9-33-52 0,3 50-33 0,-3-50-68 16,32 22-144-16,-5-15-151 0,-27-7 22 0,69-15 472 15</inkml:trace>
  <inkml:trace contextRef="#ctx0" brushRef="#br3" timeOffset="156049.6921">18097 16550 1249 0,'-34'-3'315'16,"11"27"-216"-16,-10-11-44 0,33-13-12 0,-45 37-16 16,45-37-10-16,-24 30-12 0,24-30-2 0,0 0-3 15,3 31 3-15,-3-31-3 0,25 16 2 0,-25-16 0 16,39 7-3-16,-39-7 3 15,42 5-17-15,-42-5 18 0,41 4-12 0,-41-4 17 16,32 2 1-16,-32-2-3 0,0 0 1 0,32 5 1 16,-32-5 2-16,0 0 15 0,0 0-15 0,23 32 17 15,-23-32-14-15,-2 24-3 0,2-24 1 0,-18 30-10 16,18-30 0-16,-24 37-2 0,24-37 2 0,-27 34-4 16,27-34-5-16,-27 31-13 0,27-31-14 0,-17 27-19 15,17-27-37-15,0 0-93 0,0 0-188 16,0 0-225-16,0 0 59 0,-7-30 496 0</inkml:trace>
  <inkml:trace contextRef="#ctx0" brushRef="#br3" timeOffset="156440.405">19746 16311 1067 0,'0'0'226'0,"0"0"-47"0,0 0-47 0,0 0-36 16,0 0-39-16,-27-6-23 0,27 6-16 15,-32 25-3-15,32-25-6 0,-46 41 0 0,20-17-4 16,-4 4 1-16,-2 6-6 0,0 1 4 0,-2 2-7 16,-1 0 4-16,1 0-8 0,-1-4-1 0,5-3-10 15,-1 0-17-15,5-1 21 0,-2-12-41 0,12 8 11 16,16-25-33-16,-27 26-25 0,27-26-45 15,0 0-86-15,0 0-135 0,0 0-129 16,0 0 248-16</inkml:trace>
  <inkml:trace contextRef="#ctx0" brushRef="#br3" timeOffset="156596.6146">19331 16466 971 0,'-3'-39'312'16,"3"39"-115"-16,0 0-56 0,0 0-30 0,3-25-24 16,-3 25-24-16,0 0-13 0,0 0-6 0,14 27-10 15,-14-27-4-15,29 40-23 0,-8-15-7 0,2-1 0 16,5 3 0-16,1-2 0 0,3-1 0 15,5-3 0-15,2-1 0 0,10-3 0 0,1-3-21 16,12 4-34-16,-2-13-21 0,27 18-61 16,-20-32-122-16,45 18-357 0,-13-4 27 0,-3-12 296 15</inkml:trace>
  <inkml:trace contextRef="#ctx0" brushRef="#br3" timeOffset="158366.3169">21044 16017 509 0,'0'0'112'0,"0"0"-39"15,0 0-17-15,0 0 4 0,0 0 0 0,0 0 3 16,0 0-8-16,-14-32 1 0,14 32-3 16,0 0 2-16,0 0-1 0,0 0-1 0,-25 7-5 15,25-7-6-15,-28 19 0 0,1-6-5 0,11 11 4 16,-14-4-3-16,11 11 2 0,-10-4-6 0,6 10 2 15,-5-4-11-15,8 6 6 0,1-2-8 0,6 2 1 16,3-6-8-16,6 1-2 0,4-6-11 0,7-2 2 16,4 2-7-16,-11-28 3 0,35 43-1 15,-8-31 2-15,3-3-1 0,6-6 0 0,4-6 0 16,5-6-2-16,1-3 1 0,3-10-3 0,-1-2 3 16,-4-6-3-16,-1-2 5 0,-6-3-6 0,-5-2 6 15,-7-5-6-15,-6 3 6 0,-5 2-4 16,-7 0 6-16,-7 5-5 0,-8 2 5 0,-3 2-4 15,-9 2 2-15,-1 1-3 0,21 25 3 0,-48-42-3 16,22 29 2-16,1-1-5 0,0 7 2 16,25 7-2-16,-35 0-7 0,35 0-10 0,0 0-22 15,-29 30-23-15,35 4-38 0,-6-34-40 0,5 60-80 16,-14-36-146-16,9-24-102 0,27 62 177 0</inkml:trace>
  <inkml:trace contextRef="#ctx0" brushRef="#br3" timeOffset="158506.9438">21519 16295 1509 0,'0'0'135'0,"0"0"-85"15,-29-14-22-15,29 14-8 0,-25-14-5 0,25 14-8 16,0 0-14-16,0 0-20 0,-12-25-31 0,12 25-55 16,0 0-80-16,53-7-183 0,-28 3-149 0,0-8 61 15,17 19 464-15</inkml:trace>
  <inkml:trace contextRef="#ctx0" brushRef="#br3" timeOffset="158881.9493">22211 15953 1577 0,'-30'-25'68'0,"30"25"-33"15,-28-19-5-15,28 19 3 0,0 0 0 0,-30-7-9 16,30 7-11-16,-29 11-6 0,29-11-3 0,-35 31-1 15,35-31-2-15,-41 51 7 0,20-15-1 0,-2 1 9 16,-2 8-6-16,-2 3 5 0,1-1-5 0,1 8 8 16,2-6-8-16,5-1 4 0,8-2-11 0,4-6-1 15,8-6-2-15,2-6 1 0,-4-28-2 16,26 42 2-16,-26-42-2 0,48 23 2 0,-20-18-1 16,4-3 2-16,-2-7-3 0,0-6-1 0,4-6 3 15,0-8-4-15,-1-3 5 0,1-2-4 16,-4-2 4-16,-3 0-5 0,-6-1 6 0,-5 5-3 15,-7-2 2-15,-6 2-1 0,-6 3 2 0,-6 0-3 16,9 25 3-16,-28-40-4 0,28 40 0 0,-41-28-3 16,41 28 0-16,-46-13-2 0,46 13-1 15,-41 2-4-15,41-2-9 0,-30 12-9 0,30-12-23 16,0 0-28-16,0 44-38 0,0-44-43 0,27 32-54 16,-27-32-76-16,26-5-192 0,15 17 51 0,-41-12 398 15</inkml:trace>
  <inkml:trace contextRef="#ctx0" brushRef="#br3" timeOffset="159116.3586">22572 15999 1254 0,'0'0'201'0,"-28"0"-103"16,28 0-24-16,-42 7-11 0,42-7-9 0,-34 21-16 16,34-21-5-16,-28 26-10 0,28-26-1 0,-22 39-8 15,22-39-1-15,-9 37-6 0,9-10 3 0,0-27-1 16,13 44 0-16,-13-44-6 0,33 38 2 15,-33-38-5-15,52 29 0 0,-20-21-2 0,1-2-5 16,5-6-2-16,-1-2-5 0,5-3-4 0,1-6-6 16,3 1-9-16,-2-12-23 0,9 10-27 15,-12-16-15-15,17 17-25 0,-17-26-53 0,26 21-190 16,-15-5-128-16,-19-12 68 0,13 21 426 0</inkml:trace>
  <inkml:trace contextRef="#ctx0" brushRef="#br3" timeOffset="159272.6141">22863 16096 1616 0,'-53'23'107'0,"17"14"-33"16,-1-7-24-16,14 0-4 0,4-4-17 0,8-1-7 15,11-25-13-15,0 37-2 0,0-37-6 0,21 26-1 16,-21-26-5-16,43 18-5 0,-11-13-15 0,-1-9-15 16,12 8-34-16,-11-16-43 15,21 24-92-15,-53-12-181 0,58-28-162 0,-17 26 39 16,-13-17 488-16</inkml:trace>
  <inkml:trace contextRef="#ctx0" brushRef="#br3" timeOffset="159678.8671">23812 16002 925 0,'0'0'356'16,"0"0"-219"-16,-49-24-41 0,49 24-15 0,-50 3-11 16,25 8-11-16,-10-4-15 0,3 7-5 0,-5-2-11 15,1 6 0-15,-1-4-8 0,3 5 3 0,2-3-6 16,8 0-1-16,24-16-8 0,-32 25-4 0,32-25-4 15,0 0-2-15,-5 31 1 0,5-31 0 0,0 0 0 16,30 23 0-16,-30-23-1 0,39 11 3 16,-15-9-1-16,3-2 3 0,3 0-4 0,-2 0 1 15,1 1-1-15,-29-1 0 0,42 4 1 16,-42-4 1-16,27 11-1 0,-27-11-1 0,0 0 1 16,0 0 1-16,12 33 0 0,-12-33 1 0,-12 35-12 15,12-35 2-15,-30 39-3 0,30-39-5 0,-48 37-3 16,20-21-6-16,-1 3-17 0,-1-8-9 15,30-11-33-15,-50 23-43 0,52 5-104 0,-27-21-262 16,25-7-23-16,0 0 202 0</inkml:trace>
  <inkml:trace contextRef="#ctx0" brushRef="#br3" timeOffset="160053.8418">23885 16117 1482 0,'-39'-2'92'0,"39"2"-55"0,0 0-21 0,0 0-4 16,0 0-8-16,0 0-4 0,0 0 3 0,28 12-2 15,-28-12 0-15,41 0 0 0,-13-3-2 0,4-1 0 16,2-3 0-16,1 2-2 0,1-2 0 0,-5 0-1 16,0 2 1-16,-7-1 1 0,-24 6 3 15,32-8 1-15,-32 8 13 0,0 0 10 0,0 0 10 16,0 0 2-16,9-30-5 0,-9 30-8 0,0 0-4 15,0 0-6-15,-30-32-3 0,30 32-2 16,-30-12-3-16,30 12-1 0,-39 0 2 0,39 0-1 16,-46 14 2-16,19 0 1 0,2 3-1 0,-3 1 5 15,-2 7-4-15,2 1 6 0,-4 2-3 16,3 4 6-16,-1-2-5 0,6 3 1 0,2-3-8 16,8-7-1-16,14-23-5 0,-5 39-1 0,5-39-1 15,21 25 0-15,-21-25-7 0,48 8-5 0,-11-8-17 16,4-7-18-16,10 4-44 0,-8-22-60 0,28 32-131 15,-29-24-310-15,8-1 45 0,-1 6 321 0</inkml:trace>
  <inkml:trace contextRef="#ctx0" brushRef="#br3" timeOffset="160491.3665">24464 16103 510 0,'0'0'140'0,"0"0"-20"0,0 0-10 16,19-28 3-16,-19 28-11 0,0 0-4 0,0 0-8 15,0 0-6-15,30-23-10 0,-30 23-8 0,0 0-6 16,0 0-1-16,0 0-8 0,-10-30-6 0,10 30-7 16,0 0-10-16,0 0-5 0,-34 3-5 0,34-3 0 15,-35 18 2-15,35-18 6 0,-53 30 0 16,24-13 6-16,-3 3-7 0,1 3 0 0,0 0-6 15,5 3-3-15,26-26-7 0,-39 44-7 16,39-44-2-16,-18 34 0 0,18-34 0 0,9 24 0 16,-9-24 0-16,34 20 0 0,-8-13 0 0,3-6-10 15,2 3-17-15,1-8-19 0,7 6-24 0,-12-11-40 16,17 20-66-16,-44-11-120 0,28-25-283 0,-28 25 38 16,27-12 350-16</inkml:trace>
  <inkml:trace contextRef="#ctx0" brushRef="#br3" timeOffset="161585.1097">14229 18102 1029 0,'0'0'104'0,"0"0"-45"0,-11-25-8 15,11 25 8-15,0 0 9 0,0 0 0 0,-28-21-6 16,28 21-13-16,-37-2-7 0,37 2-4 0,-57 14-4 16,25 0 0-16,-9 2-1 0,6 5 0 15,-4 1-7-15,4 7 3 0,1-2-10 0,4 6 3 16,2-1-11-16,5 2 2 0,5-1-9 0,4-1 3 16,8-6-7-16,6 2 3 0,0-28-3 0,22 43 1 15,-22-43-3-15,46 26 4 0,-14-24-3 0,8-4 2 16,8-12 1-16,9-7-3 0,5-7 6 0,3-13-5 15,3-6 8-15,-1-6-6 0,0-9 5 16,-5 0-9-16,-5-3 9 0,-4 2-10 16,-7 1 8-16,-3 8-2 0,-13 3 6 0,-7 8-4 15,-13 4 7-15,-4 6-5 0,-10 3 3 0,4 30-3 16,-16-39-2-16,16 39-2 0,0 0 1 0,-32-24-2 16,32 24 0-16,-25 14-1 0,25-14-1 0,-37 46 3 15,18-8-4-15,-2 10 4 0,1 8-6 0,1 4 5 16,4 5-9-16,5 2 10 0,4-2-15 15,3-7 2-15,10 1-20 0,4-12-6 0,10-1-29 16,-2-13-29-16,24 15-49 0,-43-48-86 0,83 35-275 16,-39-10-46-16,-5-18 226 0</inkml:trace>
  <inkml:trace contextRef="#ctx0" brushRef="#br3" timeOffset="161772.6883">15292 17954 1731 0,'0'0'58'16,"0"0"-36"-16,-27 2-10 0,27-2 0 0,0 0-2 15,28-4 0-15,-28 4-3 0,48-9-4 0,-20 6-2 16,3-4-4-16,2 3-5 0,4-3-8 16,1 2-11-16,-7-2-15 0,10 10-25 0,-16-10-28 15,19 23-67-15,-44-16-102 0,37-9-275 16,-37 9 37-16,0 0 362 0</inkml:trace>
  <inkml:trace contextRef="#ctx0" brushRef="#br3" timeOffset="161960.1634">15029 18429 1154 0,'0'0'369'0,"0"0"-287"15,27-31-28-15,1 24-5 0,4-13 0 0,16 3-16 16,7-10-10-16,7-1-13 0,5-2-4 0,6 0-8 15,1 2-6-15,-1-4-22 0,-1 11-24 16,-11-11-32-16,11 24-54 0,-31-33-112 0,14 18-295 16,0 7 24-16,-18-21 337 0</inkml:trace>
  <inkml:trace contextRef="#ctx0" brushRef="#br3" timeOffset="162100.7398">15642 17480 1824 0,'-42'2'52'16,"8"5"-33"-16,9 0-12 0,25-7-2 0,-26 11-3 16,26-11-3-16,0 0-14 0,-7 31-13 0,17-8-41 15,-10-23-47-15,34 49-113 0,-34-49-273 16,25 41-58-16,7-13 172 0</inkml:trace>
  <inkml:trace contextRef="#ctx0" brushRef="#br3" timeOffset="162272.637">15419 18632 1920 0,'0'0'70'0,"-41"5"-38"15,41-5-9-15,0 0-21 0,0 0-2 0,0 0 0 16,-16-33 0-16,16 33 0 0,16-35 0 0,-16 35-12 16,39-41-10-16,-10 25-49 0,1-9-1 0,12 20-86 15,-21-32-136-15,17 27-296 16,4-1-2-16,-1-10 357 0</inkml:trace>
  <inkml:trace contextRef="#ctx0" brushRef="#br3" timeOffset="162803.8929">17280 17545 820 0,'32'-7'134'15,"-32"7"-15"-15,0 0 10 0,-16-31-2 0,16 31-13 16,0 0-32-16,-26-2-24 0,1 0-16 0,25 2-8 16,-53 19-9-16,21-1 1 15,-9 0 1-15,2 13-10 0,-5 1 31 0,3 8-25 16,-3 3 20-16,5 4-9 0,-2 1-13 0,6 3 6 16,-2 0-8-16,8 2 2 0,3-2-8 0,8-2 3 15,6-5-10-15,6-3 3 0,5-6-9 0,6-7 3 16,7-3-3-16,-12-25 2 0,41 35-2 0,-13-23 1 15,4-5-1-15,4-5-2 0,1-5 3 16,0-6-1-16,0-3 2 0,-1-4 2 0,-4-7-3 16,-4-2 0-16,-5-3-1 0,-4-4-2 0,-6 1 4 15,-6-1-4-15,-7 2 4 0,-7 0-2 0,-4 5 0 16,-8-1 0-16,-6 5-3 0,-5 0-4 0,-4 7 1 16,-1 3-4-16,-1 7 2 0,3 6-1 15,1 5-2-15,2 0-1 0,30-7-8 0,-43 25-10 16,43-25-16-16,-19 25-25 0,19-25-46 15,0 0-59-15,35 56-114 0,-35-56-267 0,30 16 40 16,11 0 361-16</inkml:trace>
  <inkml:trace contextRef="#ctx0" brushRef="#br3" timeOffset="162960.2092">17613 17824 1707 0,'-24'1'46'0,"-3"1"-41"0,27-2-5 15,-34-2 1-15,34 2-3 0,0 0-10 0,0 0-17 16,0 0-17-16,0 0-19 0,0 0-22 16,27-10-27-16,12 19-69 0,-39-9-118 0,48-32-203 15,1 32 89-15,-24-30 415 0</inkml:trace>
  <inkml:trace contextRef="#ctx0" brushRef="#br3" timeOffset="163163.2733">18108 17575 1402 0,'-13'32'240'0,"-33"-18"-143"0,9 9-56 16,-9-6 27-16,10 10-15 0,1-6-13 0,7 4-2 16,28-25-13-16,-38 38-4 0,38-38-10 0,-10 30-2 15,10-30-7-15,23 27-2 16,2-17 0-16,10-1 0 0,11-7 0 0,11-4 0 16,10-3 0-16,9-4 0 0,6-3 0 0,1-2 0 15,0-2-14-15,-7-2-22 0,-1 6-5 0,-11-7-18 16,3 10-21-16,-21-19-57 0,16 31-130 0,-62-3-318 15,49-40-4-15,-49 40 351 0</inkml:trace>
  <inkml:trace contextRef="#ctx0" brushRef="#br3" timeOffset="163319.5492">18304 17595 1763 0,'-26'28'71'0,"-3"0"-25"0,12 4-36 0,6-2 24 15,9 7-16-15,4-4-12 0,5 0-1 16,2 1-7-16,3-6-3 0,8 2-16 0,-20-30-13 15,40 49-36-15,-40-49-59 0,54 51-147 16,-54-51-184-16,24 27-115 0,3-1 195 0</inkml:trace>
  <inkml:trace contextRef="#ctx0" brushRef="#br3" timeOffset="163944.5373">19149 17820 786 0,'32'-12'250'16,"-32"12"-54"-16,0 0-30 0,0 0-44 0,-25 14-32 15,25-14-27-15,-41 28-11 0,15-14-13 0,26-14-1 16,-53 46-9-16,28-23 1 0,-4 1-9 0,5 5 1 16,-1-7-7-16,5 8-1 0,1-3-7 15,19-27 0-15,-25 40-6 0,25-40 0 0,0 0-1 16,-3 25 0-16,3-25-1 0,0 0 2 16,31 2-2-16,-31-2 0 0,38-18-1 0,-14-1-1 15,5-4 1-15,3-7-3 0,-2 0 1 0,2 0-4 16,-2 0 6-16,-2 0-6 0,-3 0 7 0,-6 2-3 15,-3 3 4-15,-3 1-1 0,-13 24 2 0,12-43-1 16,-12 43 1-16,7-31-2 0,-7 31 1 0,0 0 1 16,0-28 1-16,0 28-2 0,0 0 2 0,0 0-1 15,0 0 0-15,0 0 1 0,0 0-2 16,0 0 1-16,-7 28-2 0,7-28 2 0,-3 31-2 16,3-31 1-16,0 30 0 0,0-30 0 15,8 27 0-15,-8-27 0 0,0 0-1 0,27 28 1 16,-27-28 0-16,25 14 3 0,-25-14 3 0,33 5 0 15,-8-10 0-15,4-2 0 0,2-4-1 0,5-4-3 16,1-5 1-16,2 1-4 0,0-2 2 0,-2 0-4 16,2 1 4-16,0-1 3 0,0 0 1 15,2 2 0-15,-2-3-14 0,-4 8 6 0,-5 4-9 16,-30 10 8-16,37-9 0 0,-37 9-3 0,0 0 10 16,0 0-11-16,0 35 14 0,-12-10-8 0,-7 7-1 15,-4 1 5-15,-4 6-6 0,-1 3 7 0,-1-1-9 16,-1 1 4-16,5 0-12 0,1-5-5 0,4 2-15 15,1-11-9-15,10 7-35 16,9-35-36-16,-2 48-99 0,2-48-180 0,0 0-147 16,0 0 74-16,35 0 466 0</inkml:trace>
  <inkml:trace contextRef="#ctx0" brushRef="#br3" timeOffset="165460.6135">20902 17725 840 0,'0'0'80'0,"0"0"-10"15,-12-37 18-15,12 37 4 0,0 0-3 0,0 0-21 16,-30-16-24-16,30 16-14 0,-30 0-10 16,30 0 1-16,-39 12 5 0,39-12 9 0,-46 20 6 15,46-20 4-15,-52 28-3 0,52-28-1 0,-49 35-12 16,49-35 0-16,-41 41-10 0,41-41-1 0,-32 45-6 15,21-20 0-15,11-25-7 0,-12 46 1 0,12-46-6 16,5 44 3-16,-5-44-6 0,20 40 4 0,-20-40-3 16,32 36 4-16,-32-36-3 0,44 26 1 15,-16-22-1-15,4-3-1 0,2-2 0 16,1-10-2-16,1-1-2 0,-3-6-3 0,1-7 4 16,-4 3-1-16,-2-5 4 0,-3-3-1 0,-4-2 3 15,-3-1-5-15,-4-2 7 0,-3-2-5 0,-4 3 7 16,-5 3-6-16,-4 1 4 0,-3 2-4 0,5 28-14 15,-21-44 33-15,21 44-32 0,-25-34 34 0,25 34-14 16,0 0 2-16,-29-23 1 0,29 23 1 16,0 0-4-16,0 0-2 0,0 0-3 0,0 0-2 15,0 0 0-15,4 39-13 0,-4-39 31 0,18 30-28 16,-18-30 29-16,28 24-14 0,-28-24 1 16,32 20-1-16,-32-20 2 0,44 12 2 0,-17-10 1 15,5-4 1-15,1-3 0 0,4-2 1 0,-1-2-3 16,-1 0 0-16,1-3-18 0,-3 1 13 0,-4 1-13 15,-5-1 27-15,-24 11-12 0,29-10 14 16,-29 10-11-16,0 0 2 0,0 0 6 0,0 0-2 16,0 0 3-16,0 0-4 0,0 0-4 0,0 0-13 15,0 0 6-15,-13 24-14 0,13-24 25 0,-28 41-11 16,12-15 11-16,-2 2-9 0,1 4-5 0,-1 0 5 16,2 0-4-16,4 1 5 0,3-1-4 0,2-4 4 15,3-5-5-15,4-23 0 0,11 40-1 0,-11-40 0 16,30 21 2-16,-30-21 0 15,48 0 0-15,-18-5 2 0,3-7-1 0,1-8 4 16,3-4 0-16,1-4-3 0,-1-4 5 0,2-2-6 16,1 1 5-16,-4-1-6 0,-3 3 2 0,-6 3-3 15,-6 1 3-15,-21 27-2 0,29-40-10 0,-29 40 11 16,0 0-11-16,12-25 17 0,-12 25 2 0,0 0 0 16,0 0 2-16,0 0-7 0,0 0 5 15,-32 44-9-15,14-16 0 0,-1 6 0 0,-1-1 0 16,3 1 0-16,1-3 0 0,2 1 0 0,5-4 0 15,9-28-3-15,-6 39-14 0,6-39-11 0,0 0-14 16,32 23-10-16,-5-21-16 0,-27-2-28 0,65-23-30 16,-38-18-82-16,42 17-237 0,-14-12-83 15,-4-15 95-15</inkml:trace>
  <inkml:trace contextRef="#ctx0" brushRef="#br3" timeOffset="165648.2023">22477 16992 1561 0,'-30'30'125'0,"0"-10"-67"16,6 11-15-16,-6 6-12 0,6 9-3 0,-3 5-15 16,0 4 1-16,1 8-11 0,-1 0 4 0,1 6-12 15,-3 2-7-15,5-3 21 0,1 1-22 16,3-7 20-16,4-4-16 0,6-2-30 16,-1-14-21-16,14 6-31 0,-3-48-39 0,9 63-97 15,-9-63-193-15,0 0-108 0,4 43 164 0</inkml:trace>
  <inkml:trace contextRef="#ctx0" brushRef="#br3" timeOffset="165820.0158">22147 17387 1460 0,'0'0'262'0,"-30"9"-152"0,30-9-42 16,0 0-20-16,-28 17-13 0,28-17-15 0,0 0-7 15,0 32-6-15,0-32-2 0,25 23-2 0,-25-23-3 16,53 17 0-16,-16-13-4 0,11-4-11 15,7-4-14-15,8 4-24 0,-2-12-23 16,15 17-63-16,-23-28-104 0,34 23-282 0,-22 4-57 16,-1-4 218-16</inkml:trace>
  <inkml:trace contextRef="#ctx0" brushRef="#br3" timeOffset="165976.3199">23097 17802 1920 0,'0'0'127'16,"-27"9"-127"-16,27-9 0 0,-35 2 0 15,35-2 0-15,0 0 0 0,0 0 0 16,0 0 0-16,0 0 0 0,0 0 0 0,0 0 0 0,19-25-15 16,-19 25-75-16,0 0-83 0,7-24-251 15,-7 24-215-15,0 0 53 0,0 0 467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1:00:22.31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9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8T01:02:25.425"/>
    </inkml:context>
  </inkml:definitions>
  <inkml:trace contextRef="#ctx0" brushRef="#br0">24761 15060 335 0,'0'0'67'16,"-30"-23"-72"-16,30 23-27 0,0 0-27 0,0 0-9 15,-23-33-3-15,23 33 26 0,0 0 19 0,0 0 19 16,0 0 7-16,-19-28-10 0,19 28 10 0,0 0-10 16,0 0 9-16,-6-25 2 0,6 25-2 0,0 0 1 15,0 0 2-15,0 0 1 0,0 0-2 16,-5-26 1-16,5 26-3 0,0 0-14 0,0 0-27 16,0 0 25-16,0 0 17 0</inkml:trace>
  <inkml:trace contextRef="#ctx0" brushRef="#br0" timeOffset="1078.7911">24852 15050 624 0,'0'0'187'0,"-32"5"-151"0,32-5-24 16,0 0-8-16,-32 10-1 0,32-10 0 0,0 0 2 16,-28 2 1-16,28-2-2 0,0 0 0 0,-32-2-4 15,32 2-2-15,-29-5 1 0,29 5-6 0,-35-9-3 16,35 9-1-16,-50-8-2 0,20 2 7 15,-3 5 3-15,-5-1 6 0,-4 2 7 0,-2 0 6 16,-9-2 10-16,-2 4 4 0,-6-2 4 0,-1 5-2 16,-3-3 0-16,-4 5-5 0,-4-4-4 0,-3 4-5 15,-4 0-6-15,1 0-3 0,-6 1-2 0,1-1-1 16,-2 1-2-16,1-2 1 0,-4 1-1 0,-3-2-2 16,0-1 0-16,-2 1-1 0,-3-2-2 15,1-3 3-15,-1 2-3 0,3-2 0 16,-4-2 2-16,3 2-4 0,-5-1 3 0,-4 1-1 15,1-2-3-15,-5-2-1 0,2 1-2 0,0-1-2 16,-4 1 0-16,0-1 0 0,0 2 1 0,-7 1 2 16,0-1 0-16,-5 0 0 0,-2-1-1 0,0-1 1 15,0 1 0-15,-1-1 0 0,1 1 2 0,-9-1-2 16,5 0 0-16,-3 1 1 0,0-2 4 16,5 1 3-16,-1-1 4 0,1 0 3 0,-1 1 0 15,-4 1-5-15,3-3-1 0,-3 1-5 0,2 0-4 16,3 1 2-16,-5 1-3 0,0 1 2 0,0-2-5 15,-7 4-5-15,1 0-5 0,3-3-2 0,-1 3-2 16,1 0 2-16,-3 0 0 0,-5 0 4 0,3 0 3 16,0-4 7-16,-1 4 5 0,4-3 2 15,0 3 6-15,-2-4 0 0,-1 3 5 16,3-1 8-16,-4-4 8 0,4 6 2 0,-2-5 4 16,1 2-6-16,1-3-5 0,-4 3-3 0,-3-1-5 15,3 1-5-15,-2-1-4 0,2 3-5 0,-3-3 0 16,-6 2 0-16,2 2-2 0,2 0-5 0,-2 2-11 15,0-2-10-15,0 7-12 0,-9-3 5 0,3 3-2 16,-1-2 10-16,2 2 5 0,-2 0 5 16,0 2 6-16,-9-2 8 0,0 0 5 0,7 2 7 15,-3-2 9-15,3 0 6 0,-5-2 13 0,0 4 5 16,-2-7 3-16,12 3-4 0,-3-5-6 0,5 3-10 16,-3-4-2-16,-2 2-12 0,-2-4-2 15,7 3-3-15,-1-2-5 0,3 2 4 0,0-2-3 16,-7 2-8-16,1 2-7 0,3-4-5 0,1 4-8 15,-3-2 4-15,-1 4-2 0,-4-6-1 16,1 5 0-16,2-1 2 0,0 0 4 0,-2 1 8 16,4 1 3-16,-8 0 2 0,3 3 1 0,4-4 2 15,-1 4 3-15,2-2 5 0,1-1 9 0,-5 3 8 16,4-5 4-16,7 5 2 0,-4-5-3 0,6 3-3 16,-1-2 0-16,-1 1-1 0,0-2 3 0,5-1 0 15,-2-2-2-15,6 1-2 0,-1-2-7 16,-1 2-6-16,2-2 0 0,-2 2-3 15,3 2 0-15,4 0 2 0,-2 1-4 0,0 2-3 16,2 1-5-16,-5 1-9 0,1 0-1 0,3 2 0 16,2 1 3-16,1 1 7 0,-2-1 1 0,0 1 6 15,2-1 1-15,-2 1 0 0,3 3 1 0,4-2 4 16,-2-1 6-16,6 0 10 0,-2-3 3 0,1 1 6 16,-1-2-7-16,9 0 0 0,-4-3-6 15,11-2-2-15,-4-2-2 0,3-2-4 0,-1-5-2 16,4 3-7-16,-2-3 1 0,3 4-4 0,2-8 0 15,2 2-7-15,3 2-8 0,-5-5-16 0,7 8-19 16,-10-8-20-16,12 12-16 0,-14-10 0 0,10 13-48 16,-9-3-108-16,-10-14-120 0,32 28 176 15</inkml:trace>
  <inkml:trace contextRef="#ctx0" brushRef="#br0" timeOffset="3656.9927">21563 12425 295 0,'0'0'43'0,"0"0"-42"0,0 0-2 16,0 0 1-16,0 0 11 0,0 0 19 0,0 0 19 16,0 0 12-16,0 0 6 0,0 0-12 15,0 0-3-15,0 0-4 0,0 0 1 0,0 0 1 16,0 0 3-16,0 0-4 0,0 0-3 0,0 0-8 15,0 0-10-15,0 0-10 0,0 0-10 0,0 0-2 16,0 0 7-16,0 0 6 0,0 0 2 0,26 9 0 16,-26-9-10-16,0 0-3 0,0 0-3 0,25 28 0 15,-25-28-2-15,14 25 0 0,-14-25 0 16,15 32 2-16,-15-32-2 0,14 40 3 0,-7-15-4 16,0 0 6-16,-7-25-2 0,16 51 3 15,-16-51 0-15,18 45 8 0,-18-45 0 0,19 44 5 16,-19-44-8-16,21 43-4 0,-21-43-8 0,29 37 2 15,-29-37-3-15,31 35 3 0,-31-35-3 0,38 33 0 16,-38-33-2-16,42 36 2 0,-17-17-3 0,-25-19 4 16,44 37 15-16,-44-37-16 0,46 42 15 15,-46-42-13-15,46 50-5 0,-23-22-14 0,-1-2 15 16,1 2-16-16,-4 1 16 0,1 0 5 0,-1 1-6 16,-1 2 5-16,1-2-4 0,-1 2 4 0,1-2-4 15,1 0 5-15,1 0-6 0,-1-2 7 0,1-2-3 16,2 1 5-16,-4-3-1 0,6 1 4 0,-25-25-1 15,46 46 6-15,-46-46-8 0,48 40 2 16,-23-19-7-16,0 0 1 0,0 2-4 16,1-2 5-16,-1 4-5 0,0 2 3 0,-1-3-4 15,1 3 3-15,-2-1-4 0,0-1 6 0,2-1 13 16,-2 3-13-16,2-3 14 0,-2 1-34 0,0 2 16 16,0-3-16-16,-2 1 15 0,0-1 5 0,1 1-5 15,-22-25 5-15,44 46-4 0,-44-46 4 0,44 44-4 16,-44-44 4-16,41 39-2 0,-41-39 4 15,39 35-2-15,-39-35 4 0,35 33-4 0,-35-33 2 16,34 39-4-16,-34-39 1 0,34 39-3 0,-34-39 3 16,30 37-3-16,-30-37 3 0,28 39-3 0,-28-39 2 15,28 37-3-15,-28-37 3 0,25 33-3 16,-25-33 3-16,23 35-2 0,-23-35 2 0,23 34-3 16,-23-34 3-16,22 33-3 0,-22-33 1 0,26 32-4 15,-26-32-3-15,28 28-29 0,-28-28-40 16,31 21-99-16,-31-21-304 0,0 0 41 0,35 2 237 15</inkml:trace>
  <inkml:trace contextRef="#ctx0" brushRef="#br0" timeOffset="5800.0702">23291 14537 471 0,'0'0'103'0,"0"0"-44"16,22-25-1-16,-22 25 5 0,0 0 9 0,17-28 6 15,-17 28-2-15,0 0-8 0,29-19-11 0,-29 19-16 16,0 0-15-16,0 0-10 0,25-28-9 15,-25 28-5-15,0 0-1 0,0 0 1 0,0 0 3 16,0 0 7-16,0 0 6 0,0 0 6 0,0 0 1 16,0 0-4-16,10 26-5 0,-10-26-9 0,0 0-1 15,2 28-1-15,-2-28 2 0,0 0 0 0,7 32 3 16,-7-32-1-16,0 0 2 0,14 30-3 0,-14-30 1 16,0 0-3-16,23 28-1 0,-23-28-2 0,0 0 0 15,32 28-2-15,-32-28 1 0,25 16-2 16,-25-16 2-16,0 0-2 0,34 23 2 0,-34-23-1 15,0 0 1-15,30 14 0 0,-30-14-1 16,0 0 1-16,28 7-1 0,-28-7 1 0,0 0 1 16,25 7-1-16,-25-7 3 0,0 0-1 0,26 7 2 15,-26-7-1-15,0 0-1 0,0 0-2 0,29 9 0 16,-29-9-1-16,0 0 1 0,0 0-2 16,0 0 2-16,26 16-2 0,-26-16-1 0,0 0 2 15,0 0-2-15,27 16 0 0,-27-16 2 0,0 0-2 16,0 0 1-16,32 5 0 0,-32-5 0 0,0 0 3 15,39-7 4-15,-39 7 3 0,33-14-1 0,-33 14 0 16,43-21-6-16,-43 21-1 0,48-28-2 0,-24 14 2 16,3-2-3-16,-2 5 3 0,-25 11-3 0,46-23 2 15,-46 23-1-15,42-17 0 0,-42 17-1 16,37-11 2-16,-37 11-1 0,29-11 0 16,-29 11 0-16,0 0 1 0,32-8-1 0,-32 8 0 15,0 0 0-15,0 0 0 0,0 0 1 0,0 0-1 16,25-7-1-16,-25 7 1 0,0 0 0 0,0 0 2 15,0 0-2-15,0 0 1 0,0 0 0 0,17-30-1 16,-17 30 0-16,0 0 1 0,14-34-2 0,-14 34 3 16,16-24-1-16,-16 24 0 0,14-25-2 15,-14 25 1-15,13-27-1 0,-13 27 2 0,0 0 0 16,18-31 0-16,-18 31-1 0,0 0 1 0,12-28-1 16,-12 28 0-16,0 0 0 0,9-30 2 0,-9 30-3 15,0 0 2-15,2-34-1 0,-2 34 3 0,0 0-3 16,-2-33 2-16,2 33-3 0,0 0 1 0,-7-36 0 15,7 36 1-15,-7-28-2 16,7 28 4-16,-13-26-4 0,13 26 2 0,-9-27-2 16,9 27 3-16,-10-26-3 0,10 26 3 0,-11-25-2 15,11 25 0-15,0 0 2 0,-16-33 4 0,16 33 0 16,0 0 5-16,-14-26-1 0,14 26-1 0,0 0-2 16,-19-25 0-16,19 25-2 0,0 0 0 0,0 0 14 15,-29-27-17-15,29 27 16 0,0 0-37 0,-32-17 19 16,32 17-18-16,0 0 18 0,-32-18 1 15,32 18 0-15,-24-14-2 0,24 14 0 0,0 0 2 16,-36-23-1-16,36 23 2 0,0 0-2 0,-32-30 1 16,32 30-3-16,-16-24 3 0,16 24-1 0,-14-25 1 15,14 25-1-15,-14-25 3 0,14 25-2 16,0 0 3-16,-19-31-4 0,19 31 2 0,0 0-1 16,-23-29 1-16,23 29-1 0,0 0 3 0,-27-22-3 15,27 22 1-15,0 0 0 0,-25-22-2 16,25 22 0-16,0 0 1 0,-26-19 0 0,26 19 1 15,0 0-1-15,-25-16 0 0,25 16-2 0,0 0 2 16,-23-26-2-16,23 26 2 0,0 0-2 0,-21-28 2 16,21 28-2-16,0 0 2 0,-20-36-2 0,20 36 2 15,-16-30-2-15,16 30 3 0,-16-28-3 0,16 28 1 16,-16-26-1-16,16 26 3 0,-19-30-4 16,19 30 4-16,-20-30-2 0,20 30 2 15,-23-30-3-15,23 30 2 0,-24-28-2 0,24 28 2 16,-29-27-2-16,29 27 2 0,-33-26-3 0,33 26 4 15,-32-26-3-15,32 26 2 0,-32-27-2 0,32 27 1 16,-36-23-1-16,36 23 2 0,-35-30-2 0,35 30 2 16,-32-30-3-16,32 30 4 0,-26-35-3 0,26 35 2 15,-27-35-2-15,27 35 1 0,-30-37 18 16,30 37-34-16,-29-35 34 0,29 35-32 0,-28-37 13 16,28 37 3-16,-28-35-3 0,28 35 2 0,-30-32-2 15,30 32 2-15,-37-30-3 0,37 30 3 0,-38-28-2 16,38 28 2-16,-39-27-1 0,39 27 1 0,-39-24-1 15,39 24 1-15,-42-25-2 0,42 25 2 16,-48-23-3-16,48 23 3 0,-42-23-1 0,42 23 1 16,-43-24-2-16,43 24 2 0,-42-27-2 15,42 27 3-15,-39-28-2 0,39 28 2 0,-38-32-3 16,38 32 2-16,-31-39-3 0,31 39 4 0,-34-35-3 16,34 35 2-16,-34-33-2 0,34 33 2 0,-33-34-2 15,33 34 2-15,-32-35-2 0,32 35 2 0,-34-33-3 16,34 33 2-16,-37-34-1 0,37 34 2 0,-39-33-2 15,39 33 2-15,-39-34-4 0,39 34 4 16,-43-28-3-16,43 28 2 0,-42-28 0 0,42 28-1 16,-46-25 0-16,46 25 2 0,-43-23-2 0,43 23 2 15,-39-23-2-15,39 23 2 0,-35-19-3 0,35 19 3 16,-30-23-2-16,30 23 2 0,0 0 20 16,-30-26-37-16,30 26 38 0,0 0-38 0,0 0 16 15,0 0-1-15,0 0 0 0,-23-25 1 0,23 25 0 16,0 0 1-16,0 0-1 0,0 0 0 15,0 0 0-15,0 0 0 0,0 0-1 0,0 0-2 16,0 0 0-16,0 0-3 0,-25-10 1 0,25 10 1 16,0 0 2-16,0 0 2 0,-32 1 0 0,32-1 0 15,0 0 0-15,0 0 1 0,-28 2-1 0,28-2 1 16,0 0-1-16,0 0-1 0,0 0 1 0,0 0 0 16,0 0-1-16,0 0 1 0,-25-14 0 15,25 14 0-15,0 0-2 0,0 0 3 16,0 0-1-16,0 0 0 0,-16-26 0 0,16 26 0 15,0 0-1-15,0 0 2 0,0 0-1 0,-16-25 0 16,16 25 0-16,0 0 0 0,0 0-1 0,0 0 1 16,0 0-2-16,0 0 0 0,0 0 1 0,0 0-1 15,0 0 1-15,0 0-1 0,0 0 1 0,0 0-1 16,0 0 1-16,0 0 2 0,0 0-2 16,0 0 1-16,0 0-1 0,25-25 0 0,-25 25 0 15,0 0 1-15,0 0-1 0,0 0 1 0,0 0 0 16,0 0 1-16,25-10-1 0,-25 10 0 0,0 0 0 15,0 0 0-15,0 0 0 0,0 0 2 0,0 0 1 16,0 0 0-16,0 0 0 0,0 0-2 16,0 0-2-16,0 0-1 0,0 0 0 0,-38 7-2 15,38-7 4-15,-40 31-4 0,11-6 3 16,-4 7 13-16,-4 3-31 0,-2 2 32 0,-4 5-29 16,1-1 14-16,-3-3 6 0,5 1-6 0,2-4 6 15,6-5-7-15,6-7 6 0,26-23-5 0,-30 25-1 16,30-25-15-16,0 0-20 0,0 0-43 0,0 0-59 15,37-12-183-15,-10-2-158 0,-3-18 21 0,17 12 402 16</inkml:trace>
  <inkml:trace contextRef="#ctx0" brushRef="#br0" timeOffset="7862.5865">22749 14014 386 0,'0'0'69'0,"-24"-7"-32"15,24 7 4-15,0 0 6 0,0 0 9 0,0 0 4 16,0 0-1-16,0 0-4 0,0 0-8 0,0 0-12 15,0 0-11-15,0 0-14 0,0 0-9 0,0 0 9 16,0 0 15-16,0 0 11 16,0 0 11-16,0 0 0 0,0 0-8 0,35 5-8 15,-35-5-3-15,39 2-8 0,-39-2-21 0,46-2 13 16,-18 2-4-16,3-2-2 0,0 1 15 0,3-1-17 16,1 2 0-16,3-2 2 0,1 0-2 0,0 1 0 15,1-1-2-15,-1 0-1 0,4 2-1 0,-4 0-1 16,0 0 1-16,-2 0 0 0,0-2 1 0,0 2-1 15,-1-1 0-15,-3-1 1 0,3-2-2 16,-3-1 2-16,1 0-3 0,2-2 3 0,-3-4-1 16,-1 4 0-16,0-2 1 0,-4 2-2 0,-1 0-6 15,-2 4-18-15,-25 3-23 0,39 0-47 16,-39 0-63-16,0 0-183 0,30 14-61 0,-30-14 198 16</inkml:trace>
  <inkml:trace contextRef="#ctx0" brushRef="#br0" timeOffset="8362.5912">23821 13986 448 0,'0'0'74'0,"0"0"-8"0,0 0 3 15,-12-25 6-15,12 25 3 0,0 0 4 0,0 0-4 16,0 0-3-16,0 0-8 0,0 0-13 0,-27-24-9 15,27 24-9-15,0 0-3 0,0 0-6 0,0 0-23 16,0 0 17-16,0 0-24 0,0 0 17 16,0 0 2-16,0 0 2 0,0 0 3 0,0 0 4 15,0 0 1-15,30-4 0 0,-30 4 15 16,25 18-24-16,-25-18 13 0,34 35-40 0,-13-5 10 16,2 3-14-16,2 8 11 0,-1 5 7 0,-4-1-9 15,1 8 9-15,-1 0-10 0,-3 2 8 0,1-1-10 16,-2-1 8-16,0-2-9 0,-4-5 9 0,2-4-7 15,-5-7-19-15,9 4-15 0,-6-9 7 0,6 5-6 16,-4-7 33-16,6 4-23 0,-20-32-16 16,32 55 15-16,-32-55-17 0,26 44 20 0,-26-44-16 15,27 46-120-15,-27-46-9 0,16 44 29 0,-16-44 17 16,5 31 73-16,-5-31-96 0,0 0-114 16,7 32 205-16</inkml:trace>
  <inkml:trace contextRef="#ctx0" brushRef="#br0" timeOffset="8800.1192">24092 14822 686 0,'0'0'99'0,"-35"-5"-18"0,35 5-15 15,-39-10 20-15,12-3-21 0,27 13 6 0,-46-14-12 16,46 14-7-16,-53-14-8 0,24 11-6 0,-8-6-4 15,4 5-4-15,-12-1 0 0,10 5-5 0,-9-2-4 16,3 7-2-16,-3-1-2 0,-2 5-1 16,-6 0-5-16,3 1 1 0,-6 2-9 0,-2 1-1 15,-1 1-3-15,-4 2 2 0,5-2 19 0,-1-4-17 16,4 3 18-16,-1-6-20 0,8 0-1 16,2-2-16-16,3-5 17 0,10 0-5 0,2-3-8 15,5-8 6-15,25 11-45 0,-35-25 19 0,35 25-32 16,-22-35-10-16,22 35-34 0,2-40-55 0,-2 40-79 15,41-27-192-15,-34-8 67 0,23 28 328 0</inkml:trace>
  <inkml:trace contextRef="#ctx0" brushRef="#br0" timeOffset="9143.8511">22950 13931 795 0,'0'0'233'0,"0"0"-199"0,0 0-32 15,0 0-2-15,0 0 9 0,-15 39 14 16,15-39 12-16,-28 53-8 0,0-21 10 0,1 8-17 16,-14 8 2-16,2 11 11 0,-12 3 2 0,5 10 20 15,-12-7-5-15,8 11 7 0,-5-14-24 0,11-1-6 16,3-11-21-16,9-6 2 0,9-11-14 0,9-8-11 16,14-25-38-16,0 25-37 0,27-8-75 0,-27-17-209 15,40-19-65-15,6 17 55 0</inkml:trace>
  <inkml:trace contextRef="#ctx0" brushRef="#br0" timeOffset="9706.4827">22758 14759 566 0,'20'-25'145'0,"-20"25"-126"0,0 0-14 16,0 0-1-16,-9-26 13 0,9 26 14 15,0 0 18-15,0 0 14 0,-30-18-2 0,30 18-1 16,0 0-8-16,-36-10 1 0,36 10 2 0,-37-4 7 16,9-1-3-16,28 5-5 0,-50 9-7 0,50-9-4 15,-55 19-7-15,31-3 0 0,-5-4-6 16,29-12-2-16,-44 36-4 0,44-36 0 0,-39 40-8 15,39-40 0-15,-27 39-6 0,27-39-17 0,-12 42 32 16,12-42-35-16,4 42 32 0,-4-42-17 16,14 43-6-16,-14-43 6 0,32 31-6 0,-32-31 3 15,44 25-3-15,-18-16 2 0,3-6 3 0,4-3 0 16,1-3 4-16,3-4-2 0,1-6 1 0,-1-4-2 16,0-4 0-16,-2-4-4 0,1-3-19 0,-3 0 31 15,-4-4-29-15,-1 2 29 0,-8 4-9 0,-8-1-6 16,-12 27 5-16,5-40-8 0,-5 40-7 0,-23-29-15 15,23 29-18-15,-49-12-13 0,24 17-29 16,-16-8-26-16,41 3-15 0,-65 10-41 0,65-10-70 16,-54 43-174-16,23-42 42 0,23 24 297 15</inkml:trace>
  <inkml:trace contextRef="#ctx0" brushRef="#br0" timeOffset="10347.16">24216 14699 901 0,'0'0'94'0,"0"0"-16"0,-37-32-12 0,37 32-3 16,-30-3-7-16,30 3-7 0,-32 3-10 0,32-3-6 15,-36 11-4-15,36-11-1 0,-40 23-4 0,40-23 4 16,-43 37-3-16,25-11 6 0,18-26-3 0,-40 55 3 15,20-29 14-15,8 6-37 0,-1-6 30 0,8-1-36 16,5-25 9-16,0 46 1 0,0-46-6 16,20 33 2-16,-20-33-1 0,40 29 1 15,-11-19 0-15,6-3 4 0,2-3-3 0,6-4 0 16,1-7-5-16,4-4-5 0,0-7 2 0,1-3-2 16,1-5 3-16,-4-4-4 0,-4-5-14 0,-4 1 29 15,-10-1-28-15,-5 2 28 0,-9 3-13 0,-5 3-5 16,-9 3 2-16,-7-1-7 0,7 25 0 0,-34-41-11 15,34 41-3-15,-51-35-4 0,21 25-2 16,-9-1 4-16,3 7 4 0,-4 1 2 0,2 5 1 16,-1-2-1-16,8 7-8 0,-3-5-11 0,34-2-33 15,-41 10-48-15,41-10-109 0,-3 34-249 0,3-34 48 16,14 24 281-16</inkml:trace>
  <inkml:trace contextRef="#ctx0" brushRef="#br0" timeOffset="14711.6106">23437 13667 452 0,'0'0'165'0,"0"0"-102"0,0 0-34 15,0 0-9-15,0 0-4 0,0 0-4 0,0 0-3 16,0 0-4-16,0 0-1 0,0 0-1 0,0 0-3 16,0 0-2-16,0 0 0 0,0 0 1 0,0 0 0 15,0 0 1-15,0 0 0 0,0 0 0 0,0 0-1 16,0 0 0-16,0 0 0 0,0 0 1 15,0 0 0-15,-15-25 0 0,15 25-1 0,0 0 1 16,0 0-1-16,0 0-1 0,0 0 0 0,0 0 0 16,0 0 2-16,0 0 0 0,0 0 2 0,0 0 0 15,0 0 0-15,0 0 3 0,0 0 7 0,0 0 8 16,0 0 5-16,0 0 2 0,0 0-7 0,0 0-7 16,0 0-5-16,0 0-1 0,0 0 0 0,0 0-3 15,0 0-2-15,-12-30-2 16,12 30 0-16,0 0-1 0,-3-26 2 0,3 26-1 15,0 0 1-15,0 0 0 0,0 0 1 0,-20-28-1 16,20 28 1-16,0 0 0 0,0 0 7 0,-27-25 4 16,27 25 7-16,0 0 5 0,-24-16 2 0,24 16-2 15,0 0 3-15,-29-17-2 0,29 17-6 0,0 0-6 16,-24-23-5-16,24 23-7 0,0 0 3 0,-18-37-3 16,18 37 3-16,-9-32 1 0,9 32 5 15,-9-37-5-15,9 37 2 0,-9-44-7 0,9 44 9 16,-9-37 3-16,9 37 7 0,-7-35-3 0,7 35-3 15,-12-35-8-15,12 35-2 0,-20-37-5 0,20 37 2 16,-23-28-1-16,23 28 1 0,-28-23-1 0,28 23 0 16,-32-23-2-16,32 23 3 0,-35-18 18 0,35 18-18 15,-39-21 19-15,39 21-18 16,-43-21-1-16,43 21 1 0,-40-21-1 0,40 21-16 16,-39-25 16-16,39 25-14 0,-39-26 18 0,39 26 3 15,-36-30 1-15,36 30 0 0,-32-30-4 0,32 30 1 16,-30-34-6-16,30 34 3 0,-32-30-4 0,32 30 2 15,-30-28-2-15,30 28 3 0,-30-26-3 0,30 26 2 16,-32-25-2-16,32 25 1 0,-33-25 0 0,33 25 1 16,-34-19-2-16,34 19 3 0,-35-21-4 15,35 21 3-15,-34-25-3 0,34 25 3 0,-34-28-1 16,34 28 1-16,-32-30-1 0,32 30 1 0,-31-33-2 16,31 33 2-16,-32-34-3 0,32 34 4 15,-32-37-3-15,32 37 2 0,-34-30-1 0,34 30 2 16,-32-31-3-16,32 31 3 0,-32-34-5 0,32 34 4 15,-35-32-3-15,35 32 3 0,-32-29-2 0,32 29 2 16,-35-29-3-16,35 29 2 0,-38-31-2 16,38 31 2-16,-37-27-2 0,37 27 2 0,-40-30-1 15,40 30 2-15,-41-30-3 0,41 30 3 0,-45-37 18 16,45 37-19-16,-40-38 21 0,40 38-20 0,-39-39-3 16,39 39-12-16,-41-44 11 0,41 44-10 0,-37-42 11 15,37 42 4-15,-36-41-3 0,36 41 3 0,-35-42-5 16,35 42 5-16,-37-43-4 0,37 43 4 15,-37-42-4-15,37 42 4 0,-38-39-3 0,38 39 2 16,-37-37-3-16,37 37 3 0,-39-36-2 16,39 36 2-16,-39-39-2 0,39 39 2 0,-40-39-3 15,40 39 4-15,-41-44-4 0,41 44 3 0,-39-44-3 16,39 44 3-16,-37-46-3 0,37 46 3 0,-36-47-3 16,36 47 5-16,-33-44-3 0,17 19 5 0,0 0-3 15,0 1 6-15,16 24-4 0,-32-48 3 16,32 48-6-16,-35-44 3 0,35 44 13 0,-38-40-14 15,38 40 13-15,-40-37-34 0,40 37 16 0,-45-34-17 16,45 34 18-16,-48-33 3 0,48 33-4 0,-47-34 3 16,47 34-3-16,-46-35 5 0,46 35-5 0,-46-39 5 15,46 39-4-15,-48-39 1 0,48 39-1 16,-46-40 2-16,21 19-2 0,25 21 3 0,-43-44-4 16,43 44 4-16,-44-43-5 0,44 43 5 15,-42-42-4-15,42 42 4 0,-45-40-4 0,45 40 4 16,-44-43-4-16,44 43 3 0,-50-38-4 0,26 17 4 15,-1 3-3-15,25 18 3 0,-48-41-3 0,22 24 3 16,1-4-4-16,0 1 5 0,-2-1-5 0,3 0 5 16,-3 0-5-16,0 2 3 0,3-6-2 0,-3 6 3 15,1-3-4-15,1-2 5 0,0 3 14 16,-2-1-16-16,8-2 17 0,19 24-35 0,-44-46 15 16,24 21-13-16,-3 1 13 0,4-1 4 0,19 25-3 15,-39-48 2-15,39 48-1 0,-38-44 2 0,38 44-2 16,-35-42 4-16,35 42-5 0,-34-42 4 0,34 42-4 15,-31-39 2-15,31 39-2 0,-31-35 4 0,31 35-4 16,-30-34 4-16,30 34-3 0,-28-28 2 0,28 28-3 16,-28-26 3-16,28 26-1 15,0 0 3-15,-30-27 1 0,30 27 7 0,0 0 3 16,0 0-2-16,0 0-1 0,0 0-6 0,0 0-4 16,0 0-2-16,0 0 0 0,0 0-2 0,0 0 3 15,0 0-1-15,-11 43 3 0,11-43-3 0,2 51 2 16,-4-21-2-16,0 1 4 0,-1 5-5 0,-3-3 6 15,1 2-7-15,-2 2 7 0,3-1-6 16,1-3 8-16,-1-5-5 0,2-1 6 0,2-27 15 16,0 38-16-16,0-38 14 0,4 25-16 0,-4-25-4 15,0 0-1-15,0 0 0 0,0 0 0 0,0 0 0 16,0 0 1-16,0 0 1 0,0 0 1 0,0 0 4 16,0 0 1-16,25-28-16 0,-25 28 17 0,7-51-18 15,-2 19 13-15,1-3 6 0,-1 0-4 0,-3-4 6 16,3 2-5-16,-3 0 4 0,-1 3-4 15,-1 3 6-15,0 1-4 0,-3 2 6 0,3 28-4 16,-4-48 2-16,4 48-3 0,-3-39 1 0,3 39-3 16,0 0 2-16,0-28-3 0,0 28 0 15,0 0-2-15,0 0-2 0,0 0 0 0,0 0 3 16,0 0 5-16,35 18 4 0,-35-18 3 0,39 21-2 16,-14-5 0-16,2-4-3 0,3 4 1 0,3-4-3 15,3 2 2-15,3 0-4 0,0-1-1 16,3-3-5-16,2 1 2 0,2-2-4 0,4-1 2 15,-4 1-2-15,2-2-4 0,-4 2-19 0,-7-7-23 16,8 12-46-16,-45-14-73 0,72 18-185 0,-45-10-189 16,-27-8 51-16,48 23 417 0</inkml:trace>
  <inkml:trace contextRef="#ctx0" brushRef="#br0" timeOffset="18399.8776">1362 660 484 0,'-12'-26'102'16,"12"26"-20"-16,0 0-13 0,0 0 0 16,0 0 6-16,0-25 1 0,0 25-1 15,0 0-2-15,0 0-4 0,0 0-2 0,-4-24-7 0,4 24-7 16,0 0-7-16,0 0-7 0,0 0-6 15,0 0-10-15,0 0-9 0,0 0-6 0,0 0-6 16,0 0 0-16,-3 44-3 0,1-18 4 0,-2 13-7 16,-1 1 7-16,0 3-7 0,-2 2 6 0,-2 1-7 15,2 0 4-15,0 2-16 0,0-4-2 16,3 3 0-16,-7-5-20 0,13 6 6 0,-11-13-36 16,11 9 2-16,-7-16-19 0,10 8-13 0,-5-36-28 15,7 37-60-15,-7-37-106 0,0 0-88 0,29 19 304 16</inkml:trace>
  <inkml:trace contextRef="#ctx0" brushRef="#br0" timeOffset="18919.3524">1132 648 1146 0,'-25'4'78'0,"25"-4"-18"16,0 0-42-16,0 0-18 0,0 0-1 0,0 0 11 15,0 0 17-15,30-7 7 0,-30 7 4 16,57-32-6-16,-23 5-1 0,8 1-9 0,6-6 4 16,3 1-9-16,1-5 3 0,4 3-7 0,-3-1 3 31,4 3-12-31,-4 3 1 0,-1 1-6 0,-5 6 2 16,-2 0-2-16,-8 12 3 0,-5 0-3 0,-6 8 1 15,-26 1 0-15,34 10-1 0,-34-10 4 0,0 0-2 16,25 41 3-16,-23-17-3 0,-2 6 5 0,-4 11-7 15,-3 6 7-15,-4 4-9 0,-3 7 9 16,-2 8-10-16,-2 2 17 0,1-1-6 0,-1 2 15 16,-1-9-7-16,3 0 3 0,1-7-9 0,5-4 5 15,1-9 8-15,5-1-28 0,3-11 26 0,2-5-31 16,-1-23 12-16,9 32 2 0,-9-32-2 0,0 0 1 16,29 18-1-16,-29-18 4 0,30-8 3 15,-30 8 3-15,33-31 4 0,-33 31-3 0,45-51-15 16,-21 15 26-16,5-1-30 0,-1-7 26 15,0 2-11-15,1 0-8 0,-3 3 6 0,-1 6-7 16,-4 5 5-16,-21 28-6 0,34-37 4 0,-34 37-2 16,0 0 1-16,0 0 1 0,0 0-2 0,25-8 2 15,-25 8-1-15,5 27 1 0,-5-27-2 0,4 53 2 16,-6-16-7-16,-2 3 2 0,-1 4-11 0,-4-3 3 16,2 5-10-16,-2-8-16 0,6-1 22 15,-1-7-42-15,10 2 11 0,-6-32-35 0,14 44-25 16,-14-44-17-16,28 25-29 0,-28-25-13 0,37 1-37 15,-37-1-31-15,36-37-126 0,3 36 135 0,-29-38 224 16</inkml:trace>
  <inkml:trace contextRef="#ctx0" brushRef="#br0" timeOffset="19232.708">2414 932 1013 0,'0'0'93'0,"-26"37"-39"0,17-13-3 0,9-24-9 16,-16 41 5-16,16-41-12 0,-5 33-7 0,5-33-10 15,10 25 3-15,-10-25 23 0,28 21-12 0,-28-21 25 16,50 5-17-16,-20-12-22 0,11-1 9 0,-2-12-21 16,9-1 9-16,1-11 3 0,1 4-5 15,-4-9 3-15,-2 0-9 0,-7 0 3 0,-5 2-7 16,-5 1 6-16,-6 5 1 0,-9 4 12 0,-12 25 0 16,4-41 3-16,-4 41-7 0,-21-28-7 15,21 28-5-15,-46-10-4 0,14 13 0 0,-5 11-3 16,-4 4 2-16,-2 14-2 0,-3 3 5 0,2 11-1 15,-2 5 7-15,4 5-6 0,4 4 6 0,8-2 5 16,7-3-26-16,7-4 23 0,6-7-25 16,10-9 8-16,7-3 5 0,-7-32-10 0,35 40-5 15,-3-26-12-15,3-12-16 0,17 2-28 0,-1-26-34 16,27 17-73-16,-27-41-130 0,27 9-245 0,9 6 63 16,-14-24 428-16</inkml:trace>
  <inkml:trace contextRef="#ctx0" brushRef="#br0" timeOffset="19967.0991">4199 703 782 0,'0'0'179'16,"0"0"-149"-16,0 0-18 0,0 0 2 15,-14 24 8-15,14-24 5 0,-14 29 6 0,14-29-5 16,-19 44 1-16,6-14-7 0,1 3 4 0,-1 0-5 16,3 6 8-16,-4-5-2 0,7 6 9 15,-8-8-6-15,10 5 3 0,-7-9 10 0,10 2-38 16,2-30 29-16,-11 42-40 0,11-42 10 0,-2 27-1 16,2-27-4-16,0 0-1 0,0 0 2 0,0 0 1 15,0 0 9-15,31-6 8 0,-31 6 10 0,21-33 23 16,-12 5-35-16,7-4 27 0,-4-8-34 0,2-3 7 15,2-10 4-15,2 2-8 0,-2-3 9 0,3 1-8 16,1-3 9-16,-3 3-8 16,1-5 5-16,-2 7-10 0,0-1 5 0,0 7-8 15,-2 4 5-15,0 9-5 0,-3 8 1 0,-11 24-1 16,19-27-1-16,-19 27 0 0,0 0-3 0,0 0 1 16,0 0 0-16,0 0 1 0,32 48-2 0,-23-16 1 15,2 8-4-15,-2 6 4 0,-4 3-7 0,0 4 7 16,-1 7-7-16,-1-2 7 0,-1 0-8 0,3 0 7 15,-1-1-7-15,1-4 5 0,1-2-13 16,-3-4-13-16,4-1 17 0,-3-9-36 0,5 0 13 16,-9-37-34-16,21 47-26 0,-21-47-30 0,26 27-45 15,-26-27-51-15,0 0-227 0,31-20 8 0,-37-8 259 16</inkml:trace>
  <inkml:trace contextRef="#ctx0" brushRef="#br0" timeOffset="20607.8044">4345 835 1271 0,'-45'14'165'16,"45"-14"-107"-16,0 0-37 0,0 0-11 0,-10 26-6 15,10-26 4-15,0 0 2 0,30 18 7 0,-30-18 1 16,39 0 1-16,-39 0-2 0,55-14-6 0,-23 3-3 16,3 2-6-16,2-5 1 0,0 2-3 15,1 0 3-15,-3-1-3 0,0 1 1 16,-3 5-1-16,-3 0 0 0,-3 2 0 0,-26 5 1 15,41-4 2-15,-41 4-1 0,25 4 3 0,-25-4 1 16,0 0 2-16,0 0 3 0,0 0 4 0,21 23-1 16,-21-23 0-16,-2 26-4 0,2-26-2 0,-14 32-4 15,14-32 1-15,-23 44-2 0,11-18 4 0,-4-3-2 16,2 3 6-16,14-26-2 0,-27 39 4 16,27-39-4-16,-16 28 0 0,16-28-5 0,0 0-3 15,0 0-3-15,0 0 0 0,0 0-3 0,0 0 2 16,0 0-1-16,0 0 2 0,0 0 3 0,30-17-1 15,-30 17 4-15,44-50-5 0,-17 17 4 0,0 0-4 16,1-3 4-16,-2 3-5 0,-1-1 6 0,-4 6-5 16,-1-2 3-16,-4 4-3 15,-16 26 2-15,28-44-3 0,-28 44 4 0,20-28-2 16,-20 28 2-16,0 0 0 0,0 0 1 0,0 0 1 16,0 0 0-16,0 0-1 0,0 0-2 0,0 0 0 15,-14 44-2-15,5-20 2 0,-2 10-3 0,0-1 4 16,3 1-4-16,2-4 5 0,1-2-5 0,5-2 4 15,0-26-4-15,5 43 3 0,-5-43-4 0,20 28 4 16,-20-28-1-16,32 16 1 0,-32-16 4 16,44 3 2-16,-19-6 3 0,1-6 1 0,4-4 2 15,1 1-4-15,-3-7 2 0,0-1-4 0,-28 20 3 16,46-44-4-16,-46 44 0 0,41-40-3 16,-41 40 0-16,30-39-4 0,-30 39 3 0,20-33-2 15,-20 33 1-15,0 0 0 0,12-32 1 0,-12 32 0 16,0 0 0-16,0 0-1 0,0 0-1 0,0 0 0 15,0 0-4-15,0 0-2 0,-7 32-4 16,7-32-1-16,-11 44-5 0,6-20 0 0,3 6-8 16,-3-2-4-16,7 4-20 0,-4-5-11 0,11 10-26 15,-9-37-12-15,21 56-38 0,-21-56-27 0,35 39-44 16,-35-39-102-16,41 3-98 0,2 13 81 0,-43-16 325 16</inkml:trace>
  <inkml:trace contextRef="#ctx0" brushRef="#br0" timeOffset="20967.187">5882 791 1022 0,'3'-30'135'0,"-18"0"-40"16,15 30-13-16,-16-46-6 0,16 46-12 0,-22-30-7 15,22 30-9-15,-26-14-8 0,26 14-8 0,-32 4-7 16,32-4-4-16,-39 30-6 0,39-30 3 0,-43 45-3 16,24-11 5-16,-2-3-3 0,1 8 6 15,1-2-6-15,5 4 6 0,1-3-7 0,4 1 3 16,2-4-10-16,5-3 1 0,2-4-5 0,0-28-15 15,13 43 26-15,-13-43-28 0,28 31 28 0,-28-31-14 16,39 14-2-16,-14-14 3 0,3-7-17 0,4-5 29 16,4-11-28-16,-1-5 27 0,0-6-11 15,1-4-5-15,-3-1 6 0,1 0-6 0,-4-1 6 16,-1 1-5-16,-3-2 4 0,-6 6-4 16,-4 4 4-16,-2 2-4 0,-14 29 4 0,10-30-1 15,-10 30 2-15,0 0-1 0,0 0-1 0,0 0-1 16,-28 11-2-16,28-11 0 0,-35 49-3 0,12-15 3 15,1 5-8-15,1-1 2 0,3 6-13 0,2-5 1 16,6 0-13-16,3-9-6 0,10 5-31 0,-3-35-18 16,20 62-34-16,-20-62-76 0,33 47-90 15,-33-47-219-15,36 28 34 0,3-1 398 0</inkml:trace>
  <inkml:trace contextRef="#ctx0" brushRef="#br0" timeOffset="21342.2864">6383 712 1137 0,'-42'28'336'0,"15"-34"-263"0,27 6-4 0,0 0-3 16,0 0-21-16,-25 4-20 0,25-4-13 0,0 0 2 15,0 0 5-15,37-14 6 0,-8 5 0 0,3-3-4 16,8-2-6-16,5-2-2 0,3 2-7 15,-1 0-1-15,1 1-4 0,-4 4 0 16,-5 2-2-16,-3 4 2 0,-8 3-1 0,-28 0-1 16,41 3 2-16,-41-3-1 0,0 0 1 0,0 0 0 15,12 39 1-15,-12-39-2 0,-23 48 2 0,2-17-3 16,-9 5 4-16,-9 1-5 0,-4 1 6 0,-6 5-6 16,1-1 5-16,-2 2 0 0,3 2 8 0,2-6-1 15,5 3-6-15,6-5 18 0,6-4-23 16,6-6 19-16,22-28-12 0,-17 40-4 0,17-40-1 15,0 0-2-15,23 34 0 0,-23-34 0 0,56 2 1 16,-13-13-1-16,6-7-9 0,13-4-5 16,4-8-15-16,5-2-26 0,-2-7 18 0,12 4-55 15,-17-13-7-15,21 20-77 0,-34-30-111 0,13 18-239 16,-4 8 15-16,-22-12 368 0</inkml:trace>
  <inkml:trace contextRef="#ctx0" brushRef="#br0" timeOffset="21545.4169">7169 749 1408 0,'-26'0'113'0,"26"0"-47"16,-25 22-8-16,25-22-2 0,-12 36-17 0,12-36-6 15,-11 45-2-15,8-15-1 0,-5 0-7 16,3 2 0-16,-2 5-17 0,0-4 0 16,0 3-8-16,0-5-9 0,0-1 26 0,1-3-28 15,3-3 27-15,3-24-21 0,2 41-10 0,-2-41-8 16,0 0-15-16,24 21-20 0,-24-21-28 0,36-12-43 15,6 13-85-15,-27-32-180 0,15 1-114 0,12 9 106 16,-22-30 404-16</inkml:trace>
  <inkml:trace contextRef="#ctx0" brushRef="#br0" timeOffset="22404.7174">7359 664 1463 0,'-44'-9'138'0,"44"9"-90"0,0 0-17 16,0 0-6-16,0 0-13 0,0 0 5 15,0 0 8-15,0 0 8 0,0 0 6 0,25 21-2 16,-25-21-3-16,31 11-3 0,-31-11-4 16,34 16-3-16,-34-16-4 0,34 24-6 0,-34-24-7 15,26 34-1-15,-26-34-5 0,14 42 2 0,-14-42-2 16,-1 49 2-16,-6-22-3 0,-2 3 3 0,-5 1-2 16,-1 3 3-16,-2-1-4 0,-1-1 0 0,2-2 0 15,0-7 0-15,16-23 0 0,-23 35-8 0,23-35 8 16,0 0-2-16,0 0-1 0,0 0 1 15,0 0-1-15,0 0 1 0,0 0 2 0,32-24 7 16,-9-5-5-16,2-6 6 0,3-4-8 0,4-3-3 16,-2 0 3-16,0 1-2 0,-1 3 3 15,-3-3-4-15,-1 9 5 0,-4 2-4 0,-3 4 4 16,-18 26-3-16,25-35 1 0,-25 35 0 0,0 0 0 16,0 0 0-16,0 0 0 0,0 0-2 0,0 0-5 15,-4 31-1-15,-5-4-4 0,0 3 1 16,1 2-7-16,-1-4-1 0,7 5-14 0,-2-5-3 15,8 4-8-15,-1-7 1 0,10 3-12 0,-13-28-4 16,28 42-16-16,-28-42-2 0,39 30-4 0,-39-30 1 16,51 12-4-16,-51-12-10 0,59 0-14 0,-59 0-28 15,58-17-16-15,-58 17-60 0,45-34-12 0,-45 34 7 16,32-37 72-16,-32 37 140 0,23-35 39 0,-25 9 102 16,2 26 20-16,3-44-8 15,-4 19-39-15,1 25-24 0,-13-48-21 0,13 48 2 16,-12-45 14-16,12 45 23 0,-14-36 26 0,14 36 1 15,0 0-10-15,0 0-24 0,-36-5-28 0,36 5-12 16,-30 32-8-16,18-6 1 0,-6-1-10 0,7 8-2 16,-5-1-11-16,6 7 0 0,1-4-11 0,4 6 5 15,1-8-5-15,6-5 2 0,0-1-3 16,-2-27-2-16,16 40-7 0,-16-40 0 0,26 21-1 16,-26-21 0-16,37 2 0 0,-37-2 0 0,46-21 1 15,-21 2-3-15,2-10 3 0,-1-2-5 0,-3-6 3 16,-1 0-5-16,-3 0 4 0,-1-2-3 0,-4 2 4 15,-3 2-4-15,-4 0 4 0,-2 3-4 16,-2 7 2-16,-3 25-4 0,0-32 1 0,0 32-2 16,0 0-1-16,0 0-2 0,-24 13-3 15,8 13 2-15,-6 18-4 0,-1 13 9 0,-3 11-7 16,-1 12 13-16,1 8 6 0,1 7-26 0,2 10 12 16,0 1-12-16,3 0 5 0,5-4 22 0,-1-7 3 15,3-7 10-15,1-10-12 0,1-8 9 0,4-8-12 16,0-11-11-16,2-7 23 0,3-13-23 0,2-31 21 15,-2 39-12-15,2-39-3 0,0 0 2 0,0 0-3 16,0 0 1-16,0-26-12 0,0-2 22 16,0-13-21-16,2-5 21 0,1-3-10 15,-1-2-5-15,-2-2 6 0,0-7-8 0,-2-7 8 16,2-5-9-16,4 0 7 0,1-7-13 0,4 6 3 16,2 8-13-16,1 11 1 0,-3 6-16 0,2 13-9 15,-8-2-32-15,-3 37-89 0,7-53-159 0,-7 53-257 16,18-23 25-16,-18 23 418 0</inkml:trace>
  <inkml:trace contextRef="#ctx0" brushRef="#br0" timeOffset="23078.0041">9013 616 1084 0,'0'0'290'15,"0"0"-264"-15,-30 29-13 0,30-29 8 0,-27 42 5 16,19-12 9-16,-8-2-3 0,3 5 8 0,-3-4-5 15,4 8 4-15,-4-6-7 0,7 10 4 0,-5-6-5 16,5 7 3-16,-1-1-10 0,2 1-13 0,1-1 22 16,2-3-29-16,1-4 26 0,3-2-15 15,-1-6-8-15,2-26 2 0,3 42-8 16,-3-42 1-16,0 0-2 0,11 28 0 0,-11-28 0 16,0 0 1-16,0 0 3 0,0 0 4 0,30-28 3 15,-16 4 0-15,4-13 1 0,2-9 5 0,4-9-23 16,1-3 22-16,-2-4-17 0,4 3 11 0,-6-1 10 15,0 2-8-15,-5-1 4 0,2 1-10 0,-4 0-6 16,0 5 0-16,-1 6 0 0,1 5 0 16,-4 10 0-16,-10 32 0 0,20-37 0 0,-20 37 0 15,0 0 0-15,0 0 0 0,0 0 0 0,0 0 0 16,0 0 0-16,26 39 0 0,-11-9 0 0,-5 1 0 16,3 8 0-16,-1 7 0 0,-3 3 0 0,2 4 0 15,-3 3 0-15,1 1 0 0,0 2 0 0,0-2 0 16,0-1-11-16,-2-3-15 0,2-2 11 15,-4-5-27-15,4-2 11 0,-6-11-21 16,8 6-25-16,-11-39-32 0,18 51-63 0,-18-51-92 16,0 0-295-16,0 0 58 0,0 0 314 0</inkml:trace>
  <inkml:trace contextRef="#ctx0" brushRef="#br0" timeOffset="23718.7076">9160 886 1542 0,'0'0'64'16,"-28"16"-30"-16,28-16-9 0,0 0-4 0,0 0-12 16,0 0-4-16,0 0 0 0,7 28 5 0,-7-28 4 15,34 3 5-15,-10-8 2 0,8 2-4 16,4-6-2-16,4-2-4 0,6-3 0 0,2-2-1 16,2 6 3-16,-4-3-3 0,-4 5 3 15,-6 2-3-15,-6 3-2 0,-4 1 1 0,-26 2-2 16,38 0 0-16,-38 0 0 0,0 0-2 0,0 0 1 15,0 0 1-15,0 0 0 0,0 0 0 0,14 26-2 16,-14-26-1-16,0 0-2 0,-16 29-1 0,16-29-2 16,-25 28 2-16,25-28-3 0,-30 32 3 0,30-32-3 15,-27 40 3-15,27-40-3 0,-19 42 3 16,19-42-3-16,-14 41 4 0,14-41-4 0,-6 28 2 16,6-28-2-16,0 0-14 0,8 26 13 0,-8-26-13 15,0 0 12-15,0 0 16 0,31-7-13 16,-31 7 14-16,29-30-10 0,-29 30-3 0,39-47 3 15,-20 19-3-15,-1 0 4 0,0 1-1 0,-4 1 3 16,0 1-2-16,-14 25 4 0,21-42-6 0,-21 42 3 16,13-30-3-16,-13 30 1 0,0 0 0 15,0 0 0-15,0 0 0 0,0 0 0 0,0 0-1 16,0 0 0-16,0 0-2 0,0 0-1 0,0 0 1 16,0 0 0-16,0 0 0 0,10 26 0 0,-10-26 1 15,4 39-3-15,-4-39 3 0,7 40-2 0,-7-40 3 16,12 37-2-16,-12-37 2 0,16 30-2 0,-16-30 3 15,20 23-1-15,-20-23 3 0,0 0-1 16,35 18 1-16,-35-18 2 0,28 0 0 16,-28 0 1-16,29-11-2 0,-29 11-6 0,33-23 0 15,-33 23 0-15,34-38 0 0,-16 13 0 0,1-3 0 16,-1-2 0-16,1-2 0 0,-3 1 0 0,2-3 0 16,0 6 0-16,-4 1 0 0,-14 27 0 0,25-40 0 15,-25 40 0-15,0 0 0 0,16-25 0 0,-16 25 0 16,0 0 0-16,0 0 0 0,0 0 0 15,0 28-2-15,0-28-9 0,-7 52 2 0,1-17-9 16,-3-2 1-16,2 6-14 0,-1-4-4 0,2 6-17 16,-1-11-7-16,11 8-29 0,-4-38-22 0,9 60-57 15,-9-60-116-15,0 0-232 0,24 44 2 0,-24-44 377 16</inkml:trace>
  <inkml:trace contextRef="#ctx0" brushRef="#br0" timeOffset="24093.7439">10278 921 1510 0,'0'0'79'0,"-11"27"-35"16,11-27 3-16,0 26-12 0,0-26-10 16,0 0-5-16,20 30-2 0,-20-30-2 15,33 12-2-15,-33-12-6 0,44 4-3 0,-15-8-2 16,-1 1-2-16,4-8 0 0,0-1-1 0,0-4 0 15,-2 2-1-15,-5-2 1 0,-25 16-1 0,35-32 4 16,-35 32-1-16,18-33 2 0,-18 33-1 0,3-30 2 16,-3 30-2-16,-12-30 2 0,12 30-2 0,-25-26 0 15,25 26-2-15,-35-22 2 0,35 22-2 16,-37-7 0-16,37 7 0 0,-38 7-1 0,38-7 1 16,-39 25-2-16,39-25 6 0,-40 44-1 0,22-16 5 15,0 2-4-15,6 2 2 0,1 3-6 0,4 0 4 16,4-5-6-16,1 2 4 0,5-7-6 0,-3-25-11 15,22 35 10-15,-22-35-12 0,40 19 24 16,-13-19-26-16,7-3-9 0,-1-13-10 0,17 4-77 16,-15-31-28-16,31 27-96 0,-29-36-130 15,18 1-135-15,9 19 80 0,-25-33 423 0</inkml:trace>
  <inkml:trace contextRef="#ctx0" brushRef="#br0" timeOffset="24250.09">11014 500 1081 0,'0'0'351'0,"-39"30"-251"15,8-5-34-15,9 17 1 0,-8-1-26 16,7 10-3-16,-3-2-11 0,4 6 6 0,3-6-10 16,5 0 1-16,7-5-16 0,3-2 1 0,8-5-11 15,3-5 2-15,2-2-6 0,5-7-15 0,-14-23 5 16,33 37-19-16,-33-37 20 0,39 12-38 16,-7-3-23-16,-32-9-41 0,66-12-135 0,-66 12-284 15,48-39 25-15,-6 20 284 0</inkml:trace>
  <inkml:trace contextRef="#ctx0" brushRef="#br0" timeOffset="24421.9675">11291 856 1561 0,'-25'19'81'0,"13"13"-29"0,-6-6-13 16,7 4-10-16,1-1-15 0,-1-1-3 0,4-4-4 16,7-24 0-16,-5 43-8 0,5-43 1 0,8 33-4 15,-8-33-20-15,20 25 15 16,-20-25-61-16,26 19-13 0,-26-19-83 0,36 4-187 15,-11-8-194-15,-25 4 44 0,47-21 463 0</inkml:trace>
  <inkml:trace contextRef="#ctx0" brushRef="#br0" timeOffset="24578.1541">11275 525 1463 0,'0'0'96'16,"-29"28"-76"-16,29-28-2 0,0 0 1 0,-19 26-3 15,19-26-7-15,0 0-4 0,0 0-6 16,7 30-6-16,-7-30-18 0,25 4-25 0,0 5-48 16,-25-9-89-16,44-32-286 0,-14 27-39 0,-10-20 220 15</inkml:trace>
  <inkml:trace contextRef="#ctx0" brushRef="#br0" timeOffset="24906.2845">11691 803 1008 0,'-27'7'122'0,"27"-7"-55"16,0 0 1-16,0 0 8 0,32 20-6 15,-32-20-2-15,39-2-2 0,-7 0-6 0,-4-10-9 16,10 1-13-16,-1-3-8 0,5-2-12 16,-1-3-7-16,2-1-7 0,-6 1 1 0,-5 0-5 15,-6 1 2-15,-26 18-2 0,34-33 3 0,-34 33-1 16,14-23 3-16,-14 23-2 0,0 0-2 0,-16-34-7 15,16 34-9-15,-37-16-13 0,10 20-7 16,-8-4 0-16,-4 14 9 0,-7 2 13 0,0 7 8 16,-5 7 15-16,-3 0 7 0,8 8 18 0,-3-4 7 15,10 5 6-15,2-2-11 0,8 1-6 0,8-4-16 16,7-4-4-16,10-4-11 0,4-26 1 0,9 41-4 16,-9-41 2-16,36 30-2 0,-8-23 0 0,11-6-6 15,9-6-3-15,19-4-31 0,4-19-74 16,40 18-275-16,-13-19-227 0,10-4 49 15,9 8 481-15</inkml:trace>
  <inkml:trace contextRef="#ctx0" brushRef="#br0" timeOffset="25265.7294">12562 1074 1599 0,'-24'0'98'0,"24"0"-60"15,0 0-16-15,0 0-7 16,0 0-8-16,0 0-4 0,-11 32-5 0,11-32-15 16,-5 33 20-16,5-33-54 0,-4 39-2 0,4-39-64 15,7 46-93-15,-7-46-119 0,0 0-210 0,20 39 73 16,-20-39 466-16</inkml:trace>
  <inkml:trace contextRef="#ctx0" brushRef="#br0" timeOffset="25546.9043">13384 313 1469 0,'0'0'102'0,"0"0"-94"0,0 0 2 0,-25 22 10 16,15 2 15-16,-8 1 2 0,2 12 7 0,-5 5-13 15,5 6 0-15,-2-1-14 0,4 6 1 0,-2 2-14 16,4-1 4-16,-1 3-10 0,4-6 6 0,2-4-11 16,4-1 1-16,1-2-14 0,2-3-2 0,7 1-25 15,-7-10-8-15,12 6-11 0,-12-38-37 0,18 53-25 16,-18-53-63-16,20 32-102 0,-20-32-180 15,0 0 49-15,37 26 424 0</inkml:trace>
  <inkml:trace contextRef="#ctx0" brushRef="#br0" timeOffset="25703.1478">13159 750 1461 0,'0'0'306'15,"0"0"-242"-15,-30-16-33 0,30 16-8 16,0 0-10-16,0 0-6 0,0 0-6 0,0 0-4 15,0 0-2-15,0 0-2 0,0 0-9 0,41 6-9 16,-13-6-16-16,-3-16-24 0,17 12-31 0,-10-22-46 16,29 26-90-16,-26-28-170 0,13 0-109 0,10 15 151 15,-22-27 360-15</inkml:trace>
  <inkml:trace contextRef="#ctx0" brushRef="#br0" timeOffset="26062.5304">13809 276 1052 0,'0'0'394'0,"-25"9"-300"0,-1 5-29 0,10 18 9 16,-12-5-12-16,5 15-5 0,-9 0-17 0,3 9 3 15,-3-2-12-15,2 8 2 0,0-4-11 16,5 7 2-16,1-6-8 0,2-3 3 0,6-3-9 16,4-4 1-16,3-5-11 0,4-6 0 15,3-5 0-15,2-28 0 0,7 39 0 0,-7-39 0 16,0 0 0-16,25 30 0 0,-25-30 0 0,27 2 0 15,-27-2 0-15,35-14 0 0,-35 14 0 0,42-36 0 16,-42 36 0-16,50-51 0 0,-25 23 0 0,-2 0 0 16,-4 0 0-16,1 1 0 0,-20 27 0 15,30-42 0-15,-30 42 0 0,21-26 0 0,-21 26 0 16,0 0 0-16,0 0 0 0,0 0 0 0,0 0 0 16,0 0 0-16,0 0 0 0,18 42 0 0,-16-16-6 15,-2 4-11-15,0 0-11 0,-2-3-3 0,5 4-15 16,-1-6 3-16,7 3-9 0,-9-28 3 0,21 44-19 15,-21-44-18-15,27 30-20 16,-27-30-76-16,34 16-79 0,-34-16-233 0,0 0 28 16,51 9 355-16</inkml:trace>
  <inkml:trace contextRef="#ctx0" brushRef="#br0" timeOffset="26390.66">13992 828 1192 0,'0'0'200'0,"0"0"-124"16,-20 26-6-16,20-26 11 0,9 28-9 0,-9-28-14 16,14 27-15-16,-14-27-5 0,27 16-5 0,-27-16-3 15,39 7-6-15,-15-7-9 0,3-6-5 16,1-1-6-16,1-5-1 0,3-2-3 0,-2-4 2 16,0 2-3-16,-5-3 2 0,-25 19-1 0,35-37 1 15,-35 37-2-15,21-37 4 0,-21 37-4 16,7-32 4-16,-7 32-2 0,0 0 0 0,-17-30-2 15,17 30 1-15,-29-7-1 0,29 7 0 0,-42 9 1 16,17 2-1-16,-2 6 3 0,1 3-1 0,-1 3 4 16,3 0 2-16,0 3 5 0,5 0-3 0,1 1 2 15,6-3-8-15,12-24 1 0,-13 45-6 0,13-45 0 16,8 35-3-16,-8-35-4 0,23 28-10 16,-23-28-11-16,44 16-26 0,-44-16-38 0,72 3-126 15,-72-3-408-15,62-24 41 0,-17 13 232 16</inkml:trace>
  <inkml:trace contextRef="#ctx0" brushRef="#br0" timeOffset="27078.1857">15139 456 1080 0,'2'-25'307'0,"-2"25"-266"16,0 0-34-16,0 0-1 0,0 0 1 0,-11 32 9 16,11-32 4-16,-19 41 13 0,3-15 0 0,4 9 6 15,-6-1-5-15,4 6 2 0,-6-1-8 0,8 7 4 16,-6-2-9-16,7 5 5 0,-4-1-8 0,6 3 4 16,-4-4-6-16,4 1 5 0,1-6-9 15,2-5-14-15,3-7 22 0,4-5-30 16,-1-25 24-16,9 37-13 0,-9-37-3 0,0 0 1 15,32 23-1-15,-32-23 3 0,29-4 2 0,-29 4 2 16,39-26-9-16,-15 5 27 0,3-11-28 0,1-5 22 16,2-4-12-16,-1 1-9 0,-1 3 4 0,-5 2-3 15,-3 6 5-15,-5 1-1 0,-15 28 3 0,23-30-2 16,-23 30 2-16,0 0-3 0,0 0 0 16,0 0-1-16,0 0-1 0,0 0 1 0,0 0-3 15,0 0 1-15,9 43-1 0,-9-15 1 0,-1 4-7 16,-1-1-1-16,4 3-11 0,-2-6-1 0,7 2-13 15,-7-30-1-15,23 47 1 0,-23-47-41 0,37 37 15 16,-37-37-53-16,51 30-14 0,-51-30-38 16,59 9-102-16,-33-4-165 0,-1-26-42 0,25 25 338 15</inkml:trace>
  <inkml:trace contextRef="#ctx0" brushRef="#br0" timeOffset="27437.5651">15777 766 1482 0,'0'0'112'0,"-46"16"-74"16,46-16-3-16,-32 18 1 0,32-18-3 16,-30 28-6-16,30-28-2 0,-34 37-4 0,34-37 1 15,-30 42-4-15,19-17-1 0,11-25-4 0,-16 47 0 16,16-47-4-16,-7 44 1 0,7-44-5 16,6 39 0-16,-6-39-6 0,16 30 2 0,-16-30-1 15,28 23 1-15,-28-23-1 0,39 10 1 0,-39-10-1 16,46-3 0-16,-21-4 0 0,1-2-1 0,3-5 1 15,-1-2-1-15,-1-5 3 0,-4 2-3 16,-23 19 2-16,40-44-4 0,-40 44 1 0,30-48-3 16,-30 48 3-16,22-42-5 0,-22 42 4 0,10-37-2 15,-10 37 3-15,4-27 0 0,-4 27 3 0,0 0-2 16,0 0 1-16,0 0-2 0,0 0 0 0,0 0-2 16,0 0-1-16,0 0 1 0,-11 29-1 0,11-29 4 15,-12 51-2-15,5-25 3 0,3 4-11 16,1-5-3-16,4 3-15 0,-1-28-13 15,11 49-31-15,-11-49-25 0,25 42-47 0,-25-42-86 16,32 14-206-16,-32-14-81 0,37 0 251 0</inkml:trace>
  <inkml:trace contextRef="#ctx0" brushRef="#br0" timeOffset="27940.8306">16354 796 1461 0,'0'0'86'0,"0"0"-54"0,-32 28 1 0,32-28 2 16,-24 23-5-16,24-23-9 0,-29 32 0 0,29-32-3 16,-26 42-1-16,26-42-7 0,-20 44 2 0,20-44-4 15,-12 46 3-15,12-46-2 0,-7 42 1 0,7-42-6 16,-2 35 0-16,2-35-4 0,3 25 0 16,-3-25-1-16,0 0 1 0,0 0-2 0,0 0 1 15,0 0 1-15,34 9-2 0,-34-9 2 0,0 0-2 16,39-39 3-16,-39 39-4 0,28-42 2 0,-28 42-3 15,29-46 3-15,-15 21-3 0,0-1 3 0,0 0-3 16,0 1 3-16,-1 0-5 0,-13 25 5 16,25-42-2-16,-25 42 3 0,17-33-1 0,-17 33 2 15,0 0-1-15,0 0 0 0,16-23 1 16,-16 23-1-16,0 0 2 0,0 0 2 0,0 0 3 16,11 23 2-16,-11-23 3 0,10 26-2 0,-10-26 4 15,11 28-2-15,-11-28 2 0,11 28-6 0,-11-28-2 16,12 32-6-16,-12-32 1 0,0 0-1 0,27 28 0 15,-27-28 0-15,0 0-1 0,35 9 0 0,-35-9 2 16,27-2 0-16,-27 2-2 0,30-14 3 16,-30 14-2-16,39-25 2 0,-39 25-2 0,37-31 3 15,-37 31-3-15,32-30 3 0,-32 30-1 0,0 0 3 16,28-32 1-16,-28 32 1 0,0 0-2 16,0 0-1-16,0 0-2 0,0 0 0 0,0 0-2 15,0 0 0-15,0 0-3 0,0 0-2 0,0 0-6 16,0 0-11-16,7 25-7 0,-7-25-12 0,-7 44-5 15,7-14-10-15,0-30-8 0,4 56-34 16,-4-56-39-16,17 55-72 0,-17-55-90 0,0 0-165 16,38 54 21-16,-38-54 443 0</inkml:trace>
  <inkml:trace contextRef="#ctx0" brushRef="#br0" timeOffset="28647.892">17224 812 1408 0,'-50'14'83'16,"50"-14"-29"-16,-42 11 1 0,42-11-2 0,-48 24-12 15,48-24-6-15,-52 39-6 0,29-13 0 0,-1-1-7 16,2 3 2-16,3-1-4 0,5 1 2 0,3-2-7 16,4 1-3-16,7-27-7 0,0 44-15 15,0-44 26-15,16 33-28 0,-16-33 28 0,34 25-13 16,-34-25-3-16,51 12 1 0,-21-10-1 0,4-4-1 15,-2-3 1-15,1-4-1 0,-1-3-14 0,-3 1 14 16,-3-3-16-16,1-4 25 0,-3-1-13 16,3-6 11-16,-6-1-13 0,-3-2-5 0,0 0 3 0,-8-1-3 15,3 3 4-15,-6-2 1 0,0 1 6 0,-7 27-3 16,3-44 7-16,-3 44-4 0,-1-28 3 16,1 28 1-16,0 0 0 0,0 0 0 0,0 0-2 15,-27-2-1-15,27 2-3 0,-23 29 3 0,7-5-2 16,2 4 4-16,2 4-4 0,1-2 4 0,4 0-5 15,3-2 4-15,4 4-5 0,2-6 3 0,5-1-7 16,-7-25-16-16,23 41 29 0,-23-41-31 0,39 28 34 16,-39-28-18-16,48 19-6 0,-48-19-8 15,53 4-7-15,-28-11-10 0,7 5-8 0,-32 2 3 16,55-23-24-16,-55 23 13 0,55-34-12 16,-55 34 14-16,49-40 4 0,-49 40 30 0,41-41-2 15,-41 41 20-15,32-37 9 0,-32 37 12 0,17-29 21 16,-17 29 15-16,0 0 19 0,0 0 5 0,0 0-3 15,0 0-9-15,0 0-19 0,0 0-17 0,0 0-14 16,0 0-6-16,0 0-1 0,-28 45 5 16,10-20-2-16,6 1 5 0,-2-1-6 0,0 3-11 15,14-28 29-15,-18 48-30 0,18-48 27 0,-7 37-19 16,7-37-6-16,7 28 1 0,-7-28-2 0,0 0 3 16,0 0 0-16,37 19 3 0,-37-19 1 0,37-19-1 15,-12 0 0-15,2-8-5 0,3-3-12 0,-2-2 30 16,-1-4-22-16,1 4 30 0,-3-5-6 15,1 2-5-15,-1 1 1 0,0 2-6 16,-5 4 1-16,-1 2-6 0,-19 26 4 0,25-28-2 16,-25 28 2-16,0 0-5 0,0 0-5 0,0 0 0 15,0 0 0-15,0 0 0 0,0 0 0 0,-2 33 0 16,-3-8-6-16,-1-1-16 0,1 8-19 0,0-5-9 16,7 8-26-16,-2-35-34 0,5 76-90 0,-5-76-205 15,-11 51-173-15,24-14 45 0,-13-37 508 16</inkml:trace>
  <inkml:trace contextRef="#ctx0" brushRef="#br0" timeOffset="29288.526">19076 1023 896 0,'-24'4'86'0,"-7"-4"-17"16,31 0 23-16,-58 21 8 0,33 4 6 16,-16-11-15-16,11 16-6 0,-14-9 7 0,10 12-43 15,-8-6 20-15,10 6-42 0,-3-7 0 0,8 4-3 16,2-7-13-16,25-23-5 0,-28 30-8 0,28-30-1 16,0 0-5-16,9 32-2 0,-9-32-6 0,42 23-9 15,-6-13-14-15,-4-10-18 0,19 13-28 16,-9-26-36-16,29 20-55 0,-23-29-63 0,26 7-196 15,3 10-3-15,-21-23 263 0</inkml:trace>
  <inkml:trace contextRef="#ctx0" brushRef="#br0" timeOffset="29679.145">19569 942 1157 0,'-25'-19'272'15,"25"19"-216"-15,-57-2-22 0,32 7 4 0,-8-5 9 16,8 11-4-16,-7-4-5 0,5 11-2 0,-4-3-8 15,2 8-1-15,-1 0-8 0,5 4-1 0,1 1-5 16,4 0-14-16,2 0 28 0,2 4-28 0,1-2 27 16,4 2-13-16,0-3-7 0,8 0 3 0,3-3-6 15,0-26 2-15,10 41-5 0,-10-41 1 16,29 30-1-16,-29-30 0 0,40 15 0 0,-15-15 0 16,0 0 1-16,2-3-1 0,3-4 0 0,-2-7-2 15,4-2 2-15,-2-5-5 0,4-4-2 0,-2-3-6 16,-1-2 2-16,0-3-4 0,-1 3-11 15,-4-2 31-15,1 4-26 0,-4 0 32 0,-23 28-9 16,33-43-4-16,-33 43 3 0,18-30-1 0,-18 30 2 16,0 0 0-16,0 0 4 0,0 0 1 15,0 0-1-15,0 0-1 0,0 0-4 0,0 0-1 16,-23 46-2-16,9-19-13 0,-4 2 30 0,-3 3-26 16,2 0 25-16,1 3-11 0,2-1-5 0,3-5 3 15,6 0-8-15,7-29-6 0,2 45-19 0,-2-45-19 16,27 30-32-16,-27-30-33 0,51 18-72 0,-51-18-102 15,43-28-232-15,-6 23 53 0,-16-25 377 0</inkml:trace>
  <inkml:trace contextRef="#ctx0" brushRef="#br0" timeOffset="30038.5244">20006 995 1466 0,'0'0'106'16,"-12"25"-98"-16,12-25-2 0,-25 35 2 15,13-10 10-15,12-25 25 0,-31 51-34 0,14-27 33 16,3 6-36-16,-2-5 7 0,3 3 5 0,3-3-7 16,10-25 4-16,-15 44-6 0,15-44 1 0,-7 33-3 15,7-33-1-15,0 0-5 0,0 27 1 16,0-27-2-16,0 0-1 0,0 0 2 0,0 0 1 16,32-4 3-16,-32 4 2 0,36-28 2 0,-12 5-5 15,3-5 1-15,0-2-6 0,-1 0 5 16,2 0-2-16,-5 4-13 0,2 1 34 0,-5 0-27 15,-20 25 27-15,33-38-13 0,-33 38-5 0,25-29 0 16,-25 29-3-16,0 0 0 0,0 0-2 0,0 0 3 16,0 0 0-16,0 0 0 0,0 0 1 0,0 0-2 15,0 0 1-15,16 37-3 0,-16-37-12 0,-3 43 27 16,-1-17-28-16,-1-1 24 0,1 5-16 0,2 0-12 16,-1-6-7-16,5 3-14 0,-2-27-13 15,8 42-21-15,-8-42-22 0,24 37-41 0,-24-37-41 16,31 18-79-16,-31-18-158 0,25-4-38 15,11 13 268-15</inkml:trace>
  <inkml:trace contextRef="#ctx0" brushRef="#br0" timeOffset="30397.9346">20575 992 1312 0,'0'0'162'0,"0"0"-134"0,-11 35-5 16,11-35 9-16,-18 35 14 0,18-35-3 0,-25 44-20 15,8-18 28-15,3 6-40 0,-2-5 28 0,3 6-13 16,-1-7-6-16,7 3 1 0,7-29-8 0,-14 38-1 16,14-38-8-16,-4 32 0 15,4-32-2-15,0 0 3 0,6 26-4 0,-6-26 5 16,0 0-1-16,0 0 2 0,26-8 4 0,-26 8-3 16,36-32 1-16,-36 32-5 0,46-51 1 0,-23 17-5 15,1 5 3-15,-1-1-3 0,1-2-13 0,-5 4 26 16,0 0-24-16,-1 5 25 0,-18 23-12 0,30-39-3 15,-30 39 3-15,0 0-2 0,22-27 1 0,-22 27 0 16,0 0-1-16,0 0 0 0,0 0-3 16,-2 27-1-16,2-27-7 0,-9 44-1 0,4-16 6 15,-1-2-30-15,3 3 27 0,-1-3-29 0,8 4 14 16,-1-7 0-16,11 7-18 0,-14-30-9 16,34 42-26-16,-34-42-21 0,53 35-30 0,-53-35-26 15,64 14-58-15,-37-15-99 0,3-13-118 0,21 21 155 16,-28-34 274-16</inkml:trace>
  <inkml:trace contextRef="#ctx0" brushRef="#br0" timeOffset="31038.6018">21202 1085 1450 0,'0'0'151'0,"-43"7"-71"0,43-7-10 0,-53 11-8 16,53-11-33-16,-51 24 5 0,51-24-19 0,-50 30 24 15,50-30-17-15,-41 39 3 16,41-39-17-16,-23 44-6 0,23-44 2 0,-5 44-3 15,5-44 3-15,16 42-4 0,-16-42 2 0,33 39-2 16,-33-39 0-16,48 28-2 0,-21-19 1 0,1-2 0 16,1-5-5-16,-1-1-2 0,-2-2-3 0,-1-5-1 15,-25 6 2-15,37-15 3 0,-37 15-1 0,36-29-1 16,-36 29-6-16,30-42 0 0,-18 16-4 0,3-2 7 16,-3-4-1-16,-1-2 9 0,-3 3 14 15,0-1-28-15,-1-1 28 0,1 3-28 0,1 0 12 16,0 1 4-16,-2 5-2 0,-7 24 5 0,13-39-2 15,-13 39 4-15,0 0 2 0,0 0 4 0,0 0 1 16,0 0 1-16,0 0-4 0,0 0-4 16,0 0-3-16,0 0 0 0,0 0-1 0,0 0 1 15,-4 28 4-15,4-28-3 0,4 25 3 16,-4-25-4-16,10 23 2 0,-10-23 0 0,0 0 1 16,30 33-1-16,-30-33 1 0,29 14 1 0,-29-14 4 15,35 14 1-15,-35-14-1 0,41 7-2 0,-41-7-4 16,41 11 1-16,-41-11-2 0,33 9 1 0,-33-9 1 15,0 0-2-15,27 12-13 0,-27-12 13 0,0 0-13 16,0 0 15-16,0 0 2 0,5 30 13 0,-5-30-13 16,-16 28 11-16,16-28-14 0,-28 39-2 15,28-39 3-15,-39 48-4 0,18-24 4 0,1 3-2 16,1 1 4-16,19-28-1 0,-29 42 2 16,29-42-3-16,0 0 0 0,-17 28-3 0,17-28-1 15,0 0-1-15,0 0 2 0,0 0 3 0,0 0 1 16,35-28 4-16,-14 3-6 0,8-4 2 0,3-7-6 15,-1-1 4-15,3 2-4 0,-4 2-9 0,-2 1 23 16,-3 4-23-16,0 3 23 0,-25 25-11 16,34-39-1-16,-34 39 1 0,0 0-1 0,0 0 2 15,0 0 0-15,0 0-1 0,0 0 1 0,0 0-3 16,10 32-13-16,-19-2 21 0,-1 2-30 0,1 1 12 16,-2-5-26-16,8 4-16 0,3-32-21 0,5 49-31 15,-5-49-26-15,28 34-52 0,-28-34-43 16,41-5-215-16,-4 10-17 0,-37-5 197 15</inkml:trace>
  <inkml:trace contextRef="#ctx0" brushRef="#br0" timeOffset="31507.4009">22255 594 1600 0,'0'0'112'0,"-39"-9"-61"0,39 9-3 16,0 0-6-16,-30 23-9 0,30-23-7 0,-26 33 1 15,13-5-4-15,4 4 1 0,1 3-8 0,2 6 3 16,1 1-9-16,1 6 3 0,1 1-10 16,1 2-3-16,0 2 0 0,1 1 0 0,1 1 0 15,0-2 0-15,-2-2 0 0,0-2 0 0,0-8 0 16,0-1 0-16,1-5 0 0,-1-3 0 0,2-32 0 16,2 41 0-16,-2-41 0 0,0 0 0 15,0 0 0-15,0 0 0 0,0 0 0 0,0 0 0 16,0 0 0-16,0 0 0 0,30-43 0 0,-18 17 0 15,2-4 0-15,2 2 0 0,0-2 0 0,0 2 0 16,0-1 0-16,0 3 0 0,0 1 0 0,-16 25-3 16,32-38-16-16,-32 38 13 0,30-20-11 0,-30 20 12 15,25-9-1-15,-25 9-2 0,0 0 0 16,33 2 1-16,-33-2 2 0,25 11 0 16,-25-11 14-16,25 14-15 0,-25-14 14 0,0 0-15 15,34 32-1-15,-34-32 0 0,14 30-2 0,-14-30 0 16,9 38-2-16,-8-13 3 0,-1 1 0 0,-1 3 6 15,-5 0-1-15,-1-2 1 0,-3 3-3 0,-1-4 3 16,-3-3-3-16,14-23 4 0,-25 41-3 0,25-41 2 16,-34 24-1-16,34-24 2 0,-39 7 0 15,39-7 0-15,-46-3-1 0,46 3-3 0,-42-20-4 16,42 20-9-16,-35-28-12 0,17 4-25 0,18 24-30 16,-18-53-61-16,18 53-95 0,5-37-216 0,-1 3-51 15,-4 34 226-15</inkml:trace>
  <inkml:trace contextRef="#ctx0" brushRef="#br0" timeOffset="31929.3131">22985 1125 1437 0,'0'0'131'0,"-27"-5"-91"16,27 5 6-16,-42-3-7 0,42 3-6 15,-55 5 4-15,28 4-12 0,-6-2 35 0,4 7-34 16,-2 0 26-16,2 9-13 0,-3-2-10 16,8 5 3-16,-1 1-11 0,4 3-21 0,3-4 0 15,2 2 0-15,5-1 0 0,11-27 0 0,-9 44 0 16,9-44 0-16,6 30 0 0,-6-30 0 0,0 0 0 16,26 26 0-16,-26-26 0 0,34 4 0 0,-34-4 0 15,44-13 0-15,-19 1 0 0,0-6 0 16,1-5 0-16,-1 1 0 0,0-5 0 0,0 1 0 15,-4-1 0-15,-3 1 0 0,-1-1 0 0,-4 1-6 16,-13 26-4-16,21-49-1 0,-21 49-8 0,11-27 16 16,-11 27-10-16,0 0 17 0,0 0 1 0,0 0 0 15,0 0 11-15,0 0-16 0,-14 27 12 0,14-27-12 16,-23 53-1-16,8-23 3 16,3-1-5-16,3 0 4 0,2 1-7 0,2-6-3 15,5-24-10-15,1 41-9 0,-1-41-10 0,15 24-7 16,-15-24-14-16,0 0-20 0,51 20-37 0,-51-20-72 15,57-18-124-15,-27 2-210 0,2-14 29 0,15 15 382 16</inkml:trace>
  <inkml:trace contextRef="#ctx0" brushRef="#br0" timeOffset="32132.4238">23550 562 1324 0,'-16'30'321'0,"-12"-16"-252"16,8 14-15-16,-12 0 3 0,8 14 0 15,-10 1-13-15,6 6 2 0,-4 4-11 0,5 3-3 16,-1 4-24-16,5 2-8 0,2 3 0 0,-1 2 0 16,3-5 0-16,5-4 0 0,5-7 0 15,5-6 0-15,10 0-4 0,1-8-14 0,9-4-11 16,-1-8 3-16,-15-25-15 0,45 28-7 0,-10-21-26 16,-6-25-42-16,29 20-108 0,-31-34-255 0,24-3-77 15,2 5 125-15</inkml:trace>
  <inkml:trace contextRef="#ctx0" brushRef="#br0" timeOffset="32320.0869">23865 623 1629 0,'-21'48'250'0,"-7"-9"-217"0,1 10 2 0,-3 0 6 16,3 11 6-16,-3-2-35 0,2 6-12 0,1-3 0 15,3-1 0-15,6 0 0 0,5 0 0 0,5-2 0 16,2-5 0-16,5-4 0 0,-3-6 0 15,8-3 0-15,-3-8-57 0,15 5-38 0,-16-37-49 16,37 61-189-16,-37-61-259 0,22 25 20 0,-22-25 319 16</inkml:trace>
  <inkml:trace contextRef="#ctx0" brushRef="#br0" timeOffset="35586.0909">18247 8792 310 0,'0'0'116'16,"0"0"-35"-16,0 0-13 0,0 0-12 0,0 0-10 15,0 0-7-15,0 0 2 0,0 0-2 0,0 0 1 16,0 0-8-16,0 0-9 0,0 0-8 16,0 0 10-16,0 0 10 0,0 0 7 0,0 0 3 15,0 0-16-15,16 40-5 0,-7-10-2 0,5 6 4 16,1 4-5-16,1 8 4 0,-1-2-11 0,3 10 7 16,-2-2-11-16,0 8 4 0,-4 7-2 0,-1 3-35 15,-2 7 19-15,-4 2-23 0,-3 0 5 0,-6 2 14 16,-3-4-10-16,-5 1 13 0,0-5-8 15,-3-6 16-15,3-11-10 0,5-14 7 16,7-16-32-16,0-28-33 0,0 0-61 0,34-3-146 16,-20-38-113-16,32 13 119 0,-23-48 266 0</inkml:trace>
  <inkml:trace contextRef="#ctx0" brushRef="#br0" timeOffset="36023.5637">18237 8891 752 0,'0'0'161'0,"0"0"-100"16,0 0-12-16,0 0 11 0,0 0 17 0,0 0 11 15,41-14-5-15,-41 14-10 0,28-8-14 0,-28 8-11 16,42 0-16-16,-15 6-6 0,8 4-3 0,-1 1-6 16,9 5 2-16,1-2 0 0,11 9 3 15,1-9-8-15,10 2 0 0,1-8-11 0,2 3-2 16,7-6-2-16,-1-3-5 0,10-2-8 0,0-7-9 16,5 0-7-16,-3-9-6 0,3 7-5 0,-8-12-15 15,6 16-43-15,-20-23-67 0,10 10-237 0,-15 9-75 16,-22-15 131-16</inkml:trace>
  <inkml:trace contextRef="#ctx0" brushRef="#br0" timeOffset="36756.1012">18347 8919 177 0,'0'0'62'0,"0"0"-11"0,0 0 6 0,0 0 1 16,0 0-12-16,0 0-23 0,17-27-10 0,-17 27 3 15,-12-24 8-15,12 24 16 0,-23-32 12 0,23 32 9 16,-39-42 4-16,12 15 8 0,3 1-1 0,-14-9 10 15,8 5-6-15,-14-13 3 0,9 8-12 0,-15-11-1 16,7 2 6-16,-6-8-38 0,6 6 20 16,-3-7-42-16,4 5-2 0,-2 4 0 0,-2 0-13 15,3 4 8-15,4 3-7 0,7 3 5 0,6 4-6 16,3 6-4-16,1-3-17 0,22 27-28 16,-35-33-47-16,35 33-82 0,0 0-188 0,-34-9-76 0,34 9 171 15</inkml:trace>
  <inkml:trace contextRef="#ctx0" brushRef="#br0" timeOffset="37439.1495">17566 8036 1029 0,'0'0'42'0,"0"0"-24"0,0 0 5 0,19-28 14 15,-19 28 13-15,0 0 5 0,0 0 2 0,0 0-2 16,25 0-6-16,-25 0-4 0,0 0-2 0,28 9-4 16,-28-9-3-16,39 19-8 0,-9-12-4 0,6-7-3 15,6 0-1-15,6-7-5 0,7-5-3 0,9-6-6 16,3-4-6-16,7-5 1 0,4-1-16 0,4 3-16 15,-4-10-32-15,10 16-58 16,-28-24-87-16,18 15-316 0,-12 11 35 0,-24-10 236 0</inkml:trace>
  <inkml:trace contextRef="#ctx0" brushRef="#br0" timeOffset="38330.3111">17245 7325 431 0,'7'-32'144'0,"-7"32"-41"0,0 0-24 16,-9-26-3-16,9 26-10 0,0 0-10 0,-25-34 1 15,25 34 5-15,0 0 2 0,-28-16 4 16,28 16-7-16,-32-7-8 0,32 7-9 0,-37 0-5 16,37 0-6-16,-42 11-2 0,42-11-3 0,-43 21 3 15,18-9-2-15,25-12 2 0,-44 44-5 0,24-14-1 16,-1 0-5-16,2 6 3 0,-3 2-9 0,7 5 4 16,-1-1 10-16,5 7-29 0,2-3 28 0,6 7-26 15,1 0 3-15,5 1 9 16,4-1-10-16,6 0 6 0,5-2-5 0,6-2 5 15,5-3-9-15,6-5 7 0,9-10-7 0,6-1 5 16,5-10-3-16,2-6 0 0,5-9 1 0,3-5-1 16,2-9 0-16,4-8 0 0,-3-8 1 0,1-9-4 15,-2-11 8-15,-5-5-7 0,-5-6 7 0,-10 0-9 16,-11-2 7-16,-10-1-9 0,-8 1 8 0,-11-2 6 16,-10 6-26-16,-8-1 24 0,-12 6-27 15,-9 3 7-15,-9 4 5 0,-10 3-8 0,-4 4 2 16,-7 1-3-16,-2 6 3 0,-3 0-6 0,3 10 1 15,-5-1-10-15,7 12-1 0,0 2-2 0,9 10 2 16,4 2-1-16,13 12-19 0,-3-10-47 16,32 25-114-16,7-34-307 0,-14 35 27 0,35-9 277 15</inkml:trace>
  <inkml:trace contextRef="#ctx0" brushRef="#br0" timeOffset="39299.0723">19090 7439 674 0,'0'0'160'16,"0"0"-88"-16,16-31-1 0,-16 31 11 0,0 0 2 16,0 0-1-16,0 0-13 0,0 0-16 0,0 0-22 15,0 0-12-15,-17 37-9 0,8-11 7 16,-4 0 22-16,1 15-29 0,-4 0 31 16,2 6-28-16,-6 1 7 0,6 8 14 0,-5-3-9 15,6 5 12-15,-4-5-11 0,4 5 4 0,-1-7-11 16,2 0 3-16,1-9-11 0,2-5 3 0,2-9-9 15,7-28-1-15,-3 41-3 0,3-41-1 0,0 0-3 16,7 25 2-16,-7-25-1 0,0 0 3 0,0 0 3 16,0 0 4-16,23-34 0 0,-23 34-1 15,19-46 4-15,-10 15-6 0,3-12 7 0,3-4-5 16,-1-6 6-16,2-2-10 0,1-1 8 0,1 0-10 16,0-2 8-16,1-2-8 0,-1-2-8 0,3 2 22 15,1-3-22-15,2 6 23 0,3 1-5 0,-2 5-9 16,-2 14 7-16,2 2-6 0,-25 35 2 15,37-34-3-15,-37 34-2 0,26-8 2 0,-26 8-1 16,0 0 1-16,25 24 3 0,-25-24-1 16,20 49-1-16,-12-15 1 0,1 12-4 0,-2 1 2 15,0 4-6-15,-1 6-5 0,-3 3 18 0,1 1-15 16,-1 3 17-16,3-3-8 0,-3 1-7 0,3-4 5 16,1 0-12-16,2-5 1 0,3 0-13 0,-1-11-3 15,8-5-16-15,-8-10-10 0,12 2-35 0,-23-29-23 16,35 36-63-16,-35-36-83 0,0 0-255 15,0 0 8-15,0 0 281 0</inkml:trace>
  <inkml:trace contextRef="#ctx0" brushRef="#br0" timeOffset="39924.1126">19064 7897 1604 0,'0'0'93'0,"0"0"-70"16,0 0-19-16,25 4 2 0,-25-4 4 0,37-11 3 15,-7 4 1-15,2-7-2 0,5 0-5 0,6-2-1 16,-1-3-7-16,4-1 1 0,2-2-3 0,0 0-1 16,0 3-3-16,-1 0 1 0,-4-1-2 0,1 4 6 15,-5 2-2-15,-3 2 5 0,-5 1-3 16,-4 8 4-16,-27 3-1 0,41-4 1 0,-41 4-1 16,0 0 1-16,25 18-1 0,-25-18 2 15,0 0 4-15,0 39-1 0,0-39 3 0,-15 42-3 16,5-17 7-16,10-25-3 0,-30 49 8 0,12-24-2 15,2-2 2-15,16-23-3 0,-32 47 1 0,32-47-7 16,-26 35 2-16,26-35-4 0,-20 30 1 0,20-30-3 16,0 0-1-16,0 0-2 0,0 0-4 0,0 0 0 15,0 0-1-15,0 0 3 0,0 0 1 16,0 0-1-16,16-44 1 0,0 16 1 0,0-5-5 16,3 1 7-16,-1-2-7 0,0-1 8 0,-4 2-6 15,0-1 9-15,-1 1-4 0,-3 3 4 0,-1 0-3 16,-2 5-15-16,-7 25 25 0,11-33-27 15,-11 33 30-15,0 0-9 0,0 0 1 0,0 0 1 16,0 0-2-16,0 0-2 0,0 0-15 0,0 0 8 16,0 0-10-16,0 42 24 0,0-42-11 15,-4 46 12-15,2-20-13 0,2-26-2 0,6 41-1 16,-6-41 0-16,17 30 1 0,-17-30 1 0,34 19 2 16,-34-19-3-16,43 5 0 0,-19-6 0 0,3-5 0 15,-1-2 0-15,5-3 0 0,-3-1 0 0,0-4 0 16,-1-2 0-16,-1 1 0 0,1-5 0 0,-2 1 0 15,-25 21 0-15,42-35 0 0,-42 35 0 0,30-26 0 16,-30 26 0-16,0 0 0 16,0 0 0-16,0 0 0 0,25-18 0 0,-25 18 0 15,0 0 0-15,0 0 0 0,-5 42 0 0,1-15 0 16,-1 8 0-16,-2 0 0 0,-4 2 0 0,1 0 0 16,1-2 0-16,2-3-18 0,5 0-12 0,2-32-5 15,4 49-4-15,-4-49-8 0,17 35-20 0,-17-35-20 16,29 30-43-16,-29-30-56 0,39 11-106 15,-39-11-215-15,33-14 42 0,-1 19 322 0</inkml:trace>
  <inkml:trace contextRef="#ctx0" brushRef="#br0" timeOffset="40267.8359">20514 7714 1486 0,'-35'14'64'16,"35"-14"-47"-16,0 0-4 0,0 0 4 0,-18 27 5 15,18-27 6-15,0 0 0 0,0 0 3 0,34 21-7 16,-34-21-6-16,32 3-4 0,-32-3-2 0,42-7-1 16,-17 2-4-16,-25 5 0 0,46-18-5 0,-46 18 2 15,44-23 3-15,-44 23-1 0,38-22-1 0,-38 22 2 16,0 0-2-16,26-34 8 0,-26 34 1 0,0 0 3 16,-2-28-3-16,2 28-4 0,0 0-4 15,-23-32-2-15,23 32-4 0,-26-12 2 0,26 12-2 16,-32-5-1-16,32 5 1 0,-37 8-1 15,37-8 2-15,-41 25-2 0,41-25 2 0,-42 41-4 16,18-15 4-16,5-1-2 0,0 5 3 0,1 0-2 16,7-4 4-16,4-1-6 0,7-25 3 0,4 37-4 15,-4-37 1-15,23 31-1 0,-23-31 1 16,40 16-9-16,-11-16-5 0,6-3-15 0,1-15-27 16,15 7-24-16,-10-24-40 0,22 21-44 0,-18-35-32 15,26 19-210-15,-8-5-48 0,-17-18 99 0</inkml:trace>
  <inkml:trace contextRef="#ctx0" brushRef="#br0" timeOffset="40470.9766">21341 6900 1622 0,'-46'29'76'0,"27"-3"-32"16,-4 2-11-16,9 9 2 0,-4 0-14 0,4 9-2 15,-2 2-5-15,4 4 7 0,-3 1-9 0,5 4 5 16,3-1-14-16,0-3 5 0,1 1-10 0,1-3-8 15,1-1 22-15,3-4-25 0,1-2 21 0,3-2-17 16,2-3-19-16,3-6 4 0,6-1-17 16,-14-32-13-16,30 46-27 0,-30-46-33 0,37 29-52 15,-37-29-45-15,43-3-151 0,-15 1-94 0,-12-22 83 16,25 20 373-16</inkml:trace>
  <inkml:trace contextRef="#ctx0" brushRef="#br0" timeOffset="40658.5692">21529 7542 1491 0,'0'0'108'16,"-26"-15"-46"-16,26 15-7 0,0 0-22 0,-32 32 19 16,32-32-39-16,-21 48 28 0,12-20-14 0,-4 5-13 15,3 1 2-15,-1 1-12 0,0 0 3 0,4-1-8 16,2-4 1-16,3 0-5 0,0-4 1 0,2-26-8 16,4 41-5-16,-4-41-14 0,0 0-16 0,30 37-33 15,-30-37-23-15,32 1-49 0,-28-27-89 16,-4 26-275-16,42-35 31 0,-31-6 257 15</inkml:trace>
  <inkml:trace contextRef="#ctx0" brushRef="#br0" timeOffset="40799.1015">21389 7283 1616 0,'0'0'32'15,"0"0"-33"-15,-30 17-2 0,30-17-6 0,0 0-15 16,0 0-25-16,0 0-36 0,37 39-63 0,-37-39-91 15,32-12-236-15,2 20 14 0,-34-8 308 0</inkml:trace>
  <inkml:trace contextRef="#ctx0" brushRef="#br0" timeOffset="41112.6449">21731 7508 1267 0,'0'0'106'0,"0"0"-33"15,0 0-11-15,0 0-8 0,0 0-3 0,27 23-2 16,-27-23-2-16,51 0-7 0,-19-5-10 0,9-1-14 16,-1-2-8-16,5-1-6 0,-5-4-3 15,-1 3 7-15,-3-4 4 0,-3 0-3 0,-6-4 6 16,-27 18-11-16,34-30 2 0,-34 30-2 16,0 0 1-16,9-33 1 0,-9 33 0 0,0 0-2 15,-32-28 1-15,32 28-3 0,-50-4 1 0,20 8-2 16,-5 10-1-16,-1 0 4 0,-3 5 1 0,-2 6 9 15,4 1-3-15,2 6 4 0,5 0-5 0,5 3-11 16,4-2 26-16,3 4-26 0,9-5 22 16,4 3-13-16,5-7-9 0,7-3 4 0,-7-25-8 15,28 44-4-15,-3-28-11 0,0-4-15 0,15 6-39 16,-13-23-75-16,33 20-320 0,-21-9-104 0,-5-3 23 16</inkml:trace>
  <inkml:trace contextRef="#ctx0" brushRef="#br0" timeOffset="42460.5124">19069 10058 1187 0,'0'0'64'0,"7"25"-29"16,-7-25-12-16,16 28 2 0,-16-28-13 15,23 28-8-15,-23-28-6 0,29 32 0 0,-29-32-27 16,37 28-28-16,-9-1-42 0,-28-27-84 0,44 8-180 16,-8 15-70-16,-36-23 252 0</inkml:trace>
  <inkml:trace contextRef="#ctx0" brushRef="#br0" timeOffset="43351.2072">18573 8089 906 0,'0'0'224'0,"0"0"-198"0,0 0-28 0,23 39-4 16,-23-39-15-16,34 32-16 0,-34-32-27 0,42 35-37 15,-17-12-60-15,2 3-143 0,-27-26-45 16,48 50 239-16</inkml:trace>
  <inkml:trace contextRef="#ctx0" brushRef="#br0" timeOffset="51289.4655">17649 8079 520 0,'0'0'43'16,"-25"-6"-9"-16,25 6 11 0,0 0 15 0,0 0 9 15,0 0 12-15,0 0 2 0,0 0 1 16,-25 7-4-16,25-7-7 0,0 0 0 0,-5 36 7 16,5-36-1-16,-7 49 1 0,-2-17-18 0,9 12-7 15,-9 3-19-15,6 8-3 0,-6 5 1 0,2 5-34 16,-6 2 20-16,-1 3-28 0,-4-8 6 16,1-4 9-16,-1-3-10 0,2-10-3 0,7-4-25 15,9-41-27-15,-5 60-74 0,5-60-97 0,0 0-297 16,30 0 21-16,-16-23 275 0</inkml:trace>
  <inkml:trace contextRef="#ctx0" brushRef="#br1" timeOffset="59903.0507">21497 10196 1198 0,'0'0'80'0,"2"-23"-32"0,-2 23-11 0,21-34-1 16,-10 10 5-16,14 6-4 0,-4-10-6 0,7 3-10 16,1 1-2-16,3 1-9 0,1-2 1 15,3 0-5-15,-1 2 6 0,0 2-4 0,-3 4 0 16,-2 3-5-16,-1 1 0 0,-4 8-4 0,-25 5 2 15,37-4-1-15,-37 4 1 0,0 0 2 0,25 23-1 16,-25-23 4-16,3 39-3 0,-5-11 3 0,-5 0-3 16,-2 13 6-16,-3-2-1 0,0 12 12 0,-8 2-6 15,6 5 11-15,-4 0 10 0,8 4-28 16,-1-4 27-16,4 3-26 0,5-4 4 0,2-8 4 16,5-3-12-16,6-7 4 0,3-8-7 0,8-3 4 15,2-8-3-15,5-3 3 0,3-6-1 16,3-8 4-16,2-6 5 0,2-4 0 0,-2-11 4 15,2 1-3-15,-2-12 2 0,2 0-4 0,-3-7 3 16,-3-4-6-16,-4-1 2 0,-3-4-7 0,-3-7 4 16,-3 1-7-16,-6 0-11 0,-3 2 20 15,-2 0-21-15,-6 1 21 0,-1 2-5 0,0 1-5 16,-6 6 2-16,1 5-8 0,-3 4-2 0,6 30-6 16,-10-38-1-16,10 38-3 0,0 0-4 0,0 0-8 15,0 0-23-15,0 0-25 0,0 0-48 0,0 0-54 16,0 0-76-16,0 0-125 0,-6 31-77 0,26 1 107 15,-20-32 351-15</inkml:trace>
  <inkml:trace contextRef="#ctx0" brushRef="#br1" timeOffset="60574.9037">22393 10780 1100 0,'0'0'122'16,"0"0"-37"-16,-23-30-14 0,23 30-4 0,0 0-8 15,0 0-12-15,6-28-9 0,-6 28-8 0,0 0-6 16,19-24-10-16,-19 24-6 0,0 0-6 0,29-29 1 16,-29 29-1-16,0 0 0 0,0 0 0 0,0 0-1 15,26-15 1-15,-26 15 1 0,0 0 0 16,0 0 2-16,0 0 2 0,5 35-3 0,-5-35 3 16,0 40-4-16,-1-10 3 0,-1-2-2 0,-3 6 5 15,-2 1-4-15,1-1 6 0,-1-3-5 0,4-3 6 16,3-28-3-16,-2 43 2 0,2-43-5 0,2 26 0 15,-2-26-4-15,0 0 1 0,0 0-1 16,26 18 2-16,-26-18 3 0,0 0 1 0,30-21 2 16,-30 21-1-16,32-37 1 0,-32 37-6 15,41-50 3-15,-22 24-6 0,-1-2 1 0,0 1-3 16,-6 1 4-16,-12 26 1 0,20-44 4 0,-20 44-1 16,9-32 3-16,-9 32-4 0,-4-26 0 0,4 26-3 15,-9-28-1-15,9 28-2 0,-11-27 1 0,11 27-3 16,0 0 2-16,-14-32-4 0,14 32-2 0,0 0-7 15,0 0-7-15,4-26-12 0,-4 26-12 0,0 0-18 16,46-25-26-16,-34-1-47 0,33 31-110 16,-45-5-267-16,54-33 8 0,-15 29 258 0</inkml:trace>
  <inkml:trace contextRef="#ctx0" brushRef="#br1" timeOffset="60778.6863">23028 10518 1362 0,'0'0'221'15,"0"0"-192"-15,0 0-25 0,-20-26-1 0,20 26 0 16,0 0-3-16,0 0 1 0,20-29-2 0,-20 29-5 16,0 0-11-16,24-10-13 0,-24 10-18 0,25-9-20 15,-25 9-25-15,30-2-48 16,-30 2-43-16,29-7-97 0,-29 7-116 0,24-5 41 15,3 21 356-15</inkml:trace>
  <inkml:trace contextRef="#ctx0" brushRef="#br1" timeOffset="60950.5629">22921 10701 1430 0,'6'25'144'15,"-31"-18"-84"-15,25-7-19 0,0 0-10 0,0 0-11 16,0 0-10-16,0 0-5 0,0 0 2 0,25 0 0 15,-25 0-2-15,54-30-9 0,-11 11-23 0,-6-11-42 16,22 19-96-16,-31-24-231 0,23 12-147 0,1 5 44 16,-15-17 443-16</inkml:trace>
  <inkml:trace contextRef="#ctx0" brushRef="#br1" timeOffset="61731.8238">23708 9976 897 0,'0'0'98'0,"0"0"-5"16,0 0 14-16,0 0 8 0,-2-25-4 0,2 25-11 15,0 0-13-15,0 0-16 0,0 0-15 0,0 0-19 16,0 0-19-16,0 0-8 0,-21 25-11 0,21-25 2 15,-20 29-2-15,20-29 0 0,-25 46-2 0,11-14 0 16,0 5-15-16,-6 3-1 0,6 6-17 0,-3-3 4 16,4 4 11-16,-1-6-36 0,9 6 20 15,-8-17-52-15,20 16-23 0,-7-46-38 0,16 53-71 16,-16-53-84-16,0 0-111 0,50 33 138 0,-50-33 278 16</inkml:trace>
  <inkml:trace contextRef="#ctx0" brushRef="#br1" timeOffset="62028.7186">24010 10083 1106 0,'-31'-35'89'15,"31"35"-39"-15,-27-7 0 0,27 7 8 0,-27 3-3 16,27-3-9-16,-30 25-15 0,30-25-2 0,-33 40-6 16,17-10-1-16,-4-1-2 0,4 2 8 0,-1 1 1 15,4 5-11-15,-1-9 31 0,9 6-33 0,-2-10 28 16,5 4-16-16,2-28-10 0,3 37-1 15,-3-37-8-15,16 32 0 0,-16-32-3 0,27 16 0 16,-27-16-2-16,42 2 1 0,-42-2 1 0,50-18 0 16,-20-3 0-16,-2 0-5 0,3-7 3 15,-1-6-8-15,-4 2-9 0,1-1 27 0,-4 0-31 16,-5-1 26-16,-6 4-16 0,-3-2-6 0,-7 6-2 16,-6 1-14-16,4 25-12 0,-14-45-20 0,14 45-17 15,-21-37-18-15,21 37-14 0,-23-25-19 16,23 25-28-16,0 0-35 0,-25 3-43 0,25-3-107 15,-29 11 13-15,29-11 287 0</inkml:trace>
  <inkml:trace contextRef="#ctx0" brushRef="#br1" timeOffset="62544.3558">24281 10185 1146 0,'0'0'108'15,"0"0"-44"-15,0 0-1 0,0 0-6 0,0 0-10 16,0 0-12-16,-23 25-8 0,23-25-5 0,-21 33-1 16,21-33-8-16,-21 41 1 0,21-41 15 0,-20 38-35 15,20-38 36-15,-19 39-33 0,19-39 16 16,-14 37 4-16,14-37-6 0,0 0 1 0,-9 28-8 16,9-28-3-16,0 0 2 0,0 0-1 0,0 0 5 15,32-10 2-15,-32 10 4 0,25-28-2 0,-25 28 1 16,35-44-7-16,-17 19-16 0,1 0 29 15,1-1-33-15,-4 1 31 0,0-1-14 0,-2-2-3 16,-14 28 3-16,23-37-3 0,-23 37 3 0,0 0-2 16,17-32 3-16,-17 32-1 0,0 0 3 15,0 0 4-15,0 0 2 0,0 0 1 0,0 0-4 16,0 0-3-16,-10 26-6 0,10-26 4 0,-16 34-2 16,16-34 4-16,-16 37-1 0,16-37 3 0,-9 32-6 15,9-32 0-15,0 0-2 0,9 26 1 0,-9-26 0 16,0 0 1-16,28 7 0 0,-28-7 1 0,32-11 0 15,-32 11 0-15,37-19 1 0,-37 19 0 16,38-23 5-16,-38 23-3 0,37-26 7 0,-37 26-6 16,35-23-1-16,-35 23-1 0,27-20-3 15,-27 20-1-15,0 0 2 0,0 0-1 0,0 0 0 16,21-24 0-16,-21 24 0 0,0 0 0 0,0 0-2 16,0 0 1-16,0 0-8 0,0 0-5 0,-9 39-10 15,9-39-4-15,-10 49-18 0,-1-24-5 0,7 4-1 16,4-29-45-16,-3 48 11 0,3-48-56 15,7 41-41-15,-7-41-58 0,0 0-226 0,0 0 67 16,30 5 291-16</inkml:trace>
  <inkml:trace contextRef="#ctx0" brushRef="#br1" timeOffset="62747.5675">24944 9896 929 0,'-29'37'182'0,"3"-7"-140"0,1 11-11 16,-1-4 1-16,6 12 13 0,-8-7-2 0,8 13 16 16,-10-11 12-16,12 9-33 0,-6-9 14 0,4 7-48 15,2-7 0-15,1 2 3 0,1-4-11 0,7-7 5 16,2-3-21-16,7-32-17 0,3 51-46 16,-3-51-66-16,20 30-120 0,-20-30-189 0,25 7 27 15,3 3 343-15</inkml:trace>
  <inkml:trace contextRef="#ctx0" brushRef="#br1" timeOffset="63044.3771">24974 10243 1518 0,'-50'21'74'16,"50"-21"-46"-16,-39 25 17 0,39-25-29 0,-35 30 38 15,35-30-37-15,-34 35 13 0,34-35 3 0,-32 41-9 16,32-41-4-16,-17 35-11 0,17-35-1 0,-2 30-5 15,2-30 1-15,0 0-3 0,25 30-1 0,-25-30 0 16,40 9 0-16,-13-9 0 0,1 0 0 0,4-4 1 16,0 4 0-16,0 0-1 15,0 4 0-15,-4-4 0 0,-28 0 0 0,41 12-1 16,-41-12 3-16,0 0-1 0,19 28 2 0,-19-28-1 16,-10 35-1-16,10-35-3 0,-37 50 2 0,8-20-5 15,-8 5 2-15,0-2-8 0,-6 3 0 0,4-3-15 16,-1-5-9-16,6 6-26 0,-7-17-20 0,25 20-59 15,-26-37-109-15,42 0-274 0,-36 30 10 16,36-30 280-16</inkml:trace>
  <inkml:trace contextRef="#ctx0" brushRef="#br1" timeOffset="63966.3145">23878 15527 806 0,'0'0'165'0,"0"0"-32"16,0 0-28-16,0 0-31 0,0 0-25 0,0 0-20 16,0 0-3-16,0 0-2 0,-32-7 0 15,32 7-5-15,-36 0-1 0,36 0 0 0,-44 2 2 16,17-6 2-16,27 4 1 0,-51 0 2 0,26 2 0 16,-7-4 2-16,4 4-1 0,-4-7-3 15,0 6-3-15,0-2-6 0,-1 1-1 0,-3 0-7 16,1-2-2-16,-4 2 1 0,-2-2-4 0,-5 2 1 15,-2 0 0-15,-6 0-4 0,-1 0 2 16,-4 4 0-16,-3-1 0 0,-2-1 1 0,-3 1 0 16,-2 1 2-16,0-4 1 0,-2 3 1 0,0 1 2 15,-1-4-1-15,-1 3 0 0,-5 1-1 0,-2 3-1 16,-3-3 1-16,0 3 1 0,-2-2-2 0,2 4 3 16,-6-1-2-16,2 3 0 0,-1 0-2 0,1-1-3 15,-3 1 1-15,-2-2-1 0,-2 1-2 0,0-1 3 16,0 0-5-16,2 0 1 15,0-2 0-15,5-2 0 0,-1-2 0 0,4-3 1 16,3 4-1-16,-2-8 2 0,1 4-1 0,1-3 1 16,3-1 1-16,0 3-2 0,2-3 0 0,1-1-3 15,3 1 3-15,3-1-2 0,3 1 3 0,2 3 0 16,2 1 0-16,0 1-1 0,0 3 0 0,2-2 1 16,2 3 0-16,3 0 2 0,3 1-1 0,1 2 1 15,7-4-3-15,-1 5-1 0,6-4 3 16,4 0-1-16,1 1-3 0,8-3 4 0,26-3-3 15,-37 5 5-15,37-5 3 0,0 0-2 0,0 0-1 16,0 0-8-16,0 0-7 0,0 0-14 0,0 0-30 16,9-37-36-16,22 37-85 0,-27-28-209 15,21 7-133-15,7 9 27 0,-18-22 493 0</inkml:trace>
  <inkml:trace contextRef="#ctx0" brushRef="#br1" timeOffset="64419.5932">19682 15256 765 0,'9'-36'93'0,"-9"36"-9"16,0 0-2-16,26-7-1 0,-26 7 8 0,0 0 4 15,0 0-3-15,0 0-15 0,0 0-26 16,0 0-22-16,-35 41-17 0,12-13 6 0,-7 0 0 15,-7 9 10-15,-9-2-5 0,0 10 10 16,-8-7-6-16,5 5 6 0,-4-1-6 0,5 2 4 16,-2-2-7-16,6 0 7 0,2-5-9 0,4 0-12 15,10-5 28-15,9-6-32 0,19-26 23 0,-8 34-18 16,8-34-8-16,27 19 2 0,0-10 0 0,10-5-1 16,5-4-2-16,8-6 1 0,3-2 0 0,5-7-3 15,4-2-5-15,2-3-16 0,3 5-20 0,-3-7 13 16,4 17-59-16,-21-14 1 0,17 28-72 15,-30-29-127-15,14 20-234 0,-2 11-1 0,-20-16 371 16</inkml:trace>
  <inkml:trace contextRef="#ctx0" brushRef="#br1" timeOffset="64953.2765">18965 16492 1435 0,'0'0'64'0,"0"0"-47"0,-4-32-15 16,4 32-4-16,30-38 6 0,-3 15-3 0,3-2 10 16,4 2-4-16,-3 0 4 0,3 2-6 0,-2 2-2 15,-2 5-3-15,-2 5 2 0,-28 9-1 16,39-7 3-16,-39 7 1 0,27 10 6 0,-27-10 8 16,16 30-2-16,-11-5 2 0,-5 3-10 0,-3 7 1 15,-4 4-3-15,-2 7 14 0,-5 1-2 0,1 8 11 16,-3-4-9-16,4 4-16 0,-2-4 25 0,3 3-28 15,4-4 25-15,3-3-13 0,3-8-9 16,6-7 3-16,6-6-7 0,-11-26 4 0,35 32-4 16,-10-25 3-16,3-11-1 0,6-4 4 15,1-8 6-15,4-11-2 0,4-3 5 0,-1-8-7 16,2-6 0-16,1-6-9 0,-5-1-10 0,-4-3 22 16,-4-1-22-16,-4 2 23 0,-5 0-8 0,-2 6-6 15,-6 3 5-15,-5 3-6 0,-4 2 7 0,-5 8-5 16,-2-1 3-16,-3 4-5 0,4 28 1 0,-12-46-3 15,12 46-1-15,-15-32-4 0,15 32-2 16,0 0-6-16,0 0-7 0,0 0-13 0,0 0-31 16,0 0-31-16,7 36-53 0,-7-36-81 0,13 37-176 15,-2-6-105-15,-11-31 158 0</inkml:trace>
  <inkml:trace contextRef="#ctx0" brushRef="#br1" timeOffset="65203.3673">20098 16670 1517 0,'-26'9'77'0,"26"-9"-59"0,-39 28 12 16,39-28-31-16,-27 35 13 0,27-35-19 0,-19 46 11 16,4-16 4-16,0 2-6 0,0 1 6 15,1 2-10-15,4 0 5 0,2-5-5 0,1-1 2 16,4-3-9-16,3-26-6 0,2 42-11 0,-2-42-7 15,12 30-12-15,-12-30-4 0,0 0-16 0,30 7-15 16,-5-3-25-16,-25-4-22 0,34-18-33 0,-34 18-40 16,28-44-88-16,2 37-73 0,-30-32 258 0</inkml:trace>
  <inkml:trace contextRef="#ctx0" brushRef="#br1" timeOffset="65343.9942">20093 16871 761 0,'-25'-30'276'0,"25"30"-97"15,-25 3-40-15,25-3-23 0,0 0-28 0,-25 30-15 16,25-30-20-16,0 0-6 0,-26 35-14 0,26-35-6 15,-2 25-12-15,2-25-6 0,0 0-6 0,21 25-1 16,-21-25-4-16,32 3-5 0,-7-6-11 0,-25 3-25 16,59-23-28-16,-36-7-39 0,21 21-53 0,-26-35-72 15,33 21-177-15,-10-5-59 0,-11-21 183 16</inkml:trace>
  <inkml:trace contextRef="#ctx0" brushRef="#br1" timeOffset="65500.3995">20497 16427 1300 0,'5'33'194'0,"-42"-13"-110"0,17 15-18 16,-8 0-16-16,9 9-11 0,-6 2-2 16,5 7-34-16,1 1 21 0,1 3-29 0,4-3 5 15,5-3 4-15,2-7-9 0,5-7-3 0,6-1-28 16,-4-36-30-16,24 58-71 0,-24-58-118 0,36 10-259 16,-11 3-16-16,-25-13 286 0</inkml:trace>
  <inkml:trace contextRef="#ctx0" brushRef="#br1" timeOffset="65750.4871">20872 16511 1771 0,'0'0'60'0,"0"0"-46"0,0 0-12 16,0 0 2-16,0 0 0 0,27-19 0 0,-27 19 0 16,39-18-3-16,-15 6-2 0,3 2-6 0,1-3-7 15,2 6-8-15,-3-5-20 0,8 8-24 0,-35 4-33 16,57-5-69-16,-57 5-102 0,28-19-253 0,-28 19 19 16,0 0 357-16</inkml:trace>
  <inkml:trace contextRef="#ctx0" brushRef="#br1" timeOffset="65906.6564">20775 16909 1423 0,'0'0'297'0,"0"0"-237"0,0 0-39 0,0 0-6 16,0 0-3-16,32 22-8 0,-2-28 3 16,5-4-2-16,8-8 1 0,6-3-2 0,4-2-8 15,4-7-33-15,5 13-60 0,-25-27-119 0,31 21-396 16,-24 3 32-16,-5-4 273 0</inkml:trace>
  <inkml:trace contextRef="#ctx0" brushRef="#br1" timeOffset="67500.5171">21538 16076 421 0,'-27'6'101'0,"27"-6"-13"16,0 0 7-16,0 0 0 0,0 0 0 16,0 0-13-16,0 0-20 0,0 0-17 0,0 0-11 15,0 0-5-15,0 0 2 0,0 0-3 0,0 0-1 16,0 0-1-16,0 0-2 0,0 0 4 0,0 0 5 15,0 0 4-15,0 0-1 0,0 0-5 0,0 0-5 16,0 0-4-16,0 0-3 0,0 0-1 0,0 0-2 16,0 0-1-16,0 0-4 0,0 0-1 15,0 0-4-15,0 0-1 0,0 0-2 0,0 0 0 16,0 0 0-16,0 0 0 0,0 0 2 0,0 0 1 16,0 0-2-16,0 0-1 0,0 0 0 15,0 0-1-15,0 0 3 0,0 0 2 0,0 0 1 16,0 0 3-16,0 0-3 0,0 0-1 0,0 0 0 15,0 0-4-15,0 0 1 0,0 0-1 0,0 0-1 16,0 0 2-16,0 0-3 0,0 0-1 16,0 0-1-16,0 0-1 0,0 0 0 0,0 0 0 15,0 0 0-15,0 0 1 0,0 0 1 0,0 0 1 16,15-29 0-16,-15 29 0 0,0 0-1 0,0 0-1 16,28-15 3-16,-28 15-4 0,0 0 3 0,0 0 0 15,0 0-3-15,0 0 2 0,0 0 0 16,0 0 0-16,0 0 2 0,0 0 1 0,0 0 0 15,0 0 2-15,0 0 7 0,0 0 5 16,0 0 2-16,0 0 3 0,0 0-6 0,0 0-3 16,0 0-6-16,0 0-4 0,0 0-3 0,0 0-1 15,0 0-1-15,0 0-3 0,0 0-11 0,0 0-14 16,0 0-20-16,0 0-30 0,0 0-53 0,0 0-91 16,0 0-311-16,25-4 36 0,-25 4 260 0</inkml:trace>
  <inkml:trace contextRef="#ctx0" brushRef="#br1" timeOffset="68391.0943">21558 16068 451 0,'0'0'65'0,"0"0"-1"15,-27 0 5-15,27 0 2 0,0 0 8 0,0 0-6 16,0 0-4-16,0 0-11 0,0 0-14 0,0 0-19 16,0 0-13-16,0 0-6 0,0 0-3 0,0 0 0 15,0 0 5-15,0 0 5 0,0 0 7 0,0 0 3 16,0 0-2-16,0 0-1 0,0 0 1 15,0 0 4-15,0 0 9 0,0 0 4 0,0 0 4 16,0 0 1-16,0 0-1 0,0 0 0 16,0 0-2-16,0 0-2 0,0 0-5 0,0 0-1 15,0 0-4-15,0 0-4 0,0 0-5 0,0 0-6 16,0 0-4-16,0 0-5 0,0 0-2 0,0 0 0 16,0 0-3-16,0 0 0 0,0 0 0 0,0 0-1 15,0 0-1-15,0 0 1 0,0 0 3 0,0 0-2 16,0 0 2-16,28-15 0 0,-28 15-2 0,29-19 1 15,-29 19 1-15,39-25-1 0,-39 25 2 16,46-31-3-16,-20 17 4 0,1-4-3 0,-1 4 0 16,3 2-2-16,-29 12 2 0,44-21 0 15,-44 21 1-15,30-9-1 0,-30 9 1 0,0 0-2 16,27 7-1-16,-27-7 2 0,0 0-1 0,9 26 2 16,-9-26-2-16,-13 27 2 0,13-27-3 0,-19 35 3 15,19-35-2-15,-29 46 2 0,29-46 0 16,-35 44 1-16,35-44-3 0,-39 45 6 0,39-45-4 15,-37 46 9-15,37-46-2 0,-36 46 3 0,36-46-4 16,-28 49 0-16,28-49-3 0,-23 41 3 0,23-41-4 16,-9 28 1-16,9-28-4 0,0 0 0 0,12 30-1 15,-12-30 0-15,27 14 0 0,-27-14 2 0,39 0-1 16,-14-7 2-16,5-4 1 0,2 1-4 0,1-2 4 16,5-3-5-16,1 1 2 15,-2 0 0-15,0 2 0 0,-3 3-2 0,-10 2 4 16,-24 7-3-16,39-3 1 0,-39 3 2 0,0 0-1 15,27 15 1-15,-27-15 0 0,2 25 1 0,-2-25 0 16,-16 41 3-16,2-19-2 0,-6 7 2 0,-5-1 0 16,-1 2 3-16,-4 1-4 0,-2 3 4 0,-2-4-7 15,2-2 5-15,6-3-8 0,26-25 2 0,-41 38-2 16,41-38-5-16,0 0-14 0,0 0-20 16,-5 27-37-16,5-27-28 0,30-4-51 0,-21-22-72 15,37 0-227-15,-9 6-51 0,-5-22 243 0</inkml:trace>
  <inkml:trace contextRef="#ctx0" brushRef="#br1" timeOffset="68735.5819">22489 16025 1277 0,'-34'27'316'16,"34"-27"-265"-16,-38 1-25 0,38-1-5 0,-41 15 5 15,41-15 0-15,-43 26 1 0,43-26-4 0,-44 42 3 16,23-14-11-16,3 6 3 0,0 1-8 0,4 6 6 15,2-1-3-15,3 1 3 0,4-4-6 0,3 0 4 16,5-4-5-16,6-1 3 0,4-4-6 16,-13-28-1-16,39 40-4 0,-15-25 0 15,5-8-1-15,3-4 0 0,-1-3 2 0,3-9-2 16,0-7 5-16,-2-6-3 0,1-10 2 0,1-5-5 16,0-7 4-16,-3-5-4 0,-2-4 5 0,-6-2-6 15,-4 1 7-15,-5 1-8 0,-6 5 6 0,-7 4-6 16,-2 4 2-16,-7 1-5 0,0 2-1 0,-7 2-13 15,5 8 0-15,-4 1-7 0,14 26 6 16,-25-27 0-16,25 27 3 0,0 0-8 0,-30 16-13 16,30-16-14-16,-20 44-16 0,20-44-4 0,-19 64-14 15,6-40-19-15,24 24-71 0,-11-48-106 0,-4 42-196 16,26-7 49-16,-22-35 411 0</inkml:trace>
  <inkml:trace contextRef="#ctx0" brushRef="#br1" timeOffset="69256.0459">23036 16117 1480 0,'0'0'95'0,"-28"-5"-40"0,28 5-3 0,0 0-5 16,-27 17-8-16,27-17-9 0,-21 25-8 0,21-25-6 16,-26 47 0-16,11-18-7 0,1 2 5 15,0-1-2-15,2 2 3 0,-1-7-1 0,13-25 0 16,-12 37-6-16,12-37-1 0,0 0-5 0,0 0-1 15,5 24-1-15,-5-24-1 0,0 0 1 0,25-5-2 16,-25 5 4-16,27-21-4 0,-27 21 4 16,33-41-1-16,-33 41-1 0,39-47 0 0,-18 20 1 15,-1 1-4-15,-20 26 6 0,35-41-6 0,-35 41 3 16,22-24 0-16,-22 24 2 0,0 0-1 16,0 0-2-16,0 0 2 0,0 0-2 0,0 0 3 15,0 0 1-15,0 0-3 0,0 0 0 0,0 0-1 16,0 0 1-16,0 0 0 0,0 0 1 0,0 0 1 15,26-6 1-15,-26 6 2 0,0 0-1 0,25 23 2 16,-25-23-3-16,19 29 1 0,-19-29-3 0,18 31 2 16,-18-31 0-16,13 30 0 0,-13-30-1 15,0 0 1-15,14 25-3 0,-14-25 1 0,0 0 1 16,0 0 0-16,30-9 3 0,-30 9 1 16,30-39 1-16,-7 9-1 0,4-7 2 0,3-3-6 0,5-2 3 0,2-2-6 15,2 1 3-15,0 3-2 0,-2 6 0 16,-6 6-3-16,-3 5 4 0,-28 23-3 0,39-24 4 15,-39 24-2-15,0 0 0 0,25 1-1 0,-25-1 0 16,1 29 1-16,-4-1-6 0,-6 7 0 16,-5 5-4-16,-6 4 2 0,-1 8-3 0,-2-1 7 15,0-2-5-15,2 4 4 0,1-6-9 0,3-8 0 16,4-4-16-16,13-35-9 0,-9 46-39 0,9-46-44 16,0 0-94-16,0 0-193 0,25-10-135 0,0-3 36 15,-11-29 506-15</inkml:trace>
  <inkml:trace contextRef="#ctx0" brushRef="#br1" timeOffset="69459.1821">24400 15545 1440 0,'-25'36'300'16,"-14"-16"-240"-16,6 10-28 0,-6 5-16 0,-4 9-20 15,-6 7 19-15,-5 11-27 0,0 3 23 16,-1 5-5-16,0 4-12 0,2 2 10 0,5 3-18 15,2-3 3-15,10 3-27 0,1-13-18 16,17 7-49-16,-8-27-24 0,31 21-70 0,-23-40-172 0,22-3-111 16,15 6 26-16,-19-30 456 0</inkml:trace>
  <inkml:trace contextRef="#ctx0" brushRef="#br1" timeOffset="69787.3171">24269 16071 1673 0,'-48'14'111'16,"48"-14"-58"-16,-42 16-25 0,42-16-7 0,-39 18-11 15,39-18-3-15,-43 24-1 0,43-24 3 16,-35 32-2-16,35-32 1 0,-25 30-5 0,25-30-1 16,-9 35-2-16,9-35 0 0,5 35-3 0,-5-35 4 15,20 34-5-15,-20-34 5 0,32 25 0 16,-32-25 0-16,41 19 0 0,-41-19 3 0,44 10 1 15,-44-10 5-15,41 9 0 0,-41-9 0 0,35 7 1 16,-35-7-4-16,0 0 8 0,27 14 2 0,-27-14 0 16,0 0-12-16,0 0-5 0,5 36 0 15,-5-36 0-15,-13 33 0 0,13-33 0 0,-26 42 0 16,6-17 0-16,1 0 0 0,19-25 0 0,-46 49 0 16,23-24 0-16,-2-1 0 0,4 1 0 0,21-25 0 15,-37 39 0-15,37-39-26 0,-23 26-20 0,23-26-38 16,0 0-52-16,0 0-86 0,0 0-390 0,0 0 49 15,0 0 206-15</inkml:trace>
  <inkml:trace contextRef="#ctx0" brushRef="#br1" timeOffset="95210.6885">932 10213 544 0,'0'0'37'0,"0"-45"-10"16,0 45-19-16,2-48-6 0,1 25-1 15,-3 23 3-15,9-40 8 0,-9 40 7 0,9-32 7 16,-9 32 5-16,0 0 0 0,2-30 3 0,-2 30 2 15,0 0-1-15,0 0 2 0,0 0-2 0,0 0 0 16,0 0 0-16,0 0-4 0,0 0-4 0,0 0-6 16,0 0-10-16,0 0-5 0,0 0-4 0,0 0-3 15,0 0-2-15,0 0-1 0,0 0-2 0,0 0-1 16,0 0 1-16,0 0 2 0,0 0 1 0,0 0 4 16,0 0 0-16,3 33 3 0,-3-33-3 0,23 51 6 15,-10-17-3-15,3 3 6 0,1 2 12 0,4 8-13 16,3 3 9-16,2 2-28 0,4 5 9 0,6 1-8 15,3 3 7-15,7-1 8 0,9 2-8 16,3-4 7-16,9-2-8 0,4-1 8 0,9 1-8 16,5-3 9-16,7 2-8 0,4-2 7 0,3 5-9 15,5 0 9-15,4 2 11 0,2 1-23 0,3 5 25 16,3 2-24-16,2 6 3 0,1 4 11 0,0 1-13 16,-1 7 13-16,-1 2-13 0,0 4 13 0,-2 8 5 15,0 3-19-15,-1 0 20 0,-1 0-18 0,-2-7 5 16,1 0 15-16,-4-5-14 0,7-3 11 0,-1-9-17 15,2-3 10-15,7-5-12 0,4-13 8 0,4-2-17 16,2-17-46-16,14 8-58 0,-11-22-113 0,1-14-209 16,20 22 105-16,-34-40 336 0</inkml:trace>
  <inkml:trace contextRef="#ctx0" brushRef="#br1" timeOffset="95976.3232">5795 13102 268 0,'0'0'67'0,"0"0"-6"16,-25 0-12-16,25 0-5 0,0 0-3 0,0 0-2 15,-24 16 4-15,24-16-5 0,0 0 12 0,-25 44-10 16,25-44 2-16,-30 54-3 0,8-22-7 0,1 7-4 15,-7 8-9-15,-4 2-2 0,-3 3-11 0,-4 6 6 16,-4 0-6-16,-1 5 8 0,-8 4-6 16,-1 4 10-16,-5-3 12 0,3 6 4 0,-9-7 18 15,7 2-18-15,-8-9 10 0,5 3-10 0,-6-10 0 16,2 2 5-16,-3-10-13 0,3 1 0 0,-5-7-12 16,4 3 1-16,-6-7-5 0,0 2 2 0,-9-3-3 15,1-2 6-15,-8-1-12 0,0-1 7 0,-7 4-7 16,-3-4 4-16,-2-2-4 0,-4-2 6 0,-2-5-1 15,5-5 5-15,-5-5 0 0,11-6 6 16,-1-12-1-16,8-2 2 0,0-14 1 0,6-1-6 16,-1-15 1-16,6-3-10 0,2-9 5 0,1-8-13 15,2-9 7-15,4-4-11 0,-1-8 11 0,5-6-11 16,-3-6 14-16,4 1 4 0,-3-8-20 0,-1 6 20 16,-1-2-19-16,-2-4 2 0,-4 0 14 15,1 6-14-15,-3-4 15 0,-3 2-17 0,-1 0-3 16,1 2 22-16,-2 5-20 0,4 0 25 15,0 5-3-15,-1-4-16 0,7-1 12 0,2 4-15 16,12 1 9-16,6-1-11 0,11 4 10 0,11-8 3 16,10-7-20-16,11-5 2 0,18-2-35 0,-1-15-37 15,24 19-74-15,-24-34-148 0,19 10-224 0,8 6 29 16,-21-21 501-16</inkml:trace>
  <inkml:trace contextRef="#ctx0" brushRef="#br1" timeOffset="96398.2252">2322 11462 1067 0,'-23'58'85'0,"-23"20"-69"0,-14 20-5 15,-7 29-18-15,-15 21 1 0,-8 18 14 0,-11 11-9 16,-4 5 7-16,-3-8 8 0,7-8-13 0,13-22-22 16,19-15-12-16,14-34-62 0,32-9-105 15,17-21-219-15,6-65 1 0,48 44 411 0</inkml:trace>
  <inkml:trace contextRef="#ctx0" brushRef="#br1" timeOffset="96601.3501">3730 12218 1647 0,'-32'42'19'0,"-3"14"-22"0,-6 13 9 16,-1 19-12-16,-1 9 13 15,1 10-30-15,-5 6 14 0,-4 8-3 0,-7 1-23 16,-3 7 20-16,-11-4-23 0,3 10-12 0,-9-10 20 16,9 4-21-16,-4-20 11 0,20-5-28 0,2-35-62 15,37-4-58-15,-2-33-137 0,16-32-117 0,46-2 229 16,-11-53 213-16</inkml:trace>
  <inkml:trace contextRef="#ctx0" brushRef="#br1" timeOffset="96788.9111">4803 12795 1411 0,'-37'34'51'16,"25"15"-28"-16,-15 16-3 0,-1 9-30 15,-6 7 26-15,-5 9-26 0,-3 2 6 0,-8 4 26 16,-8 5-16-16,-8 1 13 0,-12 7-16 16,0 2 4-16,-3-3 0 0,3-6-23 0,9-5 11 15,5-15-35-15,20-1-21 0,1-28-26 0,34 7-81 16,-6-37-94-16,15-23-218 0,44 44 39 0,-19-53 441 15</inkml:trace>
  <inkml:trace contextRef="#ctx0" brushRef="#br1" timeOffset="97239.1521">2260 12674 1288 0,'-7'-25'84'0,"7"25"-71"0,-12-63-14 16,10 26 1-16,2 5-6 0,3 6 5 0,-3 26-3 15,0 0 1-15,0 0-2 0,0 0-2 0,0 0 1 16,0 0 2-16,9 29 6 0,-2 7-1 0,4 10 8 16,1 10-6-16,6 9 7 0,2 4-10 0,4 1 10 15,6 6 4-15,8 3-21 0,9-3 26 0,10 5-20 16,9-5 7-16,15 3 12 0,6-3-16 15,10-1 8-15,6-2-7 0,5-3 13 0,0-3-11 16,0-2 8-16,7 2-15 0,6-4 8 0,-4 1 8 16,5 1-25-16,-9-3 22 0,-7-2-42 0,2 1-18 15,-17-15-28-15,10 17-64 0,-29-26-44 0,19 20-80 16,-19-1-165 0,-22-28 110-16,19 25 320 0</inkml:trace>
  <inkml:trace contextRef="#ctx0" brushRef="#br1" timeOffset="97661.2622">1029 11844 1472 0,'-33'-40'38'0,"33"40"-19"0,5-32-21 16,-5 32-5-16,41-28 3 0,-6 17-1 0,6 9 1 16,5 4 0-16,3 9-4 0,1 5-2 0,8 12-4 15,-1 4 4-15,9 12-3 0,-3 3 13 0,8 11-6 16,2 4 12-16,3 7 9 0,7 1-25 0,4 0 25 15,7 4-20-15,5-7 7 0,13 2 13 0,5 0 0 16,7 3 17-16,5-9-4 0,13 4 14 16,-6-10-17-16,6-3-5 0,-1 4-12 0,-3-1 4 15,4-1 6-15,-2 4-27 0,-2-2 23 0,-5 2-27 16,-13-2 7-16,-10-2 8 0,-12 1-21 16,-13-1-1-16,-6 6-18 0,-17-11-1 0,-3 7-12 15,-17-9 1-15,-1 9-31 0,-23-21-23 0,8 22-48 16,-29-26-56-16,10 6-110 0,-4 5-103 0,-31-35 255 15</inkml:trace>
  <inkml:trace contextRef="#ctx1" brushRef="#br1">25268 15227 0,'0'0'0,"0"0"0</inkml:trace>
  <inkml:trace contextRef="#ctx0" brushRef="#br1" timeOffset="124683.3918">16813 7547 433 0,'0'0'87'0,"0"0"-8"0,0 0 9 16,0 0 3-16,0 0 1 0,0 0-10 0,0 0-22 15,0 0-14-15,0 0-11 0,0 0-8 0,0 0-3 16,0 0-2-16,0 0-3 0,0 0-1 0,0 0 1 16,0 0-3-16,0 0-1 0,0 0-1 0,0 0-5 15,0 0-1-15,0 0-4 0,0 0 3 0,0 0 9 16,0 0 9-16,0 0 6 0,28-4 1 0,-28 4-29 16,0 0 15-16,30-14-25 0,-30 14 16 0,0 0-2 15,32-12-4-15,-32 12 0 0,0 0 0 16,27-4 0-16,-27 4-2 0,0 0 0 0,0 0 0 15,25 2 0-15,-25-2 0 0,0 0-1 0,0 0 1 16,0 0 0-16,0 0 1 0,0 0 0 0,0 0 0 16,0 0 0-16,0 0-1 0,0 0 0 0,24 23 1 15,-24-23 0-15,0 0 2 0,0 0 1 0,25 5 2 16,-25-5 1-16,0 0-1 0,36-5 0 0,-36 5-2 16,26-4-2-16,-26 4 0 0,28-3-3 0,-28 3 0 15,0 0 0-15,34 0 1 0,-34 0-1 0,0 0 1 16,25 7-1-16,-25-7-1 0,0 0 22 0,0 0-21 15,0 0 22-15,23 25-20 0,-23-25-1 0,0 0 1 16,0 0-1-16,3 24-16 0,-3-24 17 0,0 0-18 16,0 0 16-16,0 0-2 0,0 0 0 15,0 0 1-15,15 25-2 0,-15-25 4 0,0 0-2 16,0 0 2-16,32 5 2 0,-32-5 0 0,24 0 0 16,-24 0 1-16,30-3-1 0,-30 3 1 0,31-6-2 15,-31 6-1-15,30-3 1 0,-30 3-1 0,24-4 0 16,-24 4-2-16,0 0 2 0,29-1-1 0,-29 1 3 15,0 0-2-15,0 0 0 0,28-2-2 0,-28 2-1 16,0 0 19-16,0 0-17 0,25-9 17 0,-25 9-14 16,0 0-2-16,25-19 2 0,-25 19-1 0,0 0-20 15,33-27 23-15,-33 27-19 0,0 0 20 0,30-30 0 16,-30 30-2-16,0 0 0 0,25-23-3 0,-25 23 1 16,0 0-2-16,0 0 1 0,0 0-1 0,0 0 1 15,0 0 0-15,0 0 1 0,0 0-1 16,0 0 0-16,0 0 0 0,0 0-2 0,0 0 2 15,0 0-1-15,0 0-2 0,25-15 1 16,-25 15 0-16,0 0 2 0,0 0-1 0,37-27 1 16,-37 27-2-16,43-33 2 0,-17 15-1 0,3 0 1 15,1-1-2-15,-5-2 2 0,1 5-1 0,-26 16 2 16,43-32-3-16,-43 32 3 0,30-21-4 0,-30 21 1 16,0 0-2-16,0 0-8 0,0 0-6 0,0 0-7 15,0 0-10-15,0 0-1 0,0 0-4 0,0 0-5 16,0 0-7-16,-22 28-10 0,22-28-18 15,0 0-30-15,-31 11-67 0,31-11-163 0,0 0-64 16,0 0 229-16</inkml:trace>
  <inkml:trace contextRef="#ctx0" brushRef="#br1" timeOffset="125621.0824">17904 7283 917 0,'0'0'39'0,"0"0"-24"0,0 0-2 0,0 0 5 16,0 0 9-16,0 0 10 0,0 0 1 0,0 0-3 16,0 0-12-16,0 0-8 0,0 0-4 0,0 0 4 15,0 0 5-15,0 0 3 0,0 0-2 16,0 0 2-16,0 0 3 0,0 0 1 0,0 0 3 16,0 0-3-16,0 0 0 0,0 0 2 0,0 0-2 15,0 0-2-15,0 0-2 0,0 0-5 0,0 0 0 16,0 0-3-16,-16-27-1 0,16 27-5 15,0 0-1-15,0 0-3 0,-12-28 1 0,12 28-1 16,0 0 2-16,0 0 0 0,-31-21-2 0,31 21 1 16,0 0 1-16,-28-12 0 0,28 12 2 15,0 0 0-15,-32-11 2 0,32 11-1 0,0 0 2 16,-26-14-2-16,26 14 0 0,0 0-1 0,-27-18-1 16,27 18-3-16,0 0 0 0,0 0-1 0,-32-26-2 15,32 26 2-15,0 0 3 0,0 0-2 0,-28-25 3 16,28 25-3-16,0 0 1 0,0 0-1 0,-28-19 0 15,28 19 0-15,0 0 0 0,-25-9-1 16,25 9 0-16,0 0-2 0,-34-3-1 0,34 3 0 16,-25 3-2-16,25-3 3 0,-25 5-3 15,25-5 0-15,-26 4 1 0,26-4-1 0,-25 2 3 16,25-2-1-16,0 0-1 0,-32 1 1 0,32-1-1 16,0 0 1-16,0 0 2 0,-28-12-1 0,28 12 2 15,0 0 1-15,0 0-2 0,-27-12-1 0,27 12 0 16,0 0-1-16,0 0 0 0,-26-11 0 15,26 11 1-15,0 0-1 0,-27 2 0 0,27-2 0 16,0 0-2-16,-35 12 1 0,35-12-2 0,-29 11 3 16,29-11-3-16,-30 10 1 0,30-10 1 0,0 0-1 15,-33 11 0-15,33-11 3 0,0 0 1 0,-29 5 0 16,29-5 2-16,0 0-1 0,0 0-1 0,0 0 0 16,-28-2 1-16,28 2-3 0,0 0 2 15,0 0-2-15,0 0-2 0,0 0 1 16,0 0 1-16,0 0 0 0,0 0 1 0,-28 0-2 15,28 0-2-15,0 0 1 0,0 0-1 0,-30 29 2 16,30-29 0-16,-25 24 1 0,25-24-1 0,-27 27 0 16,27-27-1-16,-28 28 3 0,28-28-3 0,-28 25 3 15,28-25-4-15,0 0 1 0,-25 24-1 0,25-24 2 16,0 0-1-16,0 0 1 0,0 0-1 16,-16 27 2-16,16-27 1 0,0 0-2 0,0 0 1 15,-11 24 0-15,11-24-2 0,0 0 2 0,-12 28-2 16,12-28 2-16,-18 29-3 0,18-29 3 15,-23 30-2-15,23-30 1 0,-28 35 0 0,28-35 1 16,-27 35-3-16,27-35 3 0,-19 26-4 0,19-26 3 16,0 0-4-16,0 0-10 0,0 0-16 0,0 0-16 15,0 0-30-15,0 0-25 0,46 0-79 16,-41-31-139-16,22 10-192 0,4 5 3 0,-13-14 408 16</inkml:trace>
  <inkml:trace contextRef="#ctx0" brushRef="#br1" timeOffset="125730.4358">17160 7512 1323 0,'-30'8'72'0,"30"-8"-104"15,-36 18-40-15,12-27-137 0,-1 6-260 16,25 3 1-16,-28-4 324 0</inkml:trace>
  <inkml:trace contextRef="#ctx0" brushRef="#br1" timeOffset="128230.5131">17355 7149 465 0,'-20'-30'99'0,"20"30"-26"0,0 0 15 16,0 0 6-16,-33-18-4 0,33 18-8 0,0 0-14 15,0 0-8-15,-36 6-8 0,36-6-7 0,0 0-12 16,-32 15-3-16,32-15-4 0,-24 14 4 0,24-14-1 16,-29 16 3-16,29-16 0 0,-28 14 0 0,28-14-2 15,-27 9-4-15,27-9-4 16,0 0-4-16,-32 7-4 0,32-7 0 0,0 0-3 16,-28 6-3-16,28-6-2 0,0 0-2 0,-35 7-2 15,35-7 0-15,-27 14-2 0,27-14 1 0,-26 19 0 16,26-19 6-16,-29 28-1 0,29-28 4 0,-28 35-5 15,28-35 2-15,-34 41-6 0,34-41 6 0,-28 44-2 16,28-44 3-16,-25 39 0 0,25-39 1 16,-19 33-4-16,19-33 0 0,-15 28-3 0,15-28 1 15,0 0-3-15,-14 30 1 0,14-30-2 0,0 0 0 16,0 0 1-16,-16 28 1 0,16-28-2 0,0 0 3 16,0 0-2-16,0 0 0 0,0 0-1 15,0 0-2-15,0 0-6 0,-26 18-5 0,26-18-8 16,0 0-9-16,0 0-9 0,0 0-4 0,0 0 1 15,0 0 4-15,0 0 7 0,10-26 5 16,-10 26 6-16,0 0 3 0,29-18 7 0,-29 18 4 16,0 0 5-16,28-18 2 0,-28 18 1 0,0 0-1 15,28-21 1-15,-28 21 3 0,0 0 7 0,34-23 6 16,-34 23 7-16,23-24 4 0,-23 24 3 0,28-32-2 16,-28 32 3-16,31-37-5 0,-17 12 3 0,-14 25-4 15,35-45 2-15,-35 45-4 0,39-43 2 0,-39 43-8 16,34-33-3-16,-34 33-8 0,26-27-2 15,-26 27-3-15,0 0-1 0,30-17-1 16,-30 17 0-16,0 0-1 0,27-7 2 0,-27 7-1 16,27-4 0-16,-27 4 0 0,39-9 0 0,-13 2 0 15,4-1 1-15,6-5-7 0,3 3-2 0,0-4-8 16,3 3-2-16,-3-3-3 0,2 5-3 0,-6-5-1 16,-1 11 3-16,-8-6-1 0,1 9 1 15,-27 0-8-15,32 5-8 0,-32-5 4 0,0 0 7 16,2 28 13-16,-2-28 12 0,-27 34 4 0,27-34-3 15,-42 44 4-15,15-23-1 0,0 4 8 0,-1-6 2 16,2 4 9-16,-5-9 2 0,31-14 4 16,-49 26-1-16,49-26 3 0,-34 20-3 0,34-20-1 0,0 0-4 15,-30 10-4-15,30-10-7 0,0 0-2 16,0 0-5-16,0 0 1 0,-28 6-2 16,28-6-2-16,0 0 0 0,-27 10 0 0,27-10-2 15,-26 12 2-15,26-12 0 0,-31 15 3 0,31-15 5 16,-33 17 6-16,33-17 4 0,-36 16 4 0,36-16-2 15,-26 11 0-15,26-11-2 0,0 0-3 0,0 0-4 16,0 0-5-16,0 0-5 0,0 0-3 0,0 0-1 16,0 0 0-16,0 0 3 0,0 0 1 0,30-29 0 15,-30 29-1-15,48-31 2 0,-22 15-1 16,1-2 2-16,-1 1-4 0,1 1 5 0,0 0-8 16,-27 16 1-16,40-25-3 0,-40 25 0 15,29-19 1-15,-29 19 3 0,0 0 1 0,0 0 2 16,0 0 0-16,0 0 0 0,0 0-2 0,0 0-1 15,-32 9 0-15,32-9 0 0,-41 19 2 0,16-5-1 16,-1 0 1-16,-1 7-2 0,-3 2 2 16,-2 2-4-16,0 3 9 0,-3 2-4 0,1 2 7 15,1-1-4-15,2 3 3 0,3-6-5 0,3-2 3 16,25-26-5-16,-30 32-12 0,30-32 31 0,0 0-35 16,0 0 33-16,0 0-19 0,0 0-18 0,36 7 34 15,-8-23-30-15,4-7 31 0,10-8-10 0,4-6-7 16,8-7 7-16,2-2-8 0,1-3 8 0,0 3-6 15,-4 0 7-15,-6 6-8 16,-4 4 7-16,-6 6-7 0,-8 8 6 0,-29 22-2 16,35-30-1-16,-35 30 2 0,0 0-1 0,0 0 1 15,0 0-2-15,0 0 1 0,-25 21-5 0,25-21 3 16,-48 40-3-16,16-12 4 0,-1 4-3 0,-3 0 5 16,-1-2-7-16,4 1 7 0,2-2-5 0,5-6 4 15,26-23-3-15,-37 40 1 0,37-40-3 0,0 0 1 16,-18 25 1-16,18-25-1 0,0 0 1 15,0 0-1-15,27 14 2 0,-27-14 0 0,28-4 0 16,-28 4 1-16,41-7-2 0,-41 7 1 0,46-14 1 16,-22 7-1-16,-24 7 2 0,46-16-3 15,-46 16 2-15,39-17-2 0,-39 17 2 0,34-18-1 16,-34 18 1-16,32-21 0 0,-32 21-1 0,25-21-1 16,-25 21 2-16,0 0-2 0,0 0 4 15,25-21-2-15,-25 21 0 0,0 0 1 0,0 0-2 16,0 0-3-16,0 0-2 0,0 0-4 0,-32 17 0 15,32-17 4-15,-32 34 0 0,32-34 6 0,-44 45-3 16,17-18 4-16,-1-1-4 0,-2 2 6 0,-1 2-4 16,5-1 7-16,-1-5-2 0,6-1-9 0,21-23 31 15,-34 35-32-15,34-35 26 0,0 0-19 0,0 0-4 16,0 0 0-16,0 0 2 0,0 0-1 16,41 9 4-16,-13-19-3 0,8-8-16 0,5-1 30 15,1-4-32-15,6-4 30 0,0 1-9 16,-2-2-5-16,0 1 6 0,-4 1-6 0,1-1 4 15,-9 1-6-15,-6 3 3 0,-3-2-5 0,-25 25 1 16,35-38-2-16,-35 38 3 0,0 0 0 0,18-30 4 16,-18 30 0-16,0 0 1 0,0 0-2 0,-39-11-3 15,39 11 1-15,-46 14-2 0,19 0 4 16,-5 2-1-16,-5 9 7 0,2-2 0 0,-1 5 4 16,1-2-1-16,3 3 1 0,2-5-5 0,5 4 3 15,25-28-6-15,-41 44 3 0,41-44-3 0,-24 36 0 16,24-36-3-16,0 0 3 0,-9 28-4 0,9-28-11 15,0 0 12-15,0 0-14 0,0 0 15 16,35 16 1-16,-35-16 1 0,25-4 14 16,-25 4-14-16,32-17 13 0,-32 17-12 0,39-29-3 15,-14 10 4-15,1-2-4 0,1-4 2 0,-1 1-2 16,-1-1 2-16,-25 25-2 0,44-44 4 0,-44 44-4 16,27-37 4-16,-27 37-3 0,11-25 2 0,-11 25-1 15,0 0 2-15,0 0-1 0,-15-26 0 0,15 26-3 16,-24-4 0-16,24 4 0 0,-38 4-2 0,38-4 2 15,-44 9-1-15,19-1 1 0,-1 1 1 16,-1 2 1-16,2 1-2 0,1 0 1 0,24-12-3 16,-48 23 3-16,48-23-1 0,-43 25 2 15,43-25-2-15,-33 21 2 0,33-21-3 0,0 0 2 16,-25 21-4-16,25-21-2 0,0 0-3 0,0 0 0 16,0 0 1-16,35 2 3 0,-35-2 4 0,52-19-2 15,-17 5 4-15,2-6-4 0,4-3 1 0,0 0-2 16,1 2 1-16,-5 0-3 0,-3 2 4 15,-6 6-1-15,-28 13 4 0,39-22 0 0,-39 22 1 16,0 0 0-16,0 0 1 0,0 0-2 0,0 0 0 16,0 0-1-16,-30-23-1 0,2 24 0 0,-9 3 1 15,-2 1 1-15,-6 2 1 0,-1 2 4 0,0-2 1 16,0 2 2-16,2 0 0 0,2 1 1 0,1 1-2 16,4-1 2-16,3 1-3 15,9-2-2-15,25-9-2 0,-30 12-2 0,30-12-4 16,0 0-1-16,0 0-2 0,0 0-1 0,0 0 2 15,28 2 0-15,-28-2-1 0,50-7-3 0,-20 2 0 16,4-6-3-16,3 0 2 0,-2 1 1 0,-1 3 3 16,-6-4 2-16,-28 11 3 0,41-7 1 0,-41 7 2 15,0 0 3-15,0 0 9 0,0 0 4 0,0 0 0 16,0 0-3-16,0 0-9 0,-34 11-4 16,4-2-3-16,-3 1 2 0,-8 6-2 0,0-2 2 15,-3 2-2-15,1 3 2 0,3-1-2 0,2 1 1 16,7-3-1-16,2-2 2 0,29-14-3 0,-33 25 1 15,33-25-4-15,0 0-2 0,0 0-5 16,0 0-1-16,0 0 1 0,37 19 3 0,-12-24 6 16,5-4 1-16,3-5 3 0,8-2-1 0,0 0-1 15,5-3-2-15,-2 1 3 0,-1-1-2 16,-6 0 4-16,-2 1-1 0,-10 4 1 0,-25 14 4 16,30-19 14-16,-30 19 8 0,0 0 10 0,0 0-3 15,0 0-7-15,-35-13-11 0,8 13-7 0,-10 4-5 16,-7 8-4-16,-8 6 1 0,-3 1-5 0,-3 4 3 15,1 5-2-15,4-3 2 0,7-2-2 0,7-4 1 16,13-3-12-16,26-16-13 0,0 0-26 16,0 0-30-16,0 0-49 0,0 0-70 15,60 3-208-15,-18-15-152 0,4-14 77 0,18 19 455 16</inkml:trace>
  <inkml:trace contextRef="#ctx0" brushRef="#br1" timeOffset="273854.0147">23665 2339 1154 0,'-19'-32'110'15,"19"32"-62"-15,0 0-15 0,0 0-7 0,0 0 0 16,0 0-2-16,-9-24 2 0,9 24-4 0,0 0-4 16,0 0-7-16,0 0-3 0,0 0-4 0,0 0-1 15,0 0 3-15,0 0 5 0,0 0 10 0,25 5 5 16,-25-5 3-16,30 51-6 0,-11-7 4 0,1 12-11 16,1 15 11-16,-9 6-10 0,-1 15 13 0,-9 8-14 15,-2 8-3-15,-11 6 16 0,-3 8-20 16,-7 3 16-16,-2 3 0 0,-4-6-23 0,0-8 13 0,3-6-19 15,2-17-5-15,5-6 19 0,4-15-22 0,8-12 15 16,3-12-22-16,11-5-37 0,-9-41-39 0,28 49-38 16,-28-49-50-16,43 12-91 0,-43-12-186 15,34-24-5-15,-1 11 283 0</inkml:trace>
  <inkml:trace contextRef="#ctx0" brushRef="#br1" timeOffset="274338.3744">23731 2376 1175 0,'0'0'4'0,"0"0"-15"0,0 0-4 16,-2-27 0-16,2 27 18 0,0 0 15 0,0 0 16 15,0 0 6-15,0 0-1 0,-11-24-9 0,11 24-8 16,0 0 0-16,-30-7 5 0,30 7 6 0,-25 0 5 16,25 0-4-16,-26 3-4 0,26-3-1 0,-30 7-3 15,30-7 0-15,-30 9-5 0,30-9-5 0,-27 18-5 16,27-18-2-16,-28 33-2 0,28-33 3 0,-30 51-5 16,14-17 6-16,-2 3-6 0,2 1 5 15,-2-1-5-15,4 0 5 0,0-8-4 0,5-5 3 0,9-24-5 16,-12 30 0-16,12-30-4 0,0 0-1 15,0 0-1-15,0 0 1 0,0 0 3 0,0 0 8 16,0 0 9-16,0 0 5 0,19-26 3 0,-19 26-12 16,30-50-3-16,-10 17-8 0,5-7 1 0,1-3-6 15,4-1 6-15,-1 0-9 0,-1 2 7 0,0 3-6 16,-1 6 6-16,-2 3-5 0,-4 5 4 0,-21 25-4 16,35-28 0-16,-35 28 0 0,27 0 1 0,-27 0 2 15,23 25-1-15,-11-1 4 0,1 13-5 0,-1 9 6 16,-3 9-7-16,-2 3 4 0,-2 3-6 0,-1-4 5 15,1-6-18-15,-1-14-11 0,10 7-32 0,-4-20-22 16,24 13-44-16,-34-37-45 0,69 43-102 0,-25-24-233 16,-10-12 68-16,14 18 292 0</inkml:trace>
  <inkml:trace contextRef="#ctx0" brushRef="#br1" timeOffset="274744.6524">23389 3991 916 0,'-7'-35'157'0,"9"10"-81"16,-4-5-23-16,2 30 1 0,2-42-10 0,-2 42 26 16,-2-25-12-16,2 25 12 0,0 0-7 0,0 0-12 15,0 0-13-15,0 0-12 0,0 0-13 0,0 0-6 16,0 0-6-16,0 0 0 0,-13 42 23 0,17-13-25 16,-4 1 37-16,5 8-27 0,-1-2 6 0,3 4 8 15,0-1-6-15,2 0 4 0,0-4-7 0,1-5-4 16,3-4-10-16,1 1 4 0,-14-27-5 15,28 37 4-15,-28-37-3 0,27 26 0 0,-27-26 1 16,26 14-1-16,-26-14 0 0,27 2 0 0,-27-2 0 16,26-11-3-16,-26 11-9 0,23-31-18 0,-23 31-24 15,29-57-27-15,-4 31-22 0,-17-32-51 0,30 24-75 16,-28-13-208-16,15-15-51 0,10 13 207 0</inkml:trace>
  <inkml:trace contextRef="#ctx0" brushRef="#br1" timeOffset="275104.036">23201 3485 1408 0,'-44'-8'137'0,"44"8"-98"16,0 0-23-16,0 0-7 0,0 0 12 16,49-29 14-16,-17 10 11 0,14 7 1 15,2-9-5-15,9 1-14 0,8-3-9 0,10 0-9 16,6-3-3-16,6 0-5 0,2 1 2 0,4 0-5 15,-2 2 3-15,-1 4-4 0,-5 1 4 0,-3 3-3 16,-6 2 0-16,-11-1-10 0,-1 9-10 0,-11-6-22 16,0 10-20-16,-16-12-26 0,8 22-37 0,-45-9-48 15,55 0-119-15,-55 0-179 0,28 0 15 16,-28 0 338-16</inkml:trace>
  <inkml:trace contextRef="#ctx0" brushRef="#br1" timeOffset="275682.2256">24377 2008 933 0,'0'0'93'0,"0"0"-58"0,0 0 15 16,0 0 1-16,0 0 0 0,0 0-15 0,0 0-13 15,2 28 2-15,-9-2-35 0,-7 10 37 0,1 6-26 16,-3 0 17-16,2 4 10 0,-4-4-11 16,6 2 5-16,0-7-14 0,3-2 0 0,2-3-9 15,3-7 3-15,4-1-6 0,0-24-13 0,9 36-29 16,-9-36-29-16,0 0-64 0,0 0-66 15,39 3-221-15,-14 1 24 0,-16-32 300 0</inkml:trace>
  <inkml:trace contextRef="#ctx0" brushRef="#br1" timeOffset="275838.4147">24227 2321 1469 0,'-27'6'58'0,"27"-6"-23"0,-27 17-15 16,27-17-8-16,0 0-6 0,0 0-4 0,0 0-4 15,0 0-1-15,0 0-1 0,34 20 0 0,-34-20 0 16,44-11-10-16,-12 6-24 0,-7-16-41 16,18 17-59-16,-20-26-69 0,21 14-181 15,-5 6-41-15,-16-20 138 0</inkml:trace>
  <inkml:trace contextRef="#ctx0" brushRef="#br1" timeOffset="276166.523">24621 2244 1170 0,'0'0'98'0,"0"0"-47"0,0 0-9 0,0 0-1 0,0 0 1 15,0 0-4-15,0 0-6 0,0 0-10 0,0 0-7 16,0 0-1-16,0 0 5 0,0 0 5 16,-3 26 5-16,3-26-9 0,11 30 3 0,-11-30-2 15,8 42 1-15,-8-42-5 0,4 48-4 0,-2-23-10 16,-2 1 2-16,0-26-2 0,3 37 1 15,-3-37-4-15,0 0 2 0,11 26-3 0,-11-26 1 16,0 0-1-16,0 0-1 0,30-5 11 0,-30 5 1 16,27-37 6-16,-13 9-4 0,2-9-3 0,0-4-9 15,0-1 4-15,-1 0-7 0,0 1 6 0,-5 3-10 16,1 1 0-16,-4 3-16 0,0 6-22 0,-5 0 22 16,-2 28-42-16,5-41 25 0,-5 41-38 0,0 0-33 15,0 0-21-15,11-28-55 0,-11 28-70 16,25 27-172-16,-25-27 67 0,24 17 303 15</inkml:trace>
  <inkml:trace contextRef="#ctx0" brushRef="#br1" timeOffset="276510.2945">25015 2284 982 0,'0'0'188'15,"0"0"-144"-15,0 0-2 0,0 0 19 0,19-26 16 16,-19 26-2-16,39-7-19 0,-16 3-19 0,-23 4-13 16,43-16-9-16,-43 16 0 0,42-19-3 15,-42 19 3-15,37-18 3 0,-37 18-3 16,0 0 2-16,30-38 1 0,-30 38-5 0,0 0-1 16,15-28-7-16,-15 28 0 0,0 0-3 0,-6-34 0 15,6 34-1-15,0 0 0 0,-28-18-2 0,28 18 1 16,-32 4 1-16,32-4-2 0,-42 16 1 0,42-16-2 15,-46 33 5-15,22-10 0 0,0 11 9 0,-1-1 2 16,2 8 8-16,0-4-8 0,5 3 2 0,4-5-11 16,5-3 0-16,7-4-5 0,2-28 1 15,18 42-6-15,-18-42-4 0,46 32-19 0,-18-28-18 16,15 10-41-16,-15-28-68 0,33 28-190 16,-21-18-190-16,1-3 34 0,3 18 369 0</inkml:trace>
  <inkml:trace contextRef="#ctx0" brushRef="#br1" timeOffset="276901.6848">23862 4128 1585 0,'-34'18'63'0,"34"-18"-46"0,0 0-17 15,0 0-2-15,0 0-2 0,0 0 2 16,0 0 2-16,0 0-4 0,28-9-11 16,-28 9-13-16,34-9-14 0,-34 9-23 0,44-10-30 15,-44 10-45-15,52-14-88 0,-52 14-131 0,42-29-79 16,1 29 196-16</inkml:trace>
  <inkml:trace contextRef="#ctx0" brushRef="#br1" timeOffset="277687.7418">24313 3859 1020 0,'0'0'118'0,"0"0"-98"0,0 0-7 15,0 0 10-15,0 0 13 0,0 0 7 0,0 0-1 16,0 0-2-16,-24 5 3 0,24-5 6 0,0 0 1 16,0 39-13-16,0-39 9 0,-6 32-21 15,6-32 14-15,-9 42 4 0,9-42-9 0,-14 51 0 16,2-26-10-16,6 3 3 0,-2-5-11 0,1 5 3 16,7-28-9-16,-11 39-5 0,11-39-4 0,0 0 0 15,-5 26-2-15,5-26 0 0,0 0-1 0,0 0 0 16,0 0 1-16,0 0-1 0,0 0 1 0,0 0 2 15,0 0 0-15,28-11 0 0,-28 11 2 16,18-26-2-16,-18 26 2 0,19-37-3 0,-19 37 3 16,14-42-5-16,-14 42 5 0,9-39-4 15,-9 39 3-15,4-35-2 0,-4 35 1 0,-4-34 0 16,4 34 1-16,0 0-2 0,-7-28 2 0,7 28 3 16,0 0 3-16,0 0 2 0,0 0-2 0,0 0-1 15,0 0-6-15,0 0-2 0,0 0 1 0,0 0-4 16,0 0 2-16,-2 25 3 0,2-25-2 15,0 0 1-15,0 0-1 0,14 28-1 0,-14-28 0 16,0 0 2-16,0 0-2 0,0 0 3 0,0 0-3 16,0 0 3-16,0 0-1 0,0 0 0 0,0 0 1 31,0 0-1-31,0 0 1 0,0 0-1 0,0 0 0 16,0 0-4-16,0 0-1 0,0 0-2 0,0 0 2 15,0 0 0-15,0 0 3 0,0 0 1 16,0 0 0-16,0 0-1 0,0 0 2 15,-7-26-1-15,7 26 1 0,0 0 0 0,0 0 0 16,0 0-1-16,0 0 1 0,0 0-1 0,0 0 0 16,-7-25 1-16,7 25 0 0,0 0 0 0,0 0 1 15,0 0-1-15,0 0 1 0,0 0 1 0,0 0 1 16,0 0 1-16,0 0-1 0,0 0-1 0,0 0 0 16,0 0-1-16,0 0-2 0,-17 40 2 15,17-40-2-15,-11 44 4 0,4-14-2 0,0 0 4 16,-2 2-5-16,2 3 7 0,0-1-5 0,1-3 5 15,5-2-4-15,-1-1 2 0,2-28-3 0,2 40 1 16,-2-40-4-16,0 0 2 0,12 28-2 0,-12-28 2 16,0 0 3-16,0 0 1 0,28-5 3 15,-28 5-1-15,0 0 5 0,34-42-2 0,-20 15 2 16,4-4-6-16,1-6-1 0,-1-5-7 16,3-3 5-16,-3 1-5 0,0 0 4 0,-2 0-5 15,-2 2-9-15,0 0 23 0,-3 3-28 0,-1 4 19 16,-1 5-20-16,-5 5-11 0,-4 25-9 0,5-30-15 15,-5 30-26-15,0 0-31 0,0 0-81 0,0 0-172 16,0 0-143-16,4 48 5 0,-4-48 423 0</inkml:trace>
  <inkml:trace contextRef="#ctx0" brushRef="#br1" timeOffset="278068.1706">24545 4053 1282 0,'0'0'176'0,"0"0"-141"0,0 0-22 0,-24 15-2 16,24-15 0-16,0 0 3 0,0 0 10 0,0 0 11 16,38 11 7-16,-38-11-1 0,47-9-2 0,-19-3-2 15,9 0-8-15,-2-6-5 0,4-1-6 0,-3-3-6 16,-2 1-8-16,-6-2 1 0,-3 6-5 15,-25 17-11-15,30-32 38 0,-30 32-27 16,0 0 34-16,9-26-13 0,-9 26-8 0,0 0-4 16,0 0-5-16,-43-27-5 0,43 27-2 0,-53 4 0 15,21 6 0-15,-3 4 0 0,-3 4-12 0,0 10 28 16,0 2-26-16,3 4 28 0,3 1-10 0,4 0-3 16,5 4 5-16,3 1-7 0,4-1 6 0,7-4-7 15,4-1 4-15,5-8-5 0,7 2 2 16,-7-28-3-16,30 37 0 0,-1-26-1 0,2-6 0 15,12-10-5-15,8-11-14 0,8 0-29 0,-4-24-67 16,24 29-162-16,-17-26-301 0,6 5 12 0,-10 4 265 16</inkml:trace>
  <inkml:trace contextRef="#ctx0" brushRef="#br1" timeOffset="278184.4837">25121 4141 1514 0,'-39'-6'273'0,"39"6"-292"15,-27-12-33-15,27 12-55 0,0 0-158 0,9-33-274 16,-9 33-10-16,14-37 294 0</inkml:trace>
  <inkml:trace contextRef="#ctx0" brushRef="#br1" timeOffset="279325.1319">25224 1768 1163 0,'-25'2'57'15,"-2"-7"-43"-15,1 1-12 0,-1 1-2 0,2-3 4 16,-8 1 8-16,-1 3 3 0,-5-1 1 0,-2 5-1 16,-1-2-7-16,-6 5-2 0,-5 2-4 0,-4 2-1 15,-3 0 1-15,3 3 7 0,-5 0 5 0,4 4 8 16,-8-4 3-16,3 8 3 0,-3-6-4 16,-1 7 0-16,-2-5-9 0,0 1-1 0,0 1-8 15,1 0 1-15,3-1-7 0,-1-1 2 0,-1 2-5 16,3-1 4-16,2 1 16 0,2-2-16 0,5 0 16 15,-2-4-35-15,6 0 21 0,3 1-12 0,2-6 22 16,7 0 6-16,0-6 0 0,7 3 0 16,2-8-4-16,30 4-5 0,-39-8-4 15,39 8-2-15,-26-14-5 0,26 14 21 0,0 0-19 16,-23-30 15-16,23 30-34 0,0 0 17 0,-7-37-18 16,7 37 18-16,-2-30 3 0,2 30-3 0,-4-23 3 15,4 23-2-15,0 0 4 0,0 0-1 0,0 0 7 16,0 0 2-16,0 0 4 0,0 0 0 0,0 0-7 15,0 0-4-15,0 0-5 0,0 0-1 0,-23 37-1 16,20-7-15-16,-1 5 32 0,1 5-30 16,-1 10 29-16,1 4-10 0,1 10-9 0,2 4 10 15,-2 10-12-15,-2 7 12 0,1 10-13 0,-2 5 14 16,-2 9 2-16,-4 6-17 0,-7 4 17 16,0 12-15-16,-6 1-3 0,-3 3 22 0,-3 5-19 15,-4-3 5-15,-1-3 21 0,1-2-13 0,1-12 18 16,4-4-2-16,5-16-19 0,2-5 11 0,6-10-16 15,2-11 8-15,4-5-11 0,1-9 9 16,2-6 7-16,3-5-24 0,2-8 26 0,6-2-29 16,-1-13 14-16,-3-26 2 0,18 42-3 0,-18-42 2 15,23 25-2-15,-23-25 1 0,28 12-1 0,-28-12 1 16,31 4 0-16,-31-4 1 0,33 3 0 0,-33-3-1 16,43-3 2-16,-17-1 0 0,1 4 1 0,6 0 0 15,8 0-2-15,5 0 1 0,9 4 3 16,7-4 1-16,4 0-1 0,8 0 2 15,2 0-4-15,2 0-2 0,9 0-25 0,-6 0-3 16,11 7-19-16,-8-11-33 0,11 22-52 0,-22-32-147 16,8 21-254-16,4 5 47 0,-19-19 343 0</inkml:trace>
  <inkml:trace contextRef="#ctx0" brushRef="#br1" timeOffset="282075.454">941 2076 536 0,'0'0'118'0,"0"0"-22"0,0 0-10 15,10-28 0-15,-10 28 1 0,0 0-3 0,0 0-13 16,0 0-11-16,0 0-10 0,0 0-10 0,0 0-10 16,0 0-8-16,0 0-7 0,0 0-5 0,0 0-4 15,0 0-3-15,0 0-3 0,0 0-3 0,0 0 2 16,0 0 1-16,0 0-12 0,2 43 22 0,7-12-12 15,2 6 12-15,-1 13 4 0,3 1-12 16,-3 5 6-16,1 7-11 0,-1 3 8 0,-4 2-9 16,1-1 10-16,-5-2-10 0,-1-5 17 15,-1-10-4-15,4-6 12 0,-4-13-3 0,5-4 1 16,-5-27-7-16,0 0 0 0,0 0 3 0,0 0 7 16,29 8 12-16,-29-8 5 0,23-35 0 0,-4 5-12 15,-3-15-5-15,5-7-18 0,2-9 4 0,4-4-12 16,-2-1 9-16,1 0-10 0,-1 7 8 15,0 5-7-15,-4 5 6 0,-3 3-12 0,0 9-3 16,-8 0-21-16,-10 37-16 0,14-51-30 0,-14 51-49 16,7-28-68-16,-7 28-250 0,0 0-37 0,0 0 192 15</inkml:trace>
  <inkml:trace contextRef="#ctx0" brushRef="#br1" timeOffset="282687.753">1539 2554 977 0,'0'0'153'16,"0"0"-132"-16,-16 24-22 0,16-24-3 16,0 0 1-16,34 15 9 0,-34-15 4 0,39-8 4 15,-14-2 0-15,1-2-7 0,1-3-3 16,5-2 4-16,-4-6 14 0,4 2 2 0,-7-11 8 15,1 11-11-15,-4-4-5 0,-22 25-7 0,35-42 1 16,-35 42-2-16,21-33 8 0,-21 33 6 0,4-27 10 16,-4 27 3-16,0 0 1 0,0 0-4 15,-30-28-6-15,30 28-4 0,-30 0-5 0,30 0-1 16,-41 14-1-16,41-14 1 0,-43 32-2 0,43-32 3 16,-42 42-4-16,22-14 3 0,1-1-5 0,5 3 1 15,1-2-8-15,4 0 2 0,6-5-7 0,3-23 3 16,5 42-4-16,-5-42 2 0,16 30-2 0,-16-30 1 15,30 21-2-15,-30-21 2 0,43 5-1 0,-17-6 0 16,4-6 2-16,4-4-2 0,2-3 3 16,-1 0-4-16,2-4 5 0,0 1-3 0,-1-3 2 15,-3 1-2-15,-2 3 3 0,-5 2-4 0,-26 14 2 16,41-11-1-16,-41 11 1 0,25-1 1 0,-25 1-1 16,0 0 2-16,0 0-1 0,0 0 1 0,16 37-1 15,-16-37 0-15,0 47-2 0,-4-17 3 0,-1 0-3 16,-2 0 5-16,-4-4-6 0,2 1 4 15,0-2-3-15,9-25 2 0,-14 40-1 16,14-40 2-16,-7 28-2 0,7-28 3 0,0 0 0 0,0 0 0 16,0 0-2-16,0 0-1 0,0 0 1 15,0 0 3-15,0 0 6 0,14-31 2 0,-5 6 4 16,5-2-6-16,0-4 1 0,1-4-8 0,1 1 2 16,-2 2-5-16,0-1 3 0,-2 5-4 0,-1 3 3 15,-11 25-3-15,18-33 2 0,-18 33-1 16,0 0 0-16,12-25-6 0,-12 25-10 0,0 0-15 15,0 0-30-15,12-28-29 0,-12 28-33 0,0 0-54 16,46-20-74-16,-46 20-169 0,23-37-56 0,11 30 318 16</inkml:trace>
  <inkml:trace contextRef="#ctx0" brushRef="#br1" timeOffset="282890.9845">2758 1892 1156 0,'-30'7'79'0,"30"-7"-40"0,-29 33-10 0,19-1 13 16,-10-6 21-16,11 13-32 0,-12-2 28 0,10 12-35 16,-4-5 6-16,2 14 3 0,1-7-21 0,6 2 1 15,1-2-13-15,3-3 3 0,4-2-7 16,0-6-6-16,7-1-13 0,-4-7 1 0,7 1-25 16,-12-33-8-16,29 46-68 0,-29-46-79 0,26 23-66 15,-26-23-223-15,0 0 124 0,48-4 367 0</inkml:trace>
  <inkml:trace contextRef="#ctx0" brushRef="#br1" timeOffset="283047.2485">2543 2337 1305 0,'0'0'326'16,"-33"-5"-251"-16,33 5-38 0,0 0-16 0,0 0-12 16,0 0-6-16,0 0-2 0,0 0 0 0,42-5 2 15,-4-8-3-15,9-8 3 0,10-5-4 0,7-4-13 16,0-9-38-16,15 18-63 0,-26-30-155 0,13 23-330 15,1 3 39-15,-14-3 391 0</inkml:trace>
  <inkml:trace contextRef="#ctx0" brushRef="#br1" timeOffset="283750.3806">749 3313 407 0,'-30'0'26'0,"30"0"-40"0,0 0-43 16,0 0-38-16,0 0-42 0,0 0 8 0,0 0 129 15</inkml:trace>
  <inkml:trace contextRef="#ctx0" brushRef="#br1" timeOffset="283844.1442">742 3295 198 0,'0'0'62'0,"-5"27"-15"0,5-27-15 16,0 0-11-16,0 0-7 0,0 0-6 0,0 0-19 15,0 0-122-15,5 38-104 0,-5-38 237 0</inkml:trace>
  <inkml:trace contextRef="#ctx0" brushRef="#br1" timeOffset="284859.8436">8604 1976 804 0,'0'0'194'0,"0"0"-136"16,0 0-39-16,0 0-13 0,0 0 4 15,0 0 5-15,-11 28 19 0,11-3-10 0,-3 5 6 16,-4 7-34-16,0 0 9 0,-2 5-11 0,-2-1 14 15,2 4 7-15,-1-2-9 0,3 4 5 0,-2-1-11 16,2-2 5-16,1 0-8 0,3-2 5 0,-1-1-7 16,3-2 4-16,4-8-14 0,-1-4-18 15,8 3-56-15,-10-30-44 0,20 33-37 0,-20-33-68 16,0 0-115-16,37 5 158 0,-39-31 195 0</inkml:trace>
  <inkml:trace contextRef="#ctx0" brushRef="#br1" timeOffset="285016.0998">8615 2397 679 0,'0'0'107'16,"-25"-26"-55"-16,25 26 15 0,0 0 12 16,-20-25 16-16,20 25-10 0,0 0-29 0,0 0-29 15,0 0-21-15,0 0-7 0,0 0 0 0,20 30 4 16,-20-30-2-16,34 17-1 0,-34-17-2 0,47 9 0 16,-15-5-26-16,-5-11-30 0,14 9-50 0,-13-20-53 15,16 11-85-15,-1 3-143 0,-19-26 129 0,28 23 260 16</inkml:trace>
  <inkml:trace contextRef="#ctx0" brushRef="#br1" timeOffset="285187.9046">9236 1907 819 0,'-40'4'86'0,"40"-4"-30"0,-34 32-1 0,20-2 13 16,-11-2 8-16,9 18-37 0,-9-6 15 0,8 9-35 15,-5-1 7-15,5-1 4 0,-1 1-16 16,5 0-2-16,3-4-14 0,5-2 3 0,3 0-23 15,2-10-12-15,12 5-36 0,-12-37-26 0,23 56-37 16,-23-56-30-16,32 30-45 0,-7 0-136 0,-25-30 62 16,49 12 282-16</inkml:trace>
  <inkml:trace contextRef="#ctx0" brushRef="#br1" timeOffset="285812.9291">9305 2327 1116 0,'-49'0'133'16,"49"0"-80"-16,-53 21-4 0,53-21 8 0,-52 31-2 16,52-31-6-16,-48 36-13 0,48-36-4 0,-38 37-10 15,38-37-3-15,-29 40-8 0,29-40-2 16,-9 32-5-16,9-32-1 0,0 0-4 0,16 33 0 16,-16-33-2-16,30 16 4 0,-30-16-1 0,45 7 0 15,-19-7 0-15,4-2-2 0,0-3 2 0,1-2-2 16,0-5 3-16,-2-4-4 0,1-2 3 15,-4-5-4-15,3 2 3 0,-4-3-7 0,-25 24 3 16,44-46-4-16,-28 19 5 0,-16 27 0 0,21-40 6 16,-21 40-3-16,7-42 5 0,-7 42-3 15,0-32 3-15,0 32-3 0,-9-25 3 0,9 25-1 16,0 0 1-16,0 0 0 0,-25-19 0 0,25 19-1 16,0 0-1-16,0 0 0 0,0 0-3 0,0 0 0 15,0 0-1-15,0 0 0 0,-1 30-1 0,1-30 2 16,0 0-1-16,30 12 1 0,-30-12 3 0,35 4 1 15,-35-4 2-15,39-2 4 0,-39 2 3 16,37 2 2-16,-37-2-1 0,32 3-1 0,-32-3-3 16,27 11-1-16,-27-11 0 0,0 0 2 15,23 31-2-15,-23-31 2 0,10 36-6 0,-10-36 2 16,6 47-6-16,-6-17 3 0,-6 4-5 0,1 3 3 16,0-2-4-16,-2 2 5 0,-2-5-5 0,0-3 5 15,0-2-5-15,9-27 3 0,-12 39-3 0,12-39 3 16,0 0-2-16,0 0 0 0,0 0-2 15,0 0-1-15,0 0 5 0,0 0 3 0,0 0 9 16,12-29 4-16,-5 3 2 0,4-4-6 0,-2-9 2 16,0-1-11-16,1 1 7 0,1-1-7 0,-2 1 3 15,1 2-5-15,-1 3 3 0,0 6-5 0,-9 28 3 16,16-42-3-16,-16 42 1 0,0 0-1 0,0 0-1 16,0 0-3-16,0 0-6 0,0 0-4 15,0 0-9-15,0 0-6 0,35 2-9 16,-35-2-12-16,27 16-16 0,-27-16-15 0,35 17-33 15,-35-17-34-15,41 13-37 0,-41-13 6 0,43 3-55 16,-8 13-138-16,-35-16 96 0,64-9 277 0</inkml:trace>
  <inkml:trace contextRef="#ctx0" brushRef="#br1" timeOffset="286000.3986">10320 2194 1037 0,'2'25'122'15,"-2"-25"-42"-15,-21 28-6 0,21-28-6 0,-29 43 2 16,29-43-7-16,-33 52 3 0,11-27-11 0,12 10-4 15,-6-5-16-15,7 5-5 0,0-1-15 16,4-1-3-16,0-1-9 0,3-4 0 0,2-28-6 16,2 41 3-16,-2-41-3 0,7 26-1 0,-7-26-11 15,0 0-11-15,24 18-19 0,-24-18-18 16,0 0-30-16,23-28-54 0,9 24-120 0,-32 4-258 16,34-62 38-16,-4 38 382 0</inkml:trace>
  <inkml:trace contextRef="#ctx0" brushRef="#br1" timeOffset="286125.4437">10283 2094 1109 0,'0'0'263'0,"-30"2"-292"16,30-2-3-16,0 0-28 0,0 0-13 0,0 0-39 16,32 23-135-16,-32-23-173 0,28-11 22 0,15 16 398 15</inkml:trace>
  <inkml:trace contextRef="#ctx0" brushRef="#br1" timeOffset="286485.1666">10774 2189 1436 0,'-18'25'94'0,"-12"-11"-40"0,30-14 4 15,-36 30-3-15,36-30-9 0,0 0-18 0,0 0-12 16,0 0-10-16,0 0-5 0,0 0-2 15,0 0 5-15,0 0 3 0,43 12 2 0,-18-17 1 16,5-4-2-16,2 2-2 0,3-2-3 0,-1 0 0 16,-2 6-4-16,-6-1 2 0,-26 4-1 0,37 0 1 15,-37 0 1-15,0 0 0 0,25 13 2 0,-25-13 1 16,0 0 1-16,0 0-2 0,-7 30 2 0,7-30-3 16,-18 28 1-16,18-28-2 0,-32 35 1 0,32-35-1 15,-44 39 3-15,44-39-1 0,-46 42 3 16,21-21-5-16,25-21 1 0,-42 44-5 15,22-19 3-15,20-25-2 0,-30 42 1 0,30-42-3 16,-17 30 1-16,17-30-10 0,0 0-4 0,3 30-11 16,-3-30-8-16,25 12-12 0,-25-12-18 0,51-5-28 15,-22-14-26-15,25 17-29 0,-15-31-32 0,29 20-60 16,-19-11-110-16,-1-17-68 0,25 30 268 16</inkml:trace>
  <inkml:trace contextRef="#ctx0" brushRef="#br1" timeOffset="287047.9591">11440 2293 1221 0,'-34'34'189'0,"-7"-29"-71"0,16 19-19 16,-15-11-23-16,9 11-14 0,-7-4-20 0,4 8-8 16,0-2-15-16,8 4 0 0,1 0-6 0,4 2 0 15,6-4-2-15,7-5-4 16,4 4-8-16,4-27 2 0,5 38-3 0,-5-38 2 16,23 34-5-16,-23-34 2 0,45 24-2 0,-17-18 1 15,4-6 0-15,3-6-1 0,2-4-2 0,-1-6-5 16,-1 0-5-16,-3-5-5 0,-2-2 0 0,-5-5-3 15,0 2 7-15,-6-8-3 0,1 2 7 0,-10-1-1 16,-1-2 8-16,-5 6 0 0,-6 1 8 0,0 2-2 16,2 26 4-16,-16-46-3 0,16 46 5 15,-17-35 2-15,17 35 9 0,0 0 3 0,-23-28 3 16,23 28 0-16,0 0-7 0,0 0-4 0,0 0-7 16,0 0-4-16,0 0-1 0,0 0 1 0,0 0 2 15,0 0 2-15,39 5 2 0,-39-5 1 0,37 3 1 16,-37-3 1-16,37 6 0 0,-37-6-1 15,34 9-3-15,-34-9 0 0,24 10-2 16,-24-10 2-16,0 0 0 0,20 28 2 0,-20-28 0 16,0 0 2-16,7 36-6 0,-7-36 2 0,-7 38-4 15,7-38 3-15,-18 43-2 0,4-15 5 0,0-2-2 16,-2-1 3-16,0-1-4 0,16-24 1 0,-23 36-3 16,23-36 0-16,0 0-3 0,0 0 0 0,0 0-3 15,0 0 1-15,0 0 1 0,0 0 0 0,0 0 3 16,0 0-1-16,41-28 3 0,-41 28-2 15,46-53 2-15,-23 21-4 0,2 4 4 0,-1 1-6 16,-24 27 4-16,43-44-1 0,-43 44 2 16,34-30-1-16,-34 30 0 0,24-17-1 0,-24 17 0 15,0 0 1-15,0 0 0 0,0 0 0 0,25 5 0 16,-25-5 2-16,7 26-2 0,-7-26 2 0,9 37-4 16,-9-37 2-16,12 43-5 0,-12-43-2 0,16 38-9 15,-16-38-5-15,27 34-12 0,-27-34-3 16,35 19-8-16,-35-19-12 0,54 4-35 0,-31-27-54 15,37 23-110-15,-28-32-187 0,21-8-88 0,16 12 210 16</inkml:trace>
  <inkml:trace contextRef="#ctx0" brushRef="#br1" timeOffset="287219.8318">12587 1747 1586 0,'-44'30'80'0,"14"18"-38"16,-4 4-7-16,8 12 7 0,-5-1 6 0,5 9-24 15,-1-3 15-15,8 5-27 0,5-3-4 0,3-6 3 16,7-4-15-16,4-3-7 0,6-1-10 0,-1-6-5 16,9-5-19-16,-3-15-9 0,14 13-77 0,-25-44-5 15,35 55-64-15,-35-55-120 0,0 0-158 16,25 18-3-16,-25-18 462 0</inkml:trace>
  <inkml:trace contextRef="#ctx0" brushRef="#br1" timeOffset="287376.1076">12226 2251 1505 0,'0'0'170'16,"0"0"-132"-16,0 0-20 0,0 0-9 15,0 0-7-15,0 0-1 0,3 24 2 0,-3-24-2 16,34 16 0-16,-9-10-13 0,1-6-23 0,15 7-44 16,-13-23-65-16,31 28-128 0,-24-12-269 0,8-10 20 15,10 17 378-15</inkml:trace>
  <inkml:trace contextRef="#ctx0" brushRef="#br1" timeOffset="287797.9481">12888 2339 983 0,'-26'-32'146'0,"26"32"-29"0,-27-10 1 0,27 10-18 16,-34-2-27-16,34 2-14 0,-39 9-12 0,39-9-9 16,-47 23-10-16,22-6 0 0,-3-1-7 0,5 7 4 15,-6 3-1-15,8 6 4 0,-2-2-5 0,7 2-1 16,4-1-10-16,4-2-2 0,5-3-8 16,5-1 1-16,-2-25-4 0,12 40 1 0,-12-40 0 15,30 25 1-15,-30-25-1 0,46 12 1 16,-17-14 0-16,2-5-1 0,5-5 2 0,-1-6-4 15,1-5 2-15,1-3-6 0,-2-2 4 0,-5-4-5 16,-3 0 5-16,-4-1-3 0,-3 3 4 0,-5 2-1 16,-2 3 4-16,-13 25-2 0,14-39 2 0,-14 39-1 15,0 0 4-15,4-28 2 0,-4 28 5 0,0 0 0 16,0 0-1-16,0 0-4 0,-25 7-6 16,25-7-3-16,0 0-4 0,-29 37-3 0,29-37-13 15,-14 34-7-15,14-34-13 0,-1 35-10 0,1-35-20 16,8 28-18-16,-8-28-34 0,0 0-49 15,53 37-91-15,-53-37-244 0,32-16 35 0,6 18 396 16</inkml:trace>
  <inkml:trace contextRef="#ctx0" brushRef="#br1" timeOffset="287985.5432">13381 1781 1336 0,'-36'5'165'16,"20"25"-81"-16,-12-2-18 0,8 18-1 0,-6-4-18 15,5 13-18-15,-4-3 23 0,5 8-30 16,1-3 16-16,6 1-16 0,3-4-18 0,6-2-1 16,6-1-9-16,2-6 4 0,6-2-9 15,3-8-1-15,4-5-18 0,-17-30-24 0,43 46-10 16,-43-46-26-16,62 24-59 0,-62-24-86 0,67-28-221 16,-30 12-75-16,-10-23 239 0</inkml:trace>
  <inkml:trace contextRef="#ctx0" brushRef="#br1" timeOffset="288204.2018">13627 1698 1495 0,'-6'46'133'0,"-22"-9"-86"0,12 17 8 0,-5-5-8 16,7 10-4-16,-4-5 4 0,4 8-27 0,-4-6 15 15,6-1-30-15,3-4-1 0,2 0 2 0,3-5-9 16,4-4 5-16,2-5-10 0,2-5-3 15,3-2-16-15,-7-30-12 0,19 51-24 0,-19-51-33 16,30 31-54-16,-30-31-75 0,37-1-177 0,-12 1-127 16,-25 0 144-16,53-23 385 0</inkml:trace>
  <inkml:trace contextRef="#ctx0" brushRef="#br1" timeOffset="288594.8334">13806 2189 1452 0,'0'0'126'0,"0"0"-76"0,0 0-9 15,0 0-8-15,0 0-5 0,-34 32 0 0,34-32 5 16,-21 37-3-16,21-37 1 0,-20 46-10 0,11-18 2 16,1-4-8-16,2 3 3 0,-1-2-7 0,7-25-1 15,-5 40-6-15,5-40 0 0,3 28-2 0,-3-28 2 16,0 0 2-16,25 18 3 0,-25-18 0 16,0 0 1-16,39-11-1 0,-39 11-3 0,39-31 1 15,-16 6-5-15,0-1 1 0,2-3-3 0,0 1 1 16,0 2-2-16,-2-1 3 0,-23 27-4 0,42-38 4 15,-42 38-4-15,37-29 2 0,-37 29-3 0,29-8-1 16,-29 8-1-16,0 0-1 0,0 0 4 16,16 42-1-16,-20-12 4 0,-3 7-3 0,-6 9 5 15,-6 8-11-15,-6 8 8 0,-7 5-4 16,-3 1 8-16,-2 1-2 0,0-5 5 0,-1-1-8 16,5-7 8-16,1-5 6 0,5-7-19 0,6-7 16 15,3-3-18-15,18-34 10 0,-26 40 6 0,26-40 2 16,0 0-3-16,-27 13-7 0,27-13 0 0,0 0 0 15,-16-39 0-15,14 9 0 0,6-9 0 0,5-3-6 16,1-7-4-16,8-1-22 0,-4-4-23 16,9 4-25-16,-14-20-79 0,32 24-258 0,-27-22-201 15,2-3 30-15,5 16 507 0</inkml:trace>
  <inkml:trace contextRef="#ctx0" brushRef="#br1" timeOffset="289438.5939">14874 2906 942 0,'-43'37'287'0,"15"-42"-233"0,28 5-3 16,-41 5-7-16,41-5-12 0,-48 4-16 16,22-4-9-16,-4-2-6 0,-1 0-1 0,0 0 1 15,-3-3-2-15,0 1 2 0,-1-1-1 0,-2-2 4 16,1 2-1-16,-6-4 6 0,1 5 2 0,-9-1 5 15,4 3 4-15,-7-1 0 0,0 5 0 0,-5-4-3 16,-4 4-3-16,-6-2-7 0,-8 1-2 0,-4 3-3 16,-6 3 8-16,-6-3 6 0,3 3 1 0,-8-4-3 15,1 1-7-15,-7 1-6 0,-5 0 0 16,-3 2 0-16,-10 0 0 0,-3-1-1 16,-3 2 1-16,-8 1 17 0,1-2-34 0,-10 4 36 15,-1-1-32-15,-4-1 18 0,-1 3 0 0,-3-1-2 16,-1 1 2-16,-3-1-3 0,-5 3 2 0,-1 0-2 15,-1 2 1-15,-3 0-2 0,-1 0 1 0,-4 1-4 16,-5 3 3-16,-2-1-2 0,4 4 3 16,0-2-2-16,-3 0 6 0,1 0-2 0,-5-1 3 15,5-3 0-15,3 3 5 0,1-6-3 0,4 0 3 16,1-2-5-16,2-1 0 0,1-4-3 0,7-2-1 16,-1-3-1-16,3-2-1 0,4-4-2 0,3 1 0 15,4-2 0-15,-2-1-2 0,-2 1 2 16,0 0-2-16,-1-1-2 0,-3 6-1 0,-1 0-2 15,-3 0 0-15,1 0 3 0,-4 4 0 16,1 1 0-16,0 0 0 0,1 3-1 0,-3 0-1 16,-2 3 2-16,-2-2 2 0,1 1-2 0,2-1 4 15,1 2-1-15,-2 1 1 0,4-1 2 0,-4 1 2 16,5 0-1-16,1-1 3 0,-3-1 0 0,6 4 2 16,2-3-3-16,-2-2 1 0,2-4-4 0,6-1 1 15,6-3-4-15,6-2-4 0,6-3-6 0,3-3-11 16,11 2-18-16,-1-11-24 0,23 14-31 15,-11-23-50-15,39 27-84 0,-19-30-60 0,12 7-198 16,29 16 93-16,-15-27 394 0</inkml:trace>
  <inkml:trace contextRef="#ctx0" brushRef="#br1" timeOffset="289751.1826">6289 3105 484 0,'-46'-33'86'0,"5"-4"-65"16,1-6-71-16,8 1-100 0,-12-23-151 0,31 30 212 15,-26-32 89-15</inkml:trace>
  <inkml:trace contextRef="#ctx0" brushRef="#br1" timeOffset="290391.7306">5887 1770 586 0,'-9'-51'84'0,"4"21"-57"0,0 2 1 16,-4 0-6-16,9 28-7 0,-12-41-4 0,12 41-16 15,-13-28-4-15,13 28-7 0,0 0-7 0,-23-30-1 16,23 30 3-16,0 0 6 0,0 0 10 0,0 0 4 15,0 0 0-15,0 0 0 0,0 0 0 16,0 0 2-16,0 0 10 0,0 0 9 16,0 0 9-16,0 0 5 0,0 0 5 0,0 0 5 15,0 0 0-15,0 0 2 0,5 23-5 0,-5-23-3 16,7 51-11-16,-3-16-2 0,-4 4-16 0,0 9-1 16,-2 3-10-16,-1 8 6 0,-3 7 8 0,1 4-1 15,-2 4 11-15,3 5-16 0,1 1 8 0,1 4-8 16,2 2 1-16,2 8 12 0,0-3-6 15,5 4 17-15,-4-7-15 0,6 8 11 0,-2 0-9 16,2 1-25-16,2 0 25 0,3 4-18 0,0-5 6 16,2 3 19-16,0 3-18 0,2 0 14 0,-4 1 4 15,4 6-15-15,-8-5 19 0,6 5-21 0,-7-3 9 16,2 4 16-16,-3 0-17 0,1 6 17 16,-5-2-2-16,3 1-20 0,-5-4 21 15,3 5-18-15,-1-3-6 0,3 5 19 0,0-4-20 16,2 4 18-16,-1-2-21 0,1-1-5 0,2 7 13 15,0-1-18-15,-3 1 16 0,-1 1-1 0,-3 2-17 16,-2-2 16-16,-2 0-1 0,-4 1-15 0,1 3 13 16,-1 1-17-16,1 1-2 0,-1-1 20 0,1 3-17 15,-3-5 6-15,1-1 19 0,3-1-15 0,0-6 17 16,2 3 5-16,0-5-17 0,6 1 18 16,-1-6-13-16,2-2-7 0,0-2 16 0,2 1-18 15,0-6 15-15,1 2-4 0,3-2-15 0,-2 2 13 16,-1 0-15-16,3 3 17 0,-1 2-3 15,0 6-16-15,1 1 17 0,-3 2-18 0,-1 0 3 16,0 4 16-16,-2 4-17 0,0 1 1 0,-1 5 16 16,1 2-14-16,-4 2 15 0,1 1 3 0,-3-3-20 15,-1-5 18-15,0-6-2 0,-5-7-13 16,0-10 14-16,0-9-17 0,-3-13-3 0,3-12 3 16,2-8-29-16,-6-20-21 0,12-4-41 0,-3-40-80 15,0 0-138-15,0 0-218 0,-3-26 33 0,12 0 472 16</inkml:trace>
  <inkml:trace contextRef="#ctx0" brushRef="#br1" timeOffset="291298.5157">783 4005 1030 0,'0'0'137'0,"0"0"-49"0,-21-32-23 0,21 32-11 16,0 0-6-16,0 0-12 0,-39-28-10 16,39 28-12-16,-41-3-7 0,41 3-4 0,-48 10-2 15,23 1 3-15,-3-1 2 0,2 6 5 0,-5 0-3 16,3 3 7-16,-2 3-1 0,5 4 9 0,2-5 0 16,6 5 1-16,17-26-11 0,-24 46-3 0,24-46-9 15,-1 39 2-15,1-39-4 0,12 33 1 16,-12-33-2-16,30 30 2 0,-30-30-2 0,43 23 2 15,-18-14 0-15,5 0 1 0,0-4-2 16,0 2 2-16,0 0-1 0,-5 0 2 0,-25-7-2 16,44 20 1-16,-44-20-1 0,30 24 3 0,-30-24 0 15,0 0 6-15,16 36 4 0,-16-36 4 0,-5 35-3 16,-4-11-1-16,-7 3-10 0,-5 3 1 0,-6 2-6 16,-3 1 3-16,0-1-4 0,0 1 5 0,1-5-4 15,29-28 1-15,-40 41-12 0,40-41-16 16,-18 25-33-16,18-25-40 0,0 0-49 0,0 0-65 15,0 0-107-15,37 7-168 0,-37-7 142 16,43-11 349-16</inkml:trace>
  <inkml:trace contextRef="#ctx0" brushRef="#br1" timeOffset="291782.8944">477 5025 1138 0,'0'0'93'0,"0"0"-28"15,0 0-6-15,0 0-6 0,-29-20-8 0,29 20-13 16,0 0-13-16,0 0-2 0,-24 25 1 0,24-25 4 15,-18 28 0-15,18-28 5 0,-20 37-1 0,20-37 4 16,-17 41-8-16,11-17 0 0,6-24-10 0,-10 46-1 16,8-23-3-16,2 3 2 0,0-26-7 15,7 43 3-15,-7-43-6 0,14 30 1 0,-14-30-2 16,0 0 1-16,39 24-1 0,-39-24 2 0,37 2-1 16,-37-2 0-16,43-10 1 0,-43 10-2 0,46-25 3 15,-46 25-2-15,46-41 2 0,-23 17-1 16,-23 24 2-16,37-48-4 0,-37 48 4 0,28-46-2 15,-28 46 1-15,18-35 0 0,-18 35 2 0,9-25-4 16,-9 25 5-16,0 0-4 0,0 0 1 16,0-26-1-16,0 26-2 0,0 0 3 0,0 0-3 15,0 0 3-15,0 0-2 0,0 0 1 0,-7 30-3 16,7-30 3-16,0 41-3 0,0-13 3 0,0 2-5 16,0 0 5-16,2 0-5 0,1-1-6 0,4 0-13 15,-7-29-17-15,18 47-26 0,-18-47-19 0,30 41-58 16,-30-41-77-16,37 7-218 0,-8 3-70 0,-29-10 260 15</inkml:trace>
  <inkml:trace contextRef="#ctx0" brushRef="#br1" timeOffset="292283.1446">429 6115 1170 0,'0'-35'92'0,"0"35"-31"15,12-30-2-15,-12 30-1 0,21-37 2 0,-21 37-13 16,27-35-9-16,-27 35-10 0,23-32-7 0,-23 32-5 15,20-25-5-15,-20 25-7 0,0 0-1 0,0 0-2 16,24-19 0-16,-24 19-1 0,0 0-1 0,0 0 1 16,0 0 0-16,0 0 1 0,0 0 0 0,23 33 2 15,-23-33-1-15,9 39 3 0,-5-14-3 0,-1 5 4 16,-3 0-6-16,2 5 4 0,0 2-5 16,0 0 4-16,-2-2-5 0,1-2 5 0,1-6-4 15,0-4 2-15,-2-23-2 0,11 35 2 0,-11-35-2 16,0 0 3-16,24 21-2 0,-24-21 1 15,0 0 1-15,32-3 4 0,-32 3 7 0,30-20 1 16,-30 20 4-16,34-42-6 0,-18 12-1 0,2-3-6 16,-2-3 3-16,-4-4-4 0,0 5 7 15,-3-2-5-15,-3 5 5 0,-1 2-7 0,-3 0 2 16,-2 2-6-16,1 0 2 0,-1 3-4 0,2 0 2 16,-2 25-8-16,9-37-5 0,-9 37-14 0,18-24-24 15,-18 24-32-15,28-7-54 0,-28 7-86 0,28-21-332 16,-28 21 42-16,27 19 295 0</inkml:trace>
  <inkml:trace contextRef="#ctx0" brushRef="#br1" timeOffset="292736.2861">854 6837 1035 0,'0'0'127'0,"-18"-46"-36"16,18 46-8-16,-19-30-2 0,19 30-8 0,0 0-11 16,-25-17-12-16,25 17-14 0,0 0-9 0,-36 3-9 15,36-3-8-15,-24 21-5 0,24-21 3 16,-25 36-2-16,13-8 7 0,-3 2-2 0,5 3 6 15,-1 4-5-15,2-2 3 0,2 2-5 0,2-5 3 16,3-6-6-16,2-26 1 0,4 39-7 0,-4-39 0 16,0 0-2-16,19 27 0 0,-19-27-1 0,0 0 3 15,32-4-1-15,-32 4 2 0,34-21 1 0,-34 21-2 16,40-41 2-16,-20 15-4 0,-2-6 4 0,-3-1-5 16,1 3 6-16,-1 0-4 0,-5 0 3 15,1 7-3-15,-11 23 3 0,12-39-1 16,-12 39 6-16,0 0 2 0,0 0 6 0,0 0 1 15,0 0-2-15,0 0-5 0,0 0-5 0,0 0-4 16,0 0-3-16,-9 32 0 0,4-4-4 0,0 2-1 16,1 4-12-16,-1-6-6 0,7 9-16 0,-4-12-14 15,13 13-40-15,-11-38-36 0,24 58-89 0,-24-58-132 16,11 27-172-16,14 1 84 0,-25-28 440 16</inkml:trace>
  <inkml:trace contextRef="#ctx0" brushRef="#br1" timeOffset="293126.9162">879 7563 1184 0,'0'0'105'16,"0"0"-34"-16,-11-32-29 0,11 32 16 0,0 0-24 15,0 0 9-15,0 0-17 0,0 0-15 0,0 0 8 16,-28 32-33-16,15-6 32 0,-1 4-29 0,-4 7 10 15,1 5 12-15,-3 1-1 0,6 2 14 16,-4 5 0-16,4 1 4 0,0-4-12 0,3 4 1 16,3-7-14-16,6-5 4 0,2-5-8 0,5-8 3 15,-5-26-5-15,23 33 1 0,-23-33-12 0,36 18-12 16,-10-11-24-16,-26-7-29 0,59-9-30 0,-44-17-64 16,32 17-132-16,-12-14-201 0,-14-17 48 0,20 15 458 15</inkml:trace>
  <inkml:trace contextRef="#ctx0" brushRef="#br1" timeOffset="293283.2339">725 7859 1496 0,'-54'3'157'0,"54"-3"-90"0,-26 19-35 0,26-19-16 16,0 0-12-16,0 0-4 0,0 0-3 0,0 0 1 16,37-8 1-16,-7-3-1 0,9-7-5 15,4-11-23-15,15 4-43 0,-14-19-87 0,33 28-229 16,-19-14-170-16,-7-5 16 0,11 19 541 0</inkml:trace>
  <inkml:trace contextRef="#ctx0" brushRef="#br1" timeOffset="293720.7419">1268 8072 1394 0,'0'0'54'0,"0"0"-40"0,0 0-3 0,0 0 5 15,0 0 5-15,0 0 3 0,32 1-6 16,-32-1-9-16,36-15-5 0,-36 15-3 0,46-32-12 16,-16 16-22-16,-9-10-33 0,18 15-61 0,-21-24-79 15,26 15-162-15,-9 5-111 0,-12-22 204 0</inkml:trace>
  <inkml:trace contextRef="#ctx0" brushRef="#br1" timeOffset="293908.1739">1467 7739 1156 0,'-25'-21'364'0,"25"21"-319"15,-34 15-22-15,34-15-4 0,0 0-7 0,0 0-4 16,0 0-13-16,0 0-12 0,0 0-8 0,0 0-6 16,0 0-3-16,0 0-6 0,46 27-11 15,-46-27-24-15,43 3-46 0,-43-3-55 0,49-8-104 16,-19 9-161-16,-12-25 111 0,26 25 330 0</inkml:trace>
  <inkml:trace contextRef="#ctx0" brushRef="#br1" timeOffset="294189.4394">1286 7165 1057 0,'35'12'101'0,"-35"-12"-81"15,0 0-16-15,0 0 2 0,27-28-1 0,-27 28 1 0,34-23-3 16,-34 23-2-16,40-27-9 0,-15 19-27 15,-25 8-34-15,48-25-60 0,-48 25-78 0,39-46-209 16,-5 44 78-16,-24-26 338 0</inkml:trace>
  <inkml:trace contextRef="#ctx0" brushRef="#br1" timeOffset="294361.3224">1334 6907 1334 0,'0'0'187'0,"-27"27"-174"0,27-27-19 16,0 0-4-16,0 0 1 0,0 0 3 0,29 0 2 15,-29 0 1-15,37-14-4 0,-9 5-27 0,-5-17-46 16,21 20-87-16,-24-31-130 0,8 7-210 0,11 18 104 16,-21-32 403-16</inkml:trace>
  <inkml:trace contextRef="#ctx0" brushRef="#br1" timeOffset="294626.9185">1233 6305 1357 0,'0'0'53'0,"0"0"-44"0,0 0-13 0,0 0 1 15,0 0 1-15,0 0 2 0,25 5-1 16,-25-5 0-16,28-14-7 0,-1 7-20 0,-27 7-38 16,58-28-66-16,-38-5-96 0,15-1-237 15,6 20 22-15,-18-28 406 0</inkml:trace>
  <inkml:trace contextRef="#ctx0" brushRef="#br1" timeOffset="294830.1286">1130 6118 1454 0,'0'0'58'15,"0"0"-54"-15,0 0-16 0,0 0 0 0,29-10 6 16,-5-2 7-16,6-6-2 0,4-1 0 0,1-8-19 15,12 10-39-15,-14-20-68 0,22 28-104 0,-25-18-166 16,2-4-78-16,14 22 300 16</inkml:trace>
  <inkml:trace contextRef="#ctx0" brushRef="#br1" timeOffset="295095.6853">1088 5405 1342 0,'-43'4'96'16,"43"-4"-64"-16,0 0-33 0,0 0-4 0,0 0 2 15,0 0 5-15,32-14 6 0,-32 14-3 0,41-22 0 16,-15 8-5-16,4-1-13 0,-3-7-25 0,8 12-34 16,-15-15-39-16,21 23-42 0,-27-22-53 0,18 3-176 15,1 17-29-15,-24-24 317 0</inkml:trace>
  <inkml:trace contextRef="#ctx0" brushRef="#br1" timeOffset="295283.1754">1089 5109 1390 0,'0'0'77'0,"0"0"-44"0,0 0-22 16,0 0-9-16,0 0-3 0,0 0-3 0,0 0 1 16,0 0-14-16,0 0-19 0,38 4-30 0,-38-4-33 15,39-9-40-15,-39 9-42 0,42-23-127 0,-8 23-110 16,-34 0 178-16,49-14 240 0</inkml:trace>
  <inkml:trace contextRef="#ctx0" brushRef="#br1" timeOffset="295611.3896">1045 4424 1196 0,'-23'25'130'0,"23"-25"-97"16,0 0-32-16,0 0-5 0,0 0 1 0,0 0 2 16,28 5-2-16,-28-5 1 0,32-9-2 0,-7 2-11 15,0-7-21-15,9 4-29 0,-8-15-39 0,15 14-37 16,-15-17-32-16,13 12-54 0,-3 9-140 0,-20-28 153 16,23 33 214-16</inkml:trace>
  <inkml:trace contextRef="#ctx0" brushRef="#br1" timeOffset="295783.1879">1004 4259 1324 0,'0'0'91'0,"0"0"-59"16,0 0-29-16,0 0-9 0,0 0 4 0,25-4 7 16,-25 4-1-16,43-16-1 0,-13 4-3 15,7 1-26-15,-3-12-52 0,17 22-97 0,-21-15-234 16,9 0-84-16,9 16 221 0</inkml:trace>
  <inkml:trace contextRef="#ctx0" brushRef="#br1" timeOffset="297033.4755">2094 4368 577 0,'-25'-20'63'0,"25"20"-9"0,0 0 11 16,-16-28 7-16,16 28 12 0,0 0 3 0,-25-42 2 15,25 42-1-15,-23-26 1 0,23 26-9 0,-30-20-7 16,30 20-15-16,-35-12-12 0,35 12-9 15,-38-2-10-15,38 2-5 0,-39 7-5 0,39-7-4 16,-40 21-5-16,40-21 0 0,-43 37-3 16,22-10 4-16,-2 1-1 0,3 7 6 0,3-1-4 15,1 4 4-15,3-4-8 0,4-1 2 0,4-3-6 16,7-7 2-16,-2-23-5 0,18 37 4 0,-18-37-3 16,37 18 1-16,-11-18 1 0,5-6 2 0,4-6 6 15,4-7 2-15,0-13 6 0,3 0-6 16,3-12 3-16,1-3-12 0,0-10 6 0,0-3-9 15,-2 1 7-15,-5-3-9 0,-4 6 9 0,-3 1-9 16,-9 4 10-16,-5 10-5 0,-7 3-9 0,-6 6 27 16,-3 6-29-16,-2 26 25 0,-4-32-12 0,4 32-2 15,0 0 1-15,0 0-2 0,-30 2-4 0,30-2-13 16,-32 45 24-16,13-2-26 16,-2 9 22-16,-2 10-11 0,1 7-14 0,1-2 2 15,9 5-19-15,-1-9-8 0,17 6-39 0,-8-23-29 16,29 21-87-16,-25-37-117 0,21 12-195 0,11 4 19 15,-32-46 475-15</inkml:trace>
  <inkml:trace contextRef="#ctx0" brushRef="#br1" timeOffset="297564.7331">1810 5203 1003 0,'-30'-22'169'0,"30"22"-101"0,0 0-15 0,-16-33 0 16,16 33-5-16,0 0-5 0,13-32-10 0,-13 32-3 15,17-28-6-15,-17 28 4 0,29-32-1 16,-29 32 3-16,33-37-1 0,-33 37 3 16,41-40-4-16,-41 40-3 0,46-42-7 0,-46 42-5 15,48-34-8-15,-48 34-1 0,37-21-4 0,-37 21 2 16,0 0-1-16,25-7 1 0,-25 7 0 0,0 0-1 16,0 0 2-16,2 25-2 0,-2-25 2 0,-6 40-3 15,-2-13 3-15,-1 6-5 0,-4 2 6 0,-1 1-6 16,2 1 4-16,-1 0-5 0,4-1 6 15,4 1-6-15,2 0 6 0,1-3-5 0,4-4 4 16,-1-5-4-16,-1-25 3 0,16 37-3 0,-16-37 2 16,27 19-1-16,-27-19 2 0,30 9 2 0,-30-9 2 15,32-7 6-15,-32 7 3 0,32-21 9 0,-32 21-2 16,30-41 5-16,-14 16-7 0,-4-6 0 16,1-3-5-16,-3-3-3 0,-3-2-6 0,2 2 0 15,-2 0-7-15,-1-1 4 0,-1-1-5 16,0 2 3-16,-1 0-6 0,1 5-3 0,-1 2-13 15,4 4-6-15,-8 26-13 0,13-32-16 0,-13 32-13 16,0 0-62-16,9-24-63 0,-9 24-157 0,37 35-183 16,-37-35 39-16,23 39 487 0</inkml:trace>
  <inkml:trace contextRef="#ctx0" brushRef="#br1" timeOffset="297799.0786">2533 5192 1313 0,'0'0'105'0,"0"0"-47"16,-34-3-8-16,34 3-3 0,0 0-7 0,-33 15-10 15,33-15-11-15,-32 25-4 0,32-25-8 16,-36 39 3-16,36-39-5 0,-30 44 1 0,30-44-3 16,-23 47 1-16,23-47-4 0,-9 36 2 0,9-36-6 15,2 24-1-15,-2-24-17 0,0 0-13 0,32 21-27 16,-32-21-26-16,42 0-49 0,-29-26-88 0,29 0-244 15,-3 6-26-15,-14-24 324 0</inkml:trace>
  <inkml:trace contextRef="#ctx0" brushRef="#br1" timeOffset="297955.3324">2586 4850 1236 0,'-48'-17'138'0,"48"17"-51"0,-55-4-23 15,55 4-13-15,-37 11-21 0,37-11-14 0,-28 14-16 16,28-14-16-16,0 0-26 0,0 0-22 0,-7 40-39 15,7-40-32-15,19 27-47 0,-19-27-57 16,0 0-223-16,32 40 84 0,-32-40 378 0</inkml:trace>
  <inkml:trace contextRef="#ctx0" brushRef="#br1" timeOffset="298486.5901">1817 5983 1107 0,'-26'-25'103'0,"26"25"-27"16,0 0-13-16,0 0-14 0,0 0-8 0,0 0-5 16,0 0-4-16,0 0-1 0,26-33 2 0,-26 33 0 15,32-18-2-15,-32 18-2 0,41-17-4 0,-41 17-3 16,46-18-6-16,-46 18-4 0,44-18-3 16,-44 18-3-16,43-16-2 0,-43 16-3 0,35-7 0 15,-35 7-1-15,0 0 2 0,30 0-1 0,-30 0 2 16,0 0-1-16,0 0-1 0,0 0 3 0,9 27-3 15,-9-27 2-15,-7 37-2 0,7-37 1 0,-18 53-4 16,8-22 3-16,-3 5-4 0,1-1 6 0,1 2-6 16,-1 0 6-16,3-2-5 0,0-2 4 15,4-4-2-15,1-5 2 0,4-24-1 16,6 34 2-16,-6-34-2 0,0 0 2 0,0 0-4 16,35 26 5-16,-35-26-1 0,28-2 3 0,-28 2 5 15,38-21-2-15,-38 21 3 0,44-44-5 0,-23 13 2 16,0-5-6-16,-3-1 4 0,0 4-1 0,-8 1 7 15,1 2 0-15,-6 4 3 0,-1-4-5 0,-6 5-1 16,2 1-9-16,0 24 2 0,-9-44-5 16,9 44 2-16,-7-37-4 0,7 37-3 0,-7-27-11 15,7 27-11-15,0 0-19 0,0 0-38 16,0 0-43-16,0 0-84 0,0 0-115 0,0 0-225 16,36 16 71-16,-36-16 450 0</inkml:trace>
  <inkml:trace contextRef="#ctx0" brushRef="#br1" timeOffset="298752.2359">2799 5884 850 0,'0'0'142'0,"-34"-21"-109"0,9 9 9 0,25 12 8 16,-48-16 8-16,48 16-4 0,-51-9 2 0,51 9-1 15,-50 0 6-15,50 0 0 0,-40 5-4 0,40-5-5 16,-39 23-11-16,39-23-4 15,-34 37-11-15,23-10-3 0,-3 1-11 0,4 5 2 16,2 3-10-16,3 2 6 0,3 1-8 0,4 0 4 16,2 1-7-16,1-1 5 0,4 0-7 0,0-6-2 15,3 2-6-15,-1-5-2 0,8 2-28 0,-19-32-19 16,32 51-47-16,-32-51-69 0,32 39-34 0,-32-39-72 16,0 0-180-16,34 23 84 0,-34-23 378 15</inkml:trace>
  <inkml:trace contextRef="#ctx0" brushRef="#br1" timeOffset="298892.9275">2404 6272 1321 0,'0'0'200'15,"0"0"-131"-15,0 0-37 0,0 0-15 0,0 0-4 16,24-20 4-16,1 13-3 0,9-3-5 16,5-8-7-16,5 4-14 0,2-11-31 0,9 13-49 15,-20-23-89-15,31 33-187 0,-22-9-169 0,-10-6 77 16,12 26 460-16</inkml:trace>
  <inkml:trace contextRef="#ctx0" brushRef="#br1" timeOffset="299392.8983">2211 6841 1337 0,'0'0'75'0,"-29"-11"-15"0,29 11 2 0,-30-14-9 16,30 14-10-16,-34-7-12 0,34 7-14 15,-33 3-4-15,33-3-3 0,-34 11-1 16,34-11-4-16,-34 21 1 0,34-21 1 0,-28 34 4 16,28-34-2-16,-26 47 5 0,13-20-4 0,6 1 3 15,2-2-4-15,3 1 0 0,2-27-6 0,5 35 0 16,-5-35-4-16,20 24 3 0,-20-24-2 0,30 13 1 16,-30-13 0-16,37 0 0 0,-37 0 1 0,41-6-1 15,-41 6 3-15,46-22-3 0,-46 22 3 0,46-41-3 16,-23 15 3-16,-2-3-4 0,0 1 5 15,1 0-5-15,-3-2 4 0,-3 7-4 0,-16 23 1 16,23-42-1-16,-23 42 1 0,14-25 0 0,-14 25 0 16,0 0 3-16,0 0-3 0,0 0-3 15,0 0-7-15,0 0-8 0,-23 43-5 0,7-12 3 16,0 12-3-16,-3-1 6 0,3 12-15 0,-2-8-9 16,13 5-35-16,-7-12-28 0,22 19-82 15,-20-33-114-15,13 8-211 0,15 10 22 0,-18-43 479 16</inkml:trace>
  <inkml:trace contextRef="#ctx0" brushRef="#br1" timeOffset="299674.1884">2326 7638 1111 0,'-43'18'122'15,"36"7"-66"-15,7-25-14 0,-23 51 0 16,11-21-13-16,5 8 7 0,-6-4-8 0,10 8 1 16,-4-5-9-16,5 4 0 0,0-3-16 0,6-1-1 15,1-3-8-15,4-8-2 0,5 1-24 16,-14-27-18-16,34 33-36 0,-34-33-34 0,38 20-71 15,-38-20-28-15,43-8-66 0,-8 12-132 0,-29-29 279 16,27 27 137-16</inkml:trace>
  <inkml:trace contextRef="#ctx0" brushRef="#br1" timeOffset="299830.3537">2108 7866 1478 0,'0'0'181'0,"0"0"-111"0,-32 30-23 16,32-30-18-16,0 0-12 0,0 0-12 0,0 0-8 15,0 0-2-15,25-9 1 0,1-2-5 16,8-8-13-16,14-1-31 0,-8-20-57 0,31 26-104 16,-32-18-286-16,25-8-68 0,2 10 230 15</inkml:trace>
  <inkml:trace contextRef="#ctx0" brushRef="#br1" timeOffset="300375.8376">2595 4348 1284 0,'0'0'240'0,"0"0"-194"0,0 0-38 0,0 0-8 16,0 0-1-16,0 0 0 0,33-14 2 15,-33 14-2-15,38-17-2 0,-38 17-19 0,56-21-22 16,-31-2-31-16,18 19-43 0,-43 4-42 0,67-23-80 16,-40 25-176-16,-27-2-18 0,62-14 371 0</inkml:trace>
  <inkml:trace contextRef="#ctx0" brushRef="#br1" timeOffset="300516.5506">2768 4414 1118 0,'0'0'212'0,"-24"14"-140"15,24-14-41-15,0 0-12 0,0 0-14 0,0 0-7 16,0 0-2-16,0 0 0 0,0 0 1 0,44-7 0 16,-18 0-6-16,1-9-32 0,16 12-63 0,-19-20-92 15,26 17-187-15,-6 7-95 0,-19-16 249 0</inkml:trace>
  <inkml:trace contextRef="#ctx0" brushRef="#br1" timeOffset="300750.9458">2999 4990 1399 0,'0'0'41'0,"-2"-27"-36"0,2 27-6 15,0 0-4-15,0 0 0 0,14-26-8 0,-14 26-9 16,0 0-13-16,28-4-31 0,-28 4-31 16,29 0-49-16,-29 0-42 0,30-7-129 0,-2 26-77 15,-28-19 239-15</inkml:trace>
  <inkml:trace contextRef="#ctx0" brushRef="#br1" timeOffset="300907.1972">2999 5157 1478 0,'-52'7'60'0,"52"-7"-27"16,0 0-13-16,0 0-10 0,0 0-11 0,0 0-9 15,0 0-14-15,0 0-16 0,0 0-33 0,32-23-61 16,11 28-109-16,-19-6-260 0,5-19 15 0,15 24 404 15</inkml:trace>
  <inkml:trace contextRef="#ctx0" brushRef="#br1" timeOffset="301219.7868">2947 6025 1336 0,'0'0'64'15,"0"0"-52"-15,0 0 3 0,20-28 8 0,-20 28 1 16,46-28-7-16,-20 12-9 0,3-2-12 0,-1 6-17 16,-3-7-22-16,10 17-44 0,-35 2-71 0,57-25-196 15,-27 27-125-15,-30-2 127 0,39 3 352 0</inkml:trace>
  <inkml:trace contextRef="#ctx0" brushRef="#br1" timeOffset="301360.3734">2961 6164 1666 0,'0'0'47'0,"0"0"-44"16,0 0-10-16,0 0-1 0,0 0-1 0,0 0-16 15,0 0-27-15,27 4-55 0,-22-34-116 0,34 12-333 16,-9 11 25-16,-30 7 334 0</inkml:trace>
  <inkml:trace contextRef="#ctx0" brushRef="#br1" timeOffset="301626.0437">2908 6805 1330 0,'0'0'127'16,"0"0"-94"-16,-14-26-18 0,14 26-4 0,0 0-2 15,34-23-6-15,-34 23-1 0,30-19-6 0,-30 19-12 16,37-20-20-16,-9 17-27 0,-28 3-33 16,54-13-92-16,-54 13-91 0,23-28-211 0,7 37 133 15,-30-9 357-15</inkml:trace>
  <inkml:trace contextRef="#ctx0" brushRef="#br1" timeOffset="301782.2272">2822 6974 1653 0,'0'0'76'16,"0"0"-61"-16,0 0-7 0,0 0-11 0,-4-26 0 16,4 26 3-16,44-23-12 0,-15 0-36 15,17 16-68-15,-22-28-134 0,28 21-340 0,-8 3 45 16,-8-12 361-16</inkml:trace>
  <inkml:trace contextRef="#ctx0" brushRef="#br1" timeOffset="302094.7118">2974 7698 1223 0,'0'0'167'0,"0"0"-156"16,0 0-13-16,25 0 1 0,-25 0 1 0,47-19-27 16,-11 14-66-16,-15-24-101 0,20 1-323 15,0 18 49-15,-15-24 370 0</inkml:trace>
  <inkml:trace contextRef="#ctx0" brushRef="#br1" timeOffset="302235.3386">3059 7888 1545 0,'-28'30'186'16,"-1"-15"-142"-16,29-15-24 0,0 0-17 16,0 0-8-16,0 0-6 0,0 0-5 0,50-27-2 15,-13-6-27-15,27 3-54 0,-13-35-118 0,34 15-374 16,-5-6 38-16,-6-9 311 0</inkml:trace>
  <inkml:trace contextRef="#ctx0" brushRef="#br1" timeOffset="303422.8556">7102 3843 586 0,'0'0'144'16,"0"0"-16"-16,-14-25-22 0,14 25 8 15,0 0-27-15,0 0 3 0,0 0-23 0,0 0-12 16,0 0-17-16,0 0-8 0,-37-17-8 0,37 17-4 15,-30 0 0-15,30 0 6 0,-45 3 7 0,45-3 3 16,-49 11 0-16,49-11-1 0,-53 17-3 0,28-4-2 16,-2-4-3-16,27-9-21 0,-39 19 26 0,39-19-36 15,-28 30 26-15,28-30-16 0,-14 28-5 0,14-28 0 16,-2 25-2-16,2-25 2 0,9 28-2 16,-9-28 2-16,21 25-2 0,-21-25 1 0,30 19 0 15,-30-19 1-15,38 16 0 0,-38-16 0 16,42 9 0-16,-42-9 1 0,37 5 0 0,-37-5 1 15,30 3-1-15,-30-3 1 0,32 7-1 0,-32-7 1 16,25 9-1-16,-25-9 1 0,0 0 0 0,0 0 1 16,21 27 1-16,-21-27 0 0,0 0-1 15,0 31 0-15,0-31-3 0,-9 25 2 0,9-25-4 16,-16 26 0-16,16-26-6 0,-26 34-1 0,26-34-6 16,-28 39 1-16,12-13-8 0,16-26 0 0,-34 49-8 15,14-22 0-15,6 1-8 0,14-28-2 0,-23 46-15 16,23-46-15-16,-7 35-44 0,7-35-48 0,0 0-81 15,14 35-230-15,-14-35 58 0,39 5 410 0</inkml:trace>
  <inkml:trace contextRef="#ctx0" brushRef="#br1" timeOffset="303969.756">6893 4826 1151 0,'-18'-34'125'0,"18"34"-66"0,0 0-15 0,0 0-1 16,-31-10-6-16,31 10-11 0,0 0-15 0,-30 17-5 16,30-17-2-16,-25 21-16 0,25-21 22 15,-27 37-10-15,27-37 23 0,-26 48 11 16,26-48-1-16,-27 55 3 0,13-27-6 0,5 7 0 15,-2-3-9-15,8-2-1 0,-1-2-12 0,4-28 1 16,7 39-8-16,-7-39 0 0,27 22-1 0,-27-22-1 16,42 9 1-16,-13-9 2 0,-1-9 2 0,4-5 0 15,2-1 3-15,1-7-4 0,2-4 3 0,-3-2-4 16,-2-2 3-16,-2 0-3 0,-5 2 2 16,-4 1-4-16,-5 3 4 0,-16 24-3 0,28-43 3 15,-28 43-1-15,16-33 1 0,-16 33-1 0,0 0 1 16,0 0-2-16,0 0 2 0,0 0-2 0,0 0-1 15,0 0-2-15,0 0-6 0,0 0-2 0,0 0-5 16,-25 42-2-16,22-8-4 0,-8 4-8 16,8 6-22-16,-6-1-14 0,14 13-38 15,-17-21-38-15,26 30-76 0,-27-28-90 0,6 6-176 16,23 13 118-16,-16-56 364 0</inkml:trace>
  <inkml:trace contextRef="#ctx0" brushRef="#br1" timeOffset="304422.8681">6762 5886 1118 0,'4'-44'84'0,"-4"44"-42"16,37-44 8-16,-11 23 18 0,-4-6-25 0,-22 27-2 16,40-35-49-16,-40 35 10 0,27-19-19 0,-27 19 18 15,0 0 0-15,0 0 2 0,0 0 7 0,0 0 5 16,0 0 4-16,0 0 3 0,0 0 19 0,11 28-34 16,-11-28 38-16,-11 46-30 0,2-20 12 0,0 9 3 15,-3 1-14-15,3 4 2 0,-2 2-10 16,4 2 3-16,0 0-8 0,5-5 5 15,2-4-8-15,4-8 5 0,-4-27-6 0,19 42 2 16,-19-42-2-16,34 19 3 0,-34-19 1 0,41 0 4 16,-41 0 7-16,42-24 2 0,-42 24 3 0,43-44-6 15,-22 19-3-15,-1-3-7 0,-4-2 0 0,1 2-1 16,-3-2 4-16,-3 2-4 0,-2 0 3 0,-4-2-6 16,-1 5 4-16,-2 0-6 0,1-1 0 15,-1 1-12-15,-2 25-9 0,12-53-10 0,-12 53-55 16,20-47 3-16,6 40-95 0,-22-30-102 0,-4 37-234 15,42-25-1-15,-42 25 438 0</inkml:trace>
  <inkml:trace contextRef="#ctx0" brushRef="#br1" timeOffset="304954.1684">7049 6819 729 0,'0'0'134'0,"-3"-37"-78"0,3 37 2 0,1-35 20 16,-1 35-7-16,4-26-3 0,-4 26-13 16,0 0-6-16,0 0-7 0,-4-32 5 0,4 32 4 15,0 0 3-15,0 0-2 0,0 0-11 0,-28 7-8 16,28-7-9-16,0 0 1 0,-35 27-1 0,35-27 6 16,-27 38-7-16,15-13 3 0,-4 1-7 0,1 4 0 15,1-1-6-15,2-1 3 0,12-28-7 16,-16 45-1-16,16-45-6 0,-4 36 0 0,4-36-5 15,0 0 2-15,23 31-1 0,-23-31 1 16,32 6 0-16,-32-6 2 0,46-9 0 0,-21-2-1 16,5-1 2-16,-1-6-2 0,-1 1 3 0,2-4-2 15,-3-2 4-15,-1-2-4 0,-5 0 2 0,-21 25-3 16,34-40 3-16,-34 40-3 0,20-32 3 0,-20 32 0 16,0 0 0-16,7-30 0 0,-7 30 2 0,0 0-2 15,0 0 1-15,0 0-4 0,0 0-7 16,-34 6-5-16,34-6-6 0,-25 38-2 0,15-6-3 15,-3 1 3-15,4 8-13 0,-3-6-9 0,10 13-30 16,-12-11-19-16,21 21-49 0,-23-28-51 16,30 28-157-16,-8-9-153 0,-12-15 126 0,26 26 375 15</inkml:trace>
  <inkml:trace contextRef="#ctx0" brushRef="#br1" timeOffset="305266.6761">7239 7387 847 0,'0'0'221'15,"0"0"-182"-15,-31-6 5 0,31 6 21 0,-33 23-4 16,33-23-11-16,-46 48-7 0,24-13 8 0,-15 0 26 15,14 16-18-15,-14-10 29 0,12 15-36 0,-7-8-5 16,8 8-1-16,1-8-20 0,7-4-4 0,3-2-13 16,6-2 0-16,7 1-11 0,4-6 4 15,6-3-7-15,-10-32 3 0,32 37-4 0,-7-25-4 16,5-3-8-16,2-11-11 0,5 4-21 0,-7-20-23 16,16 15-28-16,-19-27-44 0,23 25-73 0,-31-25-192 15,2-4-85-15,8 20 202 0</inkml:trace>
  <inkml:trace contextRef="#ctx0" brushRef="#br1" timeOffset="305407.3186">6789 7837 1648 0,'-46'4'104'0,"46"-4"-51"16,0 0-29-16,0 0-16 0,0 0-10 0,0 0 1 16,32-18 2-16,-2 4-1 0,7-9 2 0,9-1-3 15,11-6-2-15,1-4-17 0,13 10-30 0,-13-15-65 16,29 35-192-16,-23-19-272 0,-6 6-2 15,6 13 401-15</inkml:trace>
  <inkml:trace contextRef="#ctx0" brushRef="#br1" timeOffset="306251.7662">7766 7758 1455 0,'0'0'68'0,"0"0"-50"16,0 0-4-16,0 0 2 0,0 0-2 0,36-23-2 15,-36 23-9-15,28-17-5 0,-28 17-13 0,36-18-17 16,-36 18-18-16,40-19-25 0,-40 19-37 0,43-18-59 16,-43 18-68-16,25-32-243 0,1 43 68 15,-26-11 407-15</inkml:trace>
  <inkml:trace contextRef="#ctx0" brushRef="#br1" timeOffset="306423.5781">7749 8065 1227 0,'-34'-4'151'0,"34"4"-109"16,0 0-28-16,0 0-7 0,0 0-5 0,0 0-2 16,0 0 7-16,41-33-5 0,-41 33 1 0,49-43-5 15,-17 19-17-15,-2-4-37 0,13 13-61 0,-18-18-105 16,10 7-272-16,9 18 36 0,-24-20 372 0</inkml:trace>
  <inkml:trace contextRef="#ctx0" brushRef="#br1" timeOffset="307095.4492">8956 7184 761 0,'0'0'159'16,"0"0"-47"-16,0 0-17 0,0 0-13 0,0 0-12 15,0 0-24-15,-17 35-4 16,17-35-8-16,-27 37 7 0,6-10 2 0,3 13 7 16,-10 2-8-16,3 11 3 0,-5 2 5 0,0 10-33 15,-2 0 19-15,2 4-27 0,0-4 5 0,7-5 6 16,2-6-11-16,5-6 2 0,8-9-12 0,5-4 2 15,10-5-7-15,-7-30 3 0,27 40-7 0,-27-40-3 16,42 18-10-16,-15-23-12 0,8 1-26 0,-7-19-32 16,22 15-77-16,-29-33-107 0,16 2-247 15,6 13 35-15,-22-27 406 0</inkml:trace>
  <inkml:trace contextRef="#ctx0" brushRef="#br1" timeOffset="307220.4427">8716 7693 1518 0,'0'0'115'15,"-39"18"-51"-15,39-18-24 0,0 0-26 0,0 0-12 16,0 0-5-16,30-9 0 0,0-2-1 16,7-10-15-16,16 0-23 0,-3-18-35 0,26 23-104 15,-30-33-152-15,16 16-212 0,5 4 29 0,-24-16 487 16</inkml:trace>
  <inkml:trace contextRef="#ctx0" brushRef="#br1" timeOffset="307658.0404">7841 7115 1255 0,'0'0'108'0,"0"0"-30"0,0 0-15 0,0 0-19 15,0 0-22-15,0 0-8 0,0 0-11 16,0 0-2-16,0 0 0 0,0 0-1 0,0 0-2 16,21 30 1-16,-21-30-4 0,25 4-8 0,-25-4-11 15,32-6-13-15,-8 5-16 0,-24 1-23 16,50-16-38-16,-50 16-52 0,48-28-83 0,-23 26-195 15,-15-30 40-15,27 27 404 0</inkml:trace>
  <inkml:trace contextRef="#ctx0" brushRef="#br1" timeOffset="307829.8453">7846 6937 1328 0,'-37'-1'128'0,"37"1"-110"0,0 0-18 16,0 0-4-16,0 0 0 0,0 0 1 0,44-13 1 15,-44 13-5-15,57-28-7 0,-25 7-22 16,12 7-43-16,-12-20-82 0,17 20-191 16,-4 2-120-16,-22-20 133 0,23 27 339 0</inkml:trace>
  <inkml:trace contextRef="#ctx0" brushRef="#br1" timeOffset="308158.0412">7731 6106 1008 0,'0'0'232'16,"0"0"-119"-16,0 0-24 0,0 0-11 0,0 0-12 15,0 0-16-15,0 0-15 0,0 0-18 0,0 0-10 16,0 0-7-16,0 0-2 0,0 0 2 16,0 0-1-16,0 0 0 0,26 2-7 0,-26-2-14 15,34-21-18-15,-6 10-26 0,-10-15-29 16,21 17-55-16,-23-28-79 0,23 9-225 0,-4 12-15 15,-19-21 312-15</inkml:trace>
  <inkml:trace contextRef="#ctx0" brushRef="#br1" timeOffset="308329.865">7664 5935 1487 0,'-25'28'65'0,"25"-28"-58"16,0 0-10-16,0 0-4 0,0 0 0 0,32 9 2 15,-8-19-1-15,10-3-8 0,3-11-24 0,16 6-53 16,-14-19-96-16,25 12-246 0,-9 3-55 16,-16-15 209-16</inkml:trace>
  <inkml:trace contextRef="#ctx0" brushRef="#br1" timeOffset="308658.0481">7632 5145 1163 0,'0'0'98'0,"0"0"-52"0,0 0-6 15,0 0 6-15,0 0 1 0,0 0-1 0,0 0-9 16,30 3-14-16,-30-3-9 0,28-14-6 0,-28 14-6 16,43-26 0-16,-19 6-5 0,5 8-14 0,-4-11-21 15,6 9-20-15,-9-16-32 16,17 21-30-16,-22-21-50 0,21 18-132 0,-5 3-142 15,-26-21 115-15,22 32 329 0</inkml:trace>
  <inkml:trace contextRef="#ctx0" brushRef="#br1" timeOffset="308814.2531">7616 4967 1100 0,'0'0'66'16,"0"0"-27"-16,9-27 6 0,15 20-1 0,-24 7-11 15,43-23-17-15,-43 23-11 0,46-30-25 0,-14 22-58 16,-16-19-78-16,17 6-298 0,-2 16-17 16,-21-20 303-16</inkml:trace>
  <inkml:trace contextRef="#ctx0" brushRef="#br1" timeOffset="309251.7354">7577 4322 1322 0,'0'0'96'0,"0"0"-79"0,25 4-16 15,-25-4-1-15,24-20 0 0,-24 20 1 0,41-32-8 16,-14 20-21-16,-6-13-41 0,16 20-64 0,-23-21-70 16,20 13-130-16,-2 12-100 0,-23-24 203 0</inkml:trace>
  <inkml:trace contextRef="#ctx0" brushRef="#br1" timeOffset="309439.2255">7644 4082 1157 0,'-30'4'78'0,"30"-4"-70"0,0 0-11 16,0 0 2-16,35-12 0 0,-35 12-30 0,38-9-70 15,-38 9-100-15,21-34-266 0,11 34 49 0,-22-22 399 16</inkml:trace>
  <inkml:trace contextRef="#ctx0" brushRef="#br1" timeOffset="310925.0908">8592 4151 663 0,'-2'-30'44'0,"2"30"-31"0,0 0-4 0,0 0 8 15,-7-24 16-15,7 24 15 0,0 0 15 0,0 0-3 16,0 0-1-16,-25-22-6 0,25 22 1 0,0 0 1 15,-41-14 10-15,41 14-1 0,-35-3 2 0,35 3-5 16,-39 7-11-16,39-7-5 0,-41 17-6 16,41-17 1-16,-39 29-6 0,39-29-1 0,-35 42-11 15,21-19-4-15,-1 3-9 0,5 1 2 16,1-1-6-16,5 1 1 0,4-27-4 0,6 40 0 16,-6-40-3-16,21 28 1 0,-21-28 0 0,41 14 1 15,-15-15 1-15,6-8 5 0,2-11 7 0,3 1 1 16,0-11 5-16,4-5-8 0,-2-4 0 0,0-5-8 15,0-4 4-15,-2-1-8 0,-2-4 7 0,1-1-9 16,-6 3-6-16,-3 3 25 0,-6 2-22 16,-5 6 27-16,-4 1-11 0,-3 4-7 0,-6 5 5 15,1 2-6-15,-4 28 1 0,-2-34 0 0,2 34 2 16,0 0 1-16,0 0 0 0,0 0-3 16,-28 2-4-16,28-2 0 0,-28 35-4 0,12-1 4 15,-4 8-4-15,1 4 4 0,3 3-12 0,2-1-16 16,5 1 13-16,3-3-36 0,12 1 4 0,-5-11-40 15,21 16-56-15,-22-52-83 0,40 66-192 16,-13-28-101-16,-27-38 147 0</inkml:trace>
  <inkml:trace contextRef="#ctx0" brushRef="#br1" timeOffset="311440.7177">8418 4967 1301 0,'-26'-13'112'0,"26"13"-67"16,0 0-14-16,0 0-6 0,-2-28-5 0,2 28 0 15,19-32 7-15,-19 32-1 0,43-44-16 0,-13 23 31 16,0-7-32-16,5 5 30 0,-1-3-16 16,-2 5-10-16,-4-1-3 0,-28 22-8 0,43-22 1 15,-43 22-3-15,25-9 1 0,-25 9 0 0,0 0 1 16,0 0 2-16,0 0 1 0,0 0 0 16,-2 40-2-16,2-40 1 0,-21 51-6 0,6-21-11 15,-2 4 27-15,-1 1-26 0,2 0 27 0,0 2-12 16,4-3-5-16,3-3 5 0,2-4-6 0,3-3 5 15,4-24-5-15,5 36 2 0,-5-36-1 0,20 24 1 16,-20-24-1-16,30 14 1 0,-30-14-1 0,35 2 1 16,-35-2 3-16,45-12 3 0,-45 12 6 0,42-28 1 15,-42 28 3-15,39-39-2 0,-23 14 2 16,2-1-6-16,-6 1 2 0,1-3-7 0,-4 0 3 16,-2-2-7-16,0 0-12 0,-2 2 26 15,-1-2-28-15,1 3 26 0,0-1-15 0,-1 2-9 16,-4 26-7-16,9-42-13 0,-9 42-13 0,5-29-28 15,-5 29-37-15,0 0-60 0,32 2-87 0,-32-2-276 16,0 0 54-16,23 39 335 0</inkml:trace>
  <inkml:trace contextRef="#ctx0" brushRef="#br1" timeOffset="311659.3887">9282 4947 1367 0,'-49'4'148'16,"49"-4"-102"-16,0 0-10 0,0 0 2 0,0 0-5 16,-27 23-9-16,27-23-12 0,0 0-4 0,-30 31-5 15,30-31-1-15,-16 32-3 0,16-32 2 0,-12 30-2 16,12-30 1-16,-7 25-3 0,7-25 0 0,0 0-7 16,7 24-5-16,-7-24-14 0,0 0-18 0,28 13-25 15,-28-13-37-15,28-6-60 0,-24-18-90 0,-4 24-241 16,48-30 51-16,-41-5 399 0</inkml:trace>
  <inkml:trace contextRef="#ctx0" brushRef="#br1" timeOffset="311784.3913">9328 4664 1140 0,'-40'-14'266'0,"6"-6"-153"0,34 20-36 0,-35-7-24 16,35 7-24-16,-25 0-18 0,25 0-19 15,0 0-29-15,-30 4-38 0,30-4-82 0,0 0-89 16,0 0-167-16,17 37-97 0,-17-37 268 0</inkml:trace>
  <inkml:trace contextRef="#ctx0" brushRef="#br1" timeOffset="312268.7715">8453 5801 1158 0,'0'0'343'0,"0"0"-321"16,0 0-7-16,9-42-8 0,-9 42 42 0,34-51-31 15,-34 51 24-15,46-46-20 0,-19 27-11 0,-3 1 0 16,-24 18-7-16,43-26-2 0,-43 26-2 0,30-12 0 15,-30 12 0-15,0 0 0 0,30 1 0 16,-30-1 1-16,0 0 1 0,0 0 1 16,18 34 2-16,-18-34-3 0,0 37 3 0,-2-13-4 15,0 8-12-15,-5 0 30 0,2 3-30 0,-4 0 29 16,2 1-14-16,2-3-6 0,1-1 5 0,4-1-5 16,2-6 5-16,-2-25-4 0,11 39 4 0,-11-39-4 15,21 26 3-15,-21-26-2 0,28 14 1 0,-28-14 2 16,28 0 1-16,-28 0 2 0,32-14 2 0,-32 14 2 15,36-28-2-15,-36 28 3 0,42-49-7 16,-22 21 2-16,-3-4-6 0,-1 0 5 0,0 0-5 16,-3-1 5-16,-3 0 13 0,-3 1-29 15,1 0 25-15,-1 0-27 0,0 2 12 0,-2-1 2 16,0 4-5-16,1 3-4 0,-6 24-9 0,7-36-11 16,-7 36-22-16,0 0-30 0,0-26-43 0,0 26-84 15,0 0-97-15,0 0-199 0,19 33 25 0,-19-33 455 16</inkml:trace>
  <inkml:trace contextRef="#ctx0" brushRef="#br1" timeOffset="312550.0245">9479 5611 1118 0,'-30'-16'149'0,"30"16"-80"0,-34-12-5 0,34 12-3 16,-33-3-7-16,33 3-12 0,-32 8-11 0,32-8-3 15,-32 23-6-15,32-23 0 0,-32 42-7 0,19-15 2 16,1 5 15-16,3 5-28 0,2-2 27 16,2 4-31-16,0-2 4 0,1 1 2 0,2-1-8 15,2-1 5-15,4 1-19 0,-1-6-5 0,6 3-10 16,-2-10-16-16,11 10-29 0,-18-34-39 0,28 47-96 15,-28-47-110-15,0 0-181 0,27 39 73 16,-27-39 429-16</inkml:trace>
  <inkml:trace contextRef="#ctx0" brushRef="#br1" timeOffset="312690.6519">9305 6011 1349 0,'0'0'94'0,"0"0"-46"16,25-25-7-16,-25 25-12 0,30-21-13 0,-30 21-9 15,46-26-11-15,-17 19-21 0,-29 7-34 0,58-14-65 16,-58 14-94-16,46-32-308 16,-16 36 44-16,-30-4 337 0</inkml:trace>
  <inkml:trace contextRef="#ctx0" brushRef="#br1" timeOffset="313440.6956">9040 6516 594 0,'0'0'200'0,"0"0"-150"0,12-33-16 15,-12 33 10-15,0 0 6 0,0-25 6 0,0 25 9 16,0 0 8-16,0 0-1 0,0 0-6 0,-35-17-15 15,35 17-8-15,-25 3-1 0,25-3 1 0,-32 14 1 16,32-14 5-16,-37 27-3 0,37-27-1 0,-41 35-6 16,41-35-3-16,-42 44-8 0,22-19-1 15,20-25-5-15,-37 45-17 0,37-45 27 16,-27 43-33-16,27-43 23 0,-12 33-17 0,12-33-5 16,0 0-1-16,9 30 0 0,-9-30 0 0,0 0-2 15,37 23 1-15,-37-23 1 0,41-2 0 0,-16-1 2 16,1-6-1-16,2-3 1 0,3 1 0 0,-3-3 1 15,0 0-2-15,-1-2-12 0,-27 16 12 0,42-32-12 16,-42 32 28-16,29-30-12 0,-29 30 14 16,17-28-9-16,-17 28-2 0,7-23 5 0,-7 23-2 15,0 0 3-15,0-30-4 0,0 30 1 0,0 0-2 16,0 0 1-16,0 0-1 0,0 0 0 0,0 0-3 16,0 0-4-16,0 0-2 0,0 0-1 15,0 0 0-15,-21 34-1 0,21-34-10 0,-5 53 16 16,1-23-28-16,1 3 15 0,1-1-19 0,0-1-8 15,0-4-4-15,8 3-16 0,-6-30-19 16,14 51-37-16,-14-51-61 0,25 35-121 0,-25-35-233 16,0 0 23-16,48 34 414 0</inkml:trace>
  <inkml:trace contextRef="#ctx0" brushRef="#br1" timeOffset="314737.5525">9610 7815 1518 0,'0'0'84'0,"0"0"-72"16,0 0-15-16,0 0-2 0,0 0 1 0,27 19 1 16,-27-19-4-16,0 0-11 0,0 0-10 15,39 25-17-15,-39-25-7 0,38 3-9 0,-38-3-12 16,55-5-34-16,-55 5-56 0,64-25-94 0,-20 18-178 16,-19-25 83-16,30 25 352 0</inkml:trace>
  <inkml:trace contextRef="#ctx0" brushRef="#br1" timeOffset="314925.0537">9778 7598 1615 0,'-46'19'46'0,"46"-19"-29"0,0 0-14 16,0 0-5-16,0 0-4 15,0 0-1-15,0 0 1 0,0 0 0 0,27 13-11 16,-27-13-25-16,60-22-34 0,-32-6-63 0,29 25-145 15,-16-15-238-15,-6-10 32 0,18 17 407 0</inkml:trace>
  <inkml:trace contextRef="#ctx0" brushRef="#br1" timeOffset="315221.9343">9773 6696 1550 0,'0'0'44'0,"0"0"-35"15,0 0-12-15,0 0-2 0,0 0 0 0,0 0-7 16,0 0-12-16,32 16-19 0,-4-11-34 16,-28-5-31-16,62-16-74 0,-37-8-59 15,16-6-188-15,10 23 1 0,-26-28 383 0</inkml:trace>
  <inkml:trace contextRef="#ctx0" brushRef="#br1" timeOffset="315393.8355">9867 6529 1384 0,'-39'3'84'16,"39"-3"-59"-16,-27 18-16 0,27-18-12 0,0 0-7 15,0 0-3-15,0 0 0 0,30 0 1 0,-1-7-7 16,3-12-23-16,17 1-42 0,-8-17-83 0,23 8-173 16,-1 3-144-16,-20-20 170 0,22 30 314 15</inkml:trace>
  <inkml:trace contextRef="#ctx0" brushRef="#br1" timeOffset="315721.9391">9927 5877 1574 0,'0'0'44'0,"0"0"-40"0,0 0-7 16,0 0 1-16,32-16 2 0,-32 16-5 0,41-33-18 16,-9 19-29-16,-13-20-44 15,27 20-95-15,-28-23-68 0,22 13-155 0,3 9-43 16,-27-20 338-16</inkml:trace>
  <inkml:trace contextRef="#ctx0" brushRef="#br1" timeOffset="315878.1912">10035 5745 1345 0,'-25'-7'152'16,"25"7"-101"-16,0 0-37 0,0 0-17 0,0 0-6 15,0 0-8-15,14-25-28 0,-14 25-7 0,46-30-89 16,-28-5-103-16,18 5-238 0,8 13-8 0,-19-24 412 16</inkml:trace>
  <inkml:trace contextRef="#ctx0" brushRef="#br1" timeOffset="316206.3209">9716 5035 840 0,'0'0'228'0,"0"0"-167"0,36-33-20 16,-36 33-15-16,51-44-15 0,-17 23-26 0,-6-7-49 16,11 15-117-16,-14 8-210 0,-7-25-55 15,20 26 337-15</inkml:trace>
  <inkml:trace contextRef="#ctx0" brushRef="#br1" timeOffset="316378.1983">9725 4917 1273 0,'0'0'-19'0,"0"0"-20"0,37-19 6 0,-8 12-10 16,-3-12-58-16,13-3-229 0,7 12-110 0,-19-29 173 16</inkml:trace>
  <inkml:trace contextRef="#ctx0" brushRef="#br1" timeOffset="316753.2054">9665 4252 1121 0,'0'0'-18'15,"0"0"-18"-15,0 0-3 0,25-20 13 0,-25 20 17 16,46-30-11-16,-13 14-15 0,-1-8-23 0,11 4-23 16,-8-4-27-16,9 3-41 0,-1 5-58 15,-24-21-104-15,33 35 288 0</inkml:trace>
  <inkml:trace contextRef="#ctx0" brushRef="#br1" timeOffset="316925.0853">9718 4077 1198 0,'25'-7'62'0,"-25"7"-49"0,33-24-5 16,-4 2 7-16,1 3-6 0,4-4 3 0,-1-3-23 15,4 10-99-15,-14-16-143 0,0 4-221 0,13 19 7 16,-27-24 466-16</inkml:trace>
  <inkml:trace contextRef="#ctx0" brushRef="#br0" timeOffset="324690.889">3891 3931 147 0,'0'0'76'0,"0"0"8"15,0 0 3-15,0 0-6 0,0 0-1 0,0 0-9 16,0 0-3-16,-5-26-4 0,5 26-7 0,0 0-12 16,0 0-9-16,0 0-6 0,0 0 0 15,0 0-1-15,0 0-2 0,-28-11-3 0,28 11-2 16,0 0 2-16,0 0 5 0,0 0 4 0,0 0-2 15,-25-14-3-15,25 14-1 0,0 0 2 0,0 0 0 16,0 0-1-16,0 0-4 0,0 0-7 0,-29-12-1 16,29 12 1-16,0 0-3 0,0 0 0 0,-24-2-1 15,24 2-5-15,0 0 1 16,-32 14-2-16,32-14 4 0,-29 16 1 0,29-16-13 16,-30 23 15-16,30-23-17 0,-33 28 13 0,33-28 3 15,-36 28-2-15,36-28 4 0,-32 26-5 0,32-26 1 16,-26 23-5-16,26-23 0 0,0 0-2 0,-28 27 1 15,28-27-2-15,0 0 2 0,0 0-2 0,0 0 0 16,-16 24 0-16,16-24-1 0,0 0-1 0,0 0 2 16,-2 32-1-16,2-32 1 0,-2 25-2 15,2-25 2-15,0 30-2 0,0-30 1 0,0 33-2 16,0-33 3-16,-4 35-3 0,4-35 2 0,-5 32-2 16,5-32 3-16,-2 34-3 0,2-34 2 15,2 26-2-15,-2-26 1 0,0 0-1 0,9 35 1 16,-9-35-2-16,0 0 2 0,14 34-1 0,-14-34 1 15,0 0-2-15,27 31 3 0,-27-31-3 0,26 22 2 16,-26-22-2-16,34 22 2 0,-34-22-2 16,39 20 1-16,-39-20-2 0,42 16 3 0,-42-16-3 15,43 12 3-15,-43-12-2 0,48 7 1 0,-22-5 0 16,-1-4 0-16,2 2 0 0,-1-3 0 0,-26 3 1 16,48-13-1-16,-48 13 1 0,41-16-2 0,-41 16 4 15,37-23-3-15,-37 23 2 0,34-28-1 0,-34 28 1 16,32-31-2-16,-32 31 3 15,31-39-4-15,-31 39 4 0,31-48-3 0,-31 48 2 16,24-44-3-16,-24 44 4 0,16-44-3 0,-16 44 3 16,11-46-3-16,-8 20 3 0,1-2-3 0,-2-4 4 15,0 2-6-15,-4-2 6 0,0-1-7 0,-2 1 7 16,-1 1-5-16,-2 2-13 0,7 29 32 0,-21-42-31 16,21 42 33-16,-39-23-14 0,14 21-3 0,-5 6-1 15,-6 7 0-15,-8 8 14 0,-4 13-31 16,-5 5 30-16,-5 5-33 0,3-2 3 0,-4 3-2 15,13-3-25-15,0-8-20 0,23 5-60 0,-12-28-95 16,35-9-312-16,0 0 26 0,0 0 335 0</inkml:trace>
  <inkml:trace contextRef="#ctx0" brushRef="#br0" timeOffset="327437.187">3787 4822 696 0,'0'0'196'16,"0"0"-99"-16,0 0-25 0,0 0-5 0,0 0 11 16,0 0 6-16,0 0-8 0,0 0-14 0,0 0-15 15,0 0-15-15,0 0-13 0,0 0-9 0,0 0-7 16,0 0-2-16,0 0-19 0,0 0 18 0,-9 25-15 16,9-25 18-16,0 44 3 0,-2-19-5 15,0 3 4-15,-3 0-6 0,2 2 5 16,-3 2-7-16,3-1 5 0,-3 1-12 0,1-4-6 15,3 4-23-15,2-32-14 0,-3 56-32 0,3-56-22 16,1 50-38-16,-1-50-39 0,2 28-69 0,7-4-123 16,-9-24 121-16,0 0 255 0</inkml:trace>
  <inkml:trace contextRef="#ctx0" brushRef="#br0" timeOffset="327671.5664">3663 5099 1033 0,'0'0'102'0,"-41"-18"-9"15,41 18-6-15,0 0-11 0,0 0-16 0,0 0-21 16,0 0-22-16,0 0-14 0,0 0-3 16,0 0-2-16,0 0 1 0,0 0 2 0,44-19-2 15,-19 13 1-15,2 1-1 0,-1 2-9 16,1-4-19-16,8 10-32 0,-35-3-48 0,62-2-68 16,-62 2-77-16,48-23-223 0,-9 34 89 0,-39-11 388 15</inkml:trace>
  <inkml:trace contextRef="#ctx0" brushRef="#br0" timeOffset="327890.3166">4299 4755 958 0,'-39'0'79'0,"39"0"-56"0,0 0-12 15,-30 34 10-15,30-34 12 0,-23 47-1 0,1-22 21 16,10 8-17-16,-9-3 3 0,5 7-6 0,0-5-16 15,2 2-4-15,5-5-9 0,3 0 1 16,5-5-7-16,1-24 2 0,7 43-6 0,-7-43 2 16,21 33-13-16,-21-33-16 0,39 21-24 0,-39-21-30 15,51 7-32-15,-51-7-36 0,57-16-72 0,-23 18-132 16,-13-37 69-16,28 31 290 0</inkml:trace>
  <inkml:trace contextRef="#ctx0" brushRef="#br0" timeOffset="328140.3213">4532 4768 1268 0,'-26'0'50'0,"26"0"2"0,-39 17 12 0,39-17-37 15,-37 30 34-15,37-30-43 0,-38 39 10 0,23-9 0 16,15-30-9-16,-31 49 3 0,21-22-8 0,6-1 2 16,4-26-7-16,-2 42 2 0,2-42-7 15,9 37 2-15,-9-37-3 0,27 30 0 0,-27-30-2 16,39 20 2-16,-39-20-1 0,44 8-1 0,-44-8 2 15,46-5-2-15,-46 5 1 0,44-16-1 0,-44 16 0 16,39-30-1-16,-39 30 2 0,34-45-3 16,-23 18 3-16,-1-1-5 0,-3 0 0 0,-5-2-8 15,0 3-8-15,-9-6-2 0,7 33-35 0,-13-53-7 16,13 53-58-16,-14-51-11 0,14 51-35 16,-9-41-24-16,9 41-27 0,0 0-98 0,-10-40-37 15,10 40 307-15</inkml:trace>
  <inkml:trace contextRef="#ctx0" brushRef="#br0" timeOffset="328718.451">4949 4778 1012 0,'-29'-14'143'0,"29"14"-72"0,0 0-28 16,0 0 18-16,0 0-5 0,0 0-6 0,0 0-14 15,0 0-11-15,0 0-10 0,0 0-5 0,-28 18 15 16,28-18-15-16,0 0 22 0,-20 40-30 16,20-40 18-16,-16 32-14 0,16-32 15 0,-14 28 1 15,14-28-5-15,0 0 2 0,-12 30-6 0,12-30-1 16,0 0-4-16,0 0-4 0,0 0-2 0,0 0-4 16,0 0 0-16,0 0-2 0,0 0 2 0,0 0 1 15,0 0 0-15,0 0 0 0,34-18 2 16,-34 18-2-16,24-30 2 0,-24 30-2 0,25-29-15 15,-25 29 32-15,23-29-31 0,-23 29 31 16,20-28-14-16,-20 28-3 0,0 0 2 0,16-24-1 16,-16 24 1-16,0 0-1 0,0 0 3 0,0 0 0 15,0 0 0-15,0 0 1 0,0 0-2 0,0 0 0 16,0 0-1-16,0 0 0 0,0 0-1 0,0 0 1 16,-4 24-2-16,4-24 2 0,0 0-1 0,-3 27-16 15,3-27 33-15,0 0-33 0,0 0 31 0,5 28-15 16,-5-28-1-16,0 0 1 0,0 0-2 15,23 24 1-15,-23-24-1 0,0 0 1 0,26 11 1 16,-26-11 1-16,0 0-2 0,32 0 2 16,-32 0-1-16,0 0 0 0,32-11 2 0,-32 11-2 15,0 0 3-15,34-24 1 0,-34 24-11 0,0 0 18 16,25-27-12-16,-25 27 32 0,0 0-14 0,0 0 13 16,17-24-15-16,-17 24-5 0,0 0-1 15,0 0-3-15,0 0-2 0,0 0-1 0,0 0-3 16,0 0 0-16,0 0-2 0,0 0-14 0,0 0 11 15,-3 30-19-15,3-30 22 0,-7 38-18 0,7-38 5 16,-11 44-22-16,15-19-20 0,-4-25-21 0,5 35-33 16,-5-35-49-16,0 0-67 0,0 0-82 0,0 0-180 15,48 18 165-15,-48-43 324 0</inkml:trace>
  <inkml:trace contextRef="#ctx0" brushRef="#br0" timeOffset="328937.2083">5568 4375 1078 0,'0'0'103'16,"0"0"-67"-16,2 28 0 0,-2-28 9 0,-14 32 11 16,14-32-2-16,-28 47-9 0,8-17-23 0,-1 7-6 15,-2 2-15-15,0 0 3 0,0 6-8 16,0 0 7-16,0 0 11 0,2 1-31 0,5 0 26 15,0-4-43-15,9-1-4 0,-4-8-20 0,16 9-53 16,-5-42-67-16,9 60-78 0,-2-24-155 16,-7-36-3-16,29 38 414 0</inkml:trace>
  <inkml:trace contextRef="#ctx0" brushRef="#br0" timeOffset="329249.7086">5751 4627 1119 0,'-43'3'225'16,"19"-3"-172"-16,24 0-5 0,-38 23 1 0,38-23 2 15,-35 32-5-15,21-8-5 0,14-24-11 0,-34 45-4 16,34-45-7-16,-23 38-21 0,23-38 27 0,-11 34-37 16,11-34 29-16,6 24-15 0,-6-24-3 0,0 0 0 15,30 32 1-15,-30-32-1 0,32 14 0 0,-32-14 3 16,33 9-3-16,-33-9 2 0,32 9 0 15,-32-9-1-15,29 9 1 0,-29-9 1 0,0 0 0 16,0 0 5-16,19 33 0 0,-19-33 4 0,-5 26-4 16,5-26 0-16,-18 41-5 0,18-41 1 15,-34 49-4-15,11-24 3 0,0 1-9 0,-1-1 0 16,1 1-13-16,-2-4-12 0,11 6-33 0,-13-19-37 16,29 28-97-16,-34-36-149 0,32-1-185 15,-11 30 61-15,11-30 472 0</inkml:trace>
  <inkml:trace contextRef="#ctx0" brushRef="#br0" timeOffset="330015.3434">3514 6126 1019 0,'0'0'313'15,"0"0"-212"-15,0 0-24 0,0 0-2 16,0 0-1-16,0 0-10 0,0 0-13 0,0 0-17 15,0 0-11-15,0 0-9 0,0 0-6 0,0 0-6 16,0 0-1-16,0 0-1 0,0 0 0 0,0 0-1 16,0 0 1-16,30 12 0 0,-30-12 0 0,32-4 0 15,-32 4-1-15,41-3 1 0,-16-2-1 0,1-1 0 16,-1-1-9-16,3 4-11 0,-28 3-14 16,53-4-32-16,-53 4-31 0,57 7-55 0,-57-7-82 15,46-7-225-15,-18 16-50 0,-28-9 248 0</inkml:trace>
  <inkml:trace contextRef="#ctx0" brushRef="#br0" timeOffset="330468.4755">4292 5772 1136 0,'0'0'103'0,"0"0"-36"0,0 0-12 0,0 0-9 16,0 0-26-16,0 0 2 0,0 0-26 0,-31 22 13 15,19 3 5-15,-4 1-2 0,2 8 5 16,-2-2-7-16,4 6 2 0,-1-4-11 15,3 1 3-15,4-3-7 0,3-4 0 0,4 0-15 16,-1-28-6-16,13 48-19 0,-13-48-10 0,26 37-21 16,-26-37-21-16,38 23-30 0,-38-23-34 0,46 7-49 15,-20-6-122-15,-26-1-37 0,59-19 346 0</inkml:trace>
  <inkml:trace contextRef="#ctx0" brushRef="#br0" timeOffset="330749.7276">4642 5763 1174 0,'-35'3'89'0,"35"-3"-40"0,0 0 13 16,-29 13-2-16,29-13-8 0,-24 15-6 0,24-15-9 15,-27 29-1-15,27-29-6 0,-23 40 2 0,23-40-8 16,-21 48 0-16,10-20-7 0,6 2 1 16,0-6-8-16,3 5 1 0,2-5-7 0,0-24 1 15,10 41-5-15,-10-41 3 0,22 33-3 0,-22-33 4 16,28 21-3-16,-28-21 2 0,35 13-1 0,-35-13 0 15,41-2 1-15,-41 2-1 0,41-18 1 0,-41 18-1 16,37-30 1-16,-37 30-3 0,34-42 4 0,-34 42-5 16,21-44 3-16,-14 19-6 0,-3-1 0 15,-3-2-9-15,1 0-3 0,-7-1-13 16,5 3-7-16,-9-6-25 0,9 32-20 0,-16-54-24 16,16 54-71-16,-16-43-54 0,16 43-205 0,0 0-41 15,-11-37 330-15</inkml:trace>
  <inkml:trace contextRef="#ctx0" brushRef="#br0" timeOffset="331296.6106">4957 5860 1204 0,'0'0'120'16,"0"0"-53"-16,0 0-2 0,0 0-5 0,0 0-7 15,0 0-14-15,0 0-8 0,-26 26-9 16,26-26-5-16,-18 25-5 0,18-25 1 0,-18 28-4 16,18-28 5-16,-15 30-3 0,15-30 1 0,0 0-5 15,-15 30 0-15,15-30-4 0,0 0-2 0,0 0-2 16,0 0 0-16,0 0-1 0,0 0 0 0,0 0 0 16,0 0 0-16,32 14 2 0,-32-14-1 0,34-23 2 15,-34 23-2-15,41-39 2 0,-41 39-2 16,44-44 3-16,-44 44-4 0,39-39 3 0,-39 39-1 15,26-30 1-15,-26 30-1 0,0 0 2 0,0 0 1 16,16-26 5-16,-16 26 6 0,0 0 2 16,0 0 1-16,0 0-4 0,0 0-5 0,0 0-4 15,0 0-4-15,-19 30-1 0,19-30 1 0,-16 30-1 16,16-30 2-16,-11 26-3 0,11-26 1 0,0 0-2 16,-1 27 0-16,1-27 0 0,0 0 1 15,0 0-1-15,0 0 3 0,26 17-2 0,-26-17 1 16,0 0 1-16,32-12-2 0,-32 12 2 0,32-23-1 15,-32 23 2-15,35-26-1 0,-35 26 1 0,32-28 0 16,-32 28 2-16,25-22-1 0,-25 22 3 0,0 0-1 16,0 0 2-16,0 0-1 0,0 0 0 0,0 0 0 15,0 0-3-15,0 0-1 0,0 0-1 16,0 0 1-16,0 0-2 0,11 34 2 16,-11-34-2-16,-11 39 1 0,11-39-7 0,-9 45-3 15,9-45-9-15,-5 37-7 0,5-37-10 0,-2 30-13 16,2-30-23-16,0 0-20 0,23 39-28 0,-23-39-24 15,25 11-53-15,-25-11-57 0,16-27-207 0,19 25 89 16,-21-31 372-16</inkml:trace>
  <inkml:trace contextRef="#ctx0" brushRef="#br0" timeOffset="331515.3624">5877 5328 1416 0,'-32'30'58'0,"32"-30"-28"15,-32 38-1-15,19-8 5 0,-8-3 0 0,5 15 4 16,-10-2-11-16,3 10 2 0,-4-1-14 16,4 4-15-16,-2 0 21 0,6 3-29 0,1-1 22 15,0-2-9-15,2 3-9 0,2-5 1 0,4 0-16 16,-5-9-8-16,10 8-23 0,-7-15-8 0,15 12-50 16,-15-22-12-16,26 14-63 0,-14-39-117 0,0 0-163 15,14 35 57-15,-14-35 406 0</inkml:trace>
  <inkml:trace contextRef="#ctx0" brushRef="#br0" timeOffset="331859.1156">5875 5796 974 0,'-37'25'248'0,"37"-25"-200"0,0 0 4 16,-32 0 14-16,32 0-2 0,0 0-6 0,0 0-5 15,-27 17-10-15,27-17-6 0,0 0-8 0,-16 30-3 16,16-30-7-16,-14 30 6 0,14-30-3 0,-18 39 3 16,18-39-5-16,-16 37-1 0,16-37-8 0,-7 30-1 15,7-30-6-15,0 0 0 0,11 28-3 16,-11-28 1-16,0 0 0 0,34 18 1 0,-34-18-1 16,30 5 1-16,-30-5-2 0,30 4 0 15,-30-4 0-15,26 3-1 0,-26-3 0 0,0 0 2 16,27 18 0-16,-27-18 3 0,0 0-1 0,9 37 2 15,-9-37-1-15,-4 38 2 0,4-38-2 0,-16 48 2 16,2-22-5-16,14-26 2 0,-35 44-2 0,35-44 0 16,-36 34-1-16,36-34 1 0,-26 16-4 0,26-16-5 15,0 0-14-15,0 0-20 0,0 0-38 0,0 0-52 16,0 0-127-16,0-44-339 0,10 17 36 16,-10 27 330-16</inkml:trace>
  <inkml:trace contextRef="#ctx0" brushRef="#br0" timeOffset="334812.3638">3408 6957 1066 0,'0'0'128'0,"0"0"-57"15,0 0-26-15,0 0-9 0,0 0 4 16,0 0 4-16,0 0 4 0,0 0-3 0,0 0-6 16,0 0-6-16,0 0-3 0,0 0-2 0,0 0-2 15,25-2-5-15,-25 2-10 0,31-11-4 0,-31 11-6 16,43-14-1-16,-20 6 0 0,5-5 0 15,1-1-2-15,-1 0-4 0,2 0-12 0,6 2-16 16,-10-9-24-16,15 17-37 0,-25-22-84 0,30 24-256 16,-18 0-85-16,-28 2 149 0</inkml:trace>
  <inkml:trace contextRef="#ctx0" brushRef="#br0" timeOffset="335296.7346">4286 6657 1164 0,'0'0'125'15,"0"0"-47"-15,0 0-11 0,0 0-3 0,0 0-18 16,-25 0 10-16,25 0-28 0,0 0 2 16,0 0-10-16,-28 36-12 0,28-36-3 0,-19 38-2 15,8-9 4-15,0 0-3 0,-1 5 6 0,1-1-8 16,-1 3 3-16,1-1-6 0,1-5 3 16,3 3-5-16,3-6 3 0,2-4-3 0,2-23 0 15,9 38-12-15,-9-38-9 0,25 29-24 0,-25-29-23 16,37 12-26-16,-37-12-47 0,51-7-70 0,-51 7-162 15,45-41-102-15,1 31 232 0</inkml:trace>
  <inkml:trace contextRef="#ctx0" brushRef="#br0" timeOffset="335593.6176">4600 6656 1403 0,'0'0'50'0,"-41"15"-13"0,41-15-23 16,-32 23 16-16,32-23 8 0,-30 36-5 15,16-10 4-15,-4-1-7 0,2 6-1 0,0 1-10 16,6 3 0-16,1-1-13 0,3 1 4 0,6-3-5 16,4-1 5-16,3-6-5 0,-7-25 1 0,27 41-5 15,-27-41 1-15,39 28-2 0,-15-18 4 0,1-6-3 16,5-1 1-16,-1-6 0 0,-1-4-2 0,0-6 2 16,1-2-1-16,-1-5 1 0,-1-4 0 15,-4-1 1-15,-4-3-5 0,-1 1 6 0,-6-3-5 16,-7 2 4-16,-1 0-6 0,-8 0-1 0,-4-2-11 15,-3 7-6-15,-9-5-16 0,20 28-12 16,-44-48-22-16,44 48-10 0,-46-31 5 0,46 31-20 16,-41-11 11-16,41 11-34 0,-31 12-39 0,31-12-99 15,-8 50-164-15,8-50 108 0,-7 49 313 0</inkml:trace>
  <inkml:trace contextRef="#ctx0" brushRef="#br0" timeOffset="336374.8966">5081 6888 652 0,'0'0'216'0,"0"0"-135"0,2-32-2 16,-2 32 11-16,0 0 12 0,0 0-3 0,0 0-13 15,0 0-15-15,0 0-16 0,0 0-14 0,0 0-17 16,0 0-11-16,0 0-5 0,-19 29 3 0,19-29 4 16,-13 35 5-16,13-35-2 0,-14 37 1 0,14-37-8 15,-12 33-1-15,12-33-5 0,-6 25 0 16,6-25-4-16,0 0 1 0,0 0-1 0,0 0 0 15,0 0 0-15,0 0 0 0,0 0 1 0,0 0 0 16,29 10 1-16,-29-10-2 0,0 0 2 16,30-35-3-16,-30 35 3 0,23-37-3 0,-23 37 2 15,21-35-2-15,-21 35 1 0,20-33-1 0,-20 33 3 16,12-30-3-16,-12 30 3 0,0 0 2 0,0 0 4 16,0 0 3-16,0 0 1 0,0 0-1 15,0 0-5-15,0 0-3 0,0 0-3 0,0 0-2 16,0 0-1-16,0 0-1 0,0 0 0 0,0 0 3 15,0 0 0-15,0 0 1 0,11 24-1 0,-11-24 1 16,0 0-1-16,10 28 1 0,-10-28-1 0,0 0 1 16,16 34-2-16,-16-34 2 0,0 0-2 0,20 30 1 15,-20-30-1-15,0 0 2 0,24 18 0 0,-24-18 1 16,0 0 1-16,27-2 1 16,-27 2 4-16,0 0 3 0,28-23 2 0,-28 23-2 15,29-28-1-15,-29 28-7 0,25-37 3 0,-25 37-3 16,24-37 0-16,-24 37 0 0,20-28 1 0,-20 28-2 15,0 0 2-15,0 0-2 0,0 0 1 0,0 0-1 16,0 0 0-16,0 0-3 0,0 0 0 0,0 0 0 16,0 0-3-16,9 35 0 0,-9-35-7 15,-6 42-4-15,6-42-10 0,-7 39-6 0,7-39-12 16,0 31-18-16,0-31-30 0,6 27-26 0,-6-27-51 16,0 0-42-16,40 32-102 0,-40-32-163 0,25 0 128 15,5 14 347-15</inkml:trace>
  <inkml:trace contextRef="#ctx0" brushRef="#br0" timeOffset="336671.7464">5583 6826 1342 0,'0'0'65'0,"-29"-21"-20"0,29 21 8 0,0 0 1 16,-25 7-1-16,25-7-8 0,0 0-9 0,-37 22-10 15,37-22-2-15,-19 24-8 0,19-24 1 0,-13 30-5 16,13-30 1-16,-3 30-7 0,3-30-1 0,0 0-4 15,10 34 0-15,-10-34 0 0,0 0 0 16,34 26 2-16,-34-26 1 0,32 14 1 16,-32-14 0-16,34 12-1 0,-34-12 0 0,32 11-2 15,-32-11-1-15,28 12-1 0,-28-12 1 0,0 0 0 16,28 23 3-16,-28-23-2 0,0 0 2 0,7 25-3 16,-7-25 1-16,0 0-1 0,-9 33 1 0,9-33-2 15,0 0 0-15,-17 28-5 0,17-28-6 16,0 0-9-16,0 0-9 0,0 0-21 0,0 0-34 15,0 0-54-15,0 0-64 0,0 0-89 0,0 0-230 16,0 0 56-16,37-29 420 0</inkml:trace>
  <inkml:trace contextRef="#ctx0" brushRef="#br0" timeOffset="336859.2484">5783 6668 1420 0,'-62'23'139'0,"62"-23"-88"15,-25 21-17-15,25-21-2 0,0 0-10 0,0 0-3 16,-27 25-10-16,27-25-7 0,0 0-4 0,0 0-1 16,0 0-2-16,0 0-4 0,0 0-13 0,31 17-16 15,-31-17-25-15,28-7-31 0,0 12-51 0,-23-29-68 16,27 10-253-16,-3 7-4 0,-17-20 273 16</inkml:trace>
  <inkml:trace contextRef="#ctx0" brushRef="#br0" timeOffset="337203.0657">5910 6550 1217 0,'-26'2'54'15,"26"-2"-38"-15,0 0 12 0,0 0 16 0,0 0 17 16,26-4 7-16,-26 4-11 0,0 0-12 0,32-19-9 15,-32 19-8-15,34-13 0 0,-34 13-4 0,30-10 0 16,-30 10-7-16,26-7-4 16,-26 7-3-16,0 0-2 0,0 0 3 0,0 0 1 15,0 0-1-15,0 0 2 0,0 0-3 0,0 0-2 16,2 32 1-16,-2-32-4 0,-23 38 3 0,4-15 0 16,1 4-13-16,-3-3 28 0,1 1-27 0,20-25 22 15,-30 48-14-15,30-48-4 0,-12 36 0 0,12-36-1 16,0 27 2-16,0-27-3 0,0 0 1 0,0 0-2 15,32 25-1-15,-32-25-6 0,33-4-13 16,-33 4-11-16,45-19-23 0,-10 15-39 0,-19-22-56 16,26 33-120-16,-42-7-255 0,29-18-14 0,-4 22 355 15</inkml:trace>
  <inkml:trace contextRef="#ctx0" brushRef="#br0" timeOffset="338808.9381">3808 7494 1236 0,'0'0'129'0,"0"0"-89"15,-18-25-21-15,18 25-2 0,9-26 14 0,-9 26 8 16,23-32 9-16,-23 32-10 0,34-23-9 0,-34 23-10 16,35-24-7-16,-35 24-7 0,39-18 1 0,-39 18-4 15,41-14 1-15,-41 14-2 0,35-5 1 0,-35 5-2 16,0 0 0-16,34 5 2 16,-34-5-2-16,0 0 2 0,0 0 2 0,12 35 0 15,-12-35-1-15,-5 32 3 0,5-32-5 0,-16 44 2 16,2-19-4-16,2-3 3 0,-1 7-7 0,1-5-21 15,6 3 11-15,6-27-56 0,-3 51-11 0,3-51-86 16,9 37-162-16,-9-37-180 0,0 0 16 0,55 44 494 16</inkml:trace>
  <inkml:trace contextRef="#ctx0" brushRef="#br0" timeOffset="338980.8795">4036 8126 1877 0,'-74'28'93'0,"35"-10"-69"16,9-9-10-16,30-9-5 0,-25 7-1 16,25-7-3-16,0 0-4 0,0 0-5 0,0 0-5 15,0 0-9-15,0 0-15 0,29-35-17 0,-3 22-27 16,-6-22-72-16,33 32-230 0,-20-26-238 0,1 1 32 16,3 14 476-16</inkml:trace>
  <inkml:trace contextRef="#ctx1" brushRef="#br0" timeOffset="223361.7274">19607 12700 0,'0'0'0,"0"0"0,0 0 0,0 0 0,0 0 0,0-237 0,0 223 0,0-6 15,0 6-15,0-13 0</inkml:trace>
  <inkml:trace contextRef="#ctx0" brushRef="#br0" timeOffset="347002.082">10563 3728 1275 0,'25'-15'236'0,"-25"15"-195"0,0 0-12 0,10-39 3 15,-10 39 1-15,25-35 9 0,-25 35-8 0,34-36-6 16,-34 36-12-16,33-26-5 0,-33 26-8 0,39-26 0 16,-39 26-4-16,43-23 2 0,-18 12-1 15,-25 11 1-15,44-9-1 0,-44 9 0 0,34 4-1 16,-34-4-1-16,0 0 2 0,26 26-2 0,-26-26 3 15,7 32-2-15,-7-32 2 0,-9 49-1 0,-1-19 2 16,-6 7-4-16,-4 2 5 0,-3 0-7 0,0-2 7 16,0 0-7-16,0-2-9 0,7-2 28 15,2-3-30-15,5-3 29 0,9-27-29 0,-2 38-27 0,2-38-27 16,15 34-47-16,-15-34-64 16,31 21-173-16,-31-21-158 0,41 5 20 0,-2 11 490 15</inkml:trace>
  <inkml:trace contextRef="#ctx0" brushRef="#br0" timeOffset="347173.9413">10896 4299 1739 0,'0'0'63'0,"-29"4"-38"16,29-4-4-16,0 0-1 0,0 0-3 0,0 0-8 15,0 0-5-15,0 0-4 0,0 0-2 0,0 0-8 16,13-29-11-16,-13 29-15 0,32-29-32 15,-2 25-53-15,-21-28-108 0,35 13-338 0,-17 8 14 16,-27 11 263-16</inkml:trace>
  <inkml:trace contextRef="#ctx0" brushRef="#br0" timeOffset="350127.4466">10575 4870 1348 0,'-32'-20'55'0,"32"20"-31"0,0 0-25 0,18-30-2 15,-18 30-14-15,37-35 18 0,-37 35-9 0,50-35 19 16,-20 16 6-16,4 1-3 0,-1 2-4 0,6 2-6 16,-2 2 0-16,2 1-3 0,-3 4 0 15,-3 4-1-15,-2 1 0 0,-7 2 0 16,-24 0 1-16,39 9-1 0,-39-9 1 0,0 0 1 16,27 23-1-16,-27-23 3 0,0 0-3 0,3 38 3 15,-3-38-2-15,-10 34 1 0,10-34-2 0,-20 33 4 16,20-33 17-16,-26 35-34 0,26-35 34 0,-27 30-35 15,27-30 14-15,-19 27 2 0,19-27-3 0,0 0-1 16,0 0-1-16,0 0-2 0,0 0-1 0,0 0 1 16,0 0-1-16,5 26 2 0,-5-26 1 15,0 0-1-15,41 2 3 0,-41-2-1 0,40-7 0 16,-15 2 2-16,0-2 0 0,2 0 0 0,-1 1 1 16,3 1-3-16,-1-2 1 0,-2 7-1 15,-26 0 1-15,43 0 1 0,-43 0 0 0,25 9 2 16,-25-9 0-16,0 0 3 0,0 0 0 0,0 0 3 15,5 30-1-15,-5-30 0 0,-12 26-3 0,12-26 1 16,-25 35-3-16,25-35 5 0,-37 41-3 16,37-41 4-16,-43 44-5 0,43-44 0 0,-42 42-5 15,42-42 2-15,-32 35-4 0,32-35 0 0,-16 27-20 16,16-27-25-16,0 0-47 0,0 0-46 0,21 28-59 16,-21-28-70-16,20-30-179 0,26 27 112 0,-22-38 337 15</inkml:trace>
  <inkml:trace contextRef="#ctx0" brushRef="#br0" timeOffset="350424.3313">11865 4584 1443 0,'-31'-3'56'16,"31"3"-26"-16,-51 9 1 0,51-9 2 0,-53 17-1 16,53-17 0-16,-53 27-7 0,53-27-3 0,-50 40-7 15,27-15-4-15,4 1-6 0,1 4 7 16,6-3 13-16,1 8-29 0,6-5 28 0,5 3-34 15,1-3 12-15,8-3 3 0,-9-27-6 0,29 45 5 16,-29-45-3-16,44 30 4 0,-18-19-2 0,1-4 8 16,1-5 2-16,-1-2 4 0,-2-7 2 15,0-2-6-15,-25 9-3 0,37-21-3 0,-37 21-1 16,28-28-3-16,-28 28 2 0,25-41-4 0,-15 15 2 16,1-4-4-16,-2 2-16 0,0-1 19 15,0 1-36-15,-4 2 17 0,-5 26-21 0,4-42-5 16,-4 42-12-16,-2-25-12 0,2 25-16 0,0 0-21 15,0 0-42-15,0 0-101 0,0 0-234 0,-14 26-3 16,14-26 391-16</inkml:trace>
  <inkml:trace contextRef="#ctx0" brushRef="#br0" timeOffset="351158.8749">10713 5624 1434 0,'0'0'41'0,"0"0"-32"0,0 0-10 15,0 0 1-15,-5-32 10 0,5 32 8 0,27-20 7 16,-27 20-3-16,44-22-1 0,-16 7-10 0,4 1-4 16,5 2-5-16,-3-2-1 0,0 3-1 0,-1 3 2 15,-1-1-3-15,-5 2 1 0,-27 7 0 16,37-4-1-16,-37 4-1 0,0 0 1 0,0 0 1 15,0 0 1-15,0 0 2 0,0 0 1 0,0 0 0 16,0 0 3-16,9 28 5 0,-9-28 3 0,0 0 6 16,-23 25 1-16,23-25-1 0,-23 23-5 0,23-23-4 15,0 0-5-15,-30 32-2 0,30-32-5 0,0 0 0 16,0 0-4-16,0 0 0 0,0 0-1 16,0 0 0-16,8 28-1 0,-8-28 3 15,0 0-1-15,38 9 1 0,-38-9 1 0,35 3 1 16,-35-3 1-16,35 4 1 0,-35-4-1 0,29 7 2 15,-29-7-2-15,0 0 2 0,0 0-1 0,28 30 3 16,-28-30-2-16,4 24 2 0,-4-24-2 0,-4 30 2 16,4-30 16-16,-9 37-32 0,9-37 33 0,-19 41-29 15,19-41 11-15,-29 37 3 0,29-37-6 16,-23 28 1-16,23-28-1 0,0 0-3 0,0 0-14 16,0 0-22-16,0 0-22 0,0 0-16 0,0 0-10 15,29 0-21-15,10-4-48 0,-20-31-66 0,31 9-154 16,7 5-67-16,-24-29 270 0</inkml:trace>
  <inkml:trace contextRef="#ctx0" brushRef="#br0" timeOffset="351440.2953">11709 5484 850 0,'0'0'281'16,"-30"-5"-172"-16,30 5-33 0,-32 7 2 0,32-7-3 16,-36 13-4-16,36-13-12 0,-35 19-10 0,35-19-11 15,-36 25-8-15,36-25-9 0,-30 37-3 0,30-37-5 16,-23 45 2-16,13-18-4 0,6 1 2 0,2 5 10 15,2 3-27-15,4-5 28 0,1 3-29 16,6-6 11-16,1-3 0 0,-12-25-6 0,39 40 4 16,-39-40-2-16,48 25 4 0,-23-22 4 15,0-3-2-15,-1-3 2 0,1-3 6 0,-25 6-3 16,46-26 1-16,-46 26-1 0,43-49-9 0,-24 15 3 16,1-4 4-16,-6-1-23 0,-3-2 22 0,-4 3-25 15,-6-1 8-15,-2 5-3 0,-5 1-12 0,-3 6-4 16,-5 1-7-16,14 26-6 0,-35-39-14 15,35 39-25-15,-39-16-35 0,39 16-74 0,-46 16-141 16,18 4-193-16,3 17 18 0,-18-18 466 0</inkml:trace>
  <inkml:trace contextRef="#ctx0" brushRef="#br0" timeOffset="352393.9342">11186 6369 1061 0,'6'-29'90'0,"-22"5"-18"0,16 24-3 16,-22-37 4-16,22 37 0 0,-24-30-9 0,24 30-13 15,-31-20-12-15,31 20-8 0,-30-5-10 16,30 5-8-16,-35 4-4 0,35-4-1 0,-44 17-1 15,44-17 5-15,-45 34 1 0,22-6 5 16,0-3 0-16,0 8 7 0,0 0-7 0,2 6 3 16,3 5-7-16,4 0 3 0,2 0-6 0,6-1-12 15,5-6 20-15,2-2-26 0,8-3 24 0,5-4-11 16,4 0-4-16,9-5 1 0,3-6-2 16,3-1 1-16,6-7-2 0,4-5 3 0,5-6-2 15,1-7 0-15,3-5 2 0,1-2-2 0,0-7 5 16,-3-5-4-16,-6-4-11 0,-9-3 24 0,-5 0-25 15,-7-4 25-15,-7 0-11 0,-3-3-5 0,-6 0 5 16,-7-6-11-16,-5 4-1 0,-6-2-13 0,-1 4-3 16,-6 0-7-16,-2 3 7 0,-3 0-1 0,-2 9 8 15,-1 4 1-15,-1 10 3 16,1 6-2-16,1 8-4 0,-2 5-12 0,27-3-21 16,-49 34-24-16,36 13-53 0,-22-18-56 0,28 32-117 15,-4-1-193-15,-17-16 61 0,26 21 434 0</inkml:trace>
  <inkml:trace contextRef="#ctx0" brushRef="#br0" timeOffset="353878.3286">10511 7210 906 0,'0'0'102'0,"0"0"-34"0,27-19-12 16,-27 19 1-16,0 0 0 0,0 0-5 0,32-25-9 16,-32 25-7-16,26-14-7 0,-26 14-3 0,31-17-5 15,-31 17-3-15,35-16-6 0,-35 16-2 0,32-7-1 16,-32 7-2-16,28-4 4 0,-28 4 6 0,0 0 4 15,25 14 3-15,-25-14 2 0,0 0-4 16,23 36-2-16,-23-36-6 0,11 42-2 0,-8-16-7 16,-1 4 2-16,-6 7-8 0,1 2 7 0,-6 0-7 15,-2-2 5-15,-1 0-6 0,1-2 6 0,1-7-8 16,-1-2-7-16,6-1-9 0,5-25-64 0,-2 48-35 16,2-48-120-16,0 0-250 0,0 0-1 15,0 0 249-15</inkml:trace>
  <inkml:trace contextRef="#ctx0" brushRef="#br0" timeOffset="354050.2027">10813 7964 1494 0,'-31'-16'327'0,"31"16"-306"15,-33 11-18-15,33-11-4 0,0 0-3 0,0 0-6 16,0 0-8-16,0 0-10 0,0 0-30 15,0 0-41-15,0 0-64 0,0 0-88 0,21-28-221 16,-21 28-26-16,37-39 256 0</inkml:trace>
  <inkml:trace contextRef="#ctx0" brushRef="#br0" timeOffset="356913.1739">12860 6876 930 0,'-32'16'70'16,"4"-13"-61"-16,1 1-7 0,2-1-4 0,-3 2 2 15,-2 3 0-15,-2-1 0 0,-2 1-1 16,2 1 2-16,-3 0-3 0,0 0 3 0,-1-2 0 16,-1 0 3-16,0 2 6 0,0-2 8 0,-4-4 7 15,2 6 8-15,-4-5 2 0,-1 3 4 0,-4-6 4 16,6 6-3-16,-8-7-5 0,8 6-8 0,-6-5-12 16,2 3-4-16,-2 0-7 0,-3-1-1 0,-4 1-2 15,3 3 0-15,-2 0-1 0,2 1 2 0,-1 1-2 16,-4 2 3-16,2-1-2 0,-1 1 3 15,-1-2 1-15,-1 5 5 0,1-5 1 16,0 1 4-16,2-4-2 0,4-1-1 0,1-3-2 16,3 1-1-16,-1-6 1 0,5 3 0 0,1-4 2 15,5 1 1-15,-1-5 1 0,5 3-1 0,-1-4-1 16,2-1-6-16,0 3-2 0,0 2-3 0,1-4-2 16,-1 3 0-16,-2 1-1 0,0 0-1 15,1 3-1-15,-3-1 0 0,-1 3 1 0,-2-2 1 16,-2 2 0-16,-1 0 2 0,-1 0-1 0,-1 2 2 15,0-2 0-15,-2 3-1 0,-4-1 1 0,1 1-2 16,-1 3 0-16,0-1 0 0,-1-2 0 0,2 1 2 16,-1 0-1-16,0-4 0 0,1 1 0 15,1-1 0-15,-2 0 4 0,-3 0 1 0,2-1 2 16,-2 1 0-16,1 0-2 0,3 0-1 16,-3 0-2-16,1 0-2 0,0 1 0 0,-4-1-1 15,0 4-2-15,0-1 2 0,0 1-2 0,0 3 2 16,0 0-2-16,-1-2 1 0,-1 2-2 0,-2 0 2 15,1-1 0-15,-4 1 1 0,-2 0 0 0,1-2 1 16,-1 0-1-16,0 1 2 0,-1 1-2 0,-1-2 0 16,0 0 0-16,1-1 1 0,-1-1-1 0,3 2 4 15,-1-1 2-15,0 0 1 0,0-3-1 16,-1 3-1-16,-2-1-3 0,-3 1-2 0,1 1 0 16,-1 2 2-16,-1 0-3 0,-2 0 0 15,-1 4-5-15,1-1 0 0,-1 1-2 0,-1 0 5 16,3 1-1-16,-8 0 3 0,2 1 0 0,0-1 2 15,-2-2-1-15,-1 3 2 0,3-3 0 0,2 1 1 16,-2-4 0-16,7-2 2 0,0 2-1 16,2-3 3-16,4-4-1 0,1 0 3 0,-2 0-2 15,3 0 0-15,-1-4-1 0,2 4-2 0,2-3-1 16,-1 3-1-16,1-4-1 0,0 4-3 0,0 4-2 16,0-4-3-16,-2 7-4 0,0-2 2 0,0 4-3 15,-2-2 3-15,-2 2 1 0,-1 1 3 0,0 1 0 16,-2-1 4-16,0 1-1 0,0 1 2 15,-1-3 0-15,5 2 2 0,-4-3 20 16,7 1-18-16,-2-2 23 0,4 2-18 0,1-5 2 16,3 3-11-16,-4-4 12 0,5-1-14 0,-2 0 13 15,4 0-4-15,0-2 1 0,1 1-2 0,1-1-2 16,0 0-1-16,1 0-2 0,2 0 0 0,-1 0-1 16,1 2 0-16,-4 0-1 0,6 1 1 0,-5 3-2 15,0-1 1-15,1 0 0 0,-3 4 0 0,2-2-1 16,-1 2 3-16,1-2-1 0,0 0 2 15,1-4-1-15,2 3 2 0,2-3-1 0,2-1 2 16,1-2 2-16,3 0 0 0,-3-4 4 0,4 3-1 16,0-5 4-16,5 3 0 0,-1-4-1 15,5 3-1-15,0-3-4 0,2 0-3 0,-1 0 1 16,3 2-4-16,-3-2 1 0,3 0-1 0,-1 0-1 16,-1 2 2-16,1 1-1 0,-3-1 0 15,-2 5-1-15,0-4-2 0,-1 4 1 0,-1 0 14 16,0 0-14-16,-1-3 14 0,1 3-14 0,-1 0 1 15,0 0-20-15,-4-4 20 0,1 4 1 0,-1-2 1 16,-1 1-1-16,-1 1-1 0,0-2-20 0,2 0 20 16,0 0 1-16,0-1 1 0,2-1 3 0,2 1-2 15,-1-1 0-15,3-1-1 0,-1 1 0 0,0 1 0 16,4-2-2-16,0-1 0 0,-2 3 1 16,2-2-3-16,0 1 4 0,0 0-3 15,0 1 0-15,1-1 0 0,1 4-1 0,-2 0 0 16,0 0 0-16,2 0 0 0,-3 4 1 0,3-1 1 15,0 1 0-15,-2 1 1 0,1 2-1 0,-1-1 2 16,4 2-2-16,-1-1 0 0,1 2-1 0,1 0 2 16,-2-2 19-16,2 7-32 0,1-1 32 0,-1-1-33 15,0 4 13-15,0 0 0 0,25-16 0 16,-48 37 3-16,48-37-4 0,-42 42 5 0,42-42-6 16,-39 47 5-16,21-22-5 0,2 0 3 0,2 1-3 15,3-1 5-15,3 3-5 0,-1-2 4 0,3 4-4 16,1 4 3-16,3-3-4 0,1 1 5 15,1 0-4-15,3-2 4 0,1 0-5 0,1 0 6 16,0 0-5-16,2 1 5 0,0 1-4 16,1 2 4-16,0-1-5 0,1 0 5 0,2-1-5 15,0 2 5-15,-1 1 12 0,1 0-30 0,1-1 29 16,4-1-30-16,2-5 13 0,1-1 4 0,3-1-3 16,4-1 4-16,2-2-5 0,3-1 4 0,2 0-3 15,3-3 3-15,3-3-2 0,1 3 2 0,3-1-1 16,1-2 1-16,2-1-4 0,2 0 3 0,2 0-4 15,-1 0 2-15,4-3-1 0,2 0 3 16,2 2-3-16,-2 2 4 0,1-2-2 0,3-3 1 16,-1-1-1-16,1-1 2 0,3-2-1 15,2-2 1-15,3 3 0 0,4-5 0 0,0-3 0 16,3 4-1-16,0-4 0 0,4 0 0 0,2-4 1 16,0 4 0-16,1-3 0 0,-1-1 0 0,1 4 0 15,2 0 0-15,2 0 0 0,4-4 0 0,-4 4 0 16,2 4 0-16,0-4 0 0,-4 0 0 15,2 0 0-15,-2 4 0 0,0-4-1 0,-1 0 2 16,3 0-1-16,-2 0 1 0,0 0 1 0,4 3-1 16,-2-3-1-16,0 0 0 0,-2 0 0 0,1 0 1 15,1-3-1-15,-4 3 0 0,2 0 1 0,1-4 0 16,-3 0-1-16,4 3 1 0,0-6-1 0,2 0-1 16,1-2 1-16,1-2-2 15,1-1 3-15,-1-2-1 0,1 3 1 0,-1-3-1 16,1 2 2-16,0 1-2 0,1 1 2 0,-3 3-2 15,1 1 1-15,-4 1-2 0,-4 2 1 0,1-1-1 16,-4 1 1-16,-2 3 0 0,0 3 2 0,-2-3-1 16,-3 4 2-16,0-1-1 0,-4 2-2 0,1-1 0 15,-1 1-1-15,-2-1 1 0,1-1 0 0,-2 1 0 16,1-2 0-16,-5 1 1 0,1-1-1 16,-1 0 1-16,0 1 0 0,0-1 2 0,2 0-1 15,-1-1 3-15,-1-1 1 0,2 2 0 0,-2-2 0 16,2 0-2-16,0 2-3 0,-2-2-1 15,0 2 0-15,-1 1 1 0,-1-1-1 0,-1 1 0 0,0-1 0 16,-1 2 0-16,1 3 2 0,1 0 0 16,-3 0 0-16,2 0-1 0,-2-4 0 0,2 3 0 15,-1-5-1-15,1 1 1 0,1-2-1 16,1-2 0-16,1-1 1 0,-3-2 0 0,3-2 1 16,-3-2-2-16,3-2 7 0,0 8 1 0,0-8 5 15,2 6 0-15,-3-4-3 0,1 2-4 0,-2 0-2 16,1 0-3-16,-1 0-1 0,1 2 0 0,-1-2 1 15,1 3-1-15,-5 1 1 0,3-1-2 0,-6 4 1 16,1-4 0-16,-1 3 0 0,1-1 0 16,2 0 2-16,1 0 1 0,-3 1-1 0,3-1 0 15,-2 0-2-15,2-1 0 0,0-1 1 0,-1 1-1 16,1-3 1-16,2 3-1 0,0-1 1 0,-2-1-1 16,-2 0 0-16,0 1 0 0,0-5-1 0,0 6 2 15,2-1 0-15,0-3 0 0,0 4 3 0,2-4-2 16,-3 1 1-16,3 1-4 0,-2 0 2 15,-2-2-2-15,2 2 1 0,-2-1 0 16,2 1-1-16,-2-2 1 0,-1 2 0 0,-3-2 0 16,1 1 0-16,-4 1-1 0,3 0 1 0,-1-1 0 15,0-1 1-15,-2 2 0 0,0 2 0 0,2-3-1 16,-2 5 1-16,2-3 0 0,-4 2 0 0,2 2-1 16,-2-1-1-16,1-1 1 0,-1 2 0 0,0-2 1 15,2 0 0-15,-1 2-1 0,1-2 0 16,-2 1-1-16,-2-1 0 0,3-2-1 0,-1 1 3 15,2-4-1-15,0 0 2 0,-3 0-2 0,3-2 0 16,1 0 0-16,-1-1 1 0,2-1-1 0,0-1 2 16,2 1-3-16,-3-1 2 0,5-2-1 15,-1 0-18-15,1-4 33 0,1 0-33 0,0 3 34 0,-4 0-15 16,1 3-2-16,-2-2 2 0,0 2-3 0,-1-2 4 16,0 1-3-16,-3 1 3 0,0-2-3 15,-1 3 2-15,-3-5-1 0,-1 8 2 16,-2-6-3-16,1 1 3 0,-3-1-3 0,0-2 3 15,3-1-3-15,-3 1 3 0,1-2-3 0,-1 2 2 16,2 1-1-16,-1-3 2 0,-1 0-4 0,-1 1 4 16,-4-3-2-16,-4 4 1 0,3-1-2 0,-5-1 3 15,1-1-4-15,0-1 3 0,-25 20-3 0,43-38 3 16,-43 38-2-16,35-35 3 0,-35 35-3 16,32-37 2-16,-32 37-3 0,26-37 2 0,-26 37-1 15,22-32 3-15,-22 32-2 0,16-37 3 0,-16 37-4 16,12-39 4-16,-12 39-4 0,11-40 3 0,-11 40-2 15,7-39 2-15,-7 39-3 0,1-41 4 0,-1 41-3 16,-1-38-18-16,1 38 34 0,-13-37-33 16,13 37 33-16,-17-37-10 0,17 37-4 15,-25-39 6-15,25 39-2 0,-34-41 2 0,34 41-3 16,-35-38 1-16,35 38-4 0,-43-39 2 0,43 39-2 16,-51-37 2-16,23 19-3 0,-3 2 3 0,-2 1-4 15,-3-1 2-15,-1 7-1 0,-4-3 1 0,-1 1-2 16,-2 2 1-16,-1 0-1 0,-2 1 1 0,-1-3-1 15,2 2 2-15,-2 0-1 0,2-1 3 0,-2-1-3 16,4-1 2-16,-1 0-1 0,3-1 2 16,1 5 0-16,0-3 2 0,1 4-4 0,1-2 1 15,-2 2-4-15,0 0 1 0,1 0-1 0,-3 3 0 16,-3 4 0-16,-2 4-3 0,-3-1-1 16,-2 5-4-16,0-1-2 0,-1 3-6 0,-4-5-7 15,10 4-17-15,-10-7-17 0,17 7-28 0,-10-20-47 16,51 11-112-16,-50 6-281 0,50-6 26 0,-18-34 349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1:09:25.49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1396 940 784 0,'0'0'46'0,"0"0"-11"0,-20-26-12 15,20 26 1-15,0 0 10 0,0 0 17 0,0 0 4 16,0 0 0-16,0 0-12 0,0 0-15 16,0 0-15-16,0 0-8 0,-17 34 0 0,15-6 11 15,0 2 2-15,4 8 12 0,-2 5 7 0,5 6-37 16,-3 0 30-16,5 9-29 0,-2-5 12 0,2 5 11 16,-3-7-15-16,3 4 7 0,-3-4-10 0,3-2 9 15,-2-6-8-15,2-5 6 0,0-9-5 0,-7-29 5 16,20 35-4-16,-20-35 1 0,24 12-1 15,-24-12 1-15,27-9 20 0,-27 9 8 0,34-33 8 16,-11 3-3-16,-4-18-13 0,6-11-19 16,-2-12 0-16,5-1-14 0,2-4 10 0,-3 0 5 15,0 4-23-15,-6 4 23 0,-2 8-25 0,-5 2 9 16,-1 5 8-16,-6 7-10 0,0 11 1 0,-5 3-16 16,-2 32-13-16,7-42-18 0,-7 42-32 0,0 0-35 15,0 0-25-15,0 0 2 0,0 0-49 16,0 0-141-16,0 0-57 0,49 35 201 0</inkml:trace>
  <inkml:trace contextRef="#ctx0" brushRef="#br0" timeOffset="712.5094">2110 1351 1141 0,'-29'10'25'15,"29"-10"-19"-15,0 0-11 0,0 0 2 0,0 0 4 16,20 25 8-16,-20-25 19 0,35-5 11 0,-35 5 4 16,43-20-7-16,-43 20-13 0,53-35-8 0,-25 16 5 15,2-2 1-15,-5-4 5 0,0 2-10 16,-6-2 2-16,-19 25-1 0,30-45 9 0,-30 45 19 16,23-39-36-16,-23 39 31 0,8-30-41 15,-8 30 11-15,-9-23-1 0,9 23-5 0,0 0-1 16,-38-23-1-16,38 23-2 0,-35-3 0 0,35 3-2 15,-46 14 2-15,21 0-2 0,0 3 3 0,-1 10 17 16,-1 1-31-16,1 4 36 0,1 5-30 0,0-6 14 16,6 6 5-16,4-5-8 0,5-4 3 15,10-28-6-15,-2 41 1 0,2-41-3 0,20 26 1 16,-20-26-1-16,39 13 0 0,-11-10 0 0,4-5 1 16,8-3 0-16,5-4-1 0,3-7 3 0,1 1-2 15,-1-3 1-15,0-3-2 0,-2 0 2 0,-2 5-2 16,-5-4 1-16,0 5-1 0,-7-3 3 0,-6 7-2 15,-26 11 2-15,38-12-3 0,-38 12 0 16,0 0-2-16,0 0-2 0,0 0 1 16,0 0 0-16,1 34 4 0,-8-8-1 0,-3 9 3 15,-4 7-6-15,-2 6 7 0,-2 0-7 0,-2 1 9 16,1-2-9-16,5-4 8 0,0-5-5 0,7-6 7 16,5-7-4-16,2-25 3 0,7 32-6 0,-7-32 2 15,0 0-1-15,28 10 3 0,-28-10 4 0,0 0 9 16,30-28 10-16,-30 28-1 0,30-48 3 15,-10 10-11-15,-2-3-1 0,-2-5-8 0,-2 0 5 16,-2 1-7-16,-3-1 3 0,-6 4-8 0,1-1 4 16,-4 3-6-16,0 3 5 0,0 3-6 0,-2 6-9 15,2 28 10-15,-2-35-12 0,2 35 13 16,0 0 0-16,0 0 0 0,0 0-2 0,0 0-5 16,0 0-12-16,0 0-5 0,0 0 2 0,0 0-22 15,41 2-3-15,-41-2-25 0,64-4-64 16,-39-24-51-16,37 21-106 0,-16-11-151 0,3-19 3 15,26 23 355-15</inkml:trace>
  <inkml:trace contextRef="#ctx0" brushRef="#br0" timeOffset="926.2585">3557 542 1377 0,'-34'27'34'0,"7"10"-10"0,3 5 0 16,6 16 15-16,-5 0-4 0,7 15 4 0,-7 1-20 15,7 7 3-15,-2 7-1 0,8-2-28 0,2-5 18 16,5-2-24-16,5-7 7 0,1-5 9 0,4-5-12 16,4-7 5-16,3-4-23 0,0-13-13 0,9 3-46 15,-23-41-68-15,39 28-272 0,-39-28-93 16,34 5 163-16</inkml:trace>
  <inkml:trace contextRef="#ctx0" brushRef="#br0" timeOffset="1104.4549">3183 1115 1725 0,'-30'5'61'16,"30"-5"-47"-16,0 0-2 0,0 0-11 15,0 0-3-15,0 0 16 0,28 5-14 0,6-8 0 16,15-8 1-16,8-5-7 0,16 2-25 0,-1-17-60 16,26 25-133-16,-28-18-333 0,21-1-7 0,3 9 212 15</inkml:trace>
  <inkml:trace contextRef="#ctx0" brushRef="#br0" timeOffset="1763.4137">1426 2291 1223 0,'0'0'209'0,"-48"13"-161"16,48-13-10-16,-42 10 2 0,42-10 3 16,-41 21-6-16,41-21-8 0,-50 36-16 0,22-14-2 15,-4 8-7-15,-2 6 6 0,-1 2 0 0,3 6 8 16,0-1-4-16,4 2 5 0,5-2-12 0,5-1 3 15,6-5-10-15,6 0 3 0,6-5-6 16,6-4 4-16,6-3-5 0,-12-25 4 0,46 37-2 16,-12-22 2-16,3-4-2 0,6-6 1 0,3-3 0 15,1-4 1-15,8-1 0 0,-2-3-1 16,-3 1 1-16,-2 0-2 0,-6 0 3 0,-6 3-1 16,-10 2 0-16,-26 0 1 0,27 3 1 0,-27-3 0 15,0 0 2-15,0 0 4 0,0 0 0 0,-12 29-19 16,12-29 29-16,-38 51-36 0,10-16 24 0,-7 7-12 15,-1 4-14-15,-3 0-5 0,7 5-30 0,-5-13-25 16,23 21-68-16,-23-37-87 0,39 12-261 0,-6 6-13 16,4-40 292-16</inkml:trace>
  <inkml:trace contextRef="#ctx0" brushRef="#br0" timeOffset="2333.4171">1245 3880 1222 0,'0'0'51'0,"18"-30"-2"0,-18 30-21 16,0 0 14-16,11-33-4 0,-11 33-4 0,0 0 3 16,0 0 3-16,0 0 2 0,0 0-3 0,0 0-11 15,0 0-9-15,-15 33-4 0,15-33-19 0,-12 48 32 16,1-13-28-16,-3 4 32 0,4 3-11 0,-5-2-7 16,3 3 3-16,0-3-9 0,3-1 4 0,0-4-9 15,5-3 4-15,4-6-5 0,0-26 1 16,8 41-4-16,-8-41 1 0,17 28-1 0,-17-28 0 15,27 14-1-15,-27-14 1 0,41-4 1 16,-17-10-1-16,6-2 2 0,4-10-2 0,3-11 4 16,0 0-6-16,1-7 5 0,-3 0-4 0,-3 2 4 15,-4 1-4-15,-6 6 5 0,-3 3-3 0,-7 1 4 16,-12 31-3-16,15-39-12 0,-15 39 17 16,0 0-9-16,0 0 17 0,0 0 4 0,0 0-3 15,0 0 9-15,0 0-20 0,0 0 9 0,-27 21-15 16,27-21-1-16,-9 48 4 0,2-17-3 0,4 5 4 15,-1-1-6-15,0-2-5 0,6 2-16 0,0-5-14 16,9 9-43-16,-11-39-46 0,28 72-111 0,-35-45-227 16,25 6-81-16,1 9 183 0</inkml:trace>
  <inkml:trace contextRef="#ctx0" brushRef="#br0" timeOffset="2885.7124">1240 5352 1231 0,'11'-37'45'16,"-11"37"-17"-16,30-44 1 0,-30 44 1 0,48-54 7 15,-20 27-11-15,-3 1-9 0,-1 3-10 0,-24 23 0 16,36-30-5-16,-36 30 1 0,0 0-2 0,26-16 1 16,-26 16 2-16,0 0 3 0,0 0 9 0,0 0 6 15,-1 37 6-15,1-37-3 0,-4 48 0 0,1-13-8 16,-1 7 7-16,-5 2-4 0,4 6 6 15,-4-5-9-15,4 5 2 0,1-6-11 16,4-2 3-16,0-5-9 0,7-5 3 0,0-8-5 16,-7-24 2-16,27 34-3 0,-27-34 2 0,35 16-1 15,-35-16 1-15,43-2 2 0,-18-7 1 0,1-12 6 16,3-7-2-16,-1-6 1 0,2-8-8 0,-2-4 4 16,1 0-8-16,-5-1 8 0,-1 1-6 0,-7 0 4 15,-3 6-4-15,-8 5 3 0,-3 3-6 16,-4 5-2-16,-3 1-11 0,5 26-18 0,-13-42-27 15,13 42-26-15,-10-43-40 0,10 43-62 0,-2-29-78 16,2 29-238-16,0 0 56 0,0 0 416 0</inkml:trace>
  <inkml:trace contextRef="#ctx0" brushRef="#br0" timeOffset="3402.4533">1895 6279 1152 0,'-25'-23'102'0,"25"23"-28"0,-31-30-7 0,31 30-6 15,-34-16-7-15,34 16-9 0,-43 0-8 0,43 0-5 16,-42 16-4-16,42-16-3 0,-44 35-7 0,21-10-1 16,-4 8-8-16,4 2 5 0,0 4-5 15,2 2 5-15,5-3-5 0,0-1 4 0,5-1-8 16,4-6 3-16,7-30-7 0,0 38 1 0,0-38-2 16,0 0-16-16,34 25 17 0,-34-25-16 0,39 0 20 15,-13-5 19-15,6-11-10 0,5-3 16 0,2-13-12 16,7-2-7-16,-5-6 4 0,2 1-8 0,-6-1 5 15,-2 1-6-15,-6 2 7 0,-5 5-3 16,-6 6 2-16,-18 26-3 0,23-35 0 16,-23 35-2-16,0 0 3 0,0 0 1 0,0 0-4 15,0 0-1-15,0 0-7 0,-30 33-4 0,16-7-6 16,-4 13 1-16,-3 10-12 0,0 1 3 0,3 6-18 16,2-8-1-16,14-1-9 0,-5-10-54 0,23 11-13 15,-16-48-103-15,36 63-152 0,-13-33-158 0,-23-30 44 16,65 46 483-16</inkml:trace>
  <inkml:trace contextRef="#ctx0" brushRef="#br0" timeOffset="3847.8728">1938 7077 1255 0,'0'0'101'0,"-29"-15"-44"15,29 15-23-15,-30 15-7 0,30-15-11 0,-37 42-3 16,12-7-4-16,-1 9 8 0,-8 5 1 0,6 11 14 16,-6 0-6-16,8 9 12 0,-6-2 7 0,9 5-26 15,0-5 16-15,7 2-30 0,3-8 0 16,6-3 4-16,7-5-10 0,2-5 4 0,7-8-7 16,5-8 6-16,6-4-6 0,4-10-4 0,10-2-30 15,-4-15-13-15,14 5-31 0,-12-31-38 0,25 18-62 16,-29-41-137-16,13 1-192 0,5 17 66 0,-27-26 445 15</inkml:trace>
  <inkml:trace contextRef="#ctx0" brushRef="#br0" timeOffset="4008.2829">1647 7624 1358 0,'0'0'197'0,"0"0"-110"16,0 0-32-16,0 0-30 0,0 0-18 0,0 0-8 15,0 0-1-15,25 6 0 0,7-21 1 0,11-7-19 16,8-12 14-16,18-1-74 0,-9-27-59 0,36 2-386 15,-17 4-57-15,-6-4 212 0</inkml:trace>
  <inkml:trace contextRef="#ctx0" brushRef="#br0" timeOffset="4525.0472">2166 2902 1345 0,'0'0'238'0,"0"0"-206"0,0 0-30 0,0 0-8 16,0 0 0-16,0 0 4 0,27 0-4 15,-27 0-15-15,30-21-22 0,-2 16-27 16,-28 5-29-16,62-28-31 0,-37 3-63 0,21 18-104 16,0 7-165-16,-46 0 181 0,71-5 281 0</inkml:trace>
  <inkml:trace contextRef="#ctx0" brushRef="#br0" timeOffset="4685.4312">2235 3154 1313 0,'-32'20'79'0,"32"-20"-50"0,0 0-18 16,0 0-12-16,0 0-3 0,20-34 5 16,-20 34-3-16,53-37-6 0,-16 7-27 0,16 7-34 15,-8-19-51-15,27 16-123 0,-10-4-230 0,-3-23 29 16,24 28 411-16</inkml:trace>
  <inkml:trace contextRef="#ctx0" brushRef="#br0" timeOffset="5006.0725">3020 2515 1329 0,'-21'32'98'15,"-27"-8"-44"-15,18 12 8 0,-11-3-5 0,16 9 0 16,-7-1-16-16,8 3-6 0,2-2-13 15,8-1 0-15,2-4-11 0,10-4-1 16,7-5 7-16,8-1-29 0,-13-27 30 0,46 44-25 16,-14-32 17-16,7-5 2 0,7-5-2 0,3-7 2 15,3-4 1-15,-1-7-1 0,-7-5-13 0,-1-2 21 16,-8-5-27-16,-3 0 24 0,-5-4-9 0,-8 2-6 16,-8-2 5-16,-4-1-5 0,-9-3 2 15,-2 5-4-15,-6-3-2 0,-4 3-13 0,-6 2-15 16,-8 0-21-16,1 11-32 0,-15-14-43 0,17 34-70 15,-34-28-73-15,35 17-260 0,-13 30 27 0,-15-9 371 16</inkml:trace>
  <inkml:trace contextRef="#ctx0" brushRef="#br0" timeOffset="5487.0969">2329 4171 1428 0,'0'0'56'0,"0"0"-25"0,0 0-13 16,0 0-14-16,0 0-4 0,0 0-1 0,0 0-1 15,0 0 0-15,0 0 1 16,16-27 1-16,-16 27-2 0,37-17 1 0,-37 17-15 16,52-23-19-16,-52 23-29 0,58-18-40 0,-58 18-34 15,59-16-62-15,-59 16-96 0,42-24-145 0,4 34 208 16,-46-10 233-16</inkml:trace>
  <inkml:trace contextRef="#ctx0" brushRef="#br0" timeOffset="5647.4087">2301 4438 1297 0,'0'0'128'0,"0"0"-75"0,-23 27-25 0,23-27-19 16,0 0-7-16,0 0-6 0,0 0 0 0,35-16 4 15,-35 16-10-15,53-27-20 0,-21 1-28 16,23 12-58-16,-16-27-100 0,16 6-281 0,9 16 20 16,-18-23 373-16</inkml:trace>
  <inkml:trace contextRef="#ctx0" brushRef="#br0" timeOffset="6929.7911">3261 3748 789 0,'0'0'140'15,"0"0"-103"-15,0 0-32 0,0 0-6 0,12 25-1 16,-12-25 21-16,-3 42-8 0,-3-11 17 0,1 6-24 15,-2 8 10-15,2 0-15 0,-1-2 5 16,3 1 4-16,1-6-10 0,2 1 6 0,0-4-7 16,2 1 3-16,0-3-25 0,-6-8-35 0,11 8-20 15,-7-33-27-15,5 44-34 0,-5-44-35 0,0 0-151 16,18 30 190-16,-18-30 137 0</inkml:trace>
  <inkml:trace contextRef="#ctx0" brushRef="#br0" timeOffset="7107.9576">3259 4104 942 0,'-25'-9'138'16,"25"9"-31"-16,-30 0-14 0,30 0-13 0,0 0-14 16,0 0-17-16,-30 16-19 0,30-16-13 0,0 0-12 15,0 0-4-15,0 0-3 0,0 0 0 0,0 0 0 16,41 19 1-16,-41-19-1 0,48-16-14 0,-11 6-18 16,-4-15-30-16,22 9-48 0,-16-30-62 15,25 22-140-15,0-10-159 0,-20-15 142 0,23 26 331 16</inkml:trace>
  <inkml:trace contextRef="#ctx0" brushRef="#br0" timeOffset="7303.854">3819 3702 1155 0,'-29'7'72'0,"29"-7"-16"16,-40 30-8-16,40-30-2 0,-31 35-13 0,31-35-4 15,-24 44-14-15,11-17-1 0,1 4 11 0,1 3-36 16,4 1 29-16,2 2-34 0,3-3 11 0,2-1-2 15,7 4-22-15,-5-12-22 0,19 15-95 0,-21-40-24 16,37 51-59-16,-37-51-148 0,39 18-8 0,11-1 301 16</inkml:trace>
  <inkml:trace contextRef="#ctx0" brushRef="#br0" timeOffset="7606.6793">4143 3697 1250 0,'-16'26'55'0,"-5"2"-27"16,6 9 13-16,-6 0 25 0,12 11-26 0,-10-8 24 15,12 6-35-15,-6-4 2 0,12 3 3 0,-3-7-15 16,9 1-3-16,6-7-8 0,1-4 4 0,-12-28-5 16,39 40 4-16,-14-24-8 0,3-3 4 15,4-10 2-15,2 1 2 0,-2-11 3 0,-2-4-1 16,-5-3 0-16,-25 14-1 0,37-41 2 0,-37 41-2 15,23-45-2-15,-14 15-6 0,-9 3 1 16,-2-6-10-16,-3 3-3 0,-9-4-20 0,1 6-22 16,-13-7-36-16,26 35-95 0,-54-55-138 0,28 34-240 15,-1 12 27-15,-13-13 463 0</inkml:trace>
  <inkml:trace contextRef="#ctx0" brushRef="#br0" timeOffset="8069.7761">2528 5384 1384 0,'-32'19'137'15,"32"-19"-93"-15,0 0-25 0,0 0-17 0,0 0-4 16,0 0-1-16,0 0 1 0,0 0 4 0,0 0-1 16,49-22 1-16,-19 9-2 0,6-3 1 15,1-5-12-15,7 5-19 0,-7-10-32 0,13 17-48 16,-22-21-58-16,27 28-82 0,-21 1-207 0,-2-19 16 16,21 26 386-16</inkml:trace>
  <inkml:trace contextRef="#ctx0" brushRef="#br0" timeOffset="8800.8412">2526 5826 971 0,'0'0'277'0,"0"0"-219"16,0 0-39-16,0 0 2 0,41-42 7 15,-4 17 15-15,3-8-44 0,6 1 22 0,4-3-37 16,0 1 13-16,3-1 0 0,-2 0-24 0,6 8-34 16,-16-8-68-16,13 25-110 0,-11-6-251 0,-15-11 49 15,18 29 414-15</inkml:trace>
  <inkml:trace contextRef="#ctx0" brushRef="#br0" timeOffset="9192.7102">3486 5402 1418 0,'0'0'4'0,"0"0"-12"16,28-14 6-16,-5 3 1 0,7-3 3 0,6-5-3 16,-1 1-18-16,-5-9-39 0,13 19-64 0,-22-24-92 15,21 9-181-15,-1 13-58 0,-20-26 303 0</inkml:trace>
  <inkml:trace contextRef="#ctx0" brushRef="#br0" timeOffset="9441.9895">4183 4835 1186 0,'-23'44'269'0,"23"-44"-249"16,0 0-6-16,0 0-1 0,0 0 0 0,-28 30-4 15,28-30-2-15,-21 52-9 0,7-15 4 0,-4 4-6 16,2 1 4-16,2 4-14 0,-2-2-2 0,5 12-51 15,-8-13-17-15,17 11-9 0,-12-20-22 0,21 11-24 16,-7-45-49-16,7 30-221 0,23-3 8 16,-30-27 401-16</inkml:trace>
  <inkml:trace contextRef="#ctx0" brushRef="#br0" timeOffset="9745.551">4688 4838 1452 0,'-3'26'63'0,"-36"3"-33"0,12 8 18 16,-5 0 1-16,7 8 3 0,-3-1-17 0,7 4-4 15,0-4-15-15,8 2 2 0,6-4-10 0,9-5-1 16,7-5-6-16,3-4 3 0,-12-28-4 16,43 42 3-16,-13-29-1 0,5-3 3 0,1-8 1 15,1-4 0-15,-2-8 0 0,-3-1-1 0,-2-7 2 16,-3-3 0-16,-4-5 2 0,-2-2-4 0,-7-6 1 15,-7 1-5-15,-3-3 4 0,-8 1-10 16,-5 4-4-16,-5-6-19 0,-3 8-17 0,-14-11-46 16,31 40-56-16,-61-69-112 0,46 39-312 0,-13 13 47 15,-9-1 317-15</inkml:trace>
  <inkml:trace contextRef="#ctx0" brushRef="#br0" timeOffset="10279.9737">2627 6624 1579 0,'0'0'62'0,"0"0"-44"0,0 0-17 15,9-25-5-15,-9 25 0 0,0 0 0 16,24-23-13-16,-24 23-25 0,34-24-36 0,0 25-61 15,-20-25-76-15,32 24-92 0,-7-4-193 0,-39 4 151 16,71-12 349-16</inkml:trace>
  <inkml:trace contextRef="#ctx0" brushRef="#br0" timeOffset="10493.6805">2740 6728 1365 0,'-34'5'49'15,"34"-5"-28"-15,-31 7-11 0,31-7-8 0,0 0-8 16,0 0-5-16,0 0-5 0,0 0-5 16,31-19-6-16,-31 19 0 0,57-27-48 0,-27-3-32 15,27 20-118-15,-9-4-249 0,-6-21 47 0,26 26 397 16</inkml:trace>
  <inkml:trace contextRef="#ctx0" brushRef="#br0" timeOffset="10707.3727">3305 6488 1490 0,'0'0'92'0,"0"0"-92"15,0 0-10-15,0 0 2 0,32-24 7 0,-32 24 3 16,41-30-10-16,-13 19-19 0,-5-14-40 0,18 20-72 15,-22-26-99-15,26 8-220 0,-5 14-30 0,-15-18 349 16</inkml:trace>
  <inkml:trace contextRef="#ctx0" brushRef="#br0" timeOffset="11063.7108">4022 6184 1401 0,'0'0'101'15,"0"0"-85"-15,0 0-11 0,0 0 2 0,0 0 5 16,0 0 6-16,0 0 1 16,23 23-7-16,-23-23-5 0,6 26-5 0,-6-26 0 15,3 46-5-15,-1-16 2 0,0 3-26 0,-6-3-18 16,10 19-50-16,-19-19-37 0,22 28-62 0,-25-12-261 16,9-16-12-16,16 19 285 0</inkml:trace>
  <inkml:trace contextRef="#ctx0" brushRef="#br0" timeOffset="11419.8832">4594 6036 1500 0,'-12'47'70'0,"-27"4"-49"0,9 11 18 0,0-9 0 15,10 3 10-15,-3-10-13 0,9 0-4 0,3-9-15 16,8-2 0-16,5-5-11 0,-2-30-1 0,28 44-5 16,-28-44 1-16,53 30 1 0,-17-21 3 0,4-9 0 15,3-7 2-15,3-9 1 0,0-7-4 0,-2-7 2 16,2-2-5-16,-7-5 4 0,-5 4-5 0,-8-6 5 16,-6 0-6-16,-9-1 7 15,-8 5-6-15,-8-6 3 0,-8 6-9 0,-4 1-5 0,-6-3-18 16,-2 13-15-16,-11-10-39 0,36 34-43 15,-72-49-67-15,72 49-111 0,-64 0-225 0,22-7 37 16,15 33 422-16</inkml:trace>
  <inkml:trace contextRef="#ctx0" brushRef="#br0" timeOffset="11900.8884">2738 7339 1327 0,'0'0'185'0,"0"0"-194"16,0 0-18-16,0 0-1 0,32 4 5 0,-5-8 0 16,-1-12-20-16,12 13-33 0,-38 3-57 0,69-23-82 15,-39 12-171-15,0-12-40 0,21 27 304 0</inkml:trace>
  <inkml:trace contextRef="#ctx0" brushRef="#br0" timeOffset="12078.914">2876 7601 1380 0,'-39'9'59'0,"39"-9"-30"0,-28 13-22 15,28-13-13-15,0 0-3 0,0 0-3 0,0 0-5 16,27-27 1-16,1 18-45 0,-3-22-52 0,28 15-130 16,-5-12-254-16,-2-18 39 0,23 25 416 15</inkml:trace>
  <inkml:trace contextRef="#ctx0" brushRef="#br0" timeOffset="12399.5559">3496 7136 1408 0,'0'0'25'15,"0"0"-23"-15,0 0-7 0,25-40 8 0,-25 40-2 16,46-41 8-16,-16 22 6 0,-1-4 11 0,4 7-1 15,-3-3 3-15,4 8-9 0,-7-1-2 0,-1 7-5 16,-26 5-1-16,39-4-2 0,-39 4-3 0,0 0 2 16,32 11 1-16,-32-11 4 0,0 0 0 15,16 33 1-15,-16-33-3 0,3 35 1 16,-6-10-6-16,-1 2 1 0,-3 3-5 0,-3 3 1 16,-3 2-5-16,-4 4 5 0,-3 0-8 0,2-1 2 15,-1 3-28-15,-1-9-22 0,12 15-58 0,-21-27-79 16,33 20-190-16,-11-5-163 0,7-35 150 0,-7 53 393 15</inkml:trace>
  <inkml:trace contextRef="#ctx0" brushRef="#br0" timeOffset="12559.9411">3836 7813 1717 0,'-33'14'99'0,"33"-14"-89"16,-32 9-9-16,32-9-3 0,0 0-12 15,0 0-26-15,0 0-51 0,-2-34-117 0,2 34-397 16,37-51 37-16,-16 5 270 0</inkml:trace>
  <inkml:trace contextRef="#ctx0" brushRef="#br0" timeOffset="14467.101">7177 1557 838 0,'0'0'165'0,"-36"14"-79"15,36-14-16-15,0 0-3 0,0 0-7 16,0 0-3-16,0 0-8 0,-3-33-6 0,3 33-11 15,14-27-1-15,-14 27-4 0,26-37 3 0,-26 37-3 16,41-44 2-16,-16 23-8 0,-2-4-3 16,3 2-9-16,-1 1-1 0,0 2-6 0,-25 20 1 15,37-21-3-15,-37 21 2 0,0 0-2 0,27-9 0 16,-27 9 1-16,0 0-1 0,0 0 3 0,5 28-1 16,-5-28 2-16,4 41-2 0,-4-11 3 0,-2 5-7 15,0 4 6-15,-1 3-7 0,-1 4 7 0,0 3-8 16,1 2 7-16,1 0-7 0,2 0 7 0,2-1-7 15,1-6 7-15,3-4-8 0,3-6 7 16,3-4-5-16,-12-30 3 0,39 42-2 0,-14-33 3 16,1-2 0-16,3-11 2 0,3-3 8 15,1-7 2-15,1-11 9 0,1-4-1 0,-1-7 6 16,3-4-6-16,-3-6 7 0,-1-2-9 0,-6-3 5 16,-4 4-10-16,-5-2 4 0,-4 1-9 0,-7 2 5 15,-3 6-9-15,-6 1 5 0,-2 2-6 0,-3 3 1 16,-2 3-5-16,0 3 3 0,1 1-4 15,8 27 3-15,-18-40-2 0,18 40 0 0,-11-27-2 16,11 27-2-16,0 0-7 0,0 0-5 0,7-30-11 16,-7 30-4-16,30-17-12 0,4 11-24 0,-4-13-20 15,27 26-99-15,-23-37-116 0,15 23-233 0,13 4 16 16,-14-15 393-16</inkml:trace>
  <inkml:trace contextRef="#ctx0" brushRef="#br0" timeOffset="15251.6347">8469 1735 739 0,'0'0'221'0,"0"0"-116"0,-24-11-7 15,24 11-7-15,0 0-11 0,-39-23-16 16,39 23-16-16,0 0-14 0,-32-7-9 15,32 7-7-15,0 0-4 0,-34 7-3 0,34-7 2 16,0 0 0-16,-25 37 5 0,25-37 0 0,-19 57 7 16,6-20-4-16,3 7 5 0,-3 1-11 0,5 7 2 15,-3-1 6-15,2 1-31 0,0 0 25 0,4-3-29 16,0-5 9-16,1 2 6 0,4-6-8 0,-2-5 5 16,8-1-24-16,-3-2 2 0,6-2-22 15,-9-30-19-15,23 44-35 0,-23-44-68 0,27 21-31 16,-27-21-25-16,26-9-104 0,3 12-56 0,-29-34 198 15</inkml:trace>
  <inkml:trace contextRef="#ctx0" brushRef="#br0" timeOffset="15429.7501">8303 2122 935 0,'-43'4'330'0,"12"-20"-203"16,31 16-17-16,-36-4-18 0,36 4-13 0,0 0-21 15,0 0-21-15,-25 6-21 0,25-6-11 0,0 0-10 16,0 0-2-16,0 0-2 0,38-13-9 0,-7 10-13 15,5-17-12-15,22 8-76 0,-12-27-33 0,38 27-162 16,-8-18-224-16,-5-10 69 0,12 18 386 0</inkml:trace>
  <inkml:trace contextRef="#ctx0" brushRef="#br0" timeOffset="15625.7238">9063 1730 1507 0,'-30'8'27'0,"30"-8"-31"16,0 0-6-16,0 0 2 0,0 0 1 16,30-12 6-16,-5 0 0 0,10-1-13 0,0-10-29 15,19 11-49-15,-16-25-63 0,24 30-74 0,-24-18-75 16,9 6-51-16,14 23 45 0,-37-33 310 0</inkml:trace>
  <inkml:trace contextRef="#ctx0" brushRef="#br0" timeOffset="15786.0889">9036 2011 1580 0,'-41'14'55'0,"41"-14"-34"0,-37 25-16 0,37-25-3 15,0 0 15-15,0 0-20 0,30 9 1 0,-3-13 2 16,8-8-23-16,10-7-6 0,18-1-36 0,-2-26-73 16,34 20-133-16,-8-11-269 0,3-12 55 0,11 19 362 15</inkml:trace>
  <inkml:trace contextRef="#ctx0" brushRef="#br0" timeOffset="16445.0811">10039 1714 1165 0,'0'0'127'0,"0"0"-108"15,0 0-14-15,0 0-3 0,0 0-1 0,16-36 5 16,-16 36-2-16,28-35 7 0,-3 14 0 0,-2-4 4 16,9 1 2-16,-2-6 7 0,7 10-4 15,-5-4 4-15,0 6-9 0,-4 8-5 0,-28 10-4 16,37-13 0-16,-37 13 2 0,0 0 2 0,0 0 4 16,0 0 6-16,25 23 8 0,-25-23 0 0,-4 35 0 15,-3-10-10-15,0 9 0 0,-5 3-6 16,3 3 6-16,-5 1-7 0,3 1 5 0,-1 0-10 15,5 0 4-15,3-1-8 0,4-2 5 0,4-6-7 16,5 1 4-16,3-8-6 0,4-1 4 16,-16-25-4-16,46 33-14 0,-21-24 17 0,3-2-13 15,0-7 23-15,4-4 23 0,-3-6-8 0,3-4 18 16,-4-9-13-16,0 2-8 0,-5-11 3 0,2-1-7 16,-6-3 2-16,1-4-8 0,-2-1-1 0,-4-1-8 15,-2-2 2-15,-3 2-7 0,0-2 5 0,-4 0-7 16,1 1 5-16,-5 6-6 0,1 6-1 0,0 1-10 15,-2 30-5-15,5-41-12 0,-5 41-9 16,0 0-23-16,0 0-30 0,14-24-31 16,-14 24-51-16,0 0-57 0,41 30-135 0,-41-30-106 15,32 22 137-15,3 10 337 0</inkml:trace>
  <inkml:trace contextRef="#ctx0" brushRef="#br0" timeOffset="16712.2483">11167 1892 1440 0,'-34'7'72'0,"34"-7"-33"16,-37 22 4-16,37-22 2 0,-27 34-13 0,27-34-6 16,-23 32-12-16,23-32-2 0,-17 37-9 15,17-37-1-15,-6 35 14 0,6-35-33 0,13 32 31 16,-13-32-34-16,30 31-10 0,-30-31-1 0,48 21-24 15,-24-26-33-15,22 12-48 0,-23-33-110 0,16 6-291 16,15 5 47-16,-19-24 383 0</inkml:trace>
  <inkml:trace contextRef="#ctx0" brushRef="#br0" timeOffset="16854.7319">11305 1421 1452 0,'-69'-9'110'0,"33"6"-82"0,8-1-12 15,28 4-5-15,-34-7-6 0,34 7-27 0,0 0-54 16,0 0-74-16,0 0-125 0,0 0-238 0,34-12 28 16,3 19 385-16</inkml:trace>
  <inkml:trace contextRef="#ctx0" brushRef="#br0" timeOffset="17300.0343">11987 1449 1291 0,'0'0'55'0,"-18"36"-53"0,18-36 2 16,-23 42 1-16,14-12 7 0,-3 5-4 0,3 6 4 15,-3 3-9-15,3 3 5 0,-4-1-10 16,6 5 7-16,0-2-10 0,0-1 8 0,5-4-8 15,0-2 6-15,4 2 0 0,0-12-47 0,10 10-3 16,-12-42-76-16,23 55-48 0,-23-55-46 0,0 0-167 16,48 42 14-16,-48-42 345 0</inkml:trace>
  <inkml:trace contextRef="#ctx0" brushRef="#br0" timeOffset="17495.9702">11746 1795 1504 0,'-25'-6'76'0,"25"6"-24"0,0 0-15 16,0 0-15-16,0 0-16 0,0 0-8 0,0 0-3 16,7 27 2-16,-7-27 0 0,43 23 3 0,-11-16-3 15,5 0-4-15,11-4-17 0,-4-6-25 0,18 13-41 16,-18-24-60-16,32 21-92 0,-24-3-250 16,6-22 25-16,20 20 308 0</inkml:trace>
  <inkml:trace contextRef="#ctx0" brushRef="#br0" timeOffset="17870.0358">12731 1619 1268 0,'-38'-6'113'0,"38"6"-72"16,0 0 9-16,-26 2 8 0,26-2-2 0,0 0-15 16,-28 7-13-16,28-7 1 0,-18 28-4 0,18-28 6 15,-18 48-3-15,9-18 3 0,-3 1-5 0,3 5 2 16,-3-3-4-16,4 6 0 0,1-2-9 0,4-2 0 15,-1-1-8-15,4-6 0 0,4 0-7 0,1-3-11 16,-5-25 24-16,27 35-26 0,-27-35 28 16,40 23-15-16,-15-18 1 0,4-5 1 0,1-7 1 15,3-4-2-15,-1-4-15 0,5-8 27 0,1-4-25 16,-5-3 24-16,-3-1-8 0,-3-3-4 16,-4-1 3-16,-4 1-3 0,-3 1 5 0,-1-1-4 15,-7 5 4-15,-2-1-4 0,-4 1 2 0,-2 5-4 16,0 24 3-16,-11-37-5 0,11 37-3 0,0 0-9 15,-28-18-17-15,28 18-12 0,0 0-33 16,-41 9-40-16,44 24-97 0,-33-27-192 0,30-6-148 16,-12 49 45-16,12-49 509 0</inkml:trace>
  <inkml:trace contextRef="#ctx0" brushRef="#br0" timeOffset="18458.0394">12899 1789 594 0,'0'0'98'0,"0"0"-21"0,0 0-4 15,0 0 5-15,0 0-3 0,0 0 8 16,0 0 5-16,0 0-1 0,0 0-9 0,0 0-9 16,-11-28-2-16,11 28 1 0,0 0-4 0,0 0-8 15,0 0-12-15,0 0-12 0,0 0-6 0,-25-21-5 16,25 21-4-16,-24-3-4 0,24 3-7 0,-41 0-2 15,16 3-3-15,0 4-1 0,-1 2 0 0,-1 0 0 16,1 0-4-16,26-9-4 0,-41 22-17 16,41-22-22-16,0 0-51 0,-27 11-47 0,52 8-80 15,-25-19-208-15,0 0-60 0,60-7 153 0</inkml:trace>
  <inkml:trace contextRef="#ctx0" brushRef="#br0" timeOffset="19046.5159">13159 1499 515 0,'0'0'183'0,"0"0"-24"15,0 0-21-15,0 0-25 0,0 0-22 16,0 0-12-16,-39 17-6 0,39-17 1 0,-28 27-2 16,17 1 2-16,11-28-9 0,-33 51-8 15,11-19-19-15,8 3-6 0,0-3-16 0,3-1-1 16,4-2-10-16,4-1 2 0,1-2-7 0,2 1 4 15,4-3-6-15,-4-24 4 0,8 46-4 0,-8-46 3 16,15 41-5-16,-15-41-1 0,21 35-11 0,-21-35-7 16,25 30-17-16,-25-30-9 0,33 23-3 15,-33-23-37-15,41 15-25 0,-41-15-76 0,46-3-126 16,-5 3-183-16,-18-25 88 0,26 25 411 0</inkml:trace>
  <inkml:trace contextRef="#ctx0" brushRef="#br0" timeOffset="19500.0094">13776 1046 1157 0,'0'0'128'16,"-25"-16"-80"-1,25 16-2-15,0 0-2 0,-30 14-4 0,30-14-11 0,-27 36-1 16,6-10 21-16,5 18-28 0,-9 0 28 0,4 12-33 16,-4 3 3-16,6 4 4 0,-1 0-14 0,4 1 6 15,4-6-15-15,-1 4 6 0,4-4-11 0,4-5 9 16,2-6-9-16,3-3 2 0,5-2-17 0,-3-8-8 16,12 1-32-16,-14-35-23 15,32 60-125-15,-32-60-141 0,25 9-137 0,1 3 3 16,-26-12 483-16</inkml:trace>
  <inkml:trace contextRef="#ctx0" brushRef="#br0" timeOffset="19678.1941">13326 1527 1782 0,'0'0'50'0,"0"0"-43"0,0 0-10 0,0 0 2 15,26-26 1-15,1 18 3 0,8-4-1 0,8 2 0 16,6-3-2-16,8 3-2 0,3-4-20 15,8 10-36-15,-14-15-67 0,24 33-165 0,-21-19-288 16,-4 1 19-16,0 15 352 0</inkml:trace>
  <inkml:trace contextRef="#ctx0" brushRef="#br0" timeOffset="20552.4223">6645 3713 1444 0,'-25'0'40'0,"25"0"-31"16,0 0-14-16,0 0-1 0,0 0 4 15,47-14 3-15,-17 3 1 0,5-3-2 0,9-4 1 16,4 2-2-16,7-1-9 0,0-3-14 0,5 8-13 15,-7-7-27-15,11 15-26 0,-20-13-41 0,18 18-50 16,-21-13-67-16,0-2-158 0,15 25 115 16,-31-29 291-16</inkml:trace>
  <inkml:trace contextRef="#ctx0" brushRef="#br0" timeOffset="20748.4509">6798 3880 1413 0,'0'0'31'16,"-25"16"-32"-16,25-16-9 0,0 0 0 0,0 0 1 16,30-2 6-16,-4-5 2 0,10-4-23 0,6-8 0 15,17-2-44-15,-4-14-29 0,26 12-62 0,-15-19-137 16,3-4-132-16,19 19 115 0,-33-26 313 0</inkml:trace>
  <inkml:trace contextRef="#ctx0" brushRef="#br0" timeOffset="21069.0003">7301 3235 1409 0,'0'0'9'0,"0"0"-16"0,0 0-3 16,39 0 13-16,-6-5-2 0,4 0 0 15,6 1 4-15,3-1 5 0,3 5 3 0,-2 2 5 16,2 5 0-16,-8 0-3 0,0 7 1 0,-8 0-6 15,-3 4 2-15,-30-18-6 0,43 49 3 0,-34-19 7 16,-4 10 9-16,-12-1-7 0,-4 7 7 0,-10-2-20 16,-7 2 3-16,-8 0-5 0,-3-1 8 0,-5-2-6 15,2-3 5-15,-1-6-8 0,4-3 2 0,7-6-6 16,7-6-6-16,25-19-13 0,-30 18-56 16,30-18-52-16,0 0-95 0,0 0-118 15,48 7-162-15,-32-35 142 0,32 26 362 0</inkml:trace>
  <inkml:trace contextRef="#ctx0" brushRef="#br0" timeOffset="24800.996">8889 2932 920 0,'-3'-33'83'15,"3"33"-55"-15,0 0-18 0,0 0 3 0,0 0 4 16,0 0 2-16,-25-9-4 0,25 9-7 0,0 0 7 15,-39 35-12-15,16-10 24 0,-2 10-15 16,-7 2 32-16,4 16 1 0,-11-5 16 0,11 17 5 16,-11-7-17-16,10 12 7 0,-4-6-19 0,6 8 5 15,-1-7-19-15,8-1 1 0,4-6-20 0,7-7 3 16,8-2-12-16,6-5 7 0,7-5-8 16,6-6-17-16,7-1 25 0,3-7-43 0,11-1 10 15,-7-17-40-15,21 9-71 0,-17-32-36 0,27 13-142 16,-1-9-156-16,-17-33 138 0,24 28 338 0</inkml:trace>
  <inkml:trace contextRef="#ctx0" brushRef="#br0" timeOffset="24997.0101">8450 3350 1588 0,'-25'10'61'0,"0"-3"-39"0,25-7-18 0,0 0-10 16,0 0 0-16,0 0 1 0,27 6 4 0,3-10 1 15,13-5-2-15,10-3 1 0,7-9-14 0,18 0-18 16,-2-14-38-16,23 19-64 0,-24-30-103 16,20 20-291-16,-3 6 45 0,-23-13 336 0</inkml:trace>
  <inkml:trace contextRef="#ctx0" brushRef="#br0" timeOffset="25192.946">9288 3433 1523 0,'0'0'4'16,"0"0"-18"-16,0 0 0 0,35-23 13 0,-35 23 1 15,44-27 3-15,-14 13-4 0,4-2 3 0,2 0-3 16,-1 2-12-16,0-3-33 0,10 15-58 0,-45 2-80 16,62-19-118-16,-34 24-165 0,-28-5 83 0,39 7 384 15</inkml:trace>
  <inkml:trace contextRef="#ctx0" brushRef="#br0" timeOffset="25370.9669">9298 3677 1491 0,'-26'27'81'0,"26"-27"-42"0,0 0-15 16,0 0-12-16,0 0-3 0,0 0-1 0,28 12 2 16,-28-12 2-16,50-10-5 0,-15-3 0 15,9-3-6-15,6-5-1 0,1-3-29 0,10 10-73 16,-23-31-153-16,21 26-308 0,-4 0 6 0,-7-11 363 15</inkml:trace>
  <inkml:trace contextRef="#ctx0" brushRef="#br0" timeOffset="25976.5868">10334 3433 889 0,'43'-29'120'0,"-33"1"-42"16,19 5 5-16,-6-10 4 0,14 12-17 0,-9-9-8 15,11 9-12-15,-10-6-5 0,6 8-8 0,-8 0-3 16,1 4-9-16,-28 15-5 0,46-22-8 16,-46 22-2-16,27-9-6 0,-27 9-1 0,0 0-1 15,0 0 3-15,0 0 5 0,0 0 8 0,-2 24 6 16,2-24-2-16,-7 34 0 0,0-8-12 0,1 8-2 16,-2 1-7-16,-1 5 4 0,0 3-5 0,-2 3 8 15,2-1-8-15,4-1 6 0,0 2-7 0,3-5 4 16,5-4-4-16,6-9 4 0,2 0-6 15,-11-28 4-15,37 37-3 0,-37-37 3 16,48 18-1-16,-18-15 2 0,0-5 1 0,6-6 1 16,-1-7 4-16,0-4-1 0,-1-7 5 0,0-3 0 15,-6-6 4-15,0 0-4 0,-3-4 7 0,-2-1-7 16,-5-3 4-16,-2 1-9 0,-2 0 1 0,-5 1-8 16,0 4 5-16,-2-3-8 0,0 1 6 0,0 2-6 15,0 2 0-15,2 2-10 0,2 6-2 16,-4 2-13-16,-7 25-5 0,19-29-26 0,-19 29-23 15,0 0-33-15,39 5-63 0,-39-5-80 0,0 0-278 16,28 21 65-16,-28-21 352 0</inkml:trace>
  <inkml:trace contextRef="#ctx0" brushRef="#br0" timeOffset="26297.2253">11836 3239 1005 0,'0'0'88'0,"-41"-37"-29"0,41 37 15 0,-38-30 18 15,38 30-10-15,-39-18-10 0,39 18-4 16,-43-5-3-16,43 5-3 0,-37 11-14 0,37-11-7 16,-37 26-14-16,37-26-2 0,-39 51-10 0,21-16 0 15,2 8-8-15,2 2 4 0,0 5-7 16,5-1 4-16,0 0-8 0,5-3 3 0,3 0-6 15,2-4 6-15,5-1-8 0,1-3-2 0,5-1-8 16,2-5 3-16,6-2-16 0,-20-30-6 0,41 41-42 16,-41-41-61-16,46 22-18 0,-46-22-62 15,49 4-101-15,-15 1-158 0,-23-31 86 0,17 28 390 16</inkml:trace>
  <inkml:trace contextRef="#ctx0" brushRef="#br0" timeOffset="26457.6184">11572 3686 1240 0,'-53'-12'224'0,"53"12"-109"15,-35 7-25-15,35-7-19 0,0 0-30 0,0 0-21 16,0 0-16-16,0 0-5 16,0 0 0-16,28-5-1 0,-3-2 2 0,9-9-1 15,10 0 2-15,5-7-20 0,12 7-38 0,-12-17-59 16,24 29-106-16,-38-33-169 0,18 14-146 0,4 13 79 16,-25-26 458-16</inkml:trace>
  <inkml:trace contextRef="#ctx0" brushRef="#br0" timeOffset="26671.4737">12274 3508 1648 0,'0'0'165'0,"0"0"-139"0,0 0-14 0,0 0-5 16,0 0-2-16,0 0 0 0,7-28 0 0,-7 28-2 15,30-21 0-15,-30 21-4 0,51-26 0 16,-21 10-14-16,8 7-15 0,-5-9-37 0,15 22-76 15,-25-34-144-15,12 23-302 0,8 0 33 0,-9-11 367 16</inkml:trace>
  <inkml:trace contextRef="#ctx0" brushRef="#br0" timeOffset="27294.8007">12895 3269 1157 0,'18'-27'161'0,"-18"27"-123"0,30-40-6 0,-3 10 12 16,8 9-2-16,-1-9-3 0,6 7-12 15,-4-5 2-15,3 8-3 0,-9-2 4 0,5 4 17 16,-8 0-38-16,0 4 29 0,-27 14-42 0,35-10 11 16,-35 10-4-16,0 0-2 0,0 0 1 0,0 0-13 15,0 0 36-15,9 42-32 0,-14-16 31 0,-3 6-16 16,-4 3-7-16,0 4 7 0,-4 2-6 0,2 3 7 15,-1 3-7-15,3 1 5 0,0 3-10 0,1-2 7 16,2 2-6-16,6-3 6 0,3-4-5 16,7-4 5-16,5-3-6 0,4-7 5 0,7-2-5 15,4-7 3-15,1-6 0 0,6-3 3 16,3-9 0-16,0-1 11 0,-2-9 8 0,3-3 3 16,-7-12 8-16,5-4-9 0,-6-9 1 0,5-2-7 15,-5-7 2-15,1-6-9 0,-7-2 2 0,-2 1-7 16,-5-4 5-16,-1 4-10 0,-5 3-2 15,-2 1 0-15,-4 3 0 0,0 0 0 0,-1 8 0 16,-2 3-10-16,-1 8-18 0,-1 25-2 0,4-35-21 16,-4 35 3-16,0 0-3 0,0 0-40 0,0 0-43 15,0 0-60-15,12 34-116 0,-15-4-197 0,3-30 24 16,25 54 374-16</inkml:trace>
  <inkml:trace contextRef="#ctx0" brushRef="#br0" timeOffset="27544.2474">14142 3337 1351 0,'0'0'218'15,"-28"4"-152"-15,28-4-14 0,-29 16 5 0,29-16-10 16,-28 28-9-16,28-28-10 0,-34 41 0 0,34-41-9 16,-31 47-3-16,18-22-8 0,6-1-3 15,5 1-5-15,2 1 2 0,6-1-4 0,3 0 2 16,5-1-10-16,-14-24 3 0,40 45-6 0,-11-30-10 15,4-4-12-15,-4-11-20 0,15 5-45 0,-21-29-108 16,35 29-104-16,-19-25-261 0,-1-11 57 16,9 15 436-16</inkml:trace>
  <inkml:trace contextRef="#ctx0" brushRef="#br0" timeOffset="27704.483">14220 2948 1667 0,'-32'4'52'0,"7"-1"-43"15,25-3-6-15,0 0-2 0,-31 14-17 0,31-14-26 16,0 0-22-16,0 0-83 0,-11 43-124 0,11-43-266 16,0 0 18-16,-5 49 384 0</inkml:trace>
  <inkml:trace contextRef="#ctx0" brushRef="#br0" timeOffset="28131.9767">11025 4197 1419 0,'0'0'161'0,"-42"18"-137"0,42-18-22 0,0 0-4 16,0 0-1-16,0 0 6 0,54 10 18 0,-11-13 10 16,17 3 7-16,11-11 1 0,16 4-7 0,12-11 1 15,13 6-3-15,12-7 0 0,12 1-5 0,7-1-4 16,15 1-7-16,3-1 1 0,9 1-5 0,7-1 0 16,4-2-4-16,1-2-2 0,-5 0-4 0,-5 2 1 15,-12 3 0-15,-6-1-16 0,-7 1 25 16,-11 4-24-16,-10-2 22 0,-16 6-18 0,-15 1-8 15,-11 3-14-15,-17-1-8 0,-9 7-12 0,-17-5-11 16,-6 12-23-16,-35-7-17 0,27 14-18 16,-27-14-101-16,0 0-267 0,-30 13-23 0,-11-8 307 15</inkml:trace>
  <inkml:trace contextRef="#ctx0" brushRef="#br0" timeOffset="28933.5504">12670 4551 1251 0,'-40'-16'114'16,"40"16"-62"-16,-48-17-2 0,48 17 0 15,-52-11-4-15,52 11-9 0,-53-5-9 16,25 10-4-16,-4-2-2 0,2 6 2 0,-2 2-1 16,6 6 0-16,-5 1-2 0,5 10 0 0,-4-1-5 15,3 4 4-15,1 3-4 0,3 3 5 0,1-4-5 16,8 1-14-16,4-4 21 0,6-4-31 0,4-26 24 16,12 32-14-16,-12-32-3 0,38 17 2 0,-12-13 1 15,6-6 2-15,3-7 3 0,1-5 3 16,5-9-11-16,-1-1 25 0,3-13-27 0,-2 3 21 15,-2-4-10-15,-4-1-6 0,-7 2 5 0,-3 2-3 16,-7 6 6-16,-4 3 0 0,-14 26 2 0,14-26-1 16,-14 26-2-16,0 0-6 0,0 0-3 0,0 0 0 15,0 0 0-15,0 0 0 0,0 0 0 0,-21 24 0 16,16 1-10-16,-2 7 0 0,-2 12-10 16,0 1-2-16,4 5-13 0,-3-6-18 15,12 3 8-15,-4-10-52 0,18 14-31 0,-18-51-110 16,39 43-319-16,-13-13 18 0,-1-22 247 0</inkml:trace>
  <inkml:trace contextRef="#ctx0" brushRef="#br0" timeOffset="29790.9319">7173 6162 1271 0,'-28'27'166'0,"28"-27"-121"16,0 0-24-16,0 0-9 0,0 0 6 15,0 0 7-15,28-7 11 0,-28 7-1 16,60-25-12-16,-19 6-8 0,9 1-11 0,6-5-1 16,4-1-5-16,4 1 0 0,-4 0-18 0,2 9-21 15,-12-9-34-15,7 19-40 0,-25-17-46 0,15 30-76 16,-47-9-180-16,34 2-43 0,-7 22 317 0</inkml:trace>
  <inkml:trace contextRef="#ctx0" brushRef="#br0" timeOffset="29951.307">7100 6520 1388 0,'-42'9'65'0,"42"-9"-33"16,-27 12-26-16,27-12-10 0,0 0-1 0,29-10-1 15,-1-1 8-15,11-5-1 0,9-5 3 16,10-9-19-16,15-2-19 0,-1-17-49 0,28 17-88 15,-21-22-195-15,8-6-119 0,12 18 157 16</inkml:trace>
  <inkml:trace contextRef="#ctx0" brushRef="#br0" timeOffset="30254.8594">7628 5770 1589 0,'0'0'25'0,"-30"10"-22"15,30-10-7-15,0 0-1 0,27 6 5 0,-27-6 8 16,55 12 10-16,-22-10 9 0,10 5 4 16,1-4-4-16,9 3-4 0,4-1-9 0,-2 2-3 15,-2 0-2-15,-2 3-2 0,-8 3-3 0,-6 3 0 16,-12 3-2-16,-25-19 8 0,28 48-2 0,-23-18 6 16,-8 1-5-16,-6 8 1 0,-11 7-10 0,-10 5 6 15,-10 3-9-15,-6 1 5 0,-8-2-6 16,1-2 4-16,0-4-11 0,5-8 0 0,11-4-18 15,5-15-15-15,32-20-52 0,-25 12-59 0,25-12-101 16,0 0-220-16,48-19-27 0,-2 1 240 0</inkml:trace>
  <inkml:trace contextRef="#ctx0" brushRef="#br0" timeOffset="30522.0222">9100 5280 1635 0,'-55'-12'87'0,"30"14"-74"0,25-2-4 16,-37 10 1-16,37-10 0 0,-44 28-1 0,15-1-5 16,-2 6 7-16,-7 11-2 0,1 7 9 0,-4 11-5 15,2 5 9-15,2 7 9 0,4 7-20 16,-1 0 17-16,4 5-24 0,0-3-4 0,5 1 10 16,4-1-14-16,7-9 10 0,8-7-12 0,8-10 7 15,9-5-12-15,6-8 2 0,12-5-20 0,1-11-10 16,11 0-50-16,-11-26-53 0,30 21-74 0,-30-40-181 15,23-3-131-15,7 4 58 0,-23-33 470 16</inkml:trace>
  <inkml:trace contextRef="#ctx0" brushRef="#br0" timeOffset="30717.9563">8515 5881 1459 0,'-24'45'362'0,"24"-45"-329"0,-30 2-15 16,30-2-13-16,0 0-4 0,24-7-2 0,-24 7 1 15,57-14 4-15,-14 4-2 0,13-8 1 16,10-3-2-16,10-6 0 0,7-3-5 0,6 2-29 16,-6-3 2-16,7 11-79 0,-19-19-34 15,27 36-116-15,-40-27-161 0,13 14-89 0,3 16 136 16,-26-26 374-16</inkml:trace>
  <inkml:trace contextRef="#ctx0" brushRef="#br0" timeOffset="30931.7216">9295 5962 1335 0,'0'0'237'16,"0"0"-228"-16,0 0-11 0,0 0 8 0,0 0 10 15,35-23 9-15,-35 23 8 0,50-14-1 0,-18 3 0 16,7 1-7-16,0 3-9 0,5-2-8 0,-3 3-4 16,-2 1-4-16,-4 3 1 0,-5 1-12 15,-5 4-18-15,-25-3-31 0,41 14-53 16,-41-14-93-16,0 0-360 0,24 7 37 0,-24-7 267 15</inkml:trace>
  <inkml:trace contextRef="#ctx0" brushRef="#br0" timeOffset="31092.0265">9197 6358 1864 0,'0'0'16'0,"0"0"-19"15,0 0 0-15,30-4 3 0,-30 4 2 0,48-5-1 16,-14-5 1-16,8-3-2 0,12-3-17 0,2-12-39 15,19 19-98-15,-33-38-213 0,25 22-239 16,-3 2 29-16,-12-10 476 0</inkml:trace>
  <inkml:trace contextRef="#ctx0" brushRef="#br0" timeOffset="32748.612">10239 6168 1272 0,'0'0'328'16,"-45"21"-273"-16,45-21-16 0,0 0-16 0,0 0-9 15,0 0-3-15,0 0-2 0,0 0 4 0,0 0 0 16,41-37-1-16,-7 19-4 0,12-5-2 16,9-1-6-16,3-4 2 0,4 5-7 0,0 2-2 15,-2-4-12-15,4 9-11 0,-12-5-20 0,8 14-17 16,-18-13-24-16,13 24-47 0,-25-23-72 0,20 19-212 16,-8 3-57-16,-42-3 193 0</inkml:trace>
  <inkml:trace contextRef="#ctx0" brushRef="#br0" timeOffset="32997.984">11287 5638 1344 0,'-35'-27'130'16,"35"27"-92"-16,0 0-16 0,0 0-10 0,-32 27-4 15,32-27 4-15,-30 45 20 0,12-8-31 0,-7 2 31 16,4 9-33-16,-6-1 4 0,4 3 4 15,2-1-10-15,3-2 6 0,4-3-8 0,4-3-2 16,11 0-18-16,-1-10-12 0,18 4-29 0,-18-35-21 16,50 46-41-16,-50-46-49 0,76 13-92 0,-19-10-187 15,-10-28 74-15,33 24 382 0</inkml:trace>
  <inkml:trace contextRef="#ctx0" brushRef="#br0" timeOffset="33300.8596">11889 5604 1172 0,'-26'30'382'16,"-10"-26"-325"-16,10 10-14 0,-10 0-2 0,10 7 1 16,-6 2 11-16,5 9-37 0,-3 1 25 0,5 8-33 15,1-1 1-15,4 1 3 0,8-3-9 0,5 1 4 16,7-4-6-16,5 0 3 0,9-5-5 16,9-1 3-16,6-3-3 0,4-3 4 15,4-5-1-15,4-6 3 0,2-5-1 0,1-7 1 16,-5-7 4-16,-2-5 0 0,-3-4 3 0,-6-4-4 15,-28 20 0-15,44-47-6 0,-28 19 2 0,-3-4-5 16,-4-5 4-16,-4-2-5 0,-3-1 0 0,-6-1-9 16,-1 2-2-16,-8 1-15 0,-1 1-20 0,-5-2 13 15,5 9-52-15,-11-11 7 0,25 41-40 16,-34-54-38-16,34 54-50 0,0 0-133 0,-25-34-122 16,25 34 96-16,0 0 367 0</inkml:trace>
  <inkml:trace contextRef="#ctx0" brushRef="#br0" timeOffset="33621.5755">12538 5967 1861 0,'0'0'42'0,"0"0"-27"16,0 0-7-16,0 0 1 0,0 0 4 15,26 19 5-15,-26-19 1 0,43 0-1 0,-15 0-6 0,9-3-5 16,4-1-4-16,5 1-4 0,-2-2-9 16,2-3-17-16,2 7-21 0,-5-12-41 0,15 20-70 15,-28-37-149-15,23 25-305 0,-3-2 51 0,-13-12 355 16</inkml:trace>
  <inkml:trace contextRef="#ctx0" brushRef="#br0" timeOffset="35976.6525">13793 5479 572 0,'0'0'84'0,"0"0"-28"0,0 0 19 0,0 0 13 16,0 0 13-16,0 0-10 0,0 0-21 0,0 0-27 15,0 0-14-15,0 0-13 0,0 0-5 16,6 32-4-16,-6-32 3 0,-8 44-3 0,7-18 4 15,-5 1-8-15,3 1 3 0,-2 0 10 0,1-2-27 16,4 6-4-16,0-32-38 0,0 50-26 0,0-50-25 16,5 35-9-16,-5-35-17 0,0 0-17 0,18 28-5 15,-18-28-71-15,28 21-45 0,-28-21 268 0</inkml:trace>
  <inkml:trace contextRef="#ctx0" brushRef="#br0" timeOffset="36172.835">13839 5731 740 0,'0'0'188'0,"-19"-26"-74"0,19 26-17 15,-20-25-32-15,20 25 10 0,0 0-25 0,0 0 15 16,-30-34-2-16,30 34-4 0,0 0-8 0,0 0-12 16,0 0-11-16,0 0-14 0,0 0-10 0,0 0-5 15,0 0-4-15,0 0 0 0,0 0-7 16,0 0-8-16,36 9-17 0,-36-9-16 0,53 2-28 16,-53-2-38-16,71-4-60 0,-47-10-111 0,12 2-154 15,17 19 39-15,-26-30 405 0</inkml:trace>
  <inkml:trace contextRef="#ctx0" brushRef="#br0" timeOffset="36422.1925">14374 5565 1218 0,'0'0'97'0,"-30"-3"-44"0,30 3-10 16,0 0 3-16,-34 12-8 0,34-12-12 0,-17 30-9 15,17-30 0-15,-25 48-8 0,12-20 5 16,-2 2 16-16,2 2-36 0,-1 1 30 0,3-1-37 16,2-1 11-16,2 1 3 0,6-4-14 0,-3-3-6 15,11 1-24-15,-7-26-19 0,25 37-40 0,-25-37-41 16,41 27-88-16,-41-27-162 0,46-5-51 16,2 13 283-16</inkml:trace>
  <inkml:trace contextRef="#ctx0" brushRef="#br0" timeOffset="36742.8122">14734 5585 1148 0,'-27'-4'325'0,"-1"25"-282"16,-4 2-20-16,5 11 13 0,-3-3 26 0,12 10-27 16,-6-6 23-16,11 7-36 0,-4-8-1 0,11 3-4 15,5-2-16-15,6 2 4 16,11-5-4-16,3-4 3 0,6-7-2 0,5-1 2 15,6-6 2-15,4-4 3 0,5-6-1 0,4-6 3 16,-1-7 2-16,0-5-1 0,-2-4 4 0,-5-3-2 16,-4-9-3-16,-9 4-4 0,-7-4 2 0,-6-2-5 15,-10 1 4-15,-7-5-7 0,-5 5-12 0,-7-6 22 16,-7 5-33-16,-6-1 16 0,-5 3-24 16,-5-6-21-16,7 12-34 0,-18-12-36 0,48 36-69 15,-74-45-109-15,45 31-219 0,3 10 17 0,-13-12 389 16</inkml:trace>
  <inkml:trace contextRef="#ctx0" brushRef="#br0" timeOffset="37544.35">10380 6708 642 0,'-31'-7'84'0,"31"7"-83"0,-31-17-6 16,31 17-1-16,-24-13 2 0,24 13 3 0,0 0 2 15,0 0 1-15,-27-15 2 0,27 15 0 0,0 0 0 16,0 0 6-16,0 0 22 15,0 0 24-15,0 0 21 0,28-7 16 0,-28 7 1 16,36-2-3-16,-3 9-8 0,-8-14-15 0,18 12-15 16,-4-8-17-16,9 6-9 0,-1-5-8 0,7 4-5 15,0-2-4-15,7 4-1 0,6-4-1 0,4 1-3 16,1-1-1-16,6 0-1 0,2 0-1 0,1 0-2 16,3 4 1-16,2-8-1 0,3 4 0 0,1-1-1 15,8-5 3-15,3-1-1 0,5-2-19 16,4 1 24-16,3-5-12 0,8 1 24 0,-1-4 6 15,6 2-2-15,-2-4 3 0,7 4-4 0,-4-5 3 16,10 8-3-16,-10-4 0 0,6 2-5 16,-4 3-3-16,-3-1-5 0,2 4-2 0,-4-2-4 15,0 6 0-15,-2-1-2 0,-4 1 1 0,-4-1-1 16,-6 2 0-16,-4 1 1 0,-1-3 1 16,1 1-1-16,-6-1 1 0,3 1-1 0,-6-3 0 15,-2 1-1-15,-1-4 2 0,-7 0-3 0,-2 1 3 16,-2-3-1-16,-4 0 2 0,-1 3-1 0,-7-3 1 15,-4 2-2-15,-5-1 0 0,-8-1-2 0,-8-1 2 16,-7 5-2-16,-8 0-4 0,-29 7-13 0,32-6-8 16,-32 6-20-16,0 0-32 0,0 0-44 0,-27 4-91 15,-12-15-111-15,-3 13-164 0,8 19 59 16,-35-24 429-16</inkml:trace>
  <inkml:trace contextRef="#ctx0" brushRef="#br0" timeOffset="38256.8908">11964 7107 870 0,'3'-37'138'0,"-3"37"-19"0,0 0-3 16,0 0-7-16,0 0-11 16,0 0-20-16,-1-27-24 0,1 27-17 0,0 0-15 15,0 0-9-15,0 0-8 0,0 0-2 0,-27 18-4 16,27-18 3-16,-20 31-3 0,8-4 4 0,-2 8-5 15,-2 6 5-15,2 3-7 0,0 1 8 0,-1 3-10 16,1-1 8-16,4 3-16 0,1-10-8 0,11 4-10 16,-8-17-47-16,24 13-26 0,-18-40-79 0,39 39-81 15,-11-20-201-15,2-24 24 0,29 17 390 16</inkml:trace>
  <inkml:trace contextRef="#ctx0" brushRef="#br0" timeOffset="38613.1386">12623 7068 1146 0,'0'0'253'0,"-41"5"-224"0,41-5-4 15,-32 5 7-15,32-5 4 0,-32 18-1 0,32-18-1 16,-34 40-5-16,17-6 1 0,-6-1-8 0,3 10 4 16,-1 1-4-16,5 5 6 0,0-1-5 0,7 1 1 15,6-3-16-15,6-2-8 0,6-7 25 0,7 0-28 16,5-11 29-16,6-3-18 0,5-4-6 0,5-8 4 15,4-6 4-15,3-5 1 0,2-9 1 16,2-5 5-16,-4-9 3 0,-1-3-2 16,-6-7-11-16,0-4 15 0,-5-8-28 0,-6 3 19 15,-3-5-10-15,-5-3-4 0,-9 5 6 0,-5-1-7 16,-8 7 5-16,-8-1-9 0,-6 4-1 0,-7-1-13 16,-3 7-7-16,-9-3-12 0,1 8-7 0,-5-1-21 15,11 17-13-15,-14-12-20 0,44 21-40 0,-67 0-67 16,67 0-177-16,-32 33-115 0,3-27 124 15,24 27 375-15</inkml:trace>
  <inkml:trace contextRef="#ctx0" brushRef="#br0" timeOffset="39396.8876">8930 8290 1038 0,'0'0'270'0,"0"-30"-236"0,0 30-23 15,0 0 5-15,-11-26 13 0,11 26 2 16,0 0 0-16,0 0-14 0,-33 10-14 0,33-10 0 16,-38 35-4-16,15-6 15 0,-5 1 7 0,3 12 13 15,-10 7 19-15,8 11-28 0,-8-2 22 0,8 14-27 16,-1-6 1-16,5 4 8 0,-2-5-17 15,9 2 4-15,4-7-12 0,5-4 2 0,7-8-8 16,7-9 5-16,5-4-8 0,6-10 3 0,10 1-17 16,-1-14-16-16,17 2-36 0,-10-24-37 0,28 19-85 15,-27-39-150-15,15 5-173 0,6 6 24 0,-22-29 492 16</inkml:trace>
  <inkml:trace contextRef="#ctx0" brushRef="#br0" timeOffset="39592.8117">8606 8635 1572 0,'0'0'124'0,"-34"11"-71"16,34-11-19-16,0 0-23 0,0 0-8 0,0 0-2 15,30 3-2-15,-1-8 2 0,10-4-1 0,10-3 1 16,10-6-2-16,11-3-6 0,5-3-19 16,8 4-39-16,-9-15-53 0,22 31-151 0,-32-22-235 15,12 3-26-15,4 18 252 0</inkml:trace>
  <inkml:trace contextRef="#ctx0" brushRef="#br0" timeOffset="39770.9325">9610 8540 1395 0,'-48'-7'147'0,"48"7"-107"16,-25-3-8-16,25 3-5 0,0 0-9 0,0 0-12 15,0 0-5-15,18-27 18 0,-18 27-35 0,37-35 28 16,-7 17-51-16,-3-3-13 0,10 18-39 0,-16-24-60 15,24 38-64-15,-45-11-111 0,33-27-127 0,-1 40 100 16,-32-13 353-16</inkml:trace>
  <inkml:trace contextRef="#ctx0" brushRef="#br0" timeOffset="39949.0749">9490 8847 1221 0,'-38'-7'409'0,"38"7"-331"0,-46 28-34 0,46-28-15 16,0 0-12-16,0 0-11 0,0 0-6 0,0 0 0 15,0 0-1-15,0 0 1 0,52-2 0 16,-20-14-7-16,14 0-7 0,1-8-21 0,14 8-43 16,-14-25-75-16,38 32-154 0,-21-21-247 0,5 1 23 15,13 14 408-15</inkml:trace>
  <inkml:trace contextRef="#ctx0" brushRef="#br0" timeOffset="40519.3267">10676 8105 1300 0,'-44'30'252'0,"44"-30"-208"0,-25 7-19 16,25-7-10-16,0 0-6 0,0 0 3 0,25 0 8 15,-25 0 6-15,46-10 0 0,-12 1-5 0,6-2-7 16,6-5-1-16,8 6-4 0,-1-4 2 0,2 3-6 15,-4 1-1-15,-5 4-1 0,-5 3-2 0,-9 4 1 16,-8 5-1-16,-24-6 2 0,32 16 0 0,-32-16 3 16,7 31 0-16,-7-31 2 0,-14 50-4 0,-4-19 2 15,-8 6-7-15,-6 2 9 16,-9 2-2-16,-1 3 11 0,-6-2-2 0,0 5-5 16,-1-3 22-16,2 6-24 0,5-8 21 0,7-3-13 15,6-9-8-15,12-4-1 0,17-26-8 0,-15 37 1 16,15-37-3-16,15 27 1 0,-15-27-1 0,37 12 1 15,-5-10 3-15,5-6-5 0,12-5-8 0,8-8-17 16,10-1-21-16,2-14-36 0,22 18-79 16,-33-33-203-16,24 20-241 0,-8 3 58 0,-16-17 432 15</inkml:trace>
  <inkml:trace contextRef="#ctx0" brushRef="#br0" timeOffset="41072.136">12298 8244 926 0,'-31'-17'200'0,"31"17"-80"0,-48-7-16 16,48 7-14-16,-55 5-20 0,55-5-10 0,-59 16-8 16,31 1-5-16,-6-4-7 0,6 6-7 15,-4 0-11-15,6 6 0 0,-3-2-9 0,6 2 1 16,23-25-5-16,-30 38-3 0,30-38-5 0,-5 30 1 15,5-30-4-15,0 0-13 0,28 34 30 0,-28-34-31 16,46 19 33-16,-17-17-16 0,6-2 1 0,2-2-1 16,4 0 0-16,3 2-1 0,-3 0 1 0,-4 4 0 15,-3 3 1-15,-8 2 0 0,-26-9 0 0,32 19 4 16,-32-19 0-16,11 28 6 0,-11-28-4 16,-9 41 2-16,9-41-8 0,-28 46 1 15,5-20-4-15,-6-1 3 0,1-1-3 0,-2-3 4 16,3-1-5-16,3-8-1 0,24-12-10 0,-31 16-10 15,31-16-32-15,0 0-48 0,0 0-64 0,0 0-104 16,22-32-291-16,2 22 55 0,-4-25 321 0</inkml:trace>
  <inkml:trace contextRef="#ctx0" brushRef="#br0" timeOffset="41467.7167">12578 8514 1240 0,'-39'17'301'0,"39"-17"-274"0,0 0-22 16,-26 32 4-16,26-32 3 16,0 0 7-16,0 0 7 0,26 9 8 0,-26-9 3 15,43-12-4-15,-13-4-7 0,9 2-6 0,5-11-19 16,4 0 28-16,-5-1-34 0,6-1 26 0,-8 5-14 16,-2-1-3-16,-7 1 3 0,-6 5 0 0,-26 17 7 15,34-27 2-15,-34 27 10 0,0 0-1 0,0 0 0 16,-11-28-8-16,11 28-6 0,-32-9-6 0,8 9-2 15,-5 4 1-15,-6 3 0 0,-4 4 4 16,-4 1 0-16,4 7 1 0,-3 4-3 0,3 2 0 16,-2 3-6-16,2 6-1 0,4-1 2 0,5 4-1 15,7-5 0-15,7-1 0 0,7-2 0 0,5-1 0 16,8 0 0-16,3-3 0 0,11-1-12 0,-18-24-6 16,56 39-8-16,-18-30-5 0,13-2-8 0,4-7-8 15,12 3-21-15,0-19-37 0,20 18-54 16,-27-35-96-16,32 12-244 0,-15 5-8 0,-17-19 227 15</inkml:trace>
  <inkml:trace contextRef="#ctx0" brushRef="#br0" timeOffset="41734.8875">13618 8223 1315 0,'0'0'186'0,"-43"9"-100"16,43-9-5-16,-28 5-7 0,28-5-17 0,-28 16-15 15,28-16-3-15,-46 23-2 0,21-7-1 0,-3 1-8 16,1 5-5-16,0 0-7 0,1 7-2 0,-1-1-6 16,4 5-10-16,6-1 9 0,4 1-7 0,6-4 0 15,4-1 0-15,8-2 0 0,-5-26 0 0,25 41 0 16,-1-25 0-16,8-4-13 0,5-7-16 16,11 0-12-16,2-13-18 0,15 2-32 15,-10-24-56-15,29 27-117 0,-35-27-226 0,15 2-74 0,3 3 216 16</inkml:trace>
  <inkml:trace contextRef="#ctx0" brushRef="#br0" timeOffset="42536.5243">14153 8220 1111 0,'0'0'143'0,"0"0"-83"0,0 0 5 15,-32 8 9-15,32-8-12 0,0 0-10 0,0 0 0 16,0 0-2-16,0 0-6 0,0 0 0 0,0 0-9 15,0 0-6-15,0 0-2 0,0 0-5 0,-28 13 2 16,28-13 3-16,-34 24-1 16,9-6-3-16,25-18-3 0,-49 48-4 0,22-19-2 15,2 3-5-15,2 3-10 0,0 2 19 0,4 0-21 16,6-3 7-16,3-2-4 0,8-4 0 0,4-4 0 16,-2-24 0-16,12 41 0 0,-12-41 0 0,27 23 0 15,-27-23 0-15,47 12 0 0,-17-15 0 0,6-4 0 16,1-9-2-16,4-9-10 0,3-7-1 0,-1-1-8 15,3-9-13-15,-4-2 24 0,1 0-22 16,-6 1 30-16,-5 3-5 0,-4-2 0 0,-5 3 11 16,-5 2-7-16,-9 3 7 0,-6 3-5 0,-3 31 5 15,-10-44-2-15,10 44 5 0,-25-29 2 16,25 29 2-16,-39-10 2 0,39 10-2 0,-46 3-1 16,21 6-1-16,25-9 0 0,-44 21-2 0,44-21 1 15,-32 25-5-15,32-25-1 0,-14 25-3 16,14-25 1-16,0 0 0 0,12 31-1 0,-12-31-1 15,37 13 3-15,-10-8-4 0,3-5 5 0,4-2-2 16,1 0 0-16,0 1 3 0,1-1-3 0,-4 0 4 16,-2 4 3-16,-4 1 2 0,-26-3 1 0,41 13-8 15,-41-13-2-15,0 0 0 0,28 30 0 0,-28-30 0 16,8 24 0-16,-8-24 0 0,-6 25 0 0,6-25 0 16,-10 32 0-16,10-32 0 0,-22 33 0 15,22-33 0-15,-24 44 0 0,24-44 0 16,-32 46 0-16,18-20 0 0,14-26 0 0,-24 43 0 15,24-43 0-15,-17 37 0 0,17-37 0 0,-4 24 0 16,4-24 0-16,0 0 0 0,0 0 0 0,30 14 0 16,-30-14 0-16,39-17 0 0,-10-1 0 0,3-10 0 15,1 0 0-15,-1-6 0 0,2-1 0 0,-2 5 0 16,-6-7 0-16,-1 7 0 0,-6 0 0 16,-4 2 0-16,1 2 0 0,-16 26 0 0,17-44 0 15,-17 44 0-15,7-25 0 0,-7 25 0 0,0 0 0 16,0 0 0-16,0 0 0 0,0 0 0 0,-16 25 0 15,16-25 0-15,-24 53 0 0,11-24 0 0,-1 3 0 16,7 2 0-16,0-8 0 0,10 6 0 0,4-8-43 16,9 8-7-16,-16-32-42 15,52 51-23-15,-52-51-46 0,76 30-118 0,-48-19-248 16,20-15-13-16,12 11 301 0</inkml:trace>
  <inkml:trace contextRef="#ctx0" brushRef="#br0" timeOffset="42910.5081">15603 8158 1675 0,'0'0'114'0,"-40"-25"-63"16,15 16-13-16,-4 1-9 0,1 6-11 0,-6 4-3 15,-1 5 3-15,-2 5 3 0,0 7 1 16,-1 3-3-16,1 6-1 0,0 2-9 0,5 8-9 16,0-1 0-16,6 6 0 0,4-6 0 0,7-2 0 15,11-9 0-15,4-26 0 0,11 41 0 0,-11-41 0 16,40 23 0-16,-10-20 0 0,9-12 0 0,0-3 0 15,6-13 0-15,-1-6 0 0,2-4 0 16,4-10 0-16,-3-2 0 0,1-2 0 0,-7 1 0 16,-4-3 0-16,-5 7 0 0,-5-4 0 0,-6-1 0 15,-5 2 0-15,-4 4 0 0,-5 8 0 0,-1 9 0 16,-6 26 0-16,0 0 0 0,0 0 0 0,-29-11 0 16,29 11 0-16,-51 49 0 0,17-5 0 0,-1 7 0 15,-2 6 0-15,5 1 0 16,2-7 0-16,7 5 0 0,-2-8-16 0,12 7-68 15,-4-20-29-15,20 25-75 0,-29-41-169 0,22 20-238 16,-1-2 44-16,5-37 409 0</inkml:trace>
  <inkml:trace contextRef="#ctx0" brushRef="#br0" timeOffset="43498.3858">10761 7339 1683 0,'0'0'83'0,"0"0"-46"15,20 32 0-15,-20-32-1 0,53 7-9 16,-14-7-11-16,9-4-10 0,6-3-5 0,5-3-3 15,8-4-16-15,-1-2-17 0,8 7-42 16,-15-19-65-16,26 33-137 0,-34-23-320 0,9 4 50 16,4 11 325-16</inkml:trace>
  <inkml:trace contextRef="#ctx0" brushRef="#br0" timeOffset="45682.9615">10256 8161 1229 0,'0'-26'136'0,"0"26"-69"15,0 0-20-15,0 0-4 0,0 0 0 0,0 0-2 16,0 0-6-16,0 0-3 0,0 0-8 0,9 25-5 15,-9-25-11-15,-7 53-2 0,0-22-9 0,-2 10 6 16,-1-2-7-16,1-3 7 16,0 0-9-16,2-6-3 0,3 5-8 0,4-35-51 15,4 54 5-15,-4-54-57 0,16 41-29 0,-16-41-47 16,0 0-163-16,41 21-86 0,-41-21 149 0</inkml:trace>
  <inkml:trace contextRef="#ctx0" brushRef="#br0" timeOffset="45843.2735">10216 8412 1183 0,'-27'-20'206'16,"27"20"-121"-16,-48 4 1 0,48-4-7 0,0 0-14 16,0 0-19-16,0 0-23 0,0 0-9 0,0 0-2 15,0 0-1-15,27-14 1 0,3 3-9 0,9-1 0 16,11-6-7-16,4 1-21 0,0-6-47 0,16 19-111 16,-31-8-398-16,23-8 7 0,-3 6 186 15</inkml:trace>
  <inkml:trace contextRef="#ctx0" brushRef="#br0" timeOffset="46967.8161">16154 8112 1297 0,'-32'-2'73'0,"32"2"-21"0,-51 14-1 0,51-14 5 15,-53 23 1-15,28-5-3 0,-11-6-8 0,5 9-4 16,-7-3-13-16,7 7-5 0,0-6-9 0,5 2-2 16,26-21-7-16,-34 28-1 0,34-28-6 0,0 0 0 15,6 30-3-15,-6-30 6 0,40 11-2 16,-8-11 1-16,4-7 3 0,6-4-5 0,4-1 2 16,0 1-1-16,2 6 0 0,-2 0-1 0,-3 3 3 15,-8 2-2-15,-3 5-1 0,-32-5 3 0,33 18 0 16,-33-18 5-16,9 35 1 0,-14-8 3 0,-7 4-5 15,-6 8-13-15,-12 2 25 0,-2 3-27 0,-7 3 24 16,-2-3-7-16,-1-2-5 0,3-5 4 16,3-7-5-16,6-7 1 0,5-3-11 15,25-20-8-15,0 0-26 0,-26 10-42 0,26-10-76 16,0 0-164-16,44-40-258 0,-8 15 52 0,-6-21 380 16</inkml:trace>
  <inkml:trace contextRef="#ctx0" brushRef="#br0" timeOffset="47110.2967">16567 8475 1735 0,'0'0'97'0,"-27"14"-73"0,-1-14-27 15,28 0-20-15,-48-14-29 0,48 14-118 16,-57-11-238-16,57 11-176 0,-49-7 21 0,8-19 511 16</inkml:trace>
  <inkml:trace contextRef="#ctx0" brushRef="#br1" timeOffset="51956.3264">978 9875 793 0,'-14'-28'71'0,"14"28"-28"16,0 0-9-16,0 0 11 0,0 0 18 0,0 0 8 16,0 0-4-16,0 0-9 0,0 0-12 0,0 0-3 15,0 0-7-15,24 5-1 0,-24-5-2 0,9 48-2 16,-5-17-13-16,-1 10-2 0,-3 8-14 0,0 4 5 15,-3 5-11-15,-1 2 9 16,-3 0 10-16,0-2-29 0,-2-3 27 0,-1-4-41 16,4 7 7-16,-4-10-5 0,10 1-26 0,-11-17-12 15,20 12-75-15,-9-44-47 0,9 42-36 0,-9-42-72 16,0 0-82-16,35 16 258 0,-38-43 118 0</inkml:trace>
  <inkml:trace contextRef="#ctx0" brushRef="#br1" timeOffset="52152.3325">1061 10338 730 0,'0'0'195'16,"-30"-23"-63"-16,30 23-9 0,-27-10-11 0,27 10-10 16,0 0-23-16,-24-5-28 0,24 5-21 15,0 0-20-15,0 0-10 0,0 0-3 0,0 0 0 16,30 8 1-16,-30-8 3 0,46-3-21 0,-16-6 18 16,9-3-28-16,0-13 0 0,12 6-24 0,-8-22-43 15,22 20-43-15,-20-26-62 0,20 17-65 16,-8 1-175-16,-13-22 170 0,20 30 272 0</inkml:trace>
  <inkml:trace contextRef="#ctx0" brushRef="#br1" timeOffset="52348.1736">1727 9585 982 0,'-44'37'157'0,"7"-27"-77"0,14 18-12 16,-11-7-9-16,16 15-6 0,-8-1-23 15,6 11-8-15,1 1-20 0,1 4 5 0,4 0-11 16,3 0 8-16,2-1-9 0,6 1 8 0,3-2-9 15,2-5 3-15,6 2 0 0,1-9-23 0,9 3-11 16,-6-15-52-16,17 16 11 0,-29-41-45 0,58 49-78 16,-58-49-3-16,60 26-115 0,-12-3-47 0,-48-23 364 15</inkml:trace>
  <inkml:trace contextRef="#ctx0" brushRef="#br1" timeOffset="53042.8681">2009 10109 1160 0,'-32'7'108'16,"0"-7"-52"-16,32 0-7 0,-48 18-8 16,48-18-3-16,-42 25-5 0,42-25-5 15,-43 30-8-15,43-30 1 0,-35 42-8 0,24-17 1 16,11-25 10-16,-18 44-34 0,18-44 31 0,-3 44-32 16,3-44 13-16,10 45 4 0,-10-45-3 0,27 37 2 15,-27-37-4-15,42 29 1 0,-15-22-3 0,1 0 0 16,2-6-1-16,1-1 0 0,0-3 0 0,0-4 1 15,-5-4 0-15,1-1-1 16,-27 12 0-16,42-37-5 0,-42 37 0 0,32-49 12 0,-20 24-33 16,-1-1 36-16,-4 1-29 0,-3-1 18 0,-4 1 6 15,-2 0-5-15,2 25 6 0,-7-44-4 16,7 44 3-16,-11-35-3 0,11 35 6 0,0 0 1 16,-10-30 3-16,10 30-1 0,0 0-2 0,0 0-5 15,0 0-2-15,0 0 1 0,0 0 3 0,0 0 5 16,31 9 1-16,-31-9-1 0,32 12-4 15,-32-12-1-15,39 9-2 0,-39-9 1 0,45 12-2 16,-21-6 6-16,-24-6 0 0,46 8 1 0,-46-8-1 16,43 9-5-16,-43-9-1 0,34 14 1 0,-34-14-1 15,24 20 1-15,-24-20 0 0,15 30 3 0,-15-30-3 16,1 40 4-16,-4-13 13 0,-6 1-29 0,-3-2 30 16,-3 9-27-16,-4-5 13 0,1 5 7 15,-1-5-3-15,-1-1 4 0,20-29-2 16,-30 45 2-16,30-45-3 0,0 0-2 0,0 0-5 15,0 0-4-15,0 0-1 0,0 0-1 0,0 0 5 16,0 0 5-16,16-30 8 0,7-1-3 0,4-12 2 16,5-4-10-16,1-6-12 0,3 4 24 0,-5-1-20 15,0 5 24-15,-7 1-7 0,-2 7-5 0,-6 3 2 16,-6 8-4-16,-10 26-1 0,11-35-2 16,-11 35 0-16,0 0 0 0,0 0-1 0,0 0 1 15,0 0-5-15,0 0-5 0,0 0-12 0,0 0-16 16,0 0-19-16,0 0-16 0,0 0-29 15,0 0-17-15,3 38-34 0,-3-38-4 0,36 18-37 16,-36-18-76-16,33-16-169 0,13 20 51 0,-24-29 384 16</inkml:trace>
  <inkml:trace contextRef="#ctx0" brushRef="#br1" timeOffset="53256.6971">3202 9947 923 0,'0'0'227'0,"0"0"-70"15,0 0-56-15,0 0-35 0,0 0-17 0,0 0-2 16,0 0-3-16,-28 32-1 0,28-32-9 0,-23 41-8 15,11-13-8-15,3 3 1 0,-2 1-3 0,2 0 5 16,-1 0-11-16,3-1-2 0,-1 3-8 16,3-6-10-16,0 2 25 0,5-30-29 0,-4 37 29 15,4-37-16-15,6 30-8 0,-6-30-11 16,0 0-30-16,0 0-36 0,33 31-59 0,-33-55-102 16,27 3-326-16,-1 1 45 0,-4-24 373 0</inkml:trace>
  <inkml:trace contextRef="#ctx0" brushRef="#br1" timeOffset="53399.1061">3240 9646 1591 0,'-41'4'50'0,"41"-4"-42"0,0 0-23 16,0 0-24-16,0 0-41 0,0 0-44 0,0 0-36 16,0 0-45-16,21-27-163 0,9 27-66 15,-14-26 211-15</inkml:trace>
  <inkml:trace contextRef="#ctx0" brushRef="#br1" timeOffset="53826.5854">3751 9741 1558 0,'0'0'75'0,"0"0"-24"0,0 0-17 0,0 0-13 16,0 0-6-16,0 0 7 0,0 0 2 0,0 0 1 15,0 0-1-15,0 0-7 0,43-28-5 16,-43 28-5-16,48-10 0 0,-48 10-3 0,46-6-2 16,-46 6 0-16,39 0-3 0,-39 0 3 0,30 4-1 15,-30-4 0-15,0 0 0 0,32 16-1 0,-32-16 0 16,0 0 2-16,0 0 0 0,17 28 2 16,-17-28 0-16,-5 30 1 0,5-30-3 0,-23 42 1 15,4-12-3-15,-8 2 2 0,-5 5-3 0,-3 1 4 16,-6 5-2-16,0 1 8 0,0 0-2 0,4 2 7 15,4-4-6-15,4-3 3 0,8-4-8 0,5-11-10 16,16-24 6-16,-11 39-12 0,11-39 22 0,0 0-13 16,32 27 12-16,-5-29-12 0,14-2-18 0,6-10 20 15,15-2-36-15,6-10 7 16,11 0-35-16,-8-20-43 0,18 21-44 0,-27-30-61 16,32 40-113-16,-20-14-209 0,-14-6 71 0,11 30 458 15</inkml:trace>
  <inkml:trace contextRef="#ctx0" brushRef="#br1" timeOffset="53969.1004">4407 10176 1630 0,'0'0'134'0,"0"0"-87"16,-41 27-14-16,41-27-12 0,0 0-9 0,0 0-5 15,-27-7-6-15,27 7-6 0,0 0-9 0,0 0-14 16,4-28-14-16,-4 28-30 0,0 0-42 0,30-11-113 16,-30 11-345-16,0 0 27 0,0 0 280 15</inkml:trace>
  <inkml:trace contextRef="#ctx0" brushRef="#br1" timeOffset="55590.0244">2582 11242 565 0,'0'0'147'0,"-39"3"-5"0,39-3-3 0,-26 0-11 15,26 0-10-15,-34 0-21 0,34 0-27 0,-42 7 6 16,42-7-28-16,-50 16 6 0,50-16-4 0,-51 23-10 15,51-23-3-15,-50 30-9 0,25-9 0 16,25-21-11-16,-44 39 3 0,44-39-9 16,-32 44-1-16,32-44-5 0,-17 42 0 0,17-42-5 15,0 34 2-15,0-34-4 0,21 26 2 0,-21-26-3 16,48 18 3-16,-16-20 0 0,6-7 0 0,9-8 2 16,2-8-2-16,4-9 4 0,4-4-4 0,1-8 6 15,4-7-6-15,-3 2-14 0,-3-5 24 0,-6-1-22 16,-4 1 23-16,-9 3-2 0,-3 6-4 0,-9 3 10 15,-8 7-5-15,-6 5 9 0,-6 5-4 16,-5 3 1-16,0 24-2 0,-14-35-2 0,14 35-2 16,0 0-1-16,-32-27-1 0,32 27-2 0,-28 7-2 15,28-7-4-15,-32 27 1 0,16-1-4 16,-2 9 5-16,4 9-5 0,-2 7 5 0,6 2-5 16,3 5 5-16,5-3-9 0,5-6-9 0,6-1 11 15,4-6-33-15,8-3 12 0,2-6-25 0,12 4-23 16,-6-19-23-16,20 17-50 0,-22-33-68 15,33 21-185-15,-14-11-110 0,-10-12 108 0,15 19 402 16</inkml:trace>
  <inkml:trace contextRef="#ctx0" brushRef="#br1" timeOffset="56231.8045">3495 11185 1387 0,'0'0'55'15,"0"0"-37"-15,0 0-1 0,0 0 5 16,37-21 5-16,-11 11-3 0,3-6-9 0,1 0-11 16,3-2-1-16,1 6-5 0,0 0 3 0,-2-1-3 15,-1 6-5-15,-2 0-13 0,-1 6-22 0,-28 1-35 16,48 3-63-16,-48-3-99 0,0 0-249 0,25 11 6 16,-25-11 409-16</inkml:trace>
  <inkml:trace contextRef="#ctx0" brushRef="#br1" timeOffset="56409.9478">3571 11383 1242 0,'-9'24'329'16,"9"-24"-287"-16,0 0-27 0,0 0-10 0,0 0-3 15,0 0 5-15,0 0 8 0,32-7 2 0,-7 4-3 16,6-9-4-16,7-3-7 0,6 0-2 0,2-5-9 16,7 3-28-16,-10-8-60 0,22 28-163 15,-12-20-294-15,-5 1-10 0,0 12 377 0</inkml:trace>
  <inkml:trace contextRef="#ctx0" brushRef="#br1" timeOffset="57140.5485">4472 11166 849 0,'0'0'147'0,"0"0"-85"0,0 0-30 0,0 0-5 15,0 0 1-15,4-25 6 0,-4 25 7 0,0 0-1 16,0 0-4-16,0 0-6 0,0 0-6 0,0 0-3 16,0 0 2-16,0 0 2 0,-4-24-1 0,4 24-6 15,0 0-3-15,0 0-5 0,0 0-2 16,0 0-3-16,0 0-2 0,0 0-1 0,0 0-3 15,0 0 1-15,0 0-2 0,0 0-1 0,0 0-12 16,0 0-14-16,0 0-10 0,0 0-3 0,0 0 7 16,0 0 7-16,0 0 10 0,0 0 2 15,0 0 6-15,0 0 5 0,29 10 3 0,-29-10 2 16,0 0 1-16,0 0-1 0,0 0 2 0,0 0-1 16,0 0-2-16,0 0-8 0,0 0-20 15,0 0-27-15,0 0-27 0,-11-26-32 0,11 26-8 16,0 0-38-16,0 0-30 0,0 0-80 0,0 0 48 15,0 0 223-15</inkml:trace>
  <inkml:trace contextRef="#ctx0" brushRef="#br1" timeOffset="57906.3788">4439 11189 600 0,'0'0'156'0,"0"0"-70"0,0 0-1 16,0 0-9-16,0 0 31 0,0 0-36 0,24-32 6 15,-24 32-14-15,34-37-14 0,-18 11-7 0,10 5-8 16,-3-7 2-16,8 1-8 0,-7-3 4 0,6 6-6 15,-5-6 0-15,2 7-8 0,-2 2-3 16,-25 21-9-16,42-36-2 0,-42 36-3 0,28-21 0 16,-28 21-1-16,0 0 1 0,0 0 2 0,0 0 5 15,0 0 1-15,0 0 0 0,0 0-1 16,0 0-4-16,0 0 0 0,0 0-2 0,0 28 1 16,0-28-3-16,-14 43 3 0,5-15-4 0,-1 5 6 15,1 6-3-15,2 5 9 0,-2 2-4 16,2 3 9-16,2-3 14 0,5 0-30 0,1-6 27 15,7-3-31-15,2-5 7 0,6-4 4 0,-16-28-4 16,44 37 4-16,-15-26 0 0,1-4 4 0,0-7 2 16,4-6 2-16,-3-6 2 0,5-4-2 0,-2-7 2 15,-1-1 0-15,1-8-1 0,-2-3-4 0,-2-4-17 16,-2-3 17-16,-1-7-23 0,-6-3 20 0,-3 1-5 16,-4-1-4-16,-5 4 4 15,-4 2-5-15,-3 4 4 0,-4 3-5 0,-2 2 5 16,-1 4-5-16,0 3 3 0,0 3-3 0,5 27 0 15,-9-38-6-15,9 38-5 0,0 0-8 0,0 0-12 16,0 0-12-16,0 0-23 0,0 0-24 0,10 26-34 16,-10-26-53-16,30 39-94 0,-17-15-248 0,-13-24 36 15,56 43 393-15</inkml:trace>
  <inkml:trace contextRef="#ctx0" brushRef="#br1" timeOffset="58494.2025">5728 11302 1953 0,'-37'9'39'0,"12"-11"-27"0,25 2-8 15,0 0-7-15,-27-13 0 0,27 13-3 0,0 0 0 16,-9-26-2-16,9 26-12 0,0 0-19 0,0 0-16 16,-1-33-17-16,1 33-41 0,19-25-50 0,20 35-187 15,-39-10-226-15,46-19 53 0,-10 23 453 0</inkml:trace>
  <inkml:trace contextRef="#ctx0" brushRef="#br1" timeOffset="59206.6732">6528 10305 1404 0,'0'0'22'0,"0"0"-13"0,-35 3 8 15,35-3-10-15,0 0 22 0,-37 46-5 0,12-16 14 16,4 12 10-16,-13 8-8 0,6 8 3 0,-6 3-14 16,2 6 6-16,-3-3-14 0,5 8 11 0,-2 0-15 15,5 0 6-15,2-1-11 0,6-4 7 16,5-6-12-16,3-6-7 0,6-6 21 0,5-6-27 15,3-6 22-15,6-4-15 0,5-6-5 16,-14-27 4-16,41 40-11 0,-16-29 1 0,7-3-6 16,1-9-13-16,6-5-12 0,-7-17-45 0,18 13-67 15,-32-39-121-15,17 12-313 0,-3 3 44 0,-18-15 390 16</inkml:trace>
  <inkml:trace contextRef="#ctx0" brushRef="#br1" timeOffset="59402.7116">6061 10890 1688 0,'0'0'164'0,"0"0"-131"0,0 0-22 16,0 0-12-16,0 0-2 0,0 0 4 0,0 0 4 15,48-6 5-15,-18-4-2 0,7-4 2 16,11-4-6-16,3-1 0 0,8-6-8 16,1 9-15-16,-4-7-23 0,10 11-40 0,-15-16-61 15,25 28-111-15,-35-9-277 0,14 0-29 0,0 14 262 16</inkml:trace>
  <inkml:trace contextRef="#ctx0" brushRef="#br1" timeOffset="59527.2928">6858 11094 1555 0,'-30'-4'-12'16,"30"4"-92"-16,-27-21-94 0,27 21-257 0,7-28-69 15,-23 0 263-15</inkml:trace>
  <inkml:trace contextRef="#ctx0" brushRef="#br1" timeOffset="60435.7252">2809 12517 698 0,'0'0'134'0,"0"0"-16"0,-25-21 2 16,25 21-4-16,0 0-14 0,0 0-15 0,-30-12-13 16,30 12-11-16,0 0-7 0,-32-6-6 15,32 6-8-15,-28-7-7 0,28 7-8 0,-30-3-6 16,30 3-4-16,-30 1-3 0,30-1-1 0,-34 9-3 15,34-9-2-15,-35 21-1 0,35-21-4 0,-37 34 5 16,21-6-5-16,-2 5 6 0,2 4-2 0,2 6 5 16,1 3-5-16,3-6 4 0,1 6-5 15,5-9 3-15,4-4-5 0,6-8-1 0,-6-25-5 16,28 28 2-16,-28-28-2 0,51 2 4 0,-17-13 4 16,7-8 0-16,1-11 8 0,4-9-5 0,0-10 4 15,2-6-8-15,-2-12 4 0,4-3-7 0,-4-2 8 16,0-2-8-16,-2 3 9 0,-3 6-9 15,-2 0-4-15,-9 5 19 0,-5 5-18 0,-6 8 19 16,-6 10-10-16,-3 3-6 0,-3 6 4 16,-7 28-3-16,4-33 3 0,-4 33 0 0,0 0-3 15,0 0-3-15,0 0 0 0,0 0 0 0,-23 35 0 16,9-3 0-16,-4 19 0 0,-1 10 0 0,1 5 0 16,2 2 0-16,5-4 0 0,4-6 0 0,9-2-15 15,3-8-11-15,13-4-16 0,1-5-6 0,15-2-18 16,-2-15-24-16,21 8-37 0,-14-33-58 15,35 26-106-15,-20-20-243 0,4-10 46 0,9 11 354 16</inkml:trace>
  <inkml:trace contextRef="#ctx0" brushRef="#br1" timeOffset="60667.276">3643 12542 1651 0,'0'0'46'0,"0"0"-34"0,0 0-10 16,0 0-7-16,0 0 1 0,0 0 3 0,0 0 6 16,25-27 2-16,0 15-2 0,1-4 0 0,8-2-7 15,3-1-3-15,0 3-14 0,6 4-14 0,-9-2-19 16,6 12-22-16,-40 2-27 0,61-5-48 0,-61 5-81 16,31-13-269-16,-31 13 45 15,0 0 350-15</inkml:trace>
  <inkml:trace contextRef="#ctx0" brushRef="#br1" timeOffset="60845.3986">3707 12756 1659 0,'-32'8'47'16,"32"-8"-44"-16,0 0-10 0,0 0-1 0,0 0 6 16,41-32 2-16,-41 32 2 0,50-27-4 0,-17 10 2 15,6-6-25-15,12 9-37 0,-10-25-69 0,30 36-164 16,-12-22-250-16,-8-5 31 0,9 25 395 0</inkml:trace>
  <inkml:trace contextRef="#ctx0" brushRef="#br1" timeOffset="62115.7052">4791 12205 1258 0,'0'0'75'0,"0"0"-25"16,0 0-23-16,0 0-17 0,0 0-3 0,0 0 9 16,0 0 5-16,19-26 9 0,-19 26 14 0,46-25-44 15,-15 6 27-15,4-4-43 0,4-2 16 0,5-1 3 16,2 3-6-16,2 2 5 0,-2 0-5 0,0 3 4 16,-5 2-3-16,1 4 4 0,-4 1-3 0,-5 6 3 15,-6 1-3-15,-27 4 1 0,28 4 2 16,-28-4 2-16,0 0 4 0,0 0-1 15,-3 42 0-15,3-42-5 0,-38 50 2 0,8-19-7 16,-3 6 8-16,-6 0 17 0,0 4-25 0,-2-4 37 16,7-4-28-16,1-5 9 0,6-3 0 0,27-25-8 15,-33 34-2-15,33-34-8 0,0 0-4 0,0 0 0 16,0 0-1-16,26 12 4 0,1-19 3 0,6-6 1 16,6-2-2-16,9-1 3 0,5-2-3 0,2 1 2 15,2 1-1-15,-6 3 1 0,-3 6-2 16,-7 6 6-16,-8 2 0 0,-33-1 5 0,39 14 10 15,-39-14 3-15,13 32 6 0,-13-32-8 0,-14 55-1 16,-4-20-13-16,-9 4 2 0,-6 5-7 16,-8 2 5-16,-5 3-6 0,-4 2 9 0,4-5-6 15,4-2 5-15,5-11-7 0,6-6 3 0,31-27-8 16,-35 26-10-16,35-26-27 0,0 0-15 16,0 0-18-16,25-14-12 0,14 5-14 0,-13-35-48 15,36 21-67-15,-16-31-138 0,13-8-106 0,20 21 189 16,-20-34 270-16</inkml:trace>
  <inkml:trace contextRef="#ctx0" brushRef="#br1" timeOffset="62436.421">6133 11992 1158 0,'-26'28'162'15,"-11"-24"-64"-15,12 19-9 0,-16-11-18 16,15 16-8-16,-12-5 2 0,6 7-41 0,-3 0 25 16,3 3-36-16,-3 1 5 0,6 5 3 15,1-1-9-15,5 1 4 0,4-2-6 0,8-2 3 16,4-6-8-16,7 2 2 0,7-4-5 0,-7-27 2 15,34 44-1-15,-10-23 0 0,7-4 1 0,2-2 3 16,4-7-1-16,2-8 3 0,4-12-4 0,3-2-3 16,2-7 0-16,-2-6-1 0,-4-3 1 15,-3-3-2-15,-3-2 4 0,-4-4-8 0,-8 0 8 16,-4-1-7-16,-8 1 5 0,-3 0-6 0,-7 2-3 16,-8 2-12-16,-2 2-21 0,-10-1 17 0,18 34-36 15,-39-51 14-15,39 51-31 0,-46-30-13 0,46 30-17 16,-39-12-19-16,39 12-35 0,-28 9-67 0,28-9-155 15,0 28-67-15,0-28 314 16</inkml:trace>
  <inkml:trace contextRef="#ctx0" brushRef="#br1" timeOffset="63042.149">6647 12226 1266 0,'-2'34'82'0,"2"-34"-31"0,0 0 6 15,0 0 2-15,-28 39-2 0,28-39-8 0,-25 26-5 16,25-26-9-16,-34 32-3 0,34-32-11 0,-35 35-1 16,35-35-4-16,-30 33 1 0,30-33-4 15,-21 32 0-15,21-32-7 0,0 0 0 0,-20 30-3 16,20-30-1-16,0 0-4 0,0 0-1 0,0 0 0 16,0 0-3-16,0 0 3 0,32-3 0 0,-32 3 3 15,34-27-1-15,-34 27 3 0,44-39-2 16,-19 16 2-16,-6-1-1 0,3-3 1 0,-3 1-2 15,-19 26 2-15,32-42-4 0,-32 42 4 0,19-36-4 16,-19 36 5-16,13-24-3 0,-13 24 3 0,0 0 1 16,0 0 1-16,0 0 0 0,0 0 2 0,0 0-2 15,0 0-1-15,0 0-1 0,0 0-4 0,0 0 2 16,0 0-2-16,0 28 0 0,0-28 0 16,0 0 0-16,10 28 0 0,-10-28 1 15,0 0 1-15,31 23 0 0,-31-23-2 0,28 11 2 16,-28-11-1-16,35 3 3 0,-35-3 2 0,41-7 1 15,-41 7 3-15,44-14 0 0,-44 14-1 0,39-14-2 16,-39 14 0-16,29-14-3 0,-29 14 3 0,0 0 1 16,0 0-1-16,0 0 2 0,0 0-1 0,0 0 0 15,0 0 0-15,0 0-2 0,0 0-3 16,0 0-1-16,0 0 1 0,0 0 0 0,0 0-2 16,0 0 0-16,0 0-3 0,0 0 1 0,0 0 0 15,12 49 1-15,-14-15-6 0,-3-3 0 0,1 8-10 16,-1-5-2-16,3-1-8 0,0-5-2 0,6 0-11 15,-4-28 0-15,16 46-19 0,-16-46-16 16,41 12-19-16,-24-38-43 0,33 15-50 0,-22-34-97 16,17-6-215-16,20 8 56 0,-17-25 430 15</inkml:trace>
  <inkml:trace contextRef="#ctx0" brushRef="#br1" timeOffset="63238.0606">7860 11485 1448 0,'-44'14'115'15,"24"14"-49"-15,-10 0-19 0,6 16-9 16,-10 4-21-16,4 5-1 0,-7 7-12 0,-1 1 6 16,-1 1-11-16,4 0 9 0,1-1-13 0,8 1-10 15,3-1 21-15,3-2-36 0,10-3 0 16,-6-14-68-16,23 16-17 0,-16-28-17 0,28 25-70 16,-19-55-73-16,8 37-202 0,20-9 83 0,-28-28 394 15</inkml:trace>
  <inkml:trace contextRef="#ctx0" brushRef="#br1" timeOffset="63576.5969">7857 12003 1354 0,'-29'23'106'0,"3"-18"-53"0,26-5 6 16,-43 30-8-16,43-30-10 0,-32 37-8 15,20-13-20-15,12-24 25 0,-21 46-37 16,21-46 23-16,-4 35-17 0,4-35-7 0,18 27 3 15,-18-27 1-15,32 16 2 0,-32-16 2 0,44 3 1 16,-16-6-1-16,1-3 0 0,-1-4-3 0,4 3 0 16,-4-2 0-16,-1 4-2 0,-27 5 4 0,37-6-2 15,-37 6 5-15,0 0 4 0,0 0 4 0,18 27 4 16,-18-27-7-16,-11 42-3 0,-1-12-11 16,-4 9 3-16,-7-2-5 0,-6 7 4 0,3-4-4 15,-2-4 1-15,3-1-4 0,3-3-1 0,10-6-13 16,12-26-11-16,-7 39-17 0,7-39-20 0,0 0-36 15,30-6-48-15,14 13-132 0,-14-29-281 16,9-15 36-16,13 12 367 0</inkml:trace>
  <inkml:trace contextRef="#ctx0" brushRef="#br1" timeOffset="63825.9869">8861 11855 1304 0,'-43'0'136'0,"43"0"-67"0,-35 28-1 16,19 0 0-16,-12-1-22 0,3 11-9 16,-9 1-12-16,1 12-20 0,-6 2 21 15,1 3-30-15,-2 2 15 0,4 2-8 0,3-3-9 16,4-6 6-16,4-2-10 0,1-12-8 0,9 2-21 16,-2-6-7-16,15 2-21 0,2-35-28 0,9 44-118 15,-9-44-331-15,0 0 20 0,46 11 293 0</inkml:trace>
  <inkml:trace contextRef="#ctx0" brushRef="#br1" timeOffset="63986.38">8464 12262 1476 0,'-25'-13'275'0,"25"13"-185"0,0 0-38 0,0 0-7 16,-9 27-19-16,9-27-4 0,11 26-8 0,-11-26-2 16,32 34-7-16,-7-19 1 0,10-4-6 0,4-2-1 15,7-2-13-15,2-7-18 0,7 3-33 16,-7-15-72-16,30 30-190 0,-22-27-289 15,5 2 13-15,-1 10 376 0</inkml:trace>
  <inkml:trace contextRef="#ctx0" brushRef="#br1" timeOffset="65981.3597">9651 11746 1045 0,'-46'-11'137'0,"46"11"-67"0,0 0-21 16,0 0-19-16,0 0 0 0,0 0 5 0,0 0 8 16,28-25 2-16,-28 25-4 0,43-24-10 0,-17 8-7 15,8 0-10-15,5 0-5 0,1-1-7 16,6-1 2-16,1 2-1 0,-3 2 2 0,2 3-3 16,-7 1-1-16,-2 6-2 0,-7 1 1 0,-5 3-1 15,-25 0 1-15,30 10 1 0,-30-10 0 0,5 30 3 16,-5-30-3-16,-23 55 4 0,-1-16-6 0,-10 6 5 15,-9 3-5-15,-3 3 23 0,-9 0 3 16,4 5 17-16,-9-3 0 0,10 2 0 16,-3-4 1-16,11 0-32 0,6-10 19 0,6-3-31 15,11-13 8-15,19-25 0 0,-16 32-7 0,16-32-2 16,0 0-2-16,0 0 1 0,42 19 2 0,-15-21 0 16,6-5-1-16,8-7-11 0,10-3-10 0,3-8-21 15,15 6-31-15,-7-18-22 0,21 26-88 0,-26-33-105 16,10 18-238-16,5 11 23 0,-18-16 377 0</inkml:trace>
  <inkml:trace contextRef="#ctx0" brushRef="#br1" timeOffset="66373.2071">10756 11842 1280 0,'0'0'102'16,"-23"-31"-53"-16,23 31-1 0,-27-9 5 15,27 9-4-15,-32 3-11 0,32-3-8 0,-40 11-3 16,40-11 0-16,-46 23-2 0,46-23 2 0,-50 39-3 16,27-15 3-16,23-24-4 0,-41 48-1 0,41-48-8 15,-28 46-2-15,28-46-6 0,-12 35-1 0,12-35-6 16,3 26 2-16,-3-26-4 0,0 0 2 0,37 25-1 16,-37-25 3-16,41 7-2 15,-14-7 1-15,1 2 0 0,-2 0-1 0,1 1 0 16,-27-3 1-16,43 7-1 0,-43-7 1 0,31 12 0 15,-31-12-16-15,0 0 16 0,16 29-15 0,-16-29 30 16,-5 26-12-16,5-26 12 0,-23 37-13 0,23-37-3 16,-42 42 4-16,17-21-4 0,-2-1 2 0,-1-1-2 15,28-19 1-15,-43 25-4 0,43-25-7 0,0 0-17 16,-28 7-42-16,28-7-34 0,0 0-48 16,34-4-86-16,-31-24-116 0,20 5-161 0,14 9 108 15,-17-28 407-15</inkml:trace>
  <inkml:trace contextRef="#ctx0" brushRef="#br1" timeOffset="66800.7017">11043 11939 1476 0,'0'0'30'0,"0"0"-21"0,-29 6 0 0,29-6 1 15,0 0 0-15,0 0 5 0,0 0 7 0,0 0 8 16,25 12 0-16,-25-12-3 0,32 0-4 0,-32 0 0 15,44-9 1-15,-19 4-5 0,0-4-1 0,0-2-5 16,0 3-1-16,-25 8-3 0,42-23 1 16,-42 23-5-16,32-23 0 0,-32 23 0 0,0 0 5 15,25-32-1-15,-25 32 2 0,0 0-5 16,9-28-1-16,-9 28 0 0,0 0-2 0,0 0 1 16,-9-26 0-16,9 26 1 0,0 0-1 0,0 0 0 15,-32 3-1-15,32-3-3 0,-34 19-1 0,34-19 3 16,-44 34-2-16,19-11 6 0,-3 3-1 0,1 2 4 15,1 2 1-15,3-1 4 0,0-1-6 16,3 0 0-16,20-28-8 0,-25 47 2 0,25-47-4 16,-5 39-13-16,5-39 27 0,18 34-30 0,-18-34 25 15,39 24-20-15,-9-15-8 0,3-7-12 0,14 3-19 16,-1-12-32-16,17 14-37 0,-18-32-58 0,34 34-131 16,-24-18-219-16,4-10 46 0,11 16 355 0</inkml:trace>
  <inkml:trace contextRef="#ctx0" brushRef="#br1" timeOffset="67032.5521">11937 11841 1503 0,'-60'-21'92'15,"60"21"-38"-15,-46-13 2 0,46 13-6 0,-41-5-17 16,41 5-13-16,-46 3-5 0,46-3 0 0,-46 15-2 16,46-15 1-16,-42 28-6 0,42-28 0 15,-43 51-6-15,24-23 4 0,1 4-7 0,4-2 4 16,5 0-5-16,4-4 3 0,3 0-6 0,5 1-13 15,6-3 23-15,-9-24-35 0,30 43 22 0,-30-43-26 16,55 23-16-16,-28-25-24 0,22 12-32 16,-17-31-43-16,32 28-102 0,-27-28-162 0,9-5-61 15,14 19 192-15</inkml:trace>
  <inkml:trace contextRef="#ctx0" brushRef="#br1" timeOffset="67731.5977">12242 11855 1250 0,'-41'-21'208'0,"41"21"-96"0,-50-6-26 0,50 6-15 15,-51 4-19-15,26 3-15 0,-5-2-9 0,4 9-3 16,-4-1-4-16,3 6 1 0,0 0-3 0,4 6 2 16,2 0-4-16,5 1 1 0,2 2-6 15,5 2-1-15,2-2-4 0,4 8-12 0,4-6 22 16,5-1-25-16,4-2 22 0,-10-27-11 16,34 40-3-16,-9-24 2 0,3-5-2 0,0-8 1 15,4-3-2-15,2-5 2 0,0-5-1 0,-1-5-4 16,-3 1-1-16,0-5-8 0,-5-6-14 0,-2 1 25 15,-3-5-26-15,-6 0 27 0,-2 2-11 0,-3-5 2 16,-4 4 5-16,-1 2 0 0,-4 26 5 16,-4-46-3-16,4 46 5 0,-10-41-3 0,10 41 2 15,-13-31-1-15,13 31 0 0,0 0 0 0,0 0 1 16,0-27-2-16,0 27 1 0,0 0-1 0,0 0 3 16,29-5 2-16,-29 5 5 0,30-2 0 0,-30 2 1 15,34 0 1-15,-34 0-1 0,38 0 0 0,-38 0 1 16,41 2 0-16,-41-2-2 0,36 2-2 15,-36-2-2-15,26 5-2 0,-26-5 0 16,0 0 0-16,0 0 0 0,0 0-3 0,21 25 0 16,-21-25 0-16,-5 24 0 0,5-24 0 0,-18 37 0 0,18-37 0 15,-31 52 0-15,11-24 0 0,-1 3 0 0,0 6 0 16,-1-1 0-16,1-1 0 0,3-2 0 0,1-6 0 16,17-27 0-16,-23 40 0 0,23-40 0 0,0 0 0 15,0 30 0-15,0-30 0 0,0 0 0 16,31-2 0-16,-31 2 0 0,45-31 0 0,-13 3 0 15,5-6 0-15,2-6 0 0,0-1 0 0,0 2 0 16,-4 2 0-16,1 4 0 0,-3 5 0 16,-3-1 0-16,-1 8 0 0,-29 21 0 0,35-28 0 15,-35 28 0-15,0 0 0 0,0 0 0 0,0 0 0 16,0 0 0-16,0 0 0 0,-5 39 0 0,-8-7 0 16,-3-1 0-16,0 3 0 0,1-1 0 15,4 2 0-15,2-5 0 0,6-1 0 0,4-5-16 16,-1-24-23-16,27 30-11 0,-27-30-6 0,57 14-22 15,-29-24-26-15,29 15-48 0,-24-37-71 0,43 31-98 16,-23-19-191-16,8-17 60 0,20 25 409 0</inkml:trace>
  <inkml:trace contextRef="#ctx0" brushRef="#br1" timeOffset="68070.0667">13338 11825 1721 0,'-42'-2'80'0,"6"11"-30"0,-5-4-5 16,6 6-10-16,-8 6-11 0,3 3 1 0,-1 3-2 15,4 3 1-15,5 2-6 0,4 2-16 0,3 2-2 16,7-2 0-16,6-2 0 0,6 4 0 0,6-8 0 16,0-24 0-16,23 37 0 0,-23-37 0 15,45 18 0-15,-13-15 0 0,5-4 0 0,5-8 0 16,-1-11 0-16,3-2 0 0,-1-8 0 0,-1-6 0 16,1 1 0-16,-6-9 0 0,-2 7 0 0,-6 2 0 15,-4-2 0-15,-6 2 0 0,-3 1 0 16,-4 3 0-16,-3-1 0 0,0 4 0 0,-5 1 0 15,-4 27 0-15,-2-35 0 0,2 35 0 0,0 0 0 16,0 0 0-16,-37 11 0 0,37-11 0 16,-41 51 0-16,18-18 0 0,-2 8 0 0,-1-3-8 15,4 8-26-15,3-7-5 0,10 9-21 0,0-17-12 16,16 17-31-16,-7-48-62 0,23 68-97 0,-23-68-195 16,23 25-70-16,16-2 208 0</inkml:trace>
  <inkml:trace contextRef="#ctx0" brushRef="#br1" timeOffset="68444.1235">13869 11700 1222 0,'0'0'225'16,"-33"-7"-103"-16,33 7-28 0,0 0-21 0,-27 31-19 16,27-31-12-16,-26 30-3 0,26-30-8 0,-25 39-1 15,25-39-10-15,-18 39-2 0,18-39-8 16,-7 35-1-16,7-35-4 0,7 32-2 0,-7-32-1 15,14 28 2-15,-14-28-4 0,0 0 3 0,30 28-1 16,-30-28 1-16,25 11 3 0,-25-11 1 0,25 7 1 16,-25-7 0-16,0 0-1 0,28 12-7 0,-28-12 0 15,0 0 0-15,11 30 0 0,-11-30 0 0,2 37 0 16,-4-11 0-16,-5 3 0 0,0 4 0 16,-4 1 0-16,1-5 0 0,1 5 0 15,0-9 0-15,9-25 0 0,-13 40 0 0,13-40 0 16,-12 28 0-16,12-28 0 0,0 0 0 0,0 0 0 15,-19 25-27-15,19-25-47 0,0 0-67 0,0 0-178 16,0 0-299-16,-18-26 10 0,18 26 349 0</inkml:trace>
  <inkml:trace contextRef="#ctx0" brushRef="#br1" timeOffset="97471.6813">3013 13885 792 0,'0'0'123'0,"0"0"-55"15,25-10 4-15,-25 10-4 0,10-27 0 0,-10 27-7 16,7-26-11-16,-7 26-4 0,0 0-8 0,-1-33-1 16,1 33-2-16,0 0-5 0,-15-27-4 15,15 27-1-15,0 0-7 0,-39-19 1 0,39 19 0 16,-39 0-1-16,39 0 2 0,-47 16-2 0,22 3 1 15,-3 2-4-15,1 11 6 0,-1 5-6 0,3 3-12 16,-2 3 26-16,4 6-28 0,4 0 25 16,3 1-13-16,5 1-10 0,9-9 4 0,6-5-10 15,7-5 5-15,-11-32-2 0,39 40 2 0,-8-28-1 16,7-6 0-16,9-10 0 0,7-10-1 0,6-12 2 16,4-11-3-16,5-16 4 0,-2-11-7 0,4-6-5 15,-4-8 20-15,0-4-17 0,-5 1 18 0,-9-2-6 16,-6 7-8-16,-14 8 8 0,-5 2-8 0,-10 6 13 15,-4 6-7-15,-8 3 6 0,-3 5-3 16,-3 7 4-16,-3 8-5 0,3 31 5 16,-11-36 0-16,11 36 1 0,0 0-3 0,0 0-4 15,-34 16-3-15,20 12-4 0,-2 11 2 0,0 21-6 16,-1 9 9-16,4 5-9 0,-1 3 10 0,7 1-17 16,2-6 2-16,8 2-17 0,4-9 4 0,11-5-3 15,0-11-38-15,15 6-1 0,-8-24-56 16,25 21-26-16,-18-33-47 0,33 20-161 0,-3-11-114 15,-9-19 81-15,22 17 389 0</inkml:trace>
  <inkml:trace contextRef="#ctx0" brushRef="#br1" timeOffset="97721.0515">4354 13711 1618 0,'-43'12'60'0,"43"-12"-34"15,0 0-23-15,0 0-6 0,0 0-2 0,0 0 1 16,34-15 9-16,-4-1-3 0,10-4 2 0,7-1-3 16,4-5 1-16,6-1-6 0,3 1 4 0,2-2-3 15,0 7-14-15,-6-4-18 0,6 11-25 0,-21-11-37 16,12 25-54-16,-53 0-78 0,55-28-278 16,-30 40 28-16,-25-12 353 0</inkml:trace>
  <inkml:trace contextRef="#ctx0" brushRef="#br1" timeOffset="97881.4616">4354 14106 1578 0,'0'0'150'0,"0"0"-134"0,0 0-17 0,0 0 2 16,35 0 0-16,2-18 4 0,9-5-4 0,6-9 0 16,6 1 13-16,9-5-34 0,9-2 14 0,13 2-55 15,-6-13-41-15,31 25-120 0,-31-17-350 0,23-7 36 16,6 11 290-16</inkml:trace>
  <inkml:trace contextRef="#ctx0" brushRef="#br1" timeOffset="98469.1675">7026 13114 1187 0,'-41'-11'112'0,"41"11"-51"0,-42 7 9 0,42-7-4 15,-52 18-10-15,28 1-6 0,-10-4-16 0,0 7-3 16,-8 1-7-16,1 9 3 0,-8 2-6 0,1 8 5 16,-4 7-6-16,1 9 9 0,0 6-8 0,3 8 10 15,0 4-11-15,9 3 8 0,5 2-12 0,8 0-13 16,6-5 14-16,10 3-24 0,8-7 16 0,7-1-3 16,11-12-10-16,7-4 9 0,7-13-8 15,11-1 4-15,9-10-2 0,6-8 3 16,8-12-5-16,5-11 4 0,0-9-1 0,-2-12 0 15,1-5 4-15,-12-6-4 0,-6-3 3 0,-7-2-4 16,-10 0 4-16,-8-2-5 0,-7-2 5 0,-8 4-4 16,-10 2 2-16,-7 2-5 0,-9 3-12 0,-5 3 5 15,-9 6-14-15,-9 4 18 0,-4 8-15 0,-4 2 12 16,-3 7-15-16,-5 2 7 0,4 5 0 16,3 3-15-16,7 2 30 0,4 1-42 0,37-13 13 15,-44 24-43-15,44-24-40 0,0 0-42 0,28 36-63 16,-28-36-88-16,51-32-178 0,13 25 151 0,-12-39 335 15</inkml:trace>
  <inkml:trace contextRef="#ctx0" brushRef="#br1" timeOffset="98796.7839">7981 13371 1377 0,'-34'-28'214'0,"34"28"-129"0,-53 9-32 15,21 1-14-15,-7-1-10 0,-2 11-3 0,-7 1-2 16,1 10 6-16,-6 6-6 0,-1 7 6 0,-1 4-10 15,6 8 2-15,1 2-7 0,4 6 6 0,7-1-10 16,5-3-6-16,9-5 13 0,9-4-21 16,8-7 10-16,12-4-7 0,9-6 0 0,10-3 0 15,11-8 0-15,6-3 0 0,10-10 0 0,6-6 0 0,6-15 0 16,5-3 0-16,3-12 0 0,-1-9 0 0,0-8 0 16,-7-3 0-16,-7-6 0 0,-8 2 0 0,-10-3 0 15,-5-3 0-15,-13 9 0 0,-7-4 0 0,-9 5-12 16,-10 0-16-16,-4 4-11 0,-12-6-23 15,2 8-23-15,-17-17-51 0,20 29-70 0,-33-34-99 16,27 17-232-16,-8 22 36 0,-10-11 366 16</inkml:trace>
  <inkml:trace contextRef="#ctx0" brushRef="#br1" timeOffset="99546.3805">9150 13627 1258 0,'0'0'124'16,"-41"15"-62"-16,41-15-14 0,0 0-14 0,-30 36-2 16,30-36-11-16,-29 49 5 0,10-17-3 0,1 6 6 15,-7-2-1-15,8 6 3 0,-6-2-5 32,7-1-11-32,-2 0 27 0,6-2-29 0,-4-5 23 15,5-3-15-15,11-29-11 0,-14 41 0 0,14-41-7 16,0 0-1-16,0 25-1 0,0-25-2 0,0 0 0 15,0 0 1-15,0 0 0 0,33-23 1 0,-33 23 1 16,39-53-2-16,-14 14-10 0,7-3 23 16,-2-4-24-16,6-3 23 0,-3-1-8 0,-3 1-7 15,-5 0 8-15,-2 8-3 0,-3 3 2 16,-8 4-2-16,-1 8 7 0,-11 26-5 0,10-39 7 16,-10 39 3-16,0 0 0 0,0 0 1 0,0 0-4 15,0 0-5-15,0 0-6 0,-33 40 1 0,19-8-4 16,-2 3 5-16,0 6-4 0,2 1 6 0,1-5-7 15,6 0 6-15,5-5-5 0,6-4 2 0,-4-28-1 16,26 41-9-16,-26-41 10 0,48 17-11 16,-14-13 12-16,5-4 14 0,7-14-11 0,2 1 10 15,7-11-10-15,-1-5-3 0,1-1 3 16,-3-1 0-16,-8-1 5 0,-5-1-5 0,-7 1 4 0,-4 6-5 16,-5 1-3-16,-23 25 0 0,34-39 0 15,-34 39 0-15,0 0 0 0,18-26 0 0,-18 26 0 16,0 0 0-16,0 0 0 0,0 0 0 0,0 0 0 15,-25 26 0-15,12-1 0 0,-3 8 0 16,-1 9 0-16,-1 4 0 0,2 2 0 0,0-4 0 16,6 0 0-16,2-5-13 0,8-2-2 0,2-6-28 15,11 6 11-15,-5-10-26 0,14 4-17 0,-22-31-26 16,56 43-26-16,-56-43-55 0,82 17-79 0,-52-13-170 16,14-16-57-16,16 12 268 0</inkml:trace>
  <inkml:trace contextRef="#ctx0" brushRef="#br1" timeOffset="99973.8715">10090 13734 1607 0,'-25'28'78'16,"-1"-5"-46"-16,8 2-1 0,2 1-9 0,11 1-1 16,5-27-7-16,0 42 2 0,0-42-3 15,21 28 1-15,-21-28 2 0,51 16-1 0,-14-16 1 16,8-4-3-16,4-6 0 0,6-3-5 0,4-6 2 15,1-2-3-15,0-6-1 0,-5-2-6 0,-7-1 4 16,-9 0-4-16,-7-2 5 0,-11 7-4 0,-9-1 8 16,-12 26 1-16,7-44 1 0,-7 44-2 0,-14-42-1 15,14 42-8-15,-33-37 3 0,33 37-3 16,-50-23 0-16,20 17 2 0,-2 10 2 16,-3 7 0-16,-4 6 2 0,0 10 4 0,-4 6-5 15,-1 6-1-15,0 7-4 0,3 3 0 0,4 0 0 16,7 2 0-16,7-3 0 0,10-6 0 0,8-3 0 15,8-4 0-15,12-7 0 0,4-1 0 0,11-6 0 16,9-9 0-16,7-5 0 0,9-10 0 0,11-4-6 16,4-11-25-16,12-5-9 0,-1-16-19 0,17 8-32 15,-13-31-64-15,33 25-77 0,-33-37-110 16,20 5-205-16,-2 13 70 0,-29-27 411 0</inkml:trace>
  <inkml:trace contextRef="#ctx0" brushRef="#br1" timeOffset="100169.8118">11399 12829 1320 0,'-39'68'396'16,"-9"-22"-346"-16,5 12-30 0,-1 6 25 0,7 10-27 15,0 1 19-15,3 8-3 0,1 0-11 0,6 3 10 16,2-5-17-16,7 2 3 0,6-7-18 0,3-4 4 16,7-2-20-16,2-8-8 0,8-6 12 0,-3-6-34 15,9-4 6-15,-9-13-49 0,17 9-19 0,-22-42-45 16,37 51-129-16,-37-51-247 0,25 20-2 0,-25-20 333 15</inkml:trace>
  <inkml:trace contextRef="#ctx0" brushRef="#br1" timeOffset="100668.5702">10968 13692 1709 0,'0'0'58'0,"0"0"-30"0,0 0 7 15,52 24 6-15,-22-27-3 0,7 1-3 0,0-3-5 16,8-2-7-16,-3-2-4 0,4 2-8 0,0-4-5 16,-3 4-4-16,-3-3-2 0,-2 3 1 15,-7 5 0-15,0-2 0 0,-31 4 3 0,40 2-4 16,-40-2 1-16,0 0 0 0,27 23-3 0,-27-23 5 16,2 35-1-16,-8-7-2 0,-4 8 0 15,-6 4 0-15,-6 9-2 0,1-3-8 0,-5 2 19 16,1-2-19-16,2-1 20 0,0 3-10 0,5-4-4 15,2-5 3-15,6-6-3 0,1-8 5 0,9-25-4 16,-4 35-2-16,4-35 1 0,0 0-1 0,0 0 5 16,0 0 3-16,0 0 3 0,0 0 2 0,32-16 2 15,-16-12-9-15,2-11-1 0,3-1 0 0,-3-10 0 16,1 1 0-16,-5 2 0 0,2-1 0 16,-3-1 0-16,-1 1 0 0,-3-3 0 15,-2 5 0-15,2 8 0 0,-6 4 0 0,-3 34 0 16,6-37 0-16,-6 37 0 0,0 0 0 0,0 0 0 15,0 0 0-15,0 0 0 0,0 0 0 0,0 0 0 16,0 0 0-16,0 0 0 0,32 11 0 0,-6 1-39 16,1-10-30-16,13 10-39 0,-13-21-46 0,31 27-86 15,-31-34-155-15,23 11-146 0,8 7 46 16,-21-25 490-16</inkml:trace>
  <inkml:trace contextRef="#ctx0" brushRef="#br1" timeOffset="101060.4581">12024 13720 1426 0,'-43'3'180'0,"43"-3"-109"0,-21 34-10 0,21-34 0 15,-2 28-13-15,2-28-4 0,9 25-5 0,-9-25-3 16,27 23-4-16,-27-23-7 0,49 10-5 0,-15-10-16 16,3-5-4-16,4-4 0 0,3-1 0 0,2-6 0 15,2-2 0-15,-5-1 0 0,-1-4 0 0,-5-2 0 16,-3 2 0-16,-6 0 0 0,-28 23 0 0,38-40 0 15,-38 40 0-15,12-37 0 0,-12 37 0 16,-11-34 0-16,11 34 0 0,-32-31 0 0,32 31 0 16,-53-27 0-16,20 20 0 0,-5 4 0 15,-4 8 0-15,-1 4 0 0,-10 8 0 0,2 6 0 16,-2 2 0-16,-2 8 0 0,7 4 0 0,2 0 0 16,9 4 0-16,5-1 0 0,9 3 0 0,7-5 0 15,12-1 0-15,8-3 0 0,8-4 0 0,10-4 0 16,8-3 0-16,5-4 0 0,15-6 0 15,6-6 0-15,15-4-41 0,2-10-47 0,21 7-2 16,-9-16-16-16,26 22-95 0,-26-33-255 0,18 6-105 16,0 2 58-16</inkml:trace>
  <inkml:trace contextRef="#ctx0" brushRef="#br1" timeOffset="101416.6845">13296 13302 1198 0,'-71'-26'322'15,"30"40"-192"-15,-23-12-32 0,15 17-13 0,-10-3-26 16,10 9-10-16,-1-2-15 0,9 5-7 0,4-3-12 16,7 4 0-16,9-4-9 0,21-25 0 0,-18 42-3 15,18-42-3-15,11 36 0 0,-11-36 0 0,47 31 0 16,-11-18 0-16,5-6 0 0,6-2 0 16,7-2 0-16,0-3 0 0,3-1 0 0,-2-1 0 15,-7 0 0-15,-7 0 0 0,-8 6 0 0,-6-1 0 16,-27-3 0-16,30 15 0 0,-30-15 0 0,0 0 0 15,2 38 0-15,-2-38 0 0,-29 50 0 16,3-19 0-16,-11 1 0 0,-8 5 0 0,-8-2 0 16,-3 2 0-16,-3 0 0 0,4-7 0 0,6 0 0 15,8-3 0-15,7-8 0 0,8 0 0 16,26-19 0-16,-32 23 0 0,32-23 0 0,0 0 0 16,0 0-60-16,0 0-46 0,30 14-85 0,-30-14-304 15,32-31-129-15,3 6 60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1:12:11.69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886 13720 267 0,'0'0'10'15,"30"10"-4"-15,-30-10-10 0,0 0-4 0,37 30-2 16,-37-30-4-16,30 25 0 0,-30-25-12 0,30 25-26 16,-30-25-38-16,30 26 26 0,-3-3 64 15</inkml:trace>
  <inkml:trace contextRef="#ctx0" brushRef="#br0" timeOffset="604.971">1371 13951 238 0,'25'3'84'0,"1"-3"-6"0,1 4-8 16,1-4-6-16,2 3-6 0,-1-3-3 15,4 4-9-15,3-8-6 0,3 8-5 0,2-8-10 16,5 4 0-16,1-3-6 0,10 3-7 16,2-7-5-16,6 3-6 0,6 1-2 0,3-4-1 15,6 1 0-15,3 1 1 0,6-2-10 0,3-2 11 16,7 2-11-16,6-5 10 0,6-1 1 0,2 1-2 15,6-4 3-15,5-1-3 0,4-3 3 0,1 1 0 16,5-1 1-16,1 3 1 0,5-3 9 0,5 6 5 16,2-3 10-16,4 4 5 0,-1-2-6 15,4 2-4-15,0-1-7 0,6 7-5 0,3-2-3 16,2 4 0-16,-1 3-4 0,4-1-4 0,2 3-1 16,1 2-3-16,7-1 1 0,1 1 1 15,2 0 2-15,5 1 1 0,-4 1 1 0,10-1 2 16,1-1 0-16,7-2 2 0,3 0 1 0,8-2 1 15,7-1 1-15,2-1 0 0,3-3-1 0,7 0-1 16,6 0-1-16,3 0-1 0,3-3 1 16,6-1 2-16,-5 0 5 0,8 4 2 0,3-3 9 15,2 3-4-15,3-2-3 0,-2 2-4 0,3 3-6 16,2 4-2-16,0 0-1 0,2 4 0 0,4-1-6 16,-6 5 2-16,0 0 1 0,-4 1 2 0,-2 0-1 15,2-2 1-15,-1 4-1 0,1-1-3 0,-2-1 3 16,2 1 1-16,6-2-5 0,2 0 3 0,-6-1-3 15,-1-1-1-15,-4 1 1 16,1 0 0-16,-2 3 0 0,-5-1 5 0,1-2 6 16,-2 2 5-16,-4 0 2 0,3 3 1 0,-7 0-3 15,1 4 3-15,-3-2-3 0,-5 6 5 0,-4-3-4 16,-1 5 2-16,-3-3-5 0,2 2 3 0,-6-2-3 16,1-1 3-16,1-4-4 0,2-2 2 0,-2-6-6 15,4 1 1-15,-1-7 0 0,6 2 2 16,0-8-1-16,2 1 1 0,-4-6 2 0,4 3-4 15,-4-7 1-15,-1 5-5 0,-4-2 0 0,-2 1-4 16,-14 2 2-16,-4 2-2 0,-10 0 1 0,-9 4-10 16,-9 4-17-16,-17-6-28 0,4 19-62 15,-33-17-105-15,-1 10-209 0,-5 10-14 0,-36-20 295 16</inkml:trace>
  <inkml:trace contextRef="#ctx0" brushRef="#br0" timeOffset="3372.2991">21733 11700 166 0,'28'14'89'0,"-28"-14"-7"0,39 16-12 16,-39-16-17-16,44 16-15 0,-44-16-9 0,48 17-12 15,-23-8-6-15,2 2-5 0,-1 3 0 0,3 0-3 16,-1 2 1-16,0 1-3 0,-1-3 1 0,1 6-1 16,2-3 1-16,0 3 1 0,-1-1 4 0,3 0 1 15,-4 3 4-15,2-5 1 0,2 4 7 16,0-1 6-16,1-3 5 0,1 1 3 15,3-1-1-15,-3-1-4 0,0 0-4 0,1-2-5 16,0 2-3-16,3 0-7 0,-1 2-15 0,-2-3 11 16,2 7-12-16,-3-7 13 0,1 10 2 0,1-6-1 15,1 3-1-15,0-1-2 0,2 0 2 0,-3-2-1 16,3 2 6-16,-4 2 1 0,4 2 4 16,-4-4-2-16,4 5 3 0,-1-3-3 0,2-2 2 15,-4 4-3-15,6-2 0 0,-5-2-3 0,6-1 1 16,-2-3-4-16,1 3 2 0,2-5-2 0,1 5 0 15,3-8-3-15,-4 2 2 0,5-3-4 0,1 3 1 16,-2-2-3-16,1 0 0 0,-1 4-1 0,0-2 1 16,0 2-3-16,0 0 2 0,-1 2-2 0,-2-1 2 15,-3 3-3-15,1 1 1 16,-2-2-4-16,-3 1 0 0,0 1-8 0,-3-5-4 16,1 6-3-16,-5-4-23 0,3 3-3 0,-7-7-39 15,4 6-57-15,-6 8-151 0,-25-28-52 0,45 26 255 16</inkml:trace>
  <inkml:trace contextRef="#ctx0" brushRef="#br0" timeOffset="4367.5245">24473 13040 474 0,'0'0'23'16,"0"0"-14"-16,0 0-10 0,-25-21 2 0,25 21 0 15,0 0 0-15,0 0 1 0,0 0-2 0,0 0 1 16,0 0-1-16,0 0 1 0,0 0 1 0,0 0 4 16,0 0 5-16,0 0 3 0,0 0 5 0,0 0 6 15,0 0 8-15,0 0 10 0,0 0 5 16,0 0-2-16,0 0-11 0,0 0-14 0,0 0-12 15,0 0-6-15,0 0 0 0,0 0 3 0,0 0 1 16,0 0 2-16,0 0 2 0,-27-12 2 0,27 12 2 16,0 0-1-16,0 0-5 0,0 0-3 0,0 0-2 15,0 0-3-15,0 0 1 0,0 0-1 0,0 0 6 16,0 0 9-16,0 0 6 16,0 0 9-16,0 0 2 0,0 0-15 0,32-18 14 15,-32 18-21-15,0 0 10 0,0 0-8 0,29-5-4 16,-29 5-6-16,0 0-1 0,0 0-2 0,26 14 1 15,-26-14 15-15,0 0-15 0,16 26 15 0,-16-26-15 16,11 25-2-16,-11-25 2 0,9 30-3 0,-9-30-15 16,5 28 16-16,-5-28-17 0,2 28 17 0,-2-28 2 15,-2 30-3-15,2-30 3 0,-2 32-2 16,2-32 1-16,-2 40-2 0,2-40 4 0,-3 43-3 16,3-43 5-16,-9 44-5 0,9-44 3 0,-11 38-4 15,11-38 3-15,-7 36-2 16,7-36 2-16,-7 30-1 15,7-30 1-15,0 0 0 0,-18 37 0 0,18-37 0 16,0 0 1-16,0 0 6 0,-28 29 5 0,28-29 4 16,0 0 4-16,-26 16-3 0,26-16-3 15,0 0-4-15,-36 21-2 0,36-21-2 16,-26 11 1-16,26-11-1 0,-29 12 1 0,29-12 0 16,-32 14 0-16,32-14 1 0,-32 11 0 0,32-11 1 15,-26 4 1-15,26-4 0 0,-27 3 1 0,27-3 1 16,-24 0 1-16,24 0 1 0,0 0-1 0,-32-7-3 15,32 7-2-15,0 0-2 0,-30-9-2 0,30 9-1 16,0 0 2-16,-31-12 1 0,31 12-1 16,0 0 2-16,-26-9-2 0,26 9-1 0,0 0 0 15,-27 0-3-15,27 0 0 0,0 0-1 0,-28 12-1 16,28-12-1-16,-25 11 1 0,25-11-1 16,-25 14 2-16,25-14-1 0,0 0 0 0,-33 19 0 15,33-19 2-15,0 0-1 0,0 0 3 0,0 0 0 16,0 0 0-16,0 0 0 0,0 0-2 0,0 0 1 15,-25-19-3-15,25 19 2 0,0 0-2 16,-7-28 1-16,7 28-1 0,-5-25 1 0,5 25-3 16,0 0 4-16,-6-30-2 0,6 30 2 0,0 0-2 15,0 0 1-15,0 0-2 0,-12-23 1 0,12 23 0 16,0 0-1-16,0 0-4 0,0 0-8 0,0 0-12 16,0 0-23-16,0 0-23 0,0 0-37 15,0 0-35-15,0 0-46 0,0 0-85 0,0 0-115 16,0 0 117-16,0 0 272 0</inkml:trace>
  <inkml:trace contextRef="#ctx0" brushRef="#br0" timeOffset="5102.5085">24010 13579 664 0,'0'0'56'0,"0"0"-23"0,-17-28-14 15,17 28-3-15,0 0 0 0,0 0 2 0,0 0 0 16,0 0 0-16,0 0 0 0,-29-23-4 16,29 23-3-16,0 0-3 0,0 0-2 0,-28 5-2 15,28-5-1-15,0 0 5 0,-26 20 6 0,26-20 7 16,0 0 3-16,-31 22 2 0,31-22-7 16,0 0-2-16,-24 23-8 0,24-23-3 0,0 0-4 15,0 0-2-15,0 0-1 0,0 0 0 0,0 0-1 16,0 0 0-16,0 0 2 0,0 0 3 0,0 0 3 15,0 0 3-15,0 0 1 0,0 0 3 0,0 0 2 16,0 0 4-16,0 0 4 0,0 0 3 0,0 0-2 16,0 0-2-16,0 0-4 0,0 0-4 15,0 0-4-15,0 0-1 0,0 0-2 16,-25-19 0-16,25 19 0 0,0 0 1 0,0 0-1 16,0 0-1-16,-29-16-1 0,29 16-2 0,0 0-1 15,0 0-1-15,-28-25 1 0,28 25-3 0,0 0 2 16,-26-28-2-16,26 28 2 0,-15-26-1 0,15 26 0 15,-17-30-2-15,17 30 3 0,-25-34-4 0,25 34 4 16,-30-35-2-16,30 35 2 0,-36-33-1 16,36 33 2-16,-42-30-4 0,17 18 4 0,-1-3-4 15,-3 0 3-15,-3 2-2 0,0-1 1 0,-1 0-1 16,-3 2 1-16,-1-4-1 0,0 2 3 0,-4 0-4 16,2 0 3-16,-3-4-2 0,1-1 2 0,-1 1 17 15,3-1-16-15,-4-1 16 0,2-3-16 16,1 4-4-16,-5-2-13 0,5 0 15 0,-3-2-14 15,2 0 13-15,1 0 5 0,-3 2-5 0,2-2 4 0,-3 2-3 0,2 0 2 0,-3 1-4 16,3-3 5-16,-1 4-5 0,1-2 4 0,-3 0-4 16,1 1 4-16,0-2-4 0,0-1 3 15,3-4-4-15,-2 3 5 0,4-5-5 0,-1 1 5 16,1 2-3-16,0-4 4 0,-4 3-3 0,3-2 4 16,1 4-4-16,0-2 4 0,3-2-6 0,-1 2 5 15,0-3-6-15,1 5 5 0,-1-1-5 16,0 1 6-16,2-1-5 0,-3 1 5 0,1-3 16 15,0 9-17-15,-2-6 17 0,2 2-35 0,-2 4 15 16,0-1-15-16,4 3 15 0,1 1 6 0,0 0-4 31,2 4 3-31,2-2-3 0,2 1 1 0,1-1-2 16,27 14 0-16,-42-23-3 0,42 23-7 0,-34-21-15 0,34 21-23 0,0 0-28 16,0 0-43-16,-23-24-64 0,23 24-155 15,0 0-65-15,18-34 231 0</inkml:trace>
  <inkml:trace contextRef="#ctx0" brushRef="#br0" timeOffset="5862.7143">22002 11814 516 0,'0'0'50'15,"0"0"-18"-15,0 0-1 0,0 0 1 0,0 0 5 16,0 0 2-16,0 0 4 0,0 0-4 0,0 0-3 16,0 0-7-16,0 0 4 0,0 0-5 0,0 0-2 15,0 0-6-15,0 0-6 0,-28-12 8 0,28 12 10 16,0 0 7-16,-25-2 2 15,25 2-6-15,0 0-10 0,-37-17-8 0,37 17-7 16,-30-15-3-16,30 15 1 0,-38-17 5 0,38 17-1 16,-39-20-1-16,39 20-3 0,-46-21-4 0,18 11-4 15,-2-1 1-15,-4 2-3 0,-3 4 2 0,-2 0-1 16,-2 3 3-16,-3 0 0 0,-2 2 4 0,-3 0 4 16,-5-1 8-16,5 2 5 0,-3-4 5 0,8 1-1 15,-2-5-3-15,7 2-6 0,-2-4-5 16,8-3-4-16,1 1-1 0,4-3-6 0,-1-4 2 15,4 1-5-15,25 17 1 0,-40-32-1 0,40 32 2 16,-29-26-2-16,29 26 2 0,0 0-3 0,-26-30 2 16,26 30-2-16,0 0 1 0,0 0 0 15,-13-25 0-15,13 25-2 0,0 0 0 0,0 0-2 16,0 0-1-16,0 0 0 0,0 0 0 0,0 0 0 16,0 0 0-16,0 0-1 0,0 0 1 15,0 0 1-15,0 0 1 0,0 0 2 0,0 0 0 16,0 0 2-16,0 0 0 0,0 0 0 0,0 0 2 15,0 0-1-15,0 0 0 0,0 0 0 0,0 0 0 16,0 0 0-16,25 11 0 0,-25-11-1 0,0 0 0 16,0 0 0-16,0 0-1 0,0 0 1 0,0 0-1 15,21 28 2-15,-21-28-2 0,0 0 2 16,2 37-2-16,-2-37 2 0,-5 33-2 16,5-33 0-16,-9 37-7 0,9-37-3 0,-5 34-10 15,5-34-7-15,2 31-19 0,-2-31-14 0,12 27-43 16,-12-27-53-16,0 0-147 0,46 38-101 0,-46-38 141 15</inkml:trace>
  <inkml:trace contextRef="#ctx0" brushRef="#br0" timeOffset="6638.342">21021 11487 490 0,'0'0'83'0,"26"-23"-9"16,-26 23-13-16,16-27-9 0,-16 27-18 15,0 0-15-15,23-30-12 0,-23 30 12 0,0 0 26 16,0 0 27-16,0 0-2 0,0 0-13 0,0 0-31 16,0 0-24-16,-37 41 1 0,20-16-1 0,-5 8 14 15,-8 0 14-15,5 8 18 0,-12-4 6 16,7 11 7-16,-9-10-17 0,7 13 1 0,-8-10-13 15,8 1 4-15,-2-8-10 0,11-4 1 0,23-30-10 16,-30 29-4-16,30-29-8 0,0 0-3 0,0 0-2 16,0 0 1-16,28-12 2 0,-28 12-2 0,44-32 2 15,-19 10-2-15,4-5 4 0,2 1-5 0,3-6 6 16,2-1-7-16,1-3 5 0,0-1-6 16,0 4 4-16,-3 3-4 0,-6 5 4 15,-28 25-4-15,41-37 4 0,-41 37-5 0,0 0 2 16,0 0-2-16,0 0 0 0,0 0 4 0,0 0-1 15,0 0 2-15,-13 43-2 0,13-43 2 0,-35 45-4 16,35-45 5-16,-44 48-5 0,21-25 5 0,23-23-3 16,-43 46 2-16,43-46-3 0,-35 37 4 0,35-37-1 15,-27 21 3-15,27-21 3 0,0 0-1 16,0 0-1-16,0 0-2 0,0 0-3 0,0 0-2 16,0 0 0-16,0 0 1 0,0 0-1 0,0 0 0 15,0 0 1-15,-17-25 0 0,17 25-1 0,0 0 2 16,0 0-1-16,0 0 0 0,0 0-1 15,0 0 0-15,0 0-1 0,0 0 0 0,0 0-1 16,0 0 0-16,0 0-1 0,0 0 2 0,0 0 1 16,0 0 1-16,0 0 0 0,0 0 1 15,0 0-1-15,0 0 1 0,0 0 0 0,0 0 0 16,14 26-2-16,-14-26 3 0,0 0 1 0,0 0 0 16,26 25 0-16,-26-25 1 0,23 27-5 0,-23-27 3 15,30 31-3-15,-30-31 2 0,38 28-3 0,-38-28 1 16,47 29-3-16,-20-24-10 0,8 4-21 0,-5-15-36 15,22 15-74-15,-24-26-233 0,18 4-106 16,7 4 11-16,-12-20 456 0</inkml:trace>
  <inkml:trace contextRef="#ctx0" brushRef="#br0" timeOffset="6778.0459">21457 11890 1615 0,'0'0'95'0,"0"0"-77"15,0 0-20-15,0 0-1 0,24-25-1 0,-24 25-8 16,13-26-16-16,-13 26-28 0,7-32-62 0,-7 32-163 16,25-9-253-16,-25 9 32 0,0 0 315 0</inkml:trace>
  <inkml:trace contextRef="#ctx0" brushRef="#br0" timeOffset="9722.743">21140 12727 330 0,'-39'-23'44'0,"10"7"-6"16,-1-7 7-16,-2 4 9 0,2-6 2 0,-2 2 4 16,0 0-1-16,-1-7-3 0,4 7-8 0,-6-10-14 15,1 6-15-15,-5-1-11 0,0 0-9 0,-1 0 6 16,-1 3 0-16,0-3 7 0,-3-2-1 0,3 2 1 15,-3-9 7-15,0 5-13 0,3-5 8 16,-2 0-11-16,1 2-5 0,-1-4-7 0,1 4 7 16,-1-4-6-16,-1 2 7 0,0-1 10 0,1 1-2 15,-3-4 9-15,6 1-1 0,-5-1 2 0,5-1-4 16,-3 3 3-16,1-1-8 0,-1-3 2 0,2 3-6 16,-3-3 4-16,-2 3-5 0,2 1 6 0,-2 2-9 15,0 2 4-15,0 2 8 0,0 1-16 16,-1 2-5-16,5 3-40 0,-6-2-33 15,9 9-59-15,-5-3-80 0,-7-10-120 0,51 33 123 16,-68-35 218-16</inkml:trace>
  <inkml:trace contextRef="#ctx0" brushRef="#br0" timeOffset="10886.6505">19455 11242 633 0,'0'0'49'0,"0"0"-24"0,0 0 4 16,-28 10 9-16,28-10 0 0,-34 25-1 0,34-25-8 16,-51 41 23-16,21-10 3 0,-7-3 22 0,5 15 9 15,-16-6-4-15,13 16 5 0,-19-8-14 0,17 17-5 16,-11-6-26-16,11 8-5 0,0-8-23 0,9-1 3 15,5-4-15-15,10-5 4 0,8-6-12 16,8-3 6-16,10 5-2 0,3-10-23 16,9 9-15-16,-4-15-59 0,20 9-20 0,-15-21-67 15,27 14-87-15,0-1-155 0,-15-22 31 0,22 25 397 16</inkml:trace>
  <inkml:trace contextRef="#ctx0" brushRef="#br0" timeOffset="13944.3185">21109 11886 390 0,'0'0'22'0,"0"0"-17"0,0 0 2 0,27-3 1 15,-27 3 0-15,0 0-1 0,0 0 0 0,32-12 2 16,-32 12 2-16,0 0 2 0,26-9 3 15,-26 9 4-15,0 0 7 0,25-11 3 0,-25 11 1 16,0 0-2-16,0 0 9 0,0 0 15 0,0 0 16 16,0 0 14-16,0 0 8 0,0 0-14 0,0 0-5 15,0 0-28-15,0 0-17 0,0 0-14 0,0 0-11 16,0 0 1-16,0 0 0 0,-10-23 0 16,10 23-2-16,0 0 0 0,0 0 1 15,0 0 0-15,0 0 2 0,-29-28 1 0,29 28 1 16,0 0 1-16,0 0-2 0,-28-17-1 0,28 17 0 15,0 0-1-15,-34-11 0 0,34 11 1 0,-26-9-2 16,26 9 0-16,-29-7 0 0,29 7 3 0,-33-9 1 16,33 9 4-16,-32-8 1 0,32 8-4 0,-39-18-3 15,39 18-2-15,-43-18-4 0,43 18 3 0,-44-16 0 16,44 16 1-16,-48-22-1 0,24 7 1 16,-1 3 2-16,-2-2 5 0,2 2 3 0,-5-4 5 15,5 4-4-15,-3-4-1 0,0 0-5 0,1 2-1 16,-3 0-3-16,0-2 5 0,0 0-2 15,-2 0 2-15,2-2-3 0,-2 1 0 0,2 1-6 16,-2-2 3-16,2 3-5 0,0-1 4 0,-2-2-3 16,0 2 3-16,2-5-3 0,-2 5 3 0,2-5-4 15,2 0 4-15,-2 0 13 0,-1-2-35 16,3 2 35-16,0-4-34 0,1 1 19 0,2-1 3 16,-3 2-4-16,2-2 4 0,-3 2-4 0,1 2 4 15,-1-3-3-15,-1 2 3 0,0 3-4 0,2-2 3 16,-2 3-2-16,-2 1 2 0,-3-3-2 0,1 3 1 15,-3 1-2-15,1-2 3 0,3 1-3 0,-5-1 3 16,3 4-2-16,0-4 2 0,-3 1-3 16,3 1 3-16,0-2-3 0,-1 1 4 15,-1-3-3-15,0 1 7 0,3 0 0 0,-1-4 5 16,5 5-3-16,-2-1 0 0,-2-2-5 0,0-1 2 16,3 1-5-16,-1 0 3 0,-2 5-3 0,0-1 2 15,2-1-3-15,-3 0 3 0,0 1-3 0,-1 1 1 16,-1 0-3-16,3-1 4 0,1 1-3 0,-3 0 3 15,3 2 17-15,1 1-17 0,-2-4 17 16,2 1-35-16,0 2 18 0,-1-4-13 0,3 4 19 16,-1-3 6-16,1 1-3 0,0-4 2 0,5 4-7 15,-1-1 0-15,26 17-4 0,-46-35 1 0,46 35-3 16,-44-34 2-16,44 34-3 0,-43-33 3 16,43 33-3-16,-41-25 2 0,41 25 0 0,-39-23 0 15,39 23 0-15,-39-21 1 0,39 21-3 0,-33-18 3 16,33 18-4-16,-29-15 3 0,29 15-1 15,-26-13 3-15,26 13-1 0,0 0-1 0,-28-12 0 16,28 12-1-16,0 0 1 0,0 0 0 0,0 0 1 16,0 0 0-16,0 0-1 0,0 0 0 0,0 0 0 15,0 0-2-15,0 0 1 0,0 0 0 0,0 0 0 16,0 0 0-16,0 0 1 0,0 0 1 0,0 0 0 16,0 0 1-16,0 0-2 0,0 0 0 15,0 0 1-15,26 17 0 0,-26-17 2 0,0 0-2 16,0 0 1-16,0 0-2 0,25 13 0 0,-25-13 1 15,0 0 0-15,0 0-1 0,0 0 1 16,0 0-2-16,0 0 2 0,0 0 0 0,0 0 0 16,23 28 0-16,-23-28 0 0,0 0-1 0,2 28 2 15,-2-28-5-15,-7 35 4 0,1-10-4 0,-3 3 4 16,-1 4-4-16,-3 5 6 0,1-2-8 16,-2 6 8-16,-2-3 11 0,0 1-32 0,2-2 34 15,0-2-33-15,-1-5 15 0,5-3 4 0,10-27-5 16,-11 37 4-16,11-37-3 0,0 0 2 0,0 0-2 15,0 0 2-15,0 0-1 0,0 0 1 0,0 0 1 16,0 0-1-16,0 0 4 0,0 0 4 0,0 0 2 16,0 0-1-16,5-32 1 0,1 4-8 15,-1 0 3-15,2-6 14 0,4 1-33 16,-2-4 33-16,-4-2-29 0,2 2 13 0,-3-2 10 16,-1 2-2-16,-3 0 7 0,0 4-4 0,-2 1 5 15,1 2-6-15,-3 2 3 0,2 5-6 0,2 23 3 16,-5-40-2-16,5 40 0 0,-4-30-1 0,4 30-1 15,0 0-4-15,0 0 0 0,0 0-3 0,0 0-1 16,0 0 0-16,0 0 0 0,6-25-1 16,-6 25 1-16,0 0-1 0,39-4 0 0,-39 4 0 15,46-5 1-15,-18 2 1 0,4-1-1 0,3 1-1 16,4-1 1-16,6 1-2 0,1-1 3 0,3 4-2 16,3 0 1-16,1 4 1 0,0 3-1 0,2 0 0 15,-4 3-2-15,-5 3-2 0,0 6-18 16,-10 0-14-16,3 11-27 0,-39-30-19 0,53 57-37 15,-53-57-52-15,37 49-139 0,-21-21-191 16,-16-28 59-16,28 34 397 0</inkml:trace>
  <inkml:trace contextRef="#ctx0" brushRef="#br0" timeOffset="14797.4954">20017 9452 1225 0,'0'0'64'0,"-25"-17"-36"0,25 17-7 0,0 0 4 16,-30-5 0-16,30 5-2 0,-30-2-6 0,30 2-7 15,-37 3-2-15,37-3-5 0,-41 11-1 0,41-11-1 16,-43 17 2-16,43-17 0 0,-42 22 4 16,42-22-3-16,-41 21 3 0,41-21 0 0,-34 23 4 15,34-23 2-15,-28 26 0 0,28-26-4 0,0 0-1 16,-30 35-6-16,30-35 2 0,-11 27-4 0,11-27 2 16,0 24-2-16,0-24 1 0,11 25-3 0,-11-25 2 15,21 25-1-15,-21-25 3 0,36 24-3 0,-36-24 3 16,46 25-2-16,-18-13 1 0,2 2-1 0,2 2 1 15,0 2-2-15,2-1 2 16,1 5-3-16,0-3 4 0,-1 4-3 0,-2-4 2 16,-4 6-2-16,-1 0 3 0,-27-25-5 0,39 44 5 15,-39-44-5-15,23 42 6 0,-23-42-3 0,7 46 3 16,-7-46-3-16,-11 45 2 0,11-45-4 0,-21 39 6 16,21-39-5-16,-35 37 5 0,35-37 1 0,-43 32 6 15,18-20 3-15,25-12 5 0,-46 20 0 16,46-20 0-16,-42 8 1 0,42-8-3 0,-34-3-2 15,34 3-5-15,-25-16-3 0,25 16-5 0,-16-35 0 16,13 7-5-16,1-4 5 0,4-9-6 0,7-4 7 16,1-6-7-16,4-4 8 0,6-1-8 0,1-3 8 15,4 1-8-15,0 4 9 0,-2 4-8 16,3 5 9-16,-1 6-9 0,-4 4 7 0,2 7-5 16,-23 28 4-16,32-43-5 0,-32 43-7 15,0 0-16-15,30-24-19 0,-30 24-20 0,0 0-26 16,0 0-41-16,0 0-89 0,0 0-74 0,0 0-175 15,0 0 95-15,0 0 374 0</inkml:trace>
  <inkml:trace contextRef="#ctx0" brushRef="#br0" timeOffset="15154.3083">20817 9403 1412 0,'-72'0'74'16,"45"5"-70"-16,-1 1 18 0,28-6-8 0,-52 23 28 16,52-23 4-16,-46 37-14 0,23-11-3 15,-3-1-9-15,3 12 4 0,0-2-7 0,5 4 9 16,-3-2-4-16,10 1 5 0,2-4-13 0,6 1-1 16,6-3-7-16,6-4 2 0,3-3-2 0,-12-25 3 15,43 38-7-15,-18-22 2 0,5-5-1 0,2-6 3 16,1-5-1-16,3-4-2 0,1-6-1 15,2-8-2-15,-2-1 2 0,0-7-2 0,-1-4 3 16,-4-4-5-16,-2-3 6 0,-5 0-7 16,-2-2 6-16,-4 2-5 0,-5 2 0 0,-7-2-6 15,-5 6-2-15,-7-3-17 0,-2 8-7 0,-9-10-23 16,16 36-12-16,-32-49 6 0,32 49-35 0,-34-33 10 16,34 33-25-16,-33-9-10 0,33 9-2 0,-32 12-19 15,32-12-46-15,-27 41-104 0,27-41-55 0,-21 38 247 16</inkml:trace>
  <inkml:trace contextRef="#ctx0" brushRef="#br0" timeOffset="15681.7567">21260 9574 782 0,'0'0'189'0,"0"0"-71"15,0 0-13-15,0 0-5 0,-4 26-16 16,4-26-10-16,-23 39-16 0,13-12-2 0,10-27-10 15,-41 51-1-15,16-27-10 0,4 8-4 0,-4-6-8 16,6 6 6-16,-2-7-7 0,3-1 3 0,18-24-8 16,-27 34-3-16,27-34-6 0,0 0 1 0,0 0-5 15,0 0-2-15,0 0-3 0,0 0 1 0,0 0 0 16,0 0 1-16,0 0 0 0,25-18-1 0,-25 18 1 16,41-49-3-16,-20 19 6 15,6-2-6-15,-6-1 5 0,0 3-4 0,-1-2 3 16,-6 1-2-16,0 1 3 0,-3 1-5 0,-3 5 4 15,-8 24-3-15,13-41 2 0,-13 41 0 0,0 0 1 16,5-24 6-16,-5 24 3 0,0 0 2 0,0 0 0 16,0 0-5-16,0 0-4 0,0 0-1 0,0 0-3 15,-12 35 0-15,12-35-1 0,-6 35 3 0,6-35-1 16,-1 35 1-16,1-35-4 0,3 32 2 16,-3-32-2-16,16 25 3 0,-16-25-3 0,27 22 3 15,-27-22-1-15,33 11 0 0,-33-11 1 0,48 2-1 16,-21-6 1-16,3-3-1 0,-2-3 1 0,2-4-2 15,-1 0 2-15,-3-1-2 0,-1-2 2 16,-25 17-2-16,42-34 3 0,-42 34-3 0,31-26 2 16,-31 26-1-16,0 0 0 0,0 0 1 15,0 0 1-15,0 0-2 0,0 0 0 0,0 0-1 16,0 0-2-16,0 0-2 0,1 33-5 0,-15 3 3 16,-2 1-6-16,-3 8 6 0,-1 1-7 0,1 0 4 15,3 0-12-15,2-6-7 0,8 1-23 0,-1-15-14 16,16 8-28-16,-9-34-18 0,20 40-18 0,-20-40-35 15,44 20-66-15,-18-15-222 0,3-26 44 0,20 17 288 16</inkml:trace>
  <inkml:trace contextRef="#ctx0" brushRef="#br0" timeOffset="15899.0201">22432 9009 1468 0,'0'0'130'15,"-31"28"-91"-15,8-2-10 0,-9 2-4 16,3 11 5-16,-4 3-12 0,-1 8 4 0,-5 4-12 16,0 6-16-16,0 5 21 0,-3 4-28 0,1 0 22 15,2 1-3-15,0 1-13 0,0-6 5 0,7 0-22 16,4-9-6-16,12 2-33 0,-2-21-19 0,23 13-50 16,-5-50-57-16,23 47-131 0,-23-47-165 15,43 14 67-15,3-1 389 0</inkml:trace>
  <inkml:trace contextRef="#ctx0" brushRef="#br0" timeOffset="16162.6667">22443 9555 1573 0,'-28'30'94'0,"-20"-4"-68"0,7 4 5 15,2-9 0-15,9 7 5 0,4-10-12 0,26-18-4 16,-31 33-9-16,31-33-3 0,0 0-5 0,11 30-1 15,-11-30 1-15,55 6 4 0,-18-8-1 16,7-4-2-16,4-1 1 0,0-3-5 0,0 3 2 16,-4 0-1-16,-5 0 1 0,-5 3-2 0,-8 4 1 15,-26 0 0-15,29 7 3 0,-29-7 3 0,0 0-1 16,5 34 0-16,-5-34-3 0,-27 49-2 16,3-14-11-16,-12 0-3 0,-6 6-16 0,-11-4-5 15,3 9-23-15,-12-16-18 0,19 21-62 0,-22-39-108 16,21 16-288-16,12-7 0 0,5-21 282 0</inkml:trace>
  <inkml:trace contextRef="#ctx0" brushRef="#br0" timeOffset="16302.3055">22636 9949 1860 0,'0'0'76'0,"-53"12"-71"0,16-10-7 16,8 0-10-16,5-7-22 0,24 5-48 0,-41-21-66 15,41 21-219-15,0 0-220 0,0 0 46 0,-18-30 374 16</inkml:trace>
  <inkml:trace contextRef="#ctx0" brushRef="#br0" timeOffset="28693.7923">17268 6430 1471 0,'-5'-33'32'0,"5"33"-24"16,-9-35-5-16,9 35 10 0,0 0 11 16,0 0 11-16,0 0 5 0,0 0-9 0,0 0-12 15,0 0-12-15,-18 31-5 0,16-1-4 0,-1 7 8 16,-1 5-2-16,1 4 10 0,-1-2 17 0,4 7-28 15,0-3 28-15,4 1-30 0,-1 0 7 0,3 3 8 16,-1-1-10-16,0 1 4 0,4 0-10 0,2-1 7 16,1-4-9-16,1 1 9 0,-3-6-9 15,-1 0 5-15,0-5-7 0,-2-3 5 0,-4-6-2 16,-3-28 3-16,6 40-1 0,-6-40 2 0,0 0 0 16,0 0 2-16,0 0 0 0,0 0 0 0,0 0 1 15,5-30-4-15,-5-3 3 0,2-13-7 16,3-15 7-16,2-3-9 0,4-8 9 0,1-6-8 15,-1-1 10-15,1-7-12 0,-3-2-4 0,2-4 18 16,1 1-18-16,1 3 19 0,4 3-3 16,1 6-8-16,2 10 8 0,-1 6-10 0,2 8 7 15,1 11-7-15,-1 11 5 0,0 8-4 0,-21 25 3 16,37-28-2-16,-37 28 1 0,37-5-1 0,-37 5-1 16,43 8 3-16,-43-8-2 0,49 23 2 0,-49-23-3 15,47 30 3-15,-47-30-3 0,38 41 4 0,-38-41-4 16,25 49 4-16,-18-19-4 0,-1 3 5 0,-8 4-6 15,-3 4 6-15,-8-1-6 0,-5 4 6 16,-8 4-5-16,-6-2 7 0,-7 7-9 16,-7-2 8-16,-2-4-8 0,0-1-7 0,1-7 32 15,2-2-26-15,5-11 29 0,2 2-13 0,10-10-7 16,28-18 0-16,-34 19-2 0,34-19-3 0,0 0-1 16,0 0-1-16,0 0-2 0,27 11 3 0,1-11 2 15,8-4 0-15,4-3 1 0,7 2 0 16,6-4-1-16,2 0-1 0,-1 4 2 0,1 0-2 15,-7 3 2-15,-5 2-1 0,-8 4 0 0,-5 3 2 16,-5 3-3-16,-25-10 3 0,32 37-1 0,-23-7 1 16,-9 7-3-16,-7 5 5 0,-9 10-8 0,-7-1 8 15,-6 5-7-15,-6 0 7 0,-2-5-8 16,-2 0 7-16,-2-3-8 0,0-7 5 0,4-3-10 16,3-8-1-16,8-3-16 0,26-27-10 15,-30 31-35-15,30-31-35 0,0 0-69 0,0 0-93 16,17-42-244-16,12 17 9 0,-6-24 317 0</inkml:trace>
  <inkml:trace contextRef="#ctx0" brushRef="#br0" timeOffset="29143.668">18752 6798 1055 0,'0'0'301'16,"-48"14"-255"-16,48-14-1 0,-47 0 10 15,47 0 9-15,-55 4-7 0,28 5-8 0,-12-6-4 16,9 13-2-16,-11-4-8 0,8 10-1 0,-8-5-5 16,7 10 3-16,-5-3-5 0,6 4 2 0,-1-1-8 15,2 5 3-15,7-3-8 0,4 0-1 0,7-5-8 16,5 3-1-16,9-27-6 0,-4 37 2 0,4-37-2 15,18 33 3-15,-18-33-2 0,36 27 1 16,-10-19-3-16,6-6 0 0,5-2 3 16,2-5-2-16,6-4 0 0,1-3 1 0,0-2-1 15,1-7-1-15,-4 1 4 0,-1 1-4 0,-4-2 3 16,-8 1-2-16,-4 4 0 0,-26 16 0 0,32-33 0 16,-32 33 0-16,0 0 0 0,18-30 0 0,-18 30 0 15,0 0 0-15,0 0 0 0,-11-26 0 0,11 26 0 16,0 0 0-16,0 0 0 0,-26 1 0 0,26-1 0 15,0 0 0-15,-20 27 0 0,20-27 0 16,-10 40 0-16,2-15 0 0,7 3-18 0,-1-3-15 16,5 1-13-16,-3-26-4 0,16 39-20 0,-16-39-15 15,39 25-23-15,-39-25-27 0,59-6-26 0,-34-22-40 16,28 14-60-16,-11-9-150 0,-5-26 23 16,25 22 309-16</inkml:trace>
  <inkml:trace contextRef="#ctx0" brushRef="#br0" timeOffset="29360.8561">19294 6015 1274 0,'0'0'193'0,"0"0"-63"0,0 0-36 15,-30-7-28-15,30 7-22 0,-21 36-22 0,10 0-2 16,-5 10-7-16,2 12 8 0,-4 5-11 0,2 6 7 16,-3 1-9-16,5 2 7 0,0 2-10 15,5 2-7-15,3 0 16 0,5 0-20 16,2-6 18-16,5-5-7 0,3-10-12 0,3-8-1 15,9-8-4-15,2-7-4 0,7-8-12 0,0-13-13 16,13-2-40-16,-11-16-6 0,17 1-27 0,-18-34-64 16,31 14-132-16,-15-22-196 0,-1-15 28 0,18 10 390 15</inkml:trace>
  <inkml:trace contextRef="#ctx0" brushRef="#br0" timeOffset="29562.5306">19910 5972 1327 0,'-31'-44'259'16,"31"44"-101"-16,0 0-69 0,-39 43-30 15,14-12-24-15,2 13-1 0,-4 13-10 0,4 6 2 0,2 4-13 16,1 0 2-16,3-2-12 0,4 0 2 16,5 0-6-16,4-3-7 0,4 0 17 15,4-1-15-15,3-4 12 0,1 1-6 0,3-5 0 16,0-6-3-16,5-1-14 0,1-7 6 0,5-4-15 16,-1-7 1-16,4-3-18 0,-25-25-18 0,49 24-18 15,-49-24-14-15,57-1-28 0,-39-26-35 0,28 18-34 16,-27-33-45-16,24 9-105 0,-3 5-56 0,-20-29 146 15</inkml:trace>
  <inkml:trace contextRef="#ctx0" brushRef="#br0" timeOffset="29733.1615">20203 6673 915 0,'0'0'250'16,"1"-49"-61"-16,-1 49-7 0,0 0-47 0,0 0-22 15,-26-21-30-15,26 21-31 0,0 0-17 0,-37 24-22 16,37-24 22-16,-32 41-31 0,18-9 22 16,-1 1-15-16,3 1-9 0,3-1 0 0,2-1-2 15,4-1 0-15,4 1 0 0,3-4 0 0,1 1 0 16,4-1 0-16,2-4-3 0,-11-24-1 0,26 43-12 15,-26-43-9-15,29 23-12 0,-29-23-13 16,33 7-27-16,-33-7-40 0,46-9-87 0,-46-28-162 16,25 12-183-16,0 0 50 0,-18-24 400 0</inkml:trace>
  <inkml:trace contextRef="#ctx0" brushRef="#br0" timeOffset="29857.3502">20201 6279 1567 0,'-50'-7'109'0,"50"7"-74"15,-24-2-24-15,24 2-3 0,0 0-9 0,0 0-13 16,0 0-12-16,0 0-16 0,26 32-35 0,-26-32-52 16,48 14-76-16,-48-14-62 0,65-6-82 0,-10 17-68 15,-14-27 215-15</inkml:trace>
  <inkml:trace contextRef="#ctx0" brushRef="#br0" timeOffset="30152.0452">20771 6383 1466 0,'-48'24'158'16,"48"-24"-65"-16,-47 30-23 0,47-30-12 0,-57 35-17 15,27-13-7-15,-7-7-6 0,-1 8 2 16,-2-2-7-16,-1 1-3 0,6-1-5 0,4-4-15 16,7 1 8-16,24-18-14 0,-27 26 7 0,27-26 0 15,-5 27 6-15,5-27-7 0,0 0 0 0,33 30 0 16,-33-30 0-16,55 5 0 0,-14-10 0 16,5-4 0-16,2-3 0 0,0-2 0 0,-2-1-8 15,-6 3 16-15,-4 5-8 0,-8 2 0 0,-28 5 0 16,36-2 0-16,-36 2 0 0,0 0 0 0,0 0 0 15,9 35 0-15,-9-35 0 0,-13 53 0 0,1-14 0 16,-6 1 0-16,-3 8 0 0,-2-6 0 0,-2-3 0 16,2-6 0-16,5 1 0 0,4-10 0 15,14-24 0-15,-12 37 0 0,12-37 0 16,0 0-29-16,24 20-30 0,-24-20-24 0,46-21-51 16,-28-23-104-16,35 7-351 0,-10-9 32 0,3-12 200 15</inkml:trace>
  <inkml:trace contextRef="#ctx0" brushRef="#br0" timeOffset="30369.2451">21444 5861 1598 0,'-48'-8'315'0,"48"8"-279"0,-39 31-22 0,25-8 6 16,-2 9 1-16,4 7 6 0,-6 5-11 0,4 7-16 16,-2 5 0-16,5 7 0 0,3 3 0 0,4 4 0 15,2 2 0-15,4 2 0 0,0 2 0 16,0-4 0-16,-2-1 0 0,0-1 0 0,-4 1 0 15,1-5 0-15,1-2 0 0,-2-4 0 16,2-9 0-16,1-7 0 0,2-7-18 0,-1-11-24 16,4-1-18-16,-4-25-31 0,0 0-65 0,0 0-114 15,0 0-306-15,21-27 28 0,-21-10 263 0</inkml:trace>
  <inkml:trace contextRef="#ctx0" brushRef="#br0" timeOffset="30648.798">21109 6564 1890 0,'-26'28'34'0,"26"-28"-29"16,0 0-1-16,0 0 4 0,0 0 11 0,0 0 7 15,30 18 9-15,-30-18-9 0,44-5-26 0,-12-1 0 16,4-4 0-16,3 3 0 0,0-2 0 0,1 2 0 16,-1 0 0-16,-3 3 0 0,-3 2 0 15,-4 2 0-15,-29 0 0 0,44 11 0 0,-44-11 0 16,32 21 0-16,-32-21 0 0,21 39 0 0,-21-39 0 15,12 49 0-15,-10-21 0 0,-2 4 0 0,-2 0 0 16,1 3 0-16,-3 0 0 0,1-1 0 0,1-1 0 16,-2-5 0-16,4-28 0 0,-2 44 0 0,2-44 0 15,8 37 0-15,-8-37 0 0,8 25 0 16,-8-25-9-16,0 0-44 0,0 0-26 16,0 0-41-16,45-3-65 0,-52-38-114 0,19 13-270 15,4 0 52-15,-11-23 302 0</inkml:trace>
  <inkml:trace contextRef="#ctx0" brushRef="#br0" timeOffset="30788.4025">21632 6147 1632 0,'0'0'272'0,"-23"26"-253"0,23-26-22 16,0 0-3-16,0 0-7 0,0 0-15 0,-9 26-13 16,9-26-37-16,0 0-37 0,34 45-92 0,-34-45-131 15,0 0-188-15,49 22 37 0,-49-22 411 0</inkml:trace>
  <inkml:trace contextRef="#ctx0" brushRef="#br0" timeOffset="30990.2194">22271 6354 1668 0,'-33'-1'73'0,"8"2"-39"0,-9 3 0 0,2 3 4 16,-7 4-8-16,0 4 2 0,-7 3 5 0,6 7 4 15,-3 3-1-15,8 4-20 0,1 3-20 0,7 4 0 16,4-1 0-16,9 5 0 0,4-1 0 15,8-2 0-15,9-3 0 0,5-1 0 0,10-8 0 16,9-4 0-16,10-8 0 0,11-9 0 0,6-7 0 16,6-8 0-16,8-1 0 0,1-12-51 15,10 12-98-15,-33-37-246 0,21 20-250 0,-18-11 44 16,-12-9 396-16</inkml:trace>
  <inkml:trace contextRef="#ctx0" brushRef="#br0" timeOffset="31814.1291">18873 7853 1333 0,'0'0'166'0,"0"0"-136"0,0 0-30 0,0 0 3 16,7 27 4-16,-7-27 11 0,-6 38 11 0,6-8 11 15,-7 0 0-15,6 9 3 0,-7-4-11 0,8 9 5 16,-5-5-6-16,5 9 6 0,-5-4-10 16,3 3 2-16,-3 3-10 0,3-3 5 15,-2-3-8-15,4 0-14 0,0-5 19 0,4-4-30 16,3-8 22-16,-7-27-12 0,21 33-2 0,-21-33 0 16,0 0 1-16,32 12 1 0,-32-12 0 0,0 0 0 15,25-19 2-15,-25 19-3 0,16-49 3 0,-9 17 11 16,0-9-25-16,0 3 24 0,-3-3-24 0,-4 1 8 15,0-4 4-15,-4-2-6 0,-1 0 6 0,0-3-6 16,-3-1 4-16,1-4-7 0,0-3 7 16,0-1-7-16,2 4 9 0,3 6-5 0,6 6 6 15,-1 8-4-15,4 6 5 0,-7 28-1 0,27-40 6 16,-27 40-2-16,44-32 4 0,-16 18-2 0,8-2-1 16,8-2-1-16,2 3-17 0,7 4 12 0,-3 2-14 15,-2 6 12-15,-6 5 0 0,-5 3 2 16,-5 2 13-16,-7 5-12 0,-25-12 14 15,36 39-14-15,-28-13-2 0,-8 6 3 0,-8 5-4 16,-12 5 4-16,-8 6-5 0,-9 1 6 0,-10 2-6 16,-6 2 6-16,-3 2-5 0,-5-4 8 0,5 0-4 15,3-9-3-15,5-5 0 0,9-5 0 0,5-8 0 16,11-6 0-16,23-18 0 0,0 0 0 0,0 0 0 16,0 0 0-16,0 0 0 0,29-7 0 0,6-16 0 15,9-3 0-15,11-6 0 0,9-5 0 16,1 7 0-16,3-2 0 0,-5 6 0 0,-8 7 0 15,-5 4 0-15,-11 8 0 0,-11 6 0 0,-28 1 0 16,30 10 0-16,-30-10 0 0,0 34 0 16,-8-10 0-16,-10 8 0 0,-7 5 0 0,-9 9 0 15,-5 0 0-15,-8 3 0 0,-3 2 0 0,0-2 0 16,-1 2 0-16,3 2 0 0,2-3 0 0,5-5 0 16,6-4 0-16,5-6 0 0,7-9 0 15,23-26 0-15,-30 36 0 0,30-36-13 0,0 0-39 16,0 0-11-16,0 0-20 0,53-7-29 0,-35-29-61 15,38 24-136-15,-11-23-235 0,-1-9 22 0,16 16 347 16</inkml:trace>
  <inkml:trace contextRef="#ctx0" brushRef="#br0" timeOffset="32155.4253">19912 8052 1443 0,'0'0'87'0,"-30"18"-68"16,30-18 3-16,0 0 11 0,-25 32 13 0,25-32 8 15,-17 37 3-15,13-11 2 0,4-26-9 0,-19 51-7 16,10-23-11-16,2 7 0 0,0-1-6 0,1 5 2 16,-1-6-12-16,2 8-16 0,0-10 0 15,-1 5 0-15,3-5 0 0,1-4 0 0,2-1 0 16,0-26 0-16,7 32 0 0,-7-32 0 0,0 0 0 16,0 0 0-16,27 10 0 0,-27-10 0 0,0 0 0 15,37-33 0-15,-20 1 0 0,1-5 0 0,0-5 0 16,0-4 0-16,-4 2 0 0,-2 0 0 15,-3 0 0-15,0-2 0 0,-4 4 0 0,1-2 0 16,-5 3 0-16,-1 3 0 0,0 3 0 16,-1 5 0-16,1 30 0 0,-2-34 0 0,2 34 0 15,0 0 0-15,0 0 0 0,0 0 0 0,0 0 0 16,0 0 0-16,0 0 0 0,0 0-5 0,35 12-44 16,-35-12-9-16,50 9-32 0,-50-9-35 0,72 0-67 15,-47-24-77-15,35 10-262 0,-5 5 33 0,-9-19 269 16</inkml:trace>
  <inkml:trace contextRef="#ctx0" brushRef="#br0" timeOffset="32326.0734">20658 7878 1718 0,'-28'21'69'0,"12"13"-18"0,-9-3 2 16,5 11 5-16,-6 3-16 0,1 4 1 0,-2 0-30 16,4 4-13-16,0-7 0 0,9 3 0 0,5-3 0 15,6-6 0-15,6-4 0 0,4-6 0 16,-7-30 0-16,25 35 0 0,-25-35 0 0,48 7-15 15,-14-12-46-15,-4-20 7 0,16 7-87 0,-23-42-96 16,23 20-349-16,-7-16-6 0,-2-6 232 0</inkml:trace>
  <inkml:trace contextRef="#ctx0" brushRef="#br0" timeOffset="32450.27">20823 7520 1884 0,'-46'23'80'0,"46"-23"-61"16,-36 16-3-16,36-16-16 0,0 0 0 0,0 0-7 15,-11 27 6-15,11-27-26 0,0 0-6 0,34 8-75 16,9 13-151-16,-10-26-336 0,6 5-15 0,2 4 252 16</inkml:trace>
  <inkml:trace contextRef="#ctx0" brushRef="#br0" timeOffset="121503.3781">16636 12742 1350 0,'-34'-10'58'15,"34"10"-19"-15,0 0-21 0,0 0-10 16,0 0 12-16,36-34 11 0,-36 34 11 16,58-37 1-16,-19 13-5 0,12 1-14 0,2-2-8 15,8 4-11-15,-1-2-1 0,0 4-3 0,2 5 1 16,-2 0-4-16,-1 3 4 0,-4 2-2 0,-8 6 1 16,-6-1-2-16,-7 4 0 0,-9 4-1 0,-25-4-1 15,26 14 2-15,-26-14-2 0,0 0 2 0,-5 40-1 16,5-40 3-16,-34 48-3 0,6-20 4 0,-9 5-4 15,-4-1 3-15,-2-4-3 0,1 1 4 16,-1-3 0-16,1 2 11 0,3-1-1 0,5-3 9 16,2-1-6-16,32-23-3 0,-37 32-8 0,37-32-3 15,0 0-2-15,0 0 1 0,11 32-2 0,-11-32 2 16,48 10-1-16,-15-6 2 0,6-6-1 16,4-3 1-16,1 1 0 0,0-3-1 0,-3 3 1 15,-2 1 0-15,-7 3-1 0,-7 3 1 16,-25-3 0-16,0 0 0 0,25 30 0 0,-25-30 0 15,-16 48-3-15,-7-16-15 0,-9 6 29 0,-9 6-27 16,-5 0 27-16,-4 4-8 0,-1-6-7 0,-2 1 8 16,1-6-8-16,5-6 3 0,8-4-7 0,7-8-2 15,32-19-12-15,-36 21-21 0,36-21-25 0,0 0-26 16,0 0-55-16,32-39-68 0,18 15-166 0,3-6-99 16,-2-27 183-16</inkml:trace>
  <inkml:trace contextRef="#ctx0" brushRef="#br0" timeOffset="121767.1964">17950 12602 1427 0,'-25'21'67'15,"-12"-7"-31"-15,7 12 1 0,-6-5 1 0,6 9 7 16,-7 0-8-16,2 9 1 0,-6 0-8 16,4 6 0-16,0 5-14 0,5 4-14 0,5-1 26 15,9 2-22-15,4-6 24 0,9-3-13 0,8-9-14 16,10-4 2-16,8-4-4 0,11-5 0 0,10-8-3 15,10-9 3-15,10-9 1 0,0-10 0 16,2-11 4-16,-2-3-6 0,0-10 3 0,-4-4-4 16,-3-6-9-16,-4-3 26 0,-5-2-24 15,-3-4 22-15,-8 2-15 0,-10-1-19 0,-4 3-1 16,-12-2-21-16,-2 7-12 0,-14-14-22 0,9 16-18 16,-23-14-23-16,19 23-28 0,-30-11-44 0,32 46-48 15,-28-37-107-15,28 37-70 0,0 0 252 0</inkml:trace>
  <inkml:trace contextRef="#ctx0" brushRef="#br0" timeOffset="122341.1088">18876 13183 859 0,'0'0'175'0,"0"0"-47"16,0 0-32-16,0 0-22 0,-25-27-20 0,25 27-4 16,-33-5-1-16,33 5 0 0,-50-2 0 0,25 11-3 15,-10-5-10-15,3 6-4 0,-7 2-9 0,4 4-3 16,-4 0-5-16,5 5 2 0,-1 0-3 0,5 4 4 16,1-2-4-16,4 2 1 0,25-25-4 15,-37 44 1-15,37-44-6 0,-16 35 1 0,16-35-5 16,4 32 2-16,-4-32-2 0,28 28 2 0,-28-28-2 15,53 17 2-15,-16-17-2 0,8-7 1 16,6-10 1-16,4-6-2 0,3-7 3 0,-3-4-4 16,2-4 4-16,-4-3-6 0,-3-5 8 0,-4-1-7 15,-4 1 3-15,-3-3 11 0,-7-1-24 0,-2 5 26 16,-3-3-26-16,-6 4 5 0,-5 2 1 16,-5 1-7-16,-6 10 6 0,-5 2 0 0,0 29 7 15,-12-33-3-15,12 33-1 0,-32 0 0 0,32 0-2 16,-48 35 2-16,18-1-1 0,-4 8 5 0,-1 9-7 15,-3 4-11-15,7 3 23 0,2 2-24 0,4-6 23 16,8 1-15-16,10-6-20 0,1-8-18 0,21 4-40 16,-8-18-20-16,26 15-41 0,-33-42-35 15,66 46-69-15,-29-21-210 0,4-24 23 0,24 22 340 16</inkml:trace>
  <inkml:trace contextRef="#ctx0" brushRef="#br0" timeOffset="122714.2756">19338 13193 1402 0,'-47'4'92'0,"47"-4"-66"0,-29 21-22 0,29-21 4 16,0 0 2-16,0 0 5 0,6 28 10 0,-6-28 7 16,31 9 1-16,-4-4-2 0,1-7-13 0,8 1-6 15,3-6-3-15,5 0-4 0,0 0-1 16,-1-2-3-16,-2 0 1 0,-4-2-1 0,-5 1 0 15,-6 3 0-15,-26 7 1 0,39-23-1 16,-39 23 4-16,0 0 0 0,27-35 6 0,-27 35 0 16,0-29 0-16,0 29-4 0,-9-33-20 0,9 33 31 15,-20-28-30-15,20 28 31 0,-28-20-14 0,28 20 1 16,-37-7 2-16,37 7 3 0,-48 11-1 0,20 0-18 16,-4 4 30-16,0 8-32 0,-2 4 30 0,2 3-13 15,2 5-5-15,4-5 4 0,4 3-8 16,7-5 4-16,2 1-5 0,13-29 2 0,-3 45-2 15,3-45 2-15,26 34-9 0,-26-34-1 0,53 25-12 16,-17-22-10-16,12 4-14 0,-4-14-18 16,16 11-16-16,-12-19-17 0,17 17-31 0,-17-25-30 0,23 20-43 15,-23-24-40-15,10 6-105 0,6 14-6 0,-30-28 286 16</inkml:trace>
  <inkml:trace contextRef="#ctx0" brushRef="#br0" timeOffset="123182.2619">20151 13118 1162 0,'-35'1'173'0,"-9"-13"-60"0,19 26-12 0,-19-16-22 15,13 18-8-15,-11-5-14 0,8 8-8 0,-5 0-14 16,4 4-4-16,1 2-10 0,6 1 1 0,1-1-6 16,8 3 0-16,6-1-5 0,13-27 2 0,-10 42-4 15,10-42 1-15,12 32-7 0,-12-32-1 16,34 23-3-16,-9-11 2 0,7-5 0 0,-1-5 1 16,7-4 1-16,-1-5-5 0,2-5 3 0,-2-4 1 15,0-2 2-15,0-1 0 0,-7-1 1 0,-1-1-6 16,-4-2 2-16,-25 23-2 0,37-49 2 15,-21 23-1-15,-4 1 1 0,-3 0-2 0,-5 1 5 16,-4 24-6-16,0-44 5 0,0 44-4 0,-8-30-1 16,8 30 2-16,0 0-4 0,0 0 3 15,-37 10-1-15,37-10 1 0,-40 58 0 0,11-14 0 16,-3 14-7-16,-1 6 8 0,-1 12-8 0,0 3 10 16,2 7-7-16,1 2 8 0,1 13-15 0,-1-6-4 31,3 0 18-31,1-7-15 0,1-4 20 0,3-4 1 15,7-12-9-15,2-8 8 0,5-12-4 0,2-8 1 16,5-10-4-16,2-30 3 0,2 30-4 0,-2-30 3 16,0 0 0-16,0 0 4 0,0 0 9 15,0 0-4-15,10-44 2 0,-4 5-6 0,3-13-4 16,1-7-4-16,3-4 5 0,1-2-7 0,0-4 8 16,2 2-3-16,0-5-3 0,0-2 2 0,3-7-1 15,3-5-2-15,4 1 4 0,2 2-2 0,4 11 0 16,-2 9-1-16,-1 12-1 0,-3 12-7 0,-3 9-4 15,-1 4-16-15,-22 26-7 16,39-37-17-16,-13 31-23 0,-26 6-33 0,57-10-46 16,-57 10-79-16,65-14-180 0,-31 14-80 0,-7-9 73 15,19 25 421-15</inkml:trace>
  <inkml:trace contextRef="#ctx0" brushRef="#br0" timeOffset="123554.7397">20555 13236 1570 0,'0'0'106'0,"0"0"-32"0,0 0-5 16,-26 5-20-16,26-5-13 0,0 0-13 0,0 0-4 16,0 0-4-16,0 0-3 0,-25 21-6 0,25-21-1 15,-14 30-4-15,14-30 2 0,-15 39-3 16,15-39 2-16,-19 47-3 0,10-19 4 0,-2 1-3 16,1 1 5-16,-3-2-4 0,3 2 3 0,-3-4-2 15,3 0 4-15,10-26-2 0,-18 41 1 16,18-41-3-16,-11 25 0 0,11-25-3 0,0 0 0 15,0 0 1-15,0 0-1 0,0 0 1 0,0 0 1 16,31-36 2-16,-10 6-5 0,2-5 4 0,2-5-4 16,-1 1 2-16,-2-3-1 0,-5 1 4 0,-1-1-4 15,-3-2 6-15,-3-2-6 0,1 0 7 0,-2 8-8 16,0-3-7-16,-4 13 15 0,-5 28-6 16,5-37 14-16,-5 37-9 0,0 0-5 0,0 0 0 15,0 0 0-15,0 0 0 0,0 0 0 16,0 0 0-16,0 0 0 0,0 0-4 0,29 14-18 15,-29-14-3-15,35 16-22 0,-8-4-1 0,-27-12-38 16,56 16-27-16,-56-16-36 0,64 11-71 0,-64-11-128 16,50-13-169-16,-15 22 76 0,-10-27 415 0</inkml:trace>
  <inkml:trace contextRef="#ctx0" brushRef="#br0" timeOffset="123896.0961">20819 13251 1401 0,'-14'36'112'0,"14"-36"-43"0,0 0-2 16,-11 24-7-16,11-24-9 0,0 0-9 15,29 23-2-15,-29-23-4 0,39 5-4 0,-13-8-7 16,8-2-4-16,3-6-5 0,7 2-4 0,-3-5-1 16,0 0-8-16,-4 0 2 0,-5-2-5 0,-4 2 0 15,-28 14 0-15,41-28 1 0,-41 28-2 0,23-27 2 16,-23 27 0-16,9-28 0 0,-9 28 0 0,-2-24 1 15,2 24-3-15,0 0 4 0,-28-29-2 16,28 29-1-16,-34-5-1 0,34 5-3 0,-43 9 3 16,43-9-1-16,-49 25 3 0,21-1-2 15,-1-1 3-15,-4 5-3 0,-1 2 2 0,0 0 0 0,4 4 8 16,2-1-2-16,7-1 5 0,1-4-7 16,8-2 0-16,5-1-6 0,7-25 2 0,1 41-1 15,-1-41 1-15,25 30-2 0,-25-30-2 0,48 14-12 16,-16-14-9-16,10-2-18 0,1-7-23 15,15 9-53-15,-17-28-86 0,35 35-166 0,-26-25-203 16,-1 3 56-16,13 11 404 0</inkml:trace>
  <inkml:trace contextRef="#ctx0" brushRef="#br0" timeOffset="124314.9337">21338 13283 1574 0,'0'0'68'0,"0"0"-22"0,0 0 5 0,0 0 8 16,0 0-10-16,37 21-12 0,-37-21-15 16,36 2-6-16,-36-2-10 0,46-4-2 0,-22 1-3 15,-24 3-1-15,46-12 2 0,-46 12-2 0,38-7 0 16,-38 7 0-16,35-13 2 0,-35 13-3 0,34-19 3 15,-34 19-3-15,26-21 0 0,-26 21 0 0,0 0 0 16,27-34 1-16,-27 34 3 0,10-30-3 16,-10 30 3-16,8-28-3 0,-8 28 3 0,-4-25 0 15,4 25 2-15,0 0-2 0,-30-17 1 16,30 17-1-16,-30 7-1 0,30-7 1 0,-44 25-2 16,19-4 3-16,-4 2-1 0,-1 5 7 0,-2 2-2 15,2 3 4-15,0-3-5 0,5 2 2 0,4-6-7 16,7 1 0-16,14-27-4 0,-7 42 2 0,7-42-3 15,16 33 0-15,-16-33-1 0,42 23-8 0,-6-19-5 16,1-9-10-16,11-4-16 0,0-14-19 16,12 7-36-16,-14-19-45 0,28 24-76 0,-37-35-88 15,25 20-161-15,-7 0 12 0,-19-17 297 0</inkml:trace>
  <inkml:trace contextRef="#ctx0" brushRef="#br0" timeOffset="124563.1648">22092 13026 1053 0,'0'0'338'0,"-58"5"-220"16,58-5-19-16,-51 13-15 0,26 2-35 0,-12-6 18 15,5 12-41-15,-4-3 26 0,6 7-11 16,4-2-14-16,26-23-1 0,-38 40-15 0,38-40-3 16,-14 37-7-16,14-37 0 0,7 32 0 0,-7-32 0 15,0 0 0-15,39 33 4 0,-39-33-1 0,41 13 2 16,-16-10-5-16,3-1-1 0,-1-2-1 0,-1 2-1 16,-26-2 0-16,41 1 3 0,-41-1-1 0,0 0 1 15,30 9-1-15,-30-9 5 0,0 0-1 16,0 0 2-16,0 0-3 0,-5 28-1 15,5-28 0-15,-23 28 0 0,23-28-2 0,-37 36-3 16,12-17-4-16,-3 2-4 0,1 0-13 0,-3-1-9 16,5 6-23-16,-7-12-35 0,14 21-83 0,-31-31-178 15,21 21-230-15,-8-1 30 0,-8-13 397 0</inkml:trace>
  <inkml:trace contextRef="#ctx0" brushRef="#br0" timeOffset="125106.1378">20176 14317 1588 0,'0'0'96'0,"0"0"-62"0,0 0-9 16,0 0 3-16,0 0 0 0,0 0-1 16,0 0 1-16,0 0-3 0,0 0-7 0,0 0-8 15,0 0-4-15,0 0-3 0,0 0 4 0,-19 25 5 16,19-25 3-16,-4 45-2 0,1-20 2 0,-3 9-6 15,3-3 4-15,-4 4-2 0,3-3 3 0,1-2-5 16,3-2 1-16,0-28-7 0,5 44-3 16,-5-44 0-16,18 28 0 0,-18-28 0 0,33 16 0 15,-33-16 0-15,46-1 0 0,-17-10 0 0,1-3 0 16,0-7 0-16,3-4 0 0,-1-3 0 0,2-2 0 16,-2 0 0-16,0 0 0 0,-6 0 0 0,-3 0 0 15,-3 6 0-15,-6-1 0 0,-14 25 0 0,21-35 0 16,-21 35 0-16,0 0 0 0,13-27 0 15,-13 27 0-15,0 0 0 0,0 0 0 16,0 0 0-16,0 0 0 0,0 0 0 0,0 0 0 16,-18 41 0-16,18-41 0 0,-20 49 0 0,12-24 0 15,1 3-8-15,-2-3-16 0,7-1-13 0,2-24-6 16,5 43-15-16,-5-43-8 0,21 36-24 0,-21-36-13 16,29 25-32-16,-29-25-31 0,35 14-45 0,-35-14-90 15,25-16-136-15,9 22 70 0,-24-31 367 0</inkml:trace>
  <inkml:trace contextRef="#ctx0" brushRef="#br0" timeOffset="125587.0564">20872 14405 1080 0,'0'0'295'0,"-28"-9"-162"0,28 9-38 15,0 0-13-15,0 0-16 0,-34-5-21 0,34 5-12 16,0 0-10-16,-35 28 1 0,35-28-5 0,-22 39-4 16,10-13-4-16,1 6 7 0,-1 1-6 15,1 1 4-15,1-1-8 0,1 1-4 0,4-4-4 16,3-2 5-16,0-2-7 0,2-26 5 0,2 41-4 15,-2-41 2-15,5 26-2 0,-5-26 2 0,0 0-2 16,0 0 1-16,0 0 4 0,0 0-3 0,0 0 2 16,29-3 1-16,-29 3-1 0,23-43-1 0,-13 14 3 15,1-1-3-15,1-4 5 0,-1 1-4 16,-2-1 6-16,0-1-5 0,-1-4 2 16,-1-1-4-16,2-1 1 0,2-1-5 0,0 0 5 15,1 1-5-15,4 6 5 0,-2 5-4 0,-14 30 3 16,21-39-4-16,-21 39 1 0,0 0 1 0,0 0 1 15,29-14 0-15,-29 14-1 0,0 0 2 0,40 12-1 16,-40-12-1-16,39 16 0 0,-39-16 0 0,38 20 0 16,-38-20 0-16,30 23-2 0,-30-23 2 0,21 35 0 15,-21-35 1-15,14 37-1 0,-14-37-2 16,-2 44-6-16,-3-19 2 0,-7 4-5 0,-6 1 4 16,-7 4-1-16,-5-4 6 0,-5 2-3 0,-3 1 5 15,-2-1-3-15,1 3 3 0,0-5-4 0,2-4 6 16,-1 1-4-16,6-6 4 0,1-2-2 15,6 1 2-15,25-20 1 0,-37 26-2 0,37-26-1 16,0 0-12-16,0 0 10 0,-27 26-9 16,27-26 9-16,0 0 2 0,0 25 14 0,0-25-14 15,-2 30 15-15,2-30-15 0,-3 44-10 0,-4-19-6 16,-2 6-17-16,-5 3-13 0,1 12-38 0,-15-16-39 16,24 33-118-16,-40-19-279 0,19-3-38 0,6 4 190 15</inkml:trace>
  <inkml:trace contextRef="#ctx0" brushRef="#br0" timeOffset="126269.633">19856 15458 866 0,'8'-37'96'0,"-8"37"-18"15,29-42-2-15,-29 42-10 0,26-44-8 0,-26 44-11 16,20-48-3-16,-20 48-4 0,5-45 10 0,-5 45 0 15,-9-48 8-15,9 48-2 0,-19-42-1 0,19 42-6 16,-30-41-5-16,30 41-9 16,-39-35-5-16,39 35-5 0,-45-14-3 0,45 14-4 15,-51 3-3-15,25 8 0 0,-6 3-5 0,0 11 1 16,-4 3-3-16,-1 7 3 0,-2 7-8 0,0 8 6 16,0 8-8-16,2 7 9 0,2 7-7 0,1 11 12 15,6 0-14-15,1 3-7 0,4-5 14 0,9-3-19 16,5-11 12-16,5-8-13 0,13-8-24 0,0-14-14 15,16 2-34-15,-25-39-32 0,55 53-55 16,-55-53-67-16,57 23-91 0,-31-12-174 0,-26-11 76 16,51-4 427-16</inkml:trace>
  <inkml:trace contextRef="#ctx0" brushRef="#br0" timeOffset="127433.815">19005 15881 1642 0,'-31'-4'92'0,"31"4"-37"0,0 0-29 16,0 0-10-16,0 0-7 0,0 0-2 0,0 0 8 16,46-31 1-16,-13 13-14 0,12-5 28 0,2-1-33 15,8-3 23-15,2 1-13 0,0 3-7 0,-2 0 2 16,-2 7 0-16,-2 2 7 0,-1 3 1 0,-6 4 2 16,-3 2-2-16,-8 5-3 0,-4 2-1 15,-29-2-2-15,35 10 0 0,-35-10-1 0,21 27-1 16,-21-27-2-16,7 39 2 0,-7-15-4 15,-5 6-12-15,-4 5 24 0,-1 2-23 0,-5 2 22 16,1-2-7-16,-3 2-4 0,-1-6 5 0,0 3-5 16,-1-5 4-16,3-3-2 0,16-28 5 0,-25 41-2 15,25-41 3-15,-18 26 0 0,18-26-3 0,0 0 1 16,0 0-3-16,0 0-3 0,0 0 2 16,0 0 0-16,0 0 1 0,0 0 0 0,13-30-1 15,-13 30 2-15,28-52-3 0,-10 16 4 0,3-1-4 16,-3 0 4-16,-1-1-5 0,1 1 5 0,-2 1-4 15,0 1-6-15,0 2 20 0,0 6-19 0,0 1 19 16,-16 26-13-16,30-41 0 0,-30 41 0 16,25-23 0-16,-25 23 0 0,0 0 0 0,31-15 0 15,-31 15 0-15,0 0 0 0,38-6 0 16,-38 6 0-16,35 0 0 0,-35 0 0 0,44 2 0 16,-19-2 0-16,3-2 0 0,3 2 0 0,4-3 0 15,-3 1 0-15,-2 0 0 0,-3 1 0 0,-3-1 0 16,-24 2 0-16,38 0 0 0,-38 0 0 0,0 0 0 15,28 2 0-15,-28-2 0 0,0 0 0 0,0 0 0 16,0 0 0-16,-14 28 0 0,14-28 0 16,-34 38 0-16,11-13 0 0,-4-2-2 0,-3 5 4 15,-3 6-15-15,-1 1 19 0,-1 2 1 0,3 2-7 16,2-4 0-16,3-5 0 0,6 3 0 16,3-6 0-16,18-27 0 0,-18 42 0 0,18-42 0 15,2 25 0-15,-2-25 0 0,0 0 0 0,41 19 0 16,-16-19 0-16,5-5 0 0,9-6 0 0,7-5 0 15,0-8 0-15,7-5 0 0,-3-4 0 16,-3-2 0-16,-1-2 0 0,-5 0 0 0,2-4-1 16,-6 1 2-16,-2 1-1 0,-8 4 0 0,-8 3 0 15,-4 0 0-15,-8 9 0 0,-4-1 0 0,-3 24 0 16,-3-39 0-16,3 39 0 0,-16-25 0 0,16 25 0 16,0 0-3-16,-37-8 4 0,37 8-1 0,-32 10 1 15,32-10 0-15,-30 20-1 0,30-20 0 16,-25 24 0-16,25-24 0 0,0 0 0 15,-14 34 0-15,14-34 0 0,0 0 0 0,0 0 0 16,37 28 0-16,-37-28 0 0,51-2 0 0,-17-1 0 16,1-3 0-16,4-3 0 0,2 2 0 0,0 0 0 15,-2 0 0-15,-2 2 0 0,-4 2 0 0,-2 3 0 16,-7 0 0-16,-24 0 0 0,32 5 0 0,-32-5 0 16,0 0 0-16,0 0 0 0,18 37 0 15,-18-37 0-15,-12 42 0 0,-1-14 0 0,-6 4 0 16,-4 1 0-16,-2 1 0 0,-4-2 0 0,5-2 0 15,-5-6 0-15,29-24 0 0,-44 44 0 0,44-44 0 16,-32 32 0-16,32-32 0 0,0 0 0 16,0 0 0-16,0 0 0 0,0 0 0 0,0 0 0 15,0 0 0-15,29-39 0 0,-1 9 0 0,6-1 0 16,1-5 0-16,2-2 0 0,-1 1 0 16,-3 1 0-16,-4 5 0 0,-5 6 0 0,1 2 0 15,-25 23 0-15,36-32 0 0,-36 32 0 0,0 0 0 16,0 0 0-16,0 0 0 0,0 0 0 0,0 0 0 15,0 0 0-15,0 0 0 0,0 0 0 0,0 0 0 16,-2 32 0-16,2-32 0 0,-11 28 0 0,11-28 0 16,0 0 0-16,2 27 0 0,-2-27 0 15,0 0 0-15,0 0 0 0,28 21 0 0,-28-21 0 16,30-4 0-16,-30 4 0 0,39-12 0 16,-39 12 0-16,43-21 0 0,-43 21 0 0,44-23 0 0,-44 23 0 15,44-23 0-15,-44 23 0 0,39-21 0 16,-39 21 0-16,32-12 0 0,-32 12 0 0,0 0 0 15,0 0 0-15,29-6 0 0,-29 6 0 0,0 0 0 16,0 0 0-16,10 37 0 0,-10-37 0 16,-2 39 0-16,-1-14 0 0,-4-1 0 0,1 1 0 15,-4 0 0-15,6 1 0 0,4-26-37 0,-7 44-34 16,7-44-50-16,9 41-97 0,-9-41-220 0,0 0-164 16,2 28 75-16,-2-28 495 0</inkml:trace>
  <inkml:trace contextRef="#ctx0" brushRef="#br0" timeOffset="128068.2486">22108 14822 1451 0,'-3'37'35'0,"3"-37"1"15,-30 55-31-15,12-22 20 0,6 13-3 16,-8-3 16-16,6 11 10 0,-9-5-5 0,3 11 7 16,-6-2-16-16,5 6 4 0,-6-3-11 0,4 5 7 15,-2-6-11-15,4-1 7 0,0-2-10 0,5-3 6 16,0-4-10-16,3-3-17 0,3-6 17 0,3-1-24 15,3-8 18-15,6-7-5 0,-2-25-4 0,9 37 1 16,-9-37-1-16,0 0 0 0,39 19 1 16,-39-19-2-16,39-12 0 0,-14-2 0 0,1-8-1 15,6-2-1-15,-2-6 5 0,-2 0-3 16,3-4-5-16,-5 1 20 0,2-1-21 0,1 5 19 16,-4 0-13-16,-25 29 0 0,33-37 0 0,-33 37 0 15,0 0 0-15,0 0 0 0,0 0 0 0,0 0 0 16,0 0 0-16,0 0 0 0,0 0 0 0,14 25 0 15,-19 1-1-15,-2 6-6 0,0-2-3 16,-4 2-23-16,6-1 18 0,3 1-30 0,6-2 11 16,-4-30-7-16,23 48-13 0,-23-48-15 0,42 33-20 15,-42-33-22-15,66 16-41 0,-66-16-30 0,76-9-55 16,-46-7-73-16,4-8-107 0,17 18 178 0,-26-31 239 16</inkml:trace>
  <inkml:trace contextRef="#ctx0" brushRef="#br0" timeOffset="128691.9171">22641 15703 940 0,'-1'-25'177'0,"1"25"-44"0,-29-21-17 0,5 4-19 16,24 17-22-16,-36-11-16 0,36 11-8 0,-41-7-4 16,41 7-5-16,-42 7-5 0,42-7-1 0,-39 14-2 15,39-14-2-15,-37 25-3 0,37-25-4 0,-36 33-1 16,36-33-1-16,-28 44-1 0,17-16-17 0,1 1 17 16,3-1-21-16,1 2 17 0,5-4-16 15,4 1-2-15,-3-27 0 0,20 47 0 0,-20-47 0 16,35 32 0-16,-35-32 0 0,48 17 0 0,-20-15 0 15,4-7 0-15,3-2 0 0,1-7 0 0,-1-4 0 16,2-5-1-16,-5-5-6 0,2-2 2 16,-4-3-5-16,-2-6-4 0,-5 4 22 0,-5-2-21 15,-4 0 24-15,-7 5-12 0,-5 0-4 0,-4 4 8 32,-5 2-4-32,-3 1 2 0,10 25-1 15,-32-37-1-15,32 37 2 0,-43-19 3 0,43 19-1 16,-47-2 3-16,22 7 2 0,25-5-1 0,-45 18-1 0,45-18-6 15,-31 18 0-15,31-18 0 0,0 0 0 0,0 0 0 16,-2 26 0-16,2-26 0 0,30 10 0 0,-30-10 0 16,51 0 0-16,-17-3 0 0,1-6 0 15,6-1 0-15,3 1 0 0,-1-4 0 0,3 6 0 16,-7 0 0-16,-2 4 0 0,-10 3 0 16,-27 0 0-16,40 5 0 0,-40-5 0 0,0 0 0 15,20 28 0-15,-20-28 0 0,2 36 0 0,-11-12 0 16,-2 8 0-16,-8 1 0 0,-4 8 0 0,1-2 0 15,-2 3 0-15,2-2 0 0,3-1 0 0,-2-5 0 16,5-3 0-16,0-3 0 0,16-28 0 0,-16 37 0 16,16-37 0-16,0 0 0 0,0 0 0 15,0 0 0-15,0 0 0 0,0 0 0 0,0 0 0 16,33 6 0-16,-33-6 0 0,38-43 0 0,-17 15 0 16,0-7 0-16,-1 3 0 0,1-8 0 15,2 3 0-15,-4-2 0 0,-1 2 0 0,-4-2 0 16,-3 6 0-16,1 1 0 0,-5 4 0 0,-7 28 0 15,15-35 0-15,-15 35 0 0,0 0 0 0,0 0 0 16,0 0 0-16,0 0 0 0,0 0 0 16,0 0 0-16,0 0 0 0,26 5 0 0,-26-5-51 15,43 5-19-15,-43-5-17 0,60 2-25 0,-60-2-6 16,71 0-26-16,-71 0-41 0,78-9-64 0,-43 8-220 16,-3-17 39-16,21 18 299 0</inkml:trace>
  <inkml:trace contextRef="#ctx0" brushRef="#br0" timeOffset="128847.0674">23610 15506 1564 0,'-26'7'141'16,"1"3"-60"-16,25-10-17 0,-41 43-14 0,20-19-12 16,-4 3-8-16,4 6 0 0,-4-1-7 0,0 7-17 15,6-6 8-15,1 2-19 0,0-3 16 0,8-2-11 16,1-4 0-16,9-26 0 0,-5 39-9 0,5-39-20 16,0 0-15-16,12 27-15 0,-12-27-19 0,26 0-32 15,6 5-51-15,-25-40-118 0,-7 35-292 16,55-39 64-16,-32-2 308 0</inkml:trace>
  <inkml:trace contextRef="#ctx0" brushRef="#br0" timeOffset="128986.7189">23520 15159 1503 0,'-51'3'151'0,"51"-3"-97"0,-41 16-32 15,41-16-9-15,0 0-16 0,0 0-14 0,0 0-19 16,0 0-22-16,35 25-55 0,-35-25-99 0,55-28-311 15,-19 22 15-15,-6-11 236 0</inkml:trace>
  <inkml:trace contextRef="#ctx0" brushRef="#br0" timeOffset="129328.0134">23934 15319 1491 0,'-49'7'253'15,"49"-7"-175"-15,-29 5-26 0,29-5-7 0,0 0-8 16,0 0-12-16,0 0-4 0,0 0 1 0,0 0 1 16,0 0-23-16,39-28 0 0,-9 21 0 15,1-3 0-15,4 1 0 0,0 4 0 0,-3-1 0 16,0 3 0-16,-2 4 0 0,-5 3 0 0,-25-4 0 16,43 14 0-16,-43-14 0 0,0 0 0 0,26 37 0 15,-26-37 0-15,-9 46 0 0,-7-18 0 0,-7 6 0 16,-7 1 0-16,-7 2 0 0,-5 1 0 0,-5 5 0 15,0 1 0-15,-3 0 0 0,-3 0 0 16,0 2 0-16,5-6 0 0,5-1 0 16,8-7 0-16,10-6 0 0,25-26 0 0,-26 37 0 15,26-37 0-15,0 0 0 0,0 0 0 0,30 23 0 16,-2-23 0-16,6-16-37 0,17 9-94 0,-12-39-178 16,25 25-345-16,-6-11 51 0,6 2 291 0</inkml:trace>
  <inkml:trace contextRef="#ctx0" brushRef="#br0" timeOffset="129452.2061">24551 15768 1970 0,'-34'11'57'0,"0"-9"-37"0,8-1-20 16,26-1 0-16,-36-10 0 0,36 10 0 0,-26-21-13 16,26 21-39-16,-18-29-17 0,18 29-62 0,-11-44-112 15,11 44-353-15,18-37-5 0,-16 9 260 16</inkml:trace>
  <inkml:trace contextRef="#ctx0" brushRef="#br0" timeOffset="130569.0948">19625 11397 490 0,'0'0'109'0,"0"0"-84"0,-23-25-2 0,23 25 9 16,0 0 18-16,0 0 12 0,-16-30 12 16,16 30-2-16,0 0 7 0,0 0-8 0,-24-39 2 15,24 39-8-15,0 0-1 0,-23-26-9 0,23 26-8 16,0 0 11-16,-43-32-21 0,43 32 13 0,-32-12-17 16,32 12-4-16,-39-3-2 0,39 3-18 15,-44 10 15-15,17 2-14 0,-3 6 19 0,2 8 8 16,-8 3-6-16,5 11 5 0,-7 2-12 0,1 9 3 15,-2 4-13-15,4 5 4 0,1 3-13 0,4 4 7 16,2-2-12-16,-1 6 7 0,6-4-12 0,4 0 8 16,-1 5 3-16,6 0-21 0,2-1 22 0,1 3-22 15,4-4 10-15,2 4 7 0,0 2-9 16,-1-1 9-16,4-4-12 0,1-9 1 0,8-8-22 16,2-17-15-16,24 7-92 0,-33-44-81 15,83 20-349-15,-24-17-10 0,6-29 297 0</inkml:trace>
  <inkml:trace contextRef="#ctx0" brushRef="#br0" timeOffset="131298.2608">17436 12485 513 0,'-39'4'88'15,"2"-4"-30"-15,9 5-1 0,-2-3 10 0,30-2-4 16,-43 7-2-16,43-7-5 0,0 0-9 0,0 0-6 16,0 0-13-16,0 0-4 0,0 0 8 0,25 26 9 15,0-26 8-15,17 7 2 0,4-10-5 16,18 3-7-16,7-7-13 0,14 0-10 0,9-4-6 16,10 1-5-16,10-1-1 0,4 0-1 0,10 1 1 15,5 1-2-15,5-1 1 0,5 6-1 0,1-3 0 16,1 3 0-16,2-1 4 0,5 3-2 15,1 2 2-15,4 2-1 0,-3 0-2 0,-1 1 1 16,1 1 1-16,0 1 1 0,-2 1 1 0,4-3 4 16,-7 1 0-16,-2-1 0 0,0-3 0 15,-2 0-6-15,0-3-2 0,0-4-2 0,-5-2-2 16,-2-2-10-16,2 1-25 0,-14-15-53 0,14 21-103 16,-34-17-200-16,2-2-100 0,4 18 167 0</inkml:trace>
  <inkml:trace contextRef="#ctx0" brushRef="#br1" timeOffset="135160.696">17479 11628 1165 0,'0'0'87'15,"0"0"-66"-15,0 0-14 0,0 0 11 0,0 0 10 16,51-22 8-16,-22 7 2 0,8 4-9 16,0-5-7-16,5 4-10 0,1-4-5 0,3 5-6 15,-4-1 1-15,-1 3-2 0,-5 2 1 0,-5 4-1 16,-2-1 0-16,-29 4 0 0,41 0 0 0,-41 0-1 15,0 0 1-15,26 18 4 0,-26-18-2 0,-3 24 2 16,3-24-2-16,-27 39 1 0,4-12-5 0,-4-1 5 16,-4 4-5-16,-3 0 5 0,-2 0-4 15,-1 0 6-15,2-2-1 0,1 0 11 0,6-7 2 16,28-21 5-16,-37 37-8 0,37-37-4 16,-7 25-9-16,7-25-1 0,0 0-1 0,33 19 1 15,-33-19 1-15,53 4 0 0,-23-8 0 0,6 1 1 16,-2-4 1-16,3 1-1 0,0 1 2 0,-2 3-2 15,-3 1-1-15,-5 2 1 0,-27-1 0 0,37 11 5 16,-37-11 7-16,0 0 4 0,5 33-1 16,-5-33-2-16,-26 43-12 0,1-17 1 0,-9 4-6 15,-3 2 5-15,-7 3 10 0,1-3-32 0,-1-2 30 16,3-2-31-16,6-9 17 0,7-5 2 0,28-14-15 16,-32 7-31-16,32-7-25 0,0 0-31 0,30-8-48 15,-20-26-31-15,35 15-139 0,1-6-128 0,-13-26 134 16,33 32 315-16</inkml:trace>
  <inkml:trace contextRef="#ctx0" brushRef="#br1" timeOffset="135827.8673">18329 11654 657 0,'16'-26'101'0,"-16"26"-12"0,0 0 6 0,7-25 1 16,-7 25 2-16,0 0-9 0,0 0-12 0,0 0-18 16,-35-23-17-16,35 23-12 0,-25 11-3 15,25-11 3-15,-36 24 2 0,36-24 4 0,-40 46-4 16,22-16 0-16,-5 0-8 0,5 7 3 0,-1-5-10 16,1 5 5-16,-2-6-1 0,8 6 7 0,1-12-6 15,11-25 1-15,-5 44-15 0,5-44-4 0,18 30-5 16,-18-30 3-16,39 21-2 0,-14-12 2 15,6-7 1-15,7-2 0 0,1-6 0 0,8-1-1 16,-1-3 0-16,1-4-3 0,-1-4 4 16,-2-1-3-16,-3-6 3 0,-2 2-3 0,-6-3 3 15,-3-1-5-15,-5 1 5 0,-7-1-8 0,-6 1-1 16,-8-2-7-16,-4 1-2 0,-9-1-3 0,-5 2 5 16,-4-1-3-16,18 27 4 0,-46-40-1 0,21 24 5 15,-3 2-1-15,-1 3 4 0,-1 4-2 0,0 7-4 16,0 0-7-16,4 7-13 0,-6 0-13 15,32-7-30-15,-50 25-49 0,47 9-94 0,-26-15-202 16,29-19-65-16,-9 47 203 0</inkml:trace>
  <inkml:trace contextRef="#ctx0" brushRef="#br1" timeOffset="136327.5259">18672 11185 666 0,'0'0'278'0,"0"0"-158"15,0 0-32-15,0 0-7 0,0 0-10 16,0 0-14-16,0 0-36 0,0 0 8 0,0 0-28 16,0 0 15-16,0 0 18 0,0 0-15 0,0 0 26 15,2 32-32-15,-2-32 17 0,-10 32-17 0,10-32 10 16,-11 37 2-16,11-37-6 0,-4 32 0 15,4-32-9-15,4 28-3 0,-4-28-5 0,0 0 3 16,21 24 0-16,-21-24 3 0,0 0 3 0,29 7 4 16,-29-7 2-16,0 0 0 0,35-15-3 15,-35 15-7-15,34-30-2 0,-34 30-5 0,39-44 3 16,-39 44-3-16,42-46-15 0,-42 46 31 0,28-41-31 16,-28 41 32-16,13-31-14 0,-13 31-1 0,0 0 2 15,-5-25-1-15,5 25 2 0,0 0-2 0,-34 0-2 0,34 0-1 16,-39 21-3-16,39-21-1 0,-44 32-9 15,19-20-21-15,25-12 12 0,-37 25-59 0,37-25-12 16,0 0-114-16,-2 24-354 0,2-24 53 16,0 0 217-16</inkml:trace>
  <inkml:trace contextRef="#ctx0" brushRef="#br1" timeOffset="146844.5449">22277 3739 828 0,'-31'92'86'0,"7"-3"-85"0,8-11-26 16,3-13-70-16,13-14-102 0,18 11-153 15,-18-62 103-15,39 60 247 0</inkml:trace>
  <inkml:trace contextRef="#ctx0" brushRef="#br1" timeOffset="147558.1456">23339 3265 1176 0,'-39'4'88'0,"11"8"-26"0,-15-8-19 15,1 8-9-15,-8-7-5 0,3 4-2 0,-12-4-9 16,-5 1-8-16,-3-3-8 0,-11 1-4 0,-5-1-2 16,-7 1 1-16,-4-1-2 0,-9-3 1 0,-3 2 2 15,-8-2 0-15,-3-2 3 0,-1 2-3 0,-8 0 0 16,-1-2 0-16,-6 1 0 0,-2-1 2 0,-3 0 1 16,-9 0-2-16,-2 1 2 0,-1-3 0 15,-4 2 1-15,-4-1-1 0,-7 1 1 0,-5 0-2 16,-7-1 1-16,0 1-1 0,-9 0-1 0,-7 4 1 15,-5 0-2-15,-13 3 0 0,-3 2-1 0,-13 4 1 16,-7 6-2-16,-7 3 1 0,-7 3-4 0,-9 3 5 16,-1 2-6-16,-8 0 4 0,-3-1-4 0,-7 6 4 15,-6-3-3-15,-7 0 7 0,3 4-2 0,-1-3 8 16,-9 1 3-16,0 1 11 0,2-8-2 0,5 3 7 16,3-5-8-16,2 0-3 0,1-2 16 0,3-3-21 15,2-4 16-15,7 0-34 0,-5-5 15 0,-2 0-18 16,5-2 17-16,0-2 0 0,4 0-4 0,0 1 1 15,3-3-2-15,-1 1 0 0,3-1-3 16,2-1 1-16,-4 0-2 0,-5 1 2 0,4 1 0 16,-1 3 1-16,-1-2 0 0,-2 0 0 0,0 1 0 15,2-1 3-15,0-2-2 0,5 1 1 0,-6-1-1 16,1-1 1-16,9-2-3 0,0-2 2 0,-1-3 1 16,3 2 0-16,3-6 6 0,7 2 1 0,7-4 2 15,7 1-1-15,7-4-1 0,10-2-5 0,0-4 0 16,12 1 13-16,7 0-35 0,3 1 30 0,9-1-35 15,7-1 11-15,5 4 1 0,3-1-5 0,6 4 2 16,7-1-1-16,6 6 4 0,5-3 3 0,5 2 5 16,-1 4 2-16,6 0 4 0,6 1-1 15,7 1 2-15,9-3-2 0,4-3 1 0,12-3-6 16,6-4-10-16,8-1-16 0,20-1-23 0,-8-15-38 16,33 15-54-16,-14-28-109 0,17 6-217 0,32 11 26 15,-16-25 445-15</inkml:trace>
  <inkml:trace contextRef="#ctx0" brushRef="#br1" timeOffset="148163.1409">631 3114 936 0,'0'0'122'0,"0"0"-37"15,0 0-28-15,0 0-14 0,0 0-8 0,0 0-3 16,-16 28 2-16,16-28-4 0,-7 63 7 15,3-13-9-15,4 18-1 0,0 13-19 0,4 13 17 16,-6 11-15-16,2 8 22 0,-9 3-6 0,2 4-25 16,-4-2 11-16,1-2-23 0,-4-3 3 0,-1-9 10 15,3 2-31-15,-4-18-6 0,16 0-35 0,-12-27-54 16,29 12-85-16,-17-31-157 0,13-17-118 0,24 8 239 16</inkml:trace>
  <inkml:trace contextRef="#ctx0" brushRef="#br1" timeOffset="148520.0001">1171 3471 777 0,'0'0'63'0,"5"-38"8"0,-5 38 5 0,4-36 15 15,-4 36 14-15,0 0-4 0,0-26-22 0,0 26-24 16,-37-21-27-16,3 17-18 0,-5 4-7 0,-11 11-8 15,-10 14 4-15,-11 15-6 0,-14 18 11 0,-9 20-5 16,-7 13 15-16,-7 18 5 0,6 13-8 0,-12-1 14 16,8 10-17-16,9-8-17 15,10-7-3-15,30-8-64 0,9-36-76 0,56-14-264 16,16-21-113-16,21-42 198 0</inkml:trace>
  <inkml:trace contextRef="#ctx0" brushRef="#br1" timeOffset="149481.7871">22409 2823 750 0,'-31'-35'6'0,"8"10"8"15,23 25 2-15,-45-44 11 0,45 44 5 0,-30-37 12 16,30 37 14-16,-16-24 9 0,16 24 10 0,0 0-2 16,0 0-9-16,0 0-24 0,0 0-20 0,0 0-8 15,0 0 14-15,-9 47 12 0,16-1 10 16,-7 19-18-16,4 11-5 0,-6 10-2 0,-1 8-22 16,-8 1 27-16,-3 12-17 0,-11-1-1 0,-1 8 16 15,-8 1-22-15,-5-3 13 0,-5-2-2 0,-2-8-23 16,3-12 20-16,6-13-25 0,9-10-1 0,6-19-16 15,28-1-46-15,-6-47-44 0,46 56-114 0,0-40-273 16,5-23 27-16,29 11 289 0</inkml:trace>
  <inkml:trace contextRef="#ctx0" brushRef="#br1" timeOffset="149714.5209">22811 3047 1494 0,'-47'37'-6'0,"-15"5"7"16,-6 13 5-16,-13 6-10 0,-15 10 9 15,-10 1-10-15,-9 4 12 0,-7 0-13 0,-6-3 10 16,-1 3-14-16,-2 0 1 0,9 3-9 15,1-14-50-15,27 4-39 0,-3-34-140 0,26-10-237 16,32 10 44-16,0-35 328 0</inkml:trace>
  <inkml:trace contextRef="#ctx0" brushRef="#br1" timeOffset="152150.2651">1042 14377 915 0,'0'0'124'16,"-45"-35"-25"-16,45 35-12 0,-30-13-7 0,30 13-6 15,-37-5-10-15,37 5-14 0,-48 9-15 0,23 3-7 16,-6 2-10-16,0 7-5 0,-4 4-10 0,0 7 4 15,-1 3-7-15,3 4 6 0,1-2-5 16,7-2 4-16,4-2-5 0,5-4 3 0,5-5-6 16,11-24 2-16,0 39-6 0,0-39-4 0,30 26-8 15,-30-26-6-15,55 18-11 0,-25-20-9 0,16 7-18 16,-12-15-28-16,21 12-38 0,-16-22-59 0,17 11-122 16,3 6-132-16,-22-22 201 0,27 29 241 0</inkml:trace>
  <inkml:trace contextRef="#ctx0" brushRef="#br1" timeOffset="152553.636">1398 14431 845 0,'-39'30'158'0,"9"-23"-89"0,30-7-5 15,-48 16 6-15,48-16 8 0,-46 25-4 16,46-25-9-16,-41 30-15 0,41-30-7 0,-37 35-14 16,37-35-3-16,-27 35-10 0,27-35-3 0,-9 30-6 15,9-30-1-15,6 28-6 0,-6-28 0 0,0 0 0 16,39 22 0-16,-39-22 0 0,44 1 0 16,-16-4 1-16,1-4 0 0,2-4 2 0,0-3-2 15,-1-5 2-15,2-2-3 0,-4-1 3 0,0 0-4 16,-3-1 2-16,-25 23-2 0,42-46 4 0,-42 46-5 15,31-41 5-15,-31 41-6 0,17-33 2 0,-17 33 1 16,7-27 3-16,-7 27 0 0,0 0 5 0,0 0 1 16,0 0 2-16,0 0-1 0,0 0-6 0,0 0-2 15,-28 48-6-15,19-20 5 16,-1 6-4-16,1-1 5 0,2-1-4 0,1-4 4 16,6-28-4-16,0 44 1 0,0-44-9 0,9 28-6 15,-9-28-15-15,0 0-12 0,46 18-22 0,-46-18-26 16,48-18-39-16,-34-19-68 0,34 7-124 0,-5-10-137 15,-10-24 158-15,29 20 301 0</inkml:trace>
  <inkml:trace contextRef="#ctx0" brushRef="#br1" timeOffset="152739.7797">2067 13797 1164 0,'-21'29'193'0,"1"18"-144"0,-4 6-14 0,6 9-28 16,-3-3 27-16,6 7-26 0,-2-1 2 0,3 2 2 15,-2 1-14-15,5-1 6 0,2-3-9 16,2-6 9-16,2-11-10 0,3-1 9 0,4-5-30 16,1-10 0-16,8 3-16 0,-11-34-25 0,23 42-18 15,-23-42-81-15,26 16-113 0,-26-16-89 0,0 0-31 16,47-7 358-16</inkml:trace>
  <inkml:trace contextRef="#ctx0" brushRef="#br1" timeOffset="152910.4474">1894 14336 1291 0,'-38'-3'78'16,"38"3"-42"-16,0 0-22 0,0 0-9 0,0 0-7 15,0 0 1-15,0 0 0 0,27 23-1 0,-27-23-8 16,35 3-14-16,-6 2-26 0,-29-5-27 0,58-1-35 16,-58 1-41-16,66-9-52 0,-36 0-29 15,7 7 17-15,7 6-23 0,-44-4 145 0,76-5 95 16</inkml:trace>
  <inkml:trace contextRef="#ctx0" brushRef="#br1" timeOffset="153127.6167">2443 14287 899 0,'0'0'142'16,"-29"4"-62"-16,29-4-2 0,-30 10-1 0,30-10-4 15,-30 25-12-15,30-25-8 0,-32 38-10 0,20-9 0 16,-8-3-8-16,6 8-1 0,-4-3-12 0,6 4 0 15,0-5-10-15,6 4 1 0,1-6-11 0,5-3 2 16,0-25-8-16,11 40 3 0,-11-40-4 0,26 20-1 16,-26-20-9-16,44 1-6 0,-10-8-19 0,-4-17-22 15,16 4-34-15,-12-29-61 0,28 19-69 16,-25-26-82-16,7-2-144 0,22 17 153 0,-33-26 299 16</inkml:trace>
  <inkml:trace contextRef="#ctx0" brushRef="#br1" timeOffset="153437.895">2846 13903 1456 0,'-17'39'56'0,"-12"-8"-12"15,8 14-32-15,-2-3 15 0,4 4 6 0,-4 1-6 16,3 2 8-16,-1-5-11 0,5 4 6 0,-4-6-12 16,8 1 0-16,1-3-13 0,2 1 5 0,4-8-7 15,5-3 2-15,0-30-4 0,5 33 1 0,-5-33-4 16,0 0 2-16,31 25 1 0,-31-25-4 0,28 2 4 15,-28-2-1-15,35-12-1 16,-35 12 1-16,46-30 2 0,-46 30-3 0,43-46 4 16,-24 21-2-16,1-1 1 0,-20 26-2 0,32-48 2 15,-32 48-3-15,23-40 2 0,-23 40-2 0,0 0 2 16,19-30-1-16,-19 30 2 0,0 0-1 0,0 0 1 16,0 0 1-16,0 0-4 0,7 35 3 0,-3-10-4 15,-1 1 3-15,-1 9-4 0,-4-1 0 0,2 1-10 16,-1-2-5-16,4 6-31 0,-6-11-17 15,11 15-42-15,-8-43-50 0,9 68-103 0,-19-31-272 16,10-37 58-16,7 62 344 0</inkml:trace>
  <inkml:trace contextRef="#ctx0" brushRef="#br1" timeOffset="153903.3126">1943 15257 1289 0,'0'0'107'0,"0"0"-93"16,0 0-11-16,14-26 8 0,-14 26 8 15,0 0 6-15,0 0-1 0,27-23-5 0,-27 23-5 16,0 0 0-16,0 0 6 0,0 0 10 0,0 0 5 15,0 0 3-15,23 34-5 0,-23-34-13 0,2 42-3 16,-4-12-8-16,-2 7 4 0,-3 2-3 0,0 3 7 16,-3-3-6-16,-1 1 7 0,0-5-6 0,1-1 3 15,1-11-6-15,9-23-1 0,-6 37-6 16,6-37-1-16,0 0-3 0,0 0 3 0,0 0-1 16,0 0 0-16,34 5 2 0,-34-5-1 0,30-28 2 15,-10 1-3-15,3-6 3 0,0-4-2 0,2-4 0 16,-2 3-4-16,1-5 6 0,-1 5-10 0,-1-1 12 15,-3 5-6-15,-3 8 5 0,-16 26-4 16,27-34 1-16,-27 34-2 0,0 0 1 16,0 0 2-16,24-3-2 0,-24 3 1 0,0 0 0 15,9 32 0-15,-9-32-1 0,6 45 2 0,-5-15-5 16,3 2 5-16,-2 0-11 0,1-4-3 0,3 0-11 16,-1-3-8-16,4 3-20 0,-9-28-11 0,21 49-28 15,-21-49-22-15,30 41-46 0,-30-41-69 0,32 12-169 16,-32-12-78-16,32 11 246 0</inkml:trace>
  <inkml:trace contextRef="#ctx0" brushRef="#br1" timeOffset="154306.6506">2517 15321 1217 0,'0'0'48'0,"0"0"-41"0,11 39 9 15,-11-39 10-15,0 0 10 0,26 22-1 0,-26-22 1 16,28 8-11-16,-28-8-3 0,32 0-1 0,-32 0-5 16,30-4 1-16,-30 4-2 0,29-9-2 0,-29 9-7 15,25-21-1-15,-25 21-4 0,23-28 1 0,-23 28 1 16,23-32 0-16,-23 32-3 0,16-32 3 0,-16 32-5 16,8-29 4-16,-8 29 0 0,0 0 1 15,-1-29 1-15,1 29-1 0,0 0-2 16,0 0 0-16,-25-23-5 0,25 23 0 0,0 0 0 15,-27-7-1-15,27 7 4 0,0 0 1 0,-32 6 4 16,32-6 8-16,-26 16 7 0,26-16 11 0,-29 28 7 16,29-28-1-16,-35 38 2 0,35-38-8 0,-32 50-5 15,16-24-10-15,7 1 0 0,1-1-14 0,8-26 4 16,-2 44-9-16,2-44 3 0,12 37 3 16,-12-37-4-16,27 30 3 0,-27-30-2 0,40 26-10 15,-40-26-4-15,57 16-18 0,-29-21-19 0,13 5-28 16,-12-19-62-16,27 13 12 0,-22-24-23 0,28 20-41 15,-21-27-11-15,1-5-226 0,15 13 47 16,-25-29 384-16</inkml:trace>
  <inkml:trace contextRef="#ctx0" brushRef="#br1" timeOffset="154492.8043">3245 14683 1134 0,'-4'28'127'0,"-17"-3"-72"16,9 14-3-16,-8 1 11 0,10 11-41 0,-6 1 24 15,7 9-27-15,-5-4 3 0,6 6 10 0,-2-3-12 16,5 3 4-16,-3-3-19 0,3 0-4 16,3-2-10-16,1-7 4 0,4-5-8 0,1-9 10 15,1 0-26-15,-5-37-49 0,14 49-6 16,-14-49-11-16,28 30-57 0,-28-30-45 0,0 0-169 16,38-16-85-16,-42-15 312 0</inkml:trace>
  <inkml:trace contextRef="#ctx0" brushRef="#br1" timeOffset="154648.0243">3100 15238 1290 0,'-46'-18'255'0,"46"18"-123"16,-34 7-37-16,34-7-19 0,0 0-27 0,0 0-15 15,0 0-18-15,0 0-10 0,0 0-7 0,0 0 0 16,0 0 2-16,32 15-1 0,-6-22 1 0,3-1-7 16,8-4-13-16,0-11-25 0,14 9-54 15,-15-28-115-15,28 17-403 0,-15-6 30 0,-1 1 216 16</inkml:trace>
  <inkml:trace contextRef="#ctx0" brushRef="#br1" timeOffset="156200.7832">624 10088 382 0,'0'0'63'0,"0"0"-22"0,0 0-14 16,0 0-2-16,0 0 0 0,-11 32 5 0,11-32-3 16,-4 37 4-16,3-9 9 0,1 14 1 0,-2 9 19 15,5 22-3-15,-4 9 1 0,8 19 1 0,-7 8-1 16,9 27 11-16,-11 1-8 0,7 14-3 16,-8 4-9-16,-1 13-25 0,-3-3-3 0,0 8 1 15,-5 3-15-15,1-5-11 0,0 2 9 0,-1 4-10 16,0-8-7-16,-3 2 18 0,1 0-10 0,0-12-13 15,2-8 3-15,-3-12-17 0,10-17-19 16,-2-20-18-16,18-9-51 0,-10-33-50 0,22-23-182 0,16 5-56 16,-39-42 313-16</inkml:trace>
  <inkml:trace contextRef="#ctx0" brushRef="#br1" timeOffset="158186.5863">799 9976 282 0,'0'0'53'0,"0"0"0"16,0 0 8-16,0 0-4 0,27-25-2 0,-27 25-10 15,0 0-16-15,0 0-14 0,0 0-6 0,0 0-6 16,0 0-2-16,0 0-1 0,24-20 1 15,-24 20 0-15,0 0-1 0,0 0 2 0,0 0 1 16,0 0 5-16,0 0 9 0,0 0 11 16,0 0 12-16,0 0 6 0,0 0 0 0,0 0-6 15,0 0-8-15,0 0-11 0,0 0-9 0,0 0-8 16,0 0-1-16,0 0 2 0,0 0 4 0,0 0 3 16,0 0 1-16,0 0-3 0,30 22 0 0,-30-22-4 15,0 0 1-15,32 12-3 0,-32-12-1 16,0 0-2-16,38 23 1 0,-38-23-1 0,30 19 0 15,-30-19-1-15,28 27 1 0,-28-27-2 0,28 30 3 16,-28-30-3-16,30 28 2 0,-30-28-2 0,32 28 2 16,-32-28 0-16,37 30 0 0,-37-30 0 0,39 26 2 15,-39-26-1-15,43 23 3 0,-43-23-1 0,44 28 2 16,-19-15 14-16,2 1-13 0,-1-4 13 0,1 8-12 16,1-6 2-16,0 6 3 15,3 0-2-15,2-4-17 0,1 1 10 0,1 0-19 16,1 0 16-16,1 1 2 0,2-2-4 0,2 4 5 15,-1-2-3-15,5 0 2 0,-1-2-2 0,2-2 2 16,2 6-2-16,1-4 1 0,3-2-2 0,1 2 1 16,0-1-1-16,0-1 3 0,0 2-2 0,2-2 4 15,2 1 3-15,3 1 9 0,-2-2 2 16,6-1 2-16,-2 3-5 0,4-4-4 0,-1 3-3 16,1-1 3-16,3-3-2 0,3 1 0 0,-1-3 1 15,4 4 2-15,-1-4-4 0,2 2 2 0,4-2-5 16,1-2-2-16,3 0-3 0,1-3 1 15,1 2-1-15,3-1 0 0,1 1-1 0,1 1 1 16,1-2 1-16,2 1 1 0,-2 0 1 0,2 3-1 16,3-4 0-16,0 1-1 0,1-3 0 15,-1 3 1-15,1-1-1 0,-3 1 2 0,-1-1 1 16,0 1 1-16,-2-2 0 0,4-2 0 0,-2 0-3 16,1-2 0-16,1 0-1 0,1-1-1 0,-1-3-1 15,-2 1-1-15,-2-2 1 0,-4-3-1 0,4 2 3 16,-7 1-2-16,0 2-9 0,-7-2-15 0,2 5-23 15,-13-5-20-15,8 13-15 0,-20-12-6 0,7 17-11 16,-18-11-14-16,4 14-14 0,-15-3-27 16,-1 4-19-16,-5 8-43 0,-27-23-14 15,34 37 230-15</inkml:trace>
  <inkml:trace contextRef="#ctx0" brushRef="#br1" timeOffset="159604.1893">6842 10617 398 0,'0'0'31'0,"0"0"-9"0,-25-7-6 0,25 7-4 16,0 0 1-16,0 0-1 0,0 0-5 15,0 0-4-15,0 0-2 0,0 0-2 0,0 0 1 16,-7 28 1-16,7-28 4 0,0 0 8 0,-2 35 12 15,2-35 10-15,2 32 9 0,-2-32-1 0,2 45-5 16,0-15 2-16,-4-5 0 0,4 5 3 0,-6-4-5 16,4 4-6-16,-4 2-13 0,4-2-1 15,-3 5-6-15,1 2 3 0,-5-2-4 16,3 6 6-16,-4-2 13 0,-1 6-13 0,-4 0 9 16,1 4-26-16,-4 0 9 0,0 4-3 0,-7-2 13 15,2 4 13-15,-8-3-5 0,5 5 6 0,-5-4-13 16,5 1 5-16,-5-3-12 0,3 0 3 0,-3-1-13 15,-1-1 5-15,-3 0-10 0,-3 1 10 0,1 3 16 16,-1-2-26-16,-1-7 30 0,3 5-32 0,-5-9 8 16,6-1 3-16,-4 0-7 0,3 0 9 15,-5-6-5-15,2 4 10 0,-7-7 1 0,3 9 7 16,-3-2-5-16,-2 7 7 0,-4-4-11 0,-5 4 5 16,-3-7-8-16,1 2 2 0,-5 3-8 15,-2 1 6-15,0 1-9 0,-6 3 5 0,-1-1-7 16,-2 2-11-16,-3 1 27 0,-2 2-28 0,-2-3 30 15,-3 1-8-15,-2-2-3 0,-2-1 11 0,-1-2-6 16,1 0 5-16,-3-5-12 0,1 3 5 16,-3-5-5-16,3 4 3 0,-1-6 0 0,-2 4 5 15,0-6-8-15,0 1 5 0,-2-3-7 0,-2-1 4 16,4-2-7-16,0-3 5 0,-2-4-4 0,2-1 3 16,0-5-2-16,4-2 4 0,-6-3 0 0,2-3 1 0,-2 0-1 15,-2-1 1-15,4-6-4 0,-4-2 3 0,4 0 1 16,0-3-2-16,0-2 3 0,0 0-3 15,-4-2 0-15,2 2-2 0,1-4 0 0,-3 3 2 16,4-3-3-16,2 1 2 0,-1-3 3 0,4-1-4 16,2-4 7-16,4-4-6 0,3-7 2 0,4 1-6 15,5-5 2-15,3-4-6 0,6-5-2 0,3-4-19 16,8-2-16-16,-6-13-35 0,21 11-28 16,-12-29-26-16,28 24-91 0,-19-15-245 0,10-20-1 15,15 14 258-15</inkml:trace>
  <inkml:trace contextRef="#ctx0" brushRef="#br1" timeOffset="160147.2581">1823 10516 685 0,'0'0'111'0,"0"0"-31"0,0 0-31 16,12 32-15-16,-15-2 7 0,-5 9 10 0,3 17 9 16,-11 7-10-16,4 18 7 0,-15 9-20 0,4 18 9 15,-12 10 1-15,-2 12-20 0,-9 4 14 16,1 14-21-16,-10 0-16 0,2 7 26 0,-7 0-9 16,2-4-13-16,-1-10 11 0,2 3-20 0,8-18-7 15,1-10 19-15,7-11-31 0,6-18-3 0,15-6-41 16,-4-30-56-16,32 7-68 0,-8-58-125 15,11 26-153-15,30-19 141 0,-15-44 325 0</inkml:trace>
  <inkml:trace contextRef="#ctx0" brushRef="#br1" timeOffset="160395.4897">3002 10738 1249 0,'-49'83'69'0,"-26"8"-57"0,3 10 3 15,-3 15 10-15,3 11-11 0,-6 2 25 0,9 11-12 16,-8 0-13-16,8 6 18 0,0 3-10 16,7 1-19-16,7-5 11 0,9 2-16 0,4-9-6 15,6-11 19-15,10-6-41 0,3-22-1 0,19-6-23 16,-1-24-49-16,26 1-30 0,-10-36-99 0,31-3-109 15,4-8-82-15,-12-35 235 0</inkml:trace>
  <inkml:trace contextRef="#ctx0" brushRef="#br1" timeOffset="160643.7131">3836 10986 1244 0,'-37'99'69'16,"-18"7"-21"-16,2 17-26 0,-7 0 23 0,1 18-8 15,-4-9-2-15,6 6 14 0,-10 3-17 0,7-2-23 16,-1-4 7-16,3 3-18 0,6-10-6 0,1-1 20 16,2-4-24-16,3-10 13 0,3-7-9 15,6-18-30-15,12-9 11 0,4-23-34 0,21-8-17 16,0-48-25-16,19 32-33 0,-19-32-46 0,62-34-96 15,-3 8-124-15,-20-41 119 0,35 18 283 16</inkml:trace>
  <inkml:trace contextRef="#ctx0" brushRef="#br1" timeOffset="160876.4007">5002 11069 847 0,'-16'25'260'0,"-2"22"-205"0,-12 1 24 0,3 19-24 16,-10 2 28-16,4 15-26 0,-14 2-14 0,1 17 4 16,-7-1-23-16,0 9 10 0,-9-2-23 0,6 9-3 15,-6-5 14-15,5 3-25 0,4-9 17 0,5-3-5 16,5-7-21-16,6-11 7 0,9-5-28 0,1-15-4 16,17-3-32-16,-4-26-16 0,26 7-41 15,-12-44-35-15,37 25-26 0,-37-25-49 0,66-41-89 16,-3 25-38-16,-17-45 358 0</inkml:trace>
  <inkml:trace contextRef="#ctx0" brushRef="#br1" timeOffset="161078.0713">6144 11059 995 0,'-16'81'127'0,"-25"-6"-14"16,15 28-31-16,-22-8 10 0,11 19-14 0,-11-6-38 15,5 8-1-15,-6 2-34 0,-2 0-4 0,-3-2 13 16,-2-3-17-16,-1-8 17 0,4-6-5 0,0-2-19 16,0-9 2-16,7 2-31 0,-6-18-10 0,22 0-47 15,-11-28-30-15,29 14-73 0,-18-29-132 16,30-29-110-16,-13 42 135 0,13-42 306 0</inkml:trace>
  <inkml:trace contextRef="#ctx0" brushRef="#br1" timeOffset="161667.6713">1130 11013 589 0,'37'0'28'0,"-37"0"-23"0,30 9-3 16,-30-9-1-16,48 21 0 0,-19-9 1 15,8-1 4-15,2 3 9 0,3 0 14 0,6-4 5 16,7 8 4-16,9-9 2 0,5 3-21 0,7-5 2 15,7 0-17-15,6 0 3 0,8-1 10 0,6-6 11 16,7 3 7-16,1-3 3 0,10 7-9 0,3-7-9 16,5 7-5-16,2-1-5 0,2 4-2 0,0-1-1 15,0 3 1-15,-2 4-4 0,1-4 3 0,-2 6-1 16,1 1-9-16,-5-1 17 0,3 3-3 16,-5 2 12-16,-2 0 3 0,-2-4-10 15,-1 1-3-15,-4-3-7 0,2-3 1 0,-11-3-2 16,2 0 3-16,-5-8-1 0,-2 1 1 0,-2-4-3 15,-3 0-2-15,-6-6-4 0,-3 1 0 0,-9-2-2 16,-4-4-8-16,-5 6-19 0,-14-5-29 0,-3 11-57 16,-22-13-49-16,0 12-104 0,-2 12-117 0,-28-12 206 15,0 0 180-15</inkml:trace>
  <inkml:trace contextRef="#ctx0" brushRef="#br1" timeOffset="162101.9839">1306 11532 660 0,'0'0'110'0,"0"0"-98"16,0 0-30-16,0 0-3 0,24 16 7 0,-24-16 8 16,52 14 9-16,-19-7 7 0,6 4 13 15,4-2 23-15,8 5 18 0,4-5 13 0,12 7-2 16,-3-8-17-16,14 8-16 0,0-5-21 0,7 3-9 16,2 2-8-16,5 1 0 0,2 1 2 0,7 5 11 15,1-7 4-15,8 7 8 0,0-4-5 0,7 2-2 16,-4 0-9-16,6 0-2 0,1-1-7 15,4-1 2-15,4-3-1 0,1 0 1 0,4-4-2 16,5-1 0-16,-5-2-4 0,5-2 1 0,-3 0-1 16,-1-2 0-16,-3-3 0 0,0 1-1 0,-3-3-2 15,-6 4 1-15,-5-4 0 0,-7 3-6 0,-6 2-16 16,-12-6-21-16,0 11-30 0,-21-11-29 16,0 18-26-16,-21-15-34 0,-2 12-33 15,-11 2-127-15,-37-16 69 0,35 19 255 0</inkml:trace>
  <inkml:trace contextRef="#ctx0" brushRef="#br1" timeOffset="162505.3158">1004 12154 1340 0,'0'0'52'0,"0"0"-40"0,0 0-29 16,0 0-12-16,23-35-9 0,13 28 7 0,3 0 5 16,9 5 11-16,3 6 10 0,6 3 4 0,6 3 2 15,5 3-1-15,4 1 4 0,10 0 4 0,3 5-16 16,3-3 22-16,4 3-12 0,2 2 21 15,9 2 9-15,-2-5 1 0,9 7 0 0,-2-4-9 0,7 3 2 16,0-4-9-16,11 6 2 0,-4-5-8 16,6 4-1-16,-3-2-9 0,1 2 4 15,0-3-3-15,1 1 3 0,-3 2-3 0,6-2 3 16,-5-5-7-16,-1 3 3 0,0-7-3 0,-5-2 2 16,0-3 0-16,-6-2 0 0,-1-2 0 0,-6-5-2 15,-7 4-10-15,-9-8-6 0,-3 8-12 0,-16-10-17 16,-4 12-22-16,-23-15-40 0,8 18-61 0,-52-9-92 15,26-13-180-15,-26 13 96 0,0 0 346 16</inkml:trace>
  <inkml:trace contextRef="#ctx0" brushRef="#br1" timeOffset="162893.1599">1210 12892 688 0,'0'0'40'0,"51"21"8"0,-17-19 4 0,7 5 19 15,-1-9 17-15,15 11 4 0,-3-11-10 16,11 13-11-16,-1-9-22 0,9 6-17 0,-3 0-15 16,8 2-2-16,-2 1-9 0,2 4 3 0,2 0 15 15,2 2-18-15,-2 1 14 0,5-4-35 0,-2 7 14 16,6-5-14-16,5-2 16 0,2 0 2 16,4-3-2-16,1 3 0 0,0-5 0 0,2-4-1 15,2 0 0-15,-1-1 0 0,5-3 1 0,-1 1 2 16,-2-2-3-16,3-2 0 0,-5-1-2 0,-2-1-8 15,-1 4-17-15,-12-8-30 0,5 16-66 0,-27-20-86 16,2 7-266-16,3 19 50 0,-37-21 364 0</inkml:trace>
  <inkml:trace contextRef="#ctx0" brushRef="#br1" timeOffset="163249.9626">1127 13251 1144 0,'-30'14'22'16,"30"-14"-25"-16,0 0-11 0,0 0-3 0,0 0 6 15,31 15 24-15,-31-15 8 0,39 24 6 0,-39-24 2 16,50 30-7-16,-20-16-8 0,7 2 4 0,4-2 4 16,7-1 1-16,3-3-1 0,9-1-7 0,6-4-10 15,8-1-1-15,4-4-3 0,5-6-1 16,4 1-20-16,-4-5-26 0,10 8-42 15,-14-14-65-15,20 18-120 0,2 3-167 0,-19-17 104 16,22 29 336-16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2:31:22.80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</inkml:brush>
    <inkml:context xml:id="ctx1">
      <inkml:inkSource xml:id="inkSrc29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9T02:34:37.804"/>
    </inkml:context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70C0"/>
    </inkml:brush>
    <inkml:brush xml:id="br5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1063 5410 416 0,'19'-26'4'0,"-19"26"-3"0,0 0-1 16,34-9-2-16,-34 9-8 0,27-3-19 0,-27 3-25 16,26-4-33-16,-26 4-48 0,25 0 32 0,5 16 103 15</inkml:trace>
  <inkml:trace contextRef="#ctx0" brushRef="#br0" timeOffset="453.0529">1502 5391 165 0,'41'5'58'0,"-6"-6"-9"0,10 1-13 16,1-4-3-16,3 1-12 0,4-1-6 0,4 1-9 15,3-1-3-15,2-1-3 0,5-1-2 0,1-1 1 16,4 0 0-16,1 0-1 0,3-3 1 0,7-1 0 16,1-1 1-16,4 1-1 15,6-3 0-15,-2 0-1 0,6-2 1 0,-1-1-2 16,4 3 2-16,2-2-1 0,-1 2 0 0,5-1-1 15,-1 5-2-15,0-4-6 0,2 5-2 0,0 0-4 16,4 2 2-16,-2 0 0 0,1 2 2 0,1 1 2 16,-2 3 4-16,1-1 2 0,2 2 3 0,1 0 2 15,-1 0-1-15,1 2 2 0,-1-1 6 16,2 1 10-16,-3-2 6 0,4 2 10 0,0-2 1 16,2 0 1-16,3-2 1 0,-1 0 1 0,-1 1 1 15,5-1-2-15,-4-2-3 0,2 3 0 0,1-1-8 16,-3 0-2-16,0 0-5 0,3 0-2 15,-5 2-5-15,5 0-2 0,-5 2-3 0,3-2-2 16,-1 2 0-16,-5 2-2 0,4-3-1 0,-2 1 1 16,0-2-2-16,1 0 1 0,-1-2 1 15,2 1-1-15,-1-3 0 0,-4-1 0 0,1-2-1 16,-2 0 2-16,1-2 1 0,1 0 8 0,-4 0 7 16,-3-1 10-16,2 3 7 0,-9-4 1 0,5 4-4 15,-8-4-3-15,-1 4-10 0,-8 0-2 0,-1 2-7 16,-4 2-3-16,-3-1-5 0,-7 4-2 0,-3-2-16 15,0 8-42-15,-12-6-42 0,1 8-110 0,7 13-160 16,-37-31 139-16,27 36 231 16</inkml:trace>
  <inkml:trace contextRef="#ctx0" brushRef="#br0" timeOffset="1281.3276">10426 5116 208 0,'0'0'83'0,"0"0"1"0,0 0-4 16,0 0-3-16,0 0-10 0,0 0-5 0,0 0-9 16,0 0 5-16,0 0 0 0,0 0-5 0,0 0-9 15,0 0-4-15,0 0-11 0,0 0-1 0,-17-28-3 16,17 28-9-16,0 0-7 0,-2-35-1 0,2 35-5 15,-2-32-1-15,2 32-2 0,0-35 2 0,0 35-3 16,-2-42 3-16,2 42-3 0,-1-48 4 16,2 22 13-16,-2-4-14 0,1 2 13 15,-2-6-26-15,0 2 8 0,0-1-7 0,-1 1 11 16,-1-3 8-16,1 2-1 0,-4-6 6 0,3 2-3 16,-7-2 4-16,4 0-7 0,-1-1 5 0,-1-4-10 15,2-4 4-15,-2 3-8 0,2-8 5 0,1 0-8 16,5 2 8-16,-1-7-9 0,2 1 9 0,2-4 8 15,-2-1-26-15,3 4 26 0,-1-4-26 0,-2 4 10 16,2-2 9-16,-2 2-10 0,-2 0 9 16,0 0-8-16,-3 3 8 0,1-1-7 0,-3 1 8 15,-2 1-8-15,0-3 8 0,-1 3-8 0,-1-1 9 16,1 2 9-16,-3-1-27 0,3 3 27 0,-3-4-27 16,3 0 9-16,1 1 9 0,0-1-8 15,2-1 7-15,0-4-7 0,0 4 7 0,1-4-8 16,1 2 9-16,1 0-10 0,1 1 10 15,1 1-9-15,0 1 8 0,1-3 10 0,1 0-27 16,-2 3 26-16,0-1-24 0,0 1 6 0,-1 3 10 16,-3 1-7-16,3-1 6 0,-2 5-8 0,-1-1 8 15,1 1-7-15,0 1 6 0,-3 4-6 0,3-1 6 16,-2 6-7-16,0 2 6 0,0 2-6 0,2 1 5 16,-1 2-6-16,3 2 0 0,-1 0-22 0,4 28-22 15,-5-55-24-15,5 55-33 0,5-49-18 16,-5 49-63-16,16-49-13 0,-7 17-16 0,-9 32 13 15,30-51 152-15</inkml:trace>
  <inkml:trace contextRef="#ctx0" brushRef="#br0" timeOffset="1343.8951">10194 921 36 0,'0'0'18'15,"0"0"-16"-15,4-30-57 0,-4 30 55 0,0 0 0 16</inkml:trace>
  <inkml:trace contextRef="#ctx0" brushRef="#br0" timeOffset="1812.6812">10175 948 202 0,'-25'-4'21'0,"25"4"9"0,0 0 13 0,-28-5 16 15,28 5 6-15,0 0 7 0,-30 3-8 0,30-3-3 16,0 0-15-16,-36 23-7 0,36-23-13 0,-30 30 2 16,30-30-3-16,-35 44 5 0,15-17 14 15,3 2-8-15,-5 3 7 0,3 5-21 0,-6 0 8 16,6 4-12-16,-6-1 4 0,5 1 0 0,-4-6-11 16,4 2 3-16,2-9-6 0,2 0 3 15,16-28-6-15,-21 30 0 0,21-30-3 0,0 0-1 16,0 0-1-16,0 0-2 0,0 0 0 0,0 0 0 15,0 0 5-15,0 0 1 0,21-37 7 0,-3 11-2 16,0-6 6-16,3-3-5 0,4-4 6 16,0-1-8-16,-1-3 13 0,3 5 11 0,-4-3-27 15,0 11 36-15,-5-3-28 0,-18 33 22 0,28-50 6 16,-28 50-3-16,20-30-5 0,-20 30-6 0,0 0-3 16,0 0-5-16,0 0-5 0,0 0-4 0,0 0-6 15,0 0 2-15,0 0-2 0,21 46 4 0,-16-14 13 16,2 5-35-16,0 3 32 15,0 4-32-15,0 0 9 0,1 4-4 0,4 0-30 16,-5-15-28-16,21 13-72 0,-28-46-72 0,55 33-286 16,-7-3 37-16,-11-32 327 0</inkml:trace>
  <inkml:trace contextRef="#ctx0" brushRef="#br0" timeOffset="2359.5336">10558 1876 1233 0,'0'0'22'16,"5"-43"-14"-16,2 15-9 0,5-7 5 0,4 3-2 15,2-5 11-15,3 6-3 0,0-3 6 16,1 4-5-16,-5 0 1 0,1 4-7 0,-18 26 1 16,30-37-5-16,-30 37 1 0,0 0-1 15,20-25 1-15,-20 25 2 0,0 0 2 0,0 0 0 16,0 0-3-16,0 0-1 0,0 0-4 0,-7 32 3 15,7-32-2-15,-11 49 5 0,2-15-6 0,2 1 6 16,-2 2-6-16,2 3 6 0,0-1-4 0,4 2 8 16,1-3-6-16,4 3 6 0,1-2-8 15,4-1 6-15,4-2 10 0,3-6-10 0,0-4 12 16,-14-26-14-16,39 33-1 0,-39-33-18 0,46 16 20 16,-19-14-1-16,-1-5 5 0,3-8 24 0,-3-7-29 15,2 1 22-15,-1-13-14 0,1-2 10 0,-5-8-1 16,4-4-13-16,-4-6 2 0,0-1-10 0,-2-2 7 15,1 1-9-15,-7 2 7 0,0-1-7 16,-5 5 8-16,-1 6-8 0,-5 1 7 16,-3 11-6-16,-2 3 4 0,1 25-5 0,-7-37 2 15,7 37-10-15,0 0-14 0,0 0-21 0,0 0-50 16,-25-16-71-16,25 16-122 0,9 37-197 0,-9-37 28 16,3 44 427-16</inkml:trace>
  <inkml:trace contextRef="#ctx0" brushRef="#br0" timeOffset="2859.5431">11478 1911 868 0,'0'0'42'16,"0"0"-19"-16,0 0 13 0,0 0 26 0,0 0 26 16,0 0 2-16,31-14-2 0,-31 14-19 0,0 0-17 15,24-18-15-15,-24 18-10 0,25-9-5 0,-25 9-7 16,0 0-1-16,28-8-6 0,-28 8-1 16,0 0-2-16,0 0-3 0,0 0 0 15,0 0-1-15,25 1 0 0,-25-1 1 0,0 0 1 16,0 0-1-16,0 0 1 0,0 0-1 0,6 34 0 15,-6-34-1-15,1 35 2 0,-2-9-5 0,1 3 5 16,0 2 14-16,-2 3-32 0,2-6 33 0,0 2-33 16,2-4 13-16,-2-26 3 0,10 44-3 0,-10-44 2 15,14 27-4-15,-14-27 3 0,0 0-1 16,32 12 6-16,-32-12 6 0,0 0 1 0,36-21 12 16,-36 21 4-16,35-35 2 0,-12 8-4 0,-5-6-23 15,5-1 23-15,-4-4-33 0,1 1 31 0,-6 1-7 16,0 3-4-16,-5 7 8 0,0 1-6 0,-9 25 2 15,9-42-7-15,-9 42 2 0,3-30-5 16,-3 30-3-16,0 0 0 0,0 0-4 0,0 0 0 16,0 0 0-16,0 0-5 0,0 0-13 15,0 0-16-15,0 0-33 0,0 0-34 0,36 10-74 16,-36-10-134-16,33-17-223 0,8 20 19 0,-11-24 427 16</inkml:trace>
  <inkml:trace contextRef="#ctx0" brushRef="#br0" timeOffset="3594.109">3039 6222 952 0,'-26'-26'187'0,"26"26"-134"16,0 0-2-16,32-39 2 0,-18 8 7 0,14 6-10 15,-5-10-8-15,9 6-17 0,-4-4-5 16,6 1-11-16,0-1 0 0,-1 1-8 0,-1 6 3 16,0 1-6-16,-4 4 3 0,-3 7-2 0,-25 14 1 15,37-16 0-15,-37 16 0 0,0 0-1 0,31 3 0 16,-31-3 2-16,0 0-1 0,10 37 3 0,-10-37-4 15,4 50 5-15,-4-19-6 0,-2 5 7 0,-2 2-7 16,3 5 6-16,-3 1-6 0,4 0 7 0,-2 3-2 16,4-4 5-16,3-8-6 15,4-5 4-15,-9-30-7 0,27 44 5 0,-27-44-1 16,35 23 0-16,-35-23-1 0,48 5 3 0,-23-9 6 16,5-3 3-16,-3-8 5 0,4-7 0 0,-4-9 4 15,5-1-1-15,-4-16 6 0,4-1-7 0,-5-9 5 16,3 2-12-16,-5-4 5 0,-4 2-14 0,-5 1 5 15,-6 3-10-15,-4 1-12 0,-5 2 21 16,-1 5-36-16,-5-3 12 0,5 17-38 0,-9-9-26 16,9 41-31-16,-16-52-54 0,16 52-65 0,0 0-137 15,-21-30-106-15,21 30 198 0,0 0 274 0</inkml:trace>
  <inkml:trace contextRef="#ctx0" brushRef="#br0" timeOffset="4016.1012">4129 6236 927 0,'0'0'127'0,"0"0"-46"15,0 0-27-15,0 0-21 0,0 0-8 0,0 0-12 16,0 0-6-16,0 0-7 0,0 0 2 0,3 36-3 16,-6-12 2-16,-3 5-3 0,1 0 5 0,0 8-6 15,-1 0 5-15,1 4-5 16,0-1 4-16,-1-1 7 0,1-5-19 0,5-1-6 16,-3-8-39-16,10 6-48 0,-7-31-51 0,14 32-78 15,-14-32-177-15,0 0 122 0,39 30 288 0</inkml:trace>
  <inkml:trace contextRef="#ctx0" brushRef="#br0" timeOffset="4172.4224">4240 6462 928 0,'-33'-12'111'0,"33"12"-21"0,0 0-23 0,0 0-19 16,0 0-19-16,0 0-14 0,0 0-14 15,0 0-2-15,-16 26-2 0,16-26-6 0,0 0-19 16,0 0-30-16,46 25-44 0,-46-25-71 0,39-21-118 15,-4 19-139-15,-19-32 237 0</inkml:trace>
  <inkml:trace contextRef="#ctx0" brushRef="#br0" timeOffset="4328.6181">4573 6214 963 0,'-11'26'91'15,"-13"0"-69"-15,4 13 3 0,-5-2-1 0,6 11 12 16,-6-4-11-16,4 7-5 0,0-2-1 15,3-1-17-15,6-1-19 0,-1-19-80 0,20 9-148 16,14-10-213-16,-21-27 49 0,43 19 409 16</inkml:trace>
  <inkml:trace contextRef="#ctx0" brushRef="#br0" timeOffset="5562.9765">10501 5194 336 0,'0'0'54'16,"0"0"-2"-16,0 0-1 0,0 0 1 15,-28-18 4-15,28 18 1 0,0 0 2 0,0 0 1 16,-27-19 2-16,27 19-8 0,0 0-3 0,0 0-5 16,-32-35-2-16,32 35-3 0,0 0-1 0,-32-34-7 15,32 34-8-15,-32-30-11 0,32 30-3 16,-42-31-9-16,17 13 1 0,-2 2-3 0,-3-2 1 15,0-1-3-15,-3 0 3 0,-5 1-4 0,-1 0 3 16,-3-3 16-16,-4 2-18 0,-2 0 14 0,-5-3-15 16,0 3-4-16,-6-4-12 0,1 4 17 0,-2-1-14 15,-4 1 15-15,0 0 4 0,-7-2-4 0,0-2 4 16,-3 0-1-16,0-4 5 0,-1 3-2 16,1-5 5-16,-2 3-7 0,-2-2 1 0,3-2-6 15,-2-2 4-15,2-3-5 0,-1 3 5 16,-4-5-5-16,2 0 3 0,-5 2-7 0,0 0 4 15,-4 0-6-15,4-1 4 0,-6-2-4 0,1 1 4 16,1-2-6-16,-2-2 7 0,1-1 12 0,-2 3-10 16,-6-5 14-16,2 0-25 0,-3 4 10 0,-1-6-8 15,1 4 9-15,-2-2 7 0,3 0-5 16,-1-2 6-16,-3 0-5 0,1 0 6 0,-2-3-7 16,-1 3 7-16,-3-1-10 0,-1-4 6 0,5 7-7 15,-5-4 6-15,3 1-7 0,0 1 8 0,-3-4 9 16,0 5-15-16,-4-3 7 0,0 4-37 0,-2 0 9 15,3 2-6-15,1-1 14 0,0-1 14 0,-4 2-4 16,6 0 9-16,-6-4-8 0,6 2 7 16,-2-5-8-16,2-1 6 0,5 1-4 15,0-2 10-15,3 4-1 0,3-5 16 0,-1 3-2 16,0-4 11-16,3 2 8 0,-3-2-34 0,9 4 23 16,-3-4-36-16,7 4 8 0,-1 0 5 0,1 3-8 15,0 0 6-15,1 2-9 0,1 3 1 0,-2-3-12 16,3 6 4-16,-7-1-8 0,9 2 4 0,0 3-3 15,0 1 8-15,2 1 0 0,2 2 11 16,-1 2-1-16,3 2 6 0,-3-2-5 0,5 1 7 16,1-1-1-16,1 2 7 0,3 3 18 0,-3-2-11 15,8 2 14-15,0-2-12 0,5 4-6 16,2-2-15-16,7 2 9 0,-2-2-18 0,7-1 11 16,2 3 1-16,6 0-4 0,4-2 1 0,-1 1-6 15,30 22 0-15,-42-42-8 0,42 42 1 0,-32-40-5 16,32 40 0-16,-21-37-1 0,21 37 4 15,-9-30-4-15,9 30-6 0,0 0-18 0,-2-25-20 16,2 25-7-16,0 0-3 0,0 0-71 0,-14-28-195 16,14 28 46-16,0 0 294 0</inkml:trace>
  <inkml:trace contextRef="#ctx0" brushRef="#br0" timeOffset="6563.0617">1238 1044 600 0,'0'0'137'0,"6"-30"-52"0,-6 30-14 0,0 0-15 16,0 0 6-16,-8-31 2 0,8 31 0 0,0 0-9 15,0 0-10-15,0 0-14 0,0 0-11 0,0 0-12 16,0 0-7-16,0 0-5 0,0 0 1 0,0 0 1 16,0 0 2-16,-3 30 0 0,3-30 2 15,7 26-3-15,-7-26 4 0,12 32 16 0,-12-32-16 16,20 44 17-16,-8-18-33 0,2 1 14 0,2 1-14 15,0 4 11-15,0 1 5 0,0 4-7 16,4 2 6-16,-6-1-5 0,2 1 5 0,-2 0-5 16,-5-2 6-16,3 2-6 0,-3-4 5 0,-2 0-4 15,-2-1 6-15,-1-10-5 0,-4-24 4 0,7 36-2 16,-7-36 0-16,0 0-1 0,0 0 1 16,0 0 1-16,0 0 1 0,0 0 5 0,0 0 3 15,0 0 7-15,12-34-4 0,-12 1 1 0,2-4-10 16,-2-9 2-16,0 4-9 0,-2-2 8 0,1-1-5 15,-6 0 13-15,0 1-2 0,-6-2 11 0,4 2-8 16,-5-2 4-16,3 2 10 0,-3-4-31 0,4 11 31 16,-3-1-28-16,4 8 16 0,-3 2 7 0,12 28-2 15,-19-36 5-15,19 36-5 16,0 0-1-16,0 0-3 0,0 0-6 0,0 0-6 16,0 0-7-16,0 0-4 0,0 0-2 0,0 0 2 15,0 0 0-15,0 0 5 0,39 25-4 0,-11-18-4 16,9 0-9-16,4-7-8 0,10 2-13 0,1-14-15 15,17 8-20-15,-9-21-45 0,27 22-81 0,-22-22-166 16,15-5-110-16,14 20 162 0,-25-31 313 16</inkml:trace>
  <inkml:trace contextRef="#ctx0" brushRef="#br0" timeOffset="7188.1265">3514 815 1130 0,'-9'-31'78'15,"-16"8"-21"-15,25 23-12 0,-49-37 3 0,49 37-3 16,-55-18-10-16,25 16-12 0,-9 4-10 0,-2 7-2 15,-3 0-1-15,1 10 3 0,-1-1-3 0,2 5 4 16,1 0-4-16,2 1 3 0,2-3-3 0,5 2 1 16,3-2-7-16,29-21 0 0,-31 32-6 0,31-32 1 15,-6 27-3-15,6-27 2 0,14 26-3 16,-14-26 3-16,38 30-1 0,-10-18 1 16,2 1-1-16,5-5 3 0,3 1-1 0,1-2 2 15,3-1-1-15,1-1 0 0,-3 4 0 0,1-1 1 16,-6 3 16-16,-3 5-17 0,-7 1 15 0,-25-17-34 15,37 39 15-15,-37-39-15 0,18 48 17 0,-18-24 4 16,-5 6-4-16,-6 0 6 0,-5 2-4 0,-5 0 7 16,-6-4 2-16,1 2 12 0,-8-11 2 0,6 1 10 15,-2-10 0-15,5 1 0 0,25-11-4 16,-37-4-9-16,37 4-9 0,0 0-8 0,-20-42-2 16,22 8-4-16,3-6 5 0,9-9-7 0,8-10 4 15,4 0 4-15,10-3-36 0,-1-5 11 0,11 7-38 16,-5-7-5-16,14 18-6 0,-14-13-30 15,17 27-34-15,-26-21-64 0,23 28-108 0,-6 5-151 16,-20-18 138-16,20 41 320 0</inkml:trace>
  <inkml:trace contextRef="#ctx0" brushRef="#br0" timeOffset="7547.5077">3996 826 1193 0,'0'0'27'0,"-41"-2"-12"0,41 2 13 16,-41 9 12-16,16-5 12 0,25-4 2 0,-46 26-14 16,46-26-2-16,-51 46-4 0,32-15 3 0,-8 1-4 15,11 9 6-15,-3-3-9 0,6 6-15 0,1-3 24 16,8 1-37-16,4-5 23 0,6-5-15 15,2-2-9-15,-8-30 2 0,34 39-3 0,-9-29 1 16,5-1 0-16,4-7 0 0,3-9 2 0,2-4 1 16,-2-5 4-16,0-3-2 0,-3-11 4 0,-2 2-3 15,-4-6-14-15,-3-1 28 0,-6 0-28 0,-3-2 24 16,-9-2-10-16,-1 2-5 0,-8 4 3 16,-5-1-3-16,-4 4 2 0,-5-3-10 15,-1 10-4-15,-8-3-16 0,25 26-16 0,-52-41-21 16,52 41-17-16,-49-32-20 0,49 32-35 0,-39-17-56 15,39 17-127-15,0 0-168 0,0 0 104 0,5 49 382 16</inkml:trace>
  <inkml:trace contextRef="#ctx0" brushRef="#br0" timeOffset="8109.9654">4651 1298 613 0,'0'0'104'0,"0"0"-77"0,0 0-7 0,-27-23 16 16,27 23 25-16,0 0 8 0,-35-21 7 0,35 21-8 15,-25-4-2-15,25 4 0 0,-28-3 5 16,28 3 1-16,-25 3-3 0,25-3-7 0,0 0-16 16,-28 27-11-16,28-27-12 0,-20 28 0 0,20-28-2 15,-17 41 3-15,17-41-4 0,-15 42-3 0,15-42-9 16,-5 28-3-16,5-28-5 0,0 0 1 0,0 0-2 15,0 0 1-15,0 0-1 0,0 0 1 16,30 18 0-16,-30-18-1 0,0 0 3 16,27-20-1-16,-27 20 1 0,21-28-1 0,-21 28 1 15,25-42-3-15,-25 42 3 0,23-48-4 0,-23 48 4 16,23-46-3-16,-23 46 3 0,18-40-3 0,-18 40 3 16,16-35-3-16,-16 35 2 0,8-27-1 0,-8 27-16 15,0 0 33-15,0 0-33 0,0 0 18 0,0 0 20 16,0 0-33-16,0 0 36 0,0 0-19 0,0 0-2 15,0 0-1-15,0 0-3 0,0 0 2 16,13 27-2-16,-13-27 0 0,0 0 0 0,0 0 1 16,19 30-1-16,-19-30 1 0,0 0-1 0,25 8 1 15,-25-8-1-15,0 0 1 0,39-7 0 0,-39 7 0 16,34-15 2-16,-34 15 2 0,39-25 5 16,-39 25-1-16,37-27-12 0,-37 27 31 0,32-24-34 15,-32 24 32-15,25-16-18 0,-25 16-3 0,0 0 0 16,0 0-1-16,0 0 0 0,0 0-1 15,0 0 0-15,0 0-1 0,0 0-2 0,0 0 0 16,0 0 0-16,0 0-14 0,15 35 26 0,-15-35-34 16,-5 41 24-16,5-41-20 0,-12 49-6 0,12-49-5 15,-11 51-20-15,11-51-20 0,0 44-41 0,0-44-56 16,13 28-113-16,-13-28-227 0,0 0 19 0,37 20 386 16</inkml:trace>
  <inkml:trace contextRef="#ctx0" brushRef="#br0" timeOffset="8313.0894">5746 493 1467 0,'-39'25'33'16,"0"14"-25"-16,-4 5-11 0,1 7 7 0,-6 9-8 15,-4 1 9-15,-2 6-11 0,-5 0 11 0,2 5-14 16,4-3 12-16,4 1 8 0,6-3-28 0,8-5 23 15,3-2-39-15,14-2-13 0,-3-18-29 0,26 17-90 16,-17-29-111-16,15-2-204 0,19 11 53 0,-22-37 427 16</inkml:trace>
  <inkml:trace contextRef="#ctx0" brushRef="#br0" timeOffset="8625.7627">5696 1078 1310 0,'-35'28'108'0,"3"-17"-71"0,5 4-34 16,-1 1 20-16,3 7-10 0,-5 0 13 0,2 5 7 15,-4-7 1-15,10 9 4 0,22-30-11 0,-35 36-6 16,35-36-17-16,0 0-4 0,-5 28-4 16,5-28 0-16,0 0 1 0,30 14 2 0,-30-14 2 15,39 0 2-15,-14-4 2 0,5-1 0 0,0-2-1 16,3 2-2-16,1-2 0 0,-2 3 0 0,-6 4 2 15,-26 0 5-15,39 11 6 0,-39-11 7 16,0 0-1-16,29 37-1 0,-29-37 0 0,-2 38-3 16,2-38-7-16,-25 55 4 0,0-23-13 0,-3 3 4 15,-6 2-7-15,-1 0 5 0,1-5-5 0,2-1 0 16,4-6-11-16,3-9-10 0,25-16-36 0,-33 21-45 16,43 4-141-16,-10-25-339 0,0 0 35 0,0 0 283 15</inkml:trace>
  <inkml:trace contextRef="#ctx0" brushRef="#br0" timeOffset="9469.5519">6760 3711 965 0,'0'0'92'16,"0"0"-17"-16,-26-16-17 0,26 16-11 16,0 0-9-16,0 0-4 0,-25-16-1 15,25 16-1-15,0 0 2 0,0 0-2 0,-28-12-3 16,28 12-6-16,0 0-5 0,-34 2-2 0,34-2-2 16,-39 14 0-16,14-2-2 0,-1 9 3 0,-8 6-1 15,-1 11 7-15,-10 8 13 0,1 14-27 0,-6 5 27 16,3 14-24-16,-5 4 2 0,3 12 11 0,-4 6-20 15,7-1 10-15,1 6-16 0,8-6 11 0,3-3 2 16,10-7-22-16,8-7 21 0,7-8-27 16,12-9 3-16,6-15-5 0,16-2-31 0,-4-23-38 15,31 11-43-15,-19-35-55 0,38 2-353 0,4-1 43 16,-10-31 283-16</inkml:trace>
  <inkml:trace contextRef="#ctx0" brushRef="#br0" timeOffset="10047.7564">6396 4407 1480 0,'0'0'102'0,"0"0"-78"15,0 0-20-15,28-30-4 0,-28 30-2 0,41-46 5 16,-11 19-4-16,3 1 4 0,8 0-4 0,0-1 4 15,5 2-5-15,0 4 4 0,-4 4-4 0,-1 3 3 16,-7 1-2-16,-4 6 2 0,-5 4-2 16,-25 3 2-16,35 3-1 0,-35-3 1 0,0 0 2 15,14 34-2-15,-14-34 3 0,-12 42-3 0,0-12 2 16,-10 3-4-16,-1 6 7 0,-5 0-2 16,0 0 11-16,-4-2-3 0,5-2 6 0,2-9-10 15,4 2 1-15,21-28-8 0,-26 37 1 0,26-37-4 16,0 0-1-16,1 29-2 0,-1-29 1 0,0 0 1 15,37 7 2-15,-37-7 0 0,45-7 0 0,-19-4 1 16,1 0-1-16,1 3 1 0,-1-1 0 0,-1 2 1 16,-26 7-1-16,39-7 0 0,-39 7 1 15,0 0-1-15,0 0 3 0,0 0 0 0,0 0 2 16,7 42-1-16,-19-17 0 0,-6 3-5 16,-7 4 5-16,-1 3-6 0,-4 0 5 0,0 2 12 15,0-5-30-15,3-1 29 0,4-4-33 0,7-2 2 16,16-25-16-16,-14 37-37 0,14-37-42 0,0 0-60 15,0 0-55-15,25 7-146 0,3-9-78 0,-12-32 207 16</inkml:trace>
  <inkml:trace contextRef="#ctx0" brushRef="#br0" timeOffset="10360.1905">7279 4252 1178 0,'-26'7'159'15,"1"16"-102"-15,-5-6-6 0,7 11 10 16,-9-5-7-16,11 9-1 0,-11-11-10 0,11 14-1 16,-2-8-6-16,5 4-4 0,2-2-12 0,5-3 0 15,2 2-9-15,8-3 1 0,1-25-6 0,8 40-1 16,-8-40-3-16,31 30 1 0,-31-30-1 0,47 16 2 16,-15-14-1-16,7-4 1 0,2-8-2 0,1-6-4 15,1-7 4-15,-1-2-4 0,-4-3 4 16,-3-2-3-16,-5 0 3 0,-3 2-5 0,-4 0 4 15,-7-2-3-15,-6 2 3 0,-4 3-7 0,-6-1-1 16,-7-3-9-16,7 29-4 0,-25-45-10 0,25 45-11 16,-41-37-19-16,41 37-11 0,-50-23-13 15,50 23 1-15,-49-7-4 0,49 7-9 0,-41 7-15 16,41-7-58-16,0 0-105 0,-37 16-154 0,37-16 154 16,0 0 274-16</inkml:trace>
  <inkml:trace contextRef="#ctx0" brushRef="#br0" timeOffset="10797.6672">7777 4007 739 0,'0'0'170'0,"0"0"-54"0,0 0 0 16,0 0-18-16,-14-27-14 0,14 27-17 15,0 0-18-15,0 0-9 0,-32 7-3 0,32-7 0 16,0 0-3-16,-36 36 4 0,36-36-5 0,-31 33 2 16,31-33-5-16,-30 41-1 0,30-41-9 0,-22 42-3 15,22-42-10-15,-12 37 0 0,12-37-7 0,2 32 2 16,-2-32-2-16,12 26 1 0,-12-26-2 15,27 18 1-15,-27-18 0 0,37 7 1 0,-37-7 0 16,42 0 1-16,-42 0 0 0,45-13-2 16,-45 13 3-16,42-28-2 0,-42 28 2 0,32-35-2 15,-32 35 3-15,23-46-2 0,-18 20 5 0,1-1-4 16,-3 1 4-16,-3-1-3 0,-3 3 1 0,-3-1-4 16,6 25 0-16,-23-40-6 0,23 40-5 0,-33-30-9 15,33 30-12-15,-45-16-22 0,45 16-33 0,-49 12-42 16,40 29-99-16,-32-27-127 0,18 14-179 15,9 19 127-15,-18-25 406 0</inkml:trace>
  <inkml:trace contextRef="#ctx0" brushRef="#br1" timeOffset="15017.2791">912 5344 347 0,'-3'24'137'0,"3"-24"-54"16,0 0-13-16,0 0-20 0,0 0-5 0,0 0 0 16,0 0 4-16,0 0 2 0,0 0 1 0,0 0-5 15,0 0-10-15,0 0-9 0,0 0-4 0,0 0-5 16,0 0-3-16,0 0-1 0,0 0 1 16,0 0 4-16,0 0 0 0,0 0-1 0,0 0-7 15,-4-26-5-15,4 26-3 0,0 0-1 0,4-27-3 16,-4 27 2-16,0 0-2 0,0-28 2 15,0 28-1-15,-2-24 4 0,2 24 2 0,-2-30 9 16,2 30 1-16,0-30 6 0,0 30-4 0,2-39 0 16,-2 39-5-16,4-41-1 0,-4 41-5 0,3-47 2 15,-1 22-7-15,0-3 5 0,-1-2-5 16,3-3 6-16,0-1-5 0,-3-5 6 0,6 1 13 16,-3-5-32-16,1 1 30 0,-1 0-30 0,-1 0 8 15,3-4 6-15,-1 5-7 0,0-3 7 0,1 2-6 16,-5-4 9-16,3-1-6 0,-1-1 8 0,1 0-9 15,-1-1 8-15,1 3-11 0,-2-1 8 0,1-2-8 16,-1 1 6-16,-2-3-7 0,4 0 7 16,-3 0 11-16,1-2-28 0,0-2 29 15,-2 2-27-15,-2-1 10 0,0-1 11 0,2 4-7 16,-3-3 10-16,1 1-8 0,-1 0 9 0,-1-2-10 16,-1 1 11-16,3-1-8 0,-2 4 10 0,3 0-10 15,-1-2 7-15,0 0-11 0,2 2-11 0,0-2 25 16,0-1-29-16,0 1 27 0,0-3-11 0,2-3-8 15,0 7 8-15,1-5-8 0,-1-3 8 16,0 1-9-16,-1-1 10 0,-1 2-11 0,4-1 11 16,-2 3-10-16,0-2 10 0,-2 2-9 0,1-1-8 15,-1 1 29-15,0-2-23 0,2 3 29 0,-2 1-9 16,2 1-9-16,0 2 6 0,-2 0-11 0,1 1 7 16,-1 1-9-16,0 0 7 0,0-1-9 15,0 4 8-15,0 2-7 0,0 0 7 0,0 6-7 16,0 1 6-16,-1-2-5 0,-1 5 4 15,-2 5-5-15,1 2 5 0,3 27-4 0,-9-42 4 16,9 42 17-16,-11-28-35 0,11 28 34 0,0 0-35 16,-14-28 15-16,14 28-2 0,0 0-3 0,0 0-1 15,-14-27-2-15,14 27 0 0,0 0-1 0,0 0-1 16,0-25-4-16,0 25-3 0,0 0-6 0,0 0-8 16,0 0-11-16,25-15-26 0,-25 15-42 15,0 0-77-15,0 0-179 0,0 0-79 16,35 30 162-16</inkml:trace>
  <inkml:trace contextRef="#ctx0" brushRef="#br1" timeOffset="15657.8979">1042 2379 735 0,'0'0'89'0,"0"0"-11"0,0 0-9 0,0 0-12 15,-25 0-8-15,25 0-16 0,0 0-16 0,0 0-4 16,0 0-3-16,-14 27 1 0,14-27 0 0,0 0 0 15,-18 39 3-15,18-39 7 0,-20 49 4 16,10-16 7-16,-8-4-4 0,2 9 2 0,-7-6-5 16,2 7 3-16,-6-6-4 0,6 6 9 0,-4-6-7 15,6 4 4-15,-2-14-6 0,6 4-2 0,15-27-6 16,0 0-5-16,0 0-8 0,0 0-7 0,0 0-3 16,0 0 1-16,0 0 3 0,0 0 3 0,18-27 4 15,2 3-4-15,4-12 4 0,3-2-6 16,3-8 6-16,2-3-7 0,0-1 7 15,-2-3-8-15,0 4 8 0,-2 3-7 0,-1 2 8 16,-4 9-4-16,-4 3 8 0,-1 8-4 0,-18 24 5 16,25-36-5-16,-25 36 0 0,0 0-1 0,0 0 3 15,0 0 0-15,0 0-2 0,0 0 0 0,0 0-5 16,0 0 1-16,9 39-2 0,-6-11 2 0,-1 9-7 16,2 0 0-16,1 6-13 0,0-6 0 15,9 5-19-15,-3-9-8 0,12 10-29 0,-10-19-32 16,22 20-66-16,-35-44-105 0,39 39-180 0,2-2 52 15,-41-37 406-15</inkml:trace>
  <inkml:trace contextRef="#ctx0" brushRef="#br1" timeOffset="16298.5364">1399 2978 1060 0,'0'0'280'16,"0"0"-203"-16,0 0-43 0,0 0-19 0,0 0-6 16,-5-23 4-16,5 23-8 0,0 0 20 0,16-35-12 15,-16 35 12-15,34-46 0 0,-11 18-7 0,5-4-1 16,2 1-7-16,0-1 1 0,0 6-8 15,-3 1 2-15,-1 7-5 0,-26 18 2 16,39-19-2-16,-39 19 1 0,0 0 1 0,0 0 0 16,27 7 3-16,-27-7-1 0,2 30 1 0,-4-5-5 15,-3 8 5-15,-2 9-7 0,-4 4 7 0,0 3 11 16,-1 1-28-16,0-1 29 0,1 4-24 0,0-6 13 16,8 1 7-16,3-6-9 0,5-5 2 0,4-9-7 15,3-3 3-15,-12-25-3 0,34 34 2 16,-34-34-3-16,44 15 1 0,-19-13 0 0,3-5 1 15,2-6 6-15,-1-5 0 0,-1-7 6 0,4-1 3 16,-4-9 7-16,2-3-4 0,-3-8 3 0,0-2-11 16,-6-4 2-16,-2 4 9 0,-4-3-25 15,-3 3 25-15,-5 0-24 0,-3 0 9 0,-4 7 5 16,-4-2-6-16,-5 7 3 0,-1 1-7 0,-3 2 2 16,1 3-4-16,12 26 2 0,-22-44-1 15,22 44-1-15,-14-25-2 0,14 25-6 0,0 0-7 16,0 0-12-16,0 0-19 0,0 0-22 0,0 0-25 15,0 0-34-15,0 0-54 0,62 11-98 0,-62-11-239 16,48 5 45-16,-5 18 420 0</inkml:trace>
  <inkml:trace contextRef="#ctx0" brushRef="#br1" timeOffset="20221.0038">2131 3477 996 0,'0'0'89'16,"0"0"-39"-16,0 0-28 0,9-32 1 0,-9 32 4 15,17-34 12-15,-17 34 3 0,34-38 1 0,-34 38-7 16,39-43-3-16,-39 43-13 0,44-40-6 0,-44 40-8 16,41-32-1-16,-41 32-5 0,30-21 2 0,-30 21-2 15,0 0 1-15,25-9 0 0,-25 9 1 0,0 0 2 16,0 0 7-16,0 0 4 0,-2 34 2 0,2-34 0 15,-3 39-8-15,3-39 2 16,-4 47-5-16,2-21 5 0,1-1-4 0,1 2 3 16,0-27-3-16,7 45 1 0,-7-45-6 0,16 34 3 15,-16-34-4-15,24 30 1 0,-24-30-1 0,32 17 2 16,-32-17-2-16,37 9 1 0,-37-9 1 0,36 0 0 16,-36 0-1-16,33-7 0 0,-33 7 4 0,38-21 2 15,-38 21 8-15,37-32 3 0,-23 8 3 16,2-1-5-16,-4-7-1 0,1 1-7 0,-1-5 5 15,1 1-7-15,-1-2 3 0,-1 4-8 0,-1-6 4 16,3 5-8-16,-3-1 4 0,1 2-5 0,-1 1 1 16,-1 4-16-16,-9 28-18 0,11-46-18 0,-11 46-60 15,2-26-66-15,-2 26-171 0,0 0-175 16,0 0 48-16,26 47 478 0</inkml:trace>
  <inkml:trace contextRef="#ctx0" brushRef="#br2" timeOffset="180148.817">13397 1250 825 0,'0'0'284'16,"0"0"-245"-16,0 0 1 0,0 0 9 15,0 0 4-15,-31-12 4 0,31 12-13 0,-24-2-19 16,24 2-8-16,-45 7-2 0,19 4 2 0,-8-4 2 15,2 9 5-15,-5-4 0 0,3 6 7 0,-5-2-4 16,4 5-2-16,0-2-8 0,6 2-3 16,1-3-7-16,28-18 3 0,-39 44-7 0,39-44 2 15,-20 44-7-15,20-44 4 0,-5 44-4 0,5-44 2 16,11 39-2-16,-11-39 2 0,26 30-2 16,-26-30 2-16,45 23 0 0,-19-16-1 0,4 1 1 15,2-4-1-15,0-2 0 0,-2-1 1 0,0-1 0 16,-5 0 1-16,-25 0-1 0,39 4 1 0,-39-4-1 15,25 7 0-15,-25-7-1 0,0 0 1 0,0 0-1 16,12 28 1-16,-12-28-2 0,-7 28 3 0,7-28-3 16,-21 44 3-16,3-15-3 0,-5 1 4 0,-3 1-5 15,-3 1 5-15,-1-6-5 0,2-1 5 16,28-25-4-16,-43 34-5 0,43-34-25 16,0 0-24-16,0 0-30 0,0 0-26 0,0 0-33 15,27-2-61-15,10-16-125 0,9 4-122 0,-19-32 226 16</inkml:trace>
  <inkml:trace contextRef="#ctx0" brushRef="#br2" timeOffset="180336.4239">13760 1511 1167 0,'-32'-5'116'0,"32"5"-56"16,-25 10-3-16,25-10 1 0,-28 22-5 0,28-22-1 16,-29 29-15-16,29-29-10 0,-28 41-1 0,14-16-4 15,14-25-7-15,-27 47 4 0,27-47-15 16,-19 44-1-16,19-44-5 0,-9 42 3 0,9-42-2 15,-2 39 2-15,2-39-3 0,0 35 1 16,0-35-17-16,2 30-16 0,-2-30-25 0,0 0-39 16,37 41-78-16,-37-41-134 0,0 0-194 0,30-14 12 15,-28-16 472-15</inkml:trace>
  <inkml:trace contextRef="#ctx0" brushRef="#br2" timeOffset="180789.5273">13779 1250 1424 0,'-25'-8'80'16,"25"8"-51"-16,0 0-11 0,0 0-1 15,0 0 6-15,0 0 4 0,0 0-4 0,0 0-5 16,0 0-3-16,0 0-6 0,0 0-3 0,0 0-3 16,41-14-1-16,-41 14-1 0,32 1-1 15,-32-1 1-15,30 9 0 0,-30-9 1 0,27 19-1 16,-27-19 6-16,21 32 4 0,-21-32 3 0,16 41-3 15,-9-13 9-15,-4 0-5 0,-1 2 6 0,-4 2-7 16,-1 1-1-16,-4 2-10 0,0-1 6 0,-2 1-6 16,2-1 4-16,-2-3-7 0,4-4 3 0,5-27-4 15,-9 40 5-15,9-40-4 0,0 0 1 0,0 27 0 16,0-27 0-16,0 0 1 16,0 0 1-16,0 0 5 0,0 0 1 0,35-13 4 15,-35 13-1-15,43-40-1 0,-15 10-7 0,0-9 2 16,4 2-6-16,-2-2 4 0,0 1-5 0,-3 4 5 15,-2 2-3-15,-4 4 4 0,0 4-4 0,-21 24 2 16,32-32-2-16,-32 32 1 0,0 0-2 0,25-9 1 16,-25 9 0-16,0 0 0 0,12 25 2 0,-12-25-3 15,9 44 3-15,-3-13-4 0,-3 1 5 16,1 7-8-16,-3 1 6 0,-1 1-5 0,0-1 3 16,2 1-12-16,0-8-5 0,3 4-19 0,-1-8-9 15,5 8-24-15,-9-37-21 0,24 56-55 16,-24-56-90-16,31 12-254 0,-31-12-48 0,31 11 261 15</inkml:trace>
  <inkml:trace contextRef="#ctx1" brushRef="#br2">22148 8676 0,'0'0'0,"0"0"0,0 0 0,0 0 0,0 0 0,0 0 0,0 0 0,0 0 16,0 0-16,0 0 0,0 0 15,0 0-15,0 0 16,0 0 0,0 0-16,0 0 15</inkml:trace>
  <inkml:trace contextRef="#ctx0" brushRef="#br2" timeOffset="196394.9704">14882 1333 1118 0,'0'-37'296'0,"0"37"-281"16,22-24-15-16,2 6-2 0,7-7 12 0,9 2 24 15,-4-5-5-15,8 7 19 0,-7-4-35 0,6 8 10 16,-6 1-27-16,0 4 11 0,-5 3-3 0,-5 5-5 15,-3 6 1-15,-24-2-1 0,30 7 0 0,-30-7 2 16,0 0-2-16,13 34 5 0,-13-34 21 0,-13 49-28 16,-4-19 33-16,-5 7-32 0,-4-2 7 15,-2 4 5-15,-4-6-3 0,5 1 7 0,2-10-4 16,25-24-1-16,-28 37-8 0,28-37 0 0,0 0-3 16,7 29 1-16,-7-29-1 0,39 21 3 0,-9-11-1 15,6-3 2-15,3-1-2 0,3-3 0 0,4-1 0 16,-2 0 0-16,1 1 0 0,-5 1 0 0,-8 3 0 15,-3 2 0-15,-29-9 0 0,31 19 1 0,-31-19-3 16,13 30 3-16,-13-30-3 0,-11 42 5 0,-3-12-6 16,-7 0 7-16,-8 0-4 0,-1-2 2 0,-3-1-2 15,1-6 1-15,4-4-2 0,28-17 1 0,-38 25-13 16,38-25-18-16,0 0-40 0,0 0-40 16,0 0-38-16,0 0-29 0,29-12-33 0,-29 12-76 15,33-55-115-15,17 43 155 0,-31-38 247 0</inkml:trace>
  <inkml:trace contextRef="#ctx0" brushRef="#br2" timeOffset="196707.4882">15995 1231 1222 0,'26'-5'122'0,"-26"5"-80"16,0 0-18-16,-25-5-6 0,25 5-1 0,0 0 0 16,-33 29 2-16,33-29 2 0,-41 46 9 0,14-19-2 15,6 11 3-15,-5-1-9 0,6 7 6 16,-5 0-14-16,8 4 7 0,-3-4-2 15,10 0 5-15,-1-12-5 0,9-2-1 0,2-30-14 16,14 38-2-16,-14-38 0 0,34 18 3 0,-34-18-2 16,53 2 7-16,-23-13 6 0,9-6-3 0,2-12 4 15,3-8-11-15,2-8 0 0,0-8-8 0,0 0 8 16,-3-2-10-16,-4 3 10 0,-9 1-9 0,-7 5 6 16,-7 3-8-16,-11 8 6 0,-3 2 11 15,-11 8-29-15,9 25 27 0,-28-39-31 0,28 39 12 16,-45-23 2-16,19 20 1 0,-2 3 0 0,-1 7 4 15,3 4-3-15,-3 3-1 0,29-14 7 0,-39 30-46 16,39-30 9-16,-16 31-58 0,29-4-13 0,-13-27-42 16,32 26-79-16,-32-26-93 0,40-7-168 15,10 14 173-15,-20-33 316 0</inkml:trace>
  <inkml:trace contextRef="#ctx0" brushRef="#br2" timeOffset="197020.0306">16694 993 1354 0,'0'0'55'0,"0"0"-22"0,-33-23 16 0,33 23 11 16,0 0 2-16,0 0-15 0,0 0-18 15,0 0-13-15,0 0-10 0,0 0-1 0,-8 25 1 16,8-25 8-16,0 32 3 0,0-32 1 0,2 47-4 16,-2-47 2-16,7 37-4 0,-7-37 2 15,0 0-5-15,23 28-17 0,-23-28 16 0,27 8-11 16,-27-8 20-16,30-4 15 0,-30 4-14 0,34-16 10 15,-34 16-17-15,35-35-6 0,-17 10 2 0,1-3-7 16,-3 0 3-16,-2 0-3 0,-3 3 3 16,-11 25-3-16,5-46 5 0,-5 46-4 0,-10-37 1 15,10 37-2-15,-22-24-3 0,22 24-4 0,-30-9-6 16,30 9-3-16,-33 9-8 0,33-9-5 0,-36 28-13 16,36-28-14-16,-32 60-40 0,32-60-48 0,-12 67-126 15,1-36-301-15,11-31 66 0,22 58 317 0</inkml:trace>
  <inkml:trace contextRef="#ctx0" brushRef="#br2" timeOffset="197238.8974">17231 1379 1388 0,'-34'-11'337'0,"34"11"-287"16,0 0-12-16,-25-3-9 0,25 3-7 0,0 0 0 15,0 0-6-15,0 0-3 0,0 0 0 0,0 0-7 16,43-30-2-16,-17 14-3 0,10 6-3 0,3-5-9 16,0 5-5-16,-2-1-13 0,0 10-6 15,-7-5-8-15,2 12-15 0,-32-6-22 0,50 15-34 16,-50-15-46-16,33 27-90 0,-33-27-176 0,-15 33-65 16,15 6 268-16</inkml:trace>
  <inkml:trace contextRef="#ctx0" brushRef="#br2" timeOffset="197379.5485">17056 1735 1729 0,'-41'5'108'0,"41"-5"-34"0,-37 12-32 0,37-12-15 16,0 0-6-16,0 0-8 0,0 0-2 0,0 0-4 15,0 0-1-15,26-12-2 0,1 2 1 0,8-3-5 16,13-6-1-16,2 1-19 16,6 4-30-16,-4-9-50 0,11 28-119 0,-31-20-303 15,18 8-90-15,-6 3 90 0</inkml:trace>
  <inkml:trace contextRef="#ctx0" brushRef="#br2" timeOffset="198285.9535">18646 926 1463 0,'11'-38'39'0,"-11"38"-28"0,37-46 9 16,-7 21 2-16,0-7 11 0,5 8-6 0,-3-3-6 15,-2 6-11-15,-1 4-3 0,-3 3-4 0,-26 14 0 16,41-20-3-16,-41 20 1 0,32-7 0 15,-32 7-1-15,0 0 2 0,28 14-2 0,-28-14 4 16,13 32 0-16,-13-32 4 0,1 55-3 0,-1-18 5 16,-7 7-8-16,0 5 8 0,-5-2-4 15,-1 6 10-15,-1-2-7 0,5 0-10 0,2-3 25 16,2-2-28-16,5-9 26 0,5-6-12 0,4-2-7 16,-9-29 3-16,34 40-2 0,-9-26 4 0,1-7-1 15,10-3 4-15,3-11 4 0,7-7 0 0,1-7 2 16,5-8-5-16,-3-6-1 0,-1-5 7 0,0-3-27 15,-5-1 25-15,-5-1-24 0,-2-1 12 0,-8 0 9 16,-5 0-3-16,-7 2 7 0,-5 0-5 16,-2 0 3-16,-6 5-7 0,-3-3 3 0,-2 3-8 15,-1 2 3-15,-4 2-7 0,3 3 4 16,1 8-3-16,3 24 1 0,-2-35-2 0,2 35-1 16,0 0-1-16,0 0-3 0,0 0-9 0,34-20-11 15,-34 20-15-15,42 11-17 0,-17-11-31 0,21 23-48 16,-21-29-90-16,35 24-265 0,-14-2-41 0,-3-7 148 15</inkml:trace>
  <inkml:trace contextRef="#ctx0" brushRef="#br2" timeOffset="198754.8057">19967 1215 1338 0,'0'0'101'0,"0"0"-72"16,2-28 2-16,-2 28 40 0,41-37-21 0,-11 23 27 15,-7-11-46-15,5 4-8 0,-28 21-9 0,46-42-7 16,-46 42 4-16,41-35-2 0,-41 35 4 0,32-27-5 16,-32 27-1-16,0 0-3 0,0 0-2 15,0 0 0-15,0 0-1 0,0 0-1 0,0 0 1 16,0 0 1-16,0 0-1 0,17 27 2 15,-17-27-2-15,-7 44 2 0,2-20-3 0,0 1 4 16,1 1 13-16,1 4-29 0,1-1 28 0,2 4-30 16,0-3 11-16,2 3 6 0,3-4-5 0,2-5 5 15,-7-24-3-15,21 35 2 0,-21-35-2 0,32 23 3 16,-32-23-1-16,36 11 6 0,-36-11 5 16,35-11-1-16,-35 11 2 0,43-21 4 0,-43 21 1 15,46-42 1-15,-25 14-1 0,2 0-7 0,-5-4 2 16,-2 4-1-16,-6 1-8 0,-3 3 16 0,-1-1-21 15,-6 25 0-15,0-44 0 0,0 44 0 0,-4-35 0 16,4 35 0-16,-2-28 0 0,2 28 0 0,0 0 0 16,9-32 0-16,-9 32 0 15,0 0 0-15,37-25 0 0,-37 25 0 0,50-16-7 16,-16 8-32-16,6 4-23 0,1-8-26 0,19 21-59 16,-24-34-155-16,24 25-278 0,-5 0 8 0,-15-11 323 15</inkml:trace>
  <inkml:trace contextRef="#ctx0" brushRef="#br2" timeOffset="199051.6948">18649 1918 1345 0,'0'0'368'0,"0"0"-322"0,0 0-23 0,34-26 1 15,16 8 16-15,29-3 4 0,21-16-1 0,16-5-18 16,28-6-1-16,15-3-11 0,10-2 1 16,6 6-8-16,-3-1 1 0,-8 9-10 0,-8 8 1 0,-9 1-10 15,-12 5-2-15,-9 4-8 0,-9 5-2 16,-17-2-10-16,-2 10-7 0,-20-5-28 0,0 17-36 15,-30-15-49-15,12 36-102 0,-60-25-234 16,28 30-30-16,-19 1 245 0</inkml:trace>
  <inkml:trace contextRef="#ctx0" brushRef="#br2" timeOffset="200474.0902">20047 2300 851 0,'0'0'110'0,"23"-33"-13"16,-25 6 6-16,2 27-8 0,-2-35 0 0,2 35-16 16,-19-30-11-16,19 30-11 0,-36-26-6 0,36 26-10 15,-53-18-9-15,21 16-9 0,-10 1-2 0,-1 6 0 16,-6 0-4-16,1 9 4 0,-5 0-2 15,1 6 3-15,-1-1-2 0,4 4 2 0,-1 2-7 16,8 3 2-16,4-2-8 0,10 2 0 0,9-3-8 16,19-25 2-16,-16 46-5 0,16-46 3 15,7 46-4-15,5-22 3 0,8 1-3 0,6-6 3 16,10 2-3-16,6-6 4 0,8-5-3 0,5 1 1 16,3-3 0-16,-1 3 2 0,-1 0-1 0,-4 3 0 15,-4 0-4-15,-8-2 2 0,-8 6 0 16,-7-4 2-16,-25-14-2 0,23 40 2 0,-21-15-4 15,-7 3 4-15,-10 6-3 0,-8-1 6 0,-14 6-6 16,-7 1 6-16,-6-1 12 0,-3 0-25 0,-2-6 27 16,0-1-26-16,-1-4 13 0,4-5 7 0,4-9-1 15,10-3 6-15,7-8-2 0,31-3-2 0,-26-10-2 16,26 10-6-16,-2-30 0 0,7 0-5 16,8-9-12-16,8-7 22 0,7-10-21 15,8-6 19-15,3-1-3 0,2-6-8 0,5 0 8 16,-6-1-7-16,3-2 6 0,-1 7-9 0,-1 3 4 15,-2 6-12-15,-4 10 3 0,-4 5-10 0,-5 15-2 16,-26 26-8-16,37-32-6 0,-37 32-22 0,0 0-22 16,0 0-26-16,36-3-9 0,-36 3-33 0,0 0-82 15,12 26-93-15,-12-26-149 0,30 37 174 16,-30-37 299-16</inkml:trace>
  <inkml:trace contextRef="#ctx0" brushRef="#br2" timeOffset="200817.8025">20677 2237 1319 0,'0'0'111'15,"-44"-18"-47"-15,44 18 4 0,-51-9 12 0,51 9-3 16,-59 6-17-16,27 2-8 0,-8 3-11 0,4 7-3 16,-3-1-10-16,4 8-2 0,1 1-11 0,4 6 2 15,2 5-6-15,1 3 4 0,2 6-6 0,6 2 2 16,3 1-6-16,5-1-5 0,6-1 0 0,7-1 0 15,3-2 0-15,7-3 0 0,6-6 0 16,7-2 0-16,3-6 0 0,6-4 0 0,5-11 0 16,2-3 0-16,-1-8 0 0,5-4 0 0,-3-8 0 15,-3-4 0-15,-2-10 0 0,-1-3 0 16,-4-6 0-16,-2-3 0 0,-5-7 0 0,-4-2 0 16,-3 1 0-16,-6-6 0 0,-5 5 0 0,-3-2 0 15,-6 1 0-15,-5 1 0 0,0 5-1 0,-8-1-36 16,5 3-4-16,-3 1-17 0,5 6-2 15,-8 0-25-15,16 32-14 0,-18-33-28 0,18 33-59 16,0 0-83-16,0 0-246 0,-12 30 59 0,12-30 344 16</inkml:trace>
  <inkml:trace contextRef="#ctx0" brushRef="#br2" timeOffset="201380.3791">21216 2610 1233 0,'-41'-3'137'15,"41"3"-44"-15,-58 19-4 0,58-19-1 0,-52 26-18 16,52-26-12-16,-48 27-15 0,48-27-4 16,-44 39-14-16,44-39-3 0,-35 40-6 0,35-40-3 15,-22 41-4-15,22-41-3 0,-7 28-4 0,7-28-1 16,0 0-2-16,4 31 2 0,-4-31-1 0,0 0 2 15,0 0-1-15,26 18 2 0,-26-18 1 0,25-5-2 16,-25 5 2-16,30-18-3 0,-30 18 2 16,32-30-3-16,-32 30 3 0,32-39-3 0,-32 39 3 15,27-45-3-15,-15 20 2 0,-1 0-2 16,-11 25 2-16,17-45-3 0,-11 20 3 0,-1 0-4 16,-5 25 3-16,11-44-3 0,-11 44 4 0,7-26-1 15,-7 26 2-15,0 0 1 0,0 0 0 0,0 0 0 16,0 0-3-16,0 0 0 0,0 0-1 0,2 35 1 15,-2-35-2-15,1 37 3 0,-1-37-3 0,4 44 2 16,-4-44 0-16,12 35 0 0,-12-35-1 0,20 28 2 16,-20-28-3-16,26 22 3 0,-26-22-1 15,32 10 0-15,-32-10 3 0,39 0 0 16,-39 0 3-16,46-19-1 0,-19 5 2 0,1-6-3 16,0 4 0-16,-1-5-2 0,1 0 1 0,-28 21-4 15,45-40 0-15,-45 40 0 0,30-32 0 0,-30 32 0 16,0 0 0-16,24-25 0 0,-24 25 0 0,0 0 0 15,0 0 0-15,0 0 0 0,0 0 0 16,0 0 0-16,0 0 0 0,4 37 0 0,-4-37 0 16,-7 43 0-16,2-15-12 0,-4-2-10 0,3 4-10 15,-2-2-2-15,4 4-16 0,-5-6-12 0,13 10-41 16,-4-36-30-16,5 56-73 0,-5-56-117 0,-9 25-177 16,25-1 11-16,-16-24 409 0</inkml:trace>
  <inkml:trace contextRef="#ctx0" brushRef="#br2" timeOffset="201833.6768">22208 2064 817 0,'0'0'253'16,"-45"32"-98"-16,33 7-44 0,-25-18 6 0,21 30-23 16,-21-16-11-16,15 18-5 0,-10-6-24 0,8 10-5 15,-8-1-23-15,2 2-2 0,0 4-19 0,3-4 3 16,0 2-13-16,4-2 7 0,2-2-6 0,2-3 7 15,1-3-14-15,-2-3-30 0,12 2 11 0,-8-12-53 16,21 9-23-16,-5-46-90 0,11 44-209 0,-11-44-116 16,0 0 45-16,49 37 476 0</inkml:trace>
  <inkml:trace contextRef="#ctx0" brushRef="#br2" timeOffset="202161.8424">22209 2570 1660 0,'0'0'89'0,"0"0"-64"0,-24-11-6 16,24 11 8-16,0 0 1 0,-27 28-2 0,27-28-6 15,-27 30-4-15,27-30-5 0,-24 32-1 0,24-32-3 16,-18 30-1-16,18-30-3 0,-11 30 0 0,11-30-4 16,4 26 2-16,-4-26-2 0,0 0 2 0,26 34-1 15,-26-34 1-15,0 0-2 0,36 21 2 0,-36-21 0 16,0 0 1-16,35 14-1 0,-35-14-1 15,0 0-1-15,32 10 1 0,-32-10 0 0,0 0 3 16,0 0 0-16,27 13 3 0,-27-13-2 16,0 0 2-16,0 0 5 0,17 37 2 0,-17-37-1 15,-10 35 0-15,10-35-7 0,-25 51-12 0,7-26 24 16,-3 5-25-16,-4-2 20 0,-5 0-10 0,0 4-2 16,-2-6 1-16,2 1-8 0,2-5-6 0,28-22-17 15,-46 30-18-15,46-30-26 0,-32 11-51 16,32-11-136-16,0 0-328 0,0 0 10 0,0 0 260 15</inkml:trace>
  <inkml:trace contextRef="#ctx0" brushRef="#br2" timeOffset="204209.3051">11319 4836 1096 0,'0'0'138'0,"0"0"-93"0,0 0-36 0,0 0-11 15,0 0 3-15,0 0 2 0,35-28 2 0,-10 19-2 16,4-5-19-16,1 4 18 0,3-3-20 15,5-3 16-15,4 4-18 0,-5-5-21 0,8 9-24 16,-17-7-40-16,11 16-31 0,-39-1-66 0,30-17-169 16,-3 38 48-16,-27-21 323 0</inkml:trace>
  <inkml:trace contextRef="#ctx0" brushRef="#br2" timeOffset="204365.5471">11135 5176 1343 0,'0'0'66'0,"-41"23"-26"0,41-23-20 0,0 0-14 16,0 0-5-16,0 0-2 0,27 7 2 0,-27-7 1 16,53-12-3-16,-12-1 2 0,8-4-4 0,8-6-3 15,3-10-28-15,13 6-50 0,-13-22-85 0,27 15-223 16,-8 1-85-16,-20-18 165 0</inkml:trace>
  <inkml:trace contextRef="#ctx0" brushRef="#br2" timeOffset="204631.2513">11735 4551 1346 0,'-26'-2'34'0,"26"2"-11"16,0 0-13-16,0 0-6 0,0 0-2 0,0 0 5 16,0 0 13-16,33-3 10 0,-33 3 8 0,52-2 3 15,-26 0-3-15,10 6-8 0,-3-3-5 0,6 6-6 16,-5 4-6-16,1 7-4 0,-5 1-4 0,-3 4 2 15,-27-23-5-15,43 49 6 0,-31-21 1 0,-3 4 6 16,-9 0-4-16,-4 3-13 16,-10 4 22-16,-5 3-32 0,-10 2 27 0,-4 7-11 15,-10-5-8-15,-1-2 6 0,0-2-10 0,-1-5 2 16,10-3-18-16,-1-11-21 0,22 7-38 0,14-30-57 16,-10 24-137-16,10-24-263 0,0 0 31 0,28 4 373 15</inkml:trace>
  <inkml:trace contextRef="#ctx0" brushRef="#br2" timeOffset="205568.9225">12858 4505 1229 0,'-37'-9'113'0,"37"9"-84"0,0 0-14 0,0 0-10 16,14-35 5-16,-14 35 6 0,44-54 15 0,-6 25 1 15,-7-8 7-15,12 2-10 0,-2-5 0 16,5 6-9-16,-2 1 2 0,2 5-8 0,-9 1 0 16,-1 8-8-16,-10 1-2 0,-26 18-4 0,36-9 0 15,-36 9 0-15,0 0 2 0,0 0 3 0,3 36-2 16,-10-12 3-16,-4 4-7 0,-4 13 5 0,-3 3-7 16,-2 7 7-16,-1 2-7 0,0 1 8 0,0-1-7 15,3 0 10-15,2-2-6 0,7 0 6 16,4-3-7-16,7-2 9 0,3-9-5 15,5-6-12-15,-10-31 31 0,45 41-34 0,-17-31 31 16,8-3-15-16,2-7 0 0,5-8 3 0,3-8-14 16,2-7 34-16,-2-12-25 0,5-2 29 0,-6-9-9 15,4-2-7-15,-6-3 8 0,-1-2-12 0,-8-1 6 16,-4 1-10-16,-9-2 3 0,-7 3-9 0,-3 2 3 16,-8 1-6-16,-1 5 5 0,-4 0-7 15,1 3 4-15,-3 1-5 0,1 1 4 0,-1 4-3 16,4-2-19-16,0 5 21 0,0 32-35 0,4-42 17 15,-4 42-20-15,0 0-13 0,0 0-27 0,24-16-25 16,1 35-42-16,-25-19-110 0,41 7-211 0,-9 16-34 16,-32-23 261-16</inkml:trace>
  <inkml:trace contextRef="#ctx0" brushRef="#br2" timeOffset="206053.4706">13985 4599 1207 0,'0'0'131'0,"14"-34"-97"16,-7 11 4-16,-7 23 6 0,30-33 7 0,-30 33-11 15,34-27-12-15,-34 27-5 0,24-17-4 0,-24 17-7 16,0 0-3-16,32-13-6 0,-32 13-1 16,0 0-1-16,0 0 1 0,25 9 0 0,-25-9 0 15,0 0 2-15,14 28-1 0,-14-28 4 0,9 32 0 16,-9-32 4-16,4 49-4 0,-4-17 5 0,-4 0 0 16,0-1 4-16,1 1-5 0,-1 0 2 0,3-2-14 15,-1 0-14-15,2 0 30 0,0-4-31 0,0-26 31 16,7 37-13-16,-7-37-3 0,0 0 2 0,25 28-1 15,-25-28 2-15,30 4 0 16,-30-4 1-16,37-18 6 0,-37 18-3 0,41-42-12 16,-41 42 37-16,42-49-28 0,-22 22 32 0,-8-5-12 15,2-1-10-15,-5 0 5 0,-2 1-6 0,-3 0 4 16,1 2-7-16,-3 2-1 0,0 3-6 0,-2 25 0 16,3-40-3-16,-3 40 2 0,6-28-2 0,-6 28 0 15,0 0-1-15,0 0-5 0,26-29-13 16,-26 29-11-16,28-7-17 0,-28 7-26 0,39-3-23 15,-3 17-58-15,-36-14-110 0,41-14-278 0,-10 23 22 16,-31-9 348-16</inkml:trace>
  <inkml:trace contextRef="#ctx0" brushRef="#br2" timeOffset="206334.8431">13115 5356 1126 0,'-4'-25'357'0,"4"25"-331"15,0 0-8-15,43-5 12 0,-8-13 15 0,26 1 6 16,8-19-3-16,14 3-12 0,12-11-1 0,15 3-15 15,7-1-3-15,9 0-13 0,-4 1 0 0,-5 6-14 16,-7 7-12-16,-16-2-24 0,3 18-30 0,-21-13-39 16,16 32-84-16,-39-26-173 0,6 13-168 15,1 17 104-15,-33-22 436 0</inkml:trace>
  <inkml:trace contextRef="#ctx0" brushRef="#br2" timeOffset="206835.181">14181 5402 1051 0,'0'0'193'16,"-14"-32"-146"-16,14 32-11 0,-32-23 4 0,7 11-2 15,-1 8-5-15,-10-1 3 0,1 8 5 0,-13 1 10 16,4 14 1-16,-11-4-7 0,5 9-1 0,-6-2-7 15,4 7 2-15,1-5-8 0,5 10-4 16,5-5-12-16,7 2-1 0,8-3-11 0,8-1 4 16,18-26-7-16,-12 44 1 0,12-44-2 15,21 35 1-15,-21-35-3 0,50 30-11 0,-17-19 14 16,8-2-13-16,5-2 31 0,4-2-18 0,-1 0 17 16,1 1-18-16,-2-3 0 0,-4 4 0 0,-5 6 0 15,-5 1 0-15,-8 1 0 0,-26-15-4 16,30 41-8-16,-30-41 4 0,4 53-3 0,-17-21 7 15,-6-1 3-15,-9 4 6 0,-6-5-6 0,-3 2 12 16,-2-4-3-16,-2-3 5 0,0-6 1 0,6-1 1 16,-2-9 0-16,10-2 0 0,2-9-1 0,25 2-2 15,-28-19-5-15,28 19-4 0,-2-50 1 0,15 12-6 16,2-8 5-16,9-5-7 0,4-7 7 0,4-1-9 16,3 1-10-16,-1-2 21 15,-1 1-22-15,-1 2 22 0,0 1-7 0,0 3-11 16,-4 7-2-16,-5 7-11 0,0 6-2 0,-7 7-9 15,-16 26-11-15,29-36-17 0,-29 36-16 0,0 0-14 16,33-1-20-16,-33 1-24 0,0 0-37 0,0 0-51 16,32 5-152-16,-3 21-18 0,-29-26 342 0</inkml:trace>
  <inkml:trace contextRef="#ctx0" brushRef="#br2" timeOffset="207116.6758">14705 5301 858 0,'-40'27'123'16,"6"-24"-18"-16,34-3 18 0,-64 32 4 0,38 1-13 16,-22-10-24-16,16 21-4 0,-16-7-18 15,14 16-5-15,-5-4-18 0,9 8-16 0,2-4 19 16,9 1-28-16,4-4 13 0,8-5-13 0,7-9-12 16,11-7 2-16,-11-29-4 0,39 37 5 0,-9-28-7 15,5-3 1-15,8-12 7 0,5-4-2 0,1-8 4 16,3-8-1-16,-3-2-11 0,-1-8-2 0,-5-2 0 15,-6-5 0-15,-5-3 0 0,-6-1 0 0,-8-2 0 16,-4 3 0-16,-7-4 0 0,-5 5 0 16,-6 1 0-16,-4-2 0 0,-3 7-27 0,-7-7-19 15,4 11-15-15,-11-12-38 0,16 24-60 0,-26-30-90 16,37 21-312-16,-2 32 11 0,-27-47 256 16</inkml:trace>
  <inkml:trace contextRef="#ctx0" brushRef="#br2" timeOffset="208663.9854">17913 4489 1279 0,'0'0'126'0,"0"0"-102"15,0 0 3-15,32 13 15 0,-32-13 5 0,33-13-4 16,-33 13-13-16,45-10-11 0,-45 10-8 16,46-14-5-16,-22 7-6 0,1 0-1 15,-25 7-11-15,52-9-17 0,-52 9-27 0,54-4-46 16,-54 4-47-16,52-2-72 0,-52 2-115 0,28-14-107 15,6 30 139-15,-34-16 304 0</inkml:trace>
  <inkml:trace contextRef="#ctx0" brushRef="#br2" timeOffset="208835.8198">17953 4729 1540 0,'0'0'79'0,"-46"33"-54"0,46-33-8 15,0 0-3-15,0 0-4 0,0 0-7 0,0 0 1 16,0 0 3-16,50 16-1 0,-13-25 1 15,11-8-4-15,9-4 1 0,6-8-6 0,7 8-18 16,-5-10-38-16,13 18-62 0,-25-27-137 0,25 15-274 16,2 4 9-16,-13-16 314 0</inkml:trace>
  <inkml:trace contextRef="#ctx0" brushRef="#br2" timeOffset="209945.4613">21983 4142 953 0,'0'0'257'0,"-18"-31"-224"16,18 31-26-16,0 0-1 0,-34-13 1 0,34 13 0 15,-32 2 0-15,32-2 0 0,-44 23 12 0,10-9 14 16,4 13 16-16,-10-8 6 0,8 11 2 0,-9-7-8 16,11 8 2-16,-7-6-12 0,10 3-3 0,2-5-17 15,25-23-7-15,-21 35-9 0,21-35-2 16,0 0-2-16,20 32 2 0,-20-32-2 15,49 11 2-15,-15-11 0 0,8-4-2 0,6-6 3 16,3 1-2-16,8-4 1 0,-1-1-2 0,1 0 2 16,-6 4-2-16,-3 1 2 0,-10 5-1 0,-6 4 1 15,-9 7 0-15,-25-7-1 0,0 0 1 0,23 43-2 16,-23-43 3-16,-23 52-4 0,1-20 6 0,-8 2-7 16,-9 1 7-16,0-2-7 0,-3 3 7 15,-1-8-5-15,1-2 5 0,5-3-4 0,5-7 2 16,32-16-3-16,-36 21-6 0,36-21-29 0,0 0-20 15,0 0-31-15,23-25-45 0,18 20-50 0,-18-32-107 16,18 2-173-16,21 10 24 0,-21-26 406 16</inkml:trace>
  <inkml:trace contextRef="#ctx0" brushRef="#br2" timeOffset="210117.4678">22684 4148 992 0,'0'0'332'0,"-39"23"-248"0,39-23-15 16,-50 24 1-16,50-24-3 0,-56 41-18 0,27-15-8 15,-4 2-11-15,3 9 1 0,-2-3-11 0,3 1-1 16,1 0-14-16,7-3 0 0,1-2-8 0,6-2 4 16,4-3-5-16,10-25 3 0,-6 40-13 15,6-40-10-15,18 28-24 0,-18-28-22 0,39 13-34 16,-39-13-47-16,62-9-86 0,-34 2-267 0,9-23 44 16,20 14 266-16</inkml:trace>
  <inkml:trace contextRef="#ctx0" brushRef="#br2" timeOffset="210523.872">22888 4111 1502 0,'0'0'136'0,"0"0"-104"16,0 0-13-16,0 0-2 0,0 0 1 0,0 0 3 16,0 0 6-16,0 0 10 0,0 0 3 0,0 0-5 15,26 26-4-15,-26-26-8 0,0 0 3 0,16 27-5 16,-16-27 1-16,-2 33-7 15,2-33-2-15,-16 51-9 0,4-16 4 0,-9 0-8 16,-4 2 0-16,-5-1 0 0,-2-1 0 0,2-3 0 16,3-4 0-16,3-5 0 0,24-23 0 0,-31 30 0 15,31-30 0-15,0 0 0 0,0 0 0 0,0 0 0 16,0 0 0-16,0 0 0 0,41-13 0 0,-13-6 0 16,8-9 0-16,6-4 0 0,8-5 0 0,0 0 0 15,1-2 0-15,-1 6 0 0,-6 1 0 16,0 6 0-16,-5 1 0 0,-4 7 0 0,-1 1 0 15,-7 8 0-15,-27 9 0 0,32-7 0 0,-32 7 0 16,0 0 0-16,0 0 0 0,0 0 0 16,3 30 0-16,-3-30 0 0,-11 42 0 0,-1-15 0 15,0 6 0-15,-4-1 0 0,2 5 0 0,-2-2 0 16,3 0 0-16,4 0 0 0,2-6 0 0,9-1-5 16,-2-28-30-16,21 47-16 0,-21-47-12 15,50 41-37-15,-50-41-47 0,76 19-132 0,-41-19-301 16,17-7 60-16,6 4 254 0</inkml:trace>
  <inkml:trace contextRef="#ctx0" brushRef="#br2" timeOffset="211024.4153">23591 3996 1567 0,'0'0'148'0,"-32"14"-139"0,32-14-9 16,0 0 0-16,0 0 7 0,30 2 12 15,-30-2 10-15,50-12 6 0,-13 3-1 0,3-5-4 16,12 0-7-16,1-2-21 0,5 4 12 0,-3-3-17 16,0 3 11-16,-9 5-1 0,-5 2 11 0,-9 3-16 15,-32 2 0-15,37 4 3 0,-37-4-11 0,0 0 20 16,0 0 4-16,0 0 11 0,-25 37-15 0,25-37 4 15,-42 45-14-15,10-18-4 0,-4 1 0 16,-4 0 0-16,-3 4 0 0,-3-2 0 16,2 0 0-16,5-2 0 0,7-2 0 0,7-3 0 15,25-23 0-15,-26 35 0 0,26-35 0 0,0 0 0 16,21 34 0-16,-21-34 0 0,53 16 0 0,-18-13 0 16,6-1 0-16,4-4 0 0,1 0 0 0,0 1 0 15,-4 1 0-15,-6 3 0 0,-5 3 0 0,-31-6 0 16,36 19 0-16,-36-19-2 0,9 32 2 15,-9-32-2-15,-22 45 5 0,-1-16-5 0,-7 2 5 16,-9 3-6-16,-3 1 6 0,-10 4-5 0,-2 1 2 16,0-3-2-16,1-3 4 0,7-3-3 0,6-2 3 15,4-5-3-15,10-3-11 0,26-21 3 16,-36 27-21-16,36-27-2 0,0 0-10 0,0 0 8 16,34-2-13-16,5-3-51 0,-9-32-29 0,39 26-122 15,-27-35-132-15,22 6-117 0,9 6 24 16,-18-24 463-16</inkml:trace>
  <inkml:trace contextRef="#ctx0" brushRef="#br2" timeOffset="211336.979">24632 3947 1541 0,'-51'-9'140'0,"51"9"-80"16,-50 11-18-16,50-11-5 0,-49 30-15 16,22-9-2-16,-7 7-3 0,1 7 9 0,-4 2-2 15,3 11 7-15,-2-3-8 0,6 8 9 16,2-2-11-16,7 2-10 0,3-3-11 0,11-1 0 15,5-9 0-15,9-4 0 0,6-10 0 0,3 0 0 16,-16-26 0-16,49 34 0 0,-17-24 0 0,2-4 0 16,1-10 0-16,4-5 0 0,0-10 0 0,4-7 0 15,-1-6 0-15,4-7 0 0,-3-7 0 16,-3-3 0-16,-2-6 0 0,-5-3 0 0,-4 2 0 16,-8 1 0-16,-7 6 0 0,-7 0 0 0,-5-1 0 15,-9 3 0-15,-4 3 0 0,-1 3 0 0,-2 13 0 16,-6 3 0-16,20 25-2 0,-46-15-22 0,18 22-12 15,-6 3-2-15,6 15 1 0,-11 0-46 0,12 17-5 16,-14-19-86-16,36 31-113 0,-16-25-250 16,14-3 15-16,16 9 304 0</inkml:trace>
  <inkml:trace contextRef="#ctx0" brushRef="#br2" timeOffset="211758.9914">24965 3633 1394 0,'-37'-12'75'16,"37"12"-21"-16,0 0 5 0,0 0-5 15,-34-3-20-15,34 3-17 0,0 0-9 0,0 0-3 16,-25 21-3-16,25-21 4 0,0 0 2 0,-12 31 10 16,12-31 5-16,-2 25 5 0,2-25-3 0,2 25-4 15,-2-25-5-15,9 24 1 0,-9-24-4 0,0 0-1 16,19 27-4-16,-19-27-3 0,0 0-3 0,22 24 1 16,-22-24 0-16,0 0-1 0,30 13 1 0,-30-13 0 15,28-4 0-15,-28 4 0 0,32-10 0 16,-32 10-2-16,34-23 2 0,-34 23-4 15,30-30 4-15,-30 30-2 0,16-32 3 0,-16 32-1 16,3-28 3-16,-3 28-4 0,-18-25 2 0,18 25-4 16,-31-19 2-16,31 19-3 0,-43-5 0 0,43 5 0 15,-48 8-3-15,48-8 2 0,-44 20-1 0,44-20-2 16,-28 28-9-16,28-28-8 0,-9 26-22 16,9-26-27-16,9 32-55 0,-9-32-130 0,0 0-298 15,0 0-1-15,40 14 260 0</inkml:trace>
  <inkml:trace contextRef="#ctx0" brushRef="#br3" timeOffset="215087.5779">15261 4923 1434 0,'-28'22'294'16,"-6"-14"-271"-16,34-8-13 0,-33 8-8 0,33-8-3 15,0 0-2-15,0 0-4 0,0 0-7 0,0 0-17 16,0 0-11-16,0 0-16 0,0 0-25 0,0 0-30 16,55 7-65-16,-55-7-83 0,37-38-235 0,5 34 65 15,-20-22 387-15</inkml:trace>
  <inkml:trace contextRef="#ctx0" brushRef="#br3" timeOffset="215650.5359">16193 4164 1043 0,'0'0'212'0,"-48"-32"-166"15,48 32-19-15,-46-25-5 0,21 16-8 0,-3 2-4 16,0 4-5-16,-4 5-4 0,-4 5-1 16,-3 0 2-16,-3 8 6 0,-1 1 2 15,1 5 6-15,-2-1 2 0,6 3 6 0,1-4-4 16,5 2 3-16,2-5-7 0,30-16 0 0,-42 35-4 16,42-35 1-16,0 0-5 0,-23 25-4 0,23-25-3 15,0 0 0-15,0 0-1 0,30 19 2 0,-30-19-1 16,39 7 1-16,-13-5 0 0,6-2 0 0,2-2-1 15,5 2-1-15,3 2-1 0,3 0 2 16,-1 1-1-16,0 4 1 0,-3 2-1 0,-4 7 1 16,-1 2-2-16,-5 3 2 0,-2 4-3 0,-4-1 5 15,-8 4-6-15,-3 4 4 0,-5 2-5 0,-5-3 6 16,-6 3-5-16,-5-4 7 0,-7 0-6 0,-6 0 7 16,-6-1 2-16,-4 3 8 0,-6-4 14 15,1 2-31-15,-6-5 30 0,2-2-32 0,-2-9 17 16,8 0 2-16,-1-7-5 0,8-2 1 15,26-5 1-15,-34-8-1 0,34 8-1 0,-9-27-7 16,9 27-1-16,12-49 12 0,1 14-32 0,12-2 31 16,5-6-29-16,7 1 12 0,5-4 8 0,3 2-8 15,-1 2 7-15,-2-2-12 0,5 5-1 0,-5-1-15 16,4 6-9-16,-12-6-15 0,8 13-12 0,-19-6-30 16,13 21-34-16,-26-18-54 0,20 21-82 0,-30 9-193 15,18-32 37-15,9 36 396 0</inkml:trace>
  <inkml:trace contextRef="#ctx0" brushRef="#br3" timeOffset="215994.3327">16763 4123 1244 0,'0'0'113'0,"-23"-33"-39"16,23 33-4-16,0 0-1 0,0 0-6 0,-28-22-13 15,28 22-12-15,0 0-11 0,-30 0-7 0,30 0-10 16,-25 18-3-16,25-18-6 0,-28 44 7 0,10-10 1 16,2 6 10-16,-5 6-4 0,0 10 10 15,-4 4-6-15,5 3 5 0,1-3-10 16,5-2 7-16,5-6-14 0,5-10 5 0,6-3-6 16,7-10-3-16,7-2-4 0,-16-27 3 0,53 35-2 15,-18-28 2-15,6-9 3 0,5-6-1 0,2-15 4 16,5-5-5-16,2-9 4 0,-4-9-6 0,2 2 5 15,-5-7-6-15,-3-2 5 0,-6 2-7 0,-9-2 6 16,-7 2-6-16,-9 5 6 0,-7 2-5 0,-5 7 2 16,-8 2-12-16,-2 5-8 0,-8-2-17 15,1 7-11-15,-8-3-23 0,23 28-20 0,-46-37-25 16,46 37-70-16,-44-17-125 0,44 17-230 0,-25 1 53 16,25-1 384-16</inkml:trace>
  <inkml:trace contextRef="#ctx0" brushRef="#br3" timeOffset="216681.9538">20900 4713 1948 0,'0'0'46'0,"0"0"-34"0,0 0-4 0,-24-16-8 16,24 16-2-16,0 0 0 0,0 0 1 0,-2-32-3 15,2 32-9-15,0 0-14 0,0 0-23 0,0 0-31 16,0 0-54-16,-28-35-96 0,28 35-336 0,0 0 4 15,0 0 226-15</inkml:trace>
  <inkml:trace contextRef="#ctx0" brushRef="#br3" timeOffset="217385.319">19758 3956 540 0,'0'0'198'0,"18"-25"-74"0,-18 25-1 15,-7-30-18-15,7 30-27 0,-23-28-29 0,23 28-44 16,-41-25 21-16,11 13-9 0,2 10 25 0,-13-5 7 16,2 12 0-16,-9-5-8 0,7 11-5 0,-8-6-4 15,8 11 0-15,-7-4 18 0,6 10-37 16,-3-3 30-16,6 4-41 0,2-4 8 0,7 4-1 16,4 0-8-16,26-23 1 0,-32 42-6 0,32-42 4 15,-4 44-3-15,4-44 5 0,25 48-5 16,-2-23 5-16,5-3-4 0,6 0 2 0,5-1-2 0,5-2 3 15,2 0-2-15,4 1 3 0,1-1-5 0,1 2 5 16,1 0-4-16,-5 4 4 0,-6-4-3 16,-7-1-1-16,-8 2-5 0,-27-22 4 15,37 37-1-15,-37-37 6 0,13 37-1 0,-13-37 3 16,-13 37-3-16,13-37 3 0,-37 44-5 0,9-19 3 16,-11-4-3-16,-9 2 3 0,-2 0-4 0,-3-4 5 15,0-1-1-15,3-2 9 0,4-7 3 0,7-2 5 16,4-7 1-16,8-2-3 0,27 2-1 0,-26-18-6 15,26 18-3-15,-2-35-7 0,13 9 1 16,5-8-5-16,8-4 7 0,12-10-10 0,8 0 1 16,6-8-15-16,8 0-3 0,1-9-18 0,8 6 0 15,-7-6-15-15,4 14 5 0,-14-7-15 16,6 18 3-16,-13-8 2 0,5 22-16 0,-18-11-6 16,3 21-40-16,-33 16-46 0,34-32-36 0,-34 32-185 15,0 0 108-15,25-2 283 0</inkml:trace>
  <inkml:trace contextRef="#ctx0" brushRef="#br3" timeOffset="217697.8289">20235 3864 1221 0,'-39'12'116'0,"14"22"-58"0,-12-9 37 15,12 15-30-15,-12-8 2 0,10 14-5 0,-8-6-16 16,8 13 3-16,-3-4-18 0,7 4 4 0,3-2-21 16,6-3 6-16,7-8-10 0,9-5 2 0,7-10-3 15,-9-25-1-15,44 35-3 0,-10-22 11 0,6-12 1 16,10-2 1-16,3-12-2 0,7-6-6 16,4-9 5-16,0-7-4 0,0-6 3 0,-6-5-10 15,-5 0-1-15,-10 1-3 0,-11-1 0 0,-9 9 0 16,-11-2 0-16,-8 6 0 0,-8 1 0 0,-8-2-17 15,-6 6-20-15,-10-7-28 0,3 19-75 0,-34-30-133 16,22 29-327-16,-19-1 13 0,-12-1 260 16</inkml:trace>
  <inkml:trace contextRef="#ctx0" brushRef="#br3" timeOffset="218104.1637">13331 6122 1204 0,'46'26'170'0,"-46"-26"-86"0,28 9-4 16,-28-9-2-16,62-16-14 0,-16-5-19 15,18-7-21-15,7-9-8 0,16-12-11 0,8-8 2 16,13-6-10-16,9-9-12 0,2-4 18 0,12 0-38 16,-5-3 3-16,10 12-36 0,-10-14-59 0,17 30-85 15,-31-25-130-15,5 16-170 0,2 16 79 0,-29-23 433 16</inkml:trace>
  <inkml:trace contextRef="#ctx0" brushRef="#br3" timeOffset="218432.3214">16089 4584 1436 0,'-45'-3'139'0,"17"8"-96"16,28-5-17-16,0 0-8 0,0 0 1 0,14-24-1 16,18 6 9-16,16-1-2 0,14-6-4 0,12-2-12 15,8-2-2-15,13-5-7 0,6 1 2 0,7-3-14 16,2 8-14-16,-14-9-44 0,8 27-71 0,-33-26-122 15,7 21-295-15,-13 8 41 0,-18-15 315 0</inkml:trace>
  <inkml:trace contextRef="#ctx0" brushRef="#br3" timeOffset="219010.5387">11101 7068 1344 0,'0'0'50'0,"0"0"-11"16,43 10 6-16,-8-17-5 0,-1-7-11 0,14-3-15 15,1-1-8-15,3-3-7 0,1 1 3 16,2-1-14-16,0 7-18 0,-6-7-27 0,11 18-51 16,-24-24-64-16,19 34-109 0,-6-3-191 0,-49-4 37 15,52 12 435-15</inkml:trace>
  <inkml:trace contextRef="#ctx0" brushRef="#br3" timeOffset="219182.4394">11032 7501 1417 0,'-25'21'73'0,"25"-21"-40"0,-24 7-14 0,24-7-11 16,0 0-5-16,30-5 1 0,-4 0 2 0,8-6 2 15,8-7-4-15,8-4 2 0,10-7-8 0,6-4-4 16,3-8-30-16,11 11-42 0,-19-24-86 0,28 27-128 15,-13-6-219-15,-16-16 50 16,13 29 431-16</inkml:trace>
  <inkml:trace contextRef="#ctx0" brushRef="#br3" timeOffset="219479.4082">11698 6828 1405 0,'-34'16'51'15,"34"-16"-29"-15,0 0-9 0,0 0-7 0,0 0 0 16,0 0 12-16,41-21 10 0,-16 7 14 0,14 7 4 16,-2-11-2-16,14 6-10 0,-3-6-9 0,4 8-7 15,-3-1-2-15,-3 8-1 0,-3 1-2 16,-6 5-5-16,-7 3-5 0,-5 6 1 0,-25-12-3 16,26 33 5-16,-22-10-3 0,-4 9 4 15,-9 2-5-15,-5 4 5 0,-11 5-8 0,-3 2 6 16,-8 1-8-16,-3 5 7 0,-1-2-8 0,-5-1 7 15,-1 1-7-15,0-1 5 0,2-4-5 0,0 2 6 16,5-6-7-16,5-3 0 0,8-5-12 0,6-4-7 16,11-1-4-16,9-27-41 0,0 35-19 0,0-35-93 15,0 0-162-15,36 24-185 0,-36-24 20 0,42-3 463 16</inkml:trace>
  <inkml:trace contextRef="#ctx0" brushRef="#br3" timeOffset="219979.4833">12603 6904 1206 0,'0'0'394'0,"0"0"-366"0,0 0-25 0,32-9 2 15,-32 9-2-15,28-23 4 0,-28 23-4 0,29-17-1 16,-29 17-1-16,0 0 1 0,30-7 0 0,-30 7-1 16,0 0 4-16,28 3 3 0,-28-3 4 0,0 0 1 15,21 34 0-15,-21-34-8 0,9 42 3 0,-7-14-6 16,-4 4 3-16,-1 6-4 0,-3 3 3 0,1 1-8 15,1 2 8-15,-1 2-9 0,-2-2 8 16,2-3-2-16,3-4 6 0,2-6-5 0,4-3 4 16,-4-28-2-16,14 43 2 0,-14-43 2 0,26 26 6 15,-26-26-1-15,43-3 4 0,-43 3 4 16,48-34-4-16,-20 8 6 0,6-9-7 0,-1-9 3 16,4-6-7-16,-1-1 6 0,-1 0-7 0,-5-7 6 15,-1 2-10-15,-8 3 7 0,-2 0-10 0,-4 0 7 16,-5 9-6-16,-4 0 2 0,-3 3-4 15,-5 5-12-15,2 6 7 0,-3 1-9 0,3 29 22 16,-7-37-11-16,7 37 6 0,0 0-22 0,-7-28-14 16,7 28-24-16,0 0-29 0,0 0-46 0,0 0-63 15,23 37-166-15,-23-37-199 0,16 32 46 0,3 3 433 16</inkml:trace>
  <inkml:trace contextRef="#ctx0" brushRef="#br3" timeOffset="220401.6576">13613 7094 1394 0,'0'0'100'0,"0"0"-66"15,28-33 3-15,-28 33 9 0,39-36-4 0,-39 36-13 16,44-33-9-16,-44 33-2 0,39-21-5 0,-39 21-3 15,30-11-2-15,-30 11-1 0,0 0 0 0,30 4 0 16,-30-4 5-16,0 0 0 0,-3 32 2 16,3-32-4-16,-18 44-3 0,6-18-5 0,-4 4 1 15,0 0-3-15,2 2 5 0,1 1-5 16,1 2 5-16,3 2-7 0,2-2 6 0,2-3-6 16,3-2 7-16,4-5-6 0,-2-25 3 0,12 37-3 15,-12-37 1-15,23 30 1 0,-23-30 2 0,34 9 3 16,-34-9 5-16,40-15 5 0,-40 15-1 0,45-31 1 15,-45 31-5-15,46-41 3 0,-25 13-2 0,-3-2 8 16,-2-2-8-16,-4-3 2 0,-1 2-8 16,-1-1 1-16,-4 1-5 0,-1-1 2 0,0 6-4 15,1 0 0-15,1 2-3 0,1-1 3 0,5 1-6 16,-13 26-2-16,28-41-10 0,-28 41-11 16,36-30-15-16,-12 25-16 0,-24 5-35 0,45-12-48 15,-45 12-84-15,42-18-246 0,-42 18-55 0,37-3 146 16</inkml:trace>
  <inkml:trace contextRef="#ctx0" brushRef="#br3" timeOffset="220620.5773">14773 6793 1623 0,'0'0'72'0,"0"0"-26"0,-27-7 0 16,27 7-5-16,0 0-21 0,0 0-9 15,0 0-4-15,0 0-3 0,0 0-2 0,0 0-2 16,0 0-1-16,35-2 0 0,-35 2-5 0,47-12-8 16,-17 7-11-16,0-8-19 0,10 8-15 0,-9-11-24 15,16 16-22-15,-20-19-35 0,21 28-88 0,-48-9-87 16,42-25-178-16,-8 41 136 0,-34-16 357 0</inkml:trace>
  <inkml:trace contextRef="#ctx0" brushRef="#br3" timeOffset="220761.5079">14734 7103 1500 0,'-30'39'223'0,"-4"-20"-164"0,34-19-21 0,-27 30-9 16,27-30-12-16,0 0-10 0,0 0 0 15,16 26 0-15,-16-26 2 0,43 2-2 0,-13-9-4 16,11-5-4-16,6-6-16 0,10 1-22 16,-2-13-54-16,23 21-83 0,-27-35-149 0,22 17-255 15,10 5 47-15,-1-19 392 0</inkml:trace>
  <inkml:trace contextRef="#ctx0" brushRef="#br3" timeOffset="221386.8034">16662 6478 872 0,'-17'-34'147'15,"-5"6"-97"-15,22 28 5 0,-44-47 12 16,44 47-5-16,-60-34-14 0,28 27-2 16,-18-4 13-16,11 17 8 0,-17-8 1 0,12 14-6 15,-13-5-14-15,9 6-10 0,-3-1-9 0,8 4-5 16,1-2-8-16,8 2-2 0,2-2-5 0,7-2-1 16,25-12-2-16,-33 23-2 0,33-23-1 0,0 0-1 15,-4 27-2-15,4-27 1 0,25 26-1 16,-25-26 1-16,46 33-1 0,-16-15 2 0,7 0-3 15,2 3 3-15,4-2-4 0,1 2-13 0,0 0 30 16,-5 6-30-16,-2-1 32 0,-3 1-13 0,-9 3-3 16,-4 0 2-16,-10 3-4 0,-6 2 4 0,-8 0-3 15,-5-1 6-15,-2-4-2 0,-4 3 8 16,-4-1-7-16,-3-4 3 0,-6-1-4 0,-3-3 1 16,-2-3-2-16,0-1 3 0,-1-4-3 15,4-6 1-15,3-4 0 0,26-6 1 0,-41 3 3 16,41-3-1-16,0 0 0 0,-27-32-4 0,27 32-2 15,9-51-4-15,7 14 5 0,5-7-7 0,11-7 4 16,4-7-11-16,8 0 1 0,-3-4-13 0,5 1-10 16,-2 1 22-16,-1 7-25 0,-3 2 24 0,-2 9-14 15,-8 1-10-15,5 13-9 0,-14-4-22 0,9 20-23 16,-21-16-60-16,23 31-104 0,-32-3-252 16,0 0 46-16,37-10 341 0</inkml:trace>
  <inkml:trace contextRef="#ctx0" brushRef="#br3" timeOffset="221699.3442">17057 6339 1188 0,'-26'23'260'0,"-8"-20"-201"0,34-3-1 15,-57 35 7-15,34-7-1 0,-12-3-20 0,7 10-1 16,-10-3-7-16,8 12 2 0,-3-3-11 0,4 4-12 15,5 1 21-15,4 2-27 0,4-1 23 0,5-1-12 16,6-4-11-16,5-5 2 16,9-7-9-16,7-5 2 0,-16-25-3 0,51 42 3 15,-13-31 2-15,4-6 3 0,2-12-2 0,2-7-7 16,0-9 0-16,2-7 0 0,0-9 0 0,-4-3 0 16,-1-7 0-16,-6-4 0 0,-5-2 0 0,-7 2 0 15,-8-1 0-15,-4 3 0 0,-10-2 0 0,-3 5 0 16,-7 3 0-16,-7-3 0 0,0 6-34 0,-9-2-30 15,3 12-18-15,-13-10-37 0,33 42-48 16,-60-50-115-16,35 42-281 0,25 8 40 0,-57-6 311 16</inkml:trace>
  <inkml:trace contextRef="#ctx0" brushRef="#br3" timeOffset="222730.7249">18474 6377 940 0,'-28'39'209'0,"-4"-32"-100"0,14 20-11 15,-15-12-18-15,11 19-10 0,-13-6-22 0,5 11-4 16,-9 0 7-16,3 6-34 0,-6 1 22 0,3 2-35 15,-2 1 2-15,4 0 2 0,3-6-10 0,4-3 6 16,9-8-16-16,21-32-9 0,-23 46-29 0,23-46-31 16,0 0-54-16,0 0-58 15,0 0-114-15,39 8-170 0,-32-43 47 0,27 16 412 16</inkml:trace>
  <inkml:trace contextRef="#ctx0" brushRef="#br3" timeOffset="222887.0127">18184 6509 1455 0,'-50'-10'136'0,"50"10"-50"15,0 0-10-15,-21 30-9 0,21-30-12 0,-13 46-8 16,10-20-9-16,6 6-14 0,5-4 15 16,6 2-31-16,5-2 8 0,6 0-16 0,10-5 0 15,10-4 0-15,8-6 0 0,7-6 0 0,7-7 0 16,6-5-17-16,10 1-42 0,-7-19-75 0,31 30-206 16,-31-26-273-16,3 3-1 0,-8 7 345 15</inkml:trace>
  <inkml:trace contextRef="#ctx0" brushRef="#br2" timeOffset="226403.3639">19999 6046 1340 0,'-28'-17'104'0,"28"17"-82"0,-32-18-16 16,32 18 3-16,-39-18 5 0,39 18 2 15,-44-14 4-15,44 14-2 0,-55-3-2 0,23 6 3 16,-7 4 0-16,2 4 1 0,-6 0-1 0,1 6 7 15,-4 1 1-15,3 8 6 0,-3-1-5 0,5 10 1 16,1-2-11-16,2 6 2 0,3 2-5 0,5 3 3 16,1 2-8-16,8 3 5 0,4 0-12 0,4 4 6 15,10-2-9-15,4-3-8 0,12-1 25 0,4-3-26 16,10-5 26-16,8-4-14 16,10-8-3-16,8-6 3 0,11-7-2 0,6-11 3 15,3-6-1-15,5-9 3 0,-2-10 0 0,-1-9 0 16,1-3-11-16,-2-8 27 0,-1-9-23 0,-4-2 20 15,-7-7-8-15,-6 0-13 0,-13 6 8 0,-8 1-8 16,-13 2 8-16,-10 5-6 0,-12-2 7 0,-9 3-4 16,-10 4 4-16,-8 4-6 0,-10 7 2 0,-4 2-3 15,-7 3 0-15,-3 10-1 0,-2-1-2 16,-2 7-1-16,2 4 1 0,7 3-2 0,9 4-1 16,8-1-12-16,29-1-18 0,0 0-31 0,0 0-39 15,0 0-18-15,22 36-79 0,-22-36-267 0,49 8-62 16,2 3 94-16</inkml:trace>
  <inkml:trace contextRef="#ctx0" brushRef="#br2" timeOffset="226575.2623">20686 6427 1839 0,'-44'21'36'15,"44"-21"-15"-15,-34-4 0 0,34 4-1 0,0 0-6 16,0 0-17-16,0 0-12 0,-10-35-12 0,10 35-20 15,19-44-35-15,9 32-43 0,-15-31-72 16,36 31-121-16,-10-16-214 0,-5-9 54 16,14 18 352-16</inkml:trace>
  <inkml:trace contextRef="#ctx0" brushRef="#br2" timeOffset="226919.0685">21451 5911 1548 0,'-30'-4'138'0,"30"4"-94"16,-51 0-12-16,51 0 3 0,-48 4-4 0,23-1-12 16,-3 4-10-16,0 4 5 0,-6 1 0 0,2 7 6 15,-3 4-3-15,1 4 1 0,0 1-4 0,4 4 0 16,4-2-1-16,8 1 2 0,5-3-8 16,8-1 3-16,7-2-9 0,-2-25-1 15,23 38-1-15,-23-38 1 0,44 34-3 0,-14-22 2 16,2 0-1-16,5-1 2 0,4-4-1 0,2 2 1 15,-1 0 0-15,1-1 1 0,-6 0 0 0,-3 4 0 16,-6 4-1-16,-28-16 1 0,39 31-2 0,-39-31 2 16,14 36 0-16,-14-36 1 0,-5 44-2 0,-8-20 3 15,-3 1-6-15,-3 3 5 0,-8-3-1 0,-3-2-13 16,0-6 11-16,2-3-13 0,1 2 21 16,27-16-17-16,-39 16 4 0,39-16-25 0,0 0-24 15,-32-16-34-15,32 16-78 0,-5-39-100 0,30 10-280 16,-6-3 12-16,1-16 248 0</inkml:trace>
  <inkml:trace contextRef="#ctx0" brushRef="#br2" timeOffset="227075.3278">21426 5914 1744 0,'-65'-7'129'0,"38"11"-53"0,3-4-26 16,24 0-4-16,0 0-44 0,0 0-2 0,0 0 0 15,0 0 0-15,0 0 0 0,0 0 0 0,0 0 0 16,42-9 0-16,-1 0 0 0,8-5 0 0,8-2 0 15,2-5-52-15,10 7-45 0,-13-16-38 0,29 30-96 16,-35-32-198-16,28 22-141 16,0 6 51-16,-18-15 506 0</inkml:trace>
  <inkml:trace contextRef="#ctx0" brushRef="#br2" timeOffset="227825.5122">11308 8575 1183 0,'0'0'313'0,"0"0"-267"16,0 0-22-16,0 0-15 0,0 0-11 0,0 0 2 15,0 0-1-15,46-31 3 0,-12 6 15 0,5 0-35 16,5-5 24-16,13 8-53 0,-6-7-2 0,11 12-18 15,-14-10-29-15,14 22-32 0,-21-18-67 16,14 20-84-16,-2 10-164 0,-53-7 169 0,62 7 274 16</inkml:trace>
  <inkml:trace contextRef="#ctx0" brushRef="#br2" timeOffset="227981.6997">11438 8787 1073 0,'-39'28'267'0,"0"-21"-177"0,39-7-19 15,-39 14-20-15,39-14-17 0,0 0-19 0,0 0-12 16,0 0-6-16,0 0 3 0,37-12 0 0,-9 1-2 16,6-3 0-16,7-5-15 0,8 3-17 0,-3-14-35 15,20 18-54-15,-24-29-85 0,27 18-177 0,-5 4-82 16,-21-22 174-16</inkml:trace>
  <inkml:trace contextRef="#ctx0" brushRef="#br2" timeOffset="228294.291">11905 8287 1351 0,'-25'-4'79'0,"25"4"-42"0,0 0-17 0,0 0-9 16,0 0 1-16,27-14 6 0,-27 14 15 16,55-21 6-16,-23 3 6 0,12 6-4 0,-3-8-5 15,10 5-9-15,-3-3-2 0,2 6-6 0,-1-1 0 16,-5 5-5-16,-1-1-5 0,-4 5-3 0,-5 4-3 15,-8 2-2-15,-26-2 0 0,32 19 2 0,-32-19-1 16,9 36 3-16,-13-8-4 0,-6 5 2 0,-10 8-5 16,-5 1 6-16,-8 4-8 0,-6 3-8 15,-7 0 23-15,-4 4-24 0,-6-2 25 0,-3-3-8 16,-1 1-8-16,3-5 7 0,4-5-5 16,7-4 2-16,7-7-9 0,9-7-4 0,30-21-17 15,-30 23-23-15,30-23-28 0,0 0-32 0,28 18-67 16,-28-18-99-16,25-37-246 0,19 25 41 0,-7-31 395 15</inkml:trace>
  <inkml:trace contextRef="#ctx0" brushRef="#br2" timeOffset="228731.8501">12938 8258 1486 0,'-7'-31'69'0,"7"31"-27"0,23-37 9 0,-23 37-1 15,40-34-7-15,-13 20-15 0,-27 14-8 0,43-23-3 16,-43 23-5-16,30-14-4 0,-30 14-4 0,0 0 0 16,24 7 1-16,-24-7 5 0,0 0 1 0,4 44 0 15,-8-16-3-15,-3 8-1 0,-3 4-5 16,-4 4 6-16,-4 5-7 0,2 3-6 0,0 2 23 15,0 1-23-15,4-2 25 0,1-8-12 0,4 1-7 16,3-9 4-16,8-3-7 0,3-8 4 0,-7-26-3 16,35 39 1-16,-35-39 0 0,52 14 1 15,-20-16 0-15,1-8 0 0,5-8 2 0,0-7 0 16,3-10 6-16,0-5-4 0,-4-8 8 0,-1-3-4 16,-5-5-6-16,-2 1 24 0,-10-1-22 15,-1 1 19-15,-7 4-19 0,-6 2-5 0,-2-1 0 16,-1 3 0-16,2-1 0 0,-2 2 0 0,3 1 0 15,-2-1 0-15,6 4 0 0,-2 3 0 0,6 7 0 16,1 9 0-16,-14 23 0 0,25-30-8 0,-25 30-25 16,0 0-20-16,37-5-24 0,-37 5-52 0,28 19-114 15,-28-19-273-15,4 28-65 0,10 1 175 0</inkml:trace>
  <inkml:trace contextRef="#ctx0" brushRef="#br2" timeOffset="229200.8279">13751 8420 1489 0,'0'0'62'0,"0"0"-14"0,0 0 10 16,0 0 5-16,28-17-1 0,-28 17-16 0,46-18-4 15,-16 8-10-15,0-5-5 0,6 1-10 0,-3 0-3 16,5 2-5-16,-8 5-2 0,-4 2-2 16,-26 5-3-16,32-2-1 0,-32 2 0 0,0 0 2 15,0 0 1-15,0 0 0 0,9 26-1 0,-9-26 0 16,-7 32 0-16,7-32 0 0,-16 44-3 0,2-16-9 16,-2 4 20-16,0 1-23 0,-2 3 22 0,2 2-7 15,4-4-4-15,1-2 4 0,6-6-5 0,3-1 2 16,6 1-2-16,-4-26 3 0,23 39-3 0,-23-39 2 15,35 21-2-15,-35-21 2 0,43 5 1 16,-19-8 0-16,3-6 1 0,0-2 1 0,-3-6 5 16,-24 17 5-16,43-51 0 0,-24 21-13 15,-3-4 0-15,-2-1 0 0,-1-6 0 0,-1 3 0 16,-1-1 0-16,-2 2 0 0,0 4 0 0,-4-1 0 16,2 4 0-16,0-2 0 0,2 6 0 0,2 0 0 15,-11 26 0-15,23-43 0 0,-23 43 0 16,30-28 0-16,-30 28 0 0,32-14-27 0,-32 14-21 15,28-3-10-15,-28 3-29 0,0 0-42 0,44 31-92 16,-44-31-175-16,0 0-156 0,0 0 37 0,0 0 502 16</inkml:trace>
  <inkml:trace contextRef="#ctx0" brushRef="#br2" timeOffset="229388.6195">14911 8218 1164 0,'7'-28'173'15,"-7"28"-136"-15,18-25 1 0,-18 25 5 0,37-28 13 16,-9 19-13-16,-28 9-2 0,37-21-7 0,-37 21-9 16,36-18-12-16,-36 18-8 0,40-10-6 0,-15 4 1 15,2 1-3-15,3 2-8 0,-2-1-10 0,4 8-22 16,-7-8-19-16,9 15-21 0,-34-11-26 16,46 14-43-16,-46-14-91 0,0 0-219 0,5 28 25 15,-5-28 393-15</inkml:trace>
  <inkml:trace contextRef="#ctx0" brushRef="#br2" timeOffset="229529.4104">14843 8533 1757 0,'0'0'101'15,"-35"32"-53"-15,35-32-9 0,0 0-16 0,0 0-12 16,25 5 0-16,-25-5-3 0,48-12 1 0,-15-2-4 16,10-6-15-16,8-4 8 0,8-5-22 0,3 5 15 15,16 1-43-15,-4-16-57 0,36 34-177 0,-13-30-351 16,8 3 47-16,6 11 298 0</inkml:trace>
  <inkml:trace contextRef="#ctx0" brushRef="#br2" timeOffset="229998.3802">16464 7813 1385 0,'32'-23'48'0,"-6"-5"-6"0,8 8 3 0,-9-8 9 16,5 12-11-16,-30 16-9 0,32-23-2 0,-32 23 8 16,0 0 6-16,0 0-7 0,0 0-12 0,0 0-13 15,-36 25-4-15,36-25 0 0,-49 46 11 0,13-14-2 16,1 5 9-16,-7 1-3 0,4 5 5 0,-1-1-5 16,6 7 2-16,3-1-24 0,5-3-3 15,5-2 0-15,8-6 0 0,8-6 0 0,6-2 0 16,9-5 0-16,-11-24 0 0,39 44 0 15,-6-30 0-15,12-7 0 0,10-7 0 0,10-5 0 0,9-7 0 16,8-9 0-16,7-6 0 0,4-1 0 16,-1-5 0-16,1 1 0 0,-10-3 0 0,-2 3-56 15,-10-9-14-15,0 12-24 0,-16-15-35 0,12 28-69 16,-37-32-129-16,13 20-225 0,-4 9 51 16,-23-18 382-16</inkml:trace>
  <inkml:trace contextRef="#ctx0" brushRef="#br2" timeOffset="230201.5156">17013 7774 1850 0,'-30'19'83'16,"-11"-3"-49"-16,15 4-9 0,26-20-5 15,-39 33-4-15,39-33-5 0,-27 48-3 16,15-17-8-16,1 6 0 0,-1 2 0 0,3 5 0 16,3 0 0-16,5-3 0 0,2-3 0 0,5 1 0 15,3 0 0-15,-2-4 0 0,9 2-13 0,-2-5-27 16,9 5-32-16,-2-13-10 0,11 13 3 0,-32-37-53 15,66 46-23-15,-66-46-112 0,58 0-291 0,-12 16 71 16,-18-28 326-16</inkml:trace>
  <inkml:trace contextRef="#ctx0" brushRef="#br2" timeOffset="230608.1512">17854 7820 1571 0,'-28'-30'79'0,"28"30"-37"0,-4-28 7 16,4 28 7-16,0 0-6 0,0 0-20 0,0 0-10 15,-30-20-4-15,30 20-2 0,-35 21 3 16,8-3-4-16,-1 7 10 0,-6 1 0 0,1 8 7 15,-3 4-16-15,1 10-14 0,1 1 0 16,2 2 0-16,4 2 0 0,3-4 0 0,7-3 0 16,6-2 0-16,9-5 0 0,8-6 0 0,5-3 0 15,12-3 0-15,8-8 0 0,5-1 0 0,11-8 0 16,4-4 0-16,3-8 0 0,4-9 0 0,-1-10 0 16,-3-2 0-16,-1-5 0 0,-6-9 0 15,-4-2 0-15,-4-5 0 0,-7-5 0 0,-2 3 0 16,-6-7 0-16,-5-3 0 0,-10 3 0 0,-4 0 0 15,-8 8 0-15,-6-1 0 0,-6 2 0 0,-5 0 0 16,1 5-16-16,-6-2-36 0,2 15 3 0,-6 1-11 16,30 25-7-16,-56-19-12 0,56 19-59 0,-59 14-79 15,49 13-219-15,-12 2-81 0,-2-9 102 16</inkml:trace>
  <inkml:trace contextRef="#ctx0" brushRef="#br2" timeOffset="231186.513">18517 8008 1517 0,'-29'-5'91'15,"29"5"-23"-15,0 0-5 0,0 0-7 0,-30 25-20 16,30-25-5-16,-30 33 0 0,12-8 3 15,18-25-7-15,-40 49-3 0,20-24-10 0,4 1 0 16,-1-1-2-16,4-2 1 0,13-23-3 16,-21 44-4-16,21-44-6 0,-9 30 0 0,9-30 0 15,0 0 0-15,0 0 0 0,0 0 0 0,30 21 0 16,-30-21 0-16,27-13 0 0,-27 13 0 0,40-28 0 16,-13 5 0-16,0-5 0 0,-3 2 0 0,3-4 0 15,-4 0 0-15,-2-4 0 0,0 1 0 0,-1-6 0 16,-1 2 0-16,-1 0 0 0,-2 4 0 15,-4 3 0-15,-1 5 0 0,-11 25 0 0,12-35 0 16,-12 35 0-16,0 0 0 0,0 0 0 16,0 0 0-16,0 0 0 0,0 0 0 0,0 0 0 15,0 0 0-15,0 0 0 0,6 25 0 0,-6-25 0 16,2 37 0-16,-2-37 0 0,14 31 0 0,-14-31 0 16,25 32 0-16,-25-32 0 0,35 18 0 0,-35-18 0 15,44 7 0-15,-44-7 0 0,44-2 0 16,-44 2 0-16,43-12 0 0,-43 12 0 0,39-22 0 15,-39 22 0-15,25-17 0 0,-25 17 0 0,0 0 0 16,0 0 0-16,19-32 0 0,-19 32 0 0,0 0 0 16,0 0 0-16,0 0 0 0,0 0 0 0,0 0 0 15,0 0 0-15,0 0 0 0,0 0 0 0,-3 25 0 16,-6 7 0-16,0 6 0 0,-5 1 0 0,3-2 0 16,4-2 0-16,0-3 0 15,7 0 0-15,0-32 0 0,14 49 0 0,-14-49-16 16,30 40-41-16,-30-40-7 0,45 22-20 0,-45-22-47 15,74-4-128-15,-49-12-334 0,24-10 58 0,10 3 228 16</inkml:trace>
  <inkml:trace contextRef="#ctx0" brushRef="#br2" timeOffset="231358.4224">19785 7461 1652 0,'-46'-6'145'0,"46"6"-79"0,-45 25-11 0,22 0-2 16,-14 4-12-16,-4 14-18 0,-8 4-11 0,-3 11-12 0,-1 2 0 15,4 4 0-15,3-1 0 0,5 2 0 16,4 2 0-16,5-5 0 0,5-2 0 0,6-7 0 16,7-1 0-16,3-6-29 0,11 0-51 15,-3-18-18-15,26 13-63 0,-23-41-110 0,30 30-294 16,-5-15 8-16,-25-15 272 0</inkml:trace>
  <inkml:trace contextRef="#ctx0" brushRef="#br2" timeOffset="231702.3084">19932 7837 1309 0,'-25'6'253'16,"25"-6"-208"-16,-34 3-9 0,34-3 4 0,-49 13 3 16,20 1-3-16,-10-4 1 0,6 10 7 0,-6-5-5 15,5 5-5-15,-1-1-11 0,5 4-2 0,1 0-4 16,6 2 0-16,23-25-5 0,-33 42-15 15,33-42-1-15,-11 37 0 0,11-37 0 0,11 32 0 16,-11-32 0-16,30 22 0 0,-4-14 0 0,4-5 0 16,9-3 0-16,-1 0 0 0,0-7 0 0,1 3 0 15,-1-1 0-15,-6 0 0 0,-4 1 0 0,-28 4 0 16,37-3 0-16,-37 3 0 0,0 0 0 16,0 0 0-16,0 0 0 0,0 0 0 0,-16 37 0 15,16-37 0-15,-51 44 0 0,15-18 0 16,1 1 0-16,-2 1 0 0,3-3 0 0,4-3 0 15,5 1 0-15,25-23-52 0,-35 39-34 0,35-39-52 16,-9 37-179-16,9-37-306 0,0 0 62 0,0 0 292 16</inkml:trace>
  <inkml:trace contextRef="#ctx0" brushRef="#br2" timeOffset="232358.6277">20768 7807 1390 0,'0'0'116'0,"0"0"-63"15,-4-24-9-15,4 24-2 0,0 0-12 0,0 0-16 16,0 0-4-16,-23-25 8 0,23 25 10 16,0 0 3-16,0 0-1 0,0 0-6 0,0 0 0 15,-28 21 2-15,28-21 7 0,-16 34-2 0,16-34 4 16,-20 46-8-16,11-18 1 0,1 0-15 16,1 5-13-16,1-3 0 0,4 0 0 0,1-3 0 15,1-27 0-15,7 44 0 0,-7-44 0 0,17 33 0 16,-17-33 0-16,34 21 0 0,-34-21 0 15,48 7 0-15,-20-8 0 0,6-8 0 0,0-5 0 16,3-6 0-16,-2-1 0 0,-1-3 0 0,-1-3 0 16,-2-1 0-16,-5 0 0 0,-1 1 0 0,-6-1 0 15,-1 3 0-15,-18 25 0 0,28-40 0 0,-28 40 0 16,13-33 0-16,-13 33 0 0,0 0 0 0,0 0 0 16,0 0 0-16,0 0 0 0,0 0 0 0,-25-8 0 15,25 8 0-15,-18 32 0 0,6-9 0 16,1 7 0-16,3 2 0 0,0-1 0 0,7 5 0 15,-1-6 0-15,7 1-7 0,2-6-30 16,9 3-12-16,-16-28-6 0,39 42-18 0,-39-42-12 16,53 30-24-16,-53-30-39 0,69 16-79 0,-69-16-156 15,55-17-97-15,-7 17 87 0,-20-30 393 0</inkml:trace>
  <inkml:trace contextRef="#ctx0" brushRef="#br2" timeOffset="232921.1894">21726 7818 1429 0,'0'0'121'0,"-20"-35"-69"0,20 35-8 0,0 0 1 16,0 0-10-16,-33-16-8 0,33 16 2 0,0 0 4 16,-29 11 1-16,29-11-10 0,0 0-2 15,-33 35-3-15,33-35 3 0,-20 40 0 16,11-10 4-16,0 0-9 0,1 9 3 0,1 1-7 16,1 3 0-16,-1-1-13 0,4-3 0 0,-4-1 0 15,3-1 0-15,-1-5 0 0,3 2 0 0,-2-8 0 16,4-26 0-16,0 37 0 0,0-37 0 0,0 0 0 15,0 0 0-15,0 0 0 0,0 0 0 0,0 0 0 16,0 0 0-16,0 0 0 0,22-41 0 0,-14 10 0 16,5-3 0-16,-1-4 0 0,2-3 0 15,-1-5 0-15,1 4 0 0,-3-4 0 0,-1 0 0 16,1 2 0-16,-1-1 0 0,1 1 0 0,2-2 0 16,-1 2 0-16,2 1 0 0,0 8 0 15,0 7 0-15,-14 28 0 0,25-33 0 0,-25 33 0 16,0 0 0-16,29-7 0 0,-29 7 0 0,0 0 0 15,35 28 0-15,-35-28 0 0,30 35 0 0,-30-35 0 16,32 44 0-16,-16-19 0 0,2-1 0 16,-2 3 0-16,-4-3 0 0,-1 5 0 0,-3-5 0 15,-8-24 0-15,9 48 0 0,-9-48 0 0,-7 44 0 16,7-44 0-16,-21 44 0 0,21-44 0 0,-43 35 0 16,43-35 0-16,-51 32 0 0,25-20 0 0,-1-3 0 15,-3-4 0-15,3 0 0 0,1-1 0 0,-3 1 0 16,5-1 0-16,-3 5 0 0,0-1 0 15,3 3 0-15,24-11 0 0,-45 26 0 16,45-26 0-16,-40 43 0 0,18-17 0 0,3 6 0 16,-2 5 0-16,-1 5 0 0,1 4 0 0,0 8 0 15,1 3 0-15,1-1 0 0,-1 4 0 0,1-5 0 16,1-3 0-16,-1 0 0 0,1-5 0 0,2-3 0 16,4-2 0-16,1-8 0 0,9 1 0 0,2-35-46 15,9 46-54-15,-9-46-52 0,41 21-155 16,-11-32-298-16,7-8 42 0,9 1 290 0</inkml:trace>
  <inkml:trace contextRef="#ctx0" brushRef="#br2" timeOffset="233093.0712">22510 8052 2047 0,'-30'0'0'0,"30"0"0"0,0 0 0 0,-32 0 0 15,32 0 0-15,0 0 0 0,-35-9 0 0,35 9 0 16,0 0 0-16,-25-5 0 0,25 5-66 0,0 0-58 16,0 0-102-16,0 0-387 0,0 0 13 0,0 0 183 15</inkml:trace>
  <inkml:trace contextRef="#ctx0" brushRef="#br2" timeOffset="236266.6546">22436 7823 1073 0,'-12'-40'269'0,"12"40"-219"0,0 0-7 16,-16-28 8-16,16 28 6 0,0 0-7 0,-25-27-4 15,25 27-6-15,0 0-2 0,0 0 0 0,0 0-8 16,0 0-3-16,0 0-7 0,0 0-5 0,0 0-4 16,0 0-1-16,0 0-4 0,0 0 0 15,0 0-2-15,0 0 4 0,0 0 3 16,0 0 1-16,0 0 0 0,3 32 0 0,-3-32-3 16,2 33 3-16,-2-33-2 0,-3 46 1 0,-3-16-6 15,-1 2 4-15,-3 1-6 0,-1 11 7 0,0-5-6 16,-1 3 3-16,1-8-6 0,4-4 4 0,7-30-5 15,-2 35 2-15,2-35-1 0,0 0-3 16,29 21 3-16,-29-21 1 0,33 0 0 0,-33 0 5 16,45-21-1-16,-19 3-3 0,3-8-3 0,-1-2 0 15,4-6 0-15,2-1 0 0,-1-4 0 0,1-1 0 16,-2 6 0-16,0-1 0 0,-2 5 0 0,-6 0 0 16,-1 4 0-16,-23 26 0 0,38-42 0 15,-38 42 0-15,33-30 0 0,-33 30 0 0,0 0 0 16,29-18 0-16,-29 18 0 0,0 0 0 15,0 0 0-15,0 0 0 0,0 0-1 0,1 28 2 16,-1-28-1-16,-10 35 0 0,10-35 0 0,-20 41 0 16,20-41 0-16,-19 40 0 0,19-40 0 0,-14 36 0 15,14-36 0-15,-4 28 0 0,4-28 0 0,4 26 0 16,-4-26 0-16,9 28 0 0,-9-28 0 0,21 32 0 16,-21-32 0-16,30 27 0 0,-30-27 0 0,37 19 0 15,-37-19 0-15,44 10 0 0,-15-11 0 16,-1-1 0-16,2-10 0 0,-3-6 0 0,-2-3 0 15,-1-9 0-15,1-4 0 0,3-3 0 0,1-3 0 16,-1-2-12-16,-1-1 2 0,-4-2-8 16,-2 8 5-16,-5-2-5 0,-4 7-13 0,-8 2 22 15,-4 30-32-15,-2-46 18 0,2 46-36 0,-11-33-22 16,11 33-42-16,0 0-56 0,0 0-95 16,-30-7-249-16,30 7 76 0,-10 28 262 0</inkml:trace>
  <inkml:trace contextRef="#ctx0" brushRef="#br2" timeOffset="237344.9967">23564 7737 1164 0,'-14'-33'70'16,"14"33"-24"-16,0 0 6 0,0 0 8 0,-7-32 0 16,7 32-11-16,0 0-7 0,0 0-5 15,-27 5-9-15,27-5-3 0,-24 16 2 0,24-16 5 16,-38 28 4-16,19 0 7 0,-9-5-8 0,3 9 2 16,-5-2-11-16,1 2 1 0,-3-1-7 15,6 1 2-15,1-6-9 0,7-1-2 0,18-25-7 16,-19 34-1-16,19-34-5 0,0 0 4 0,19 31-4 15,-19-31 4-15,32 7-2 0,-32-7-1 16,48-10 3-16,-16-3-2 0,2-8 2 0,3-2-2 16,2-5 2-16,-2-4-2 0,2 4 2 0,-4-3-3 15,-5 4 3-15,-1 3-5 0,-4-1 6 0,-25 25-5 16,37-44 3-16,-37 44-1 0,19-35 1 0,-19 35-2 16,0 0 3-16,6-27-2 0,-6 27-2 0,0 0 1 15,0 0-5-15,0 0 1 0,-31-2 1 0,31 2-2 16,0 0 4-16,-37 36 1 0,37-36 0 15,-32 45 3-15,18-22-4 0,0 6 4 0,5-5-4 16,9-24 3-16,-9 41-3 0,9-41 3 16,9 31-4-16,-9-31 2 0,27 22 0 0,-27-22 0 15,39 8 0-15,-39-8 1 0,42 4-2 0,-42-4 2 16,46 0 1-16,-46 0 0 0,48-11-1 0,-48 11 1 16,48-14-1-16,-48 14-2 0,39-17 5 0,-39 17-4 15,28-15 2-15,-28 15 1 0,0 0-1 16,25-12-1-16,-25 12 1 0,0 0 0 0,0 0 0 15,0 0-2-15,0 0 1 0,0 0-2 0,0 0 0 16,-25 32 3-16,25-32-2 0,-23 30 2 0,23-30-1 16,-25 35 2-16,25-35-3 0,-19 28 3 0,19-28-4 15,0 0 2-15,-9 25 0 0,9-25-2 16,0 0 1-16,0 0 1 0,0 0 1 16,0 0 0-16,0 0 2 0,27-12-3 0,-27 12 4 15,28-34-4-15,-28 34 4 0,37-47-3 0,-16 22 2 16,1 0-2-16,-22 25 1 0,31-46-3 0,-31 46 2 15,25-44-2-15,-25 44 2 0,18-38-2 0,-18 38 3 16,9-29-4-16,-9 29 3 0,0 0-1 0,3-24 1 16,-3 24 0-16,0 0-1 0,0 0-1 0,0 0-1 15,0 0 1-15,0 0 0 0,0 0-3 16,34-7 2-16,-34 7-1 0,28 3 1 0,-28-3 1 16,34 2-3-16,-34-2 0 0,39 0 1 0,-39 0 0 15,34 4 3-15,-34-4 1 0,0 0-3 16,28 5 1-16,-28-5 0 0,0 0-1 0,0 0 3 15,0 0 0-15,0 0-1 0,0 0 0 0,0 0-1 16,-30 32 1-16,30-32 0 0,-43 24 2 0,19-8-2 16,-3 0 6-16,0 5-1 0,1-3 6 15,26-18-2-15,-46 37 3 0,46-37-3 0,-36 35-1 16,36-35-4-16,-21 30-1 0,21-30-3 0,0 0 2 16,2 32-2-16,-2-32 1 0,0 0 0 0,35 14-1 15,-35-14 1-15,41-6-1 0,-14-2 2 0,3-3 0 16,0-3 1-16,2-4-1 0,0-3 0 0,-4-4-4 15,2-1 4-15,-3-2-4 0,1-6 5 16,-1 3-3-16,1-6 2 0,-3 0 0 16,-2 0-11-16,0 0 22 0,-6 3-16 0,-1 3 17 15,-3 1-7-15,-3 1-4 0,-3 5-3 0,-7 24 0 16,0-35 0-16,0 35 0 0,0 0 0 0,0 0 0 16,-33-9 0-16,33 9 0 0,-36 28 0 0,13-2 0 15,-3 6 0-15,-1 7 0 0,-1 1 0 0,1 3 0 16,4 2 0-16,0-2 0 0,11-1-2 15,0-5-35-15,12 0-15 0,3-12-20 0,17 12-35 16,-20-37-47-16,53 52-93 0,-53-52-188 0,53 20-77 16,-5-4 84-16,-15-29 428 0</inkml:trace>
  <inkml:trace contextRef="#ctx0" brushRef="#br2" timeOffset="237626.2672">24926 7600 1477 0,'-42'-14'80'16,"11"14"-27"-16,-9-7 6 0,13 15-9 0,-12-8 2 16,11 11-25-16,-6-6 8 0,9 6-5 0,25-11-8 15,-37 19-3-15,37-19-10 0,0 0-2 0,-10 28-3 16,10-28 1-16,0 0 1 0,26 28 1 16,-26-28 0-16,46 22 3 0,-17-12-4 0,1 1 1 15,0-1-4-15,0 3 1 0,-4 1-4 16,-1 0 3-16,-25-14 1 0,32 35 2 0,-32-35 1 15,13 39 4-15,-13-39-3 0,-9 47 1 0,-2-22-5 16,-5 1 1-16,-5 1-2 0,-4-1 0 0,0-3-2 16,-1-3 0-16,1-5-4 0,25-15-3 0,-41 20-12 15,41-20-17-15,0 0-33 0,-35 0-55 16,35 0-151-16,0 0-321 0,30-14 26 0,-30 14 217 16</inkml:trace>
  <inkml:trace contextRef="#ctx0" brushRef="#br4" timeOffset="358522.3212">1352 8281 713 0,'24'-26'141'0,"-24"26"-110"0,6-27-5 15,-6 27 3-15,12-26 9 0,-12 26 10 0,0 0 5 16,11-37 0-16,-11 37-3 0,0 0-7 0,0 0-5 16,0 0-11-16,-29-7-5 0,29 7 5 0,-42 11 6 15,8 1 5-15,2 11 6 0,-14-2-1 16,4 12 6-16,-13-3-6 0,4 9-1 0,-4 0-12 15,7 1-4-15,0 3 2 0,9 1-33 0,5-4 24 16,8 1-31-16,10-8 10 0,5-3 4 0,11-4-5 16,6-1 3-16,9 1-3 0,-15-26-3 0,55 43-20 15,-19-33-18-15,17 6-23 0,-7-18-20 16,25 15-35-16,-20-33-44 0,31 26-89 0,-19-12-205 16,-1-22 12-16,20 21 419 0</inkml:trace>
  <inkml:trace contextRef="#ctx0" brushRef="#br4" timeOffset="358834.9939">1929 8213 952 0,'0'0'107'0,"-44"24"-84"16,14-3-12-16,3 8 18 0,-7-3 12 0,10 14 18 16,-14-8 19-16,12 14-13 0,-8-9 6 15,9 14-39-15,-3-9-4 0,10 4-20 0,2-9 8 16,11-3 4-16,0-10-3 0,5-24-3 0,12 39-12 15,-12-39 3-15,36 23 4 0,-10-16 6 0,2-4-1 16,10-6-1-16,2-4-7 0,8-6-4 0,2-6 0 16,1-6-3-16,0-4 4 0,-1-3-5 15,-4-2 5-15,-7 1-7 0,-5-2 5 0,-8 1 11 16,-6 2-33-16,-4 1 29 0,-6 1-32 0,-3-2 12 16,-3 7 0-16,-6-3-11 0,2 28-4 0,-12-45-15 15,12 45-6-15,-21-36-6 0,21 36 1 0,-29-21 4 16,29 21 18-16,-28-5 5 0,28 5-1 0,0 0-3 15,-27 23-22-15,27-23-19 0,-1 26-17 16,1-26-41-16,15 32-36 0,-15-32-154 16,29 21-25-16,15 4 333 0</inkml:trace>
  <inkml:trace contextRef="#ctx0" brushRef="#br4" timeOffset="359163.6009">2793 8197 801 0,'11'-41'212'15,"-11"41"-113"-15,-18-26-13 0,18 26-11 0,-14-27-7 16,14 27-20-16,0 0-19 0,-43-19-9 0,17 19 2 16,-1 9 6-16,-6 0 7 0,8 8 4 0,-9-1-10 15,8 7-4-15,-3 0-3 0,12 2-1 16,-3-1-6-16,13 1 0 0,7-25-11 0,-9 44-1 16,9-44-4-16,13 37 3 0,-13-37-2 0,33 32 3 15,-33-32-1-15,53 17 1 0,-15-13-2 16,-3-1 0-16,2 1-2 0,0 3 2 0,-1-2-1 15,-6 0 0-15,-4 4-1 0,-26-9 2 0,34 23-2 16,-34-23-15-16,13 41 32 0,-13-41-31 0,-15 51 31 16,-1-20-11-16,-5 3-6 0,-7 3 5 0,-4 0-6 15,-5 0 5-15,-2-2-5 0,0-2 4 0,0-4-5 16,3-3 4-16,10-3-12 0,26-23-13 0,-30 30-47 16,30-30-50-16,0 0-99 0,0 0-228 15,0 0-73-15,55-20 224 0</inkml:trace>
  <inkml:trace contextRef="#ctx0" brushRef="#br4" timeOffset="359663.7927">3176 8059 1549 0,'0'0'35'0,"0"0"-18"0,0 0-19 0,28-21 0 16,2 4 6-16,9-5 3 0,2-2 11 0,7 4 2 15,3-2 5-15,6 2-7 0,-8 3-6 0,6 2-8 16,-5 3-2-16,-8 2-2 0,-4 8 1 0,-7 0-3 15,-31 2 1-15,41 7 0 0,-41-7 0 0,0 0 3 16,23 37-1-16,-23-37 2 0,-12 42-3 16,-1-13 3-16,-6 0-5 0,-4 5 7 0,-4-4-3 15,-5 0 6-15,-1-4 0 0,1 1 6 16,0-4-7-16,7 1 2 0,25-24-2 0,-39 39 0 0,39-39-3 16,0 0 0-16,-14 28-5 0,14-28 1 15,0 0-3-15,30 16 3 0,-30-16-2 0,50 5 2 16,-17-7 0-16,6 1-1 0,0-1 1 15,0 0-1-15,-3 4 0 0,-6 0 1 0,-4 3-2 16,-26-5 2-16,34 19-1 0,-34-19 2 0,12 37-2 16,-17-8 3-16,-5 2-5 0,-10 12-11 0,-7-3 26 15,-3 2-26-15,-3 1 26 0,-6-6-10 0,5 0-7 16,-1-6 4-16,6 1-12 0,3-11-7 0,26-21-19 16,-30 25-26-16,30-25-30 0,0 0-35 0,0 0-74 15,0 0-103-15,42-30-195 0,6 14 114 16,-20-33 388-16</inkml:trace>
  <inkml:trace contextRef="#ctx0" brushRef="#br4" timeOffset="359976.4117">4268 8112 1170 0,'-28'-16'342'16,"2"30"-297"-16,-6-3-7 0,7 10 9 15,-7-5-3-15,7 9 0 0,-7-2-9 0,4 5-2 16,-2 2-5-16,5 1 0 0,2-2-8 0,7 2-4 15,6-1-10-15,2 0 0 0,7 0 12 0,4 3-27 16,4 1 25-16,7-2-26 0,8-1 12 0,-22-31 4 16,51 41-3-16,-19-27 0 0,5-5-2 15,4-4 1-15,3-5-1 0,2-5 0 16,2-11 3-16,-4-2-3 0,-1-6 4 0,-2-10-5 16,-6-3-10-16,-1-5 20 0,-4-4-21 0,-5 0 21 15,-4 2-8-15,-7 0-9 0,-3 0-2 0,-10 6-11 16,-4-3-4-16,-10 4-9 0,1 2 1 0,-9 1-7 15,1 10-3-15,-8-6-13 0,28 30-12 0,-51-32-16 16,51 32-25-16,-46 0-39 0,38 25-21 0,-20-17-102 16,2 7-189-16,26 29 76 0,0-44 383 15</inkml:trace>
  <inkml:trace contextRef="#ctx0" brushRef="#br4" timeOffset="360554.6969">5136 8241 1378 0,'-49'12'94'16,"49"-12"-76"-16,0 0-19 0,0 0-5 0,30-16 6 16,-30 16-1-16,44-21 1 0,-17 9-11 15,3 1-8-15,-5-3-27 0,10 12-36 0,-35 2-39 16,53-12-21-16,-53 12-14 0,44-5-15 0,-44 5-75 15,0 0-107-15,43 12 219 0</inkml:trace>
  <inkml:trace contextRef="#ctx0" brushRef="#br4" timeOffset="360695.2579">5007 8552 1425 0,'0'0'66'15,"0"0"-35"-15,0 0-11 0,46-5 0 0,-11-7-3 16,10-9 7-16,4-2-50 0,1-4 18 15,14 5-71-15,-13-15-78 0,29 0-324 0,-9 14-66 16,-13-14 243-16</inkml:trace>
  <inkml:trace contextRef="#ctx0" brushRef="#br4" timeOffset="363352.1126">5698 7624 872 0,'0'0'203'0,"23"-44"-186"0,-2 18 23 15,-2-11-10-15,19 7 25 0,-12-9-8 0,13 9 9 16,-9-5-5-16,6 10-14 0,-8-3-3 0,4 11-10 16,-32 17-5-16,44-29-11 0,-44 29-4 0,0 0-2 15,29-8 0-15,-29 8 4 0,0 0 7 0,0 0 3 16,-8 37-2-16,5-15 1 0,-6 7-13 16,-2 1 4-16,-1 3-8 0,-4 2 6 0,2 0 15 15,0 8-29-15,0-4 32 0,1 6-29 0,1 3 9 16,5 1 7-16,1 0-7 0,5-1 6 0,4-4-8 15,6-2 6-15,5-8-6 0,4-2 5 16,5-8-4-16,7-8 5 0,4-5 2 0,1-6 4 16,4-14 7-16,4-2 4 0,-1-10 6 0,8-5-4 15,-4-11-2-15,2-2-11 0,-2-7 2 16,-4-5-9-16,-3 0 6 0,-3-3-10 0,-6-1-12 16,-6 2 23-16,-4 2-24 0,-6 2 23 0,-3 3-7 15,-2 4-6-15,-6 3 5 0,1 4-4 0,-4 5 2 16,-2 3-6-16,2 27 0 0,-4-35-3 0,4 35-4 15,0 0-7-15,0 0-17 0,0 0-30 0,0 0-54 16,0 0-75-16,0 0-119 0,6 35-225 0,-6-35 65 16,12 53 443-16</inkml:trace>
  <inkml:trace contextRef="#ctx0" brushRef="#br4" timeOffset="363680.4077">6875 7851 1067 0,'0'0'52'0,"0"0"-2"0,0 0 2 0,0 0-12 16,0 0-8-16,0 0-14 0,0 0-8 0,-24 29 9 16,24-29 3-16,-32 51 5 0,16-20-11 0,0 6 2 15,-2 2 3-15,2 3 8 0,-1-8-3 0,6 3 3 16,-1-5-20-16,6-1 5 0,1-4-9 0,5-27 3 16,2 40-5-16,-2-40-2 0,0 0-5 0,23 28-5 15,-23-28-22-15,26-1-19 0,-26 1-33 16,34-25-60-16,1 18-86 0,-35 7-266 0,36-49 43 15,-1 33 381-15</inkml:trace>
  <inkml:trace contextRef="#ctx0" brushRef="#br4" timeOffset="363837.0721">6893 8003 993 0,'0'0'121'16,"-23"25"-29"-16,23-25-20 0,0 0-18 0,-14 28-15 15,14-28-12-15,0 0-9 0,34 16-3 0,-34-16-4 16,46-7-4-16,-13-4-5 0,5-8-9 0,9 1-19 15,-8-12-48-15,18 16-69 0,-23-25-106 0,12 6-237 16,9 17 45-16,-25-28 417 0</inkml:trace>
  <inkml:trace contextRef="#ctx0" brushRef="#br4" timeOffset="363977.7335">7286 7790 855 0,'0'0'306'16,"-30"51"-227"-16,5-19-25 0,15 6-10 0,-3-4-24 15,8 3-7-15,2-5-13 0,3 3 1 0,3-5-20 16,-3-30-85-16,14 60-73 0,-14-60-101 0,0 33-194 16,23 8 151-16,-23-41 321 0</inkml:trace>
  <inkml:trace contextRef="#ctx0" brushRef="#br4" timeOffset="364243.4811">6140 8688 1197 0,'0'0'315'0,"0"0"-298"0,0 0-8 0,36 0 11 15,-1-5 17-15,20 5 10 0,5-16 7 0,18 4-10 16,2-11-7-16,14 0-11 0,0-4-10 15,5 3-10-15,0-1-4 0,-7 4-6 0,0-2-15 16,-7 2 24-16,-5 5-39 0,-6-2 21 0,-3 15-44 16,-14-13-32-16,10 28-59 0,-33-29-142 15,3 17-242-15,2 12 0 0,-39-12 419 0</inkml:trace>
  <inkml:trace contextRef="#ctx0" brushRef="#br4" timeOffset="365712.4936">6891 9023 1101 0,'0'0'59'0,"-30"-36"-21"15,4 24 0-15,26 12-8 0,-57-10 0 0,18 17 1 16,-7 0-7-16,-5 12 1 0,-8 0 2 15,3 11 10-15,-12-3 1 0,12 8 8 0,-6-5-7 16,12 5 0-16,0-5-13 0,11 4-3 0,4-6-12 16,8 0-2-16,10-3-7 0,17-25 1 0,-14 42-6 15,14-42-16-15,12 33 33 0,-12-33-34 0,43 27 36 16,-12-17-14-16,7-4-2 0,8-5 2 16,1 3-2-16,8-4 0 0,2 0 0 0,0 0-1 15,-1 3 1-15,-6 4 0 0,-4 6 0 0,-9 1 2 16,-7 5-4-16,-30-19 4 0,32 51-3 0,-28-21 3 15,-8 5-3-15,-8 2 6 0,-6 0-6 16,-8 0 7-16,-5-1-6 0,-4 1 12 0,-2-7-1 16,0 3 8-16,-2-10-2 0,5-4-1 0,0-8-4 15,8-4 0-15,1-7-2 0,25 0-3 0,-30-18-2 16,30 18-5-16,-13-47 3 0,17 4-6 16,5-2 5-16,10-8-6 0,6-5 3 0,7-6-12 15,7 1 5-15,4-8 2 0,6 3-29 0,-1 1 17 16,10 9-39-16,-8-2-8 0,10 19-16 0,-21-10-30 15,16 30-35-15,-27-18-49 0,22 29-75 0,-15 5-190 16,-35 5 129-16,57-11 331 0</inkml:trace>
  <inkml:trace contextRef="#ctx0" brushRef="#br4" timeOffset="366009.4119">7364 9042 1160 0,'0'0'98'16,"-26"-2"-20"-16,26 2-6 0,-41 11-6 16,41-11 0-16,-53 28-4 0,26-2-1 0,-12-1-8 15,7 16-5-15,-7-1-13 0,8 9 1 0,-3 3-10 16,7 2-13-16,6 1 16 0,3 1-26 16,8-1 21-16,6-4-8 0,6-7-9 0,10-11 3 15,10-6-11-15,10-10 2 0,10-8 2 0,11-5 1 16,9-10 0-16,5-8 0 0,3-7-1 0,-1-9-3 15,-2-5 3-15,-5-6-3 0,-5 1 4 16,-10-4-6-16,-8 0-6 0,-12 5 18 0,-9-1-23 16,-11 3 18-16,-7 1-21 0,-11 5-13 0,-5 4-15 15,-12-3-20-15,0 16-32 0,-26-14-34 0,19 32-58 16,-38-31-74-16,29 27-159 0,-9 5-82 0,-16-12 277 16</inkml:trace>
  <inkml:trace contextRef="#ctx0" brushRef="#br4" timeOffset="366634.5692">652 11170 1267 0,'23'24'112'0,"-23"-24"-89"16,0 0 7-16,0 0-3 0,0 0 6 0,0 0 4 15,41 9-7-15,-41-9-13 16,44-2-11-16,-14 1-3 0,4-6-4 0,3-1 1 16,2 0-2-16,5-3-10 0,-3-1-14 0,9 5-19 15,-13-9-24-15,12 18-25 0,-19-18-41 0,18 26-52 16,-23-13-162-16,-25 3-81 0,58 12 196 0</inkml:trace>
  <inkml:trace contextRef="#ctx0" brushRef="#br4" timeOffset="366790.8404">682 11591 1511 0,'0'0'68'0,"-41"22"-33"0,41-22-23 15,0 0-14-15,0 0 0 0,0 0 1 16,39 8 1-16,-7-16 1 0,11-4-2 0,6-9 1 16,12-7-8-16,9-4-12 0,1-15-29 15,16 15-37-15,-16-28-75 0,23 27-111 0,-18-12-245 16,-9-9 43-16,9 22 441 0</inkml:trace>
  <inkml:trace contextRef="#ctx0" brushRef="#br4" timeOffset="367072.0446">1286 10770 1431 0,'0'0'155'0,"-28"12"-124"0,28-12-18 0,0 0-11 16,0 0 1-16,39 20 11 0,-9-13 8 0,7 0 11 15,2-2 0-15,9 2-3 0,0-4-6 0,5 5-6 16,3 0-7-16,5 3-2 0,-7 1 0 0,0 4-1 16,-8 0-3-16,-13 2 3 0,-8 1-6 0,-11 9 4 15,-10 4-3-15,-6 5 8 0,-10 5-6 16,-10 0 5-16,-11 4-7 0,-10 2-9 0,-6-1 22 16,-8 4-23-16,-1-3 19 0,1-4-17 0,2-2-11 15,5-8-4-15,10 1-11 0,2-12-7 0,14 0-21 16,-1-20-28-16,25-3-82 0,0 0-108 0,0 0-284 15,0 0 37-15,21-54 398 0</inkml:trace>
  <inkml:trace contextRef="#ctx0" brushRef="#br4" timeOffset="368634.7848">2552 10823 953 0,'0'0'156'0,"0"0"-120"0,0 0-7 0,0 0 6 16,0 0 7-16,39-44 2 0,-3 30-6 16,-10-9-7-16,10 0-9 0,-4 0 3 0,7 0-3 15,-6-3 2-15,4 6-6 0,-3 1-4 0,-2 3-5 16,-6 2-2-16,-1 7-2 0,-25 7 1 0,32-9-3 16,-32 9-1-16,0 0 1 0,0 0 0 15,0 0 1-15,0 0-3 0,14 41 2 0,-14-41-4 16,-10 47 4-16,-1-12-4 0,-3-1 5 0,-2 6-7 15,-2-1 7-15,1 3-7 0,1-1 7 16,3 3-6-16,3-4 12 0,3-4-2 0,8-1 7 16,3-11-5-16,-4-24 0 0,25 37-6 0,-25-37 1 15,40 18 0-15,-11-18 4 0,3-11 6 0,3-1 0 16,0-13 6-16,4 1-7 0,0-10 3 0,2-3-7 16,-2-5 4-16,2-2-6 0,-4-5 8 0,0 3-4 15,-3 2 9-15,-4-2-2 0,-9 4 7 16,-1 0-3-16,-10-1 3 0,-1 12-8 0,-7-3-4 15,-6 2-9-15,-3 6-1 0,-3-2-7 16,10 28 4-16,-23-41-5 0,23 41-1 0,-23-24-5 16,23 24-4-16,-25-11-9 0,25 11-6 0,0 0-14 15,0 0-22-15,-25 12-22 0,25-12-24 0,4 29-31 16,17 2-50-16,-21-31-66 0,0 0-241 0,39 53 70 16,-39-53 429-16</inkml:trace>
  <inkml:trace contextRef="#ctx0" brushRef="#br4" timeOffset="368869.3104">3746 10752 714 0,'-25'25'160'16,"25"-25"-113"-16,0 0 0 0,-23 28 10 16,23-28 9-16,-14 30 0 0,12-4 2 0,2-26-18 15,-12 46-2-15,3-21-14 0,5 8-3 0,-4-4 6 16,4 6 1-16,-7-4-7 0,10 3 3 0,-6-2-21 15,1-2-2-15,5-6-10 0,1-24 3 0,-2 37 17 16,2-37-44-16,7 25 21 0,-7-25-37 0,0 0-22 16,0 0-11-16,30 14-51 0,-30-14-41 15,0 0-71-15,25-30-129 0,-22-2-41 0,26 29 316 16</inkml:trace>
  <inkml:trace contextRef="#ctx0" brushRef="#br4" timeOffset="369010.0609">3705 11004 698 0,'0'0'228'15,"0"0"-93"-15,-30 12-40 0,30-12-19 0,0 0-27 16,4 25-16-16,-4-25-12 0,0 0-6 16,0 0-3-16,33 11-3 0,-33-11-2 0,36-11-4 15,-10-5-2-15,3-1-17 0,10 1-34 0,-9-18-57 16,18 18-69-16,-20-21-98 0,2-3-172 0,18 24 134 16,-30-31 312-16</inkml:trace>
  <inkml:trace contextRef="#ctx0" brushRef="#br4" timeOffset="369150.7768">4155 10682 959 0,'-14'33'133'0,"-11"-19"-21"0,16 27-3 16,-15-13-29-16,15 16-15 0,-13-9-22 0,12 11-9 15,-8-4-19-15,9-1-1 0,-1-1-13 0,4-6-2 16,6 3-37-16,-5-13-3 0,14 8-13 0,-9-32-77 16,14 44-62-16,-14-44-215 0,0 0-89 0,27 48 296 15</inkml:trace>
  <inkml:trace contextRef="#ctx0" brushRef="#br4" timeOffset="369400.7851">2935 11605 1474 0,'0'0'145'0,"0"0"-111"15,-14 26-13-15,14-26-7 0,0 0 1 0,46-10 7 16,-9 6 6-16,5-10 1 0,13-2-1 0,7-9-1 16,11 1-10-16,7-6-4 0,5-2-11 0,1 4 1 15,1-2-9-15,0 4-2 0,0-3-15 0,-2 10-10 16,-11-7-23-16,9 17-27 0,-19-18-43 16,18 34-97-16,-38-12-235 0,9 0-89 0,2 15 239 15</inkml:trace>
  <inkml:trace contextRef="#ctx0" brushRef="#br4" timeOffset="370385.3332">3505 12027 859 0,'0'0'219'16,"4"-31"-183"-16,-4 31-11 0,-16-30-1 0,16 30-3 15,-23-27 1-15,23 27-6 0,-32-19 0 0,32 19-2 16,-44-5 2-16,44 5 7 0,-52 5 4 16,52-5 7-16,-51 19 3 0,51-19 7 15,-55 28 2-15,55-28 5 0,-51 39-7 0,29-14-1 16,-4-4-9-16,5 5-4 0,-4-1 8 0,5 1-38 16,20-26 24-16,-32 45-35 0,32-45 11 0,-14 31 1 15,14-31-3-15,0 0 1 0,14 32-2 0,-14-32 3 16,32 14 0-16,-7-10-1 0,5-4 0 0,4-2 0 15,5 0-2-15,2 0 3 0,1-1 1 0,-3 3-1 16,-2 0-1-16,-5 2 0 0,-7 5 3 16,-25-7 0-16,37 19 0 0,-37-19-1 15,20 25-3-15,-20-25 3 0,-4 37-2 0,4-37 5 16,-23 42-8-16,23-42 5 0,-43 44-5 0,19-25 7 16,-6-3 4-16,1 5 6 0,-1-5 2 0,5-2 4 15,-1-5-2-15,26-9 1 0,-39 9 0 0,39-9-1 16,-25-4-5-16,25 4-5 0,0 0-4 0,-5-28-4 15,5 28 0-15,19-53-4 0,2 16 2 16,8-5-12-16,6-6 2 0,4-4-11 0,11-1-14 16,-4-2 22-16,5 8-41 0,-8-8 11 0,4 20-32 15,-13-15-25-15,14 29-28 0,-27-21-52 0,22 26-116 16,-11 2-188-16,-24-16 117 0,21 34 370 0</inkml:trace>
  <inkml:trace contextRef="#ctx0" brushRef="#br4" timeOffset="370682.2499">4081 11816 958 0,'-37'11'169'0,"17"17"-54"15,-17-5-8-15,16 17-5 0,-20-8-20 0,16 14-4 16,-12-8-18-16,9 13-18 0,-3-5 15 0,12 2-35 15,0-8 18-15,10-4-16 0,3-8-14 0,10-5-2 16,-4-23-5-16,26 35 1 0,-1-26 3 16,9-6 3-16,5-8 0 0,9-7-1 0,3-8-1 15,2-6-5-15,2-4 1 0,-5-7-4 0,-1-2-12 16,-6 2 24-16,-6-2-24 0,-5 2 23 16,-7 6-8-16,-8-3-6 0,-6 8-1 0,-6-1-9 15,-5 27-11-15,-9-47-18 0,9 47-25 0,-24-44-37 16,24 44-51-16,-43-37-88 0,43 37-238 0,0 0-48 15,-51-42 261-15</inkml:trace>
  <inkml:trace contextRef="#ctx0" brushRef="#br4" timeOffset="371119.8311">6766 11036 1356 0,'0'0'59'0,"0"0"-51"0,0 0-10 16,0 0 2-16,33-30-1 0,-33 30-12 0,48-20-26 15,-48 20-46-15,55-12-61 0,-55 12-83 0,43-35-214 16,-8 42 4-16,-35-7 414 0</inkml:trace>
  <inkml:trace contextRef="#ctx0" brushRef="#br4" timeOffset="371276.1094">6760 11332 1504 0,'0'0'50'0,"0"0"-37"15,0 0-11-15,0 0-4 0,0 0-1 16,36 17-8-16,-4-20-16 0,-2-18-23 16,21 14-39-16,-10-27-75 0,30 2-270 0,-4 15-72 15,-14-18 224-15</inkml:trace>
  <inkml:trace contextRef="#ctx0" brushRef="#br4" timeOffset="375714.9903">9750 10696 637 0,'0'0'101'0,"0"0"-34"0,35-21-9 16,-35 21-3-16,0 0-11 0,25-21-2 0,-25 21-1 16,0 0 14-16,0 0 16 0,0 0 3 0,0 0-12 15,0 0-17-15,0 0-16 0,0 0-2 0,-16-25 4 16,16 25 8-16,-28-5 6 0,28 5 4 0,-34-2-3 15,34 2-5-15,-41 10-4 0,17-2-7 0,24-8-3 16,-50 29-5-16,25-7-2 0,0 0-8 16,2 5 1-16,0 1-6 0,0 2 2 0,4 2-6 15,5-1 3-15,3-1-7 0,4-1 4 16,5-3-5-16,2 0 2 0,7-1-2 0,-7-25 3 16,25 44-4-16,-25-44 4 0,44 37-4 0,-19-21 3 15,5-2-2-15,0-7 0 0,4-2-5 0,-2-5-3 16,0-1-4-16,-2-6-6 0,5-1-15 0,-6-4-20 15,8 7 2-15,-11-13-15 0,13 11-19 16,-21-19-39-16,21 19-86 0,-28-21-100 0,5 1-152 16,17 18 93-16,-24-28 371 0</inkml:trace>
  <inkml:trace contextRef="#ctx0" brushRef="#br4" timeOffset="376168.2043">10361 10798 986 0,'-20'-28'115'0,"20"28"-47"0,0 0-5 0,-1-27-2 16,1 27-1-16,0 0-5 0,-27-31 0 0,27 31-2 15,0 0-2-15,-32-14-9 0,32 14-8 16,-30-6-8-16,30 6-4 0,-34 4-1 0,34-4-1 16,-35 12 0-16,35-12-5 0,-34 18 0 0,34-18-3 15,-33 26 1-15,33-26 0 0,-39 42 1 0,23-13-5 16,0 1 4-16,4-2-5 0,1 3 1 16,4-1-5-16,1-1 1 0,8-1-6 0,2-5 4 15,-4-23-5-15,23 38 4 0,-23-38-3 0,37 25 2 16,-10-16-2-16,3-2 1 0,0-4 0 0,2-6 1 15,-2-8 0-15,0-4-1 0,2-3 3 0,-4-1-4 16,0-3 3-16,-3 0-2 0,-4-3 1 0,-5-2-1 16,-1 3 3-16,-15 24-4 0,17-51 4 0,-10 26-9 15,-1-3-5-15,-5-2-14 16,-1 30-13-16,0-55-25 0,0 55-22 0,-1-47-27 16,1 47-34-16,0-39-36 0,0 39-43 0,0 0-76 15,0 0-132-15,0 0 166 0,0 0 267 0</inkml:trace>
  <inkml:trace contextRef="#ctx0" brushRef="#br4" timeOffset="376496.4086">10867 10696 910 0,'9'-25'154'0,"-9"25"-12"0,0 0 0 16,0 0-22-16,0 0-36 0,0 0-31 15,0 0-21-15,-32 4-3 0,32-4-8 0,-40 10 0 16,15-3-2-16,25-7 2 0,-46 27 2 0,46-27 3 15,-48 33-2-15,48-33-2 0,-39 34-6 16,39-34-5-16,-21 26-6 0,21-26-2 0,0 0-4 16,-4 27 1-16,4-27-2 0,0 0 2 0,32 21-1 15,-32-21 1-15,44 5 0 0,-15-5-1 0,1 0 2 16,2 0 1-16,0 2 1 0,-4-2 0 0,-3 7 0 16,-25-7-1-16,33 12-2 0,-33-12 2 0,0 0 0 15,11 30 2-15,-11-30-1 0,-14 37 3 0,-2-11-5 16,-5 3 4-16,-4-1-8 0,-5 2 4 15,0-2-5-15,-2 0 3 0,2-1 0 16,1-6 2-16,29-21-4 0,-40 30-5 0,40-30-16 16,0 0-29-16,0 0-21 0,0 0-78 0,0 0-123 15,0 0-307-15,46-23 45 0,-11 7 343 0</inkml:trace>
  <inkml:trace contextRef="#ctx0" brushRef="#br4" timeOffset="377121.408">11562 10483 1124 0,'-11'24'364'16,"11"-24"-331"-16,0 0-24 0,0 0-10 16,0 0-2-16,0 0 7 0,46-28-1 0,-16 12 7 15,6 2 1-15,4-5 8 0,10 3-1 0,0-3-2 16,6 3-5-16,-3 2-2 0,-1 3-5 0,-4 4 1 16,-6 7-3-16,-8 0 1 0,-6 7 0 0,-28-7 2 15,34 25 5-15,-34-25 4 0,9 33 5 0,-9-33-3 16,-18 48 3-16,0-23-9 0,-3 4 4 0,-4-2-6 15,-3-1 4-15,-1 1-5 0,1-4 3 16,2-4-5-16,26-19 1 0,-43 32-4 16,43-32-1-16,0 0-4 0,0 0 0 0,0 0-1 15,0 0 2-15,0 0 1 0,30 24 2 0,-5-22-1 16,3-2 1-16,1 2-1 0,1 1 0 0,2 3 1 16,-4 2 0-16,-3 1-2 0,-25-9 3 0,32 20-3 15,-32-20 4-15,12 28-2 0,-12-28 1 0,-12 46-2 16,-4-20 3-16,-4 2-4 0,-5-1 4 15,-3-1-5-15,-2 0 4 0,0-1-4 0,1-2 3 16,5-4-3-16,24-19-2 0,-36 29-15 0,36-29-21 16,0 0-38-16,0 0-23 0,0 0-28 0,0 0-32 15,0 0-44-15,37-36-146 0,-17 5-84 16,28 18 158-16</inkml:trace>
  <inkml:trace contextRef="#ctx0" brushRef="#br4" timeOffset="377433.9487">12596 10405 1169 0,'-5'30'111'0,"-22"-21"-59"0,27-9-3 15,-42 30 1-15,42-30-5 0,-45 39-9 0,26-11 8 16,-11-11 6-16,12 13 9 0,-7-8-9 16,9 6-6-16,16-28-14 0,-24 47-5 15,24-47-10-15,-6 37-1 0,6-37-6 0,11 36 1 16,-11-36-2-16,28 26 2 0,-28-26-3 0,41 10 1 15,-15-13-4-15,1-1-2 0,5-6 2 0,-2-2-1 16,0-3 1-16,-2-2-3 0,-28 17 3 0,45-41-5 16,-28 17 4-16,-2-1-4 0,-15 25 2 0,16-48 0 15,-16 24 1-15,-2-1-3 0,-7-1 2 16,-5 1-9-16,14 25 1 0,-27-46-9 0,27 46-2 16,-26-42-9-16,26 42-10 0,-25-35-19 0,25 35-14 15,-11-28-5-15,11 28-37 0,0 0-9 0,30-9-53 16,-30 9-43-16,30-20-123 0,4 29-84 0,-34-9 242 15</inkml:trace>
  <inkml:trace contextRef="#ctx0" brushRef="#br4" timeOffset="377715.2367">13060 10249 997 0,'0'0'146'0,"0"0"-57"0,0 0-5 0,-34-2-12 16,34 2-12-16,-24 14-10 0,24-14 4 0,-31 23 2 15,31-23-16-15,-28 30 29 0,28-30-41 16,-28 33 26-16,28-33-19 0,-21 35-10 0,21-35-1 16,-8 29-10-16,8-29-2 0,0 0-9 0,20 24 4 15,-20-24 3-15,30 7 1 0,-30-7 3 16,39-9-2-16,-39 9-6 0,48-21-1 0,-23 5-1 16,-1 1-3-16,-24 15 2 0,43-37-4 0,-43 37-11 15,30-30 25-15,-30 30-25 0,20-36 25 0,-20 36-13 16,7-35-5-16,-7 35-4 0,-7-40-10 15,7 40-12-15,-22-35-17 0,22 35-46 0,-46-36-67 16,46 36-195-16,-48-5-242 0,6-6 67 0,-1 22 398 16</inkml:trace>
  <inkml:trace contextRef="#ctx0" brushRef="#br4" timeOffset="378340.5425">958 13419 1026 0,'0'0'266'0,"0"0"-162"0,0 0-33 16,0 0-12-16,0 0 0 0,0 0 4 0,30-7-3 16,-30 7-18-16,55-25-16 0,-19 11-14 15,6-4-6-15,4 2-3 0,2-1-4 0,2-4 2 16,1 3-5-16,-3 2-1 0,-4 4-7 15,1 5-11-15,-8-4-21 0,2 15-24 0,-39-4-33 16,60 10-61-16,-60-10-97 0,0 0-269 0,34 22 49 16,-34-22 368-16</inkml:trace>
  <inkml:trace contextRef="#ctx0" brushRef="#br4" timeOffset="378512.489">1111 13579 1345 0,'-45'-4'116'15,"45"4"-57"-15,-24 8-23 0,24-8-19 0,0 0-13 16,0 0-4-16,0 0-4 0,0 0 5 16,46-4 0-16,-16 0 0 0,9-3-1 0,5-5-2 15,7 0-19-15,-1-11-41 0,16 16-75 0,-28-30-120 16,23 16-258-16,-5 5 32 0,-10-16 385 16</inkml:trace>
  <inkml:trace contextRef="#ctx0" brushRef="#br4" timeOffset="378809.3505">1607 13059 1358 0,'0'0'165'16,"-32"-7"-111"-16,32 7-41 0,0 0 3 0,0 0-10 16,0 0-3-16,0 0 3 0,0 0 12 0,0 0 15 15,0 0-8-15,30 7 19 0,-4 4-25 0,6-7 21 16,-2 1-21-16,4 0 11 0,1 2-18 0,-1 2 0 15,3 0 0-15,-1 3-7 0,-1 2 2 0,-3 2-4 16,-4 2 4-16,-28-18-1 0,43 38 2 16,-27-13-3-16,-6 1 3 0,-1 3-4 0,-9 1 5 15,-5 1-6-15,-7 3 1 0,-8 1-3 0,-6 0 1 16,-6 2-3-16,-6-2 3 0,-4 1-6 0,-4-3 4 16,2 1-7-16,-2-6 1 0,8-5-10 0,3-4-4 15,7-3-17-15,3-11-11 0,25-5-35 16,-25 0-46-16,25 0-102 0,0 0-233 0,0 0-69 15,28-12 154-15</inkml:trace>
  <inkml:trace contextRef="#ctx0" brushRef="#br3" timeOffset="382935.4245">4628 11224 1261 0,'7'-44'410'16,"-7"44"-351"-16,0 0-32 0,0 0-16 0,0 0-10 16,0 0-2-16,0 0-1 0,0 0-5 0,0 0-12 15,4-23-16-15,-4 23-37 0,0 0-47 0,0 0-112 16,0 0-307-16,0 0 24 0,0 0 284 0</inkml:trace>
  <inkml:trace contextRef="#ctx0" brushRef="#br3" timeOffset="383404.392">5457 10699 1266 0,'-43'-37'27'0,"43"37"-24"15,-44-22 1-15,44 22 4 0,-51-20 9 0,24 13 1 16,-8-2 1-16,1 9 0 0,-8-1 4 16,-1 8 7-16,-7-2 6 0,8 7 2 0,-6-1-5 15,7 8 2-15,-1-5-8 0,5 6-5 0,5-3-9 16,5-3-6-16,27-14-6 0,-32 23 0 15,32-23-4-15,0 0 1 0,0 0-1 0,4 32 1 16,-4-32-1-16,39 21 3 0,-11-9-3 0,8-1 2 16,3-2-1-16,5 0 2 0,4-1-2 0,0 1 2 15,3 2-1-15,-3-1 1 0,-2 3-1 0,-5 1 3 16,-8 2-4-16,-6 1-8 0,-4 8-4 0,-9 1 3 16,-3 4-4-16,-10-2 19 0,-6 1-6 0,-4-3 6 15,-5 0-3-15,-2 1 5 0,16-27-3 16,-39 37 4-16,39-37-4 0,-44 21 0 0,44-21 0 15,-39 3 2-15,39-3 6 0,-30-8 2 16,30 8 0-16,-22-34-4 0,19 10-3 0,1-10-9 16,9-6 6-16,6-3-6 0,6-3 5 0,4-1-10 15,5-1-6-15,1-4-17 0,8 7-7 0,-7-4-21 16,11 14-4-16,-13-9-31 0,18 18-50 0,-28-15-77 16,12 4-267-16,5 25 39 0,-29-20 397 15</inkml:trace>
  <inkml:trace contextRef="#ctx0" brushRef="#br3" timeOffset="383716.9154">5852 10620 717 0,'0'0'258'0,"-32"11"-160"15,32-11-20-15,0 0-3 0,0 0-5 0,-35 28-10 16,35-28-3-16,-29 32-11 0,17-8 1 0,12-24-3 15,-36 55 4-15,13-27-3 0,9 11 4 0,-9-2-10 16,9 5 2-16,-2-9-11 0,7 4-5 0,2-8-11 16,7-29-2-16,4 40-8 0,-4-40 2 15,0 0-3-15,40 27-1 0,-15-26 1 0,7-4-1 16,5-4 1-16,6-7-2 0,5-7 2 16,1-8-3-16,3-6 4 0,-3-5-5 0,4-4 3 15,-5 0-4-15,-5 0 4 0,-6 5-3 0,-9 2-1 16,-8 3-10-16,-8 4-5 0,-10-1-18 0,-2 31-19 15,-16-53-42-15,16 53-56 0,-39-49-109 0,39 49-311 16,-29-34 53-16,-2 11 356 0</inkml:trace>
  <inkml:trace contextRef="#ctx0" brushRef="#br3" timeOffset="384295.1548">9229 11189 1521 0,'-49'18'195'0,"49"-18"-159"16,-34 10-25-16,34-10-12 0,0 0-15 0,0 0-12 16,0 0-11-16,0 0-9 0,0 0-9 0,28-24-18 15,2 25-57-15,-19-32-135 0,-11 31-235 0,57-32-8 16,-36-2 423-16</inkml:trace>
  <inkml:trace contextRef="#ctx0" brushRef="#br3" timeOffset="385029.5833">8453 10328 564 0,'0'0'183'0,"0"0"-44"16,0 0-39-16,-33-16-25 0,33 16-19 0,-55 0-9 16,21 3-3-16,-12-4 5 0,4 9 4 0,-11-8 1 15,5 11-21-15,-11-7 10 0,10 6-23 16,-10-3 13-16,13 9 4 0,-5-2-7 0,5 6 1 16,2-5-8-16,6 5-1 0,7-4-7 0,6 1-2 15,25-17-6-15,-32 27-1 0,32-27-7 0,-7 24 1 16,7-24-3-16,17 34 1 0,-17-34 0 0,41 40 3 15,-11-19-4-15,4 1 4 0,5-3-3 0,5 0 4 16,4-1-3-16,0-1 2 0,7-1-1 16,-2 0 3-16,-2-2-3 0,-1 4 3 15,-9-1-6-15,-6 5-9 0,-5 1-3 0,-30-23 3 16,39 45-2-16,-39-45 17 0,14 48-5 0,-16-22 6 16,-5 2-5-16,-9-1 4 0,-5 1-4 0,-5 0 3 15,-8-3-4-15,-3 3 4 0,-4-3-4 0,-3-6 2 16,-1 2-3-16,1-7 3 0,3-7 1 0,4-1 8 15,4-8 4-15,4 0 3 0,4-8 1 16,25 10-7-16,-30-34-2 0,30 34-9 0,-3-53 2 16,12 15-9-16,8-12-3 0,8-3-14 0,16-3-4 15,0-9-17-15,15 5 4 0,-4-9-16 16,11 13 7-16,-4-11-19 0,8 16-3 0,-14-11-24 16,13 25-31-16,-20-12-49 0,5 0-223 0,4 35-12 15,-34-27 345-15</inkml:trace>
  <inkml:trace contextRef="#ctx0" brushRef="#br3" timeOffset="385357.8089">8781 10326 1199 0,'0'0'66'0,"-34"28"-21"0,34-28-16 0,-46 44 14 15,27-7 10-15,-11-3-3 0,9 15 10 0,-13-9-3 16,13 15 4-16,-11-7-16 0,11 3 0 0,-1-7-19 16,10-2-4-16,7-5-11 0,6-5 1 0,10-8-6 15,-11-24 4-15,41 29-3 0,-9-22 0 0,5-7-2 16,9-6 1-16,7-10 3 0,5-8-3 16,4-6 5-16,0-9-5 0,-5-3 4 0,-2-2-8 15,-7 2 6-15,-9-2-9 0,-6-1 6 0,-8 5-5 16,-7 1 3-16,-9 0-4 0,-7 6 1 0,-8-2-12 15,-4 5-5-15,-8-2-14 0,18 32-24 0,-50-49 16 16,50 49-53-16,-60-37 9 0,60 37-48 16,-65-21-54-16,65 21-89 0,-36 19-247 0,1-17 76 15,22 28 408-15</inkml:trace>
  <inkml:trace contextRef="#ctx0" brushRef="#br3" timeOffset="386311.0308">3509 12343 1401 0,'-37'0'84'0,"37"0"-36"0,0 0-23 15,0 0-13-15,0 0 7 0,0 0 7 0,37-29 8 16,-9 10-4-16,6-6-10 0,10-8-13 0,9-8-19 16,9-4 23-16,11-6-28 0,5-6 16 0,8 6-30 15,-2-14-40-15,17 23-52 0,-25-31-96 0,28 26-202 16,-13 3-95-16,-19-9 211 0</inkml:trace>
  <inkml:trace contextRef="#ctx0" brushRef="#br3" timeOffset="386654.8267">5035 11104 1340 0,'0'0'285'16,"0"0"-237"-16,0 0-25 0,0 0-18 0,0 0-7 16,0 0 1-16,43-19-1 0,-8 0 5 0,8-4-5 15,10-5 4-15,7-4-5 0,7-2-15 16,1-1-25-16,11 11-30 0,-17-17-50 0,27 31-71 16,-34-27-159-16,10 10-155 0,12 17 125 15,-30-29 383-15</inkml:trace>
  <inkml:trace contextRef="#ctx0" brushRef="#br5" timeOffset="390186.6709">2866 13280 1166 0,'0'0'81'0,"19"-25"-75"0,-19 25-8 15,32-35 3-15,-5 12-2 0,1 2 5 0,4 0-2 16,0-2 6-16,3 1 19 0,-5 0-5 0,6 6 17 16,-4-4-36-16,3 8 13 0,-3 0-27 0,-2 1 14 15,-3 6-1-15,-3 0 0 0,-24 5-2 0,39-4 1 16,-39 4 0-16,29 5-1 0,-29-5 3 0,0 0 6 15,0 0 3-15,25 18 5 0,-25-18 19 16,0 0-20-16,7 40 15 0,-7-40-39 0,-4 52 10 16,1-21-13-16,-5 4 9 0,1 4 11 0,0 3-4 15,2 4 10-15,-2-2-7 0,3 6 6 16,1-8-9-16,5 0 4 0,3-5-6 0,2-7 5 16,2-3-4-16,-9-27 4 0,33 29-1 0,-8-18 0 15,7-11 2-15,5-4 8 0,1-8 4 0,6-5 0 16,-3-15 6-16,3 2-9 0,-2-7 3 15,3-4-6-15,-3-3 1 0,-1 0-8 0,-4-1 3 16,-5 1-9-16,-7 5 9 0,-6 2-7 0,-6 2 7 16,-5 5-2-16,-8 3-15 0,0 1 28 0,0 26-31 15,-17-42 27-15,17 42-14 0,-22-30-5 0,22 30 0 16,0 0-5-16,-30-30-5 0,30 30-6 0,0 0-16 16,0 0-19-16,0 0-34 0,0 0-24 15,0 0-32-15,0 0-40 0,0 0-68 0,38 15-234 16,-38-15 70-16,51 11 377 0</inkml:trace>
  <inkml:trace contextRef="#ctx0" brushRef="#br5" timeOffset="390421.0457">4320 13294 987 0,'-14'24'160'0,"14"-24"-125"0,-18 46-3 15,18-46 26-15,-9 55 8 0,9-55 0 0,-12 54 5 16,3-29-40-16,4 3 2 0,5-28-14 16,-13 44 3-16,13-44-5 0,-10 34-10 0,10-34-7 15,-4 24 0-15,4-24-1 0,0 0 0 16,0 0-5-16,0 0-12 0,12 27-18 0,-12-27-20 16,0 0-33-16,0 0-42 0,27-7-62 0,-27 7-108 15,-2-39-145-15,2 39 121 0,14-34 325 0</inkml:trace>
  <inkml:trace contextRef="#ctx0" brushRef="#br5" timeOffset="390577.3611">4322 13413 1181 0,'0'0'153'0,"0"0"-39"0,0 0-25 0,0 0-22 0,0 0-15 16,0 0-16-16,0 0-15 0,0 0-11 16,0 0-10-16,0 0-3 0,0 0 0 0,0 0 2 15,0 0-2-15,26-21-7 0,-26 21-17 0,44-14-27 16,-6 16-37-16,-38-2-57 0,67-21-80 0,-67 21-127 15,51-42-133-15,-5 38 177 0,-28-29 311 16</inkml:trace>
  <inkml:trace contextRef="#ctx0" brushRef="#br5" timeOffset="390749.2342">4832 13021 1393 0,'-25'-6'88'0,"25"6"-39"0,-32 9-12 0,32-9-13 16,-25 16-10-16,25-16-21 0,-28 28 33 15,28-28-34-15,-27 44 33 0,15-17-14 0,0-1-8 16,4 1 2-16,1-1-6 0,4-1 0 0,3 1-19 16,0-26-19-16,9 49-37 0,-9-49-51 0,21 46-92 15,-21-46-190-15,0 0-86 0,35 46 223 0</inkml:trace>
  <inkml:trace contextRef="#ctx0" brushRef="#br5" timeOffset="391343.4411">6488 12966 1321 0,'0'0'324'0,"0"0"-297"0,0 0-26 16,0 0-5-16,17-32 2 0,8 20 2 0,5-6 0 15,4 4-1-15,1-2-9 0,1-1-12 16,3 6-11-16,-9-10-22 0,11 16-13 0,-15-13-18 15,17 20-20-15,-43-2-24 0,63-7-43 0,-63 7-81 16,29-19-167-16,4 36 114 0,-33-17 307 16</inkml:trace>
  <inkml:trace contextRef="#ctx0" brushRef="#br5" timeOffset="391499.691">6610 13125 1373 0,'-13'24'142'16,"-22"-17"-76"-16,35-7-18 0,-27 18-25 0,27-18-11 15,0 0-11-15,0 0-4 0,0 0 0 0,29 9 2 16,-1-13-1-16,6-3 0 0,12-7-11 0,5-12-23 16,22 4-36-16,-15-22-55 0,34 23-177 0,-1-9-230 15,-15-14 28-15,16 18 445 0</inkml:trace>
  <inkml:trace contextRef="#ctx0" brushRef="#br5" timeOffset="393453.3353">8340 12341 901 0,'0'0'115'0,"0"0"-21"0,2-42-8 0,-2 42-11 16,0 0-9-16,-5-23-14 0,5 23-8 0,0 0-13 16,-30-18-7-16,30 18-8 0,-39-3-8 0,12 8 0 15,-7 2 0-15,-1 7 9 0,-8 0 5 16,1 11 7-16,-8-1 2 0,6 6 3 0,-7-2-7 15,8 6 2-15,1-8-10 0,8 3-1 16,6-7-9-16,28-22-1 0,-34 37-6 0,34-37 0 16,-7 34-4-16,7-34 2 0,21 30-3 0,-21-30 3 15,48 24-1-15,-16-13 1 0,9-4 1 0,1 0 2 16,6-2-2-16,3-3 1 0,1 2-1 0,3-4 1 16,-4 3-2-16,-1 4 1 0,-8 2-2 15,-7 3 1-15,-8 1 1 0,-27-13-2 0,32 26-2 16,-32-26 4-16,2 39-3 0,-13-13 6 0,-8 1-7 15,-6 4 5-15,-9-1-4 0,-7 0 3 0,-3-1-2 16,-4-1 5-16,-1-5-2 0,3-2-7 0,-2-5 20 16,4-4-11-16,5-9 16 0,7-3-1 0,3-3-3 15,29 3 9-15,-33-21-15 0,33 21 6 16,-13-41-14-16,17 11-4 0,6-3 3 16,8-8-5-16,7-3 3 0,9-1-9 0,6-3 2 15,5-1-7-15,8-2 3 0,0-4-7 0,5 7-1 16,-3-1-20-16,5 19-21 0,-15-9-32 0,11 25-34 15,-27-23-53-15,27 30-79 0,-25-1-238 0,-5-15 20 16,17 26 398-16</inkml:trace>
  <inkml:trace contextRef="#ctx0" brushRef="#br5" timeOffset="393812.7482">8941 12299 958 0,'0'0'336'0,"0"0"-249"16,-32-6-28-16,32 6 1 0,0 0-9 0,-34 21-7 15,34-21-8-15,-35 29 6 0,10-10-4 0,7 9 4 16,-8 0-7-16,4 8 0 0,-3-3-7 0,2 13 4 16,2-2-9-16,3 3-1 0,6-1-8 0,5-9 1 15,7-2-10-15,4-6 5 0,-4-29-9 0,23 44 0 16,-23-44-2-16,49 37 2 0,-17-27-1 15,3-5 2-15,4-6-2 0,2-8-1 16,5-5 4-16,6-4-1 0,-5-6 1 0,3-5 1 16,-9-1-1-16,-6-3-4 0,-5-2 5 0,-7 3-8 15,-3-5 7-15,-10 0-6 0,-3-2 1 0,-5 4-11 16,-5 5-6-16,-4-3-14 0,-2 6-10 0,-9-6-17 16,18 33-14-16,-32-57-20 0,32 57-7 0,-28-47-22 15,28 47-13-15,-13-30-28 0,13 30-56 16,0 0-102-16,0 0-101 0,36-4 262 0</inkml:trace>
  <inkml:trace contextRef="#ctx0" brushRef="#br5" timeOffset="394031.5534">9872 12362 1365 0,'0'0'91'0,"0"0"-28"0,0 0-9 16,0 0-9-16,0 0-24 0,0 0-14 0,-34 7-3 15,34-7 5-15,-46 26-1 0,18-6 1 0,-4 4-7 16,-3 5 5-16,-1 6-9 0,-3 5 8 0,-3 6-5 16,-1 2 6-16,-3-1-8 0,6-4 5 0,1-5-7 15,3-4 4-15,10-4-13 0,26-30-15 16,-32 47-16-16,32-47-27 0,0 0-41 0,0 0-34 16,0 0-57-16,0 0-62 0,32-21-105 15,3 11-37-15,-23-33 358 0</inkml:trace>
  <inkml:trace contextRef="#ctx0" brushRef="#br5" timeOffset="394172.2179">9546 12602 885 0,'25'-18'237'0,"-39"-14"-64"16,14 32-22-16,0 0-18 0,0 0-26 0,0 0-31 16,0 0-23-16,-25-14-21 0,25 14-9 15,0 0-8-15,-21 37-4 0,21-37-7 0,-16 46-1 16,16-46-5-16,2 44 1 0,-2-44-11 0,28 37-6 16,-3-19-23-16,-25-18-40 0,69 29-90 0,-69-29-192 15,67-5-215-15,-17 10 26 0,-6-15 469 0</inkml:trace>
  <inkml:trace contextRef="#ctx0" brushRef="#br5" timeOffset="394661.1799">10614 12270 880 0,'21'-44'304'0,"-21"44"-175"0,0 0-23 0,0 0-18 15,-30-14-18-15,30 14-16 0,-32 11-17 16,32-11-3-16,-47 28-8 0,20-7 5 0,-7 0-6 15,6 11 2-15,-6 0-7 0,3 5 2 0,-1 0-6 16,3 3 6-16,1 1-8 0,5 4 6 0,5-4-5 16,6 1 1-16,3-5-8 15,9-5 2-15,7-6-10 0,4-1 3 16,-11-25-5-16,40 39 5 0,-11-25-1 0,4-2 1 16,3-8 2-16,1-4-2 0,2-7 2 0,4-4 0 0,-1-8 0 0,1-4-2 0,-1-5 2 15,-1-8-6-15,0-8 4 0,-3-3-1 0,-4-2 4 16,-2-1-4-16,-9 8 5 0,-5 1-8 15,-8 4 3-15,-4 0-4 0,-8 4 3 0,-3 0-6 16,-10 4-5-16,-1-1-4 0,16 30-5 0,-44-44-10 16,44 44 7-16,-49-21-9 0,24 21 6 0,-2 4-1 15,27-4-4-15,-46 21-9 0,46-21-22 16,-37 37-28-16,37-4-54 0,0-33-70 0,-9 39-135 16,9-39-146-16,11 32 60 0,15 1 434 0</inkml:trace>
  <inkml:trace contextRef="#ctx0" brushRef="#br5" timeOffset="394833.0443">11257 12573 1628 0,'-50'-10'128'16,"50"10"-103"-16,0 0-21 0,-23-30-5 0,23 30-8 15,-8-32-20-15,8 32-18 0,-6-32-20 0,6 32-19 16,7-26-13-16,-7 26 5 0,30-33-31 0,9 24-58 15,-39 9-166-15,47-39-107 0,-5 46 217 16</inkml:trace>
  <inkml:trace contextRef="#ctx0" brushRef="#br5" timeOffset="395254.9913">11912 12186 1161 0,'-30'-14'176'0,"-2"0"-102"0,32 14-8 15,-51-14 2-15,26 21-15 0,-8-14-12 0,4 10-1 16,-8-6-16-16,12 6 2 0,-8-3 14 0,6 7-24 16,-1-3 26-16,3 6-17 0,-2-3-4 0,27-7 2 15,-44 25-2-15,44-25-1 0,-37 26-7 0,37-26-1 16,-21 29-8-16,21-29-1 0,0 0-3 0,3 31 1 16,-3-31-2-16,29 20 2 0,-5-13-3 0,6-4 2 15,8 1-1-15,1-4 1 16,5 0 1-16,-2 0-1 0,3 1 3 0,-3 3 0 15,-3 1-1-15,-2 4 0 0,-8 2-3 0,-5 3 2 16,-24-14-1-16,32 31 3 0,-32-31-3 0,7 39 4 16,-7-39-4-16,-10 46 5 0,-4-21-4 0,-6 3 3 15,-3 4-3-15,-5-3 4 0,-4 1-4 0,-2-5 1 16,2-6 0-16,2-3-1 0,4-3-1 16,26-13 2-16,-41 14 0 0,41-14 0 0,0 0 0 15,-30-7-1-15,30 7-1 0,0 0-2 0,2-41 3 16,5 15-3-16,5-9 4 0,6-2-3 0,3-6 1 15,2-1-9-15,4 4 1 0,-1-6-9 0,6 4-5 16,-2-6-13-16,4 11-4 0,-9-9-31 16,8 23-26-16,-19-19-54 0,27 39-184 0,-14-17-229 15,-27 20 41-15,44-17 374 0</inkml:trace>
  <inkml:trace contextRef="#ctx0" brushRef="#br5" timeOffset="395676.8916">12658 11888 1314 0,'0'0'225'0,"-25"-14"-154"0,25 14-13 0,-30-12 4 16,30 12-14-16,-35 0-16 0,35 0-7 0,-50 12 0 15,24 4 3-15,-6 2-2 0,2 4-2 16,-2 7-5-16,0 4 1 0,0 4-3 0,4 5-8 16,-4 8 22-16,2 1-22 0,-1 0-5 0,7 3-4 15,-1-2 0-15,5-3 0 0,6-2 0 0,4-3 0 16,6-3 0-16,4-1 0 0,4-1 0 0,6-5 0 16,1-4 0-16,-11-30 0 0,37 40 0 0,-37-40 0 15,41 25 0-15,-41-25 0 0,40 12 0 16,-40-12 0-16,36 0 0 0,-36 0 0 15,28-19 0-15,-28 19 0 0,20-41 0 0,-11 17 0 16,-1-8 0-16,0-3 0 0,-1-4 0 0,-2 2 0 16,-2 3 0-16,-1 1-1 0,-4 1-10 0,1 2-9 15,-1 2-2-15,-3 0-11 0,5 28 1 0,-11-34-7 16,11 34 0-16,0 0-10 0,0 0-18 0,-34-7-23 16,33 32-42-16,-24-25-54 0,30 34-100 0,-17-4-200 15,12-30 21-15,10 42 377 0</inkml:trace>
  <inkml:trace contextRef="#ctx0" brushRef="#br5" timeOffset="395989.6274">13269 11934 1467 0,'0'0'166'0,"0"0"-101"0,-41 14-7 0,6-9-2 16,1 11-14-16,-10 5-10 0,0 8 1 0,-9 2 0 15,3 13-9-15,-5 2 18 0,2 9-23 0,-4-1-9 16,8 6-10-16,1-2 0 0,7 0 0 0,7 1 0 16,10 0 0-16,8-4 0 0,7-4 0 0,11-9 0 15,5-12 0-15,9-5 0 0,-16-25 0 16,55 40 0-16,-17-24 0 0,3-7 0 16,2-5 0-16,3-8 0 0,-4-3 0 0,1-5 0 15,-1-2 0-15,-5-4 0 0,-6 0 0 0,-31 18 0 16,37-38 0-16,-37 38 0 0,7-43 0 0,-12 19 0 15,-10-8 0-15,-4 7 0 0,-11-3 0 0,-4 9-4 16,-10-6-56-16,0 9-25 0,-17-15-57 0,21 27-108 16,-35-19-232-16,22 11-100 0,4 8 141 15</inkml:trace>
  <inkml:trace contextRef="#ctx0" brushRef="#br5" timeOffset="396693.2334">1592 14747 1483 0,'0'0'85'0,"0"0"-56"15,0 0-20-15,0 0-9 0,0 0 0 16,0 0 0-16,45-18 1 0,-12 7-11 0,8-3-9 16,3-1-14-16,11 2-15 0,-3-11-13 0,13 11-13 15,-12-11-17-15,15 15-6 0,-19-12-14 0,11 17-8 16,-17-8-26-16,-1 14-52 0,-6 10-121 0,-36-12 35 15,39 21 283-15</inkml:trace>
  <inkml:trace contextRef="#ctx0" brushRef="#br5" timeOffset="396865.0544">1693 15004 1089 0,'-30'-16'391'0,"30"16"-295"0,-28 12-39 15,28-12-24-15,0 0-21 0,0 0-9 0,0 0-3 16,28-1 3-16,-3-5 3 0,9-3-2 0,6-5 0 15,8-3-4-15,7-4-1 0,5-9-6 0,11 3-60 16,-7-13-7-16,17 22-117 0,-31-28-115 16,10 15-200-16,0 9 5 0,-19-18 457 0</inkml:trace>
  <inkml:trace contextRef="#ctx0" brushRef="#br5" timeOffset="397115.2198">2294 14386 1280 0,'0'0'273'0,"-27"12"-228"0,27-12-23 16,0 0-12-16,0 0 0 0,30-7 9 0,-30 7 6 15,48-5 3-15,-16 5-3 0,2-2-1 0,1 5-1 16,2-1-2-16,0 5-1 0,-3-2-2 0,0 6 1 16,-6 5-5-16,-28-16 2 0,41 39-4 0,-31-13-4 15,-6 2-3-15,-6 4 1 0,-8 7-6 16,-8 1 6-16,-9 2-8 0,-8 4 5 0,-8 0-7 15,-1 0-6-15,-5-2 17 0,1-2-26 16,7-5 15-16,2-9-24 0,14-1-15 0,25-27-31 16,-23 24-60-16,23-24-96 0,0 0-313 0,25-30 10 15,-6 4 219-15</inkml:trace>
  <inkml:trace contextRef="#ctx0" brushRef="#br5" timeOffset="397724.6031">3518 14541 1260 0,'0'0'226'0,"0"0"-197"0,-16-27-18 15,16 27-8-15,12-37-4 0,-12 37 4 16,35-44-2-16,-13 20 7 0,2 1 0 0,3-6 11 15,5 5 0-15,-2-3 6 0,4 6-7 0,-6 0-3 16,0 7-5-16,-28 14 0 0,43-14 2 16,-43 14 1-16,25-4 1 0,-25 4 1 0,0 0 1 15,0 0 0-15,0 0 0 0,21 32-8 0,-21-32 1 16,-2 44-9-16,-1-16 4 0,-4 8-6 0,-1 1 5 16,0 7-2-16,-1-4 3 0,2 2-5 0,1 1 6 15,1 1-5-15,3-4 8 0,4-1-3 0,3-9 4 16,2-4-5-16,-7-26 4 0,31 37-1 15,-31-37 1-15,40 25 1 0,-15-16-2 16,-25-9 8-16,50-2 1 0,-24-7 5 0,-1-5 2 16,3-9-1-16,1-5-8 0,-1-9 4 0,2 0-10 15,0-5 2-15,-3-4-6 0,-4 2 2 0,-4 0-4 16,-3 0 4-16,-5 5-5 0,-4 2 5 0,-2 4-7 16,-1 1 3-16,-2 2-2 0,-1 4-2 0,-1 26 1 15,6-44-2-15,-6 44-9 0,7-32-2 16,-7 32-11-16,0 0-10 0,16-27-6 0,-16 27-12 15,0 0-28-15,44 7-27 0,-44-7-64 0,46 16-103 16,-46-16-248-16,34 23 7 0,1 4 343 0</inkml:trace>
  <inkml:trace contextRef="#ctx0" brushRef="#br5" timeOffset="397943.3688">4733 14463 1387 0,'-32'21'74'0,"32"-21"-34"0,0 0 3 16,0 0 2-16,0 0 1 0,-9 30 0 0,9-30-7 16,0 0-8-16,-13 35-10 0,13-35-5 0,-7 44-8 15,2-15 2-15,-2 1-7 0,0 3 5 16,-2 0-5-16,-2-1 5 0,-1-2-8 16,3 2 0-16,2-4-3 0,7-28-22 0,-5 44 19 15,5-44-52-15,0 0 5 0,0 0-29 0,24 34-43 16,-24-34-28-16,27-13-82 0,-27 13-135 0,16-53-86 15,16 46 195-15</inkml:trace>
  <inkml:trace contextRef="#ctx0" brushRef="#br5" timeOffset="398115.3532">4784 14639 862 0,'-28'-28'280'0,"28"28"-105"16,-25 0-40-16,25 0-32 0,0 0-26 0,0 0-18 16,-29 21-18-16,29-21-8 0,0 0-11 0,-1 27-5 15,1-27-5-15,0 0-4 0,0 0-2 0,40 24-3 16,-40-24-1-16,53-3 0 0,-21-6-3 0,6-5-5 15,2 0-11-15,-3-11-24 0,11 9-33 16,-12-19-37-16,19 21-56 0,-27-28-64 16,30 28-100-16,-10-9-163 0,-19-13 131 0,17 29 363 15</inkml:trace>
  <inkml:trace contextRef="#ctx0" brushRef="#br5" timeOffset="398255.9254">5313 14239 1102 0,'-12'30'399'0,"-15"-31"-299"0,27 1-26 16,-28 24-15-16,28-24-7 0,-30 37-19 15,14-10 0-15,-2 1-12 0,2 4-4 0,2-1-11 16,4 3-1-16,3-3-7 0,3 1 3 0,2 0-5 16,4-2-3-16,3 3-16 0,-1-6-13 0,12 8-47 15,-16-35-35-15,41 63-186 0,-22-40-295 16,-19-23 64-16,53 49 345 0</inkml:trace>
  <inkml:trace contextRef="#ctx0" brushRef="#br5" timeOffset="398631.0365">6346 14275 1213 0,'0'0'300'0,"27"-14"-254"0,-27 14-12 0,33-15 9 16,-33 15 3-16,55-26-11 0,-25 10-9 0,4 0-10 15,-2 2-2-15,1 0-2 0,-1 0-2 16,0 2-3-16,-2 3-5 0,-3 0-6 0,-2 2-7 16,-25 7-13-16,46-7-26 0,-46 7-37 15,39 0-63-15,-39 0-112 0,0 0-304 0,28-7 56 16,-28 7 371-16</inkml:trace>
  <inkml:trace contextRef="#ctx0" brushRef="#br5" timeOffset="398802.9159">6335 14564 1705 0,'0'0'86'16,"0"0"-61"-16,0 0-14 0,0 0 1 15,0 0 8-15,46 12 2 0,-7-17 4 0,11-6-6 16,8 0-5-16,10-6-8 0,3-1-2 0,1-3-10 16,4 2-17-16,-8-4-21 0,2 9-36 0,-16-22-65 15,27 40-166-15,-21-23-293 0,-5 1 28 0,4 11 403 16</inkml:trace>
  <inkml:trace contextRef="#ctx0" brushRef="#br5" timeOffset="411689.9762">8282 13489 909 0,'0'0'83'0,"0"0"-44"0,-4-30-5 0,4 30 3 16,0 0 8-16,0 0 7 0,-2-28-1 0,2 28-2 15,0 0-6-15,0 0-10 0,0 0-13 0,-35 4-6 16,35-4-6-16,-37 33 7 0,12-14 8 0,2 13 14 16,-11-4 4-16,6 16 5 0,-11-3-7 0,7 12 2 15,-9-1-10-15,6 10 6 0,-6 3-14 0,6 0-9 16,-1-5 17-16,5 4-25 0,4-8 19 0,6 4-10 16,7-5-11-16,6-4 3 0,7-4-7 0,6-3 3 15,7-1-4-15,10-8 3 0,4-9-4 16,4-8 2-16,9-6-2 0,6-8 2 0,4-8-2 15,4-12 4-15,2-3 2 0,2-9-4 0,-6-8 4 16,-3-2-5-16,-7-3 2 0,-9 4-2 0,-11 0 7 16,-9 2-9-16,-10 3 8 0,-7 6-7 0,-9-1 2 15,-11 5-7-15,-5 4-5 0,-9 2-6 0,-2 4 0 16,-7 1-2-16,2 6 0 0,-2-2-4 0,6 10-4 16,1-3-6-16,13 7-8 0,-2-7-11 0,30 0-19 15,-27 9-27-15,27-9-42 0,0 0-38 0,25 25-95 16,-25-25-170-16,37-2 65 0,13 13 379 0</inkml:trace>
  <inkml:trace contextRef="#ctx0" brushRef="#br5" timeOffset="412111.9753">9098 13799 1287 0,'-2'-40'71'0,"-8"8"-10"0,10 32 8 15,-11-62 7-15,13 38-14 0,-14-8-11 0,3 6-17 16,-7-3-1-16,16 29-6 0,-30-44-1 0,30 44-3 16,-36-26-2-16,36 26-2 0,-42-12 2 15,17 12-3-15,-2 5 1 0,-1 4-2 0,-2 8-3 16,0 6 3-16,-4 7-2 0,4 9 3 0,-2 3-4 16,2 4 1-16,2 1-6 0,5-3 1 0,5-3-10 15,7-8 0-15,6-6 0 0,5-27 0 0,11 40 0 16,-11-40 0-16,37 23 0 0,-9-17 0 0,8-6 0 15,4-6 0-15,6-4 0 0,6-10 0 0,1-6 0 16,2-6 0-16,1-3 0 0,1-2 0 0,-6 0 0 16,-3 0 0-16,-5 2 0 0,-8 3 0 0,-6 2 0 15,-29 30 0-15,37-42 0 0,-37 42 0 0,17-25 0 16,-17 25 0-16,0 0 0 0,0 0 0 0,0 0 0 16,0 0 0-16,-31 27 0 0,13-1 0 15,-3 11 0-15,-6 11 0 0,-1 8 0 0,-4 6 0 16,-2 8 0-16,1-1 0 0,-1 3 0 0,0 4 0 15,2-4 0-15,0 0 0 0,6-3-9 0,1-8-12 16,11-6-11-16,3-9-5 0,15-6-20 0,-4-40-19 16,32 51-56-16,-32-51-67 0,65 25-129 0,-26-27-237 15,0-14 67-15,18 9 406 0</inkml:trace>
  <inkml:trace contextRef="#ctx0" brushRef="#br5" timeOffset="412283.94">9598 14130 1500 0,'-39'-21'396'16,"5"39"-366"-16,2-8-22 0,32-10 4 0,-41 16-3 15,41-16-2-15,-24 5-4 0,24-5-4 0,0 0-2 16,0 0-10-16,0 0-12 0,0 0-20 0,0 0-34 16,17-42-50-16,31 39-106 0,-27-24-341 0,22-3 3 15,6 11 288-15</inkml:trace>
  <inkml:trace contextRef="#ctx0" brushRef="#br5" timeOffset="412674.5322">9890 13855 1602 0,'0'0'133'0,"0"0"-105"15,0 0-8-15,0 0 3 0,37-22 1 0,-37 22 10 16,53-37-4-16,-19 14 4 0,8 2-7 0,1-1-8 16,1 3-10-16,0 3-2 0,-3 4-8 0,-4 3 5 15,-1 2 0-15,-8 2-1 0,-1 1 0 16,-27 4-1-16,35 4-2 0,-35-4 0 0,0 0 2 16,23 26 0-16,-23-26 0 0,-2 34 0 15,-7-8 0-15,-5 6-4 0,-5 1 5 0,-10 6-6 16,-1 0 6-16,-3 3 8 0,-6 2-21 0,0 0 21 15,-4 5-19-15,-3 2 5 0,-2 2 7 0,-3 2 1 16,5-1 4-16,0-8-6 0,7-2 5 0,5-8-10 16,10-7 5-16,24-29-3 0,-23 36 0 15,23-36-4-15,0 0 0 0,28 10-4 0,-2-17 3 16,13-9-7-16,13-14-21 0,11-1-13 0,3-17-42 16,21 16-55-16,-27-31-88 0,37 37-178 0,-22-17-149 15,-6-4 53-15,12 19 505 0</inkml:trace>
  <inkml:trace contextRef="#ctx0" brushRef="#br5" timeOffset="413049.6015">11025 13639 1706 0,'-44'7'34'0,"0"2"-16"16,-3-2 5-16,1 10 0 0,-5-3-5 0,5 9 8 15,-5-2 3-15,8 9 9 0,1-3-1 0,6 1-10 16,6-3-12-16,7 1-4 0,23-26-7 15,-21 44 0-15,21-44-2 0,9 30-13 0,-9-30 10 16,32 26-10-16,-4-17 24 0,4 0-11 0,9-7 10 16,3 0-12-16,5-2 5 0,5-4-1 15,-3 4-2-15,0 2 2 0,-6 3-8 0,-5 4 3 16,-6 3 2-16,-8 2 0 0,-26-14-2 0,36 43 3 16,-29-20-5-16,-5 8-4 0,-4 4 1 0,-7 4 2 15,-9 2-3-15,-5 1 14 0,-10-3-8 16,-4-1 6-16,-4-1-3 0,-3-3 7 0,-1-4-9 15,3-4 5-15,1-5-3 0,4-5 1 0,7-9 6 16,30-7-8-16,-39-3-1 0,39 3 0 0,-18-25 0 16,15-1 0-16,6-8 0 0,4-8 0 0,7-6 0 15,8-8 0-15,2-6 0 0,3-6 0 0,3-4 0 16,4-4-6-16,3 4-29 0,0-4 9 16,7 11-17-16,-8-2-31 0,10 21-44 0,-28-21-109 15,29 28-365-15,-20 4 9 0,-9 2 241 16</inkml:trace>
  <inkml:trace contextRef="#ctx0" brushRef="#br5" timeOffset="413877.9337">11806 13912 1317 0,'0'0'105'0,"0"0"-82"0,0 0-4 0,0 0 2 16,-26 19 0-16,26-19 8 0,-27 23-36 0,27-23 48 16,-39 44-20-16,11-19 26 0,12 8 10 0,-7-6-11 15,5 6-1-15,-1-6-13 0,6-1-1 0,13-26-13 16,-19 33-3-16,19-33-9 0,0 0-5 0,0 0-2 16,0 0 1-16,0 0 1 0,0 0 1 15,37 4 2-15,-37-4-2 0,33-35 1 16,-11 10-1-16,-1-1 0 0,2-3-3 0,0 3 5 15,2-2-7-15,-6 5 6 0,-19 23-3 0,29-39-14 16,-29 39 32-16,0 0-31 0,23-28 30 0,-23 28-15 16,0 0 1-16,0 0 2 0,0 0 0 0,0 0 1 15,0 0 0-15,0 0-3 0,0 0-1 0,0 0 0 16,0 0-17-16,0 0 15 0,-11 26-14 16,11-26 29-16,0 0-13 0,0 0 11 0,7 27-13 15,-7-27 1-15,0 0 2 0,25 18 4 0,-25-18 2 16,26 15-2-16,-26-15 3 0,38 4-3 0,-14-1 1 15,3-6-4-15,0-1 0 0,3 1 0 0,-4-4-3 16,3 0 1-16,-3 1-2 0,-26 6 1 16,44-14-2-16,-44 14-11 0,34-19 12 0,-34 19-9 15,27-23 24-15,-27 23-11 0,0 0 11 16,32-32-15-16,-32 32-1 0,0 0 0 0,0 0-1 16,12-28 3-16,-12 28 0 0,0 0-1 0,0 0 0 15,0 0-6-15,0 0 1 0,-21 28-1 0,21-28-11 16,-23 39 26-16,9-12-21 0,-2 1 23 0,0 2-13 15,3-2-9-15,3-3-4 0,10-25-16 0,-7 37-9 16,7-37-12-16,0 0-23 0,37 22-23 0,-37-22-38 16,56-19-75-16,-36-14-135 15,15-3-178-15,13 10 71 0,-18-27 447 0</inkml:trace>
  <inkml:trace contextRef="#ctx0" brushRef="#br5" timeOffset="414065.4711">12968 13287 1621 0,'0'0'69'0,"-12"31"-51"0,-3-4-11 16,-2 8 5-16,-6 7-7 0,-4 8 1 0,-7 6-9 15,-5 2 13-15,0 7-8 0,-3 6 12 0,-2-1-11 16,1 1 7-16,4-1 4 0,4-3-28 0,3-5 20 16,2-3-32-16,7-2-3 0,2-13-9 0,13 3-23 15,-4-20-14-15,23 10-54 0,-11-37-68 16,26 21-213-16,4-11-81 0,-30-10 168 15</inkml:trace>
  <inkml:trace contextRef="#ctx0" brushRef="#br5" timeOffset="414409.3753">13177 13674 1537 0,'-43'-5'118'0,"43"5"-71"16,-35 9-14-16,35-9 1 0,-34 12-9 0,34-12-11 15,-30 19-9-15,30-19 1 0,-32 32 1 0,32-32 6 16,-30 41-1-16,30-41 7 0,-25 40-1 16,25-40 3-16,-15 42 0 0,15-42-6 0,-4 39-6 15,4-39-1-15,9 30-5 0,-9-30-14 0,0 0 12 16,33 28-13-16,-33-28 14 0,34 7 2 16,-34-7 0-16,48 2 2 0,-22-6-3 0,3-1 1 15,1 2 0-15,-2-1-2 0,2 1 1 0,-3 1 0 16,-27 2-2-16,41 2 0 0,-41-2-1 0,0 0 2 15,26 21 13-15,-26-21-11 0,0 31 10 0,0-31-12 16,-21 50-1-16,3-22 1 0,-5 4-2 0,-3-1 2 16,-3-1-7-16,-1-2 6 0,2-5-7 0,1-2 2 15,27-21-12-15,-35 27-9 16,35-27-17-16,0 0-21 0,0 0-51 0,0 0-75 16,0 0-185-16,0 0-201 0,12-30 45 0,-12 30 451 15</inkml:trace>
  <inkml:trace contextRef="#ctx0" brushRef="#br5" timeOffset="416253.8787">6721 13743 1186 0,'-10'39'414'0,"10"-39"-365"15,0 0-19-15,-32 1-12 0,32-1-10 0,0 0-5 16,0 0-12-16,0 0-26 0,0 0-25 0,0 0-31 16,0 0-47-16,0 0-86 0,0 0-245 0,0 0-13 15,46 41 283-15</inkml:trace>
  <inkml:trace contextRef="#ctx0" brushRef="#br5" timeOffset="416441.4027">7118 14518 1758 0,'-23'28'51'0,"23"-28"-8"0,-39 18-4 0,39-18-8 16,-35 10-7-16,35-10-10 0,-37 5-9 16,37-5-3-16,-38 9-6 0,38-9-6 0,-26 5-16 15,26-5-20-15,0 0-53 0,0 0-78 0,0 0-209 16,0 0-224-16,28-24 61 0,4 15 490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2:39:37.992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context xml:id="ctx1">
      <inkml:inkSource xml:id="inkSrc21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9T02:40:05.645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23320 3788 217 0,'0'0'95'0,"0"0"-42"16,0 0-42-16,0 0-5 0,0 0-4 0,25 6-1 15,-25-6 0-15,0 0 0 0,0 0-1 16,24 5 3-16,-24-5-2 0,0 0 4 0,0 0 8 16,0 0 10-16,0 0 9 0,0 0 14 0,0 0 0 15,0 0 10-15,0 0-2 0,0 0 8 0,0 0-2 16,0 0 2-16,0 0-13 0,0 0-1 0,0 0-18 16,0 0-8-16,0 0-8 0,0 0-9 0,0 0-3 15,0 0 1-15,0 0 3 0,0 0 7 0,0 0 7 16,-24-9 6-16,24 9 5 0,0 0 1 15,-32-19 1-15,32 19 2 0,-27-20-1 0,27 20-2 16,-35-23-2-16,35 23-9 0,-45-22-3 16,45 22-8-16,-49-30-1 0,20 14-3 0,-2-4 0 15,0 3-3-15,-4-3 0 0,-2-2-4 0,-2 0 2 16,0-2-3-16,-4-3 3 0,1-1-3 0,-6 0 5 16,2-2-5-16,-2 0 5 0,-3-2-5 15,0 2 4-15,-4 2-3 0,0-2 5 0,-4 0-5 16,-3-3 10-16,-1 5-2 0,-5-6 8 0,4 4-2 15,-3-1 4-15,0-1 11 0,1 0-16 0,-3 1 10 16,0-5-36-16,5 3 12 0,-5-2-14 0,7-1 14 16,0-1 5-16,-1-1-6 0,1-3 6 0,-2 1-7 15,4-4 8-15,1-4-9 0,1 1 8 0,3-6-9 16,2-2 9-16,-2 2-11 0,-2 2 8 16,4-2-8-16,-2 0 9 0,2 1-8 15,-2-1 10-15,-3-4 9 0,-1 8-30 0,-1 0 30 16,-2 0-31-16,-5 4 14 0,1 3 6 0,-3 0-6 15,-3 3 6-15,1 2-6 0,-2 2 6 0,-1 0-5 16,1 0 4-16,0 5-4 0,1-2 6 0,-1 4-5 16,4 0 4-16,-2-2-7 0,4 5 2 0,1-3-8 15,6 1-1-15,0-3-8 0,10 4-6 16,-4-6-11-16,11 8 0 0,-3-8-5 0,11 7 8 16,-3-5 13-16,12 6-18 0,-1-3 8 0,27 27-21 15,-37-49-11-15,37 49-17 0,-23-46-16 0,23 46-42 16,-7-32-109-16,-9-6-77 0,16 38 235 15</inkml:trace>
  <inkml:trace contextRef="#ctx0" brushRef="#br0" timeOffset="828.2177">18881 1205 229 0,'0'0'8'0,"0"0"-8"0,-5-27-3 15,5 27-6-15,0 0-5 0,0 0-2 0,0 0-5 16,0 0 3-16,0 0 2 0,0 0 1 0,0 0 5 16,0 0 10-16,0 0 21 0,0 0 24 0,0 0 19 15,0 0 12-15,0 0-6 0,0 0-7 0,0 0-6 16,0 0-10-16,0 0-7 0,0 0-6 16,0 0-3-16,0 0-3 0,5 25-2 0,-5-25-4 15,0 0-1-15,0 0 1 0,0 0 7 16,0 0 4-16,0 0 8 0,0 0 2 0,0 0-2 15,25-21-5-15,-25 21-4 0,0 0-4 0,0 0 1 16,0 0 2-16,18-25 2 0,-18 25 5 0,0 0 2 16,0 0 0-16,0 0-4 0,0 0-7 0,0 0-8 15,0 0-4-15,0 0-4 0,0 0-4 16,0 0-5-16,0 0-2 0,-25 4-20 0,25-4 17 16,-2 42-12-16,2-9 14 0,4 8 8 0,0 1-5 15,3 6 7-15,0 1-8 0,3 2 5 0,3 0-9 16,-1 0 8-16,4-3-8 0,-2-4 8 0,0-7-9 15,2 0 6-15,0-7-6 0,2-2 5 0,0-2-2 16,-18-26 1-16,30 34-2 16,-30-34 3-16,0 0-2 0,0 0 6 0,0 0 8 15,26 19 4-15,-26-19 4 0,0 0-3 0,-3-33-8 16,3 8-8-16,-4-12 1 0,1-2-7 0,-3-5 8 16,3-2-9-16,-6 1 8 0,2-5-3 0,-7 6 9 15,3 2-2-15,-3-2 7 0,2 2-6 0,-3 0 7 16,5 8-1-16,-1 2 12 0,11 32-1 0,-10-33 4 15,10 33-3-15,0 0-4 0,0 0-6 16,0 0-7-16,0 0-6 0,0 0-1 0,0 0-1 16,47-19 0-16,-13 15 0 0,10-1-2 0,9-2-1 15,9 0-9-15,2-9-28 0,12 16-58 0,-21-30-130 16,21 19-354-16,-3-3 14 0,-8-10 265 0</inkml:trace>
  <inkml:trace contextRef="#ctx0" brushRef="#br0" timeOffset="2750.4885">23277 3663 463 0,'0'0'168'0,"-28"16"-100"0,28-16-30 15,0 0-8-15,0 0-3 0,0 0-3 0,-25-30 2 16,25 30 0-16,-2-23 8 0,2 23 6 0,0-35 0 16,0 35-7-16,2-46-10 0,0 20-4 15,1-2-7-15,-3 0 5 0,2-6-2 0,-2 1 9 16,0 3-2-16,-3-9 7 0,3 5-5 0,-7-3 2 15,5 2-9-15,-5-5 3 0,1-1-10 0,-2-3 5 16,0-2 6-16,1 1-32 0,0-3 26 0,2-7-31 16,0 6 11-16,-2-5 10 0,1-1-10 0,-1-3 10 15,4 0-10-15,-1-2 10 0,1-5-10 0,3-2 8 16,0-2-9-16,3-1 9 16,1-3-10-16,3 1 13 0,-4-4 6 0,4 4-22 15,0 4 24-15,-1-5-24 0,1 5 6 0,0 1 11 16,-4 2-9-16,-1-1 12 0,0 5-9 0,-2 3 9 15,-4 3-10-15,1 6 7 0,-2 1-10 0,-4 4 7 16,0 2 12-16,0 3-13 0,-2 6 12 0,3 1-32 16,-1 2 13-16,0 7-14 0,9 23 15 15,-14-42 4-15,14 42-3 0,-11-30 2 0,11 30-1 16,0 0 2-16,0 0-1 0,-12-26 0 0,12 26 0 16,0 0 0-16,0 0-1 0,0 0-3 0,0 0 1 15,0 0-3-15,0 0 2 0,0 0 6 0,0 0 5 16,0 38 3-16,1-11 3 0,-2 6 11 0,-5 4-15 15,-3 7 10-15,-3 4-30 0,-6-3 8 16,1 10-9-16,-8-6 9 0,2 2 10 16,-2-3-8-16,2 0 12 0,-4-3-2 0,4 1 12 15,0-9 0-15,4 0 9 0,19-37-3 0,-32 44-1 16,32-44-6-16,0 0-6 0,0 0-7 0,-18 25-4 16,18-25-2-16,0 0 0 0,0 0 2 0,13-34 1 15,-13 34 3-15,26-56-5 0,-4 12 4 0,2-4-9 16,5-4 7-16,1-1-8 0,3-4 10 0,-1 3-10 15,0-3 11-15,-2 1 7 0,0 0-28 16,1 5 29-16,-1 5-27 0,-2 7 14 0,-3 9 10 16,-25 30-2-16,37-35 8 0,-37 35 5 15,0 0 0-15,0 0 0 0,0 0-3 0,11 28-6 16,-11-3-6-16,0 15 2 0,-2 8 7 0,-2 3-29 16,-3 2 27-16,0 0-29 0,0 1 8 0,3-3-2 15,8 0-28-15,-4-12-15 0,21 10-44 16,-21-49-52-16,57 69-112 0,-11-42-253 0,0-17 33 15,18 15 319-15</inkml:trace>
  <inkml:trace contextRef="#ctx0" brushRef="#br0" timeOffset="3907.3578">23492 1897 1239 0,'0'0'110'0,"0"0"-77"15,-4-32-22-15,4 32 6 0,23-32 8 0,-23 32 2 16,32-28-2-16,-32 28-10 0,30-24-5 0,-30 24-6 15,0 0-2-15,32-18-2 0,-32 18 1 0,0 0-1 16,0 0 2-16,0 0-1 0,0 0 1 16,0 0 2-16,0 0 1 0,0 0 3 0,0 0 1 15,0 0 0-15,0 0-1 0,0 0 0 0,0 0 1 16,0 0 2-16,0 0 1 0,0 0 1 16,0 0-1-16,0 0-2 0,19 25-4 0,-19-25-1 15,0 0-3-15,0 0 1 0,0 0-3 0,16 30 2 16,-16-30-3-16,0 0 1 0,0 0 0 0,0 0 1 15,7 28-1-15,-7-28 2 0,0 0 1 0,0 0 0 16,0 0 1-16,0 0 6 0,0 0 4 0,-5 24 6 16,5-24 2-16,0 0-1 0,0 0-3 15,0 0-3-15,0 0-1 0,0 0-3 0,0 0-2 16,0 0-3-16,0 0-1 0,0 0-2 16,0 0-2-16,0 0 1 0,0 0-2 0,0 0 0 15,0 0 1-15,0 0-2 0,0 0 0 0,0 0 0 16,0 0-1-16,0 0 2 0,-25 29 0 0,25-29 1 15,-32 33-2-15,32-33 4 0,-40 42-1 0,40-42 5 16,-45 44 2-16,45-44-15 0,-39 43 32 16,39-43-31-16,-30 37 28 0,30-37-14 0,-12 26-10 15,12-26 5-15,0 0-6 0,5 32 2 0,-5-32 1 16,29 23-1-16,-5-16 1 0,5-6 1 0,8-4 1 16,7-6-2-16,11-7 0 0,7-8-3 0,4-6-11 15,4-6 25-15,1-2-32 0,-3-5 18 16,1 5-26-16,-11-6-18 0,2 8-14 0,-17-8-22 15,5 16-15-15,-24-18-43 0,17 31-71 16,-32-17-200-16,2 4-64 0,-11 28 134 0</inkml:trace>
  <inkml:trace contextRef="#ctx0" brushRef="#br0" timeOffset="4094.9571">23803 1966 1318 0,'0'0'184'0,"-16"38"-155"15,16-38 1-15,-3 50-27 0,3-50 47 0,9 52-26 16,-8-27 11-16,5 3-3 0,-3-3-15 16,1 0-5-16,-4-25-10 0,12 45 0 0,-12-45-4 15,13 39 1-15,-13-39-17 0,12 28-14 0,-12-28-28 16,0 0-29-16,41 35-40 0,-41-35-44 0,35 0-77 16,-35 0-186-16,34-24 10 0,5 19 305 15</inkml:trace>
  <inkml:trace contextRef="#ctx0" brushRef="#br0" timeOffset="4360.7095">24248 1932 1171 0,'0'0'217'16,"-44"28"-146"-16,12-12-18 0,7 16 10 0,-11-9 21 16,13 14-35-16,-8-9 21 0,7 7-41 15,1-7 1-15,4 2-2 0,3-2-16 0,5 2 2 16,11-30-4-16,-12 46 2 0,12-46-1 0,2 34-2 15,-2-34-7-15,0 0 0 0,28 31-2 0,-28-31 2 16,34 11 1-16,-34-11 0 0,48-7-1 0,-22-2-1 16,4-7 0-16,0-5-2 0,0-5 3 15,-1-6-6-15,-1-2 3 0,-7 1-9 0,-1 1-2 16,-6-5-11-16,-3 6-18 0,-6-5 16 0,2 10-58 16,-14-13-3-16,7 39-71 0,-12-61-70 0,12 61-65 15,-4-29-203-15,4 29 85 0,0 0 327 0</inkml:trace>
  <inkml:trace contextRef="#ctx0" brushRef="#br0" timeOffset="4923.4488">24430 2152 789 0,'0'0'58'15,"0"0"24"-15,0 0 53 0,0 0 19 0,0 0-4 16,0 0-22-16,0 0-37 0,0 0-24 15,0 0-20-15,-26 7-12 0,26-7-10 0,0 0-2 16,-36 13-7-16,36-13-1 0,0 0-5 0,-28 24-1 16,28-24-5-16,0 0 3 0,-20 25-5 15,20-25 1-15,0 0-1 0,-7 32-1 0,7-32-1 16,0 0 2-16,0 0-2 0,13 30 2 0,-13-30-2 16,0 0-2-16,0 0 1 0,30 14-2 0,-30-14 2 15,0 0 1-15,25-7 1 0,-25 7 0 16,0 0-1-16,31-32 0 0,-31 32 2 0,20-30-3 15,-20 30 4-15,21-35-4 0,-21 35 3 0,21-41-3 16,-21 41 3-16,22-44-4 0,-22 44-11 0,21-39 29 16,-21 39-30-16,18-26 31 0,-18 26-16 0,0 0 0 15,0 0-1-15,0 0 2 0,0 0-1 0,0 0-1 16,0 0 0-16,0 0-18 0,0 0 32 0,-9 33-28 16,9-33 28-16,-14 36-12 15,14-36-4-15,-18 33 6 0,18-33-2 0,-11 32 4 16,11-32-2-16,0 0-2 0,0 0-1 0,7 26 1 15,-7-26 0-15,0 0-1 0,29 4 1 0,-29-4 1 16,33-9-2-16,-33 9 1 0,39-23 1 0,-39 23-3 16,48-32 3-16,-19 15-3 0,-1-1 0 0,-28 18-1 15,46-32-12-15,-46 32 13 0,30-15-12 16,-30 15 29-16,0 0-16 0,0 0 0 0,0 0 0 16,0 0-14-16,0 0 15 0,0 0 1 0,0 0 12 15,0 0-14-15,-12 38 14 0,1-13-14 0,-3 0-3 16,-4 3 2-16,-1 2-6 0,-1-6-1 0,2 5-9 15,18-29-7-15,-28 44-19 0,28-44-24 16,-9 33-35-16,9-33-41 0,0 0-59 0,0 0-74 16,29-9-220-16,1 4 64 0,-13-28 320 15</inkml:trace>
  <inkml:trace contextRef="#ctx0" brushRef="#br0" timeOffset="5095.3266">25114 1777 1582 0,'-30'11'55'0,"30"-11"-22"0,-50 40-5 16,25-12 2-16,-3 6-13 0,1 5 0 16,-1 1-12-16,2 4-13 0,1 0 26 15,3 4-29-15,1-4 26 0,5 0-14 0,2 0-18 16,0-4-10-16,9 8-32 0,-11-18-53 0,21 21-1 16,-17-25-16-16,26 24-74 0,-21-17-149 0,7-33-96 15,10 56 127-15</inkml:trace>
  <inkml:trace contextRef="#ctx0" brushRef="#br0" timeOffset="5376.5138">25032 2145 1626 0,'0'0'161'16,"-51"25"-129"-16,51-25-15 0,-48 28-1 15,48-28 4-15,-37 37-9 0,37-37 1 16,-23 35-10-16,23-35 0 0,-5 34-3 0,5-34 1 15,14 31 0-15,-14-31 2 0,25 27-2 0,-25-27 4 16,30 24-2-16,-30-24 3 0,30 27-2 0,-30-27 1 16,25 25-1-16,-25-25 0 0,0 0 0 0,16 31-1 15,-16-31-1-15,0 0 1 0,-6 37-1 0,6-37 0 16,-21 34-2-16,21-34-1 0,-37 40-6 0,12-20 1 16,-3 4-5-16,-2-3 1 0,-1 2-10 15,-4-5-8-15,8 8-22 0,-8-12-23 0,16 15-41 16,-22-26-75-16,41-3-251 0,-36 41-93 0,6-33 97 15</inkml:trace>
  <inkml:trace contextRef="#ctx0" brushRef="#br0" timeOffset="6126.5681">23162 3857 456 0,'-7'26'80'0,"7"-26"-72"0,0 0 1 16,0 0 12-16,-25 13 13 0,25-13 14 0,0 0 13 16,0 0 7-16,0 0-1 0,0 0-7 0,0 0-12 15,0 0-7-15,0 0 0 0,-26-32 4 0,26 32-3 16,0 0-7-16,0 0-10 0,-20-25-28 0,20 25 13 16,-25-10-21-16,25 10 18 0,-37-5-1 0,37 5 0 15,-49-2-3-15,22 2-1 0,-3 2-1 16,-2-1 1-16,-3 1 4 0,-1 2 6 15,-3-3 2-15,4 5 2 0,-6-5 4 0,2 5 3 16,-5-6 4-16,5 7 6 0,-9-9 2 0,9 7 2 16,-9-5-2-16,6 2-6 0,-8-2-12 0,-3 0-8 15,-4 0-1-15,1 4 12 0,-4-4 9 0,5 5 4 16,-4-3-4-16,-3 1-13 0,-5-1-9 0,1 1-3 16,-4 4 19-16,0 6-35 0,-4-3 35 15,-4 4-35-15,-2-3 13 0,-1 0 2 0,-2-1-2 16,-1 1 3-16,3-4-1 0,1 0 1 0,-1-2 0 15,5-1 0-15,-2-4 0 0,3-2 0 0,3-2-1 16,-3-1 1-16,3-2-2 0,-4-2-1 0,1-1 2 16,1 3-1-16,1-6 5 0,2 1 10 0,-1-2-30 15,3-2 32-15,-2 5-36 16,4 1 22-16,-1 1-2 0,1 4-1 0,1 1 0 16,1 2-2-16,5 1-2 0,-1 2-3 0,10 1-7 15,-2-2-12-15,14 9-28 0,-5-14-30 0,44 5-53 16,-60 2-120-16,60-2-248 0,0 0-8 0,0 0 328 15</inkml:trace>
  <inkml:trace contextRef="#ctx0" brushRef="#br0" timeOffset="6704.7035">19599 3559 791 0,'0'0'72'0,"0"0"-6"0,0 0 18 16,0 0 13-16,0 0-6 0,-25-14-15 0,25 14-23 15,-30 9-10-15,30-9-5 0,-41 19 1 0,13-4-5 16,28-15 1-16,-57 33-1 0,29-10 4 0,-9-7-1 16,3 12 3-16,-3-9-6 0,0 6 0 15,-2-2-5-15,3 2 1 0,-3-6-4 0,7 2-2 16,0-3-3-16,6-2-2 0,26-16-3 0,-37 26-15 16,37-26 7-16,-23 26-15 0,23-26 27 15,0 0-17-15,-2 37 14 0,2-37-16 0,18 37-2 16,-18-37 4-16,33 43-4 0,-33-43 4 0,48 42-2 15,-18-25 2-15,2 1-2 0,3 0 1 0,1-6-4 16,3 0-3-16,0-3-9 0,0-4-5 0,5-1-12 16,-5-6-7-16,9 2-11 0,-4-12-23 0,16 12-31 15,-19-27-63-15,33 29-127 0,-10-16-227 16,-14-9 16-16,10 23 366 0</inkml:trace>
  <inkml:trace contextRef="#ctx0" brushRef="#br0" timeOffset="7376.7159">19197 2954 730 0,'0'0'137'0,"0"0"-119"15,-20-32 4-15,20 32 11 0,0 0 38 0,0 0 9 16,-28-16 15-16,28 16-15 0,-32 4-12 0,5 3-21 16,27-7-5-16,-49 31 15 0,26-4-31 0,-11-4 38 15,9 12-30-15,-6-7 10 0,4 12 3 0,-3-1-17 16,3 7 1-16,-1 0-12 0,7 0 4 16,1 1-10-16,6-1 4 0,5-4-11 0,6-3 2 15,4-6-9-15,8-3 4 0,7-5-4 16,-16-25 2-16,46 37-2 0,-16-26 3 0,4-3-3 15,1-6 1-15,1-4-1 0,-1-6 1 0,1-3 0 16,-3 0 1-16,-3-6 0 0,-1-1-2 0,-29 18 1 16,39-42-5-16,-39 42 3 0,14-44-3 0,-14 44 5 15,-9-46-6-15,9 46 1 0,-32-42-8 16,32 42-1-16,-48-35-3 0,20 24 2 0,-2-1 1 16,2 8 2-16,-3 1-5 0,5 3-2 0,3 1-5 15,23-1-12-15,-37 9-14 0,37-9-31 0,0 0-55 16,-4 30-81-16,4-30-106 0,0 0-154 0,29 14 122 15,-29-14 355-15</inkml:trace>
  <inkml:trace contextRef="#ctx0" brushRef="#br0" timeOffset="7783.1812">19641 3031 1286 0,'0'0'69'0,"-35"-33"-43"0,35 33 6 0,-36-13 14 16,36 13 8-16,-37-3-3 0,37 3-22 15,-44 7 15-15,44-7-17 0,-50 17 9 0,50-17-1 16,-47 27-6-16,47-27 2 0,-45 33-6 0,45-33 2 16,-40 39-8-16,40-39 2 0,-29 35-9 0,29-35 2 15,-12 32-10-15,12-32 0 0,9 26-3 0,-9-26 0 16,24 21-1-16,-24-21 1 0,39 11 0 15,-12-11-1-15,0 0 1 0,3-2-1 0,2-3 1 16,-1 0 0-16,0-1 0 0,-5-1 0 0,-26 7-1 16,41-8 0-16,-41 8 0 0,28-4 0 0,-28 4 1 15,0 0-1-15,0 0 0 0,0 0-1 0,0 0-1 16,0 0 3-16,0 26-3 0,0-26 2 0,-21 39-1 16,5-12 3-16,-4 1-4 0,-3 5 5 0,0 1-5 15,0 1 3-15,0 0-4 16,0 0-1-16,4-1-10 0,1-4-1 0,6-2-21 15,12-28-16-15,-11 49-47 0,11-49-52 0,14 34-94 16,-14-34-202-16,0 0-55 0,48 3 143 0</inkml:trace>
  <inkml:trace contextRef="#ctx0" brushRef="#br0" timeOffset="7955.1506">19735 3374 1678 0,'0'0'74'0,"-32"23"-69"16,32-23-5-16,-32 7-4 0,32-7-2 0,0 0-14 15,0 0-15-15,0 0-20 0,11-30-28 16,17 25-41-16,-13-28-66 0,32 19-127 0,-2-6-165 16,-12-17 42-16,19 30 440 0</inkml:trace>
  <inkml:trace contextRef="#ctx0" brushRef="#br0" timeOffset="8330.192">19990 3202 1342 0,'0'0'200'0,"0"0"-182"0,0 0-14 15,0 0 10-15,0 0 16 0,0 0 12 0,0 0 3 16,32-18-3-16,-32 18-7 0,41-14-11 0,-41 14-9 15,41-12-6-15,-41 12-2 0,30-7 2 16,-30 7 0-16,0 0-2 0,26 3-2 0,-26-3-3 16,0 0-1-16,0 0-1 0,0 0 2 0,0 0-1 15,0 0 2-15,16 25-1 0,-16-25 1 0,0 0-2 16,-7 30 2-16,7-30-3 0,-16 35 3 0,16-35-3 16,-32 44 3-16,13-19-4 0,-3 3 3 0,-2 2-5 15,-1 2 4-15,-2 1-4 0,1-1 5 16,1-2-5-16,2 0 5 0,3-4-3 15,20-26 2-15,-28 42-3 0,28-42-2 0,-14 27-10 16,14-27-5-16,0 0-10 0,0 0-6 0,25 19-11 16,-25-19-16-16,42-14-27 0,-22-14-59 0,31 21-96 15,-21-16-230-15,11-14-11 0,16 16 259 0</inkml:trace>
  <inkml:trace contextRef="#ctx0" brushRef="#br0" timeOffset="8658.4361">20529 3174 1338 0,'-38'1'88'0,"38"-1"-43"0,-53 15-3 16,53-15 2-16,-49 19-4 0,49-19-3 0,-45 21-3 15,45-21 2-15,-33 19-9 0,33-19-10 0,0 0-11 16,0 0-3-16,-20 29-4 0,20-29 2 16,0 0 1-16,11 26 1 0,-11-26 1 0,0 0 2 15,35 33-1-15,-35-33 0 0,39 20-3 0,-39-20 1 16,45 19-2-16,-45-19 1 0,38 20-2 0,-38-20 1 15,34 21-2-15,-34-21-1 0,23 24-3 0,-23-24 2 16,11 30-1-16,-11-30 5 0,0 30-1 0,0-30 3 16,-11 37-3-16,11-37 1 0,-26 39-4 0,26-39 3 15,-38 41-3-15,38-41 4 0,-46 35-2 16,22-18 4-16,-1-4-4 0,25-13 3 16,-45 14-1-16,45-14 1 0,-35 0 0 0,35 0-1 15,0 0 0-15,-32-23-2 0,32 23 1 0,-2-34-3 16,6 10 3-16,7-4-8 0,5-1-3 0,1-6-21 15,15 3-25-15,-11-15-38 0,25 21-52 0,-23-33-70 16,29 24-190-16,-8 2-76 0,-21-13 159 0</inkml:trace>
  <inkml:trace contextRef="#ctx0" brushRef="#br0" timeOffset="9455.4423">20637 3281 1231 0,'0'0'121'0,"0"0"-59"16,0 0-17-16,28-3 4 0,-28 3-4 0,32-16-14 16,-32 16-13-16,41-18-9 0,-41 18-3 15,44-17-5-15,-44 17 0 0,44-13-2 0,-44 13 1 16,36-9 1-16,-36 9-1 0,26 4-1 0,-26-4 1 16,0 0 1-16,0 0 1 0,11 33 6 0,-11-33 0 15,-16 36 4-15,16-36 1 0,-34 52 5 0,8-25 1 16,-1 12 10-16,-5-9-3 0,4 8 4 15,-4-4-9-15,5-3 0 0,3-2-9 0,4-6-2 16,20-23-6-16,-19 40-1 0,19-40-6 16,1 26 4-16,-1-26-6 0,0 0-6 0,43 27-12 15,-43-27-19-15,60 0-36 0,-33-21-46 0,29 28-101 16,-29-27-249-16,17 1-38 0,8 10 154 0</inkml:trace>
  <inkml:trace contextRef="#ctx0" brushRef="#br0" timeOffset="10049.191">21216 3433 1245 0,'0'0'83'0,"0"0"-29"0,-30 3-1 0,30-3-2 16,0 0-13-16,-32 34-3 0,32-34-5 0,-37 31 4 15,37-31-5-15,-41 44 0 0,41-44-6 0,-37 39-1 16,37-39-7-16,-23 25-2 0,23-25-5 16,0 0-3-16,0 0-5 0,0 0-1 0,0 0-1 15,0 0 0-15,0 0 3 0,0 0 0 0,37-7 1 16,-37 7-3-16,41-34 3 0,-41 34-4 15,44-44 4-15,-44 44-4 0,42-46 4 0,-42 46-4 16,32-42 4-16,-32 42-2 0,23-37 1 0,-23 37-1 16,13-26 1-16,-13 26 0 0,0 0 2 0,0 0 0 15,-4-25 1-15,4 25-2 0,0 0-2 16,0 0 0-16,0 0-3 0,-26 25 3 0,26-25 1 16,-18 31 5-16,18-31 0 0,-16 39 7 0,16-39-3 15,-7 34 0-15,7-34-5 0,2 24-2 0,-2-24-2 16,0 0 1-16,24 28 0 0,-24-28 2 0,29 8-2 15,-29-8 2-15,42-4-1 0,-17-3 1 0,0-2 1 16,3-3 1-16,-1-2 1 0,-1 0-1 16,-26 14 3-16,46-32-4 0,-46 32 2 15,36-26-2-15,-36 26 0 0,24-20 1 0,-24 20 2 16,0 0 1-16,0 0 0 0,0 0-3 0,0 0 0 16,0 0-3-16,0 0-3 0,0 0-1 0,0 0-2 15,0 0-1-15,0 0-3 0,-8 37 0 0,8-37-6 16,-18 49-2-16,9-22-8 0,-3-1-2 0,5 4-12 15,7-30-5-15,-11 51-20 0,11-51-14 16,-4 50-24-16,4-50-30 0,6 37-39 0,-6-37-50 16,0 0-125-16,37 14-95 0,-37-14 199 0</inkml:trace>
  <inkml:trace contextRef="#ctx0" brushRef="#br0" timeOffset="10252.3767">22076 3047 1737 0,'-35'46'53'0,"-7"1"-46"0,-1 4 11 15,1 0-6-15,-1 2 11 0,-1-2-14 0,3 0 2 16,0-1-10-16,6-6 4 0,5-4-9 0,7-5 2 16,9-3-15-16,3-7-8 0,9 1-32 15,2-26-28-15,13 46-54 0,-13-46-72 16,31 12-172-16,-4-8-139 0,-2-16 92 0,23 17 430 15</inkml:trace>
  <inkml:trace contextRef="#ctx0" brushRef="#br0" timeOffset="10549.2183">22153 3339 1610 0,'-41'11'71'16,"13"8"-33"-16,-4-1-6 0,5 6 6 0,-1-2-10 15,3 2-5-15,25-24-6 0,-41 37-3 0,41-37-5 16,-17 25-4-16,17-25-6 0,0 0 3 16,15 28-4-16,-15-28 3 0,36 11-1 0,-10-13 0 15,5-2 1-15,6-1 0 0,3-2 1 16,-2 0-2-16,-6 2 2 0,-4 3-2 0,-28 2 1 16,35 0 0-16,-35 0 2 0,0 0 6 0,0 0 8 15,0 0 3-15,4 28 1 0,-4-28-4 0,-27 34-10 16,27-34 0-16,-51 52-8 0,17-23 4 0,-3 1-4 15,0-4 3-15,0 2-4 0,3-5-3 0,6-2-11 16,3-7-9-16,25-14-25 0,-25 18-32 16,25-18-83-16,0 0-174 0,0 0-232 0,27-12 4 15,-11-17 393-15</inkml:trace>
  <inkml:trace contextRef="#ctx0" brushRef="#br0" timeOffset="10674.3139">22441 3584 1159 0,'-39'4'-499'0,"11"-20"-11"0,28 16 361 15</inkml:trace>
  <inkml:trace contextRef="#ctx1" brushRef="#br1">9406 9062 0,'0'0'0,"0"0"0,0 0 0</inkml:trace>
  <inkml:trace contextRef="#ctx0" brushRef="#br1" timeOffset="28314.6142">971 752 1171 0,'0'0'71'0,"0"0"-34"0,0 0-24 16,-11-28-13-16,11 28-1 0,0 0 0 0,0 0-2 15,0 0-2-15,0 0 1 0,0 0 2 0,-3 30 3 16,1-4 10-16,-3 8-2 0,1 8 8 0,-3 5-3 15,2 5 10-15,-2 2-12 0,-1 3 6 0,1-1 6 16,0 0-34-16,-2-1 27 0,1-1-29 0,-5-1 7 16,3-3 7-16,1-3-20 0,0-10-11 0,9 11-42 15,0-48-33-15,2 60-53 0,-2-60-71 0,0 0-202 16,24 35 70-16,-24-35 360 0</inkml:trace>
  <inkml:trace contextRef="#ctx0" brushRef="#br1" timeOffset="28517.7478">1001 1221 1168 0,'-41'3'126'0,"41"-3"-68"0,-28 23-33 0,28-23-8 15,-14 26-3-15,14-26 2 0,0 0-3 0,14 32 1 16,-14-32 0-16,37 7-1 0,-7-10-3 0,9-6-6 16,9-9-1-16,9-10-4 0,5-2-4 0,0-12-9 15,10 5-60-15,-13-16-10 0,17 18-67 0,-25-20-4 16,15 20 9-16,-22-14-5 0,6 10 30 0,-12 0-9 15,-6-1-7-15,-2 13-7 0,-15-6 12 0,-15 33 83 16</inkml:trace>
  <inkml:trace contextRef="#ctx0" brushRef="#br1" timeOffset="28658.3619">1798 662 234 0,'-36'4'132'0,"36"-4"10"15,-46 26 12-15,16-10 2 0,11 16-2 0,-17-9-27 16,17 22-16-16,-15-8-29 0,15 16-8 0,-10-3-22 16,13 9-1-16,-7-4 0 0,11 3-40 0,0-7 17 15,5 2-37-15,5-4 6 0,4-5 6 0,3-3-7 16,4-6 2-16,5-1-29 0,-5-10-3 0,10 3-22 15,-19-27-22-15,39 37-30 0,-39-37-43 0,52 7-65 16,-52-7-122-16,46-34-71 0,7 32 287 0</inkml:trace>
  <inkml:trace contextRef="#ctx0" brushRef="#br1" timeOffset="29205.2677">1979 1088 816 0,'0'0'311'0,"-36"7"-217"16,4 1-14-16,32-8-19 0,-48 28-3 0,48-28-16 15,-40 35 6-15,24-10-23 0,16-25 7 0,-34 42 0 16,34-42-11-16,-19 40-2 0,19-40-10 0,-7 34-1 16,7-34-5-16,5 30 1 0,-5-30 0 0,14 28 2 15,-14-28-3-15,32 28 5 0,-32-28-2 0,42 12 1 16,-15-12-1-16,0-3-3 0,3-4-1 0,3-4-3 16,1-5 2-16,0-3-3 0,-3-4 4 0,0-1-4 15,-3-3 3-15,-3-5-7 0,-2 6 2 0,-6-6-6 16,-1 6-13-16,-5-1 35 0,-11 27-29 15,7-42 35-15,-7 42-14 0,-11-33-1 0,11 33 2 16,0 0-2-16,-37-30 1 0,37 30 0 0,-33-7 4 16,33 7 2-16,-32 3 3 0,32-3-1 0,0 0-1 15,-25 11-5-15,25-11-5 0,0 0-2 0,0 0-2 16,0 0 1-16,0 0 1 0,30 21 0 0,-30-21 1 16,39 12 1-16,-39-12 1 0,46 11-1 0,-21-8 0 15,1 4 2-15,-26-7-4 0,45 15 3 0,-45-15-2 16,33 19-18-16,-33-19 34 0,23 28-33 0,-23-28 33 15,11 37-12-15,-11-37-3 0,0 42 4 16,0-42-2-16,-9 48 5 0,9-48-1 16,-18 46 2-16,18-46-4 0,-21 42 4 0,21-42-4 15,-19 30 3-15,19-30-5 0,0 0-1 0,0 0-3 16,0 0 0-16,0 0-1 0,0 0-1 0,0 0 1 16,0 0 1-16,0 0 2 0,0 0 0 0,0 0 3 15,32-34-2-15,-17 10 5 0,-15 24 1 16,32-50 5-16,-32 50 0 0,29-47 4 0,-29 47-6 15,21-44-1-15,-21 44-5 0,14-39-16 0,-14 39 24 16,11-32-26-16,-11 32 23 0,10-26-18 0,-10 26-10 16,0 0-11-16,18-28-8 0,-18 28-15 0,0 0-14 15,41-11-27-15,-41 11-26 0,48-7-40 16,-48 7-44-16,56-9-45 0,-29 9-150 0,-27 0-1 16,69 0 320-16</inkml:trace>
  <inkml:trace contextRef="#ctx0" brushRef="#br1" timeOffset="29377.1605">2981 1020 826 0,'0'0'151'0,"0"0"-55"0,-16 26-5 16,16-26-3-16,-21 30 8 0,21-30 4 0,-32 44-44 15,7-19 22-15,13 12-44 0,-10-4-3 0,6 6-2 16,1 1-17-16,2 1 4 0,1-2-10 16,5-8 3-16,1-1-7 0,5-5 0 0,1-25-14 15,7 41-1-15,-7-41-24 0,16 24-26 0,-16-24-35 16,28-3-57-16,11 6-94 0,-39-3-233 15,46-47-6-15,2 24 363 0</inkml:trace>
  <inkml:trace contextRef="#ctx0" brushRef="#br1" timeOffset="29533.421">2896 852 1365 0,'0'0'77'0,"-50"36"-56"0,50-36-19 0,-26 23-5 16,26-23-1-16,0 0-8 0,0 0-8 0,19 31-22 15,-19-31-38-15,53 6-72 0,-53-6-110 0,57-32-202 16,2 30 39-16,-26-33 425 0</inkml:trace>
  <inkml:trace contextRef="#ctx0" brushRef="#br1" timeOffset="29877.243">3526 997 1108 0,'-17'39'318'16,"-8"-32"-242"-16,25-7-11 0,0 0-5 0,-25 33-8 16,25-33-16-16,0 0-18 0,0 0-10 0,0 0-4 15,0 0 1-15,0 0 6 0,0 0 2 0,43 12 2 16,-43-12-4-16,46-3-4 0,-14-2-4 16,3-2-3-16,4-2 1 0,-2 2-1 0,0 1 1 15,-3 1 0-15,-6 2-1 0,-3 3 0 16,-25 0 1-16,34 3-2 0,-34-3 0 0,0 0 2 15,0 0-1-15,3 30 4 0,-3-30-3 0,-33 44-17 16,3-12 27-16,-8 7-28 0,-6 1 27 0,-6 4-6 16,-1-2-5-16,2 1 9 0,2-5-1 0,7 5 8 15,4-10-5-15,12-1 2 0,8-8-8 0,16-24-1 16,-7 34-6-16,7-34 2 0,0 0 0 0,44 26 1 16,-11-27 2-16,12-10-1 0,6-7-2 15,11-10-15-15,12 0-19 0,-1-14-56 16,28 22-138-16,-27-24-370 0,18 4 0 0,-3 5 304 15</inkml:trace>
  <inkml:trace contextRef="#ctx0" brushRef="#br1" timeOffset="31362.178">11753 856 634 0,'0'0'107'15,"0"0"-2"-15,-4-25 2 0,4 25 1 0,0 0-6 16,0 0-9-16,0 0-17 0,0 0-16 0,0 0-19 15,0 0-16-15,0 0-12 0,0 0-8 16,0 0-5-16,0 0 0 0,0 0 3 0,0 0 7 16,-1 41 6-16,4-13 11 0,-3 2-4 0,7 7 6 15,-3 2-12-15,1 3 1 0,0 5 8 0,1 6-33 16,-1 2 26-16,2 3-29 0,-3-2 9 16,-3 1 10-16,3-4-8 0,-2-6 6 0,3-6-7 0,0-6 10 15,1-9-1-15,-6-26 6 16,17 32 1-16,-17-32 3 0,0 0 7 0,38 2 4 15,-38-2 6-15,35-34-3 0,-14 4-6 0,6-8-11 16,-2-8-4-16,1-7-11 0,1 0 4 0,-1-1-8 16,-3-1 7-16,-1 7 7 0,-3 3-23 0,-1 2 23 15,-4 5-25-15,-2 2 6 0,1 3 1 0,-3 1-9 16,3 8-2-16,-4-1-5 0,-9 25-9 0,19-35-16 16,-19 35-27-16,0 0-27 0,41-16-35 15,-41 16-53-15,30-4-77 0,-30 4-228 0,39-1 57 16,0 18 380-16</inkml:trace>
  <inkml:trace contextRef="#ctx0" brushRef="#br1" timeOffset="32002.9173">12592 1326 1251 0,'0'0'8'15,"-8"27"-11"-15,8-27 1 0,24 10 4 0,-24-10 10 16,39-2 5-16,-39 2 5 0,50-14 0 0,-25 2-5 16,3 3-2-16,-28 9 7 0,48-28 6 15,-48 28 6-15,41-28-1 0,-41 28-3 16,28-27-3-16,-28 27 3 0,0 0 0 0,18-35 2 16,-18 35-6-16,0 0-5 0,0 0-4 0,-9-33-4 15,9 33-3-15,0 0-2 0,-30-16-2 0,30 16-2 16,-29-5 0-16,29 5-1 0,-28 7 1 0,28-7 3 15,-32 21 5-15,32-21-1 0,-37 35 4 0,37-35-7 16,-32 49 2-16,16-22-7 0,4-1 2 16,3 1-5-16,4-3 2 0,5-24-3 0,3 41 3 15,-3-41-1-15,20 30 2 0,-20-30-2 0,31 19 1 16,-31-19-2-16,43 11 3 0,-20-11-1 0,5-4 2 16,2 1 1-16,1-4-1 0,-3-4 3 0,2 0-3 15,-3-4 3-15,1 0-2 0,-3-2 0 16,-25 17-2-16,40-28 2 0,-40 28-3 0,31-20 1 15,-31 20-2-15,0 0 0 0,0 0 1 16,0 0-1-16,0 0-1 0,0 0 1 0,0 0-3 16,0 0 0-16,0 0 2 0,0 0-3 0,5 39 4 15,-5-39-2-15,-13 46 3 0,13-46-2 0,-14 42 1 16,14-42-3-16,-7 44 3 0,7-44-3 0,-2 30 3 16,2-30-3-16,0 0 2 0,0 0-1 0,0 0 0 15,0 0 1-15,0 0 0 0,0 0 3 16,0 0 1-16,0 0 2 0,0 0 0 0,0 0 4 15,31-16-2-15,-31 16 3 0,17-35-4 16,-17 35-3-16,22-41-3 0,-22 41 1 0,23-44-1 16,-23 44 2-16,23-40-2 0,-11 15 4 0,-12 25-5 15,28-46 3-15,-14 22-4 0,-14 24 3 0,32-48-5 16,-32 48 4-16,34-40-4 0,-34 40-19 0,32-25 10 16,-32 25-24-16,28-18 21 0,-28 18-26 15,30-10 2-15,-30 10-38 0,39-14-28 0,0 23-57 16,-25-38-111-16,31 12-182 0,-6 10-57 0,-13-23 312 15</inkml:trace>
  <inkml:trace contextRef="#ctx0" brushRef="#br1" timeOffset="32221.6089">14117 652 1358 0,'-56'-7'158'15,"56"7"-80"-15,0 0-23 0,-34 35-6 0,34-35-12 16,-35 44-6-16,13-12-9 0,3 5 1 0,-2 1-10 15,1 6 3-15,2 2-12 0,2 2 4 0,1 3-8 16,-1-2-11-16,3 4 26 0,-1 0-27 0,0 1 22 16,1 1-9-16,1-2-8 0,1-7 2 15,4-2-21-15,-1-6-2 0,6-1-12 0,-5-12-15 16,12 8-30-16,-5-33-53 0,9 34-148 0,-9-34-254 16,0 0 34-16,0 0 368 0</inkml:trace>
  <inkml:trace contextRef="#ctx0" brushRef="#br1" timeOffset="32393.4914">13563 1127 1438 0,'-27'-17'196'0,"27"17"-92"15,0 0-27-15,-28 0-23 0,28 0-14 0,0 0-20 16,0 0-13-16,0 0-6 0,0 0-2 0,25 7 1 16,-25-7 2-16,53 8-1 0,-16-8-1 0,6-1-7 15,5-1-18-15,-1-9-17 0,8 10-40 0,-10-22-40 16,22 28-71-16,-32-35-110 0,24 18-226 15,-3 10 12-15,-20-19 399 0</inkml:trace>
  <inkml:trace contextRef="#ctx0" brushRef="#br1" timeOffset="32612.2817">14183 1501 1956 0,'0'0'61'0,"0"0"-31"0,0 0-30 0,0 0 0 15,0 0 0-15,0 0 0 0,0 0 0 16,0 0 0-16,-25-6 0 0,25 6 0 0,0 0 0 16,0 0-44-16,0 0-59 0,0 0-158 15,0 0-380-15,0 0 12 0,7-24 261 0</inkml:trace>
  <inkml:trace contextRef="#ctx0" brushRef="#br2" timeOffset="36785.189">919 2135 302 0,'0'0'77'0,"0"0"-18"16,0 0-18-16,0 0-8 0,0 0-10 0,0 0-4 16,0 0 13-16,0 0 22 0,0 0 7 0,0 0 13 15,0 0-21-15,0 0-11 0,34-2 2 0,-34 2-17 16,32-11 10-16,-32 11-19 0,35-10-4 16,-35 10-6-16,36-6-2 0,-36 6-3 0,37-3 0 15,-37 3-1-15,39 0 0 0,-39 0 0 0,37 3-1 16,-37-3-2-16,41 6 1 0,-41-6 1 0,46 5 2 15,-20-3 12-15,8-1 1 0,0-2 2 0,5 1-3 16,1-2-11-16,5 0-2 0,1 0-3 0,0-1 1 16,5 1-2-16,1 0-1 0,2 1 3 15,3 1 0-15,2 0 5 0,1 0 1 16,0 0 1-16,2 3-2 0,0-1-3 0,0 3-19 16,0 2 15-16,0 2-15 0,2 0 15 0,-1 0 1 15,1-2-1-15,2 3 3 0,3-1-2 0,3-4 2 16,1 1-1-16,3-3 1 0,4-1-1 0,1-2 1 15,1 0 0-15,1-2 1 0,0 0 0 0,1-1 0 16,2-1 2-16,1 1-2 0,-4-2 1 16,4 1-1-16,-2-1 0 0,2-2 1 0,-2 3-1 15,-2 1 0-15,0-1 1 0,-3 2-2 0,2 2 2 16,-4 0 0-16,-2 0-1 0,-2 2 0 0,2 2-1 16,-1 3 1-16,1-4-2 0,-2 3 2 15,-3 1-2-15,0-2 1 0,-2 2-1 0,0 0 1 16,2 0 0-16,-2-2 0 0,5 2 2 0,-1-1 1 15,1-3 0-15,2 2-1 0,1-1-2 16,2-1-1-16,1 3 0 0,0-3 1 0,-1-3 2 16,3 4 12-16,1-4 6 0,-1 2-2 0,-3-1 1 15,4 1-12-15,-3 2-6 0,2-1 1 0,-3 2-2 16,1-1 0-16,-2 3-2 0,2-2 2 0,-2 1-2 16,-4 1 0-16,4-2 1 0,-2 0 1 0,0 2-2 15,2-2 2-15,2 1-2 0,0-3 1 0,3 1-1 16,2-2 1-16,-2-1-1 0,0-1 1 15,1 0 0-15,-3 0-1 0,4-1 4 16,0-1 4-16,-2-2 7 0,2 4 3 0,-3-3 1 16,1 1-6-16,-2 0-1 0,-1 0-1 0,-4 1 1 15,0 1-2-15,-3 0-3 0,-2 0-2 0,0 1-2 16,0 1 1-16,-1-2-3 0,1 2 1 0,-2 0-1 16,0 0 0-16,0-2 0 0,1 1 1 15,0-1-1-15,1 0 0 0,-3 0 1 0,-1-1-1 16,0-1 1-16,0 0-1 0,3 0 0 0,-1-1 0 15,0-1 0-15,0 1 0 0,-2-1 0 0,0 1 0 16,1 1 0-16,-3-2 0 0,-1 1 0 0,-4 1 0 16,0-1-1-16,-1 1 0 0,1 0 0 0,-2 2 0 15,3-2 3-15,1 2-3 0,-2 0 2 16,4-2-1-16,1 1-2 0,1-1 1 16,3-2 1-16,0 3-1 0,0-3 0 0,2 1 1 15,-2-1-1-15,0-1 0 0,2 1 1 0,-2-1-1 16,3 1 1-16,-1 1 0 0,0-1 0 0,0 1 1 15,-4 3-1-15,1-4-1 0,1 4 2 0,0-3-2 16,0 3 2-16,-2-2-1 0,2 0 2 0,-2 1-2 16,4-3 2-16,0 1-2 0,2-1 1 0,1-1 0 15,2 1-1-15,0-1 0 0,2-2-1 16,2 2 1-16,-2-1 0 0,0 3-1 0,-2-2 1 16,0-1 0-16,0 3 1 0,1-4-1 0,-3 3 0 15,0 1-1-15,-1-1 1 0,0 1 0 16,1 1 1-16,0-2-1 0,1 3 1 0,-1-5-2 15,0 3 2-15,1-4 16 0,1 1-17 0,2 1 16 16,0-2-15-16,2 2-1 0,-3-4 0 16,5 5 0-16,-2-4 1 0,1 1-3 0,4-2-20 15,-3 0 22-15,-3 0-22 0,1 2 22 0,1 2 2 16,-1 0-2-16,2-1 1 0,-1-1-1 0,1 4 1 16,-3-1-2-16,3 4 2 0,-4 0-1 0,0 0 0 15,1 0 1-15,-3 0-1 0,1 0 1 0,2 0 1 16,-3 0 0-16,-1 0-1 0,-1 4 1 0,-3-4-2 15,-4 0-7-15,2 3-29 16,-12-10-43-16,10 11-69 0,-21-13-153 0,-1-5-116 16,8 17 31-16,-28-26 386 0</inkml:trace>
  <inkml:trace contextRef="#ctx0" brushRef="#br2" timeOffset="38176.0655">8755 690 399 0,'0'0'73'15,"19"-24"-41"-15,-19 24-16 0,0 0-9 0,0-30-10 16,0 30-17-16,0 0-21 0,0-32-34 0,0 32-33 16,0 0-23-16,5-25-16 0,-5 25 146 0</inkml:trace>
  <inkml:trace contextRef="#ctx0" brushRef="#br2" timeOffset="38738.6706">8740 504 219 0,'0'0'93'0,"0"0"-18"15,0 0-19-15,-26-21-12 0,26 21-9 0,0 0-6 16,0 0-6-16,0 0-1 0,0 0 0 0,-9-25 8 15,9 25 12-15,0 0 18 0,0 0 11 16,0 0 15-16,0 0 4 0,0 0 5 0,0 0-6 16,0 0-8-16,0 0-19 0,0 0-16 0,0 0-10 15,0 0-8-15,0 0-5 0,0 0-4 0,0 0-4 16,0 0-4-16,-7 26-1 0,7-26-6 16,0 34 0-16,0-34-6 0,-2 47 4 0,2-17-6 15,-2 4 6-15,2 3-6 0,0 7 7 0,0 3-8 16,2 4 8-16,-2 6-8 0,0 3 10 0,0 3-11 15,0 6 11-15,2 5 8 0,0 5-23 0,-1 2 25 16,1 5-19-16,0 2 4 0,2 7 15 0,-3 2-11 16,5 2 11-16,-6 1-15 0,3 8 0 15,-1-3 18-15,-2 13-21 0,-2-1 18 16,0 6 1-16,-3 0-18 0,2 2 20 0,-6 6-5 16,2 2-17-16,-2 0 14 0,3 7-9 0,-2-2-3 15,0 6 22-15,0 2-24 0,-1 1-2 0,2 4 14 16,0 6-10-16,0 0 16 0,-1 1 9 0,1 1-7 15,0-3-14-15,2 3 8 0,1 3-13 0,-1 2-7 16,2 1 24-16,-1 6-6 0,0-4-8 16,-1 1 9-16,2 4-9 0,-3 1-9 0,1-2 7 15,-2 8 9-15,0 3-6 0,0 3 5 0,1 10 17 16,1 2-9-16,2 4-5 0,-5 2 5 0,5-1-7 16,-1-3-19-16,4 4 10 0,4 1 1 0,5 9-2 15,5 0 4-15,2 2-3 0,3 0 2 16,3 2-2-16,1 3 0 0,-2 2 1 0,0 7 1 15,-1 2 0-15,-1 8 1 0,1 6 4 16,-3 12-4-16,-4 9 5 0,-8 16 7 0,-3 8-8 16,-9 11-10-16,-6 9-8 0,-4 4 15 0,-6 12 17 15,-2-2 9-15,0 0 2 0,-5-12-17 0,3-8-10 16,-3-18 2-16,5-13 3 0,6-20-2 0,5-22-24 16,16-21-16-16,6-36-36 0,28-12-57 0,-6-53-64 15,48 0-228-15,-9-36-147 0,9-35 78 16,23 1 488-16</inkml:trace>
  <inkml:trace contextRef="#ctx0" brushRef="#br3" timeOffset="42317.7385">666 2593 697 0,'0'0'225'16,"0"0"-154"-16,0 0-39 0,-26-23-14 0,26 23-6 16,-27 0 1-16,27 0 3 0,-37 10 8 0,7-5 15 15,5 10 17-15,-10-5 7 0,6 9 5 0,-6-6-12 16,6 8-4-16,-8-9-9 0,9 11 1 15,-8-7-5-15,8 7-3 0,0-9-8 16,28-14-7-16,-39 32-9 0,39-32-4 0,0 0-8 16,-21 30 1-16,21-30-3 0,0 0 1 0,21 31-1 15,-21-31 4-15,35 27-4 0,-10-15 3 0,5 0-2 16,0-1 1-16,4 1-2 0,0-3 3 0,-1 2-3 16,-4-2 3-16,-1 1-1 0,-3-1 1 0,-25-9 16 15,37 30-35-15,-37-30 34 0,23 33-33 0,-23-33 16 16,2 36 2-16,-2-36 0 0,-22 49 2 15,3-23-3-15,-4 4 4 0,-5-2-5 0,-3 2 4 16,3-5-5-16,0-4 3 0,28-21-13 0,-44 32-22 16,44-32-40-16,-25 12-64 0,25-12-98 15,0 0-139-15,0 0-118 0,0 0 181 0,25-5 312 16</inkml:trace>
  <inkml:trace contextRef="#ctx0" brushRef="#br3" timeOffset="42614.6187">314 3790 1108 0,'0'0'127'16,"0"0"-94"-16,0 0-29 0,39-23-12 0,-39 23-35 15,40-35-68-15,-8 28-120 0,-2 0-234 0,-30 7 52 16,46-21 413-16</inkml:trace>
  <inkml:trace contextRef="#ctx0" brushRef="#br3" timeOffset="43239.7029">323 3843 1094 0,'0'0'103'0,"0"0"-53"0,19-32 4 0,-19 32 6 0,0 0 2 16,5-38-2-16,-5 38-10 0,0 0-7 0,0 0-6 16,0 0-3-16,0 0-4 0,6-25-2 15,-6 25-3-15,0 0-5 0,0 0-6 16,0 0-5-16,0 0-6 0,0 0-1 0,0 0-2 15,0 0 1-15,-7 30 2 0,7-30-1 0,-11 40 4 16,4-15 0-16,0 3-15 0,-4 0 29 0,4 2-28 16,0-3 22-16,3 6-10 0,3-6-5 0,2-1 4 15,-1-26-4-15,9 39 2 0,-9-39-3 0,20 26 2 16,-20-26-1-16,28 16 2 0,-28-16-1 16,36-5 1-16,-36 5 2 0,46-25-3 0,-18 6 3 15,-1-8-3-15,1-4 4 0,0-5-2 0,1-4-8 16,-3 1 26-16,-5 0-25 0,-1 6 25 0,-8 1-12 15,-1 6-4-15,-11 26 4 0,16-39-5 16,-16 39 3-16,0 0-5 0,9-28 1 0,-9 28 0 16,0 0-1-16,0 0-2 0,0 0-2 0,0 0 1 15,0 0-2-15,-7 32 5 0,7-32-5 16,1 56 4-16,1-21-9 0,-2 4-19 0,4 1 16 16,-3-3-40-16,10 7-6 0,-9-17-57 0,24 27-120 15,-29-15-315-15,21-7-7 0,5 5 293 0</inkml:trace>
  <inkml:trace contextRef="#ctx0" brushRef="#br3" timeOffset="43817.8083">360 4995 1079 0,'-30'2'162'0,"30"-2"-102"0,0 0-21 16,0 0-9-16,-22-29-4 0,22 29-1 0,0 0-4 16,2-24 2-16,-2 24 2 0,0 0 7 0,30-35 0 15,-30 35 1-15,34-36-6 0,-34 36-4 0,44-35-7 16,-44 35-17-16,46-30 26 0,-46 30-36 0,39-19 33 16,-39 19-21-16,30-7 0 0,-30 7 0 15,0 0-1-15,29 7 1 0,-29-7-1 0,0 0 15 16,14 30-33-16,-14-30 32 0,5 35-31 0,-5-9 16 15,-2 4 4-15,-3 0-5 0,0 5 5 0,-4-1-6 16,0 5 6-16,-2-2-6 0,1-2 6 16,1-2-5-16,2-1 5 0,2-2-5 0,5-5 3 15,0-25-2-15,1 38 2 0,-1-38-3 0,11 27 2 16,-11-27 0-16,0 0 1 0,37 14 3 16,-37-14 6-16,41-14 5 0,-41 14 3 0,46-37 5 15,-18 9-4-15,-1-8 4 0,3-1-5 0,-2 0 5 16,-1-1-7-16,-6 1 2 0,-3 3-8 0,-6 3 1 15,-3 4-8-15,-5 1 1 0,-4 26-4 0,3-41 2 16,-3 41-4-16,4-35 0 0,-4 35-7 0,0 0-8 16,5-28-13-16,-5 28-19 0,0 0-26 0,0 0-50 15,0 0-71-15,50-4-287 16,-50 4-49-16,31 14 148 0</inkml:trace>
  <inkml:trace contextRef="#ctx0" brushRef="#br3" timeOffset="44364.9351">797 6059 285 0,'0'0'130'0,"-16"-37"-25"0,16 37 25 0,-19-32 4 15,19 32 5-15,0 0-23 0,-41-30-21 0,41 30-22 16,-26-2-21-16,26 2-17 0,-27 5-11 15,27-5 0-15,-32 16 3 0,32-16 12 0,-39 36 6 16,23-7 8-16,-10-4-7 0,6 9 1 16,-5-3-12-16,8 6 0 0,-3-5-12 0,8 3 1 15,-2-7-10-15,5-1 1 0,9-27-7 0,-7 44-1 16,7-44-3-16,5 32-1 0,-5-32-2 0,0 0 2 16,41 22 0-16,-41-22 1 0,46-3 0 15,-18-6-1-15,2-5 2 0,2 0-4 0,2-7 5 16,-2-2-4-16,-1-5 2 0,3-2-3 0,-4-5 3 15,-1-1-5-15,-3 3 5 0,-3-1-5 0,-3 4 5 16,-4 4-3-16,-4 1 4 0,-12 25 1 0,11-37 4 16,-11 37 0-16,0 0 1 0,-8-24-5 0,8 24-4 15,0 0-2-15,0 0-4 0,-30 7-4 16,30-7-6-16,-26 37-2 0,12-6-8 16,-6 6 0-16,4 9-14 0,-5-2-6 0,10 14-37 15,-10-15-22-15,25 22-75 0,-27-33-96 0,17 13-232 16,15 8 12-16,-14-23 438 0</inkml:trace>
  <inkml:trace contextRef="#ctx0" brushRef="#br3" timeOffset="44755.8353">829 6863 930 0,'7'-35'94'0,"-7"35"-33"16,0 0-5-16,0 0-12 0,-28-12-11 0,28 12-15 15,-30 21-13-15,30-21-1 0,-52 39 8 16,24-6 14-16,-7-3 11 0,8 14 18 0,-10-7-1 16,12 14 9-16,-9-10-14 0,10 13-3 15,-3-8-20-15,9 2-3 0,2-1-16 0,6-4 2 16,3-1-10-16,7-5 4 0,1-5-7 0,8-3 5 16,5-2-4-16,-14-27-2 0,36 39 4 0,-36-39-56 15,50 24 1-15,-50-24-60 0,63 7-73 0,-63-7-77 16,37-40-225-16,-1 29 27 0,-25-31 462 15</inkml:trace>
  <inkml:trace contextRef="#ctx0" brushRef="#br3" timeOffset="44896.6595">486 7253 1553 0,'0'0'102'16,"0"0"-52"-16,0 0-31 15,0 0-16-15,0 0-2 0,0 0 2 0,24-14 2 16,6 3 0-16,11-7 0 0,7-4-4 0,10-7-6 15,3-8-30-15,11 13-67 0,-20-34-157 0,13 26-331 16,-3-5 24-16,-14-4 377 0</inkml:trace>
  <inkml:trace contextRef="#ctx0" brushRef="#br3" timeOffset="45490.4611">1043 3043 1430 0,'34'14'117'0,"-34"-14"-86"15,0 0-29-15,0 0-4 0,25-10 3 0,-25 10-1 16,28-5-6-16,-28 5-15 0,32-7-19 0,-7 10-36 16,-25-3-43-16,44-12-103 0,-44 12-146 15,32-32-118-15,5 36 246 0</inkml:trace>
  <inkml:trace contextRef="#ctx0" brushRef="#br3" timeOffset="45677.9711">1187 3214 1148 0,'-39'4'311'0,"9"22"-249"0,0-10-33 0,30-16-6 15,-27 25-9-15,27-25-2 0,0 0-8 0,0 0-5 16,0 0 0-16,36 19-2 0,-8-21-2 0,6-5-13 15,10 0-21-15,-3-16-44 0,24 20-80 0,-26-31-117 16,12 11-236-16,13 13 51 0,-23-18 437 0</inkml:trace>
  <inkml:trace contextRef="#ctx0" brushRef="#br3" timeOffset="45928.0029">1224 3873 1161 0,'30'-42'239'0,"-30"42"-209"16,25-27-22-16,-25 27-3 0,48-42 3 0,-18 21-4 15,4 0-2-15,-3-2-14 0,7 5-15 16,-8-8-33-16,10 20-53 0,-17-18-65 0,18 17-146 16,-7 7-141-16,-34 0 188 0,44-2 277 0</inkml:trace>
  <inkml:trace contextRef="#ctx0" brushRef="#br3" timeOffset="46068.6368">1212 4104 1188 0,'39'-6'124'0,"-39"6"-98"16,55-30-16-16,-18 8 7 0,9-1-5 0,3-4 1 15,4-6-6-15,6 15-68 0,-15-19-102 0,13 9-328 16,-6 16-20-16,-17-15 341 0</inkml:trace>
  <inkml:trace contextRef="#ctx0" brushRef="#br3" timeOffset="46428.0996">1352 4729 1339 0,'-43'12'140'0,"43"-12"-97"16,0 0-35-16,0 0-8 0,0 0-1 0,14 27 0 15,-14-27-2-15,0 0-3 0,32 21 4 0,-32-21-36 16,37 12-19-16,-37-12-64 0,53 5-60 16,-53-5-93-16,46-24-177 0,-3 31 57 0,-43-7 394 15</inkml:trace>
  <inkml:trace contextRef="#ctx0" brushRef="#br3" timeOffset="46584.2986">1435 5055 1378 0,'-30'26'185'0,"-6"-19"-122"0,36-7-28 0,-35 23-17 16,35-23-1-16,0 0-16 0,0 0-3 0,0 0-6 15,0 0-5-15,34 14-13 0,-34-14-21 0,61-10-31 16,-32-17-54-16,29 31-113 0,-21-18-273 0,4-6 12 16,12 20 385-16</inkml:trace>
  <inkml:trace contextRef="#ctx0" brushRef="#br3" timeOffset="46959.3202">1293 5983 1100 0,'0'0'81'16,"0"0"-20"-16,39 10-1 0,-39-10-12 0,48-17-17 16,-18 3-14-16,5 1-12 0,4-2-2 15,4-1-5-15,3 2-12 0,-5-8-45 0,12 19-83 16,-27-22-103-16,10 9-255 0,3 16 63 0,-39 0 431 16</inkml:trace>
  <inkml:trace contextRef="#ctx0" brushRef="#br3" timeOffset="47115.6811">1327 6328 1282 0,'0'0'259'0,"0"0"-213"0,0 0-38 16,0 0-10-16,0 0-2 0,0 0 1 0,30-21 2 16,-30 21-12-16,46-25-16 0,-21 2-31 0,15 15-54 15,-18-26-97-15,18 13-304 0,-4 12 14 0,-36 9 360 16</inkml:trace>
  <inkml:trace contextRef="#ctx0" brushRef="#br3" timeOffset="47443.8226">1359 7165 1090 0,'0'0'109'0,"19"-27"-78"16,-19 27-21-16,0 0-6 0,36-26-4 0,-36 26-16 16,33-14-30-16,-33 14-42 0,34-14-72 0,-34 14-118 15,10-30-144-15,19 37 189 0,-29-7 233 0</inkml:trace>
  <inkml:trace contextRef="#ctx0" brushRef="#br3" timeOffset="47615.6396">1238 7475 1040 0,'0'0'185'0,"0"0"-175"16,32 5-9-16,-5-23-7 0,5-10-22 0,8 2-29 16,-4-18-46-16,15 12-46 0,-8-14-149 0,-3-15-104 15,24 24 210-15</inkml:trace>
  <inkml:trace contextRef="#ctx0" brushRef="#br3" timeOffset="48803.3131">2195 3033 602 0,'0'0'182'0,"0"0"-55"0,-15-25-23 15,15 25-4-15,0 0-13 0,0 0-15 16,-35-30-15-16,35 30-11 0,-28-10-5 0,28 10-4 16,-36-6 0-16,36 6 0 0,-40 4-1 0,40-4-2 15,-39 9-6-15,39-9-22 0,-38 23 13 0,38-23-19 16,-33 28 12-16,33-28 3 0,-30 35-7 0,30-35 2 16,-23 40-7-16,23-40 2 0,-13 43-3 15,13-43 1-15,-2 40-1 0,2-40 2 0,7 34-2 16,-7-34 3-16,0 0-3 0,34 26 3 15,-34-26 3-15,44-9 4 0,-15-8 5 0,4-6 3 0,1-9 3 16,5-5-6-16,-2-5 3 0,0-6 4 0,1-3-27 16,-1-2 21-16,-2-1-25 0,1-1 6 0,-5 4 7 15,0-2-8-15,-7 2 6 0,1 4-6 16,-4-4 5-16,-5 1-5 0,0 3 5 16,-3 4-5-16,-4 10 5 0,-4 7-4 0,-5 26 6 15,2-25 3-15,-2 25 5 0,0 0 0 0,0 0-3 16,0 0-6-16,0 0-6 0,-34 44 1 0,20-7-2 15,-6 14 6-15,-3 9-8 0,-1 2-1 0,2 1-18 16,1-5-1-16,10 4-26 0,-1-11-16 0,19 14-53 16,-19-32-118-16,42 10-326 0,-16-1 2 15,4-12 287-15</inkml:trace>
  <inkml:trace contextRef="#ctx0" brushRef="#br3" timeOffset="49350.4651">1853 3838 1097 0,'25'-7'190'15,"-25"7"-114"-15,23-30-20 0,-9 7 3 0,14 5-4 16,-3-6-4-16,5 8-13 0,-3-7-5 0,3 7-11 16,-30 16-4-16,46-32-9 0,-46 32-2 0,33-16-5 15,-33 16 1-15,0 0-1 0,0 0 1 16,0 0 0-16,0 0-1 0,0 0 0 0,0 0-1 15,0 0 1-15,0 37-2 0,0-37 2 0,-23 50-3 16,9-20 3-16,-2 1-5 0,-1 5 5 0,1 2 13 16,1 1-29-16,3 0 30 0,1-2-29 0,4-6 11 15,6-1 4-15,4-5-4 0,-3-25-4 0,20 41-3 16,-20-41 1-16,39 24 0 0,-39-24 8 16,49 2 3-16,-21-11 3 0,3-5 1 15,2-2 2-15,3-5 2 0,-1-7-2 0,-3-2 6 16,0-2-4-16,-6-5-10 0,-1 4 30 0,-5-4-23 15,-3 5 26-15,-8-1-11 0,-2 5-8 0,-5-1 1 16,-2 3-7-16,-3 1-1 0,3 25-6 0,-16-46 1 16,16 46-4-16,-16-38 2 0,16 38-5 0,-15-25-4 15,15 25-9-15,0 0-11 0,0 0-11 16,0 0-25-16,-26-16-44 0,26 16-59 0,0 0-75 16,26 32-158-16,-26-32-120 0,20 25 193 0,10 6 327 15</inkml:trace>
  <inkml:trace contextRef="#ctx0" brushRef="#br3" timeOffset="49553.5758">2593 4014 1384 0,'-23'32'116'0,"23"-32"-59"0,-30 14-9 15,30-14-4-15,0 0-11 0,-25 15-15 0,25-15-9 16,0 0-10-16,0 0 0 0,0 0-1 0,4 29-6 15,-4-29-6-15,0 0-39 0,24 24-7 0,-24-24-17 16,32 16-59-16,-32-16-57 16,38-10-226-16,-14 10-73 0,-24 0 240 0</inkml:trace>
  <inkml:trace contextRef="#ctx0" brushRef="#br3" timeOffset="49678.6043">2737 3637 1344 0,'0'0'76'0,"-50"-9"-36"16,50 9-13-16,-37-3-13 0,37 3-22 0,0 0-37 16,-36-6-55-16,36 6-125 0,0 25-277 0,0-25 21 15,0 0 342-15</inkml:trace>
  <inkml:trace contextRef="#ctx0" brushRef="#br3" timeOffset="50350.7715">1794 5023 1076 0,'43'-14'89'15,"-43"14"-31"-15,39-37-11 0,-18 10 5 0,13 8-7 16,-6-7-5-16,7 3-11 0,-10 0-3 0,9 2 15 16,-34 21-38-16,48-35 33 0,-48 35-38 0,37-27 14 15,-37 27 2-15,0 0-1 0,26-16 1 0,-26 16 2 16,0 0 2-16,0 0-1 0,0 0-4 0,0 0-6 15,-17 34 12-15,17-34-36 0,-25 40 32 0,11-15-31 16,1 1 15-16,-1 4 4 0,2 0-3 16,-2 4 4-16,1 1-5 0,3 4 6 0,1-2-4 15,3 3 7-15,3-1-4 0,5-2 7 0,1-2-6 16,8 0 6-16,3-3-5 0,4-4 3 0,-18-28-4 16,44 39 1-16,-17-28 0 0,3-4 4 15,-2-7 2-15,4 0 4 0,-4-11 3 0,2 2 0 16,-3-8 3-16,-1-1-4 0,-2-7 0 15,-3-3-6-15,-4-4 1 0,1-3-6 0,-5 0 2 16,-1-2-7-16,-3 0 3 0,-4 0-5 0,-3 2 3 16,-2 1-6-16,-2 4 2 0,-1-1-7 0,-1 4-2 15,-1 1-11-15,5 26-4 0,-6-44-8 0,6 44-18 16,-5-28 22-16,5 28-40 0,0 0-34 0,0 0-105 16,0 0-161-16,0 0-185 0,-16 45 107 0,16-45 447 15</inkml:trace>
  <inkml:trace contextRef="#ctx0" brushRef="#br3" timeOffset="50616.4299">2823 5116 912 0,'-12'-35'80'15,"12"35"-20"-15,-18-30 2 0,18 30-3 0,-21-35-17 16,21 35-5-16,-23-25-3 0,23 25 5 0,-25-16 0 15,25 16-1-15,-30-1-5 0,30 1-1 0,-32 14 6 16,32-14 2-16,-35 39 3 0,12-15-12 0,5 10-4 16,-1 3-14-16,1 1 0 0,-3 10-13 15,3-1 6-15,-2 1-9 0,4-2 5 16,4-4-5-16,1-1 4 0,4-6-12 0,0-2-8 16,9-1-30-16,-2-32-23 0,9 55-70 0,-9-55-77 15,25 21-47-15,-25-21-244 0,37-6 124 0,-2 12 386 16</inkml:trace>
  <inkml:trace contextRef="#ctx0" brushRef="#br3" timeOffset="50757.1262">2605 5298 1323 0,'-35'-14'214'0,"35"14"-117"0,0 0-30 16,0 0-20-16,-25 3-22 0,25-3-17 16,0 0-6-16,0 0-3 0,25 0 0 0,-25 0 0 15,46-5-14-15,-19-6-23 0,15 13-65 0,-24-28-130 16,23 19-353-16,-8 0 17 0,-8-4 334 0</inkml:trace>
  <inkml:trace contextRef="#ctx0" brushRef="#br3" timeOffset="51304.1914">2354 5951 808 0,'0'0'226'0,"0"-26"-112"0,0 26-16 0,0 0-14 16,-30-34-20-16,30 34-17 0,0 0-12 15,-39 0-9-15,39 0-7 0,-39 13 1 0,12-3 1 16,27-10 9-16,-53 41 1 0,25-13 9 0,-9-2-4 16,5 9 5-16,-7-1-8 0,5 10 5 15,1-4-8-15,4 1 2 0,3-6-11 0,8-3-2 16,7-9-10-16,11-23-3 0,-3 35-5 0,3-35-1 15,0 0 0-15,37 23 1 0,-12-23 1 0,8-5 0 16,6-9 1-16,4-4-1 0,5-10 2 0,0-2-5 16,-1-9 4-16,-1 0-5 0,-1-1 6 0,-3-1-4 15,-5 3 4-15,-5 8-3 0,-7 1 7 16,-25 29-1-16,28-37 6 0,-28 37 3 16,0 0-4-16,0 0 1 0,0 0-5 0,0 0-5 15,0 0-3-15,-30-5-2 0,30 5 0 0,-33 41 2 16,15-11-2-16,-2 3 2 0,3 6-5 0,3 1 0 15,1 6-12-15,3-5-5 0,6 4-19 0,0-9-12 16,13 8-42-16,-9-44-70 0,34 65-230 0,-20-39-216 16,-14-26 57-16,48 57 492 0</inkml:trace>
  <inkml:trace contextRef="#ctx0" brushRef="#br3" timeOffset="51710.4633">2446 6937 1268 0,'-34'13'91'15,"17"15"-25"-15,-13-5-8 0,10 12-2 16,-8-3-15-16,5 8 1 0,-7 3-11 0,5 1 3 15,-3 3-10-15,5 4 3 0,-1-5-12 0,7 5 0 16,1-5-9-16,3-2 3 0,8-7-9 0,3-2-11 16,6-5 26-16,5-4-35 0,5-1 23 0,-14-25-28 15,39 39-25-15,-39-39-24 0,51 19-40 0,-51-19-70 16,62-7-133-16,-25 0-189 0,-14-18 11 16,15 22 491-16</inkml:trace>
  <inkml:trace contextRef="#ctx0" brushRef="#br3" timeOffset="51866.6354">2173 7327 1269 0,'-21'28'333'16,"-11"-32"-228"-16,32 4-37 0,-25 7-24 0,25-7-20 15,0 0-14-15,0 0-10 0,0 0-4 16,25 7 1-16,0-7-5 0,5-7-9 0,14 0-17 16,2-16-36-16,20 18-68 0,-20-35-142 0,12 20-296 15,4 4 16-15,-12-10 398 0</inkml:trace>
  <inkml:trace contextRef="#ctx0" brushRef="#br3" timeOffset="52179.3461">2760 7408 1496 0,'-29'28'75'0,"29"-28"-46"0,-3 33-13 15,3-33-2-15,10 32-6 0,-10-32 0 0,25 26-8 16,-25-26 1-16,41 13-2 0,-11-15 1 15,5-2-2-15,3-8-13 0,9 2-23 0,-8-15-33 16,13 14-35-16,-22-22-43 0,21 24-46 0,-26-23-117 16,2-1-135-16,13 24 137 0,-33-30 310 0</inkml:trace>
  <inkml:trace contextRef="#ctx0" brushRef="#br3" timeOffset="52351.1394">2926 7179 1490 0,'-28'5'38'0,"28"-5"-33"0,0 0-5 0,0 0 2 15,0 0 8-15,0 0 2 0,0 0 0 0,33 0-6 16,-33 0-11-16,30-4-21 0,-30 4-32 16,32-7-34-16,-2 18-61 0,-30-11-66 0,34-28-207 15,-4 30-38-15,-30-2 333 0</inkml:trace>
  <inkml:trace contextRef="#ctx0" brushRef="#br3" timeOffset="52663.7482">2933 6398 1389 0,'-44'2'113'15,"44"-2"-85"-15,0 0-25 0,0 0-4 0,0 0 1 16,0 0 1-16,32-21 4 0,-32 21-6 0,42-25-22 15,-42 25-33-15,55-28-37 0,-35-5-47 16,20 26-32-16,-20-25-58 0,12 2-165 0,7 20-6 16,-27-22 375-16</inkml:trace>
  <inkml:trace contextRef="#ctx0" brushRef="#br3" timeOffset="52835.6355">2972 6092 1055 0,'-19'32'300'0,"19"-32"-251"0,0 0-33 16,0 0-13-16,0 0-1 0,0 0 0 0,0 0 0 16,26 0-1-16,-26 0-1 0,43-18 1 0,-15 4-17 15,6 3-33-15,-10-15-64 0,21 19-120 0,-17-5-255 16,-3-18 16-16,16 23 413 0</inkml:trace>
  <inkml:trace contextRef="#ctx0" brushRef="#br3" timeOffset="53085.6933">2995 5410 1140 0,'0'0'162'0,"0"0"-139"0,0 0-24 16,0 0-3-16,0 0-4 0,0 0-8 15,0 0-16-15,36-8-21 0,-12 2-37 16,-10-18-65-16,20 11-127 0,3 3-150 0,-17-27 181 16,26 30 251-16</inkml:trace>
  <inkml:trace contextRef="#ctx0" brushRef="#br3" timeOffset="53257.508">3124 5095 1311 0,'-26'7'76'0,"26"-7"-36"16,0 0-23-16,-20 25-11 0,20-25-6 0,0 0-2 16,0 0 0-16,29 3-3 0,-29-3-16 15,32-12-27-15,-4 12-46 0,-28 0-49 0,51-21-61 16,-51 21-111-16,41-44-114 0,5 40 243 0</inkml:trace>
  <inkml:trace contextRef="#ctx0" brushRef="#br3" timeOffset="53726.3355">2866 3929 1324 0,'0'0'166'15,"0"0"-126"-15,0 0-11 0,0 0-12 0,0 0-14 16,0 0-1-16,0 0 0 0,0 0 2 0,0 0 1 16,39-10-3-16,-13 1 0 0,4-3 6 0,6 1-56 15,-10-5 12-15,13 14-57 0,-39 2-36 16,61-23-19-16,-61 23-51 0,58-29-48 0,-26 27-134 16,-11-26 59-16,23 29 322 0</inkml:trace>
  <inkml:trace contextRef="#ctx0" brushRef="#br3" timeOffset="53882.7398">3073 3778 1180 0,'-32'-2'136'0,"32"2"-39"0,-26 12-32 0,26-12-20 16,0 0-22-16,0 0-16 0,0 0-9 0,0 0-1 16,30-10 2-16,-30 10-10 0,58-28-17 0,-22 3-28 15,15 11-35-15,-12-21-59 0,25 19-126 0,-9-2-222 16,-16-17 62-16,17 26 436 0</inkml:trace>
  <inkml:trace contextRef="#ctx0" brushRef="#br3" timeOffset="54320.6937">2885 3079 1311 0,'-33'-6'160'0,"33"6"-93"0,0 0-33 15,0 0-13-15,0 0-17 0,0 0-3 0,0 0-2 16,0 0-1-16,0 0 3 0,37-7-9 0,-11-2-18 16,-1-12-29-16,16 14-43 0,-18-26-56 0,27 26-137 15,-15-7-207-15,-12-18 41 0,19 27 449 16</inkml:trace>
  <inkml:trace contextRef="#ctx0" brushRef="#br3" timeOffset="54492.5092">2850 2906 1450 0,'0'0'103'0,"0"0"-43"0,0 0-30 15,0 0-23-15,0 0-5 0,0 0 0 0,0 0-2 16,32-19 0-16,-7 6-7 0,6 4-28 0,-6-10-48 16,25 23-116-16,-50-4-338 0,51-23 13 0,-15 19 256 15</inkml:trace>
  <inkml:trace contextRef="#ctx0" brushRef="#br3" timeOffset="58321.3514">3569 2615 1035 0,'-27'6'193'0,"27"-6"-103"0,0 0-35 0,0 0-4 16,0 0 4-16,0 0 3 0,0 0-3 0,29-25-9 15,-29 25-9-15,26-23-11 0,-26 23-4 0,50-35-6 16,-18 16-3-16,3-1-5 0,-1 4-1 0,1 2-5 16,-3 7 0-16,-4 0-3 0,-3 7 1 0,-25 0-1 15,32 4-2-15,-32-4 2 0,0 0-1 0,20 31 2 16,-20-31 0-16,-7 44 1 0,-6-17-3 15,-1 3 5-15,-6 1-5 0,-3-1 5 0,2 0-5 16,-4-1 4-16,6-5-4 0,19-24 2 16,-28 42-10-16,28-42-11 0,-6 27-26 0,6-27-26 15,0 0-50-15,0 0-113 0,50-9-299 0,-17 0-2 16,-4-22 356-16</inkml:trace>
  <inkml:trace contextRef="#ctx0" brushRef="#br3" timeOffset="58508.8456">3696 3309 1768 0,'-26'4'48'0,"26"-4"-35"0,0 0-12 16,-2-28-3-16,2 28 4 0,20-34-1 0,-20 34 2 15,31-46-4-15,-31 46-11 0,43-47-27 0,-13 31-39 16,-14-19-79-16,32 33-208 0,-22-16-205 0,-26 18 12 15,54-19 505-15</inkml:trace>
  <inkml:trace contextRef="#ctx0" brushRef="#br3" timeOffset="60742.882">4139 3515 461 0,'11'-28'74'0,"-11"28"9"16,0 0 4-16,0 0 6 0,10-33-2 0,-10 33-12 15,0 0-14-15,0 0-8 0,-1-25-4 16,1 25-4-16,0 0-5 0,0 0-9 0,0 0-14 0,0 0-9 15,-32 0-9-15,32 0-2 0,-32 19 1 16,32-19 7-16,-44 36 7 0,17-8 16 0,-5-2 4 16,4 9 13-16,-8 1-7 0,5 4 4 15,-7 3-13-15,6 1 1 0,-1-2-11 0,8 2 2 16,0-4 10-16,8 1-35 0,4-4 24 0,6-4-31 16,5-3 8-16,4-5 2 0,-2-25-2 0,21 44 2 15,-21-44-3-15,38 32 2 0,-38-32-2 0,49 19 2 16,-19-15-2-16,-1-3 1 0,2-2 0 0,-2-5-1 15,-1-1 3-15,-1-3-1 0,-27 10 0 16,46-22 0-16,-46 22 2 0,26-28-3 0,-26 28 4 16,13-30-3-16,-13 30 3 0,-7-30-2 0,7 30 2 15,-25-28-5-15,25 28-2 0,-43-26-7 16,18 19-2-16,-3-2-4 0,2 4 0 0,-1-2-3 16,27 7-4-16,-46-9 10 0,46 9-29 0,-28-2-1 0,28 2-59 0,0 0-51 0,0 0-68 15,0 0-80-15,0 0-174 0,28 35 154 16,-28-35 320-16</inkml:trace>
  <inkml:trace contextRef="#ctx0" brushRef="#br3" timeOffset="61180.528">4791 3522 1298 0,'0'0'83'16,"-27"-21"-34"-16,27 21-1 0,-37-14 7 16,37 14-2-16,-42-5-10 0,42 5-10 0,-50 5-9 15,24 4-2-15,-6 0-2 0,0 7 2 0,-5 1-3 16,1 6 4-16,-1 0-1 0,0 7 1 16,1-4-3-16,6 4 1 0,2-1-7 0,28-29 1 15,-32 42-8-15,32-42-1 0,-9 28-6 0,9-28 2 16,0 0-3-16,25 32 2 0,-25-32 0 0,41 14 2 15,-11-12 1-15,5-4 0 0,4-5 0 16,5-2-3-16,1-5 1 0,1 0-2 0,-2-2 2 0,-3 2-2 16,-4-2 1-16,-3 2 0 0,-8 2 1 15,-26 12-1-15,39-25 1 0,-39 25-1 0,0 0 1 16,0 0 0-16,25-21 2 0,-25 21 0 0,0 0 0 16,0 0-1-16,0 0-2 0,0 0-1 15,0 0-2-15,-28 10 0 0,28-10-2 0,-23 29 3 16,23-29-3-16,-36 52 4 0,17-16-4 0,-4 1 1 15,3 3 3-15,-1-1-31 0,7 3 11 0,-2-5-35 16,9 2-2-16,-4-15-21 0,18 15-29 16,-7-39-29-16,21 46-67 0,-21-46-66 0,0 0-240 15,55 19 56-15,-55-19 421 0</inkml:trace>
  <inkml:trace contextRef="#ctx0" brushRef="#br3" timeOffset="61368.0941">4913 3922 1575 0,'0'0'124'0,"0"0"-88"15,0 0-10-15,-28 14-6 0,28-14-5 0,0 0-8 16,0 0-11-16,0 0-12 0,0 0-21 0,0 0-41 16,26-40-28-16,10 40-104 0,-26-32-153 0,22 6-162 15,13 12 62-15,-21-27 463 0</inkml:trace>
  <inkml:trace contextRef="#ctx0" brushRef="#br3" timeOffset="61758.6524">5220 3667 1134 0,'0'0'241'0,"0"0"-214"0,0 0 3 15,21-37 24-15,-21 37 11 0,41-25-1 0,-17 18-13 16,-24 7-14-16,38-17-11 0,-38 17-2 0,35-11-6 16,-35 11-3-16,30-5-5 0,-30 5-1 0,0 0-3 15,28 0-2-15,-28 0-2 0,0 0 0 0,25 3-1 16,-25-3 1-16,0 0 1 16,0 0-2-16,30 16 1 0,-30-16-2 0,0 0 1 15,0 0-1-15,20 30 1 0,-20-30 0 0,3 28 0 16,-3-28-1-16,-7 39 2 0,7-39-2 0,-19 44 2 15,19-44-3-15,-32 48 4 0,12-24-5 0,-1 3 5 16,-4-1-5-16,-1 0-12 0,-3 3 28 0,-1-3-27 16,0-1 33-16,5-1-13 0,25-24-3 15,-33 34 1-15,33-34-6 0,0 0-6 0,-18 28 0 16,18-28-1-16,0 0-7 0,0 0 1 0,25 19-9 16,-25-19-12-16,37-3-14 0,-37 3-28 0,67-23-28 15,-37-11-57-15,31 27-60 0,-28-31-44 0,24 10-158 16,3 12 10-16,-23-30 384 0</inkml:trace>
  <inkml:trace contextRef="#ctx0" brushRef="#br3" timeOffset="62149.3607">6001 3614 792 0,'-7'-42'268'16,"7"42"-165"-16,0 0-24 0,-31-27 2 0,31 27 2 16,-28-12-2-16,28 12-5 0,-32-2-13 0,32 2-10 15,-35 9-10-15,35-9-11 0,-43 23-4 0,17-9-5 16,1 11 3-16,-7-2-1 0,2 5 3 0,2-2-3 15,1 1-3-15,2-1-5 0,7-1-4 16,18-25-8-16,-23 40-1 0,23-40-4 0,0 28 0 16,0-28-1-16,18 25 3 0,-18-25-2 15,41 16 2-15,-13-13-1 0,6-3 1 0,5-3-1 16,2-1 0-16,-1-1 0 0,1 0 0 0,-4 3-2 16,-3-2 3-16,-8 6-2 0,-26-2 0 0,34 6-1 15,-34-6 0-15,0 0 1 0,0 0-13 16,14 26 13-16,-14-26-12 0,-12 32 24 0,12-32-10 15,-27 44 11-15,27-44-11 0,-44 45-2 0,17-23 3 16,3-3-3-16,-3-1 1 0,27-18-1 0,-44 24 1 16,44-24-1-16,-30 14 1 0,30-14-1 0,0 0 0 15,0 0-1-15,0 0 0 0,0 0-2 0,0 0-1 16,-7-35 2-16,7 35-2 0,5-42 4 0,2 14-4 16,2-6-8-16,3-5 17 15,2-1-23-15,1-2 20 0,4 1-13 0,1-1-4 16,3 5 0-16,-2 0-8 0,4 5-4 0,-8 4-16 15,8 12-35-15,-16-17-63 0,26 34-184 0,-35-1-263 16,27-33 44-16,-27 33 408 0</inkml:trace>
  <inkml:trace contextRef="#ctx0" brushRef="#br3" timeOffset="63102.8604">4129 4665 648 0,'0'0'93'15,"-2"-24"-17"-15,2 24 3 0,0 0 13 0,0 0-12 16,-25-7-19-16,25 7-24 0,0 0-4 0,-42 12 2 15,42-12 8-15,-39 25 0 0,39-25 1 0,-48 42-2 16,23-12 9-16,-12-4 18 0,10 15-32 0,-12-4 28 16,9 12-34-16,-5-1 3 15,5 5 5-15,-1-8-14 0,10 1 2 0,4-2-13 16,6-7 0-16,4-3-10 0,10-4 1 0,6-4-7 16,-9-26 3-16,34 42-2 0,-34-42 1 0,48 28-1 15,-20-21 2-15,4-5-1 0,2-2 0 0,-3-3 2 16,0-4-2-16,-5-6 2 0,-1 3-1 0,-25 10 2 15,39-34-2-15,-39 34 2 0,19-42-1 0,-19 42 4 16,4-46-4-16,-4 46 2 0,-21-44-5 16,21 44 0-16,-48-37-3 0,16 20-1 0,-4 6-4 15,-1 0 3-15,2 4-3 0,1 2-2 0,6 2-7 16,28 3-12-16,-37-6-16 0,37 6-48 0,0 0-54 16,0 0-82-16,0 0-129 0,0 0-153 0,62-5 151 15,-36-23 361-15</inkml:trace>
  <inkml:trace contextRef="#ctx0" brushRef="#br3" timeOffset="63541.0646">4678 4709 991 0,'0'0'238'0,"-23"-38"-176"15,23 38-5-15,-13-41 16 0,13 41-2 0,-14-28-5 16,14 28-14-16,0 0-9 0,-37-23-10 16,37 23-5-16,-44-2-5 0,15 8-2 0,1 8 4 15,-8 3 2-15,-1 10 5 0,-3 3-2 0,-1 5 1 16,-3 7-6-16,5-1-15 0,1-1 18 0,10-1-28 16,5-6 17-16,7-8-11 0,16-25-6 15,-5 42 2-15,5-42-2 0,25 29 1 0,-25-29 0 16,53 12 0-16,-16-12 2 0,9-7 0 0,7-9 1 15,7-5-2-15,2-7 2 0,2 0-4 0,-2-6-6 16,-5 2 9-16,-4 2-7 0,-9 6 21 0,-7 3-10 16,-8 5 8-16,-29 16-10 0,28-20-5 0,-28 20 0 15,0 0 0-15,0 0 0 0,0 0 0 16,0 0 0-16,-25 14 0 0,25-14 0 16,-44 43 0-16,10-10 0 0,-5 9 0 0,-1 6 0 15,-3 3 0-15,1 2 0 0,1 0 0 0,4-2 0 16,1-2 0-16,10-3 0 0,6-4-9 0,8-3-19 15,5-6-7-15,10-1-22 0,-3-32-12 0,20 51-47 16,-20-51-53-16,47 34-152 0,-20-31-269 0,8-6 61 16,15 6 406-16</inkml:trace>
  <inkml:trace contextRef="#ctx0" brushRef="#br3" timeOffset="63728.6489">4821 5263 1829 0,'-25'-2'40'0,"25"2"-18"16,-25-6-4-16,25 6-6 0,0 0-3 0,0 0-8 15,0 0-4-15,0 0-12 0,0 0-17 0,-1-29-20 16,1 29-31-16,0 0-50 0,55-13-109 0,-55 13-327 16,30-14 14-16,3 14 309 0</inkml:trace>
  <inkml:trace contextRef="#ctx0" brushRef="#br3" timeOffset="64134.9199">5076 4923 1416 0,'-32'-4'245'16,"32"4"-218"-16,0 0-22 0,0 0 4 0,0 0 6 15,36-12 10-15,-36 12 6 0,49-18 1 0,-15 4-3 16,10 0 1-16,2-4-14 0,7 2 9 0,-5 2-16 16,0 2 19-16,-9 3-20 15,-9 2 10-15,-5 4-16 0,-25 3-1 0,28 0 1 16,-28 0-1-16,0 0 2 0,0 0-12 0,0 0 13 15,-7 40-11-15,-9-15 21 0,-9 7-10 0,-10 5 7 16,-4 1-8-16,-7 3-5 0,0 1 5 0,0-1-5 16,2-1 5-16,3-1-2 0,4 1 4 0,7-1-4 15,3-4 3-15,9-3-5 0,6-4 2 16,5-3-3-16,7-25 1 0,0 39-2 0,0-39 1 16,17 28-5-16,-17-28-3 0,36 14-9 0,-10-12-7 15,12-4-16-15,1-10-16 0,17 4-48 0,-13-28-77 16,35 2-397-16,-16 2-12 0,-2-1 214 0</inkml:trace>
  <inkml:trace contextRef="#ctx0" brushRef="#br3" timeOffset="64541.2218">6018 4835 1660 0,'-39'3'64'0,"-3"-5"-24"0,8 4 0 16,-3-2-10-16,5 4-5 0,-3-3-4 0,1 6 2 15,4 0-1-15,3 0 1 0,27-7-8 0,-37 16-5 16,37-16-8-16,0 0 0 0,-18 29-3 16,18-29 1-16,4 24-1 0,-4-24 2 0,18 28-2 15,-18-28 2-15,32 29-2 0,-32-29 2 16,46 26-1-16,-22-15 1 0,3 1-2 0,-2-3 1 16,0-1 0-16,-25-8 0 0,44 20 0 0,-44-20 1 15,37 23-3-15,-37-23 2 0,27 24-1 0,-27-24 2 16,16 30-1-16,-16-30 1 0,3 43-2 15,-5-19 3-15,2-24-4 0,-14 48 3 0,14-48-1 16,-30 44 1-16,30-44 0 0,-37 42 2 0,37-42-4 16,-41 34 0-16,41-34-2 0,-44 24 1 0,44-24 0 15,-39 16 2-15,39-16 1 0,0 0-1 0,-30 0-1 16,30 0-2-16,0 0 0 0,-4-32 0 0,4 32 2 16,11-49-2-16,1 14 3 0,4-6-4 15,5-6 6-15,2-4-6 0,4-4 7 16,0-1-6-16,1-1 7 0,2 6-8 0,-3 6 5 15,-4 0-11-15,1 14-19 0,-8 1 11 0,-16 30-51 16,25-51-16-16,-25 51-122 0,0 0-376 0,23-27 9 16,-23 27 196-16</inkml:trace>
  <inkml:trace contextRef="#ctx0" brushRef="#br3" timeOffset="65978.8062">4026 5879 632 0,'34'-9'117'0,"-34"9"-38"16,0 0-14-16,3-39 8 0,-3 39 1 0,0 0 7 16,0 0-8-16,-12-24-12 0,12 24-14 0,0 0-10 15,-27-6-10-15,27 6-6 0,-25 0-3 0,25 0 1 16,-30 6 3-16,30-6 5 0,-32 10 7 0,32-10 3 16,-33 14 4-16,33-14-4 0,-36 11-3 0,36-11-9 15,-35 19-5-15,35-19-6 0,-37 25 3 16,37-25-4-16,-38 32 2 0,38-32-4 0,-40 42 3 15,17-16-3-15,3 3 4 0,-3 4-4 0,2 0 3 16,3 4-9-16,4 2 4 0,5 0-8 0,2 0 2 16,5-2-4-16,4-4 3 0,3-3-4 0,4-3 4 15,-9-27-3-15,34 47 3 0,-9-28-2 16,3-6 1-16,6-3 0 0,5-8 1 0,1-5 0 16,6-6 1-16,4-5 1 0,1-7-2 15,3-6 2-15,-3-3-5 0,-2-3 5 0,-4-1-5 16,-5-4 5-16,-4-1-4 0,-4 0 4 0,-6-1-6 15,-4 1 6-15,-6 2-5 0,-8 0 4 0,-4 2-3 16,-9 1 2-16,-6 1-8 0,-8 6 0 0,-10-1-10 16,-4 3 1-16,-8 8-5 0,-2 3 4 0,-5 3-1 15,1 6 2-15,-5 1-10 0,8 10-9 16,-6-8-22-16,17 18-33 0,-10-18-21 0,31 28-122 16,12-26-291-16,-34 14 3 0,34-14 330 0</inkml:trace>
  <inkml:trace contextRef="#ctx0" brushRef="#br3" timeOffset="68198.7997">3537 6892 1172 0,'0'0'86'0,"0"0"-41"15,0 0-34-15,0 0-9 0,0 0 1 0,11-29-1 16,-11 29 4-16,28-19 2 0,-28 19 3 0,44-16-1 16,-17 7 0-16,3 2-4 0,2 4-2 0,0-1-2 15,1 3-2-15,-3 2 0 0,-1-1-2 0,-4 7 1 16,-25-7-1-16,35 16 1 0,-35-16-2 15,0 0 3-15,23 37-3 0,-23-37 3 0,-2 30-1 16,2-30 4-16,-16 42-5 0,16-42-2 0,-24 44-15 16,24-44-24-16,-23 41-60 0,23-41-76 0,-25 11-272 15,25-11-1-15,0 0 338 0</inkml:trace>
  <inkml:trace contextRef="#ctx0" brushRef="#br3" timeOffset="68370.6886">3789 7619 1742 0,'-41'32'36'15,"41"-32"-17"-15,0 0-14 0,0 0-7 0,0 0-4 16,0 0-8-16,0 0-5 0,0 0-8 16,0 0-13-16,12-27-34 0,24 24-76 0,-24-39-162 15,27 12-246-15,5 3 33 0,-15-20 451 16</inkml:trace>
  <inkml:trace contextRef="#ctx0" brushRef="#br3" timeOffset="69745.816">9504 2696 688 0,'0'0'155'0,"0"0"-79"0,0-28-6 15,0 28 5-15,0 0 1 0,0 0 2 0,0 0-14 16,0 0-10-16,0 0-16 0,0 0-10 0,-29-14-8 15,29 14-5-15,-35 4 0 0,10 4 7 16,-8-2 9-16,2 8 10 0,-9-2 1 0,8 9 1 16,-9-1-7-16,7 3-3 0,-1-4-7 0,3 2-3 15,2-2-8-15,30-19-3 0,-42 39-8 16,42-39 0-16,-25 32-5 0,25-32 1 0,-4 26-2 16,4-26 0-16,13 27 0 0,-13-27 2 0,31 23-3 15,-31-23-13-15,50 21 32 0,-20-11-33 0,4-1 34 16,-1-2-17-16,-1 0 0 0,-2 0 0 0,-1-1 0 15,-3 1 0-15,-26-7 0 0,43 12 1 0,-43-12-1 16,28 18 0-16,-28-18 0 0,0 0 1 16,14 28-2-16,-14-28 3 0,0 23-3 0,0-23 4 15,-12 31-3-15,12-31 4 0,-30 36-5 16,30-36 2-16,-41 38-2 0,41-38 1 0,-46 34-4 16,46-34-3-16,-39 28-12 0,39-28-16 0,0 0-31 15,-37 14-40-15,37-14-87 0,0 0-85 0,0 0-249 16,0 0 47-16,0 0 414 0</inkml:trace>
  <inkml:trace contextRef="#ctx0" brushRef="#br3" timeOffset="70370.8765">9049 3873 462 0,'0'0'108'0,"0"0"0"0,10-28-5 16,-10 28-15-16,0 0-20 0,0 0-10 0,0 0-10 15,0 0 25-15,0 0-10 0,0 0 12 0,0 0-12 16,0 0-14-16,0 0-14 0,0 0-4 0,0 0-4 15,0 0 3-15,-14 31 23 0,14-31-33 0,-21 37 34 16,21-37-39-16,-21 39 8 0,21-39-1 0,-16 42-11 16,16-42-1-16,-4 37-7 0,4-37 0 0,7 30-4 15,-7-30 2-15,0 0-3 16,34 32 2-16,-34-32-1 0,35 7 2 0,-35-7-1 16,48-5 2-16,-21-4 0 0,1-2-1 0,-2-4 3 15,3-3-2-15,-4-3 2 0,1-2-4 0,-1-2 5 16,-2 1-5-16,0-3-13 0,-2 1 31 0,-1-1-30 15,-20 27 34-15,23-40-12 0,-23 40-1 0,12-28 4 16,-12 28-4-16,0 0 1 0,0 0-1 16,0 0-2-16,0 0-1 0,0 0-2 0,0 0-3 15,0 0-4-15,0 0 2 0,0 0-4 0,-33 42 1 16,20-12 5-16,1 3-36 0,3 4 14 0,-4-7-49 16,15 11-18-16,-2-41-39 0,6 67-97 0,-6-67-168 15,-2 46-124-15,28-13 188 0</inkml:trace>
  <inkml:trace contextRef="#ctx0" brushRef="#br3" timeOffset="70933.4255">8937 4792 1324 0,'-30'-7'96'0,"30"7"-35"0,0 0-33 15,0 0 6-15,0 0-11 0,0 0-7 0,0 0-3 16,0 0-3-16,18-26-3 0,-18 26-3 0,0 0 1 16,33-34-3-16,-33 34 1 0,37-23-2 0,-37 23 1 15,32-17-1-15,-32 17 1 0,27-11 0 16,-27 11 1-16,0 0-1 0,32-5 0 16,-32 5 0-16,0 0-2 0,0 0 3 0,25 21 0 15,-25-21 3-15,7 27-3 0,-7-27 3 0,1 44-4 16,-2-16-14-16,-3 2 35 0,1 5-25 0,-5 0 31 15,3 0-11-15,-2-5-8 0,2 2-1 0,1-6-6 16,4-1 4-16,0-25-4 0,6 37 2 0,-6-37-3 16,0 0 1-16,26 25 0 0,-26-25 1 0,36 0 1 15,-10-7 2-15,4-11 5 0,6-1 0 16,1-11 4-16,4-2-8 0,-1-7 0 0,-1 1-6 16,0-3-9-16,-9 4 29 0,-5 2-23 0,-5 5 28 15,-10 0-11-15,-4 4-6 0,-8-1 1 16,2 27-8-16,-11-44-1 0,11 44-8 0,-21-35-6 15,21 35-9-15,0 0-11 0,-36-32-10 0,36 32-17 16,0 0-37-16,0 0-69 0,-26-7-96 16,26 7-213-16,34 23-53 0,-34-23 299 0</inkml:trace>
  <inkml:trace contextRef="#ctx0" brushRef="#br3" timeOffset="71511.5617">9373 5624 760 0,'0'0'134'0,"-11"-27"-42"0,11 27-5 0,0 0-17 16,0 0-13-16,0 0-10 0,-28-3-2 0,28 3-6 15,0 0-3-15,-36 5-4 0,36-5 3 0,-28 9 6 16,28-9 8-16,-35 23 6 0,35-23-1 0,-39 33-4 16,39-33-6-16,-46 41-9 0,28-15-18 0,18-26 24 15,-36 53-33-15,20-25 22 0,1-2-15 0,2 4-10 16,4-1 2-16,4-5-5 0,5-24 0 16,3 42-3-16,-3-42 2 0,20 30-2 0,-20-30 2 15,37 15-1-15,-10-12 1 0,3-6 1 0,5-6 0 16,2-7 2-16,2-2-3 0,4-8 3 15,3-9-4-15,0-1 4 0,2-6-5 0,-6-2-11 16,-3 2 24-16,-9 0-25 0,-3 6 27 0,-8 3-6 16,-3 5-1-16,-16 28 4 0,13-36-2 0,-13 36-1 15,0 0-6-15,0 0 1 0,-29-26-8 16,29 26-7-16,-30 12-4 0,30-12-11 0,-46 43 4 16,18-6-5-16,0 0-8 0,1 8 21 0,-3-2-38 15,12 11-7-15,-12-19-59 0,34 27-111 0,-29-28-181 16,25-1-129-16,12 11 161 0,-12-44 379 0</inkml:trace>
  <inkml:trace contextRef="#ctx0" brushRef="#br3" timeOffset="72074.1375">9514 6568 1018 0,'0'0'93'15,"-26"7"-23"-15,26-7-8 0,-34 17-4 0,9-3 5 16,1 13-35-16,-10-3 40 0,7 17-27 16,-12-6 14-16,11 16 5 0,-11-5-16 0,7 5 1 15,-5 4-17-15,5 3 2 0,0-5-15 0,7 3 3 16,2-5-11-16,4-2 2 0,7-3-9 0,6-2 4 15,6-5-8-15,6-4 5 0,6-3-8 0,6-6-1 16,6-1-26-16,1-9 1 0,12 1-20 16,-5-17-25-16,16 11-28 0,-21-34-63 0,31 25-50 15,-33-32-66-15,10-2-161 0,13 23 72 16,-39-33 374-16</inkml:trace>
  <inkml:trace contextRef="#ctx0" brushRef="#br3" timeOffset="72230.466">9135 7055 1204 0,'-28'6'183'15,"-27"-24"-40"-15,30 27-30 0,-12-18-28 0,37 9-28 16,-41 4-24-16,41-4-14 0,0 0-14 16,0 0-5-16,0 0-2 0,0 0-1 0,32 14 4 15,2-16-2-15,10-2-6 0,8-8-11 16,10 5-16-16,-2-14-32 0,23 14-48 0,-21-30-97 16,34 14-319-16,-15 4-12 0,-15-11 228 0</inkml:trace>
  <inkml:trace contextRef="#ctx0" brushRef="#br3" timeOffset="72856.0145">9962 7180 1347 0,'-51'11'157'0,"51"-11"-99"0,0 0-24 0,0 0-12 16,0 0-4-16,0 0-2 0,28 12-4 16,-28-12-3-16,34 0-7 0,-34 0 0 0,51-12-2 15,-19 3-2-15,4-1-8 0,-1-6-19 0,9 7-27 16,-13-16-40-16,20 22-58 0,-28-29-65 0,27 20-161 16,-10 1-90-16,-20-22 210 0</inkml:trace>
  <inkml:trace contextRef="#ctx0" brushRef="#br3" timeOffset="73027.9838">10083 6900 1556 0,'0'0'32'0,"-28"15"-27"0,28-15-7 16,0 0-1-16,0 0-2 0,30 24 1 0,-30-24 0 15,51 0 0-15,-14-7-7 0,2-7-16 16,16 3-25-16,-9-17-43 0,20 20-80 0,-24-22-152 15,6-6-175-15,10 22 121 0,-27-33 381 0</inkml:trace>
  <inkml:trace contextRef="#ctx0" brushRef="#br3" timeOffset="73340.5026">10184 6020 1216 0,'0'0'96'15,"0"0"-33"-15,0 0-13 0,0 0-23 0,0 0-18 16,0 0-7-16,0 0-3 0,0 0 4 0,0 0 3 16,25 0 1-16,-25 0-2 0,39-11-1 15,-15 1-5-15,6-3-17 0,-3-6-34 0,14 15-73 16,-20-27-95-16,16 3-273 0,4 15 32 0,-23-24 345 16</inkml:trace>
  <inkml:trace contextRef="#ctx0" brushRef="#br3" timeOffset="73527.9329">10074 5842 1232 0,'-14'-30'408'0,"14"30"-385"0,0 0-25 16,0 0-4-16,0 0 2 0,44-16 4 0,-14 4 1 15,2-6 13-15,9-1-42 0,1-6 13 0,13 11-80 16,-14-25-69-16,25 25-182 0,-17-10-201 15,-10-10 77-15,11 27 470 0</inkml:trace>
  <inkml:trace contextRef="#ctx0" brushRef="#br3" timeOffset="73871.7296">10239 4998 835 0,'-45'-12'215'0,"45"12"-85"0,0 0-21 0,0 0-22 15,0 0-37-15,0 0-31 0,0 0-16 16,0 0-6-16,0 0-3 0,0 0-3 0,29-23-9 16,-29 23-17-16,55-30-20 0,-27 6-26 0,13 13-50 15,-13-23-56-15,9 10-203 0,8 11-34 0,-26-29 316 16</inkml:trace>
  <inkml:trace contextRef="#ctx0" brushRef="#br3" timeOffset="74074.8268">9971 4789 1444 0,'0'0'44'16,"0"0"-40"-16,37 24 0 0,-5-22 0 0,7-9-19 15,4-2 16-15,8-5-18 0,2-2 16 0,8-1 3 16,1-6-12-16,3 3-20 0,-8-11-57 16,14 18-130-16,-15-8-303 0,-13-14 41 0,5 19 353 15</inkml:trace>
  <inkml:trace contextRef="#ctx0" brushRef="#br3" timeOffset="74371.8002">9853 4128 1150 0,'44'21'81'0,"-44"-21"-46"0,34-1 0 16,-34 1-2-16,49-16-13 0,-19 5-12 0,4-3-8 16,3 4-29-16,-5-15-54 0,16 16-100 15,-20-16-166-15,2-3-124 0,20 19 229 0</inkml:trace>
  <inkml:trace contextRef="#ctx0" brushRef="#br3" timeOffset="74559.2289">9814 3959 1434 0,'0'0'56'16,"0"0"-54"-16,0 0-9 0,0 0 5 0,40 9 4 15,-9-14-1-15,6-6 3 0,5-3 14 0,4 0-18 16,4-7-4-16,5 5-53 0,-11-14-65 0,25 19-119 16,-16-8-275-16,-8-20 42 0,13 24 381 15</inkml:trace>
  <inkml:trace contextRef="#ctx0" brushRef="#br3" timeOffset="74871.8267">9628 3022 1038 0,'17'39'270'0,"-17"-39"-235"0,25 5-8 16,-25-5-3-16,41-5-9 0,-11 1-7 0,0-6-13 16,6 6-17-16,-3-10-16 0,12 11-82 0,-17-22-75 15,16-5-260-15,6 23-12 0,-22-26 353 16</inkml:trace>
  <inkml:trace contextRef="#ctx0" brushRef="#br3" timeOffset="75043.71">9784 2675 1569 0,'-32'-3'86'0,"32"3"-44"0,0 0-26 16,0 0-13-16,0 0-7 0,0 0-5 0,0 0-4 15,26 14-6-15,6-7-18 0,0-14-23 0,23 12-42 16,-14-24-80-16,31 12-243 0,-10 5-93 0,-16-17 172 16</inkml:trace>
  <inkml:trace contextRef="#ctx0" brushRef="#br3" timeOffset="75809.331">11220 3015 685 0,'0'0'147'15,"0"0"-47"-15,0 0-1 0,0 0 3 16,0 0 0-16,-32-23-7 0,32 23-5 0,0 0-26 15,-28-23 9-15,28 23-28 0,-38-21 7 0,14 11-6 16,24 10-10-16,-50-11-4 0,22 9-6 0,-6 1-5 16,0 4-4-16,-3 2-3 0,2 6 0 0,-6 1-1 15,4 8-14-15,-2-1 27 0,4 7-29 16,1 1 22-16,6 6-11 0,3 1-9 0,4 1 6 16,6-3-6-16,6-4 3 0,8 0-3 15,1-28 1-15,14 44-2 0,-14-44 2 0,42 32-1 16,-8-23 1-16,7-9 0 0,8-9 1 0,6-9 3 15,9-6-3-15,3-10 5 0,4-5-6 0,2-8 7 16,-1-4-4-16,-3-2-7 0,-3 4 23 0,-8-4-20 16,-8 3 20-16,-7 3-4 0,-10 1-7 0,-8 6 5 15,-6-1-6-15,-8 2 2 0,-4 4-6 16,-5-2 1-16,-4 7-3 0,-5 0 1 0,-4 4-2 16,11 26 3-16,-28-41-3 0,28 41 1 0,-32-14-1 15,32 14-2-15,-33 7-1 0,33-7 0 16,-32 32 0-16,18-2-4 0,-1 5-2 0,3 9-9 15,3 0-4-15,7 7-19 0,1-5-5 0,9 10-31 16,-6-13-26-16,23 20-56 0,-23-31-105 0,33 10-286 16,-8 7 24-16,-8-19 316 0</inkml:trace>
  <inkml:trace contextRef="#ctx0" brushRef="#br3" timeOffset="76497.1327">10782 3896 1508 0,'-30'-16'31'16,"30"16"-17"-16,0 0-31 0,4-23 24 16,-4 23 10-16,21-26 5 0,-21 26 9 0,44-37-3 15,-13 14 1-15,7 2-9 0,0-6 1 16,8 4-6-16,-2 0 3 0,0 2-7 0,-5 5-1 15,-3 6-6-15,-6 1-1 0,-30 9-3 0,39-2 1 16,-39 2 2-16,0 0 3 0,0 0 3 0,10 30-1 16,-10-30 1-16,-16 41-7 0,0-15 2 0,-3 2-3 15,-4 6 4-15,-2-1-5 0,-1 8-9 16,-1-2 27-16,4 1-26 0,0 1 27 0,5-6-13 16,4-4-6-16,5 1 4 0,7-7-5 0,2-25 3 15,15 40-3-15,-15-40 2 0,33 25-1 0,-33-25 1 16,48 9 0-16,-18-9 0 0,2-7 2 0,2-4 1 15,1-6 7-15,1-6 0 0,-1-4 4 0,-1-1-4 16,-2-5 0-16,-4-3-5 0,0-2-12 16,-5 1 23-16,-5-2-25 0,-2 5 23 15,-4-1-10-15,-3 2-6 0,-2-2 3 0,-3 5-5 16,1 0 5-16,-3-2-5 0,1 6-3 0,-3 26-11 16,9-41-10-16,-9 41-15 0,0 0-17 0,2-28-37 15,-2 28-73-15,0 0-109 0,0 0-280 0,0 0 26 16,0 0 371-16</inkml:trace>
  <inkml:trace contextRef="#ctx0" brushRef="#br3" timeOffset="76715.9072">11776 3959 1569 0,'-27'0'75'0,"27"0"-18"16,-28 11-9-16,28-11-12 0,0 0-13 15,-34 17-6-15,34-17-8 0,0 0-2 0,-31 29-6 16,31-29 0-16,-13 22-2 0,13-22 2 0,-5 34-3 16,5-34 2-16,3 39-7 0,-3-39-5 0,18 40-17 15,-18-40-39-15,37 28-49 0,-37-28 1 0,52 25-55 16,-52-25-64-16,47-21-255 0,-2 17 14 0,-20-22 357 16</inkml:trace>
  <inkml:trace contextRef="#ctx0" brushRef="#br3" timeOffset="76872.2554">12012 3572 1366 0,'-55'-27'217'15,"55"27"-116"-15,-45-12-41 0,45 12-27 0,-28-9-17 16,28 9-10-16,0 0-11 0,0 0-18 16,0 0-41-16,0 0-61 0,0 0-118 0,0 0-226 15,0 0-65-15,0 0 199 0</inkml:trace>
  <inkml:trace contextRef="#ctx0" brushRef="#br3" timeOffset="77481.9277">10924 4785 1117 0,'0'0'141'0,"0"0"-83"0,0 0-32 16,0 0 25-16,0 0 9 0,36-12 0 0,-36 12-7 16,35-16-10-16,-35 16-5 0,51-21-11 0,-21 5-4 15,6-2-7-15,-1 3 1 0,8-3-6 0,-2-1 0 16,-1-1-6-16,-3 6 1 0,-3 0-4 0,-7 3 2 16,-27 11 1-16,39-10 1 0,-39 10 1 0,0 0 1 15,0 0-2-15,0 0 2 0,0 0 0 0,0 0 1 16,12 28-1-16,-12-28-4 15,-19 41 1-15,3-13-6 0,-2 0 4 0,-3 5-5 16,-1 3-11-16,-1-1 28 0,4 4-23 0,-2-2 29 16,5 1-8-16,0-2-5 0,5-3 2 0,8-3-7 15,3-2 2-15,7-3-4 0,-7-25 3 0,28 39-2 16,-28-39 1-16,46 24 0 0,-19-15 1 0,4-7 2 16,0-4 5-16,2-5 4 0,1-5 2 0,-2-6 3 15,3-5-3-15,-3-2 2 0,0-3-5 16,-4-5-1-16,-1-1-12 0,-6-4-1 0,-5 2 0 15,-2-4 0-15,-5 5 0 0,-4-6 0 0,2 4 0 16,-5-2 0-16,2-1 0 0,-2 3 0 0,1 0 0 16,1 3 0-16,-1 5 0 0,-3 29-21 15,13-46-16-15,-13 46-12 0,14-28-19 0,-14 28-39 16,0 0-45-16,35 7-88 0,-35-7-119 16,0 0-169-16,0 0 43 0,0 0 485 0</inkml:trace>
  <inkml:trace contextRef="#ctx0" brushRef="#br3" timeOffset="77903.7433">12160 4789 1122 0,'0'0'136'0,"-17"-28"-61"0,17 28 14 16,-18-34-15-16,18 34-23 0,-23-32-7 0,23 32-7 15,-28-24 3-15,28 24-2 0,-34-13 0 0,34 13-7 16,-36 2-4-16,36-2-7 0,-38 14-6 0,38-14-1 16,-45 35-7-16,22-10 1 0,4 3-3 15,-3 6-14-15,3-1 27 0,1 6-28 0,2 0 24 16,6-1-11-16,3-1-5 0,3 0 4 0,4-1-12 16,2-6-4-16,5 7-19 0,-5-13-15 0,14 10-27 15,-16-34-17-15,26 47-26 0,-26-47-21 0,32 32-16 16,-32-32-2-16,30 18 0 0,-30-18 18 15,25 3 21-15,-25-3 14 0,25-9 28 16,-25 9 23-16,0 0 32 0,32-35 40 0,-32 35 47 16,7-26 42-16,-7 26 36 0,-4-30 9 0,-8 3-1 15,12 27-17-15,-18-35-12 0,18 35-18 0,-19-40-2 16,19 40-7-16,-16-34 1 0,16 34-6 0,0 0-16 16,0 0-20-16,0 0-22 0,0 0-14 0,0 0-13 15,-9-28-4-15,9 28-2 0,0 0 1 0,46-11-1 16,-18 4-12-16,11 2-19 0,-3-9-39 15,19 21-86-15,-32-37-176 0,19 25-275 0,-3 1 55 16,-39 4 411-16</inkml:trace>
  <inkml:trace contextRef="#ctx0" brushRef="#br3" timeOffset="80403.8692">11438 5690 718 0,'0'0'72'0,"-32"-10"-16"16,32 10-7-16,0 0 17 0,-36-14-21 15,36 14 20-15,-24-9 3 0,24 9 4 0,-32-2-5 16,32 2-5-16,-41 4-6 0,41-4 1 0,-51 12 0 15,26 0 0-15,-11-5-5 0,10 13-6 0,-10-6 13 16,8 5-39-16,-4-3 25 0,4 9-36 16,0-8 6-16,28-17 0 0,-41 41-7 0,41-41 2 15,-25 40-7-15,25-40 1 0,-9 36-4 0,9-36 2 16,7 31-3-16,-7-31 2 0,20 30-1 0,-20-30 2 16,37 23-3-16,-12-16 1 0,3-1 1 0,2-6-1 15,2-2 0-15,2-3 0 0,-1-4 0 0,3-4 0 16,-1-1 1-16,-3-2-2 0,-2-1 3 15,-1-4-3-15,-5 5 5 0,-24 16-4 16,39-39 2-16,-39 39-2 0,25-32 3 0,-25 32-2 16,9-24 4-16,-9 24 1 0,0 0 3 0,-4-27 0 15,4 27 0-15,0 0-4 0,0 0-2 0,0 0 0 16,0 0-2-16,0 0-1 0,0 0-2 0,0 0 1 16,0 0-1-16,-23 43 3 0,20-17-9 0,-4 2-2 15,5 2-10-15,-2 0-6 0,8 2-14 0,-4-8-14 16,14 12-36-16,-14-36-32 0,30 47-91 15,-30-47-136-15,0 0-175 0,52 35 67 0,-52-35 457 16</inkml:trace>
  <inkml:trace contextRef="#ctx0" brushRef="#br3" timeOffset="81654.2168">11482 6434 508 0,'0'0'88'16,"0"0"-10"-16,0 0 0 0,0 0-25 0,0 0-15 15,-25 10-20-15,25-10-2 0,-37 30 12 16,14-3 27-16,-11-4 14 0,6 15 23 0,-14-8 18 16,8 23-34-16,-14-12 19 0,14 17-39 0,-10-7-1 15,10 9 0-15,-3-9-17 0,11 3 1 0,1-3-21 16,7-5-3-16,8-5-12 0,6-4 1 16,8-7-7-16,4-4 4 0,-8-26-9 0,36 44-4 0,-10-26-11 15,1-11-7-15,10 3-12 0,-3-10-7 16,14 6-22-16,-15-22-38 0,20 19-67 15,-22-27-108-15,-1-3-184 0,14 18 58 0,-33-28 410 16</inkml:trace>
  <inkml:trace contextRef="#ctx0" brushRef="#br3" timeOffset="81810.5619">11048 6960 1382 0,'-42'-8'118'0,"42"8"-27"15,-36-2-23-15,36 2-25 0,0 0-24 0,0 0-13 16,0 0-7-16,0 0-1 0,46-6 3 0,-10 1-2 15,11-4 2-15,10-3-3 0,12-4-2 16,6-5-20-16,10 7-31 0,-11-16-56 0,27 28-111 16,-34-10-280-16,11-9-35 0,7 14 270 0</inkml:trace>
  <inkml:trace contextRef="#ctx0" brushRef="#br3" timeOffset="82513.7203">12387 7054 1371 0,'-46'8'116'0,"46"-8"-44"0,0 0-11 0,-18 25-5 16,18-25-17-16,0 0-11 0,0 0-3 0,0 0 0 15,0 0-4-15,32 21-3 0,-32-21-7 16,48 0-6-16,-14-3-3 0,6-4-3 16,5-2 1-16,1-2-5 0,5 3-5 0,-5-3-20 15,2 6-4-15,-9-9-15 0,0 17-32 0,-39-3-25 16,58-7-65-16,-58 7-64 0,30-19-151 0,-30 19-85 15,0 0 201-15</inkml:trace>
  <inkml:trace contextRef="#ctx0" brushRef="#br3" timeOffset="82732.4892">12474 6784 1435 0,'-23'35'128'15,"23"-35"-93"-15,-32 22-8 0,32-22-3 0,0 0-1 16,0 0-6-16,-13 33 1 0,13-33-1 16,0 0 0-16,0 0-4 0,39 21-2 0,-39-21-6 15,54-3-3-15,-19-4-1 0,4-6-10 0,9 1-13 16,-4-9-32-16,9 12-40 0,-16-23-49 0,22 31-75 16,-34-31-78-16,5 7-209 0,14 16 75 0,-28-24 429 15</inkml:trace>
  <inkml:trace contextRef="#ctx0" brushRef="#br3" timeOffset="83060.5558">12451 6120 1416 0,'0'0'76'16,"-29"0"-31"-16,29 0-9 0,0 0-11 15,0 0-13-15,0 0-10 0,0 0 1 0,0 0 4 16,27-19 2-16,-27 19-2 0,43-20-1 0,-13 8-8 15,1 2-8-15,1-5-19 0,4 10-20 0,-11-12-23 16,12 15-22-16,-37 2-38 0,56-20-80 0,-56 20-202 16,34-22-49-16,3 23 297 0</inkml:trace>
  <inkml:trace contextRef="#ctx0" brushRef="#br3" timeOffset="83232.5125">12428 5900 1641 0,'0'0'32'0,"0"0"-28"16,0 0-5-16,0 0-1 0,10-25 7 15,-10 25 0-15,45-26 4 0,-17 12-3 0,4-2 0 16,3-2-14-16,8 6-34 0,-10-14-30 0,21 22-98 16,-31-28-102-16,10 17-253 0,6 11 19 0,-39 4 397 15</inkml:trace>
  <inkml:trace contextRef="#ctx0" brushRef="#br3" timeOffset="83748.1175">12460 5005 1470 0,'-29'0'94'0,"29"0"-48"0,0 0-18 0,0 0-9 16,0 0-12-16,0 0-6 0,0 0-1 0,0 0 2 15,0 0 0-15,0 0 0 0,36-3 0 0,-36 3-3 16,55-25-3-16,-24 8-19 0,10 6-26 16,-9-15-36-16,18 20-46 0,-24-27-46 0,24 24-102 15,-16-5-200-15,-8-16 52 0,18 28 410 0</inkml:trace>
  <inkml:trace contextRef="#ctx0" brushRef="#br3" timeOffset="83935.6528">12594 4709 1215 0,'0'0'251'0,"-28"-3"-197"0,28 3-19 15,0 0-9-15,0 0-9 0,0 0-10 0,0 0-8 16,0 0 0-16,0 0 0 0,0 0 0 0,0 0 2 15,35-4-1-15,-35 4-2 0,46-1-16 0,-14 2-30 16,-32-1-37-16,68-1-58 0,-68 1-53 16,74-9-64-16,-32 14-211 0,-11-24 93 0,23 29 378 15</inkml:trace>
  <inkml:trace contextRef="#ctx0" brushRef="#br3" timeOffset="84326.3579">12302 4202 955 0,'0'0'144'0,"0"0"-36"0,7-28-7 16,-7 28-15-16,0 0-18 0,37-16-15 0,-37 16-10 15,29-16-12-15,-29 16-9 0,40-23-9 16,-13 8-7-16,1 1-7 0,6 1-15 0,-4-8-25 16,9 14-33-16,-18-21-56 0,22 28-81 0,-43 0-143 15,28-42-139-15,2 42 184 0,-33-30 309 0</inkml:trace>
  <inkml:trace contextRef="#ctx0" brushRef="#br3" timeOffset="84498.2357">12376 3952 1492 0,'-24'16'26'0,"24"-16"-21"0,0 0 3 16,0 0 11-16,39-19 10 0,-11 8 16 0,2-8-45 16,7 1 25-16,4-3-42 0,0 0-4 0,14 3-31 15,-13-15-49-15,20 24-81 0,-32-25-155 0,6 8-151 16,8 15 38-16,-32-20 450 0</inkml:trace>
  <inkml:trace contextRef="#ctx0" brushRef="#br3" timeOffset="84982.6418">12279 3149 1311 0,'0'0'90'0,"0"0"-28"0,-35-9-5 16,35 9-12-16,0 0-18 0,0 0-18 0,0 0-8 16,0 0-4-16,0 0 1 0,31-10 1 0,-31 10 1 15,46-20-3-15,-14 10-6 0,0-6-16 16,7 7-20-16,-9-12-29 0,16 17-46 16,-23-24-56-16,23 19-166 0,-7 1-128 0,-19-22 139 15,19 30 331-15</inkml:trace>
  <inkml:trace contextRef="#ctx0" brushRef="#br3" timeOffset="85154.5196">12350 2821 1229 0,'-29'6'133'16,"29"-6"-48"-16,-26-4-12 0,26 4-22 16,0 0-19-16,0 0-20 0,0 0-11 0,0 0-4 15,0 0 0-15,0 0-4 0,34 16-10 0,-8-12-15 16,1-10-18-16,19 8-29 0,-13-20-54 0,29 20-90 15,-16-5-283-15,-1-20 50 0,17 23 350 0</inkml:trace>
  <inkml:trace contextRef="#ctx0" brushRef="#br3" timeOffset="86530.1618">14089 2728 790 0,'28'-5'117'0,"-28"5"-38"0,0 0-7 0,-3-27-2 16,3 27 4-16,0 0-2 0,0 0-7 15,-13-31-7-15,13 31-8 0,0 0-3 16,0 0-6-16,-26-30 0 0,26 30-4 0,0 0-1 15,-29-28-5-15,29 28-1 0,-24-18-2 0,24 18-2 16,-27-18-3-16,27 18-4 0,-32-14-5 0,32 14 0 16,-32-7-3-16,32 7-2 0,-32-3-2 0,32 3-3 15,-33 7 1-15,33-7-2 0,-34 16 2 16,34-16-1-16,-42 26 2 0,42-26-2 0,-45 33 4 16,21-13-1-16,24-20 4 0,-48 40 0 0,25-15 1 15,-4-2-1-15,27-23 1 0,-46 46-4 0,25-22 3 16,21-24-7-16,-36 46 2 0,36-46-6 0,-21 44 3 15,21-44-4-15,-12 46-12 0,12-46 13 0,0 42-13 16,7-15 23-16,-7-27-9 0,21 49 10 0,-7-23-10 16,6-1-2-16,1 0 5 15,-21-25-6-15,51 42 5 0,-22-23-4 0,-1-1 2 16,0-2-2-16,3-4 1 0,-1-3 0 0,2-2 0 16,-1-3 0-16,1-3-1 0,2-2 1 0,3-3-1 15,2-5 1-15,0-3 0 0,2-6 1 0,1-5-1 16,1-1 2-16,-2-6-3 0,1 0 2 0,-3 0-3 15,-2-4-9-15,-1 1 21 0,-4-2-22 0,-2 3 25 16,-7-3-10-16,-6 3-5 0,-4 0 5 16,-8 1-4-16,-1 1 4 0,-8-2-4 0,-5 6 1 15,-3-1-6-15,-8 1 1 0,-3 1-4 0,-7 2 2 16,-3-1-3-16,-6 4 3 0,-6 3-1 0,1 4 1 16,-4 3-2-16,2 6-1 0,0 4-4 15,2 11-8-15,-2 1-5 0,5 11-12 0,-5-2-12 16,14 14-35-16,-12-14-39 0,33 29-125 15,-21-15-317-15,18-9 48 0,21 10 299 0</inkml:trace>
  <inkml:trace contextRef="#ctx0" brushRef="#br3" timeOffset="89296.1207">13389 3630 660 0,'0'0'208'0,"0"0"-93"0,0 0-41 31,0 0-19-31,0 0-17 0,0 0-12 0,0 0-9 16,2 30 2-16,-2-30-1 0,-9 33 2 15,9-33-7-15,-7 39-4 0,7-39-9 0,-9 48 3 16,4-24-7-16,-2 1 5 0,0 3 8 0,2-5-27 15,-1 10 3-15,6-33-43 0,-7 50-8 0,7-50-27 0,-2 44-21 0,2-44-22 0,0 28-55 0,0-28-73 16,0 0-61-16,22 40 325 0</inkml:trace>
  <inkml:trace contextRef="#ctx0" brushRef="#br3" timeOffset="89468.0001">13356 3924 736 0,'-48'-16'191'0,"23"4"-88"0,25 12-5 16,-39-9-8-16,39 9-10 0,-35 0-9 0,35 0-11 15,-27 7-11-15,27-7-7 0,0 0-15 0,0 0-13 32,0 0-11-32,0 0-7 0,0 0-2 15,2 28-1-15,-2-28-4 0,42-3-9 0,-8-1-12 16,2-13-19-16,11 10-39 0,-9-20-50 0,24 20-71 16,-22-18-109-16,1-6-105 0,23 25 179 0,-29-31 246 0</inkml:trace>
  <inkml:trace contextRef="#ctx0" brushRef="#br3" timeOffset="89733.6799">13859 3598 764 0,'0'0'108'16,"0"0"-44"-16,-30 2-5 0,30-2 3 0,0 0-1 16,0 0-2-16,0 0-5 0,0 0 2 0,0 0-2 31,-15 30 0-31,15-30 0 0,0 0 5 0,-28 33-2 0,28-33 1 0,-23 39-11 0,23-39-7 15,-25 42-10-15,25-42-6 0,-19 44-9 16,19-44 0-16,-9 37-9 0,9-37 0 0,4 30-5 31,-4-30 0-31,0 0-2 0,35 32 0 0,-8-28 0 16,3-8 0-16,10 0-6 0,8-10-13 0,11 0-21 0,-3-16-37 0,19 13-37 0,-22-26-58 0,27 28-76 16,-29-19-181-16,2-5-35 0,11 22 240 15</inkml:trace>
  <inkml:trace contextRef="#ctx0" brushRef="#br3" timeOffset="89921.2365">14094 3610 1349 0,'-9'30'129'0,"-21"-10"-98"0,11 8-10 16,19-28-7-16,-25 44 0 0,25-44-12 0,-11 49 4 15,10-22-3-15,2-3 5 0,1 3 17 0,2-3-35 16,3 3 29-16,-7-27-39 0,23 42-4 0,-23-42-17 31,35 32-32-31,-35-32-23 0,48 21-37 0,-48-21-20 16,60 4-55-16,-31-8-79 0,-5-17-116 0,26 26 231 15,-29-35 172-15</inkml:trace>
  <inkml:trace contextRef="#ctx0" brushRef="#br3" timeOffset="90218.0717">14555 3607 1300 0,'-36'-4'96'0,"36"4"-31"16,-49 15 1-16,49-15 1 0,-46 26-14 16,46-26-8-16,-53 39-9 0,30-15 1 0,-4-3-9 15,6 6-2-15,21-27-7 0,-32 46-1 0,32-46-7 16,-16 42 1-16,16-42-7 0,3 37-12 0,-3-37 27 16,22 37-29-16,-22-37 29 0,39 28-18 0,-13-21-2 31,6 0 1-31,4-7-1 0,1-3-1 0,0-4 2 0,2-2-1 0,-4-5-18 0,1-4 29 15,-6 2-28-15,-5 0 26 0,-25 16-13 16,37-31-4-16,-37 31-3 0,21-37-7 0,-21 37-4 16,9-41-9-16,-9 41-8 0,-5-42-17 0,5 42-22 15,-18-37-26-15,18 37-39 0,-18-35-55 0,18 35-60 16,0 0-177-16,-25-27 18 0,25 27 344 0</inkml:trace>
  <inkml:trace contextRef="#ctx0" brushRef="#br3" timeOffset="90781.0155">14952 3721 958 0,'0'0'121'0,"0"0"-16"16,0 0 9-16,0 0-13 0,5 25-21 0,-5-25-24 16,0 0-9-16,-32 25-11 0,32-25-6 31,-23 24-6-31,23-24 0 0,-27 29-1 0,27-29 1 0,-24 31-5 0,24-31 0 0,-23 28-4 0,23-28-14 31,-18 27 29-31,18-27-35 0,0 0 28 0,0 0-22 16,-9 25-2-16,9-25 0 0,0 0 0 0,0 0 0 15,0 0 0-15,34-15 0 0,-34 15-18 0,35-26 29 16,-35 26-32-16,44-37 27 0,-19 16-12 0,-25 21-4 16,43-42 5-16,-43 42 0 0,37-41 4 0,-37 41 1 0,26-35 2 0,-26 35-2 15,15-25 3-15,-15 25 0 0,0 0 1 0,0 0 0 16,-4-24 3-16,4 24-1 0,0 0 1 0,0 0-1 31,0 0-3-31,-27 8 0 0,27-8-2 0,0 0 1 16,-19 25-1-16,19-25 2 0,0 0-2 0,-7 30 1 15,7-30-1-15,0 0 1 0,9 33-1 16,-9-33 3-16,0 0-2 0,30 30-1 0,-30-30 2 16,26 16-2-16,-26-16 0 0,29 13 3 0,-29-13-2 15,28 8 1-15,-28-8-2 0,28 6 1 0,-28-6 1 16,27-2-1-16,-27 2 2 0,0 0 0 0,30-12 1 15,-30 12 0-15,0 0 1 0,30-27-4 0,-30 27 2 16,20-26-3-16,-20 26 1 0,21-27 0 0,-21 27 1 16,19-26-3-16,-19 26 3 15,0 0-3-15,0 0 1 0,27-26 0 0,-27 26-1 16,0 0-1-16,0 0 0 0,0 0 1 0,0 0 0 16,0 0 3-16,-2 36-1 0,2-36 2 0,-12 45-4 15,1-19 3-15,-3 4-5 0,-2 3-7 0,-2 1 27 16,-1-1-31-16,1-3 19 0,4-2-23 0,7-1-20 15,7-27-13-15,5 33-31 0,-5-33-31 0,30 18-68 16,-30-18-82-16,29-30-268 0,8 23 60 16,-12-30 360-16</inkml:trace>
  <inkml:trace contextRef="#ctx0" brushRef="#br3" timeOffset="90984.1506">16012 3251 1653 0,'-37'27'31'0,"5"8"-9"16,-5 2 3-16,2 10 12 0,-6-1-8 0,4 3 2 15,-4-1-11-15,4 5 2 0,0-2-14 0,3 0 1 16,4 2-12-16,2-4 2 0,3 4 1 0,-2-7-47 16,11 5 8-16,-7-11-42 0,18 8-29 0,5-48-36 15,-2 65-105-15,2-65-153 0,-3 30-102 16,29-4 208-16</inkml:trace>
  <inkml:trace contextRef="#ctx0" brushRef="#br3" timeOffset="91312.2937">15938 3614 1354 0,'-41'-2'164'0,"41"2"-113"0,-42 14-9 16,42-14 9-16,-37 27-2 0,37-27-8 0,-31 28-8 15,31-28-5-15,-17 28-9 0,17-28-5 0,-7 23-6 16,7-23-2-16,3 26-1 0,-3-26 0 0,0 0-3 16,23 30 2-16,-23-30 0 0,32 16 1 15,-32-16 1-15,36 11 1 0,-36-11-1 16,37 9 1-16,-37-9 1 0,30 8-1 0,-30-8 0 16,0 0-2-16,30 14-2 0,-30-14 0 0,0 0-2 15,0 0 2-15,11 27-2 0,-11-27-10 0,-6 32 25 16,6-32-25-16,-17 33 26 0,17-33-16 0,-31 39-1 15,31-39 1-15,-44 44-2 0,21-23 3 0,-3-2-4 16,-3 2 1-16,29-21-6 0,-48 32-1 0,48-32-11 16,-35 25-7-16,35-25-16 0,0 0-36 15,0 0-78-15,0 0-132 0,0 0-308 0,0 0 48 16,2-48 353-16</inkml:trace>
  <inkml:trace contextRef="#ctx0" brushRef="#br3" timeOffset="92968.7687">17863 1893 879 0,'0'0'87'16,"0"0"-56"-16,0 0 0 0,0 0 12 0,0 0 16 16,0 0 16-16,0 0-7 0,20 39 1 15,-17-14-12-15,10 12-4 0,-8 7 8 16,5 12-33-16,-2-1 27 0,4 15-32 0,-5-3-2 15,4 12 7-15,-6 1-16 0,2 9 15 0,-7 1-12 16,0 5 10-16,-9 0-18 0,-5 4-5 0,-5-2 19 16,-3 2-21-16,-1-6 16 0,0-3-8 0,2-15-13 15,5-9 9-15,5-10-14 0,6-16-13 0,10 1-30 16,-5-41-20-16,18 53-49 0,-18-53-51 16,27 21-81-16,-27-21-215 0,0 0 14 0,30-12 288 15</inkml:trace>
  <inkml:trace contextRef="#ctx0" brushRef="#br3" timeOffset="93453.2008">17890 1893 842 0,'0'0'48'16,"0"0"-42"-16,0 0 2 0,0 0 13 0,0 0 12 16,0 0 15-16,0 25 13 0,0-25 1 15,-27 26 7-15,27-26-7 0,-35 29-7 16,35-29-13-16,-37 28-5 0,37-28-9 0,-41 30 1 16,41-30 16-16,-45 38-34 0,21-16 36 0,2 4-34 15,22-26 9-15,-40 51-1 0,40-51-12 0,-32 48-1 16,32-48-9-16,-18 40 3 0,18-40-3 0,-5 27 1 15,5-27-1-15,0 0 0 0,0 0 1 16,0 0 0-16,26 14 2 0,-26-14 3 0,0 0 2 16,32-18 6-16,-32 18 2 0,23-30 0 0,-23 30-1 15,25-42-5-15,-13 17 3 0,3-1-5 0,-1 1 8 16,-2-3 10-16,-1-2-29 0,-1 4 27 0,-1-4-32 16,2 5 13-16,0 0 1 0,1-1-4 15,-12 26 1-15,25-46-3 0,-25 46 4 0,30-39-4 16,-30 39 4-16,34-31-3 0,-34 31 2 15,40-18-1-15,-40 18 0 0,43-5 0 0,-43 5-1 16,37 7 1-16,-37-7-3 0,32 19 0 0,-32-19 0 16,28 35 1-16,-14-10-4 0,-1 5-3 0,-1 5-19 15,-7 0-12-15,6 15-11 0,-11-12-45 0,11 26 5 16,-17-20-61-16,24 26-52 0,-25-17-128 0,7-2-131 16,18 23 135-16,-24-32 327 0</inkml:trace>
  <inkml:trace contextRef="#ctx0" brushRef="#br3" timeOffset="93968.82">17567 3403 1137 0,'0'0'247'0,"0"0"-215"0,0 0-23 0,0 0-4 16,0 0 5-16,0 0 12 0,0 0 13 0,0 0 10 16,0 0-1-16,34 8-7 0,-34-8-12 15,28 34-4-15,-28-34-3 0,30 49 6 0,-17-21-2 16,1 6 5-16,-5 3-7 0,0 3 2 0,-4 3-7 16,2 1 4-16,-3 0-9 0,1-4 5 15,2 2-7-15,0-5-9 0,4-3 25 0,1-8-29 16,-12-26 26-16,37 29-18 0,-37-29-1 0,45 8 1 15,-21-13 0-15,5-11 1 0,3-7-15 16,1-7 26-16,1-8-24 0,1-5 22 0,-3-2-8 16,0-3-6-16,-5 0 4 0,-6-1-4 0,-5 2 5 15,-4 1-5-15,-8 2 5 0,-2 0-11 0,-4-2-5 16,-5-5-20-16,3 7-14 0,-8-14-38 0,14 17-33 16,-22-22-63-16,34 35-79 0,-31-22-159 0,15 12-85 15,2 38 218-15</inkml:trace>
  <inkml:trace contextRef="#ctx0" brushRef="#br3" timeOffset="94578.4244">17406 1189 1133 0,'-16'40'41'0,"16"-40"-28"0,-32 44 3 0,20-17-3 15,0 6 6-15,-1 2-4 16,4 2 12-16,-1 0-2 0,3 2 3 0,0 0-15 16,3-2-4-16,4-2-12 0,2-5-1 0,5 4-19 15,-4-10-14-15,10 4-28 0,-13-28-18 0,17 48-18 16,-17-48-31-16,18 30-46 0,-18-30-133 0,0 0-40 16,32 26 288-16</inkml:trace>
  <inkml:trace contextRef="#ctx0" brushRef="#br3" timeOffset="94766.0804">17233 1633 1058 0,'-25'-16'136'0,"25"16"-27"0,0 0-6 0,0 0-16 15,-27-14-21-15,27 14-24 0,0 0-21 0,0 0-13 16,0 0-7-16,0 0-2 0,0 0 0 16,36-11 0-16,-36 11 0 0,46-21-15 0,-14 14-17 15,-6-11-26-15,13 13-25 0,-14-18-20 16,17 20-21-16,-17-20-17 0,18 16-31 0,-17-11-29 15,4-1-97-15,16 19-44 0,-31-28 297 0</inkml:trace>
  <inkml:trace contextRef="#ctx0" brushRef="#br3" timeOffset="95047.379">17829 1235 904 0,'0'0'154'0,"0"0"-54"15,-24 19-10-15,24-19-11 0,0 0-20 16,-25 7-25-16,25-7-12 0,0 0-6 0,0 0 1 15,-16 28 3-15,16-28 8 0,-4 28 7 0,4-28 8 16,-1 44-4-16,6-15 2 0,-5-29-9 0,2 52-2 16,-1-27-8-16,5 3 0 0,-1-1-11 0,4-3 1 15,-9-24-6-15,23 43 4 0,-23-43-3 16,25 28 2-16,-25-28-3 0,0 0-1 0,33 16 2 16,-33-16 6-16,0 0 3 0,29-7 1 0,-29 7-2 15,0 0-6-15,28-36-2 0,-28 36-5 0,27-51 1 16,-13 21-4-16,4-1 2 0,1-1-3 0,4 2-3 15,-2-2-10-15,4 2 0 0,-2-5-14 16,4 9 2-16,1-10-18 0,6 15-25 0,-11-16-38 16,23 29-118-16,-34-26-213 0,15 9-95 15,5 17 108-15</inkml:trace>
  <inkml:trace contextRef="#ctx0" brushRef="#br3" timeOffset="95750.5975">18180 1529 1004 0,'0'0'176'16,"0"0"-130"-16,0 0-26 0,0 0-5 16,0 0-4-16,0 0 1 0,0 0 9 0,0 0 10 15,0 0 11-15,36 3 2 0,-36-3-11 16,33-5-5-16,-33 5-9 0,41-9-5 0,-41 9-1 16,42-10-4-16,-42 10-1 0,48-13-4 0,-48 13-1 15,46-17-2-15,-46 17 0 0,34-16 0 0,-34 16 8 16,0 0 9-16,25-18 12 0,-25 18 5 0,0 0-4 15,0 0-9-15,0 0-10 0,0 0-8 0,0 0-3 16,-25-21-2-16,25 21 0 0,-27-2 1 16,27 2-1-16,-33 6 2 0,33-6 0 0,-41 15 2 15,41-15-1-15,-41 25 3 0,41-25-4 16,-32 35 2-16,32-35-5 0,-19 41 3 0,14-15-5 16,5-26-2-16,3 50-18 0,-3-50-12 0,25 52-24 15,-25-52-13-15,46 46-30 0,-46-46-45 0,64 42-84 16,-31-13-251-16,-2-19 38 0,20 22 330 0</inkml:trace>
  <inkml:trace contextRef="#ctx0" brushRef="#br3" timeOffset="96109.9932">17020 3001 1307 0,'0'0'123'0,"0"0"-106"15,25-5-8-15,5-9-2 0,20 3 23 0,10-10-11 16,23 2 11-16,9-13 1 0,18 4-10 16,9-6 1-16,10 3-8 0,5-3 5 0,1 6-6 15,1-2 3-15,-3 7-6 0,-3 2-2 0,-1 3-6 16,-12 6-11-16,-9-4-15 0,-5 11-15 16,-20-7-18-16,0 15-17 0,-28-13-30 0,10 20-55 15,-36-17-79-15,-4 7-231 0,-1 19 27 0,-24-19 360 16</inkml:trace>
  <inkml:trace contextRef="#ctx0" brushRef="#br3" timeOffset="96641.3338">17601 4607 1262 0,'0'0'175'0,"0"0"-135"16,0 0-23-16,0 0-1 0,0 0 4 0,28-17 1 16,-28 17 1-16,43-14-5 0,-17 3-4 15,10 4-5-15,-1-4-6 0,1-1-17 0,4 3-21 16,-8-7-32-16,13 16-48 0,-19-24-52 0,22 24-88 15,-11-4-220-15,-37 4 56 0,62-16 363 0</inkml:trace>
  <inkml:trace contextRef="#ctx0" brushRef="#br3" timeOffset="97000.6695">18145 4442 1171 0,'33'2'108'0,"-33"-2"-66"16,0 0-9-16,4-25 11 0,-4 25 11 0,0 0 1 15,0 0 1-15,0 0-1 0,0 0-11 16,0 0-20-16,0 0-13 0,0 0-8 0,-25 33 3 16,25-33 6-16,-14 43 8 0,14-43 0 0,-14 52 0 15,8-23-8-15,3-1-2 0,1-2-6 16,2-1 2-16,0-25-5 0,7 39 4 0,-7-39-5 15,16 30 3-15,-16-30-4 0,0 0 2 0,36 26-1 16,-36-26 0-16,31 9 1 0,-31-9 1 16,32-7 0-16,-32 7 0 0,36-21 0 0,-36 21-2 15,32-34 2-15,-32 34-3 0,28-39 3 0,-28 39-4 16,23-38 0-16,-23 38-7 0,14-43-2 0,-14 43-10 16,11-40-6-16,-11 40-10 0,10-35-14 0,-10 35-11 15,11-32-12-15,-11 7-12 0,0 25-16 0,16-26-37 16,-16 26-63-16,27-5-177 0,-27 5-59 0,28 7 199 15</inkml:trace>
  <inkml:trace contextRef="#ctx0" brushRef="#br3" timeOffset="97360.0439">18566 4574 1394 0,'0'0'68'0,"0"0"-40"0,0 28 1 0,0-28 5 16,0 0-7-16,0 0-9 0,0 0-2 0,0 0-1 16,32 18-1-16,-32-18-1 0,32-6-5 0,-32 6 0 15,46-17-2-15,-21 3-1 0,1-4-3 0,1 2 2 16,1-1-4-16,-1-1 3 0,-2 2-3 16,-25 16 3-16,37-30-4 0,-37 30 5 15,0 0 0-15,18-33 2 0,-18 33 1 0,0 0 2 16,-18-28-3-16,18 28 0 0,-28-11-4 0,28 11-1 15,-38-2 1-15,38 2 4 0,-42 13 5 0,17-3 4 16,0 8 6-16,-3-1 0 0,3 6 2 0,-1 0-6 16,3 5 0-16,1 0-8 0,6 4-1 0,2-2-8 15,7-5 3-15,5 3-6 0,2-28 2 0,16 44-4 16,-16-44-1-16,50 32-8 0,-17-27-10 16,15-1-20-16,-3-17-34 0,22 18-95 0,-25-38-204 15,24 15-176-15,-4 1 6 0,-16-20 481 0</inkml:trace>
  <inkml:trace contextRef="#ctx0" brushRef="#br3" timeOffset="98125.8488">13131 4836 1202 0,'0'0'139'0,"0"0"-77"0,0 0-21 0,0 0-2 15,0 0 0-15,0 0-7 0,30 7-4 16,-30-7-13-16,25-3-8 0,-25 3-5 0,33 0-3 16,-33 0-4-16,38 3-5 0,-12 3-14 0,-26-6-16 15,59 5-23-15,-35-10-20 0,19 17-81 0,-43-12-68 16,58-23-264-16,-15 32 53 0,-43-9 399 0</inkml:trace>
  <inkml:trace contextRef="#ctx0" brushRef="#br3" timeOffset="98703.9242">13901 4519 615 0,'0'0'124'0,"0"0"5"0,0 0-5 0,0 0-8 16,0 0-16-16,0 0-13 0,0 0-13 0,32-3-10 16,-32 3-9-16,0 0-9 0,0 0-7 15,0 0-3-15,0 0-3 0,0 0-1 0,0 0-3 16,0 0-3-16,0 0-1 0,-14 33 0 16,14-33 0-16,-28 44 7 0,8-17-1 0,1 3 4 15,-4-2-6-15,3 0-2 0,-1 4-7 0,3-4-16 16,6-2 7-16,12-26-15 0,-20 44 20 0,20-44-13 15,-1 36 8-15,1-36-10 0,16 24-2 0,-16-24-1 16,37 16 1-16,-9-16-1 0,7-3-3 0,4-8-10 16,7-3-8-16,2-6-17 0,7-1-21 15,-7-5 16-15,7 7-49 0,-16-13 5 0,14 21-54 16,-25-31-62-16,27 35-73 0,-21-7-236 16,-8-20 69-16,19 29 389 0</inkml:trace>
  <inkml:trace contextRef="#ctx0" brushRef="#br3" timeOffset="98922.7042">14270 4547 1293 0,'0'0'70'0,"-29"4"-23"0,29-4-3 16,0 0-3-16,0 0-10 0,-24 35 3 0,24-35 4 16,-15 37 2-16,15-37-6 0,-19 49-6 0,6-20-13 15,5 4 1-15,-3 2 8 0,0 2-34 0,1 0 27 16,-1 0-30-16,4-1 7 0,2-5-2 15,5 3-14-15,-2-6-10 0,11 5-17 16,-9-33-6-16,21 50-16 0,-21-50-7 0,34 33-24 16,-34-33-26-16,48 14-32 0,-48-14-43 0,51-28-175 15,-3 30-9-15,-25-37 318 0</inkml:trace>
  <inkml:trace contextRef="#ctx0" brushRef="#br3" timeOffset="99219.5963">14601 4572 1244 0,'-25'-14'115'0,"25"14"-32"16,-28 0-9-16,28 0-15 0,0 0-20 16,-36 35-4-16,36-35-3 0,-32 44 6 0,15-19-4 15,3 8-1-15,-2-1-9 0,3 3-17 0,1-1 26 16,3 3-26-16,2-2 23 0,3-2-11 0,4-4-9 16,4 1 1-16,-4-30-5 0,16 42 0 15,-16-42-4-15,25 33 2 0,-25-33-2 0,31 20 3 16,-31-20-1-16,41 1 0 0,-41-1 0 0,46-17-3 15,-21 3 0-15,-25 14-1 0,44-44 2 0,-22 17-4 16,-5-3 4-16,-1 0-6 0,0-3-12 0,-5 1 22 16,-1-3-25-16,-3 2 20 0,-3-1-16 0,-4 1-13 15,2 4-10-15,-9-6-17 0,7 35-22 16,-11-49-23-16,11 49-22 0,-12-34-42 0,12 34-64 16,0 0-149-16,-27-10-85 0,27 10 193 15</inkml:trace>
  <inkml:trace contextRef="#ctx0" brushRef="#br3" timeOffset="99797.8518">14937 4768 1126 0,'0'0'270'0,"-32"5"-192"0,32-5 4 0,0 0-4 15,0 0-17-15,0 0-20 0,0 0-10 0,-26-11 0 16,26 11-6-16,0 0-6 0,0 0-6 15,0 0-5-15,0 0-4 0,0 0-2 0,0 0 1 16,-28 30-3-16,28-30-12 0,-13 32 29 16,13-32-27-16,-9 37 28 0,9-37-14 0,-9 32-3 15,9-32 0-15,0 0 0 0,-3 26 0 0,3-26-1 16,0 0 0-16,0 0-1 0,0 0 1 0,0 0 0 16,0 0 0-16,0 0 2 0,0 0 1 0,26-23 1 15,-26 23-1-15,23-39-15 0,-23 39 26 0,31-47-26 16,-31 47 26-16,30-48-11 0,-30 48-4 0,25-45 3 15,-25 45-4-15,23-41 3 0,-23 41-2 16,23-35 2-16,-23 35-1 0,0 0 1 0,26-32-1 16,-26 32 4-16,0 0 2 0,0 0 3 15,0 0 3-15,0 0-2 0,0 0 0 0,0 0-2 16,0 0 0-16,2 28 0 0,-2-28 0 0,-7 35-2 16,7-35 0-16,-9 37-3 0,9-37 0 0,-4 34 0 15,4-34-1-15,4 25-1 0,-4-25 0 16,0 0-1-16,23 24 1 0,-23-24 0 0,25 4-1 15,-25-4 0-15,32-7-1 0,-32 7 2 0,44-21 1 16,-18 5-1-16,5-2-1 0,2-3 1 0,3 0-2 16,-1 0 3-16,-3 1-4 0,-5 6 2 0,-27 14 0 15,33-19-1-15,-33 19 2 0,0 0-1 0,0 0 1 16,0 0 0-16,0 0 0 0,0 0 1 16,-5 39 0-16,-11-9-4 0,-2 3 4 15,-5 4-5-15,-3 2-8 0,-1 1 22 0,1-1-21 16,2 0 17-16,3-4-9 0,5-3-10 0,4-8-5 15,7 3-12-15,5-27-10 0,5 33-13 0,-5-33-15 16,26 16-27-16,-26-16-35 0,54 0-99 0,-54 0-191 16,53-40-122-16,-4 26 145 0,-17-27 396 0</inkml:trace>
  <inkml:trace contextRef="#ctx0" brushRef="#br3" timeOffset="99985.4336">16053 4292 1507 0,'-48'5'116'0,"23"15"-70"0,-6-3-11 0,1 13 8 16,-11 0-12-16,4 5-2 0,-6-1-7 15,4 5 2-15,2-2-11 0,3 1 0 0,4 5-12 16,0-1 4-16,3-2-8 0,1 3 3 0,3-3 4 16,2 1-32-16,5-3 15 0,-2-1-40 0,13 2-21 15,5-39-40-15,1 65-108 0,-1-65-340 0,-3 41 11 16,21-16 283-16</inkml:trace>
  <inkml:trace contextRef="#ctx0" brushRef="#br3" timeOffset="100469.8887">15998 4588 323 0,'0'0'2'0,"25"11"-25"0,-25-11-1 16,0 0 12-16,0 0 18 0,0 0 32 0,0 0 36 15,0 0 20-15,0 0 14 0,-2 26-20 0,2-26-4 16,0 0-14-16,-2 25-6 0,2-25-11 16,0 0 2-16,0 0-4 0,0 0 9 0,0 0 4 15,0 0 5-15,0 0-2 0,0 0 0 16,0 0-1-16,0 0 4 0,0 0-1 0,0 0-6 15,0 0-13-15,0 0-18 0,0 0-11 0,-31 30-8 16,31-30 0-16,-32 19 1 0,32-19 2 0,-41 32 4 16,14-15-1-16,1 4 2 0,-1-5-2 0,1 7-14 15,26-23 24-15,-39 35-34 0,39-35 23 0,0 0-17 16,-22 30-3-16,22-30 2 0,0 0-3 0,0 0 3 16,25 21-1-16,-25-21 1 0,41-3 1 15,-13-2 0-15,2-4 1 0,2 0-2 0,4-2 3 16,-6 4-3-16,-2 4 1 0,-3 1 0 0,-25 2 2 15,34 4 1-15,-34-4 3 0,0 0 2 16,23 26-2-16,-23-26 2 0,-2 37-5 0,2-37 2 16,-20 48-6-16,3-22 1 0,-1-3-4 0,-3 3-2 15,-1-1-10-15,22-25-11 0,-42 44-17 0,17-30-17 16,9 14-41-16,-16-24-49 0,31 33-150 16,1-37-272-16,-36 26 34 0,24 1 367 0</inkml:trace>
  <inkml:trace contextRef="#ctx0" brushRef="#br3" timeOffset="101345.0283">13296 5634 568 0,'31'-7'133'0,"-31"7"-69"0,0 0-6 16,9-26-2-16,-9 26 23 0,0 0 10 0,0 0 1 16,0 0-17-16,0 0-21 0,0 0-25 15,0 0-3-15,0 0 1 0,0 0 7 0,-30 24 7 16,30-24 8-16,0 0-1 0,0 0 1 0,-12 25-5 15,12-25-4-15,0 0-6 0,-2 30-5 0,2-30-5 16,-5 25-3-16,5-25 11 0,-7 33-36 16,7-33 27-16,-15 51-33 0,7-21 10 0,-3 2 4 15,-1 3-4-15,-3-3 1 0,1 6-11 0,-2-8-3 16,6 6-19-16,-6-12-14 0,14 8-25 0,2-32-19 16,4 48-39-16,-4-48-31 0,21 28-63 0,-21-28-122 15,28-13-80-15,18 19 235 0</inkml:trace>
  <inkml:trace contextRef="#ctx0" brushRef="#br3" timeOffset="101657.6395">13768 5601 1019 0,'-30'-11'176'0,"30"11"-93"16,-37 0-18-16,37 0-4 0,-30 7-11 0,30-7-8 15,-25 18-9-15,25-18 1 0,-25 30 1 16,25-30 0-16,-15 42-5 0,11-14-15 0,-1 0 29 15,5 6-31-15,0-1 27 0,3-1-16 0,1 1-9 16,5-1 0-16,-1 0-7 0,7-6 2 0,-15-26-6 16,37 44 3-16,-12-30-3 0,1 0 2 0,4-7 0 15,2-3 0-15,-4-4 0 0,3-5 1 16,-5-2-1-16,1-7-1 0,-1-6-2 0,3-3-3 16,-3-7 1-16,3-5-4 0,-3-2 6 15,-5-2-7-15,-1 1-12 0,-10-3 21 0,-4 9-28 16,-10-5 21-16,-3 9-16 0,-7-3-11 0,-2 4-11 15,-12-3-18-15,28 30-26 0,-62-46-23 0,37 45-30 16,-28-24-46-16,24 34-42 0,-25-9-148 0,-5-2-51 16,20 28 235-16</inkml:trace>
  <inkml:trace contextRef="#ctx0" brushRef="#br3" timeOffset="101954.6169">12422 5608 1672 0,'0'0'146'0,"2"-27"-116"0,-2 27-16 0,14-30-6 16,-14 30-1-16,20-28-5 16,-20 28-1-16,0 0-1 0,0 0-2 0,0 0-6 15,0 0-11-15,0 0-13 0,25-16-25 0,-25 16-38 16,0 0-69-16,0 0-120 0,35 0-263 0,-35 0 19 16,28 16 385-16</inkml:trace>
  <inkml:trace contextRef="#ctx0" brushRef="#br3" timeOffset="102173.3795">12649 6221 1667 0,'0'0'86'15,"-32"17"-43"-15,32-17-4 0,0 0-3 16,0 0-7-16,0 0-13 0,0 0-5 0,0 0-7 15,0 0-4-15,0 0-1 0,0 0-1 0,0 0-4 16,0 0-6-16,27-7-18 0,-27 7-20 0,30-2-37 16,-30 2-49-16,32-5-114 0,-32 5-323 0,0 0 30 15,42-14 303-15</inkml:trace>
  <inkml:trace contextRef="#ctx0" brushRef="#br3" timeOffset="103157.7923">14447 5683 847 0,'5'32'269'0,"-5"-32"-226"15,0 0-30-15,0 0-8 0,0 0 6 0,0 0 6 16,-18 25 9-16,18-25 11 0,-17 33-10 0,17-33 11 16,-23 41-18-16,23-41 8 0,-23 44 1 0,23-44-2 15,-22 46 2-15,22-46-7 0,-17 42 0 0,17-42-10 16,-9 33-2-16,9-33-7 0,0 0-1 0,0 0-1 16,0 0-1-16,25 23 2 0,-25-23 1 15,24-12 0-15,-24 12 0 0,27-28 3 0,-27 28-5 16,30-39 5-16,-30 39-3 0,27-44 2 15,-13 19-5-15,2-1 6 0,-2 3-7 0,0-2 5 0,-2 1 13 16,-12 24-35-16,13-43 34 0,-13 43-32 16,10-35 15-16,-10 35 3 0,0 0-2 0,9-28 2 15,-9 28 2-15,0 0 9 0,0 0 2 16,0 0 3-16,0 0-1 0,0 0-7 0,0 0-3 16,0 0-2-16,-12 30 5 0,12-30 1 0,-5 33 6 15,5-33 19-15,1 29-37 0,-1-29 29 0,11 24-36 16,-11-24 12-16,0 0 1 0,30 23-1 0,-30-23 3 15,36 7-1-15,-36-7 3 0,42-2-1 0,-17-3-2 16,1-2 1-16,1-2-4 0,0-5-16 0,1 4 30 16,-28 10-29-16,48-29 29 0,-48 29-13 15,40-26-4-15,-40 26 3 0,31-19-3 16,-31 19 2-16,0 0 4 0,0 0 5 0,0 0 2 16,0 0 1-16,0 0-6 0,0 0-6 0,0 0-1 15,0 0-5-15,-9 44-12 0,0-20 24 0,-4 5-30 16,3 0 24-16,-6-4-19 0,9 2-13 0,7-27-12 15,-9 40-31-15,9-40-25 0,11 25-39 0,-11-25-55 16,28 10-97-16,-3-6-194 0,-25-4 22 16,62-18 421-16</inkml:trace>
  <inkml:trace contextRef="#ctx0" brushRef="#br3" timeOffset="103360.9163">15378 5493 1258 0,'-42'28'70'16,"12"13"-24"-16,-7-2-11 0,5 6 3 0,0-1-2 15,3 2-40-15,1-3 27 0,5-1-33 0,2-3 8 16,5-8-5-16,9 3-21 0,7-34-19 0,0 53-49 16,0-53-45-16,21 38-92 0,-21-38-168 0,28 23-27 15,11 0 320-15</inkml:trace>
  <inkml:trace contextRef="#ctx0" brushRef="#br3" timeOffset="103657.795">15607 5687 1299 0,'-43'3'148'0,"6"13"-97"0,0-7 6 0,7 7-17 16,-4-9 16-16,34-7-43 0,-35 21 10 0,35-21-16 15,0 0 9-15,0 0-5 0,-6 27-4 0,6-27 7 16,32 10 4-16,-3-5 3 0,3-5-5 0,5 0-4 16,-2 0-8-16,2 0-2 0,-1 6 0 0,-4-1-2 15,-8 4 1-15,-24-9 2 16,36 24 0-16,-36-24 3 0,12 32 0 0,-12-32 2 16,-5 46-3-16,-6-16 1 0,-6 0-5 0,-5 2 2 15,-6-1-5-15,-2-1 5 0,-4-2-5 0,2-3 3 16,4-2-3-16,3-4-3 0,25-19-13 0,-32 21-19 15,32-21-56-15,0 0-53 0,0 0-91 0,0 0-157 16,29-37-122-16,10 23 106 0,-20-33 410 0</inkml:trace>
  <inkml:trace contextRef="#ctx0" brushRef="#br3" timeOffset="104017.19">16023 5513 1287 0,'0'0'105'0,"16"-32"-42"16,-16 32 2-16,34-21 6 0,-8 14-16 0,-26 7-11 16,41-16-7-16,-41 16-4 0,34-9-6 0,-34 9-4 15,24-3-5-15,-24 3-3 0,0 0-2 0,0 0 1 16,0 0 0-16,0 0-1 0,0 24-1 15,0-24-5-15,-19 35-1 0,19-35-5 16,-30 41 2-16,30-41-3 0,-37 44 1 0,14-19-3 16,0 1 4-16,-1 0-3 0,1-1 6 0,0 0-2 15,4 1-8-15,19-26 25 0,-28 44-28 0,28-44 24 16,-9 32-15-16,9-32-2 0,0 0 0 0,32 25 0 16,-32-25 1-16,53 0-1 0,-16-11-4 0,5-1-11 15,6-9-20-15,11 5-39 0,-15-14-12 16,18 21-75-16,-30-28-40 0,26 37-62 0,-35-23-42 15,11 16-24-15,0 18-42 0,-34-11 274 0</inkml:trace>
  <inkml:trace contextRef="#ctx0" brushRef="#br3" timeOffset="104126.5697">16462 5782 1177 0,'0'25'177'0,"-25"-27"-40"16,25 2-22-16,0 0-27 0,0 0-29 0,0 0-24 16,0 0-13-16,0 0-12 0,0 0-2 15,0 0-6-15,0 0-7 0,0 0-9 0,-3-25-20 16,3 25-37-16,-2-30-41 0,2 30-136 0,0 0-275 15,0 0-8-15,0 0 240 0</inkml:trace>
  <inkml:trace contextRef="#ctx0" brushRef="#br1" timeOffset="196684.0798">16942 6552 885 0,'-28'-11'68'0,"28"11"-21"16,0 0-20-16,0 0-13 0,3-28-2 0,-3 28 7 15,23-32 14-15,-23 32 11 16,39-44 5-16,-12 27-5 0,-4-12-7 0,9 7-13 15,-2-3-1-15,4 2-7 0,-1-2 4 0,3 2-7 16,-4 2 1-16,-1 4-6 0,-2 3-1 0,-4 0-4 16,-25 14-1-16,33-8-2 0,-33 8 1 0,0 0 1 15,0 0-1-15,27 23 4 0,-27-23-3 0,0 32 2 16,0-32-2-16,-11 48 0 0,2-17-3 16,-1 1 4-16,-3 9-7 0,1 1 8 0,-1 4-8 15,1 3 10-15,1 4 13 0,3 1-26 0,1-1 39 16,7 2-27-16,-4-8 12 0,8 1 10 0,3-13-15 15,5 2 5-15,4-12-4 0,-16-25 4 0,50 33-5 16,-19-22 1-16,5-13 4 0,8-1 4 16,-1-15 5-16,4-3 1 0,-1-13-1 0,6-3-10 15,-4-8 6-15,3-7-9 0,-7-4-15 16,-1-2 23-16,-6-2-29 0,-2 2 22 0,-4-2-6 16,-5 0-10-16,-5 9 10 0,-5 0-10 0,-7 2 7 15,-4 8-6-15,-5-1 4 0,-3 7-4 0,-4 3 3 16,0 6-4-16,7 26 2 0,-16-37-6 0,16 37-6 15,0 0-15-15,0 0-26 0,0 0-38 0,0 0-44 16,0 0-36-16,0 0-47 0,0 0-42 0,30-11-182 16,11 34 52-16,-41-23 376 0</inkml:trace>
  <inkml:trace contextRef="#ctx0" brushRef="#br1" timeOffset="196934.1053">18393 6557 1390 0,'0'0'28'0,"0"0"-19"0,0 0 4 0,0 0 6 15,0 0 6-15,0 0 2 0,0 0-5 16,40 9-4-16,-40-9-5 0,38-20-9 15,-38 20-11-15,46-22-15 0,-16 14-17 0,-30 8-28 16,51-7-33-16,-51 7-37 0,37 0-29 0,-37 0-34 16,0 0-16-16,32 36-117 0,-32-36 53 0,13 33 280 15</inkml:trace>
  <inkml:trace contextRef="#ctx0" brushRef="#br1" timeOffset="197074.7242">18513 6855 1198 0,'-51'21'153'16,"51"-21"-20"-16,0 0-33 0,0 0-38 0,0 0-24 15,0 0-18-15,0 0-9 0,0 0-2 0,0 0 1 16,0 0-3-16,0 0-3 0,46-39-5 16,-13 18-15-16,-1-4-33 0,16 15-57 0,-23-31-127 15,25 20-334-15,-4 5 52 0,-11-14 258 0</inkml:trace>
  <inkml:trace contextRef="#ctx0" brushRef="#br1" timeOffset="198231.0345">18338 6812 825 0,'0'0'82'0,"3"-28"-21"16,-3 28-4-16,-1-28-10 0,1 28-3 0,-15-28-14 15,15 28-10-15,-26-21 2 0,26 21-16 0,-39-11 15 16,12 9-11-16,2 6-14 0,-5-2 19 15,30-2-12-15,-51 17 16 0,51-17 5 0,-46 27 0 16,46-27 5-16,-43 42-2 0,29-12 0 0,-2 2-9 16,4 8-2-16,0 2-14 0,3 4 5 0,3 0-10 15,3 0 5-15,3-2-8 0,0-4-1 16,5-1-32-16,-5-9-27 0,13 9-55 0,-13-39-54 16,7 56-78-16,1-21-177 0,-8-35 97 0,8 41 333 15</inkml:trace>
  <inkml:trace contextRef="#ctx0" brushRef="#br1" timeOffset="198402.917">17913 7084 1346 0,'0'0'93'0,"-32"-7"-24"0,32 7-14 16,0 0-15-16,0 0-12 0,0 0-18 0,0 0-8 15,0 0-2-15,0 0 3 0,30 14-1 16,-30-14-1-16,55-2-2 0,-18-5-8 0,11 5-24 15,-2-17-39-15,27 19-88 0,-24-32-171 0,22 4-189 16,12 10 40-16,-17-26 438 0</inkml:trace>
  <inkml:trace contextRef="#ctx0" brushRef="#br1" timeOffset="199043.5742">19291 6451 1466 0,'0'0'26'0,"0"0"-18"0,0 0-7 15,16-28 1-15,-16 28 3 0,42-33 1 0,-17 12 9 16,5 5-1-16,-2-4 2 0,2 3-6 0,0 3-4 16,-1-2-5-16,-3 7 0 0,-26 9-2 0,38-12 2 15,-38 12 0-15,0 0 1 0,0 0 1 0,26 10 3 16,-26-10 3-16,2 25 0 0,-2-25 2 0,-9 44-8 16,2-14 3-16,-5 7-7 0,-4 5 8 15,-4 4-3-15,1 3 10 0,-3 1 14 16,3 2-28-16,1-6 27 0,2 2-31 0,4-10 8 15,5-4 7-15,5-6-6 0,2-28 3 0,16 41-4 16,-16-41 1-16,39 22-2 0,-11-16 3 0,6-10 2 16,5-6 2-16,5-10 5 0,2-4-3 0,2-12 3 15,2 3-8-15,-1-9 1 0,-1 1 7 0,-2-1-29 16,-7 0 26-16,-4-1-24 0,-4 6 15 16,-10 2 7-16,-2 2-5 0,-10-1 2 0,-4 6-5 15,-5 0 2-15,-1 1-4 0,1 27 1 0,-13-47-7 16,13 47-3-16,-17-42-11 0,17 42-9 0,-16-29-15 15,16 29-15-15,0 0-27 0,0 0-68 0,0 0-102 16,0 0-263-16,0 0 26 0,0 0 313 16</inkml:trace>
  <inkml:trace contextRef="#ctx0" brushRef="#br1" timeOffset="199262.336">20401 6619 1142 0,'-34'56'345'0,"34"-56"-316"16,-39 32-27-16,39-32 21 0,-31 40 8 0,31-40-9 15,-31 46-6-15,17-20-11 0,-2 4 3 0,2-1-5 16,4-1 4-16,10-28-5 0,-13 40-4 16,13-40-19-16,5 30 1 0,-5-30-12 0,0 0-18 15,45 30-21-15,-45-30-44 0,51-9-69 0,-31-17-97 16,11-1-175-16,23 10 54 0,-24-34 402 0</inkml:trace>
  <inkml:trace contextRef="#ctx0" brushRef="#br1" timeOffset="199402.9676">20537 6273 1321 0,'-35'16'230'0,"-8"-12"-186"0,13 5-20 0,4-4-10 15,26-5-4-15,-25 12-14 0,25-12-19 0,0 0-26 16,0 0-42-16,35 18-80 15,-35-18-139-15,45-21-178 0,6 21 27 0,-17-27 416 16</inkml:trace>
  <inkml:trace contextRef="#ctx0" brushRef="#br1" timeOffset="199606.1058">21187 6273 1320 0,'-39'46'67'0,"9"-26"-26"0,9 10 7 15,-7-4 3-15,10 9-4 0,-7-5-21 0,6 7-1 16,-3-2-12-16,3 6 2 0,1-1 8 16,2 1-36-16,4-2 29 0,1-1-32 0,6-2-3 15,-4-8-11-15,9 5-7 0,0-33-11 0,2 53-30 16,-2-53-26-16,7 37-64 0,-7-37-51 16,0 0-137-16,0 0-46 0,0 0 201 0</inkml:trace>
  <inkml:trace contextRef="#ctx0" brushRef="#br1" timeOffset="199731.1099">20950 6599 1309 0,'0'0'111'0,"-25"-26"-11"16,25 26-14-16,0 0-13 0,0 0-25 0,0 0-23 15,0 0-17-15,0 0-10 0,0 0-6 16,0 0-10-16,0 0-20 0,27-4-27 16,14 17-66-16,-17-29-122 0,15 11-263 0,16 5-9 15,-7-22 322-15</inkml:trace>
  <inkml:trace contextRef="#ctx0" brushRef="#br1" timeOffset="200418.6779">22199 6520 996 0,'0'0'105'0,"5"-28"-40"0,-5 28-10 0,4-25 2 16,-4 25-4-16,5-30-12 0,-5 30-11 0,-2-31-1 16,2 31-2-16,-11-27 5 0,11 27-1 15,0 0 4-15,-24-25-2 0,24 25 1 0,-27-5-4 16,27 5-5-16,-35 5-5 0,35-5-3 0,-45 23 0 15,45-23-3-15,-46 37 3 0,46-37-4 0,-44 50 4 16,19-22-7-16,2 0 4 0,0 4-4 0,4-2 3 16,3-2-4-16,2 0-12 0,5-2 26 0,3 1-31 15,6-27 27-15,0 46-14 0,0-46-5 16,13 42 3-16,-13-42-3 0,34 33 1 16,-34-33-2-16,53 20 1 0,-21-17-1 0,1-4 2 15,3-5 1-15,3-6-2 0,0-4 4 0,-1-7-4 16,1-2 3-16,-3-3-4 0,-2-2-13 0,-3-3 28 15,-1-1-26-15,-5-1 27 0,-2 2-11 0,-3-1-5 16,-6 3 5-16,-2 2-5 0,-3 1 4 0,-3 5-4 16,-6 23 3-16,5-37-3 0,-5 37 3 0,0 0-2 15,-5-26 1-15,5 26 0 0,0 0-1 16,0 0-1-16,0 0-1 0,-15 28 0 0,8-3 0 16,-2 8 3-16,1 10-5 0,0-3 7 0,1 8-8 15,4-4-8-15,1 0 24 0,6-4-33 0,6 1 15 16,3-10-29-16,13 5-27 0,-26-36-16 15,64 42-29-15,-36-47-38 0,38 20-79 0,-24-27-174 16,19-16-89-16,15 14 164 0</inkml:trace>
  <inkml:trace contextRef="#ctx0" brushRef="#br1" timeOffset="200606.1872">23453 5706 1517 0,'-39'9'99'15,"14"12"-98"-15,-2 9 19 0,-1 9-32 16,-4 9 11-16,0 6 9 0,-1 6-5 16,-3 3 14-16,2 6-9 0,3 2 9 0,0 1-18 15,3-4 7-15,3-2-15 0,4-8 4 0,9 0-23 16,-4-11-6-16,17 3-11 0,-8-17-40 0,23 13-33 16,-16-46-79-16,18 51-137 0,5-26-116 0,-23-25 74 15,34 24 376-15</inkml:trace>
  <inkml:trace contextRef="#ctx0" brushRef="#br1" timeOffset="200762.4549">23102 6286 1618 0,'-60'-21'177'0,"60"21"-103"0,-43-2-26 0,43 2-10 16,0 0-12-16,-25 5-12 0,25-5-12 16,0 0-4-16,32 9 0 0,-2-7 1 15,15-4-9-15,8-9-17 0,25 4-39 0,-9-24-87 16,37 8-393-16,-28 2-61 0,0 3 35 0</inkml:trace>
  <inkml:trace contextRef="#ctx0" brushRef="#br1" timeOffset="201403.1034">14774 8329 1017 0,'-30'19'324'0,"30"-19"-261"0,0 0-25 15,0 0-15-15,0 0-3 0,0 0 1 0,0 0 5 16,41 5-1-16,-9-3-5 0,3-5-4 0,10-1-8 16,4-5-5-16,8-1-5 0,1-3-6 15,-1-1-15-15,7 6-21 0,-11-12-36 0,16 18-46 16,-23-22-55-16,20 24-46 0,-24-11-84 15,-12-10-84-15,25 28 189 0,-55-7 206 0</inkml:trace>
  <inkml:trace contextRef="#ctx0" brushRef="#br1" timeOffset="201559.3616">15060 8447 761 0,'-59'28'216'0,"-6"-10"-74"15,22 15-36-15,-5-22-7 0,23 13-47 0,1-15-18 16,24-9-23-16,0 0-11 0,0 0-3 0,0 0-2 15,30 12 2-15,2-17 0 0,7-5-8 0,12-5-6 16,6-13-1-16,10 9-58 0,-3-22-43 16,19 15-118-16,-9 7-231 0,-6-29 48 0,17 32 380 15</inkml:trace>
  <inkml:trace contextRef="#ctx0" brushRef="#br1" timeOffset="201825.0003">15391 8008 1351 0,'-34'-7'134'0,"34"7"-116"15,0 0-14-15,32 0 5 0,-2-7 7 0,13 2 4 16,4-9 9-16,12 7 5 0,-4-7 7 16,8 8-1-16,-2-1-7 0,2 7-8 0,-6 0-5 15,0 7-2-15,-9 6-4 0,-9 6-3 0,-9 7-5 16,-9 8-1-16,-10 6-5 0,-8 6 4 0,-10 5-6 15,-9 4 5-15,-12 3-7 0,-9 2 8 16,-11 5 1-16,-11-5-28 0,-3 2 17 0,-5-4-34 16,7-5-5-16,-2-13-10 0,18 6-35 0,-17-23-33 15,35 14-61-15,-20-32-90 0,16 0-227 0,30-5 51 16,0 0 404-16</inkml:trace>
  <inkml:trace contextRef="#ctx0" brushRef="#br1" timeOffset="203762.6064">16620 8225 1278 0,'0'0'95'0,"0"0"-56"16,12-28-12-16,-12 28 4 0,0 0 8 0,34-36-5 16,-34 36-1-16,39-28-6 0,-39 28-2 0,48-37-8 15,-22 21-5-15,3 1-8 0,-3 1-1 0,-1 1-2 16,-25 13 0-16,41-17-1 0,-41 17 1 0,24-7-2 15,-24 7 1-15,0 0 0 0,0 0 1 0,0 0 2 16,16 37-2-16,-16-37 4 16,-10 38-4-16,1-11 6 0,-5 1-4 0,-2 5 7 15,-4 3-2-15,1 4 7 0,-4 4-5 0,3 4 6 16,-1-4-10-16,5 14-13 0,0-7 31 0,6 2-27 16,1-6 26-16,7-10-9 0,7-7-12 0,6-3 4 15,-11-27-3-15,41 33 2 0,-13-26-2 0,6-2 5 16,3-10 3-16,2-5 3 0,2-10 3 15,1-6-6-15,1-6 5 0,-1-5-4 0,1-7 5 16,-3-2 8-16,-3-3-26 0,-1 0 21 0,-6 1-26 16,-2 1 8-16,-6-1 4 0,-1 0-8 0,-7 3 6 15,-2-1-7-15,-1 2 3 0,-6-2-12 0,1 2-1 16,-5 3-11-16,3 8 1 0,-4 5-6 16,0 28 2-16,2-35-15 0,-2 35-19 0,0 0-27 15,0 0-54-15,0 0-77 0,0 0-136 16,0 0-143-16,0 0 59 0,28 47 439 0</inkml:trace>
  <inkml:trace contextRef="#ctx0" brushRef="#br1" timeOffset="204012.6193">17582 8408 1139 0,'0'0'305'16,"0"0"-222"-16,-27 9-31 0,27-9-6 0,0 0-8 15,-18 39-29-15,18-39 21 0,-12 44-33 16,12-44 29-16,-18 47-18 0,18-47-8 0,-14 39 2 16,14-39-5-16,-2 33 0 0,2-33-12 0,0 0-10 15,20 37-18-15,-20-37-21 0,28 14-37 0,-28-14-10 16,37 2-46-16,-37-2-71 0,34-42-234 0,3 31 37 15,-21-26 328-15</inkml:trace>
  <inkml:trace contextRef="#ctx0" brushRef="#br1" timeOffset="204168.8783">17730 8158 1272 0,'-37'-18'111'0,"37"18"-28"0,-44-10-15 0,44 10-16 15,-30-2-21-15,30 2-17 0,0 0-13 0,0 0-8 16,0 0-31-16,-27-2-35 0,27 2-75 0,0 0-105 15,0 0-245-15,43 4 17 0,-43-4 348 0</inkml:trace>
  <inkml:trace contextRef="#ctx0" brushRef="#br1" timeOffset="204559.5226">18641 8119 1006 0,'7'-26'259'0,"-7"26"-178"0,0 0-16 16,0 0-4-16,0 0-8 0,0 0-15 0,0 0-20 16,0 0-12-16,0 0-6 0,0 0 0 15,-25 17-3-15,25-17 4 0,-28 51-4 0,13-17 5 16,-1 3-5-16,1 0 7 0,0 2-8 0,1-2 6 15,4-2-6-15,2-3 0 0,7 3 0 0,1-35-47 16,7 54-4-16,-7-54-66 0,16 46-34 16,-16-46-67-16,0 0-238 0,30 27 55 0,-30-27 304 15</inkml:trace>
  <inkml:trace contextRef="#ctx0" brushRef="#br1" timeOffset="204715.7816">18402 8345 1417 0,'-32'-14'93'0,"32"14"-18"0,0 0-12 0,0 0-14 16,-27-7-19-16,27 7-21 0,0 0-9 0,0 0-1 16,44-18 2-16,-14 7-4 0,11-1-8 15,2-7-24-15,17 6-32 0,-12-15-61 0,28 26-106 16,-27-6-298-16,8-10 39 0,10 16 261 16</inkml:trace>
  <inkml:trace contextRef="#ctx0" brushRef="#br1" timeOffset="205200.183">19592 8042 1056 0,'0'0'75'0,"-32"-25"-26"0,32 25 9 0,-43-11 14 15,43 11-2-15,-53 0-17 0,28 11-2 0,-14-11 3 16,9 23 9-16,-14-12-1 0,9 13-4 0,-11-6-12 16,8 12-3-16,-4-4-13 0,5 8-2 0,-1-3-10 15,8 3 0-15,4-3-6 0,5-1 1 16,21-30-6-16,-23 44 0 0,23-44-5 0,7 30 0 15,-7-30-2-15,33 16 2 0,-6-9-1 0,6-8 3 16,8-5-1-16,9-4 0 0,5-4 1 16,1-4-3-16,3-5 3 0,-1-2-5 0,-3-1 4 15,-2-2-4-15,-5 1 3 0,-5 3-3 0,-6 1 3 16,-11 3-2-16,-26 20 3 0,32-26-3 0,-32 26 3 16,0 0-2-16,9-26 2 0,-9 26-3 15,0 0 1-15,0 0-3 0,-26-20 0 0,26 20-1 16,-27 7 0-16,27-7 2 0,-35 30-2 0,35-30 3 15,-38 39-5-15,21-13 0 0,4-1-8 0,4 0-4 16,8 1-14-16,1-26-9 0,16 42-33 0,-16-42-25 16,42 39-56-16,-42-39-82 0,59-2-211 0,-22 9-69 15,-5-21 182-15</inkml:trace>
  <inkml:trace contextRef="#ctx0" brushRef="#br1" timeOffset="205434.5683">20417 7607 1591 0,'-25'-4'59'15,"25"4"-19"-15,-41 14-4 0,41-14 3 0,-44 43-15 16,19-12-4-16,-5 6-10 0,2 9 8 0,-6 3-7 16,4 8 5-16,0 1-12 0,0 9 8 0,2-2-11 15,5 0 8-15,0-2-10 0,7-1 6 16,3-6-9-16,6-1 6 0,7-9-12 0,0-7-26 15,11-1-11-15,-11-38-48 0,30 53 18 0,-30-53-43 16,44 28-38-16,-44-28-57 0,43-10-131 16,-43 10-96-16,32-32 97 0,1 29 345 0</inkml:trace>
  <inkml:trace contextRef="#ctx0" brushRef="#br1" timeOffset="205559.5771">20091 8128 1316 0,'0'0'144'0,"-44"-32"-37"0,44 32-11 0,-32-12-9 16,32 12-19-16,0 0-29 0,0 0-21 15,0 0-12-15,0 0-6 0,0 0-1 0,0 0-5 16,46 30-16-16,-9-30-29 0,23 12-59 16,-15-35-138-16,20 22-326 0,8-5 15 0,-4-4 250 15</inkml:trace>
  <inkml:trace contextRef="#ctx0" brushRef="#br1" timeOffset="206184.6068">22399 8089 1668 0,'0'0'32'15,"0"0"-29"-15,0 0-7 0,0 0 0 0,0 0 1 16,0 0 1-16,0 0 2 0,28-12 0 15,-28 12 0-15,48-19-16 0,-14 8-14 0,-6-8-22 16,16 12-19-16,-12-16-15 0,14 21-27 0,-19-17-47 16,17 22-88-16,-12-1-190 0,-32-2 33 0,58 0 335 15</inkml:trace>
  <inkml:trace contextRef="#ctx0" brushRef="#br1" timeOffset="206340.8643">22324 8364 1476 0,'0'0'77'0,"0"0"-67"0,0 0-12 16,0 0 0-16,31 11 3 0,-7-15 1 0,10-5-3 15,5-3-6-15,5-6-17 0,13 2-36 0,-8-13-68 16,33 18-141-16,-11-10-234 0,-7-11 52 16,13 23 333-16</inkml:trace>
  <inkml:trace contextRef="#ctx0" brushRef="#br1" timeOffset="207247.3891">23059 7954 1176 0,'0'0'67'0,"0"0"-30"16,18-34-2-16,-18 34 4 0,39-24 2 16,-12 13-12-16,-3-5-7 0,3 6-9 0,-27 10 0 15,44-18-7-15,-44 18 0 0,32-11-2 0,-32 11 4 16,0 0 8-16,0 0 2 0,28-3 1 0,-28 3 0 15,0 0 1-15,0 0-1 0,0 0 0 16,-8 32-7-16,8-32-3 0,-22 42-8 0,8-16 2 16,-3 8-4-16,-3 3 4 0,1 1-3 0,-1 3 7 15,2-4-3-15,2 0 10 0,2-5-4 16,5-2 7-16,2-6-10 0,7-24 3 0,2 39-8 16,-2-39 1-16,0 0 1 0,32 32 3 0,-32-32 4 15,39 1 3-15,-39-1 5 0,53-8 0 0,-26-5 4 16,3-3-2-16,0-5 0 0,0-2-5 0,-3-3 1 15,-1 0-8-15,-3-3 2 0,-2 3-7 0,-1-2 2 16,-2-4-2-16,-4 0 2 0,-4 1-4 0,-1-3 3 16,-2 4-6-16,-1 4 3 0,1-2-2 15,-2-1 1-15,2 0-2 0,0 0-2 0,0 3-12 16,-7 26-3-16,14-49-16 0,-14 49-10 16,7-25-16-16,-7 25-19 0,0 0-39 0,0 0-79 15,0 0-116-15,0 0-204 0,2 28 67 0,-2-28 352 16</inkml:trace>
  <inkml:trace contextRef="#ctx0" brushRef="#br1" timeOffset="207575.5962">23904 8070 1264 0,'-39'-41'37'0,"39"41"-14"0,-28-31 10 0,28 31 4 16,-27-18 2-16,27 18-8 0,-26 0-5 0,26 0 1 16,-36 21 3-16,36-21 3 0,-39 44-7 0,25-12 6 15,-9 0-5-15,5 6 4 0,-3 1-10 16,4 7 1-16,-3-6-13 0,4 1 3 0,0-2-11 15,6-6 4-15,1-3-8 0,3-3-22 0,5 2 21 16,1-29-48-16,5 52-22 0,-5-52-23 16,7 35-5-16,-7-35-25 0,0 0-18 0,0 0-54 15,0 0-125-15,30 5-54 0,-30-5 143 0,0 0 235 16</inkml:trace>
  <inkml:trace contextRef="#ctx0" brushRef="#br1" timeOffset="207700.53">23575 8427 963 0,'-32'-44'119'16,"32"44"5"-16,-25-21-1 0,25 21 0 0,0 0-12 15,0 0-28-15,0 0-22 0,0 0-22 0,0 0-14 16,0 0-8-16,0 0-5 0,0 0-1 0,39-16-6 16,-12 13-4-16,8-1-24 0,-3-8-40 15,21 17-84-15,-28-33-173 0,23 21-221 16,-4 0 7-16,-10-12 346 0</inkml:trace>
  <inkml:trace contextRef="#ctx0" brushRef="#br4" timeOffset="211842.0119">20311 8302 1555 0,'0'0'70'0,"0"0"-27"0,-25-8-21 0,25 8-8 16,0 0-8-16,0 0-4 0,0 0-1 0,0 0-1 16,25-29 0-16,-25 29-1 0,30-12-8 15,-30 12-14-15,41-9-22 0,-41 9-29 0,49 0-56 16,-49 0-83-16,44-10-192 0,-15 17-86 0,-29-7 170 16</inkml:trace>
  <inkml:trace contextRef="#ctx0" brushRef="#br4" timeOffset="212326.3958">20785 8082 1046 0,'-3'-28'122'0,"3"28"-55"16,0 0-6-16,42-21 3 0,-42 21-5 15,36-19-13-15,-36 19-11 0,35-20-7 0,-35 20 1 16,25-12-6-16,-25 12-7 0,0 0-5 0,0 0-5 16,25-2 3-16,-25 2 5 0,0 0 4 0,0 0 3 15,7 28 2-15,-7-28-7 0,2 30-1 16,-2-30-7-16,-4 42 0 0,4-42-5 0,-5 50 1 15,1-22-4-15,1 2 4 0,-1 2-6 0,2-1 6 16,1 3-7-16,2-6 6 0,3 2-5 0,-4-30 4 16,14 42-2-16,-14-42 3 0,25 32-1 0,-25-32 3 15,32 17-3-15,-32-17 8 0,37 6 8 0,-37-6 0 16,35-13 4-16,-35 13-8 0,36-35-5 0,-17 11-2 16,1-6 3-16,1-4-8 15,-2-5 4-15,-1 1-5 0,-2-3 6 0,-2 1-4 16,-3-1 5-16,0 2-6 0,-3-1 3 0,-1-1-6 15,1 4 4-15,-1 2-5 0,0 3 3 0,-2 6-6 16,-5 26-1-16,11-42-7 0,-11 42-6 0,0 0-10 16,0 0-14-16,5-27-25 0,-5 27-49 0,0 0-66 15,14 32-127-15,-14-32-201 0,-3 26 36 0,17 8 342 16</inkml:trace>
  <inkml:trace contextRef="#ctx0" brushRef="#br4" timeOffset="212560.7504">21559 8262 1332 0,'-48'14'78'0,"48"-14"-11"0,-40 32 2 16,27-6 5-16,-13-8-18 0,8 10-8 0,-7-9-11 15,4 9-1-15,21-28 3 0,-41 48-41 0,27-23 22 16,14-25-37-16,-16 44 13 0,16-44 3 0,0 0-4 15,13 26-5-15,-13-26-12 0,35 0-24 0,2 0-35 16,-10-30-48-16,33 27-172 0,-10-27-235 16,1-9 34-16,9 18 303 0</inkml:trace>
  <inkml:trace contextRef="#ctx0" brushRef="#br4" timeOffset="212685.7979">21726 7920 1617 0,'-52'-12'92'15,"19"14"-34"-15,-3-8-20 0,12 8-9 16,24-2-14-16,-27-3-12 0,27 3-23 0,0 0-27 16,0 0-49-16,0 0-107 0,35-25-364 0,-35 25 23 15,46-25 170-15</inkml:trace>
  <inkml:trace contextRef="#ctx0" brushRef="#br4" timeOffset="213248.3287">24085 8140 1457 0,'0'0'78'0,"-39"13"-53"0,39-13-10 15,-28 7 0-15,28-7-5 0,0 0-9 0,0 0-4 16,0 0-1-16,0 0 3 0,33-14 1 0,-8 3-10 16,10 4-18-16,-3-12-32 0,18 15-42 15,-16-24-52-15,20 26-80 0,-15-3-211 0,-5-16 32 16,14 26 267-16</inkml:trace>
  <inkml:trace contextRef="#ctx0" brushRef="#br4" timeOffset="213701.6006">24395 8024 1160 0,'16'-35'188'0,"-16"35"-146"0,0 0-12 0,37-30 5 16,-37 30 5-16,37-30-4 0,-37 30-16 0,41-25-8 15,-41 25-1-15,32-19-1 0,-32 19 2 0,25-12-2 16,-25 12 2-16,0 0-3 0,0 0 2 0,24-4-2 16,-24 4 4-16,0 0 4 0,0 0-1 15,0 0 1-15,-1 35-6 0,1-35-2 0,-9 37-9 16,3-10 3-16,-1 1-5 0,-2 2 3 0,1 3-1 15,-3-3 3-15,4 5-7 0,0-3 8 0,1-2-3 16,5 0 7-16,-1-5-1 0,4 3 4 0,-2-28-5 16,10 35 2-16,-10-35-5 0,22 25 1 0,-22-25 2 15,24 14 2-15,-24-14 6 0,27-2 2 16,-27 2 5-16,37-17-6 0,-37 17 0 16,48-45-8-16,-20 10-1 0,2 0-5 0,-1-9 3 15,1 3-6-15,-2-3 6 0,-5 0-6 0,-3 2 10 16,-6 3-3-16,-7 1 7 0,-4 2-7 0,-1 5 2 15,-2-1-7-15,-2 4 1 0,1 3-3 0,1 25-1 16,-9-37-7-16,9 37-3 0,0 0-9 0,0 0-12 16,-36-23-15-16,36 23-27 0,-28 13-37 15,30 18-55-15,-27-29-84 0,25-2-262 0,2 46 55 16,-2-46 241-16</inkml:trace>
  <inkml:trace contextRef="#ctx0" brushRef="#br4" timeOffset="213920.3474">25018 8232 1321 0,'-55'9'95'0,"55"-9"-56"16,-33 19-8-16,33-19 9 0,-30 23 1 0,30-23-3 16,-29 30-7-16,29-30-1 0,-32 35-8 0,32-35-4 15,-19 35-12-15,19-35-3 0,-7 25-5 0,7-25 0 16,0 0-12-16,0 0-13 0,40 32-28 15,-40-32-38-15,48 2-61 0,-48-2-205 0,48-36-118 16,-7 26 2-16,-11-22 419 0</inkml:trace>
  <inkml:trace contextRef="#ctx0" brushRef="#br4" timeOffset="214076.6349">25101 7948 1695 0,'-58'-7'106'0,"31"7"-65"0,3-3-23 15,24 3-4-15,-25-4-6 0,25 4-11 0,0 0-16 16,0 0-25-16,0 0-39 0,-11-35-75 0,38 46-163 16,-27-11-223-16,0 0 25 0,41-20 329 0</inkml:trace>
  <inkml:trace contextRef="#ctx0" brushRef="#br4" timeOffset="214936.091">16756 8938 936 0,'0'0'34'0,"-26"-5"-25"0,26 5-3 0,0 0-1 16,0 0 7-16,-7-28 5 0,7 28 20 0,16-36 17 15,-8 3 20-15,17 14 2 0,-4-20 0 0,18 4-16 16,-1-20 3-16,16 2-17 0,1-17-18 0,18-1 18 15,7-10-38-15,14 0 15 0,8 0-9 0,8 2-18 16,7 0 4-16,2 3-30 0,10 13-30 0,-19-13-97 16,24 27-280-16,-19 6-73 15,-15-2 85-15</inkml:trace>
  <inkml:trace contextRef="#ctx0" brushRef="#br4" timeOffset="215483.1822">20343 8496 1252 0,'0'0'254'16,"0"0"-201"-16,0 0-1 0,33-47-33 15,13 18 15-15,13-15-18 0,15-8-4 0,15-12-3 16,10-6-15-16,14-8 6 0,4-5-30 0,7 13-29 16,-14-20-87-16,17 43-138 0,-15-15-233 0,-20-1 13 15,2 22 350-15</inkml:trace>
  <inkml:trace contextRef="#ctx0" brushRef="#br5" timeOffset="220827.6248">16445 8884 297 0,'0'0'137'16,"0"0"-49"-16,0 0-8 0,0 0-2 0,0 0-5 15,0 0-12-15,0 0-1 0,0 0-2 16,0 0-2-16,33 28-1 0,-33-28-7 0,30 3-2 16,-30-3-6-16,43 0-7 0,-43 0-7 0,53-3-9 15,-23 1-6-15,4 0 0 0,3-1 1 16,4 1-1-16,1-5 3 0,6 2-3 0,-2-4-1 16,4 4-3-16,-1-4-1 0,4 2-3 0,4-4 1 15,3 4-1-15,4-4 3 0,3 1 0 16,1-2 2-16,6-1-2 0,-1-1 2 0,3 2-4 15,0 1 0-15,5 1-3 0,-3 1 1 0,0 0-1 16,2 2 1-16,-2 0-1 0,3 2 1 0,-1-1-2 16,1 1 2-16,1 2-2 0,-2-4 1 0,1 7 0 15,1-4 0-15,-1 2 0 0,0 2-1 0,-1-3 1 16,-4 1 1-16,0 0-1 0,6-1 1 0,-1-1-1 16,1-1 1-16,3 0 0 0,-4-1-1 15,3-1 0-15,-3 2 0 0,2 0-1 16,-3-1 2-16,-4 1-1 0,2 0 2 0,-4 1-1 15,-1 4 0-15,-2-3 0 0,-2 3-2 0,-2 0 0 16,1 0-1-16,-5 3 2 0,1 1-1 0,0-1 0 16,-4 3 1-16,-3-3 0 0,-2 1-1 0,0-1 0 15,-1 1 1-15,1-2 0 0,0 1 0 0,-2-3 0 16,1 2 0-16,0-4-1 0,0 0 1 16,-1-1 0-16,2-1 1 0,-2-1-2 0,2-2 2 15,0 0 0-15,-2 3 2 0,2-3 1 0,-6 4 2 16,-1-2-4-16,-4 1 0 0,1 2-2 0,-5 0 0 15,1 2-1-15,-6 0-1 0,-1 2-1 0,-2 2-8 16,-7-2-10-16,5 5-11 0,-30-7-13 16,46 12-18-16,-46-12-9 0,41 10-29 15,-41-10-17-15,32 11-30 0,-32-11-24 0,28-2-105 16,2 18-41-16,-30-16 209 0</inkml:trace>
  <inkml:trace contextRef="#ctx0" brushRef="#br5" timeOffset="221656.6841">19616 9146 872 0,'0'0'99'0,"0"0"-16"16,0 0-5-16,-3-39-6 0,3 39-10 0,0 0-8 15,-21-33-13-15,21 33-10 0,-30-20-6 0,30 20-8 16,-41-15-7-16,16 11-5 0,0 4-1 0,-3 2 3 16,1 5 6-16,-1 2 3 0,0 5 8 15,-4 0 1-15,3 9 3 0,-4 0 1 0,8 5 2 16,-3 2-7-16,5 0 2 0,1 0-9 0,10-2 0 16,12-28-8-16,-11 42 1 0,11-42-6 0,16 28 3 15,-16-28-1-15,43 20 2 0,-11-17-2 16,5 1 1-16,5-8-1 0,4-1-2 0,2-6 0 15,5-1-2-15,2-4 0 0,4-1-3 0,-4-3 5 16,-4-3-5-16,-5 0 4 0,-5 2-3 16,-8 2 2-16,-2 3-2 0,-31 16 3 0,40-26-3 15,-40 26 2-15,0 0 3 0,0 0 3 0,0 0 4 16,0 0 0-16,0 0-3 0,0 0-5 0,0 0-5 16,0 0-2-16,0 0-1 0,0 0-7 0,-35 37 1 15,21-13-12-15,14-24-5 0,-22 55-21 0,22-55-16 16,-5 60-27-16,5-60-59 0,21 56-94 15,-8-30-263-15,13-10 21 0,24 12 308 16</inkml:trace>
  <inkml:trace contextRef="#ctx0" brushRef="#br5" timeOffset="222297.3405">23205 8804 761 0,'0'0'69'0,"-22"-33"-9"16,22 33-5-16,0 0 5 0,0 0-10 16,0 0-12-16,0 0-4 0,0 0 7 0,0 0 14 15,0 0 11-15,43-7 2 0,-43 7-7 0,51 3-9 16,-19-6-6-16,16 6-9 0,3-6-6 0,15 3-8 16,5-9-3-16,14 2-6 0,5-4-3 0,13-3-4 15,1 0-2-15,10-3-4 0,1 3 1 0,-2-1-3 16,0 3 2-16,-6 0-2 0,-1 1-5 15,-9-1-7-15,-3 7-11 0,-12-8-25 0,-3 19-38 16,-26-22-62-16,18 32-119 0,-28-9-201 0,-17-7 12 16,5 19 314-16</inkml:trace>
  <inkml:trace contextRef="#ctx0" brushRef="#br5" timeOffset="222859.8872">24285 9060 1040 0,'-25'-13'90'0,"25"13"-15"15,-37-10-5-15,37 10 0 0,-41-2-9 0,41 2-13 16,-48 11-9-16,22 1-1 0,-8-3-2 0,6 8 0 15,-6-1-7-15,8 4 1 0,-3-3-5 16,29-17 0-16,-42 41-5 0,42-41-3 0,-27 40-6 16,27-40-4-16,-9 30-2 0,9-30 4 15,0 0-5-15,20 34 4 0,-20-34-4 0,39 12 1 16,-11-16-1-16,6 1 2 0,5-6-2 0,3-5-3 16,6 0 1-16,0-2-3 0,-2-3 3 0,-5 1-3 15,-4-3 4-15,-5 0-3 0,-2 1 3 0,-5 1-4 16,-25 19 4-16,39-33-2 0,-39 33 1 0,21-30 0 15,-21 30 1-15,0 0-1 0,11-30 6 16,-11 30 0-16,0 0 1 0,0 0-3 0,0 0-4 16,-34 9-2-16,34-9-2 0,-36 38 3 0,13-11-3 15,0 4 6-15,0 6-8 0,2 2 5 0,2 3-5 16,3-1 1-16,2 3-20 0,3-12-33 16,14 12-13-16,-3-44-87 0,20 56-115 0,-20-56-259 15,41 30 5-15,-8-12 295 0</inkml:trace>
  <inkml:trace contextRef="#ctx0" brushRef="#br5" timeOffset="223563.0488">14948 10789 1085 0,'0'0'210'0,"0"0"-172"0,0 0-20 16,0 0 7-16,44 0 2 0,-19-12 1 15,10 3-14-15,3-5-8 0,2 0-6 0,3 0 1 16,1 0-7-16,4 3-11 0,-6-5-20 0,8 11-26 16,-15-11-33-16,13 18-45 0,-21-18-56 0,7 4-187 15,4 21-18-15,-38-9 294 0</inkml:trace>
  <inkml:trace contextRef="#ctx0" brushRef="#br5" timeOffset="223734.996">14978 10985 1114 0,'0'0'186'16,"0"0"-152"-16,-25 16-28 0,25-16-1 0,0 0-1 15,37 10 2-15,-12-12-2 0,7-3-3 0,4-5 0 16,6-5-4-16,9-2-22 0,-1-10-37 16,19 10-56-16,-18-24-116 0,-1 6-215 0,21 14 18 15,-29-23 393-15</inkml:trace>
  <inkml:trace contextRef="#ctx0" brushRef="#br5" timeOffset="224000.5661">15433 10502 1169 0,'0'0'294'0,"0"0"-264"15,0 0-22-15,0 0 5 0,30 12 5 0,6-8 7 16,1-8 5-16,14 3 3 0,-5-6 4 0,11 3 1 15,-4-3-8-15,4 7-11 0,0-3-8 0,-1 6 0 16,-4 1-3-16,-5 4 1 0,-8 5-3 0,-9 3-2 16,-30-16-5-16,39 42 4 0,-33-10-4 15,-6 1 6-15,-11 6-7 0,-7 5 6 0,-10 0-12 16,-7 0 1-16,-4 2-12 0,-7-2 1 0,1 1-15 16,-4-8-7-16,17 2-27 0,-9-14-19 0,29 10-61 15,-15-33-94-15,27-2-249 0,0 0-7 16,30-2 350-16</inkml:trace>
  <inkml:trace contextRef="#ctx0" brushRef="#br5" timeOffset="224563.2951">19459 8008 594 0,'0'0'131'0,"-7"-33"-10"16,7 33-8-16,0 0 0 0,0 0-9 0,-9-30-12 16,9 30-14-16,0 0-14 0,0 0-14 15,0 0-18-15,0 0-12 0,0 0-1 0,0 0 5 16,0 0-2-16,18 49 2 0,-13-19-14 0,4 5-3 15,0 2-9-15,-1 2 4 0,3 3-8 0,0-3 5 16,6 7-32-16,-6-13-32 0,17 20-96 0,-26-23-191 16,14 12-159-16,9 9 37 0,-20-21 460 15</inkml:trace>
  <inkml:trace contextRef="#ctx0" brushRef="#br5" timeOffset="224875.7215">19570 8956 1435 0,'0'0'81'0,"0"0"-52"0,0 0-2 16,0 0 7-16,31 35 6 0,-31-35-11 0,21 35-11 16,-21-35-11-16,16 44 2 0,-11-17-8 0,0 3 2 15,-3 3-5-15,-2 4 4 0,0 2-7 16,-7 1-17-16,3 8 3 0,-6-6-36 0,5 20-4 16,-13-20-49-16,23 21-71 0,-30-29-86 0,20-1-230 15,19 15 57-15,-14-48 371 0</inkml:trace>
  <inkml:trace contextRef="#ctx0" brushRef="#br5" timeOffset="225500.8357">17693 9909 1413 0,'-35'-2'28'0,"35"2"-23"0,0 0 1 16,0 0 4-16,-25-20 2 0,25 20 7 0,0 0 6 15,0 0 1-15,-34 2-1 0,34-2-5 0,-30 34-12 16,12-8 2-16,-5 6 1 0,-1 10 13 15,-7 4 2-15,3 12 12 0,-5 4-10 0,2 6-10 16,-2 1 22-16,4 7-32 0,-1-2 19 0,2 3-8 16,3-5-15-16,4-3 9 0,3-5-13 0,4-5 3 15,5-9-9-15,6-3 8 0,3-8-14 0,7-7-9 16,7-2-15-16,-14-30-12 0,39 44-30 0,-39-44-11 16,53 21-42-16,-53-21-32 0,58-9-45 15,-29-3-214-15,-6-18-5 0,19 19 201 16</inkml:trace>
  <inkml:trace contextRef="#ctx0" brushRef="#br5" timeOffset="225657.0979">17397 10629 751 0,'-47'-25'172'0,"13"25"-10"15,-23-19 4-15,27 33-8 0,-27-19-17 0,27 22-30 16,-14-10-29-16,16 7-21 0,3-6-25 16,25-8-13-16,0 0-16 0,0 0-6 0,0 0-4 15,0 0-1-15,28 10-3 0,9-17-4 0,13-5-8 16,10-9-20-16,18 3-24 0,-2-21-42 0,29 25-87 15,-27-30-174-15,21 12-184 0,7 13 61 0,-19-21 467 16</inkml:trace>
  <inkml:trace contextRef="#ctx0" brushRef="#br5" timeOffset="226219.7645">19441 10426 1328 0,'-3'32'89'0,"3"-32"-36"16,0 0-16-16,0 0 3 0,30 0 2 16,-30 0-12-16,46-9-15 0,-14 2-7 0,3-2-6 15,4-1-1-15,0 1-16 0,5 2-17 0,-5-7-26 16,11 16-54-16,-22-22-74 0,22 12-287 16,-15 9 0-16,-35-1 178 0</inkml:trace>
  <inkml:trace contextRef="#ctx0" brushRef="#br5" timeOffset="226391.5562">19404 10735 1225 0,'-34'28'324'0,"34"-28"-299"0,0 0-25 0,0 0-4 16,0 0 0-16,25-18 6 0,5 6-2 0,11-6 2 15,7-1-2-15,8-6 2 0,8-3-14 0,11 2-27 16,-6-20-62-16,26 28-112 0,-17-17-289 0,5-7 3 15,13 17 294-15</inkml:trace>
  <inkml:trace contextRef="#ctx0" brushRef="#br5" timeOffset="227985.5189">20514 10492 1089 0,'0'0'122'15,"0"0"-34"-15,-24-9-25 0,24 9-17 0,0 0-13 16,0 0 0-16,0 0 5 0,0 0 3 0,26-6-3 16,-26 6-9-16,34 0-13 0,-34 0-7 0,42 0-6 15,-15-1-2-15,-1 1-7 0,5-2-7 0,4 2-13 16,-1-9-20-16,12 11-26 0,-13-20-38 0,26 22-65 16,-24-31-97-16,13 12-203 0,12 9 65 15,-23-27 367-15</inkml:trace>
  <inkml:trace contextRef="#ctx0" brushRef="#br5" timeOffset="229392.3426">13141 5523 524 0,'0'0'98'0,"0"0"-26"0,0 0 12 15,0 0 4-15,0 0 2 0,2-28-14 16,-2 28-9-16,0 0-13 0,0 0-3 0,-25-11-8 16,25 11-6-16,0 0-1 0,-30-3-1 15,30 3 0-15,-30-2-1 0,30 2 0 0,-39 0-2 16,39 0-2-16,-40 2-1 0,13-4-2 0,27 2-4 15,-46 5-4-15,46-5-4 0,-48 9-3 0,23-3-1 16,-3-1-2-16,28-5 0 0,-41 12-3 0,41-12-1 16,-35 16-2-16,35-16-2 0,-30 16-1 0,30-16 1 15,0 0-2-15,0 0 1 0,0 0-4 0,0 0 1 16,0 0-1-16,0 0 1 0,0 0 1 16,0 0-6-16,0 0-9 0,25 14-12 0,-1-16-18 15,-24 2-21-15,55-21-35 0,-32-7-53 16,29 23-83-16,-19-4-251 0,-1-21 51 0,25 26 363 15</inkml:trace>
  <inkml:trace contextRef="#ctx0" brushRef="#br5" timeOffset="247885.3396">21682 10016 1013 0,'31'-28'83'0,"-31"28"-60"15,0 0-18-15,0 0-1 0,0 0 17 0,0 0 17 16,0 0 10-16,0 0 1 0,0 0-4 0,0 0-11 15,-28 33-1-15,28-33 1 0,-37 46 4 0,10-21 0 16,8 10 11-16,-10-7-2 0,10 6 2 0,-6-4-10 16,7 1-4-16,3-6-13 0,15-25-19 0,-15 42 25 15,15-42-36-15,4 34 28 0,-4-34-17 0,23 28-3 16,-23-28 1-16,37 26-2 0,-37-26 1 0,50 14-5 16,-20-14-8-16,5 0-5 0,1-7-15 0,6 4-19 15,-6-18-26-15,17 12-55 0,-25-30-57 0,31 25-174 16,-15-11-121-16,-9-15 64 0,15 22 421 0</inkml:trace>
  <inkml:trace contextRef="#ctx0" brushRef="#br5" timeOffset="248072.9258">22032 9979 1092 0,'-41'34'141'15,"4"-6"-108"-15,9 9 3 0,-7-6-2 0,15 8 9 16,-8-5-14-16,10 3-1 0,-2-6 11 0,8 3-19 15,3-8 13-15,9-1-41 0,0-25 8 16,20 44-17-16,-20-44 14 0,40 37 2 0,-9-23-10 16,-1-7-15-16,14 5-36 0,-9-19-44 15,17 16-88-15,-17-21-112 0,4-4-142 0,16 16 103 16,-27-28 345-16</inkml:trace>
  <inkml:trace contextRef="#ctx0" brushRef="#br5" timeOffset="248338.5522">22305 10072 1271 0,'-39'22'67'0,"11"-10"-13"0,10 14 3 0,-9-6 1 15,11 10-3-15,-7-4-19 0,6 11 0 0,-5-7 13 16,8 7-33-16,-2-9 27 0,9 6-34 0,2-6 8 16,8 0 4-16,-3-28-7 15,13 44 0-15,-13-44-5 0,30 35 4 0,-30-35-2 16,41 20 1-16,-16-17-1 0,1-3 1 0,2-9-2 15,3-1 0-15,-1-8-1 0,1-5-7 0,0-5 2 16,-3-5-5-16,0-1-14 0,-3-3 25 0,-4-2-27 16,-1 2 23-16,-6 0-14 0,-2-1-10 0,-3 8-9 15,-7-6-18-15,-2 36-20 0,-7-54-28 0,7 54-56 16,-27-35-91-16,27 35-207 0,0 0-55 16,-49-7 194-16</inkml:trace>
  <inkml:trace contextRef="#ctx0" brushRef="#br5" timeOffset="248573.0075">22707 10291 1597 0,'0'0'98'0,"0"0"-68"0,-35-2-6 15,35 2 6-15,0 0-1 0,0 0-11 0,0 0-15 16,0 0-7-16,0 0-5 0,0 0-10 16,0 0-14-16,33-14-17 0,-6 7-18 0,21 7-37 15,-17-18-59-15,35 25-152 0,-15-10-204 16,-6-10 74-16,15 21 352 0</inkml:trace>
  <inkml:trace contextRef="#ctx0" brushRef="#br5" timeOffset="248869.9045">23428 9979 1272 0,'0'0'228'0,"0"0"-152"0,0 0-20 15,-27 4-2-15,27-4-5 0,0 0-10 16,0 0-5-16,-28 31 0 0,28-31 1 0,-34 43-6 15,15-15-1-15,-3 2-7 0,1 1 0 0,0 3-8 16,3-1 0-16,6-3-6 0,3-5 0 0,9-25-3 16,-2 40-13-16,2-40 8 0,25 23-12 0,0-16 26 15,5-5-18-15,11-4-4 0,1-5-2 0,10-3-25 16,-1-6 17-16,9 0-41 0,-10-14-20 0,13 18-48 16,-24-27-68-16,29 30-165 0,-24-10-177 15,-9-8 66-15,6 17 378 0</inkml:trace>
  <inkml:trace contextRef="#ctx0" brushRef="#br5" timeOffset="249041.8076">23646 9972 1674 0,'-48'32'36'16,"48"-32"-16"-16,-43 37-1 0,29-11 6 16,-2-1-2-16,2 3-5 0,-2 2-6 0,2 3 4 15,0-1-8-15,3 0 0 0,2-4-10 0,6 0-11 16,1-1 23-16,2-27-38 0,7 45 13 0,-7-45-33 15,21 44-22-15,-21-44-24 0,37 30-55 0,-37-30-94 16,32-7-282-16,2 9 53 0,-34-2 263 0</inkml:trace>
  <inkml:trace contextRef="#ctx0" brushRef="#br5" timeOffset="249291.8315">23902 10078 1473 0,'-21'26'179'0,"-12"-10"-139"0,9 14-7 16,-2-5 4-16,8 6 5 0,-3-1-13 16,7 2-19-16,-2 1 33 0,11-3-34 0,5-30 29 15,5 48-16-15,-5-48-16 0,39 33 4 0,-11-19-5 16,6-1 6-16,3-8-1 0,2-1 1 0,0-8-4 16,5-3-5-16,-3-4-1 0,1-1-2 15,-6-2 2-15,-6-5-3 0,-5-1-13 0,-25 20 10 16,30-44-17-16,-21 20 19 0,-4-1-23 0,-5-5-6 15,0 30-54-15,-14-65-74 0,14 65-270 16,-13-50-166-16,-8 22 63 0,21 28 426 0</inkml:trace>
  <inkml:trace contextRef="#ctx0" brushRef="#br5" timeOffset="249729.324">20980 10891 860 0,'66'-7'175'15,"-8"-21"-32"-15,36 14-13 0,-7-26-2 0,31 20-17 16,-2-22-25-16,16 12-28 0,7-7-14 0,9 4-22 15,1 3-4-15,7 3-9 0,-6 2-4 0,-3 6-2 16,-1 0 1-16,-6 5-5 0,-9 3-1 0,0 2-4 16,-9 6 0-16,-12-1-13 0,0 10-17 15,-24-10-48-15,10 22-29 0,-30-22-29 0,11 29-43 16,-31-27 2-16,16 16-41 0,-21-14-20 0,-9-12-111 16,19 26 160-16,-51-14 195 0</inkml:trace>
  <inkml:trace contextRef="#ctx0" brushRef="#br5" timeOffset="250260.6849">22071 11062 1233 0,'5'-26'388'16,"-5"26"-348"-16,0 0-30 0,32-4-4 0,-32 4 0 16,39-3 1-16,-39 3-3 0,45-7-5 15,-21 7-6-15,3-7-15 0,8 8-25 0,-8-13-39 16,21 19-62-16,-23-28-110 0,6 12-232 0,14 11 12 15,-17-20 322-15</inkml:trace>
  <inkml:trace contextRef="#ctx0" brushRef="#br5" timeOffset="250479.4951">22882 10828 1398 0,'-26'-14'181'0,"26"14"-150"0,0 0-29 16,-39 14 2-16,39-14 0 16,-34 25 2-16,34-25-4 0,-39 38 1 0,39-38-5 15,-39 43 3-15,21-19-5 0,4 1-2 0,5 1-16 16,9-26-12-16,-5 48-36 0,5-48-32 0,14 37-49 16,-14-37-68-16,30 14-144 0,4 4-73 0,-34-18 214 15</inkml:trace>
  <inkml:trace contextRef="#ctx0" brushRef="#br5" timeOffset="250776.3099">23300 10824 1554 0,'-33'16'95'0,"4"-9"-44"0,29-7-3 0,-48 30 1 15,48-30-5-15,-39 44-14 0,22-16-3 16,-4 4-11-16,5 5 8 0,0 4-3 0,5-3 0 15,2-2-2-15,6-3-5 0,4-5-6 0,6-1-7 16,-7-27 24-16,34 38-25 0,-7-25 0 0,5-6 0 16,5-7 0-16,7-5 0 0,2-8 0 0,0-6 0 15,0-6 0-15,-2-5 0 0,-1-3 0 0,-6-2 0 16,-5-4 0-16,-7 2 0 0,-9 0 0 0,-7 2 0 16,-9 1 0-16,-7 2 0 0,-8 4 0 15,-6 0-30-15,-5 5-20 0,-15-1-19 16,4 13-33-16,-22-10-34 0,18 28-58 0,-35-30-140 15,18 19-191-15,6 12 40 0,-9-17 364 0</inkml:trace>
  <inkml:trace contextRef="#ctx0" brushRef="#br5" timeOffset="251417.0779">15090 12371 1514 0,'0'0'114'16,"0"0"-70"-16,0 0-15 0,0 0-2 15,33 0 1-15,-33 0 1 0,39-9-11 0,-10 2-9 16,4 0-5-16,6-4-3 0,2-3-5 0,7 0-7 15,-2-5-15-15,10 5-19 0,-6-11-32 16,14 14-33-16,-20-22-49 0,25 29-148 0,-21-11-199 16,-11-5 8-16,11 22 425 0</inkml:trace>
  <inkml:trace contextRef="#ctx0" brushRef="#br5" timeOffset="251588.8706">15313 12482 1314 0,'-48'3'120'15,"48"-3"-62"-15,-41 20-24 0,41-20-8 0,0 0-11 16,0 0-10-16,0 0-6 0,0 0 1 0,39 0 1 16,-10-9-2-16,6-5 2 0,6-4-11 15,8 1-17-15,-3-12-25 0,15 15-42 16,-19-23-59-16,24 27-99 0,-19-8-211 0,-4-19 8 16,19 23 390-16</inkml:trace>
  <inkml:trace contextRef="#ctx0" brushRef="#br5" timeOffset="251854.5072">15810 11978 1440 0,'0'0'95'16,"-10"25"-74"-16,10-25-15 0,0 0 3 0,0 0 6 16,26 28 8-16,-26-28 11 0,43 3 7 0,-9-1 0 15,-4-7-3-15,9 1-11 0,0-3-10 16,3 4-8-16,-1-3 3 0,0 5-3 15,-6 2 0-15,-5 5 0 0,-30-6-6 0,43 21 1 16,-43-21 2-16,17 37-17 0,-18-9 28 0,-7 6-30 16,-7 6 24-16,-9 6-6 0,-9 1-8 0,-3-1 7 15,-4-2-7-15,-3-3 4 0,4-3-9 0,0-6-2 16,7-2-13-16,6-9-8 0,26-21-25 0,-34 27-29 16,34-27-61-16,0 0-83 0,0 0-228 0,44-4-63 15,-22-29 210-15</inkml:trace>
  <inkml:trace contextRef="#ctx0" brushRef="#br5" timeOffset="252307.6622">17560 11775 1010 0,'0'0'222'0,"23"-38"-129"16,-23 38-20-16,27-37-6 0,-27 37-14 0,16-25-10 16,-16 25-10-16,0 0-7 0,0 0-5 15,0 0-9-15,-29 11-8 0,29-11-3 0,-42 44 7 16,14-13 6-16,-2 10 12 0,-8 1 2 0,5 11 7 16,-3 0-9-16,4 8 5 0,-1 3 2 0,4 3-24 15,3-4 18-15,6 4-26 0,4-7 6 16,4-5 2-16,7-4-10 0,5-7 5 0,7-6-8 15,2 1 4-15,5-7-10 0,5-7-6 0,10-3-14 16,-1-16-20-16,13 6-40 0,-15-28-44 16,27 25-105-16,-53-9-195 0,55-51-95 0,-12 37 151 15</inkml:trace>
  <inkml:trace contextRef="#ctx0" brushRef="#br5" timeOffset="252479.5875">17174 12193 1554 0,'0'0'161'0,"0"0"-105"16,0 0-29-16,0 0-8 0,0 0-1 16,0 0 1-16,52-2 4 0,-13-14 1 0,12-1-5 15,6-6-17-15,8-2 22 0,8 2-32 0,5-3 21 16,3 1-24-16,2-5-19 0,2 9-21 0,-12-11-44 16,17 25-68-16,-31-31-129 0,12 23-273 0,1 7 18 15,-17-13 351-15</inkml:trace>
  <inkml:trace contextRef="#ctx0" brushRef="#br5" timeOffset="252667.116">18219 12223 1725 0,'0'0'57'0,"-28"3"-49"15,28-3-8-15,0 0 3 0,0 0-1 0,0 0 1 16,26-21-1-16,-26 21 0 0,48-23-2 0,-16 6-12 15,0-4-5-15,9 17-59 0,-11-21-22 0,18 34-81 16,-48-9-78-16,62-39-196 0,-29 47-46 0,-33-8 289 16</inkml:trace>
  <inkml:trace contextRef="#ctx0" brushRef="#br5" timeOffset="252823.3954">18242 12450 1727 0,'-51'16'76'0,"19"2"-39"0,5-8-10 15,27-10-1-15,0 0-14 0,0 0-5 0,0 0-7 16,0 0-2-16,30 5 3 0,8-19-6 0,13-3-16 16,6-13-32-16,19 12-76 0,-23-33-154 15,18 23-326-15,5 0 39 0,-7-11 330 0</inkml:trace>
  <inkml:trace contextRef="#ctx0" brushRef="#br5" timeOffset="253526.77">20674 11684 1364 0,'-14'-37'224'16,"14"37"-176"-16,-20-26-18 0,20 26-3 16,-28-25 3-16,28 25-7 0,-41-16-7 15,16 16-5-15,-7 2-3 0,-3 5 0 0,-4 5-3 16,-2 4-2-16,1 10-3 0,-3 3 8 0,-3 2 1 15,3 10 9-15,-1-6-2 0,5 7 2 0,2-5-9 16,3 6 0-16,6-6-8 0,7-2 2 0,7-5-6 16,10-6 5-16,4-24-5 0,16 41 6 0,-16-41-2 15,51 30 1-15,-13-23-1 0,8-4-1 16,10-1 0-16,3-4-1 0,8 1-2 0,4-3-3 16,2 6 0-16,-4-2-3 0,-2 7-1 0,-9 7-13 15,-8 2 30-15,-8 3-25 0,-10 2 31 0,-7-1-12 16,-7 4-3-16,-11 5 4 0,-11 0-6 0,-5 3-1 15,-10 3-7-15,-8-1 6 0,-6-1-3 0,-8-1 9 16,-1-4-2-16,-4-3 4 0,-2-6-3 16,3-1 6-16,-2-8 2 0,4-3 7 15,4-8 6-15,5-3 2 0,8-5 0 0,26 9-4 16,-30-30-3-16,30 30-7 0,3-56-2 0,12 16-8 16,6-8 5-16,11-8-8 0,7-8 8 0,7-3 5 15,7-1-24-15,0-3 17 0,5 10-32 0,-3-3-8 16,5 15-22-16,-15-6-43 0,11 29-44 0,-31-23-206 15,11 20-188-15,-4 10 29 0,-15-9 378 16</inkml:trace>
  <inkml:trace contextRef="#ctx0" brushRef="#br5" timeOffset="254026.6891">21867 11802 1276 0,'-33'-19'87'15,"33"19"-28"-15,-30 0-8 0,30 0 2 0,-43 12-4 16,43-12-8-16,-56 21-4 0,24-2 2 16,-9-3-1-16,6 9 0 0,-4-2-10 0,3 1-4 15,1 1-7-15,8-2-1 0,2-4-7 0,25-19 0 16,-28 36-7-16,28-36-1 0,0 0-3 0,7 30 4 15,-7-30-3-15,37 12 3 0,-37-12-1 0,52 7-1 16,-20-7 1-16,1 0-1 0,4 0 0 16,-1 0 0-16,-4 3-1 0,0 1 2 0,-8 7-1 15,-24-11 0-15,38 21 0 0,-38-21-15 16,15 40 31-16,-15-12-27 0,-5 2 29 0,-7 0-13 16,-6 0-5-16,-3 0 3 0,-6 0-3 0,1-4 5 15,-3 1-6-15,3-6 3 0,1-3-4 0,25-18 1 16,-32 21-7-16,32-21-15 0,0 0-44 0,0 0-50 15,0 0-95-15,0 0-175 0,20-39-157 0,8 18 58 16,-9-23 435-16</inkml:trace>
  <inkml:trace contextRef="#ctx0" brushRef="#br5" timeOffset="254370.4473">22068 12117 1524 0,'-36'11'93'0,"36"-11"-76"0,-25 26 10 16,25-26-17-16,0 0 17 0,0 0-4 0,0 0 2 16,38 20 6-16,-14-29-2 0,12-5-5 0,8 0-24 15,6-6 25-15,5 1-33 0,3-4 29 0,0 4-18 16,-4-3-4-16,-5 1 3 0,-8 4-3 0,-6-3 4 16,-6 6-3-16,-29 14 6 0,30-19 3 0,-30 19 7 15,0 0 0-15,0 0-2 0,0 0-8 0,-37-23-4 16,10 23-1-16,-5 3-1 15,-3 4 1-15,-8 6 2 0,1-1 4 0,-4 4 2 16,0 3 2-16,-2 2 1 0,5 4 0 0,6 2-5 16,3-5-16-16,8 5 21 0,5 1-27 0,5-2 23 15,7 3-7-15,9-5-9 0,0-24-5 0,18 44-13 16,-18-44-11-16,44 36-15 0,-18-29-27 0,22 8-34 16,-14-27-63-16,38 32-124 0,-17-26-222 0,6-4 17 15,15 11 334-15</inkml:trace>
  <inkml:trace contextRef="#ctx0" brushRef="#br5" timeOffset="254573.5855">23026 11943 1280 0,'-39'-13'213'0,"12"21"-140"16,-14-10-15-16,17 12 7 0,-12-6-4 0,10 8-16 15,-3 1-13-15,5 4-4 0,24-17-7 0,-41 37 0 16,41-37-8-16,-28 46-2 0,28-46-5 0,-15 49-16 15,12-22 28-15,3 1-28 0,3-4 24 0,-3-24-11 16,22 39-4-16,-22-39 1 0,39 25-4 0,-15-20-8 16,6-1-11-16,4-8-22 0,9 6-44 0,-15-25-68 15,36 28-188-15,-24-28-211 16,6 1 12-16,6 4 379 0</inkml:trace>
  <inkml:trace contextRef="#ctx0" brushRef="#br5" timeOffset="255245.4622">23430 11885 1339 0,'-29'28'327'0,"-6"-21"-281"15,6 9-13-15,1-6 5 0,28-10 4 0,-46 29-12 16,46-29-1-16,-44 31 0 0,44-31 0 0,-36 39-6 16,36-39-8-16,-17 44-5 0,13-18-16 0,-1-1 25 15,5-25-24-15,-2 46 19 0,2-46-11 0,7 33-4 16,-7-33 1-16,23 25 0 0,-23-25-1 15,34 14 0-15,-34-14-1 0,39 2-3 16,-39-2-2-16,40-12 1 0,-40 12-3 0,45-25 0 16,-45 25-7-16,42-42-9 0,-19 15 6 0,0-1-6 15,-1-2 29-15,2 2-17 0,-2-2 17 0,-1-2-18 16,-3 1-5-16,-2 1 3 0,-2-2-6 0,-2 4 4 16,-1-2-2-16,-11 30 7 0,14-43 3 0,-14 43 10 15,0 0 8-15,-4-29 9 0,4 29 2 0,0 0 1 16,0 0-4-16,-32 7-5 0,32-7-1 15,0 0 0-15,-35 31 2 0,35-31-2 0,-18 23-2 16,18-23-3-16,0 0-3 0,-5 37-2 16,5-37 2-16,0 0-2 0,23 28 1 0,-23-28 0 15,32 11 1-15,-32-11 0 0,44 7 1 0,-19-7 1 16,0 3 3-16,0-3 3 0,-25 0 1 0,44 0 1 16,-44 0-2-16,35 8 1 0,-35-8-1 0,0 0 3 15,0 0 1-15,0 0-2 0,14 29 1 16,-14-29-5-16,0 0-7 0,-26 32-1 0,26-32 0 15,-28 25 0-15,28-25 0 0,-34 26 0 0,34-26 0 16,-34 25 0-16,34-25 0 0,-26 25 0 0,26-25-1 16,-25 24-1-16,25-24-15 0,-20 30 24 0,20-30-7 15,-12 27 7-15,12-27-8 0,0 0-3 0,-2 24-3 16,2-24-1-16,0 0-1 16,0 0 5-16,37 4 0 0,-37-4 2 0,36-20-1 15,-36 20-9-15,44-38 9 0,-19 13-8 0,-2-1 26 16,-23 26-16-16,46-46 17 0,-25 21-14 0,-1-1-4 15,-20 26 5-15,30-43-4 0,-30 43 2 0,23-37-1 16,-23 37 1-16,0 0-1 0,12-24 2 0,-12 24-1 16,0 0-2-16,0 0-1 0,0 0-9 0,0 0-6 15,-10 28-8-15,10-28-3 0,-16 42-5 16,16-42 1-16,-14 48-15 0,14-48-1 0,-6 47-10 16,6-47-6-16,7 50-11 0,-7-50-44 0,23 40-19 15,-23-40-39-15,32 32-40 0,-32-32-112 0,27 14-67 16,10 9 204-16</inkml:trace>
  <inkml:trace contextRef="#ctx0" brushRef="#br5" timeOffset="255589.2203">24175 11927 1461 0,'-51'3'130'0,"51"-3"-39"0,-48 18-12 15,48-18-13-15,-51 35-21 0,24-12-9 0,-3 5-7 16,3 2-1-16,1 0-7 0,5 4-21 0,5-4 21 15,3 1-27-15,6-6 23 0,7-25-8 16,0 34-4-16,0-34 0 0,0 0-2 16,37 19 1-16,-37-19-1 0,52-9-3 0,-17-5 0 15,1-7 0-15,4-11-4 0,1-5 8 0,3-3-4 16,1-3 0-16,-3 1 0 0,-3-2 0 0,-2-2 0 16,-3-1 0-16,0-1 0 0,-6 2-12 0,-3 1-1 15,-6-5-6-15,2 4 5 0,-3 1-8 0,3 6 5 16,-6 7-3-16,-15 32 7 0,14-28 4 15,-14 28 6-15,0 0 3 0,-25 25-1 0,7-1 3 16,-5 12-4-16,-2 8 5 0,-5 5-7 0,2 2 5 16,1 0-11-16,1 0 0 0,6 0-21 0,1-8-15 15,12 9-36-15,-9-20-24 0,25 24-59 0,-9-56-94 16,5 51-260-16,11-17 33 0,-16-34 297 16</inkml:trace>
  <inkml:trace contextRef="#ctx0" brushRef="#br5" timeOffset="255917.4423">24845 11726 1366 0,'0'0'370'16,"-57"14"-297"-16,57-14-18 0,-50 11 0 16,50-11-10-16,-49 21-16 0,24-5-6 0,0-2-6 15,25-14-3-15,-35 30-14 0,35-30 0 0,-16 26 0 16,16-26 0-16,2 27 0 0,-2-27 0 15,0 0 0-15,35 28 0 0,-35-28 0 0,48 10 0 16,-20-6 0-16,-3-1 0 0,0 1 0 0,-25-4 0 16,32 9 0-16,-32-9 0 0,0 0 0 0,16 24 0 15,-16-24 0-15,-6 29 0 0,6-29 0 16,-23 45 0-16,7-18 0 0,-5 3 0 0,-4 0 0 16,2 0 0-16,-2 1 0 0,-1-4 0 0,3-1 0 15,23-26 0-15,-37 44 0 0,37-44 0 0,-18 30 0 16,18-30 0-16,0 0 0 0,0 0 0 0,-5 25-43 15,5-25-28-15,0 0-54 0,0 0-137 0,16-28-358 16,-16 28 37-16,19-46 241 0</inkml:trace>
  <inkml:trace contextRef="#ctx0" brushRef="#br5" timeOffset="277508.2218">13947 6642 1038 0,'0'0'96'0,"-3"-37"-83"16,3 37-26-16,9-39 19 0,-9 39 15 0,12-35 11 16,-12 35 15-16,5-34 5 0,-5 34 3 0,-9-25-5 15,9 25-4-15,-24-19-7 0,24 19-5 0,-36-12-3 16,11 5 0-16,25 7 0 0,-56 3-3 0,24 4-2 16,-9-1-1-16,0 6 0 0,-3-2-3 0,2 5-4 15,-3-1-6-15,5 1-2 0,2 0-6 0,7 0 1 16,6 0-5-16,25-15 2 0,-36 21-4 0,36-21 1 15,0 0-3-15,0 0 1 0,-10 28 0 0,10-28 1 16,0 0 2-16,40 33-15 0,-15-19 32 16,4 2-31-16,4-2 32 0,3 2-16 0,4 2-4 15,1 1 5-15,2 4-5 0,-4 0 4 0,0 3-3 16,-6-1 2-16,-4 1-5 0,-8-1 5 0,-7 3-4 16,-7-1 3-16,-3 1-6 0,-6 5 3 0,-7-1-4 15,-5 7 4-15,-9-2-5 0,-9 3 5 0,-5-1-7 16,-6 0 8-16,1-2-3 0,-3-6 6 0,3-4-4 15,3-6 4-15,4-7-3 0,4-3 4 0,5-10-1 16,26-1 1-16,-41-7-1 0,41 7-1 0,-19-33 3 16,15 7-5-16,8-10 4 0,5-2-5 0,3-10 7 15,6 0-9-15,3-4 9 0,4 1-9 16,3-2 9-16,2-4-8 0,4 3 10 0,3 1-10 16,4 5 6-16,3 6-16 0,2 10-16 0,-9 2-16 15,7 18-36-15,-44 12-25 0,66-16-105 0,-66 16-128 16,27-17-152-16,3 31 84 0,-30-14 408 0</inkml:trace>
  <inkml:trace contextRef="#ctx0" brushRef="#br5" timeOffset="277930.0754">14417 6751 1202 0,'0'0'52'0,"0"0"-44"0,9-27 3 0,-9 27 11 16,0 0 3-16,0 0 3 0,0 0-7 0,-32-16-7 15,32 16 1-15,-38 16 4 0,38-16 6 0,-47 32 6 16,22-4 12-16,-9-7 0 0,8 16 7 0,-8-8-9 15,9 6 0-15,-5-7-12 0,9 2 1 16,1-4-13-16,20-26-5 0,-23 41-8 0,23-41-2 16,2 30-4-16,-2-30 2 0,0 0 0 0,39 26 0 15,-39-26 0-15,48 7 0 0,-16-7-1 0,3-2 1 16,2-3 1-16,1 3-1 0,-1-1 0 0,-5 1 0 16,-6 0-1-16,-26 2-2 0,37 6 0 0,-37-6 0 15,0 0-1-15,9 28 3 0,-9-28-2 0,-25 47 1 16,1-15-5-16,-6 2 6 0,-6 1-6 0,-3 0 7 15,-2-2-7-15,4-4-2 0,7-1-15 0,0-12-14 16,30-16-36-16,-30 21-40 0,30-21-72 0,0 0-70 16,0 0-151-16,41 10-65 0,-29-38 312 0</inkml:trace>
  <inkml:trace contextRef="#ctx0" brushRef="#br5" timeOffset="278273.8312">14645 7033 1323 0,'-23'26'70'16,"23"-26"-46"-16,0 0-2 0,-25 7-1 0,25-7-5 15,0 0-11-15,0 0 5 0,0 0 9 0,30 2 5 16,-30-2 1-16,43-11-8 0,-13 1-8 0,4-1-5 16,1 2-2-16,-1-1-2 0,-1-1 1 0,-3 1-1 15,-3 1 1-15,-27 9 0 16,43-20 1-16,-43 20 1 0,0 0 3 0,26-21 7 15,-26 21 8-15,0 0-1 0,-14-28 2 0,14 28-6 16,-30-23-1-16,30 23-1 0,-43-21 1 0,19 16 0 16,-5 1 0-16,4 4 1 0,-5 2-3 0,2 7 0 15,-4 3-4-15,2 6-1 0,0 5-6 0,0 1 2 16,0 6-6-16,1 4 3 0,3 1-6 0,-1 2 5 16,8 3-11-16,3-6 0 0,7-2-15 15,5-6-9-15,11 2-27 0,-7-28-11 0,39 41-20 16,-39-41-27-16,77 19-55 0,-38-30-98 0,7-3-203 15,28 14 24-15,-19-31 430 0</inkml:trace>
  <inkml:trace contextRef="#ctx0" brushRef="#br5" timeOffset="283711.8763">15479 6927 410 0,'0'0'162'0,"0"0"-65"15,27-35 5-15,-27 35-2 0,9-25 6 16,-9 25-10-16,0 0-1 0,0 0-7 0,5-39-4 16,-5 39-13-16,0 0-12 0,0 0-11 0,-30-16-8 15,30 16-7-15,-41 14-3 0,15 2 2 0,-12 2 0 16,3 10 8-16,-9 0-5 0,5 9 4 15,-7-1-9-15,5 8-1 0,2-2-11 0,4 2 0 16,6-4-11-16,10-4 0 0,6-5-8 0,10-6 2 16,3-25-6-16,19 42 3 0,-19-42-3 15,52 30 1-15,-15-21-7 0,5-6-13 0,17-3-16 16,-1-8-25-16,25 6-47 0,-15-33-109 0,22 15-348 16,2-4 7-16,-9-19 275 0</inkml:trace>
  <inkml:trace contextRef="#ctx0" brushRef="#br2" timeOffset="331824.0128">284 8184 883 0,'0'0'79'0,"0"0"-28"16,0 0-26-16,0 0-18 0,0 0-7 0,0 0 0 16,31 0 0-16,-31 0 1 0,32-5-1 0,-32 5 0 15,38-2-1-15,-38 2 0 0,40-1 0 0,-40 1 1 16,46 0-4-16,-19 0-4 0,1 0-4 16,1 0-2-16,-3 0 1 0,2 0 4 0,1 1 3 15,1-1 2-15,-2 2 1 0,2-2 2 16,0-2 1-16,2 1 0 0,2-3 1 0,0 1 0 15,-1-1 0-15,5 0 1 0,-1 1 7 0,2-4 7 16,3 2 4-16,-1-2 4 0,3 3-4 0,-1-1-5 16,3 1-3-16,-2 1-5 0,4 1-3 0,-2 2-2 15,2 0-2-15,0 0-1 0,1 0-1 16,4 2 2-16,0-1-1 0,4 1 0 0,0 0 2 16,1-2-3-16,2 0 1 0,4 0-1 0,2 0 0 15,1 0 0-15,0-2 1 0,2 2-1 0,0-2-1 16,0 1 0-16,1-1 0 0,0-2 2 0,1-1 1 15,0 2 0-15,2-3 1 0,-2-1 0 0,-1 4-1 16,1-4 1-16,0 5-2 16,0-2 2-16,-2 3 0 0,0 1-1 0,-2 0 1 15,1 1 0-15,-1 3-1 0,-2-2 1 0,-1 5 0 16,0 2-2-16,-2-1 2 0,0 1-3 0,0 0 1 16,2 2-1-16,-1 1 1 0,-1-2 0 0,4 1 0 15,0 0 0-15,-1-3 2 0,2 1-3 0,1-2 3 16,4-1-2-16,1-3 1 0,3-1 0 0,2 0 1 15,0-1-1-15,2-2 0 0,1 1-1 16,2-2 1-16,4-2 3 0,0 1-2 0,3-2 2 16,0-1 0-16,3 1 6 0,-1 1 4 0,-2-3 4 15,4 6 0-15,-4-5-3 0,6 1-5 0,-4 2-4 16,0 3-2-16,4-4 1 0,-4 0-3 0,2 3 2 16,1-3-2-16,-1 2-1 0,4 1 0 15,-5-3 0-15,5 2 0 0,1-1 1 0,-3-2-2 16,5 1 4-16,-4-3-1 0,0 0 1 15,4 2-1-15,-3-1-1 0,3-1-2 0,0 0 1 16,-2 4 0-16,2-4 2 0,-4 1-1 0,4 1 1 16,-2 0-1-16,0 0 1 0,1 1-1 0,1 1-1 15,1 1 0-15,1-2 1 0,0 3-1 0,1-1 2 16,1 0-1-16,3 0 1 0,-2 2 0 0,0-2-2 16,1 1 0-16,-1 1 0 0,2 0 1 15,-5 0 0-15,-2 0 0 0,0 0 0 0,-1 0 1 16,0 1-1-16,-1-1-1 0,0 2 1 0,0-2 0 15,-3 2-1-15,-1-2 1 0,1-2 1 16,-4 2-1-16,0-2 1 0,-1 1 0 0,-1-1-2 16,-2 0 1-16,3 0 0 0,-1-1-1 0,-3 1 2 15,1-3-2-15,-1 0 4 0,0-2-1 0,-2 3 1 16,2 0-1-16,-4-1 5 0,0 2 2 16,1-1 3-16,1 2 0 0,-4 1-6 0,2-1-3 15,-5 2-2-15,-2 0-2 0,0 2 0 0,1-1-1 16,-3 3 0-16,-1-1 1 0,3-1-1 0,-2 2 2 15,4-4-3-15,0 1 3 0,0-2-1 0,0 1 0 16,-2 0 1-16,-2 0-2 0,1-2 3 0,-1 0-1 16,-1 0 1-16,-1-1-1 0,-1-2 0 15,-3 1-1-15,2-1 1 0,-2-2 0 16,-1-2 1-16,-1 2-1 0,-4-4 1 0,-2 4-1 16,-4 4 1-16,1-4-2 0,-2 1 2 0,-2 1-2 15,-2 2 1-15,1-1 0 0,-1 2-1 0,1 1 1 16,-1-1 0-16,2 0-2 0,2 2 0 0,-2-2 1 15,6 2-1-15,-1-1-1 0,0-1 2 0,1 0-2 16,-2 0 0-16,-1-1-2 0,1 1 0 16,0-2 2-16,-3-1 2 0,1 2 1 0,-3-4 2 15,-1 0-1-15,-1 0 0 0,-2-2-1 0,1 0 1 16,-3-2 0-16,2 1 2 0,-2-3 2 0,-2 3 3 16,4-4 1-16,-5 3 0 0,1 1-6 15,-3-4 1-15,1 3-5 0,1-5 2 0,-1 6-1 16,1-1 1-16,1-1-3 0,0-1 2 0,0 1-3 15,1 1 3-15,3 1-2 0,-2-2 1 16,1 1 13-16,-1-1-19 0,-1-1 13 0,-3 1-15 16,-1 0 0-16,0 1-18 0,-4 1 23 0,-2-3-19 15,-1 1 21-15,-7 0 3 0,-3-3-2 0,-24 15 2 16,36-26-3-16,-36 26 3 0,25-28-2 0,-25 28 4 16,16-28-4-16,-16 28 5 0,10-30-1 0,-10 30 2 15,7-34-2-15,-7 34 1 0,4-30-5 16,-4 30 1-16,3-30-1 0,-3 30 1 15,6-31-2-15,-6 31 2 0,3-27-2 0,-3 27 3 16,-2-28-3-16,2 28 2 0,-3-32-1 0,3 32 1 16,-7-28-1-16,7 28 2 0,-13-33-3 0,13 33 3 15,-19-34-3-15,19 34 3 0,-20-31-3 0,20 31 2 16,-21-36-2-16,21 36 2 0,-21-35-2 0,21 35 3 16,-23-33-4-16,23 33 4 0,-23-36-4 15,23 36 3-15,-27-33-4 0,27 33 5 0,-30-37-4 16,30 37 3-16,-32-39-2 0,32 39 2 0,-30-35-2 15,30 35 2-15,-32-33-3 0,32 33 4 0,-32-36 11 16,32 36-12-16,-37-33 15 0,37 33-38 0,-44-27 20 16,19 15-19-16,-3 0 20 0,-2 1 1 0,-4-3-1 15,-3 7 1-15,-4-2-1 0,-1 2 1 16,-4 0-2-16,-2 0 2 0,-2 0-1 16,-1 0 2-16,3 0-2 0,-2-4 2 0,1 4-2 15,-1 0 1-15,-1-1 0 0,-2-1 1 0,1 0 0 16,-1 0 1-16,2 2 1 0,-2-2 3 0,0 2 1 15,-1 0 1-15,0 4-2 0,-5-1 0 0,2 2-3 16,-3 1 0-16,2-3 0 0,-4 2-2 0,-2 2-2 16,0 0 1-16,-3 2-1 0,-2-2 1 15,-2 2 0-15,0 1-2 0,0-1 2 0,2 2-2 16,-2 3 1-16,1-7-1 0,2 3 1 0,-1 3 0 16,4-5 2-16,-1 1-1 0,1 0 0 15,-1-2 0-15,-1 0 0 0,1 0 0 0,1 0 1 16,-1-2 0-16,3 2 0 0,1 0 2 0,-4 0 2 15,-1 0 3-15,-1 2 0 0,-1-2-2 0,0 3 0 16,0 3-3-16,-5-1-1 0,-1 0-1 16,-1 2 0-16,-2 0-2 0,0 0 2 0,2 2-2 15,-3-4 0-15,1 6-2 0,1-2 3 0,-2 0-4 16,3-1 5-16,1 1-2 0,-3-3 1 0,4-1 1 16,0 0-1-16,3-1 0 0,0 1 1 0,4-3-1 15,-1 1 1-15,3-3 0 0,-1 4-1 0,2-4 0 16,2 0-1-16,0 3 0 0,2-3 1 0,0 0 0 15,-2 0 1-15,0 0-1 16,-2 0 1-16,-1 4-2 0,1-2 2 0,-2 1-1 16,1-1 0-16,-1 1-1 0,-3 1-1 0,0-1 0 15,0 3 0-15,-2-1 0 0,1 2 2 0,-5 0 20 16,-1 0-21-16,-4 2 20 0,1-2-18 0,-3 3-3 16,1-2 2-16,-1-1 0 0,-3 1-20 0,4-1 19 15,-3 0-18-15,1 1 17 0,5-3 2 16,-1-2 0-16,-6 1 1 0,1-1-2 0,3-1 3 15,1-2-3-15,2 4 2 0,0-4-2 0,4 0 0 16,-4-4 1-16,5 4-1 0,-1 4 1 0,0-4 0 16,-1 0 0-16,-3 3 0 0,-1 1-1 0,-3-4 0 15,1 5 1-15,-3-2 0 0,-1 3-3 16,0-3 2-16,-5 4-2 0,0-1 2 0,-2-1 0 16,-6 0 0-16,1 0 0 0,-2-1 1 15,-2 0 0-15,0-1 0 0,-2 1-1 0,4-3 1 16,-4 3 0-16,4-4 1 0,-4 0-1 0,2 0 1 15,0 0-1-15,-1-4 1 0,-1 4 0 0,0 0-1 16,2 0-2-16,2 0 1 0,-4 0 0 0,4 0 1 16,-2 0 1-16,-1 0-1 0,-1 0 0 0,2 0-2 15,0 4 0-15,0-4 1 0,0 3-1 0,4-3 2 16,-1 4 0-16,1-1 1 0,1 1 0 16,-1-2-1-16,5-1-1 0,-2 1 1 0,3 0-2 15,3-2 1-15,1 0 0 0,2 0 1 16,0 0 0-16,0 0 0 0,2-2 1 0,1-1-1 15,3-3 1-15,-1 3 0 0,6-1-1 0,-1 1 0 16,3-4 0-16,1 2 1 0,0-3 1 0,2 0-2 16,2 1 2-16,-3 1-2 0,5-1 1 15,-2-2-1-15,3 4 1 0,-2-5-1 0,4 4 2 16,0-1-2-16,-3 0 1 0,3 2-3 0,-2 1 1 16,2 1 1-16,-3 1-1 0,6 0 2 0,-3 2-1 15,0 2 1-15,0 0-1 0,-3 1 0 0,1 1 1 16,0 0-2-16,0 1 1 0,4-2 2 0,0 1-2 15,0-1 1-15,1-1-3 0,3 5 0 16,-1-3 0-16,4 3 2 0,0-4 0 16,1 3 1-16,1-1 0 0,1 0 0 0,1 2-1 15,-1 0 1-15,1 0-1 0,1 0 2 0,-2 0-3 16,2 0 2-16,1 4-2 0,-1-2 2 0,3 0-1 16,-1-1-1-16,4 3 0 0,-1-2 1 0,3 1-1 15,1-1 2-15,2 2-2 0,1-1 2 0,2-1-2 16,1 0 2-16,4 1-2 0,-1-3 1 0,2 2 0 15,3-2 1-15,0 0-2 0,25-7 2 16,-44 16-2-16,44-16 1 0,-37 13 0 0,37-13 1 16,-30 12-1-16,30-12 0 0,0 0-1 0,-25 16 0 15,25-16-1-15,0 0 1 0,-14 23-2 16,14-23 2-16,-9 26-1 0,9-26 2 0,-9 32-3 16,9-32 4-16,-9 37-3 0,9-37 4 0,-10 40-3 15,3-15 2-15,7-25-4 0,-16 44 6 16,16-44-6-16,-20 46 5 0,20-46-3 0,-23 46 2 15,23-46-3-15,-26 45 4 0,26-45-3 0,-22 44 2 16,22-44-2-16,-19 41 3 0,19-41-4 0,-14 39 4 16,14-39 20-16,-9 37-20 0,9-37 19 0,0 38-34 15,0-38 12-15,9 39-11 0,-9-39 11 0,17 42 3 16,-17-42-3-16,27 43 3 0,-27-43-4 0,30 44 5 16,-30-44-5-16,34 45 4 0,-34-45-4 15,40 48 4-15,-17-23-4 0,-1-1 3 16,1 3-4-16,-2-3 4 0,2 8-4 0,-2-4 3 15,1 2-2-15,-3-2 4 0,0-1-6 0,1 1 5 16,-2-2-4-16,1-1 4 0,4 1-4 0,2-3 4 16,5-3-4-16,7 1 3 0,16-5-21 0,8-11-22 15,31 6-58-15,-2-27-129 0,29 0-227 0,33-2-4 16,-1-24 398-16</inkml:trace>
  <inkml:trace contextRef="#ctx0" brushRef="#br2" timeOffset="344217.6631">4717 7177 403 0,'30'-14'103'0,"-30"14"-10"0,0 0-8 0,26-25-1 16,-26 25 4-16,0 0 8 0,0 0-3 0,0 0-12 15,0 0-13-15,-2-30-20 0,2 30-15 0,-26-9-8 16,26 9-4-16,-44-3 2 0,17 8 5 0,-7-1 4 15,3 3 5-15,-10 0-2 0,5 5 1 16,-6-3-4-16,8 5-2 0,-3-5-4 0,7 3-5 16,2-3-7-16,28-9-4 0,-43 14-4 0,43-14-1 15,-26 9-3-15,26-9 1 0,0 0-2 0,0 0-1 16,0 0-2-16,0 0-1 0,0 0 0 0,0 0 0 16,0 0 2-16,0 0 0 0,0 0 0 0,30 30 2 15,-30-30-1-15,42 19 3 0,-17-8-2 16,5 5 1-16,0-2-3 0,2 3 2 15,2 1-2-15,1 1 2 0,1 1-3 0,-1 1 3 16,0-2-2-16,-1 4 1 0,0-4-2 0,-2-1 3 16,-2 1-4-16,-2-1 5 0,-1-2-4 0,-27-16 3 15,40 28 17-15,-40-28-33 0,0 0 34 0,29 30-34 16,-29-30 15-16,0 0 1 0,0 33-2 0,0-33 1 16,-16 27-2-16,16-27 1 0,-38 32-2 15,10-15 3-15,-4 1-3 0,-3-1 5 0,-6 1-3 16,2 0 4-16,-3-2-2 0,1-1 2 0,2-1-5 15,0-1 4-15,4-4-2 0,3-4 0 0,3 0 1 16,29-5 0-16,-40 0 1 0,40 0-1 16,0 0-2-16,0 0 0 0,0 0-1 0,0 0-2 15,-4-35 2-15,4 35-2 0,34-41 5 0,-9 17-4 16,6-4 4-16,7-4-4 0,4-2 4 16,4-3 12-16,4-1-30 0,-1 1 29 0,3-2-30 15,-3 4 15-15,-4-2 6 0,-3 3-4 0,-8 3 6 16,-8 2-6-16,-4 5 4 0,-22 24-3 0,23-37 4 15,-23 37-2-15,3-25 4 0,-3 25-2 0,0 0-1 16,0 0-2-16,-23-25-1 0,23 25-1 0,-30 2-4 16,30-2-2-16,-43 13-10 0,43-13-8 0,-37 19-17 15,37-19-23-15,0 0-44 16,-30 9-64-16,30-9-108 0,43 28-226 0,-43-28 80 16,63-2 427-16</inkml:trace>
  <inkml:trace contextRef="#ctx0" brushRef="#br2" timeOffset="344827.4014">5914 7517 417 0,'0'0'42'0,"0"0"5"16,16-34 11-16,-16 34 22 0,14-24-2 0,-14 24 21 15,0 0-4-15,14-27 7 0,-14 27-2 0,0 0-2 16,-12-28-11-16,12 28-11 0,0 0-8 0,0 0-5 16,-27-19-5-16,27 19-8 0,-25-4-9 15,25 4-9-15,-33 2-9 0,33-2-4 0,-39 5-5 16,39-5-2-16,-43 11-3 0,43-11-1 0,-41 12-3 15,41-12-2-15,-35 18-2 0,35-18-1 0,-25 19-2 16,25-19 1-16,0 0-2 0,0 0 1 0,-9 30-1 16,9-30 1-16,0 0 0 0,27 32 0 0,-27-32 0 15,39 19 2-15,-14-10-1 0,0-2 2 0,-1 2-2 16,1 0-14-16,-25-9 32 16,43 17-31-16,-43-17 32 0,30 21-15 0,-30-21-4 15,0 0 2-15,17 34-2 0,-17-34 2 0,-3 35-2 16,3-35 4-16,-21 39-5 0,21-39 2 0,-39 44-5 15,14-23 1-15,0-2-7 0,0-6 0 0,25-13-8 16,-40 19-8-16,40-19-23 0,0 0-32 0,0 0-35 16,0 0-45-16,0 0-64 0,0 0-95 0,10-39-149 15,29 36 202-15,-26-32 268 0</inkml:trace>
  <inkml:trace contextRef="#ctx0" brushRef="#br2" timeOffset="345187.1529">6188 7661 1158 0,'-24'-5'82'0,"24"5"-32"15,0 0-27-15,0 0-3 0,0 0 11 0,0 0 6 16,26-7 10-16,-26 7-2 0,34-7-14 0,-34 7-8 16,48-11-12-16,-20 3-7 0,0-1-1 0,1-2-3 15,-1 1 1-15,-2-1 15 0,1-1-35 0,-2-1 36 16,-25 13-34-16,46-28 20 0,-46 28 8 0,42-32-1 15,-42 32 5-15,39-35-1 0,-39 35-1 16,30-37-4-16,-30 37 1 0,22-30-2 16,-22 30 6-16,0 0 0 0,1-28 3 0,-1 28-2 0,0 0-5 15,-26-10-5-15,26 10-3 0,-34 7 1 16,9 3-3-16,-3 6 2 0,-7 5 0 0,-4 7 5 16,-4 2 1-16,-1 4 9 0,-2-3 16 0,2 5-26 15,3-3 24-15,5-1-31 0,6-6 4 0,30-26-1 16,-32 39-5-16,32-39 0 0,-1 30-7 15,1-30-4-15,25 28-7 0,-25-28-6 0,53 25-14 16,-21-22-27-16,19 11-44 0,-17-28-73 0,36 25-121 16,-20-11-220-16,1-16 27 0,24 18 451 0</inkml:trace>
  <inkml:trace contextRef="#ctx0" brushRef="#br2" timeOffset="345468.5152">7164 7358 648 0,'0'0'106'0,"0"0"-12"0,0 0 9 16,0 0 8-16,-30-28-9 0,30 28-6 16,0 0-16-16,0 0-4 0,-46 5-2 0,46-5 2 15,-37 22-9-15,37-22-10 0,-55 40-12 0,27-12-6 16,-8 0-7-16,4 6 1 0,-3-2-10 0,5 5-14 15,1-6 18-15,6 3-30 0,0-4 19 16,7-4-13-16,16-26-6 0,-16 41-2 0,16-41-7 16,6 28-11-16,-6-28-10 0,25 19-11 0,-25-19-18 15,44 4-25-15,-3 3-36 0,-41-7-63 16,78-20-107-16,-38 12-216 0,3-19 20 0,19 24 445 16</inkml:trace>
  <inkml:trace contextRef="#ctx0" brushRef="#br2" timeOffset="346500.134">7341 7844 1714 0,'0'0'51'0,"-30"-12"-28"16,30 12-12-16,0 0-9 0,0 0-2 0,0-25 1 16,0 25-10-16,11-24-13 0,-11 24-30 15,0 0-58-15,5-51-120 0,-5 51-363 0,0 0 43 16,7-32 315-16</inkml:trace>
  <inkml:trace contextRef="#ctx0" brushRef="#br6" timeOffset="398978.8465">1174 9111 627 0,'0'0'266'15,"0"0"-134"-15,0 0-25 0,-26-30-25 0,26 30-21 16,-25-18-13-16,25 18-11 0,-34-10-8 0,34 10-5 16,-40-6-3-16,40 6 0 0,-46 6 2 0,46-6 3 15,-52 17 2-15,52-17 3 0,-53 35-3 0,27-6 1 16,-5 2-9-16,5 8 2 0,-4 2-5 0,3 4 4 15,1-2 8-15,6 4-28 0,1-6 21 0,8-4-31 16,6-7 10-16,7-4 3 0,-2-26-3 0,28 35 3 16,-28-35-3-16,57 20 1 0,-18-20-1 0,8-7 1 15,8-11 2-15,7-8-2 0,2-10 4 0,3-8 11 16,2-3-27-16,-3-6 24 0,-1 0-25 16,-4-1 7-16,-6 1 9 0,-4 3-8 0,-9 3 7 15,-6-1-5-15,-8 2 6 0,-5 4-5 0,-7 3 5 16,-5 6-5-16,-9 7 5 0,-2 26-4 0,-6-37 2 15,6 37-2-15,0 0 2 0,-28-16-1 0,28 16 0 16,-27 12-1-16,27-12-2 0,-37 44 1 0,19-7-4 16,-1 7 5-16,1 5-5 0,4 3 7 0,3-1-7 15,4-2 6-15,4 2-12 0,1-3-2 0,9 1-24 16,-5-10-17-16,17 8-29 0,-19-47-64 0,45 72-54 16,-45-72-126-16,46 34-194 0,0-2 103 0,-14-34 417 15</inkml:trace>
  <inkml:trace contextRef="#ctx0" brushRef="#br6" timeOffset="399166.3522">1996 9158 1331 0,'-41'16'139'16,"41"-16"-98"-16,-30 0-17 0,30 0-12 0,0 0-6 15,0 0-3-15,0 0-6 0,0 0 1 0,30-19 2 16,-1 6 2-16,8 1-4 0,7-2-9 0,4-5-20 15,9 8-19-15,-11-12-24 0,14 20-25 0,-21-18-32 16,18 24-44-16,-27-15-65 0,-2 1-188 16,11 29 117-16,-39-18 311 0</inkml:trace>
  <inkml:trace contextRef="#ctx0" brushRef="#br6" timeOffset="399322.6047">2033 9408 1395 0,'0'30'104'0,"0"-30"-70"15,0 0-24-15,0 0-10 0,0 0 4 0,0 0 4 16,25 18 4-16,-25-18-1 0,46-7-5 0,-16 0-3 16,6-7-8-16,8 1-26 0,-3-11-14 0,19 13-83 15,-23-26-63-15,31 21-171 0,-12-1-149 0,-15-20 198 16,21 32 313-16</inkml:trace>
  <inkml:trace contextRef="#ctx0" brushRef="#br6" timeOffset="399728.8771">2868 9142 1041 0,'-25'-3'309'0,"25"3"-265"0,0 0-19 15,0 0 6-15,0 0 17 0,35-26 12 0,-35 26 7 16,43-29-12-16,-18 15-14 0,5 4-16 16,-6 1-10-16,1 5-6 0,-25 4 1 0,41-5 3 15,-41 5 1-15,25 2-2 0,-25-2-6 0,0 0-1 16,0 0 0-16,0 0 2 0,17 26 1 15,-17-26 3-15,0 34-2 0,-5-10 1 0,-2 5-6 16,-2 2 3-16,-3 6-7 0,1 7 5 0,-1 0-5 16,-1 4-10-16,3-2 21 0,-1-4-22 0,4 2 21 15,4-5-7-15,1-4-5 0,2-5 4 16,5-4-4-16,-5-26 3 0,21 39-3 0,-21-39 3 16,37 23-1-16,-37-23 1 0,48 3 1 0,-21-10-1 15,1-8 3-15,6-1-3 0,0-7 6 0,-1-7 2 16,1 0 4-16,-4-5-2 0,-5-4 2 0,-4-2-4 15,-3 4-7-15,-4-1 19 0,-4-3-24 0,-1 2 19 16,-3 2-12-16,1-1-5 0,-4 4 3 0,3 1-2 16,1 3 2-16,-2 2-5 15,-5 28-1-15,12-39-9 0,-12 39-7 0,0 0-10 16,15-25-11-16,-15 25-13 0,0 0-31 0,0 0-49 16,49 16-116-16,-49-16-272 0,0 0-34 0,44 44 258 15</inkml:trace>
  <inkml:trace contextRef="#ctx0" brushRef="#br6" timeOffset="399916.4017">3918 9565 1908 0,'-37'5'42'0,"10"-1"-10"15,27-4-11-15,-32-4-9 0,32 4-6 0,0 0-4 16,0 0-3-16,0 0-2 0,-5-24-9 15,5 24-15-15,16-25-16 0,-16 25-28 0,48-33-35 16,-25-6-64-16,35 35-200 0,-14-20-230 0,6-6 51 16,7 19 479-16</inkml:trace>
  <inkml:trace contextRef="#ctx0" brushRef="#br6" timeOffset="400213.3674">4982 8674 1717 0,'0'0'61'0,"-30"-5"-28"0,30 5-1 0,-37 0-4 16,37 0-1-16,-44 17-5 0,15 1 1 16,-6 7-7-16,-4 6 6 0,-4 8-6 0,1 9 2 15,-2 6-8-15,-1 4 4 0,3 2-6 0,1 2-8 16,2-1 0-16,4 6 0 0,1-3 0 0,4 1 0 15,3-3 0-15,6 1 0 0,5-8 0 0,7-4 0 16,8-13 0-16,4-8 0 0,8-5 0 16,-11-25 0-16,28 39 0 0,-28-39-8 0,48 19-14 15,-20-21-10-15,8-1-8 0,-6-15-24 16,11 4-32-16,-17-26-59 0,28 24-102 0,-36-32-204 16,14 1-112-16,2 11 235 0</inkml:trace>
  <inkml:trace contextRef="#ctx0" brushRef="#br6" timeOffset="400385.2934">4265 9178 1488 0,'-53'7'335'0,"14"16"-259"16,3-6-31-16,36-17-17 0,-39 32-12 15,39-32-7-15,0 0-5 0,0 30-1 0,0-30 1 16,31 23 1-16,-1-14 1 0,9-2 0 0,16-7-3 16,10-4-2-16,13-6-2 0,9-8-13 15,7 4-25-15,0-11-35 0,14 18-80 0,-31-32-129 16,21 29-338-16,-11-1 8 0,-11-3 384 0</inkml:trace>
  <inkml:trace contextRef="#ctx0" brushRef="#br6" timeOffset="400541.5056">5498 9586 2047 0,'-32'14'0'0,"32"-14"0"0,-41 13 0 0,41-13 0 15,0 0 0-15,-32-2 0 0,32 2 0 0,0 0 0 16,0 0 0-16,0 0 0 15,0 0 0-15,0 0 0 0,-16-34 0 0,16 34-55 16,0 0-88-16,29-3-235 0,-29 3-274 0,0 0 12 16,0 0 462-16</inkml:trace>
  <inkml:trace contextRef="#ctx0" brushRef="#br6" timeOffset="401932.2703">1281 10849 813 0,'-39'-40'133'0,"39"40"-35"15,-39-34-18-15,39 34-16 0,-46-30-11 0,46 30-12 16,-53-30-8-16,23 20-9 0,-6-3 0 0,8 10 2 16,-9-1 7-16,6 11 6 0,-8 0 2 15,6 13 3-15,-8-4-6 0,6 12 0 16,-4-2-7-16,5 9 1 0,-3 4-8 0,10 3 3 16,-1-1-11-16,10 3 1 0,4-2-8 0,7-1 2 15,3-6-8-15,10-5 4 0,6-4-5 0,-12-26 3 16,46 32-1-16,-10-23 1 0,6-7 1 0,11-6-1 15,4-10 2-15,5-9-4 0,2-9 4 0,5-8-6 16,-2-4 4-16,0-7-8 0,1-6 8 16,-5-1-9-16,-2-5 9 0,-3 0-8 0,-7-3 8 15,-5-2-8-15,-8 1 8 0,-6-2-8 0,-8 4 8 16,-4 3 6-16,-8 8-21 0,-6 6 22 0,-6 13-24 16,-4 10 13-16,4 25 1 0,-28-12 0 15,28 12 1-15,-45 25 0 0,21 3-2 0,-5 10-10 16,-4 15 21-16,-1 11-21 0,0 6 20 0,2 8-5 15,2 3-11-15,4-4 8 0,6-5-9 16,6-3 0-16,7-7-22 0,5-9-12 0,22 5-62 16,-10-25-14-16,33 20-92 0,-43-53-185 0,57 37-122 15,-8-12 50-15,-15-29 465 0</inkml:trace>
  <inkml:trace contextRef="#ctx0" brushRef="#br6" timeOffset="402135.4093">1879 10835 1730 0,'0'0'14'0,"0"0"-15"0,0 0-2 0,0 0 0 16,0 0 2-16,45-37 2 0,-12 18-3 0,8 1-1 16,2-5-18-16,10 7-28 0,-7-15-39 15,19 18-44-15,-26-22-47 0,23 35-49 0,-30-21-55 16,-7 7-176-16,16 26 167 0,-41-12 292 0</inkml:trace>
  <inkml:trace contextRef="#ctx0" brushRef="#br6" timeOffset="402260.392">1793 11189 1611 0,'-29'19'46'0,"29"-19"-36"0,0 0-10 0,52-17-2 15,-13-4 3-15,7-6-7 0,12-8-10 0,2-11-31 16,20 9-48-16,-16-28-128 0,24 17-327 0,-3 3 4 15,-10-6 364-15</inkml:trace>
  <inkml:trace contextRef="#ctx0" brushRef="#br6" timeOffset="403213.6847">3498 10268 710 0,'-26'0'69'0,"-1"10"4"0,-7-1 4 16,8 11 1-16,-13-10-3 0,9 13-14 0,-11-9 9 15,9 18-17-15,-10-7 12 0,11 15 1 0,-9-5-11 16,11 15 2-16,-8-3-12 0,9 10 5 15,-6-8-16-15,9 9 3 0,1-7-14 0,8 0 1 16,1-2-13-16,12-5 1 0,3-3-10 16,5-6 3-16,9-5-7 0,2-3 4 0,-16-27-4 15,48 40 2-15,-19-26-1 0,1-2 1 0,2-8-1 16,-2-2 2-16,1-8 0 0,0-4-1 0,-1-4 2 16,-4-9-3-16,-1 0 2 0,-2-7-3 0,-2-5 4 15,-3-2-4-15,-2 0 3 0,-5-4-9 0,-6 6 2 16,-7-2-9-16,-7 5 2 0,-7 3-5 0,-3 4 4 15,-6 2-5-15,0 5 4 0,-3 4-1 16,1 9-1-16,-1 1-2 0,28 4-3 0,-48 11-2 16,48-11-8-16,-35 25-7 0,35-25-24 15,-20 30-25-15,29-4-53 0,-9-26-52 0,20 26-103 16,13-3-148-16,-33-23 196 0,64 16 248 0</inkml:trace>
  <inkml:trace contextRef="#ctx0" brushRef="#br6" timeOffset="403619.8766">4077 10495 1057 0,'0'0'126'16,"-42"-39"-80"-16,42 39-4 0,-46-33 6 0,46 33 2 16,-52-19 4-16,52 19 0 0,-58-9-2 15,31 14 3-15,-8-3-5 0,8 10-6 16,-5-3-9-16,4 10-3 0,-2-1-9 0,3 5 2 15,1-4-5-15,3 8 2 0,5-3-9 0,18-24 1 16,-25 44-9-16,25-44 1 0,-3 34-6 0,3-34 3 16,16 28-2-16,-16-28 0 0,37 21 0 0,-11-12 1 15,5-4 1-15,0-1 1 0,3-3 0 0,2-1-1 16,-1-3-3-16,2-1 1 0,-1-3 0 16,-3 0-2-16,-1 0 2 0,-5-2-1 0,-3-3 1 15,-24 12-1-15,39-16 0 0,-39 16 0 0,27-16 1 16,-27 16 0-16,0 0 1 0,0 0-1 0,0 0 1 15,0 0 1-15,0 0 1 0,0 0 1 16,0 0-2-16,0 0 1 0,0 0-3 0,-16 41 1 16,4-13-3-16,-4 4 4 0,-6 8-5 15,1-1 6-15,0 3-7 0,1-1 5 0,1-2-9 16,3-2-2-16,5-4-18 0,3-5-6 0,11 2-24 16,-3-30-18-16,21 46-48 0,-21-46-70 0,46 26-130 15,-10-22-240-15,-4-15 77 0,17 17 453 0</inkml:trace>
  <inkml:trace contextRef="#ctx0" brushRef="#br6" timeOffset="403791.7782">4423 10881 1729 0,'-38'9'34'15,"10"-6"-25"-15,28-3-7 0,-28 0-3 0,28 0 0 16,0 0-6-16,0 0-13 0,0 0-18 0,0 0-30 15,12-44-38-15,25 42-86 0,-23-31-180 16,25 3-161-16,15 11 98 0,-24-24 435 0</inkml:trace>
  <inkml:trace contextRef="#ctx0" brushRef="#br6" timeOffset="404166.7509">4761 10574 1236 0,'-28'25'309'0,"-3"-29"-263"0,31 4-10 16,0 0-9-16,0 0-5 0,0 0-4 0,0 0 1 15,0 0 2-15,0 0 5 0,36-17-6 0,-6 10-4 16,5 2-6-16,3-3-7 0,1 3-2 0,-4 0-1 16,-1 3-1-16,-4 2 1 0,-4 0 1 15,-26 0 1-15,41 9-2 0,-41-9 3 0,0 0-2 16,28 16 2-16,-28-16 1 0,0 0 2 0,0 0 2 15,0 28 1-15,0-28-3 0,0 0 1 16,-26 33-4-16,26-33 0 0,-34 34-3 0,34-34 2 16,-44 37-3-16,44-37 3 0,-50 40-3 0,24-17 3 15,-4 2-4-15,-2 3 4 0,-4 2-4 0,-1-2 3 16,-2 7-4-16,4-5 5 0,1 2-4 16,4-2 2-16,7-5-4 0,23-25-1 0,-25 37-10 15,25-37-4-15,0 0-9 0,9 28 1 0,-9-28-5 16,41 7-3-16,-4-11-21 0,-2-13-28 0,29 10-57 15,-21-34-92-15,36 17-156 0,-8-5-127 0,-11-16 236 16</inkml:trace>
  <inkml:trace contextRef="#ctx0" brushRef="#br6" timeOffset="404510.5075">5724 10555 1036 0,'-40'-11'249'15,"40"11"-124"-15,-59 14-33 0,59-14-17 0,-60 20-21 16,30-4-10-16,-6-7-6 0,3 6-1 0,-3-1-6 15,6 4 0-15,-3 0-8 0,6 1 1 0,-1 0-8 16,28-19 1-16,-43 36-5 0,43-36 0 16,-25 33-6-16,25-33-2 0,-9 30-4 0,9-30 0 15,13 30-2-15,-13-30 3 0,34 21-2 0,-10-12 3 16,6-4-2-16,9-1-1 0,4-4 0 0,1-4-9 16,2 4 0-16,0 0 0 0,-7 4 1 15,-7 3 9-15,-7 0 0 0,-25-7-2 0,30 23-9 16,-30-23 1-16,9 35-3 0,-11-10 5 0,-9 1 6 15,-3 2 5-15,-7 6-10 0,-7-3 6 16,-2 1-5-16,-4-4 4 0,-1-5 1 0,1-3-8 16,4-6 9-16,1-4-10 0,29-10 11 0,-42 11 2 15,42-11 0-15,-27-6 12 0,27 6-10 0,0 0 8 16,-19-38-10-16,19 13-5 0,3-7 4 0,6-5-5 16,5-5 2-16,4-5-15 0,5 3-8 0,-2-8-24 15,10 10-23-15,-14-9-33 0,20 16-44 16,-24-27-91-16,29 23-221 0,-8 6-46 0,-13-11 278 15</inkml:trace>
  <inkml:trace contextRef="#ctx0" brushRef="#br6" timeOffset="405542.3165">6043 10789 751 0,'-18'-26'78'0,"18"26"-43"0,0 0-7 16,0 0-2-16,6-30 7 0,-6 30 8 0,0 0 15 16,0 0 12-16,0 0 4 0,0 0-3 0,0 0-10 15,0 0-13-15,0 0-15 0,0 0-6 16,0 0-2-16,-20 28 4 0,20-28 1 0,-17 25 5 16,17-25-6-16,0 0-3 0,-24 31-6 15,24-31-6-15,0 0-7 0,0 0-2 0,-14 25-4 16,14-25-1-16,0 0 0 0,0 0 1 0,0 0 0 15,0 0 0-15,0 0 1 0,0 0 0 0,29-5 0 16,-29 5 0-16,0 0 2 0,33-35-2 0,-33 35 2 16,27-29-2-16,-27 29 1 0,25-30-1 0,-25 30 1 15,23-30-2-15,-23 30 3 0,16-26-2 16,-16 26 2-16,0 0 1 0,10-28 7 0,-10 28 3 16,0 0 6-16,0 0 3 0,0 0 0 0,0 0-3 15,0 0-6-15,0 0-3 0,0 0-7 16,0 0 0-16,0 0-4 0,0 0 1 0,0 0-1 15,0 0 1-15,-23 26-1 0,23-26 1 0,0 0-1 16,0 0 0-16,0 0 0 0,25 18 0 0,-25-18 1 16,0 0 1-16,35 2-1 0,-35-2 1 15,27 1-1-15,-27-1 3 0,27 4-1 0,-27-4 1 16,0 0-1-16,31 19-1 0,-31-19-1 0,0 0 2 16,0 0-2-16,16 30 3 0,-16-30-3 0,0 0 1 15,0 0 0-15,0 0-1 0,0 0-1 0,0 0-1 16,0 0-9-16,0 0-10 0,0 0-13 0,0 0-25 15,0 0-29-15,23-33-44 0,8 26-88 0,-26-27-117 16,13 3-165-16,15 17 141 16,-22-25 361-16</inkml:trace>
  <inkml:trace contextRef="#ctx0" brushRef="#br6" timeOffset="405745.4784">6760 10391 1002 0,'0'0'209'0,"0"0"-184"0,0 0-21 16,0 0 0-16,-33-5-2 0,33 5 0 0,-37 33-3 15,10-6 2-15,-3 8-3 0,-4 7 5 0,-1 6-7 16,-1 3 8-16,-1 3-11 0,-2-4 3 16,6 10-23-16,-6-9-7 0,12 7-30 0,-5-16-17 15,18 9-40-15,-6-21-43 0,19-2-104 16,18 15-117-16,-17-43 292 0</inkml:trace>
  <inkml:trace contextRef="#ctx0" brushRef="#br6" timeOffset="406042.3161">6725 10867 1174 0,'0'0'214'0,"-39"0"-165"16,39 0-6-16,-37 3 2 0,37-3-5 15,-36 11-3-15,36-11-6 0,-30 14-4 0,30-14-1 16,0 0-4-16,-28 14-6 0,28-14-6 0,0 0-6 16,0 0-1-16,0 0 1 0,18 30 3 0,-18-30-2 15,26 18 0-15,-26-18-3 0,43 15-1 16,-43-15-1-16,46 14 1 0,-46-14-1 0,40 11 1 16,-40-11 0-16,29 11-1 0,-29-11 0 0,0 0 2 15,0 0-2-15,9 28 4 0,-9-28-3 0,0 0 1 16,-27 31-2-16,27-31 0 0,-35 25-2 0,35-25-3 15,-37 20-13-15,37-20-19 0,-25 10-50 0,25-10-64 16,0 0-114-16,0 0-233 0,-14-39-5 16,38 31 293-16</inkml:trace>
  <inkml:trace contextRef="#ctx0" brushRef="#br6" timeOffset="406261.1523">7354 10673 1295 0,'-38'33'209'16,"7"-24"-169"-16,4 9 5 0,-8-6 4 16,5 9-3-16,-8-5-17 0,3 11-10 0,-4-1-17 15,2 2 0-15,0 2-4 0,1 2 3 0,2 1-4 16,4-1 4-16,2 0-6 0,3-1 0 16,8-2-14-16,17-29-6 0,-22 45-19 0,22-45-11 15,-1 32-22-15,1-32-20 0,0 0-24 0,0 0-62 16,35 11-48-16,-35-11-121 0,14-32-56 15,22 28 298-15</inkml:trace>
  <inkml:trace contextRef="#ctx0" brushRef="#br6" timeOffset="406417.3235">7001 10888 661 0,'0'-25'294'15,"0"25"-101"-15,0 0-26 0,0 0-18 0,-37-26-36 16,37 26-28-16,0 0-28 0,0 0-24 0,0 0-17 16,0 0-8-16,0 26-6 0,0-26 0 0,25 23-3 15,-25-23 1-15,42 18-15 0,-42-18-24 16,62 16-57-16,-62-16-101 0,80-23-337 15,-36 21-38-15,-3-12 247 0</inkml:trace>
  <inkml:trace contextRef="#ctx0" brushRef="#br6" timeOffset="407308.053">8262 10548 911 0,'-28'-18'71'0,"28"18"-21"0,-25-23 0 0,25 23-2 16,-32-15 0-16,32 15-4 0,-39-7 2 16,39 7 2-16,-55 3 8 0,31 8 5 0,-15-11-3 15,10 17-4-15,-13-8-12 0,6 9-3 0,-6-3-6 16,3 5 2-16,-2-1-6 0,7 4 0 0,1-3-11 16,8 1-2-16,25-21-9 0,-35 37-3 15,35-37-4-15,-9 28 0 0,9-28-2 0,19 24 1 16,-19-24 0-16,46 18 1 0,-12-13 0 0,5 2 1 15,9-3-1-15,3-1 0 0,2 1 0 0,0 3 3 16,-1-3-1-16,-3 4 1 0,-6 3-3 0,-6-1 1 16,-7 5-2-16,-30-15 2 0,34 31-1 0,-34-31 1 15,3 39-3-15,-3-39 5 0,-28 49-4 16,1-22 2-16,-6-1-2 0,-8-1 4 16,-3-2-5-16,-2-2 4 0,-4-7 5 0,6 0 7 15,-2-9 7-15,7 1 4 0,2-10-1 0,5-1-4 16,32 5-5-16,-41-28-7 0,41 28-3 0,-12-53-7 15,19 16 2-15,7-9-6 0,12 0 0 0,10-8-14 16,12 3-4-16,1-2-18 0,10 7-8 0,-10-7-38 16,15 21-40-16,-30-22-97 0,26 19-307 15,-21 12-1-15,-14-7 244 0</inkml:trace>
  <inkml:trace contextRef="#ctx0" brushRef="#br6" timeOffset="408198.657">1275 12230 1059 0,'0'0'177'16,"-26"-7"-110"-16,26 7-16 0,0 0-7 15,-27-21-9-15,27 21-2 0,-25-11-2 0,25 11-4 16,-37 0-2-16,11 0 1 0,26 0 0 0,-53 21-3 16,22-3 2-16,-4 1-5 0,3 6 7 0,-5 0-1 15,3 5 4-15,1-1-7 0,4 3 3 0,5-4-12 16,4-1 2-16,20-27-8 0,-25 40 0 0,25-40-7 15,0 28 0-15,0-28-1 0,25 20 1 16,-25-20 0-16,53 7 1 0,-17-14-1 16,8-6-1-16,5-6 4 0,5-6-6 0,4-6 5 15,1-6-4-15,1-7 5 0,-2-2-6 0,1-5 6 16,-6-4-8-16,0 1-6 0,-7-1 23 0,-5 2-24 16,-4 2 26-16,-9 7-11 0,-5 4-5 0,-7 6 8 15,-7 1-4-15,-9 33 8 0,5-39 0 0,-5 39 5 16,0 0-1-16,-30-16-2 0,30 16-3 15,-32 16-7-15,32-16 0 0,-39 42-4 0,18-7 4 16,-4 13-4-16,1 3 4 0,1 5-7 0,1 6-9 16,5 1 9-16,1-3-29 0,9 6 0 0,-2-15-40 15,19 14-67-15,-19-34-135 0,22 19-326 0,5-3 33 16,1-13 347-16</inkml:trace>
  <inkml:trace contextRef="#ctx0" brushRef="#br6" timeOffset="409042.4677">8609 10805 550 0,'27'7'56'0,"-27"-7"-33"0,0 0 5 15,23-26 8-15,-23 26 8 0,0 0 6 0,0 0 16 16,0 0 19-16,0 0 5 0,0 0-6 0,0 0-18 16,0 0-22-16,-27-9-5 0,3 16 1 0,24-7 9 15,-57 26 9-15,29-1 10 0,-15-11 0 0,15 11-1 16,-11-8-14-16,10 6-10 15,3-7-18-15,26-16-8 0,-32 27-11 0,32-27-3 16,0 0-4-16,0 0 1 0,5 24-2 0,-5-24 2 16,34 9 0-16,-7-9 1 0,6-2-1 0,3-1 1 15,4-1-1-15,1 1-1 0,-2-1 2 0,-2 2-1 16,-5 4 0-16,-5 0 1 0,-27-2-2 0,33 10 1 16,-33-10-1-16,0 0 1 0,4 30-1 15,-4-30 1-15,-25 37-5 0,0-14 0 0,-3 2-7 16,-9 1 1-16,-2 1-6 0,-4-8 2 0,4 6 5 15,-1-13-39-15,15 11-16 0,-12-26-92 0,37 3-150 16,-13 26-220-16,13-26 14 0,0 0 452 16</inkml:trace>
  <inkml:trace contextRef="#ctx0" brushRef="#br6" timeOffset="409792.672">2017 12358 1315 0,'0'0'176'0,"-30"6"-136"15,30-6-12-15,0 0-26 0,0 0-2 0,38-21 2 16,-38 21-4-16,47-23-2 0,-18 9-17 0,6 7-13 15,-3-8-25-15,16 15-37 0,-18-19-47 0,23 26-86 16,-23-9-144-16,0-6-81 0,16 22 307 0</inkml:trace>
  <inkml:trace contextRef="#ctx0" brushRef="#br6" timeOffset="409948.9284">2173 12492 1156 0,'-24'21'232'16,"-5"-26"-138"-16,29 5-21 0,0 0-27 15,0 0-18-15,0 0-18 0,0 0-9 0,0 0-2 16,0 0 0-16,27-2 0 0,1-6-7 16,11 1-28-16,0-15-43 0,25 19-94 0,-25-31-164 15,19 12-197-15,8 7 65 0,-18-20 469 0</inkml:trace>
  <inkml:trace contextRef="#ctx0" brushRef="#br6" timeOffset="410542.746">3179 11950 894 0,'0'0'168'0,"0"0"-89"0,0 0-19 0,0 0-16 15,-32-9 0-15,32 9 1 0,-42 14-1 0,14-5-2 16,1 9 7-16,-8-4-1 0,6 12 5 16,-8-5-7-16,10 7-4 0,-3-5-10 0,7 7-22 15,4-7 23-15,6 5-36 0,6-3 24 0,7-25-16 16,7 39-5-16,-7-39 2 0,32 30-4 15,-3-18 2-15,4-3-1 0,6-4 2 0,6-1 0 16,1-4 0-16,1-4-1 0,3 1 0 0,-4-1-1 16,-3 2 1-16,-6 2 1 0,-5 4 0 0,-8 1-2 15,-24-5 4-15,29 18-4 0,-29-18 4 16,0 0-1-16,3 42 0 0,-3-42-1 0,-19 46 2 16,-1-20-5-16,-3 1 4 0,-5-1-3 0,0-1 3 15,-2-4-2-15,1 2 1 0,29-23-6 0,-42 30-3 16,42-30-13-16,0 0-22 0,0 0-44 0,0 0-36 15,0 0-75-15,0 0-134 0,14-53-176 0,18 32 61 16,-15-34 447-16</inkml:trace>
  <inkml:trace contextRef="#ctx0" brushRef="#br6" timeOffset="410698.9874">3294 11985 1397 0,'-26'21'231'16,"-10"-17"-158"-16,36-4-17 0,-26 7-26 0,26-7-14 15,0 0-10-15,0 0-6 0,0 0-2 16,25-11 1-16,-25 11 3 0,51-14-3 0,-10 5-5 16,1-7-17-16,11 8-31 0,-5-15-48 0,20 25-93 15,-30-32-165-15,17 17-182 0,6 10 23 0,-22-17 514 16</inkml:trace>
  <inkml:trace contextRef="#ctx0" brushRef="#br6" timeOffset="425247.1944">6952 12094 1016 0,'0'0'103'0,"0"0"-71"0,0 0-1 16,0 0-4-16,0 0 6 0,0 0 4 0,0 0-3 15,0 0 12-15,0 0-21 0,-30 16 15 16,30-16-31-16,-31 37 22 0,17-5-12 0,-9-8 16 15,7 10 7-15,-7-6-6 0,7 6 0 0,-3-8-8 16,3 2-1-16,16-28-11 0,-20 35-4 0,20-35-8 16,0 0-2-16,0 0-4 0,0 0 2 0,0 0 0 15,29 20 1-15,-29-20 0 0,32-18-1 16,-32 18 1-16,46-39-2 0,-18 13 4 16,2-4-4-16,2-2 4 0,-2-1-5 0,-2-1 7 15,-1-4 11-15,-2 6-30 0,-2 2 31 0,-7 2-32 16,-16 28 15-16,28-39 3 0,-28 39-1 0,13-26 1 15,-13 26-1-15,0 0 3 0,0 0 3 0,0 0-1 16,0 0 3-16,0 0-4 0,0 0-4 0,-24 24-1 16,24-24 0-16,-21 41 2 0,11-15 6 0,10-26 17 15,-23 46-31-15,23-46 26 0,-9 28-31 16,9-28 12-16,0 0 1 0,25 21-2 0,-25-21 2 16,37 7 3-16,-9-8 4 0,2-3 1 0,6-3 0 15,1-5 0-15,4-2-1 0,1-6-12 16,4-1 26-16,-2 0-30 0,-1 0 25 0,-4 7-14 15,-2 1-2-15,-5 3 1 0,-6 3-1 0,-26 7 2 16,36-2-3-16,-36 2 0 0,0 0 1 0,0 0 0 16,21 25 1-16,-21-25 1 0,2 28-2 15,-2-28-3-15,-9 47-12 0,0-18 21 0,-1 2-20 16,-5-2 21-16,3-5-10 0,1 1-8 0,11-25-4 16,-17 42-14-16,17-42-14 0,-7 34-19 0,7-34-33 15,10 28-56-15,-10-28-108 0,0 0-329 0,37 0 47 16,-37 0 335-16</inkml:trace>
  <inkml:trace contextRef="#ctx0" brushRef="#br6" timeOffset="425747.1979">7835 12154 1395 0,'0'0'60'15,"-10"27"-34"-15,10-27-7 0,0 0 2 16,0 0 9-16,0 0 4 0,0 0 4 0,0 0-6 15,32 17-4-15,-32-17-8 0,32-5-3 0,-32 5-7 16,49-12-5-16,-19 3-1 0,0-2-3 0,0-3-11 16,1-2 30-16,-5 2-32 0,1 0 32 0,-27 14-18 15,39-18-2-15,-39 18 4 0,0 0 0 0,24-21 6 16,-24 21 6-16,0 0 3 0,0 0-3 16,0 0-4-16,0 0-7 0,0 0-2 15,-33-23-2-15,33 23 2 0,-29-3-1 0,29 3 0 16,-40 5 1-16,40-5 2 0,-45 20 2 0,21-8 4 15,24-12-15-15,-48 37 15 0,25-12-14 0,2-1 22 16,21-24-12-16,-36 51 8 0,36-51-13 0,-19 46-3 16,19-46 2-16,-2 41-2 0,2-41 2 0,16 35-3 15,-16-35 2-15,39 26-3 0,-11-19-3 16,8-3-9-16,4-9-7 0,12-4-10 0,1-12-21 16,14 5-26-16,-7-25-55 0,27 27-100 0,-32-37-182 15,19 3-116-15,3 13 131 0,-23-25 401 0</inkml:trace>
  <inkml:trace contextRef="#ctx0" brushRef="#br6" timeOffset="425919.0782">8863 11564 1435 0,'-22'25'127'16,"-24"-9"-52"-16,14 17-10 0,-10 1-24 0,7 8-10 16,-4 4-19-16,0 5 0 0,0 2-11 0,1 1 5 15,3 1-10-15,5-1 7 0,3 1 8 0,6 0-27 16,7-3 26-16,3-2-31 0,8-3-15 0,-3-10-7 15,14 7-21-15,-12-19-32 0,23 15-51 16,-19-40-141-16,8 25-249 0,-8-25 43 16,0 0 412-16</inkml:trace>
  <inkml:trace contextRef="#ctx0" brushRef="#br6" timeOffset="426372.3192">8365 12140 1577 0,'-28'14'21'0,"28"-14"-16"0,0 0-3 0,0 0-1 16,0 0 0-16,0 0 9 0,24 16 10 0,-24-16 7 15,50-2 7-15,-18-5-1 0,10 0-7 0,3-3-23 16,1-1 27-16,2-3-34 0,-1 3 29 16,-2 3-17-16,-3 2-5 0,-5 3-1 0,-7 3 0 15,-5 2 0-15,-25-2 3 0,34 7 3 16,-34-7 2-16,0 0 1 0,14 26-18 0,-14-26 28 15,-7 28-31-15,7-28 27 0,-18 35-9 0,18-35-3 16,-32 37 2-16,32-37-3 0,-39 39 1 0,39-39-2 16,-39 37 1-16,39-37-4 0,-37 35 3 0,37-35-3 15,-32 34 1-15,32-34 0 0,-23 30 0 0,23-30-1 16,0 0 1-16,-16 24-1 0,16-24-2 16,0 0 0-16,0 0 1 0,0 0 0 0,0 0 2 15,27-8 1-15,-27 8-2 0,34-29 4 0,-34 29-4 16,44-49 4-16,-19 19 1 0,-2-2 8 0,-2 4 1 15,-5-2 3-15,-2 7-3 0,-5-5-12 16,-9 28 6-16,9-44-10 0,-9 44 20 0,2-31-14 16,-2 31 13-16,0 0-15 0,0 0-2 0,-9-25 1 15,9 25-2-15,0 0-5 0,0 0-7 16,0 0-15-16,0 0-3 0,0 0-14 0,0 0 1 16,30 26-6-16,-30-26-14 0,42 11-31 0,-42-11-33 15,59 7-56-15,-59-7-93 0,58-19-129 0,-19 26-80 16,-39-7 301-16</inkml:trace>
  <inkml:trace contextRef="#ctx0" brushRef="#br6" timeOffset="426731.7746">9201 12158 1394 0,'0'0'104'0,"-25"23"-55"16,25-23 12-16,0 0-6 0,-5 28-20 0,5-28-7 15,0 0-6-15,26 28 0 0,-26-28-3 16,32 11-2-16,-32-11-4 0,46-4-4 0,-19-1-3 16,1-4-2-16,2-2-1 0,4-1-2 0,1-2 2 15,-3-4-3-15,5-6-12 0,-1 1 29 0,-3-4-28 16,-1 1 28-16,-32 26-15 0,39-39-2 0,-39 39 2 16,13-30-2-16,-13 30 2 0,-2-23-2 0,2 23 1 15,0 0 1-15,0 0-1 0,-39-19-1 16,39 19 0-16,-37 12 1 0,37-12-1 15,-50 30 3-15,20-5-1 0,-2 0 5 0,-3 1-3 16,-2 11-13-16,3-5 29 0,2 3-25 0,4-3 25 16,6-6-10-16,22-26-8 0,-26 42 0 0,26-42-4 15,-5 30-1-15,5-30-8 0,0 0-7 0,30 23-12 16,-30-23-15-16,53-2-25 0,-27-19-48 0,38 19-102 16,-28-28-223-16,26 1-120 0,7 4 164 15</inkml:trace>
  <inkml:trace contextRef="#ctx0" brushRef="#br6" timeOffset="427013.0225">10106 11950 1505 0,'-18'32'192'0,"-42"-18"-111"0,10 10-12 0,-5-6-19 16,8 5-12-16,-3-6-12 0,6 6-21 16,7-7 15-16,5 2-17 0,32-18 20 0,-36 23-14 15,36-23 6-15,0 0-12 0,0 0-3 0,7 26 1 16,-7-26-1-16,38 9 1 0,-5-9 0 0,10-2 4 15,3 0-5-15,5-1 0 0,-3 3 0 0,-4 2 0 16,-7 1 0-16,-5 4 0 0,-32-7 0 0,43 16 0 16,-43-16 0-16,0 0 0 0,26 37 0 0,-26-37 0 15,-8 32 0-15,8-32 0 0,-34 38 0 16,7-15 0-16,-6 2 0 0,-8 0 0 16,-2-2 0-16,-3-2 0 0,4-2 0 0,1-5-29 15,11 0-13-15,3-7-16 0,27-7-29 0,-26 4-63 16,26-4-149-16,25 10-300 0,-25-10 24 0,53-15 368 15</inkml:trace>
  <inkml:trace contextRef="#ctx0" brushRef="#br6" timeOffset="502935.636">4145 11918 712 0,'0'0'44'15,"28"-37"-5"-15,-28 37-23 0,37-37-8 16,-37 37 4-16,35-35 5 0,-35 35 17 0,25-26 17 16,-25 26 17-16,0 0 17 0,0 0 6 0,0 0-1 15,0 0-13-15,0 0-21 0,0 0-23 0,0 0-12 16,0 0-7-16,-32 22 5 0,32-22 2 0,-40 34 4 16,15-15 0-16,2 9 1 0,-7 1-4 0,3 2 5 15,-1 3-4-15,1 3 5 0,-3 2-9 0,5 10-11 16,-3 0 25-16,3 9-26 0,-1 0 24 15,4 1-10-15,1-7-11 0,7 5 2 0,5-10-8 16,7-3 2-16,8-7-9 0,6-9 6 16,8-1-6-16,6-11 2 0,6-6 0 0,3-6 0 15,3-6 0-15,2-5 0 0,1-11 2 0,0-4-4 16,-2-5 4-16,-2-5-5 0,-5 1 5 0,-4-1-6 16,-5-1 2-16,-9 6-2 0,-7 2 4 0,-7 25-4 15,-14-44 7-15,14 44-4 0,-46-35-1 16,11 25-3-16,-4 3-1 0,-5 7-2 0,1 3 0 15,-1 4-1-15,5 4-4 0,3-4-7 0,36-7-19 16,-44 14-33-16,44-14-61 0,0 0-63 0,0 0-108 16,0 0-195-16,41 7 40 0,10-5 445 0</inkml:trace>
  <inkml:trace contextRef="#ctx0" brushRef="#br6" timeOffset="503310.7445">4897 11913 1245 0,'-26'-5'75'0,"26"5"-19"0,-46 0-11 16,46 0-3-16,-50 3-3 0,50-3-4 0,-46 7-5 15,46-7-3-15,-41 12-5 0,41-12-3 16,-35 18-4-16,35-18 0 0,-25 19-1 0,25-19 3 16,-19 25-1-16,19-25 4 0,-18 34-4 15,18-34 2-15,-9 38-5 0,9-38 1 0,-2 32-6 0,2-32-13 16,9 33 9-16,-9-33-15 0,21 29 31 15,-21-29-19-15,32 19 16 0,-32-19-17 0,48 5-1 16,-16-5 1-16,3-5 1 0,4 2 0 0,0-5 0 16,0 0-4-16,0 4-15 0,-5-3 17 15,-4 4-17-15,-5 3 18 0,-25 0 19 0,33 7-19 16,-33-7 15-16,0 0-14 0,25 42-4 0,-25-42 4 16,-2 47-3-16,-6-17 1 0,-7 2-6 0,-2 5 3 15,-5-2-3-15,-1 2 6 0,0-1-4 0,-1-3 5 16,-1-3-6-16,2-7 2 0,23-23-7 0,-32 30-6 15,32-30-20-15,0 0-28 0,0 0-28 16,0 0-29-16,0 0-42 0,-16-37-47 16,34 14-130-16,-18 23-111 0,26-74 181 0,10 47 271 15</inkml:trace>
  <inkml:trace contextRef="#ctx0" brushRef="#br6" timeOffset="503466.9978">4929 11763 1433 0,'-44'5'190'15,"44"-5"-105"-15,-43 29-27 0,43-29-15 0,-30 21-10 16,30-21-8-16,0 0-9 0,-18 26-9 0,18-26-8 16,0 0 0-16,6 30-8 0,-6-30-6 0,26 16-12 15,-26-16-13-15,54 3-28 0,-24-18-30 0,28 15-62 16,-21-36-108-16,32 15-273 0,0 9 20 0,-7-14 381 16</inkml:trace>
  <inkml:trace contextRef="#ctx0" brushRef="#br6" timeOffset="503670.1265">5430 12274 1481 0,'-39'10'168'15,"39"-10"-153"-15,-24-7-14 0,24 7-3 0,0 0-2 16,-4-26-3-16,4 26-14 0,11-28-15 0,-11 28-30 15,26-28-46-15,-20-9-72 0,31 26-234 16,-9-1-86-16,-7-16 194 0</inkml:trace>
  <inkml:trace contextRef="#ctx0" brushRef="#br6" timeOffset="504029.5274">6079 11844 1334 0,'-36'-7'252'16,"6"14"-212"-16,-5 0-15 0,6 0-1 15,-1 2-3-15,5 2-2 0,-5 1 1 0,4 4 2 16,-3 1 1-16,29-17 2 0,-46 39-6 0,46-39-2 16,-28 41-9-16,28-41 1 0,-14 47-1 0,12-22 1 15,2-25-1-15,5 44-15 0,-5-44 22 0,18 35-26 16,-18-35 27-16,37 25-16 0,-10-20-1 0,3-1 0 15,2-6 0-15,5-3 0 0,4-2 1 16,-2-4 0-16,5 2-14 0,-3-1 13 0,-4 3-15 16,-4 3 15-16,-6-1 1 0,-2 8 0 0,-25-3 0 15,28 13-3-15,-28-13 16 0,13 26-14 0,-13-26 12 16,-9 42-11-16,-5-10-11 0,-8 1 1 16,-4 8-8-16,-8-4 5 0,0 3-2 0,-1-4 6 15,3-1-7-15,-3-7 3 0,10-2-12 0,0-13-12 16,25-13-36-16,-25 5-55 0,25-5-109 15,0 0-190-15,2-28-102 0,-2 28 211 0</inkml:trace>
  <inkml:trace contextRef="#ctx0" brushRef="#br6" timeOffset="504201.3872">6116 11615 1814 0,'-50'16'110'0,"50"-16"-47"0,-28 26-24 0,28-26-18 16,0 0-21-16,0 34 0 0,0-34 0 15,28 21 0-15,2-14 0 0,6-5 0 0,13-4 0 16,6-14-38-16,21 9-102 0,-19-40-271 0,35 19-257 16,2-8 29-16,-4-11 489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19/05/2015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4249760"/>
              </p:ext>
            </p:extLst>
          </p:nvPr>
        </p:nvGraphicFramePr>
        <p:xfrm>
          <a:off x="214283" y="762000"/>
          <a:ext cx="8750332" cy="5577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one more projectile motion question as a class using </a:t>
                      </a:r>
                      <a:r>
                        <a:rPr kumimoji="0" lang="en-US" sz="4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HDSDPMM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</a:t>
                      </a:r>
                      <a:r>
                        <a:rPr kumimoji="0" lang="en-US" sz="4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HDSDPMM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the 17</a:t>
                      </a:r>
                      <a:r>
                        <a:rPr kumimoji="0" lang="en-US" sz="4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39600" y="956880"/>
              <a:ext cx="9072000" cy="4881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50760" y="945000"/>
                <a:ext cx="9085680" cy="489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900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0760" y="177480"/>
              <a:ext cx="8798400" cy="5227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7080" y="161280"/>
                <a:ext cx="8827920" cy="525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2185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12600" y="164880"/>
              <a:ext cx="9074520" cy="5801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24840" y="151920"/>
                <a:ext cx="9089280" cy="581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5843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1680" y="178920"/>
              <a:ext cx="8688600" cy="4827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8000" y="164160"/>
                <a:ext cx="8716680" cy="4851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0526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47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402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9243217"/>
              </p:ext>
            </p:extLst>
          </p:nvPr>
        </p:nvGraphicFramePr>
        <p:xfrm>
          <a:off x="533400" y="533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May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Newton’s 3 laws 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Equilibrium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Momentum and the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Impulse and the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in 1D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Projectile Motion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9960" y="138960"/>
              <a:ext cx="8691840" cy="6378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7000" y="125640"/>
                <a:ext cx="8708040" cy="640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7583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29160" y="84960"/>
              <a:ext cx="9653400" cy="6615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42840" y="74880"/>
                <a:ext cx="9669600" cy="662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8943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8000" y="428040"/>
              <a:ext cx="8964720" cy="5432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3600" y="425520"/>
                <a:ext cx="8981640" cy="5450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1120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1880" y="112680"/>
              <a:ext cx="8633160" cy="6597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9640" y="99720"/>
                <a:ext cx="8659440" cy="662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1651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3960" y="88920"/>
              <a:ext cx="9012960" cy="6075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280" y="75240"/>
                <a:ext cx="9029520" cy="609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0706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7320" y="195120"/>
              <a:ext cx="5627160" cy="5001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5440" y="183240"/>
                <a:ext cx="5654160" cy="5029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9216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6185</TotalTime>
  <Words>211</Words>
  <Application>Microsoft Office PowerPoint</Application>
  <PresentationFormat>On-screen Show (4:3)</PresentationFormat>
  <Paragraphs>44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184</cp:revision>
  <dcterms:created xsi:type="dcterms:W3CDTF">2006-08-16T00:00:00Z</dcterms:created>
  <dcterms:modified xsi:type="dcterms:W3CDTF">2015-05-19T03:21:23Z</dcterms:modified>
</cp:coreProperties>
</file>