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1" r:id="rId2"/>
    <p:sldId id="257" r:id="rId3"/>
    <p:sldId id="258" r:id="rId4"/>
    <p:sldId id="404" r:id="rId5"/>
    <p:sldId id="405" r:id="rId6"/>
    <p:sldId id="406" r:id="rId7"/>
    <p:sldId id="407" r:id="rId8"/>
    <p:sldId id="408" r:id="rId9"/>
    <p:sldId id="40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3" d="100"/>
          <a:sy n="83" d="100"/>
        </p:scale>
        <p:origin x="89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00:57.7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9165 2746 1337 0,'0'0'68'0,"0"0"-35"15,-26-21-21-15,26 21-6 0,0 0 1 0,0 0 7 16,-34 30 5-16,29-4 7 0,-6 0-9 0,2 10 1 15,-3 4-13-15,1 2-9 0,-3 1 38 0,5-5-29 16,-1-9 33-16,10-29-22 0,0 40-10 0,0-40-1 16,16 25-4-16,-16-25 3 0,37 19 0 0,-7-15 5 15,9-4 1-15,9-6 4 0,8-13 6 0,15-9-2 16,11-23-9-16,12-16 24 0,12-32-26 16,2-21 11-16,14-28 0 0,11-21-28 15,9-10 0-15,6-13-4 0,3 3-28 0,-15-6-36 16,11 22-59-16,-42-26-125 0,3 27-297 0,-23 17 32 15,-43-4 340-15</inkml:trace>
  <inkml:trace contextRef="#ctx0" brushRef="#br0" timeOffset="578.1811">11025 4373 866 0,'0'0'85'0,"0"0"-39"0,0 0-10 16,0 0 3-16,0 0 8 0,0 0 5 0,0 0 1 16,0 0-7-16,0 0-5 0,0 0-10 0,0 0-11 15,0 0-6-15,0 0-3 0,0 0 1 0,0 0 6 16,0 0 1-16,0 0 4 0,0 0 4 16,-7 37 7-16,7-37-3 0,11 51-1 15,-8-16-8-15,6 13 7 0,-9-2-6 0,2 5 11 16,-9 0-14-16,1-4-1 0,-4-4 9 0,4-3-31 15,1-13 27-15,5-27-33 0,2 28 11 0,-2-28 0 16,0 0-1-16,44-13 4 0,-7-16-10 0,22-30 29 16,19-37-22-16,23-37 13 0,26-36 1 0,18-33-15 15,31-18-13-15,17-13-18 0,18 8-50 0,-10-22-74 16,24 41-154-16,-21-9-268 0,-34 9 30 16,-7 37 422-16</inkml:trace>
  <inkml:trace contextRef="#ctx0" brushRef="#br0" timeOffset="1187.647">9610 6129 1370 0,'0'0'165'0,"0"0"-102"0,0 0-34 16,0 0-17-16,0 0-5 0,0 0 2 0,0 0 4 15,0 0 1-15,0 0-3 0,0 0-3 0,0 0-5 16,0 0-1-16,-14 33-1 0,10 3 9 0,-1 6 1 16,0 4 7-16,-4 0 0 0,3-1 8 0,-1-6-10 15,2-4 7-15,2-10-13 0,3-25-4 16,3 25-5-16,-3-25-1 0,34-2 5 0,5-12 6 15,16-27 13-15,24-17-1 0,20-39 9 16,27-26-23-16,27-28-5 0,20-33-2 0,27-11-15 16,15-18-14-16,17-4-17 0,-8-17-97 0,32 33-229 15,-37-19-249-15,-21 7 10 0,-13 23 477 0</inkml:trace>
  <inkml:trace contextRef="#ctx0" brushRef="#br0" timeOffset="2031.4861">10775 7741 1039 0,'-24'-36'107'15,"24"36"-39"-15,0 0-26 0,0 0-5 0,-22-24 9 16,22 24 9-16,0 0 2 0,0 0-9 0,0 0-15 16,-7 28-3-16,7-28-8 0,-7 54 7 0,0-17 7 15,7 16 7-15,-11-5-3 0,8 8 6 0,-8-7-20 16,6-1 3-16,0-13-14 16,3-8-3-16,2-27-6 0,21 24-3 0,6-22 4 15,8-5 1-15,13-10 8 0,9-6-1 0,6-15 4 16,10-6-2-16,5-16 1 0,7-10-11 0,7-15 4 15,5-17-15-15,13-20-6 0,7-23 4 0,16-25-26 16,14-29-19-16,25-10-63 0,-4-53-119 0,34-5-394 16,7-22 19-16,5-27 307 0</inkml:trace>
  <inkml:trace contextRef="#ctx0" brushRef="#br0" timeOffset="5153.5997">12440 8998 956 0,'0'0'99'15,"-49"11"-34"-15,49-11-26 0,-52-11-11 16,24 4-2-16,-8-4 3 0,1 3-2 0,-6-3-4 16,-1 2-8-16,-6 0-5 0,-3 2-5 0,-4 0-4 15,-4 0 0-15,-3 0-1 0,-5 4-3 0,-6 3 1 16,1 0 0-16,-6 3-1 0,-2 4 3 0,-3 0-2 15,-9 0 0-15,-2 0 2 0,-5 4 0 0,-2-2-1 16,-4 3 1-16,-5-3-4 0,2-2 4 0,-5 5 0 16,-2-3 6-1,-2 0 2-15,-5 0 6 0,-6-4 3 16,-1 4 3-16,-4-4-1 0,4 2 1 0,-6-3-3 0,3-1 1 0,-8 1 0 16,0-1-1-16,0-3-3 0,3 4-2 0,-1-4-5 15,5 3-1-15,-3-1-4 0,-2-2 0 0,-2 2-2 16,4-2-1-16,-4 2-1 0,3-2 0 0,3 1 0 15,-6 1 2-15,3 0 1 0,-4-2-1 0,1 2-1 16,4-4 0-16,-3 0-1 0,3-3 2 0,3-2 2 31,-5-4-1-31,5 4 2 0,0-3-1 0,2-3 6 16,4 1 1-16,-2-2 4 0,3 2-1 0,-2-4-1 16,3 3-4-16,-1 1 1 0,2-2-5 0,2 0 0 15,1 7-1-15,-1-2 1 0,-2 4 0 0,2 3 1 16,0 2-3-16,1 3 1 0,4 1-2 0,-3 1-1 15,1 2 0-15,0 6 1 0,-1-3 2 16,3 3-5-16,2 1 4 0,-2-2-4 0,6-1 4 16,-1-1 1-16,2 1 2 0,4-4 1 0,-2 2 2 0,2-2 0 15,-1 0 0-15,6 0 0 0,2-2 2 0,4-2-3 16,3 3 2-16,-2-3-3 0,3 4-2 0,-3-1-1 16,2 2 0-16,6 1-3 0,-3 2 1 0,2 5-2 0,4-1 0 15,0 5-4-15,0 3 2 0,1 0-5 16,1 5 3-16,1 4-5 0,2-3 5 0,2 8 12 15,1-1-28-15,3 4 30 0,1-1-27 0,2 5 13 16,3-2 8-16,8 0-6 0,-1 1 8 0,10-3-7 16,3 1 6-16,3-4-5 0,6 2 5 0,4-3-6 15,2 3 7-15,7-2-7 0,2 4 4 0,5-3-6 16,4-1 7-16,3 6-8 0,4-1 8 31,5 4-6-31,4 1 6 0,4 1 12 0,2-4-28 16,7-2 27-16,3 2-27 0,4-1 9 0,6 1 6 15,4-2-7-15,5-5 5 0,4-2-7 0,10-5 6 0,4-2-6 16,6-5 5-16,9-2-1 0,3-3 4 0,10-4-2 16,4-4 2-16,4-1-2 0,9-2 2 0,2 0-2 15,5 0 2-15,5-3-1 0,2 1 2 0,6-1-2 16,5 1 3-16,-1 2-2 0,8 2 1 16,0 1-2-16,0 4 1 0,5 2 0 0,0 2 2 15,6 0-3-15,1 1 3 0,-2 0-4 0,1 2 2 16,3-1-1-16,2 1 3 0,-1-2-2 0,12 1 2 0,-3-6-4 15,6-4 2-15,9-1-2 0,2-5 3 0,6-4-1 16,6-4 1-16,2-3-1 0,3-5 1 0,8-2 1 16,4-4-3-1,4 0 4-15,4 1-2 0,5-1 3 0,2 2-2 0,0-1 2 0,2 1-5 0,3-2 4 16,-2 4-3-16,-1 0 3 0,1 0-1 0,0 0 1 31,1 2-1-31,1 1 1 0,0 2-2 0,-1 2 3 16,-1 0-2-16,0 0 2 0,2 2-2 0,-5-2 1 15,-5 3 0-15,-1 1 1 0,-1-1-1 0,-7 4 1 16,1 4 0-16,-5-4-1 0,4 3 0 16,-2-3-2-16,-4 0 2 0,4-3 0 0,0-1-1 0,2 1 1 15,1-3-2-15,2-1 2 0,-5 0 1 16,0-1 3-16,0-3-2 0,-4 0 2 0,3-1-3 16,-7 2 0-16,1-1-2 0,-5 2 1 0,-4 0-4 0,0 4 2 15,0-2-2-15,-6 3 1 0,3 3 1 0,-4 1 0 16,-8 1 1-16,-1-1-1 0,-1 2 0 15,-8-2 0-15,-5 2-1 0,7 0 0 0,-9 0-1 16,-2-2 1-16,4 0-1 0,-7-4 2 0,-2-1 0 16,3-4-1-16,1-2 0 0,-3-3 2 15,8-3-2-15,0-3 4 0,-4-1-3 0,8 0 4 0,-3-4-5 16,3-1 5-16,3 0-4 0,-4-3 3 0,-1 5-5 16,-1-3-14-16,1 3 32 0,-4-1-31 15,2 2 31-15,-9 2-14 0,-4 2-3 16,-3-1 2-16,-5 8-1 0,-2 1 2 0,-4 2-3 15,-5 4-2-15,-3 2-2 0,-5 1 1 0,-8 4 0 16,2-1 1-16,-5 5 1 0,-4-3-1 0,-2 4 3 16,-4 2-1-16,3 0 1 0,-6 0-1 0,-2 1 2 15,-3-1-1-15,-4 0 0 0,2 1-1 0,2-1 2 16,-2 0-2-16,-2 0 3 0,2-2 0 0,0 0 3 16,-1 2 0-16,-1-2 2 0,0-4-3 15,-1-1 0-15,-1 0-2 0,1 0-1 0,-3-2 1 16,6 0 0-16,-2-2-1 0,2 0 0 0,-1 0-1 15,-3-1-2-15,1-2 3 0,-4-3-3 16,-2 1 2-16,-4 0-2 0,1-1 0 0,-4-1 0 16,-2 0 2-16,1-2-2 0,-6 3 2 0,0-1-2 15,-4-2 1-15,1 4-3 0,-3-2 5 16,-3 2-3-16,0-3 1 0,-3 3 0 0,-2-4 1 16,-2-1-2-16,0-1 3 0,-2 1-2 0,2-4 0 15,-5 2-2-15,-2-2 3 0,-2-1-2 0,-7 6 3 16,2-3-1-16,-4 2 2 0,-28 12-4 0,41-20 3 15,-41 20-3-15,0 0 3 0,29-19-2 0,-29 19 1 16,0 0 0-16,0 0-1 0,0 0 1 0,0 0-2 16,0 0 0-16,0 0-1 0,0 0 0 15,0 0 0-15,17-28-3 0,-17 28 3 16,0 0 0-16,18-27 0 0,-18 27 1 0,0 0 1 16,21-31-1-16,-21 31 2 0,16-28-2 0,-16 28 3 15,14-30-2-15,-14 30 4 0,11-34-2 0,-11 34 4 16,7-39-4-16,-7 39 4 0,2-44-4 0,-4 20 2 15,0-3-4-15,-1 1 4 0,-6-4-6 0,-4-2 6 16,-6 2-6-16,-2-1 3 0,-6-1-4 16,-3-2-14-16,-4 1 32 0,-8-2-33 0,-4 1 30 15,-4 1-12-15,-5-1-7 0,-5 3 8 0,-4-3-5 16,-5 6 6-16,-5-2-5 0,-6 2 5 0,-5 1-5 16,-7 3 6-16,-7-3-5 0,0 4 4 15,-7-3-3-15,-6 5 3 0,-3 0-4 0,-7 0 2 16,-8 1-2-16,-6 3-1 0,-7 1 1 15,-3 3 2-15,-1 1-4 0,-5-2 5 0,1 3-5 16,-3 1 4-16,-5-1-3 0,7 3 2 0,-4-1-1 16,0 3 1-16,2-2 0 0,0-1 1 0,-4 5-1 15,2-3 1-15,0 4 0 0,-3-1 0 0,0 2-1 16,-6 1 0-16,-3 2-2 0,-2 1 2 0,1 2 0 16,-4-1-2-16,-2 1 2 0,-3 3-3 0,0-4 2 15,2 1 0-15,-1-1 2 0,0-1-1 16,0 2 0-16,2-4-1 0,3 1 1 0,2-1 1 15,0-3-1-15,0 1 0 0,-2 0 2 16,2-1-3-16,2 3 2 0,-2 2 0 0,0 1 1 16,-4 1 0-16,-1-1 1 0,-2 4-2 0,-1 2 2 15,1 0-3-15,-5 3 1 0,0 1-1 0,4 1 1 16,0 1 0-16,0 0 4 0,7-3 0 0,1 0 3 16,5-1-3-16,4-4 1 0,3 0-2 15,2-4-1-15,9-4-1 0,4-5-1 0,8-4 0 16,9-1-2-16,6-1 1 0,3 0-8 0,7 1-11 15,-1-5-29-15,15 14-42 0,-17-19-70 0,31 34-86 16,-24-10-280-16,5-6 31 0,21 27 359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3:19:13.3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7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3:20:35.967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709 11783 513 0,'0'0'76'0,"0"0"-31"15,0 0-5-15,0 0 2 0,0 0 5 0,0 0 3 16,0 0-7-16,0 0-14 0,14 26-5 0,-14-26-6 31,0 0-5-31,0 0-2 0,30 2 0 0,-30-2 0 16,0 0 1-16,35-4-3 0,-35 4-2 0,30-3-2 15,-30 3-1-15,34-6-3 0,-34 6 0 0,37-5 0 16,-37 5-2-16,39-5 2 0,-39 5-2 0,45-2 1 16,-45 2 1-16,44 0-1 0,-44 0 0 0,46 2 0 0,-21 1 0 15,1 1 0-15,3 3 1 0,-3 0 0 0,6 2 0 16,-2-2-1-16,4 2 0 0,3-1 0 15,-2-2 0-15,6 1 0 0,0-4 0 0,1 6 0 16,6-5 0-16,5-1 4 0,2 1 6 0,4-1 4 16,3 1 2-16,-2-3-3 0,5 1-3 0,1 0-6 15,3 0 0-15,0 1-2 0,2-1-1 0,0 2 0 16,1-1-1-16,3 1 0 0,1-1 1 0,5 1 0 0,1-1 0 16,3-1 0-16,-2 1 0 0,4 1-2 0,1-1 3 15,1 1 5-15,1-2 3 0,-1-4 6 0,3 6 3 16,0-6 1-16,5 2-1 0,-3-2-1 31,6-2-4-31,-3-3-5 0,2 4-2 0,0-2-1 16,0-1-4-16,-3-1 0 0,-2 2-1 0,2-2 0 0,-3 3-1 0,0-1 1 0,-1 0-2 0,-4 3 0 15,-3-1-1-15,-2 1 0 0,-3 0-1 0,-5 2-14 32,-6-3-16-32,5 6-27 0,-16-12-34 0,15 16-42 15,-20-14-65-15,-1-7-186 0,18 21 72 16,-40-30 315-16</inkml:trace>
  <inkml:trace contextRef="#ctx0" brushRef="#br0" timeOffset="7906.5192">2051 9047 480 0,'23'-31'86'0,"-23"31"4"0,0 0-6 16,9-29-1-16,-9 29 0 0,0 0 5 0,0 0-5 15,0 0-6-15,0 0-18 0,0 0-23 0,0 0-18 16,0 0-6-16,0 0-1 0,-30 41 7 0,30-41 4 15,-25 39 7-15,25-39-6 0,-32 53 3 16,13-23-11-16,3 8 1 0,-5-1-7 0,5 9 3 16,-2-5 9-16,2 3-32 0,0-2 28 0,4-2-32 15,1-1 13-15,0-4 5 0,6-10-5 16,5-25 4-16,-5 28-5 0,5-28 2 0,0 0-3 16,0 0 1-16,0 0 3 0,0 0 0 0,0 0 6 15,0 0 3-15,23-40 9 0,-13 17-3 0,-3-9 3 16,6-7 9-16,-2-3-37 0,-1 0 30 0,3-4-28 15,-3 7 13-15,1-1 9 0,1 5-3 0,-5-2 6 16,2 10-6-16,-2 1 2 0,-7 26-7 0,11-41 1 16,-11 41-4-16,12-26 1 0,-12 26-3 15,0 0-1-15,0 0 0 0,0 0 0 16,0 0 1-16,29-18-1 0,-29 18 0 0,0 0 0 16,0 0 0-16,30 30-1 0,-30-30 2 0,24 37-4 15,-9-12 5-15,-3 5-6 0,0 3 4 0,3 4-20 16,-7-2-18-16,10 11-18 0,-9-12-6 0,9 17-14 15,-11-23-54-15,19 23-65 0,-19-21-168 16,-7-30-107-16,48 62 236 0</inkml:trace>
  <inkml:trace contextRef="#ctx0" brushRef="#br0" timeOffset="8857.9028">2970 854 144 0,'25'-17'84'0,"-25"17"-4"0,0 0 1 0,0 0-6 15,25-6 6-15,-25 6 6 0,0 0 7 0,0 0-1 16,0 0-5-16,0 0-23 0,0 0-10 0,0 0-14 16,0 0-9-16,0 0-8 0,0 0-5 15,0 0-7-15,0 0-4 0,0 0-4 0,0 0-2 0,0 0 2 16,0 0 4-16,0 0 4 0,39 14 8 0,-39-14 4 15,37 4 0-15,-10-6-3 0,6 0-7 0,8-3-5 16,3-2-7-16,9-2 1 0,2-3-4 0,9 0-1 16,2-1-13-16,3 3-14 0,-2-10-26 0,9 12-24 15,-10-14-16-15,15 15-28 0,-8-10-48 0,-8-10-209 16,27 31 21-16,-33-32 359 0</inkml:trace>
  <inkml:trace contextRef="#ctx0" brushRef="#br0" timeOffset="9655.1507">3744 276 551 0,'0'0'157'0,"-19"30"-146"0,19-30-16 0,0 50 4 15,2-19 2-15,1-1-2 0,1 7 3 0,-3 0-1 16,3 6 3-16,-2 6-5 0,-1 2 3 0,1 4-4 0,2 3 9 15,-2-2 4-15,1 8 8 0,1-3-4 0,-1 4 2 16,1-1-5-16,3 4-18 0,-2 3 12 0,2 3-13 16,0 2 3-16,-3 5 7 0,1 3-7 0,-3 4 7 15,1 4-7-15,-1 1 14 0,-2 4 9 0,6 0-9 16,-5 5 18-16,5 2-14 0,1 2 0 16,2 1 13-16,-1-1-9 0,5 6 15 15,-4-2-16 1,5 2 12-16,0-1-4 0,4 2-21 0,-2-2 13 15,5 2-17-15,-2-4-2 0,3 2 16 0,-1 7-20 16,4-5 15-16,-6 10 0 0,-1-3-16 0,-2-1 15 16,-2 5-15-16,-2-5-2 0,1 6 16 0,-3 2-2 15,-2 2-13-15,-3-1 14 0,-2 3-12 0,-3 1 0 0,0 3 18 16,-3 1-19-16,-1 0 19 0,-1 1-1 16,1 0-4-16,-1-5 19 0,5 8-13 0,-3-10-5 0,1 2 9 15,4 0-7-15,-1-3-17 0,5 1 16 16,-1 0-15-16,0 1-3 0,2-3 20 0,0 6-21 15,1-4 19-15,-3 4-1 0,0-2-13 0,0 6 15 16,-3-3-14-16,0-1-6 0,-4 2 20 0,0 3-7 16,-1 2-11-16,-1 0 12 0,-1 1-12 0,-2-1-2 15,2 2 20-15,-2 5-5 0,0-2-12 0,1-3 13 16,-1-1-12-16,2-4-2 0,1-3 21 0,2-1-23 16,2-5 21-16,4-4-4 0,1-2-14 0,2-7 12 15,2 1-27-15,2-3-22 0,-4-8-12 0,7 8-61 16,-10-15-59-16,6-9-210 0,12 22 15 0,-24-32 370 15</inkml:trace>
  <inkml:trace contextRef="#ctx0" brushRef="#br0" timeOffset="10384.7501">4256 11580 314 0,'-7'-28'125'0,"7"28"-68"0,-7-30 1 0,7 30-14 16,-4-30 7-16,4 30 1 0,-1-26 13 0,1 26-1 15,0 0-4-15,0 0-10 0,0 0 1 0,0 0-4 16,0 0 12-16,0 0 3 0,0 0-4 16,0 0-4-16,24 26-23 0,-15-1-11 0,0 3-16 15,0 5 2-15,-2 6-8 0,0 9 6 0,-2 3-13 16,-3 1-14-16,4 10-21 0,-10-6-15 0,13 22-23 16,-18-16-27-16,14 19-41 0,-15-11-90 0,-6-17-150 15,26 26 163-15,-26-44 227 0</inkml:trace>
  <inkml:trace contextRef="#ctx0" brushRef="#br0" timeOffset="10697.2614">4903 11404 311 0,'-34'23'94'0,"0"7"-6"16,-10 7-10-16,-7 10 3 0,-8 11 4 15,-13 4 19-15,2 16 18 0,-22-8-9 0,18 20 2 16,-23-7-14-16,17 13-35 0,-9-8 2 0,8 8-40 15,1-15-11-15,11-2 4 0,4-3-26 0,6-13 0 16,18-3-30-16,1-21-35 0,31-1-90 0,9-38-172 16,0 0-151-16,0 0 82 0,53-54 401 0</inkml:trace>
  <inkml:trace contextRef="#ctx0" brushRef="#br0" timeOffset="11491.1586">4001 530 399 0,'0'0'133'0,"0"0"-116"16,0 0-6-16,0 0 6 0,0 0 14 0,0 0 30 15,5 25 24-15,-5-25 20 0,0 0 6 0,0 0-3 16,0 0-11-1,0 0-10-15,0 0-10 0,0 0-15 0,0 0-14 0,0 0-16 0,0 0-11 16,-39 24-9-16,20 3 0 0,-9 8-7 16,-6 16 6-16,-7 9-10 0,-3 10 8 15,-6 10-16-15,-1 3 13 0,-6 3 2 0,2-2-32 16,8 1 2-16,-1-16-60 0,25 6-69 0,-14-34-85 16,24-6-264-16,22 0 41 0,-9-35 375 0</inkml:trace>
  <inkml:trace contextRef="#ctx0" brushRef="#br0" timeOffset="12038.2689">4260 2369 1223 0,'0'0'57'0,"0"0"-26"0,0 0-21 0,0 0-6 16,0 0 1-16,0 0 5 0,14-28 1 0,-14 28 2 15,30-34-2-15,-30 34 5 0,48-35-4 0,-18 14 5 16,2 1-4-16,-2 3 0 0,3-1-3 0,-2 2 0 16,0 4-4-16,0 3-2 0,-3 2-1 15,-3 4-3-15,-25 3 0 0,35 3 1 0,-35-3 0 16,0 0 0-16,25 35 12 0,-25-35 4 0,-7 48 8 15,-7-15-7-15,-4 10-1 0,-10 4-7 0,-2 8 12 16,-11-1 0-16,4 6 16 0,-8-2-13 0,6-1 5 16,-1-8-14-16,6-1 2 0,2-4-8 15,7-4 4-15,6-6-8 0,6-6 2 0,13-28-8 16,-12 40 1-16,12-40-4 0,7 27-17 16,-7-27 31-16,27 19-32 0,-27-19 34 0,49 4-17 15,-12-8-22-15,6-6 23 0,14 1-54 0,-4-16 10 16,16 11-45-16,-16-23-38 0,27 23-55 0,-31-27-94 15,8 12-193-15,10 14 17 0,-24-20 434 0</inkml:trace>
  <inkml:trace contextRef="#ctx0" brushRef="#br0" timeOffset="12210.1452">5143 2707 1553 0,'-35'11'59'0,"35"-11"-26"0,0 0 0 0,-30 5-15 16,30-5-3-16,0 0-8 0,0 0-11 16,0 0-20-16,0 0-38 0,-4-30-47 0,4 30-92 15,20-34-159-15,-1 6-152 0,13 7 67 0,-12-26 445 16</inkml:trace>
  <inkml:trace contextRef="#ctx0" brushRef="#br0" timeOffset="12522.677">5584 2422 1541 0,'-44'10'47'0,"12"6"-14"0,-3-5-7 16,6 6 5-16,1-8-2 0,28-9-7 0,-39 25-9 16,39-25-6-16,0 0-6 0,0 0-3 0,0 0-2 15,0 0 0-15,-9 24 1 0,9-24 1 16,30 14 2-16,-30-14-1 0,48 9 0 0,-16-5 1 15,4-2-1-15,1 1 1 0,2 1 0 0,-2-3 1 16,0 5-7-16,-5 1-3 0,-2 5-2 0,-5 2 2 16,-25-14 3-16,28 35 7 0,-28-35-4 15,7 48 5-15,-8-20-4 0,-7 6 5 0,-4 1-6 16,-4 2 6-16,-5 3-7 0,-6-1 6 0,-1 3 9 16,-2-5-29-16,1 2 25 0,1-9-39 15,5 0 2-15,-2-13-11 0,25-17-20 0,-30 25-24 16,30-25-87-16,0 0-84 0,0 0-252 0,0 0 50 15,13-53 411-15</inkml:trace>
  <inkml:trace contextRef="#ctx0" brushRef="#br0" timeOffset="12694.6434">5701 2251 1592 0,'0'0'111'0,"-40"2"-47"0,15 1-21 15,0 1-5-15,25-4-3 0,-28 10-9 0,28-10-8 16,0 0-12-16,0 0-6 0,0 0-7 0,0 0-4 15,-6 25-7-15,6-25-7 0,34 16-8 0,-9-13-16 16,15 8-25-16,-4-18-16 0,26 16-35 0,-14-29-70 16,35 25-137-16,-7-10-167 0,0-12 25 15,22 22 474-15</inkml:trace>
  <inkml:trace contextRef="#ctx0" brushRef="#br0" timeOffset="13368.0494">6505 2869 912 0,'0'0'231'16,"0"0"-184"-16,0 0-18 0,-12-32 5 0,12 32 4 16,-27-10 0-16,27 10-8 0,-35 3-10 15,35-3-4-15,-41 11-2 0,41-11 2 0,-44 23-1 16,44-23 6-16,-44 35-2 0,24-10 2 0,20-25 14 16,-44 54-35-16,21-27 33 0,7 3-34 0,-2-4 13 15,8 0 2-15,10-26-11 0,-11 36 2 16,11-36-6-16,0 0 2 0,0 0-2 0,9 28-1 15,-9-28 1-15,0 0 1 0,0 0 1 0,37-4 3 16,-37 4 1-16,34-24-2 0,-34 24 1 0,39-46-4 16,-16 16 4-16,-2 0 12 0,2-5-30 0,0 3 32 15,-2-1-33-15,-1 1 15 0,-3 4 5 0,-2 1-4 16,-15 27 2-16,19-42-3 0,-19 42 1 0,12-26-1 16,-12 26 2-16,0 0 0 15,0 0 2-15,0 0 1 0,0 0 0 0,0 0-1 16,0 0-3-16,0 0 0 0,0 0-3 0,0 0 3 15,0 0-1-15,2 31 2 0,-2-31-2 0,4 28 2 16,-4-28-3-16,0 0 3 0,14 30-3 0,-14-30 1 16,0 0 0-16,37 20 2 0,-37-20 0 0,39 0-1 15,-14-6 2-15,-2 1 0 0,5-5 4 16,1 1 1-16,-3-5 5 16,4 3 0-16,-30 11 2 0,50-24-3 0,-50 24 3 0,41-25-4 15,-41 25 2-15,33-21-5 0,-33 21-1 0,29-20-2 16,-29 20-1-16,0 0-3 0,30-15 0 15,-30 15-1-15,0 0-1 0,0 0 1 0,0 0 0 16,26 19 1-16,-26-19-2 0,11 35 4 0,-8-5-5 0,-1 5 2 16,-4 6-5-16,1 3-11 0,-5-2 26 15,-1 0-29-15,0-1 19 0,0-6-18 0,7 2-20 0,0-37-22 16,5 55-40-16,-5-55-65 0,22 31-132 0,-22-31-219 16,37 4 19-16,-7 6 414 0</inkml:trace>
  <inkml:trace contextRef="#ctx0" brushRef="#br0" timeOffset="13516.2503">7672 2968 1775 0,'-56'17'130'0,"31"1"-75"16,-2-8 0-16,27-10-28 0,-40 16-22 0,40-16-5 16,0 0 0-16,-32 2 0 0,32-2-16 0,0 0-37 15,0 0-34-15,-27-28-73 0,27 28-243 0,0 0-215 16,16-32 40-1,-16 32 447-15</inkml:trace>
  <inkml:trace contextRef="#ctx0" brushRef="#br0" timeOffset="40651.6042">2198 11828 301 0,'0'0'96'0,"0"0"-43"0,-18 27-9 0,18-27-14 15,0 0-6-15,0 0-10 0,0 0-7 16,0 0-3-16,0 0-3 0,0 0-1 15,0 0 0-15,0 0 1 0,0 0 0 0,0 0-1 16,0 0 1-16,0 0 0 0,0 0 5 0,0 0 16 16,0 24 12-16,0-24 7 0,0 0 5 0,0 0-10 15,0 0 4-15,0 0 4 0,0 0 8 0,0 0 2 16,0 0 1-16,0 0-5 0,0 0-5 0,0 0-4 16,0 0-3-16,0 0-8 0,0 0-4 0,0 0-6 15,0 0-6-15,0 0-3 0,0 0-5 16,0 0-2-16,0 0-2 0,0 0-1 0,0 0 0 15,0 0 1-15,0 0-2 0,-19-42 2 0,19 42-3 16,-2-44 3-16,0 18-4 0,2-2 5 16,-1-4-5-16,-1 2 6 0,0-4-3 0,-1 1 4 15,1 1-3-15,0-1 5 0,0 3-6 0,0-2 6 16,1-1-5-16,-1-3 5 0,2 1-6 0,0-2 5 16,2-3-9-16,-2-1 7 0,0 1 9 15,1-4-32-15,-1 1 32 0,2-2-31 0,2-3 14 16,-1-1 8-16,-1-1-8 0,2 1 7 0,-1 2-7 15,-3-5 7-15,2 1-7 0,0 0 8 0,-2-1-9 16,1 2 8-16,-1 1-8 0,-1 3 9 0,-3 0-8 16,2 1 8-16,-1 0 15 0,-1 1-29 0,1 4 33 15,-3-2-29-15,5 1 11 16,-3-1 6-16,2-2-10 0,1 0 6 0,1 0-8 16,-2-2 6-16,4 0-8 0,-1-3 7 0,1 0-8 15,3-4 8-15,1 2-9 0,-1 0 9 0,2-2-9 16,-2 0 10-16,1 0-10 0,-1 0 12 0,0 2 15 15,-1-2-26-15,1 6 32 0,-1-4-30 0,-1 3 7 16,-1 1 5-16,2-1-11 0,-4-1 8 0,1 6-8 16,-2 1 6-16,2-2-6 0,-2 2 9 15,-1 3-4-15,0-1 7 0,-1 4-3 0,-3 1 2 16,3 0-6-16,-3 2 5 0,3-1-9 0,-2 1 5 16,-1-1-6-16,3 1 4 0,-3-4 16 0,3 1-33 15,-1 1 33-15,1-2-32 0,1 2 10 16,0 0 6-16,-1 0-6 0,1-1 8 0,2 1-8 15,-2-2 7-15,2 2-7 0,0-2 5 0,0-2-4 16,0 2 4-16,0-2-4 0,0 1 5 16,0-1-7-16,0 4 7 0,-2-1-6 0,2 3 7 15,-1-2-6-15,-1 0 4 0,0-2-5 0,0 1 6 16,1-1-7-16,-3 4 9 0,2-6 11 0,0 4-28 16,1-2 32-16,1-2-30 0,-2 2 11 0,0-3 5 15,0 1-7-15,1 0 6 0,1-1-7 0,-2-1 7 16,2 1-6-16,0-1 7 0,0 2-7 15,0-1 6-15,0-1-7 0,0 1 6 0,2-1-7 16,-1-4 7-16,1 4-8 0,0-5 8 16,0 1-8-16,-1-3 7 0,1-3 12 0,-2 3-27 15,2-1 27-15,0-2-28 0,0 0 9 0,-1 0 8 16,-1-2-7-16,0 4 8 0,-1-2-9 0,-3 0 8 16,-1-1-7-16,1 0 7 0,1 2-7 0,-1 1 9 15,0 0-9-15,-1-2 8 0,0-2-8 16,0 0 10-16,-1 0 10 0,3-5-29 0,-3 3 28 15,3-1-28-15,-1 0 9 0,3-1 8 0,-1-1-8 16,-2-2 8-16,2 0-10 0,1-1 10 0,-1 1-10 16,0 0 9-16,-1 2-9 0,-1-2 10 0,2-2-10 15,1 2-6-15,-3 1 27 0,2-1-27 16,-1 2 27-16,-3-2-11 0,5 2-9 0,-1-1 9 16,-2 0-10-16,2-1 9 0,1-4-9 15,-3 6 10-15,4-2-9 0,-3 2 9 0,3 0-11 16,-4 0 10-16,2 2-11 0,-1-4-7 0,-1 2 28 15,1-2-26-15,-3 3 26 0,-1 1-8 0,2 1-10 16,-2 3 8-16,-2-1-8 0,0 3 8 0,0-2-8 16,-1 2 7-16,-3 3-7 0,3-4 8 0,-1 1-8 15,2 3 9-15,-1-4-10 0,1 5 9 16,0-3 10-16,0-1-28 0,0 3 28 0,2-3-29 16,0 1 12-16,2-2 6 0,1 2-5 0,-1-1 6 15,1 1-8-15,1 2 8 0,-1-3-8 0,1 3 7 16,-1-1-6-16,2 8 5 0,-1-1-6 15,-3 2 7-15,1 1-6 0,0 1 6 0,-2 0-6 16,1 0 6-16,1-2-7 0,0 0 7 0,3 0 12 16,-1-3-29-16,1 0 30 0,2-4-29 15,-2-2 9-15,4-1 9 0,1 0-9 0,-1 0 7 16,2 1-7-16,-3 0 7 0,3 3-6 0,-1 2 7 16,-1 3-7-16,0 5 6 0,-2 5-6 0,2 2 5 15,-2 3-3-15,0 0 3 0,0 25-4 0,-4-44 4 16,4 44-3-16,-5-44 2 0,5 44-3 0,-5-49 5 15,3 22-5-15,0-1 4 0,0 2 15 16,2-6-33-16,2-1 32 0,2-3-29 0,-1 1 10 16,2 4 5-16,-1 1-4 0,-4 30 4 15,5-39-3-15,-5 39 3 0,0 0-2 0,6-25 3 16,-6 25 0-16,0 0 0 0,0 0 0 0,0 0-2 16,0 0-1-16,0 0-1 0,0 0 1 0,0 0-2 15,0 0 1-15,0 0 1 0,0 0-2 0,0 0 1 16,0 0-1-16,0 0-1 0,0 0 1 15,0 0-2-15,0 0 1 0,0 0 2 0,0 0 0 16,0 0 1-16,0 0 0 0,0 0 1 0,0 0-1 16,0 0 1-16,0 0 0 0,0 0 0 0,0 0 0 15,0 0-1-15,0 0 1 0,0 0-2 16,0 0-3-16,0 0-9 0,0 0-9 0,0 0-21 16,0 0-15-16,0 0-20 0,0 0-21 0,-13 32-12 15,13-32 15-15,0 0-35 0,0 0-68 16,0 0-120-16,-9 25-75 0,9-25 355 0</inkml:trace>
  <inkml:trace contextRef="#ctx0" brushRef="#br0" timeOffset="43261.9299">8629 1323 287 0,'0'0'63'0,"-34"3"-40"0,34-3 13 0,-25 13 22 16,25-13 38-16,-37 15 26 0,11-9 15 0,26-6-23 15,-57 19-13-15,30-3-23 0,-10-6-9 0,11 12-4 16,-12-8-5-16,10 9-2 0,-7-6-14 15,6 11-2-15,-4-7-12 0,10 6-3 0,0-1-6 16,8 3-2-16,3-1-13 0,5 0 0 0,3-3-7 16,4-25 2-16,11 42-4 0,-11-42 3 0,34 26-2 15,-8-17 2-15,8-9-1 0,7-2 0 0,5-7 1 16,5-6-1-16,6-12 4 0,3-8-4 0,2-11 6 16,0-8-7-16,0-8 9 0,-2-3-10 15,-1-7 11-15,-3-1-13 0,-4-1-9 0,-3 6 26 16,-10-1-25-16,-5 11 28 0,-9 7-6 15,-9 5-10-15,-8 13 9 0,-6 8 0 0,-2 25 8 16,-10-32-3-16,10 32 1 0,-25-12-8 0,25 12-4 16,-32 9-3-16,32-9-2 0,-41 42 3 0,18-5-4 15,0 10 10-15,-3 12-9 0,-3 8-4 0,3 5 25 16,4 3-26-16,5-2 23 0,4-5-13 16,13-2-29-16,0-14-14 0,22 10-55 0,-10-25-59 15,34 21-119-15,0-16-235 0,-7-15 46 0,19 12 373 16</inkml:trace>
  <inkml:trace contextRef="#ctx0" brushRef="#br0" timeOffset="43949.6081">8333 2740 759 0,'0'0'65'0,"7"-26"-11"15,-7 26 2-15,18-39-2 0,-18 39 0 0,25-33-5 16,-25 33-10-16,30-35 0 0,-30 35-5 0,37-41-1 16,-12 20-5-16,-25 21-2 0,46-44-5 0,-46 44-1 15,49-42-10-15,-49 42 0 0,43-29-7 0,-43 29 1 16,32-14-2-16,-32 14 3 0,0 0 1 0,25-1 5 16,-25 1 6-16,0 0 2 0,10 24 1 15,-10-24-6-15,-2 35-1 0,1-6-6 0,-3 2 2 16,-1 8-6-16,1 7 9 0,-3 1-6 0,2 8 7 15,0 1-10-15,3 1 8 0,-2-1 8 0,2-3-27 16,2-7 29-16,2-6-34 0,5-8 12 0,0-2 4 16,-7-30-4-16,27 39 3 0,-27-39-1 15,35 17 1-15,-35-17 4 0,43-3 7 0,-43 3 9 16,46-25 5-16,-27 0 8 0,8-1-8 16,-6-14-17-16,6-3 24 0,-6-6-35 0,2-2 25 15,-2-4-12-15,-1 4-12 0,-4 2 9 0,-2 1-9 16,-5 3 5-16,-4 2-7 0,-1 1 6 0,-3 1-11 15,-1 4-1-15,-3 2-22 0,3 35-19 0,-2-51-23 16,2 51-17-16,-2-30-58 0,2 30-136 0,27 14-219 16,-27-14 10-16,0 0 393 0</inkml:trace>
  <inkml:trace contextRef="#ctx0" brushRef="#br0" timeOffset="44168.4451">9389 2843 1148 0,'0'0'153'0,"-11"24"-131"16,11-24-9-16,-23 30-4 0,23-30 6 0,-21 42 16 16,12-12-37-16,-2 0 29 0,4 4-37 0,0-1 11 15,2-1 5-15,5-4-6 0,0-28 1 0,10 42-18 16,-10-42-33-16,36 22-35 0,-36-22-20 15,53-6-44-15,-27-13-35 0,3-16-220 16,22 15 45-16,-28-36 363 0</inkml:trace>
  <inkml:trace contextRef="#ctx0" brushRef="#br0" timeOffset="44308.9908">9576 2423 1492 0,'0'0'106'0,"0"0"-77"16,-42 16-16-16,42-16-10 0,-36 13-2 15,36-13-12-15,-28 14-24 0,25 10-61 0,3-24-83 16,0 0-238-16,-18 41-104 0,18-41 137 16</inkml:trace>
  <inkml:trace contextRef="#ctx0" brushRef="#br0" timeOffset="44840.3779">8471 4267 952 0,'0'0'270'16,"-3"-37"-232"-16,3 37-17 0,19-47 6 0,2 24-2 16,-1-9 9-16,6 8-11 0,-3-6 2 0,6 7-6 15,-29 23 1-15,46-41-5 0,-46 41-3 16,37-26-7-16,-37 26-1 0,27-11-3 0,-27 11-1 16,0 0 1-16,0 0 2 0,0 0 2 0,16 28-1 15,-16-28 2-15,-2 46-5 0,-4-12 4 0,-2 4-7 16,-1 7 10-16,-2 2-1 0,2 9 10 15,-1 3-6-15,3 4 6 0,-1-1-15 0,5-1 5 16,1-4-12-16,4-8 9 0,5-7-7 16,2-7 6-16,7-5-6 0,-16-30 5 0,41 41-5 15,-17-29 3-15,3-8 1 0,1-4 2 0,1-7 5 16,2-6 5-16,0-8 6 0,0-3-3 0,-2-10 7 16,4-1-6-16,-4-9 8 0,-1-2-9 0,-7-3 3 15,1-1-7-15,-10-2 6 0,-1 6-5 0,-8 0 5 16,-3 2-8-16,-7 5 2 0,-2 2-10 0,-1 0 2 15,-3 0-7-15,1 4-1 0,-1-2-12 16,3 6-8-16,-1 3-23 0,11 26-11 0,-9-42-25 16,9 42-28-16,0 0-26 0,0 0-107 0,0 0-123 15,0 0-114-15,52 12 230 0</inkml:trace>
  <inkml:trace contextRef="#ctx0" brushRef="#br0" timeOffset="45418.694">9681 4540 868 0,'0'0'109'15,"-20"-24"-10"-15,20 24-6 0,-28-27-3 0,28 27-8 16,-32-24-14-16,32 24-11 0,-34-16-5 16,34 16-2-16,-33-7-5 0,33 7-9 0,-32 3-11 15,32-3-11-15,-27 14-8 0,27-14-6 16,-21 30 2-16,21-30-5 0,-19 48 6 0,12-13-5 16,1 6 6-16,1 8-7 0,0 2 7 0,-1 7 9 15,3 2-25-15,1-4 24 0,2 1-26 0,5-4-5 16,1-9-12-16,6 3-40 0,-8-17-28 0,19 12-34 15,-23-42-43-15,33 46-113 0,-33-46-173 16,36 20 45-16,-3-3 417 0</inkml:trace>
  <inkml:trace contextRef="#ctx0" brushRef="#br0" timeOffset="45574.9457">9428 4861 1148 0,'-36'16'234'0,"36"-16"-149"0,0 0-32 15,0 0-26-15,0 0-17 0,0 0-9 0,0 0-1 16,30-13 2-16,0 6-2 0,9-3 2 0,7-8 8 16,6 4-46-16,-4-16-37 0,17 23-160 0,-14-9-314 15,-4-5 37-15,9 18 338 0</inkml:trace>
  <inkml:trace contextRef="#ctx0" brushRef="#br0" timeOffset="46215.5795">9084 5953 1184 0,'-5'-27'68'0,"5"27"-30"0,0 0-1 31,0 0-2-31,-38-24-2 0,38 24-10 0,-26 0-9 0,26 0-4 0,-43 12 0 0,43-12 8 16,-51 32 4-16,28-7 16 0,-9-3 0 0,7 12 5 31,-7-6-5-31,6 14 2 0,-1-5-10 0,8 7 3 15,-1-5-14-15,10-2 0 0,1-9-10 0,5-1-1 0,4-27-6 16,9 38 1-16,-9-38-4 0,30 27 2 0,-5-20-1 16,2-4 0-16,5-6 1 0,5-9-1 15,2-4 3-15,5-9-2 0,0-5 4 0,4-5-4 0,-4-6 5 16,-1-3-6-16,-4-3 6 0,-2 3-6 0,-3 1 5 16,-6 5-5-16,-7 3 8 0,-3 5-3 0,-18 30 9 15,19-41-4-15,-19 41 1 0,0 0 0 0,4-26-1 16,-4 26-1-16,0 0 0 0,0 0-5 15,0 0-4-15,0 0-1 0,-25 44-3 0,13-11 1 16,-2 9-8-16,-1 11 1 0,3 5-15 0,-2 2 2 16,7 4-18-16,-4-10-7 0,15 11-35 0,-13-21-23 15,27 23-72-15,-25-35-75 0,30 7-218 0,-4 10-31 16,-12-22 331-16</inkml:trace>
  <inkml:trace contextRef="#ctx0" brushRef="#br0" timeOffset="46619.6855">9204 6819 978 0,'0'0'169'0,"-33"27"-118"0,33-27-13 16,-21 26-1-16,13 1 5 0,-9-3-4 0,6 17 4 0,-7-1-11 15,4 13 4-15,-7 2-13 0,3 12 7 0,-3 0-12 16,3 1 8-16,-3-1-13 0,9 2 6 0,1-6 7 16,7-3-30-16,4-9 23 0,2-8-29 15,9-8 5-15,1-7-4 0,10-3-19 0,-22-25-16 0,46 28-24 16,-46-28-17-16,54 7-50 0,-54-7-48 0,55-28-147 16,-17 17-105-16,-24-29 158 0,25 24 278 0</inkml:trace>
  <inkml:trace contextRef="#ctx0" brushRef="#br0" timeOffset="46766.6398">8965 7279 1247 0,'-33'-9'199'0,"33"9"-115"15,-36 13-20-15,36-13-17 0,0 0-20 0,0 0-13 16,0 0-13-16,0 0-2 0,0 0 0 0,45 21 0 16,-14-27-6-16,10-6-12 0,12 0-18 0,-1-16-29 15,18 14-39 1,-16-27-80-16,29 9-262 0,-11 13-60 15,-13-13 201-15</inkml:trace>
  <inkml:trace contextRef="#ctx0" brushRef="#br0" timeOffset="47119.9859">10079 7298 1304 0,'0'0'28'0,"25"6"-25"0,-25-6-1 0,44 2-1 15,-15-4 0-15,1-2-1 0,-2-1-7 16,6 5-21-16,-8-11-30 0,10 17-38 0,-36-6-49 16,56-9-51-16,-31 16-169 0,-25-7-13 0,50-5 313 0</inkml:trace>
  <inkml:trace contextRef="#ctx0" brushRef="#br0" timeOffset="47385.7031">10209 6927 1519 0,'-34'23'40'0,"34"-23"-26"16,0 0-16-16,0 0-1 0,-9 26-1 0,9-26 2 16,0 0 2-16,0 0 1 0,36 13-1 0,-36-13 1 15,33-4 0-15,-33 4-2 0,50-14 2 0,-22 7-2 16,6-4-7-16,-2-3-13 0,7 4-18 0,-6-13-26 16,15 17-38-16,-16-23-54 0,19 21-117 0,-1-2-185 15,-25-18 22-15,19 28 437 0</inkml:trace>
  <inkml:trace contextRef="#ctx0" brushRef="#br0" timeOffset="47667.0409">10055 6268 1438 0,'0'0'54'0,"0"0"-35"0,0 0-18 16,0 0-2-16,0 0-1 0,-2 25 3 0,2-25-3 15,28 9 1-15,-28-9 0 0,39-6-2 0,-14-1-1 16,0-7-14-16,5 7-30 0,-9-17-43 0,20 18-47 15,-25-25-37-15,24 22-12 0,-17-18-13 0,4 1-88 16,16 22-38-16,-35-31 299 0</inkml:trace>
  <inkml:trace contextRef="#ctx0" brushRef="#br0" timeOffset="47870.2154">10198 6002 1357 0,'0'0'72'0,"0"0"-59"0,0 0-13 16,0 0-3-16,0 0-2 0,0 0 2 0,0 0 3 15,0 0 0-15,35-12-6 0,-10 8-12 0,-25 4-18 16,55-19-22-16,-55 19-30 0,59-19-41 0,-59 19-45 16,54-30-103-16,-15 30-118 0,-24-30 146 0,29 32 249 15</inkml:trace>
  <inkml:trace contextRef="#ctx0" brushRef="#br0" timeOffset="48198.3466">10111 4671 1088 0,'-32'9'87'0,"32"-9"-31"0,0 0-19 15,0 0-6-15,0 0-5 0,14 22-4 0,-14-22-10 16,0 0-5-16,0 0-5 0,34 16-1 0,-34-16-3 15,32-5 0-15,-32 5-19 0,41-11-23 0,-11 10-24 16,-30 1-30-16,55-20-22 0,-55 20-55 0,55-33-116 16,-15 36-108-16,-29-29 251 0</inkml:trace>
  <inkml:trace contextRef="#ctx0" brushRef="#br0" timeOffset="48401.4745">10209 4472 1351 0,'0'0'49'16,"0"0"-46"-16,0 0-9 0,0 0 1 0,33 17 3 16,-33-17 1-16,41-10-1 0,-14 4-2 0,-1-9-25 15,11 6-42-15,-8-21-62 0,18 14-114 0,-4 0-215 16,-16-24 38-16,20 27 408 0</inkml:trace>
  <inkml:trace contextRef="#ctx0" brushRef="#br0" timeOffset="48729.7897">10030 3013 1182 0,'0'0'55'0,"0"0"-56"0,0 0 9 15,0 0 11-15,0 0 11 0,0 0 4 0,32 13-4 16,-8-13-12-16,1-6-7 0,7-1 11 0,2-1-20 16,3-3 10-16,4 2-38 0,-8-7-27 0,12 13-32 15,-19-16-32-15,13 17-28 0,-39 2-18 0,55-27-43 16,-30 26-99-16,-16-24-14 0,21 32 317 0</inkml:trace>
  <inkml:trace contextRef="#ctx0" brushRef="#br0" timeOffset="48917.2101">10140 2705 1167 0,'0'0'11'0,"0"0"-19"15,24-5 4-15,-24 5 5 0,43-9 0 0,-18 0 0 16,3-1 1-16,4-3-2 0,3 1-40 0,-3-14-73 15,9 5-172-15,5 8-151 0,-21-24 140 16,23 27 296-16</inkml:trace>
  <inkml:trace contextRef="#ctx0" brushRef="#br0" timeOffset="49214.1812">9810 1914 960 0,'0'0'288'0,"0"0"-261"0,0 0-25 0,0 0-8 16,0 0 10-16,0 0 10 0,0 0 2 0,34-30 0 15,-34 30-4-15,44-24-6 0,-12 10-1 16,2-2-5-16,5-2 2 0,0 1-3 0,1-1 1 16,-1 2-24-16,4 7-27 0,-11-12-41 0,12 18-54 15,-44 3-60-15,55-44-141 0,-16 42-41 0,-34-26 298 16</inkml:trace>
  <inkml:trace contextRef="#ctx0" brushRef="#br0" timeOffset="49417.2199">9745 1492 1435 0,'-27'7'34'0,"27"-7"-27"0,0 0-13 16,0 0 5-16,41-7 9 0,-16 0 2 15,-1-4 5-15,10 1-3 0,7-6-3 0,5-2-8 16,9-3-1-16,1-5-24 0,10 10-44 0,-17-25-97 15,26 11-353-15,-10 13 28 0,-17-15 232 0</inkml:trace>
  <inkml:trace contextRef="#ctx0" brushRef="#br0" timeOffset="50089.3888">11643 815 1152 0,'0'0'92'0,"-48"4"-26"0,24 8-10 0,-14-5-8 15,6 11-1-15,-14 1-8 0,4 9 3 16,-11 1-3-16,1 9 6 0,-8-2-3 0,7 6 1 15,-2-5-13-15,11 2-18 0,3-8 18 0,13-1-35 16,8-5 25-16,20-25-19 0,-10 33-4 0,10-33 2 16,19 32-5-16,-19-32 5 0,46 28-3 15,-12-17 3-15,10-2 0 0,8-2 0 0,8-4 0 16,4 1 1-16,1-2-1 0,-1 1 2 0,-4 1-2 16,-5 3 2-16,-7 1-2 0,-11 5 2 15,-9 3 0-15,-28-16 4 0,29 35 3 0,-29-35 7 16,0 49-4-16,-7-15 4 0,-11 4-8 0,-7 5 2 15,-9 1-8-15,-6-2 6 0,-8-2-10 0,0 1 6 16,4-6-6-16,-1 0 3 0,10-5-10 0,3-3-7 16,13-3-31-16,19-24-41 0,-18 36-95 0,18-36-152 15,0 0-213-15,0 0 14 0,0 0 448 16</inkml:trace>
  <inkml:trace contextRef="#ctx0" brushRef="#br0" timeOffset="50564.5627">11257 2610 991 0,'5'-30'269'0,"-5"30"-175"0,-7-24-9 15,7 24-3-15,0 0-16 0,0 0-19 0,0 0-27 16,-37 10-16-16,37-10-6 0,-34 41 2 0,13-13-3 16,-2 5 7-16,2 4-6 0,0 4 8 0,1 1-3 15,2 4 13-15,1-4-1 0,4 2-8 0,1-5 31 16,8-2-33-16,4-9 22 0,8-2-16 15,-8-26-9-15,28 41 1 0,-28-41-2 0,46 21 2 16,-18-17 1 0,8-6 1-16,3-9 1 0,3-3 0 0,2-7 1 15,1-5-2-15,-3-4-13 0,-3-4 26 0,-3 4-28 16,-5-1 28-16,-2-3-12 0,-6 6-1 0,-7 0 7 0,-16 28-1 0,21-39 4 16,-21 39-3-16,7-26 2 0,-7 26-4 0,0 0 0 15,0 0-3-15,0 0 1 0,0 0-4 16,0 0-4-16,0 0-1 0,-26 12-9 0,26-12 1 15,-18 49-9-15,5-12-1 0,3 5-13 0,-4 1-19 0,7 10 1 16,-8-13-60-16,19 27-36 0,-24-30-104 0,31 16-281 31,-9 10 24-31,-11-15 285 0</inkml:trace>
  <inkml:trace contextRef="#ctx0" brushRef="#br0" timeOffset="51061.5013">10917 4475 1273 0,'-11'-24'91'0,"26"-5"-82"16,4-6 10-16,11 2 3 0,0-8 16 0,11 10 0 15,-9-6 2-15,5 12-7 0,-7 0-2 16,2 6-9-16,-4 7-4 0,1 3-6 0,-29 9 0 16,39-6-2-16,-39 6-1 0,0 0 2 0,28 16-1 15,-28-16 3-15,9 34-3 0,-9-8 1 0,-4 8-6 16,-1 6 5-16,-4 4-3 0,-1 5 8 0,-5 1-5 15,3-3 10-15,0 3-9 0,5-5 3 0,3-4-10 0,6-2 3 16,3-8-7-16,6-6 4 16,-11-25-4-16,35 39 1 0,-35-39-3 0,50 19 2 15,-20-19 1-15,0-2 0 0,5-8 2 0,1-8-2 16,1-8 3-16,0-6-3 0,0-7 4 0,-3-1-4 0,-4-2 4 16,-3-2-6-16,-6-2 6 0,-3 3-6 0,-10 1 7 15,1 2-5-15,-7 1 4 0,-2 2-7 0,-3 4 4 0,-5 1-11 16,5 2-9-16,-6-2-22 0,9 32-30 15,-12-56-42-15,12 56-60 0,-11-32-111 0,11 32-266 16,0 0 58-16,0 0 361 0</inkml:trace>
  <inkml:trace contextRef="#ctx0" brushRef="#br0" timeOffset="51561.4133">11516 5546 1139 0,'-34'11'120'0,"0"-13"-48"16,34 2 4-1,-55 17-2-15,55-17-4 0,-51 36-11 16,28-8-8-16,-9-3-12 0,11 4-20 16,-4 0 24-16,7 2-34 0,2-4 24 0,6 1-16 15,6-5-10-15,4-23 1 0,4 44-5 0,-4-44 3 16,21 35-3-16,-21-35 3 0,41 34-2 0,-16-22 3 15,3-2-1-15,4-6 0 0,2-4-1 0,4-7-2 0,3-7 0 16,2-4-2-16,1-6 2 0,0-5-3 0,-3-4 5 16,-4-1-7-16,-7 1-11 0,-3 0 28 15,-6 1-28-15,-1 2 28 0,-8 0-9 0,-3 5-8 16,-9 25 6-16,2-37-2 0,-2 37 1 0,0 0-1 16,-16-31 0-16,16 31-1 0,0 0-2 0,-27 0-1 15,27 0-5-15,-28 30 0 0,14 1-7 0,-6 10-13 0,2 8 25 16,-1 6-22-16,-1 8 22 0,-1-1-16 0,7 8-21 0,-5-6-10 15,15 17-40-15,-12-18-34 0,28 25-95 16,-26-26-163-16,18-1-122 0,10 12 93 0,-16-29 410 16</inkml:trace>
  <inkml:trace contextRef="#ctx0" brushRef="#br0" timeOffset="51876.4668">11856 6645 1174 0,'-59'-5'115'16,"59"5"-70"-16,-33 14-8 0,33-14-15 15,-36 30 15-15,22-4-13 0,-11 1 20 0,8 15 13 16,-10-5-6-16,7 14 5 0,-8-3-13 0,9 8 3 16,-6 2-15-16,5 5 2 0,-1 1-15 0,5-1 3 15,0 1-15-15,6-8 4 0,3 0-11 16,3-6 4-16,8-8-15 0,1-5-16 0,7-5 16 0,-12-32-51 16,29 42 4-16,-29-42-54 15,33 26-73-15,-33-26-86 0,0 0-265 0,27-19 72 16,-31-11 341-16</inkml:trace>
  <inkml:trace contextRef="#ctx0" brushRef="#br0" timeOffset="52032.6688">11457 7159 1274 0,'-37'-21'221'0,"37"21"-94"16,0 0-33-16,0 0-25 0,0 0-26 16,0 0-22-16,0 0-15 0,0 0-5 0,0 0-3 15,0 0 0-15,0 0 2 0,46 9-6 0,-9-13-9 16,6-10-20-16,15 7-42 0,-12-23-68 15,39 30-183-15,-21-21-241 0,2-3 33 0,10 17 396 16</inkml:trace>
  <inkml:trace contextRef="#ctx0" brushRef="#br0" timeOffset="52329.6384">12571 7339 1521 0,'0'0'81'0,"0"0"-70"0,0 0-11 0,0 0-3 16,0 0 2-16,34-4 6 0,-34 4-1 0,44-8 0 15,-16-3-2-15,8-1 1 0,3-1-3 16,-4 1-6-16,6-4-16 0,2 9-22 0,-10-10-28 16,15 13-32-16,-21-21-29 0,22 22-42 0,-24-22-83 15,0-3-171-15,21 23 46 0,-30-32 383 0</inkml:trace>
  <inkml:trace contextRef="#ctx0" brushRef="#br0" timeOffset="52517.1393">12771 6925 1724 0,'0'0'49'15,"0"0"-39"-15,0 0-7 0,0 0-3 0,0 0-2 16,0 0 0-16,0 0 1 0,39-19 1 0,-9 1-3 16,8-1 4-16,6-8-7 0,5 4-11 15,-1-7-37-15,12 15-48 0,-24-26-81 0,26 32-169 16,-14-12-164-16,-16-9 15 0,10 21 454 0</inkml:trace>
  <inkml:trace contextRef="#ctx0" brushRef="#br0" timeOffset="52767.3582">12433 6134 1520 0,'0'0'29'16,"0"0"-29"-16,0 0-2 0,32-33 2 0,-5 17 4 16,3 0-3-16,5 2 3 0,4-2-4 0,5-1 4 15,2-1-5-15,4 0-5 0,-4-3-25 0,11 12-48 16,-22-19-66-16,27 26-110 0,-27-10-214 0,1-12 3 15,17 18 359-15</inkml:trace>
  <inkml:trace contextRef="#ctx0" brushRef="#br0" timeOffset="52986.0263">12770 5705 1447 0,'-45'-2'113'0,"45"2"-89"16,0 0-19-16,0 0-4 0,0 0-4 0,0 0-2 16,0 0 5-16,29-16-1 0,-29 16 3 0,53-32-3 15,-13 11 3-15,3-5-5 0,8 1-12 0,-5-12-35 16,16 14-61-16,-21-30-86 0,25 23-109 0,-4-8-189 16,-23-22 89-16,21 26 406 0</inkml:trace>
  <inkml:trace contextRef="#ctx0" brushRef="#br0" timeOffset="53251.8185">12484 4282 1374 0,'0'0'189'0,"-28"-2"-163"0,28 2-24 16,0 0-3-16,0 0-3 0,0 0 2 0,0 0 0 16,0 0 0-16,36 23-1 0,-36-23-1 0,47-13-1 15,-13 1-5-15,8-4 1 0,5-1-5 16,6-1 0-16,-4-3-7 0,11 1-10 16,-6-4-22-16,6 13-30 0,-16-19-36 0,13 23-63 15,-25-16-99-15,-6-5-161 0,15 30 134 0,-41-32 308 16</inkml:trace>
  <inkml:trace contextRef="#ctx0" brushRef="#br0" timeOffset="53439.3202">12624 4088 1185 0,'0'0'59'0,"46"12"-1"0,-46-12 5 15,54-23-6-15,-26 6-14 0,4 3-20 0,1-8-10 16,3 5-9-16,1-4-22 0,-5-16-47 16,17 21-152-16,-18-16-301 0,2-7 13 0,10 18 324 15</inkml:trace>
  <inkml:trace contextRef="#ctx0" brushRef="#br0" timeOffset="53736.2969">12474 3304 991 0,'0'0'155'0,"0"0"-74"0,35-16-5 0,-35 16-6 15,29-19-14-15,-29 19-20 0,30-16-15 0,-30 16-10 16,30-12-6-16,-30 12-1 0,41-14 0 0,-17 6 3 16,5 1-3-16,1-3 1 0,5-1-4 0,2-3-1 15,11-2-2-15,2-1-1 0,1-4-15 16,6 3-15-16,-8-12-33 0,12 16-42 0,-22-21-31 16,14 22-89-16,-20 5-200 0,-13-26 16 15,15 34 323-15</inkml:trace>
  <inkml:trace contextRef="#ctx0" brushRef="#br0" timeOffset="53970.8012">12378 2841 1178 0,'0'0'283'0,"0"0"-260"15,25 3-7-15,-25-3 16 0,35-14 8 0,-35 14 4 16,45-9-13-16,-45 9-14 0,47-8-12 0,-18 1-4 16,-1 0-9-16,8 0-10 0,-5-6-14 15,10 10-23-15,-9-15-18 0,9 15-22 0,-16-17-33 16,21 20-49-16,-46 0-80 0,42-42-176 0,-5 42 40 16,-28-30 393-16</inkml:trace>
  <inkml:trace contextRef="#ctx0" brushRef="#br0" timeOffset="54361.4924">12437 1811 817 0,'0'0'60'0,"0"0"-15"0,0 0 6 16,0 0 6-16,0 0 4 0,26-18 7 0,-26 18 4 15,0 0 4-15,0 0-5 0,29 10-3 0,-29-10-10 16,0 0-7-16,35 8-10 0,-35-8-10 0,41 0-10 16,-15-4-9-16,6-5-3 0,5-3-6 0,2-6 1 15,4-3-8-15,-4 2-13 0,-2-8-24 0,4 10-30 16,-20-19-49-16,20 28-67 0,-34-26-129 0,2 10-172 16,-9 24 57-16,3-36 431 0</inkml:trace>
  <inkml:trace contextRef="#ctx0" brushRef="#br0" timeOffset="54564.6882">12371 1511 1273 0,'0'0'65'0,"0"0"-55"0,0 0-7 15,34-12 14-15,-34 12 6 0,32-11 6 0,-8 9-3 16,-24 2-9-16,46-8-7 0,-17 4-6 0,1 1-4 15,4-1-9-15,-6 2-22 0,9 8-40 0,-12-19-43 16,17 22-60-16,-17-21-57 0,4-1-209 16,18 22 49-16,-47-9 376 0</inkml:trace>
  <inkml:trace contextRef="#ctx0" brushRef="#br0" timeOffset="56089.6209">14077 1250 926 0,'-25'0'322'0,"25"0"-264"0,0 0-26 0,0 0-21 15,0 0-3-15,3-26 7 0,-3 26 6 0,30-25 11 16,-1 11 16-16,-1-9-39 0,13 2 32 0,3-5-40 15,8-1 11-15,1 1-1 0,3 0-9 16,-1 1 2-16,-3 6-5 0,-6 1 3 0,-9 7-2 16,-9 6 2-16,-28 5-2 0,28-3 4 0,-28 3 4 15,0 0-1-15,-12 42 4 0,-7-12-7 0,-10 14 6 16,-11 3 17 0,-5 6-22-16,-8 0 35 0,2 9-22 0,-6-6 8 15,6 4 9-15,1-4-14 0,6 1 3 0,5-8-12 16,11-1 2-16,5-10-8 0,12-4 1 15,7-10-6-15,4-24 0 0,23 46-3 16,2-30 2-16,11 2-2 0,8-6 2 0,11-9-2 0,10-4-6 16,13-6-12-16,4-14-23 0,13 6-36 0,-10-23-50 15,27 25-115-15,-31-15-311 0,8-9 35 0,3 13 288 16</inkml:trace>
  <inkml:trace contextRef="#ctx0" brushRef="#br0" timeOffset="56261.5722">15198 1471 1296 0,'-38'-13'318'0,"12"17"-282"15,26-4-30-15,-37 0-6 0,37 0-1 0,0 0-6 16,0 0-11-16,0-28-17 0,0 28-16 16,19-39-24-16,15 28-32 0,-15-27-51 0,33 18-126 15,1-1-178-15,-16-19 17 0,23 25 433 0</inkml:trace>
  <inkml:trace contextRef="#ctx0" brushRef="#br0" timeOffset="56578.5885">15887 1009 991 0,'-43'4'287'0,"15"-15"-193"0,28 11-19 0,-43-5-6 15,43 5-6-15,-48 5-9 0,48-5-11 0,-54 18-10 16,25-2-5-16,-3-2-6 0,2 5-2 0,2 2-5 15,28-21-19-15,-43 44 28 0,43-44-35 0,-28 41 28 16,28-41-14-16,-5 42-4 0,5-42 2 16,12 33 0-16,-12-33 0 0,32 34-3 0,-7-22 3 15,7-1-4-15,5-2 5 0,4-2-2 0,5-4 1 16,0 4-1-16,0-3 1 0,2-1-1 0,-8 4 0 31,-1-1 0-31,-9 1 0 0,-3 5-2 0,-27-12 2 16,32 30-1-16,-32-30 2 0,10 37-3 0,-10-37 2 15,-8 46-8-15,-7-18 1 0,-2 2-8 0,-8 0 0 16,-2 1-12-16,-5-9-9 0,6 6-18 16,-8-18-18-16,34-10-36 0,-51 14-63 0,51-14-174 15,0 0-164-15,-27-21 56 0,27 21 453 0</inkml:trace>
  <inkml:trace contextRef="#ctx0" brushRef="#br0" timeOffset="56734.9413">15842 955 1626 0,'0'0'178'0,"0"0"-133"16,-26 24-26-16,26-24-10 0,0 0-1 0,0 0 1 15,30 14 1-15,-30-14-1 0,51 2-3 0,-14-5-4 16,4-6-10-16,12-2-23 0,-1-13-53 0,22 20-117 16,-31-28-297-16,26 11-88 0,-4 5 74 0</inkml:trace>
  <inkml:trace contextRef="#ctx0" brushRef="#br0" timeOffset="58844.616">13930 2520 1086 0,'-25'7'15'0,"25"-7"-14"16,0 0-9-16,0 0 0 0,0 0 8 0,28-28 0 15,-28 28 2-15,0 0-1 0,37-28 1 0,-37 28 1 16,29-19 6-16,-29 19 2 0,28-16 7 0,-28 16 1 16,0 0 3-16,32-9 2 0,-32 9 10 0,0 0 10 15,0 0 6-15,0 0 2 0,0 0-1 16,0 0-7-16,0 0-1 0,0 0-2 0,0 0-9 15,0 0-4-15,0 0-8 0,0 0-3 0,0 0-3 16,-25 12-3-16,25-12-4 0,0 0-4 16,0 0-1-16,0 0-2 0,0 0 0 0,0 0-1 15,0 0-1-15,0 0 0 0,0 0 0 0,0 0 0 16,0 0 1-16,0 0 0 0,0 0-1 0,0 0 1 16,0 0 0-16,0 0 0 0,0 0 0 15,0 0 0-15,0 0 1 0,0 0-1 0,0 0 0 16,0 0 0-16,0 0 0 0,0 0 0 0,0 0 0 15,0 0 2-15,0 0-2 0,0 0 3 0,0 0-2 16,0 0 2-16,0 0-1 0,0 0-1 0,0 0 2 16,0 0-2-16,0 0 1 0,0 0-3 0,0 0-12 15,0 0-21-15,0 0-29 16,0 0-46-16,0 0-65 0,0 0-97 0,0 0-225 16,0 0 45-16,0 0 400 0</inkml:trace>
  <inkml:trace contextRef="#ctx0" brushRef="#br0" timeOffset="59600.2419">14473 2379 989 0,'0'0'45'0,"0"0"-30"16,-12-28 5-16,12 28 12 0,0 0 20 0,0 0 10 16,0-33 5-16,0 33-13 0,0 0-12 0,0 0-13 15,3-30-5-15,-3 30 2 0,0 0 10 16,0 0 7-16,0 0 5 0,0 0-3 0,0 0-15 16,0 0-9-16,-40-2-13 0,15 16-4 0,-7 11 1 15,-7 8 11-15,-9 6 2 0,-1 12 13 0,-12 5-10 16,1 6 5-16,-5 3-16 0,-1 4 5 0,4 0-14 15,2-4 8-15,3 3 4 0,8-6-25 0,4-6 24 16,10-4-26-16,8-10 6 0,4-9-1 16,11-5-15-16,12-28-18 0,-7 41-30 0,7-41-29 15,0 0-52-15,0 0-46 0,32 23-91 16,-32-23-189-16,23-27 38 0,12 20 417 0</inkml:trace>
  <inkml:trace contextRef="#ctx0" brushRef="#br0" timeOffset="59849.4684">13701 2415 1556 0,'0'0'104'16,"-26"1"-57"-16,26-1-26 0,0 0-17 16,0 0-3-16,0 0 7 0,0 0 7 0,42 27 7 15,-10-15 5-15,2 4-8 0,8 3 1 0,6-3-6 16,7 5-1-16,3-1-7 0,4 1 2 15,0 2-6-15,2-4 2 0,-2 6-2 0,-4-2 0 16,3-2-3-16,-6 5 2 0,-4 1-3 0,-1-1-1 0,-8 6-13 16,-3-2 3-16,-7 5-18 15,-9-5-6-15,-2 10-16 0,-16-13-48 0,17 24-47 16,-22-51-116-16,0 47-281 0,3-8 42 0,-3-39 325 0</inkml:trace>
  <inkml:trace contextRef="#ctx0" brushRef="#br0" timeOffset="61427.9937">14356 3684 764 0,'0'0'96'0,"0"0"-37"0,0 0 1 0,0 0 1 16,-17-24 7-16,17 24-5 0,0 0-5 0,-22-25-7 16,22 25-7-16,0 0-2 0,0 0-1 0,-31-25 0 15,31 25 2-15,0 0 2 0,-27-8-3 0,27 8-4 16,-28-7-7-16,28 7-7 0,-36 0-3 0,36 0-3 15,-37 7-1-15,37-7 0 0,-44 19-3 0,44-19-4 16,-46 28 1-16,46-28-6 0,-46 37 2 0,46-37-5 16,-46 39 1-16,24-13-4 0,3-1 4 15,1 0-3-15,0 3 4 0,1 2-4 0,3 2-7 0,1 1 30 16,3 2-28-16,3 2 28 16,-1 2-17-16,5 0-5 0,1-2 4 0,6 5-7 15,1-3 7-15,4-1-9 0,5 3 7 0,5 1-6 16,3-1 6-16,6-1-6 0,2-1 5 0,4-6-5 15,3-4 5-15,2-6-5 0,0-4 4 0,3-5-3 16,3-3 2-16,1-8-1 0,2-10 0 0,3-5 3 16,-1-11-3-16,4-11 4 0,1-6-4 0,-3-11 5 15,1-9-7-15,-5-5 9 0,-4-4-10 16,-7-1 11-16,-7 3-10 0,-10 1-11 0,-8 5 26 16,-12 1-24-16,-9 7 24 0,-10 0-3 0,-8 4-12 15,-12 5 4-15,-9 0-13 0,-6 10-5 16,-12 1-14-16,-3 17-14 0,-9 2-12 0,7 19-11 15,-12 1-7-15,16 24-41 0,-24-15-68 0,35 26-177 16,-6 5-152-16,-2-11 136 0,28 25 377 16</inkml:trace>
  <inkml:trace contextRef="#ctx0" brushRef="#br0" timeOffset="66565.3798">13551 5738 389 0,'0'0'121'0,"0"0"-12"0,-18 25 5 15,18-25 1-15,0 0-1 0,0 0 0 16,0 0-11-16,0 0-17 0,0 0-12 0,0 0-18 15,0 0-9-15,0 0-6 0,0 0-2 0,0 0-3 16,0 0-3-16,0 0-5 0,0 0-4 16,0 0-4-16,0 0-21 0,0 0 15 0,0 0-18 15,0 0 14-15,0 0-1 0,0 0 1 0,0 0 5 16,0 0 2-16,0 0 3 0,35-13-22 16,-35 13 16-16,48-8-21 0,-18-1 30 0,6-2-15 15,6-3 11-15,4-4-14 0,4 1-5 0,3-4 2 16,0 1-4-16,0-1 0 0,-3 4-9 0,-4 4-10 15,-7-3-18-15,2 15-24 0,-15-12-22 0,11 22-35 16,-37-9-42-16,48 5-55 0,-48-5-132 0,0 0-92 16,41 22 139-16,-41-22 302 0</inkml:trace>
  <inkml:trace contextRef="#ctx0" brushRef="#br0" timeOffset="68394.2567">15222 5507 465 0,'0'0'23'16,"0"0"5"-16,-10-28 19 0,10 28 23 0,0 0 19 15,0 0 7-15,0 0-14 0,-11-26-9 16,11 26-19-16,0 0-9 0,0 0-3 0,-28-18 1 16,28 18-1-16,0 0 1 0,-37-10-1 0,37 10 0 15,-27-6 0-15,27 6-1 0,-30-2-2 0,30 2-1 16,-32 0-4-16,32 0-3 0,-35 2-6 0,35-2-5 15,-43 9-2-15,43-9-1 0,-44 16-3 0,19-4 1 16,-1 2-2-16,-1 6 1 0,-1-1-4 16,-1 0 1-16,1 6-5 0,0 0 0 0,-2-1-3 15,1 1 5-15,3-2-1 0,26-23 5 16,-43 40-3-16,43-40 1 0,-21 34-6 0,21-34-16 16,0 0 30-16,3 30-34 0,-3-30 33 0,0 0-17 15,36 32-2-15,-36-32 3 0,42 14-1 0,-13-11 0 16,3-3 0-16,1-3 0 0,6-3 0 0,2-6 0 15,1 0 1-15,3-4 13 0,-3-2-31 16,2-1 32-16,-6-4-34 0,-1 0 17 0,-3 0 0 16,-3-3-4-16,-2 3 5 0,-4 0-3 0,-25 23 4 15,40-44-2-15,-40 44 3 0,27-39-2 0,-27 39 3 16,10-37-2-16,-10 37 4 0,0-26-3 0,0 26 2 16,0 0-4-16,-15-34 4 0,15 34-2 15,0 0 2-15,0 0 0 0,-31-26 1 0,31 26-1 16,0 0 0-16,0 0-1 0,0 0-2 15,0 0 0-15,0 0-2 0,0 0 1 0,0 0-1 16,-21 32 1-16,21-32-1 0,2 31 4 0,-2-31-4 16,9 46 5-16,-4-19-5 0,2 2 5 0,0 1-6 15,0 2 6-15,4 3-6 0,0 1 6 0,1 6 13 16,0 4-29-16,3 3 29 0,-5 2-27 0,-1 4 7 16,-2-3 7-16,-3 3-9 0,-3 3 10 15,-1 4-8-15,-1-1 8 0,-6 1-6 0,-2-4 6 16,-4-1-6-16,-3-6 11 0,-1-4-1 0,-1-5 11 15,-3-3-10-15,3-5 5 0,-3-4 1 16,1-6-9-16,20-24 35 0,-44 32-26 0,44-32 21 16,-42 12-20-16,42-12-6 0,-47-7-5 0,47 7-16 15,-49-24 24-15,22 2-27 0,1-4 23 0,-1-7-16 16,2-4-9-16,4 0-4 0,0-7-12 16,7 5-1-16,0-7-14 0,8 7-16 0,-6-12-29 15,21 23-27-15,-20-27-57 0,36 34-72 0,-27-5-240 16,13-15 14-16,19 27 302 0</inkml:trace>
  <inkml:trace contextRef="#ctx0" brushRef="#br0" timeOffset="68968.2084">15860 5572 1390 0,'0'0'51'0,"30"6"-34"0,-30-6 0 0,36-23 1 15,-36 23 4-15,49-28-7 0,-24 14-5 0,2 1-7 16,-3 3-2-16,-24 10-7 0,48-16-9 0,-48 16-14 16,43-7-24-16,-43 7-31 0,37 3-41 0,-37-3-63 0,28-7-130 0,-28 7-122 15,0 0 155-15,50 25 285 0</inkml:trace>
  <inkml:trace contextRef="#ctx0" brushRef="#br0" timeOffset="69148.8958">15926 5779 1059 0,'-36'38'346'0,"36"-38"-286"15,0 0-31-15,-25 2-12 0,25-2-7 16,0 0 2-16,0 0 4 0,0 0 4 0,41-11 1 16,-41 11-6-16,51-21-8 0,-17 6-3 0,3-3 8 15,8 0-57-15,-5-10 0 0,15 18-93 0,-18-27-74 0,29 15-151 0,-9 5-130 16,-15-17 162-16,24 27 331 0</inkml:trace>
  <inkml:trace contextRef="#ctx0" brushRef="#br0" timeOffset="69433.0554">16793 5539 1540 0,'-49'12'141'0,"49"-12"-77"15,0 0-16-15,0 0-9 0,0 0-2 0,0 0-5 16,0 0-4-16,0 0-3 0,0 0-8 0,0 0-9 16,0 0-5-16,0 0-2 0,0 0-2 0,0 0 2 15,0 0 0-15,30-16-2 0,-30 16 1 16,48-14-3-16,-16 2-7 0,-2-2-10 0,7 2-13 0,-5-8-14 15,9 13-21-15,-10-14-23 0,14 21-32 0,-21-23-65 16,30 32-112-16,-15-11-223 0,-13-7 53 0,15 24 364 16</inkml:trace>
  <inkml:trace contextRef="#ctx0" brushRef="#br0" timeOffset="70013.4527">18030 5150 929 0,'0'0'195'0,"-7"-30"-145"15,7 30-1-15,-27-25 16 0,27 25 12 0,-34-23-8 16,10 9-13-16,24 14-14 0,-43-19-4 0,43 19-1 31,-44-11 0-31,44 11 4 0,-48 4-3 0,48-4 1 16,-50 19-7-16,26-1-2 0,-8-2-6 0,2 12-1 15,-4-2-6-15,6 9 2 0,1-1-9 0,6 1 3 16,7-5-9-16,3-4 1 0,11-26-5 16,-4 41 1-16,4-41-3 0,18 30 4 0,-18-30-3 0,39 18 1 15,-12-15 2-15,5-3-1 0,6-7 2 16,3-2-1-16,5-5 0 0,-3-3-1 0,1-3 1 0,-3-3-2 16,-2 0 3-16,-4-1-2 0,-3-1 4 0,-4 2-1 15,-28 23 5-15,46-42-1 0,-46 42 0 0,29-27-3 16,-29 27 1-16,0 0-1 0,0 0 2 15,19-24 0-15,-19 24 1 0,0 0-1 16,0 0-3-16,0 0 0 0,0 0-2 0,0 0 0 16,-25 40-2-16,13-4 0 0,-6 4-1 0,-1 13 2 0,-2 0-4 0,-2 3 6 15,1 2-7-15,-1 0 8 0,2 0-9 0,3-1 7 16,2-3-8-16,6-3-11 0,4-5 13 0,3-7-31 16,5-4 8-16,-1-10-29 0,17 7-39 0,-18-32-46 15,50 44-129-15,-50-44-296 0,58 1 18 16,-10 1 270-16</inkml:trace>
  <inkml:trace contextRef="#ctx0" brushRef="#br0" timeOffset="70189.2332">18566 5507 1801 0,'-25'-3'16'0,"25"3"-21"15,-28-9-2-15,28 9 3 0,0 0-3 0,0 0-13 16,0 0-24-16,-18-28-32 0,18 28-44 0,0 0-51 16,54-11-69-16,-54 11-193 0,44-30-19 15,4 30 215-15</inkml:trace>
  <inkml:trace contextRef="#ctx0" brushRef="#br0" timeOffset="70631.5701">19253 5035 1129 0,'0'0'222'0,"-37"-26"-159"0,5 14-8 0,32 12 12 15,-60-4 1-15,32 11-12 0,-13-5-9 16,6 12-3-16,-6-3-7 0,7 8-1 0,-1-2-10 16,3 5-2-16,2 1-5 0,3-1-2 0,27-22-8 15,-35 46 0-15,35-46-7 0,-11 46 0 16,11-46-2-16,9 44 2 0,-9-44-4 0,30 42 3 15,-5-24-3-15,3-2 4 0,8-4-3 0,3 0 0 16,3-1 0-16,4 0 4 0,-1-1-1 0,1-1 0 16,-4 3-4-16,-1 6 1 0,-4-2-3 0,-7 7 1 15,-5-4 1-15,-25-19 3 0,32 40-4 0,-32-40 5 16,14 45-5-16,-16-21 3 0,-3 3-3 0,-8-1 4 16,-6 0-2-16,-4-1-11 0,-4 0 30 0,-4-2-23 15,-5 0 27-15,-1-2-13 0,-2-5-3 0,2-1 2 16,1-4-2-16,6 0 3 0,4-8-1 0,26-3 2 15,-34-3-2-15,34 3-4 0,0 0-2 16,-14-34-5-16,12 9-12 0,7-6 23 0,2-6-21 16,8-6 23-16,8-6-6 0,0-5-7 0,10-6 7 15,3-4-9-15,4-1 2 0,3 0-11 16,5 2-1-16,-6 3-14 0,3 10-3 0,-10-1-29 16,2 21-28-16,-19-15-55 0,23 34-116 0,-32-17-288 15,10 3 11-15,6 16 271 0</inkml:trace>
  <inkml:trace contextRef="#ctx0" brushRef="#br0" timeOffset="71428.4051">19964 5287 1326 0,'0'0'122'0,"0"0"-98"15,-27-9-21-15,27 9 1 0,0 0 0 0,0 0 8 16,-25 30 4-16,25-30 10 0,-23 36 4 0,13-10 6 15,-8-1-2-15,5 8 3 0,-4-1-3 0,4 5 4 16,-3-6-9-16,4 10-1 0,-2-8-12 16,5-1-2-16,2-2-10 0,7-30-1 0,-2 39-4 15,2-39 1-15,0 0-2 0,23 28-14 16,-23-28 15-16,0 0-13 0,25 2 16 0,-25-2 16 16,0 0-13-16,27-35 13 0,-27 35-13 0,30-48-3 15,-13 16 3-15,1-3-6 0,2-2 6 0,-3-2-6 16,-1-1 5-16,0 5-5 0,-3-2 7 0,-3 3-2 15,-3 1 7-15,0-1-3 0,-3 4 0 16,3 2-1-16,-7 28-1 0,11-39 1 0,-11 39 0 16,0 0-1-16,3-24 7 0,-3 24 0 0,0 0 0 15,0 0-2-15,0 0-5 0,0 0-4 0,-9 31-2 16,9-31 4-16,-7 46-4 0,0-18 2 0,5-1-2 16,-3 1 0-16,3-3 0 0,2-25 0 15,6 37-1-15,-6-37 4 0,17 24-4 16,-17-24 5-16,32 14-2 0,-32-14-2 0,41 4 3 15,-16-6-2-15,1-3 2 0,1-4 1 0,3-5 2 16,-2-2-1-16,1 0 4 0,-5 0-1 0,-24 16-8 16,43-30 0-16,-43 30 0 0,32-24 0 0,-32 24 0 15,0 0 0-15,0 0 0 0,0 0 0 0,0 0 0 16,0 0 0-16,0 0 0 0,0 0 0 0,0 0 0 16,12 40 0-16,-21-8 0 0,0 7 0 15,-1 5 0-15,-4-2 0 0,-1 2 0 0,1-2 0 16,2-1 0-16,5-6 0 0,3 0-34 0,3-8-21 15,9 1 12-15,-8-28-47 0,27 35 3 16,-27-35-48-16,55 11-80 0,-36-36-169 0,27 2-128 16,15 0 39-16,-17-31 455 0</inkml:trace>
  <inkml:trace contextRef="#ctx0" brushRef="#br0" timeOffset="71631.5204">21198 4717 1709 0,'-81'37'108'0,"45"-9"-91"16,-1 5 14-16,2 13-28 0,-1 0 28 16,1 8-14-16,-4 4-12 0,2 1 8 15,1 4-11-15,2 4 6 0,6 2-10 0,0 1 6 16,1 0-11-16,4-4 1 0,5 2-25 0,1-4-3 16,11 4-26-16,-4-13-48 0,20 15-16 0,-17-33-91 15,34 20-150-15,-9-15-130 0,-18-42 29 0,63 60 432 16</inkml:trace>
  <inkml:trace contextRef="#ctx0" brushRef="#br0" timeOffset="71944.0269">21274 5289 1659 0,'-39'7'32'0,"6"5"-22"0,1 1 3 0,5 6 10 15,-1-5 6-15,28-14 1 0,-39 30-1 16,39-30-7-16,0 0-9 0,-14 32-4 0,14-32-3 16,0 0 4-16,33 24 2 0,-33-24 0 0,48 16 1 15,-18-9-2-15,2 2-1 0,2-2-3 0,-2 4-3 16,0-1 0-16,-6 1-1 0,-26-11 2 0,39 24 1 16,-39-24 3-16,18 32-1 0,-18-32 1 0,2 32-3 15,-2-32 2-15,-15 37-5 0,15-37 1 16,-33 39-3-16,33-39-1 0,-46 35-2 0,19-18-10 15,2-1 24-15,-1-3-28 0,26-13 22 16,-41 23-23-16,41-23-10 0,-25 3-21 0,25-3-48 16,0 0-63-16,0 0-197 0,0 0-229 0,36-39 53 15,-12 25 345-15</inkml:trace>
  <inkml:trace contextRef="#ctx0" brushRef="#br0" timeOffset="72350.2654">21653 4658 1401 0,'0'0'60'0,"0"0"-39"16,30-17 0-16,-30 17 0 0,29 0 1 0,-29 0-7 16,0 0-1-16,26 5 2 0,-26-5 0 15,0 0-1-15,0 0-2 0,-3 28-1 0,3-28-3 16,-11 25 3-16,11-25 1 0,-14 26 5 16,14-26 2-16,-14 29 3 0,14-29 0 0,-18 24-1 15,18-24 1-15,-18 27-16 0,18-27 16 0,-21 26-16 16,21-26 31-16,-21 30-17 0,21-30 12 0,-16 26-18 15,16-26-8-15,0 0-1 0,-4 34-6 0,4-34 3 16,0 0-3-16,27 30 1 0,-27-30 1 16,37 16 0-16,-10-9 1 0,3-4-1 0,3 1-3 15,3-4-3-15,3 0-14 0,-4-6-19 0,8 8-37 16,-13-19-51-16,26 27-113 0,-56-10-334 0,64-33 4 16,-18 22 226-16</inkml:trace>
  <inkml:trace contextRef="#ctx0" brushRef="#br0" timeOffset="73537.9448">16742 1337 524 0,'0'0'121'0,"0"0"-26"0,0 0-10 0,0 0 7 16,0 0-5-16,0 0-5 0,0 0-14 16,0 0-2-16,0 0-7 0,0 0-3 15,0 0-6-15,0 0-5 0,0 0-4 0,0 0-6 16,0 0-3-16,0 0-3 0,0 0-4 0,0 0-4 16,0 0-1-16,0 0-6 0,0 0 4 0,0 0 0 15,-12 46 3-15,5-24-3 0,1 8 1 0,-4 0-9 16,3 6 3-16,-6 1-6 0,4 0 5 0,-3-2-5 15,3-4 5-15,2-6-6 0,7-25 2 16,-9 32-5-16,9-32 0 0,0 0-2 0,0 0 0 16,0 0-1-16,0 0 3 0,0 0 0 0,32 3 3 15,-32-3 2-15,30-31-3 0,-10 4 4 0,3-4-7 16,1-5 2-16,3-1-4 0,-4 2 5 0,0-2-2 16,-2 7 6-16,-3 4-2 0,-4-2 3 15,-14 28-6-15,23-44 2 0,-23 44-2 0,16-32-1 16,-16 32 1-16,0 0 0 0,0 0 0 15,0 0 2-15,0 0 1 0,0 0 1 0,0 0-1 16,0 0-3-16,0 0-1 0,0 0-1 0,0 0 1 16,0 0 4-16,0 0 5 0,14 35 1 0,-14-35 2 15,6 48-6-15,-5-22-1 0,3 0-4 0,1-1 1 16,-5-25-4-16,14 39 2 0,-14-39-4 0,25 26 2 16,-25-26 0-16,39 14 0 0,-14-14 0 15,0-3-1-15,3-2 0 0,4-8 0 0,0-3 0 16,1-5 0-16,3-3 0 0,1-5 0 0,-3-4 0 15,3 5 0-15,-5-4 0 0,-2 4 0 16,-2 3 0-16,-3 6 0 0,-25 19 0 0,35-28 0 16,-35 28 0-16,0 0 0 0,0 0 0 0,0 0 0 15,0 0 0-15,0 0 0 0,0 0 0 0,29 31 0 16,-24-6 0-16,0 3 0 0,1 9 0 16,-1 2 0-16,-1 1 0 0,-1-1 0 0,1 3 0 15,-3-5 0-15,3 0 0 0,1-5 0 0,6 0-35 16,-11-32-58-16,41 53-100 0,-41-53-247 0,33 10-168 15,-4-4 23-15,-5-19 493 0</inkml:trace>
  <inkml:trace contextRef="#ctx1" brushRef="#br0">11212 13079 0,'0'0'0,"0"0"0,0 0 0,0 0 0,0 0 16,0 0-16,0 0 31</inkml:trace>
  <inkml:trace contextRef="#ctx0" brushRef="#br0" timeOffset="86278.9425">5820 3887 1202 0,'0'0'68'16,"0"0"-22"-16,0 0-26 0,0 0-17 0,0 0-6 15,0 0 1-15,0 0-16 0,0 39 18 0,0-39-16 16,19 42 16-16,-10-12 4 0,2 0-3 16,0 9 10-16,-3 1-2 0,1 8 12 0,-2 3-5 15,0 12 11-15,-5 6-7 0,3 12 13 0,-8 5-6 16,3 15 18-16,-11 2 6 0,6 21-19 15,-13-3 17-15,4 17-20 0,-9-3-6 0,-2 11 18 0,-5 1-9 16,2 2-17-16,-4-6 7 0,4-6-18 16,5-8-8-16,3-6 13 0,8-8-17 0,10-8 15 15,6-14-14-15,6-4-2 0,8-10 17 16,1-5-23-16,6-6 16 0,0-2-10 0,1-3-13 16,-1-7 5-16,4-5-12 0,-8-5 6 0,2 0-18 15,-7-12-5-15,2 10-22 0,-17-20-11 0,13 20-26 16,-14-44-21-16,2 57-30 0,-2-57-52 0,0 0-112 15,-3 26-91-15,-11-56 278 0</inkml:trace>
  <inkml:trace contextRef="#ctx0" brushRef="#br0" timeOffset="86607.091">5278 5499 1231 0,'0'0'54'0,"0"0"-28"0,0 0-19 15,0 0-3-15,0 0 10 0,0 0 19 0,39 5 13 16,-9-7 6-16,20 9-3 15,-1-9-8-15,20 4-2 0,7-7-6 0,15 0-7 16,4-6-9-16,5-3-10 0,1-4-5 0,0 2-2 16,-1-3-3-16,-2-2-9 0,-4 2-7 0,-7-6-17 15,1 7-6-15,-17-12-16 0,9 18-14 0,-24-21-32 16,13 24-54-16,-30-23-87 0,-5 7-231 0,5 20 37 16,-32-23 423-16</inkml:trace>
  <inkml:trace contextRef="#ctx0" brushRef="#br0" timeOffset="87263.4268">5924 4252 375 0,'-8'-30'15'0,"8"30"7"15,-4-29 20-15,4 29 17 0,0 0 29 0,2-28 11 16,-2 28 7-16,0 0-8 0,0 0-4 0,0 0-13 16,0 0-13-16,0 0-15 0,0 0-17 0,0 0-9 15,-34-1-3-15,34 1 3 0,0 0 0 0,-28 31 3 16,28-31-4-16,-27 25-1 0,27-25-4 15,-28 28 1-15,28-28-4 0,-30 30 3 16,30-30-2-16,-27 23-1 0,27-23-4 0,0 0-3 16,0 0-5-16,0 0-2 0,0 0-2 0,0 0-1 15,0 0-1-15,0 0 0 0,0 0 1 0,0 0 0 16,0 0 2-16,16-34-2 0,-16 34 2 0,34-44-4 16,-15 20 3-16,3-1-3 0,-1-3 5 0,0 0-5 15,0-2 8-15,2 2 0 0,0-4 6 0,2 9-3 16,-4-2 3-16,-21 25-4 0,39-35 3 15,-39 35-3-15,27-17-1 0,-27 17-4 0,0 0-3 16,0 0 0-16,0 0-1 0,0 0 3 16,16 24-1-16,-16-24 2 0,-2 44-4 0,-1-16 2 15,-5 4-4-15,0 0 4 0,-1 1-4 0,0 1 4 16,4-3-11-16,-1-2-5 0,8-1-21 0,-2-28-15 16,21 51-28-16,-21-51-32 0,50 44-70 0,-50-44-107 15,55 10-201-15,-4 10 44 0,-19-33 444 16</inkml:trace>
  <inkml:trace contextRef="#ctx0" brushRef="#br0" timeOffset="87590.9619">6472 4158 928 0,'0'0'78'0,"0"0"-23"0,0 0-9 0,0 0-14 15,0 0-12-15,0 0-6 0,0 0 0 0,-22 39 10 16,22-39 7-16,-3 46 9 0,-2-18-5 0,6 5 2 15,-4 1-13-15,3 6-3 0,-2 1-15 0,0 3 1 16,0-2-10-16,-1-1 6 0,-1-3-7 0,-1-1 4 16,2 2-29-16,-5-9-13 0,10 5-19 15,-2-35-33-15,2 44-27 0,-2-44-76 0,0 0-130 0,30 34-90 16,-30-34 298-16</inkml:trace>
  <inkml:trace contextRef="#ctx0" brushRef="#br0" timeOffset="87779.554">6411 4449 1065 0,'0'0'158'16,"-51"2"-77"-16,51-2-12 0,-32 3-9 0,32-3-6 15,0 0-8-15,0 0-15 0,0 0-16 0,0 0-12 16,0 0-8-16,0 0 0 0,0 0-1 0,0 0 1 16,0 0-11-16,36 4-14 0,-6-8-23 0,-30 4-28 15,62-26-41-15,-37-6-43 0,24 23-57 0,-17-12-107 16,-2-11-68-16,23 29 252 0</inkml:trace>
  <inkml:trace contextRef="#ctx0" brushRef="#br0" timeOffset="88048.6574">6874 4287 732 0,'0'0'119'16,"0"0"-29"-16,-27-4-12 0,27 4-7 15,0 0-3-15,0 0-6 0,0 0-9 16,0 0-2-16,-28 32-6 0,28-32 4 0,-7 33-2 15,9-4 3-15,-2-29-12 0,-2 51-3 0,0-27-7 16,6 3-2-16,-4-27 0 0,5 47 2 0,-5-47-12 16,5 36 2-16,-5-36-8 0,11 29-2 0,-11-29-3 15,0 0-2-15,0 0-2 0,30 25 1 0,-30-25 0 16,0 0 0-16,26-9 2 0,-26 9-1 16,27-28 1-16,-27 28-2 0,34-47 1 0,-17 17-4 15,5 0-2-15,-5-4-13 0,5 3-7 0,-8-8-22 31,5 9-20-31,-12-9-33 0,18 23-56 0,-30-22-81 16,24 11-226-16,-19 27-19 0,6-39 283 0</inkml:trace>
  <inkml:trace contextRef="#ctx0" brushRef="#br0" timeOffset="88388.9346">7239 4384 1246 0,'0'0'73'0,"0"0"-51"0,0 0 0 0,0 0 9 16,0 0 8-16,28 7 0 15,-28-7-11-15,0 0-12 0,32-4-6 0,-32 4-6 16,32-9-3-16,-32 9 1 0,42-17-1 0,-42 17 2 16,46-27-3-16,-46 27 4 0,44-30-1 0,-44 30 9 0,41-28 8 15,-41 28 13-15,29-30 2 0,-29 30 7 0,15-28-7 16,-15 28-5-16,-1-25-6 0,1 25-7 0,0 0-8 15,-36-31-3-15,36 31-2 0,-33-18-2 0,33 18 0 16,-39-7 1-16,39 7-1 0,-39 9 0 16,39-9 1-16,-41 25-4 0,41-25 3 0,-41 51-3 15,20-18 5-15,3 4-5 0,4 5 8 0,5-5-7 16,7-1 5-16,8 1-7 0,6-6 3 16,9-3-5-16,6-1-3 0,8-3-22 0,3-6-26 15,18 12-70-15,-22-35-121 0,16 19-324 0,4-2 2 16,-9-8 334-16</inkml:trace>
  <inkml:trace contextRef="#ctx0" brushRef="#br0" timeOffset="89035.1155">5597 6952 1024 0,'0'0'204'16,"0"0"-117"-16,7-25-28 0,-7 25-7 0,0 0-7 16,12-27-1-16,-12 27-9 0,0 0-10 0,25-12-7 15,-25 12-7-15,0 0-3 0,0 0 0 0,32 16 7 16,-32-16 3-16,21 32 7 0,-21-32-6 0,23 53-1 15,-12-18-6-15,3 5 4 0,-3 1-6 0,-1 1 5 16,-1-5-10-16,-2 5 2 0,2-5-5 16,0-2 4-16,0-5-4 0,1-5 5 0,-10-25-5 15,25 34 2-15,-25-34-3 0,29 14 2 16,-29-14 0-16,35-6 2 0,-35 6 1 0,42-30-1 16,-19 4 1-16,1-7-5 0,0-6 4 0,-2 0-7 15,-3-5 5-15,-1 2-8 0,-1-1-3 0,-4 1-12 16,-1 3-5-16,-3-3-18 0,3 12-12 15,-10-12-24-15,-2 42-28 0,6-72-76 0,-6 72-236 16,28-44-85-16,-30 12 114 0</inkml:trace>
  <inkml:trace contextRef="#ctx0" brushRef="#br0" timeOffset="89316.4597">6295 6664 1734 0,'0'0'68'15,"-25"0"-66"-15,25 0 1 0,0 0-6 0,0 0-2 16,0 0 19-16,0 0-15 0,32-3 0 15,-32 3-2-15,30-7-29 0,-30 7 21 0,44-14-32 16,-44 14-7-16,58-20-42 0,-38-4-34 0,26 26-68 16,-32-29-114-16,15 8-170 0,13 15 8 0,-22-24 467 15</inkml:trace>
  <inkml:trace contextRef="#ctx0" brushRef="#br0" timeOffset="89675.9751">6780 6460 1302 0,'34'-3'119'16,"-34"3"-88"-16,0 0-7 0,0 0 0 0,0 0 5 15,0 0 3-15,0 0-4 0,0 0-8 0,0 0-7 16,0 0-8-16,-18 33 4 0,18-33 2 0,-7 44 7 15,0-19-1-15,5 5 2 0,-3-4-8 0,5 4-12 16,0-4 30-16,3 1-31 0,-1-2 28 16,3-1-16-16,-5-24-6 0,11 34 3 0,-11-34-6 15,16 24 5-15,-16-24-2 0,0 0 4 0,32 14 1 16,-32-14 2-16,26-7 1 0,-26 7 1 0,34-23 0 16,-34 23-4-16,39-49-2 0,-16 16-6 0,-2-6-15 15,2 2 24-15,-3-2-24 0,-3 4 24 16,1-2-13-16,-6 5-11 0,1 2-5 15,-6 0-14-15,-7 30-14 0,10-54-33 0,-10 54-40 16,9-42-78-16,-9 42-137 0,27-6-194 0,-27 6 59 16,0 0 448-16</inkml:trace>
  <inkml:trace contextRef="#ctx0" brushRef="#br0" timeOffset="90035.3279">7185 6638 1325 0,'0'0'91'16,"0"0"-58"-16,0 0-26 0,0 0 26 0,0 0-10 15,0 0 28-15,0 0-5 0,0 0-14 0,32-7-9 16,-32 7-9-16,37-7-5 0,-37 7 0 0,50-18 2 16,-22 8-4-16,1-4 0 0,1 3-3 15,-2-3 2-15,-1-2-2 0,-2 0 4 0,-25 16-4 16,39-30 3-16,-39 30 2 0,17-26 6 0,-17 26-1 15,0-25 2-15,0 25-6 0,-16-30-3 0,16 30-3 16,-26-31 1-16,26 31 1 0,-36-25 4 0,36 25 1 16,-42-11 1-16,42 11 0 0,-46 6 2 15,21 3 1-15,-2 6 0 0,3 6 2 16,-5 6-2-16,6 6 3 0,-2 4-5 0,6 0 3 16,5 0-8-16,7-5-14 0,7-6 6 0,0-26-12 15,26 37 22-15,-1-22-10 0,9-10 10 0,8-7-16 16,11-7-22-16,8-15 4 0,20-5-63 0,-5-27-59 15,45 1-364-15,-22-10-122 0,5 4 52 0</inkml:trace>
  <inkml:trace contextRef="#ctx0" brushRef="#br0" timeOffset="93281.1452">13691 6481 1308 0,'0'0'136'0,"-9"-26"-100"0,9 26-26 0,0 0-6 16,28-32 0-16,-28 32 3 0,35-21 1 0,-35 21-1 16,38-12 0-16,-38 12-4 0,30 0 0 15,-30 0 0-15,26 8 2 0,-26-8 3 0,29 16 0 16,-29-16-1-16,33 23-3 0,-33-23 0 0,43 21-3 16,-18-15 1-16,5-3-1 0,2-1 1 0,1-2 0 15,4-4 0-15,-1-1 1 0,-1 2-1 0,-1-4 1 16,-2 1-1-16,-4-1 1 0,-3 4-3 15,-25 3 1-15,35-6-1 0,-35 6 0 0,0 0 1 16,0 0-1-16,0 0 2 0,11 34-2 0,-11-34 3 16,-25 47-3-16,6-11 4 0,-8 1-7 0,-1 7-7 15,-4-6 39-15,2 12-23 0,-2-6 33 0,4 7-11 16,-3-5-12-16,5-2 3 0,1-4-12 0,4-1 2 16,7-9-11-16,5-5 3 0,9-25-15 15,-2 37-12-15,2-37-37 0,0 0-58 0,55 42-147 16,-25-35-280-16,-30-7 29 0,57 3 334 15</inkml:trace>
  <inkml:trace contextRef="#ctx0" brushRef="#br0" timeOffset="93437.3914">14204 7487 1648 0,'-53'-18'321'0,"53"18"-301"0,-39-8-14 16,39 8-6-16,0 0-2 0,-4-34 0 0,4 34-3 15,22-49-13-15,-1 21-23 0,-5-16-50 0,25 19-106 16,-29-35-199-16,25 21-202 0,-1 2 33 16,-20-16 486-16</inkml:trace>
  <inkml:trace contextRef="#ctx1" brushRef="#br1" timeOffset="62117.0583">25135 15877 0,'0'0'16,"0"0"-16</inkml:trace>
  <inkml:trace contextRef="#ctx0" brushRef="#br1" timeOffset="180930.5861">6606 8320 770 0,'-7'-37'87'0,"7"37"-50"0,0 0-21 0,2-26-9 16,-2 26 9-16,0 0 13 0,0 0 6 0,0 0 3 15,-28-16-10-15,28 16-7 0,-38 14 1 0,38-14 9 16,-54 28 11-16,25-5 15 0,-10-5 1 0,7 10 6 16,-10-7-8-16,10 9-2 0,-9-7 8 0,11 7-43 15,-4-4 24-15,10 0-40 0,1-1 5 0,23-25 0 16,-27 39-6-16,27-39 0 0,-12 32-4 0,12-32 2 15,0 28-3-15,0-28 1 0,12 28 0 0,-12-28 1 16,25 28-1-16,-25-28 2 0,41 26 0 0,-15-15 1 16,6 0-8-16,2-4 1 0,-1 1-3 0,-1 0 3 15,-3-3 5-15,-3-2 1 0,-26-3-1 0,37 16 0 16,-37-16-2 0,0 0 2-16,23 30-2 0,-23-30 2 0,-1 37-1 0,-8-12 4 15,-7 5-2-15,-9 3 4 0,-5 1-5 0,-4 3 5 16,-3-4-7-16,-2-1 4 0,-2-1-5 0,6-1 3 0,1-5-11 15,6-4-7-15,28-21-29 0,-37 21-34 0,37-21-84 16,0 0-85-16,0 0-230 0,32-19 8 0,-18-18 441 16</inkml:trace>
  <inkml:trace contextRef="#ctx0" brushRef="#br1" timeOffset="181129.2675">6943 8678 1377 0,'0'0'33'0,"0"0"-33"0,0 0-13 0,0 0-1 15,0 0 1-15,41-30-3 16,-17 21-6-16,-24 9-17 0,59-23-21 0,-33 7-22 16,17 11-15-16,-11-13 2 0,10 11 1 0,-5-11 0 15,4 10-46-15,-4-1-81 0,-37 9-122 0,66-7 277 16</inkml:trace>
  <inkml:trace contextRef="#ctx0" brushRef="#br1" timeOffset="181285.4473">7099 8880 1245 0,'-27'11'80'0,"27"-11"-34"16,0 0-24-16,-18 28-10 0,18-28-6 15,0 0-1-15,0 0 6 0,27 7 2 0,-27-7 1 16,44-7-3-16,-12-7-5 0,4-2-6 0,6-5-14 15,-1-7-35-15,15 15-75 0,-17-24-119 0,2 7-266 16,18 14 39-16,-22-19 409 0</inkml:trace>
  <inkml:trace contextRef="#ctx0" brushRef="#br1" timeOffset="181883.8118">7881 8922 870 0,'-3'-37'174'0,"3"37"-157"16,3-30-13-16,-3 30 0 0,23-37 9 16,-23 37 7-16,38-44 17 0,-12 30 7 0,-5-10 11 0,10 8-5 15,-31 16 4-15,54-39-12 0,-29 16-4 16,7 11-9-16,-32 12-10 0,44-23-9 0,-44 23-5 15,29-7-3-15,-29 7 0 0,0 0 0 0,0 0 1 16,0 0 2-16,0 0 0 0,17 37 3 0,-17-37-5 16,-10 46 4-16,1-18-2 0,-2 5 9 0,-1 4-3 15,0 2 10-15,-4 5-8 0,3 2 4 0,-1-2-10 16,3 0 2-16,3-9-8 0,4-3 4 0,2-6-4 16,2-26 3-16,9 32-3 0,-9-32 0 15,25 19-2-15,-25-19 5 0,37 4 6 0,-37-4 4 16,48-20 3-16,-16 3-2 0,-2-8-4 0,5-5-7 15,3-1 2-15,-3-5-7 0,2-2 5 16,-3-1-4-16,-2 0 3 0,-6-1-3 0,-6 10 6 16,-4 0-3-16,-6 3 6 0,-1 3-3 0,-9 24 3 15,5-44-7-15,-5 44 3 0,-3-36-5 16,3 36 1-16,-7-30 0 0,7 30-1 0,0 0-2 16,-5-30-5-16,5 30-13 0,0 0-19 0,0 0-32 15,0 0-39-15,12-40-45 0,18 47-64 0,-30-7-270 16,27-23 4-16,12 23 323 0</inkml:trace>
  <inkml:trace contextRef="#ctx0" brushRef="#br1" timeOffset="182165.2452">9204 8269 1298 0,'0'0'42'0,"0"0"-17"0,0 0 8 0,0 0 4 16,0 0 0-16,0 0-7 0,0 0-11 16,0 0-4-16,-24 25-6 0,24-25 5 0,-13 52 1 15,4-13 8-15,-7 3 13 0,4 9-30 0,-7 4 22 16,1 5-30-16,-2 0 12 0,1 1 9 0,-4-4-11 16,3 3 8-16,3-6-16 0,1-3 3 15,5-5-8-15,6-9 6 0,5-7-8 0,0-30-5 16,14 46-33-16,-14-46-5 0,30 28-27 15,-30-28-31-15,35 7-44 0,-35-7-97 0,31-35-231 16,0 26 19-16,-18-26 386 0</inkml:trace>
  <inkml:trace contextRef="#ctx0" brushRef="#br1" timeOffset="182337.1917">9018 8716 1411 0,'-33'4'85'0,"33"-4"-28"0,-30 16-21 0,30-16-10 15,0 0-15-15,0 0-6 0,0 0-4 16,0 0 0-16,32 21 0 0,-32-21 0 0,47-4-2 16,-16-3-1-16,6 2-11 0,-4-11-23 0,15 9-42 15,-14-25-82-15,33 25-141 0,-7-12-204 0,-10-13 15 16,19 27 442-16</inkml:trace>
  <inkml:trace contextRef="#ctx0" brushRef="#br1" timeOffset="182524.6982">9567 8861 1479 0,'-33'10'44'0,"33"-10"-35"16,0 0-5-16,0 0-4 0,0 0 8 0,28-9 9 16,-28 9 2-16,44-22-3 0,-13 6-3 0,4-2-10 15,6-1-11-15,-1-8-21 0,12 17-35 0,-17-20-67 16,24 26-105-16,-26-5-229 0,3-15-28 0,15 22 308 15</inkml:trace>
  <inkml:trace contextRef="#ctx0" brushRef="#br1" timeOffset="183024.7089">10770 8287 947 0,'0'0'136'0,"-28"14"-129"0,28-14 6 16,0 0 9-16,-30 23 8 0,30-23 4 15,-25 31-1-15,25-31-8 0,-30 48 2 0,12-18 7 16,6-2-19-16,-1 5 9 0,3 1-33 0,4-10 12 16,3 1-18-16,3-25 13 0,5 34-4 15,-5-34-28-15,0 0-31 0,48 31-49 0,-48-31-45 16,53-14-76-16,-14 9-152 0,-9-29 64 0,27 24 323 15</inkml:trace>
  <inkml:trace contextRef="#ctx0" brushRef="#br1" timeOffset="183196.5876">11126 8227 1068 0,'-46'35'77'0,"9"-9"-17"15,10 17 3-15,-10-1-16 0,9 5-3 16,-8 1-7-16,3 8-40 0,1-5 27 0,3 6-35 15,1-4 5-15,7-1 9 0,-2-2-12 0,5-3 10 16,6 1-18-16,-4-11-25 0,12 10-21 0,-6-15-21 16,13 9-41-16,-3-41-66 0,0 28-196 15,20 2-21-15,-20-30 331 0</inkml:trace>
  <inkml:trace contextRef="#ctx0" brushRef="#br1" timeOffset="183550.6103">11020 8774 1333 0,'-37'-3'53'0,"37"3"-25"16,0 0-6-16,0 0-6 0,0 0-8 0,0 0-7 16,0 0 0-16,0 0 1 0,31-25 3 0,-31 25 4 15,39-16 6-15,-14 9 5 0,-25 7 2 0,43-12-3 16,-43 12-5-16,37-7-3 0,-37 7-3 15,30 0 1-15,-30 0-1 0,0 0 0 16,0 0 3-16,0 0 1 0,0 0 1 0,19 28 1 16,-19-28-7-16,-12 25 0 0,12-25-6 0,-25 35 4 15,25-35-6-15,-37 44 4 0,16-16-3 0,1 0 4 16,-1-1-1-16,0 4 4 0,0-2-4 0,3-5 3 16,18-24-7-16,-27 44 4 0,27-44-5 0,-12 32 2 15,12-32-2-15,0 0-5 0,11 26-9 16,-11-26-11-16,30 2-15 0,-30-2-14 0,47-16-20 15,-25-12-45-15,26 23-78 0,-24-29-143 0,12 1-127 16,15 14 120-16,-23-27 349 0</inkml:trace>
  <inkml:trace contextRef="#ctx0" brushRef="#br1" timeOffset="183957.0359">11640 8649 1037 0,'0'0'84'0,"-34"4"-10"0,34-4 3 0,-30 5-1 16,30-5-13-16,-30 11-9 0,30-11 4 0,-36 17-4 16,36-17 1-16,-37 25-9 0,37-25-6 0,-33 32-7 15,33-32-3-15,-32 37-10 0,32-37-1 16,-34 45-6-16,20-20 1 0,0 3-5 16,3 0 1-16,4-3-8 0,3 0 3 0,4-25-5 15,2 35 3-15,-2-35-2 0,0 0 1 0,27 25-2 16,-27-25 1-16,32 5 1 0,-32-5-1 0,39-5 2 15,-39 5 0-15,47-29 0 0,-18 8-2 0,1-9 2 16,3-3-3-16,-1-4 3 0,2-2-5 0,-2 2 5 16,-4 0-6-16,-1 4 7 0,-6 1-4 15,-3 7 3-15,-18 25-2 0,26-37 1 0,-26 37-1 16,0 0 1-16,0 0-2 0,9-24 2 0,-9 24 1 16,0 0-2-16,0 0-2 0,0 0-2 0,-25 40 1 15,11-15-2-15,-4 7 5 0,1 6-3 0,-1 3 4 16,0 3-5-16,1-2 4 0,2 4-10 0,1-4 3 15,7-3-11-15,2-6 1 0,8-3-13 16,-3-30-7-16,22 37-16 0,-22-37-14 16,46 16-12-16,-46-16-18 0,72-3-38 0,-42-22-53 15,32 9-145-15,-1-1-144 0,-19-26 106 0,29 26 370 16</inkml:trace>
  <inkml:trace contextRef="#ctx0" brushRef="#br1" timeOffset="184191.4683">12431 8218 1359 0,'0'0'60'15,"0"0"-44"-15,0 0 4 0,-21 26 7 0,21-26 8 16,-7 34 4-16,5-6 1 0,-7 0-10 0,6 6-2 16,-8 3-15-16,4 7-14 0,-5 1 29 0,3 5-29 15,-2-1 25-15,1-1-13 0,-3-1-13 16,3-1 7-16,-1 0-9 0,2-2 5 0,0-2-5 15,2 0 5-15,2-3-15 0,-4-9-13 0,7 2-30 16,2-32-20-16,-2 42-34 0,2-42-108 0,0 0-14 16,0 0-33-16,0 0-173 0,15 28 158 0,-15-28 281 15</inkml:trace>
  <inkml:trace contextRef="#ctx0" brushRef="#br1" timeOffset="184363.2917">12174 8667 1414 0,'-30'-5'90'16,"30"5"-25"-16,-26 8-14 0,26-8-13 0,0 0-20 16,0 0-13-16,0 0-5 0,0 0-1 0,0 0 4 15,33 6 0-15,-8-12 2 0,7-2-2 16,4-6-2-16,4-2-12 0,5 0-17 0,-6-11-34 16,17 19-65-16,-24-36-99 0,25 14-288 0,-8 10 12 15,-13-17 278-15</inkml:trace>
  <inkml:trace contextRef="#ctx0" brushRef="#br1" timeOffset="184832.369">12720 8211 1156 0,'0'0'270'0,"0"0"-235"15,0 0-28-15,0 0-3 0,0 0 5 0,0 0 8 16,0-27 15-16,0 27 5 0,30-15 2 15,-7 6-8-15,2-5-3 0,12 1-4 0,-7-3 2 16,6 4-2-16,-8-4 0 0,2 9-7 0,-30 7-2 16,46-12-5-16,-46 12-2 0,30-2-2 0,-30 2 1 15,0 0 0-15,0 0 3 0,0 0 3 0,0 0-2 16,0 0 1-16,-2 32-5 0,2-32 0 0,-23 33-5 16,23-33 2-16,-37 39-4 0,14-14 2 15,23-25-3-15,-46 47 3 0,23-22-2 16,23-25 4-16,-37 40-4 0,37-40 3 0,-23 37-3 15,23-37 0-15,0 0-1 0,-4 32 0 0,4-32-2 16,0 0 1-16,25 18-5 0,-25-18-2 0,36 0-11 16,-36 0-16-16,49-13-30 0,-49 13-40 0,67-21-77 15,-49-17-113-15,21 22-228 0,4 2 11 0,-19-13 372 16</inkml:trace>
  <inkml:trace contextRef="#ctx0" brushRef="#br1" timeOffset="184988.6736">13297 8355 1426 0,'-16'27'211'0,"16"-27"-138"0,0 0-9 0,0 0-3 16,0 0-21-16,0 0-9 0,0 0-13 0,0 0-7 15,0 0-8-15,0 0-11 0,0 0-9 16,0 0-17-16,-21-34-20 0,21 34-53 0,0 0-90 16,9-39-339-16,-9 39-46 0,0 0 180 0</inkml:trace>
  <inkml:trace contextRef="#ctx0" brushRef="#br1" timeOffset="202101.0066">6360 10354 851 0,'27'-40'30'0,"-27"40"-3"15,35-51-18-15,-7 21 13 0,-1-4-6 0,7 4 17 16,-4-3-2-16,2 6-11 0,-8 3-7 0,3 3-8 16,-27 21 0-16,39-29 0 0,-39 29 6 0,0 0 1 15,27-15 7-15,-27 15 8 0,0 0 4 16,0 0 6-16,0 0-6 0,0 0-4 0,0 0-8 16,-6 28-3-16,6-28-5 0,-14 31 2 15,14-31-5-15,-18 41 4 0,9-15-4 0,-1 4 5 16,-1 2-4-16,2 5 5 0,-1 0 13 0,3 3-32 15,3 1 30-15,1 0-30 0,1-3 9 0,4-1 6 16,3-7-8-16,0-3 2 0,-5-27-5 0,29 35 4 16,-29-35-2-16,44 14 6 0,-44-14 7 15,53-7 5-15,-28-7 10 0,8-2-2 0,-4-10 2 16,4-1-7-16,-1-10-2 0,2-2-10 0,-4 1 1 16,-2-3 6-16,-3 4-32 0,-2 2 31 0,-3 0-32 15,-6 1 15-15,-4 6 5 0,-2 3-5 0,-8 25 4 16,5-44-4-16,-5 44 5 0,-5-35-5 0,5 35 2 15,-9-30-3-15,9 30-1 0,0 0-5 16,-6-28-6-16,6 28-7 0,0 0-6 16,20-41-4-16,-20 41-1 0,33-28-14 0,-2 18-8 15,-31 10-22-15,60-30-35 0,-34 3-47 0,22 22-94 16,-7 5-194-16,-11-23 80 0,25 30 366 0</inkml:trace>
  <inkml:trace contextRef="#ctx0" brushRef="#br1" timeOffset="202288.5841">7634 10171 1012 0,'-25'-11'296'16,"25"11"-272"-16,0 0-16 0,0 0-10 0,0 0-3 15,0 0 3-15,0 0 2 0,37-33-1 16,-37 33-12-16,37-26-23 0,-10 19-30 0,-27 7-37 15,47-27-24-15,-47 27-34 0,45-30-35 0,-45 30-91 16,32-32-45-16,1 41 324 0</inkml:trace>
  <inkml:trace contextRef="#ctx0" brushRef="#br1" timeOffset="202476.0882">7458 10412 1009 0,'0'0'17'0,"0"0"-14"0,0 0-8 0,0 0 5 16,41-7 1-16,-11-7 10 0,11-5-26 0,1-6 0 16,6-1-31-16,3-8-37 0,10 8-50 0,-5-4-113 15,-10-18-114-15,29 29 223 0</inkml:trace>
  <inkml:trace contextRef="#ctx0" brushRef="#br1" timeOffset="202726.0844">8303 9956 836 0,'0'0'177'0,"-51"48"-98"0,17-25-31 0,9 10 12 16,-5-10-3-16,14 10-6 0,-5-6-9 15,8 6-5-15,1-6-17 0,7 3 2 0,5-30 17 16,0 45-22-16,0-45 13 0,17 32-37 0,-17-32 16 16,39 18-10-16,-39-18 26 0,55 2 6 0,-25-10-4 15,8 1 16-15,-1-8-38 0,2-7 32 0,-4-6-33 16,2-5 5-16,-1-4 1 0,-4-4-11 0,-2 1 6 15,-7-1-6-15,-5 3 5 0,-8-1-5 16,-6 4 5-16,-6 3-7 0,-5 4 0 0,-7 1-13 16,14 27-14-16,-41-42-23 0,41 42-18 0,-60-28-23 15,35 35-30-15,-23-18-31 0,23 32-68 16,-21-6-148-16,0-5-53 0,25 32 275 0</inkml:trace>
  <inkml:trace contextRef="#ctx0" brushRef="#br1" timeOffset="203335.4943">5878 11094 929 0,'-26'-21'30'16,"26"21"-13"-16,0 0 0 0,-27 3 8 0,27-3 9 15,0 0 11-15,-39 14-3 0,39-14-2 0,-35 25-3 16,35-25 2-16,-41 32-4 0,22-9 5 0,-6-4 16 15,25-19-22-15,-39 44 12 0,39-44-38 0,-30 44 6 16,30-44-16-16,-16 32 7 0,16-32-1 0,0 0-4 16,0 0 0-16,0 0 0 0,30 23 1 15,-30-23 0-15,35-7-1 0,-35 7 0 16,48-11-1-16,-19 2 2 0,-1 2-2 0,-2 0 1 16,1 4-1-16,-27 3 1 0,41-2 0 0,-41 2 0 15,0 0 1-15,28 19 0 0,-28-19 2 0,2 27-1 16,-2-27 2-16,-14 44-3 0,0-20 2 0,-4 8-4 15,-3-2 3-15,-1 0-5 0,-1-2 6 16,0-3-6-16,4 1 6 0,19-26-5 0,-32 35-3 16,32-35-18-16,0 0-19 0,-7 37-33 0,7-37-32 15,0 0-41-15,25-7-64 0,1-17-215 0,15 20 12 16,-20-35 361-16</inkml:trace>
  <inkml:trace contextRef="#ctx0" brushRef="#br1" timeOffset="203642.0921">6326 11194 1010 0,'-26'13'178'0,"-1"-15"-108"0,27 2-15 15,-39 9-10-15,39-9-2 0,-37 12-4 0,37-12-20 16,-30 16 4-16,30-16-17 0,-27 23 8 0,27-23-5 16,-19 26-3-16,19-26 1 0,-11 30-2 0,11-30 7 15,-3 34 5-15,3-34 6 0,3 30-4 0,-3-30 3 0,15 28-9 16,-15-28 2-16,0 0-2 0,31 24-2 0,-31-24-5 15,27 6 0-15,-27-6 1 0,34-6-2 0,-34 6 1 16,35-19-3-16,-35 19 0 0,34-28-4 0,-34 28 4 16,30-34-5-16,-30 34 4 0,23-38-3 15,-23 38-1-15,12-34-4 0,-12 34-2 0,6-35 5 16,-6 35-37-16,-2-28 27 0,2 28-43 16,-4-28 7-16,4 28-18 0,-3-27-35 0,3 27-56 31,0 0-93-31,5-33-191 0,-5 33-19 0,0 0 409 15</inkml:trace>
  <inkml:trace contextRef="#ctx0" brushRef="#br1" timeOffset="204179.2339">7375 10939 881 0,'0'0'139'0,"0"0"-84"16,-28-19-8-16,28 19 0 0,-27 10-2 0,27-10 3 15,-34 23-12-15,34-23-6 0,-46 41-6 0,22-17 3 0,-7 1-5 16,3 7 8-16,-4-6-2 0,7 4 4 0,-5-5-8 16,9 3 0-16,21-28 10 0,-41 44-37 0,41-44 29 15,-19 37-37-15,19-37 11 0,0 0-1 0,12 28-3 16,-12-28 4-16,37 10-2 0,-12-8 3 15,5-4 0-15,2 1-1 0,4-6 1 0,-1 1-1 16,-1 3 2 0,-1-1-3-16,-4 4 2 0,-5 0 0 0,-24 0-1 15,41 9 1-15,-41-9-1 0,0 0 2 0,21 30-3 16,-21-30 5-16,-7 46-5 0,-5-16 5 0,-7 3-6 16,-6 3 6-16,-4 2-7 0,-4 3 7 0,-3-2-8 15,-1-2 6-15,0 1-5 0,5-4 5 0,2-4-5 16,30-30 5-16,-39 38-13 0,39-38-25 15,0 0-38-15,0 0-48 0,0 0-63 0,0 0-94 16,28-35-192-16,15 16 58 0,-17-29 413 0</inkml:trace>
  <inkml:trace contextRef="#ctx0" brushRef="#br1" timeOffset="204382.3689">7644 11397 1257 0,'-25'3'46'16,"25"-3"-29"-16,0 0-2 0,0 0-1 0,32-28 8 15,-32 28 1-15,48-32-1 0,-18 17-7 16,2-3-4-16,2 4-8 0,-1 0-5 0,-1 0-1 16,2 10-45-16,-34 4-41 0,55-9-105 0,-55 9-202 15,0 0-86-15,49 0 252 0</inkml:trace>
  <inkml:trace contextRef="#ctx0" brushRef="#br1" timeOffset="204563.4858">7752 11589 1241 0,'-26'-5'312'0,"26"5"-294"15,0 0-20-15,0 0-2 0,0 0 1 0,0 0 0 16,0 0 4-16,0 0-1 0,33-29 0 0,-33 29-1 15,50-23-15-15,-22 2-34 16,16 14-76-16,-19-28-119 0,12 16-285 0,9 6 43 0,-10-20 383 0</inkml:trace>
  <inkml:trace contextRef="#ctx0" brushRef="#br1" timeOffset="205272.6153">8701 11340 789 0,'0'0'257'0,"-33"15"-146"16,33-15-18-16,0 0-21 0,0 0-18 16,0 0-15-16,0 0-14 0,0 0-1 0,0 0 2 15,0 0 3-15,0 0 3 0,39-4-6 0,-39 4-7 16,48-7-7-16,-18 2-6 0,3-2-3 0,5-4-3 16,2-1 2-16,3-2-11 0,5 1-14 0,-4-8-11 15,13 12-54-15,-18-17-55 0,24 22-155 0,-8-6-216 16,-11-17 47-16,20 19 425 0</inkml:trace>
  <inkml:trace contextRef="#ctx0" brushRef="#br1" timeOffset="205819.5882">10125 10647 995 0,'0'0'58'0,"0"0"-17"0,0 0-7 16,0 0-2-16,0 0 0 0,0 0-1 0,0 0-7 15,0 0-9-15,-28 10-6 0,28-10-6 0,0 0-1 16,-23 39-3-16,23-39 3 0,-16 39-5 0,16-39 5 15,-7 40-5-15,7-40 3 0,4 39-6 16,-4-39-9-16,17 39-24 0,-17-39-22 0,29 28-43 16,-29-28-50-16,37 10-116 0,0 3-131 0,-37-13 179 15,62-11 222-15</inkml:trace>
  <inkml:trace contextRef="#ctx0" brushRef="#br1" timeOffset="206022.6474">10511 10640 729 0,'0'0'194'0,"-37"14"-160"0,37-14 2 16,-33 42 9-16,11-19 4 0,5 17 7 0,-8-1-18 15,2 10-1-15,-4 1-16 0,1 6 2 0,-4 0-18 16,5 2 6-16,-4 1 8 0,5-1-16 0,2-2 7 16,-1-7-40-16,11 2-15 0,-6-15-43 15,18 4-28-15,0-40-13 0,2 46-71 0,10-14-133 16,-12-32-14-16,36 17 326 0</inkml:trace>
  <inkml:trace contextRef="#ctx0" brushRef="#br1" timeOffset="206350.886">10448 11164 1257 0,'0'0'62'16,"0"0"-32"-16,0 0-15 0,0 0-4 0,0 0 1 15,0 0 5-15,0 0 5 0,23-28 4 0,-23 28-3 16,42-28 1-16,-15 14-4 0,1-2 2 0,2 4-4 16,-3-1-3-16,-2 8-6 0,-25 5-3 15,35-5-2-15,-35 5 5 0,0 0 7 16,0 0 6-16,27 33 3 0,-27-33-6 0,-11 36-3 16,11-36-8-16,-23 44 2 0,5-20-4 0,-1 3-8 15,19-27 33-15,-43 49-29 0,18-23 31 0,4 1-18 16,0-4-5-16,21-23 2 0,-32 44-4 0,32-44-2 15,-16 28-4-15,16-28 1 0,0 0-4 0,0 26 2 16,0-26-3-16,0 0 2 0,36 14-3 16,-36-14 1-16,42-3-4 0,-15-6-9 0,3 2-14 15,-2-9-23-15,11 11-23 0,-11-20-34 0,20 25-53 16,-27-30-68-16,25 20-189 0,-5 3-42 0,-16-18 183 16</inkml:trace>
  <inkml:trace contextRef="#ctx0" brushRef="#br1" timeOffset="206882.2525">11349 11067 721 0,'0'0'22'0,"-3"-26"-18"0,3 26 1 16,0 0 1-16,0 0 9 0,-4-26 16 0,4 26 8 15,0 0 11-15,0 0 3 0,0 0 3 0,-32-14 7 16,32 14 11-16,0 0-1 0,-26 7-1 0,26-7-10 16,-27 3-9-16,27-3-5 0,-32 11-5 15,32-11-5-15,-37 17 0 0,37-17-5 0,-41 27 0 16,16-15-3-16,25-12 0 0,-44 37-4 0,23-12 0 15,-4-2-6-15,4 1 0 0,-2 3 14 0,5 1-31 16,0-2 25-16,6 1-32 0,5-4 6 0,7-23 0 16,-4 33-5-16,4-33 3 0,0 0-2 0,32 19 2 15,-32-19 0-15,46-8-1 0,-16-5 2 16,4-4-3-16,3-6 3 0,1-5-4 16,2-4-16-16,3 5 29 0,-4-2-28 0,-4-1 28 15,-3 1-7-15,-7 3-4 0,-25 26 3 0,39-41-3 16,-39 41 2-16,19-26-1 0,-19 26 1 0,0 0 2 15,0 0 0-15,0 0-1 0,0 0-2 0,0 0 1 16,0 0-3-16,0 0 2 0,-26 34-2 0,12-12 3 16,-1 10-3-16,-1 2 4 0,0 1 17 0,2 2-28 15,2 2 26-15,3 1-27 0,2-1-1 16,3-7-4-16,8-3-19 0,-4-29-18 0,18 39-24 16,-18-39-18-16,40 20-70 0,-40-20-56 15,59-15-103-15,-15 3-154 0,-10-30 93 0,26 26 384 16</inkml:trace>
  <inkml:trace contextRef="#ctx0" brushRef="#br1" timeOffset="207163.6069">12105 10485 1267 0,'0'0'39'0,"-24"0"-14"0,24 0 0 15,0 0 2-15,-27 17-6 16,27-17 3-16,-27 35 3 0,15-5 10 0,-9 0 1 16,5 13 4-16,-9-3-8 0,7 9 4 0,-8 1-9 15,6 4 5-15,-3 1-12 0,6 3 5 0,-1-3-14 16,6-1 2-16,-1-5-13 0,2 1 5 0,8-8 12 16,1-5-30-16,6-5 28 0,3-4-41 0,2-3-6 15,-9-25-18-15,24 37-24 0,-24-37-10 0,34 21-64 16,-34-21-5-16,36-2-18 0,-36 2-62 15,26-49-182-15,6 42 42 0,-30-29 291 0</inkml:trace>
  <inkml:trace contextRef="#ctx0" brushRef="#br1" timeOffset="207319.9407">11730 10928 1404 0,'0'0'84'0,"-41"21"-49"0,41-21-9 16,0 0-14-16,-26 30-7 0,26-30-5 0,0 0-2 15,0 0 0-15,35 7 0 0,-8-14 3 0,5-5-3 16,8-6-9-16,3-6-24 0,10 8-53 0,-16-23-85 16,27 18-192-16,-9-2-132 0,-15-19 108 0,21 28 389 15</inkml:trace>
  <inkml:trace contextRef="#ctx0" brushRef="#br1" timeOffset="207757.5682">12368 10275 1425 0,'0'0'45'0,"0"0"-36"0,0 0 2 16,0 0 7-16,0 0 7 0,0 0 10 16,23-23-2-16,-23 23 0 0,30-16-6 0,-30 16-2 15,33-16-6-15,-33 16 2 0,36-14-5 0,-36 14-4 16,35-10-5-16,-35 10-4 0,32-4 0 0,-32 4 0 16,25 4 0-16,-25-4-2 0,0 0 2 0,0 0 0 15,23 26 0-15,-23-26 2 0,-5 28-1 0,5-28-2 16,-20 37-14-16,20-37 29 0,-34 43-30 0,34-43 30 15,-47 51-13-15,20-23-1 0,4 0 7 16,-2-3-1-16,4 1 6 0,21-26-6 0,-32 42 1 16,32-42-6-16,-11 32 1 0,11-32-6 0,0 0 2 15,18 28-1-15,-18-28 0 0,37 13 1 0,-12-12 0 16,7-4 1-16,3-3-2 0,6-4 0 16,5-4-8-16,4 0-17 0,-4-11-40 0,11 22-74 15,-34-34-135-15,10 26-318 0,1 0 51 0,-34 11 310 16</inkml:trace>
  <inkml:trace contextRef="#ctx0" brushRef="#br1" timeOffset="270846.8046">5260 12478 1321 0,'0'0'79'0,"0"0"-53"16,0 0-24-16,0 0-3 0,32-28 2 0,-7 19-3 15,2-1 2-15,4-3-2 0,0 3 2 0,2-3-3 16,3 5 4-16,1-5-4 0,4 6 3 0,-1-2-1 16,3 1-1-16,-3 1 0 0,-1 1-3 0,-1 3-6 15,-5 6-9-15,-4-4-13 0,-1 13-36 16,-28-12-46-16,37 18-85 0,-32 6-218 0,-5-24-22 16,11 41 338-16</inkml:trace>
  <inkml:trace contextRef="#ctx0" brushRef="#br1" timeOffset="271034.3094">5430 12626 1056 0,'0'0'24'16,"-24"20"-26"-16,24-20-14 0,0 0-3 0,0 0 0 15,33 24 5-15,-33-24 7 0,44-5 2 16,-12-4 3-16,6-9 0 0,6 3-13 0,4-14-26 15,10 10-42-15,-7-13-63 0,4-10-157 0,14 26-52 16,-30-33 305-16</inkml:trace>
  <inkml:trace contextRef="#ctx0" brushRef="#br1" timeOffset="271315.6931">5969 12168 954 0,'0'0'91'0,"0"0"-41"0,26-30 3 16,3 29 1-16,-29 1 6 0,55-11-3 0,-29 4-31 15,6 9 16-15,-5-6-23 0,3 11 18 0,-30-7 14 16,49 20-27-16,-49-20 12 0,39 30-37 0,-39-30 16 16,30 42-11-16,-30-42 18 0,13 51 5 0,-15-23-8 15,-3 6 1-15,-10-1-10 0,-1 0 2 0,-5 1-9 16,-4-2 2-16,-3-4-6 0,3 0 2 0,1-3-7 15,24-25-3-15,-43 44-16 0,43-44-12 0,-27 23-16 16,27-23-15-16,0 0-26 0,0 0-48 0,0 0-92 16,0 0-171-16,-7-29-53 0,7 29 300 0</inkml:trace>
  <inkml:trace contextRef="#ctx0" brushRef="#br1" timeOffset="272472.1737">6911 12454 1168 0,'0'0'177'0,"0"0"-132"15,0 0-34-15,25-13-8 0,-25 13 8 0,37-16 1 16,-37 16 2-16,48-21-6 0,-23 11-3 0,1-3-6 16,1 6 1-16,-1 2-2 0,3 2-10 0,-5-3-12 15,6 10-26-15,-30-4-37 0,55 3-58 0,-55-3-70 16,41-12-254-16,-4 28 49 0,-37-16 392 16</inkml:trace>
  <inkml:trace contextRef="#ctx0" brushRef="#br1" timeOffset="272800.4147">7961 11980 1076 0,'0'0'43'0,"0"0"-40"0,0 0-8 0,0 0-1 16,0 0-1-16,0 0 4 0,0 0 4 0,0 0 2 16,4 33 4-16,-4-33-4 0,-11 37 1 0,4-9 11 15,0-1-13-15,0 5 12 0,0-1-29 0,1-4-1 16,1 1-18-16,5-28 6 0,2 39-20 0,-2-39-27 15,0 0-29-15,30 31-54 0,-30-31-84 16,0 0-112-16,58-7 279 0</inkml:trace>
  <inkml:trace contextRef="#ctx0" brushRef="#br1" timeOffset="272992.1743">8337 11971 1245 0,'0'0'98'15,"-16"32"-60"-15,16-32-11 0,-16 42-10 0,9-16 3 16,-6 6 13-16,3 3-35 0,-6 1 31 0,2 4-35 16,-1-1 10-16,1 1 1 0,0 3-8 0,0-5 6 15,1 3-15-15,-2-6 2 0,2 7-11 0,-3-8-7 16,4 10-21-16,-9-16-26 0,15 14-44 0,6-42-67 0,-18 53-22 16,18-53-104-16,-23 27-73 0,41-1 283 15</inkml:trace>
  <inkml:trace contextRef="#ctx0" brushRef="#br1" timeOffset="273338.4984">8358 12434 950 0,'0'0'66'0,"0"0"-55"0,0 0-5 16,0 0 4-16,0 0 8 0,0 0 23 0,0 0 16 15,0 0 8-15,49 11 0 0,-49-11-11 0,54-23-14 16,-24 9-6-16,5 3-6 16,-3 1-3-16,0 1-5 0,-7 2-1 15,-1 7-5-15,-24 0-5 0,31 0-1 0,-31 0 1 16,0 0 8-16,0 0 7 0,0 0 2 0,3 28-5 16,-3-28-4-16,-18 32-12 0,18-32 0 0,-37 40-4 15,16-15 5-15,-6-4 0 0,4 4 6 0,-3-4 0 16,6 3 1-16,20-24-5 0,-28 36-2 0,28-36-6 15,0 0 0-15,0 0-3 0,7 28 1 0,-7-28 0 16,28 7-3-16,-28-7-3 0,50-7-18 0,-13 5-17 16,-3-16-16-16,15 17-40 0,-15-31-63 0,28 28-114 15,-12-11-236-15,-4-17 38 0,14 27 418 0</inkml:trace>
  <inkml:trace contextRef="#ctx0" brushRef="#br1" timeOffset="273807.5946">9442 12385 867 0,'-46'3'201'0,"46"-3"-121"16,-32 0-15-16,32 0-8 0,-34 0-13 0,34 0-9 15,-39 7-3-15,14-5 0 0,25-2 4 16,-44 20 0-16,44-20 5 0,-48 26 1 0,48-26 4 16,-47 37-5-16,29-12-3 0,18-25-13 0,-41 49-4 15,23-21-11-15,2-1 1 0,6 2-7 0,3-4 1 16,7-25-5-16,-2 37 0 0,2-37-2 16,0 0 2-16,30 30 1 0,-30-30 1 0,43 5-1 15,-13-8 1-15,2-8 0 0,5-6-2 0,3-10 3 16,3-6-3-16,1-6 3 0,1 0-6 0,-3-1 6 15,1 1-5 1,-10 2 4-16,-1 5-4 0,-7 2 5 0,-7 4-5 16,-4 1 5-16,-14 25-3 0,17-35 3 0,-17 35 0 15,0 0-1-15,0 0 1 0,2-25 0 0,-2 25-3 16,0 0 0-16,0 0 0 0,-21 29-4 0,21-29 6 16,-25 52-5-16,11-16 7 0,-2-1-7 0,0 0 5 15,4 0-9-15,1-5-2 0,9 4-10 0,1-8-4 16,9 4-13-16,-8-30-5 0,27 37-12 0,-27-37-6 15,48 14-17-15,-48-14-33 0,69-5-67 0,-43-22-114 16,12-2-186-16,20 13 56 0,-23-34 420 0</inkml:trace>
  <inkml:trace contextRef="#ctx0" brushRef="#br1" timeOffset="274004.254">10403 11876 1220 0,'-35'2'112'0,"35"-2"-58"0,-37 26-4 0,21 0 5 15,-12 3-10-15,6 11-3 0,-10 2-14 16,6 11-18 0,-6 0 22-16,5 9-34 0,1-1 22 0,3-1-12 15,2-5-11-15,3 1 9 0,5-1-11 0,5-2 9 16,4-8-9-16,2-1 5 0,2-5-17 0,0-12-22 16,9 1-7-16,-9-28 0 0,21 39-21 15,-21-39-8-15,29 22-62 0,-29-22-98 0,0 0-233 0,28-17 17 16,-30-13 362-16</inkml:trace>
  <inkml:trace contextRef="#ctx0" brushRef="#br1" timeOffset="274174.7534">10063 12314 1136 0,'-31'-12'409'0,"31"12"-352"16,0 0-34-16,-22 28-11 0,22-28-6 0,0 0-2 15,0 0-3-15,18 30 1 0,-18-30-4 16,28 7-5-16,-3-3-15 0,0-11-20 0,12 10-42 15,-37-3-79 1,78-26-227-16,-35 15-113 0,-5-13 67 0,21 24 436 16</inkml:trace>
  <inkml:trace contextRef="#ctx0" brushRef="#br1" timeOffset="274677.6497">10882 11830 999 0,'0'0'165'0,"0"0"-128"16,-18-28-15-16,18 28 2 15,0 0 9-15,28-14 11 0,-28 14 7 0,29-9 2 16,-29 9-4-16,28-4-6 0,-28 4-9 0,32 4-3 16,-32-4-3-16,32 9-3 0,-32-9-6 0,30 14-4 15,-30-14-5-15,0 0-1 0,28 26-2 0,-28-26 1 16,0 0-3-16,13 27-1 0,-13-27-2 0,0 0 0 15,0 24-2-15,0-24 4 0,0 0-4 0,0 0 3 16,-15 27-1-16,15-27-2 0,-26 14 1 16,26-14-1-16,-41 23-2 0,16-13 3 0,-1 3-1 15,-1-1 2-15,-1 2 1 0,3 0 10 0,0 2 7 16,25-16-1-16,-41 28-2 0,41-28-9 16,0 0-10-16,0 0 2 0,-21 28-1 0,21-28 4 15,0 0 0-15,43 16 1 0,-17-16-2 0,4-3-4 16,9-3-10-16,2-4-11 0,7 3-22 15,-7-5-25-15,12 10-27 0,-21-21-44 0,24 30-83 16,-31-16-227-16,5-3-20 0,9 19 189 0</inkml:trace>
  <inkml:trace contextRef="#ctx0" brushRef="#br1" timeOffset="276818.6842">5586 13597 1272 0,'0'0'111'0,"0"0"-50"16,0 0-33-16,0 0-9 0,0 0 3 16,0 0 3-16,0 0 3 0,0 0-7 0,27-4-8 15,-27 4-6-15,39-10-5 0,-15 6-4 0,5-3 2 16,-1 2-1-16,4-2 1 0,-2 1-7 0,2 5-9 15,-2-5-14-15,2 10-16 0,-7-13-22 0,12 18-47 16,-37-9-11-16,58 5-45 0,-58-5-63 16,29-18-181-16,-4 29 38 0,-25-11 377 0</inkml:trace>
  <inkml:trace contextRef="#ctx0" brushRef="#br1" timeOffset="276990.5123">5531 13780 983 0,'0'0'104'16,"-2"23"-86"-16,2-23-14 0,0 0 10 0,39 28 2 16,-10-23 4-16,3-7-2 0,3-3-6 15,8-7-4-15,4-2-6 0,3-6-6 16,3-8-32-16,6 7-46 0,-12-18-72 0,17 9-100 16,-4 7-163-16,-17-29 166 0,24 32 251 0</inkml:trace>
  <inkml:trace contextRef="#ctx0" brushRef="#br1" timeOffset="277271.7302">6140 13273 1035 0,'0'0'303'0,"0"0"-289"0,0 0-4 15,41 0 10-15,-12 0 8 0,11 0 9 0,-6-9 5 16,14 7-3-16,-7-10 0 0,6 8-8 15,-4-3-13-15,3 4-8 0,-5 1-2 0,-6 4-2 16,-8 3-1-16,-27-5-1 0,35 23-2 0,-35-23 2 16,16 47-2-16,-18-15 5 0,-8 10-7 0,-10 4 6 15,-10 7-9-15,-7 3 8 0,-7-1-10 0,-4-2 10 16,0 3-9-16,2-7 7 0,2-3-6 0,3-4 7 16,5-5-10-16,5-8-2 0,9-5-24 0,22-24-27 15,-21 30-39-15,21-30-105 0,0 0-151 16,0 0-173-16,23-24 143 0,12 22 384 0</inkml:trace>
  <inkml:trace contextRef="#ctx0" brushRef="#br2" timeOffset="291091.0444">11046 12302 518 0,'0'0'114'0,"0"0"-56"0,0 0 2 16,0 0-5-16,0 0 5 0,0 0-9 0,0 0-8 16,-14 25-11-16,14-25-4 0,-23 30 2 0,23-30 4 15,-34 38 5-15,34-38 3 0,-40 41 1 0,40-41-7 16,-43 39-1-16,18-20-9 0,25-19-4 0,-42 46-7 15,42-46-6-15,-41 40-11 0,41-40 3 0,-25 25-14 16,25-25-14-16,0 0-27 16,0 0-33-16,-3 26-33 0,3-26-35 0,0 0-41 15,0 0-73-15,0 0-73 0,0 0 257 0</inkml:trace>
  <inkml:trace contextRef="#ctx0" brushRef="#br2" timeOffset="291247.2132">10899 12454 463 0,'0'0'107'0,"0"0"0"0,0 0 3 16,0 0-1-16,0 0-9 0,0 0-16 0,0 0-19 16,0 0-12-16,0 0-10 0,0 0-9 0,0 0-8 15,-3 30-16-15,3-30-3 0,-2 31-9 0,2-31-7 16,2 34-27-16,-2-34-30 0,0 0-45 16,0 0-51-16,51 21-119 0,-10-16-117 0,-18-38 146 15,34 27 252-15</inkml:trace>
  <inkml:trace contextRef="#ctx0" brushRef="#br2" timeOffset="291747.8294">11480 12056 1075 0,'0'0'50'0,"0"0"-41"0,25-13-5 0,-25 13 11 16,34-26 11-16,-34 26 14 0,46-32 3 0,-46 32-2 16,51-33-6-16,-26 17-7 0,5 3-5 15,-3 5 2-15,3 1-4 0,-6 3-5 16,-24 4-4-16,39 4-7 0,-39-4-1 0,0 0 2 16,25 30 5-16,-25-30-1 0,-2 33 2 0,2-33-8 15,-21 49 3 1,2-21-8-16,-6 2 3 0,-5 11 14 0,-2-2-31 0,-3 5 30 0,1-2-23 0,-2-5 20 0,6 0 11 15,-2-4 3-15,8 1 4 0,-1-9-6 16,9-1 0-16,16-24-9 0,-25 32-3 0,25-32-10 16,0 0-2-16,-2 25-3 0,2-25 1 0,0 0 1 31,43 7 1-31,-43-7 1 0,53-9-2 0,-18-2-3 16,3-5-17-16,11 4-18 0,-5-11-30 0,18 16-56 0,-21-25-87 0,25 4-291 0,-6 18 18 15,-18-17 251-15</inkml:trace>
  <inkml:trace contextRef="#ctx0" brushRef="#br2" timeOffset="296901.9328">11246 12265 986 0,'-7'-28'189'0,"7"28"-103"0,0 0-39 0,0 0-23 16,0 0-17-16,0 0-7 0,0 0-4 0,0 0 2 15,0 0-15-15,0 0-16 0,38 26-29 16,-38-26-28-16,33 9-50 0,-33-9-48 0,37-24-220 15,6 29 40-15,-25-32 342 0</inkml:trace>
  <inkml:trace contextRef="#ctx0" brushRef="#br2" timeOffset="301534.0327">8296 12852 127 0,'0'0'52'15,"0"0"-17"-15,-27 7-6 0,27-7-5 0,0 0 0 16,0 0-1-16,0 0 3 0,0 0 0 16,0 0 4-16,0 0 4 0,0 0 7 0,0 0 0 15,0 0 7-15,0 0-3 0,0 0 1 0,0 0-4 16,0 0 0-16,0 0-8 0,0 0-1 15,0 0-2-15,0 0-1 0,0 0-2 16,6-27-1-16,-6 27-8 0,0 0-4 0,0 0-2 0,0 0-2 16,28-17-2-16,-28 17-2 0,0 0-4 0,25-7-2 15,-25 7-1-15,0 0-1 0,0 0 0 16,0 0 1-16,28 0 0 0,-28 0 2 0,0 0-1 16,0 0 1-16,0 0-1 0,30 10 0 0,-30-10-1 15,0 0 1-15,29 4 0 0,-29-4 2 0,24-2 0 16,-24 2 2-16,29-4 3 0,-29 4 0 0,30-5 1 15,-30 5-3-15,32-5-2 0,-32 5-1 0,32-7-1 0,-32 7-3 16,30-6 2-16,-30 6-1 0,30 0 1 16,-30 0 0-16,28 0 0 0,-28 0-2 0,0 0 1 15,34 6 1-15,-34-6-2 0,0 0 2 16,33 10-1-16,-33-10 0 0,0 0 0 0,39 6 1 16,-39-6 0-16,34 0 0 0,-34 0 0 0,35-4-1 0,-35 4 0 15,38-5 0-15,-38 5 4 0,37-2-3 0,-37 2 3 16,37-2-3-16,-37 2-1 0,34 4-1 0,-34-4 1 15,33 3 4-15,-33-3-5 0,30 7 5 0,-30-7-6 16,29 9 2-16,-29-9 0 0,30 11-1 16,-30-11 1-1,26 12 0-15,-26-12 0 0,31 12 2 0,-31-12-2 16,30 9 1-16,-30-9 0 0,33 5-1 0,-33-5 1 16,41 2 0-16,-41-2-1 0,46-2 4 0,-46 2 3 15,50-3 6-15,-26 1 3 0,5 0 0 0,-1 1-5 16,0-1-5-16,-3 0-2 0,5 2-1 0,-3-2-1 15,-1-1 0-15,1 1-2 0,-2 2-1 0,3 0 0 16,-1 0 1-16,-2 2-1 0,1-2 2 0,-1 2-1 16,1-2 0-16,1 0 4 0,0 1-4 0,-1-1 4 15,1 0 0-15,1 2-2 0,0-4 3 0,1 2-3 16,1-1 4-16,-2-3 4 0,4 2 2 16,-2-1 1-16,4 1-1 0,-4-1-5 15,2 1-1-15,1-2-3 0,-1 1-2 0,2-1 0 0,-2 1-2 0,0 3 1 16,0-4 0-16,-4 4-1 0,2 0 1 15,-3 0 0 1,-1 0-1-16,1 4 0 0,-1-4 0 0,-1 3 1 0,2-3-1 16,-2 4 1-16,1-4-1 0,2 3 2 0,-1-3-2 15,1 0 4-15,1 0-3 0,3-3 5 0,-2-1 0 16,2 1-5-16,-1-1 4 0,1-1-4 16,2 0-2-16,0-2 3 0,1 0-2 0,-3-2 2 15,2 3 0-15,-1-2 7 0,1 2 0 0,-2-2 4 16,1 0-2-16,-3 1-5 0,2 4-3 0,-3-1 0 15,-1 1-3-15,-3-1 2 0,0 3-2 0,-25 1 1 16,46-2-2-16,-46 2 1 0,42 0-1 0,-42 0 1 0,41 0 0 16,-41 0 0-16,37 5 1 0,-37-5 1 15,35 5-1-15,-35-5-1 0,41 4 1 0,-41-4-1 16,46 0 0-16,-19 0 4 0,3-2 0 0,4-1 1 16,-1-3-2-16,-1 1-1 0,2 0-2 0,-1 0 1 15,1-4-9-15,0 5-13 0,-6-5-50 0,9 11-16 16,-37-2-43-16,55-3-90 0,-21 15-171 0,-34-12 20 15,0 0 368 1</inkml:trace>
  <inkml:trace contextRef="#ctx0" brushRef="#br2" timeOffset="302340.2606">10189 13135 624 0,'9'-30'38'15,"-9"30"-28"-15,0 0-3 0,-5-30 12 0,5 30 10 16,0 0 8 0,-22-26 6-16,22 26-4 0,0 0 1 0,-33-11 1 15,33 11 5-15,-32 2 4 0,32-2 2 16,-36 9 3-16,10-6 2 0,26-3 2 0,-46 22 1 16,46-22-22-16,-44 26 9 0,44-26-28 0,-38 32 4 15,38-32-9-15,-28 31-7 0,28-31-7 0,0 0 0 16,-12 29 0-16,12-29 0 0,0 0 1 0,0 0 1 15,32 15 6-15,-32-15-6 0,39 4 5 0,-39-4-3 0,47-7-4 16,-18 3 3-16,1 1-2 0,3-2-1 16,1-3 1-16,0 0 0 0,-2-3-1 0,-2 1 1 15,2-3 0-15,-1-1 8 0,1 4 1 0,-7-5 10 16,0 1 18-16,-25 14-18 0,30-26 15 0,-30 26-38 16,0 0 14-16,25-25-20 0,-25 25 17 0,0 0 7 15,0 0 3-15,0 0-2 0,0 0-3 0,0 0-7 16,0 0-8-16,0 0 19 0,-29 21-36 0,29-21 33 15,-31 44-28-15,13-15 12 0,-2 2 5 16,3-1-6-16,-1 2 2 0,2 3-18 0,2-5-4 16,9 4-22-16,5-34-12 0,-8 51-26 0,8-51-30 15,6 44-57-15,-6-44-58 0,0 0-192 0,32 33 2 16,-32-33 309-16</inkml:trace>
  <inkml:trace contextRef="#ctx0" brushRef="#br2" timeOffset="302965.4577">10035 12984 659 0,'-30'-4'66'0,"30"4"9"0,0 0-10 15,0 0 14-15,0 0-12 0,0 0-7 0,0 0-13 16,0 0-4-16,0 0-7 0,0 0-4 16,0 0-6-16,0 0-2 0,0 0-3 0,0 0-1 15,0 0 0-15,0 0 4 0,0 0 0 0,9 30 6 16,-9-30-1-16,35 12 0 0,-35-12-2 0,53 13-3 16,-23-6 12-16,8 3-23 0,-3 3 10 15,6 3-39-15,0 1 16 0,-2 4-17 0,-2-1 17 16,-2 1 1-16,-3 2-4 0,-2 1 6 0,0 5-6 15,-3-3 6-15,-1-1-15 0,-26-25-15 16,50 54-13-16,-50-54 2 0,50 51-9 0,-50-51 1 16,47 46-31-16,-47-46-32 0,52 32-42 0,-52-32-69 15,33-5-192-15,6 20 36 0,-39-15 365 0</inkml:trace>
  <inkml:trace contextRef="#ctx0" brushRef="#br2" timeOffset="303621.9103">9392 12420 442 0,'0'0'145'0,"0"0"-62"0,-21-26 6 0,21 26-6 16,0 0 2-16,0 0-5 0,-25-20 1 0,25 20-9 15,0 0 1-15,0 0-4 0,-25-8-9 0,25 8-6 16,0 0-9-16,0 0-9 0,0 0-8 15,0 0-12-15,0 0-8 0,0 0-8 0,0 0-1 16,0 0 5-16,0 0 4 0,14 29 5 16,-14-29-3-16,34 30-1 0,-34-30-8 0,48 29 1 15,-20-14-4-15,2 1 0 0,6 2-8 0,-4-2-4 16,5 7-25-16,-9-13-28 0,13 20-63 0,-41-30-107 16,50 12-260-16,-15 18 26 0,-35-30 346 0</inkml:trace>
  <inkml:trace contextRef="#ctx0" brushRef="#br1" timeOffset="315841.9119">13386 12274 796 0,'0'0'187'0,"0"0"-79"0,0 0-25 16,0 0-23-16,0 0-17 0,0 0-3 0,0 0 2 0,0 0 0 15,0 0 0-15,0 0-8 0,30-26-14 0,-30 26-8 16,51-18-6-16,-17 7-6 0,1 3-12 0,1-12 6 16,8 11-40-16,-10-12-3 0,12 14-42 0,-14-10-38 15,14 15-55-15,-20-14-82 0,-26 16-136 0,61-12 73 16,-61 12 329-16</inkml:trace>
  <inkml:trace contextRef="#ctx0" brushRef="#br1" timeOffset="316019.0804">13519 12434 1190 0,'-39'4'78'0,"39"-4"-32"15,-45 16-21-15,45-16-11 0,-26 10-10 0,26-10-2 16,0 0-6-16,0 0 0 0,0 0-1 0,0 0 2 16,34-7 4-16,-6 0-3 0,11-5-19 0,2-9-26 31,15 10-43-31,-6-21-53 0,19 24-64 0,0-3-205 15,-14-21 20-15,25 30 363 0</inkml:trace>
  <inkml:trace contextRef="#ctx0" brushRef="#br1" timeOffset="317067.3556">16678 11624 914 0,'0'0'117'0,"9"-33"-34"15,-9 33-20-15,0 0 2 0,0 0-5 0,-25-25-8 16,25 25-10-16,-24-2-12 0,24 2-11 0,-36 5-8 16,36-5-1-16,-49 16 0 0,22-2 5 0,-3-1 1 15,2 6 4-15,-6-1-2 0,2 3 4 16,-5 0-2-16,8 2 2 0,-2-2-4 0,6 2-2 16,25-23-7-16,-37 35-2 0,37-35-7 0,0 0 0 15,-15 28-2-15,15-28 1 0,0 0 1 16,36 18 2-16,-36-18-2 0,46 5 1 0,-12-5 0 15,3-2-1-15,5 1-1 0,4-1 0 0,2 2 0 16,-2 2 0-16,0 1 1 0,-5 4 0 0,-4 4 0 16,-7-1 1-16,-3 3-2 0,-27-13 1 15,33 28-2-15,-33-28 3 0,13 35-2 0,-13-10 4 16,-5-2-5-16,-6 7 6 0,-7 0-1 0,-5-4 6 16,-7 7 14-16,-2 3-27 0,-5-5 32 0,0 5-30 15,-4-8 16-15,0 0 5 0,-3-3-9 0,5-1 4 16,-2-3-7-16,6-1 0 0,5-6-5 0,5 0 1 15,25-14-6-15,-30 10 0 0,30-10-15 0,0 0-23 16,0 0-25-16,0 0-26 16,0 0-40-16,0 0-78 0,35-33-308 0,-35 33 31 15,38-33 266-15</inkml:trace>
  <inkml:trace contextRef="#ctx0" brushRef="#br2" timeOffset="321517.8838">14631 12033 942 0,'0'0'153'16,"0"0"-38"-16,0 0-10 0,0 0-20 0,0 0-12 15,0 0-15-15,0 0-17 0,0 0-12 0,0 0-12 16,0 0-8-16,0 0-2 0,0 0-1 16,0 0 1-16,32-13 0 0,-32 13-4 0,41-14-1 15,-15 7-1-15,4-2-1 0,2-1-1 0,2 1-4 16,1 0-10-16,8 4-17 0,-8-6-21 0,11 13-35 16,-16-16-43-16,22 26-68 0,-52-12-128 15,51-16-119-15,-9 29 84 0,-42-13 362 0</inkml:trace>
  <inkml:trace contextRef="#ctx0" brushRef="#br2" timeOffset="321971.1667">15270 11753 1354 0,'0'0'34'0,"0"0"-24"0,0 0-11 0,27-34 3 15,-2 18 3-15,3 0 14 0,4 2 3 0,-4-5 9 16,6 5-3-16,-4-2-7 0,2 9-5 15,-7 0-4-15,1 3-4 0,-26 4-3 0,39-1-2 16,-39 1-2-16,25 7 0 0,-25-7 1 0,0 0 1 16,19 24 0-16,-19-24 2 0,0 34-3 15,0-34 1-15,-15 47-3 0,0-18 5 0,-4-3-4 16,-4 7 11-16,-4-4-1 0,2 4 10 0,-5-5-2 16,2 4 6-16,0-6-4 0,6 3 3 0,22-29-6 15,-33 40-2-15,33-40-8 0,-14 28-3 0,14-28-4 16,0 0 1-16,7 28-2 0,-7-28 1 0,0 0 0 15,35 20 0-15,-35-20 0 0,51 7-1 16,-17-9-1-16,5-1-1 0,-2-3-9 0,-1-6-14 16,4 5-15-16,-9-9-16 0,8 11-11 0,-39 5-8 15,62-20-22-15,-62 20-42 0,58-19-87 16,-35 14-266-16,-23 5 59 0,53-16 316 0</inkml:trace>
  <inkml:trace contextRef="#ctx0" brushRef="#br2" timeOffset="322455.6309">16149 12138 1554 0,'0'0'213'0,"0"0"-183"0,-32-5-37 16,32 5 8-16,0 0-8 0,0 0 16 0,0 0-32 16,-32-28 3-16,32 28-50 0,-34-12-39 15,34 12-79-15,-37 1-184 0,37-1-130 16,-26 9 3-16,-1-25 490 0</inkml:trace>
  <inkml:trace contextRef="#ctx0" brushRef="#br2" timeOffset="323816.7041">15063 12550 542 0,'0'0'151'15,"0"0"-79"-15,0 0-28 0,0 0-18 16,0 0-15-16,0 0-5 0,0 0-3 0,0 0 17 16,0 0 19-16,0 0 10 0,0 0 14 0,0 0-6 15,0 0-4-15,39 4 1 0,-39-4-1 16,35-7-5-16,-35 7-4 0,48-11-9 0,-19 1-6 15,6 3-8-15,0-4-7 0,6 1-5 0,2-1-5 16,1 2-4-16,2-1-1 0,2-1-1 0,3 4 3 16,1 0-3-16,2 0 2 0,1 2 0 15,2-2-1-15,1 0 0 0,-1 1 0 0,2-1-10 16,1 5-4-16,-2-1-3 0,2 1 3 0,-3 0 8 16,5-1 5-16,-2-2 1 0,2-4 2 0,4 2 3 15,-1-2 5-15,8 0-1 0,1-5 2 0,4 2-5 16,0-6 0-16,0 4-3 0,-2 0 3 0,-3-4-6 15,-2 4 2-15,-4-2-4 16,-3 9-22-16,-11-10-42 0,2 24-104 0,-27-21-129 16,-28 14-189-16,53 10 125 0,-53-10 364 0</inkml:trace>
  <inkml:trace contextRef="#ctx0" brushRef="#br2" timeOffset="324645.0954">16413 12808 586 0,'-22'-30'106'16,"22"30"-48"-16,0 0-11 0,0 0 5 31,-21-32 3-31,21 32 5 0,0 0-6 0,-26-18-5 16,26 18-7-16,-29-8-5 0,29 8-5 0,-32-6-3 16,32 6-4-16,-39 2-4 0,15 2 1 0,24-4 2 0,-52 12 7 15,52-12 7-15,-53 21 1 0,53-21 2 0,-53 26-7 16,53-26-1-16,-48 30-4 0,48-30-2 0,-41 32-7 15,41-32-4-15,-28 30-8 0,28-30-2 16,-12 30-6-16,12-30 3 0,1 28-4 0,-1-28 4 16,18 25-2-16,-18-25 2 0,39 17-1 0,-11-11 1 15,8-3-2-15,3-6 0 0,3-1 3 0,1-6-1 16,1-6 2-16,-1-2-3 0,3 2 0 0,-2-1-3 0,0 1 3 16,-1 0-4-16,-8-2 7 0,-5-3-5 0,-3 5 3 15,-27 16-1-15,39-28 5 0,-39 28 1 16,0 0 6-16,30-25 1 0,-30 25 7 0,0 0 0 15,0 0 0-15,0 0-5 0,0 0-8 0,0 0-4 0,0 0-4 16,-27-3 0-16,27 3-3 0,-28 23 3 16,28-23-3-16,-35 46 3 0,17-16-3 0,-2 0 5 15,3 1-6-15,3-1 4 0,1-2-5 0,4-1-2 0,6-1-16 32,3-26-32-32,1 39 3 0,-1-39-53 15,16 26-7-15,-16-26-42 0,29 16-92 16,-29-16-116-16,25-16-101 0,14 22 234 0</inkml:trace>
  <inkml:trace contextRef="#ctx0" brushRef="#br2" timeOffset="324789.1853">16887 13008 1217 0,'-37'2'84'16,"37"-2"-19"-16,0 0-21 0,0 0-16 0,0 0-13 15,-26-2-11-15,26 2-14 0,0 0-21 0,0 0-30 16,-34-21-44-16,34 21-59 0,0 0-105 0,-32-23-157 15,32 23 36-15,0 0 390 0</inkml:trace>
  <inkml:trace contextRef="#ctx0" brushRef="#br2" timeOffset="330900.8765">8921 13435 328 0,'0'0'117'0,"0"0"-32"0,0 0-4 0,0 0-3 16,0 0 0-16,0 0 0 0,0 0-6 0,11-27-4 15,-11 27-8-15,0 0-8 0,0 0-4 0,0 0 0 16,0 0 0-16,0 0 0 0,0 0-1 0,0 0-9 16,0 0-3-16,0 0-10 0,0 0-8 0,0 0-7 15,0 0-7-15,0 0-3 0,-32 34 1 16,14-6-2-16,-5 12 6 0,-5 8-3 0,-4 8 12 15,-7 9-3-15,2 8 17 0,-8 2-6 16,5 8-1-16,-5-4 22 0,5 8-29 0,-1-10 14 16,9 2-11-16,7-10-17 0,9-11 9 0,9-16-12 15,5-3 7-15,10-9-7 0,-8-30 1 0,37 46-2 16,-37-46-3-16,55 25-12 0,-25-24-13 16,7-1-5-16,-3-8-1 0,5 1-8 0,-6-13-8 15,10 10-29-15,-18-26-91 0,22 26-23 0,-24-29-58 16,-3 2-182-16,17 21 147 0,-32-33 290 0</inkml:trace>
  <inkml:trace contextRef="#ctx0" brushRef="#br2" timeOffset="331072.8152">8491 14086 1187 0,'0'0'88'0,"-45"16"-27"0,45-16-23 15,0 0-21-15,0 0-11 0,0 0-4 0,0 0 4 16,27-3 5-16,-2-3 0 0,3-3 0 0,11-5-5 15,2-1-2-15,5-7-4 0,3 5 2 0,1-3 3 16,7 5-41-16,-9-8-28 0,14 19-89 0,-25-24-110 16,3 14-199-16,14 14 20 0,-30-20 408 15</inkml:trace>
  <inkml:trace contextRef="#ctx0" brushRef="#br2" timeOffset="331729.2702">9429 13452 1106 0,'0'0'133'0,"0"0"-96"0,0 0-22 16,0 0-12-16,0 0 7 0,0 0 10 0,38-9 8 15,-38 9 6-15,30-23-8 0,-30 23-4 0,42-28-11 16,-17 11 1-16,5 4-1 0,-2-2 2 0,4 2-2 16,-5 3-1-16,-1 1-6 0,-26 9-1 0,43-5-3 15,-43 5 0-15,28 3 1 0,-28-3-1 16,0 0 3-16,9 26-1 0,-9-26 2 0,-18 39-5 16,2-11 4-16,-7 6-6 0,-5 3 7 15,-4 2-5-15,-5 1 6 0,-2 1-4 0,2 1 15 16,0-5 4-16,5 0 12 0,2-9-1 0,12 0 1 15,18-28-13-15,-20 30-4 0,20-30-5 0,0 0-4 16,0 0-1-16,36 30-1 0,-36-30-2 0,53-3 2 16,-23-6 0-16,7-5-3 0,6 0 0 15,-1-8-5-15,3 7-13 0,-5-10-20 0,6 18-29 16,-15-16-52-16,20 30-100 0,-51-7-282 0,39-3 4 16,-13 13 224-16</inkml:trace>
  <inkml:trace contextRef="#ctx0" brushRef="#br2" timeOffset="332213.7059">11317 13945 1001 0,'7'-24'3'0,"-7"24"-4"0,46-25-31 0,-14 7-11 16,7 1-30-16,-2-8-59 0,6 4-60 0,5 16-155 15,-23-29 164-15,26 36 183 0</inkml:trace>
  <inkml:trace contextRef="#ctx0" brushRef="#br2" timeOffset="332401.2171">11392 14218 1376 0,'-30'0'117'16,"30"0"-80"-16,0 0-32 0,0 0-9 0,33-9 3 16,-33 9-1-16,52-28 0 0,-22 11-13 0,10-3-17 15,-6-8-40-15,17 14-55 0,-15-19-69 0,26 8-217 16,-2 11-22-16,-19-21 200 0</inkml:trace>
  <inkml:trace contextRef="#ctx0" brushRef="#br2" timeOffset="332901.3107">12828 13591 981 0,'0'0'289'16,"0"0"-249"-16,0 0-31 0,0 0-10 0,9 27 6 15,-9-27 8-15,34 0 7 0,-34 0 2 16,40-4-1-16,-40 4-5 0,53-10-5 0,-19 1-5 16,3-3-5-16,6 1 0 0,1-1-11 0,4 1-12 15,-4-5-18-15,6 11-16 0,-11-13-15 0,10 15-26 16,-13-11-42-16,10 15-72 0,-7 12-168 0,-39-13 2 15,65 0 346-15</inkml:trace>
  <inkml:trace contextRef="#ctx0" brushRef="#br2" timeOffset="333363.0833">13774 13232 1304 0,'-37'-12'97'0,"37"12"-77"0,0 0-19 16,0 0-2-16,42-32 5 0,-17 20-1 15,0-4 8-15,5 5-1 0,-4-6 3 0,4 6-3 16,4-1-3-16,0 1 19 0,3 1-19 0,-2 3 19 16,-5 3-21-16,-1 2-3 0,-29 2 0 0,39 6-19 15,-39-6 22-15,0 0-17 0,26 24 22 0,-26-24 3 0,2 34-3 16,-2-34 0-16,-16 47-6 0,-2-17 3 0,-6 4-5 16,-6 3 11-16,-6 3 0 0,-3 2 12 15,-3-1-3-15,3 3 10 0,-2-7-7 0,7 3 1 16,1-4-10-16,8-3 0 0,4-5-10 0,6-1 2 15,15-27-7-15,-10 38 0 0,10-38-4 0,9 27 3 16,-9-27-2-16,35 17 1 0,-8-9-1 0,5-7 0 31,6-2-9-31,1-14-17 0,13 5-25 0,-10-15-25 16,19 13-34-16,-22-23-54 0,26 28-87 0,-28-18-174 16,4-5-30-16,9 23 270 0</inkml:trace>
  <inkml:trace contextRef="#ctx0" brushRef="#br2" timeOffset="333782.0559">14776 13163 1099 0,'-21'-42'121'0,"21"42"-58"15,0 0-14-15,0 0-9 0,-39-26-10 0,39 26-12 16,-37-2-4-16,37 2 1 0,-50 10 3 16,24 5 6-1,-6-8 0-15,5 14 8 0,-5-5-3 0,7 5 3 16,-1-4-6-16,26-17-4 0,-39 41-5 0,39-41-4 16,-23 35-8-16,23-35 2 0,-2 28-7 0,2-28 3 0,0 0-1 15,36 30 0-15,-36-30 1 0,49 5-2 0,-15-8-2 16,5-2 0-16,2-2 0 0,1 1 0 0,-3 1 2 15,0 2 0-15,-5 1-1 0,-6 5-1 16,-3 1 3-16,-25-4-1 0,26 14 3 0,-26-14 1 16,0 0-2-16,-1 35 2 0,1-35-4 0,-29 39 6 15,4-14-7-15,-6 3 4 0,-7-2-6 0,-2-1 4 16,-3 5-3-16,2-6 5 0,2-2-3 0,6 0 3 0,3-2-4 16,30-20-3-16,-38 26-15 0,38-26-12 0,0 0-32 15,0 0-29-15,0 0-45 0,0 0-61 16,0 0-110-16,29 14-178 0,-29-14 69 0,41-14 416 15</inkml:trace>
  <inkml:trace contextRef="#ctx0" brushRef="#br2" timeOffset="334116.5791">13634 14053 1111 0,'-28'17'193'0,"28"-17"-132"0,0 0-24 0,-25-5-10 15,25 5-6-15,0 0-1 0,0 0 4 0,0 0 8 16,33 0-1-16,-33 0 0 0,55-5-7 0,-14-2-4 15,14 0-4-15,3-6 5 0,13 3-7 16,4-8 0-16,4 2 13 0,5 2-43 0,1-3 32 16,-2 3-37-16,-4-4 6 0,1-1-12 15,-7-3-7 1,-1 8-3-16,-11-5-27 0,2 12 4 0,-18-7-13 16,6 19-42-16,-26-17-51 0,10 19-122 0,-35-7-188 0,0 0 129 15,36 30 347-15</inkml:trace>
  <inkml:trace contextRef="#ctx0" brushRef="#br2" timeOffset="334646.4234">14503 14275 957 0,'-31'-14'136'0,"31"14"-69"0,-38-11 3 0,38 11 1 16,-39-4-5-16,39 4-8 0,-46 4-6 0,46-4-4 15,-53 11-4-15,27 4-3 0,-4-4-8 0,30-11 0 16,-52 33-6-16,52-33 1 0,-46 43-7 0,46-43 0 0,-41 46-8 16,41-46 2-16,-24 44-5 0,24-44 0 0,-7 31-4 15,7-31-2-15,0 0-1 0,24 35 1 0,-24-35 0 16,45 11 1-16,-15-14 1 0,7-6-3 16,5-5-1-16,3-6-2 0,2-1 2 0,0-4-2 15,-1-4 4-15,1 4-8 0,-6-2 4 0,0-1-4 0,-7 5 5 16,-6-1-1-16,-28 24 2 0,41-36-2 0,-41 36 2 31,23-24-1-31,-23 24 5 0,0 0 2 0,0 0 3 16,0 0 1-16,0 0-4 0,0 0-5 0,0 0-3 15,-32 5 1-15,32-5-2 0,-34 44 3 0,13-10-6 16,-4 4 6-16,0 6-1 0,0 0 6 16,6 2-8-16,3-5 5 0,4-3-12 0,5-6-1 15,5 0-11-15,4-7-13 0,8 3-37 16,-10-28-29-16,37 38-72 0,-37-38-102 0,41-3-262 0,-2 6 9 15,-14-17 350-15</inkml:trace>
  <inkml:trace contextRef="#ctx0" brushRef="#br2" timeOffset="334787.0915">15040 14650 1725 0,'-55'23'78'0,"55"-23"-44"0,-46 7-1 15,46-7-10-15,-39 2-14 0,39-2-10 0,-39-8-8 16,39 8-11-16,-33-8-17 0,33 8-25 15,-25-13-38-15,25 13-52 0,0 0-122 0,0 0-285 16,-29-35 51-16,29 35 329 0</inkml:trace>
  <inkml:trace contextRef="#ctx0" brushRef="#br3" timeOffset="339983.0648">7802 15000 774 0,'0'0'93'0,"0"0"-27"0,0 0-21 15,-27-28-10-15,27 28-1 0,0 0-17 0,-9-33 1 0,9 33-16 16,-3-39-3-16,3 39 1 0,9-48-2 0,-4 22-15 16,6-2 19-16,1-2-9 0,2 2 24 15,-1-4 12-15,4 6 3 0,-4-3 4 0,-13 29-9 16,28-44-4-16,-28 44-10 0,18-31-1 0,-18 31-2 0,0 0 6 16,0 0 1-16,12-25 1 0,-12 25-3 0,0 0-5 15,0 0-5-15,0 0-5 0,0 0-1 0,0 0-1 31,0 0 1-31,-7 35 0 0,7-35 3 0,-7 35-5 0,7-35 6 0,-9 44-4 0,7-19 1 16,2-25-2-16,-3 46 4 0,3-46-3 0,3 42 2 16,-3-42-3-16,11 39 4 0,-11-39 16 0,16 33-16 31,-16-33 19-31,18 29-21 0,-18-29-1 0,0 0-1 16,28 19 0-16,-28-19 3 0,0 0 1 0,26 0 1 0,-26 0 6 15,0 0 4-15,25-23-18 0,-25 23 27 0,16-33-20 16,-16 33 14-16,18-48 1 0,-11 20-15 0,2-7 1 15,-2-2-4-15,0-4 2 0,0 1-2 16,-2-4 5-16,1 1-8 0,-3-1 7 0,-1-2-8 0,-2 2 8 16,-2-1-7-16,-1 1 8 0,-3 0-6 15,3 0 5-15,-4 0-7 0,1 1 7 0,-1 1-7 0,2 1 7 16,-2 4 12-16,3 0-31 0,1 2 34 0,-1 0-28 16,3 0 15-16,-5-2 6 0,6 3-7 0,-1 1 3 15,1-1-6-15,0 8 4 0,0 0-4 16,1-4 2-16,1 5-3 0,0-1 5 0,0 1-5 15,-2 25 5-15,5-39 9 0,-5 39 4 0,2-33-3 16,-2 33 3-16,-2-23-14 0,2 23 1 0,0 0 3 16,-2-28 0-16,2 28 1 0,0 0-2 15,0 0-3-15,0 0 1 0,7-30-3 0,-7 30 1 16,0 0 0-16,0 0-4 0,0 0 0 0,27-27 1 16,-27 27-2-16,0 0 6 0,28-12-5 15,-28 12 1-15,27-9 0 0,-27 9 0 0,37-16 0 16,-37 16 3-16,48-12-3 0,-22 7 3 0,3-2-2 15,1 0 2-15,0 3-1 0,0-1 0 0,4 1 1 16,-1 1 0-16,1-1-3 0,0 1 1 0,-3 1-1 16,3-2-1-16,-2 1 2 0,2-2 0 0,-3 1 0 15,3 4 3-15,2-3-4 0,1-1 1 16,0 4-1-16,2 0-2 0,-2 0 5 16,0 4 0-16,2-4 0 0,-2 3 0 0,1 1-1 15,-5-1-3-15,1 1 1 0,-2-1-1 0,0 2 1 16,-4-1 1-16,2-2-1 0,0 1 1 0,0-3 1 15,2-1 2-15,4-1 2 0,-1-4 0 0,2 3 2 16,-1-4-2-16,-1-2-3 0,-1 2 2 0,-1 0-5 16,1-2 1-16,-2 0-1 0,3 2 1 15,-3-1 0-15,4 1-3 0,1-2 2 0,2 0-1 16,0 2 3-16,2 0 5 0,3 2-2 0,-3-1 1 16,1 1-5-16,-1 1-1 0,-4 4-1 0,-2 2 0 15,-5 0 0-15,-3 3 1 0,-27-5 0 0,35 7 0 16,-35-7 0-16,0 0-1 0,27 18 1 0,-27-18-1 15,0 0 3-15,2 25 0 0,-2-25 1 16,0 0-2-16,-13 24 3 0,13-24-3 16,0 0 2-16,0 0-1 0,-28 20-1 0,28-20 0 15,0 0 1-15,0 0-3 0,0 0 2 0,0 0-1 16,0 0 2-16,0 0 0 0,0 0-1 0,0 0 0 16,0 0 0-16,0 0-2 0,0 0 2 0,0 0 1 15,0 0-3-15,0 0 0 0,0 0 0 0,0 0 0 16,0 0 1-16,-18 33 0 0,18-33 0 15,-1 42-1-15,-3-15 3 0,2 3-4 0,-1 1 5 16,-3-2-7-16,1-1 7 0,0-2-5 0,5-26 5 16,-13 46-5-16,13-46 0 0,-5 42-15 15,5-42-13-15,-3 41-28 0,3-41-29 0,3 51-59 16,-3-51-25-16,12 54-61 0,-13-17-215 0,1-37 41 16,23 50 249-16</inkml:trace>
  <inkml:trace contextRef="#ctx0" brushRef="#br3" timeOffset="341780.1706">12093 15014 532 0,'0'0'118'0,"0"0"-13"15,0 0 5-15,0 0-14 0,0 0-7 16,0 0-26-16,0 0-11 0,0 0-8 0,-16-38 4 16,16 38-9-16,11-37-4 0,-11 37 7 0,23-46-19 15,-11 21 7-15,2-3-38 0,-14 28 15 0,25-46-23 16,-25 46 19-16,21-42 5 0,-21 42-5 0,18-41 5 15,-18 41-6-15,14-26 3 0,-14 26-3 0,0 0-1 16,0 0 0-16,14-25 0 0,-14 25-1 0,0 0-2 16,0 0 0-16,0 0-2 15,0 0 1-15,0 0 0 0,0 0 2 0,0 0 0 16,15 27 0-16,-15-27 0 0,0 0 0 0,21 35-1 16,-21-35 3-16,16 32-4 0,-16-32 5 0,19 33-2 15,-19-33 2-15,23 35-3 0,-23-35 3 0,30 30 18 16,-30-30-18-16,30 27 19 0,-30-27-18 0,31 17-1 15,-31-17-12-15,30 7 20 0,-30-7 6 16,26 0 4-16,-26 0 20 0,0 0-11 0,32-14 0 16,-32 14-20-16,0 0 18 0,27-44-28 0,-27 44 10 15,19-51 0-15,-12 18-11 0,0-2 5 0,-3-6-6 16,-1 1 7-16,1-5-8 0,-4 1 9 0,-4 0-8 16,1-3 7-16,-4-2-7 0,-4-4 6 15,1 0-6-15,-3 0 5 0,1-3-7 0,-2 5 13 16,-1-6-13-16,1 4-8 0,-2 1 28 15,4-3-33-15,0 0 32 0,3 3-10 0,0-1-7 16,3 0 10-16,5 0-11 0,-3 2 10 0,4 3-11 16,2-1 10-16,0 2-9 0,-1-1 9 0,1 4-8 15,2 2 6-15,-1 1-6 0,-1 2 6 0,0 2-6 16,-2 6 4-16,0 1-2 0,-2 5 5 0,-1 0-6 16,3 25 5-16,-9-36 16 0,9 36-37 0,0 0 38 15,-20-30-36-15,20 30 18 0,0 0 2 16,0 0-3-16,0 0 3 0,0 0-3 0,0 0-2 15,0 0 2-15,0 0-3 0,0 0 2 16,0 0 0-16,0 0-1 0,0 0 0 0,16-25 1 16,-16 25 0-16,0 0 0 0,34-5-1 0,-34 5 1 15,30-2-1-15,-30 2 1 0,35 0 1 0,-35 0-1 16,45 0 2-16,-19 2-3 0,4-4 1 16,6 2-3-16,1 0 0 0,7 0 0 0,2-2 0 15,2-1 3-15,3-1 1 0,4 1-1 0,2-1 0 16,1-3-1-16,4 2 1 0,0-2 0 0,0 0 1 15,2 0-2-15,2-4 3 0,-1 0-3 0,4-1 1 16,2-2-2-16,0-4 1 0,5 4-2 0,-3-3 5 16,-1-1-2-16,3 2 2 0,-3-1-3 0,-1 1 4 15,-3 3-3-15,-3 1 4 16,-3 3-2-16,-4-3-1 0,-1 5-1 0,-2 2 0 16,-4-1-4-16,-1 1 2 0,-2 3-1 0,-4 1 1 15,-1 1 2-15,-3 0-1 0,-4 3 1 0,-3-1 1 16,1 1-1-16,-4 3 0 0,-2-3 0 0,3 2-1 15,-7-5 2-15,1 4-1 0,-25-4 1 0,44 3-1 16,-44-3 0-16,36 0 1 0,-36 0-1 0,30 0 1 16,-30 0-2-16,0 0 1 0,32-3 1 15,-32 3-2-15,0 0 1 0,0 0 2 0,26-9-3 16,-26 9 3-16,0 0 0 0,0 0-1 0,0 0-1 16,0 0 0-16,0 0 1 0,0 0 5 15,0 0 6-15,0 0 3 0,0 0 1 0,0 0-5 16,0 0-3-16,0 0-2 0,0 0-3 0,0 0 0 15,0 0-2-15,0 0-4 0,0 0 2 16,0 0-1-16,0 0 0 0,0 0 2 0,25 12 0 16,-25-12-2-16,21 39 3 0,-21-39-2 0,24 44 2 15,-24-44-1-15,17 39 1 0,-17-39-3 0,16 44 4 16,-16-44-5-16,11 44 5 0,-11-44-4 0,-2 41-3 16,2-41-16-16,-9 37-11 0,9-13-16 0,0-24-56 15,-9 39-34-15,9-39-134 0,-32 2-256 0,32-2 55 16,0 0 346-16</inkml:trace>
  <inkml:trace contextRef="#ctx0" brushRef="#br3" timeOffset="342704.8913">12497 15486 1090 0,'0'0'131'0,"0"0"-69"0,0 0-25 16,0 0-9-16,0 0 1 0,0 0 2 0,26-1 6 0,-26 1-7 15,34-13-6 1,-34 13-3-16,48-17-10 0,-18 10-5 0,2 0-4 0,0-2-2 0,3 2-3 0,-5-2 4 15,4 0-3-15,3 2-6 0,-5-3-8 16,2 6-13-16,-8-8-20 0,4 15-24 0,-30-3-31 16,43-3-34-16,-43 3-36 0,28 0-72 0,-28 0-152 0,0 0 99 15,27 40 299-15</inkml:trace>
  <inkml:trace contextRef="#ctx0" brushRef="#br3" timeOffset="342881.0342">12681 15655 898 0,'-51'41'233'15,"17"-39"-119"-15,34-2-27 0,-27 14-24 0,27-14-21 32,0 0-22-32,0 0-15 0,0 0-7 15,0 0 1-15,0 0 1 0,39 0 1 0,-12-9-2 16,5-2-1-16,5 1 1 0,4-6-13 0,1 2-16 16,-1-11-35-16,12 15-38 0,-17-20-54 0,20 19-36 15,-17-12-68-15,-5-8-119 0,23 25 128 0,-36-29 252 0</inkml:trace>
  <inkml:trace contextRef="#ctx0" brushRef="#br3" timeOffset="343169.8591">13154 15227 1048 0,'-28'22'143'0,"28"-22"-87"16,-29 5-11-16,29-5-4 0,0 0-6 15,0 0-13-15,0 0-10 0,0 0 1 0,0 0 8 16,0 0 12-16,29-9 6 0,-29 9 0 15,51-10-3-15,-21 1-4 0,5 3-5 0,-1-2-2 16,3 4 0-16,-5-1 0 0,4 7-7 0,-5 1-4 16,0 4-2-16,-5 0-3 0,-26-7 3 0,39 23-4 15,-39-23 1-15,20 34-7 0,-19-10 4 0,-4 11-6 16,-8 1 4-16,-8 2-5 0,-6 1 3 0,-9 3-7 16,-5 2 6-16,-3 2-6 0,-4 0 7 0,-2 0-5 15,4-4 5-15,1-5 6 0,2 0-32 16,10-2 16-16,0-10-42 0,17 3-1 0,14-28-23 0,0 0-30 15,-25 16-35-15,25-16-55 0,0 0-43 0,36-14-208 16,-4 16 44-16,-22-34 317 0</inkml:trace>
  <inkml:trace contextRef="#ctx0" brushRef="#br3" timeOffset="343663.1478">14735 14942 1215 0,'0'0'68'16,"0"0"-45"-16,0 0-12 0,0 0-1 0,-33 35 2 15,33-35 3-15,-37 34 6 0,10-9 6 0,6 6 9 16,-9 1-3-16,5 10 11 0,-7-3-8 16,9 12 8-16,-5-2-12 0,8 9 4 0,-5-1-9 15,8-1 5-15,-3-3-14 0,8-2 2 0,1-5-12 16,6 0 1-16,3-11-6 0,4 0 4 0,5-5-13 16,4-5-12-16,-11-25 26 0,31 42-36 0,-31-42 17 15,39 26-28-15,-10-13-20 0,-29-13-7 16,51-4-13-16,-51 4-1 0,55-19-102 15,-41-9-65-15,20 3-133 0,-6 9-79 0,-17-30 319 16</inkml:trace>
  <inkml:trace contextRef="#ctx0" brushRef="#br3" timeOffset="343832.2055">14417 15356 1277 0,'0'0'202'0,"-57"19"-96"0,57-19-26 15,-28 15-25-15,28-15-19 0,0 0-17 0,0 0-10 16,0 0 0-16,0 0 3 0,35 17 2 0,-8-17-3 15,8-7-1-15,6-3-4 0,7-3-7 0,5-4 0 16,2-6-1-16,5 0-11 0,0 5-14 0,-5-6-41 31,14 20-57-31,-26-29-96 0,29 15-298 0,-15 7-10 16,-15-8 190-16</inkml:trace>
  <inkml:trace contextRef="#ctx0" brushRef="#br3" timeOffset="344035.4195">15067 15504 1721 0,'-46'11'39'0,"46"-11"-28"16,0 0-2-16,0 0 0 0,0 0-1 0,0 0 0 16,21-36 1-16,-21 36-4 0,48-33 1 0,-13 14-9 15,6-3-5-15,0-1-10 0,6 8-13 0,-6-12-21 16,9 17-22-16,-17-13-28 0,17 26-33 15,-50-3-48-15,69-3-130 0,-37 10-164 0,-32-7 49 16,35 19 428-16</inkml:trace>
  <inkml:trace contextRef="#ctx0" brushRef="#br3" timeOffset="344207.3061">15049 15735 1649 0,'-43'7'94'0,"43"-7"-39"0,-37 12-21 0,37-12-10 16,0 0-10-16,0 0-4 0,0 0-2 0,46-18 6 15,-14 3 4-15,9-7-8 0,8-4 3 0,5-2-12 16,6 0-4-16,-2 3-15 16,2 2-14-16,-3 0-15 0,5 11-22 0,-9-9-26 15,18 19-46-15,-21-28-88 0,36 23-212 0,-13-2-83 16,-7-7 180-16</inkml:trace>
  <inkml:trace contextRef="#ctx0" brushRef="#br3" timeOffset="346145.5466">16313 16052 961 0,'-33'-14'111'0,"33"14"-42"16,0 0-18-16,0 0-7 0,0 0-11 0,0 0-8 15,0 0-9-15,0 0-7 0,0 0-3 0,0 0-6 16,-11-25 0-16,11 25 0 0,0 0 1 0,0 0 0 16,13-32 6-16,-13 32 6 0,0 0 9 15,0 0 3-15,0 0 3 0,0 0-3 16,21-26-3-16,-21 26-2 0,0 0 2 0,0 0 1 16,0 0 0-16,25-25 0 0,-25 25-4 0,0 0-1 15,0 0 2-15,0 0-2 0,0 0 3 0,0 0-1 16,0 0-2-16,0 0-2 0,0 0-3 0,0 0-1 15,0 0-5-15,0 0 0 0,0 0-5 0,0 0-2 16,0 0 1-16,0 0-3 0,0 0 0 0,0 0 0 16,0 0 0-16,0 0 0 0,0 0 0 15,0 0 2-15,0 0-1 0,0 0 3 0,0 0-4 16,0 0 3-16,24 7 0 0,-24-7-2 0,0 0 2 16,0 0-1-16,0 0-1 0,0 0 2 15,0 0-2-15,0 0 1 0,0 0 0 0,0 0 0 16,0 0 1-16,2 32 0 0,-2-32-2 0,0 0 4 15,-16 28-3-15,16-28 1 0,0 0 0 0,0 0 0 16,-17 25 1-16,17-25-1 0,0 0 1 16,0 0-3-16,0 0 2 0,0 0 3 0,0 0 2 15,7-30 1-15,-7 30 3 0,16-46-4 0,-6 16-1 16,6-3-2-16,0-3-14 0,2 1 28 0,-2-2-25 16,0 0 24-16,-4 2-12 0,-1-2-4 0,-2-2 5 15,-4 4-8-15,0 0 8 0,-3 0-7 0,-2 1 3 16,-2-3 1-16,-1 5-1 0,-1-1-2 15,-1 3 2-15,1 4-3 0,4 26 4 0,-7-41-3 16,7 41 3-16,0 0-4 0,-10-25 6 16,10 25-2-16,0 0 0 0,0 0 0 0,0 0-3 15,0 0-1-15,1 27 0 0,-1-27 2 0,9 49-2 16,-4-19 4-16,1 0-4 0,3 0 4 0,1 2-4 16,4 1 4-16,1 2-3 0,2 2 0 0,3-1 0 15,1 1 3-15,0-2-5 0,2-2 6 16,0-3-6-16,2 0-12 0,0-3 27 0,1-3-25 15,3-3 28-15,-3-5-14 0,1-5-1 0,-2-4-1 16,-25-7 1-16,44-2 0 0,-19-5 1 0,-25 7-2 16,44-32-12-16,-23 6 33 0,-1-8-27 0,1-4 28 15,-3-8-11-15,-1-2-9 0,-1-3 5 16,-1-5-8-16,-5-6 8 0,3-5-9 0,-5-5 11 16,1 0-12-16,-3 0 10 0,-5-6-10 15,1 3 6-15,-2-3 3 0,0 1-18 0,-2 1 20 16,1 0-19-16,-3 4 9 0,1 5 7 0,1 4-8 15,-2 8 9-15,2 4-8 0,-1 5 7 0,-1 4-6 16,1 8 5-16,-2 3-3 0,-1 1 5 0,6 30-4 16,-12-44 3-16,12 44-2 0,-11-30 2 0,11 30-1 15,0 0 2-15,0 0-1 0,-16-25-1 16,16 25 0-16,0 0-2 0,0 0 2 0,0 0-4 16,0 0 0-16,0 0-1 0,0 0-3 0,0 0 4 15,0 0 0-15,0 0 0 0,6 30 2 16,-6-30-1-16,12 26 0 0,-12-26-1 0,18 25 2 15,-18-25-1-15,32 21 1 0,-32-21-3 0,49 13 2 16,-17-6-1-16,5-4 2 0,8 2 1 0,4-3-1 16,6-4-2-16,5 1 0 0,2-3 0 15,4 1-1-15,3-1 4 0,2 1-3 0,5-3 2 16,-2 1-1-16,6-2-1 0,0 2 1 0,6-8-1 16,5 3 0-16,1-6 2 0,3-2-1 0,3 2 2 15,1-3-3-15,-2 3 2 0,-1-1-2 0,1-1 3 16,-6 0-3-16,6 3 7 0,1-3-3 0,-5 4 3 15,5 5-1-15,-6 0-3 0,-2 0-1 16,1 4-17-16,-3 0 18 0,-6 3 0 16,-4 0-1-16,-2 1-2 0,-5 2 0 0,-2-2-17 15,-2 1 17-15,-5-2 2 0,-5 0-3 0,-4 0-2 16,-7 0-4-16,-5 2-2 0,-6-1 9 0,-5 1-18 16,-30 0 9-16,43-2-30 0,-43 2-10 0,0 0 0 15,0 0-45-15,0 0-23 0,0 0-87 0,0 0-111 16,-25 18-184-16,-7-22 54 0,32 4 426 15</inkml:trace>
  <inkml:trace contextRef="#ctx0" brushRef="#br3" timeOffset="346895.7122">17509 14771 1268 0,'0'0'123'0,"0"0"-45"0,0 0-26 16,-30 13-13-16,30-13-16 0,0 0-9 0,0 0 2 15,0 0 2-15,26-13 3 0,-26 13-4 0,34-24-11 16,-9 8-4-16,5-4-5 0,5 6-6 0,1-7-14 16,4 5-10-16,-4-8-18 0,8 13-11 0,-12-8-21 15,12 19-37-15,-44 0-62 0,68-16-88 16,-36 21-194-16,-32-5 88 0,53 5 376 15</inkml:trace>
  <inkml:trace contextRef="#ctx0" brushRef="#br3" timeOffset="347311.3294">18159 14527 960 0,'0'0'289'0,"0"0"-246"16,0 0-24-16,0 0 7 0,0 0 8 0,34-29 14 16,-34 29 0-16,42-24-7 0,-12 15-5 0,-30 9-6 15,57-25-8-15,-29 13-2 0,6 5-6 0,-4-2-4 16,-4 2-6-16,-26 7-3 0,43-5-1 0,-43 5-2 15,25 1 3-15,-25-1 0 0,0 0 1 0,0 0 0 16,12 27 1-16,-12-27-3 0,-12 33 2 0,-2-10-2 16,-4 7 3-16,-5 0-4 0,-5 2 8 15,-4 0 4-15,0-1 12 0,-4 1 2 0,8-2 3 0,-4-2-4 16,6-2-1-16,1-4-6 0,25-22 2 0,-32 31-8 16,32-31-3-16,0 0-2 0,-5 25-3 0,5-25-2 15,0 0 0-15,28 19-1 0,-28-19 2 0,41 4-2 16,-11-8 2-16,5-3 1 0,6-2-8 0,5-3-4 15,2-5-19-15,5 8-32 0,-12-18-36 16,17 27-63-16,-30-33-103 0,29 19-272 0,-14 5 6 16,-15-16 340-16</inkml:trace>
  <inkml:trace contextRef="#ctx0" brushRef="#br3" timeOffset="347747.2365">19087 14541 1151 0,'0'0'67'0,"0"0"-56"0,-18 30-8 15,18-30-7-15,-19 29 6 0,19-29-7 0,-32 39 6 0,32-39-4 16,-44 51 4-16,17-26-5 0,4 0 3 0,-2-1-4 16,0-4 1-16,25-20-9 0,-44 37-1 0,44-37 8 0,-30 26-26 15,30-26 8-15,0 0-30 16,0 0-28-16,-30 19-23 0,30-19-21 0,0 0-16 16,0 0-8-16,30-33-2 0,-30 33 5 0,27-37 1 0,-19 11 130 15</inkml:trace>
  <inkml:trace contextRef="#ctx0" brushRef="#br3" timeOffset="347889.3968">18910 14653 230 0,'0'0'165'0,"21"-35"24"0,-21 35-2 15,0 0 7-15,-2-40-18 0,2 40-16 0,0 0-28 16,0 0-25-16,0 0-29 0,0 0-22 16,0 0-16-16,0 0-7 0,-21 28-9 0,21-28-2 15,-2 30-9-15,2-30-3 0,7 31-7 0,-7-31-1 16,20 29-3-16,-20-29 0 0,39 24-10 0,-14-17-8 16,6 6-30-16,-2-17-30 0,22 20-57 0,-24-34-116 15,24 18-280-15,0 0-2 0,-12-19 328 0</inkml:trace>
  <inkml:trace contextRef="#ctx0" brushRef="#br3" timeOffset="348577.439">19397 14509 1214 0,'-43'-12'134'0,"43"12"-87"0,0 0-33 0,0 0-6 16,20-25 3-16,-20 25 9 0,33-32 12 0,-4 20 4 15,-4-11 5-15,12 11-6 0,-7-9-3 0,9 6-7 16,-4 0-8-16,1 2-6 0,-4 4-4 0,-6 4-5 15,-26 5 0 1,39 2-1-16,-39-2 0 0,0 0 2 0,27 25-1 16,-27-25 5-16,0 28 0 0,0-28 4 15,-18 39-3-15,2-11 4 0,-5-2-4 0,-2 2 5 0,-6 0-2 16,1 1 6-16,-4-3-4 0,2 2 3 0,-2-5-5 16,6 2 1-16,26-25-6 0,-38 33 1 0,38-33-4 15,0 0-2-15,-15 25-2 0,15-25-1 0,0 0 0 16,0 0 2-16,33 23-1 0,-33-23 0 0,36 5 0 0,-36-5-4 15,51-2-5-15,-24-3-6 16,10 2-13-16,-5-8-18 0,10 7-28 0,-14-17-28 0,24 20-53 16,-24-29-56-16,27 28-59 0,-20-7-187 0,-4-21 53 15,18 28 343-15</inkml:trace>
  <inkml:trace contextRef="#ctx0" brushRef="#br3" timeOffset="348749.4487">20109 14579 1282 0,'-55'-1'136'0,"55"1"-58"0,-30 5-21 16,30-5 1-16,0 0-10 0,0 0-9 0,0 0-16 15,0 0-12-15,0 0-7 0,0 0-4 0,0 0-6 16,16-30-11-16,9 21-25 0,-25 9-33 0,54-26-60 16,-41-8-85-16,33 24-193 0,-14 1-81 15,-9-16 161-15</inkml:trace>
  <inkml:trace contextRef="#ctx0" brushRef="#br3" timeOffset="349218.3207">20525 14294 920 0,'-34'-5'155'0,"34"5"-38"0,0 0-17 0,-26 7-5 16,26-7-12-16,0 0-9 0,-34-5-16 15,34 5-7-15,0 0-13 0,0 0-13 0,-28 8-11 16,28-8-7-16,0 0-2 0,0 0-2 16,-32 27 1-16,32-27 3 0,-23 26 3 0,23-26 6 15,-28 34 0-15,28-34 2 0,-29 37-6 0,29-37-2 16,-17 31-7-16,17-31 0 0,-4 23-3 0,4-23 0 15,0 0-2-15,27 21 3 0,-27-21-1 0,39 2 1 16,-11-5 1-16,7-6-2 0,4 2 1 16,4-4 0-16,-1-1 0 0,-3 3 0 0,-2-2-1 15,-5 4 0-15,-3 4 1 0,-29 3-2 0,40 0 1 16,-40 0-1-16,0 0 0 0,0 0 2 0,20 28-2 16,-20-28 3-16,-14 41-3 0,0-15 2 0,-6 0-7 15,-5 8 5-15,-3-1-2 0,-4-1 4 0,-2 0-1 16,1-4 3-16,-1-2-6 0,2-5 6 15,7-3-3-15,25-18 1 0,-26 19-5 16,26-19-15-16,0 0-21 0,0 0-9 0,0 0-16 16,25-24-4-16,6 11-23 0,-9-27-60 0,27 26-97 15,-17-14-254-15,2-16 54 0,14 21 296 0</inkml:trace>
  <inkml:trace contextRef="#ctx0" brushRef="#br3" timeOffset="349359.0054">20688 14303 1280 0,'-46'-11'235'0,"21"31"-110"15,-16-17-35-15,15 15-14 0,-6-11-21 0,32-7-17 16,-32 12-15-16,32-12-10 0,0 0-10 0,0 0-2 16,0 0-2-16,32 9 1 0,-4-11 1 15,9-5-5-15,8-2-13 0,3-8-25 0,12 13-46 16,-11-20-65-16,31 32-125 0,-37-20-285 0,13 3 32 16,1 15 269-16</inkml:trace>
  <inkml:trace contextRef="#ctx0" brushRef="#br3" timeOffset="349890.2598">17959 15141 741 0,'0'0'73'0,"0"0"-37"0,0 0-5 15,0 0 10-15,0 0 5 0,30-26 12 0,-30 26 2 16,37-14 13-16,-9 12 6 0,-28 2-1 16,59-16-6-16,-29 4-5 0,14 10-10 0,-5-10-8 15,13 6-10-15,-5-2-10 0,10 1-10 0,1-1-5 16,8 3-3-16,1-4-1 0,8 6-2 0,4-8 0 16,5 4-3-16,4-3-2 0,4-1 3 0,6 2 1 15,6-1-3-15,2 1 1 0,6-3-4 0,-2 5 0 16,3 0 1-16,-1-1 2 0,-6 3-2 15,4 0 2-15,-2-2 15 0,-2 2-35 0,2-1 35 16,-5-1-34-16,1 4 14 0,-3 1 2 0,-3-5-5 16,-4 3-2-16,-4-3-1 0,-2 2-2 15,-1-2 2-15,-5 0 2 0,-4-2 1 0,-4 2-1 16,-5 0-6-16,-3 4-12 0,-13-6-12 0,-4 11-24 16,-20-15-28-16,8 27-57 0,-37-14-91 0,0 0-237 15,0 0-4-15,0 0 316 0</inkml:trace>
  <inkml:trace contextRef="#ctx0" brushRef="#br3" timeOffset="350301.8915">18205 15603 1280 0,'0'0'141'0,"0"0"-92"0,0 0-17 0,30-34 6 15,-2 11-2-15,13 2-11 0,2-5-10 0,3 3-12 16,0 2-5-16,-2-2-19 0,0 9-15 0,-8-7-14 15,6 14-10-15,-13-13-19 0,9 22-31 0,-38-2-65 16,55-16-108-16,-17 23-171 0,-38-7 106 16,49 2 348-16</inkml:trace>
  <inkml:trace contextRef="#ctx0" brushRef="#br3" timeOffset="350567.731">18981 15310 901 0,'0'0'143'0,"0"0"-50"16,0 0-13-16,0 0-12 0,0 0-11 0,0 0-13 16,0 0-8-16,0 0-4 0,-9 39 0 0,9-39-8 15,-20 37-6-15,20-37-12 0,-23 41-3 0,23-41-5 16,-17 35 1-16,17-35-7 0,-13 35-4 15,13-35-14-15,-2 30-9 0,2-30-20 0,9 28-23 16,-9-28-47-16,0 0-61 0,50 25-85 16,-15-16-173-16,-35-9 151 0,59-11 293 0</inkml:trace>
  <inkml:trace contextRef="#ctx0" brushRef="#br3" timeOffset="350880.2171">19540 15206 1169 0,'0'0'92'0,"-39"4"-32"0,39-4-3 16,-46 14-4-16,46-14-10 0,-49 28-7 0,49-28 2 16,-55 44-3-16,30-12 5 0,-5-4-8 0,9 9 2 15,-1-2-6-15,8 2 1 0,2 2-17 0,7-2 1 16,5 0-6-16,5-2 4 16,4-8-3-16,-9-27 3 0,30 38-5 0,-30-38 0 15,49 29 3-15,-19-22 3 0,4-6 0 0,3-4 0 16,1-8 0-16,4-5-3 0,-1-3 0 0,0-6-3 15,-1-6 1-15,-4 2-4 0,-6-4 2 0,-7 1-6 16,-5 1 5-16,-6 1-4 0,-7 0 4 0,-3 0-4 16,-4 0 5-16,-7-2-7 0,-3 2 2 0,-4 4-12 15,-7 1-7-15,-7 0-9 0,0 11-3 16,-7-3-6-16,6 11-1 0,-6-2-12 0,12 13-10 16,-8-9-11-16,33 4-8 0,-43 13-18 0,43-13-118 15,-14 39-253-15,14-39-23 0,0 0 262 0</inkml:trace>
  <inkml:trace contextRef="#ctx0" brushRef="#br3" timeOffset="351614.8662">20459 13940 779 0,'0'0'122'0,"-24"14"-48"0,24-14-10 16,-27 18-2-16,27-18-6 0,-25 12-10 0,25-12 0 16,0 0-2-16,0 0-3 0,-30 7-4 0,30-7-8 15,0 0-8-15,0 0-6 0,0 0-8 0,0 0-4 16,0 0 2-16,0 0 1 0,14-30 5 16,-14 30-1-16,0 0-16 0,0 0 18 0,27-10-21 15,-27 10 23-15,0 0 1 0,0 0 4 0,0 0 23 16,25 15-22-16,-25-15 18 0,0 0-42 15,30 23 13-15,-30-23-16 0,39 18 15 0,-11-11 2 16,6-3-2-16,8-4 0 0,11-8-2 0,8 1-1 16,8-7-17-16,3 0 38 0,8-3-26 0,5-1 37 15,-2-3-8-15,8 0-8 0,-6-2 0 16,1 3-10-16,-6 1-5 0,-7 3-4 0,-10 2-1 16,-8 7-1-16,-10 4 1 0,-8 1 0 0,-9 4-2 15,-28-2 1-15,32 10 1 0,-32-10 1 0,9 28-1 16,-9-28 2-16,-12 41-5 0,-1-9 5 0,-3-2 13 15,-2 3-29-15,1 2 29 0,-1 2-23 0,0 0 11 16,4 0 7-16,-2-5-6 0,2-2 0 16,5 0-7-16,2-4 3 0,4-3-2 15,3-23 0-15,0 37-4 0,0-37-2 0,7 32-12 16,-7-32-14-16,14 28-27 0,-14-28-33 0,18 26-84 16,-18-26-242-16,0 0-116 0,0 0 37 0,0 0 494 15</inkml:trace>
  <inkml:trace contextRef="#ctx0" brushRef="#br3" timeOffset="352399.4612">13046 16982 634 0,'28'-20'121'0,"-28"20"-3"16,0 0-5-16,0 0 8 0,34-10-7 0,-34 10-10 15,0 0-15-15,0 0-9 0,32-2-11 0,-32 2-12 16,26-5-8-16,-26 5-14 0,41-7-12 0,-14 1-13 16,3-1-6-16,2 0-4 0,3-2-1 0,2-1-4 15,-3-2-22-15,7 3-19 0,-13-7-27 16,11 21-37-16,-39-5-47 0,55-3-124 0,-55 3-201 0,0 0 15 15,39 26 376-15</inkml:trace>
  <inkml:trace contextRef="#ctx0" brushRef="#br3" timeOffset="352571.2918">13124 17244 1477 0,'0'0'68'0,"-29"-2"-48"0,29 2-20 0,0 0-2 16,0 0 1-16,25-14 3 0,-25 14 3 0,43-24-3 15,-17 6 3-15,8-3-7 0,3 1-7 0,0-8-14 16,9 11-18-16,-8-17-35 0,15 18-45 16,-21-21-63-16,21 22-114 0,-2-1-148 0,-21-21 71 15,23 28 375-15</inkml:trace>
  <inkml:trace contextRef="#ctx0" brushRef="#br3" timeOffset="352847.3335">13655 16684 1248 0,'0'0'93'16,"-28"-18"-39"-16,28 18-21 0,0 0-4 0,0 0-4 16,0 0 10-16,30 0 9 0,-30 0-1 15,37 0-3-15,-37 0-9 0,51 0-5 0,-19-3-2 16,4 10-6-16,-4-4 1 0,-1 6-5 0,0 2-8 0,-3 1-17 16,-2 6 31-16,-1 1-31 0,-3 8 29 0,-8 4-11 15,-5 4-9-15,-8 2 7 0,-4 7-8 16,-8-5 6-16,-5 7-6 0,-9-5 6 0,-6 1-4 15,-5 4 3-15,-6 1-5 0,-3 1 6 0,-2-4-6 16,-3-4 4-16,0-5-2 0,4 2 6 0,6-8-10 16,4-5 2-16,11-4-19 0,25-20-18 0,0 0-38 31,-32-2-41-31,32 2-75 0,27-35-127 0,1 3-179 16,18 4 21-16,-8-30 430 0</inkml:trace>
  <inkml:trace contextRef="#ctx0" brushRef="#br3" timeOffset="353185.8888">14712 16363 1104 0,'34'-26'124'15,"-34"26"-43"-15,0 0-11 0,4-37 0 0,-4 37-2 16,0 0-2-16,0 0-3 0,0 0-13 0,0 0-16 16,0 0-18-16,-27 34-7 0,8-12 1 0,-6 14 8 15,-7 4-1-15,-2 11 9 0,-8 6-5 0,1 6 9 16,-5 0 8-16,5 10-25 0,0-5 14 0,4 1-23 16,5-6 0-16,6-6 6 0,6-8-9 15,10-1 0-15,4-4-4 0,6-4 4 0,6-3-6 0,4-3 6 0,6-8-13 16,-16-26-7-16,46 37-6 0,-17-28-2 0,4-2-4 15,-1-9-5-15,7 0-30 0,-10-21-55 0,20 23-80 16,-33-38-78-16,19 17-256 0,-4 3 46 0,-24-23 362 16</inkml:trace>
  <inkml:trace contextRef="#ctx0" brushRef="#br3" timeOffset="353374.0347">14503 16795 1130 0,'-33'-11'322'0,"33"11"-225"0,0 0-46 0,0 0-13 15,0 0-7-15,0 0 1 0,0 0 3 16,25 16 1-16,-25-16-10 0,47-7-5 0,-15-2-8 16,7 1-6-16,-2-3-2 0,2 0-4 15,-1-1-21-15,-5 2 23 0,1 3-42 0,-6-4 14 16,9 9-40-16,-10-12-21 0,17 18-32 0,-44-4-94 16,62-16-169-16,-33 19-138 0,-29-3 137 0,35 14 382 15</inkml:trace>
  <inkml:trace contextRef="#ctx0" brushRef="#br3" timeOffset="353545.9703">14746 17031 1380 0,'0'0'97'0,"0"0"-51"0,0 0-13 16,0 0-2-16,0 0-4 0,0 0 5 0,0 0 3 16,27 18-8-16,-3-25-9 0,7-4-8 0,4-3-10 15,4 0-4-15,0-2-13 0,2 9-19 0,-10-11-18 16,7 18-17-16,-38 0-21 0,49-3-30 15,-49 3-35-15,34 3-96 0,-34-3-200 0,0 0 28 16,16 36 374-16</inkml:trace>
  <inkml:trace contextRef="#ctx0" brushRef="#br3" timeOffset="353686.6147">14781 17265 1299 0,'-8'32'191'0,"-22"-32"-87"16,30 0-26-16,0 0-21 0,0 0-21 15,0 0-14-15,0 0-7 0,0 0 0 16,0 0-1-16,37-14-3 0,-11-4-8 0,6 1 1 15,7-5-6-15,2 0 2 0,3-3-14 0,6 7-21 16,-10-10-41-16,22 23-74 0,-26-32-119 0,28 21-294 16,-8 4 36-16,-6-13 315 0</inkml:trace>
  <inkml:trace contextRef="#ctx0" brushRef="#br3" timeOffset="354718.2121">15743 17466 1359 0,'0'0'122'0,"0"0"-61"0,-3-30-14 16,3 30-2-16,-4-26-12 0,4 26-6 0,4-36-10 15,-4 36-4-15,8-33-6 0,-8 33-2 0,16-32-5 16,-16 32 2-16,18-26-2 0,-18 26 1 16,0 0-1-16,23-25-1 0,-23 25 1 0,0 0-2 15,0 0 5-15,25-9-2 0,-25 9 0 0,0 0 4 16,0 0-2-16,0 0 2 0,21 29 0 16,-21-29-1-16,7 26 4 0,-7-26-3 0,2 37 3 15,-2-37-3-15,5 44 0 0,-5-44-5 0,4 46 4 16,-4-46-5-16,9 37 4 0,-9-37-4 0,14 24 3 15,-14-24-2-15,0 0 1 0,28 22 0 0,-28-22 2 16,0 0 2-16,25 0 3 0,-25 0 1 0,0 0 0 16,30-37-2-16,-19 12-5 0,1-7 2 0,1-1-6 15,1-10 7-15,0 1-9 0,0-5 6 16,2-1-6-16,-2-1 8 0,-1-2-7 16,-3 1 6-16,-3 1-6 0,-5 0 6 0,-4-1-6 15,-3-1 8-15,-4 0-8 0,0 2-10 0,-3 1 25 16,0 1-22-16,-1 3 29 0,1 2-1 0,-1 10 0 15,1 5 9-15,12 27-4 0,-18-29-1 0,18 29-9 16,0 0-7-16,0 0-4 0,0 0-5 16,0 0 4-16,0 0-1 0,0 0-1 0,0 0 2 15,44-16-3-15,-10 14 2 0,7-3-1 0,8-2 1 16,6 0 1-16,4 1-1 0,6-1 1 0,3 7 1 16,6-3 0-16,0 3 2 0,4 0-1 0,0-4 1 15,0 4-3-15,-2 4-3 0,-3-4 2 0,-2 0-4 16,-4 0 6-16,-1-4-1 0,-6 1-4 15,2 3 1-15,0-9-5 0,0 4 2 16,0-6-6-16,0-1-6 0,-4-2-9 0,1-1-5 16,-8 0-11-16,2 8-17 0,-16-8-29 0,4 23-49 15,-41-8-77-15,41-6-195 0,-41 6-123 0,0 0 119 16,10 43 413-16</inkml:trace>
  <inkml:trace contextRef="#ctx0" brushRef="#br3" timeOffset="359190.3985">16652 16710 768 0,'0'0'108'0,"0"0"-24"0,0 0-8 16,14-28-20-16,-14 28 12 0,0 0-33 0,0 0-2 16,0 0-12-16,25-16-3 0,-25 16-3 15,0 0 2-15,0 0-1 0,0 0-4 16,0 0 16-16,-11 36-22 0,11-36 14 15,-7 33-34-15,7-33 13 0,-14 39-15 0,14-39 7 16,-16 33-11-16,16-33-25 0,-16 37-22 0,18-10-38 16,-2-27-30-16,-9 31-59 0,9-31-130 0,0 0-51 15,5 50 300-15</inkml:trace>
  <inkml:trace contextRef="#ctx0" brushRef="#br3" timeOffset="360018.5861">17174 16651 598 0,'0'0'103'0,"0"0"-30"0,0 0 10 15,18-34-2-15,-18 34 3 0,0 0-11 0,26-30-11 16,-26 30-17-16,0 0-14 0,22-30-17 0,-22 30-7 15,0 0-3-15,0 0-1 0,0 0 3 0,0 0 0 16,0 0-1-16,-7 30 1 0,-4 0-7 0,-1 4 5 16,-4 6 13-16,-6 4-29 0,-2 7 39 0,-3 6-22 15,-7-6 19-15,6 10 14 0,-7-8-11 16,5 3 8-16,-2-6-13 0,3 1 3 16,1-9-16-16,5-1-1 0,2-8-10 0,5-7 4 15,16-26-15-15,-16 30-18 0,16-30-46 0,0 0-61 16,25 16-80-16,-25-16-197 0,21-28-21 0,18 18 253 15</inkml:trace>
  <inkml:trace contextRef="#ctx0" brushRef="#br3" timeOffset="360362.323">17231 17027 1019 0,'-41'55'344'0,"41"-55"-297"0,-28 11-23 15,28-11-10-15,0 0 3 0,0 0 1 0,0 0 1 16,0 0 6-16,35-25-1 0,-35 25-7 16,44-26-6-16,-17 13-5 0,5 3-6 0,-2-3 2 15,2 3-5-15,-6 3 4 0,-1 3-1 0,-25 4 1 16,39-2 1-16,-39 2-1 0,0 0 1 0,30 15 0 16,-30-15 3-16,0 26 2 0,0-26 5 0,-17 40 0 15,2-13 2-15,-6-1-4 0,-2 8 2 0,-7-4-5 16,0 3 10-16,-5-1-3 0,1 1 11 0,-2-6-3 15,6 1 5-15,2-5-7 16,28-23-1-16,-42 37-7 0,42-37-6 0,0 0-5 16,0 0-2-16,-15 23-2 0,15-23 3 0,0 0-1 15,41 0 0-15,-16-7-1 0,3-7-10 0,11-1-12 16,2-7-26-16,14 7-37 0,-13-18-52 0,27 26-86 16,-33-28-131-16,15 10-149 0,4 18 77 0,-21-21 428 15</inkml:trace>
  <inkml:trace contextRef="#ctx0" brushRef="#br3" timeOffset="361096.7124">14339 17868 1071 0,'0'0'74'0,"0"0"-11"0,16-27 2 0,-16 27-5 16,0 0-13-16,0 0-19 0,0 0-22 0,-29 20-4 15,29-20-1-15,-33 29 7 0,33-29 6 16,-41 50 13-16,14-20 5 0,8 7 9 0,-9-4-3 16,6 15 5-16,-4-8-8 0,6 10 6 0,-5-5-12 15,8 6 4-15,-1-3-14 0,6 3 0 0,1-3-10 16,6-6 2-16,3-5 6 0,5-4-29 15,8-5 26-15,3-3-30 0,-14-25 14 0,43 44 3 16,-17-28-12-16,1-2 2 0,3 0-8 0,-2-10-9 16,4 5-7-16,-5-15-18 0,8 8-15 0,-35-2-15 15,57-14-23-15,-43-13-36 0,21 22-61 0,-24-23-122 16,2-9-140-16,15 25 171 0,-30-32 292 0</inkml:trace>
  <inkml:trace contextRef="#ctx0" brushRef="#br3" timeOffset="361271.8241">14048 18276 1371 0,'0'0'104'16,"-51"5"-31"-16,51-5-11 0,0 0-14 0,0 0-17 15,0 0-16-15,0 0-8 0,0 0 6 0,0 0 3 16,34-21 5-16,-3 12-4 0,5-3-4 16,6-2-7-16,4-2-3 0,4 0-4 0,3 1 1 15,0-3-11-15,6 4-12 0,-10-6-24 0,12 13-23 16,-14-14-22-16,17 25-45 0,-21-29-73 0,22 15-227 15,-8 8-53-15,-20-16 209 0</inkml:trace>
  <inkml:trace contextRef="#ctx0" brushRef="#br3" timeOffset="361475.0192">14996 18236 1138 0,'-29'-13'371'0,"29"13"-324"0,0 0-11 0,0 0-10 15,0 0-7-15,0 0 0 0,0 0 3 0,0 0 2 16,0 0-1-16,0 0-10 16,34-1-7-16,-34 1-5 0,44-11-2 0,-17 4-1 15,-2 0-12-15,-25 7-21 0,53-16-24 0,-53 16-29 16,51-11-46-16,-51 11-58 0,45-19-165 0,-45 19-130 16,26-10 112-16,-26 10 375 0</inkml:trace>
  <inkml:trace contextRef="#ctx0" brushRef="#br3" timeOffset="361695.7163">14895 18516 1579 0,'0'0'70'0,"-41"23"-2"15,41-23-52-15,0 0 27 0,0 0-25 0,0 0-11 16,0 0-2-16,0 0-13 0,0 0 19 0,30-4-17 16,2-7 33-16,4-6-17 0,8-3 9 0,2-8-13 15,0 4-10-15,3-5-4 0,-1 0-16 16,4 6-7-16,-5-6-14 0,7 10-16 0,-10-7-17 15,14 15-28-15,-20-22-37 0,25 33-40 0,-27-27-119 16,3 10-158-16,14 20 41 0,-27-20 419 16</inkml:trace>
  <inkml:trace contextRef="#ctx0" brushRef="#br3" timeOffset="362042.5283">15270 17903 1479 0,'-24'16'143'0,"-8"-15"-88"16,32-1-16-16,-34 0-18 0,34 0-3 0,0 0-8 15,0 0-8-15,-7-30 1 0,7 30-6 0,16-33-5 16,-16 33-11-16,35-28-15 0,-35 28-25 0,52-23-28 15,-52 23-58-15,62-14-99 0,-62 14-258 0,46-4 5 16,-9 24 326-16</inkml:trace>
  <inkml:trace contextRef="#ctx0" brushRef="#br3" timeOffset="362233.7977">15447 18609 1575 0,'-44'12'197'0,"7"11"-162"0,3-12-20 0,34-11-9 16,-39 10 0-16,39-10 1 0,0 0-7 0,0 0-8 15,0 0-15-15,-24-23-18 0,24 23-26 0,0 0-22 16,26-28-36-16,-22-3-74 0,33 4-281 0,-5 10-28 0,-8-12 208 16</inkml:trace>
  <inkml:trace contextRef="#ctx0" brushRef="#br3" timeOffset="363140.1163">16845 17940 720 0,'0'0'119'0,"10"-43"-11"15,-10 43-14-15,-7-29 8 0,7 29-7 0,0 0-7 16,-16-25-19-16,16 25-16 0,-26-11-13 0,26 11-7 16,-34 2-4-16,34-2-1 0,-41 9 0 0,15-2-2 15,26-7 0-15,-50 28-3 0,25-9 3 16,-5 1-5-16,6 3 3 0,-5 3-5 0,6 4 2 15,0 0-8-15,5 2 3 0,3 1-8 0,4 2 3 16,4-1-8-16,5 3 3 0,6-4-5 16,3 3 2-16,7-5-4 0,4 1 3 0,5-7-2 0,7-2 2 15,9-9-4-15,3-2 3 0,8-7-3 0,1-7 4 16,2-6 1-16,2-6-3 16,0-4 2-16,-2-3-3 0,0-9 7 0,-3 0-3 15,-4-5 6-15,-4-2-7 0,-4-2 3 0,-5-2-5 16,-6-1 3-16,-2 2-4 0,-9 1 4 0,-2 0-5 15,-7 9 6-15,-7 0-4 0,-4 4 3 0,4 26-3 16,-26-46 0-16,26 46 0 0,-41-35 2 0,16 21-1 16,-3 5 3-16,0 2-5 0,-3 2 2 0,3 3-1 15,2 4-1-15,-1 3 2 0,27-5-3 16,-44 19 3-16,44-19-9 0,-29 36 1 0,29-36-21 16,-12 30-22-16,19-4-43 0,-7-26-54 0,25 35-123 15,-25-35-280-15,37 9 21 0,4 0 312 16</inkml:trace>
  <inkml:trace contextRef="#ctx0" brushRef="#br3" timeOffset="363327.7767">17776 18105 1563 0,'-63'0'310'0,"9"14"-276"0,7-3-16 16,9-6-3-16,12-5-1 0,26 0-5 0,-28-5-14 15,28 5-10-15,0 0-14 0,-16-25-16 16,16 25-14-16,1-24-26 0,-1 24-28 16,16-34-56-16,18 38-116 0,-34-4-245 0,32-32 33 15,3 32 367-15</inkml:trace>
  <inkml:trace contextRef="#ctx0" brushRef="#br3" timeOffset="363999.7868">17939 17751 929 0,'0'0'152'0,"0"0"-38"0,0 0-25 0,0 0-6 15,0 0-15-15,0 0-9 0,0 0-7 0,0 0-13 16,0 0-2-16,0 0 0 0,0 0-4 0,0 0-1 15,41 14 1-15,-41-14-12 0,46-10-2 0,-12-1-4 16,5-5-8-16,10-3 3 0,8-4-6 16,1-7-11-16,11 2 28 0,-1-4-31 15,1 1 26-15,2 1-12 0,-4 0-5 0,-2 5 3 16,-6 7-2-16,-6 4 2 0,-9 7-3 0,-8 6 1 16,-6 1-2-16,-30 0-1 0,35 19 3 0,-35-19-1 15,11 37 2-15,-16-5-3 0,-2 1 6 0,-9 9 8 16,-6 2-27-16,-6 4 29 0,-6 3-28 0,-1 2 12 15,0 3 9-15,-3 2-11 0,1 6 18 16,-4-1-5-16,2-1 7 0,0-1-4 0,4-4-2 16,3-4-12-16,6-1 7 0,3-2-10 0,1-4 5 15,5-4-6-15,2-5-15 0,5-2 15 0,3-7-39 16,10 0 0-16,-3-28-49 0,14 34-46 0,-14-34-69 16,36 7-185-16,-11-9-107 0,-25 2 50 15,65-30 451-15</inkml:trace>
  <inkml:trace contextRef="#ctx0" brushRef="#br3" timeOffset="368279.5441">19322 17478 461 0,'0'0'59'16,"0"0"-25"-16,0 0 3 0,0 0 6 15,0 0 14-15,0 0 7 0,0 0 9 16,0 0-7-16,0 0-5 0,0 0-6 0,0 0-3 16,0 0-7-16,0 0 4 0,23-26-7 0,-23 26-1 15,0 0-1-15,0 0-4 0,0 0-2 0,0 0 3 16,0 0 2-16,0 0 5 0,0 0 3 0,31 30-3 15,-31-30-8-15,10 54-3 0,-4-22 9 0,-1 16-35 16,-3 1 22-16,3 9-32 0,-5 4 5 16,0 6 16-16,-5-1-11 0,-2 7 13 0,-4-3-11 15,-3 1 1-15,-2 0-11 0,-2-1 12 0,-1-4-9 16,1-4 11-16,0-7-9 0,0-10-14 0,6-9 25 16,5-7-31-16,7-30 16 0,2 28-33 0,-2-28-34 15,32-9-21-15,10 9-87 0,-21-42-121 16,24 3-230-16,10 4 16 0,-13-26 418 0</inkml:trace>
  <inkml:trace contextRef="#ctx0" brushRef="#br3" timeOffset="369076.4059">20406 17737 686 0,'0'0'121'15,"0"0"-41"-15,0 0-29 0,0 0 2 0,0 0 2 16,15-24 16-16,-15 24 0 0,0 0 2 16,0 0-6-16,0 0-15 0,0 0-11 0,0 0-13 15,0 0-10-15,0 0-7 0,-32 3-2 0,32-3-1 16,-29 23 5-16,29-23 1 0,-33 37 8 0,33-37 0 16,-36 46 6-16,36-46-8 0,-33 49 2 0,33-49-13 15,-25 41 0-15,25-41-7 0,-13 24 0 0,13-24-2 16,0 0 0-16,9 27-3 0,-9-27 4 0,0 0-2 15,36 19 1-15,-36-19 2 16,32 5-2-16,-32-5 1 0,37 4-1 0,-37-4 0 16,40 3 1-16,-40-3-2 0,36 7 1 0,-36-7-1 15,28 11 2-15,-28-11 0 0,0 0 0 0,27 35-2 16,-27-35 3-16,7 32-3 0,-7-32 3 0,-4 37-2 16,4-37 3-16,-19 37-3 0,19-37 1 0,-27 37-1 15,27-37 3-15,-32 35-3 0,32-35 3 16,-37 28-5-16,37-28 1 0,-33 21 0 0,33-21-7 15,-27 20-13-15,27-20-16 0,0 0-26 0,-30 3-24 16,30-3-60-16,0 0-60 0,0 0-75 0,0 0-186 16,0 0 121-16,48-10 347 0</inkml:trace>
  <inkml:trace contextRef="#ctx0" brushRef="#br3" timeOffset="369491.382">20707 17968 989 0,'0'0'100'0,"0"0"-68"0,0 0-6 16,0 0 9-16,0 0 4 0,0 0-1 16,0 0-13-1,0 0-3-15,0 0 5 0,0 0 7 0,0 0 6 16,0 0-3-16,48-32-5 0,-48 32-5 0,50-33-9 0,-24 12-1 15,5 0-2-15,-3 1 3 0,0 1-7 16,-1-1 1-16,-1 3-8 0,-26 17-2 0,43-25 0 16,-43 25 3-16,0 0 3 0,25-25 11 0,-25 25 7 15,0 0 0-15,0 0-2 0,0 0-11 16,0 0-7-16,-32-15-4 0,32 15 0 0,-43 5-1 16,18 0-1-16,-1 4 0 0,1 3 2 0,-3 2 2 15,-1 4 5-15,1 0 1 0,2 6 8 0,-1 1-6 16,4 1 3-16,2 1-7 0,3-1 1 0,4 1-6 15,3-1 0-15,8 0-3 0,3 1 3 0,3-2-5 16,-3-25 5-16,23 44-4 0,-23-44 1 16,41 33-2-16,-41-33-8 0,55 18-11 0,-25-20-16 15,12 5-21-15,-6-15-16 0,19 10-21 16,-16-26-28-16,23 26-32 0,-22-31-45 0,21 26-49 16,-14-5-122-16,-13-25-9 0,23 33 326 0</inkml:trace>
  <inkml:trace contextRef="#ctx0" brushRef="#br3" timeOffset="369725.8302">21490 17785 939 0,'0'0'142'16,"0"0"-71"-16,0 0-17 0,0 0 1 0,-23 26 3 16,23-26-2-16,0 0-7 0,-35 9-9 0,35-9-2 15,-25 14-5-15,25-14-1 0,-28 21-2 16,28-21 2-16,-30 28-5 0,30-28-1 15,-31 34-7-15,31-34-3 0,-26 37-9 0,26-37 1 16,-18 40-7-16,18-40 2 0,-7 41-4 0,7-41 3 16,4 35-4-16,-4-35 1 0,19 25-11 0,-19-25-13 15,34 17-19-15,-34-17-19 0,48 2-26 0,-48-2-35 16,60-16-38-16,-39-8-48 0,20 10-145 0,5 3-66 16,-23-30 193-16</inkml:trace>
  <inkml:trace contextRef="#ctx0" brushRef="#br3" timeOffset="370397.8056">21814 17799 1084 0,'-37'35'225'15,"12"-31"-161"-15,25-4-22 0,-39 19-4 0,39-19-1 16,-31 18-7-16,31-18-2 0,-31 22-2 16,31-22 4-16,-30 27-3 0,30-27-2 0,-24 30-7 15,24-30-1-15,-15 33-5 0,15-33-2 0,-5 36-6 16,5-36 0-16,7 37-5 0,-7-37 4 0,21 35-4 15,-21-35 3-15,38 28 0 0,-38-28-2 0,42 14 1 16,-42-14 0-16,43 0-3 0,-43 0-2 0,47-7-1 16,-47 7-1-16,43-18 4 0,-43 18 2 0,34-28 1 15,-34 28-1-15,28-35 1 0,-28 35-5 16,23-37 7-16,-23 37-3 0,12-37 1 16,-12 37-2-16,6-35 3 0,-6 35-2 0,0-23 2 15,0 23 0-15,0 0 1 0,-15-34-3 0,15 34 2 16,0 0 0-16,-17-30 2 0,17 30 1 0,0 0 1 15,0 0-3-15,-13-24 0 0,13 24-4 0,0 0-1 16,0 0 1-16,0 0 1 0,0 0 4 16,0 0 0-16,34-9 1 0,-34 9 3 0,30-4-1 15,-30 4 4-15,32-3-1 0,-32 3 1 0,30-5 3 16,-30 5-2-16,27-2 1 0,-27 2-2 0,24 2-3 16,-24-2-1-16,0 0-3 0,29 3-3 0,-29-3 1 15,0 0-2-15,0 0 3 0,0 0 0 16,0 0-2-16,14 32 3 0,-14-32-4 0,0 0 0 15,-9 35 2-15,9-35-6 0,-11 27 6 16,11-27-5-16,-14 28 3 0,14-28-1 0,-16 26 2 16,16-26-2-16,0 0 2 0,-12 25-3 0,12-25 0 15,0 0 1-15,0 0-2 0,0 0 2 0,0 0 1 16,0 0 0-16,28-16 0 0,-28 16 2 0,30-32-2 16,-30 32 3-16,38-47-1 0,-21 22 1 0,1 0-4 15,-18 25 4-15,35-47-6 0,-35 47 4 0,31-39 0 16,-31 39-1-16,19-33 1 0,-19 33 1 15,0 0 2-15,0 0 3 0,0 0 1 0,0 0 0 16,0 0-6-16,0 0 0 0,0 0-3 16,0 0 1-16,0 0 1 0,7 28-3 0,-7-28 3 15,-9 44-3-15,6-16 2 0,-3-2-3 0,5 3 1 16,2-3-9-16,-1-26 0 0,9 46-15 0,-9-46-4 16,20 39-21-16,-20-39-17 0,28 33-20 15,-28-33-25-15,37 23-48 0,-37-23-51 0,39 5-118 16,-9 4-131-16,-30-9 116 0,55-4 345 0</inkml:trace>
  <inkml:trace contextRef="#ctx0" brushRef="#br3" timeOffset="370828.7703">22718 17820 1341 0,'-27'-9'105'15,"27"9"-47"-15,-35 0-8 0,35 0-1 0,-32 4-6 0,32-4-8 16,-27 7-9-16,27-7-3 0,-28 10-6 15,28-10-5-15,-25 16-4 0,25-16 0 0,-19 23-2 16,19-23 3-16,-18 32-4 0,18-32 2 0,-13 37-3 16,13-37 5-16,-7 46-6 0,7-46 5 0,0 45-5 15,0-45 2-15,9 39-1 0,-9-39 2 0,21 28-2 16,-21-28 0-16,31 9-2 0,-31-9 0 0,42-12 9 16,-17-2 2-16,0-9 4 0,1-7-1 0,1-7-3 15,1-7-6-15,2-4 6 0,6-3-8 0,1-5 4 16,2 3-7-16,-2-3-6 0,-2-1 21 0,-3 3-19 15,0 3 19 1,-3 3-12-16,-5 2-3 0,-4 4 4 0,-2-2-5 0,-4 7 7 0,-2 2-7 0,-5 5 4 16,-7 30-4-16,4-32 4 0,-4 32 4 0,0 0-4 15,0 0 1-15,-32 21-4 0,32-21-3 16,-43 60-2 0,15-16 5-16,-7 7-6 0,1 4 6 0,-2 3-5 15,5 4-6-15,1 1 16 0,3-3-16 0,6-4 16 16,5-5-9-16,9-7-9 0,3-8-9 0,13-3-7 0,3-8-9 0,10-1-5 15,-22-24-2-15,51 37-17 0,-51-37-17 16,60 25-25-16,-60-25-28 0,69 7-47 0,-69-7-38 16,73-12-81-16,-32 8-144 0,-13-20 83 0,22 24 357 15</inkml:trace>
  <inkml:trace contextRef="#ctx0" brushRef="#br3" timeOffset="371191.8275">23346 17698 849 0,'0'0'143'0,"-9"-33"-40"0,9 33-15 15,-10-25 3-15,10 25-3 0,0 0-7 0,-29-17-14 16,29 17-10-16,0 0-11 0,-24 10-28 0,24-10 12 16,0 0-19-1,-32 28 18-15,32-28 4 0,-21 27-5 0,21-27 2 16,-23 32-7-16,23-32 0 0,-25 35-2 0,25-35-1 16,-25 33-5-16,25-33 6 0,-16 27-12 15,16-27 3-15,0 0-5 0,0 0-6 16,-5 30 4-16,5-30-3 0,0 0-1 0,0 0 4 15,0 0-3-15,28 8 3 0,-28-8 0 0,39-3-4 16,-12-4 3-16,1-2-5 0,2 2 2 0,-2 0-1 0,1 3 0 0,-5 1-1 0,-24 3 0 16,38 5 2-16,-38-5-4 0,24 16 2 0,-24-16-2 15,11 23 3-15,-11-23 0 0,-2 37 3 16,2-37-3-16,-17 42 3 0,1-15 2 16,-4 3 4-16,-5 5 0 0,-1 2 3 0,-6-4-5 15,0 4 2 1,-2-5-3-16,3-4-1 0,6-5-3 0,25-23 0 0,-32 25-7 0,32-25-7 0,0 0-17 0,0 0-14 31,0 0-13-31,0 0-19 0,0 0-41 0,23-57-93 16,23 27-362-16,-18-3 7 0,1-6 207 0</inkml:trace>
  <inkml:trace contextRef="#ctx0" brushRef="#br3" timeOffset="371349.1743">23640 18148 1470 0,'0'0'431'15,"-33"8"-355"-15,33-8-32 0,0 0-18 0,-23 27-26 16,23-27 0-16,0 0 0 0,0 0 0 16,0 0 0-16,0 0 0 0,0 0 0 0,0 0 0 15,-16-32-3-15,16 32-66 0,3-28-61 0,-15-16-145 16,12 44-355-16,5-44 22 0,-7 16 277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3:38:46.1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1355 1071 688 0,'5'-34'52'16,"-5"34"5"-16,4-35 1 0,-4 35 6 16,4-32 3-16,-4 32 4 0,0 0-3 0,0 0 1 15,0 0-8-15,0 0-12 0,0 0-17 0,0 0-11 16,0 0-9-16,0 0 4 0,-11 53-3 0,6-9 8 16,-6 7 12-16,2 6-33 0,-3 6 24 15,1 8-32-15,-1 1 3 0,-3 5 12 0,3 11-16 16,-4 4 9-16,2 8-23 0,-4-1 11 0,4 3-1 15,-7-7-27-15,8 4 2 0,-6-18-36 16,17 2-38-16,-10-29-49 0,24-22-253 0,15 12-17 16,-27-44 289-16</inkml:trace>
  <inkml:trace contextRef="#ctx0" brushRef="#br0" timeOffset="610.2373">1787 1708 1395 0,'0'0'39'16,"0"0"-25"-16,0 0-16 0,0 0 1 0,-3 36 0 15,1-10 4-15,-3 13-5 0,-2 1 7 16,-6 15-8-16,-1-1 9 0,-2 5 11 0,0-3-22 15,-3 0 35-15,3-1-22 0,-2-8 10 0,6-1 3 16,1-11-11-16,6-3 1 0,5-32-9 0,0 35 3 0,0-35-6 16,0 0-2-16,26 13 2 0,-26-13 0 0,34-16 1 15,-34 16-1-15,46-41 4 0,-20 6-5 0,1-2 6 16,3-7-6-16,-2-3 7 0,-3-1 10 16,0 0-29-16,-2 1 28 0,-2 1-27 0,-1 2 11 15,-6 4 8-15,-2 1-7 0,-3 4 6 16,-2 5-5-16,-5 5 5 0,-2 25-3 0,0-30 4 15,0 30 6-15,0 0 5 0,0 0 2 0,0 0-2 0,0 0-8 16,0 0-7-16,0 0-3 0,-23 37-2 0,23-37 4 0,-9 48-4 16,6-20 7-16,-1 5-6 0,4-3 5 15,2-2-6-15,3-1 3 0,4-4-4 0,-9-23 4 16,27 35-4 0,-27-35 3-16,40 16 17 0,-40-16-17 0,52 2 0 15,-24-10 0-15,4-2-16 0,0-8 15 0,1-3 5 16,3-7-5-16,3-2 6 0,0-7-6 0,0-2 6 15,-2 1-6-15,-2-3 6 0,-1 4-7 0,-4 2 6 0,0 5-4 16,-7 3 4-16,-23 27-4 0,36-33 4 16,-36 33-3-16,0 0 2 0,0 0-1 0,0 0 1 15,0 0 0-15,0 0 0 0,0 0 1 0,12 44-4 16,-15-14 4-16,-5 3-6 0,1 8 3 16,-1 1-10-16,-1-1 2 0,3 5-20 0,-2-9-5 15,9 7-7-15,-6-16-27 0,17 12-8 0,-12-40-38 0,27 50-52 16,-27-50-23-16,41 26-20 0,-41-26-22 0,40-14-129 15,8 21 209-15,-34-37 150 0</inkml:trace>
  <inkml:trace contextRef="#ctx0" brushRef="#br0" timeOffset="1158.2918">3162 1705 1045 0,'-25'-14'51'0,"25"14"-24"0,0 0 0 16,-27 28 3-16,27-28 1 0,-23 39-1 0,9-11-6 15,2 7 4-15,-4 0-2 0,5 9 7 0,-3 0 2 16,5 6-13-16,0-1 13 0,4 6-29 0,-2-8 19 16,5 8-10-16,-5-11 7 0,7 3 7 0,-5-11-6 15,6-1 5 1,-1-35-8-16,2 42-1 0,-2-42-12 0,0 0-2 16,9 26-4-16,-9-26-1 0,0 0 0 15,0 0-1-15,0 0 3 0,27-31-2 0,-19 4 4 16,3-10-5-16,1-10 6 0,4-10-7 0,-1 1 8 15,-1 0 9-15,0-1-26 0,-3-1 27 0,-1 4-26 0,-1-3 8 16,-2-1 9-16,4-3-10 0,-1 4 10 0,5 1-10 16,0 7 8-16,1 6-7 0,2 10 5 0,-18 33-4 15,34-39 2-15,-34 39-1 0,37-19 0 0,-37 19-1 16,41 0 1-16,-17 8-1 0,-24-8 1 16,50 20 1-16,-23-6-2 0,-3 2 3 0,3 1-2 15,-27-17 1-15,44 44-3 0,-26-19 4 0,-2 1-6 16,-2 3 5-16,-2-5-3 0,-3 6 3 0,-3 0-3 15,-5 0 4-15,-1 2-6 0,-3 1 8 0,-6 1-7 16,-2-3 6-16,-6 5-5 0,-5-6 5 0,-2 1 12 16,-3 1-32-16,-5-6 30 0,2 3-32 15,-4-5 15-15,1-4 5 0,-1 1-3 0,-1-4 5 16,1-2-3-16,0-3 2 0,3-2 0 16,0-3 1-16,7 4 1 0,24-11 4 0,-43 18 0 15,43-18 3-15,-30 30-4 0,30-30 3 0,-27 54-4 0,15-15 6 16,0 16-5-16,-1 8 8 0,1 7-13 0,-2 8 10 15,-2 1-15-15,0 0 8 0,0-1 0 0,0-4-31 16,4-2 10-16,-4-14-45 0,14 4-21 16,-14-25-35-16,30 19-91 0,-14-56-95 0,-14 41-214 15,32-17 65-15,-18-24 452 0</inkml:trace>
  <inkml:trace contextRef="#ctx0" brushRef="#br0" timeOffset="1860.1775">4013 1678 1430 0,'-35'16'26'0,"5"-2"-24"0,2 4-5 0,3 0 11 16,-2-4 6-16,27-14 10 15,-49 35 1-15,49-35 1 0,-48 46-5 0,27-16 8 16,-4-4 0-16,9 8 8 0,-5-5-2 0,6 5-2 16,1-1 4-16,5 3-36 0,4-5 22 0,5 5-31 15,4-5 9-15,6-1 3 0,3-5-5 0,-13-25 2 16,40 39-2-16,-11-25 1 0,4-6-2 0,6-4 0 16,6-6 1-16,1-7-1 0,1-6-1 15,-4-10-11-15,1 0-3 0,-7-10-5 0,-1-2 9 16,-4-7 18-16,-4 0-25 0,-5-2 26 0,-2 0-31 15,-8-1 9-15,-3-1 11 0,-4 3-6 0,-6 2 10 16,-6 3-5-16,-1 1 8 0,-3 2-4 0,-4 2 6 16,-6 1-5-16,-5 8 5 0,0 8-3 0,-5 6 9 15,4 8 6-15,-4 6 7 0,3 11 6 0,1-1-4 0,26-12-3 16,-43 44-6-16,27-16 0 0,2 0-9 16,7 0 2-16,5-5-8 0,2-23 2 0,16 44-4 15,-16-44 0-15,44 25-1 0,-14-14 3 0,9-8-2 16,4-6 2-16,1-4 0 0,7-1 0 0,1-4 1 15,-3 0-2-15,1-2 5 0,-2 0-2 0,-4 1 2 16,-1 5-1-16,-8 0-3 0,-3 5-1 0,-32 3 0 16,42 7 0-16,-42-7 0 0,0 0 2 15,29 42-3-15,-26-15 3 0,-4 11-5 0,-3 12 5 16,-8 8-7-16,-6 4-10 0,-5-1 24 0,-4 1-23 16,3-2 24-16,0-4-6 0,5-3-7 0,3-7 11 15,4-11-7-15,12-35 7 0,-9 37-6 0,9-37-1 16,0 0-3-16,0 0 0 0,0 0 1 0,28 7 0 15,-28-7 3-15,28-30 0 0,-10 0 5 0,0-7-3 16,3-9 7-16,2-1-6 0,-2-4 7 16,1 3 9-16,-6 2-24 0,-4 2 24 0,-3 4-24 15,0 1 6-15,-4 2 3 0,0 2-6 0,-1 3 4 16,-2 4-5-16,-2 28 3 0,1-32-2 0,-1 32 0 16,0 0-1-16,0 0-9 0,0 0-12 15,0 0-18-15,0 0-18 0,0 0-24 0,27 5-15 16,7 6-36-16,-34-11-64 0,72-12-108 15,-19-2-206-15,-5-20 57 0,23 18 422 0</inkml:trace>
  <inkml:trace contextRef="#ctx0" brushRef="#br0" timeOffset="2063.2999">5864 828 1131 0,'-33'7'98'0,"6"5"-16"16,8 20 4-16,-17 3-19 0,10 20-3 0,-15 3-1 15,7 14-37-15,4-21-26 0,-4 37-49 0,10 11-14 16,-7-2-10-16,7 36 8 0,6-30 78 0,4-3-22 16,5 0 14-16,5-8 1 0,4-7-23 0,6-12 17 15,-3-11-36-15,10-6-2 0,-6-13-12 0,12 1-28 16,-19-44-43-16,34 54-126 0,-34-54-3 0,0 0-137 16,46 43 230-16,-46-43 157 0</inkml:trace>
  <inkml:trace contextRef="#ctx0" brushRef="#br0" timeOffset="4476.9701">6302 2001 773 0,'0'0'143'0,"21"-41"-77"0,-21 41-13 16,5-35-20-16,-5 35-10 0,6-37 0 0,-6 37 4 16,3-35 10-16,-3 35 12 0,0 0 15 15,0 0 1-15,-23-30-11 0,23 30-13 0,-28 5-17 16,28-5-10-16,-45 18-3 0,19-1 3 0,-8-1 1 15,2 11 11-15,-8-4 2 0,8 10 8 0,-7-5-3 16,5 7-17-16,-1-3 28 0,5 5-36 0,-1-2 25 16,7 2-17-16,2-1-11 0,3-3 3 0,5-1-8 15,3-4 4-15,4-3-5 0,7-25 1 16,2 35-3-16,-2-35 2 0,0 0-2 16,32 21 0-16,-32-21 0 0,44-4 1 0,-16-6 2 15,6-6 0-15,5-9 3 0,5-5-4 0,-1-5 4 16,3-7-6-16,2-4 8 0,3-2 13 0,-5-3-29 15,-2 9 28-15,-5 0-28 0,-7 7 8 0,-5 6 6 16,-27 29-3-16,35-35 1 0,-35 35 0 0,0 0 0 16,0 0-1-16,0 0 2 0,0 0-2 15,0 0 0-15,5 43 3 0,-12-10-5 0,-3 6-13 16,-4 10 27-16,-4 2-27 0,0 0 26 0,0-1-6 16,4-3-10-16,4-6 5 0,4-6-15 0,3-11-10 15,3-24-23-15,12 27-14 0,-12-27-14 16,36 7-11-16,1 0-32 0,-37-7-24 0,72-32-37 15,-40-6-42-15,18-1-120 0,8 12-27 0,-24-29 269 16</inkml:trace>
  <inkml:trace contextRef="#ctx0" brushRef="#br0" timeOffset="4823.3076">7007 1904 710 0,'-9'-25'202'0,"9"25"-9"0,0 0-52 0,0 0-54 16,-25 25-31-16,25-25-6 0,-30 32-13 0,30-32 1 15,-37 44-6-15,19-16 1 0,18-28 7 0,-41 51-38 16,23-26 27-16,3 1-38 0,2-1 13 15,13-25 3-15,-21 44-4 0,21-44 5 0,-14 37-1 16,14-37 3-16,-4 30-3 0,4-30 0 16,0 0-5-16,13 24-1 0,-13-24-1 0,0 0-1 15,30 0 2-15,-30 0 3 0,30-14 3 0,-30 14 1 16,35-28 5-16,-35 28-4 0,36-42 3 0,-17 15-5 16,2-3 2-16,1-5 12 0,1 0-31 0,0-2 28 15,-2-2-30-15,2 4 10 0,-4 1 5 16,-1 4-4-16,-18 30 4 0,27-38-1 0,-27 38 3 15,0 0-1-15,0 0 4 0,24-21-1 0,-24 21 1 16,0 0 0-16,0 0-5 0,4 40 2 0,-2-13-6 16,1 6 5-16,-1 4-7 0,-2 2-11 0,4 3 26 15,-3-1-28-15,3 3 24 0,1-6-17 0,4 5-29 16,-2-10-3-16,9 4-20 0,-16-37-16 16,36 41-20-16,-36-41-50 0,54-2-80 15,-32-26-51-15,6-6-196 0,22 9 98 0,-24-38 376 16</inkml:trace>
  <inkml:trace contextRef="#ctx0" brushRef="#br0" timeOffset="5014.0598">7784 992 1312 0,'-12'31'80'16,"-17"12"-15"-16,12 16-40 0,-12 7 26 0,8 15-27 15,-6 1-1-15,4 10 9 0,-1 0-24 0,2 3 9 16,3-2-19-16,3-5 10 0,5-5-16 0,4-6-8 15,5-4 24-15,4-10-38 0,11-3 0 0,-6-16-19 16,12 3-42-16,-19-47-58 0,34 53-34 0,-34-53-64 0,26-2-217 16,12 11 86-16,-31-39 373 0</inkml:trace>
  <inkml:trace contextRef="#ctx0" brushRef="#br0" timeOffset="5154.8014">7672 1754 1538 0,'0'0'107'0,"0"0"-56"15,0 0-24-15,0 0-13 0,0 0-4 16,0 0-4-16,32-16-3 0,-32 16-2 0,41-24-6 16,-11 11-18-16,-1-10-34 0,15 16-64 0,-23-31-123 15,13 20-308-15,3-1 20 0,-12-13 310 0</inkml:trace>
  <inkml:trace contextRef="#ctx0" brushRef="#br0" timeOffset="5537.3487">5223 1742 854 0,'0'0'311'0,"27"-9"-197"15,6 9-12-15,-8-18-20 0,19 8-21 0,-6-8-18 16,11 1-19-16,1-5-11 0,3 0-11 0,7 0-5 0,0-4-21 31,13 8-35-31,-13-17-77 0,29 25-216 0,-13-8-166 16,-2-12 24-16,15 23 475 0</inkml:trace>
  <inkml:trace contextRef="#ctx0" brushRef="#br0" timeOffset="6301.428">9497 1932 856 0,'0'0'285'16,"-30"-18"-240"-16,30 18-15 0,-38-17 2 0,10 3 13 16,28 14 7-16,-53-14-1 0,26 14-4 0,-10-6-6 15,5 10-2 1,-8-1-2-16,2 11 0 0,-6 1-4 0,5 7 2 16,-9 1-4-16,8 9 2 0,-3-4 11 0,8 11-35 15,3-6 27-15,7 8-34 0,4-6 5 16,5-3 2-16,5-2-8 0,6-4 2 0,5-26-4 0,7 43 1 15,-7-43-2-15,28 24 2 0,-28-24-2 0,50 7 2 16,-15-14 2-16,6-9-2 0,3-10 6 0,8-11-4 16,1-7 8-16,3-12 11 0,3-11-24 0,1-4 21 15,-1-8-22-15,1 1 4 0,-5 3 10 16,-6 1-11-16,-6 3 8 0,-8 4-9 0,-8 13 9 0,-8 6-5 16,-5 6 6-16,-8 8-4 0,-5 5 4 15,-4 4-3-15,3 25 5 0,0 0 3 0,-14-27 2 16,14 27-1-16,0 0-6 0,0 0-5 0,-30 39-5 0,17-7 3 15,-3 15-5-15,0 15 7 0,-1 10-7 0,1 6 7 16,-2 3-9-16,2-2 4 0,2-3-17 16,5 0 2-16,5-4-9 0,3-7-29 0,8 0 1 0,-4-17-45 15,22 8-19-15,-18-28-39 0,34 23-70 16,-41-51-80-16,42 35-185 0,-1-8 77 0,-41-27 415 16</inkml:trace>
  <inkml:trace contextRef="#ctx0" brushRef="#br0" timeOffset="6676.5033">9817 1937 1521 0,'-32'11'54'0,"32"-11"-22"16,-46 33-12-16,46-33-3 0,-25 36-10 0,25-36-3 16,-10 33 15-16,10-33-37 0,5 30 34 0,-5-30-34 15,30 25 15-15,-30-25 4 0,53 8 5 16,-15-9 5-16,4-8 2 0,9-2 2 15,3-8-20-15,4 0 29 0,-1-4-34 0,-1-4 29 16,-2 1-15-16,-3-2-3 0,-9-2 11 0,-3 3-2 16,-9 1 9-16,-5 1-3 0,-25 25 2 0,29-42 0 15,-29 42 4-15,3-34-1 0,-3 34-1 0,-12-24-6 16,12 24-4-16,-27-21-7 0,27 21-1 0,-48-13-1 16,18 19-1-16,-3 2 1 0,-5 10 0 15,1 5 2-15,-2 5-1 0,-1 9 4 0,2 2-5 16,1 5 5-16,3 0-7 0,4 2-12 0,6 1 24 15,2-1-23-15,8-2 22 0,7-2-9 0,5-5-8 16,9-7 1-16,8-2-10 0,-15-28-1 16,56 39-7-16,-13-30-4 0,13-5-9 0,3-20-17 15,22 2-22-15,-8-27-34 0,31 13-56 0,-22-34-115 16,21 4-234-16,6 5 29 0,-6-24 378 16</inkml:trace>
  <inkml:trace contextRef="#ctx0" brushRef="#br0" timeOffset="6895.2527">11392 970 1552 0,'-41'-5'62'0,"13"9"-13"0,-4-3-6 16,32-1-7-16,-50 20-8 0,50-20-10 0,-46 37-12 16,23-7-1-16,0 5 12 0,-2 7-28 0,2 6 27 15,2 10-26-15,-2 4 7 0,0 1 9 0,0 4-8 16,0 3 8-16,3 3-10 0,1-1 9 0,3-2-11 15,4-6 9-15,1-5-10 0,4-6-1 0,7 0-21 16,-2-9-5-16,13 5-23 0,-13-20-79 16,27 20-46-16,-25-49-157 0,5 32-201 0,15-2 84 15,-20-30 429-15</inkml:trace>
  <inkml:trace contextRef="#ctx0" brushRef="#br0" timeOffset="7223.5939">10770 1828 1571 0,'0'0'100'0,"-27"-3"-31"16,27 3-25-16,0 0-16 0,0 0-15 0,0 0-11 15,0 0-2-15,0 0-2 0,0 0 2 0,31 28 2 16,-31-28-2-16,53 0 1 0,-18-4 0 0,8-6-2 16,3-4 2-16,3-6-4 0,6-1 2 0,0-2-8 15,4 0-2-15,-3 0-10 0,3 2-2 31,-8 2-2-31,-1 5 5 0,-10 1 3 0,-4 6 2 16,-10 2-4-16,-1 10-7 0,-25-5-8 0,30 11 2 16,-30-11 9-16,11 25 7 0,-11-25 14 0,-4 44 0 15,-3-16 4-15,-5 4 6 0,-1 5 13 16,-4-2 0-16,3 7 10 0,-4-5-16 0,2 7-2 16,-2 0 6-16,6 2-28 0,-1-4 28 0,3-1-30 15,3-8 10-15,1-3 0 0,6-2-31 16,0-28-11-16,9 46-31 0,-9-46-62 0,25 21-107 15,-25-21-261-15,0 0 3 0,53-14 378 0</inkml:trace>
  <inkml:trace contextRef="#ctx0" brushRef="#br0" timeOffset="7395.4773">11657 1187 1703 0,'-32'12'45'0,"2"1"-35"15,30-13-6-15,-35 21-4 0,35-21-1 0,0 0-18 16,0 0-19-16,0 39-23 0,0-39-19 0,26 26-9 16,-26-26-9-16,54 28-24 0,-30-28-15 0,22 23-45 15,-14-16-28-15,9 0-117 0,14 23-28 16,-30-28 313-16</inkml:trace>
  <inkml:trace contextRef="#ctx0" brushRef="#br0" timeOffset="7692.2685">12075 1587 411 0,'0'56'221'0,"2"-8"4"0,-23-20-9 0,21 23-26 16,-29-18-58-16,21 20-9 0,-22-17-34 15,10 15-12-15,-10-11-14 0,5 6-28 0,-3-9 11 16,5 3-30-16,2-10 18 0,5-3-21 0,16-27-9 16,-20 33-2-16,20-33-3 0,0 0-5 15,0 0 0-15,0 0-1 0,0 0 1 0,27-5 2 16,-27 5 3-16,47-46-2 0,-13 11-11 0,3-7 26 16,4-4-25-16,2-2 25 0,-3-1-8 0,1 0-6 15,-2 1 9-15,-4 4-4 0,-6 4 9 0,-4 1-3 16,-4 9 8-16,-5 5-3 0,-16 25 4 0,16-28-1 15,-16 28 2-15,0 0-2 0,0 0-3 0,0 0-3 16,0 0-7-16,0 0-2 0,-4 37-4 16,-1-12 0-16,-2 8-5 0,-2 4-2 0,0 2-12 15,0-2 1-15,6 3-11 0,1-3 5 16,7 4-11-16,2-9-2 0,7 5-17 0,-14-37-41 16,36 56-27-16,-36-56-69 0,49 39-91 0,-49-39-155 15,50 16-41-15,0-1 322 0</inkml:trace>
  <inkml:trace contextRef="#ctx0" brushRef="#br0" timeOffset="7879.8594">12936 1701 1492 0,'0'0'107'0,"0"0"-56"16,-37 29-3-16,37-29-9 0,-36 38-6 15,15-11-12-15,3 6-1 0,-1 4-10 16,3 4 3-16,2 3-9 0,3 0-12 0,-1 3 24 15,3 1-27-15,0-4 24 0,4-4-17 0,3-1-15 16,0-9-10-16,11 2-34 0,-9-32-48 0,23 40-32 16,-23-40-25-16,32 18-73 0,-32-18-214 0,0 0-8 15,55-7 312-15</inkml:trace>
  <inkml:trace contextRef="#ctx0" brushRef="#br0" timeOffset="8036.0274">12913 1134 1327 0,'-23'28'367'0,"-9"-29"-315"16,32 1-24-16,-41 7-16 0,41-7-6 0,0 0-24 15,0 0-35-15,0 0-44 0,0 0-60 16,27 26-187-16,-2-24-183 0,1-16 6 0,22 14 447 16</inkml:trace>
  <inkml:trace contextRef="#ctx0" brushRef="#br0" timeOffset="8239.1672">13512 1016 1209 0,'0'0'308'0,"-43"71"-262"0,15-24 17 0,10 18-21 16,-8-7 26-16,8 15-21 0,-3-5-26 0,5 8 6 15,-2 3-18-15,6 1 3 0,1-5-12 0,4 1 8 16,3-7-10-16,2-4 9 0,2-7-16 0,2-7-22 15,4-5 15-15,-3-7-48 0,11 1-9 0,-14-40-65 16,30 60-161-16,-31-35-216 0,1-25-23 16,31 19 357-16</inkml:trace>
  <inkml:trace contextRef="#ctx0" brushRef="#br0" timeOffset="8567.345">13161 1661 1435 0,'-7'37'352'0,"7"-37"-326"0,-13 33-19 0,13-33-6 16,9 32 3-16,-9-32-2 0,23 25 2 0,-23-25-1 15,43 14 2-15,-17-13-1 0,10-2-3 0,5-6-1 16,5-4-2-16,5-3-10 0,0 0-15 0,4 0-9 16,-5-6-12-16,1 6 1 0,-7-1 2 0,3 4 6 15,-10-5 4-15,2 7 13 0,-9-1 8 16,0 1 8-16,-5 0 1 0,-25 9 2 15,33-7 0-15,-33 7 8 0,0 0 15 0,0 0 14 16,0 0 14-16,0 30 4 0,0-30-4 0,-17 32-8 16,17-32-3-16,-27 44-11 0,13-18-1 0,-4 1-10 15,0 3-5-15,-1 3-7 0,1-1 0 0,1 3-5 16,-1-2 5-16,5 1-10 0,1-8-1 0,5 4-6 16,7-30-48-16,-2 42-2 0,2-42-74 15,14 36-90-15,-14-36-148 0,0 0-172 0,0 0 127 16,13-25 421-16</inkml:trace>
  <inkml:trace contextRef="#ctx0" brushRef="#br0" timeOffset="8723.7704">13882 1115 1630 0,'-43'2'225'0,"43"-2"-192"0,-42 8-28 0,42-8-30 16,-27 11-5-16,27-11-27 0,0 0-44 0,-37 0-45 15,37 0-113-15,0 0-305 0,0 0 37 0,21 30 344 16</inkml:trace>
  <inkml:trace contextRef="#ctx0" brushRef="#br0" timeOffset="9442.5636">14312 1617 704 0,'0'0'250'0,"0"0"-86"16,0 0-15-16,5-27-21 0,-5 27-16 0,0 0-21 15,0 0-15-15,0 0-19 0,0 0-18 0,0 0-20 16,-14 29-8-16,14-29-4 0,-28 44 3 15,8-13 2-15,1 8 6 0,-6 2-4 16,2 6 7-16,0 1-9 0,2-3 4 0,1-1-8 16,6-8 1-16,5-3-9 0,4-6-11 0,5-27 23 15,5 33-27-15,-5-33 28 0,0 0-14 0,41 23-1 16,-41-23 1-16,48-11 0 0,-14-8-5 0,5-2-17 16,3-11 21-16,2-5-31 0,-3-5 24 0,-2-4-6 15,-5-3-5-15,-4 7 12 0,-7-3-3 16,-7 3 9-16,-6 3-2 0,-8-1 4 0,-4 1-6 15,-5 4 3-15,-5 0-5 0,-4 7 7 0,-2 1-5 16,18 27 9-16,-42-26 4 0,42 26 5 0,-43 2 4 16,43-2 1-16,-39 21 0 0,39-21-4 0,-32 38 2 15,32-38-5-15,-19 48 3 0,15-23-5 16,4-25 0-16,11 44-5 0,-11-44-1 0,39 33-3 16,-11-21 3-16,8-5 0 0,1 1 1 15,4-7 3-15,1-1 4 0,-3 0 1 0,0-1 0 16,-7 1-2-16,0 0-2 0,-7 1-2 0,-25-1-3 15,37 0 0-15,-37 0-2 0,0 0 1 0,0 0 1 16,0 0 1-16,0 0 0 0,10 37-1 0,-10-37 0 16,-17 43-4-16,3-12 3 0,-6 6-3 0,-1 2 5 15,-2 1-5-15,-2 3 4 0,6-6-5 16,1-2-8-16,5-10 21 0,13-25-25 0,-7 31 24 16,7-31-14-16,0 0 2 0,0 0 2 0,0 0 2 15,36-1 0-15,-36 1-12 0,41-44 24 16,-11 5-23-16,7-5 22 0,2-6-8 0,3 3-6 15,-5 1 7-15,2 2-2 0,-5 5 6 0,-2 2-4 16,-5 2 3-16,-1 5-5 0,-26 30 1 0,34-39-2 16,-34 39 0-16,0 0 2 0,0 0 0 15,0 0 2-15,-2 43-5 0,-10-6 3 0,-10 14-6 16,-4 5 6-16,-3 4-7 0,1-2 5 0,5-3-12 16,5-8-11-16,13-3 1 0,3-12-43 0,18 5-4 15,-16-37-83-15,60 49-163 0,-15-40-280 0,4-7 1 16,13 1 382-16</inkml:trace>
  <inkml:trace contextRef="#ctx0" brushRef="#br0" timeOffset="10032.0948">16149 1650 1028 0,'0'0'331'0,"0"0"-252"15,-14-28-29-15,14 28 7 0,0 0 12 0,0 0-6 16,-27-9-17-16,27 9-15 0,0 0-15 16,-37 16-7-16,37-16-5 0,-37 35 5 0,14-10 2 15,0 8 9-15,-6 4 0 0,3 9 9 0,-4-2-7 0,7 6 3 16,1-5-9-16,10-4 0 0,5-4-11 0,3-4-11 15,6-4 21-15,7-3-25 0,-9-26 25 0,26 39-14 32,-26-39-1-32,39 23 2 0,-14-20-1 0,4-5 0 15,2-5 0-15,3-7-1 0,5-5 2 0,2-9-4 16,1-4-12-16,-3-5 23 0,0-5-22 16,-5-1 23-16,-8-2-6 0,-1 2-3 0,-7 3 5 0,-4 3-4 15,-7 3 4-15,-5 4-7 0,-7-1 3 0,-4 3-6 16,-4-2-2-16,-4 7-7 0,17 23 0 0,-39-32-5 15,14 27 5-15,-2 3 0 0,1 9 3 0,-1 4 0 16,27-11-3-16,-46 33 1 0,46-33-9 16,-33 44-7-16,29-16-37 0,4-28-41 15,11 46-90-15,-11-46-139 0,0 0-209 0,58 19 32 0,-26-33 457 16</inkml:trace>
  <inkml:trace contextRef="#ctx0" brushRef="#br0" timeOffset="10281.7524">17217 907 1466 0,'-45'-46'56'0,"12"15"-24"0,-4-3 13 16,10 23-2-16,-5 4-16 0,4 11-5 16,-4 5-3-16,2 12 1 0,-4 7-1 0,6 14 3 15,-6 11-11-15,4 14 7 0,-4 9 4 16,6 10-19-1,-2 7 22-15,7 10-18 0,2 1 1 0,3 5 13 16,2 0-21-16,4-3 11 0,3-4-18 0,3-9-10 0,10-7 15 0,0-6-29 16,4-8 7-16,-2-12-15 0,6-2-39 0,-14-26-51 15,25 19-72-15,-23-51-86 0,0 0-247 16,27 42 64-16,-27-42 393 0</inkml:trace>
  <inkml:trace contextRef="#ctx0" brushRef="#br0" timeOffset="10444.426">16427 1788 1789 0,'-41'7'88'16,"41"-7"-46"-16,0 0-15 0,0 0-12 0,0 0-12 15,5 30-3 1,-5-30-3-16,54 15-6 0,-8-13-12 16,10-7-17-16,20 1-33 0,1-20-54 0,32 29-138 15,-6-24-345-15,3-2 44 0,2 8 303 0</inkml:trace>
  <inkml:trace contextRef="#ctx0" brushRef="#br0" timeOffset="10959.3326">18619 1788 1138 0,'-24'-29'73'0,"24"29"-57"0,-36-24 10 16,36 24 17-16,-39-21 10 0,11 8 4 0,28 13-2 15,-50-14 4-15,50 14 2 0,-53 0 2 16,53 0-4-16,-58 18-12 0,26-1-6 0,-7 1-10 16,2 7-1-16,-8 1-2 0,5 8 3 0,-3 1-4 0,4 5-1 15,6 1-8-15,1-1-2 0,7-3-6 0,9-1-10 16,5-10 19-16,8 0-25 0,3-26 20 0,14 36-13 16,-14-36-2-16,42 17 1 0,-6-17-1 0,6-10 1 15,11-4 3-15,8-13-3 0,2-8-10 16,8-2 21-16,-2-7-22 0,0-2 19 0,-3-1-4 15,-8 1-7-15,-6 5 7 0,-10 3-5 0,-8 6 4 0,-11 7-4 16,-23 25 4-16,27-32-1 0,-27 32-1 0,0 0-1 16,0 0 0-16,0 0 0 0,0 0 0 0,-29 20 0 15,29-20 0-15,-41 54 0 0,17-15 0 0,-1 2 0 32,4-1 0-32,1-3 0 0,9 0 0 0,4-5 0 15,7-2 0-15,0-30-22 0,23 46-11 16,-23-46-46-16,54 33-29 0,-54-33-143 0,56-10-379 15,-15 2 52-15,0-11 233 0</inkml:trace>
  <inkml:trace contextRef="#ctx0" brushRef="#br0" timeOffset="12006.2214">3643 3552 985 0,'6'-47'111'15,"-6"47"-29"-15,1-37-21 0,-1 37-17 0,4-35-2 16,-4 35-5-16,2-25 3 0,-2 25 1 0,0 0 6 16,0 0 0-16,0 0-9 0,0 0-8 0,0 0-13 15,0 0-6-15,0 0-3 0,-25 44 7 0,20-16 3 16,5 11 8-16,-6 1-5 0,6 11 4 16,-1-1-13-16,1 10 5 0,0 0-11 0,1 5-10 15,3 3 22-15,-1 5-23 0,1-1 21 16,-1-2-7-16,1-5-11 0,0-3 7 0,-1-2-9 15,-1-9 8-15,3-7-8 0,0-5 7 0,1-13-5 16,-6-26 2-16,9 25 0 0,-9-25 0 0,0 0-1 16,0 0 2-16,0 0 1 0,1-37-1 0,-2 5 4 15,1-15-8-15,-2-19 8 0,-2-6-9 16,1-5 9-16,-1 1-10 0,-1 0 11 0,0-1 4 16,-2-2-20-16,-2-1 22 0,0-2-23 0,-2-1 7 15,2 0 11-15,2 0-12 0,4 4 11 0,3 5-10 16,5 9 7-16,6 8-6 0,1 12 6 0,2 8-6 15,2 10 5-15,-16 27-4 0,34-30 2 0,-34 30-1 16,44-14 0-16,-14 14 2 0,4 2 0 16,7 7 0-16,-1 5 1 0,6 4 1 15,-1 4-3-15,-3 7 3 0,2 1-5 0,-5 7 5 16,-3 3-2-16,-6 4 5 0,-7 2-5 0,-7-2 7 16,-7 9-6-16,-7-2 6 0,-10 0-5 0,-8 5 7 15,-12-1-9-15,-7-1 7 0,-10 1-10 0,-4-2 8 16,-3-7 6-16,1-4-23 0,2-5 22 0,1-9-33 15,9-7 0-15,3-12-11 0,36-9-29 16,-44-2-47-16,44 2-105 0,0 0-210 0,-14-28-158 16,14 28 149-16,19-70 433 0</inkml:trace>
  <inkml:trace contextRef="#ctx0" brushRef="#br0" timeOffset="12678.3745">4647 3834 1279 0,'0'0'79'0,"-12"-30"-28"0,12 30-9 16,-7-24 3-16,7 24 8 0,0 0 3 0,0 0 0 16,0 0-11-16,-28-22-13 0,28 22-14 15,0 0-10-15,-30 34-3 0,14-9-3 16,-4 12-11-16,-1 8 32 0,-2 12-21 0,-2 4 29 15,2 4-6-15,-2-1-15 0,4-1 9 0,0-5-14 16,5-3 5-16,5-7-8 0,2-8 3 0,8-6-6 16,-1-10 2-16,2-24-2 0,5 28 2 0,-5-28-3 15,0 0-1-15,0 0 1 0,0 0 0 0,14-26 5 16,-5 0 0-16,4-15 6 0,1-8-7 16,0-9 7-16,-2-2-9 0,-3 0 10 0,0 2-2 15,-5 0 7-15,-3 1-7 0,-2 1-9 0,-1 0 16 16,0-3-21-16,-2 7 18 0,1 0-7 0,1 14-7 15,0 4 5-15,2 34-3 0,0-35 2 0,0 35-2 16,0 0 0-16,0 0-2 0,0 0 0 16,0 0-2-16,30-9 1 0,-30 9 3 0,45 7-1 15,-13 2 2-15,3-2-2 0,2 2 0 16,4 0 0-16,1-2 1 0,1 0-1 0,1-2 2 16,2-1-2-16,-1-1 1 0,1 1 1 0,-2-4-2 15,0 0 0-15,-5-4-1 0,-3 1 1 0,-8 1 0 16,-28 2 0-16,35-5 1 0,-35 5 1 0,0 0 1 15,0 0 1-15,0 0-1 0,0 0 0 0,0 0-3 16,0 0-3-16,0 0 1 0,-32 37-3 16,32-37 4-16,-44 54-2 0,18-15-10 0,-3 7 23 15,3 5-19-15,-1 2 22 0,4-1-4 0,4 0-6 16,4-1 7-16,3-6-8 0,7-4 3 16,7-6-6-16,5-5 3 0,5-3-4 0,-12-27 3 15,41 35-3-15,-15-25 3 0,4-6 0 0,4-8 2 16,1-8 1-16,3-13-3 0,4-6 3 0,1-8-4 15,3-9 6-15,0-5-7 0,-4-5 7 16,-5 0-7-16,-6 0-5 0,-10 4 19 0,-7 1-18 16,-9 3 19-16,-8 5-11 0,-8-1-9 0,-5 5-4 15,-7 1-15-15,-5 5-9 0,-9 1-15 0,1 15-8 16,-8-4-12-16,10 23-6 0,-8-4-13 0,17 25-39 16,-21-17-56-16,32 33-101 0,-13-5-224 0,27-32 62 15,-16 61 433-15</inkml:trace>
  <inkml:trace contextRef="#ctx0" brushRef="#br0" timeOffset="12959.7566">5932 3610 1354 0,'0'0'163'15,"0"0"-94"-15,0 0-3 0,0 0-9 0,0 0-17 16,-25 4-20-16,25-4-8 0,-4 25-6 0,2-1 2 15,1 10 2-15,2 10 7 0,3 9 6 0,3 10-23 16,-2 6 21-16,2 8-23 0,-1 1 10 16,-3 1 11-16,-3 4-14 0,-1 1 15 0,-7-4-9 15,0 6 6-15,-7-10-4 0,-2-4 7 0,-5 0-12 16,-2-7-4-16,-6-3 13 0,-2-6-21 16,-4-8 16-16,-1-8-7 0,0-8-10 0,0-9-3 15,5-9-14-15,0-14-22 0,32 0-26 0,-53-37-58 16,53 37-98-16,-39-79-180 0,35 22-178 0,6-3 59 15,-7-26 525-15</inkml:trace>
  <inkml:trace contextRef="#ctx0" brushRef="#br0" timeOffset="13100.3994">5444 3350 1880 0,'0'0'23'0,"0"0"-18"0,0 0-16 0,0 0-11 16,0 0-18-16,0 0-33 0,15 35-75 0,-15-35-200 15,26 0-245-15,8 7 30 0,-4-19 454 0</inkml:trace>
  <inkml:trace contextRef="#ctx0" brushRef="#br0" timeOffset="13522.4165">6525 3794 1364 0,'0'0'52'0,"0"0"-12"0,0 0 6 16,44-7-6-16,-44 7-16 0,51-11-6 0,-24 4 3 15,5 3 0-15,-2-4 2 0,4 2-2 0,-1-4-1 16,3 1-5-16,-3-3-1 0,3-2-7 15,-4 1-3-15,0-1-4 0,-6-2 4 0,-26 16 0 16,39-28 10-16,-39 28 3 0,0 0 8 0,25-32-2 16,-25 32-4-16,0 0-8 0,-4-35-2 15,4 35-6-15,-19-28-2 0,19 28-3 0,-41-23-1 16,15 14-3-16,-3 6 3 0,-3 3 0 0,-1 7 1 16,-4 5 3-16,-4 8-2 0,-5 2 7 15,-4 7 0-15,-1 6 10 0,1 2 1 0,4 5 8 16,4-1-4-16,10-1-1 0,7 1-12 0,7-1-18 15,9-3 19-15,6 0-24 0,10-3 20 0,9-6-13 16,10-4-13-16,10-4-8 0,15-4-18 0,8-16-28 16,20 5-46-16,-10-31-69 0,43 24-93 0,-32-28-114 15,19-2-117-15,16 18 251 0,-28-30 263 0</inkml:trace>
  <inkml:trace contextRef="#ctx0" brushRef="#br0" timeOffset="13741.3072">7630 3588 1176 0,'-58'-22'222'0,"24"19"-158"16,-7-9 0-16,16 15 7 0,-8-6-3 0,33 3-14 15,-41 15-16-15,41-15-11 0,-35 32-8 16,19-5 3-16,-2 1-1 0,2 11 2 0,4-3-5 16,3 9-1-16,2 0-11 0,3 3-14 0,6-1 20 15,1-1-23-15,4-5 21 0,6-6-9 0,5-5-8 16,3-5-5-16,7-4-13 0,0-11-8 0,13 1-11 15,-2-18-20-15,18 7-29 0,-11-32-62 16,32 21-123-16,-21-24-264 0,6-16 11 16,15 11 402-16</inkml:trace>
  <inkml:trace contextRef="#ctx0" brushRef="#br0" timeOffset="13928.7813">8381 2989 1553 0,'-46'37'96'15,"12"17"-70"-15,-3 3 4 0,5 11 5 16,-2 8-23-16,4 3 9 0,0 8-12 0,2 3 11 16,1 1-17-16,4-3 10 0,4 0-3 15,3-5-22-15,5-7 10 0,2-4-24 0,9-9-8 16,-5-17-40-16,19 10-36 0,-17-29-49 0,31 24-164 16,-14-19-205-16,-14-32 31 0,27 33 435 0</inkml:trace>
  <inkml:trace contextRef="#ctx0" brushRef="#br0" timeOffset="14242.3371">7839 3686 1785 0,'0'0'58'0,"0"0"-47"16,0 0-8-16,0 0 1 15,16 27 1-15,-16-27 2 0,44 3 0 0,-14-6-1 16,9-6-2-16,7-3-3 0,7-6-6 0,6-7-14 15,6 6-12-15,-3-8-18 0,6 8-6 0,-6-2 3 16,3 7 7-16,-8-4 6 0,0 13 3 0,-11-9-5 16,1 14 0-16,-11-7 0 0,-1 10 12 0,-10-3 1 15,-25 0 4-15,27 18 9 0,-27-18 9 0,-2 28 22 16,2-28 14-16,-20 41 13 0,20-41-5 16,-37 49 3-16,12-23-8 0,8 8 2 0,-5-2-9 15,6 3 1-15,-1-2-11 0,-1 11-18 0,2-5 26 0,4 3-35 16,1-5 27-16,4-3-19 0,5-3-24 0,2-31-47 15,9 57-17-15,-9-57-31 16,23 37-75-16,-23-37-64 0,0 0-231 0,30 2 93 16,-28-29 399-16</inkml:trace>
  <inkml:trace contextRef="#ctx0" brushRef="#br0" timeOffset="14399.7471">8670 3082 1871 0,'-46'23'49'0,"46"-23"-46"16,-27 7-18-16,27-7-9 0,0 0-18 0,0 0-36 15,0 0-58-15,0 0-111 0,0 0-353 0,30-14 54 16,-30 14 312-16</inkml:trace>
  <inkml:trace contextRef="#ctx0" brushRef="#br0" timeOffset="14624.1036">9314 2897 1444 0,'0'0'103'16,"-21"51"-49"-16,9-17 27 0,12 22-37 0,-9-3 19 16,7 14-14-16,-7 2-15 0,2 5 6 0,-4 5-17 15,1 2 3-15,-3 3-18 0,1-1 6 16,-2-4-15-16,-2-3-9 0,2-7 16 0,0-6-27 15,3-5 10-15,0-10-17 0,10-2-24 0,-7-18-26 16,19 11-60-16,-11-39-95 0,0 0-369 0,41 15 41 16,-41-15 308-16</inkml:trace>
  <inkml:trace contextRef="#ctx0" brushRef="#br0" timeOffset="14987.8288">9348 3595 1295 0,'0'0'296'0,"0"0"-284"16,-11 26-7-16,11-26 11 0,27 16 12 0,-1-9 9 15,1-9-2-15,10-1-6 0,2-8-3 16,7 1-5-16,0-6-1 0,6 2 0 0,-3-6 1 16,4 3-6-16,-3-3-2 0,-2-3-9 0,-6 2 1 15,-5-2-5-15,-8 0 3 0,-4 4-3 0,-25 19 3 16,26-42-2-16,-26 42 2 0,7-43-3 0,-7 43 2 15,-19-42-3-15,19 42 3 0,-46-35-3 0,14 21-1 16,-5 2-1-16,-6 5 3 0,-1 7 2 0,-4 7 7 16,-2 8 11-16,1 7 7 0,1 11 8 15,-5 2-6-15,3 11-9 0,-1-2-20 0,5 7 0 16,7-2 0-16,7-5 0 0,11 4 0 0,8-9 0 16,10-2 0-16,6-6 0 0,10 1 0 0,-13-32 0 15,51 44-16-15,-15-28-23 0,18-4-21 0,0-12-17 16,22 9-50-16,-16-28-52 0,37 35-153 0,-1-27-264 15,-9-8 83-15,15 19 406 0</inkml:trace>
  <inkml:trace contextRef="#ctx0" brushRef="#br0" timeOffset="15131.5089">10458 3817 1943 0,'-24'0'92'0,"-3"-2"-80"0,27 2-12 16,-37-11 0-16,37 11 0 0,0 0 0 15,-34-33-4 1,34 33-62-16,-5-35-50 0,5 35-152 0,0 0-389 16,25-30 47-16,-25 30 285 0</inkml:trace>
  <inkml:trace contextRef="#ctx0" brushRef="#br0" timeOffset="16675.2164">1615 5808 902 0,'-8'-38'182'0,"8"38"-49"0,0 0-30 0,0 0-33 15,-9-30 14-15,9 30-26 0,0 0 8 0,0 0-5 16,0 0-15-16,0 0-9 0,0 0-13 0,0 0-6 16,0 0-8-16,0 0-4 0,0 0-5 0,-18 40 1 15,16-4-5-15,-3 13 9 0,-2 14-8 16,3 15 11-16,-1 13-11 0,0 10 14 15,-1 10-15-15,-1 5 17 0,-3 2-5 0,-5 3-15 16,1-3 13-16,-2 0-15 0,0-10 2 0,1-8 13 16,2-10-12-16,2-14 9 0,8-18-9 0,1-9 6 15,4-15-5-15,-2-34 3 0,11 37-5 0,-11-37 2 16,0 0-1-16,0 0 1 0,0 0 3 0,30-37-1 16,-20-2 5-16,3-14-7 0,1-16 9 15,0-8-11-15,0-4 11 0,-1 0-10 0,-3 2 11 16,-3-1-11-16,-1 1 14 0,-3-4 2 0,1-3-18 15,-3-6 19-15,3 1-20 0,0-4 2 0,-4 0 14 16,3 5-13-16,1 7 11 0,5 7-8 0,3 16 8 16,4 9-7-16,3 7 7 0,3 9-6 15,2 5-13-15,5 4 27 0,6 3-28 0,4 4 27 16,7 1-11-16,6 7-3 0,1 4 1 16,0 4-1-16,2 5 1 0,-4 3 0 0,-3 5 0 15,-4 1 2-15,-5 8 14 0,-3 4-27 0,-5 2 27 16,-4 7-28-16,-8 1 11 0,-6 4 3 0,-10 4-5 15,-8 1 5-15,-9 2-6 0,-7 7 8 0,-9-2-6 16,-2 2 6-16,-4 0-6 0,-3-1 5 0,-3-6-6 16,-1-2 7-16,-5-5-7 0,1 2 6 15,1-8-6-15,3-2 6 0,4-6-3 0,5-8 5 16,6-4 0-16,28-11 4 0,-35 14 4 0,35-14-2 16,0 0-2-16,0 0-5 0,0 0-6 15,0 0 0-15,0 0-3 0,0 0 4 0,12 32 2 16,-12-32 3-16,41 47 0 0,-15-19-10 0,3 2 25 15,-1 13-25-15,-1-3 21 0,-1 13-8 0,-1 2-9 16,-2-1 5-16,-2 1-5 0,1-2 4 16,-1-2-7-16,2-7 1 0,3 2-19 0,1-9-9 15,10 1-26-15,-7-15-23 0,22 9-46 0,-19-32-72 16,42 17-209-16,-19-17-148 0,1-19 117 0,16 16 439 16</inkml:trace>
  <inkml:trace contextRef="#ctx0" brushRef="#br0" timeOffset="17034.8447">2558 6677 1689 0,'-32'30'14'0,"32"-30"-12"16,0 24-6-16,0-24 4 0,32 21 6 0,-4-10 9 15,4-7 2-15,9-3 3 0,6-8-4 16,7-3-4-16,8-8-2 0,5 1-5 0,-2-6 4 15,3-2-7-15,-5 2-15 0,-2 0 29 0,-8-1-29 16,-5-1 33-16,-11-2-4 0,-5 1 0 0,-9 1 10 16,-23 25-4-16,26-47 5 0,-26 47-7 0,-2-44 0 15,2 44-7-15,-33-42-4 0,6 24-6 16,-6 0 0-16,-5 2-2 0,-4 4 2 0,-4 3-1 16,-2 9 4-16,-3 0-2 0,-1 11 2 15,1 5 0-15,0 5-2 0,3 7 5 0,0 13-7 16,5 1 4-16,3 9-6 0,8-2-6 0,5 6 12 15,8-1-10-15,8 6 8 0,9-2-4 0,11-3-1 16,9-7-2-16,16-4-12 0,6-9-4 0,15-5-17 16,9-13-10-16,17-4-16 0,1-24-57 0,35 9-33 15,-22-42-91-15,45 16-354 0,-3-12 70 0,-8-18 301 16</inkml:trace>
  <inkml:trace contextRef="#ctx0" brushRef="#br0" timeOffset="17269.2369">4591 5134 1700 0,'-60'2'68'15,"-9"5"-38"-15,7 10-5 0,-2 12-8 0,4 9 2 16,-1 10-8-16,1 10 4 0,2 7-9 0,3 7 10 16,2 6-8-16,12 6-2 0,4 3 18 0,12 4-17 15,9 1 11-15,7 3-4 0,11 2-16 0,7-2 9 16,8-2-10-16,7-3 6 0,4-5-14 0,0-10-13 15,6-2 4-15,-1-10-40 0,6 6-5 0,-8-17-29 16,11 17-73-16,-31-35-188 16,15 10-224-16,-8-4 37 0,-18-40 471 0</inkml:trace>
  <inkml:trace contextRef="#ctx0" brushRef="#br0" timeOffset="17456.7244">3567 6490 1726 0,'-35'11'81'0,"35"-11"-66"0,0 0-16 16,26 0-1-16,-1-2 4 0,12-3 0 0,8-4 1 15,6-2-2-15,9-5 1 0,6-1-3 16,6-4 3-16,3-1-5 0,3 5-12 0,-9-2-21 16,5 11-39-16,-16-14-48 0,24 27-81 0,-36-33-151 15,14 17-176-15,2 11 44 0,-25-21 487 16</inkml:trace>
  <inkml:trace contextRef="#ctx0" brushRef="#br0" timeOffset="18035.1645">4398 6481 1260 0,'-16'28'182'0,"16"-28"-161"16,-14 36 0-16,14-36-2 0,9 28-1 15,-9-28-7-15,28 25 2 0,-28-25-5 16,49 14 2-16,-17-14 0 0,9-4 0 0,2-6 3 15,3-3 0-15,0-4 3 0,1-3-4 0,-2-4 5 16,1-3-4-16,-7-3 6 0,2-3-9 0,-10-3 1 16,-4 0-6-16,-8 0 5 0,-8 6 2 0,-9-3 11 15,-2 6-2-15,-11-2 1 0,-1 0-10 0,-8 3-4 16,20 26-7-16,-46-37-1 0,18 28-4 16,-6 6 2-16,-1 6-3 0,-6 8 3 0,0 6 2 15,-1 13-1-15,1 5 5 0,-3 8-2 0,1 1 11 16,3 7-2-16,4 2 11 0,4 1-5 0,9-1 5 15,7-5-11-15,11-4-13 0,10-4 18 0,10-5-27 16,6-5 23-16,7-3-11 0,6-8-1 16,8-5 0-16,8-7 0 0,8-10 1 15,8-8-2-15,6-6 0 0,6-10-12 0,2-3 11 16,2-5-9-16,-3 0 23 0,-1-2-9 0,-2 0 10 16,-5 5-10-16,-7 2-4 0,-9 4 4 0,-9 8-5 15,-12 6 4-15,-34 12-3 0,35-11 2 0,-35 11 0 16,0 0 0-16,0 0 2 0,-4 34-2 0,-6-6-2 15,-8 14-11-15,-8 4-9 0,-1 7 22 0,-5 1-18 16,4 3 24-16,-1 1-6 0,6 0-6 16,2-3 6-16,7-4-5 0,5-7-1 0,6-9-6 15,4-10 5-15,5 1-4 0,-6-26 9 16,0 0-2-16,26 28 0 0,-26-28 2 0,0 0 4 16,36-23 7-16,-36 23 4 0,24-53 7 0,-11 16 2 15,-6-5 6-15,4-2-5 0,-10-3 4 0,3 1-8 16,-2-4-1-16,-2 3-10 0,1-1-10 0,3-1 2 15,1-2-1-15,2 0 0 0,4-2 0 16,3 2 0-16,2 3 0 0,4 6 0 0,3 3 0 16,0 4-17-16,3 7-14 0,-3 2-28 0,9 15-34 15,-7-14-26-15,32 29-59 0,-24-27-252 0,31 9-146 16,9 5 33-16,-10-21 543 0</inkml:trace>
  <inkml:trace contextRef="#ctx0" brushRef="#br0" timeOffset="18363.2799">7308 5520 1366 0,'0'0'175'0,"0"0"-117"0,0 0-22 15,-22 31-4-15,17 3-4 0,2 15 4 0,-8 15 8 16,0 11-24-16,-6 6 20 0,2 13-23 16,-1 1-6-16,-1 3 10 0,1 6-20 0,0-3 12 15,-2-3-17-15,2-4-4 0,4-5 18 0,3-6-22 16,7-7 14-16,2-11-12 0,11-5-24 0,-2-19-32 15,17 6-36-15,-26-47-69 0,53 53-172 0,-28-39-188 16,-25-14 27-16,52 2 472 0</inkml:trace>
  <inkml:trace contextRef="#ctx0" brushRef="#br0" timeOffset="18786.1733">6906 6279 1490 0,'-38'7'319'0,"38"-7"-289"0,0 0-21 0,0 0-5 16,0 0-1-16,34 16 3 0,-4-16 5 16,6-2 1-16,8-5 1 0,9 3 1 0,9-6 1 15,5 4-2-15,2-2 2 0,2 1-4 0,-4 1-3 16,1 1-4-16,-6 2-1 0,-4 3-2 0,-8 0 0 16,-9 3 0-16,-6 1-1 0,-8 1 1 15,-27-5 0-15,33 12 2 0,-33-12 4 0,0 0 1 0,13 30 1 16,-13-30 2-16,-13 35-6 0,1-10 2 15,-6 7-4-15,-3 1 3 0,-6 2-3 16,1 6-3-16,-4-1 0 0,5 3 0 0,4-3 0 16,3 2 0-16,5-3 0 0,6-2 0 0,4 0 0 15,6-5 0-15,6-4 0 0,7-2 0 0,-16-26 0 16,50 36 0-16,-17-29 0 0,8-9 0 0,7-10 0 16,3-8 0-16,10-8 0 0,-1-7 0 0,0-7 0 15,0-6 0-15,-12-3 0 0,-6 5 0 16,-15-1 0-16,-9 4 0 0,-9 1 0 0,-9 2 0 15,-9 1 0-15,-9 0 0 0,-7 6 0 0,-7 1 0 16,-7 4 0-16,-8 0-10 0,-5 8-33 0,-10-1-19 16,2 14-28-16,-16-16-54 0,23 37-97 15,-43-33-164 1,23 22-163-16,6 15 85 0,-16-16 483 0</inkml:trace>
  <inkml:trace contextRef="#ctx0" brushRef="#br0" timeOffset="19349.4964">2655 7885 1026 0,'0'0'116'0,"-42"-16"-80"15,42 16-11-15,0 0 4 16,-31-23-3-16,31 23-3 0,0 0-8 0,0 0-9 0,-1-30-5 0,1 30 2 0,0 0 7 15,28-19 13-15,-28 19 10 0,41-4 12 0,-6 8 5 16,-3-8 6-16,21 13 3 0,-1-11-2 16,22 9-8-1,2-7-14-15,14 4-10 0,8-4-10 0,5 0-4 16,10-2-2-16,11-1 0 0,2-6 4 16,14 2 3-16,3-7 0 0,9-2-2 0,8-2-3 15,4-3-6-15,5 2 3 0,8-2 0 0,2 0 3 0,1-1 1 16,6-1 4-16,5 2-3 0,1-3-13 0,6 4 21 0,6-1-23 15,-4-2 21-15,4 0-10 0,-2-1-4 16,-2-1 0-16,-6 2-3 0,-8 2 0 0,-3 3 1 16,-17 1-2-16,-13 1-1 0,-15 5 3 0,-14 3-3 0,-22 6 0 15,-11 2-3-15,-22 7-6 0,-18 0-1 0,-12 4-2 16,-14-1 3-16,-25-10 1 0,0 0 0 0,12 32-2 16,-12-32 2-16,-30 26-3 0,5-15-2 0,-3 3-4 31,-4-5-5-31,-1 3-12 0,-6-10-15 0,9 12-47 0,-17-28-74 0,47 14-245 0,-40 3-170 31,11-15 73-31,29 12 511 0</inkml:trace>
  <inkml:trace contextRef="#ctx0" brushRef="#br0" timeOffset="25651.2608">10127 5944 161 0,'0'0'5'16,"0"0"14"-16,0 0 28 0,0 0 17 0,0 0 24 15,0 0-2-15,0 0-1 0,0 0-7 0,-16-26 4 16,16 26-9-16,0 0-1 0,0 0-10 0,0 0-3 16,0 0-6-16,0 0 1 0,0 0-6 15,0 0-5-15,0 0-6 0,-9-28-7 0,9 28-5 16,0 0-4-16,0 0-7 0,0 0-4 0,0 0-5 16,-3-25-2-16,3 25 0 0,0 0 4 0,0 0 3 15,0 0 2-15,0 0 0 0,0 0-1 0,0 0-1 16,0 0-2-16,0 0-3 0,0 0-1 0,0 0-3 15,0 0-1-15,0 0 0 0,0 0-1 16,0 0 0-16,0 0 0 0,0 0-1 16,0 0 1-16,0 0 0 0,0 0 0 0,0 0 0 15,0 0 1-15,0 0-1 0,0 0 2 0,0 0-1 16,0 0 1-16,0 0 0 0,0 0 0 0,0 0-1 16,0 0 2-16,0 0-2 0,0 0 0 0,0 0 0 15,0 0-1-15,0 0 1 0,0 0 0 0,0 0 0 16,0 0 1-16,0 0-1 0,0 0 0 15,0 0 1-15,0 0 0 0,0 0 0 0,0 0-1 16,0 0 1-16,0 0 0 0,0 0-1 0,0 0 1 16,0 0 0-16,0 0-1 0,0 0 2 0,0 0-1 15,0 0 1-15,0 0 1 0,0 0 0 0,0 0 1 16,0 0 0-16,0 0-1 0,-4-27 1 16,4 27 1-16,0 0-1 0,0 0 4 0,0 0 2 15,0 0 4-15,6-22 2 0,-6 22 2 16,0 0-2-16,0 0-2 0,0 0-1 0,0 0-3 15,0 0 0-15,0 0-3 0,0 0-1 0,-6-27-1 16,6 27-2-16,0 0-2 0,0 0-1 0,0 0-1 16,0 0 1-16,0 0 0 0,0 0 2 0,0 0-2 15,0 0 0-15,0 0 1 0,0 0-2 0,0 0 1 16,0 0 0-16,0 0 1 0,0 0 0 16,0 0-1-16,0 0 2 0,0 0 2 0,0 0 2 15,0 0 0-15,0 0 1 0,0 0-2 0,0 0 1 16,0 0-1-16,0 0-1 0,0 0 1 15,0 0-2-15,0 0 0 0,0 0-1 0,0 0-2 16,0 0 1-16,0 0-1 0,0 0-1 0,0 0 0 16,0 0 0-16,0 0 1 0,0 0-1 0,0 0 2 15,0 0-3-15,0 0 0 0,0 0 1 16,0 0 5-16,0 0 3 0,7 30 0 0,0 7 3 16,-1 9-7-16,-3 8 6 0,-3 10-10 0,-1 6 10 15,-7 8-12-15,0 5 11 0,-7 3-15 0,-1 0 14 16,-3 0 3-16,0 4-22 0,1-2 23 0,-2 0-22 15,3-8 6-15,1-5 11 0,3-8-11 0,6-12 8 16,5-8-11-16,4-11-5 0,9-6-27 31,-11-30-21-31,33 37-59 0,-33-37-38 0,52 8-74 16,-52-8-275-16,41-26 57 0,-2 15 340 0</inkml:trace>
  <inkml:trace contextRef="#ctx0" brushRef="#br0" timeOffset="25932.7178">9560 5953 1380 0,'-24'-2'44'16,"24"2"-1"-16,-27 5-9 0,27-5-11 15,0 0-6-15,0 0-3 0,0 0 3 0,0 0 5 16,35-5 7-16,-3 0-1 0,9-9-11 0,12-7-6 16,9-6-3-16,13-8-7 0,8-7 6 15,9-6 7-15,4 2-29 0,5-1 28 0,-2 3-31 16,-2 0 1-16,1 12-19 0,-17-5-36 0,8 28-62 16,-31-17-98-16,7 24-282 0,-6 20 4 0,-29-9 337 15</inkml:trace>
  <inkml:trace contextRef="#ctx0" brushRef="#br0" timeOffset="26839.0625">10749 6582 1162 0,'-37'0'55'0,"6"16"-2"16,-9-11 12-16,11 18 17 0,-15-13 19 0,16 15-45 15,-9-4 21-15,10 7-44 0,-3-7 2 16,9 8-4-16,21-29-17 0,-29 45-3 0,29-45-7 16,-5 43 0-16,5-43-3 0,14 37 1 0,-14-37-4 15,36 30 4-15,-12-20-3 0,8-3 3 0,5-5-1 16,4-4-1-16,4-5 2 0,2-7-3 15,-1-5 1-15,2-2 3 0,-4-4 1 0,1-2-3 16,-10-3 4-16,-3-1-8 0,-7-1 6 0,-7-1-6 16,-4-3-12-16,-5 5 30 0,-6-6-29 15,-3 3 28-15,-3-1-11 0,-8 2-5 0,-1 6 2 16,-6 1-1-16,18 26 4 0,-48-41-3 0,21 25 3 16,-1 4-4-16,2 1 2 0,1 4-2 0,25 7 1 15,-37-7 2-15,37 7-2 0,0 0 1 0,-27 4-1 16,27-4-1-16,0 0-2 0,0 0 1 0,0 0 0 15,28 25 1-15,-28-25-1 0,43 15 4 16,-13-11-2-16,5-1 2 0,4-4 0 0,4-1-2 16,1-3 2-16,0-1-3 0,1 1 2 0,1-2-1 15,-4 4-1-15,-1 3 2 0,-4 0-1 16,-7 0 1-16,-3 7-1 0,-27-7 1 0,39 24-2 16,-39-24 4-16,25 37-1 0,-18-9 5 0,-4 6-7 15,-1 8 5-15,-4 4 11 0,-3 7-28 0,-4 1 28 16,-5 3-26-16,0 3 6 0,-2-4 10 15,2 0-8-15,-1-5 6 0,3-5-5 0,0-7 5 16,5-9-5-16,7-30 4 0,-8 33-3 0,8-33-1 16,0 0 0-16,0 0 1 0,0 0 3 0,0 0-2 15,0 0 3-15,29-45-5 0,-19 8 6 0,3-6-6 16,-1-4 6-16,-1-4-6 0,-1 0 7 0,-1 1-3 16,-2-1 9-16,0 7 8 0,-3-3-24 0,1 1 21 15,-1-2-27-15,-1-1 8 16,5 0 7-16,0-2-8 0,5-1 7 0,3 3-7 15,5 3 6-15,4 8-5 0,0 4 4 0,1 8-3 16,-1 6 2-16,-25 20-2 0,48-19 2 0,-48 19 0 16,46 2-2-16,-46-2 2 0,42 24-1 0,-42-24 2 15,41 50-2-15,-22-20 3 0,-1 3-4 0,2-1 4 16,-4 5-6-16,-2 2 5 0,-4 1-6 16,-2 2 6-16,-5 4-6 0,-1-4 5 0,-6 1-6 15,-1 1-8-15,-6-6 24 0,-1 5-23 0,-6-3 23 16,-1-1-12-16,-4-2-3 0,-4-2 4 0,-1-1-4 15,-4-4 4-15,-2-4-4 0,-1-3 5 16,1 0-3-16,-1-4 2 0,1-3 0 0,1-5 0 16,-3-1-2-16,2-1 2 0,-1 0 1 0,1-4 1 15,4 4 2-15,5-2 5 0,25-7-1 16,-40 19 2-16,40-19-4 0,-23 32-3 0,17-7-4 16,3 5 3-16,3 8-4 0,3 8 4 0,3 5-5 15,3 4-3-15,1 6-24 0,-3-2-26 0,7 11-30 16,-21-26-116-16,34 9-337 0,-20-4-30 0,0-10 137 15</inkml:trace>
  <inkml:trace contextRef="#ctx0" brushRef="#br0" timeOffset="27354.8778">13028 6377 1328 0,'0'0'37'0,"0"0"-20"15,-30 29 2-15,30-29 11 0,-30 42 6 0,16-7 6 16,-11-2-2-16,5 15 6 0,-6-4 7 0,6 9-32 16,-4-6 25-16,8 6-28 0,-4-9 6 0,13-1 0 15,4-10-14-15,6-1-1 0,-3-32-9 16,28 33 2-16,-28-33-1 0,50 11 2 0,-16-11 7 15,3-9 2-15,5-10 5 0,4-8-3 16,4-10 1-16,0-9-9 0,-3-3 3 0,-4-4-11 16,-6 0-10-16,-5 1 24 0,-7 1-24 0,-7 3 25 15,-8 6-8-15,-6 5-7 0,-11 5 6 0,-8 4-4 16,15 28 2-16,-47-37-4 0,13 26-3 16,-3 6-3-16,-6 7-2 0,-3 3 1 0,0 7 1 15,-2 6 1-15,8 1-2 0,2 4 1 0,12 2-8 16,26-25-7-16,-25 40-29 0,25-40-18 0,18 27-37 15,-18-27-44-15,65 7-71 0,-31-16-220 0,21-12-33 16,23 14 203-16</inkml:trace>
  <inkml:trace contextRef="#ctx0" brushRef="#br0" timeOffset="27604.9688">14367 5439 1658 0,'-74'-29'87'0,"28"7"-73"0,0 4-2 16,1 4 0-16,6 5 5 0,0 7-4 0,-1 6-2 16,1 6-1-16,-2 8-3 0,2 10 1 15,4 9-6-15,1 9 8 0,0 9-5 0,6 10 11 16,0 10 8-16,5 8-21 0,3 5 15 16,4 7-21-16,4 2 0 0,3 5 10 0,2-5-13 0,5-2 11 15,4-5-23-15,3-7 7 0,11-7 2 16,2-11-34-16,8-5 3 0,-10-27-95 0,25 17-35 15,-41-50-48-15,57 44-136 0,-24-30-118 16,-33-14 24-16,43-13 440 0</inkml:trace>
  <inkml:trace contextRef="#ctx0" brushRef="#br0" timeOffset="27761.1565">13689 6395 1369 0,'-55'-37'149'0,"25"28"-54"0,-11-12-5 0,41 21-11 15,-48-12-7-15,48 12-21 0,0 0-23 0,0 0-14 16,0 0-14-16,0 0-3 0,0 0 1 15,43 1 0-15,-3-1-12 0,10-7-15 16,14 6-27-16,-2-19-48 0,30 20-80 0,-28-35-161 16,26 16-226-16,7 5 42 0,-5-20 422 0</inkml:trace>
  <inkml:trace contextRef="#ctx0" brushRef="#br0" timeOffset="28420.8983">15288 6545 887 0,'16'-41'291'0,"-5"13"-259"0,-3-11-9 16,7 9 3-16,-5-8 7 0,8 11-6 0,-9-3-5 15,-9 30 0-15,10-42 20 0,-10 42 13 0,0 0 18 16,0 0 1-16,-8-28-8 0,8 28-14 0,0 0-16 16,0 0-11-16,-38 23-7 0,38-23 0 0,-32 42-2 15,17-14 5-15,-3 6-6 0,2 3 3 16,2 1-8-16,0 8 3 0,-1 0-7 0,5 0-9 16,1-1 22-16,4 1-24 0,1 0 22 0,1-2-11 15,1-5-6-15,2-2 3 0,3-7-4 0,1-7 3 16,-4-23-4-16,12 33 3 0,-12-33-2 0,0 0 1 15,0 0 1-15,0 0 1 0,27-3 0 0,-27 3 0 16,10-43 1-16,-2 6-3 0,-3-7 4 16,2-3-7-1,-2-4-10-15,-1 1 22 0,-2 1-20 0,-2 1 23 0,0 1-7 0,1-2-8 16,1 3 7-16,2-3-7 0,-1 4 6 0,4-2-4 16,6-2 3-16,1 1-5 0,5 6 5 0,3 5-5 0,1 9 5 15,3 5-2-15,1 9 3 0,3 7-3 0,-4 7 1 16,1 1-1-16,-1 6 1 0,-1 6 0 0,2-1-2 15,-2 11 3-15,-2 2-4 0,-2 3 3 16,-2 5-3-16,-3 2 4 0,-3 1-5 0,-4-1 6 16,-4 0-5-16,-3-1 2 0,-4 1-3 0,-5-2 1 15,-4 4-4-15,-3-1 6 0,-5-3-3 0,-4 2 4 16,-4-1-3 0,-3-4-11-16,0-4 25 0,-2 0-26 0,-4-3 26 15,3-3-11-15,-1-1-2 0,2-5 3 0,6-2-2 16,1-1 0-16,25-11 1 0,-44 16-1 15,44-16-1-15,-34 19 2 0,34-19-3 0,-28 37 2 16,13-7-2-16,1 9 3 0,2 12-4 0,0 5 8 16,-3 13-9-16,-2 3 8 0,-1 8-11 0,-5 2 2 15,0 5-21-15,0-10-13 0,5-3 1 0,-3-19-49 0,17 5-17 16,-13-36-88-16,40 22-156 0,-23-46-181 0,30 21 24 16,7-10 428-16</inkml:trace>
  <inkml:trace contextRef="#ctx0" brushRef="#br0" timeOffset="28846.3806">16491 6134 1651 0,'0'0'34'0,"-52"-17"-17"0,26 11 4 16,-3 1 7-16,1 5 2 0,-4 2-8 0,0 5-4 15,-3 0-2-15,3 5 1 0,-5 4-1 0,5 7 5 16,-4 3-1-16,5 6 6 0,-5 3-5 0,4 4 1 16,2 0-6-16,4 1 2 15,1-1-6-15,7 0 1 0,6-4-8 16,6-3-2-16,5-8-3 0,1-24 0 0,17 39 0 16,-17-39 0-16,45 25 0 0,-17-22 0 0,7-3 0 15,6-3 0-15,3-11 0 0,4-4 0 0,5-8 0 16,0-4 0-16,-1-5 0 0,-1-2 0 0,-3-4 0 15,-4 2 0-15,-5-1 0 0,-3-1 0 0,-6 3 0 16,-4 1 0-16,-8 0 0 0,-4 1 0 0,-7 6 0 0,-3 2 0 16,-4 28 0-16,-6-40 0 0,6 40 0 0,0 0 0 15,-26-21 0-15,26 21 0 0,-32 23 0 0,11 1 0 16,-2 13 0-16,-4 9 0 0,-1 9-9 0,0 1 1 16,3 6-14-16,0-4 4 0,7 3-16 0,2-3-1 15,13 1-16-15,-3-15-54 0,26 15-33 0,-22-32-106 16,43 27-153-16,-13-17-120 0,-1-17 49 0,26 13 468 15</inkml:trace>
  <inkml:trace contextRef="#ctx0" brushRef="#br0" timeOffset="29386.0433">17279 6221 1556 0,'-85'-29'136'0,"55"24"-92"0,-8-4-8 0,8 11 2 16,-5 2-7-16,-1 4-8 0,1 5-6 0,0 4 1 16,-1 1-2-16,6 3 0 0,0 0-3 0,3 6 4 0,3-1-1 15,4 1 3-15,1 4-4 0,8 1 2 0,4 0-6 16,3-2-3-16,8-4-8 0,7 0 0 0,-11-26 0 16,37 41 0-16,-11-29 0 15,3-1 0-15,2-6 0 0,3-5 0 16,0-5 0-16,1-6 0 0,-1-3 0 0,0-2 0 15,-3-5 0-15,0-4 0 0,-5 1 0 0,1-4 0 16,-4-2 0-16,-4 0 0 0,-3 0 0 0,0 0 0 16,-4 0 0-16,-1 2 0 0,-2 0 0 0,-9 28 0 15,9-44 0-15,-9 44 0 0,0 0-1 0,0 0 0 16,0 0 0-16,0 0 0 0,-18 24-3 0,6 10 4 16,-3 11-4-16,-4 14 6 0,-2 15-4 0,-1 8-8 15,-4 15 19-15,-1 11-20 0,1 15 11 0,-1 6 3 16,-1 1-16-16,0-3 19 0,-1-4-13 0,-1-10 2 15,4-8 16-15,1-11-14 0,2-13 14 0,3-9-4 16,3-10-8-16,2-6 8 0,-1-12-3 0,2-9 0 16,14-35-4-16,-23 35 0 0,23-35 0 0,0 0 0 15,-21-24 0-15,12-8 0 0,-1-7 0 0,-1-10 0 16,2-7 0 0,4-1 0-16,-1-6 0 0,3-2 0 0,1-6 0 15,2-3 0-15,2-7 0 0,1-5 0 16,6-7 0-16,5 1 0 0,4 2 0 0,5 7 0 15,2 11 0-15,2 5 0 0,3 11 0 0,-4 8-23 16,4 13-17-16,-3-2-27 0,10 20-39 0,-16-17-47 16,31 36-132-16,-52-2-296 0,60-32 47 15,-14 30 277-15</inkml:trace>
  <inkml:trace contextRef="#ctx0" brushRef="#br0" timeOffset="29729.9278">17426 6552 1489 0,'0'0'87'0,"0"0"-51"16,0 0 2-16,0 0 10 0,0 0 2 0,26-13 1 15,4 5-10-15,4-10-7 0,10 4-12 0,2-9-2 16,7 4-2-16,1-8 5 0,0 8-6 0,-4-1 2 16,-6-2-12-16,-5 7-1 0,-7 0-4 0,-7 2 0 15,-25 13 0-15,25-17 5 0,-25 17 1 16,0 0 3-16,0 0-2 0,-6-30-9 15,6 30 0-15,-31-25 0 0,6 11 0 0,-4 0 0 16,-2-2 0-16,-5 5 0 0,3 1 0 0,-6 5 0 16,0 5 0-16,0 8 0 0,0 7 0 0,1 6 0 15,5 3 0-15,-1 6 0 0,6 9 0 0,3 2 0 16,4 3 0-16,5 3 0 0,5 4 0 0,6 0 0 16,3-1 0-16,7-5 0 0,6-1 0 15,9-7 0-15,4-7 0 0,12-3-28 0,3-13-35 16,17 3-26-16,-6-17-37 0,31 18-26 0,-20-43-98 15,20 18-320-15,9 0 64 0,-3-23 244 0</inkml:trace>
  <inkml:trace contextRef="#ctx0" brushRef="#br0" timeOffset="30495.7275">20212 5772 1171 0,'-25'-13'221'0,"-2"-6"-148"0,27 19-2 0,-49-27-36 16,49 27 10-16,-62-12-33 0,28 12 13 15,-12-2 4-15,3 8 3 0,-6-3 5 16,6 11-16-16,-5-3 32 0,6 10-34 0,-8-2 28 16,4 6-12-16,-5 0-6 0,5 5 6 0,2-1-8 15,6 3 2-15,7 2-28 0,9-3-1 0,6-1 0 16,11-2 0-16,5-3 0 0,0-25 0 0,27 44 0 16,-3-24 0-16,12-8 0 0,8-3 0 15,8-8 0-15,6-8 0 0,4-5 0 0,0-9 0 16,5-4 0-16,-3-3 0 0,0-4 0 0,-4-1 0 15,-9-1 0-15,-1-1 0 0,-13 2 0 0,-5 1 0 16,-9 4 0-16,-4 1 0 0,-19 27 0 0,20-42 0 16,-20 42 0-16,2-32 0 0,-2 32 0 0,0 0 0 15,0 0 0-15,0 0 0 0,-30-14 0 0,30 14 0 16,-25 34 0-16,7-2 0 16,-3 12 0-16,-6 12 0 0,-5 13 0 0,-1 8 0 15,-1 11 0-15,-3 6 0 0,2 6 0 0,-1 2 0 16,2 2 0-16,1-2 0 0,1-1 0 0,4-12 0 15,6-6 0-15,6-14-43 0,18-4-56 0,-5-30-47 16,36 20-111-16,-29-24-314 0,29-18 8 0,8-6 196 16</inkml:trace>
  <inkml:trace contextRef="#ctx0" brushRef="#br0" timeOffset="30855.0772">20546 6083 1904 0,'0'0'26'15,"0"0"-23"-15,0 0 2 0,0 0 2 0,0 0 9 16,34 6 5-16,-34-6 0 0,55-20 1 0,-18 6-4 16,9-4-14-16,2 1-4 0,3 1 0 0,-1-2 0 15,-1 10 0-15,-4-1 0 0,-5 7 0 0,-4 2 0 16,-8 4 0-16,-28-4 0 0,34 15 0 0,-34-15 0 15,9 32 0-15,-13-7 0 16,-6 6 0-16,-12 6 0 0,-8 7 0 0,-7 6 0 16,-9-1 0-16,-7 2 0 0,-2-2 0 0,0 4 0 15,0-2 0-15,0 0 0 0,6 1 0 0,-1-7 0 16,9 1 0-16,4-4 0 0,9-5 0 0,6-7 0 16,10-3 0-16,12-27 0 0,-2 35 0 0,2-35 0 15,27 26 0-15,-2-19 0 0,7-7 0 0,14-3 0 16,5-15 0-16,20 2 0 0,-4-19-147 15,41 32-245-15,-19-38-241 0,15 8 28 0,6 1 336 16</inkml:trace>
  <inkml:trace contextRef="#ctx0" brushRef="#br0" timeOffset="31370.714">22432 6397 1126 0,'0'0'240'0,"-26"-39"-193"0,26 39-10 16,-21-33 17-16,21 33 8 0,0 0-3 0,-32-16 0 16,32 16-3-16,-36 1-10 0,36-1-9 0,-42 16-7 15,42-16-4-15,-43 32 2 0,17-9-2 16,1 9 3-16,-5 5-3 0,-2 5 5 0,-3 2-6 16,3 2-22-16,3-1-3 0,8-4 0 0,7-6 0 15,7-7 0-15,7-28 0 0,5 43 0 0,-5-43 0 16,34 26 0-16,-6-21 0 0,8-1 0 0,10-13 0 15,7-5 0-15,12-11 0 0,6-8 0 0,5-8 0 16,0-3 0-16,-1-1 0 16,-6-1 0-16,-11-2 0 0,-10 6 0 0,-11 3 0 15,-8 6 0-15,-13 5 0 0,-6 1 0 0,-10 27 0 16,-10-42 0-16,10 42 0 0,-41-32 0 0,7 25 0 16,-7 2 0-16,-5 5 0 0,-3 5 0 0,-1 2 0 15,1 4 0-15,-1 3 0 0,4-2 0 0,5 4 0 16,8-2 0-16,33-14 0 0,-36 23 0 0,36-23-35 15,0 0-11-15,34 32-22 0,-8-36-38 16,33 20-97-16,-24-32-293 0,34 6-77 0,2-5 54 16</inkml:trace>
  <inkml:trace contextRef="#ctx0" brushRef="#br0" timeOffset="31605.1093">23810 5446 1475 0,'-14'-34'141'0,"-32"-6"-125"0,4 4-14 16,-1 8 7-16,1 12-2 0,-3 9 3 0,-1 11 7 15,-3 8 5-15,3 16 8 0,-6 4-4 0,6 12 6 16,-5 7-7-16,3 16 10 0,-7 5-2 0,13 13-4 16,1 1 15-16,9 13-21 15,5-2 7-15,8 0-10 0,1-1-18 0,11-6 6 16,9-5-15-16,3-11 2 0,9-4-25 0,-1-10-9 15,10 2-35-15,-16-27-81 0,32 25-110 0,-34-32-328 16,20-7 19-16,2 4 281 0</inkml:trace>
  <inkml:trace contextRef="#ctx0" brushRef="#br0" timeOffset="31776.9896">22833 6214 1805 0,'39'-15'159'0,"-39"15"-110"0,32-40-17 0,-2 22-30 15,12 3-2-15,10 2 0 0,4 3 0 16,8 1 0-16,7 2 0 0,1 1 0 0,-3 1-32 16,6 16-72-16,-22-24-88 0,28 40-265 0,-33-20-148 15,2 9 42-15,-6 12 470 0</inkml:trace>
  <inkml:trace contextRef="#ctx0" brushRef="#br0" timeOffset="32714.488">3002 9179 852 0,'0'0'145'0,"-30"-26"-16"0,4 1-14 15,26 25-16-15,-39-28-12 0,39 28-17 0,-45-21-9 16,45 21-10-16,-49-12-9 0,49 12-10 0,-53-4-8 15,24 11-6-15,-4 2-4 0,1 5-1 0,-6 4-4 16,3 6 5-16,-2 6-3 0,3 9 10 0,-1 5-3 16,3 2-12-16,2 7 24 0,5 0-24 15,4-4 20-15,5-3-7 0,9-11-12 0,3-3 2 16,8-8-7-16,-4-24 1 0,25 39-2 16,-25-39 1-16,47 19-1 0,-11-19 1 0,5-7 0 15,8-10-1-15,8-10 1 0,3-8-3 0,2-9 4 16,2-2-6-16,-2-5-4 0,-4-3 20 0,-1 3-21 15,-9 1 21-15,-6 3-9 0,-8 6-6 0,-9 6 5 16,-6 7-5-16,-19 28 4 0,23-44-4 16,-23 44 3-16,5-25-2 0,-5 25 0 0,0 0 0 15,0 0-1-15,0 0-1 0,-28 0 0 0,28 0 0 16,-21 37-2-16,8-2 5 0,-2 13-5 0,2 12 8 16,-1 15 3-16,2 12-17 0,1 6 19 0,0 9-14 15,6 2 6-15,1 4 15 0,4-3-12 0,2 3 10 16,4-3-12-16,1-8-3 0,0-5 17 15,2-9-12-15,-4-15 17 0,-2-4-5 16,-4-10-9-16,-3-3 6 0,-3-8-5 0,-2-6-2 16,-7-9-5-16,16-28 0 0,-37 35 0 0,37-35 0 15,-50 14 0-15,20-16 0 0,-5-3 0 0,-4-13 0 16,-2-6-12-16,0-10-8 0,6-4 2 0,0-13-9 16,6-1 0-16,1-4-15 0,5 0-1 0,0-8-6 15,11 10-51-15,-13-20-4 0,26 19-66 16,-22-26-41-16,41 30-50 0,-17-5-174 0,13-11-5 15,28 30 353-15</inkml:trace>
  <inkml:trace contextRef="#ctx0" brushRef="#br0" timeOffset="33121.0367">3776 9132 1254 0,'0'0'258'16,"0"0"-157"-16,-5-28-44 0,5 28-17 0,0 0-13 15,-32-11-15-15,32 11-8 0,-30-2-3 0,30 2 0 16,-32 11 1-16,32-11 0 0,-30 28 1 0,30-28 3 16,-25 49 6-16,14-17 1 0,3 7 9 0,-1 1-1 0,5 4-14 15,-1 2 24-15,3 2-25 0,0-4 19 16,2-2-8-16,0-1-9 0,2-6 2 0,0-3-8 16,1-6 2-16,-3-26-4 0,9 40 2 0,-9-40-2 15,0 0 1-15,0 0-2 0,0 0 0 0,0 0 1 16,29 11-1-16,-29-11 3 0,26-40-2 0,-10 6 2 15,2-8-3-15,0-6 3 0,-3-1-4 0,-4 0-4 32,-2 3 19-32,-4-2-18 0,-3 2 22 0,-4-1-6 15,0 1-5-15,-3 2 6 0,-2 2-7 16,0 3 3-16,0 4-5 0,0 7 1 0,7 28-3 16,-11-34 1-16,11 34-1 0,0 0 1 0,0 0-3 15,0 0-1-15,0 0-5 0,0 0-9 0,0 0-3 0,27 39-12 16,-27-39-4-16,46 32-11 0,-18-22-5 0,13 6-15 15,-6-14-13-15,20 8-20 0,-12-18-14 0,28 16-44 16,-24-32-70-16,26 1-225 0,-2 12-30 16,-14-20 343-16</inkml:trace>
  <inkml:trace contextRef="#ctx0" brushRef="#br0" timeOffset="33495.4228">4253 9245 1523 0,'0'0'78'0,"-23"26"-47"0,23-26-8 16,0 0-5-16,0 0-6 0,40 19 1 15,-40-19 5-15,53-3 0 0,-19-4 4 0,10-2-4 0,1-3 0 16,4-1-2-16,1-2 2 0,-1-1-2 0,-1 2-2 16,0-2-4-16,-4-2-1 0,1 1-4 0,-8 1 0 15,-9 0-4-15,-28 16 3 0,36-28 4 16,-36 28 5-16,8-27 0 0,-8 27 1 0,-8-28-7 15,8 28-3-15,-27-33-6 0,27 33 1 0,-48-29-3 16,16 21 1-16,-5 1-2 0,-2 5 1 0,0 4 4 16,-3 6 0-1,1 6 1-15,0 4 2 0,0 7 3 0,4 3-1 16,2 4 5-16,5 3-6 0,3 4 1 0,6 3-6 16,5 0 4-16,7 0-3 0,6-3-9 15,4-2 19-15,5 0-22 0,6-5 20 0,8-1-8 16,8-4-5-16,7-8-6 0,10-3-14 0,4-9-13 15,11-2-16-15,-1-17-27 0,20 12-51 0,-25-37-113 16,32 14-359-16,-11-3 57 0,-8-15 327 0</inkml:trace>
  <inkml:trace contextRef="#ctx0" brushRef="#br0" timeOffset="33865.9449">5140 9139 1378 0,'-37'14'132'0,"26"12"-74"0,11-26-11 0,-12 36-11 16,12-36-16-16,14 33 0 0,-14-33-2 16,39 25 4-16,-9-22 4 0,5-1-3 15,8-7-4-15,6-4-5 0,1-3-3 0,5-2-6 16,0-6 0-16,-4 1-4 0,-3-2 1 0,-4-2-3 16,-8 3 3-16,-4-1-3 0,-32 21 5 0,40-35-4 0,-40 35 4 15,22-39-1-15,-22 39 4 0,3-42 1 0,-3 42 5 16,-12-42-3-1,-2 17 3-15,14 25-4 0,-39-40-2 0,12 20-5 16,-1 8 0-16,-4 0-3 0,-2 8 3 16,-1 4-3-16,-3 4 0 0,1 10 1 0,-2 5-3 15,-3 11 4-15,-1 9-5 0,-3 3 6 0,-2 13-2 16,4 1 10-16,3 4-1 0,6 3 9 0,7-1-10 16,8 0-12-16,8-6 13 0,7-5-22 0,8-5 20 15,6-7-8-15,9-8-7 0,8-10-1 0,10-1-7 16,6-13-10-16,13-5-12 0,3-18-18 0,17 3-48 15,-17-36-121-15,38 33-50 0,-34-38-191 16,18 1-55-16,10 16 309 0</inkml:trace>
  <inkml:trace contextRef="#ctx0" brushRef="#br0" timeOffset="34153.441">6055 9028 1329 0,'-46'4'175'0,"22"24"-78"0,-15-7-17 15,10 16-18-15,-8 0-23 0,5 9 0 0,0-1-12 16,8 3 2-16,1-4 0 0,5 0-30 15,7-5 20-15,4-2-25 0,5-7 10 0,4-6 2 16,-2-24-5-16,18 30 0 0,-18-30-2 0,30 11 0 16,-30-11 0-16,41-7 0 0,-16-7 3 0,-1-7-2 15,3-9 3-15,3-13-4 0,2-1-7 0,0-5 22 16,3-6-18-16,-5 4 25 0,0 2-5 0,0 1-4 16,-5 4 5-16,-2 7-4 0,-5 2 1 15,-4 4-3-15,-3 8 0 0,-11 23-11 0,10-25 0 16,-10 25 0-16,0 0 0 0,0 0 0 0,0 0 0 0,2 40 0 15,-5-8 0-15,-1 5 0 0,1 9 0 0,-1-2 0 16,4 5-13-16,2-3-20 0,8 0-28 0,-2-6-30 16,18 10-24-16,-26-50-102 0,60 75-104 15,-30-43-250-15,11-12 25 0,18 15 468 0</inkml:trace>
  <inkml:trace contextRef="#ctx0" brushRef="#br0" timeOffset="34934.6766">7995 8806 1356 0,'0'0'55'0,"-4"-32"-31"0,4 32-8 0,0 0-3 15,-28 6-4-15,28-6-10 0,-32 31 0 0,11-2-2 16,0 8 11-16,-2 5 4 0,3 11 19 0,-3-8 10 16,9 8 13-16,-4-10-5 0,9 6 0 0,-1-7-15 15,6 4-3-15,2-9-10 0,8 3-19 16,-1-6 24-16,7-2-30 0,4-6 23 0,-16-26-12 15,43 42-5-15,-15-26 1 0,2-7-2 0,6-4 0 16,1-7-1-16,2-5 2 0,2-7 2 0,3-5-3 16,0-6-11-16,-1-1 25 0,-4-6-25 15,-6-3 25-15,-1-2-11 0,-4-2-7 0,-5 2 7 16,-1-2-6-16,-6 2 7 0,-4 2-7 0,-1 2 5 16,-4 5-5-16,-4-1 4 0,-1 3-3 15,-2 26 3-15,-3-32-2 0,3 32 1 0,0 0 0 16,0 0 2-16,0 0-2 0,0 0-1 0,0 0 1 15,-18 28-5-15,16 1 6 0,0 1-5 0,2-2 5 16,2 7-5-16,3-5 4 0,2 5-4 0,2-1 4 16,5-3-3-16,2-1 4 0,6-2-6 0,1-3 6 15,5-4-6-15,0-5 4 0,2-9-1 16,2 0-16-16,-2-7 18 0,2-3-1 0,0-6 2 16,-2-5 15-16,-1-4-15 0,-5-3-3 15,-4-4 6-15,-2-3-3 0,-6-5 5 0,-1 1-5 16,-6-3 3-16,-1 0-6 0,-3-2 4 0,-1 0-6 15,0-6 6-15,-1 1-6 0,1 0 3 0,-2 1-10 16,2 6 1-16,-2 0-12 0,2 8-2 0,0 1-7 16,0 26-1-16,4-33-8 0,-4 33-5 15,0 0-14-15,0 0-8 0,0 0-8 0,24 12-18 16,-24-12-27-16,22 37-50 0,-22-37-55 0,17 39-147 16,8-2-36-16,-25-37 296 0</inkml:trace>
  <inkml:trace contextRef="#ctx0" brushRef="#br0" timeOffset="35575.391">9591 8947 1024 0,'0'0'104'0,"-47"-28"-28"0,47 28 5 0,-56-27-6 16,29 26-8-16,-14-12 8 0,11 19 2 0,-16-8-2 15,14 16-8-15,-10 0-16 0,7 11-6 0,-4-1-8 16,3 8 0-16,1 1-5 0,5 6-2 15,1 0-8-15,8 1 0 0,3 3-10 0,8-3 1 16,6-5-9-16,8-1 1 0,6-6-5 0,-10-28-10 16,41 44 9-16,-11-24-10 0,9-10 10 15,4 1 2-15,6-13-1 0,4-7-1 0,4-3 1 16,1-9 9-16,1-4-16 0,-4-5 9 0,-4-2-16 16,-7-3-4-16,-3 0 3 0,-7-6-3 0,-6 4 5 15,-5-1-4-15,-7 1 6 0,-9 3-1 16,-5-1 9-16,-7 1-1 0,-8 3 8 0,-4 3-5 15,-5 1 1-15,-1 3-2 0,-3 4 4 0,-3 4-2 16,1 4 5-16,0 3 1 0,3 7 2 0,0 1 1 16,25 1-1-16,-39 8 1 0,39-8-4 0,0 0 0 15,0 0-4-15,0 0-1 0,-16 32 0 0,16-32 1 16,29 20 0-16,-29-20 3 0,49 10-2 0,-19-5-1 16,4-3 1-16,1 0-1 15,4-2 0-15,0 0 0 0,0 0-1 0,0 2 0 16,-2-1 1-16,1 6 3 0,-5 1 1 0,-3 2 1 15,-5 2 0-15,-25-12-1 0,32 39 0 0,-32-39 3 16,14 49-4-16,-12-19 1 0,-6 2-5 0,1 2 3 16,-6 1-6-16,-2 0 5 0,-1 2-3 0,-2-2 3 15,0 4-5-15,1-6 5 0,-1 1-8 16,3-4-6-16,11-30 22 0,-14 39-23 0,14-39 24 16,0 0-11-16,0 30 0 0,0-30 2 0,0 0 3 15,0 0-3-15,30-25-5 0,-30 25 22 0,36-49-23 16,-15 12 22-16,0-6-11 0,1-1-7 15,-1-1 0-15,0-3 0 0,-3 4 0 0,1 0 0 16,-5 0 0-16,-1 5 0 0,-3 0 0 0,-2 4 0 16,-3 7 0-16,-2 2 0 0,-3 26 0 15,0-23 0-15,0 23 0 0,0 0 0 0,0 0 0 16,0 0 0-16,0 0-26 0,0 0-22 0,50 14-19 16,-22-13-12-16,25 10-4 0,-5-23-49 0,37 24-117 15,-21-21-314-15,19-7 3 0,9 8 321 0</inkml:trace>
  <inkml:trace contextRef="#ctx0" brushRef="#br0" timeOffset="35919.1168">11158 8204 1054 0,'0'0'334'0,"0"0"-227"0,0 0-33 0,-27-2-12 16,27 2-19-16,-21 25-12 0,21-25-5 15,-19 49 4-15,4-17-6 0,8 10 3 16,-2 7 10-16,4 13-27 0,0 3 27 0,5 7-23 15,-4-1-1-15,6 4 8 0,0-1-16 0,-2 4 5 16,2-2-10-16,-2-6 4 0,1-3-10 0,3-7 9 16,1-7-13-16,2-7 1 0,4-6-18 0,-2-7-23 15,7-1 2-15,-16-32-54 0,35 44-4 0,-35-44-68 16,43 11-137-16,-43-11-221 0,40-34 41 0,-1 17 392 16</inkml:trace>
  <inkml:trace contextRef="#ctx0" brushRef="#br0" timeOffset="36169.1478">11454 8679 1362 0,'-36'39'309'0,"-8"-21"-249"16,7 10-10-16,-7-9-5 0,5 8-7 0,0-5-13 16,3 5 3-16,4-4-5 0,6 1 1 0,26-24-3 15,-32 41-3-15,32-41-3 0,-9 28-3 0,9-28-2 16,12 23-3-16,-12-23-7 0,34 23 0 0,-7-16 0 15,3 0 0-15,7-3 0 0,2-1 0 0,3-3 0 16,-3 2 0-16,0-2 0 0,-2 2 0 0,-5-1 0 16,2 3 0-16,-2 1-1 15,-2-1-18-15,2 3-12 0,-4-4-13 0,6 11-22 16,-8-15-33-16,17 18-58 0,-43-17-108 0,55-10-309 16,-14 11 22-16,-10-18 314 0</inkml:trace>
  <inkml:trace contextRef="#ctx0" brushRef="#br0" timeOffset="36669.2137">12235 8123 1449 0,'0'0'120'0,"-29"-13"-43"0,29 13-8 0,0 0-12 16,-30 34-14-16,30-34-13 0,-28 54 3 15,12-18-5-15,4 8 4 0,-1 5-9 0,3 7-11 16,-1 3 15-16,6 7-22 0,-4 3 17 0,3 0-6 16,-1 1-12-16,0 1-4 0,0 3 0 0,0-2 0 15,2 0 0-15,-1-3 0 0,3-9 0 0,-1-7 0 16,3-9 0-16,2-6 0 0,1-6 0 0,3-4 0 16,-5-28 0-16,11 28 0 0,-11-28 0 0,0 0 0 15,0 0 0-15,0 0 0 0,0 0 0 16,21-33 0-16,-12 3 0 0,2-4 0 15,-1-8 0-15,-1 2 0 0,0-1 0 0,-2 4 0 16,-1-2 0-16,1 2 0 0,0-3 0 0,3-2 0 16,5 1 0-16,0 2 0 0,5 9 0 0,-1 6 0 15,-19 24 0-15,38-27 0 0,-38 27 0 0,32-1 0 16,-32 1 0-16,30 16 0 0,-30-16 0 0,30 31 0 16,-30-31 0-16,28 50 0 0,-14-24 0 15,0 4 0-15,-3 2 0 0,0-2 0 0,-6-1 0 16,0-2 0-16,-3 1 0 0,-4-3 0 0,-3 1 0 15,-6 1 0-15,11-27 0 0,-37 45 0 0,37-45 0 16,-51 41 0-16,21-24 0 0,-4-2 0 0,-3-5 0 16,0-5 0-16,-1 2 0 0,1-10-7 15,5 3-35-15,-1-9-17 0,33 9-36 16,-50-25-48-16,50 25-118 0,-28-8-345 0,28 8 55 16,0-41 269-16</inkml:trace>
  <inkml:trace contextRef="#ctx0" brushRef="#br0" timeOffset="37473.7141">13003 8829 1227 0,'-5'-28'169'16,"-16"-2"-66"-16,21 30-10 0,-16-32-11 0,16 32-21 16,0 0-16-16,-27-21-12 0,27 21-10 0,-30 5-5 15,30-5-6-15,-41 27 3 0,41-27-3 0,-44 47 10 16,16-15-1-16,5 10 6 0,-2 2-4 0,0 6 3 15,2 1-8-15,4-4-1 16,1 3-17-16,7-3 0 0,6-5 0 0,5-3 0 16,7-5 0-16,6-4 0 0,6-6 0 0,8-3 0 0,3-8 0 0,2-3 0 0,1-6 0 15,6-4 0-15,2-7 0 0,0-6 0 0,1-6 0 16,1-6 0-16,-4-5 0 0,0-5 0 16,-4-4 0-16,-5-6 0 0,-3-1 0 0,-4-5 0 15,-2 0 0-15,-7 0 0 0,0 1 0 16,-8 3 0-16,-5 6-6 0,-4 2-4 0,-6 8 6 15,-3 1-6-15,-6 5 5 0,18 25-4 0,-43-37 4 16,19 27 0-16,-1 6 3 0,0 6 3 0,0 3-1 16,0 6 2-16,25-11-1 0,-40 30 2 0,40-30-3 15,-23 33 2-15,23-33-4 0,-4 32 1 0,4-32-1 16,21 26 1-16,-21-26 0 0,50 16 2 16,-11-14-2-16,5-4 1 0,6-3 0 0,3-6-2 15,5 1 3-15,1-6-1 0,1 3 0 0,0 1 0 16,-5-2 1-16,0 3-1 0,-11 3 1 0,-7 1-3 15,-8 7 3-15,-29 0 0 0,25 0 2 0,-25 0 4 16,0 0 1-16,0 0 1 0,-11 24-1 0,11-24 1 16,-46 32-2-1,14-9-5-15,-5 3-2 0,0 6 0 0,-2 1 0 16,2 8 0-16,5 1 0 0,2 1 0 16,3 4 0-16,6-1 0 0,7-4 0 0,6 0 0 15,8-3 0-15,6-4 0 0,10-3 0 0,3-5 0 0,8-5 0 16,6-6 0-16,6-7 0 0,6-4 0 0,2-10 0 15,3-6 0-15,-2-6 0 0,0-10 0 0,-6-1 0 16,-3-5 0-16,-7-4 0 0,-5-4 0 16,-8 1 0-16,-7-4 0 0,-4 2 0 0,-10-4 0 15,-5 0 0-15,-9 2 0 0,-7 2 0 0,-4-1 0 16,-3 6 0-16,-4 2 0 0,3 2 0 0,-3-1-6 16,6 8-18-16,-1 3-2 0,4 11 5 0,25 12-9 15,-39-13-8-15,39 13-22 0,0 0-47 0,-30-3-77 0,53 27-175 16,-23-24-205-16,0 0 28 0,45 32 445 15</inkml:trace>
  <inkml:trace contextRef="#ctx0" brushRef="#br0" timeOffset="37730.0968">14447 7892 1635 0,'0'0'101'0,"-41"-14"-64"16,41 14-1-16,-32 9-1 0,32-9-6 0,-32 33-2 16,16 1 6-16,0 3-2 0,4 12 3 15,0 7-12-15,3 6 4 0,0 7-25 0,0 6-1 16,0 5 0-16,0 2 0 0,-3 5 0 0,1 1 0 0,1-4 0 0,-1 4 0 16,2-3 0-16,-1-6 0 0,2-5 0 0,1-10 0 15,7-5 0-15,-1-6-14 0,8 0-35 16,-4-16-3-16,11 4-37 0,-14-41-50 0,45 42-96 15,-45-42-315-15,40-11-2 0,5-3 186 0</inkml:trace>
  <inkml:trace contextRef="#ctx0" brushRef="#br0" timeOffset="37984.6431">14780 8537 1515 0,'-69'-16'206'0,"39"16"-119"0,-11-2-37 16,4 7-9-16,-6 1-13 0,4 4 2 0,-3 6-3 15,4 3 4-15,-1 2-8 0,4 2-14 0,1 2-9 16,4 3 0-16,6-5 0 0,6 5 0 0,18-28 0 16,-20 41 0-16,20-41 0 0,6 42 0 0,-6-42 0 15,26 41 0-15,-26-41 0 0,52 37 0 16,-17-27 0-16,2 2 0 0,7-6 0 0,2-3 0 0,2-3 0 16,4-3 0-16,-8-1 0 0,2 1 0 15,-5 1 0-15,-2-2 0 0,-2 4 0 0,-2-3 0 16,1 6 0-16,-6-6 0 0,2 6-72 0,-32-3-41 15,55 13-87-15,-55-13-169 0,0 0-236 0,26 7 44 16,-26-7 435-16</inkml:trace>
  <inkml:trace contextRef="#ctx0" brushRef="#br0" timeOffset="38160.6186">15600 9120 1868 0,'0'0'179'0,"-39"35"-179"0,14-23 0 16,0-5 0-16,0-3 0 0,-1-3 0 0,-4-1 0 16,3-1 0-16,1-5 0 0,26 6-35 0,-38-22-66 15,38 22-112-15,-28 3-407 0,28-3 7 0,0 0 149 16</inkml:trace>
  <inkml:trace contextRef="#ctx0" brushRef="#br1" timeOffset="44190.5967">2308 11460 494 0,'0'0'120'0,"0"0"-38"0,0 0-4 16,0 0 0-16,0 0 4 0,0 0-6 0,0 0-8 15,0 0-14-15,0 0-4 0,0 0-6 0,0 0-5 16,0 0-5-16,0 0-8 0,0 0-6 16,0 0-7-16,0 0-1 0,0 0-1 0,12 25 2 15,-13 0-6-15,-3 6 4 0,-3 12-8 0,-4 1 5 16,-1 8-8-16,-6 5 6 0,0-4-8 0,-1 1 9 16,-2 1-6-16,3-4 9 0,-1-2-8 15,3-5 11-15,0-5 8 0,7-9-13 0,0-5 12 16,9-25-40-16,-7 26 17 0,7-26-21 0,0 0 19 15,0 0 19-15,0 0-18 0,0 0 22 0,0 0-13 16,18-30 4-16,-10 4-11 0,7-3 16 0,-3-18-14 16,6-6 6-16,-2-7 6 0,5-7-11 0,0-1 12 15,4 4-9-15,-2-5 18 0,0 6-8 16,-4-2 10-16,1 7-10 0,-2-2 4 16,-1 7-13-16,1 2-16 0,0 7 27 0,-2 7-31 15,0 7 31-15,-16 30-10 0,26-40-5 0,-26 40 1 16,0 0-4-16,0 0 1 0,0 0 0 0,27 5 1 15,-27-5 3-15,21 39 21 0,-5-4-30 0,-2 5 27 16,2 8-27-16,-3 3 3 0,-3 5 8 0,4 1-7 16,-1 8 7-16,-3 0-9 0,3 0 9 15,-1 4-26-15,1-6 5 0,1 2-17 0,-5-14 2 16,7 8-12-16,-11-19-15 0,14 13-54 0,-17-27-39 16,19 20-38-16,-21-46-175 0,0 28-67 0,0-28 184 15</inkml:trace>
  <inkml:trace contextRef="#ctx0" brushRef="#br1" timeOffset="44362.4754">2303 11837 1378 0,'-25'-3'272'0,"25"3"-247"16,0 0-27-16,0 0-9 0,0 0 1 0,0 0 4 15,42-11 7-15,-13 6-2 0,10-8 0 0,3-4-17 16,17-3-16-16,1-13-27 0,19 14-45 15,-15-29-70-15,28 27-140 0,-10-9-182 0,-10-12 63 16,21 28 435-16</inkml:trace>
  <inkml:trace contextRef="#ctx0" brushRef="#br1" timeOffset="45362.7225">3822 11786 283 0,'0'0'21'15,"0"0"-18"-15,7-28 0 0,-7 28 1 0,0 0 11 16,0 0 24-16,0 0 28 0,-7-27 23 0,7 27 15 15,0 0 3-15,0 0-4 0,0 0-7 0,0 0-9 16,0 0-14-16,0 0-13 0,0 0-13 16,0 0-9-16,-26-3-9 0,26 3-5 15,0 0-4-15,0 0-7 0,0 0-5 0,0 0-4 16,0 0-2-16,0 0 0 0,0 0 0 0,1 33 2 16,-1-33-4-16,4 48 2 0,-1-15-6 0,-1 6 7 15,2 3-6-15,-4 1 8 0,-2-3-8 0,-2-1 12 16,-1-2 12-16,0-2-9 0,0-8 28 15,5 1-29-15,0-28 25 0,0 0-14 0,0 0 9 16,0 0-5-16,0 0-11 0,0 0-5 0,0 0-5 16,0 0 15-16,-2-28-36 0,7-4 31 0,0-12-31 15,6-4 12-15,0-1 8 0,1-2-9 0,4 7 8 16,-2 2-8-16,0 1 7 0,0 2-6 16,-1-1 6-16,-1-1-5 0,2-1 6 0,1 7-7 15,-1 0 5-15,2 5-6 0,-16 30 6 16,32-41-4-16,-32 41 4 0,30-21-5 0,-30 21 0 15,26-3 0-15,-26 3 0 0,29 7 3 0,-29-7 0 16,30 22 1-16,-30-22-2 0,32 41 3 0,-18-16-3 16,0 3 3-16,-3 0-4 0,-1 4 3 0,-1-2-4 15,-2-2 2-15,-2 2-5 0,-1-6 2 0,-2 5-6 16,-6-5 4-16,1 4-5 0,-6-1 7 0,-4-1-3 16,-1-1 8-16,-3 3-3 0,-3-1 5 15,-5-6-4-15,25-21 4 0,-49 44-3 0,49-44 2 16,-48 28-3-16,48-28 3 0,-46 17-1 15,46-17 0-15,-43 6 0 0,43-6 0 0,-35-4 4 16,35 4 4-16,-32-9 5 0,32 9 2 0,-27-7 3 16,27 7-1-16,0 0 1 0,0 0 0 0,-24-7-4 15,24 7-6-15,0 0-6 0,0 0-3 16,-4 39-3-16,2-9-13 0,-1 12 31 0,-1 6-28 16,-1 5 29-16,-6 3-13 0,-1 4-16 0,-4 2 5 15,0 6-17-15,-3-4 2 0,3 3-17 0,-4-13-6 16,13-1-31-16,-11-23-27 0,27 9-69 0,-9-39-81 15,0 0-213-15,0 0 17 0,34-27 403 0</inkml:trace>
  <inkml:trace contextRef="#ctx0" brushRef="#br1" timeOffset="46003.5529">4591 11504 1432 0,'-60'23'83'0,"60"-23"-76"16,-39 35-9-16,39-35 4 0,-27 39-3 16,27-39 3-16,-21 46-3 0,12-20 3 0,0 1-3 15,4 4 4-15,-1-2-5 0,3 1 6 0,1 1-3 16,0-1 4-16,1 4-3 0,-1-3 6 0,2-1-2 16,0-1 5-16,0-29-1 0,2 40 1 15,-2-40-7-15,1 25 1 0,-1-25-4 0,0 0 0 16,0 0 1-16,0 0 1 0,0 0 4 15,0 0 2-15,0 0 2 0,9-37-3 0,-9 37 1 16,13-51-9-16,-3 14 5 0,1 0-8 0,1-6 6 16,2 3-7-16,-1 1 6 0,-1-1-5 0,1 1 6 15,-3 4-6-15,3 1 6 0,-3 4-6 0,1 4 5 16,-11 26-4-16,19-34 3 0,-19 34-2 0,0 0 0 16,31-31 0-16,-31 31 1 0,0 0-2 0,38-20 2 15,-38 20-1-15,36-10 0 0,-36 10-1 16,44-11 1-16,-44 11-1 0,46-9 2 0,-21 8-2 15,-25 1 1-15,46-4 0 0,-46 4 1 16,41-2 0-16,-41 2 1 0,35 0-1 0,-35 0 0 16,25 6 0-16,-25-6 0 0,0 0 2 0,0 0-1 15,27 26 2-15,-27-26 0 0,0 0 1 0,0 39-3 16,0-39 4-16,-13 44-5 0,1-13 4 0,-6 1-4 16,-1 3 5-16,-4 2-2 0,0 4 9 15,-4-4-2-15,4 2 9 0,-4-2-4 0,6 0 6 16,2-4-7-16,5-3 2 0,14-30-8 0,-13 44 0 15,13-44-7-15,5 28 0 0,-5-28-4 0,29 28 3 16,-4-19-2-16,5-7 2 0,5-9 0 0,4-9-3 16,7-10 3-16,4-3-4 0,5-11 5 0,-1-1-5 15,-2-3 6-15,-8-1-9 16,-7-1 5-16,-8-2-7 0,-8 8 8 0,-5 1-2 16,-11 9 7-16,-7 5-2 0,2 25 4 0,-23-33-4 15,23 33-1-15,-49-16-7 0,15 18-5 0,-7 1-6 16,2 11-6-16,-5-1 2 0,5 10-5 0,-2-4 2 15,11 4-10-15,0-4-10 0,14 10-34 0,16-29-49 16,-14 35-84-16,14-35-126 0,0 0-142 0,32 28 154 16,-32-28 325-16</inkml:trace>
  <inkml:trace contextRef="#ctx0" brushRef="#br1" timeOffset="46269.1879">5645 11436 1260 0,'-39'-11'156'0,"39"11"-90"0,0 0-16 15,0 0-11-15,0 0-17 0,-15 25-3 0,15-25 0 16,2 33 7-16,-2-33-1 0,9 53 1 0,-5-21-11 16,1 8-1-16,0 6-12 0,1 3 6 0,-6 4-11 15,0 0 9-15,-6 0-8 0,-3 1 5 0,1 8-8 16,-5 3-8-16,-3 4 25 0,-1 0-22 15,-7-6 25-15,-4-8-9 0,-2-3-8 16,-2-6 6-16,0-7-7 0,4-11-1 0,1-5-20 16,-3-16-35-16,30-7-75 0,-48-12-149 0,48 12-288 15,-19-53 42-15,3-5 379 0</inkml:trace>
  <inkml:trace contextRef="#ctx0" brushRef="#br1" timeOffset="46409.8435">5398 10967 1328 0,'-23'58'343'16,"23"-58"-355"-16,-16 30-26 0,24-3-37 0,-8-27-49 15,24 42-94-15,-24-42-167 0,20 25-102 16,15 3 156-16,-35-28 331 0</inkml:trace>
  <inkml:trace contextRef="#ctx0" brushRef="#br1" timeOffset="46757.7174">5965 11760 1070 0,'-32'1'155'16,"32"-1"-152"-16,0 0 0 0,27 11 11 0,-27-11 10 16,41 0 5-16,-41 0 3 0,54-14-9 0,-22 2-3 15,6-4-8-15,1-4 1 0,3-3 0 16,2-5 4-16,1 0-3 0,-5-4-1 0,-1 1-11 15,-9-1 8 1,-1 4-2-16,-12-4 12 0,1 9 5 0,-13-5 14 16,-5 28 4-16,2-44 5 0,-2 44-5 0,-21-33-8 0,21 33-11 15,-43-23-7-15,15 16-8 0,-2 7-4 0,-4 0-2 0,1 7-3 16,-4 7 2-16,-1 3-4 0,1 8 4 0,2 7-1 16,-1 5 6-16,1 5-2 0,3 4 9 0,0 1-8 15,6-1 4-15,3 2-8 0,5-4 2 16,9-7-7-16,5-7 2 0,10-4-12 0,-6-26-6 15,28 39-19-15,-28-39-22 0,55 26-37 0,-55-26-45 16,81 5-99-16,-50-19-176 0,18-3-82 16,18 10 193-1</inkml:trace>
  <inkml:trace contextRef="#ctx0" brushRef="#br1" timeOffset="46958.4049">6844 11393 1390 0,'0'0'39'15,"-52"-16"-19"-15,26 13 4 0,-4 1-3 16,1 6-9-16,-3 5-4 0,0 3 3 0,1 7 2 16,4 8 6-16,-1-1-3 0,5 9 5 0,1 0-6 15,6 10 6-15,2-1-7 0,9 1 3 0,0-1-11 16,8-5 3-16,4-5-10 0,6-8-1 16,10 0-21-16,-23-26 2 0,58 34-9 0,-26-31-12 0,14-3-21 0,-10-28-62 0,29 18-112 15,-17-22-292 1,5-19 38-16,16 9 380 0</inkml:trace>
  <inkml:trace contextRef="#ctx0" brushRef="#br1" timeOffset="47133.7938">7329 10809 1177 0,'-36'40'352'0,"10"29"-278"0,-10-4-29 16,13 14 6-16,-3-1-4 0,5 3-30 0,-1-2 18 15,6-2-25-15,2-8-3 0,5 0-7 0,8 0-15 16,1-8 5-16,5 1-21 0,-3-16 0 0,8-2-38 16,-10-18-28-16,30 22-191 0,-30-48-41 0,8 30-195 15,-8-30 104-15,0 0 420 0</inkml:trace>
  <inkml:trace contextRef="#ctx0" brushRef="#br1" timeOffset="47455.5022">6927 11281 1620 0,'0'0'100'15,"0"0"-73"-15,-20 35-6 0,20-35 5 0,25 26-1 16,-25-26 6-16,41 20-3 0,-11-12 1 0,2-6-11 16,9 0-3-16,1-6-10 0,8-1-3 0,-2-4 1 15,3 1-4-15,0-5 3 0,-3 3-2 0,-2-1 0 16,-3 2-1-16,-4 2 2 0,-2 2-2 0,-7 3 2 15,-4 2-1-15,-26 0-1 0,32 9 2 0,-32-9-1 16,15 25 0-16,-15-25-1 0,1 44 2 0,-8-13-3 16,0 8 4-16,-7 2-4 0,-2 6 5 0,-3 2-7 15,-1-1 6-15,2 1-7 0,1-5 2 0,4-3-11 16,1-9 2-16,5-4-12 0,7-28-2 0,-2 37-11 16,2-37-8-16,0 0-28 0,0 0-39 0,37 12-116 15,-37-12-340-15,23-44 22 0,13 12 290 0</inkml:trace>
  <inkml:trace contextRef="#ctx0" brushRef="#br1" timeOffset="47601.802">7738 11075 1722 0,'-51'10'129'16,"51"-10"-119"-16,-29 19-13 0,29-19-1 0,0 0-10 15,0 0-7-15,-9 32-17 0,9-32-31 16,0 0-83-16,0 0-189 0,27 5-227 0,-27-5 1 15,32-22 484 1</inkml:trace>
  <inkml:trace contextRef="#ctx0" brushRef="#br1" timeOffset="47856.9823">8321 10442 1228 0,'24'-3'355'0,"-24"3"-275"0,0 0-21 16,0 0-12-16,0 0-2 0,-10 46-7 15,5-6 6-15,-8 6-13 0,-3 17 0 0,-9 4-12 16,-1 9 3-16,-4 5-8 0,-2 2 5 16,-4 5-14-16,1 2-2 0,0 1 4 0,-1 1-13 15,4-4 11-15,4-5-5 0,8-8-8 0,5-8 4 16,6-9-15-16,5-7-1 0,8-7-22 0,3-12-10 15,14 2-32-15,-21-34-47 0,57 42-93 0,-57-42-209 0,53-4-128 16,-4 3 94-16,-17-31 467 0</inkml:trace>
  <inkml:trace contextRef="#ctx0" brushRef="#br1" timeOffset="48247.7761">8455 11487 1451 0,'0'0'102'0,"0"0"-43"16,0 0-3-16,0 0-6 0,0 0-12 0,0 0-4 15,0 0-3-15,29 16-1 0,-29-16-4 0,39-15-8 16,-13 3-4-16,4 3-4 0,2-5-1 0,0 0-3 16,3 2-2-16,-1-2-2 0,3-2-1 0,2 0-1 15,0 2 2-15,-2-2-3 0,-1 0 2 0,-8-1 1 16,-3 4 2-16,-25 13-1 0,30-28 3 15,-30 28-5-15,11-28-17 0,-11 28 24 0,-6-30-29 16,6 30 23-16,-23-35-13 0,23 35-1 0,-42-37 2 16,15 21 1-16,-1 4 8 0,-2-3 1 0,1 12 6 15,-1 3 5-15,0 3 6 0,2 12 6 16,-4 2 4-16,2 8-1 0,-2 5-6 0,4 9-12 16,-2 3 12-16,1 4-22 0,6 3 4 0,2-2-2 15,3-1 0-15,8-5 0 0,4-4 0 16,8-9-2-16,9-2-20 0,-11-26-2 0,48 36-12 15,-13-24-12-15,16 0-29 0,-5-26-68 0,39 26-208 16,-17-27-255-16,10-7 32 0,5 8 421 0</inkml:trace>
  <inkml:trace contextRef="#ctx0" brushRef="#br1" timeOffset="48700.9745">9962 11249 1587 0,'0'0'81'0,"0"0"-36"0,0 0-28 0,0 0-2 15,0 0 25-15,0 0-26 0,0 0 19 0,0 0-20 16,0 0-1-16,-10 49 1 0,1-15-2 16,-2 8 7-16,-1 2-7 0,0 4 7 0,-3-1-15 15,5 2 5-15,-1 1-12 0,0-5 3 16,6 1-7-16,-2-5-5 0,4-6-13 0,1-3-7 16,7-2-25-16,-5-30-23 0,16 42-39 0,-16-42-66 15,30 14-137-15,-30-14-214 0,34-26 54 0,1 13 418 16</inkml:trace>
  <inkml:trace contextRef="#ctx0" brushRef="#br1" timeOffset="48857.1433">9936 10826 1687 0,'-27'7'33'0,"27"-7"-35"15,-37 14-5-15,37-14-15 16,0 0-17-16,0 0-22 0,18 23-22 0,8-2-44 15,-26-21-57-15,59 14-88 0,-24 2-203 0,2-23 50 16,29 27 403-16</inkml:trace>
  <inkml:trace contextRef="#ctx0" brushRef="#br1" timeOffset="49154.0237">10598 11045 1317 0,'-42'1'109'0,"15"19"-30"0,-14-11-8 0,11 10-8 16,-10-5-15-16,2 9-3 0,-6-4-4 0,5 4-2 15,0 0-8-15,6 2-15 0,2-4 19 16,10 5-31-16,21-26 23 0,-25 41-22 0,25-41-4 16,0 31 1-16,0-31-3 0,23 27 3 0,-23-27-2 15,50 16 3-15,-16-13-2 0,8-3 1 16,6-3 0-16,2-3-2 0,1-1 1 0,-3 4-1 16,-2 3-1-16,-9 2 1 0,-5 5 1 0,-7 0 0 15,-25-7 0-15,28 26 2 0,-28-26 0 0,5 39 1 16,-12-14-3-16,-3 6 3 0,-8 1-4 0,-5 3 4 15,-5 2-5-15,-4 0 4 0,0 0-4 0,0 0 3 16,0-5-3-16,2-4 1 0,3-2-6 0,1-6-7 16,26-20-18-16,-34 26-19 0,34-26-59 15,0 0-83-15,2 28-204 0,-2-28-195 16,0 0 69-16,39-8 467 0</inkml:trace>
  <inkml:trace contextRef="#ctx0" brushRef="#br1" timeOffset="49529.1187">11500 11763 1694 0,'0'0'129'0,"0"0"-102"16,0 0-23-16,0 0-7 0,0 0-10 16,28-32-17-16,-3 27-32 0,-13-21-61 0,31 33-167 15,-11-25-285-15,-4-3 27 0,6 10 339 0</inkml:trace>
  <inkml:trace contextRef="#ctx0" brushRef="#br1" timeOffset="49701.0353">12532 11696 1589 0,'0'0'303'0,"0"0"-253"15,0 0-28-15,0 0-7 16,0 0-8-16,0 0-5 0,0 0-6 0,0 0-10 16,-16-30-20-16,16 30-30 0,0 0-58 0,4-56-91 15,26 49-233-15,-30 7-126 0,21-39 54 0,-21 39 518 16</inkml:trace>
  <inkml:trace contextRef="#ctx0" brushRef="#br1" timeOffset="49857.2073">13108 11731 1392 0,'0'0'292'0,"0"0"-228"0,0 0-16 15,0 0-12-15,0 0-17 0,0 0-10 0,0 0-10 16,0 0-9-16,0 0-22 0,37-17-60 0,-37-20-111 15,35 14-388-15,-15-3 12 0,-4-4 228 0</inkml:trace>
  <inkml:trace contextRef="#ctx0" brushRef="#br1" timeOffset="50013.5427">13928 11599 1767 0,'0'0'86'0,"0"0"-42"0,-14 25-6 15,14-25-8-15,0 0-15 0,0 0-22 0,-30 4-21 16,30-4-33-16,0 0-69 0,0 0-161 16,0 0-317-16,7-23 21 0,-7 23 320 0</inkml:trace>
  <inkml:trace contextRef="#ctx0" brushRef="#br1" timeOffset="50154.109">14741 11665 1912 0,'0'0'85'0,"0"0"-46"0,0 0-28 0,0 0-11 16,0 0 0-16,0 0 0 0,0 0 0 0,0 0-38 15,0 0-104-15,-16-50-243 0,42 20-267 16,-3-14 33-16,6-12 409 0</inkml:trace>
  <inkml:trace contextRef="#ctx0" brushRef="#br1" timeOffset="50325.9648">15959 11527 1927 0,'0'0'120'0,"0"0"-120"0,-3 28 0 16,3-28 0-16,0 0 0 0,0 0 0 0,0 0 0 16,0 0-34-16,24 7-93 0,-36-42-155 15,12 35-366-15,7-47 33 0,-10 8 275 0</inkml:trace>
  <inkml:trace contextRef="#ctx0" brushRef="#br1" timeOffset="51013.669">1472 10511 996 0,'-46'25'214'0,"46"-25"-192"0,-18 38-20 15,9-9-2-15,2 6-18 0,-3-2-10 0,6 9-29 16,-8-6-22-16,14 6-57 0,-13-12-81 16,11-30-187-16,9 46 110 0,-9-46 294 0</inkml:trace>
  <inkml:trace contextRef="#ctx0" brushRef="#br1" timeOffset="51154.27">1784 10472 1257 0,'0'0'109'0,"0"0"-43"15,0 0-26-15,0 0-19 0,0 0-8 0,0 27-11 16,0-27 1-16,0 45-5 0,1-15 5 0,3 6-9 16,1-3-8-16,8 8-28 0,-6-12-35 0,19 19-78 15,-26-48-108-15,22 49-228 0,13-10 28 0,-35-39 463 16</inkml:trace>
  <inkml:trace contextRef="#ctx0" brushRef="#br1" timeOffset="51959.3058">18843 10271 1212 0,'30'0'151'0,"-30"0"-124"0,0 0-19 0,0 0 17 15,0 0-21-15,-36 22 15 0,36-22-36 0,-32 40 15 16,13-14-13-16,-2 3 12 0,-1-1 4 16,3 0-15-16,19-28-6 0,-34 48-27 0,34-48-25 15,-12 31-42-15,12-31-27 0,0 0-68 0,26 21-164 16,-26-21 0-16,45-19 327 0</inkml:trace>
  <inkml:trace contextRef="#ctx0" brushRef="#br1" timeOffset="52099.951">19055 10307 1143 0,'0'0'152'16,"2"24"-56"-16,-4-1-25 0,2-23 7 0,-25 46-4 16,25-46-17-16,-28 49-6 0,8-24-17 0,8 0-6 15,-6 1-15-15,18-26-2 0,-23 42-9 0,23-42-3 16,-12 30-20-16,12-30-29 0,7 27-57 0,-7-27-114 15,0 0-347-15,25 10 31 0,-25-10 233 0</inkml:trace>
  <inkml:trace contextRef="#ctx0" brushRef="#br1" timeOffset="52272.9287">19287 12056 1525 0,'0'0'238'0,"-9"-25"-318"0,9 25-82 15,7-28-177-15,-7 28-195 0,34-43 5 0,-32 3 411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03:14.0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2547 992 1040 0,'0'0'74'0,"5"-32"-16"0,-5 32-16 0,0 0-3 16,0 0 3-16,0 0 0 0,0 0-7 0,0 0-11 15,0 0-8-15,0 0-7 0,0 0-2 0,0 0 3 16,0 0 3-16,-3 46-2 0,5-1 7 0,-4 10 9 15,-2 5-30-15,-3 2 27 0,2 1-32 0,-2-3 5 16,1-2 8-16,-1-3-11 0,4-3 10 16,1 1-10-16,2-3 8 0,2 6-18 0,0-5 1 15,6 4-18-15,-6-6-15 0,14 14-31 0,-16-17-30 16,23 16-81-16,-21-18-114 0,5-16-147 0,23 23 181 16,-30-51 270-16</inkml:trace>
  <inkml:trace contextRef="#ctx0" brushRef="#br0" timeOffset="531.2449">3077 1516 1241 0,'0'0'27'16,"-20"34"-14"-16,20-34-15 0,-18 49 3 0,10-22-4 16,-1 8 6-16,0-3-5 0,0 3 5 0,0-2-4 15,0 1 9-15,2-3 0 0,4-1 14 0,-3 0 5 16,8 0 11-16,-7-5-4 0,8 3 3 0,-3-28-10 15,0 44-2-15,0-44 8 0,2 25-24 0,-2-25 13 16,0 0-22-16,0 0 0 0,0 0 0 0,0 0-17 16,25-2 18-16,-25 2-17 0,19-35 17 0,-6 3 3 15,1-8-6-15,0-3 7 0,2-6-8 0,0 1 8 16,-2 1-7-16,-1-1 7 0,-3 6-7 0,1 2 7 16,-4 3-6-16,2 5 4 0,-4 9-5 0,-5 23 4 15,11-25 0-15,-11 25 10 0,0 0 2 16,0 0 2-16,0 0 1 0,0 0-10 0,0 0-1 15,-2 44-5-15,0-16 4 0,-1 4-2 0,3-2 6 16,-4 2-5-16,4-4 4 0,0-28-5 0,7 46 2 16,-7-46-2-16,20 35 2 0,-20-35-4 0,31 30 3 15,-31-30-3-15,48 19 1 0,-18-13-1 0,4-6 0 16,3-2 0-16,4-5-2 0,0-4 3 0,3-3-2 16,-3-7 2-16,1 2-3 0,-1-6 4 0,-6 0-4 15,-3-1 3-15,-3-1-3 0,-5 1 5 0,-2 1-5 16,-22 25 5-16,33-44-4 0,-33 44 2 0,20-30-1 15,-20 30 1-15,0 0 0 0,0 0 1 0,0 0-1 16,0 0-1-16,0 0-3 0,0 0-5 16,-21 27 0-16,6 5-3 0,-2 5 7 0,1 5-5 15,-2 2 7-15,4 3-9 0,0-3-1 16,7 2-17-16,0-9-4 0,8 4-23 0,-2-17-9 16,15 12-14-16,-14-36-44 0,33 37-28 0,-33-37-53 15,46 10-53-15,-10 2-172 0,-36-12 192 0,72-17 236 16</inkml:trace>
  <inkml:trace contextRef="#ctx0" brushRef="#br0" timeOffset="1031.3487">4152 1648 1127 0,'-25'0'84'0,"25"0"-31"0,-36 25-12 0,36-25-1 16,-35 39-8-16,23-13-3 0,-6-1-8 0,5 8 4 15,1 1-7-15,1 6 5 0,3 3-15 0,2 2 13 16,-1-2 16-16,5 4-33 0,1-4 31 0,2 2-32 15,1-4 5-15,5 1 7 0,-3-7-3 16,3-1 0-16,-2-6-7 0,-5-28 3 0,13 35-8 16,-13-35 0-16,0 0-4 0,0 0 3 0,28 14-1 15,-28-14 2-15,0 0 3 0,18-40-2 0,-11 8 4 16,2-8-6-16,1-11 5 0,1-6-8 16,-1 3-9-16,-1-1 28 0,0 2-28 0,-4 2 30 0,1-4-11 15,-4 1-7-15,-2-3 7 0,1-1-10 16,1-3 11-16,2 3-11 0,3 5 9 15,2 7-8-15,1 13 6 0,-10 33-5 0,20-37 3 16,-20 37-2-16,0 0 0 0,30-18-1 0,-30 18 1 16,32 0 1-16,-32 0 0 0,44 12 1 0,-19-3-1 15,3 2 4-15,0 1-2 0,1 2 2 0,-1 4-2 16,-1-1 0-16,-27-17-4 0,44 44 4 0,-44-44-4 16,30 51 4-16,-21-22-5 0,-6 2 1 15,-3 3-9-15,-8-3 2 0,-5 6-6 0,-4-1 9 16,-5 1-1-16,-4-2 8 0,-3 0-4 0,-3-1 3 15,1-1-6-15,-1 2 6 0,-2-1 13 0,0 3-27 16,1-4 32-16,-1 2-32 0,4-1 12 16,2-2 6-16,1-3-7 0,4 3 5 0,2-2-6 15,3 0 5-15,4-2-5 0,-2 0 4 0,4 4-9 16,-3-4-2-16,7 11-17 0,-7-7-5 16,8 8-20-16,-9-6-1 0,11 6-18 0,-13-10-11 15,18 12-40-15,0-42-59 0,-14 48-97 0,28-20-169 16,-14-28 196-16,0 0 252 0</inkml:trace>
  <inkml:trace contextRef="#ctx0" brushRef="#br0" timeOffset="1725.1086">4926 1481 1517 0,'0'0'16'16,"-45"9"-13"-16,45-9 3 0,-46 32 6 0,20-8 2 15,-1 10 7-15,-7 5-5 0,4 6 6 0,-5-1-3 16,7 9 11-16,-4 0-6 0,7 3 11 0,-2-1-11 16,8-2-15-16,1-6 19 0,9 1-32 0,6-9 21 15,6-2-11-15,6-6-9 0,5-2 5 16,-14-29-5-16,45 42 4 0,-17-28-3 0,2-7 2 15,2-5-1-15,7-8-1 0,2-6 2 16,3-7-4-16,4-9-1 0,-6-11-9 0,4-3 1 16,-5-10 9-16,-2 1-30 0,-5-5 26 0,-6 3-26 15,-5-1 13-15,-7 6 15 0,-7 2-3 0,-6 4 8 16,-4 1-6-16,-7 1 6 0,-4 1-7 0,-4 4 9 16,-2 5-4-16,18 30 12 0,-42-33 5 0,42 33 7 15,-44 1 4-15,19 5-3 0,25-6-4 16,-39 26-4-16,39-26 0 0,-32 34-6 0,32-34-1 15,-14 33-4-15,14-33-2 0,9 25-2 0,-9-25 1 16,32 21-1-16,-32-21 2 0,53 12 0 16,-20-12 1-16,8 0 0 0,2-3 1 0,3-3 3 15,-2 3 0-15,4-3 2 0,-2 5-2 0,-4 1-1 16,-3 3-1-16,-7 3-3 0,-7 2 1 0,-25-8 1 16,30 25 4-16,-30-25 0 0,12 41 4 0,-13-15-5 15,-6 6 2-15,-6 6-8 0,-3 3 4 0,-7 3-7 16,-2-4 7-16,-1-1-7 0,-2-2-11 0,1-2 23 15,4-3-26-15,2-6 30 0,6-1-8 0,15-25 1 16,-15 27 1-16,15-27-6 0,0 0-3 16,0 0-2-16,0 0 0 0,0 0 4 0,0 0 4 15,19-29 9-15,-19 29 4 0,30-49-11 0,-9 17 22 16,1-6-29-16,1-1 19 0,-4-2-11 16,1 3-6-16,-4 1 5 0,0 3-5 0,-4 4 3 15,0 2-5-15,-12 28 3 0,18-35-3 0,-18 35 1 16,0 0-2-16,21-30 0 0,-21 30-3 0,0 0-5 15,32-19-6-15,-32 19-11 0,39-18-9 0,-11 11-13 16,-3-13-23-16,16 13-19 0,-11-19-23 0,30 19-54 16,-24-34-91-16,19 8-262 0,10 7 30 15,-19-24 370-15</inkml:trace>
  <inkml:trace contextRef="#ctx0" brushRef="#br0" timeOffset="1920.9966">6348 939 1252 0,'0'40'149'16,"-32"-3"-99"-16,11 23-15 0,-8-4 40 16,10 18-27-16,-11-1 18 0,7 9-13 0,-6 1-32 15,8 3 5-15,2-1-18 0,3-2 3 0,3-4-10 16,4-7 7 0,6-1-23-16,1-6-9 0,6-5 23 0,-3-9-42 15,8-4 7-15,-9-22-105 0,27 23-66 0,-27-48-120 16,0 0-227-16,37 37 112 0,-37-37 430 0</inkml:trace>
  <inkml:trace contextRef="#ctx0" brushRef="#br0" timeOffset="2077.2522">5979 1590 1726 0,'-47'14'201'15,"47"-14"-155"-15,0 0-30 0,0 0-11 16,0 0-7-16,0 0-1 0,0 0 1 0,0 0 1 15,31 9-2-15,-2-18-15 0,15 1-22 16,0-15-40-16,25 19-81 0,-21-38-165 0,28 23-281 16,4-1 37-16,-6-13 390 0</inkml:trace>
  <inkml:trace contextRef="#ctx0" brushRef="#br0" timeOffset="2608.5129">7118 1694 1038 0,'-44'-9'258'0,"10"-5"-172"0,34 14-15 16,-53-8-7-16,26 9-9 0,-10-4-7 15,5 10-4-15,-7-2-2 0,4 9-4 0,-4 0-8 16,2 7-2-16,-2 1-7 0,2 4 0 0,0 4-4 16,5 5 4-16,0 2-5 0,3 5 5 0,5-3-6 15,2-2-14-15,10-3 9 0,1-4-16 0,11-30 20 16,0 44-12-16,0-44 8 0,25 30-11 15,-25-30-1-15,48 15 2 0,-14-15 0 0,5-5-1 16,5-7 2-16,4-8-3 0,3-6-9 16,0-2 25-16,-1-4-25 0,-4-3 24 0,0 0-11 15,-5-2-5-15,-2 1 4 0,-7-1-5 0,-2 4 3 16,-4 0-4-16,-4 6 5 0,-22 27-3 0,30-42 4 16,-30 42-1-16,0 0 2 0,0 0 1 0,0 0 0 15,0 0 0-15,0 0-2 0,0 0-1 0,0 0-1 16,-27 28 2-16,13 2-4 0,-4 5 4 0,1 4-4 15,-3 0 5-15,4-1-6 0,4-4 4 16,3-4-10-16,4-7-1 0,5 3-16 16,0-26-21-16,12 34 16 0,-12-34-47 0,34 15 12 15,-34-15-26-15,65-7-87 0,-42-28-95 0,21 5-253 16,11 4 18-16,-16-27 413 0</inkml:trace>
  <inkml:trace contextRef="#ctx0" brushRef="#br0" timeOffset="2952.3161">7614 1640 1322 0,'-23'38'319'16,"-12"-22"-245"-16,10 9-19 0,-5-4-7 0,5 9-7 16,-2-4-10-16,4 4-3 0,0 0-9 0,4-2-2 15,3-3-9-15,16-25-1 0,-18 42-6 0,18-42 1 16,0 34-2-16,0-34 1 0,13 26-2 16,-13-26 1-16,0 0-2 0,37 23-13 15,-37-23 12-15,39 0 1 0,-15-5 1 0,3-6 15 16,1-6-12-16,1-1-3 0,-1-7 3 0,-1-4-2 15,-1-1 4-15,-3 0-3 0,-2-2 7 0,-1 0-4 16,-4 4 6-16,-2 0-3 0,-3 1 2 0,-1 3-6 16,-10 24 1-16,14-39-3 0,-14 39 1 0,0 0-1 15,11-26 1-15,-11 26 1 0,0 0-1 0,0 0 0 16,0 0-2-16,-3 37 2 0,1-13-4 16,-2 12 5-16,-1 4-5 0,0 2 4 0,-2-1-6 15,1 3 3-15,1-4-9 0,3-4 4 16,6-8-13-16,1-2-17 0,-5-26 12 0,30 30-37 15,-3-21 11-15,-27-9-30 0,67-9-64 0,-44-33-90 16,43 0-300-16,-12 1-17 0,-2-19 274 0</inkml:trace>
  <inkml:trace contextRef="#ctx0" brushRef="#br0" timeOffset="3139.772">8779 808 1656 0,'-49'29'99'0,"17"13"-72"0,-4 12-15 15,3 15 15-15,-4 5 10 0,-1 11-17 0,-6 1 21 16,2 7-22-16,1-3-4 16,7 2 6-16,8-4-17 0,4-5 5 0,8-6-13 15,4-10 4-15,4-4-17 0,1-8-13 0,7-2 0 16,0-9-32-16,6 0 4 0,-8-44-51 0,25 60-69 16,-25-60-115-16,0 0-284 0,0 0 70 0,29-21 386 15</inkml:trace>
  <inkml:trace contextRef="#ctx0" brushRef="#br0" timeOffset="3296.0253">8303 1453 1741 0,'-44'-7'211'0,"44"7"-145"0,0 0-37 0,-25 3-29 16,25-3 0-16,0 0 0 0,0 0 0 16,0 0 0-16,34 18 0 0,-34-18 0 0,53 11 0 15,-18-11 0-15,11 0-7 0,0-13-60 16,18 13-60-16,-20-33-167 0,24 24-351 0,-6-3 36 15,-1-8 312-15</inkml:trace>
  <inkml:trace contextRef="#ctx0" brushRef="#br0" timeOffset="4014.7893">677 1395 1167 0,'9'-39'381'0,"-9"39"-287"16,0 0-49-16,0 0-19 0,0 0-9 0,0 0-1 16,-4 39 3-16,-3-9 4 0,-9 7-3 0,-3 10 7 15,-6 4-7-15,-2 4 7 0,-1-2-7 16,3 0 7-16,2-8-8 0,4-2 2 15,4-8-7-15,7-2-1 0,4-8-7 0,4-25 0 16,12 34-3-16,-12-34-1 0,38 17 1 0,-6-12-1 16,8-6 0-16,10-8-5 0,7-7 1 0,8-9-9 15,6-3-9-15,1-9-15 0,8 0-16 0,-9-14-23 16,10 11-34-16,-20-24-34 0,20 24-45 0,-37-32-97 16,6 8-240-16,3 17 42 0,-28-24 386 15</inkml:trace>
  <inkml:trace contextRef="#ctx0" brushRef="#br0" timeOffset="4155.4172">930 1289 1570 0,'-67'64'91'0,"21"24"-17"15,-4 0-32-15,13 9 5 0,7-4-19 0,7-3 6 16,10-9-18-16,10-7-16 0,10-9 15 16,11-5-28-16,10-11 18 0,9-7-21 0,11-1-30 15,0-22-46-15,30 22-166 0,-11-32-347 0,6-6-1 16,-1-3 321-16</inkml:trace>
  <inkml:trace contextRef="#ctx0" brushRef="#br0" timeOffset="5217.9385">9900 1224 923 0,'6'-32'300'0,"-6"32"-236"0,-2-26-47 16,2 26 3-16,0 0-12 0,7-25 21 0,-7 25 22 16,0 0 15-16,0 0 3 0,0 0-15 0,0 0-19 15,0 0-28-15,-21 41 13 0,16-8-12 0,-6 2 17 16,7 17 12-16,-6-3-9 0,3 5 5 15,-4 3-15-15,0 1 5 0,1 4-14 0,1-1 6 16,-2-3-4-16,2 2 5 0,1-9-8 0,0-7 4 16,3-1-13-16,0-10 4 0,3-3-6 15,2-4 4-15,0-26-4 0,7 36 3 0,-7-36-3 16,0 0 0-16,0 0-2 0,0 0-2 0,0 0 3 16,0 0 1-16,29 5 3 0,-29-5 0 0,0 0 2 15,28-41-2-15,-28 41 4 0,18-45-4 0,-10 20 4 16,-8 25-4-16,15-44 3 0,-15 44-2 0,14-39 1 15,-14 39-2-15,19-37 2 0,-19 37-3 16,27-28 2-16,-27 28-3 0,37-18 1 16,-37 18-1-16,42-3 1 0,-42 3 0 0,45 9 0 15,-45-9 0-15,44 23 0 0,-44-23 3 0,39 37-2 16,-39-37 2-16,25 45-2 0,-25-45 3 0,10 48-3 16,-10-23 4-16,-3-1-4 0,-6 1 4 0,9-25-4 15,-37 47-12-15,8-24 26 0,-4 2-27 0,-4-4 27 16,-1 0-12-16,0-3-3 0,-1-6 3 15,5 1-8-15,2-6-3 0,7-4-9 0,25-3-12 16,-35-2-19-16,35 2-35 0,0 0-53 0,-32-42-76 16,32 42-194-16,34-23-126 0,-24-12 113 0,24 31 420 15</inkml:trace>
  <inkml:trace contextRef="#ctx0" brushRef="#br0" timeOffset="5592.9459">10439 1802 1097 0,'0'0'302'0,"0"0"-228"0,0 0-38 0,0 0 1 16,0 0 6-16,0 0 1 0,0 0-12 0,0 0-10 15,0 0-13-15,-14 35-3 0,14-35 5 0,-20 55 12 16,8-27 4-16,5 5 5 0,-4-3-8 16,4 2-18-16,0-8 25 0,3 5-31 0,4-29 27 15,-3 40-15-15,3-40-6 0,5 28-1 0,-5-28-4 16,0 0 1-16,0 0-1 0,36 27 0 15,-36-27 0-15,33-7-1 0,-33 7 1 0,45-25-1 16,-19 4-14-16,4-5 28 0,0-3-27 0,0-1 28 16,-1 2-13-16,-4 2-3 0,-6 1 3 0,-19 25-3 15,32-39 4-15,-32 39-2 0,18-24 2 16,-18 24 2-16,0 0 7 0,0 0 2 0,0 0 4 16,0 0-2-16,0 0-5 0,0 0-4 0,0 0-5 15,0 0-3-15,0 0-1 0,0 0 1 0,-25 38-2 16,18-11 3-16,0 3-7 0,1 3-15 0,5 1 16 15,1-3-32-15,5 3 18 0,0-8-20 0,11 4-18 16,-16-30-28-16,41 44-49 0,-41-44-51 16,67 18-67-16,-40-29-105 0,13-10-132 15,21 12 188-15,-29-35 302 0</inkml:trace>
  <inkml:trace contextRef="#ctx0" brushRef="#br0" timeOffset="5796.0747">11528 1064 1532 0,'0'0'130'0,"-32"-11"-71"0,32 11-21 16,-37 37-15-16,19-3-20 0,-5 6 23 0,0 11-29 15,-3 6 27-15,1 4-11 0,-3 4-9 0,5 4 8 16,-1 7-11-16,3-2 8 0,2 2-12 16,1-3 9-16,2-4-17 0,5-2 8 0,8-7-14 15,1-11-15-15,13-3 4 0,-6-19-79 0,29 17-13 16,-34-44-71-16,65 37-141 0,-19-32-170 15,-10-26 12-15,22 15 450 0</inkml:trace>
  <inkml:trace contextRef="#ctx0" brushRef="#br0" timeOffset="6014.8406">12075 812 1711 0,'-58'18'69'0,"33"10"-56"0,0 12-10 0,2 10 9 15,0 11-6-15,4 6-6 0,-1 5 23 0,1 6-21 16,1 1 18-16,4 2-5 0,0 0-15 0,1 2 8 16,3-4-13-16,-1-3 7 0,2 0-15 0,0-8 5 15,4 4-30-15,-4-8-16 0,7-1 26 0,-5-13-50 16,16 1 1-16,-21-23-67 0,35 23-113 16,-23-51-130-16,-4 33-122 0,4-33 224 0</inkml:trace>
  <inkml:trace contextRef="#ctx0" brushRef="#br0" timeOffset="6363.5025">11891 1766 1474 0,'-35'41'42'16,"26"-16"-29"-16,9-25 5 0,-2 42 11 0,2-42 0 15,16 30-1-15,-16-30-8 0,35 16-7 0,-6-15-5 16,6-2-3-16,9-6-3 0,6-6-2 0,5-4 1 15,2-3-2-15,-1-3 2 0,1-1-3 0,-9 1 4 16,-2 0-4-16,-9 0 5 0,-3 2-4 0,-10 0 4 16,-24 21-3-16,32-41 4 0,-32 41 0 15,6-35 4-15,-6 35-1 0,-20-30 1 0,20 30-1 16,-44-21 4-16,17 18 3 0,-6-1 7 0,1 11 4 16,-7 2 2-16,3 7 3 0,-8 3-2 0,7 11 3 15,-6 2-4-15,8 3-1 0,0 4-9 0,5 3 0 16,3 0-8-16,6 4 1 0,5-2-7 0,5-2 3 15,8-3-8-15,4-4-9 0,10-3 21 16,3-4-26-16,-14-28 19 0,50 41-20 0,-11-31-11 16,3-6-11-16,13-8-8 0,2-10-13 0,17 4-26 15,-15-27-35-15,29 23-131 0,-35-27-236 0,18-5-55 16,7 15 216-16</inkml:trace>
  <inkml:trace contextRef="#ctx0" brushRef="#br0" timeOffset="6569.2674">13072 1048 1290 0,'-30'-7'375'16,"30"7"-309"-16,-49 47-35 0,27-13-18 0,-1 6 27 15,4 11-30-15,-2 6 24 0,1 8-7 0,-1 2-13 16,5 5 7-16,2 4-17 0,1 0 4 0,3-1-11 16,-1-2 5-16,4-3-19 0,2-7 0 15,3-1-10-15,-3-6-13 0,7-5 20 0,-10-14-78 16,21 9-5-16,-13-46-31 0,14 65-92 0,-14-65-116 15,0 0-167-15,5 29 111 0,-17-58 398 0</inkml:trace>
  <inkml:trace contextRef="#ctx0" brushRef="#br0" timeOffset="6709.9135">12635 1654 1773 0,'0'0'118'0,"0"0"-56"15,-27 0-22-15,27 0-18 0,0 0-14 0,0 0-7 16,0 0 0-16,32 9-1 0,-2-8 1 0,13-2-6 15,8-6-17-15,13-2-34 0,-4-16-60 0,27 29-98 16,-34-31-246-16,30 15-146 0,2 3 60 0,-12-19 546 16</inkml:trace>
  <inkml:trace contextRef="#ctx0" brushRef="#br0" timeOffset="7375.3445">14100 1821 965 0,'-6'-25'213'0,"6"25"-92"0,0 0-13 15,0 0-1-15,-10-28-14 0,10 28-20 16,0 0-21-16,0 0-16 0,0 0-15 0,0 0-7 16,-34 25-5-16,34-25 1 0,-23 40 0 0,11-13 5 15,-3 5-3-15,5 5 5 0,-4 1-7 0,1 6-11 16,1 0 24-16,1 2-26 0,1-5 23 0,3-1-10 16,-1-5-8-16,5-5 4 0,1-5-5 0,2-25 0 15,4 35-2-15,-4-35 1 0,0 0-2 16,0 0 1-16,0 0-1 0,0 0 0 0,0 0 2 15,0 0-1-15,0 0 2 0,23-46-1 16,-16 13 2-16,0-4-5 0,2-5 5 0,0 3-5 16,-1-3-10-16,3-1 25 0,1-1-24 0,3 0 23 15,1-5-8-15,1-4-6 0,5-1 6 0,2 3-6 16,5 1 5-16,-3 3-5 0,3 13 4 0,-1 6-4 0,-3 10 4 16,-25 18-3-16,44-14 2 0,-44 14 0 15,39 4-1-15,-39-4 2 0,37 26-2 0,-37-26 2 16,36 41-2-16,-21-15 4 0,-2 2-5 0,-2 2 4 15,-6 4-5-15,0 1 5 0,-5 0-6 0,-2 4 5 16,-3-2-6-16,-4 2 5 0,-3-2-4 16,-4 0 5-1,-2-4-4-15,-1 1-9 0,-1-4 25 0,1-1-25 0,-3-2 26 16,22-27-13-16,-40 40-2 0,40-40 3 16,-39 29-3-16,39-29 3 0,-39 15-1 0,39-15 0 15,-41 11 1-15,41-11 0 0,-44 5 0 0,19-1 2 16,25-4 0-16,-46 5 0 0,21 0-1 15,25-5 0-15,-46 23-4 0,21-3 3 0,0 8-2 16,1 7 2-16,-1 9-4 0,2 7 5 0,-2 5-7 16,2 6 7-16,2 0-8 0,3-2 5 0,6-4-15 15,1-3-5-15,11-2-27 0,-2-16-13 16,18 6-38-16,-16-41-75 0,50 38-130 0,-17-36-284 16,10-12 65-16,14 8 402 0</inkml:trace>
  <inkml:trace contextRef="#ctx0" brushRef="#br0" timeOffset="7719.1003">14884 1758 1578 0,'-62'-7'165'0,"62"7"-131"0,-26 5-15 0,26-5 4 15,-27 14-1-15,27-14 1 0,-34 26-1 0,34-26 1 16,-42 44-4-16,21-15 0 0,-1 2-4 0,5 5 2 15,-5 1-3-15,5 3-8 0,1 1 19 16,3-1-24-16,5-5 17 0,4-1-14 0,6-4-4 16,5-6 0-16,-7-24 0 0,25 43 0 0,-25-43 0 15,37 24 0-15,-12-17-1 0,1-5 1 0,4-5-2 16,2-8-4-16,0-5 1 0,0-7-4 16,0-3 3-16,0-6-4 0,-4-1 6 0,-5-3-2 15,-2-1-10-15,-6 6 25 0,-7-6-22 0,-4 5 24 16,-6-1-7-16,-5-1-6 0,-4 2 1 15,-3 1-6-15,0 3-2 0,-4 1-8 0,18 27-7 16,-33-33-10-16,33 33-9 0,-30-11-13 0,30 11-33 16,-29 9-31-16,36 23-78 0,-7-32-117 0,-33 17-211 15,42 10 24-15,-9-27 453 0</inkml:trace>
  <inkml:trace contextRef="#ctx0" brushRef="#br0" timeOffset="7937.8552">15467 1751 1541 0,'0'0'144'16,"-25"-14"-91"-16,25 14-7 0,0 0-1 0,-35 14-9 15,35-14-4-15,-34 33-5 0,13-5-3 0,-2 4-8 16,0 7 1-16,0 3-8 0,1 9-11 16,-1-2 20-16,4 2-23 0,1-3 19 0,4-2-14 15,3-4-8-15,4-5 0 0,4-2-11 0,3-7-1 16,3-3-20-16,-3-25-13 0,16 34-32 0,-16-34-45 15,32 15-94-15,-32-15-184 0,27-40-155 0,8 21 107 16,-15-34 456-16</inkml:trace>
  <inkml:trace contextRef="#ctx0" brushRef="#br0" timeOffset="8344.1371">15676 1538 1457 0,'-21'51'387'0,"21"-51"-361"0,0 0-14 15,-20 30 2-15,20-30 9 0,0 0 4 0,7 37 2 16,-7-37-2-16,11 24-4 0,-11-24-7 16,18 28-10-16,-18-28-6 0,21 37 0 0,-21-37 0 15,16 43 0-15,-16-43 0 0,10 49 0 0,-10-21 0 16,-1 2 0-16,-5-4 0 0,-1 6 0 0,-3-4 0 16,-3-1 0-16,1-1 0 0,-4 1 0 15,16-27 0-15,-28 42 0 0,28-42 0 0,-25 28 0 16,25-28 0-16,0 0 0 0,0 0 0 0,0 0 0 15,0 0 0-15,0 0 0 0,0 0 0 16,12-35 0-16,-12 35 0 0,34-48 0 0,-13 22-8 16,-2-2 12-16,1 0-7 0,1-2-1 0,-1 3 4 15,1-1-2-15,0 0 3 0,0 3-3 0,-1 0 1 16,-20 25-2-16,35-37 1 0,-35 37 0 0,29-17 1 16,-29 17 0-16,0 0 0 0,0 0 2 0,0 0 0 15,26 25 2-15,-26-25-2 0,2 37 1 0,-2-13-3 16,-2 3 2-16,1 3-4 15,-1-1 0-15,2 7-7 0,2-3-3 0,3 4-3 16,0-5-34-16,8 3 8 0,-5-10-45 0,17 8-25 16,-25-33-46-16,53 48-126 0,-53-48-268 0,50 14 16 15,-2-4 373-15</inkml:trace>
  <inkml:trace contextRef="#ctx0" brushRef="#br0" timeOffset="8547.2651">16900 1055 1602 0,'-39'44'52'0,"-9"9"-15"0,2 10-28 0,-2 4 33 16,6 9-7-16,-1 0-12 0,4 6 12 16,2-2-17-16,5 1 2 0,5-2-18 0,4-5 1 15,11-2-23-15,3-10-3 0,11 1-20 0,-4-21-56 16,23 18-31-16,-21-60-223 0,15 55-229 0,6-25 57 15,-21-30 423-15</inkml:trace>
  <inkml:trace contextRef="#ctx0" brushRef="#br0" timeOffset="8969.125">16453 1583 1659 0,'-28'9'74'0,"28"-9"-70"15,0 0-6-15,0 0 6 0,41 30 9 0,-13-23 4 16,9-7 1-16,9 0-2 0,9-7-6 16,7 2-3-16,2-4-1 0,-2 2 2 0,-4-2 6 15,-3 2-1-15,-7-2 2 0,-5 2-4 0,-6 2 0 16,-5-2-1-16,-32 7 0 0,44-4 1 0,-44 4-1 16,0 0 2-16,0 0 3 0,0 0-1 0,0 0-1 15,0 0-3-15,0 0-4 0,0 0-3 0,0 0-5 16,-30 34 1-16,30-34-1 0,-50 32 1 15,20-15 0-15,2 4 2 0,-2 4-4 16,1 1 2-16,-1 3-4 0,2 0 3 0,-2 3-3 16,5 0 5-16,6-2-3 0,3-2 3 0,9-3-5 15,7-25 1-15,3 40-4 0,-3-40 4 0,23 30-1 16,-23-30 4-16,41 14 1 0,-13-14 0 0,4-3 3 16,3-1-2-16,4-3 2 0,0-2-1 0,0 1 3 15,-1 0 0-15,-7 3 0 0,-2 3-1 0,-29 2-2 16,37 0-1-16,-37 0-1 0,0 0 1 15,21 27 0-15,-21-27-2 0,-9 42-10 0,-5-14-19 16,-5 8 6-16,-11-1-40 0,1 11-4 0,-13-15-48 16,17 31-125-16,-32-41-113 0,22 12-214 15,8 3 56-15,-12-29 509 0</inkml:trace>
  <inkml:trace contextRef="#ctx0" brushRef="#br0" timeOffset="9484.7611">18414 847 983 0,'-59'20'108'0,"3"16"-29"0,-17 0 15 15,20 24 22-15,-23-6 7 0,21 29-40 0,-16-7 10 16,13 24-34-16,-8-3-11 0,15 14 9 0,-1-2-23 15,13 2 5-15,9-5-27 0,16-8-8 16,18-4 9-16,15-3-21 0,20-3 12 0,13-8-14 16,15-5-24-16,2-13-12 0,21 0-64 15,-12-38-79-15,44 8-327 0,-19-11-64 0,-4-14 125 16</inkml:trace>
  <inkml:trace contextRef="#ctx0" brushRef="#br0" timeOffset="9969.1455">18995 2307 1217 0,'-39'-3'56'0,"39"3"-53"16,0 0 5-16,0 0 9 15,-30-7 12-15,30 7 3 0,0 0 5 0,-34-4 5 16,34 4 2-16,-37-9 3 0,7-3 2 0,30 12-1 15,-57-21 0-15,27 10-7 0,-7-8-9 0,0-2-12 16,-4-6-8-16,2-6-12 0,0-6-17 0,4-7 26 16,3-8-29-16,2-4 22 0,5-9-10 0,0-7-12 15,6-4 8-15,1-8-11 0,7 1 16 0,4 3-12 16,7 6 18-16,5 7-9 0,6 8 13 16,5 6 10-16,3 6-23 0,4 6 38 0,-1 3-23 15,4 8 16-15,-3 0 5 0,6 10-11 0,-5 0-4 16,1 7-8-16,-25 15 0 0,43-22-3 15,-43 22 1-15,37-3 0 0,-37 3-1 0,32 14 1 16,-32-14-2-16,30 37 3 0,-19-7-4 0,-3 7 5 16,-2 7 13-16,-5 7-27 0,-4 4 27 0,-4 4-25 15,-4 10 8-15,-3-2 12 0,-5 4-7 16,-4 1 14-16,-6-4-7 0,-1 3 15 0,-5-6-6 16,3-3 10-16,-2-4-8 0,4-4 5 0,-2-4-9 15,4-6-9-15,3-9 4 0,6-5-12 0,19-30 18 16,-20 39-15-16,20-39 9 0,0 0-16 0,27 28-1 15,1-25 1-15,9-4-2 0,13-10-10 0,17-1-17 16,4-16-20-16,21 10-87 0,-19-26-70 16,36 9-379-16,-25 8-13 0,-3-8 217 15</inkml:trace>
  <inkml:trace contextRef="#ctx0" brushRef="#br0" timeOffset="10594.1571">19838 1907 1151 0,'-41'-30'181'16,"41"30"-110"-16,-19-28-13 0,19 28-1 15,-30-30 4-15,30 30-8 0,-38-26 0 0,38 26-6 16,-47-16-4-16,22 16-10 0,-9 0-10 0,4 12-4 16,-5 1-5-16,1 6 2 0,-3 6-3 0,1 3 4 15,3 4-2-15,3 3 4 0,3 0-6 0,4 0-13 16,7-1 21-16,5-3-27 0,10-4 22 16,4-2-14-16,-3-25-3 0,28 37 2 0,-3-27-2 15,5-3 3-15,8-5-2 0,2-6 2 0,3-6 0 16,3-8 0-16,2-5-11 0,-1-10 23 0,3-9-22 15,1-8 21-15,3-8-7 0,-1-2-8 0,2-3 6 16,-4-2-7-16,-7 1 6 0,-3-1-5 0,-9 3 6 16,-4 1-6-16,-8 1 6 0,-6-2-6 15,-4 4 5-15,-4 2-6 0,-4 5-7 16,-2 7 22-16,-6 10-21 0,6 34 24 0,-14-31-7 16,14 31-1-16,0 0-1 0,-35 12-15 0,35-12 19 15,-41 56-19-15,16-5 18 0,-5 13-9 0,-2 4 0 16,2 6 0-16,0 7-3 0,3 0 0 0,8-1-16 15,1-5 0-15,13-1-22 0,3-7 1 0,13 2-27 16,-2-14-25-16,21 8-2 0,-14-23-54 16,31 20-14-16,-47-60-53 0,75 66-91 0,-27-33-142 15,-16-26 59-15,26 21 389 0</inkml:trace>
  <inkml:trace contextRef="#ctx0" brushRef="#br0" timeOffset="10829.1919">20548 1747 1463 0,'-19'44'121'0,"-6"-21"-86"0,7 9-5 15,-5 1 0-15,7 4 4 0,-5-2-10 0,5 4 6 16,-2-5 13-16,8 4-28 0,-5-6 28 0,8 3-28 16,2-8 7-16,3-1 0 0,2-26-12 0,9 39-4 15,-9-39-7-15,18 26 0 0,-18-26-7 16,28 13-7-16,-28-13-11 0,41-11-10 15,-11 2-19-15,-9-21-41 0,22 18-78 0,-31-41-165 16,20 11-220-16,2 3 36 0,-15-21 414 0</inkml:trace>
  <inkml:trace contextRef="#ctx0" brushRef="#br0" timeOffset="10938.5926">20484 1326 1275 0,'-35'35'301'0,"35"-35"-307"0,0 0-39 0,-9 29-39 15,9-29-31-15,0 0-49 0,32 22-79 0,-32-22-222 16,53 23 51-16,-53-23 375 0</inkml:trace>
  <inkml:trace contextRef="#ctx0" brushRef="#br0" timeOffset="11343.3034">21079 1791 1226 0,'-42'16'165'0,"6"-18"-94"16,36 2-3-16,-58 18 5 0,58-18 0 15,-57 37-17-15,33-11-6 0,-10 2-7 0,7 6-3 16,-1 1-8-16,5 4-15 0,0-2 23 0,5 3-25 16,2-8 19-16,6 0-13 0,10-32-12 0,-4 42-4 15,4-42-5-15,21 26 2 0,-21-26-2 0,43 15 0 0,-15-17 0 16,8-7-1-16,6-7 1 0,2-7 1 0,4-7 3 15,2-3-4-15,-1-4-10 0,1 0 15 16,-4 0-20-16,-7 0 21 0,-4 2-6 0,-6 1-3 16,-4 2 3-16,-4-3-5 0,-3 5 0 0,-4 0-3 15,-5 2 0-15,-4 4-1 0,-5 24 4 0,0-39 1 16,0 39 3 0,0 0 0-16,0 0 0 0,-28-20-2 0,28 20-2 15,-25 20 1-15,25-20-2 0,-36 49 5 0,19-19-3 16,-3 4 1-16,4 1-14 0,-2 3-4 0,4 7-14 15,-2-1 5-15,4 7 18 16,-2-2-22-16,3 9 24 0,-1-7-37 0,6 7-8 0,-4-15-14 16,19 13-52-16,-9-56-86 0,10 54-329 0,8-24 27 15,-18-30 259-15</inkml:trace>
  <inkml:trace contextRef="#ctx0" brushRef="#br0" timeOffset="12121.2009">21926 1911 1296 0,'-48'-44'174'0,"48"44"-125"0,-39-32-11 0,39 32 5 15,-46-24 1-15,46 24-5 0,-57-13-4 0,26 15-4 16,-7 1-3-16,1 10-2 0,-5 1 1 16,3 9 6-16,-9 5 3 0,4 7 4 0,-6 2-3 0,4 7-12 15,0 2 16-15,5 3-36 0,6-1-5 0,5-2 0 16,8-4 0-16,10-5 0 0,7-5 0 0,6-6 0 0,-1-26 0 16,29 42 0-16,-3-31 0 0,8-1 0 15,7-8 0-15,8-7 0 0,8-6 0 0,1-6 0 16,6-10 0-16,-2-4 0 0,-2-3 0 0,-1-5 0 31,-4 4 0-31,-6-5 0 0,-8 3 0 16,-4-2 0-16,-8 4 0 0,-8-2 0 0,-3 7 0 15,-10-2 0-15,-4 4 0 0,-6 1 0 0,-3 3 0 16,5 24 0-16,-27-34 0 0,27 34 0 0,-35-8 0 16,35 8 0-16,-44 21 0 0,15 3 0 0,-3 12 0 15,-1 9 0-15,-4 8 0 0,-1 16 0 0,-2 5 0 16,2 7 0-16,-1 5 0 0,4 9 0 0,1 6 0 15,3 3 0-15,-3 5 0 0,4-7 0 16,0-2 0-16,0-3 0 0,3-11 0 16,2-3 0-16,4-11 0 0,1-8 0 0,5-6 0 15,-1-10 0-15,1-4 0 0,3-13 0 0,12-31 0 16,-18 37 0-16,18-37 0 0,0 0 0 0,0 0 0 16,-10-30 0-16,10 0 0 0,0-8 0 0,1-8 0 15,1-5 0-15,2-4 0 0,1-5 0 0,4-7 0 16,0-8 0-16,3-8 0 0,4-7 0 15,4-5 0-15,6 0 0 0,4 0 0 0,6 10 0 16,-1 13 0-16,1 12 0 0,-5 16 0 0,-4 11 0 16,0 6 0-16,-27 27-30 0,47-37-15 0,-47 37-19 15,57-17-26-15,-57 17-35 0,66-2-52 0,-66 2-78 16,65-20-204-16,-26 24-33 0,-12-18 183 16</inkml:trace>
  <inkml:trace contextRef="#ctx0" brushRef="#br0" timeOffset="13261.8604">22176 2120 1530 0,'-7'-28'133'0,"7"28"-69"16,0 0-8-16,0 0 2 0,0 0-6 0,0 0-8 15,0 0-15-15,0 0-8 0,-20 28-11 0,20-28 5 16,-25 39-1-16,15-12 6 0,-6-1-19 16,2 4-1-16,-1-2 0 0,1 2 0 0,0 0 0 15,0-2 0-15,1-3 0 0,1 3 0 0,12-28 0 16,-21 44 0-16,21-44 0 0,-16 30 0 15,16-30 0-15,0 0 0 0,0 0 0 0,0 0 0 16,0 0 0-16,0 0 0 0,0 0 0 0,37-42 0 16,-16 14 0-16,4-8 0 0,3 3-8 0,-5-6-8 15,2 4 7-15,-3-2-4 0,-3 2 8 16,1-2-3-16,-5 0-9 0,0 3 13 0,-3 4-9 16,-5 6 25-16,-7 24-9 0,9-34 11 0,-9 34-13 15,0 0-1-15,0 0 1 0,0 0-2 0,0 0 1 16,0 0-1-16,0 0-2 0,0 0 1 0,0 0 0 15,28-10 1-15,-28 10 0 0,37 3 1 0,-12 1 0 16,0-8 0-16,3 4 0 16,4-3 0-16,2-1 0 0,0-1 1 0,3 0-2 15,-4-1 2-15,1 1-1 0,-6-2 0 0,-1 2 2 16,-27 5 0-16,41-9 3 0,-41 9 3 0,0 0 6 16,0 0 2-16,0 0 3 0,0 0-13 0,0 0-6 15,0 0 0-15,0 0 0 0,-37 5 0 0,37-5 0 16,-50 20 0-16,20-5 0 0,-2 5 0 0,2 3 0 15,-4 7 0-15,-1 3 0 0,-1 6 0 16,-1 1 0-16,0-1 0 0,3 0 0 0,4 0 0 16,5-4 0-16,6-4 0 0,8-4 0 0,11-27 0 15,-7 46 0-15,7-46 0 0,13 26 0 0,-13-26 0 16,31 16 0-16,-6-18 0 0,9-8 0 16,5-8 0-16,9-7 0 0,-2-8 0 0,3-1 0 15,-3-3 0-15,-1 0 0 0,-6 0 0 0,-6 1 0 16,-3 0 0-16,-7 1 0 0,-5 3 0 15,-2 1 0-15,-4 2 0 0,-3 5 0 0,-9 24 0 16,4-35 0-16,-4 35 0 0,0 0 0 0,0 0 0 16,-27-14 0-16,27 14 0 0,0 0 0 0,-39 35 0 15,20-9 0-15,1 4 0 0,0 0 0 0,1 2 0 16,3-2 0-16,1 1 0 0,6-4 0 0,4-3 0 16,3-24 0-16,3 41 0 0,-3-41 0 15,11 32 0-15,-11-32 0 0,0 0 0 0,35 24 0 16,-35-24 0-16,39-1 0 0,-39 1 0 15,51-23 0-15,-19 5 0 0,6-5 0 0,0-9 0 16,1 4 0-16,0-3 0 0,-3-3 0 0,-1 2 0 16,-5 2 0-16,-5 2 0 0,-2 2 0 0,-9 1 0 15,-14 25 0-15,22-39 0 0,-22 39 0 0,0 0 0 16,7-29 0-16,-7 29 0 0,0 0 0 16,0 0 0-16,0 0 0 0,-30 19 0 0,30-19 0 15,-27 44 0-15,9-14 0 0,2 2 0 0,-5 1 0 16,3 2 0-16,2-1 0 0,1-1 0 0,6-5 0 15,2-3 0-15,7-25 0 0,-2 39 0 0,2-39 0 16,0 0 0-16,16 30 0 0,-16-30 0 16,26 0 0-16,-26 0 0 0,45-21 0 0,-21 1 0 15,6-4 0-15,-1-6 0 0,1-2 0 16,4 0 0-16,-4-1 0 0,3-2 0 0,-3 5 0 16,-5 0 0-16,0 0 0 0,-7 3 0 0,-18 27 0 15,28-42 0-15,-28 42 0 0,0 0 0 0,0 0 0 16,0 0 0-16,0 0 0 0,0 0 0 0,0 0 0 15,0 0 0-15,0 0 0 0,-23 49 0 0,23-49 0 16,-25 44 0-16,25-44 0 0,-12 39 0 16,12-39 0-16,-4 27 0 0,4-27 0 0,0 0 0 15,7 26 0-15,-7-26 0 0,0 0 0 0,0 0 0 16,0 0 0-16,31 3 0 0,-31-3 0 16,0 0 0-16,35-21 0 0,-35 21 0 0,34-26 0 15,-34 26 0-15,40-32 0 0,-40 32 0 0,43-33 0 16,-43 33 0-16,41-28 0 0,-41 28 0 0,31-20 0 15,-31 20 0-15,0 0 0 0,0 0 0 16,0 0 0-16,0 0 0 0,0 0 0 0,0 0 0 16,22 34 0-16,-22-34 0 0,-2 35 0 0,2-35 0 15,-7 40 0-15,7-40 0 0,-4 43 0 0,4-43 0 16,-7 44 0-16,7-44-47 0,-7 53-18 0,7-53-37 16,0 56-70-16,0-56-119 0,-21 30-306 0,24-6 56 15,-3-24 310-15</inkml:trace>
  <inkml:trace contextRef="#ctx0" brushRef="#br0" timeOffset="13543.1177">24016 1266 1255 0,'0'0'305'16,"23"34"-268"-16,-5-11-1 0,13 15 23 16,-9-13 11-16,15 9 0 0,-7-6-16 0,5 5-9 15,-1 4-19-15,3 2-4 0,0 7-10 0,-1 1 5 16,-3 1-6-16,-2 3 4 0,-8 0-8 16,-6 2-1-16,-6 5-8 0,-8-2-10 0,-6 2 18 15,-8 1-22-15,-6 2-2 0,-14-1-15 0,-4 0-11 16,-13-11-20-16,2 13-58 0,-30-30-143 0,5 24-344 15,-3-7 23-15,-11-10 305 0</inkml:trace>
  <inkml:trace contextRef="#ctx0" brushRef="#br0" timeOffset="16006.1583">1378 3304 1234 0,'-35'-5'134'15,"35"5"-97"-15,0 0-28 0,0 0-7 0,0 0-2 16,0 0 1-16,0 0 5 0,0 0 2 0,0 0 5 16,1 31 4-16,1-8-3 0,5 20 6 0,-1 4-5 15,3 11 7-15,-2 11-10 0,1 7 10 0,-2 6-14 16,-1 10-5-16,-1 0 24 0,-1 5-19 0,-3-8 20 15,2 3 0-15,-6-8-16 0,4-4 7 0,-3-12-15 16,1-8 6-16,2-10-12 0,0-12 7 16,0-9-5-16,0-29 3 0,0 24-3 0,0-24 1 15,0 0-1-15,0 0-2 0,0 0 2 0,0-35-2 16,0 1 3-16,0-8-4 0,0-12 7 16,2-6-10-16,1-4 10 0,1 3-10 0,-1 3 11 15,1-1-9-15,0 1 9 0,-1-5-9 0,1 1-7 16,-1-1 24-16,2-4-24 0,1 2 24 0,1 0-7 15,0 1-10-15,2 6 9 0,3 4-8 0,2 6 7 16,2 6-7-16,2 5 10 0,3 7-5 0,6 3 6 16,5 8-4-16,5 1 0 0,5 4-2 15,4 4 1-15,4 3-2 0,1 3-1 0,-1 8 0 16,-2 3 0-16,-2 5 1 0,-2 4-2 16,-7 5 2-16,-3 2-2 0,-7 5 2 0,-10 2-4 15,-4 5 2-15,-8 6-9 0,-9-1 2 0,-8 6-8 16,-11 2 10-16,-11 1-2 0,-6-2 12 0,-10 5-6 15,-1-7-6-15,-6 3 29 0,2-4-29 0,0-5 30 16,4-4-14-16,3-10-8 0,4-6 3 16,8-3-3-16,6-6 1 0,30-10 2 0,-33 11-1 0,33-11-4 15,0 0-2-15,0 0-4 0,0 0 2 0,24 0 2 16,-24 0 3-16,55 0 2 0,-16 2-2 16,6-1 1-16,2 1-1 0,1 3-1 0,-2 3 1 15,-3 2-1-15,-8 4 2 0,-5 7-2 0,-30-21 3 16,39 48-1-16,-28-16 5 0,-9-1-1 15,-6 8 8-15,-8 2-5 0,-6 1 5 0,-7 0-8 16,-3-1 2-16,-6-3-7 0,-1 5 6 0,-4-6-8 16,-2-2 5-16,2-2-11 0,-2-1-2 0,4 0-17 15,0-9-8-15,10 5-20 0,-3-16-13 0,30-12-34 16,-30 18-111-16,30-18-249 0,0 0-69 0,0 0 286 16</inkml:trace>
  <inkml:trace contextRef="#ctx0" brushRef="#br0" timeOffset="16351.951">2536 4019 1132 0,'-44'16'192'0,"5"23"-127"0,-7-6-23 0,11 13 11 16,-8-7-5-16,11 12 11 0,-5-9-8 0,11 4-3 15,1-4-15-15,12-1-5 0,5-6-18 0,8-9 0 16,5 1-8-16,-5-27 2 0,30 42-4 16,-5-24 2-16,5-4-2 0,5-6 2 0,6-6-2 15,5-4-1-15,5-8 1 0,1-6-3 16,-1-5 4-16,0-6-4 0,-6-1 5 0,-5 0-5 16,-9-4 6-16,-7 2-6 0,-8-1 5 0,-9-3-3 15,-8 6 3-15,-6 0-6 0,-8 2-3 0,-4-1-13 16,19 27-5-16,-53-46-17 0,28 30-10 0,-12-8-13 15,8 13-5-15,-8-12-2 0,37 23 4 0,-53-23-3 16,53 23-13-16,-28-14-37 0,28 14-52 0,0 0-46 16,16-33-195-16,21 33 145 0,-23-37 269 15</inkml:trace>
  <inkml:trace contextRef="#ctx0" brushRef="#br0" timeOffset="16571.7228">3514 3149 1036 0,'-35'-2'309'16,"8"29"-224"-16,-15-4-20 0,11 21 4 0,-11 0-19 15,6 17-1-15,-6 6-17 0,7 12 4 0,-3 6-18 16,5 7 9-16,4 4-4 0,6 3-23 0,4 0 15 16,6-1-21-16,5-6 0 0,2-4 7 0,6-3-22 15,0-11 7-15,7-1-27 0,-7-14-6 0,16 6-67 16,-17-28-17-16,22 19-27 0,-21-56-91 15,14 30-219-15,-14-30-9 0,0 0 395 0</inkml:trace>
  <inkml:trace contextRef="#ctx0" brushRef="#br0" timeOffset="16743.6015">3054 3994 1363 0,'-25'-21'162'15,"0"7"-68"-15,25 14-29 0,0 0-25 16,0 0-20-16,0 0-15 0,0 0-5 15,0 0-2-15,42 9 3 0,-6-11 0 0,10-5-2 16,7-3 1-16,11-6-4 0,7-7-23 0,1-7 13 16,12 4-61-16,-12-20-6 0,22 23-57 0,-25-34-59 15,30 31-81-15,-17-9-229 0,-17-18 81 0,20 27 426 16</inkml:trace>
  <inkml:trace contextRef="#ctx0" brushRef="#br0" timeOffset="16915.4984">4235 3156 1150 0,'-28'2'278'0,"3"30"-198"0,-12-1-29 16,8 17-1-16,-6 3-17 0,6 14 0 16,-6 4-16-16,5 8 8 0,0 2-18 0,5 6 11 15,0 0 1-15,7-1-23 0,1-3 19 16,4-2-23-16,3-6 3 0,3-6-4 0,5-1-10 16,2-7 1-16,9 0-37 0,-9-20-18 0,19 12-81 15,-19-51-108-15,13 37-280 0,3-12 19 0,-16-25 420 16</inkml:trace>
  <inkml:trace contextRef="#ctx0" brushRef="#br0" timeOffset="17821.9165">3619 4042 1531 0,'0'0'202'0,"0"0"-178"0,0 0-20 15,0 0-4-15,0 0-3 0,0 0 3 0,46-25 1 16,-6 11-1-16,12-3 2 0,6-6-4 0,13-2 5 15,0-3 3-15,7 1-40 0,-7 1 18 16,5 8-40-16,-7-6 16 0,9 10 9 0,-7-6 3 16,1 10 7-16,-6-1 0 0,-10 6 8 0,-8 3 5 15,-9 4 6-15,-9 1 3 0,-30-3 4 0,32 13 16 16,-32-13 16-16,0 0 13 0,-18 30 7 0,18-30-9 16,-42 37-7-16,14-16-20 0,-10-4 27 0,3 10-28 15,-8-4 26-15,3 3-14 0,-1 6-12 16,4 0 0-16,1-1-8 0,5 4 2 15,4 2-5-15,6-1 3 0,5 1-7 0,5 0 1 16,9-4-4-16,4 6 2 0,5-6-5 0,7 3 2 16,4-8-3-16,7-7 2 0,5-2-13 0,7-6 3 15,4-6-2-15,5-9-5 0,0-9 6 0,-2-8-9 16,4-7-5-16,-5-8-5 0,1-1-1 0,-5-13-4 16,0 4 11-16,-11-5 1 0,-3 1 17 0,-9 3-2 15,-5-3 11-15,-4 0-6 0,-7-1-10 16,-2 3 27-16,-3 1-25 0,-4-1 25 0,0 5-8 15,0 3-2-15,-2 11 10 0,11 27 5 0,-21-37 12 16,21 37 2-16,0 0 4 0,0 0-8 16,-27-3-7-16,27 3-9 0,0 0-7 0,-12 37-1 15,12-37-2-15,-3 44 3 0,3-44-4 0,10 44 3 16,-10-44-3-16,27 37 0 0,-27-37-2 16,40 24-10-16,-13-13 11 0,1-1-10 0,4-3 10 15,4 1 1-15,-1-7 0 0,2 1-2 0,0-2 1 16,-1 2 0-16,-1 0-1 0,-5-1 1 0,-1 1-1 15,-29-2 1-15,39 7 11 0,-39-7-11 0,26 12 13 16,-26-12-11-16,0 0 0 0,0 0 1 0,14 32-2 16,-14-32 1-16,-12 39-4 0,0-13 2 0,-6 6-3 15,-5 5 2-15,-4 5-2 16,-3 6 3-16,-2 3-3 0,1 2 5 0,4-2-4 16,4-5 3-16,9-9-4 0,5-9 4 0,9-28-3 15,-2 31 1-15,2-31 1 0,0 0-1 0,37 0 3 16,-12-17-1-16,9-17 3 0,7-11-5 0,6-12 0 15,5-4 0-15,1 1 0 0,0 2 0 0,-3 1 0 16,-4 1 0-16,-2 5 0 0,-3 2 0 0,-6 4 0 16,-5 7 0-16,-7 10 0 0,-23 28 0 15,28-34 0-15,-28 34 0 0,0 0 0 0,0 0 0 16,0 0 0-16,0 0 0 0,-19 48 0 0,3-13 0 16,-7 9 0-16,4 5 0 0,1-1 0 0,4-1 0 15,7-3 0-15,5-5 0 0,7-7 0 16,4-6 0-16,-9-26 0 0,41 37 0 0,-8-26 0 15,12-6 0-15,10-7 0 0,7-12 0 16,7-7 0-16,1-7 0 0,5-6 0 0,1-4 0 16,-2-1 0-16,1-2 0 0,-10 4 0 0,-4 6 0 15,-14 4 0-15,-13 8 0 0,-9 5 0 0,-25 14 0 16,0 0 0-16,0 0 0 0,0 0 0 0,0 0 0 16,-21 44 0-16,-6-12 0 0,-8 8 0 0,-1-1 0 15,6-4 0-15,7-5 0 0,11 0 0 0,12-30 0 16,-4 47 0-16,4-47-73 0,20 48-68 15,-20-48-171-15,0 0-339 0,37 19 32 0,-11-24 369 16</inkml:trace>
  <inkml:trace contextRef="#ctx0" brushRef="#br0" timeOffset="18497.7321">8016 3040 1469 0,'0'0'108'0,"0"0"-80"0,0 0-22 0,0 0-5 16,0 0 2-16,0 0-4 0,-14 37 4 15,7-7 0-15,-2 10 10 0,-2 4-3 0,4 9 18 16,-5 5-4-16,5 13 14 0,-6 1-8 0,6 12 10 16,-7 1-13-16,2 3 12 0,-4 2 0 0,2 1-18 15,-4-6 13-15,2 1-20 0,0-10 1 0,2-4 6 16,0-8-14-16,5-8 3 0,2-10-8 0,3-11 1 15,4-35-4-15,5 37 1 0,-5-37-2 16,0 0 1-16,34 2 2 0,-34-2 0 0,46-39 4 16,-14 4 0-16,5-13-1 0,6-6-4 15,-1-4 0-15,4-1 0 0,-5 5 0 0,-2 1 0 16,-5 2 0-16,-6 9 0 0,-3 5 0 0,-2 5 0 16,-23 32 0-1,30-37 0-15,-30 37 0 0,0 0 0 0,0 0 0 16,0 0 0-16,0 0 0 0,0 0 0 0,25 19 0 15,-22 6 0-15,3 16 0 0,-1 1 0 16,-2 7 0-16,3 0 0 0,-1 2-6 16,0-3-14-16,8 1-16 0,1-10-11 0,11 9-20 15,-2-20-24-15,19 18-48 0,-42-46-65 0,85 49-131 16,-33-33-222-16,-10-18 58 0,18 16 454 0</inkml:trace>
  <inkml:trace contextRef="#ctx0" brushRef="#br0" timeOffset="18858.3071">8972 3868 1261 0,'-30'0'289'16,"-18"-23"-226"-16,15 17-3 0,-11-4 0 0,6 10-15 15,-6 3-13-15,5 8-3 0,-3 5-5 0,3 5-18 16,1 9 24-16,5 3-30 0,-1 4 23 16,8 2-8-16,3 2-4 0,3-1 5 0,6 1-6 15,7-3 3-15,5-2-8 0,4-3 1 16,7-3-4-16,5 0 3 0,4-7-3 0,-18-23 2 15,49 42-2-15,-20-28 1 0,4-7 0 0,-1-3-1 16,3-8 1-16,3-3 0 0,2-10 0 0,1-5-3 16,0-4 3-16,-2-6-4 0,0-3 5 0,-2-2-4 15,-2-2 3-15,1-5-4 0,-6 2 5 0,-2-2-6 16,-5 4 6-16,-3 1-6 0,-4 2-5 16,-6 3 19-16,-4 8-20 0,-6 26 16 0,1-32-8 15,-1 32 0-15,0 0 0 0,0 0 0 16,0 0 0-16,-26 2 0 0,26-2 0 0,-27 37-6 15,13-4 8-15,-2 6-19 0,4 5 15 0,-1-5-13 16,6 7-14-16,2-13-11 0,10 8-19 0,-1-17-26 16,19 17-51-16,-23-41-71 0,49 39-145 15,-11-25-205-15,-6-16 50 0,21 13 471 0</inkml:trace>
  <inkml:trace contextRef="#ctx0" brushRef="#br0" timeOffset="19053.3369">9922 3050 1620 0,'-52'27'96'0,"19"15"-50"15,-4 6-21-15,6 8 6 0,0 6-16 0,2 6 9 16,1 5-8-16,7 2 9 0,-2 1-15 0,7 0 3 16,5 3-15-16,4 0-14 0,5 1 17 15,4-5-28-15,7-3 4 0,0-10-34 0,15 12-51 0,-15-25-27 16,32 27-156-16,-14-23-274 15,1-16 35-15,14 10 363 0</inkml:trace>
  <inkml:trace contextRef="#ctx0" brushRef="#br0" timeOffset="19319.0335">11013 2885 1405 0,'-61'-32'215'16,"30"29"-132"-16,-17-4-27 0,9 14-8 16,-9 3-6-16,4 13-2 0,-2 4-6 0,1 13-18 15,1 8 13-15,2 8-26 0,1 9 16 0,4 7-6 16,3 8-10-16,6 2 10 0,3 1-11 16,5 5 11-16,6-2-13 0,5-3 5 0,4 0-9 15,2 0-4-15,3-2 13 0,0-4-19 0,1-1 8 16,-1-9-15-16,2 0-20 0,-4-7-28 0,9 3-17 15,-12-22-39-15,26 20-128 0,-33-24-328 0,12-37 15 16,7 48 297-16</inkml:trace>
  <inkml:trace contextRef="#ctx0" brushRef="#br0" timeOffset="19481.3432">10161 4012 1876 0,'0'0'90'0,"0"0"-62"0,0 0-9 0,0 0-9 15,0 0-1-15,37-32-2 0,-12 22-5 0,8-4 1 16,6-2-10-16,11-2-23 0,-2-5 0 0,12 11-75 16,-16-27-84-16,31 22-440 0,-15-6-14 15,4-2 233 1</inkml:trace>
  <inkml:trace contextRef="#ctx0" brushRef="#br0" timeOffset="19993.4604">12614 3776 1400 0,'-27'-7'138'16,"-5"-2"-87"-16,32 9-10 0,-51-2-3 0,26 8-10 16,-9-1-5-16,4 7 1 0,-5 1 2 0,1 10 5 15,-3-1 1-15,2 10-8 0,-6 2 26 0,6 6-23 16,-1 1 19-16,10 1-14 0,1 0-14 0,3 2 0 15,10-3-18-15,5-4 0 0,9-7 0 0,7-4 0 16,-9-26 0-16,35 44 0 0,-8-28 0 0,4-4 0 16,5-6 0-16,3-6 0 0,0-6 0 15,2-6 0-15,1-2 0 0,-3-7 0 0,0-2 0 0,-4-4 0 16,-4-3 0-16,-3-3 0 0,-5 0 0 16,-4-3 0-16,-3 3 0 0,-3-1 0 0,-8 4 0 15,-1 2 0-15,-8-3 0 0,-3 1 0 0,-5 1 0 16,-4 1 0-16,-2 4 0 0,18 24 0 0,-44-43-5 0,19 24-8 15,25 19-2-15,-44-26-1 0,44 26 2 0,-34-15 2 16,34 15-2-16,0 0-10 0,0 0-22 0,0 0-18 16,0 0-35-16,0 0-18 0,51 36-48 0,-51-36-93 15,62 1-262-15,-9 15 2 16,-14-23 372-16</inkml:trace>
  <inkml:trace contextRef="#ctx0" brushRef="#br0" timeOffset="20246.6526">13662 3126 1087 0,'-26'-16'111'0,"-17"-15"-17"0,18 17-1 0,-19-13-1 16,19 20-15-16,-15-7-9 0,15 16-9 0,-7 1-18 15,5 15-7-15,-5 3-9 0,2 18 5 0,-3 3-5 16,1 14 8-16,-2 10-11 0,4 11 9 0,-2 11-16 15,2 7 7-15,2 6-15 0,3 2-6 32,2 0 12-32,5-3-17 0,6-7 13 0,5-10-12 15,7-7-20-15,3-7-3 0,8-6-27 0,-4-17-22 16,16 7-60-16,-23-53-74 0,34 45-382 0,-34-45 21 16,30 20 271-16</inkml:trace>
  <inkml:trace contextRef="#ctx0" brushRef="#br0" timeOffset="20399.4723">12904 3843 1445 0,'0'0'404'15,"0"0"-333"-15,-25 18-38 0,25-18-15 0,0 0-12 16,0 0-6-16,38-7-1 0,-7 3 1 0,10-1-12 16,16-1-19-16,5-6-27 0,18 14-88 0,-24-36-224 15,29 20-238-15,-7-3-3 0,-2-11 472 0</inkml:trace>
  <inkml:trace contextRef="#ctx0" brushRef="#br0" timeOffset="21131.8042">14739 3818 1122 0,'0'0'139'0,"0"0"-57"16,0 0-6-16,0 0-11 0,0 0-14 0,-37 6-16 15,37-6 2-15,-30 45 27 0,19-6-31 0,-7-2 29 16,8 11-34-16,-1 1-3 0,6 4 9 16,-2-2-10-16,5 2 5 0,-2-6-12 0,1 1 0 15,1-4-9-15,2-2 3 0,0-3-7 0,2-6 5 32,-2-3-5-32,2-5 3 0,-2-25-4 0,5 37 2 15,-5-37-3-15,3 32 0 0,-3-32 0 0,0 0-2 16,0 0 1-16,0 0 0 0,0 0 0 0,0 0-2 15,11-27 2-15,-2 3-1 0,-2-8 2 0,2-7-3 16,-4-5 4-16,2 2-5 0,0-2 5 16,0 0-4-16,2 0 4 0,2-6-7 0,3 3 7 0,2-6-6 15,4-5 6-15,1 3-6 0,5 2-11 0,3 4 21 16,3 3-21-16,1 9 22 0,-1 7-7 0,2 8-3 16,-2 7 1-16,-1 7 0 0,0 1-1 0,-3 5 1 15,0 4-1-15,1 3 1 0,-1 4-2 0,0-1 1 16,2 5-4-16,-1-1 2 0,-3 2-2 15,1 2 3-15,-2 0-1 0,-25-16 3 0,32 33-3 16,-32-33 3-16,14 36-2 0,-14-36-9 0,-9 44 28 16,-4-16-27-16,-8 0 27 0,-4 0-15 0,-5 0-3 15,-5 1 4-15,-4-3-3 0,-2 2 2 0,-1-1-3 16,-3-5 4-16,3 1-3 0,-6 2 4 0,4-4-4 16,0-1 3-16,5-3-3 0,5 4 4 15,7-5 1-15,27-16 2 0,-39 28-3 0,39-28 1 16,-24 28-4-16,24-28 1 0,-16 39-1 15,7-11 3-15,2 8-1 0,-2 2 4 0,0 6-5 16,-2 6 5-16,3 6-10 0,-5 4-5 0,-1 9 19 16,-2 1-18-16,-3-3 18 0,1-2-7 0,2-3-12 15,0-9-4-15,7 1-24 0,0-11-16 0,15 4-56 16,-6-47-72-16,17 63-170 0,-17-63-240 16,25 25 54-16,7-9 422 0</inkml:trace>
  <inkml:trace contextRef="#ctx0" brushRef="#br0" timeOffset="21569.3322">16037 3843 1335 0,'-28'-46'259'0,"28"46"-210"15,-52-5-15-15,26 10 4 0,-11-1-1 0,0 6-8 16,-8 8-1-16,-1 7-7 0,-5-3 34 16,5 14-28-16,-4-3 23 0,4 4-17 0,0 0-12 15,5 5 1-15,2-3-13 0,6 0-9 0,8-6 0 16,5-1 0-16,10-2 0 0,6-5 0 0,4-25 0 16,9 42 0-16,-9-42 0 0,36 30 0 15,-8-20 0-15,9-6 0 0,6-6 0 0,8-10 0 16,6-4 0-16,3-9 0 0,2-3 0 0,2-7 0 15,-4 1 0-15,-3-3 0 0,-8 0 0 16,-6 2 0-16,-6 2 0 0,-7 1 0 0,-5 2 0 16,-8 0 0-16,-6 4 0 0,-6-2 0 0,-5 3-6 15,0 25 12-15,-7-41-6 0,7 41 0 0,-21-24 0 16,21 24 0-16,-30-4 0 0,30 4-2 0,-37 27-5 16,37-27-9-16,-41 56 19 0,18-17-24 0,0 5 18 15,0 2-16-15,7 1-13 0,0-6-6 0,11 8-24 16,-4-19-36-16,25 21-62 15,-16-51-91-15,26 49-222 0,1-17-57 0,-27-32 193 16</inkml:trace>
  <inkml:trace contextRef="#ctx0" brushRef="#br0" timeOffset="22100.8439">16659 3824 1352 0,'0'0'116'0,"-41"-44"-39"0,41 44 0 15,-51-30-6-15,51 30-19 0,-57-7-11 0,27 14-8 16,-5 1-3-16,3 10-1 0,-4 5-1 0,3 7-1 16,1 3 14-16,3 6-27 0,3 0 21 15,6 3-25-15,3-1 3 0,2-3-12 0,8-2-1 16,6-6 0-16,6-4 0 0,-5-26 0 16,30 33 0-16,-30-33 0 0,51 23 0 0,-17-21 0 15,5-5 0-15,5-6 0 0,1-7 0 0,2 0 0 16,-1-7 0-16,-3-3 0 0,1-2 0 0,-7-2 0 15,1-2 0-15,-5 4-9 0,-4-2-3 0,-5 2-4 16,-2-1-14-16,-8 3 23 0,-14 26-26 0,21-44 24 16,-21 44-8-16,0 0 3 0,0-26 1 0,0 26 4 15,0 0 2-15,-27 22 0 0,10 3 20 16,-5 9-27-16,-4 10 28 0,-4 8-23 0,-2 12 3 16,-2 8 11-16,-3 9-11 0,-4 9 12 0,1 9-16 15,-5 4 22-15,1 1-6 0,2-2-2 16,-3-5 24-16,8-2-19 0,5-6 7 0,6-7-2 15,3-11-11-15,7-10 3 0,1-10-2 0,5-10 3 16,5-11-7-16,5-30 4 0,-6 30-4 16,6-30 5-16,0 0 0 0,0 0-2 0,6-44 4 15,-3 9-3-15,1-9 3 0,3-6-5 0,-6 1 9 16,5-4-5-16,-3-5 7 0,1-5-8 0,1-8-10 16,4-3 15-16,3-9-18 0,4 1 14 0,7-3 0 15,2 6-10-15,2 7 8 0,5 8-6 0,-6 11 4 16,1 11-5-16,-2 12-2 0,-25 30-10 0,49-39-12 15,-24 29-16-15,5 8-10 16,-5-7-24-16,16 18-36 0,-41-9-57 0,76 9-133 16,-41-6-254-16,1-6 31 0,13 19 372 0</inkml:trace>
  <inkml:trace contextRef="#ctx0" brushRef="#br0" timeOffset="22429.3304">17073 4072 1470 0,'-33'-12'166'0,"33"12"-95"0,0 0-29 0,0 0-6 16,0 0-11-16,0 0 3 0,39-13 6 0,-6 4-1 15,3-5-5-15,8 4-9 0,0-8-4 16,2 2-2-16,-2-1 0 0,1-1-5 0,-4-1-17 16,-6 3 12-16,-1-2-16 0,-6 2 25 15,-28 16-8-15,35-28 11 0,-35 28-6 0,9-24-3 16,-9 24 3-16,-14-30-6 0,14 30-1 0,-35-30-2 15,8 21 1-15,-3 5 1 0,-5 6 0 0,-4 3-2 16,-4 10 0-16,-1 4 0 0,-1 7 0 0,1 8 0 16,0 1 0-16,5 11 0 0,2 1 0 0,5 4 0 15,4 6 0-15,10-4 0 0,4-4 0 0,5-2 0 16,5-4 0-16,8-3 0 0,6-3 0 16,6-7 0-16,7-7 0 0,4-7 0 0,12-7 0 15,3-13-45-15,22 6-96 0,-21-43-226 0,29 19-275 16,3-14 25-16,3-8 383 0</inkml:trace>
  <inkml:trace contextRef="#ctx0" brushRef="#br0" timeOffset="23023.0208">19172 3524 1212 0,'-48'-37'92'0,"6"9"-27"16,12 16 6-16,-17-9 17 0,17 21-4 0,-14-6-13 15,10 15-11-15,-10-2-16 0,7 11-5 0,-7-1-6 16,3 10 3-16,-2-1-2 0,1 8 3 15,-1-1-5-15,6 4 1 0,-2-2-17 0,11 2-16 16,5-5 0-16,7-6 0 0,16-26 0 0,-5 39 0 16,5-39 0-16,26 23 0 0,1-14 0 0,12-6 0 15,9-8 0-15,10-5 0 0,11-12 0 0,4-4 0 16,6-4 0-16,-4-2 0 0,3-1 0 0,-4-1 0 16,-10 6 0-16,-6 4 0 0,-10 2 0 15,-9 7 0-15,-9 2 0 0,-30 13 0 0,36-10 0 16,-36 10 0-16,0 0 0 0,0 0 0 15,0 0 0-15,-18 35 0 0,-5-5 0 0,-5 10 0 16,-10 10 0-16,-1 6 0 0,-5 6 0 0,-2 10 0 16,0 2 0-16,0 3 0 0,5-1 0 0,2-4 0 15,7-5 0-15,8-3 0 0,6-4 0 0,4-9 0 16,12-2-2-16,2-19-54 0,19 3-47 16,-19-33-53-16,69 36-190 0,-26-36-268 0,14-11 57 15,8 0 345-15</inkml:trace>
  <inkml:trace contextRef="#ctx0" brushRef="#br0" timeOffset="23366.7766">19680 3679 1507 0,'-3'32'373'0,"3"-32"-355"0,0 0-18 0,0 0 9 16,37-5 12-16,-11-2 11 0,12 0-1 0,4-4 1 15,11-1-10-15,4-4-20 0,5 2-2 0,-2 0 0 16,0 1 0-16,-5 4 0 0,-7 4 0 16,-7 2 0-16,-8 4 0 0,-6 3 0 0,-27-4 0 15,34 14 0-15,-34-14 0 0,12 32 0 16,-12-32 0-16,-16 54 0 0,-5-18 0 0,-13 8 0 16,-12 5 0-16,-7 2 0 0,-7 2 0 0,-2-2 0 15,-2 0 0-15,-1 2 0 0,1-4 0 0,4-3 0 16,5 1 0-16,5-6 0 0,8-1 0 0,10-4 0 15,9-8 0-15,23-28 0 0,-14 32 0 16,14-32 0-16,0 0 0 0,46 22 0 0,-16-23 0 16,9-6 0-16,7-14 0 0,14 6-34 0,-9-20-100 15,34 32-163-15,-14-27-339 0,-5 9 26 0,-3 3 275 16</inkml:trace>
  <inkml:trace contextRef="#ctx0" brushRef="#br0" timeOffset="23866.8291">21412 3898 1248 0,'-30'24'250'0,"-14"-18"-177"0,16 15-27 0,-15-7 16 15,15 12 2-15,-13-3-14 0,9 7-1 0,-5 0-12 16,5 5 3-16,2-3-12 0,9 3 0 0,3-1-13 15,7-1 1-15,6-3-9 0,7 2 2 0,7-4-4 16,7-2 1-16,7-1-4 0,7-7 3 0,7-1-2 16,4-6 1-16,5-6-4 0,2-5 0 15,3-5 0-15,4-6 0 0,-4-6 0 0,-1-1 0 16,-8-9 0-16,-5-1 0 0,-6 0 0 16,-5-9 0-16,-6 5 0 0,-4-6 0 0,-6-3 0 15,-5-3 0-15,-3 4 0 0,-5-3-2 0,-8 5-9 16,-5 1-9-16,-5 5-15 0,-4-2 20 0,2 12-29 15,-5-1 23-15,28 23-15 0,-46-27-4 0,46 27-9 16,-41 0-2-16,41 0-9 0,-28 27-3 16,26-1 15-16,2-26-33 0,2 51-12 0,-2-51-68 15,32 41-104-15,1-11-197 0,-6-29 26 0,35 29 383 16</inkml:trace>
  <inkml:trace contextRef="#ctx0" brushRef="#br0" timeOffset="24101.2939">22631 3107 1183 0,'-46'-62'400'0,"0"36"-329"0,0 5-46 0,1 14-5 16,1 10-2-16,2 15-15 0,-12 8 21 0,5 16 15 16,-10 15-8-16,6 11 8 0,-3 17-15 0,3 12 15 15,-1 3-13-15,7 8 11 0,-1-1-20 16,11 2-5-16,-1-3 6 0,10 0-18 15,5-11 14-15,4-7-11 0,8-7-16 0,2-11-2 0,13-6-27 16,-3-15-15-16,19 6-72 0,-20-55-113 16,18 44-359-16,-18-44 1 0,28 17 257 0</inkml:trace>
  <inkml:trace contextRef="#ctx0" brushRef="#br0" timeOffset="24243.6201">21680 3933 1911 0,'-55'-16'112'0,"55"16"-88"0,12-26-24 16,-12 26 0-16,60-36 0 0,-17 15 0 0,17 5 0 16,4-1 0-16,7 3 0 0,5-4-18 0,5 14-77 15,-15-20-97-15,35 19-432 0,-30 1-11 0,-4 4 153 16</inkml:trace>
  <inkml:trace contextRef="#ctx0" brushRef="#br0" timeOffset="24841.071">2064 5754 1237 0,'24'-5'157'0,"-24"5"-119"0,7-32 27 15,-7 32-39-15,13-34 10 0,-13 34-6 0,0 0-14 16,0 0-7-16,0 0-2 0,0 0 5 0,0 0 6 16,12 32 21-16,-10 16-28 0,-4 10 24 15,-1 16-31-15,-4 5 0 0,-1 9 12 0,-2 11-14 0,-1 1 14 16,-3 1-18-16,0-3 10 0,2-3 2 0,-1-1-21 31,4-10 17-31,2-5-27 0,4-10-7 0,1-13-18 16,16 3-48-16,-14-33-49 0,34 22-118 0,-34-48-218 15,24 21-37-15,12-13 316 0</inkml:trace>
  <inkml:trace contextRef="#ctx0" brushRef="#br0" timeOffset="25024.8367">1777 6441 1705 0,'-41'3'103'0,"41"-3"-40"0,-37 11-23 16,37-11-19-16,0 0-12 0,0 0-8 0,0 0-3 15,28 3 0-15,0-6 2 16,13-8 0-16,14-3 1 0,12-12-6 0,13-2-7 16,5-11-21-16,12 2-21 0,-8-18-56 0,26 20-78 0,-33-34-162 0,20 20-242 0,3 5 54 15,-20-18 482-15</inkml:trace>
  <inkml:trace contextRef="#ctx0" brushRef="#br0" timeOffset="25405.5816">3128 5365 1323 0,'-43'10'266'0,"3"20"-233"0,-3 5-13 16,4 11 11-16,-3 3-3 0,5 17 11 0,-6 1 11 15,8 10-23-15,-3 1 19 0,8 6-24 16,0 2-3-16,7 2 6 0,4-1-12 0,5-1 9 15,1-1-12-15,2-3 5 0,3-2-10 16,2-6-7-16,5-7 15 0,1-9-20 0,5-11 17 16,4-6-7-1,5-13-6-15,-14-28 3 0,35 40-1 0,-35-40-1 16,39 16 0-16,-39-16 2 0,46-10 0 0,-17-10-1 16,3-10 4-16,3-10-5 0,2-6-7 0,6-3 19 0,-1-8-20 0,-3 5 22 0,0 0-5 15,-7 3-5-15,-5 7 7 0,-3 3-5 16,-2 4 3-16,-1 9-4 0,-21 26 2 15,30-32-4-15,-30 32 1 0,0 0-1 0,0 0-1 16,0 0 0 0,16 26 0-16,-13 1 0 0,-3 11 0 0,-1 8 0 15,-3 9 0-15,-1-1-10 0,3 3 9 0,0-3-22 16,4-3 14-16,3-1-15 0,6-3-11 0,0-8-7 0,12 0-11 16,-2-15-12-16,18 8-43 0,-39-32-58 15,80 25-172-15,-42-27-234 0,1-16 34 16,13 10 476-16</inkml:trace>
  <inkml:trace contextRef="#ctx0" brushRef="#br0" timeOffset="25735.7229">3493 6462 1690 0,'0'0'47'0,"-34"33"-27"15,34-33-3-15,4 32-1 0,-4-32-3 0,30 26 5 16,-7-17-1-16,12-3 1 0,8-8-3 0,10-3-5 15,2-8-3-15,7-1-3 0,-2-4 1 0,2-3-2 16,-4 2 3-16,-3 0-3 0,-3-4 3 0,-10 0-5 16,-5-2 1-16,-8 1-2 0,-29 24 3 0,32-36 1 15,-32 36 2-15,5-33-2 0,-5 33 2 16,-25-32-5-16,25 32-3 0,-53-30-2 0,16 20 0 16,-8 3 0-16,-6 7 4 0,-2 7 3 0,-4 3 2 15,1 8 5-15,1 6 0 0,0 8 4 16,3 3-4-16,5 8 3 0,2 1-5 0,10 1 0 15,7 3-7-15,5-2-8 0,8-4 17 0,7 0-19 16,8-5 17-16,8-3-14 0,12-3-15 16,6-8-11-16,13-3-22 0,6-15-24 0,22 11-71 15,-21-44-185-15,30 17-291 0,-1-3 47 0,-1-12 444 16</inkml:trace>
  <inkml:trace contextRef="#ctx0" brushRef="#br0" timeOffset="26392.1274">5744 6235 921 0,'0'0'310'0,"-39"-37"-205"0,39 37-15 16,-46-30-4-16,46 30-14 0,-62-13-14 0,26 19-9 15,-11 1-8-15,2 10-3 0,-6 5-4 16,1 9 4-16,-1 3-7 0,1 6 2 0,-1 6-6 16,5 3 3-16,2 1-9 0,6 2 1 15,8 0-11-15,7-3-14 0,9-7 17 0,5-1-21 16,11-10 17-16,7-4-8 0,-9-27-3 0,41 35 1 15,-11-26-1-15,11-7 0 0,5-10 2 0,5-6 0 16,7-7 1-16,-1-9-1 0,2-3-11 0,-1-4 18 16,-5-5-18-16,0-2 18 0,-5-4-5 0,0 0-5 15,-6 3 3-15,-3 1-4 0,-7 0 3 0,-3 1-5 16,-8 1 3-16,-5-5-3 0,0 6 1 16,-7-1-5-16,-1 5 3 0,-2 3-7 0,-6 34 5 15,7-40-2-15,-7 40 3 0,0 0 0 0,0 0 1 16,0 0 0-16,-7 26 0 0,0 8 5 15,-4 19-4-15,-1 13 8 0,-6 15-8 0,-2 11 9 16,-1 14-10-16,-4 8 0 0,-1 13 13 0,-3 9-9 16,-2 1 13-16,-3 6 3 0,0-11-11 0,1 0 8 15,-1-11 11-15,2-6-13 0,0-17 12 16,4-8-6-16,5-14-11 0,3-14 8 0,4-13-12 16,0-12 0-16,4-12 0 0,12-25 0 0,-25 17 0 15,25-17 0-15,0 0 0 0,-33-35 0 0,22 2 0 16,-3-13 0-16,7-7 0 0,0-9 0 0,3-5 0 15,4-5 0-15,4-4 0 0,1 1 0 0,2-10 0 16,5-5 0-16,4-3 0 16,6 0 0-16,4-1 0 0,3 11 0 0,1 10 0 15,-2 6 0-15,2 12 0 0,0 9-13 0,2 9 0 16,0 4-15-16,7 8-13 0,-2-3-10 0,15 19-56 16,-17-21-41-16,32 35-136 0,-33-13-299 0,19-8 33 15,7 12 322-15</inkml:trace>
  <inkml:trace contextRef="#ctx0" brushRef="#br0" timeOffset="26767.4711">6532 6203 1487 0,'0'0'117'0,"-39"-30"-57"16,39 30-1-16,-30-3-9 0,30 3-14 0,-32 12-6 15,32-12-3-15,-35 32-4 0,35-32 0 0,-32 49-9 16,19-16 3-16,-1 3-3 0,3 6 4 15,-1 2-3-15,3 2 0 0,-1-1-6 0,2 3-9 16,1-4 16-16,2-3-18 0,2-6 16 0,3-4-9 16,1-6-6-16,-1-25 2 0,7 39-1 0,-7-39 0 15,0 0 0-15,0 0 0 0,0 0 0 0,32 7 0 16,-32-7 0-16,27-35 0 0,-9 7 0 0,1-8-1 16,4-6-11-16,-2-4 16 0,2 2-18 15,-3 0 21-15,-2 0-6 0,-3 0-4 0,0 4 6 16,1-3-5-16,-4 6 3 0,0 2-2 0,-3-4 4 15,0 4-5-15,-2 5 4 0,-2 4-3 16,-5 26 3-16,11-30-3 0,-11 30 2 0,0 0-1 16,0 0-1-16,0 0 1 0,0 0 0 0,30 3-1 15,-30-3-5-15,37 18-7 0,-6-6-19 0,-1-5-18 16,10 6-17-16,3-12-18 0,21 15-54 16,-22-33-97-16,38 8-353 0,-15 2 22 0,-10-7 320 15</inkml:trace>
  <inkml:trace contextRef="#ctx0" brushRef="#br0" timeOffset="27158.3392">6957 6270 1569 0,'9'23'163'0,"-9"-23"-107"15,-14 30-12-15,14-30-11 0,0 0-10 0,17 31-3 16,-17-31-1-16,39 11-4 0,-10-4-2 0,8-7 0 15,7-3-3-15,2-4 2 0,6-2-2 0,-3-5 1 16,1 1-2-16,-2-4 0 0,-1 1-2 16,-4-2-2-16,-4-1-3 0,-4-1 0 0,-5 1-3 15,-5 0 3-15,-25 19-3 0,28-36 2 0,-28 36-1 16,8-31 0-16,-8 31-2 0,-6-34 2 0,6 34-4 16,-19-31 1-16,19 31-1 0,-37-29 0 15,12 17 0-15,-4 3 3 0,-2 4 1 0,-3 3 1 16,-2 6 2-16,-2 5-2 0,-3 5 2 0,-3 5-2 15,-4 13 2-15,-2 5-5 0,2 5 6 16,2 6-1-16,6 3 3 0,4-2-6 0,8 2 0 16,6-3 0-16,7-1 0 0,9-3 0 0,6-3 0 15,7-8 0-15,9-3 0 0,9-7 0 0,7-7-2 16,10-6 3-16,6-10-22 0,11 0-15 0,3-12-6 16,9 1-54-16,-11-20-25 0,27 27-128 0,-38-17-351 15,20-9 26-15,0 7 268 0</inkml:trace>
  <inkml:trace contextRef="#ctx0" brushRef="#br0" timeOffset="27533.5282">7807 6268 1352 0,'-11'41'172'0,"11"-41"-101"0,0 0-7 0,0 0-9 16,13 30-7-16,-13-30-3 0,35 3-3 0,-10-6-4 15,7 1-7-15,2-7-5 0,5-2-8 0,1-3 1 16,5 0-5-16,-5-3 0 0,5-1-7 0,-5-1-1 16,-3-2-5-16,-3 3 1 0,-7-1-3 0,-27 19 2 15,42-39-2-15,-42 39 0 0,27-30-2 16,-27 30 0-16,10-30-1 0,-10 30 2 16,-7-34-4-16,7 34 2 0,-26-33-4 0,26 33 0 15,-46-33-3-15,14 18 2 0,-7 5-2 0,-5 5 7 16,-4 6 2-16,-4 10 0 0,-1 5 4 0,-2 8 2 15,2 8 8-15,2 2 0 0,5 13 6 0,5 1-7 16,6 1 4-16,6 2-5 0,8-3 4 0,5-3-11 16,9-1-3-16,9-5 0 0,5 0 0 15,11-9 0-15,6-2 0 0,7-7 0 0,6-7 0 16,9-7 0-16,5-7 0 0,11-5-19 0,0-9-13 16,9 0-14-16,0-13-22 0,12 15-62 0,-23-35-142 15,13 17-343-15,-1-4 4 0,-6-6 358 16</inkml:trace>
  <inkml:trace contextRef="#ctx0" brushRef="#br0" timeOffset="27940.0272">8709 6002 1212 0,'0'-37'196'0,"0"37"-68"0,0 0-15 16,24-7-18-16,-24 7-19 0,0 0-14 16,0 0-19-16,0 0-8 0,-35 32-15 0,17 0 1 15,-3 5-3-15,0 8 4 0,-6 6-16 0,-1 4-6 16,-2 5 0-16,1-2 0 0,3-7 0 0,6-3 0 16,6-11 0-16,5-9 0 0,9-28 0 0,0 37 0 15,0-37 0-15,0 0 0 0,34 16 0 16,-34-16 0-16,48-25 0 0,-15-5 0 0,10-10 0 15,5-8 0-15,3-7 0 0,2 1 0 0,-1-3 0 16,-3 3 0-16,-3 1 0 0,2 2 0 0,-5 5 0 16,-5 0 0-16,-4 9 0 0,-6 6 0 0,-4 4 0 15,-24 27 0-15,24-24 0 0,-24 24 0 0,0 0 0 16,0 0 0-16,-5 33 0 0,-4-3 0 16,0 7 0-16,-1 5 0 0,-3 4 0 15,4-2 0-15,2-2 0 0,2 1 0 0,5-5 0 16,-2-6 0-16,11 3-83 0,-9-35-66 0,27 62-207 15,-27-62-294-15,23 33 49 0,-23-33 394 0</inkml:trace>
  <inkml:trace contextRef="#ctx0" brushRef="#br0" timeOffset="28705.9659">10961 6011 1065 0,'0'0'383'0,"-10"-28"-249"0,10 28-39 16,0 0-22-16,0 0-21 0,-32-9-23 0,32 9-12 15,-32 9-7-15,32-9-2 0,-41 30-4 16,16-7 5-16,1 3-4 0,1 8 7 0,0 4-3 16,3 5 6-16,2 2-4 0,2 3 7 0,0-1-4 15,4 1 5-15,1 3-7 0,4-2 3 0,4-5-7 16,3-3 2-16,7-6-6 0,4-3-11 16,-11-32 21-16,42 44-26 0,-12-30 24 0,4-5-9 15,1-7-2-15,6-9 1 0,0-8-12 16,3-7 19-16,0-8-19 0,-1-7 19 0,1-7-7 15,2-6-7-15,-2-1 4 0,2-3-4 0,-3-1 5 16,-4 2-5-16,-5-1 5 0,-6 8-4 0,-3 0 4 16,-6 5-5-16,-3 10 4 0,-2 3-4 0,-14 28 2 15,16-36 0-15,-16 36 1 0,0 0 2 0,0 0 0 16,0 0-1-16,0 0-3 0,-7 29 3 0,2 0-2 16,-4 12 5-16,2 5-4 0,-2 7 7 15,2-1-6-15,3-2 7 0,4-3-5 0,4-1 6 16,3-4-6-16,5-1 4 0,3-6-4 0,4-3 3 15,4-8-2-15,4-4 3 0,1-8-1 16,2-1 0-16,2-9 1 0,2-8-3 0,1-4-2 16,2-10 0-16,0-6 0 0,1-8 0 0,-3-4 0 15,-1-6 0-15,-6-2 0 0,-3-2 0 0,-6-1 0 16,-3-2 0-16,-2-2 0 0,-5 4 0 16,-2 1 0-16,-1 2 0 0,-5 2 0 0,-2 4 0 15,-3 1 0-15,-1 6-8 0,3 6-15 0,2 27-14 16,-7-37-7-16,7 37-12 0,0 0-17 0,0 0-29 15,0 0-27-15,0 0-54 0,32 32-83 0,-27-6-178 16,-5-26-53-16,50 50 313 0</inkml:trace>
  <inkml:trace contextRef="#ctx0" brushRef="#br0" timeOffset="29357.9766">12801 5918 1245 0,'-40'0'199'15,"-3"-14"-128"-15,11 14 1 0,-15-9 9 0,11 12-14 16,-14-4-18-16,8 8-1 0,-6 0-10 16,6 8 3-16,-3 3-9 0,5 5 0 0,-3 3-5 15,8 6 2-15,-4 2-13 0,9 6-16 0,3-1 0 16,8 1 0-16,4-1 0 0,8 0 0 0,7-6 0 0,4-1 0 16,7-4 0-16,6-1 0 0,10-5 0 0,3 0 0 15,11-8 0-15,1-4 0 0,8-10 0 0,3-7 0 16,4-5 0-16,3-7 0 0,-2-6 0 15,-1-5 0 1,-2 0 0-16,-6-5 0 0,-6-2-18 0,-4-5-6 16,-7 3 8-16,-9-3-5 0,-4 3 7 0,-10 0-4 15,-4 0 6-15,-8 1-4 0,-6 1 8 0,-3 0-2 16,-8 3 9-16,-1 2-1 0,-2 9 8 0,-4 6 3 16,4 5 6-16,-2 6 4 0,1 3 0 0,24 3-2 15,-45 10-7-15,45-10 2 0,-31 23-7 16,31-23 2-16,-11 32-4 0,11-32 0 0,9 39-2 15,-9-39 3-15,32 37 0 0,-8-14 2 0,7-6 0 16,4-1 0-16,0 0-2 0,8-6 0 0,-1 1-4 16,3-4 0-16,2-2 0 0,3 1 0 0,3-3 0 15,2 1 0-15,-4-4 0 0,-6 0 0 0,-6 1 0 16,-9 1 0-16,-5 2 0 0,-25-4 0 0,33 14 0 16,-33-14 0-16,0 0 0 0,20 39 0 15,-20-39 0-15,-11 49 0 0,-3-16 0 0,-4 3 0 16,-7 2 0-16,-1-1 0 0,-2 2 0 0,-3 2 0 15,1-3 0-15,2-1 0 16,0-2 0-16,5-3 0 0,3-7 0 0,20-25 0 0,-21 37 0 16,21-37 0-16,0 0 0 0,0 0 0 15,0 0 0-15,0 0 0 0,0 0 0 0,39-4 0 16,-39 4 0-16,41-49 0 0,-17 16 0 16,3-6 0-16,1-2 0 0,-1-1 0 0,-2-4 0 15,-2 4 0-15,-4-2 0 0,1 2 0 0,-4-1 0 16,-2 5 0-16,-2 4 0 0,1 6 0 0,-3 3 0 15,-10 25 0-15,20-33 0 0,-20 33 0 0,0 0 0 16,24-23 0-16,-24 23 0 0,0 0 0 0,38-7 0 16,-38 7 0-16,40 2-65 0,-40-2-127 15,69 1-265-15,-37-6-177 0,11 0 25 0,8 8 520 16</inkml:trace>
  <inkml:trace contextRef="#ctx0" brushRef="#br0" timeOffset="29761.4289">13896 5500 814 0,'16'-30'184'0,"-21"-10"-60"0,5 40-6 0,0-49 9 16,0 49-8-16,0 0-11 0,0 0-14 0,0 0-22 16,0 0-25-16,0 0-23 0,0 0-8 0,-11 31-5 15,9 1 5-15,-1 7 3 0,3 10 6 16,0 9-5-16,3 7-9 0,2 6 15 0,3 8-20 15,-3 0 13-15,2 2-5 0,-5-3-12 0,0-1 6 16,-4-5-9-16,0-5 5 0,-5-3-6 0,0-10 4 16,-4-3-5-16,1-5 3 0,1-7-7 0,0-4-1 15,2-7-12-15,7-28-4 0,-4 36-21 0,4-36-12 16,0 0-39-16,0 0-39 0,37-4-95 0,-35-29-226 16,23-4-73-16,12 5 113 0</inkml:trace>
  <inkml:trace contextRef="#ctx0" brushRef="#br0" timeOffset="30015.1398">14252 5932 1439 0,'-37'46'202'15,"7"-34"-137"-15,30-12-8 0,-45 35-4 16,45-35-7-16,-40 34-10 0,40-34 1 0,-36 33-6 16,36-33 0-16,-23 32-9 0,23-32-2 15,0 0-12-15,-7 37-8 0,7-37 0 0,11 28 0 16,-11-28 0-16,25 28 0 0,-25-28 0 0,35 25 0 15,-35-25 0-15,37 21 0 0,-37-21 0 0,41 19 0 16,-41-19 0-16,44 16 0 0,-44-16 0 0,48 14 0 31,-23-7 0-31,0-1 0 0,1 1 0 0,1-4-21 16,5 6-31-16,-6-11-16 0,15 9-46 0,-13-23-61 16,32 27-156-16,-10-22-265 0,-4-8 60 0,11 10 383 15</inkml:trace>
  <inkml:trace contextRef="#ctx0" brushRef="#br0" timeOffset="30507.294">15083 5377 1436 0,'0'0'165'16,"-25"-28"-75"-16,25 28-21 0,0 0-16 0,-27 14-19 15,27-14-8-15,-25 40 1 0,9-8-3 0,4 10 7 16,-2 8-5-16,3 8 5 0,1 2-5 0,1 7-17 15,-2 0-9-15,1 3 0 0,-3-1 0 16,1 3 0-16,-2-3 0 0,1 3 0 0,-3-7 0 0,2-2 0 16,0-3 0-16,2-7 0 0,-1-4 0 0,4-5 0 0,2-7 0 15,2-8 0-15,5-29 0 0,-4 33 0 16,4-33 0-16,0 0 0 0,0 0 0 0,0 0 0 16,0 0 0-16,38-33 0 0,-17 4 0 0,5-9 0 15,6-1 0-15,0-2 0 0,0 1 0 16,0 1 0-16,-2 2 0 0,-3-2 0 0,-1-1 0 15,1 1 0-15,-3 2 0 0,1 4 0 0,0 6 0 16,-25 27 0-16,46-37 0 0,-46 37 0 0,36-16 0 16,-36 16 0-16,0 0 0 0,33 8 0 0,-33-8 0 15,0 0 0-15,25 40 0 0,-25-40 0 0,11 51 0 16,-10-19 0-16,-1 5 0 0,0 5 0 16,-5 0 0-16,-4-1 0 0,-1 1 0 0,-6-1 0 15,1 1 0-15,-4-2 0 0,-2-1 0 16,-4-4 0-16,-2-3 0 0,-3-7 0 0,-3 1 0 15,-3-7 0-15,-3-3 0 0,2-5 0 0,-2-11 0 16,5 0 0-16,4-4 0 0,4-8 0 0,26 12 0 16,-43-39 0-16,27 11 0 0,4-7 0 0,8 1 0 15,3-11-69-15,15 11-54 0,-14-27-96 16,39 22-318-16,-18-5-76 0,4 0 128 0</inkml:trace>
  <inkml:trace contextRef="#ctx0" brushRef="#br0" timeOffset="31226.4306">16073 6129 1596 0,'0'0'109'16,"0"0"-37"-16,-29-18 3 0,3 11-16 0,1 4-14 15,-9-2-11-15,-1 5-5 0,-8-2-5 0,4 7-20 16,-7 2-4-16,0 5 0 0,-2 1 0 0,2 8 0 15,0 0 0-15,4 4 0 0,1 3 0 16,4 0 0-16,3 4 0 0,4-2 0 0,11 0 0 16,4 0 0-16,10-2 0 0,10-2 0 0,6 1 0 15,10-3 0-15,9-3 0 0,8-7 0 16,6 1 0-16,6-8 0 0,4-7 0 0,3-4 0 16,2-5 0-16,-1-7 0 0,-3 2 0 0,-4-7 0 15,-1-3 0-15,-9-5 0 0,-4-1 0 0,-5-3 0 16,-8 3 0-16,-4-5 0 0,-8 3 0 15,-5-3 0-15,-3 0 0 0,-6-4 0 0,-1 2 0 16,-3-2 0-16,-3 7 0 0,1-1 0 0,-1 1 0 16,-4 8 0-16,13 24 0 0,-24-41 0 0,24 41 0 15,-27-14 0-15,27 14 0 0,0 0 0 0,-30 4 0 16,30-4 0-16,0 0 0 0,-12 33 0 0,12-33-1 16,7 30 1-16,-7-30-1 0,26 33 3 0,-26-33-2 15,50 27 0-15,-18-18 0 0,3-2 0 16,4-2 0-16,4-1 0 0,3-1 0 15,5-3 0-15,0 0 0 0,4-3 0 0,-7-3 0 16,-5 3 0-16,-6-1 0 0,-5-1 0 0,-8 1 0 16,-24 4 0-16,32-5 0 0,-32 5 0 0,0 0 0 15,0 0 0-15,0 0 0 0,0 0 0 0,0 0 0 16,-39 16 0-16,11-2 0 0,-4 14 0 16,-9 2 0-16,2 9 0 0,0 5 0 0,-1 5 0 15,2 8 0-15,1-1 0 0,2 4 0 0,5 0 0 16,7-6 0-16,7-4 0 0,5-5 0 0,9-8 0 15,9-3 0-15,4-8 0 0,-11-26 0 0,43 27 0 16,-15-27 0-16,9-7 0 0,6-11 0 0,4-8 0 16,3-10 0-16,0-2 0 0,-3-8 0 15,0-5 0-15,-3-2 0 0,-5-2 0 16,-6 6 0-16,-8 2 0 0,-9-1 0 0,-11 4 0 16,-10-2 0-16,-9 0 0 0,-7 4 0 0,-8 2 0 15,-4 8 0-15,-3 5 0 0,-3 5 0 0,-1 6 0 16,1 7 0-16,0 4 0 0,3 6 0 0,1 3 0 15,8 5 0-15,2-2 0 0,25-7 0 0,0 0-33 16,-8 37-120-16,8-37-163 0,0 0-335 0,42-2 41 16,-14-9 327-16</inkml:trace>
  <inkml:trace contextRef="#ctx0" brushRef="#br0" timeOffset="31648.6332">17203 5278 1367 0,'0'0'127'0,"-6"-38"-47"16,6 38-6-16,0 0-7 0,0 0-13 0,0 0-13 16,0 0-10-16,0 0-10 0,0 0-3 0,-19 49-6 15,15-9 9-15,-1 8-1 0,1 14 6 16,-3 6-6-16,2 10 3 0,-2 6 2 0,-2 10-17 15,-3-1 4-15,-3 6-12 0,-1 1 0 0,1-3 0 16,-3-4 0-16,0-3 0 0,-1-9 0 0,1-7 0 16,6-9 0-16,3-10 0 0,7-8 0 0,5-11-22 15,12-5-11-15,-15-31-25 0,42 34-21 16,-42-34-38-16,73-4-57 0,-47-38-127 16,22 9-262-16,12-4 39 0,-8-25 349 0</inkml:trace>
  <inkml:trace contextRef="#ctx0" brushRef="#br0" timeOffset="31883.2685">17498 6018 1681 0,'-63'7'186'0,"15"14"-119"15,-2-1-25-15,6 4 1 0,3-3-15 16,6 2-28-16,1-5 0 0,9 1 0 0,25-19 0 16,-35 32 0-16,35-32 0 0,0 0 0 15,0 0 0-15,-11 28 0 0,11-28 0 0,0 0 0 16,29 25 0-16,-29-25 0 0,35 19 0 0,-35-19 0 15,42 25 0-15,-42-25 0 0,45 25 0 0,-20-13 0 16,-25-12 0-16,46 32 0 0,-22-11 0 0,3 0 0 16,3 2 0-16,2-4 0 0,5 2 0 15,0-5 0-15,8 0 0 0,-1-2 0 0,13 2 0 16,-8-14-104-16,24 26-130 0,-40-21-382 0,26 0 9 16,-8-5 122-16</inkml:trace>
  <inkml:trace contextRef="#ctx0" brushRef="#br0" timeOffset="32024.1159">18166 6675 2013 0,'0'0'34'0,"0"0"-34"0,-28 0 0 15,28 0 0-15,0 0 0 0,0 0 0 0,0 0 0 16,3-28 0-16,-3 28 0 0,16-34 0 0,-16 34-100 16,16-49-172-16,-16 49-375 0,30-33-2 0,-19 8 271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0:04:06.22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728 12867 674 0,'-23'34'33'0,"23"-34"-15"15,0 0-17-15,-12 26-5 0,12-26-3 0,0 0-1 16,0 0 1-16,0 0 1 0,25 13 1 0,-25-13 3 16,0 0 0-16,28-6 1 0,-28 6 3 0,32-12 1 15,-32 12-3-15,42-21 5 0,-42 21 6 16,50-25 9-16,-22 8 15 0,4 1 8 0,2-5 4 16,5 3-2-16,0-8-8 0,3 4-9 0,1-4-9 15,6 3-9-15,-6 0-2 0,6 0-5 0,-1 4-1 16,-2 0-1-16,0 5 0 0,-1 3-2 0,1 4 1 15,-4 2-1-15,4 3-1 0,-3 5 2 0,-1 3-1 16,-1 3 1-16,-2 3-1 0,-2 7 1 0,-2-1-1 16,3 5 2-16,-5-2-2 15,-1 2 3-15,4 0-3 0,-5-4 3 0,7 6-3 16,1-8 1-16,0 1 0 0,3-2 2 0,4-2-2 16,2 0 3-16,3-2-3 0,2 1 1 0,4-5 0 15,2 3 2-15,4 0 0 0,3-4 1 0,6 0-2 16,3-2 0-16,3 0-1 0,1 0 1 0,5-3-2 15,2-2 0-15,5-5 0 0,3 0-1 16,7-8 5-16,1 1-3 0,6-6 2 0,6-1-3 16,1-4-1-16,7-3-2 0,2-2 3 0,2-1-4 15,1-1 6-15,1 0-4 0,3 2 8 0,0 2-2 16,-7 5 2-16,2 0-1 0,-8 7 0 0,-3 6 0 16,-3 5 1-16,-6 5-1 0,-3 3-2 15,-4 6 0-15,-5 3-4 0,-4 7 2 0,-5-2-3 16,-1 6 3-16,-5-2-2 0,-3 1 5 15,-1 1 2-15,-1 1 12 0,-3 1-1 0,3-1 11 16,-4-5-6-16,7 4 2 0,-2-13-6 0,8 4-2 16,4-7-4-16,1-5-3 0,8-6-4 0,5-3-1 15,7-6 0-15,4-1-3 0,1-2 1 0,6-4-1 16,-1 0 2-16,3 1-1 0,1-1 2 0,2 2-2 16,0 0 3-16,3 4-3 0,-1-2 1 0,0 7-1 15,0 3-1-15,-4 1 1 0,4-1 3 16,-2 3-2-16,0-1 2 0,-2 4 0 15,-4-1-4-15,3 5 1 0,-4-3-2 0,-6 2 1 16,4-1 4-16,1-4 0 0,0 3 0 0,7-3 2 16,-3-3 5-16,6 3 4 0,-2-7 4 0,5 3 2 15,4-4-6-15,3 1-6 0,2 0 0 0,4 1-7 16,-6 4-2-16,1 2 0 0,3 2 2 16,-2 4 0-16,0-1-1 0,5 4 1 0,-6-2-4 15,1 1 1-15,0-1-3 0,-3 4 0 0,1-2 0 16,2-2 2-16,-1 2 1 0,-3-6 3 0,4 3-1 15,-3-5-3-15,3-2 5 0,2 1 3 0,0-6 4 16,5 1 6-16,-3-2-2 0,1 0-3 0,3 0-4 16,0 2-3-16,0-3 0 0,4 1-4 15,-5 4 3-15,-1 3-2 0,1 0-3 16,-3 0 0-16,-2 0 0 0,1 0 0 0,-8 3 0 16,0 1 1-16,2-1-2 0,-4 1 1 0,0 1-2 15,-2-1 3-15,0-1-2 0,-1 3 1 0,-2-3 1 16,-1 1-1-16,5-3 1 0,-1 1 0 0,2-2 0 15,4 0 0-15,-3 0 0 0,3-2 1 0,0 2 0 16,-2 0 0-16,3 2 3 16,4 0-1-16,-4 3 1 0,1 1-1 0,-1 1-2 15,-5-2 2-15,4 0 1 0,-1-1 2 0,3-1-2 16,1-3 1-16,-4-3-2 0,4 1-1 0,1-3 5 16,-1-1-3-16,2-2 1 0,3 0-1 0,-5 0-1 15,2 1-2-15,-2 0 1 0,-3 3 0 16,-2 1 0-16,1 3-1 0,-3 1 1 0,2 1 0 15,-4 2-1-15,-1 1 0 0,-4 4-2 0,-2-4 1 16,-1 4-1-16,-1-4 2 0,2 0 3 16,0 2 3-16,2-5 2 0,0 2 1 0,4-6-3 0,3 0-1 15,4-1-3-15,6-1-3 0,-1 1 2 0,-2-3-3 16,2 1 2-16,-2-2-2 0,2 2 1 0,0-1-2 16,-3 5-10-16,-6-5-11 0,3 8-27 0,-19-16-53 15,20 25-100-15,-22-22-316 0,-5-5 30 16,7 9 243-16</inkml:trace>
  <inkml:trace contextRef="#ctx0" brushRef="#br1" timeOffset="8715.6446">23499 10897 570 0,'0'0'77'0,"0"0"-34"0,0 0-24 0,0 0-7 16,0 0-5-16,0 0-1 0,0 0-1 16,0 0-3-16,0 0-1 0,0 0-1 0,24-20 1 15,-24 20 0-15,0 0 1 0,0 0 14 0,0 0 12 16,0 0 12-16,0 0 7 0,0 0-1 15,0 0-6-15,0 0-5 0,0 0-5 0,0 0-6 16,0 0-3-16,0 28-1 0,0-28-2 0,0 0-3 16,-1 25-5-16,1-25-1 0,1 23-1 15,-1-23 4-15,2 32 0 0,-2-32 6 0,4 44-3 16,-4-16 7-16,-4 0-7 0,2 4 3 0,-1 0 10 16,-1 3-20-16,-1 0 13 0,0 5-29 0,-2 1 14 15,-2 3-9-15,2 2 8 0,0 7 8 0,0-1-10 16,1 5 20-16,-1-3-1 0,4 5 8 0,-3-7-13 15,8 3-3-15,-2-4-18 0,2-2 7 0,1-1-8 16,-1-4 2-16,3-2-15 0,-3-1 8 16,2 1 9-16,-4-10-26 0,3-2 33 0,-3-4-45 15,4-1 1-15,-4-25-16 0,2 44-43 0,-2-44-22 16,-6 33-58-16,6-33-50 0,0 0-136 16,-16 42 93-16,16-42 270 0</inkml:trace>
  <inkml:trace contextRef="#ctx0" brushRef="#br1" timeOffset="9390.8128">23445 12302 154 0,'0'0'19'0,"0"0"-18"0,0 0-15 16,0 0-16-16,0 0-7 0,0 0 4 0,0 0 16 15,0 0 30-15,0 0 26 0,0 0 18 32,0 0 5-32,0 0 2 0,0 0-16 0,0 0-12 15,0 0-12-15,0 0-10 0,0 0-6 0,0 0-2 0,0 0-2 16,0 0-1-16,0 0-2 0,0 0-2 0,0 0-2 16,0 0-5-16,0 0-4 0,0 0-3 0,0 0 1 15,0 0 2-15,0 0 6 0,0 0-1 0,0 0-9 16,0 0-49-16,0 0-74 0,0 0 16 15,0 0 123-15</inkml:trace>
  <inkml:trace contextRef="#ctx0" brushRef="#br1" timeOffset="9610.0904">23511 12260 345 0,'0'0'72'0,"0"0"-18"0,0 0 0 15,0 0-1-15,0 0 7 0,0 0-17 0,0 0-3 16,-27-11-6 0,27 11-5-16,0 0 0 0,0 0-1 0,0 0-4 15,0 0-2-15,0 0-7 0,0 0-7 0,0 0-4 16,0 0-4-16,0 0-5 0,0 0-16 0,0 0-24 0,0 0-42 16,0 0-58-16,-30 4-194 0,30-4 68 15,0 0 271-15</inkml:trace>
  <inkml:trace contextRef="#ctx0" brushRef="#br1" timeOffset="10258.3494">23430 11971 608 0,'0'0'12'0,"0"0"-8"0,0 0 14 0,-15-25 18 15,15 25 17-15,0 0 15 0,0 0-3 0,0 0 1 16,0 0-11-16,0 0 3 16,0 0-9-16,0 0-1 0,0 0 0 0,0 0-5 15,0 0-8-15,0 0-6 0,7 30-14 0,-7-30-2 0,6 23-6 0,-6-23 2 0,3 28-5 16,-3-28 1-16,2 30-4 0,-2-30 1 0,4 32 13 16,-4-32-13-16,3 33 13 0,-3-33-13 15,2 32-2-15,-2-32-21 0,2 34 21 0,-2-34-20 16,0 31 24-1,0-31 6-15,-2 30 0 0,2-30 4 16,-2 28-3-16,2-28-3 0,-3 25-4 0,3-25 1 16,-6 28-4-16,6-28 3 0,-5 28-3 0,5-28 1 0,-5 30 0 15,5-30 3-15,-6 36 0 0,6-36 2 16,-5 33-3-16,5-33 3 0,-3 34-6 0,3-34 2 16,0 31-3-16,0-31 2 0,0 37-2 0,0-37 2 15,0 34-4-15,0-34 3 0,-2 30-3 0,2-30 4 16,-4 26-3-16,4-26 2 0,-3 25-3 0,3-25 3 15,-6 24-2-15,6-24 2 0,0 0 0 0,-17 37 0 16,17-37 0-16,0 0 0 0,-27 36-2 0,27-36 4 16,0 0 1-16,-30 33 7 0,30-33 1 0,0 0 4 0,-32 28-3 15,32-28-2-15,0 0-4 0,0 0-3 0,-21 27-2 16,21-27-1-16,0 0-2 0,0 0 0 16,0 0-1-16,-7 28-1 0,7-28-11 0,0 0-17 15,2 24-33-15,-2-24-54 0,0 0-109 0,-6 27-260 16,6-27 54-16,0 0 274 0</inkml:trace>
  <inkml:trace contextRef="#ctx0" brushRef="#br1" timeOffset="11857.7978">23327 12767 627 0,'-30'4'35'16,"30"-4"-24"-16,0 0-11 0,0 0-2 0,0 0 3 15,0 0 2-15,0 0 3 0,0 0 5 0,0 0 4 16,0 0 6-16,-6-27 10 0,6 27 7 16,0 0 6-16,0 0 1 0,0 0-6 0,25-14-2 15,-25 14-8-15,0 0-3 0,0 0-4 0,0 0-2 16,0 0 3-16,0 0 5 0,0 0 3 0,0 0-3 16,0 0-9-16,0 0-6 0,0 23-8 0,0-23 0 15,-10 26-2-15,10-26 3 0,-16 25-2 0,16-25 3 16,-20 25-2-16,20-25 3 0,-18 26-5 15,18-26 3-15,-17 28-1 0,17-28 1 0,-20 30-2 16,20-30 4-16,-17 30-1 0,17-30 4 0,-18 30-3 16,18-30 0-16,-18 30 13 0,18-30-18 0,-16 30 15 15,16-30-15-15,-18 26-2 0,18-26-17 0,-19 29 19 16,19-29-20-16,-18 26 21 0,18-26 4 0,-21 32 1 16,21-32 5-16,-23 31-3 0,23-31 4 0,-18 34-2 15,18-34 2-15,-17 32-4 16,17-32 1-16,-18 30-6 0,18-30 1 0,-14 26-1 15,14-26 0-15,0 0-2 0,-16 35 0 0,16-35-3 16,0 0 3-16,-16 28-3 0,16-28 2 0,0 0-1 16,-16 30 0-16,16-30 0 0,0 0 1 0,-18 32-2 15,18-32 2-15,0 0-1 0,-21 37 1 0,21-37-3 16,-30 35 3-16,30-35 1 0,-37 42 11 0,37-42-1 16,-39 41 4-16,39-41-6 0,-38 46-5 15,38-46-5-15,-37 42 1 0,37-42-5 0,-39 44 4 16,39-44-3-16,-40 46 3 0,40-46-3 0,-38 42 4 15,38-42-3-15,-33 37 3 0,33-37-3 16,-32 35 3-16,32-35-4 0,-34 34 2 0,34-34-2 16,-32 33 2-16,32-33 18 0,-32 28-36 0,32-28 36 15,-35 29-35-15,35-29 16 0,-37 35 2 16,37-35-3-16,-41 40 3 0,41-40-3 0,-42 39 6 16,42-39-3-16,-43 44 5 0,43-44-6 0,-42 48 3 15,22-24-5-15,20-24 3 0,-39 46-4 0,39-46 4 16,-41 48-5-16,20-24 4 0,3 1-3 0,18-25 4 15,-33 41-3-15,33-41 2 0,-29 42-3 0,29-42 3 16,-30 37-2-16,30-37 2 0,-26 37-1 0,26-37 2 16,-34 31-2-16,34-31 4 0,-32 32-4 15,32-32 1-15,-26 32-2 0,26-32 2 16,-30 33-2-16,30-33 1 0,-34 36-2 0,34-36 3 16,-34 35-2-16,34-35 2 0,-37 35-2 0,37-35 3 15,-37 39-3-15,37-39 3 0,-37 38 20 0,37-38-19 16,-36 39 18-16,36-39-33 0,-30 43 11 0,30-43-12 15,-26 38 10-15,26-38 4 0,-29 37-2 0,29-37 3 16,-23 35-2-16,23-35 1 0,-23 32-2 16,23-32 1-16,-19 30 0 0,19-30 1 0,-20 28-2 15,20-28 2-15,-23 25-3 0,23-25 3 0,0 0-2 16,-35 33 1-16,35-33-2 0,-27 27 3 0,27-27-2 16,-30 28 2-16,30-28-2 0,-34 32 1 0,34-32-1 15,-31 30 2-15,31-30-4 0,-30 31 4 16,30-31-3-16,-29 32 4 0,29-32-3 15,-28 26 2-15,28-26-2 0,-25 23 1 0,25-23-1 16,0 0 2-16,-32 34-3 0,32-34 2 0,0 0 0 16,-26 23 0-16,26-23-1 0,0 0 2 0,-23 26-2 15,23-26 1-15,0 0 0 0,-25 21 0 0,25-21-2 16,0 0 2-16,-23 25-2 0,23-25 2 0,0 0 0 16,-27 26-2-16,27-26 1 0,0 0 1 0,-32 30-3 15,32-30 4-15,0 0-2 0,-28 32 1 16,28-32-1-16,0 0 2 0,-34 30-2 0,34-30 2 15,-26 21-3-15,26-21 3 0,-27 23-3 0,27-23 3 16,-32 23-1-16,32-23 3 0,-33 23 0 16,33-23 4-16,-32 19 10 0,32-19-12 0,-34 27 10 15,34-27-37-15,-34 28 21 0,34-28-22 0,-33 24 20 16,33-24 5-16,-30 29-3 0,30-29 2 0,-34 28-3 16,34-28 2-16,-34 26 0 0,34-26 0 15,-31 23 1-15,31-23 0 0,-32 21-2 0,32-21 2 16,-32 14-3-16,32-14 2 0,-29 20-1 0,29-20 1 15,-28 16-1-15,28-16 2 0,-26 14-2 0,26-14 2 16,-27 10-2-16,27-10 1 0,-25 9-2 0,25-9 2 16,0 0-1-16,-35 14 1 0,35-14 0 0,-25 11 0 15,25-11 0-15,-27 8 1 0,27-8-2 16,-26 13 3-16,26-13-2 0,-27 10 0 16,27-10-2-16,-25 13 2 0,25-13-2 0,-26 10 2 15,26-10 0-15,-25 7 0 0,25-7-1 0,0 0 1 16,-34 11 0-16,34-11 0 0,0 0 0 0,-33 5 0 15,33-5 1-15,0 0 0 0,-30-3 0 0,30 3-1 16,0 0 2-16,-29-13 0 0,29 13 1 0,-24-9 2 16,24 9-1-16,-29-10-2 0,29 10 1 15,-32-9-2-15,32 9 0 0,-37-9 1 0,37 9 3 16,-41-9-4-16,41 9 0 0,-46-7-3 0,22 4 0 16,24 3 1-16,-48-5 1 0,48 5-1 0,-50-4 1 15,22 1-1-15,1 3 0 0,1-4 0 0,-1 1 0 16,27 3 1-16,-46-8 0 0,46 8 0 15,-44-14 0-15,44 14-2 0,-39-19 2 0,39 19 0 16,-32-18 1-16,32 18 1 0,-28-21 0 16,28 21-1-16,-27-19 1 0,27 19-1 0,0 0 0 15,-30-25-2-15,30 25 2 0,0 0-2 0,-25-17 2 16,25 17-9-16,0 0-10 0,-26-7-16 0,26 7-23 16,0 0-33-16,0 0-48 0,-45 10-64 0,45-10-199 15,0 0-48-15,0 0 207 0</inkml:trace>
  <inkml:trace contextRef="#ctx0" brushRef="#br1" timeOffset="13139.3054">23422 11050 957 0,'0'0'41'0,"0"0"-26"0,0 0-18 16,0 0-4-16,0 0 4 0,0 0 5 0,0 0 9 15,0 0 6-15,0 0-3 0,0 0-3 0,-3-25-5 16,3 25-4-16,0 0 0 0,0 0 8 15,0 0 12-15,0 0 14 0,0 0 8 0,0 0-2 16,0 0-14-16,0 0-5 0,0 0-10 0,-21 37 6 16,21-37 1-16,-29 27 5 0,29-27-2 0,-32 33 0 15,32-33-6-15,-33 37-1 0,33-37 14 0,-34 35-24 16,34-35 17-16,-33 37-38 0,33-37 13 0,-38 41-13 16,38-41 14-16,-39 46 3 0,20-22-4 15,-2 1 4-15,-2 5-4 0,1-2 4 16,-2 4-4-16,-1-1 4 0,-2 3-4 0,-1-1 4 15,0 6-5-15,-1-2 7 0,-1 5-5 0,-2 1 10 16,-1-5-3-16,4 5 6 0,-3-3-8 0,8 2 3 16,-3-1-9-16,-1-1 5 0,1-1-8 0,-3 5 8 15,0 4 9-15,-4-1-30 0,1 1 31 0,-5-1-31 16,3-3 14-16,-2 0 8 0,1 1-8 16,-3-1 9-16,-1 0-9 0,-3 0 9 0,-1 5-10 15,0-2 9-15,-2 5-8 0,-1-3 8 0,3-5-7 16,0 2 7-16,-4-6-6 0,4 6 9 15,-2-2-8-15,3 0 7 0,1 2 11 0,1-6-32 16,0 8 31-16,1-6-32 0,1 6 13 0,0-2 7 16,1-2-7-16,-1 0 7 0,1-2-10 0,-7 2 10 15,5 0-9-15,-3-2 7 0,0 2-6 16,3-2 6-16,-1 1-10 0,0-3 10 0,1 3-9 16,-1-7 8-16,-2 7-7 0,1-3 5 0,-2 1-5 15,-1-2 7-15,1-1 13 0,1-1-31 0,-1 2 34 16,2 0-33-16,-3 1 13 0,3 1 6 0,-1-1-7 15,1 1 7-15,1-2-6 0,-1 3 4 0,1-5-5 16,2 3 6-16,4-4-7 0,-1 2 8 0,2-1-8 16,3-2 6-16,-3-1-4 15,2 1 3-15,0 0-5 0,2-1 6 0,0-1-6 16,-4-1 5-16,1 0-9 0,3-2 7 0,-1 5 15 16,3-3-13-16,2-1 18 0,-5 1-34 0,3-2 12 15,0 2-11-15,-1-4 12 0,-1 4 5 0,0-1-7 16,2 3 6-16,-2-3-5 0,0 3 6 0,1 1-4 15,-6-1 6-15,3 8-4 0,-2-2 8 16,2-1-7-16,-1 3 8 0,1-3-5 0,2 2 5 16,-2-3-7-16,2 1 5 0,0-2-9 0,1-2 6 15,1-1-9-15,0-3 8 0,1 1 9 0,1-2-10 16,1-2 14-16,-2 0-37 0,2-1 19 0,1 1-20 16,24-28 18-16,-46 41 3 0,46-41-8 15,-45 37-5-15,45-37-20 0,-42 28-16 0,42-28-30 16,-32 17-38-16,32-17-95 0,0 0-225 15,0 0 2-15,0 0 389 0</inkml:trace>
  <inkml:trace contextRef="#ctx0" brushRef="#br1" timeOffset="13311.2307">19179 15744 983 0,'-35'8'62'16,"35"-8"-52"-16,-36 13-11 0,36-13-2 0,0 0-2 15,-30 8 1-15,30-8-6 0,0 0-26 16,0 0-52-16,0 0-23 0,0 0-30 0,0 0-16 16,5-44-35-16,29 43-104 0,-30-38 286 0</inkml:trace>
  <inkml:trace contextRef="#ctx0" brushRef="#br1" timeOffset="16543.4114">19209 13755 945 0,'0'0'64'0,"0"0"-61"0,0 0-9 16,0 0 0-16,0 0 1 0,0 0 5 0,0 0 1 16,0 0 1-16,0 0 1 0,0 0 1 0,0 0 1 15,0 0 0-15,0 0-1 0,-3-32 4 0,3 32 5 16,0 0 10-16,21-28 7 0,-21 28 2 15,28-37-6-15,-28 37-6 0,41-42-10 0,-18 16-2 16,3 1-6-16,-1-3 2 0,4-2-5 0,-1 5 5 16,0-5-4-16,2 2 4 0,1-4-3 15,0-1 4-15,5 1-6 0,-1-3 8 0,4 0 4 0,-3-6 12 16,4 2-5-16,-1-6 11 0,4 4 4 16,-2-5-35-16,3 6 29 0,-3-6-33 0,-1 2 7 15,3-2 9-15,1 2-9 0,0-3 8 16,4-1-3-16,0-5 10 0,5-5-11 0,4-2 8 15,3 0-13-15,2 0 6 0,4 6-10 0,-4-1 9 16,0 4-9-16,-6 2 8 0,-1 3 12 0,-2 0-31 16,-3 8 32-16,-6 1-32 0,-5 8 13 0,-4 5 4 15,-4 3-3-15,-7 3 4 0,-24 18-3 0,38-28 2 16,-38 28-3-16,0 0 3 0,28-34-2 16,-28 34 2-16,11-24-3 0,-11 24 3 0,10-37-3 15,-10 37 4-15,20-44-4 0,-6 19 4 0,0-5-5 16,4 0 4-16,-1-2-5 0,1-1 6 15,0 3-6-15,0 4 2 0,-4 1-20 0,-14 25-21 16,17-32-32-16,-17 32-55 0,0 0-83 0,0 0-232 16,0 0 33-16,0 0 319 0</inkml:trace>
  <inkml:trace contextRef="#ctx0" brushRef="#br1" timeOffset="17668.6428">23591 11018 577 0,'0'0'23'0,"0"0"-28"0,0 0-3 15,0 0 4-15,0 0 6 0,0 0 3 0,0 0 4 16,0 0 3-16,0 0 14 0,-32-5 20 0,32 5 26 16,-25 5 11-16,25-5 9 0,0 0-16 15,-30 16-10-15,30-16-14 0,0 0-2 16,-34-2-3-16,34 2-2 0,0 0-6 0,-25-3-5 16,25 3-10-16,0 0-5 0,-30-14-4 0,30 14-3 15,0 0-1-15,-31-21-1 0,31 21-1 0,-25-20-2 16,25 20-2-16,-27-21-4 0,27 21-1 0,-37-28-5 15,37 28 2-15,-50-27-2 0,24 15 4 0,-4 0 0 16,-2-1 2-16,-2-1-2 0,1-2 2 16,-5 2-3-16,1-5 4 0,-5 7-3 0,1-8 2 15,-3 3-2-15,-1-3 3 0,1-1-1 0,-2 2 5 16,2-2 0-16,-6-4 7 0,4 2-3 0,-5-3 5 16,1-1-8-16,1 1 2 0,-3-2-7 0,-1-4 3 15,-2 2-7-15,-3-2 4 0,3-1-5 16,-2-2 5-16,-1 3 12 0,1-3-32 0,-1-4 33 15,-1 0-33-15,4-5 14 0,-3-2 8 16,5 4-9-16,-2-4 8 0,-2 1-7 0,4-1 6 16,-6-2-7-16,1 1 3 0,-6-1-9 0,1 2 4 15,-3-1-9-15,2 5 9 0,-5-4-7 0,2 5 8 16,-4-1-7-16,-3 1 10 0,-1 1 15 0,-3-1-30 16,0 3 34-16,-3-1-32 0,-4 2 12 0,-2 2 8 15,-1-2-8-15,-1 3 7 0,-1-1-7 0,1 0 5 16,2 1-4-16,-3 1 3 0,5-4-4 15,-2 0 8-15,-1 0-8 0,1-2 7 16,0 4-6-16,2-4 7 0,2 4-2 0,0 0 8 16,3 0-5-16,0-2 4 0,6 1-7 0,1-1 2 15,2 4-6-15,2-2 4 0,-1-2 15 0,2 1-33 16,1 1 33-16,3 2-33 0,0 5 13 0,2-1 5 16,-1 3-6-16,1 5 3 0,3-2-8 15,1 4 0-15,3-1-5 0,5 10-2 0,-3-4-8 16,7 7-7-16,-3-4-7 0,11 7-9 0,-4-6-12 15,15 12-24-15,-10-16-38 0,37 14-46 0,-39 0-82 16,39 0-109-16,0 0 152 0,-25-27 206 0</inkml:trace>
  <inkml:trace contextRef="#ctx0" brushRef="#br1" timeOffset="19065.4931">21414 11612 208 0,'0'0'28'15,"0"0"-5"-15,0-32 12 0,0 32 15 16,25-19 15-16,-25 19-3 0,44-37-7 16,-14 10 16-16,11-1 7 0,3-11 33 0,18 6 9 15,-2-16 1-15,20 6-14 0,3-13-52 0,15 3 3 16,-1-9-41-16,15 3 1 0,-9-3 4 0,6 2-16 15,-2 5 5-15,-8 3-11 0,-4 0 6 0,-10 5-7 16,-8 5 4-16,-14 1-30 0,-4 13-37 0,-22-9-93 16,-12 9-299-16,3 19 26 0,-28 9 236 15</inkml:trace>
  <inkml:trace contextRef="#ctx0" brushRef="#br1" timeOffset="19227.9805">22824 10858 902 0,'0'0'39'0,"0"0"-450"0,0 0-17 16,-7-41 327-16</inkml:trace>
  <inkml:trace contextRef="#ctx0" brushRef="#br1" timeOffset="20155.189">19717 13435 287 0,'0'0'-19'0,"0"0"-48"0,-26-11-76 16,26 11 86-16,0 0 57 0</inkml:trace>
  <inkml:trace contextRef="#ctx0" brushRef="#br1" timeOffset="20452.142">19462 13410 373 0,'0'0'99'0,"0"0"0"0,0 0 17 0,0 0 8 16,32 32-14-16,-5-8-16 0,-27-24-19 0,60 55-18 15,-25-23-21-15,10 5-1 0,-5-4-18 0,8 6 5 16,-2-6-10-16,2-1-4 0,0-2-11 0,2-4-7 15,3 1-3-15,-2-3 5 0,0 5-13 0,-6-7-4 16,4 8-80-16,-15-10-16 0,8 11 25 16,-11-6 2-16,-1 5 67 0,-4 0-93 0,-26-30-215 15,45 55 37-15,-45-55 298 0</inkml:trace>
  <inkml:trace contextRef="#ctx0" brushRef="#br1" timeOffset="20608.4608">20640 14002 1012 0,'0'0'45'16,"-32"8"-47"-16,32-8-23 0,0 0-32 0,0 0-62 16,-28 9-91-16,28-9-172 0,0 0 121 0,0 0 261 15</inkml:trace>
  <inkml:trace contextRef="#ctx0" brushRef="#br1" timeOffset="24629.2236">21545 12602 453 0,'0'0'132'0,"0"0"-113"0,0 0-13 0,0 0 4 16,0 0 5-16,-2-25 6 0,2 25 10 0,0 0-1 16,0 0 0-16,0 0-1 0,0 0-6 0,0 0 0 15,0 0-3-15,0 0-1 0,0 0-1 0,0 0-1 16,0 0 9-16,0 0 8 0,0 0 6 0,0 0 2 16,0 0-10-16,0 0-11 0,9-27-7 0,-9 27-6 15,0 0 0-15,0 0 0 0,0 0 1 0,0 0 1 16,0 0 0-16,0 0 2 0,0 0 7 15,0 0 4-15,0 0 4 0,0 0 1 0,0 0-1 0,0 0-1 0,0 0-3 16,0 0-4-16,0 0-6 0,0 0-3 0,0 0-4 16,0 0-3-16,0 0-1 0,0 0-2 0,0 0-1 15,0 0 0-15,0 0 0 0,0 0-1 0,0 0 2 16,0 0-2-16,0 0 1 0,0 0 1 0,0 0 0 16,0 0 0-16,0 0 0 0,0 0 0 15,0 0 1-15,0 0 0 0,0 0 0 0,0 0 0 31,0 0-1-31,0 0 2 0,0 0-1 0,0 0 1 16,0 0-1-16,0 0 0 0,0 0 0 0,0 0 2 16,0 0 5-16,0 0 4 0,0 0-1 0,0 0-1 15,0 0-2-15,0 0-1 0,21 30-2 0,-21-30 2 0,0 0-3 16,9 36 1-16,-9-36-4 0,9 31 2 16,-9-31-3-16,11 37 3 0,-11-37-2 0,7 50 8 15,-7-24 1-15,2 4 9 0,-4 0-3 0,2 3 1 16,-2-4-7-16,2-3 1 0,-2 0-7 0,1-1 4 15,1-25-6-15,-4 39 3 0,4-39-5 0,2 30 2 16,-2-30 16-16,0 0-19 0,9 24 19 0,-9-24-21 16,0 0-1-16,0 0-8 0,24 14-9 0,-24-14-8 15,0 0-14-15,0 0-10 0,39 9-17 16,-39-9-18-16,0 0-25 0,0 0-17 0,32 11-13 16,-32-11-5-16,0 0 11 0,0 0 6 0,0 0 3 15,0 0-30-15,0 0-37 0,18 35 166 0</inkml:trace>
  <inkml:trace contextRef="#ctx0" brushRef="#br1" timeOffset="26614.308">21331 13503 332 0,'0'0'107'0,"0"0"-51"16,0 0-16-16,0 0-2 0,7-23 3 15,-7 23 6-15,0 0-4 0,0 0-8 0,0 0-11 16,0 0-10-16,0 0-8 0,0 0-3 0,0 0-4 15,0 0 1-15,0 0 0 0,0 0 1 0,0 0 4 16,0 0 5-16,0 0 0 0,0 0 2 0,0 0-5 16,0 0-3-16,0 0-1 0,0 0-2 0,0 0 1 15,0 0-2-15,0 0-1 0,0 0-2 0,0 0-1 16,0 0 0-16,0 0 0 0,0 0 3 16,0 0 2-16,0 0 0 0,27-19 1 15,-27 19-1-15,0 0-2 0,0 0-4 0,0 0-3 16,0 0-2-16,0 0-3 0,0 0 1 0,0 0 2 15,0 0 2-15,0 0 6 0,0 0 3 0,0 0-1 16,0 0-2-16,0 0-5 0,0 0 0 0,0 0 2 16,0 0 2-16,0 0 3 0,0 0 1 0,0 0 3 15,0 0 6-15,0 0 7 0,0 0 7 16,0 0 11-16,0 0 4 0,-27-11 1 0,27 11-6 16,0 0-7-16,0 0-5 0,0 0 0 0,-11-26 2 15,11 26-1-15,0 0-1 0,-10-28-5 0,10 28-6 16,0 0-1-16,-22-27-7 0,22 27-2 0,-24-17-2 15,24 17 1-15,-32-13-2 0,32 13 3 16,-41-10-2-16,41 10 3 0,-44-7 0 16,44 7-1-16,-43-7 0 0,43 7 1 0,-42-11-3 15,42 11 1-15,-37-9-2 0,37 9-5 0,-27-12-12 16,27 12-19-16,0 0-22 0,0 0-21 0,-14-35-15 16,14 35-39-16,0 0-105 0,12-41-96 0,17 48 225 15</inkml:trace>
  <inkml:trace contextRef="#ctx0" brushRef="#br1" timeOffset="27317.7364">21003 13352 551 0,'0'0'56'0,"0"0"-43"16,0 0-11-16,0 0-5 0,0 0 1 0,0 0 0 15,0 0 2-15,0 0 1 0,0 0 0 0,0 0-2 16,0 0-4-16,0 0 2 0,0 0-2 16,0 0 4-16,0 0 2 0,0 0 3 0,0 0 10 15,0 0 8-15,0 0 9 0,0 0 2 16,0 0-3-16,0 0-1 0,0 0 5 0,-2 33 10 16,2-33 15-16,-8 28 8 0,8-28-5 0,-15 44-5 15,3-19-18-15,5 12-7 0,-7-2-12 0,1 8 4 16,-3-1-8-16,6 2 7 0,-6-4-12 0,5 4 4 15,1-5-14-15,1 0 3 0,2-9-7 16,1-5 3-16,6-25 13 0,0 29-34 0,0-29-20 16,0 0-83-16,29 13-123 0,-29-13-197 0,0 0 47 15,48-18 388-15</inkml:trace>
  <inkml:trace contextRef="#ctx0" brushRef="#br1" timeOffset="27442.7925">21010 13730 1072 0,'0'0'-68'0,"0"0"-114"0,-9 27-214 0,4-54 17 15,30 27 333-15</inkml:trace>
  <inkml:trace contextRef="#ctx0" brushRef="#br1" timeOffset="28948.3401">21676 13100 725 0,'0'0'93'0,"0"0"-50"0,0 0-17 15,0 0-7-15,0 0-7 0,0 0-4 0,0 0 0 16,-12-32 3-16,12 32 0 0,0 0 2 0,0 0 3 16,-2-31 11-16,2 31 13 0,0 0 14 0,0 0 6 15,0 0 0 1,0 0-5-16,0 0-7 0,0 0-10 0,0 0-10 16,0 0-7-16,0 0-11 0,-27-2-2 0,27 2-2 15,0 0 3-15,-7 35 0 0,7-35-16 16,0 0 17-16,6 37-17 0,-6-37 16 0,7 28 1 15,-7-28-4-15,9 28 1 0,-9-28-4 0,10 27 2 16,-10-27-3-16,0 0 1 0,13 31-2 0,-13-31 3 0,0 0 1 16,10 27 5-16,-10-27 5 0,0 0 3 0,-3 25-4 15,3-25 0-15,0 0-8 0,-16 31 0 0,16-31-1 16,0 0 2-16,-34 34-5 0,34-34 2 16,-32 21-3-16,32-21 3 0,-30 17 3 0,30-17-2 15,-26 13 0-15,26-13-1 0,-25 12-5 0,25-12 2 0,-25 7-2 16,25-7 1-16,0 0 0 0,0 0-4 0,-25 0-10 15,25 0-10-15,0 0-8 0,0 0-11 0,4-25-11 16,-4 25-17-16,10-31-26 0,-13 6-38 0,3 25-59 16,19-30-116-1,-17 2-103-15,-2 28 170 16,18-39 243-16</inkml:trace>
  <inkml:trace contextRef="#ctx0" brushRef="#br1" timeOffset="29124.0582">21593 13401 1098 0,'0'0'67'0,"-20"23"-46"0,20-23-3 0,0 0 6 16,0 0 0-16,0 0 0 0,0 0-11 0,0 0-10 16,0 0-13-16,0 0-23 0,-26-16-19 0,26 16-30 15,0 0-31-15,0 0-60 0,12-26-149 16,-15-1-54-16,3 27 246 0</inkml:trace>
  <inkml:trace contextRef="#ctx0" brushRef="#br1" timeOffset="37544.7149">22147 12628 357 0,'0'0'85'0,"0"0"-13"15,0 0-1-15,0 0 4 0,0 0-2 0,0 0 1 16,0 0-9-16,0 0-9 0,0 0-15 0,0 0-18 16,0 0-12-16,0 0-8 0,0 0 5 0,0 0 10 15,0 0 12-15,0 0 8 0,0 0-4 16,0 0-12-16,0 0-12 0,0 0-8 0,0 0 1 15,0 0 10-15,0 0 7 0,0 0 8 16,-26 9 5-16,26-9 1 0,0 0-1 0,0 0-2 16,0 0-5-16,0 0-5 0,0 0-8 0,0 0-3 15,0 0-3-15,0 0-2 0,0 0 0 0,0 0-4 16,0 0 1-16,-4-32-1 0,4 32-1 0,0 0-1 16,9-32 2-16,-9 32-2 0,0 0 1 0,0 0 1 15,0 0 1-15,0 0 0 0,0 0 0 0,0 0 0 16,0 0 0-16,0 0 1 0,0 0-1 15,0 0 1-15,0 0 2 0,0 0 2 0,0 0 2 16,0 0 1-16,0 0-1 0,0 0-4 16,0 0-3-16,0 0-1 0,0 0-1 0,0 0-1 15,0 0-1-15,0 0-1 0,0 0 2 0,0 0 0 16,0 0 1-16,0 0 0 0,0 0 0 0,0 0 0 16,0 0-2-16,0 0 3 0,0 0-2 15,0 0 0-15,0 0 1 0,0 0-1 0,0 0 0 16,0 0 1-16,0 0 1 0,0 0 1 0,0 0 0 15,0 0 1-15,0 0 1 0,0 0 0 0,0 0 0 16,0 0 1-16,0 0-1 0,0 0-2 0,0 0 1 16,5-24-2-16,-5 24 0 0,0 0-2 0,-5-37 3 15,5 37-4-15,-3-27 5 0,3 27-4 0,0 0 3 16,-15-35-2-16,15 35 1 16,0 0-1-16,-26-32 2 0,26 32-2 0,0 0 1 15,-34-30-1-15,34 30 1 0,-26-19-3 0,26 19 3 16,-31-21-3-16,31 21 3 0,-33-21-2 0,33 21 1 15,-36-21 0-15,36 21 2 0,-37-25-3 0,37 25 4 16,-33-28-4-16,33 28 1 0,-31-30-2 0,31 30 3 16,-28-37-3-16,28 37 4 0,-28-42 17 0,15 19-35 15,13 23 36-15,-26-46-35 0,26 46 15 16,-29-39 3-16,29 39-3 0,-30-40 3 0,30 40-3 16,-33-34 2-16,33 34-2 0,-39-35 1 0,39 35-2 15,-41-32 3-15,41 32-4 0,-43-33 4 0,43 33-3 16,-47-32 3-16,20 16-3 0,1 0 2 15,-3-3-2-15,3 1 3 0,-1-3-2 0,-1 2 4 16,-1-2-2-16,3-2 5 0,-2 2-3 0,-1-4 3 16,-1 6-4-16,0-4 3 0,0 0-5 15,-2 0 3-15,2 2-3 0,-4-2 3 0,2 0-2 16,0-2 4-16,2 1-3 0,-2-3 4 0,2 1-5 0,0-2 3 16,0-4-4-16,-2 2 3 0,0-2 11 0,1 4-31 15,-1-3 31-15,0-1-32 0,-2-2 14 0,0 1 6 31,-3-1-5-31,-2-1 4 0,-3 2-4 0,1-1 4 16,0 1-4-16,1-1 5 0,-3-1-7 16,1 0 7-16,-3 1-7 0,1-1 7 0,-2-2-7 15,0 2 5-15,2-5-5 0,-1 1 5 0,3-2-5 16,-1-1 7-16,1-4-7 0,-2 0 7 0,-1 4-7 0,1-2-13 16,0 5 32-16,-2-1-31 0,-4-1 32 0,2 1-12 15,-1 1-8-15,3-1 8 0,-4 1-8 0,0 2 7 16,1 0-6-16,-1 3 3 0,-1-1-3 15,3-2 4-15,0 0-5 0,2 0 6 0,4 0-7 16,1 2 7-16,0-2-6 0,2-2 7 0,4 1-7 16,-1-1 7-16,3-2-8 0,1 3 8 0,-2-3-6 15,4-3-7-15,-2 2 32 0,2-1-29 0,0 3 33 0,0-1-18 16,3 3-7-16,1-3 5 0,3 2-10 0,-4 2 8 16,1 2-7-16,1 2 7 0,-3-6-6 15,1 6 4-15,-1-3-5 0,-1 5 4 0,-1 1-3 16,-2 3 4-16,2 3-3 0,0 1 3 0,0-4-3 15,0 6 3-15,-2 0-1 0,2-5 8 0,0 6-1 16,0-3 6-16,1 2-4 0,1-2 2 0,3 0-3 16,0 1 0-16,1-1-4 0,1-6 1 0,1 3 15 31,3 0-34-31,1-1 31 0,18 27-33 0,-39-40 15 16,39 40 4-16,-35-37-4 0,35 37 3 15,-30-32-4-15,30 32 3 0,0 0 0 0,-34-30 2 0,34 30 1 16,0 0 1-16,0 0-3 0,-28-16-1 0,28 16-2 15,0 0-5-15,0 0-10 0,0 0-26 0,0 0-31 16,0 0-63-16,0 0-112 0,0 0-278 0,21 27 0 16,-21-27 309-16</inkml:trace>
  <inkml:trace contextRef="#ctx0" brushRef="#br1" timeOffset="38478.7315">17835 8230 574 0,'0'0'31'16,"-13"28"-12"-16,13-28-3 0,0 0 0 0,0 0 9 15,7 27 5-15,-7-27 5 0,0 0-3 16,23 28 4-16,-23-28 1 0,22 25 12 15,-22-25-3-15,23 28 4 0,-23-28 2 0,23 33-17 16,-13-6 2 0,3-3-16-16,-3 8-10 0,3 3-17 0,-1-5 11 15,1 12-14-15,-3-5 16 0,3 6 8 0,-4-3 0 16,1 6 7-16,-3-4-7 0,2 4 4 0,0 3-13 16,0 1 5-16,1-1-8 0,1 0 6 0,-2-5-7 15,3-1 5-15,1-1-7 0,1-2 10 0,-2 3 3 16,4 2 16-16,-2 3 13 0,2 1-28 0,-3-6 22 15,4 1-36-15,1-7 9 0,3 5 4 0,-1-2-8 16,3 1 4-16,-2-1-7 0,2 1 4 16,2-1-7-16,-2 1 6 0,0 3-8 0,2 2 8 15,-2 0-9-15,0 1 9 0,-2 2-9 0,0 2 10 16,-1 2-10-16,-1-3 9 0,1 4 12 16,-2-1-28-16,-1-2 30 0,4 7-26 0,-3-1 14 15,2 1 11-15,-4-4-7 0,1 4 7 0,-1-5-13 0,4 2 7 0,-4-4-12 16,1 2 7-16,1 1-10 0,0 1 8 0,0-2-10 15,-1-2 10-15,1 2 9 0,0-2-29 0,-1-4 31 16,-1 1-31-16,4 1 13 0,-3 2 8 0,1-3-10 31,2 1 9-31,-3-3-7 0,1 0 6 16,2 0-6-16,-3 1 6 0,3 1-7 0,-3-3 8 16,3-1-8-16,-2 1 7 0,-2 0-7 0,1-2 6 0,-1 1-7 15,2-2 7-15,-2-2 8 0,-4 4-30 0,4-3 32 16,-2 3-32-16,2-4 17 0,0 1 6 0,0-4-7 15,-3 2 8-15,-1-2-8 0,0-2 7 0,-1 2-6 16,0 0 5-16,-1 0-6 0,-1 0 7 16,0 5-6-16,0 0 5 0,-2 1-6 0,0-3 7 15,-2-3-9-15,2 0 8 0,-1-2-6 0,1 2 6 16,-2 0-6-16,2-1 6 0,-1-1-6 0,1-4 5 16,1 3 12-16,0-4-32 0,2 3 32 0,1-1-32 0,-2-2 17 15,1-2 4-15,-1 0-4 0,0 2 3 0,-2-3-5 16,0 1 5-16,-1-3-4 0,-1 1 6 0,-2-1-6 15,1-1 5-15,-2 3-5 0,1-3 2 16,-5 1-2-16,2 0 3 0,-1-1-4 0,-3 1 6 16,1 3-5-16,-3 2 3 0,1-2-3 0,0-1 2 15,-1-1-4-15,6-26 0 0,-7 46-28 0,7-46-82 16,0 0-209-16,0 0-215 0,16-26 34 0,11 8 461 16</inkml:trace>
  <inkml:trace contextRef="#ctx0" brushRef="#br1" timeOffset="40869.718">21310 12091 499 0,'0'0'107'0,"0"0"-58"16,0 0-9-16,0 0 8 0,0 0 11 0,-11-27 11 16,11 27 0-16,0 0-18 0,0 0 6 0,0 0-23 15,0 0 7-15,0 0-4 0,0 0-3 0,0 0-3 16,0 0 0-16,-11-24-5 0,11 24-1 0,0 0-2 16,0 0-2-16,0 0-1 0,0 0 1 15,-24-6 1-15,24 6 0 0,0 0 3 16,0 0-1-16,-27-1 0 0,27 1-4 0,0 0-3 15,0 0-3-15,0 0-1 0,0 0 0 0,-28-6 0 16,28 6 0-16,0 0-2 0,0 0-3 0,0 0-3 16,0 0 0-16,0 0 0 0,-25-7 1 0,25 7 0 15,0 0-2-15,0 0 1 0,0 0-2 0,-28-5 0 16,28 5-1-16,0 0 0 0,-25-2 1 16,25 2 1-16,0 0 0 0,-32-3 3 0,32 3 1 15,0 0 1-15,-28 0 1 0,28 0 0 0,0 0-3 16,-29 0 0-16,29 0-3 0,0 0-1 0,0 0-1 15,0 0-2-15,-28 9 1 0,28-9-1 0,0 0 0 16,0 0-2-16,0 0 1 0,0 0-1 16,0 0 2-16,-27 26-1 0,27-26 1 15,0 0-1-15,0 0 0 0,0 0-1 0,-28 26 2 16,28-26-1-16,0 0 1 0,0 0-1 0,-27 27 2 16,27-27-3-16,0 0-16 0,0 0 34 0,-28 33-31 15,28-33 35-15,0 0-15 0,-23 27-3 0,23-27 2 16,0 0-3-16,0 0 0 0,-25 28-1 0,25-28 0 15,0 0 0-15,-14 25 0 0,14-25-1 0,0 0 0 16,-11 22-2-16,11-22 2 0,0 0 0 16,-10 27 2-16,10-27-2 0,0 0 1 0,-13 26-1 15,13-26 1-15,0 0-1 0,-16 27 2 16,16-27-2-16,0 0 1 0,-15 30-1 0,15-30 0 16,0 0 0-16,-15 28 3 0,15-28-2 0,0 0 1 15,0 0 0-15,-9 28-1 0,9-28-1 0,0 0 0 16,0 0-1-16,-3 26 2 0,3-26-2 0,0 0 1 15,0 0 1-15,2 29 0 0,-2-29-1 16,0 0 1-16,1 30-1 0,-1-30 1 0,0 0-2 16,4 31 2-16,-4-31-3 0,0 0 2 0,2 30 0 15,-2-30 0-15,0 0-1 0,3 32 2 0,-3-32-1 16,0 0 0-16,7 25-2 0,-7-25 2 0,0 0 0 16,0 0 0-16,16 26 1 0,-16-26-1 0,0 0-1 15,0 0 2-15,0 0-2 16,27 26 2-16,-27-26-1 0,0 0-1 0,0 0 2 15,0 0-1-15,28 27 0 0,-28-27 0 0,0 0-1 16,0 0 1-16,23 26 0 0,-23-26 0 0,0 0-1 16,0 0 2-16,0 0-1 0,30 21 0 0,-30-21 0 15,0 0-1-15,0 0 1 0,31 7 0 0,-31-7 0 16,0 0 1-16,26 2 1 0,-26-2-2 0,0 0 1 16,32 2 0-16,-32-2-2 0,0 0 2 15,35-2-2-15,-35 2 3 0,27 2-2 0,-27-2 0 16,27 0 0-16,-27 0-2 0,28 3 2 0,-28-3 0 15,30 4 0-15,-30-4 1 0,35 3-2 0,-35-3 1 16,32 0 0-16,-32 0 0 0,30 0 0 16,-30 0 0-16,29 0-1 0,-29 0 0 0,30-3 1 15,-30 3-1-15,28-4 2 0,-28 4-1 0,28-8 0 16,-28 8 0-16,32-13 1 0,-32 13 0 16,38-21 0-16,-38 21-2 0,39-23 1 0,-39 23-1 15,38-24 2-15,-38 24 0 0,38-23-1 0,-38 23 0 16,32-25 1-16,-32 25-2 0,28-23 1 0,-28 23 0 15,25-17 0-15,-25 17-1 0,0 0 2 0,30-16-2 16,-30 16 1-16,0 0 0 0,0 0 0 0,28-16 1 16,-28 16-1-16,0 0 0 0,0 0-1 15,0 0 1-15,0 0 0 0,0 0 1 0,25-30 1 16,-25 30-1-16,0 0 0 0,9-28-2 16,-9 28 1-16,7-28-2 0,-7 28 3 0,3-23-1 15,-3 23 1-15,4-25-1 0,-4 25 2 0,0-32-2 16,0 32 2-16,-4-30-3 0,4 30 1 0,-5-31 0 15,5 31 0-15,-9-23 1 0,9 23 4 0,0 0-1 16,-21-34 3-16,21 34 0 0,0 0 0 16,-27-30-4-16,27 30 0 0,0 0-4 0,-35-30 2 15,35 30-1-15,-27-19 3 0,27 19-4 0,0 0-12 16,-33-33 12-16,33 33-12 0,-21-27 30 0,21 27-14 16,-24-28 15-16,24 28-14 0,-23-23-1 0,23 23 2 15,-21-25-2-15,21 25 0 0,-17-28 0 0,17 28 1 16,0 0-2-16,-32-28 2 0,32 28-2 15,-25-16 1-15,25 16-3 0,-27-12 1 16,27 12-1-16,-32-7 0 0,32 7 0 0,-37-5-1 16,37 5 1-16,-41 3-4 0,41-3-1 0,-42 5-8 15,42-5-2-15,-37 2-8 0,37-2-10 0,-29 4-22 16,29-4-22-16,0 0-35 0,-30-25-97 0,30 25-309 16,0 0-18-16,30-25 183 0</inkml:trace>
  <inkml:trace contextRef="#ctx0" brushRef="#br1" timeOffset="41682.8645">21030 12265 1155 0,'-16'-32'130'0,"16"32"-38"0,0 0-20 0,0 0-8 15,0 0 2-15,0 0 0 0,0 0-7 16,0 0-9 0,0 0-17-16,0 0-13 0,0 0-11 0,0 0-5 15,0 0-4-15,0 0-1 16,0 0-8-16,0 0-5 0,0 0-10 0,0 0-13 15,0 0-5-15,0 0-13 0,0 0-10 0,0 0-18 16,0 0-25-16,21-24-20 0,-21 24-17 0,0 0 1 16,32 10-2-16,-32-10 10 0,0 0-67 0,0 0-54 15,0 0 35-15,34 29 222 0</inkml:trace>
  <inkml:trace contextRef="#ctx0" brushRef="#br1" timeOffset="42046.1435">21258 12226 948 0,'0'0'172'0,"0"0"-44"15,0 0-36-15,0 0-25 0,0 0-17 16,0 0-10-16,0 0-7 0,0 0-4 0,0 0-1 16,0 0-6-16,0 0-6 0,0 0-6 0,0 0-6 15,0 0-3-15,0 0-3 0,25-12-5 0,-25 12-11 16,0 0-14-1,0 0-18-15,0 0-25 0,0 0-36 16,0 0-59-16,0 0-60 0,0 0-233 0,34-7 68 16,-34 7 309-16</inkml:trace>
  <inkml:trace contextRef="#ctx0" brushRef="#br1" timeOffset="42876.0887">21060 12542 379 0,'0'0'43'15,"0"0"-16"-15,0 0 3 0,0 0 10 0,0 0 14 16,0 0 6-16,-25 12 6 0,25-12 5 0,0 0 2 16,0 0-1-16,0 0-3 0,0 0-5 15,0 0-6-15,0 0-3 0,0 0-7 16,0 0-7-16,0 0-10 0,0 0-9 0,0 0-9 16,0 0-6-16,0 0 3 0,0 0 5 0,0 0 6 15,9-28 1-15,-9 28-4 0,0 0-5 0,25-28-1 0,-25 28 0 16,0 0 3-16,37-32 0 0,-37 32 2 0,26-25-5 15,-26 25-3-15,29-26-5 0,-29 26 1 0,28-25-4 16,-28 25 5-16,0 0-4 0,30-23 2 16,-30 23-1-16,0 0-1 0,0 0 1 0,0 0 1 15,0 0 2-15,0 0-1 0,0 0 2 16,0 0 0-16,0 0-2 0,0 0-2 0,0 0 0 16,0 0-2-16,7 28 0 0,-7-28-1 0,0 0 1 0,0 0-1 31,-3 25 0-31,3-25-1 0,0 0 1 0,0 0-1 15,0 0 2-15,19 27-1 0,-19-27 1 16,0 0-1-16,27 10 0 0,-27-10 0 0,0 0 1 16,35 5-1-16,-35-5 0 0,0 0 1 0,34 6 0 15,-34-6-1-15,0 0 0 0,25 5 0 0,-25-5 1 0,0 0-2 0,0 0 1 0,0 0 0 16,0 0 0-16,0 0 0 0,0 0 2 0,0 0 0 16,12 26 3-16,-12-26 2 0,0 0 2 0,0 0 2 15,0 0 1-15,0 0-3 0,0 0 2 16,0 0-1-16,0 0-3 0,0 0-3 0,0 0-2 15,0 0-2-15,0 0-1 0,0 0-2 0,0 0 0 16,0 0-4-16,0 0 1 0,0 0-1 0,0 0-2 31,0 0 1-31,0 0-4 0,0 0 0 0,0 0-2 16,0 0 1-16,0 0 0 0,27 14-4 0,-27-14-4 16,0 0-12-16,0 0-20 0,0 0-32 0,0 0-43 15,0 0-108-15,0 0-222 0,0 0 27 16,10 25 321-16</inkml:trace>
  <inkml:trace contextRef="#ctx0" brushRef="#br1" timeOffset="48378.2334">22402 8797 1136 0,'0'0'15'0,"0"0"-14"0,29-23 3 16,-29 23 5-16,0 0 10 0,0 0 11 0,0 0 12 15,0 0 5-15,0 0 1 0,24 18-1 0,-24-18-11 16,9 30-6-16,-9-30-6 0,9 49 3 0,-5-15-5 16,1 8 8-16,-3-2-5 0,5 6 3 15,-5-5-11-15,1 5 4 0,-1-4-11 0,2 4 4 16,-4-2-7-16,-2 1 9 0,-4-1 4 0,1 4-31 15,-4-4 27-15,-1 2-32 0,-3-4 16 0,-3 4 9 16,-1-6-8-16,-3-1 5 0,-1-5-1 16,3-1 9-16,-3-8-3 0,3 3 7 0,18-28-7 15,-41 39-2-15,41-39-4 0,-40 23-1 0,40-23-3 16,-43 5-3-16,43-5-4 0,-42-21-12 16,42 21-13-16,-45-44-21 0,45 44-19 0,-39-67-33 15,36 39-32-15,-24-25-47 0,31 23-78 0,-18-5-146 16,-2-20-14-16,25 25 306 0</inkml:trace>
  <inkml:trace contextRef="#ctx0" brushRef="#br1" timeOffset="48612.5948">22243 8947 1385 0,'-34'-25'95'0,"34"25"-22"0,0 0-8 0,0 0-2 16,0 0-4-16,0 0-9 0,0 0-16 0,0 0-13 15,0 0-10-15,0 0-8 0,0 0-3 0,0 0 0 16,0 0 0-16,30 9 0 0,-30-9 1 16,52-5-1-16,-19 1-2 0,1-3-6 0,7 4-7 15,-2-6-12-15,7 5-12 0,-7-8-13 0,12 12-18 16,-10-16-24-16,16 25-38 0,-22-27-56 0,29 31-128 16,-13-6-146-16,-12-12 44 0,18 24 382 0</inkml:trace>
  <inkml:trace contextRef="#ctx0" brushRef="#br1" timeOffset="49081.627">23212 9391 781 0,'0'0'179'16,"-37"-25"-80"-16,8 6-23 0,29 19 19 0,-49-16-25 16,49 16 9-16,-54-12-12 0,30 15-7 0,-14-8-6 15,12 14-5-15,-11-6-2 0,8 11-5 0,-6-1-3 16,5 4-23-16,-4 3 28 0,4 6-36 0,2-3 25 16,3 10-11-16,0-1-10 0,6 2 5 15,1-3-10-15,4 1 1 0,5 0-9 0,5-6 4 16,6-1-5-16,-2-25 4 0,21 33-3 0,-21-33 3 15,43 16-3-15,-16-14 1 0,4-4 1 0,7-5 0 16,1-5 3-16,7-6-1 0,-2-8 2 0,4-3-5 16,1-6 4-16,1-2-6 0,-2 0 4 0,-2-2-3 15,-4 2 4-15,-3 4-6 0,-9 3-9 0,-7 4 25 16,-23 26-27-16,34-37 30 16,-34 37-14-16,0 0 0 0,0 0 4 0,0 0-4 15,0 0 0-15,0 0-1 0,0 0-5 0,0 0 5 16,-27 24-4-16,27-24-12 0,-39 53 27 0,16-21-28 15,0 5 25-15,2-2-13 0,5 2-11 0,2-3-2 16,7 1-14-16,2-9-11 0,12 4-22 0,-7-30-20 16,25 49-40-16,-25-49-39 0,49 36-74 0,-49-36-146 15,46 7-69-15,0 10 144 0</inkml:trace>
  <inkml:trace contextRef="#ctx0" brushRef="#br1" timeOffset="49488.0715">23839 9322 1283 0,'-32'-14'54'0,"7"7"-6"0,-9-4 9 15,34 11 10-15,-58 7-4 0,31 9-10 0,-12-5-6 16,6 12-4-16,-8-4 14 0,4 15-39 0,-2-3 27 16,5 8-33-16,2 0 7 0,6 1 4 0,1 1-11 15,9-2 7-15,0-6-8 0,9 2 3 0,5-8-8 16,2-27 0-16,20 40-5 0,-20-40 3 0,44 23-2 15,-12-23 1-15,3-7 2 16,6-7 0-16,7-11 4 0,3-3-2 0,4-12 2 0,5-4-5 16,-1-9 2-16,4-5-7 0,-2-4-5 15,-3-3 18-15,-3-2-18 0,-5 2 17 0,-6 0-6 16,-3 1-7-16,-8 1 6 0,-6 3-6 0,-6 0 7 16,-7 0-8-16,-5 7 7 0,-7 4-6 0,-4 7 5 15,-5 6-1-15,-2 10 1 0,9 26-1 0,-26-26 4 16,26 26-6-16,-36 8 0 0,36-8 0 15,-46 50 0-15,20-8 0 0,-4 13 0 0,-2 10 0 16,2 9 0-16,-1 1 0 0,3 6 0 0,2-5 0 16,6 0-12-16,2-2-15 0,11-4 10 0,4-4-25 15,8-5 14-15,0-4-15 0,13-1-18 16,-7-14-38-16,21 13-14 0,-17-20-3 0,26 13-45 16,-41-48-28-16,64 37-244 0,-25-13-26 15,-11-20 213-15</inkml:trace>
  <inkml:trace contextRef="#ctx0" brushRef="#br1" timeOffset="49847.4859">24289 9502 1314 0,'-22'33'45'0,"22"-33"-37"15,-2 28 11-15,2-28 7 0,13 27 16 0,-13-27 7 16,23 26 1-16,-23-26-4 0,41 18-2 15,-41-18-10-15,55 3-3 0,-25-10-4 0,3 4-4 16,-1-6 1-16,4 0-3 0,-6-3-3 0,-2 3-5 16,-28 9-5-16,41-21-1 0,-41 21 4 0,0 0 4 15,23-30 3-15,-23 30-3 0,-2-26-4 16,2 26-8-16,-14-36 1 0,14 36-3 0,-27-33 2 16,27 33-3-16,-44-27-14 0,17 17 14 0,-4 8 2 15,-5 7 6-15,-3 6 21 0,-2 12-4 0,-1 5-1 16,3 7 5-16,-2 6-15 0,4 6-14 0,2 6 0 15,5 2 0-15,3-4 0 0,11-2 0 0,7-5 0 16,11-9 0-16,9-5 0 16,-11-30 0-16,56 39 0 0,-13-34 0 0,15-8 0 15,6-18 0-15,17-6-28 0,-3-18-117 0,45 22-304 16,-26-28-184-16,11 3 23 0,0 0 429 0</inkml:trace>
  <inkml:trace contextRef="#ctx0" brushRef="#br2" timeOffset="73673.1431">181 2388 640 0,'0'0'104'0,"0"0"-58"15,0 0-27-15,0 0-7 0,0 0-1 0,0 0 2 16,0 0 1-16,0 0-2 0,0 0-2 0,0 0-1 16,0 0-3-16,0 0-2 0,0 0-3 15,0 0-1-15,0 0 2 0,0 0-1 16,0 0 4-16,0 0 10 0,0 0 10 0,0 0 11 15,0 0 4-15,0 0-2 0,28 13-5 0,-28-13-2 16,0 0-4-16,0 0-1 0,29-8-6 0,-29 8-5 16,0 0-5-16,31-10-5 0,-31 10-2 0,27-7-2 15,-27 7-2-15,28-4 2 0,-28 4-2 0,32 0 1 16,-32 0 0-16,32 4-2 0,-32-4 2 16,30 3-1-16,-30-3 1 0,30 13-1 0,-30-13 0 15,32 10 0-15,-32-10 2 0,34 13-2 0,-34-13 1 16,39 8 1-16,-39-8-1 0,46 6 0 0,-18-5 1 15,1-2-2-15,1-1 1 0,3 0-2 16,1-1 1-16,3 1 0 0,2-2-1 0,0 1 2 16,4-2-1-16,-1 1 0 0,2-1-1 0,2 1 1 15,0-1-1-15,2 1 1 0,-2 1 0 16,0 3-1-16,0-4 0 0,0 4 1 0,2-3-2 16,-2-1 2-16,2 4 0 0,0-1-1 0,0-1 2 15,1 0-2-15,3-3-1 0,-1 1 1 0,4-3-1 16,2 0 2-16,-2 0-1 0,5-2 2 0,-2 1-3 15,4-5 3-15,0 3-2 0,0 3 2 0,2-4-1 16,0-1 1-16,-2 3-2 0,1-2 3 16,1 1-2-16,-2 1 1 0,4 2 0 15,-3 2 0-15,1-2 0 0,0 3 0 0,-2 1 0 16,4-1 0-16,-3 2 0 0,1-1 0 0,0 1-2 16,-2 0-4-16,0-1 0 0,3 1 1 0,-4 0 1 15,2 0 4-15,1 1 1 0,-4-1-1 0,4 2 3 16,-2-2-2-16,0 0 0 0,2-1 2 0,1 1-2 15,-3-3 1-15,4 1 0 0,-2-3-1 16,1 4-1-16,1-1 1 0,-3 2-1 0,5-3 3 16,-1 3-1-16,-2-1 1 0,3-2-1 0,-4 3-1 15,1-2-1-15,1 1 1 0,-1 3 0 0,-3 0-1 16,2 0 1-16,-2 0-1 0,-2 1 0 0,2 1 0 16,-2 2 1-16,0-1 2 0,-3 3 1 15,2-3-1-15,-4 2 1 0,-1-3-4 0,1 5 1 16,2-3-1-16,0-1 1 0,-1-3-1 15,3 6 0-15,-3-5 1 0,3 1 0 0,-2 0 0 16,-1-4-1-16,4 2 1 0,-1-2-1 0,-1 1 2 16,3 1 0-16,-3-2 0 0,0 4 1 0,1-1-3 15,-1-1 3-15,3 2-1 0,-3-2 1 0,0 0-1 16,4 0-1-16,-3 0-1 0,3-2 0 0,-4 1 0 16,3-1 0-16,-3-2 1 0,4 1-2 15,2-1 3-15,-2 1 0 0,3-1 0 0,-1 1 0 16,0-3 1-16,0 3-2 0,-1-1 4 0,3-1-1 15,-4 1 0-15,3-1 19 0,-4 0-20 16,1 3 16-16,1-3-17 0,1 3-2 0,0-1 3 16,0-1-3-16,-1 1 3 0,1 1-2 0,0-3 1 15,0 1-1-15,-1 0 1 0,1 1 0 0,-2-2 0 16,-2 1 0-16,-1 1-1 0,-3-1 1 16,-4 1-1-16,-3-1-2 0,-1 1 4 0,-4-1-4 15,-1-1-18-15,-6 1 20 0,0-1-21 0,-5 3 20 16,-2-1 0-16,0-1 0 0,-5 4 0 0,0-2-1 15,-25 2 0-15,41 0-14 0,-41 0-7 0,25 4-64 16,-25-4-69-16,0 0-219 0,0 0-43 0,12 39 204 16</inkml:trace>
  <inkml:trace contextRef="#ctx0" brushRef="#br2" timeOffset="75505.4307">8981 2080 204 0,'0'0'53'0,"0"0"-17"0,0 0-3 0,0 0 5 15,0 0 5-15,4 26 4 0,-4-26 1 0,0 0-5 16,0 0 2-16,0 0-4 0,0 0 0 0,0 0 0 16,0 0-3-16,0 0-2 0,26-1-3 15,-26 1-3-15,0 0-5 0,0 0-8 0,0 0-5 0,0 0-3 16,0 0-1-16,27-4-1 0,-27 4-2 0,0 0-1 16,0 0 0-16,0 0-3 0,0 0 0 15,25 5 0 1,-25-5-1-16,0 0 0 0,0 0 2 0,28 7-2 15,-28-7 2-15,0 0 1 0,25 0 7 0,-25 0 11 16,0 0 8-16,25-8 6 0,-25 8 1 0,0 0-3 16,28-11-3-16,-28 11-3 0,0 0-5 0,25-18-3 15,-25 18-6-15,0 0-1 0,0 0-4 0,0 0-2 0,26-17-1 0,-26 17-1 16,0 0 1-16,0 0 2 0,0 0 0 0,0 0-1 16,0 0-3-16,0 0-2 0,0 0-1 0,0 0-1 15,0 0 1-15,0 0 1 0,0 0-1 0,7-28 0 31,-7 28 0-31,0 0-20 0,0 0 20 0,0 0-18 0,0 0 18 0,8-27 1 0,-8 27 0 0,0 0 1 16,0 0 1-16,0 0 4 0,3-24 3 0,-3 24 4 16,0 0 2-16,0 0 1 15,0 0-1-15,-7-29-1 0,7 29-2 0,0 0-2 16,0 0-1-16,0 0-4 0,0 0-2 0,0 0-3 16,0 0 0-16,0 0-2 0,0 0 0 0,0 0 2 15,0 0-2-15,-11-26 1 0,11 26 0 0,0 0 0 31,0 0 0-31,0 0 2 0,0 0-2 0,0 0 0 16,0 0 0-16,0 0 0 0,0 0 0 16,0 0 0-16,0 0 0 0,0 0 1 0,-3-26-2 15,3 26 2-15,0 0-2 0,0 0 1 0,0 0 0 16,0 0 0-16,0 0-1 0,0 0 2 0,0 0-1 16,5-25-1-16,-5 25 0 0,0 0 2 0,0 0-3 15,0 0 3-15,9-28-2 0,-9 28 2 0,0 0 0 16,0 0 0-16,0 0 0 0,0 0 1 0,2-25-2 0,-2 25 0 0,0 0 0 15,0 0 0-15,0 0-1 16,0 0 2-16,-25-25-1 0,25 25 1 0,0 0 0 16,0 0 0-16,0 0 0 0,-27-15 0 0,27 15-1 15,0 0 1-15,0 0 0 0,0 0 0 0,0 0 0 16,0 0 0-16,0 0 0 0,-24-20 1 0,24 20-1 16,0 0 2-16,0 0 2 0,0 0 1 0,0 0 1 15,0 0 1-15,0 0 0 16,0 0 0-16,0 0-1 0,0 0 1 15,-27-23-1-15,27 23-3 0,0 0 1 0,0 0-1 16,0 0-1-16,-28-7 1 0,28 7-2 0,0 0 0 16,0 0 0-16,-29 4 0 0,29-4 0 15,0 0 0-15,0 0 0 0,-28 5 0 0,28-5 1 0,0 0-1 16,0 0 1-16,-27 5-1 0,27-5 1 0,0 0-1 16,0 0 0-16,0 0-1 0,-24 7 0 0,24-7-1 15,0 0 1-15,0 0-1 0,0 0 0 0,-30 13 0 16,30-13 0-16,0 0 0 0,-27 9 1 15,27-9-1-15,0 0 0 0,-28 12 0 0,28-12 2 16,0 0-2-16,-29 7 1 0,29-7 0 0,0 0 0 16,-28 3 2-16,28-3 2 0,0 0 1 0,-25 4 2 15,25-4-2-15,0 0-1 0,0 0 0 0,-26-2-4 16,26 2 1-16,0 0-2 0,0 0-1 16,0 0-12-16,0 0-22 0,-27-21-24 0,27 21-55 0,0 0-95 15,-14-28-278-15,14 28 3 0,-4-32 300 0</inkml:trace>
  <inkml:trace contextRef="#ctx0" brushRef="#br2" timeOffset="77099.3351">8721 1811 273 0,'0'0'53'0,"0"0"-13"15,0 0-10-15,0 0-7 0,0 0 1 0,0 0-1 16,0 0 6-16,0 0 3 0,0 0 5 0,0 0-2 16,18 26-1-16,-18-26-10 0,0 0-4 0,-11 25-4 15,11-25 1-15,0 0-2 0,-12 24 2 0,12-24-1 16,0 0 0-16,0 0-2 0,0 0 4 0,0 0 4 16,0 0 11-16,0 0 7 0,0 0 9 15,0 0-1-15,0 0-3 0,0 0-6 16,0 0-3-16,0 0-3 0,0 0 0 0,0 0-6 15,0 0-8-15,0 0-7 0,0 0-6 0,0 0-3 16,-9-24 2-16,9 24-1 0,0 0-1 0,0 0 2 16,-11-25-2-16,11 25 0 0,0 0-1 0,0 0 1 15,-12-32-1-15,12 32 1 0,0 0 3 0,-9-35 11 16,9 35 3-16,0 0 5 0,-7-30-4 0,7 30-2 16,0 0-2-16,-13-35 2 15,13 35-4-15,0 0 0 0,-10-27-7 0,10 27-1 0,0 0-4 16,-14-31-1-16,14 31 2 0,0 0 7 0,-16-28 0 15,16 28 2-15,0 0-5 0,0 0-3 16,-16-25-5-16,16 25 1 0,0 0-1 0,-11-25 0 16,11 25 0-16,0 0 1 0,0 0-2 0,-9-28 1 15,9 28 0-15,0 0 0 0,0 0 1 16,0-26 0-16,0 26-1 0,0 0 3 0,0 0-3 16,-2-27 3-16,2 27-2 0,0 0 2 0,0 0 0 15,0 0 4-15,-12-28 2 0,12 28 2 0,0 0 1 16,0 0-4-16,0 0-4 0,-26-23 0 0,26 23-3 15,0 0 1-15,0 0-2 0,-29-19 1 0,29 19-1 16,0 0 0-16,0 0-1 0,-28-27 0 0,28 27 0 16,0 0 1-16,-16-28 0 0,16 28 2 15,0 0-3-15,-14-33 2 0,14 33-2 16,-11-25 1-16,11 25 0 0,-9-25 2 0,9 25-2 16,-9-26 1-16,9 26-1 0,-10-23 1 0,10 23-1 15,0 0 1-15,-21-33-1 0,21 33 1 0,0 0 15 16,-27-34-15-16,27 34 15 0,0 0-36 0,-28-30 18 15,28 30-19-15,0 0 20 0,-29-31 2 0,29 31-1 16,0 0 1-16,-30-32-2 0,30 32 2 16,0 0-1-16,-30-34 2 0,30 34-3 0,0 0 2 15,-30-33-1-15,30 33 1 0,0 0-2 0,-27-32 2 16,27 32-2-16,0 0 1 0,-24-32 0 0,24 32 1 16,0 0-2-16,-29-28 2 0,29 28-2 15,0 0 0-15,-33-26 0 0,33 26 0 0,-25-14 0 16,25 14 1-16,-27-11-1 0,27 11 1 15,0 0 0-15,-33-16 1 0,33 16-1 0,0 0 1 16,-34-15-1-16,34 15 1 0,0 0-1 0,-30-16 0 16,30 16-1-16,0 0 3 0,-30-18-3 0,30 18 3 15,0 0-2-15,-29-16 0 0,29 16 0 0,0 0 0 16,-28-17 0-16,28 17 2 0,0 0-2 0,-28-18 0 16,28 18 0-16,0 0 0 0,-34-18-1 0,34 18 1 15,-25-10-1-15,25 10 1 0,-28-7-1 16,28 7 2-16,-27-11-2 0,27 11 1 0,-26-9 0 15,26 9 1-15,-29-10-1 0,29 10 2 16,-30-11-1-16,30 11-1 0,-28-10 0 0,28 10 0 16,-28-11 0-16,28 11 1 0,-32-9-1 0,32 9 0 15,-32-7 0-15,32 7 1 0,-30-7-1 0,30 7 0 16,-30-9 1-16,30 9-1 0,-29-7 0 0,29 7 0 16,-24-5-1-16,24 5 1 0,-25-5-1 15,25 5 1-15,-27-5 0 0,27 5 0 0,-28-6-1 16,28 6 1-16,-28-2-1 0,28 2 2 0,-27-3 0 15,27 3 0-15,-28-7 0 0,28 7-1 0,-29-4-1 16,29 4 0-16,-30-3 1 0,30 3-1 0,-32-4 2 16,32 4-1-16,-32 0 1 0,32 0-2 0,-30 4 2 15,30-4-2-15,-32 0 1 16,32 0 1-16,-30 0-1 0,30 0 0 0,-32 3 1 16,32-3-1-16,-28 0 0 0,28 0-1 0,-26 7 1 15,26-7 0-15,-29 4 0 0,29-4 0 0,-28 5 0 16,28-5 0-16,-28 7 0 0,28-7-1 0,-27 6 2 15,27-6-2-15,-25 7 1 0,25-7 0 0,-26 8 1 16,26-8-1-16,-29 11 1 0,29-11-1 0,-28 11 0 16,28-11 0-16,-28 10 0 0,28-10 0 15,-29 14 0-15,29-14-1 0,-28 13 1 0,28-13-1 16,-28 14 1-16,28-14-1 0,-27 17 2 0,27-17-2 16,-28 18 1-16,28-18 0 0,-29 19 1 0,29-19-2 15,-24 16 2-15,24-16-1 0,0 0 0 16,-29 21-1-16,29-21 1 0,0 0-1 0,0 0 0 15,0 0 1-15,-30 28 0 0,30-28-1 0,0 0 1 16,0 0 0-16,-23 27 0 0,23-27-2 16,0 0 3-16,0 0-2 0,-28 30 2 0,28-30-1 15,0 0 0-15,-20 24 0 0,20-24 1 0,0 0-2 16,-19 25 1-16,19-25 0 0,0 0 1 0,0 0-1 16,-23 30 0-16,23-30 0 0,0 0 0 0,0 0-1 15,-27 33 3-15,27-33-3 0,0 0 1 0,-21 25 0 16,21-25-1-16,0 0 0 0,-25 34 2 15,25-34-3-15,-23 24 2 0,23-24-1 16,-26 25 1-16,26-25-2 0,-27 21 3 0,27-21-2 16,-25 18 2-16,25-18 20 0,-25 15-21 0,25-15 20 15,0 0-23-15,-31 23-18 0,31-23-20 0,0 0-40 16,-36 6-50-16,36-6-48 0,0 0-106 0,-28 0-186 16,28 0 64-16,0 0 389 0</inkml:trace>
  <inkml:trace contextRef="#ctx0" brushRef="#br2" timeOffset="79599.5724">6314 1122 584 0,'0'0'72'0,"0"0"-9"0,0 0-10 16,0 0-5-16,0 0-3 0,0 0-2 15,-23 26-3-15,23-26-8 0,0 0-4 0,0 0-3 16,0 0-2-16,0 0 3 0,0 0 3 0,0 0 2 16,0 0 1-16,0 0 0 0,0 0 0 0,0 0 1 15,0 0-2-15,-25-3-4 0,25 3-3 0,0 0-4 16,0 0-3-16,0 0-3 0,0 0-2 0,-28-4-1 15,28 4-1-15,0 0-1 0,0 0-1 16,-32 2-1-16,32-2-1 0,0 0-2 16,-30 4 0-16,30-4-5 0,-39 8 2 0,39-8-1 15,-46 11 1-15,21-6 1 0,-1 2-17 0,-1-3 18 16,-3 5-16-16,2-4 15 0,-3 2 1 0,3-2-2 16,-4 0 1-16,-1 1-3 0,-3 1 2 0,-1 0-1 15,-2-2 1-15,0 0-1 0,2 2 2 0,-2-3-1 16,0-1 0-16,0 5 1 0,-2-3-1 15,0-2-1-15,-1 3 1 0,-1-3-1 0,-1 2 0 16,0 1 0-16,1-3 1 0,-3 3-1 0,2-5 3 16,0 3-2-16,0 1 1 0,-1-3 2 0,1 3 2 15,-2-5 0-15,0 4 2 0,0-1-2 16,0-3 1-16,-2 4 1 0,2-1-1 0,0-3-2 16,2 4 0-16,1-4-1 0,-3 3-1 0,2-1-1 15,-1-2-3-15,1 2-2 0,2 0 0 16,-3-1-1-16,5 3 4 0,-3-1-2 0,1 1 2 15,-1-2-2-15,2 1 2 0,1 1-1 0,-3-1 1 16,4-1-1-16,-1 0 1 0,-3 1 0 0,2-1-1 16,2 0 1-16,2 1 0 0,0-1 0 0,0 0 0 15,1-2 0-15,1 0 0 0,-1-2 0 0,1 2 1 16,3-2-1-16,-1 2-1 0,-3-1 1 16,4 1-2-16,0 0 2 0,-1-2-1 0,1 0 0 15,0 2 1-15,0 0-1 0,-2 2 0 16,1 1 0-16,-1-1 1 0,0 2-1 0,-1-1 1 15,1-1-2-15,-3 5 1 0,0-4 1 0,0 1 0 16,0 1-1-16,-1 1 1 0,5-3-1 0,-1 1 2 16,2-3-1-16,0 1 1 0,0 0-1 0,2-2 0 15,0 2 0-15,-2-1 0 0,4-1 0 16,-2 0 1-16,2 0-2 0,-1 2 1 0,-1-2 0 16,2 2 0-16,-1 0 0 0,-1-2 1 0,2 1-1 15,0-1 0-15,1 2 0 0,-1-2-1 0,1 0 1 16,1-2 0-16,-3 1 0 0,3-1 1 0,-1 2 1 15,1-4-2-15,-1 1 1 0,1-1 0 0,1-1-1 16,0 0 1-16,25 5 1 0,-46-16 0 16,46 16 3-16,-44-14 1 0,44 14 2 15,-41-20-2-15,41 20 1 0,-39-21-2 0,39 21 1 16,-39-21-2-16,39 21 0 0,-37-23-3 0,37 23 2 16,-37-21-3-16,37 21 2 0,-39-25-3 0,39 25 3 15,-43-22-2-15,43 22 2 0,-42-22-2 0,42 22 2 16,-41-24-3-16,41 24 2 0,-43-25 16 0,43 25-35 15,-42-26 35-15,42 26-35 0,-43-25 18 16,43 25 1-16,-42-25-1 0,42 25 3 0,-46-24-1 16,46 24 3-16,-46-23-2 0,46 23 1 0,-45-25-1 15,45 25 1-15,-46-21-1 0,22 9 0 16,24 12-2-16,-48-20 1 0,23 12-2 0,25 8 1 16,-46-22 0-16,46 22 0 0,-41-21-2 0,41 21 2 15,-42-23-2-15,42 23 2 0,-37-22 0 0,37 22 0 16,-39-23-1-16,39 23 2 0,-38-22-3 15,38 22 2-15,-35-19-1 0,35 19 1 0,-35-21-1 16,35 21 2-16,-34-18-3 0,34 18 2 0,-34-14-2 16,34 14 1-16,-33-12 0 0,33 12 1 0,-31-14-1 15,31 14 0-15,-30-9 0 0,30 9 1 0,-30-11-2 16,30 11 2-16,-26-8-2 0,26 8 2 0,0 0-1 16,-30-18 1-16,30 18-1 0,0 0 1 0,0 0 0 15,-31-19-1-15,31 19 1 16,0 0-1-16,0 0-1 0,0 0 1 0,-26-11 0 15,26 11-1-15,0 0 1 0,0 0 0 0,0 0-1 16,0 0 1-16,0 0 0 0,0 0-1 0,0 0 1 16,0 0 0-16,0 0-1 0,-25-3 1 0,25 3 0 15,0 0 0-15,0 0 0 0,0 0 1 0,0 0-1 16,0 0 0-16,0 0 0 0,0 0-1 16,0 0-1-16,0 0 0 0,0 0-1 0,0 0 0 15,0 0-1-15,0 0 1 0,0 0 0 0,0 0 1 16,0 0 2-16,0 0-1 0,0 0 0 0,0 0 1 15,28 24 0-15,-28-24 0 0,0 0 0 0,0 0-1 16,25 28 2-16,-25-28-3 0,0 0 2 16,20 23-1-16,-20-23 0 0,0 0 1 0,19 27-1 15,-19-27 0-15,0 0 1 0,16 26-2 16,-16-26 3-16,0 0-3 0,21 30 3 0,-21-30-2 16,0 0 1-16,30 32-1 0,-30-32 2 0,0 0-3 15,36 28 2-15,-36-28-2 0,25 16 2 0,-25-16-1 16,28 19 1-16,-28-19-2 0,27 13 2 0,-27-13 0 15,0 0 0-15,31 15-1 0,-31-15 1 0,0 0-1 16,25 14 1-16,-25-14 0 0,0 0-1 0,0 0-1 16,0 0 1-16,16 25-2 0,-16-25 2 15,0 0-3-15,0 0-1 0,2 30-2 0,-2-30 2 16,0 0 3-16,-2 28 1 0,2-28 0 16,-2 25 2-16,2-25-3 0,-1 26 3 0,1-26-5 15,-4 32 3-15,4-32 16 0,-3 30-16 0,3-30 20 16,-4 25-36-16,4-25 17 0,0 0-17 0,-12 31 15 15,12-31 3-15,0 0-1 0,-16 36 2 16,16-36-1-16,-18 22 2 0,18-22-2 0,-25 27 3 16,25-27-2-16,-25 21 2 0,25-21-2 0,-24 18 0 15,24-18-2 1,0 0 1-16,-30 17 0 0,30-17 0 0,0 0-3 16,-34 20 3-16,34-20-2 0,-25 12 2 0,25-12-1 15,-25 12 1-15,25-12-1 0,0 0 1 0,-30 11 1 16,30-11 0-16,0 0-1 0,0 0-1 0,0 0-3 15,0 0-1-15,0 0-3 0,0 0 1 16,0 0 1-16,0 0 1 0,0 0 3 0,0 0 2 16,0 0-1-16,27-4 1 0,-27 4-1 0,0 0 0 15,26-3-1-15,-26 3 1 0,0 0 0 0,0 0 0 16,29 3 0-16,-29-3 0 0,0 0 0 0,0 0 1 0,0 0-2 16,0 0 1-16,28 7 1 0,-28-7-1 0,0 0 0 15,0 0-1-15,0 0 1 0,30 7 1 16,-30-7-1-16,0 0 1 0,0 0-4 0,30 7 3 15,-30-7-1-15,0 0 1 0,0 0 0 0,30 11-1 16,-30-11 0-16,0 0 0 0,0 0 1 0,25 18 1 16,-25-18-1-16,0 0 2 0,0 0-1 0,18 26 0 15,-18-26 0-15,0 0 1 0,7 30-2 0,-7-30 2 16,2 26-2-16,-2-26 3 0,-4 30-2 0,4-30 2 16,-9 36-4-16,9-36 4 0,-14 35-3 0,14-35 2 15,-16 35-3-15,16-35 5 0,-19 33-5 0,19-33 5 31,-23 32-3-31,23-32 1 0,-22 32 0 0,22-32 0 16,-21 28-3-16,21-28 3 0,-25 28-3 0,25-28 3 0,-23 25-3 16,23-25 2-16,0 0-2 0,-33 33 2 0,33-33-1 15,0 0 1-15,-30 25-2 0,30-25 2 0,0 0-2 16,0 0 1-16,-29 21 0 0,29-21 1 0,0 0-1 16,0 0 0-16,0 0 1 0,0 0-2 15,0 0-1-15,0 0 0 0,0 0-1 0,0 0-2 16,0 0 0-16,0 0-1 0,0 0 2 0,0 0 2 15,0 0 2-15,0 0 1 0,0 0 0 0,0 0-1 16,27-23 1-16,-27 23-1 0,0 0 0 0,0 0 0 0,0 0 0 16,0 0 0-16,26-9-1 15,-26 9 1-15,0 0 0 0,0 0 0 0,0 0 0 16,29 7 0-16,-29-7 0 0,0 0 0 0,24 9-1 16,-24-9 1-16,0 0-1 0,29 11 2 0,-29-11-2 15,0 0 2-15,28 17-2 0,-28-17 2 0,0 0-4 16,34 25 3-16,-34-25-3 0,0 0 2 0,26 23 1 15,-26-23-1-15,0 0 3 16,13 28 0-16,-13-28-2 0,5 28 3 16,-5-28 16-16,0 39-33 0,0-39 34 0,-9 46-35 15,0-21 14-15,-1 3 5 0,-1 2-4 0,-1 1 5 16,-2 1-5-16,-1 0 5 0,-1-4-6 0,1 0 5 16,-1-1-3-16,0-3 5 0,16-24-1 0,-32 44 4 15,32-44-5-15,-29 35 3 0,29-35-4 0,-30 32 2 16,30-32 0-16,-28 28 2 0,28-28-1 15,-28 25 1-15,28-25-3 0,-25 16-1 0,25-16-3 0,0 0 1 16,-30 14-2-16,30-14-1 0,0 0-6 0,0 0-10 16,0 0-14-16,-30 4-16 0,30-4-21 0,0 0-24 15,0 0-39-15,0 0-42 0,0 0-26 0,0 0-46 16,-2-41-136-16,28 43 134 0,-22-39 248 0</inkml:trace>
  <inkml:trace contextRef="#ctx0" brushRef="#br2" timeOffset="80972.3889">5648 1941 435 0,'27'-12'70'16,"-27"12"-4"-16,0 0-4 0,0 0-13 15,28-8-2-15,-28 8-11 0,0 0-4 0,25-1-6 16,-25 1 1-16,0 0-2 0,30 1 1 0,-30-1-3 15,0 0 3-15,28 8-3 0,-28-8 2 16,0 0-4-16,37 8 0 0,-37-8-4 0,29 4 0 16,-29-4-1-16,33 0 0 0,-33 0-1 0,36-4-2 15,-36 4 0-15,42-8 2 0,-42 8 0 0,46-8 0 16,-46 8-1-16,48-10-5 0,-21 5-2 0,-1 1-4 16,4-1 0-16,1 1-2 0,4 1 1 0,-1-1 0 15,1 1-2-15,2 1 1 0,2-2-2 0,-2 3 1 16,2-3 0-16,0 2 1 0,4-1 0 15,-1-1-1-15,3 1 0 0,-1-4-1 0,0 0 2 16,2 1-1-16,-1-1 0 0,-1 0-1 16,-2 2 1-16,-1 2 0 0,2-3 2 0,-1 3-2 15,-1-3 0-15,-2 5 0 0,1-3 3 0,-2 4 4 16,-1-3 3-16,2 3 2 0,-4-2-2 0,2 2-3 16,-1-2-3-16,1 2 0 0,0 0 3 0,0 0 2 15,2-2 3-15,2 4 2 0,0-4 0 16,5 4-2-16,-4-4-4 0,4 2-3 0,1-1-3 15,0-1-1-15,1 0-1 0,0-1 0 0,0 3 0 16,-4-4-1-16,0 4 1 0,-3-3 0 0,-2-1 0 16,-5 4 0-16,-8 0-2 0,-26 0-19 0,43 4-34 15,-43-4-40-15,0 0-53 0,0 0-20 0,0 0-32 16,0 0-118-16,0 0-6 16,0 0 280-16</inkml:trace>
  <inkml:trace contextRef="#ctx0" brushRef="#br2" timeOffset="82472.6632">5839 2069 240 0,'0'0'86'0,"-26"-7"-7"0,26 7-6 15,0 0-6-15,0 0-13 0,0 0-18 0,0 0-16 16,0 0-12-16,0 0 4 0,0 0 10 0,0 0 13 16,0 0 9-16,18-26 5 0,-18 26 1 0,0 0-1 15,35-21-5-15,-35 21-21 0,32-21 4 0,-32 21-21 16,37-21 5-16,-37 21-2 0,39-18-6 16,-39 18-1-16,43-14 0 0,-43 14-1 0,37-9 1 15,-37 9 0-15,35-7-1 0,-35 7 0 16,32-5 1-16,-32 5 2 0,30-2 0 0,-30 2 3 15,32-4 1-15,-32 4 9 0,28-7 8 0,-28 7 6 16,34-10 6-16,-34 10-3 0,35-16-3 0,-35 16 0 16,34-19-5-16,-34 19-4 0,39-20-4 0,-39 20-5 15,39-19-5-15,-39 19-1 0,39-16-5 16,-39 16 1-16,37-12-1 0,-37 12-1 0,30-9-1 16,-30 9 1-16,32-9-2 0,-32 9 2 0,32-9-2 15,-32 9 2-15,32-9-1 0,-32 9 1 0,34-10-1 16,-34 10 1-16,33-14-1 0,-33 14 1 0,36-16 0 15,-36 16 1-15,31-18-1 0,-31 18 3 16,32-19 2-16,-32 19 6 0,29-18 0 0,-29 18 2 16,25-16-2-16,-25 16-2 0,24-15-2 15,-24 15-1-15,0 0-3 0,34-14 0 0,-34 14-2 16,25-6-1-16,-25 6-1 0,0 0 0 0,33-9 0 16,-33 9 0-16,0 0 0 0,34-8 0 0,-34 8 0 15,25-7 1-15,-25 7-2 0,25-7 2 0,-25 7-1 16,24-7 0-16,-24 7 0 0,0 0 2 0,34-11-2 15,-34 11 0-15,0 0 0 0,32-11 2 16,-32 11 2-16,0 0 3 0,35-10 2 0,-35 10-1 16,25-5-2-16,-25 5-3 0,29-6-1 0,-29 6-1 15,30-7 0-15,-30 7-1 0,28-5 0 16,-28 5 0-16,27-5-1 0,-27 5 1 0,24 0 0 16,-24 0 1-16,25 0-1 0,-25 0 1 0,27-2-1 15,-27 2-1-15,26 0 1 0,-26 0 2 0,27-4-2 16,-27 4 2-16,32-3 1 0,-32 3 2 15,35-5 2-15,-35 5 3 0,36-6-2 0,-36 6-3 16,31-5 0-16,-31 5-3 0,27-2-1 0,-27 2 0 16,0 0 0-16,27 2-1 0,-27-2 0 0,0 0-1 15,0 0 2-15,0 0-2 0,26 9 1 0,-26-9 0 16,0 0 0-16,0 0-1 0,0 0 2 0,0 0-1 16,0 0 0-16,25 19 0 0,-25-19-1 15,0 0 1-15,0 0 1 0,28 7-1 16,-28-7 0-16,0 0 0 0,27 5 1 0,-27-5-1 15,0 0 1-15,26 4-1 0,-26-4 0 0,0 0 0 16,0 0 1-16,0 0-1 0,27 5 0 0,-27-5 0 16,0 0-1-16,0 0 0 0,0 0 0 0,0 0-1 15,0 0 3-15,0 0 0 0,0 0 0 0,0 0-1 16,14 28 0-16,-14-28 0 0,0 0 0 16,0 0-1-16,12 25 1 0,-12-25-1 0,0 0 0 15,0 0 0-15,31 21 1 0,-31-21 0 0,0 0 0 16,28 9 0-16,-28-9 0 0,0 0 1 0,30 4 0 15,-30-4 0-15,0 0-1 0,25 0 0 0,-25 0 2 16,0 0-2-16,0 0 1 0,25 3-1 16,-25-3 1-16,0 0-1 0,0 0 1 0,0 0-1 15,0 0 1-15,0 0 0 0,0 0-1 16,0 0 0-16,0 0 2 0,0 0-1 0,0 25 2 16,0-25-1-16,0 0 0 0,-7 35-2 0,7-35 1 15,-6 35-2-15,6-35 2 0,-3 39-2 0,3-39 3 16,1 37-3-16,-1-37 2 0,0 30-2 0,0-30 2 15,0 0-3-15,4 26 2 0,-4-26 0 0,0 0 1 16,0 0 2-16,0 0-2 0,0 0 1 16,0 0 0-16,0 0-3 0,0 0-7 0,-23 25-12 15,23-25-13-15,0 0-20 0,-41 0-25 0,41 0-38 16,-32 0-61-16,32 0-81 0,0 0-207 16,-32-2 68-16,32 2 386 0</inkml:trace>
  <inkml:trace contextRef="#ctx0" brushRef="#br2" timeOffset="83035.3058">8119 1863 270 0,'0'0'55'0,"-25"9"-29"16,25-9 14-16,0 0 16 0,-34 7 21 16,34-7-2-16,0 0-3 0,-32 0-12 0,32 0-2 15,0 0-6-15,-26-2 3 0,26 2-6 0,0 0 2 16,-25-5-7-16,25 5-3 0,0 0-8 0,0 0-10 15,0 0-12-15,0 0-8 0,0 0-6 0,0 0-5 16,0 0 2-16,0 0-1 0,0 0 5 0,0 0 3 16,0 0 3-16,0 0 4 0,0 0 3 0,0 0 0 15,30-5 2-15,-30 5-2 0,0 0-3 16,0 0-3-16,30-21-2 0,-30 21-4 16,0 0-7-16,32-35-21 0,-32 35-25 0,25-37-36 15,-25 37-26-15,25-36-20 0,-25 36 10 0,16-33 12 16,-16 33 36-16,0-25 21 0,0 25 4 0,0 0-40 15,-43-32-132-15,43 32 206 0,-26 0 19 0</inkml:trace>
  <inkml:trace contextRef="#ctx0" brushRef="#br2" timeOffset="84364.5431">6117 1294 749 0,'0'0'104'0,"-30"-28"-91"0,30 28-8 16,0 0-3-16,0 0 4 0,0 0 5 15,-19-24 11-15,19 24 4 0,0 0 5 0,0 0-4 16,0 0-10-16,0 0-6 0,0 0 2 0,0 0 3 16,0 0 10-16,0 0 5 0,0 0 8 0,0 0-1 15,0 0 1 1,30-16-2-16,-30 16-2 0,0 0-2 0,0 0-5 16,25 5-3-16,-25-5-8 0,0 0-5 0,0 0-3 15,28 23-2-15,-28-23-2 0,0 0 0 16,25 32-1-16,-25-32 2 0,18 24-3 0,-18-24 2 15,19 27-4-15,-19-27 2 0,23 28-2 0,-23-28 2 16,30 26-3-16,-30-26 3 0,34 27-3 0,-34-27 2 0,41 24-3 16,-17-13 3-16,1 0-3 0,2-1 4 0,1 1-3 15,0-3 2-15,1 1-2 0,-1 0 2 0,0 0-3 16,3-2 3-16,-5 2-2 0,4-2 2 16,0 0 4-16,2 0 3 0,-3-4 0 0,4 1 1 15,-1-2-3-15,2-1 0 0,-1-2 1 0,5-1 1 16,-1-5 1-16,2 3-1 0,0 1 0 0,0-1-1 15,0-1-1-15,0 3-1 0,0 1-1 0,0 1-1 0,-2 0-2 16,0 1 1-16,-2 1-2 0,1 0 1 0,-1 5 0 16,-1-4 0-16,-1 1-1 0,-1 3 0 15,-2-2 0-15,1 2 1 0,-1-1-1 16,-2 1 2-16,-1-4-1 0,1 2 1 0,-3-1 1 16,1-1 1-16,1-3 1 0,1 2 0 0,1-2 0 15,1-2 1-15,0-1-1 0,0-2 0 0,2-2 1 16,1 0 0-16,-3-4 0 0,6 4-2 0,1-4 0 0,0 4-3 31,0-1 1-31,2-3-3 0,-1 2 3 0,-3 0-5 16,-1 1 5-16,-1-1-4 0,-6-2 1 0,-1 8-1 15,-26 3-2-15,41-11-7 0,-41 11-6 16,0 0-9-16,29 0-8 0,-29 0-8 0,0 0-17 16,0 0-35-16,0 0-67 0,0 0-88 0,-25 0-244 15,25 0 46-15,0 0 359 0</inkml:trace>
  <inkml:trace contextRef="#ctx0" brushRef="#br2" timeOffset="84549.7205">8636 1460 1546 0,'-30'4'71'15,"30"-4"-19"-15,0 0-31 0,0 0-13 0,0 0-4 16,-29-9-6-16,29 9-11 0,0 0-19 15,0 0-33-15,-24-23-43 0,24 23-65 0,0 0-113 16,-13-27-222-16,13 27 55 0,0 0 392 0</inkml:trace>
  <inkml:trace contextRef="#ctx0" brushRef="#br2" timeOffset="93845.9345">9183 606 891 0,'0'0'65'16,"23"-27"-22"-16,-23 27-4 0,0 0 8 0,0 0 3 31,20-22-1-31,-20 22-11 0,0 0-12 0,0 0-2 16,0 0 6-16,0 0 4 0,0 0 2 0,30 15 1 16,-30-15-12-16,0 0-3 0,28 37-8 0,-28-37-1 15,23 36-5-15,-23-36 0 0,30 44-3 0,-14-20 5 16,-2 1-5-16,-1 1 6 0,-4-1-6 0,-1 1 3 15,-4 3-1-15,-2-1 8 0,-6 2-1 0,-1 1 8 16,-9-2-7-16,1 2 4 0,-4-4-5 0,-3 6 3 16,-3-6-4-16,2-4 0 0,21-23 12 0,-44 38-36 15,44-38 31-15,-45 20-45 0,45-20 2 0,-51 1-3 0,51-1-52 16,-55-15-33-16,55 15-125 0,-50-6-300 0,22-24 41 16,28 30 300-16</inkml:trace>
  <inkml:trace contextRef="#ctx0" brushRef="#br2" timeOffset="94067.3011">8964 641 1698 0,'0'0'47'0,"0"0"-20"0,0 0-19 16,0 0 2-16,0 0 7 0,0 0 4 0,0 0 3 15,0 0-1-15,0 0-6 0,0 0-5 0,39-7-5 16,-13-4-6-16,8-1 1 0,1 2-3 0,8-3-4 15,-3-3-6-15,5 9-11 0,-3-5-17 0,8 10-24 16,-8-12-29-16,22 23-36 0,-25-25-46 0,34 32-64 16,-31-21-109-16,11-4-128 0,15 21 157 0,-24-31 318 15</inkml:trace>
  <inkml:trace contextRef="#ctx0" brushRef="#br2" timeOffset="94459.7388">9784 921 1237 0,'0'0'25'16,"0"0"-38"-16,0 0-5 0,0 0 8 15,33 0 29-15,-33 0 9 0,39-7 15 0,-39 7 8 16,55-21-14-16,-27 0-4 0,10 7-15 0,-3-6-7 15,2-1-7-15,-1 0 3 0,-1-2-5 0,-7 0 4 16,1 0-3-16,-29 23 4 0,42-37-1 0,-42 37 5 16,25-30 1-16,-25 30 7 0,0 0 4 0,5-31 2 15,-5 31-4-15,0 0-4 0,-28-13-8 16,28 13-4-16,-42 6-2 0,13 3 0 0,-3 5 2 16,-5 7 4-16,-2 5 8 0,-5-1 4 0,3 8 9 15,-1-1-6-15,3 3 2 0,1 0-10 0,8-1 0 16,4-2-9-16,8-6 0 0,18-26-7 0,-16 46 1 15,16-46-5-15,11 33 3 0,-11-33-3 16,37 32 1-16,-10-21-4 0,4-8-18 0,12 1-15 16,1-13-19-16,15 7-40 0,-13-24-47 15,28 20-109-15,-26-8-283 0,7-19 54 0,12 19 327 16</inkml:trace>
  <inkml:trace contextRef="#ctx0" brushRef="#br2" timeOffset="94834.7257">10483 852 1302 0,'-48'20'76'0,"48"-20"-51"0,-28 33 1 15,28-33 15-15,-20 37-2 0,20-37 4 16,-12 39-5-16,12-39-7 0,-9 33-5 0,9-33-7 16,-5 32-11-16,5-32 1 0,-4 27 0 0,4-27 1 15,0 0-4-15,2 33-1 0,-2-33-3 0,0 0-1 16,0 0-1-16,0 0-1 0,0 0 0 15,0 0 0-15,28 21-1 0,-28-21 2 0,0 0 1 16,0 0 2-16,31-24 6 0,-31 24-1 0,23-32 4 16,-23 32-4-16,24-44 3 0,-9 19-7 0,-1-1 3 15,2-2-5-15,0-1 5 0,0 1-4 0,0 2 6 16,-16 26-4-16,31-41 4 0,-31 41-5 0,27-24 4 16,-27 24-2-16,0 0-1 0,25-7 1 15,-25 7-2-15,0 0 1 0,0 0 0 16,16 29 0-16,-16-29-3 0,7 36 3 0,-4-12-5 15,-3 5 4-15,-1 2-7 0,1 1 5 0,-4 0-8 16,2-1-1-16,2-2-13 0,0-29-5 0,4 45-23 16,-4-45-12-16,19 32-4 0,-19-32-40 0,32 25-28 15,-32-25-87-15,44-4-142 0,-12 6-136 0,-32-2 174 16,61-16 323-16</inkml:trace>
  <inkml:trace contextRef="#ctx0" brushRef="#br2" timeOffset="95225.3948">11036 852 1267 0,'0'0'98'0,"-34"16"-64"15,34-16 1-15,0 0 10 0,0 0 1 16,-32 27-8-16,32-27-5 0,-12 24-12 0,12-24-1 16,-9 36-5-16,9-36 4 0,-7 37-1 0,7-37 0 15,-9 42-4-15,9-42-1 0,-5 37-3 0,5-37 0 16,0 28-2-16,0-28 1 0,0 0-3 0,0 0 0 15,3 25-2-15,-3-25-1 0,0 0 1 0,0 0 0 16,0 0 3-16,0 0 2 0,0 0 4 16,21-32 0-16,-21 32 0 0,18-30-5 15,-18 30-1-15,23-46-5 0,-23 46 1 0,30-42-3 16,-30 42 1-16,27-39-2 0,-27 39 3 0,25-35-2 16,-25 35 1-16,21-28-1 0,-21 28 0 0,0 0-2 15,0 0 2-15,28-16-1 0,-28 16 1 0,0 0 1 16,0 0 1-16,0 0 0 0,22 26 0 0,-22-26 1 15,8 30-3-15,-8-30 1 0,7 36-6 16,-7-36-5-16,4 40-13 0,-4-40-2 0,7 39-11 16,-7-39-6-16,14 35-17 0,-14-35-9 0,27 28-23 15,-27-28-11-15,35 21-7 0,-35-21-46 0,41 11-17 16,-41-11-58-16,42-12-98 0,-1 20-52 0,-30-34 332 16</inkml:trace>
  <inkml:trace contextRef="#ctx0" brushRef="#br2" timeOffset="95412.9849">11574 828 1118 0,'0'0'168'0,"-3"-35"-76"16,3 35-12-16,0 0-9 0,0 0-14 0,-29 10-22 15,29-10-14-15,0 0-12 0,-32 46-2 0,20-23-3 16,0 12 5-16,-1 2-9 0,3 4 4 0,1 4-9 16,-2-1 5-16,2-1 15 0,4-3-27 15,0-5 23-15,3-1-39 0,5-3-2 0,-3-31-12 16,13 50-26-16,-13-50-24 0,26 30-54 0,-26-30-68 15,32-20-243-15,2 19 7 0,-18-36 294 16</inkml:trace>
  <inkml:trace contextRef="#ctx0" brushRef="#br2" timeOffset="95553.642">11735 488 1541 0,'-65'-9'155'0,"40"14"-116"16,0-1-24-16,25-4-5 0,-32 12-5 0,32-12-8 15,0 0-18-15,0 0-23 0,-7 37-35 0,7-37-31 16,32 28-56-16,-32-28-71 0,46 4-273 0,0 15 38 16,-14-28 350-16</inkml:trace>
  <inkml:trace contextRef="#ctx0" brushRef="#br2" timeOffset="95819.3837">12440 387 1366 0,'-41'-26'121'0,"41"26"-67"0,-46-35 7 16,46 35 5-16,-39-27-8 0,39 27-13 0,-37-23-6 15,37 23-2-15,-37-10-4 0,37 10-2 0,-32 3-7 16,32-3-3-16,-32 22-8 0,32-22-1 0,-35 47-4 16,14-12 3-16,-2 13-3 0,0 7 4 0,-2 4-8 15,2 7 4-15,0 2-10 0,1 1 6 16,3 5-10-16,3-4 7 0,4-1-8 0,1-6 6 15,6-6-10-15,1-8-16 0,8-1 8 16,-1-3-23-16,8-1 10 0,-4-12-26 0,12 5-39 16,-19-37-89-16,36 42-102 0,-36-42-81 0,0 0-169 15,44 23 185-15,-44-47 353 0</inkml:trace>
  <inkml:trace contextRef="#ctx0" brushRef="#br2" timeOffset="96007.1594">11997 997 1400 0,'-63'-23'248'0,"63"23"-173"16,-36 2-21-16,36-2-4 0,0 0-11 16,0 0-13-16,0 0-12 0,0 0-11 0,0 0-5 15,0 0-1-15,0 0 1 0,0 0 0 0,50-2-5 16,-17-5-10-16,12 0-16 0,-1-9-24 0,16 14-35 16,-12-17-30-16,19 28-60 0,-28-30-86 15,14 15-242-15,1 15 13 0,-24-23 383 0</inkml:trace>
  <inkml:trace contextRef="#ctx0" brushRef="#br2" timeOffset="96569.7538">12373 1009 1213 0,'0'0'218'0,"-25"-2"-149"16,25 2-22-16,0 0-4 0,0 0-19 0,0 0-11 15,-7 27 0-15,7-27 6 0,28 17 0 0,-28-17 4 16,52 13-3-16,-19-10-3 0,1-3-1 0,3 0-3 15,2-5-2-15,-2 0-3 0,1-4-1 0,-3-2-4 16,-3-3 1-16,-2 2-4 0,-5-2 0 0,-25 14 0 16,35-34 3-16,-35 34-1 0,23-38 3 0,-23 38-4 15,5-46 4-15,-6 21-4 0,-6 1 4 16,7 24-4-16,-23-45 5 0,23 45-4 0,-32-33 4 16,32 33 0-16,-41-21 2 0,41 21 1 0,-48-4-1 15,22 13 0-15,-3 2-1 0,1 6 3 0,-2 4 0 16,3 4 4-16,2 2-1 0,4 3 3 15,5 1-4-15,7-1 0 0,4-3-6 0,5 3 1 16,0-30-4-16,23 42 2 0,-23-42-1 16,48 30 1-16,-13-21-3 0,8-2 3 0,3-7-1 15,7-4 0-15,-2-8 2 0,-1-2-5 0,3-6 3 16,-3 1-4-16,-2 0 1 0,-6-1-1 0,-5 3 1 16,-7 1-2-16,-5 5 3 0,-25 11-3 0,30-12 2 15,-30 12-1-15,0 0-1 0,0 0 1 0,0 0-2 16,-7 31 1-16,-5-4-4 0,-6 8 1 0,-7 7-2 15,-1 1-7-15,-3-1 24 0,3-3-18 16,3-2 19-16,3-6-10 0,8-2-3 0,12-29 3 16,-14 44-4-16,14-44 3 0,3 28-2 15,-3-28 1-15,0 0 2 0,0 0 1 0,30 10 3 16,-30-10 2-16,30-28 3 0,-8 3-8 0,-1-4-3 16,6-5 0-16,-6-3 0 0,2 0 0 0,-5 0 0 15,-3 4 0-15,-2 1 0 0,-4 0 0 0,-2 6 0 16,-7 26 0-16,14-46 0 0,-14 46 0 15,16-33 0-15,-16 33 0 0,19-27 0 0,-19 27 0 16,29-26 0-16,-29 26 0 0,44-25 0 0,-17 7-3 16,17 15-116-16,-12-31-129 0,24 27-403 0,3-3 15 15,6-6 247-15</inkml:trace>
  <inkml:trace contextRef="#ctx0" brushRef="#br2" timeOffset="97561.7038">3066 1615 868 0,'0'0'274'0,"0"0"-259"0,0 0-40 15,0 0-24-15,0 0-7 0,0 0 5 0,9 25 11 16,-9-25 3-16,9 38-3 0,-2-8-7 0,-4 9 8 16,4 7 11-16,0 7 18 0,1 12 19 0,-1 11 23 15,-2 6 31-15,6 17 4 0,-10 0 16 0,12 17-16 16,-10-2-24-16,4 13 2 0,0 0-13 16,1 12-22-16,-3-1 13 0,2 6-17 0,-2 4-10 15,1 2 21 1,-3 8-10-16,1 4-13 0,-1 0 13 0,2 9-9 15,-1 0 1-15,3 7 34 0,-3 10-7 0,5 6 1 16,-6 7 1-16,6 10-6 0,-6 6 1 0,3 8-5 16,-4 6 2-16,1 8 2 0,-6 1 2 0,1 10 7 15,-7 4-4-15,2 4 4 0,-6 1-7 0,3 11 1 0,-6 1-10 0,2 6-19 16,-4 6 4-16,2 2 7 0,0 10 9 16,2 0-3-16,0-2-8 0,3-3-2 0,-1-4 14 15,1-3 11-15,0-1 10 0,4-4-16 0,2-12-12 16,0-7 1-16,-1-10-10 0,3-12 1 0,1-17 0 15,0-12-8-15,8-25-16 0,-3-12-7 0,11-14-17 16,-7-27-35 0,20 2-32-16,-22-40-75 0,33 5-240 15,-14-13-92-15,-4-20 154 0</inkml:trace>
  <inkml:trace contextRef="#ctx0" brushRef="#br2" timeOffset="98142.3498">2473 13255 1129 0,'0'0'198'0,"0"0"-154"0,0 0-18 16,0 0-21-16,0 0 0 0,0 0 12 0,0 0 18 31,30-7 20-31,10 5 7 0,3-8-3 0,21 8-11 0,-2-7-14 0,12 4-6 0,6-8-11 0,7 3-7 31,3-6-5-31,6-5-6 0,6-11 3 16,8-1 15-16,9-10-29 0,5-2 24 0,5-3-22 16,0-3 5-16,2 0 7 0,-1 2-12 0,-3 1 3 0,-3 8-11 15,-3 10-14-15,-10-2-25 0,2 23-36 0,-24-17-47 16,16 40-64-16,-40-27-72 0,9 17-205 0,-3 26 37 15,-28-27 425-15</inkml:trace>
  <inkml:trace contextRef="#ctx0" brushRef="#br2" timeOffset="98458.6185">3776 12239 834 0,'0'0'172'16,"0"0"-4"-16,-30 3-24 0,19 34-51 15,-28 7-31-15,-1 30-1 0,-24 20-25 0,-7 20 4 16,-16 22-23-16,-5 13-3 0,-10 5 13 0,1 9-9 16,-7-4 4-16,3-1 0 0,1-4-47 0,-3-22-23 15,20 0-42-15,-13-41-81 0,41 4-212 0,-6-29-143 16,10-28 40-16,26-2 486 0</inkml:trace>
  <inkml:trace contextRef="#ctx0" brushRef="#br2" timeOffset="99496.517">2761 1944 696 0,'-39'-3'39'0,"39"3"-12"0,-42-16 0 0,42 16 11 16,-32-9 19-16,32 9 19 0,0 0 10 0,-30-12-10 15,30 12-4-15,0 0-21 0,0 0-16 0,0 0-18 16,0 0-11-16,0 0 3 0,0 0 7 0,26-2 8 16,1 4 7-16,1-7-1 0,15-1-5 15,3-4-2-15,14-1-7 0,6-8-2 0,10 3-7 16,7-7 1-16,6 4-8 0,4-2 3 16,3 3-6-16,5 4-12 0,-7-2-21 0,7 16-33 15,-20-11-38-15,13 29-40 0,-28-18-52 0,8 16-121 16,-3 12-106-16,-32-19 240 0</inkml:trace>
  <inkml:trace contextRef="#ctx0" brushRef="#br2" timeOffset="99949.5638">3569 1465 728 0,'21'-31'92'16,"8"8"-3"-16,-14-2-1 0,-15 25-20 0,32-25-3 15,-32 25 8-15,0 0-12 0,0 0-10 0,-19 34-23 16,-13-1-30-16,-14 20-21 0,-18 12 5 0,-12 18-7 15,-13 5 24-15,-6 4 2 0,-1 5 21 0,-7-2 5 16,6 2-26-16,0-4 3 0,-1-5-39 0,15-2-14 16,-2-19-19-16,28 4-74 0,2-33-83 0,20-18-219 15,39 10 79-15,-4-30 365 0</inkml:trace>
  <inkml:trace contextRef="#ctx0" brushRef="#br2" timeOffset="101949.8204">4104 3512 896 0,'30'-23'258'15,"-30"23"-175"-15,0 0-26 0,0 0-15 0,0 0-9 16,0 0-4-16,0 0-5 0,-36 16-6 0,36-16-6 16,-38 28 2-16,11-9 1 0,0 6 7 0,-1 1 0 15,1 8 7-15,1-4-6 0,5 5 0 0,-1-1-10 16,8-3-2-16,4 3-10 0,4-3 2 15,8-1 13-15,3 2-32 0,8-4 31 0,3-1-32 16,-16-27 13-16,44 45 3 0,-16-25-2 0,2-6 3 16,2 2-1-16,2-6 2 0,0 1-2 15,1-1 3-15,0-1-3 0,1-2 3 0,-4 0-3 16,-4-1 1-16,0 1 0 0,-28-7 1 0,45 19 1 16,-45-19 2-16,33 21-1 0,-33-21 0 0,25 25-1 15,-25-25 3-15,13 33-3 0,-13-33 4 16,-6 46-6-16,-4-16 4 0,-6 5-6 0,-7 4 2 15,-4 5-7-15,-7 2 5 0,1 0-7 0,-6-2 10 16,2-2-10-16,-2-5 1 0,7-2-21 0,-2-12-12 16,16 3-39-16,-8-26-63 0,26 0-127 0,0 0-264 15,0 0 62-15,25-24 427 0</inkml:trace>
  <inkml:trace contextRef="#ctx0" brushRef="#br2" timeOffset="102417.5965">4226 3591 1516 0,'-32'-3'50'16,"32"3"-9"-16,0 0-13 0,0 0-7 0,0 0-3 15,0 0-8-15,0 0-6 0,0 0-3 16,0 0 0-16,13-29 4 0,17 15-2 0,10-3 1 16,12-6 0-16,10-2 2 0,7 0-6 0,7-1 4 15,5 3-9-15,1 4-4 0,-2 1-8 0,-3 6-3 16,-6 5-2-16,-2 7 3 0,-8 0 3 0,-6 7 4 15,-8 2 4-15,-6 3 1 0,-7 0 4 0,-9 1 1 16,-25-13 3-16,33 26-2 0,-33-26 4 0,9 34-1 16,-9-34 3-16,-16 38 3 0,2-13 9 15,-9 0 2-15,0 8 11 0,-9-1-6 0,-2 5 3 16,-5 7-8-16,2 3 5 0,-4 4-9 0,2 6-13 16,2-1 29-16,5 6-22 0,4-4 23 0,5 0-7 0,7-7-18 15,7-5 0-15,9-2-9 0,7-9 4 16,11-5-5-16,5-4 5 0,9-3-5 0,7-3 4 15,7-10-1-15,5-10 1 0,4-12 3 0,2-9-2 16,5-7 2-16,2-8-3 0,-4-6 5 0,-2-4-5 16,-6-6 6-16,-8-3-7 0,-7-3 5 15,-9-4 9-15,-8 4-22 0,-6 2 22 0,-10 1-21 16,-10 1 4-16,-6 4 4 0,-9 1-12 0,-6 3-4 16,-7-1-14-16,-1 8-2 0,-7 4-9 0,3 10 0 0,-6 6-7 15,10 15 4-15,-8 2-2 0,12 18 1 0,-3 0-7 31,13 19-29-31,-11-14-41 0,30 30-99 0,-18-14-213 16,17-7-37-16,22 16 270 0</inkml:trace>
  <inkml:trace contextRef="#ctx0" brushRef="#br2" timeOffset="102938.8942">6091 3831 1436 0,'-30'-2'48'0,"30"2"-22"16,-27 2 6-16,27-2 2 0,-25 8 0 0,25-8-3 16,-31 22-8-16,31-22-23 0,-36 37 29 0,18-13-35 15,1 1 33-15,4 3-11 0,-1-2-3 0,4 4 5 16,1-1-5-16,2-1 4 0,7-28-5 0,-11 46 1 16,11-46-6-16,-2 33-2 0,2-33-5 15,0 0 1-15,13 28-4 0,-13-28 0 16,0 0 0-16,28 0 0 0,-28 0 2 0,35-19-1 15,-35 19 4-15,48-46-4 0,-19 14 4 0,1-5-4 16,-2 0 4-16,-3-1-6 0,0-1-11 0,-4 0 28 16,-4 2-25-16,-2 4 27 0,-5 3-12 0,-1 2-3 15,-9 28 2-15,16-41 1 0,-16 41 1 0,0 0 2 16,7-26 2-16,-7 26 0 0,0 0 1 0,0 0-4 16,0 0-3-16,0 0-2 0,0 0-2 15,0 0 2-15,2 26-1 0,-2-26 3 0,18 30-1 16,-18-30 0-16,26 32-1 0,-26-32 1 0,36 28-2 15,-36-28 2-15,46 17-1 0,-22-9 2 0,5-7 0 16,3-1 0-16,0-7 5 0,5-2 1 0,2-5 3 16,3-7-3-16,1 0 0 0,-1-5-5 15,-3-3 4-15,-3 5-1 0,-4-1 6 0,-6 2-2 16,-26 23 4-16,34-26-3 0,-34 26 1 0,0 0-2 16,0 0 0-16,0 0-3 0,0 0-1 0,0 0-1 15,0 0-3-15,0 0 1 0,2 33-2 0,-8-1 0 16,-3 9-3-16,-1 4 4 0,-3 3-5 0,-3 3-8 15,4-3 15-15,1-1-25 0,6-1 9 16,1-9-20-16,6 2-21 0,-2-11-20 0,14 11-52 16,-14-39-91-16,32 22-389 0,-32-22 27 0,34 22 271 15</inkml:trace>
  <inkml:trace contextRef="#ctx0" brushRef="#br2" timeOffset="105279.6925">6766 2850 737 0,'0'0'118'0,"0"0"-72"0,33 7 6 15,-33-7 4-15,0 0 0 0,34-7-9 0,-34 7-8 16,30 1-8-16,-30-1-5 0,32 9-6 0,-32-9-3 15,35 13-7-15,-35-13-2 0,46 12-5 0,-21-5 0 16,2-2-2-16,3 0 2 0,2 3 3 0,1-1 4 16,5-6 3-16,2 6 13 0,1-7 3 15,7 7 3-15,-4-8-1 0,9 4-9 0,-1-3-7 16,4 2-4-16,3 0-4 0,-1 1 0 16,1-1-2-16,3 2 1 0,-2-3 2 0,4 1-1 15,3-2 0-15,2 2 2 0,2-4 0 0,5 2 1 16,2-3 1-16,3-1-1 0,1-3 0 0,5 0-1 15,-2-2 3-15,3-1-4 0,-1-5 2 16,2 3-3-16,4-4 0 0,1 2-3 0,-2 0 2 16,4 2-4-16,-4-4 3 0,0 2-4 0,0 1 2 15,-1-1-3-15,-6-1 3 0,-4 4-3 0,2-3 2 16,-3 2-2-16,-4 1 1 0,0 0-2 0,-7 1 2 16,-1 3-1-16,-5 0 0 0,-2 5 0 0,-6-2-1 15,-4 1 0-15,-9 3 1 0,-3 0 0 0,-3 0-1 16,-6 2 1-16,-3-1-1 15,-27-1 1-15,39 4 0 0,-39-4 0 0,0 0-1 16,28 2 2-16,-28-2 1 0,0 0 2 0,0 0 10 16,0 0 10-16,0 0 6 0,0 0 3 0,0 0-5 15,0 0-11-15,0 0-7 0,0 0-9 0,-32-20-5 16,32 20-1-16,-37-15-3 0,37 15 0 0,-48-18 1 16,21 6-2-16,1 1 5 0,-3 4 1 0,-1-2 3 15,-3 0-2-15,-1-1 4 0,-1-1-3 16,-4 1 3-16,1-3-2 0,1 1 2 0,-2 0 0 15,4-1 3-15,-1 3 1 0,3 1 2 0,3 2-3 16,3 2 1-16,27 5-2 0,-42-14 1 0,42 14-1 16,-27-6-1-16,27 6 0 0,0 0-3 15,0 0 0-15,0 0-2 0,0 0-1 0,0 0-1 16,0 0-1-16,0 0 2 0,0 0 1 16,0 0 2-16,36-7 0 0,-8 7 0 0,7 0-1 15,11-2 1-15,7 2 0 0,8 0-1 0,4 2 1 16,6 2-1-16,0 1 1 0,0 6-1 0,-6 3 1 15,-3 3-1-15,-2 4 1 0,-8 6-2 0,-4-1 4 16,-9 6-4-16,-8-2 5 0,-6 2-4 0,-7-1 5 16,-9 6-6-16,-9 2 7 0,-7 5-6 0,-11 4 7 15,-9 1-8-15,-10 4-8 0,-5-4 30 16,-6 4-23-16,-9-7 34 0,2 1-7 0,-5-8-8 16,2-2 4-16,-2-9-11 0,3-5-1 15,4-7-7-15,7-4-1 0,7-6-3 0,7-5-5 16,32-1-12-16,-37-10-16 0,37 10-30 0,0 0-40 15,3-27-67-15,-6-18-130 0,31 11-265 0,14-1 55 16,1-20 389-16</inkml:trace>
  <inkml:trace contextRef="#ctx0" brushRef="#br2" timeOffset="106029.8013">11569 2596 1449 0,'0'0'79'0,"0"0"-32"16,0 0-21-16,0 0-15 0,0 0-8 0,-16-23-4 15,16 23 6-15,26-17 4 0,-1 1 5 16,7-4-1-16,7-3 2 0,9 0-5 0,1-3 2 16,8 7-6-16,-2-2 1 0,0 1-5 0,-4 4 2 15,-3 6-3-15,-5 3 1 0,-6 3-1 0,-5 4 1 16,-8 2 0-16,-24-2 1 0,27 14 3 15,-27-14 0-15,5 37 1 0,-13-9-4 0,-5 11 2 16,-10 7-7-16,-3 1 7 0,-8 3-8 0,-2-1 8 16,1 0-9-16,-2 2 10 0,-2 0-9 15,3-3 8-15,5-4-4 0,4-5-11 0,6-6 29 16,7-6-29-16,14-27 27 0,-9 37-17 0,9-37-5 16,17 24 0-16,-17-24-4 0,48 11-4 0,-9-15-10 15,7-15-19-15,20 1-23 0,-4-26-32 0,30 16-93 16,-18-34-28-16,34 20-129 0,-3-4-130 0,-17-21 194 15,27 31 283-15</inkml:trace>
  <inkml:trace contextRef="#ctx0" brushRef="#br2" timeOffset="106592.4564">13156 2404 1377 0,'-38'30'136'0,"-22"-12"-58"0,11 15-6 0,-10-7-17 15,10 8-9-15,-6-2-15 0,3 1-4 0,6-1-7 16,6 1-2-16,6-1-8 0,7-2 1 15,10-4-8-15,8-1 3 0,9-25-8 0,5 42 2 16,-5-42-2-16,41 44 2 0,-8-26-1 0,8-4 2 16,7-3-1-16,10-8 2 0,4-6 0 0,6-8-1 15,3-3 1-15,1-5-3 0,-3-4 2 0,-3-4-2 16,-6 1 3-16,-5-6-3 0,-4 0 5 0,-8-5-7 16,-6 0 6-16,-5 0-7 0,-9-1 4 15,-4-3-7-15,-8 1 1 0,-7 1-8 16,-8 2 4-16,-7 2-7 0,-6 3 8 0,-6 4-3 15,-4 3 8-15,-5 6 0 0,-3 5 5 0,-4 5 0 16,-2 9 2-16,0 5 1 0,2 4-1 0,2 5 3 16,2 4-5-16,5-1 1 0,3 4-2 0,27-21 0 15,-35 34-3-15,35-34 1 0,-6 30-2 0,6-30 0 16,29 28-1-16,-1-17 4 0,9-4-2 16,8-4 2-16,9-6 1 0,8-1 0 0,7-3 0 15,2-3 0-15,4 1 2 0,1 2-2 0,-2-2 2 16,1 0-1-16,-8 2 0 0,-7 0-2 0,-7 5 2 15,-12 2-1-15,-11 2 1 0,-30-2 4 16,25 3 9-16,-25-3 8 0,0 0 4 0,0 0-3 16,-25 30-10-16,25-30-5 0,-53 46-5 0,14-14 5 15,-7 1 2-15,-2 10 4 0,-3-3-4 16,1 1 3-16,2 4-11 0,4-1 4 0,7 2-4 16,9-5 3-16,6-2-6 0,12-6 5 0,10-5-8 15,5-3-10-15,-5-25 22 0,44 40-23 0,-10-27 25 16,10-6-11-16,4-11-12 0,5-6 14 0,4-13-13 15,1-2 25-15,4-8-11 0,-2-4 11 0,-5-4-8 16,-5-3-5-16,-8-3 6 0,-4 4-7 16,-6 1 4-16,-9 0-3 0,-7 3 1 15,-9-2-9-15,-6 4-9 0,-8-1-26 0,-3 8-26 16,-17-14-68-16,27 44-145 0,-39-41-320 0,9 20 12 16,3 11 335-16</inkml:trace>
  <inkml:trace contextRef="#ctx0" brushRef="#br2" timeOffset="107293.0654">14928 2786 1332 0,'-8'-31'238'0,"8"31"-213"16,0 0-23-16,0 0-3 0,0 0 0 0,0 0 1 15,0 0-2-15,-18 26 2 0,18-26-3 0,-23 42 3 16,10-12-2-16,-1 0 5 0,2 0-4 0,0 0 9 16,12-30 19-16,-16 42-32 0,16-42 37 0,-4 32-35 15,4-32 16-15,0 0 0 0,0 0-1 0,0 0 0 16,25 18 0-16,-25-18 1 0,0 0 0 0,39-20-2 16,-39 20-20-16,41-37 31 0,-17 13-36 0,3-5 30 15,3-4-13-15,-2-1-6 0,1-1 6 0,-1 2-5 31,-3-2 5-31,-2 5-4 0,-4 3 5 0,-1 1-5 16,-18 26 4-16,25-34-3 0,-25 34 3 0,0 0 6 16,0 0 9-16,0 0 5 0,0 0 3 0,0 0-6 15,0 0-7-15,0 0-1 0,-2 32-3 0,-3-6 4 16,-4 3-2-16,2-3 1 0,1 2-7 0,6-28 2 16,-7 41-6-16,7-41 0 0,9 28-1 0,-9-28 0 15,0 0 1-15,39 19 1 0,-39-19 0 0,50-7 1 0,-13-7 1 16,7-9-3-16,6-7 4 0,7-5-6 0,-1-2 7 15,4-5-4-15,-3 5 5 0,-2 2-2 16,-7 1 4-16,-7 4-6 0,-6 6 4 0,-5 6-3 16,-30 18-1-16,34-18-1 0,-34 18 1 0,0 0-1 15,0 0 3-15,0 0 2 0,0 34-2 0,-9-6 0 16,-5 14-5-16,-9 8 0 0,-4 4 0 0,-5 2 0 16,-1 4 0-1,2-3 0-15,1-6 0 0,7-5-10 0,4-6 11 16,6-8-29-16,13-8 4 0,0-24-34 0,25 37-20 15,-25-37-49-15,71 2-100 0,-41-30-357 16,36-12 11-16,13-6 235 0</inkml:trace>
  <inkml:trace contextRef="#ctx0" brushRef="#br2" timeOffset="107473.9802">16855 1955 1732 0,'-72'67'192'15,"-15"9"-171"-15,-2 12-26 0,4 7 17 0,4 7 1 16,1-2-11-16,2-1 8 0,2 1-12 0,4-1 9 16,4-2-2-16,6-6-20 0,9-3 8 0,7-12-31 15,14 0-13-15,4-13-17 0,21 10-47 0,-11-33-43 16,41 25-130-16,-18-24-274 0,15-17 43 0,19 8 354 16</inkml:trace>
  <inkml:trace contextRef="#ctx0" brushRef="#br2" timeOffset="107776.7543">16880 2695 1790 0,'-55'17'39'0,"2"4"-23"0,2 1 4 0,5 2 8 16,5-4 0-16,7-1 0 0,6-7-3 0,28-12-8 31,0 0-10-31,-21 28-5 0,21-28-5 0,25 16 5 15,-25-16 3-15,54 18 3 0,-15-13 1 0,11-3-2 0,5 1 1 0,2 1 0 16,-3 0-5-16,-4 6-3 0,-9 2 0 0,-8 4 0 16,-6 2 0-16,-27-18 0 0,32 47 0 15,-25-13 0-15,-7 5 0 0,-5 5 0 0,-11 5 0 0,-7 2 0 16,-13 0 0-16,-6 0 0 0,-8-3 0 0,-5-2 0 16,-7-2 0-16,-1-6 0 0,1-1 0 0,3-12 0 15,10-2 0-15,1-13-7 0,18 6-99 0,-13-30-110 16,43 14-431-16,0 0 5 0,-30-33 214 0</inkml:trace>
  <inkml:trace contextRef="#ctx0" brushRef="#br3" timeOffset="115833.9811">3895 2474 537 0,'0'0'113'16,"0"0"-57"-16,0 0-21 0,0 0-10 15,0 0 1-15,0 0 3 0,0 0-4 0,0 0-2 16,0 0 0-16,-20 25 7 0,20-25 12 0,0 0 15 15,0 0 8-15,-17 25 1 0,17-25-5 0,0 0-9 16,0 0-9-16,0 0-6 0,0 0-7 16,0 0-4-16,0 0-6 0,0 0-5 0,0 0-6 15,0 0-3-15,-7 26-4 0,7-26 2 0,5 43-2 16,-2-14 4-16,1 12-6 0,-1 5 6 0,-1 12-11 16,0 5 9-16,-6 9 7 0,-3 8-26 0,-3-1 25 15,-6 2-23-15,-4-5 8 0,-1-1 12 0,0-4-11 16,1-9 16-16,-1-3-7 0,5-4 10 0,0-11-8 15,2 0 2-15,2-9-6 16,-1-5 8-16,13-30-2 0,-17 39 2 0,17-39-5 16,0 0-3-16,0 0-3 0,0 0 0 0,0 0-1 15,0 0 0-15,0 0 1 0,0 0-1 0,0 0 1 16,0 0 0-16,0 0 3 0,0 0-1 0,0 0 2 16,0 0-2-16,0 0 1 0,28-23-2 0,-28 23 1 15,0 0-1-15,0 0 1 0,16-28 0 0,-16 28 0 16,0 0-2-16,0 0 2 0,0 0-2 15,0 0 1-15,0 0-1 0,0 0 0 0,0 0 0 16,0 0 0-16,0 0-1 0,30-25 2 0,-30 25-1 16,0 0 1-16,34-3-1 0,-34 3 0 0,35-4 0 15,-10 4 0-15,3-3 0 0,9-3 1 16,6-1-1-16,6-3 0 0,8-1-1 0,12-3 3 16,4 0-4-16,10-2 6 0,7-1-3 15,6-1 1-15,1 2-1 0,3 0-1 0,-3 6-1 16,-3 3 1-16,-4 1-1 0,-3 5-1 0,-7 1 0 15,-2 0 2-15,-8-2 1 0,-6 2 0 0,-4-2-1 16,-6-3 0-16,-5 0-3 0,-6-3 3 0,-6-2-2 16,-7 1 2-16,-5-1-2 0,-25 10 2 0,37-22-5 15,-37 22 1-15,25-24-4 0,-25 24 1 0,14-27 1 16,-14 27 4-16,3-26 0 0,-3 26 5 16,0 0-3-16,-14-32 1 0,14 32 0 15,0 0 1-15,0 0 1 0,-25-21 0 0,25 21 0 16,0 0 1-16,0 0 0 0,-24 7-2 0,24-7 0 15,0 0-3-15,0 0 1 0,0 0-1 0,-23 30 0 16,23-30-1-16,0 0-1 0,0 0-1 0,0 0 0 16,0 0 3-16,0 0 4 0,0 0 10 0,14-37 5 15,-9 11 6-15,7-8-6 0,-1-10 0 16,5-5-12-16,-2-6 4 0,4-1 9 0,0-2-28 16,-1 0 26-16,-1-2-26 0,-2 3 7 0,-3-4 9 15,-2-1-11-15,0-1 11 0,-2 3-10 0,0 5 8 16,-2 8-8-16,-1 10 7 0,-2 9-4 0,-2 28 3 15,-2-29 0-15,2 29 5 0,0 0-1 16,0 0-2-16,0 0-2 0,0 0-6 16,-29 7-3-16,29-7-4 0,0 0-1 0,-26 37-1 15,26-37 5-15,-18 39 1 0,18-39 4 0,-10 30-1 16,10-30 1-16,0 28-2 0,0-28 2 0,5 25-2 16,-5-25 2-16,0 0-1 0,16 26 3 0,-16-26-1 15,0 0 1-15,0 0 0 0,0 0 0 0,0 0 1 16,0 0 2-16,0 0 0 0,0 0 1 0,0 0-1 15,0 0-1-15,-25 29 1 0,25-29-2 16,-42 10 0-16,15-3 1 0,-5 2-1 0,0-2 2 16,-3 0 0-16,-2 0 2 0,-6 4-1 0,-1-3 2 15,-4-1-3-15,-3 4-2 0,-6-4-1 16,0 2 0-16,-5-2 1 0,-3 0 6 0,-3-5 2 16,-6 1 3-16,-7-3 1 0,-4 0-1 0,-11-3 1 15,-1 3-2-15,-4-2 1 0,0 2 0 0,1 2-1 16,5 1 0-16,3 4-2 0,3 4-1 15,8-1-4-15,3 6 0 0,5 0-6 0,6-4 3 16,7 4-4-16,8-5-4 0,13-1-9 0,11-8-14 16,28-2-47-16,-25-7-43 0,25 7-73 0,21-32-110 15,13 1-222-15,21-3 26 0,-5-26 435 0</inkml:trace>
  <inkml:trace contextRef="#ctx0" brushRef="#br3" timeOffset="117148.9123">4426 2726 805 0,'0'0'139'0,"0"0"-39"0,0 0-17 15,0 0-21-15,-25 0-13 0,25 0-20 0,-30 16-9 32,30-16-11-32,-44 37 1 0,14-7-9 0,-2 5 4 15,-5 13 8-15,-6 7-30 0,-1 4 28 0,-4 8-28 0,0 0 12 16,-1-5 10-16,8-2-9 0,6-11 8 0,12-10-11 16,5-13-19-16,18-26-37 0,5 25-23 15,22-18-25-15,-27-7-3 0,65-26-1 0,-22-6 3 0,13-2-1 16,3-11-5-16,5-8-35 0,12 10-36 0,-16-25 95 15</inkml:trace>
  <inkml:trace contextRef="#ctx0" brushRef="#br3" timeOffset="117328.1691">4972 2776 805 0,'-31'19'120'0,"5"13"-5"16,-13-6-18-16,9 15 7 0,-18-11 2 0,11 14-42 15,-16-7 15-15,10 8-44 0,-12-2 0 0,9 4-1 16,-2-6-18-16,6-3-2 0,7-6-11 0,4-5 0 31,31-27-7-31,-37 38 0 0,37-38-12 0,0 0-12 16,2 34-15-16,-2-34-13 0,42 3-15 0,-15-17-15 0,26 11-32 15,-12-25-35-15,30 10-59 0,-11-10-112 16,-3-18-83-16,29 25 300 0</inkml:trace>
  <inkml:trace contextRef="#ctx0" brushRef="#br3" timeOffset="117515.7411">5382 2814 1012 0,'-31'16'143'16,"-5"16"-85"-16,-8-7 8 0,7 13-10 0,-13-2 14 15,13 9-35-15,-11-4-1 0,6 12-20 16,-3-7 0-16,6 1 3 0,2-6-12 0,7-4 4 16,7-9-8-16,23-28 0 0,-21 35-19 0,21-35-14 15,0 0-19-15,0 0-21 0,58 0-27 0,-29-30-44 16,27 11-81-16,-3-10-213 0,2-30 4 0,27 25 408 15</inkml:trace>
  <inkml:trace contextRef="#ctx0" brushRef="#br3" timeOffset="117640.9417">5692 2985 1690 0,'-35'37'55'0,"-13"-5"-15"0,9-2-2 0,0-4-21 16,4-6-2-16,1-3-10 0,4-3-11 0,30-14-27 15,-51 13-65-15,52 15-207 0,-1-28-299 0,0 0-2 16,0 0 399-16</inkml:trace>
  <inkml:trace contextRef="#ctx0" brushRef="#br3" timeOffset="137675.4532">21060 4722 951 0,'-36'91'16'0,"5"12"-23"0,6 13-4 0,5 9-4 16,4 12-3-16,4 9 16 0,5 6 2 0,2-1-6 15,5 3 8-15,1 2-8 0,1-2-5 0,-2 1 17 16,0 3-2-16,0-3-8 0,0 0-2 0,2-5-33 15,1-2-48-15,-3-9-93 0,-12-21-172 0,28 21 118 16,-32-48 234-16</inkml:trace>
  <inkml:trace contextRef="#ctx0" brushRef="#br3" timeOffset="138472.563">22131 5828 784 0,'-26'3'-1'0,"26"-3"-12"15,-37 4-6-15,37-4 2 0,-48 3 2 0,19 1 11 16,-2-4 1-16,-3 3 2 0,-3-1-9 0,-2-4-21 15,-7-1-22-15,-2 3 2 0,-5-4 2 0,-2 4 30 16,-5 0 38-16,-8 0 21 0,1 0 25 0,-7 4 3 16,-8-8 10-16,3 11-12 0,-12-7 3 0,3 9-8 15,-12-7-5-15,7 5-10 0,-12-3-6 0,-1 3-6 16,-6-4-6-16,-6 2-4 0,-6-1-5 0,-2-2-7 16,-7 0-5-16,0 3 0 0,-7-5 0 15,-5 5 4-15,-4-5 0 0,-10 4-1 0,-4-1 0 16,0 4 1-16,-5 4-1 0,-4-1 1 0,-3 3-3 15,-10 1-1-15,1 0-3 0,0 3-1 0,-9-1-5 16,2 2 1-16,-8 1-4 0,1 1 2 0,-6 1-3 16,-5-2 5-16,2 4-4 0,-7-5 3 0,-2 1-2 15,-4-3 2-15,2 0-3 0,-3 0 3 0,0-4-2 16,-3 2 4-16,3-3-2 0,0-1 2 0,-2-1 0 16,-2 3 4-16,-2-5 1 0,-2 6 4 0,-3-3 0 15,-1 3 5-15,-5-1-2 0,3 4 2 0,-8-4-5 16,1 7 0-16,1 1-8 0,-2 1 1 0,-1-2-4 15,-3 6 2-15,3-2-3 0,-2-2 3 16,0 4-3-16,-2-2 2 0,-4-2 16 0,6 0-15 16,2-4 20-16,-1-1-14 0,6-5 0 0,5-2-15 15,1-4 16-15,4-2-21 0,4-3 16 0,4 4 0 16,1-8 1-16,4 1 3 0,2-1 4 0,5-1 18 16,-2-2-19-16,6 2 19 0,1-1-21 0,2 5-5 15,0-1 0-15,4 2-1 0,3 3-2 0,-5 3 2 16,7 1-3-16,3 2-18 0,1 3 17 0,1 0-18 15,0 4 16-15,6 0 5 0,0 3-4 0,4-1 5 16,8-4-2-16,-3 2 3 0,10-6-2 0,5-2 2 16,6-5-1-16,9-3-1 0,6-5 0 15,3-4-10-15,10-2-14 0,8-8-25 0,21 10-44 16,-4-22-56-16,37 15-164 0,5 2-168 0,-9-22 145 16,35 31 336-16</inkml:trace>
  <inkml:trace contextRef="#ctx0" brushRef="#br3" timeOffset="138894.4332">4118 6307 707 0,'-44'2'10'0,"19"-1"-7"0,-7 6-7 0,-3 6 3 16,-8 4 22-16,-7 12 34 0,-10 4 19 0,-2 20 27 15,-19 1 8-15,5 29-32 0,-20 0 17 16,7 28-24-16,-19 0-10 0,9 18 9 0,-12 3-34 16,-1 10 12-16,-3-1-15 0,2 0-22 0,3-9 7 15,5-10-23-15,11-17-12 0,8-18-5 0,18-10-46 16,-2-35-43-16,34 4-114 0,-12-19-288 0,18-40 24 15,30 13 363-15</inkml:trace>
  <inkml:trace contextRef="#ctx0" brushRef="#br3" timeOffset="139728.0393">21559 5189 1259 0,'-56'26'79'0,"4"23"-16"0,-15-1-19 16,1 21-3-16,-11 6-14 0,-1 20 18 16,-11 9 0-16,0 11-26 0,-8 1 8 0,3 6-25 0,0-6-9 15,0-9 4-15,11-5-47 0,-7-26-41 0,28 9-141 16,-18-29-310-16,16-21 48 0,18 4 263 0</inkml:trace>
  <inkml:trace contextRef="#ctx0" brushRef="#br3" timeOffset="140743.2723">7899 5779 1041 0,'-35'3'61'15,"3"13"-17"-15,-5-4 3 0,5 9-3 16,-9 2 1-16,9 11 4 0,-9-4-11 16,4 12 1-16,-3-2-11 0,4 12 4 0,-1 0-9 15,7 10 11-15,-2-2-8 0,11 3 10 0,-1-8-15 16,10-2 3-16,5-13-14 0,7-3 1 0,5-12-9 15,-5-25 1-15,39 26-4 0,-7-22 2 0,12-13 2 16,9-7 1-16,6-12 4 0,5-14-5 0,1-9 10 16,4-15-10-16,0-11 11 0,0-9-12 15,2-13 13-15,0-5-16 0,-4-5-6 0,2-2 17 16,-10-5-19-16,-4 3 17 0,-9-1 2 0,-5 4-18 16,-8 1 18-16,-6 0-18 0,-8 3 0 0,-5 6 17 15,-5 5-18-15,-3 8 20 0,-6 15-3 0,-4 12-10 16,-1 20 13-16,5 40 6 0,-16-34 10 0,16 34 2 15,0 0-4-15,-30 29-9 16,12 13-8-16,-3 23 10 0,-4 30 9 0,0 27-13 16,-1 17 12-16,-1 16-15 0,2 0-13 0,2-2 14 15,6-5-7-15,2-11-10 0,10-12 11 0,5-8-18 16,9-17-12-16,5-17-3 0,14-4-37 0,-1-23-15 16,21 4-62-16,-18-40-97 0,39-1-331 0,-11-1-1 15,-6-24 313-15</inkml:trace>
  <inkml:trace contextRef="#ctx0" brushRef="#br3" timeOffset="145867.4458">9148 5835 1464 0,'-27'-11'161'16,"27"11"-131"-16,0 0-10 0,0 0-18 0,0 0-4 15,0 0 0-15,0 0 2 16,0 0 4-16,0 0 1 0,13-28 0 0,11 19-1 16,10-5-2-16,7-5 14 0,8 0-34 0,6-4 32 15,5-2-36-15,6-1 6 0,5 1-14 0,-13-9-32 16,13 19-47-16,-27-24-79 0,27 23-189 0,-19 5-150 16,-21-10 154-16,14 32 373 0</inkml:trace>
  <inkml:trace contextRef="#ctx0" brushRef="#br3" timeOffset="146023.6998">9010 6351 1770 0,'-41'18'27'0,"41"-18"-26"0,0 0-16 0,0 0-6 16,28-15 7-16,6 1 12 0,7-10 2 0,8-10-2 15,10-12 5-15,8-6-12 0,14-5-15 16,4-15-44-16,22 21-52 0,-24-35-106 0,32 22-258 15,-12 3-49-15,-15-13 251 0</inkml:trace>
  <inkml:trace contextRef="#ctx0" brushRef="#br3" timeOffset="146336.2238">10310 5204 1591 0,'-6'-30'21'16,"10"-1"-15"-16,10-4-2 0,9-2 1 0,4-2 17 15,8 5 6-15,-3-3 13 0,7 9-5 16,-2 0-3-16,4 3-12 0,-1 2-5 0,1 8-6 16,-4 0-19-16,-1 8 11 0,-6 6-16 0,-2 2 16 15,-28-1 16-15,43 20-13 0,-43-20 16 0,28 37-14 16,-19-9-2-16,0 7 7 0,-6 16-5 0,-3 7 8 15,-7 9-9-15,-3 11 7 0,-10 5-16 16,-1 5 11-16,-6 0-14 0,-3-6 9 0,0-2-7 16,5-8-6-16,6-5 12 0,1-13-39 15,16-2-14-15,-6-24-75 0,34 26-150 0,-22-29-318 16,-4-25 8-16,56 37 343 0</inkml:trace>
  <inkml:trace contextRef="#ctx0" brushRef="#br3" timeOffset="146476.914">11153 6182 1982 0,'-64'35'65'0,"18"-12"-65"15,12-11 0-15,34-12 0 0,-26 7 0 0,26-7-14 16,0 0-57-16,-9-42-116 0,9 42-474 0,26-60 10 16,-6 9 189-16</inkml:trace>
  <inkml:trace contextRef="#ctx0" brushRef="#br4" timeOffset="549770.7887">13579 4549 928 0,'0'0'27'0,"27"-44"-16"15,-27 44 6-15,30-44 16 0,-30 44 16 0,23-33 16 16,-23 33 11-16,0 0 2 0,0 0-4 0,0 0-12 16,0 0-15-16,0 0-19 0,-39-7-10 15,10 14 0-15,3 10 6 0,-15 1 7 0,4 8 12 16,-13 3-1-16,1 11 6 0,-12-1-9 0,3 12 3 15,-8 2-7-15,3 8-8 0,-6 4 20 0,1 15-25 16,-1 1 13-16,7 12-11 0,6 7-20 16,2 3 8-16,8 4-16 0,6-1 12 0,4-1-13 15,11-2 0-15,11-10 15 0,9-7-17 0,9-14 17 16,6-12-9-16,10-10-4 0,8-8 4 0,11-5-2 16,7-5 3-16,5-8-3 0,6-8 2 0,0-11-1 15,5-10 1-15,3-11 0 0,8-10-1 0,1-11 2 16,-1-9-3-16,-1-9 4 0,-1-6-6 15,-5-8 5-15,-6 0-8 0,-10 10-6 16,-10 2 17-16,-17 11-16 0,-12 11 20 0,-15 2-5 16,-13 8-3-16,-13 0 1 0,-11 6-4 0,-12 5 0 15,-6 3-3-15,-12 10 0 0,-6 6 0 0,-8 5-1 16,-6 12 2-16,-1 0-1 0,4 5 3 0,8 1-7 16,9-3-2-16,18-2-12 0,10-11-10 0,19 6-36 15,24-18-47-15,0 0-65 0,0 0-176 16,40-43-193-16,17 22 20 0,1-30 436 0</inkml:trace>
  <inkml:trace contextRef="#ctx0" brushRef="#br4" timeOffset="550317.8587">14023 4968 1604 0,'-30'-1'207'0,"4"-3"-192"0,26 4-11 15,0 0-7-15,0 0 0 0,42-37 7 0,1 18 3 16,8-8-10-16,11-3 30 0,7 2-29 0,7 0 25 15,9-2-13-15,6 2-7 0,-1 1 3 0,-1 5-6 16,-10 4 2-16,-6 6-3 0,-13 8 2 0,-10 4 0 16,-15 5 0-16,-8 2-1 0,-27-7-1 15,14 25 2-15,-14-25-2 0,-20 46 5 0,-3-13-4 16,-9 8-10-16,-10-1 25 0,-9 8-19 0,-4-1 28 16,-6 3-4-16,1-4-5 0,0-2 2 0,5-6-8 15,7-4-1-15,11-8-7 0,12-6 0 0,25-20-3 16,0 0 0-16,-5 33-2 0,5-33 2 0,30 25-1 15,-2-15 3-15,8 1-4 0,12-4 2 16,12 0 0-16,2-4-2 0,7-1 3 16,0 2 2-16,-5 3-2 0,0 5 3 0,-4 6-3 15,-11 3 2-15,-6 4-1 0,-9 6 2 0,-13 1-1 16,-9 1 4-16,-10 4 0 0,-7 6 5 0,-10 1-2 16,-4 5-7-16,-9 2 17 0,-8 0-21 0,-8 4 20 15,-9-4-12-15,-2-2-5 0,0-3 0 0,0-4 0 16,6-5 0-16,2-7 0 0,10-3 0 15,13-10 0-15,24-17-8 0,0 0-33 0,0 0-23 16,0 0-38-16,23-32-68 0,33 20-174 0,-10-28-247 16,18-13 25-16,12 9 406 0</inkml:trace>
  <inkml:trace contextRef="#ctx0" brushRef="#br4" timeOffset="550693.2285">15671 4799 1824 0,'-34'6'26'0,"7"1"-38"0,27-7 15 0,0 0 2 16,0 0 9-16,0 0 10 0,0 0 7 0,0 0-12 16,46 12 8-16,-14-10-9 15,7-4-5-15,11-2-5 0,6 1-3 0,1-4 10 16,3 2-11-16,-3-1 9 0,-4 5-8 0,-3-1-2 15,-6 2-1-15,-3 3-2 0,-2 1 0 0,-7 1-2 16,-6-1 4-16,-26-4-10 0,34 12 8 0,-34-12 3 16,0 0-1-16,12 25 0 0,-12-25-1 0,-21 37-1 15,-2-9 0-15,-11 9 0 0,-12 7 0 16,-7 3 0-16,-7 6 0 0,-6 5 0 0,-6 4 0 16,-1 3 0-16,2 2 0 0,4-2 0 0,9-1 0 15,10-5 0-15,9 0 0 0,12-8 0 0,10-9 0 16,15-7 0-16,12-8 0 0,-10-27 0 0,62 40 0 15,-16-29 0-15,18-8 0 0,11-10 0 16,10-5 0-16,7-13 0 0,12 4-58 0,-12-21-86 16,34 29-232-16,-32-25-276 0,5 4 57 15,-2 10 374-15</inkml:trace>
  <inkml:trace contextRef="#ctx0" brushRef="#br4" timeOffset="551396.6332">17105 5273 1706 0,'0'0'38'0,"0"0"-27"16,0 0-2-16,0 0-1 0,0 0 0 0,0 0-3 16,0 0-2-16,0 0 0 0,2 26-3 0,-2-26 3 15,-13 39-4-15,5-11 4 16,-5 4-3-16,1 2 10 0,-6-3 0 0,2 6 10 15,-2-5-1-15,4 1 3 0,-2-6-5 0,8-4 0 16,8-23-4-16,-15 30 0 0,15-30-6 0,0 0-1 16,0 0-3-16,0 0-1 0,0 0 1 0,0 0 0 15,0 0 1-15,25-25-3 0,-9-1 2 0,5-8-5 16,6-8 6-16,-1-2-6 0,3 0 6 0,-3-2-6 16,1 4 6-16,-6-1-7 0,-1 3 6 15,-4 3-6-15,-6 4 5 0,3 1-2 0,-13 32 2 16,17-41 0-16,-17 41 0 0,0 0-1 0,0 0 0 15,0 0 0-15,0 0-1 0,0 0-1 0,0 0 1 16,0 0 2-16,7 34 2 0,-5-8 4 16,0-1-3-16,3 1 6 0,-5-26-6 0,20 48 1 15,-20-48 0-15,33 37-1 0,-33-37 0 16,46 28 1-16,-17-23-4 0,3 1-2 0,1-8 0 16,3-3 0-16,1-4 0 0,2-4 0 0,-4-4 0 15,4 3 0-15,-2-7 0 0,-3 1 0 0,0-3 0 16,-8 2 0-16,-26 21 0 0,39-42 0 0,-39 42 0 15,25-28 0-15,-25 28 0 0,0 0 0 0,0 0 0 16,14-25 0-16,-14 25 0 0,0 0 0 0,0 0 0 16,0 0 0-16,0 0 0 0,0 0 0 15,-5 26 0-15,5-26 0 0,-7 52 0 0,2-14 0 16,-3 6 0-16,-2-3 0 0,-3 5 0 16,1-8 0-16,1 1 0 0,1-4 0 0,6 1 0 15,2-10-7-15,6 7-51 0,-4-33-6 0,20 50-35 16,-20-50-31-16,38 38-93 0,-38-38-264 0,29 4-42 15,3 0 80-15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5T00:09:21.3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5T00:09:22.366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20414 10498 0,'0'0'0,"0"0"0,0 0 0,0 0 0,0 0 0,0 0 0</inkml:trace>
  <inkml:trace contextRef="#ctx1" brushRef="#br0">13069 572 47 0,'0'0'22'16,"0"0"0"-16,10-23 11 0,-10 23 8 16,0 0-1-16,0 0-2 0,0 0-10 0,0 0-11 15,0 0-6-15,0 0-3 0,0 0-2 0,0 0-2 16,0 0-4-16,0 0-32 0,0 0-74 0,-3-26-72 15,28 37 178-15</inkml:trace>
  <inkml:trace contextRef="#ctx1" brushRef="#br0" timeOffset="866.098">13274 530 203 0,'0'0'94'15,"0"0"-9"-15,0 0-18 0,0 0 15 0,0 0 10 16,0 0 12-16,0 0 10 0,0 0-5 0,0 0-18 16,0 0-16-16,0 0-18 0,0 0-8 0,0 0-11 15,0 0-8-15,0 0-5 0,0 0-17 0,0 0-4 16,0 0-5-16,0 0-2 0,0 0 1 0,0 0 2 15,18 34-1-15,-18-34 3 0,2 40-4 0,-2-15 4 16,0 1-5-16,0 6 6 0,0 1-7 16,0 3 7-16,3 1-7 0,-3 1 6 0,4 6-6 15,-2 2 7-15,-2 7-7 0,0 0 9 0,-2 3 11 16,0 2-28-16,0 0 31 0,1 0-27 0,-1 4 10 16,2 0 12-16,0-1-10 0,2 5 11 0,-1 2-12 0,3 4 8 0,-1 2-10 15,1 2 10-15,1 0-13 0,-1 3 13 16,-1 6 3-16,3 1-24 0,-3 2 23 0,1 4-23 15,1 5 3-15,-3 3 15 16,-2 2-17-16,0 0 17 0,-2 2 2 0,0 2-22 16,-1 1 21-16,-3 4-18 0,1 0 3 15,2 2 23-15,-4 0-16 0,1 1 20 0,-4 4 3 16,2 0-18-16,0-2 19 0,4 4-19 0,-3-5-2 0,3 4 17 16,-3-2-21-16,4 1 17 0,-2-2-3 15,-1 5-17-15,3-1 15 0,-1 3-17 0,1 2 0 16,-1 2 18-16,0 0-21 0,-1 5 21 0,2 2-2 15,-1-2-15-15,1-3 14 0,1 6-14 0,-2-6-6 16,-1 1 21-16,3 2-3 0,-3 2-17 16,0 2 17-16,-3-1-13 0,-2 3-5 0,-1 1 22 0,1 2-24 0,-3-4 7 15,1 0 14-15,-1 3-13 0,1 1 15 16,1 3 3-16,2-3-20 0,2-4 24 0,0 6-1 16,4 0-15-16,-1-3 14 0,4 7-17 0,0-5-6 15,4 1 20-15,1 3-5 0,-1-5-14 0,3 2 14 16,-2-2-15-16,2-1-3 0,0 1 20 15,2 2-3-15,-4 1-16 0,2 3 16 0,1 1-12 16,-5-2-6-16,1 2 23 0,-1 0-23 0,-3 0 8 16,0 0 14-16,-3 3-12 0,-3 2 12 0,3 2 4 15,-3 4-1-15,1 4-7 0,-2-4 14 0,-2 5-8 16,-3-9-13-16,3 3 20 0,0 3-12 0,2-6-10 16,2 1 10-16,1-1-12 0,-1-3-5 15,1-3 19-15,3 1-5 0,1 0-14 16,1-4 15-16,1-2-11 0,0 3-5 0,1-8 22 15,3 5-23-15,1-5 7 0,0-1 12 0,2 1-12 16,-2-2 14-16,2 1 1 0,3 4-23 0,-1-4 4 16,-1 11 13-16,-3-2-12 0,-1 0 11 0,-3 3 10 15,1-2-25-15,-2-2 8 0,3 2-6 0,-3-5-14 16,5-11 12-16,0-18-14 0,3-4-23 16,-6-31-22-16,19 11-98 0,-23-44-115 0,16-4-232 15,9-5 10-15,-25-37 401 0</inkml:trace>
  <inkml:trace contextRef="#ctx1" brushRef="#br0" timeOffset="2100.5478">730 2182 387 0,'-27'5'105'0,"27"-5"-48"0,0 0-11 0,-26-14 1 16,26 14-5-16,0 0 1 0,0 0-4 0,-25-17 0 16,25 17-9-16,0 0-3 0,0 0-4 0,0 0-3 15,0 0-5-15,-28-4 2 16,28 4-2-16,0 0 1 0,0 0-1 0,0 0-4 16,0 0-3-16,0 0 4 0,0 0 7 0,0 0 14 15,0 0 8-15,0 0 6 0,33 23-2 0,-33-23-4 16,32 5-4-16,-32-5-8 0,44 4-8 0,-17-2-7 15,5 3-5-15,0-2-3 0,5 5-2 0,0 0-2 16,2 3 0-16,4-1-3 0,3 5 2 16,3 2-3-16,6 1 3 0,2-2-4 0,3 3 3 15,4-3-3-15,3 0 2 0,8 0-2 0,4-4 2 16,10-2-3-16,6-3 2 0,12-1-1 0,6-4 1 16,9-4 2-16,8-2 0 0,9-8 2 15,7 1-1-15,9-1 2 0,8-6-2 0,6 1 4 16,2-4-2-16,12 1 3 0,-2 1-3 0,5-2 2 15,5 1-2-15,4 5 3 0,1-1-4 16,3 2 4-16,4 1-4 0,1-1 1 0,0 7 0 16,1-2 1-16,6 4 0 0,-2 2 0 0,1 1-3 15,10 2 1-15,-4 0-1 0,6 2 0 0,1-1-1 16,3 1-1-16,1 0 1 0,3 1 0 0,4-1 5 16,2-2 8-16,10 2 4 0,0-4 3 0,7 0-2 15,1-1-7-15,6-1-3 0,6-3-2 0,6 4-4 16,1-3 1-16,0-2 15 0,7 4-17 15,-1-3 16-15,5 2-16 0,-1 0-4 16,2 1 3-16,2 4-1 0,7-4 2 0,-2 4 0 16,-5 4 0-16,0 0 0 0,2 1-1 0,0 2-17 15,-1-2 17-15,1 2-17 0,1 0 16 0,3-2 2 16,11 1 0-16,4-3 1 0,-3-1 1 0,-2 0 0 16,2-2 1-16,-1 0 0 0,6 0 2 15,7 0 0-15,-3-4-1 0,3 3 2 0,0-3 3 16,3 2 5-16,6-1 2 0,5 3-1 0,-8-4-4 15,-1 1-7-15,-12 1 0 0,-6 0-3 0,3 0 2 16,-4 2 1-16,-2 2 2 0,2-2-2 0,-13 2-1 16,1 0-1-16,-5-1-2 0,-2-1-3 0,-4 2-10 15,-13-9-9-15,-7 7-12 0,-8-9 12 16,-2 6-24-16,-13-9 5 0,2 8-41 16,-19-17-37-16,8 19-78 0,-26-16-185 0,-4-6-33 15,-1 13 110-15</inkml:trace>
  <inkml:trace contextRef="#ctx1" brushRef="#br0" timeOffset="2882.0369">1387 796 1025 0,'0'0'115'0,"0"0"-86"0,0 0-21 16,0 0-8-16,0 0-5 0,0 0 2 0,0 0 8 16,0 0 11-16,2 32 7 0,-4 8 9 0,-5 15-15 15,2 8 4-15,-1 9 4 0,-1 9-25 0,-3 2 26 16,2 7-25-16,-4-4 1 0,3 1 9 0,0-1-16 16,1-3 13-16,2-7-13 0,3-4 10 0,1-11-13 15,4-11-11-15,8 3-30 0,-6-25-58 16,21 16-43-16,-25-44-73 0,0 0-220 0,46 42 92 15,-46-42 351-15</inkml:trace>
  <inkml:trace contextRef="#ctx1" brushRef="#br0" timeOffset="3069.5418">1445 1471 1215 0,'-46'7'181'15,"18"-14"-98"-15,28 7-14 0,-27 7-13 0,27-7-9 16,0 0-14-16,0 0-15 0,0 0-12 0,0 0-5 15,0 0-2-15,0 0 2 0,45 24-1 0,-15-22 1 16,9-7-1-16,7-8-4 0,9-6-12 0,3-7-20 16,11-1-22-16,-7-19-34 0,20 13-33 0,-26-30-51 15,29 22-108-15,-23-8-202 0,-8-18 54 0,13 30 432 16</inkml:trace>
  <inkml:trace contextRef="#ctx1" brushRef="#br0" timeOffset="3241.4165">2028 780 1021 0,'-41'20'144'0,"20"22"-27"16,-16-5-33-16,19 19-10 0,-10-3-22 0,14 14-1 16,-4-4-5-16,6 8-37 0,1-3 18 15,6 5-31-15,1-8 2 0,4 5 8 0,4-3-12 16,3-5 10-16,3-4-16 0,1-5-4 0,10-4-36 16,-3-14-16-16,17 8-36 0,-35-43-35 0,75 47-36 15,-43-42-35-15,21 4-90 0,9 5-107 0,-25-35 268 16</inkml:trace>
  <inkml:trace contextRef="#ctx1" brushRef="#br0" timeOffset="3842.0682">2543 1391 1264 0,'-37'-7'92'0,"37"7"-35"0,-55 4-10 16,31 6 0-16,-10 1 0 0,9 12-1 0,-7-2-15 15,6 11-4-15,-6 3-10 0,5 7 2 0,2 2-9 16,4 2 5-16,5-4-7 0,6-1 2 0,1-6-9 15,7-2 4-15,2-3-6 16,7-1 3-16,-7-29-3 0,27 44 2 0,-27-44-2 16,47 31 3-16,-16-22-2 0,2-5 2 0,4-8-2 15,4-6-1-15,2-6-5 0,-1-4-4 0,2-4 2 16,-1-6-8-16,-1 0 8 0,-3-5-9 0,-3-1 5 16,-8-1-2-16,-3 2 10 0,-6-2-2 0,-6 2 7 15,-4 0-5-15,-9 1 6 0,-6 6-4 16,-2 2 6-16,8 26-4 0,-29-44 5 0,29 44-2 15,-37-32 7-15,37 32 2 0,-39-16 5 0,39 16 0 16,-34-5 1-16,34 5-4 0,-26 2-3 0,26-2-5 16,0 0-5-16,0 0-2 0,0 0-2 0,0 0 0 15,0 0 1-15,21 28 1 0,-21-28 0 0,41 16 1 16,-13-9 0-16,2-2 1 0,4-2-1 16,-2 3 1-16,0-1 0 0,1 0 0 15,-1 4-1-15,-2 2 1 0,0 3-2 0,-1 0 3 16,-29-14-3-16,44 37 3 0,-28-11-2 0,-2 4 2 15,-3 4-4-15,-4-1 4 0,-4 2-4 0,-3-1 4 16,-3-1-4-16,-4-1 5 0,-2 1-6 0,0-1 6 16,-2-4-4-16,3-3 5 0,8-25-3 0,-23 37 5 15,23-37 1-15,0 0 2 0,0 0 0 0,0 0-3 16,0 0-3-16,0 0-1 0,0 0-1 16,0 0 0-16,1-26 5 0,12-3-1 0,-1-8 7 15,4-3-6-15,0-2 5 0,0-1-8 16,-2 3 7-16,-1 1-7 0,-3-1 4 0,-1 4-6 15,0 3 3-15,-2 1-5 0,2 4 2 0,-2 3-3 16,-7 25-1 0,10-33-10-16,-10 33-7 0,0 0-16 0,0 0-18 0,13-27-26 15,-13 27-27-15,0 0-33 0,48 4-43 16,-48-4-28-16,40 0-11 0,-40 0-1 0,43-16-146 16,5 32 158-16,-48-16 211 0</inkml:trace>
  <inkml:trace contextRef="#ctx1" brushRef="#br0" timeOffset="4015.7707">3751 1326 866 0,'0'0'128'0,"0"0"-21"0,0 0-9 0,6 34-11 16,-6-34-10-16,-16 33-5 0,16-33-10 15,-27 53-1-15,6-28-9 0,9 17-2 0,-10-9-16 16,8 11-5-16,-2-5-14 0,4 3-1 0,1-8-10 16,4-4 5-16,2-6-8 0,5-24 1 0,1 39-4 15,-1-39 2-15,13 27-12 0,-13-27-12 16,26 12-29-16,-26-12-36 0,47-9-79 0,-37-28-167 0,20 4-202 15,11 3 19-15,-16-28 489 0</inkml:trace>
  <inkml:trace contextRef="#ctx1" brushRef="#br0" timeOffset="4140.8679">3739 1150 1551 0,'0'0'90'15,"-27"4"-76"-15,27-4-9 0,-24-4 0 0,24 4 14 16,0 0-44-16,0 0-16 15,0 0-81-15,1-47-91 0,37 43-125 0,-5-12-187 16,3-16 106-16,20 27 419 0</inkml:trace>
  <inkml:trace contextRef="#ctx1" brushRef="#br0" timeOffset="4477.8535">4185 1268 1528 0,'0'0'65'0,"-33"26"-27"0,33-26 1 0,0 0-1 15,0 0-4-15,0 0-16 0,0 0-8 0,0 0-5 16,0 0 4-16,0 0 5 0,35 23 3 0,-5-26-2 16,6 1-5-16,3-1-5 0,1 1-1 15,-3 0 1-15,1 0-1 0,-6 2 0 0,-4 2-3 16,-28-2 0-16,37 9 2 0,-37-9 0 16,0 0 4-16,0 0 0 0,25 21 2 0,-25-21 1 15,0 0 0-15,-11 26-5 0,11-26 0 0,-23 34-5 16,23-34 1-16,-42 46-2 0,12-20 3 0,-2 6-8 15,-4 1 5-15,-3 4-4 0,2 4 3 0,-2 1 0 16,4-3 3-16,1 0-3 0,6-3 3 0,5-2-4 16,5-4 5-16,7-7-8 0,11-23 4 0,2 39-4 15,-2-39-2-15,30 21-6 0,-5-20-6 16,12-4-10-16,4-11-9 0,17 0-22 0,-4-23-35 16,22 21-56-16,-23-37-89 15,32 23-178-15,-16-2-95 0,-12-13 215 0</inkml:trace>
  <inkml:trace contextRef="#ctx1" brushRef="#br0" timeOffset="5073.8423">4867 1508 1421 0,'-37'0'100'0,"37"0"-25"15,-46 15-13-15,46-15-10 0,-44 20-11 0,44-20-4 16,-39 33-11 0,39-33-5-16,-29 41-8 0,29-41-2 0,-17 46-3 15,15-20 4-15,0-1-6 0,6-1 1 0,1 1-5 16,4 0 2-16,-9-25-4 0,26 44 1 0,-26-44-4 15,39 37 2-15,-12-25-2 0,1-3-3 0,4-6-7 0,-2-6-5 16,2-4-5-16,-4-7-2 0,2-2-3 0,-6-7-5 16,6 0-2-16,-9-10-8 0,5 8 3 0,-8-9 0 15,0 4 12-15,-8-3 8 0,-2 0 15 0,-3 1 1 16,-5-2 8-16,-2 4-4 0,-1-1 5 0,-1 3-4 16,0-2 11-16,4 30 1 0,-8-44 10 0,8 44 1 15,-11-32 1 1,11 32-6-16,0 0-5 0,0 0-6 15,0 0-4-15,0 0-3 0,-2-25 1 0,2 25 0 16,0 0 2-16,36-3 1 0,-36 3 0 0,47-7-1 16,-18 3 1-16,1 4 6 0,2 0 9 0,3 0 2 15,-3 0 0-15,5 4-3 0,-8-1-7 16,-1 6 0-16,-28-9-2 0,44 14 1 0,-44-14-5 0,29 25 6 16,-29-25-1-16,10 37 4 0,-10-37-5 15,-7 51 0-15,-2-21-6 0,-3 3 1 0,-4 2-6 16,-4-1 4-16,1-2-4 0,-1-2 2 0,5-6-2 0,15-24 2 15,-20 34-2-15,20-34 0 0,0 0-2 0,0 0 0 16,4 26 0-16,-4-26 1 0,0 0-4 0,40-10-1 0,-15-5 1 16,5-6-2-16,4-5 6 0,0-9 0 15,-3-1 5-15,-2-1-5 0,-3 2 6 0,-1 3-5 16,-4 3 4-16,1 0-2 0,-22 29 2 16,26-40-1-16,-26 40 7 0,0 0 4 0,0 0 3 0,0 0 3 15,0 0-9-15,0 0-3 0,0 0-7 0,-19 30-1 16,5 0-1-16,-1 5 4 0,-1 4-5 0,4 1 4 15,5-5-6-15,3-1 0 0,6-4-13 0,5-5-7 16,-7-25-11-16,34 37-6 0,-4-23-12 0,0-18-26 16,25 11-68-16,-23-46-137 0,19 15-278 31,11-10 24-31,-7-22 375 0</inkml:trace>
  <inkml:trace contextRef="#ctx1" brushRef="#br0" timeOffset="5245.7265">6282 764 1716 0,'-46'48'51'15,"12"8"-21"-15,4 8-10 0,9 6 10 0,-2 1 9 16,5 6-25-16,2-5 15 0,4 0-25 0,7-3-1 16,5-2-6-16,7 0-13 0,2-4 1 0,7-1-26 15,-4-14-7-15,11 4-61 0,-23-52-63 0,44 52-405 16,-22-23-3-16,-22-29 206 0</inkml:trace>
  <inkml:trace contextRef="#ctx1" brushRef="#br0" timeOffset="5730.1402">6017 1221 1333 0,'21'45'77'0,"-21"-45"-31"0,35 39 9 15,-10-27 0-15,12 10-5 0,-1-10-15 0,6 4-8 16,1-8-11-16,3 3-3 0,0-7-9 0,2-4-1 16,-1 0-2-16,1-4-1 0,2-1 1 0,-2-2-1 15,-1-4 1-15,-1 1-3 0,-5-1 1 16,-7-1-3-16,-4 1 1 0,-30 11 1 0,35-19 3 16,-35 19 2-16,0 0 6 0,0 0 4 0,-1-32 6 15,1 32 0-15,-31-11-1 0,31 11-2 16,-54 8-1-16,22 2 5 0,-9 2 1 0,2 10 6 15,-4 4-6-15,-1 7 3 0,2 4-8 0,3 4 2 16,2-1-8-16,6 3 3 0,8-3-7 0,6-1 1 16,6-2-6-16,8-7 2 0,4-7-4 0,-1-23 3 15,22 39-2-15,-22-39 3 0,46 15-2 0,-15-13 0 16,5-9 1-16,3-5-2 0,5-8 0 16,0-6-4-16,2-7-1 0,-3-4-6 15,-2 1 1-15,-9-1-3 0,-4 2 6 0,-9-2 0 16,-4 7 7-16,-7 4-3 0,-2 1 6 0,-6 25-3 15,-4-37 4-15,4 37-3 0,0 0 2 0,-26-26-2 16,26 26-1-16,-29 10 3 0,29-10-2 0,-37 30 4 16,37-30-3-16,-35 46 1 0,22-21-4 0,13-25 1 15,-10 45-3-15,10-45 1 0,12 41-4 16,-12-41-4-16,32 26-10 0,-32-26-11 0,51 13-14 16,-21-22-11-16,16 5-19 0,-7-22-28 0,29 14-45 15,-24-38-84-15,32 17-200 0,-12-4-69 0,-18-18 188 16</inkml:trace>
  <inkml:trace contextRef="#ctx1" brushRef="#br0" timeOffset="5886.4029">7584 655 1383 0,'-36'-35'320'0,"36"35"-242"0,-37 32-33 16,16 1-3-16,-7 9-7 0,1 15 6 0,-5 6-7 16,4 11 0-16,-2 2-17 0,3 5-16 0,6 2 9 15,3-4-19-15,9-3 1 0,1-11-22 0,11 2-41 16,-5-23-70-16,34 28-221 0,-21-30-265 0,10-7 24 15,7 4 415-15</inkml:trace>
  <inkml:trace contextRef="#ctx1" brushRef="#br0" timeOffset="6714.6222">14107 856 1433 0,'0'0'38'0,"1"-41"-22"0,-1 41 1 16,15-44-4-16,-15 44 7 0,19-30 0 0,-19 30 1 15,0 0-1-15,0 0-2 0,0 0-3 0,0 0-1 16,0 0 2-16,4 39 1 0,-3-4 5 0,-2 9-9 16,-1 11 6-16,-2 7-8 0,3 6-5 0,-3 3 28 15,2 6-25-15,-1-3 21 0,1 6-9 0,2-8-16 16,0 0 8-16,4-5-10 0,1-5 10 16,4-10-9-16,1-8 7 0,3-10-8 0,-1-9 0 15,-12-25-3-15,36 37 3 0,-36-37 0 16,38 12 6-16,-38-12 4 0,34-14 2 0,-34 14 1 15,34-41-5-15,-15 6 2 0,1-9-10 0,3-16 3 16,2-2-9-16,-2-3 7 0,0-3-8 0,-2 2 8 16,0 1-10-16,-3-2-10 0,1 2 18 15,-3 4-27-15,-3-1 14 0,-1 4-15 0,-3 1-14 16,3 13-5-16,-6 2-20 0,-6 42-21 0,8-47-45 16,-8 47-89-16,0 0-205 0,0 0-86 0,0 0 126 15</inkml:trace>
  <inkml:trace contextRef="#ctx1" brushRef="#br0" timeOffset="7370.9808">14849 1458 1270 0,'0'0'46'0,"0"0"-77"0,0 0-1 15,0 0 4-15,0 0 14 0,28 0 20 16,-28 0 10-16,28-16 8 0,-28 16 7 0,41-22 8 16,-11 7-4-16,-3-4 5 0,8 3-3 0,-10-5-1 15,5 2-5-15,-30 19 4 0,48-36 0 16,-48 36 8-16,32-33-1 0,-32 33-2 0,14-26-4 16,-14 26-7-16,0 0-7 0,-11-30-5 0,11 30-7 15,0 0-6-15,-40-14-2 0,40 14-3 16,-48 7 1-16,20 3-2 0,-4 4 2 0,-2 7-1 15,-5 2 3-15,4 4-3 0,-1-1 5 0,1 8-4 16,5-3 6-16,3-1-4 0,4 0 4 0,9-7-4 16,14-23 2-16,-11 46-4 0,11-46 3 0,11 37-4 15,-11-37 4-15,30 33-2 0,-5-19 2 0,3-5 2 16,6-2 0-16,5-3-2 0,3-4 0 0,4-4-1 16,-1-1-1-16,-3-4 1 0,2-1-3 15,1-3 2-15,-5-1-1 0,1 2 2 16,-5-2-2-16,-3 1 0 0,-4-1 0 0,-3 0 1 15,-26 14-1-15,43-24 2 0,-43 24-2 0,30-16 0 16,-30 16 1-16,0 0 1 0,0 0-1 0,0 0-1 16,0 0-1-16,0 0-3 0,0 0 2 0,0 30-2 15,-7-6 6-15,-2 6-4 0,-4 4 4 0,-1 3-3 16,0-2 3-16,2 0-4 0,1-7 4 16,0-1-4-16,11-27 5 0,-10 35-2 0,10-35 3 15,0 0 1-15,-2 30-2 0,2-30 2 0,0 0-1 16,0 0 2-16,0 0 5 0,30-14 1 0,-30 14 0 15,25-34 4-15,-7 10-6 0,-2-10 2 0,1 3-5 16,-1-10 1-16,-2 6-5 0,-5-6 4 16,-2 8-4-16,-1 1 3 0,-1 2-5 15,-2 4 1-15,-3 26-3 0,8-44 2 0,-8 44-3 16,5-32-2-16,-5 32-5 0,0 0-9 0,16-30-9 16,-16 30-5-16,0 0-12 0,39-19-9 0,-39 19-27 15,53-16-36-15,-32-11-34 0,34 35-60 0,-27-37-73 16,20 6-222-16,14 13 70 0,-18-29 392 0</inkml:trace>
  <inkml:trace contextRef="#ctx1" brushRef="#br0" timeOffset="7574.0874">16528 622 1146 0,'0'0'204'0,"-46"16"-155"0,46-16-6 15,-41 26 10-15,23 4 8 0,-12-4-8 0,9 22 3 16,-9-2-15-16,9 12-1 0,-6 5-16 0,6 4 2 15,-1 2 1-15,7 3-27 0,-1-2 19 16,3 1-27-16,6-2-5 0,0-4 8 0,3-2-10 16,3-5 6-16,1-5-15 0,-2-12-16 0,14 1-38 15,-12-42-26-15,29 65-138 0,-29-65-43 0,23 25-92 16,-23-25-114-16,0 0 341 0</inkml:trace>
  <inkml:trace contextRef="#ctx1" brushRef="#br0" timeOffset="7870.9686">16053 1261 1287 0,'-9'35'325'0,"9"-35"-280"15,0 0-30-15,0 0-4 0,0 0 7 0,0 0 8 16,0 0 7-16,48 20 0 0,-11-22-2 0,8-9-7 16,9-1-5-16,8-7-4 0,4-3-7 15,-1 1-2-15,1 2-6 0,-8 1 1 0,-1 4-1 16,-6 2-15-16,-3 3 16 0,-5 4-16 0,-6 1 15 15,-7 4 0-15,-30 0 1 0,36 7 17 0,-36-7-12 16,0 0 19-16,14 34-10 0,-14-34-2 16,-9 47 2-16,-2-15-7 0,-3 5 3 0,-5 2-5 15,-1 3 6-15,-3 0-6 0,0-3 2 0,2 3-7 16,1-5 2-16,6 0-5 0,2-3 2 16,6-8-2-16,6-26-1 0,-1 42-9 0,1-42-4 15,12 29-17-15,-12-29-8 0,25 8-20 0,-25-8-91 16,42-17-43-16,-33-25-115 0,21 8-268 0,15 2 93 15,-22-27 360-15</inkml:trace>
  <inkml:trace contextRef="#ctx1" brushRef="#br0" timeOffset="7996.0887">16811 884 1667 0,'0'0'61'0,"-32"5"-49"0,32-5-10 0,0 0-1 15,0 0-3-15,-2 32-3 0,2-32-11 0,0 0-19 16,41 39-38-16,-41-39-48 0,67 21-105 0,-40-21-207 15,21 0-65-15,16 16 165 0</inkml:trace>
  <inkml:trace contextRef="#ctx1" brushRef="#br0" timeOffset="8214.9115">17589 1228 1403 0,'-43'22'295'0,"-10"-18"-253"0,9 5-10 15,-4-2 6-15,4 5 8 0,-4 0-7 16,2 8 2-16,0 1-9 0,5 4-3 0,4 3-14 16,7 0-3-16,8 2-8 0,6-2 0 0,9 2-5 15,7-2 2-15,7-3-4 0,8 1 0 0,9-1-7 16,8-7-4-16,16-4-17 0,9-13-21 0,17 6-49 16,-5-36-93-16,43 20-293 0,-20-16-114 0,2-7 66 15</inkml:trace>
  <inkml:trace contextRef="#ctx1" brushRef="#br0" timeOffset="8575.5141">18127 1189 1498 0,'-53'32'319'0,"-4"-29"-276"0,8 6-7 0,1 0-3 16,7 6 1-16,-1 1-12 0,3 4-4 15,0 3-7-15,3 1 1 0,8 1-8 0,5 1 1 16,9 1-4-16,3-3 1 0,6 1-1 0,5-25 1 15,2 46-2-15,-2-46 2 0,24 37-3 0,-24-37 3 16,39 28-3-16,-39-28 2 0,46 14 0 0,-21-12-1 16,0-6 1-16,0-1-2 0,1-5 1 0,1-8-3 15,-1 2 0-15,1-5-5 0,-2 0 2 16,0-4-4-16,-25 25 4 0,42-44-1 0,-42 44 4 0,32-40 0 0,-32 40 3 16,23-34-1-16,-23 34 2 0,0 0-2 15,14-26 3-15,-14 26-1 0,0 0 1 0,0 0 0 16,0 0 0-16,0 0 0 0,-12 42-3 0,5-16 3 15,-6 4-4-15,4 0 4 0,1-2-3 0,2-1 1 16,4-2-6-16,2-25-7 0,11 38-11 0,-11-38-5 16,32 27-7-16,-32-27-6 0,58 1-20 15,-29-22-47-15,27 16-83 16,-25-44-132-16,18 6-239 0,8 5 57 0,-16-24 407 16</inkml:trace>
  <inkml:trace contextRef="#ctx1" brushRef="#br0" timeOffset="8748.9063">18839 544 1728 0,'-39'14'119'0,"12"25"-51"16,-8 9-17-16,0 17 3 0,-13 14-27 15,2 11-27-15,-4 7 0 0,4 3 0 0,9-5 0 0,9 0 0 16,10-14 0-16,9-1 0 0,5-10 0 0,8-5 0 16,10-1 0-16,2-12 0 0,9 1-2 15,0-16-78-15,14 9-68 0,-39-46-148 0,56 26-327 16,-15-17 9-16,0-18 331 0</inkml:trace>
  <inkml:trace contextRef="#ctx1" brushRef="#br0" timeOffset="8875.1223">18952 1464 2047 0,'-24'-11'0'0,"24"11"0"0,-45-25 0 0,45 25 0 16,-39-30 0-16,39 30 0 0,-37-30 0 0,37 30 0 15,0 0-70-15,-39-42-96 0,39 42-303 16,0 0-162-16,0 0 16 0,-5 28 520 0</inkml:trace>
  <inkml:trace contextRef="#ctx1" brushRef="#br1" timeOffset="13433.2425">1205 2830 827 0,'0'0'170'0,"0"0"-99"15,0 0-14-15,0 0 7 0,0 0 5 16,0 0 4-16,-9-24-11 0,9 24-18 0,0 0-13 16,0 0-10-1,-25-6-4-15,25 6-1 0,0 0 0 0,-37 0 1 16,37 0-1-16,-43 13 1 0,15-5 2 0,-2 12 5 16,-6-3 2-16,4 10 3 0,-1-6-6 0,4 7-3 15,3-5 5-15,5 2-35 0,21-25 28 0,-25 40-35 16,25-40 15-16,-2 35 2 0,2-35-3 0,12 34 2 15,-12-34-1-15,27 28 1 0,-27-28-2 0,43 25 3 16,-19-15-3-16,1-1 3 0,3 0-2 0,1 0 2 16,-1-4-1-16,-1 4 1 0,-2-2 0 0,-25-7 0 15,40 17-2-15,-40-17 2 0,0 0-1 0,25 23 1 16,-25-23 0-16,0 0 1 0,-5 25 0 0,5-25 2 16,-23 26-3-16,23-26 4 0,-46 36-3 15,16-15 4-15,-4 3-1 0,-2 1 6 0,-2-2-3 16,-3 5 3-16,0-3-6 0,2 1 2 0,2-3-7 0,7 0 2 15,1-4-2-15,5-4-5 0,24-15-18 0,-30 24-26 16,30-24-50-16,0 0-49 0,10 35-77 0,-10-35-90 16,0 0-168-16,39-3 61 0,-39 3 423 0</inkml:trace>
  <inkml:trace contextRef="#ctx1" brushRef="#br1" timeOffset="13948.5114">815 4111 831 0,'25'-27'98'0,"-25"27"-12"0,0 0-4 0,-14-31 6 16,14 31-1-16,0 0-12 0,0 0-18 0,0 0-14 15,-25 1-9 1,25-1-2-16,0 0 0 0,-32 18 0 0,32-18 0 16,-23 32-3-16,23-32 0 0,-23 42-6 0,23-42 2 15,-16 40-10-15,16-40 0 0,-9 37-8 0,9-37-1 16,0 32-4-16,0-32 2 0,9 34-4 0,-9-34 3 15,25 29-4-15,-25-29 3 0,40 29-2 16,-15-17 1-16,4-1-1 0,2-6 0 0,3-2-1 16,2-4-2-16,-1-5 2 0,0-4-2 0,1-6 2 15,-3-3-2-15,-1-6 4 0,0-2-3 0,-2-1 3 16,-5-3-4-16,0-1 5 0,-6 0-5 0,-1 0 5 0,-4 3-5 16,-3 2 6-16,-11 27-4 0,10-42 6 0,-10 42-4 15,0-28 3-15,0 28-1 0,0 0 2 16,0 0 1-16,0 0-2 0,0 0-4 0,0 0-3 15,0 0-1-15,0 0-6 0,-28 42 3 0,21-5-6 0,-2 2 3 16,2 5-7-16,-2 0 2 0,4 5-16 0,-2-5-5 16,10 7-24-16,-4-10-11 0,15 10-44 0,-14-25-43 15,30 20-70-15,-19-20-156 0,-11-26-53 0,60 48 255 16</inkml:trace>
  <inkml:trace contextRef="#ctx1" brushRef="#br1" timeOffset="14497.8324">787 5352 1263 0,'0'0'112'0,"0"0"-88"0,0 0-21 15,0 0-5-15,0 0-2 0,0 0 6 0,24-37 2 16,-24 37 5-16,34-35-1 0,-34 35 4 0,50-40-4 0,-24 18 1 15,3 7-4-15,-5 1 1 0,-24 14-5 0,45-16 1 16,-45 16-1-16,30-2 2 0,-30 2 3 16,0 0 5-16,28 23 6 0,-28-23 3 0,12 42 5 15,-10-8-8-15,2 4 2 0,-6 10-11 0,0 3 4 16,-3 2-12-16,1 7 8 0,1 0-5 0,1-1 11 16,-1-8 12-16,4-5-28 0,3-9 22 0,3-7-31 15,4-5 9-15,-11-25 4 0,31 35-1 0,-31-35 5 16,39 11 4-16,-39-11 3 0,45-14 3 15,-21-4-1-15,3-8 2 0,3-8-5 0,-2-8-14 16,4-4 23-16,-2-5-27 0,-1 2 25 0,-4-2-7 16,-2 1-5-16,-9 6 7 0,-4 5-6 0,-4 2 3 15,-6 4-7-15,-4-2 1 0,-1 7-7 0,-2-1 0 16,-2 5-10 0,9 24-3-16,-14-37-10 0,14 37-7 0,0 0-14 15,0 0-35-15,0 0-45 0,0 0-65 0,0 0-90 16,0 0-235-16,0 0 48 0,21 31 424 0</inkml:trace>
  <inkml:trace contextRef="#ctx1" brushRef="#br1" timeOffset="15044.8306">1415 6779 342 0,'6'-27'93'0,"-3"3"-22"0,1-3 26 0,-4 27 21 15,1-47 10-15,-1 47 0 0,-7-35-28 0,7 35 2 16,0 0-31-16,0 0 4 0,-35-30-17 0,35 30-10 16,-28 0-6-16,28 0-4 0,-36 12-3 15,36-12-1-15,-39 25 14 0,39-25-36 0,-37 35 28 16,21-9-33-16,-3-1 10 0,3 7 2 0,0-2-7 16,5 1 4-16,1-1-9 0,2-2 2 15,5-3-7-15,3-25 2 0,3 44-5 0,-3-44 3 16,20 32-3-16,-20-32 2 0,28 21-1 0,-28-21-1 15,39 12 2-15,-39-12-1 0,46-3 2 0,-17-4-1 16,-3-4 1-16,1-5-1 0,-1-3 2 16,1-2-2-16,-2-7 3 0,-1 1-2 0,-4-3 5 15,-1 0 2-15,-6 6 4 0,-13 24-1 0,19-48 2 16,-19 48-4-16,7-39 0 0,-7 39-5 0,2-30-16 16,-2 30 14-16,0 0-15 0,0 0 15 0,0 0 13 15,0 0-17-15,0 0 12 0,0 0-15 0,-19 43-6 16,10-10 4-16,3 9-7 0,-2 6 2 15,1 3-9-15,-2-2-1 0,5 4-20 16,-1-9-13-16,14 9-38 0,-11-21-31 0,25 21-85 16,-23-53-102-16,11 47-200 0,10-8 55 0,-21-39 455 15</inkml:trace>
  <inkml:trace contextRef="#ctx1" brushRef="#br1" timeOffset="15388.599">1518 7559 914 0,'4'-44'296'0,"-4"44"-184"15,0 0-58-15,0 0 8 0,-36-14-14 0,36 14-16 16,-26 11-11-16,26-11-8 0,-36 24 19 0,36-24-30 16,-37 50 35-16,19-15-28 0,-3 2 12 0,3 9 10 15,1-1-11-15,4 3 3 0,3 5-13 16,2 0 2-16,5-1-11 0,5-1 5 0,1-1-9 16,6-10 5-16,-2-4-5 0,6-7 4 0,3-4-5 15,-16-25-3-15,39 34-15 0,-39-34-19 16,46 17-38-16,-46-17-58 0,53-7-110 0,-48-19-97 15,16-2-164-15,6 12 145 0,-27-32 363 0</inkml:trace>
  <inkml:trace contextRef="#ctx1" brushRef="#br1" timeOffset="15529.2964">1258 7897 1567 0,'0'0'120'0,"-37"28"-54"0,37-28-24 0,0 0-24 15,0 0-8-15,0 0-9 0,-6 27-2 0,6-27-1 16,36 2 2-16,-6-8-1 0,10-8-2 0,10-7-6 15,5-9-25-15,18 4-45 0,-17-31-100 16,40 12-370-16,-20-5-25 0,-7-4 182 16</inkml:trace>
  <inkml:trace contextRef="#ctx1" brushRef="#br1" timeOffset="16060.5452">1493 3244 1330 0,'0'0'34'0,"0"0"-31"16,14-35-4-16,-14 35 2 0,36-26-4 16,-36 26 3-16,44-25-13 0,-17 21-32 15,-27 4-50-15,46-7-88 0,-46 7-164 0,0 0-114 16,49 9 242-16</inkml:trace>
  <inkml:trace contextRef="#ctx1" brushRef="#br1" timeOffset="16247.9648">1640 3531 1329 0,'0'0'125'0,"0"0"-103"15,0 0-20-15,-7-35-5 0,7 35 5 16,25-33-4-16,-25 33 4 0,39-41-7 0,-14 25-21 16,-25 16-31-16,55-26-39 0,-55 26-59 0,51-23-101 15,-17 26-207-15,-34-3 45 0,42 6 418 0</inkml:trace>
  <inkml:trace contextRef="#ctx1" brushRef="#br1" timeOffset="16497.9658">1702 4213 1312 0,'0'0'65'0,"0"0"-53"0,0 0-15 16,0 0 0-16,0 0 1 0,0 0 1 0,0 0-10 15,0 0-21-15,34 9-36 0,-34-9-30 0,34 1-27 16,-34-1-23-16,40-10-52 0,-10 17-190 0,-15-32 83 15,29 30 307-15</inkml:trace>
  <inkml:trace contextRef="#ctx1" brushRef="#br1" timeOffset="16654.2388">1878 4283 1219 0,'-50'18'110'0,"20"8"-46"0,-2-8-22 15,32-18-7-15,-37 32-16 0,37-32-9 0,0 0-14 16,0 0-8-16,-4 23-9 0,4-23-14 0,39 7-36 15,-39-7-73-15,68-18-232 0,-26 14-121 0,-12-13 159 16</inkml:trace>
  <inkml:trace contextRef="#ctx1" brushRef="#br1" timeOffset="16951.1855">2083 5294 723 0,'0'0'40'0,"34"-31"-34"15,-34 31-5-15,51-39-10 0,-23 19-55 0,-1 6-111 16,-18-19-176-16,28 33 181 0,-33-27 170 0</inkml:trace>
  <inkml:trace contextRef="#ctx1" brushRef="#br1" timeOffset="17122.9955">2030 5539 1388 0,'0'0'60'0,"0"0"-36"16,0 0-16-16,0 0-8 0,0 0-2 16,0 0 1-16,25-19 0 0,-25 19-19 0,56-23-43 15,-33-7-86-15,27 19-172 0,-9 1-196 0,-13-13 112 16,16 28 405-16</inkml:trace>
  <inkml:trace contextRef="#ctx1" brushRef="#br1" timeOffset="17404.4265">2069 6592 1113 0,'0'0'261'0,"0"0"-218"15,0 0-26-15,10-24-11 0,-10 24-2 16,23-27-1-16,-23 27 3 0,43-40-6 0,-18 20-11 15,1-4-20-15,8 8-20 0,-13-11-33 16,16 22-29-16,-37 5-36 0,46-16-45 0,-46 16-120 16,0 0-70-16,41 7 263 0</inkml:trace>
  <inkml:trace contextRef="#ctx1" brushRef="#br1" timeOffset="17560.7027">2021 6793 1214 0,'0'0'64'0,"0"0"-38"0,0 0-2 0,0 0 7 16,41-16-2-16,-41 16-5 0,42-28-16 0,-17 12-7 16,5-1-18-16,7 4-38 0,-37 13-67 15,73-32-254-15,-38 25-125 0,-10-10 152 0</inkml:trace>
  <inkml:trace contextRef="#ctx1" brushRef="#br1" timeOffset="17860.5422">2161 7815 1124 0,'0'0'235'0,"0"0"-203"0,0 0-21 0,0 0-1 15,34-36-6-15,-34 36 2 0,30-30-5 16,-30 30-3-16,39-28-12 0,-39 28-19 0,39-30-36 16,-9 28-48-16,-30 2-28 0,42-15-34 0,-42 15 20 15,34-6 1-15,-34 6-29 0,0 0-93 0,48 27 201 16,-48-27 79-16</inkml:trace>
  <inkml:trace contextRef="#ctx1" brushRef="#br1" timeOffset="18001.613">2205 8056 833 0,'-30'10'261'15,"14"20"-108"-15,-12-24-44 0,28-6-24 0,0 0-29 16,0 0-21-16,0 0-21 0,0 0-13 0,0 0-4 16,0 0 0-16,26-29 7 0,3-1-14 0,13-5-24 15,-3-18-45-15,27 15-76 0,-24-31-131 0,17 4-228 16,13 10 50-16,-24-28 462 0</inkml:trace>
  <inkml:trace contextRef="#ctx1" brushRef="#br1" timeOffset="18691.5484">2520 3183 888 0,'-8'-30'151'0,"8"30"-58"16,0 0-16-16,0 0-16 0,-29-23-18 0,29 23-10 15,0 0-4-15,-32-7-5 0,32 7 2 0,-31 7 0 16,31-7-2-16,-39 12 4 0,39-12 2 16,-41 23 5-16,14-9 0 0,27-14 4 0,-48 40-7 15,29-15 2-15,-4 0-10 0,7 3 0 0,-2 0-9 0,8 4-2 16,-1 0-7-16,6-1 1 0,3-1-7 0,4 0 3 15,3-5-4-15,-5-25 3 0,21 35-3 0,-21-35 2 16,39 12-2 0,-12-13 2-16,5-10 0 0,1-7 1 15,5-10 4-15,-3-7-1 0,4-11 7 0,0-7-6 16,-2-3 7-16,4-7-13 0,-6-3 8 0,4 1-13 16,-9 2-5-16,-5 5 23 0,-9 5-23 15,-5 4 24-15,-6 5-8 0,-3 1-7 0,-6 6 6 16,-1 4-6-16,-4 5 4 0,9 28-2 0,-18-34 2 0,18 34-2 0,0 0 0 15,0 0-2-15,-30 11-4 16,21 15 2-16,-1 13-4 0,-1 14 7 0,-3 14-11 16,2 0-11-16,3 8 9 0,0 1-44 0,12 9-19 15,-13-18-60-15,35 29-133 0,-31-20-254 0,19-11-8 0,17 11 312 16</inkml:trace>
  <inkml:trace contextRef="#ctx1" brushRef="#br1" timeOffset="19236.1362">2211 4449 1410 0,'-27'-5'81'0,"27"5"-34"0,0 0-16 15,0 0-11-15,0 0 5 0,27-25 2 0,-27 25 0 16,38-34-9-16,-11 12-4 0,5-3-7 16,2 4 1-16,-1-2-3 0,-1 2 4 0,-2 0-3 15,-3 5 0-15,-2 2-4 0,-25 14 0 0,35-22-1 16,-35 22 2-16,0 0 0 0,28-14 3 0,-28 14 3 15,0 0 6-15,0 0 1 0,0 0 0 0,0 0-3 16,0 0-7-16,0 0-1 0,-14 27-5 0,14-27 1 0,-18 39-3 16,6-8 4-16,0 4-4 15,1 2 4-15,-1 4-6 0,3-1 6 0,0-1-6 16,4 0 6 0,1-2-5-16,2-2 5 0,6-5-5 0,1-5 4 15,-5-25-3-15,23 37 2 0,-23-37-1 16,30 19 3-16,-30-19 1 0,41 4 6 0,-41-4 5 15,46-18 2-15,-46 18 6 0,48-37-4 0,-27 9 0 0,-1-2-5 16,-3-7 4-16,3 4-9 0,-4-6 6 16,-2 0-7-16,-3-3 1 0,-3-1-5 0,-1 1 0 15,-3 2-5-15,0 3 2 0,-4 1-7 0,1 5-3 16,-1 1-13-16,6 5-9 0,-6 25-15 0,5-32-15 16,-5 32-31-16,0 0-42 0,2-26-59 0,-2 26-102 15,21 34-234-15,-21-34 31 0,23 40 426 0</inkml:trace>
  <inkml:trace contextRef="#ctx1" brushRef="#br1" timeOffset="19423.7074">3135 4403 1067 0,'-19'25'162'0,"19"-25"-107"16,0 0-1-16,-13 42 12 0,13-42-4 15,-14 28-6-15,14-28-19 0,-20 28-12 0,20-28-13 16,-15 28-4-16,15-28-7 0,-8 27 0 15,8-27-3-15,0 0 0 0,0 0-1 0,8 25-2 16,-8-25-8-16,0 0-8 0,31 3-14 0,-31-3-20 16,43-18-38-16,-31-15-96 0,27 1-281 0,-5 11-42 15,-16-18 307-15</inkml:trace>
  <inkml:trace contextRef="#ctx1" brushRef="#br1" timeOffset="19533.0221">3156 4156 1219 0,'-48'16'251'0,"24"-17"-227"0,24 1-28 16,-30-2-31-16,30 2-51 0,0 0-126 0,-25 3-299 16,25-3 1-16,0 0 375 0</inkml:trace>
  <inkml:trace contextRef="#ctx1" brushRef="#br1" timeOffset="20158.1363">2453 5333 1105 0,'0'0'244'15,"0"0"-215"-15,0 0-23 0,0 0-6 0,0 0 0 16,0 0 4-16,36-11-2 0,-36 11 1 16,33-17-1-16,-33 17 0 0,37-16 0 0,-37 16 1 15,34-12 0-15,-34 12 3 0,30-7 1 0,-30 7 6 16,0 0 5-16,29-6 4 0,-29 6 0 0,0 0-3 15,0 0-2-15,28-1-3 0,-28 1 0 16,0 0 3-16,0 0-1 0,0 0 1 0,0 0-1 16,0 0-3-16,26 33-1 0,-26-33-4 0,6 25 1 15,-6-25-3-15,5 35 3 0,-5-35-5 0,0 47 2 16,-2-20-5-16,-1 3 2 0,-1 1-5 0,-1 3 5 16,0-1-6-16,1 1 6 0,0-2-7 0,3-3 7 15,1-2-5-15,1 1-13 0,-1-28 33 16,13 42-34-16,-13-42 33 0,25 27-16 0,-25-27-4 15,32 14 3-15,-32-14 0 0,37 2-2 16,-37-2 3-16,37-16-1 0,-37 16 5 0,39-37 18 16,-21 10-25-16,-1-3 33 0,-3 0-29 0,1-3 10 15,-3-2 3-15,-1-2-7 0,-4 2 4 0,-2-1-5 16,-1 3 6-16,-1 3-4 0,-3 0 3 0,2 2-5 16,0-2-1-16,-1 3-6 0,1 3 2 15,-2 24-3-15,4-35 1 0,-4 35-1 0,0 0-2 16,0 0-10-16,0 0-9 0,0 0-14 0,0 0-18 15,0 0-19-15,33-4-27 0,-33 4-39 0,36 19-69 16,-36-19-81-16,0 0-207 0,51 18 77 0,-51-18 419 16</inkml:trace>
  <inkml:trace contextRef="#ctx1" brushRef="#br1" timeOffset="20455.0388">3408 5520 618 0,'2'-29'257'0,"-2"29"-142"16,0 0-28-16,0 0 3 0,-34-35-16 0,34 35-8 16,0 0-3-16,-25-14-6 0,25 14 3 15,-28-7-9-15,28 7-6 0,-29 5-4 0,29-5-13 16,0 0-4-16,-35 20-7 0,35-20-5 0,-21 33-5 15,21-33 0-15,-18 46-6 0,9-16 4 0,2 2-6 16,2 1 4-16,3 2-5 0,0 2-11 16,4-3 28-16,2-2-37 0,4-1 13 0,-8-31-37 15,22 55-33-15,-22-55-27 0,24 46-58 0,-24-46-59 16,18 28-151-16,-18-28-89 0,0 0 223 0</inkml:trace>
  <inkml:trace contextRef="#ctx1" brushRef="#br1" timeOffset="20595.6658">3215 5835 983 0,'0'0'325'16,"0"0"-216"-16,0 0-26 0,-22-30-9 0,22 30-12 15,0 0-20-15,0 0-18 0,23-32-13 0,-23 32-8 16,34-26-28-16,-34 26 10 0,51-25-69 0,-36-7-76 16,31 29-217-16,-18-6-198 0,-3-8 96 0,14 25 479 15</inkml:trace>
  <inkml:trace contextRef="#ctx1" brushRef="#br1" timeOffset="21392.7124">3179 6592 908 0,'0'0'127'0,"-26"-21"-24"0,26 21-23 0,-27-23-15 15,27 23-12-15,-33-17-12 0,33 17-8 16,-41-7-3-16,16 3-2 0,25 4 1 0,-43 7-1 16,43-7-1-16,-40 14-3 0,40-14-1 0,-37 23-3 15,37-23 4-15,-39 34 2 0,39-34-15 16,-34 38 32-16,34-38-33 0,-30 46 25 0,17-18-16 16,1 2-9-16,3 0 2 0,4 0-8 0,5-4 3 15,2-1-6-15,-2-25 2 0,17 37-2 16,-17-37 1-16,36 21-1 0,-11-17 2 0,5-6-2 15,2-7 0-15,7-8 3 0,-2-5-4 0,3-7 4 16,-1-5-4-16,-1-1 3 0,-3-6-4 0,-1 3-10 16,-4-1 26-16,-4 4-25 0,-6 5 31 0,-6 1-7 15,-14 29-2-15,12-40 8 0,-12 40-5 0,0 0 0 16,0 0-4-16,-1-23-3 0,1 23-4 0,0 0-2 16,0 0-3-16,0 0-5 15,-29 34-2-15,20-6-12 0,-3 5-13 0,1 11 17 16,-5 2-28-16,6 5 13 0,-6-7-31 0,18 16-48 15,-18-28-59-15,35 35-146 0,-17-22-236 0,0-8 35 16,15 16 440-16</inkml:trace>
  <inkml:trace contextRef="#ctx1" brushRef="#br1" timeOffset="22470.0618">3234 7339 837 0,'-30'19'151'0,"14"20"-6"16,-19-11-25-16,19 20-11 0,-18-9-12 0,13 12-41 15,-9-4 14-15,7 10-39 0,-4-6-5 16,8 5-1-16,-1-1-19 0,6-1 4 0,2-3-10 16,6 2 5-16,5-5-9 0,1-6 5 0,7-3-13 15,2-11-6-15,8 0-25 16,-17-28-19-16,41 41-30 0,-41-41-36 0,51 10-58 0,-51-10-89 16,36-39-193-16,3 32 68 0,-29-33 400 0</inkml:trace>
  <inkml:trace contextRef="#ctx1" brushRef="#br1" timeOffset="22617.6682">3101 7770 1132 0,'-33'-19'235'16,"33"19"-124"-16,-43-14-12 0,43 14-10 0,-25-4-23 15,25 4-20-15,0 0-23 0,0 0-13 0,0 0-11 16,0 0-5-16,0 0 2 0,0 0-1 0,48-12 5 0,-12 2-5 16,10-4-15-16,2-13-33 0,15 11-50 0,-13-30-79 15,33 32-187-15,-17-17-188 0,-6-8 52 16,9 25 505-16</inkml:trace>
  <inkml:trace contextRef="#ctx1" brushRef="#br1" timeOffset="23285.4055">3098 3094 1414 0,'0'0'123'0,"0"0"-77"0,0 0-29 15,0 0-16-15,25 4-2 0,-25-4 1 0,0 0 0 16,28-9-1-16,-28 9-6 0,41-9-11 0,-41 9-17 15,51-8-20-15,-51 8-20 0,55-6-22 0,-55 6-15 16,53-5-31-16,-53 5-17 0,43 4-48 16,-43-4-119-16,0 0-34 0,40 40 361 0</inkml:trace>
  <inkml:trace contextRef="#ctx1" brushRef="#br1" timeOffset="23429.7165">3176 3360 1166 0,'0'0'110'0,"0"0"-65"0,0 0-26 15,0 0-6-15,0 0 10 0,0 0 2 0,30-24-6 16,-5 15-9-16,3-3-6 0,2-1-14 0,9 3-20 16,-9-10-54-16,22 22-123 0,-21-4-281 15,3-12-8-15,14 25 378 0</inkml:trace>
  <inkml:trace contextRef="#ctx1" brushRef="#br1" timeOffset="23761.0436">3574 4146 1103 0,'0'0'35'0,"0"0"-18"0,25 25 9 16,-25-25 7-16,27 5 2 0,-27-5-11 0,39-5-12 16,-13-1-7-16,4-3-11 0,6 2-23 15,-4-10-38-15,14 13-71 0,-18-17-95 16,-3 2-224-16,21 21 98 0,-46-2 359 0</inkml:trace>
  <inkml:trace contextRef="#ctx1" brushRef="#br1" timeOffset="23917.3056">3661 4407 1425 0,'0'0'76'0,"30"19"-72"0,-30-19-9 0,27-12 5 16,-3 1 0-16,7-3 1 0,2-4-16 0,8 4-21 15,-6-12-41-15,19 19-66 0,-23-23-87 16,12 7-266-16,8 21 36 0,-26-19 417 0</inkml:trace>
  <inkml:trace contextRef="#ctx1" brushRef="#br1" timeOffset="24198.5511">3672 5340 1290 0,'51'-14'44'0,"-24"-4"-33"0,8-3-6 16,6-3 3-16,7-3-9 0,1 6-20 0,-6-5-46 15,6 18-70-15,-20-16-95 0,4 3-241 0,8 22 47 16,-41-1 426-16</inkml:trace>
  <inkml:trace contextRef="#ctx1" brushRef="#br1" timeOffset="24370.3469">3762 5555 1285 0,'0'0'236'0,"0"0"-213"0,0 0-29 0,0 0-3 16,30-20 5-16,-5 10 5 0,7-2 1 0,5-6-3 16,7-1-10-16,2-6-32 0,16 13-68 15,-23-24-154-15,9 14-258 0,5 16 11 0,-21-17 451 16</inkml:trace>
  <inkml:trace contextRef="#ctx1" brushRef="#br1" timeOffset="24667.3109">3962 6423 1017 0,'9'-26'92'16,"-9"26"-70"-16,30-20-8 0,-30 20-2 0,51-26-7 15,-26 10-26-15,7 9-44 0,-32 7-89 0,41-39-283 16,-8 43 1-16,-33-4 388 0</inkml:trace>
  <inkml:trace contextRef="#ctx1" brushRef="#br1" timeOffset="24854.7645">3847 6638 1532 0,'0'0'64'16,"0"0"-63"-16,0 0-7 0,35 9 3 0,-35-9 5 15,54-13-19-15,-19-2 13 0,7-1-33 0,3-16-10 16,13 13-39-16,-14-24-74 0,27 22-156 0,-10-2-199 16,-21-12 108-16,15 32 407 0</inkml:trace>
  <inkml:trace contextRef="#ctx1" brushRef="#br1" timeOffset="25182.8814">4033 7733 1490 0,'-30'16'44'0,"30"-16"-52"0,0 0-6 15,0 0-1-15,0 0 0 0,28-10-3 0,-28 10-21 16,29-18-45-16,2 18-87 0,-20-23-99 0,-11 23-231 16,57-26 103-16,-43-8 398 0</inkml:trace>
  <inkml:trace contextRef="#ctx1" brushRef="#br1" timeOffset="25354.7538">4075 7917 1596 0,'0'0'130'0,"0"0"-83"0,0 0-20 16,0 0-19-16,0 0-9 0,0 0-4 0,0 0-2 15,0 0-7-15,39-23-13 0,0 2-25 0,-3-20-42 16,26 22-76-16,-27-36-161 0,22 15-233 0,3 10 56 16,-19-20 474-16</inkml:trace>
  <inkml:trace contextRef="#ctx1" brushRef="#br2" timeOffset="34448.0002">13993 2557 949 0,'0'0'95'0,"0"0"-37"16,0 0-6-16,0 0 1 0,0 0-2 0,0 0-8 15,-28-5-8-15,28 5-4 0,-39 14 3 0,5-3 3 16,6 8 5-16,-13-5 1 0,4 14 4 0,-7-10-5 15,5 8-1-15,-4-3-10 0,6 2-3 16,4-8-8-16,33-17-3 0,-39 32-9 0,39-32-3 16,0 0-5-16,0 0-2 0,1 28 0 0,-1-28 2 15,36 13 0-15,-8-6 1 0,6-4 0 0,5-3 1 16,5 4-2-16,2-8 0 0,2 4 0 0,0 0 0 16,-2 0 0-16,-4 4 0 0,-3-1-1 0,-7 4 2 15,-32-7-2-15,41 21 2 0,-41-21-1 16,14 32 2-16,-14-32-2 0,-14 48-12 15,-4-18 29-15,-8 5-30 0,-8 0 31 0,-3-1-14 16,-4-1-5-16,2-5 4 0,4-5-5 0,1-5 1 16,9-1-10-16,25-17-10 0,-33 21-22 0,33-21-33 15,0 0-69-15,0 0-95 0,0 0-313 0,0 0 44 16,24-44 331-16</inkml:trace>
  <inkml:trace contextRef="#ctx1" brushRef="#br2" timeOffset="35245.1091">13510 3873 1023 0,'0'0'158'0,"0"0"-61"0,0 0-20 0,0 0-37 15,0 0 12-15,0 0-30 0,0 0 19 16,0 0-1-16,0 0-6 0,0 0-3 0,0-23-7 16,0 23-1-16,21-28-4 0,-21 28 1 0,37-35-5 15,-37 35 2-15,46-39-5 0,-46 39 0 0,43-34-5 16,-43 34-2-16,35-24-4 0,-35 24 1 0,0 0-2 16,25-13 2-16,-25 13 1 0,0 0 1 0,0 0 2 15,0 0 2-15,0 0 1 0,-2 36 0 0,2-36 1 16,0 49-4-16,-1-17 4 0,-5 3-7 15,1 2-7-15,0 2 25 0,-1 5-27 0,3 0 27 16,1-2-12-16,-2-2-8 0,4-4 5 0,0-3-5 16,4-6 2-16,-4-27-5 0,14 42 4 15,-14-42-4-15,28 26 2 0,-28-26-1 0,34 16 3 16,-34-16 1-16,37-3 1 0,-37 3 4 0,38-22 2 16,-38 22 4-16,42-44-2 0,-19 16 2 15,4-5-8-15,-4-2 2 0,-2 1-3 0,-2 1 4 16,-3 1-2-16,-3-3-13 0,-3 10 15 0,-3-3-17 15,-7 28 22-15,7-41-7 0,-7 41 4 0,2-30-9 16,-2 30-1-16,0 0 1 0,0 0-2 0,0 0 1 16,0 0-2-16,0 0-1 0,0 0-3 0,0 0-3 15,0 0 0-15,0 0-5 0,-9 37-10 0,11-5 16 16,-2-2-32-16,2 7 13 16,-2-9-29-16,7 11-28 0,-7-39-33 0,12 72-85 15,-12-72-110-15,-3 35-243 0,19-5 59 0,-16-30 417 16</inkml:trace>
  <inkml:trace contextRef="#ctx1" brushRef="#br2" timeOffset="35963.8755">14045 4012 523 0,'0'0'130'0,"0"0"-49"15,0 0-14-15,10-26 8 0,-10 26-6 0,0 0 3 16,0 0-8-16,0 0-1 0,0 0-8 0,2-30-4 16,-2 30-10-16,0 0-5 0,0 0-4 0,0 0-2 15,0 0-1-15,0 0-3 0,27-20-4 0,-27 20-4 16,0 0-7-16,0 0-3 0,0 0-1 16,0 0-2-16,0 0 8 0,0 0 9 0,0 0 9 15,0 0 7-15,14 27 4 0,-14-27-7 0,0 30-2 16,0-30-8-16,0 35-3 0,0-35-8 0,0 47-1 15,0-47-8-15,2 46 2 0,-2-46-6 16,12 41 1-16,-12-41-3 0,18 33 1 0,-18-33-3 16,25 32-5-16,-25-32-12 0,28 25-9 15,-28-25-15-15,37 15-12 0,-9-4-13 0,-28-11-13 16,54-2-20-16,-54 2-38 0,62-26-68 0,-36 6-177 16,6-18-75-16,23 15 250 0</inkml:trace>
  <inkml:trace contextRef="#ctx1" brushRef="#br2" timeOffset="37096.8505">13593 4958 857 0,'0'0'297'31,"0"0"-232"-31,0 0-34 0,0 0-5 0,-19-25 7 0,19 25 5 16,0 0 6-16,12-26 1 0,-12 26 0 0,25-34-10 16,-7 10-3-16,6 2 14 0,-1-4-35 0,7 3 32 15,-3 0-36-15,1 4 10 0,-1 1-2 0,-1 2-7 16,-26 16-3-16,36-12-4 0,-36 12-1 15,0 0 1-15,0 0-1 0,0 0 3 0,0 0 4 0,18 23 5 16,-18-23-1-16,-7 42 3 0,-2-12 13 0,2 5-32 0,-6 2 33 16,4 6-27-16,-3-3 10 0,1 2 6 0,1-3-8 15,4-4 3-15,5-6-6 0,2-5 2 0,-1-24-6 32,20 34 1-32,-20-34-1 0,34 17 1 0,-34-17 2 15,46 0 4-15,-20-8 4 0,8-7 3 16,-2-7 5-16,3-5-6 0,0-8-3 0,-1-6-6 15,-2-1 0-15,-2-4-7 0,-5 1-7 0,-2 1 22 16,-7 5-23-16,-4 2 24 0,-6 5-11 0,-3 2-3 16,-3 30 2-16,-3-44-3 0,3 44 2 0,-9-30-5 15,9 30 0-15,0 0-6 0,0 0-7 0,-16-26-9 16,16 26-19-16,0 0-10 0,0 0-18 0,0 0-18 16,46 19-33-16,-46-19-80 0,62 4-177 0,-25 6-157 15,-3-13 100-15,15 27 437 0</inkml:trace>
  <inkml:trace contextRef="#ctx1" brushRef="#br2" timeOffset="37642.1631">14108 5602 759 0,'0'0'265'0,"-24"-7"-192"15,24 7-21-15,-41 4 11 0,13-4-1 16,28 0-10-16,-55 16-14 0,28 0 1 0,-8-6-1 16,10 11 6-16,-7-7-2 0,32-14 4 15,-53 43 16-15,32-15-36 0,-6-3 26 0,8 6-37 0,-1-6 8 16,8 3 2-16,12-28-10 0,-14 46 0 0,14-46-10 16,8 35 0-16,-8-35-1 0,29 26 0 0,-29-26 2 15,53 9-1-15,-19-14 0 0,6-6-1 16,5-4-1-16,1-3-1 0,1-5 3 0,1 0-4 15,-3-3 2-15,-5-2-4 0,-3-1 3 0,-5 1-4 16,-5 4-13-16,-27 24 28 0,39-44-28 0,-39 44 30 16,14-34-12-16,-14 34-1 0,0 0 1 0,-11-28-3 31,11 28-1-31,-26-5-2 0,26 5-3 16,-36 14 3-16,36-14-2 0,-44 42-10 0,21-10 31 0,2 3-29 15,0 2 24-15,1-2-16 0,6 4-16 16,0-4-4-16,8 7-22 0,-2-12-21 0,18 16-37 15,-10-46-43-15,21 76-107 0,-15-32-247 0,6-12 9 16,18 15 319-16</inkml:trace>
  <inkml:trace contextRef="#ctx1" brushRef="#br2" timeOffset="38062.999">14181 6460 1007 0,'0'0'149'0,"-5"27"-116"0,5-27-6 15,-30 22 12-15,16 5 18 0,-15-8 5 16,8 18 10-16,-15-5 17 0,10 15-34 0,-15-6 25 16,9 14-35-16,-8-6-1 15,9 6 1-15,0-4-16 0,6-2-1 0,4 0-15 0,6-5 3 16,8-3-13-16,9-4 3 0,5-4-8 0,7-5 3 15,-14-28-5-15,45 39 0 0,-15-25-8 16,2-3-4-16,7-1-26 0,-4-11-3 0,7 6-18 16,-11-19-25-16,9 14-22 0,-22-23-73 0,25 23-87 15,-43 0-232-15,23-34 40 0,-23 34 366 0</inkml:trace>
  <inkml:trace contextRef="#ctx1" brushRef="#br2" timeOffset="38203.7114">13784 6985 1655 0,'0'0'96'0,"0"0"-57"16,0 0-19-16,0 0-13 0,0 0-5 0,0 0 4 16,0 0 4-16,45 11 0 0,-17-17 1 0,6-3-6 15,8-5-4-15,6-1-2 0,3-5-15 0,6 4-27 16,-13-19-65-16,24 35-137 0,-31-28-337 0,14 1 2 16,4 10 294-16</inkml:trace>
  <inkml:trace contextRef="#ctx1" brushRef="#br2" timeOffset="38781.8791">14479 2880 1157 0,'-18'37'349'0,"18"-37"-304"0,0 0-30 0,0 0-10 15,0 0 4-15,0 0 6 0,37 3-2 0,-37-3-4 16,41 0-5-16,-15-2-8 0,1-3-12 15,7 5-17-15,-6-11-22 0,11 15-24 0,-14-20-30 16,19 23-43-16,-44-7-75 0,57-33-209 0,-15 38-7 16,-42-5 377-16</inkml:trace>
  <inkml:trace contextRef="#ctx1" brushRef="#br2" timeOffset="38953.7688">14549 3110 1230 0,'-24'0'323'0,"24"0"-281"0,-30 27-36 0,30-27-4 16,0 0-2-16,-4 28 0 0,4-28-2 0,0 0 2 16,35 23-2-16,-35-23 0 0,48 10-8 0,-16-13-13 15,11 6-29-15,-8-17-51 0,25 21-99 0,-24-23-170 16,12 1-136-16,15 16 182 16,-24-25 326-16</inkml:trace>
  <inkml:trace contextRef="#ctx1" brushRef="#br2" timeOffset="39235.1722">14673 4042 1079 0,'16'-49'357'0,"-16"49"-304"0,20-30-25 15,-20 30 1-15,30-34 4 0,-30 34 3 0,37-31-49 16,-37 31 28-16,37-25-47 0,-37 25 12 0,41-9-12 16,-41 9-16-16,43-5-20 0,-43 5-38 0,44 3-39 15,-44-3-97-15,28-16-204 0,2 34 5 0,-30-18 405 16</inkml:trace>
  <inkml:trace contextRef="#ctx1" brushRef="#br2" timeOffset="39391.4721">14647 4243 1204 0,'0'0'322'0,"0"0"-311"0,0 0-31 15,0 0 2-15,0 0 11 0,39-21 7 0,-39 21-2 16,48-20-18-16,-11 13-60 0,-14-19-108 15,26 1-331-15,-2 16 23 0,-16-15 310 0</inkml:trace>
  <inkml:trace contextRef="#ctx1" brushRef="#br2" timeOffset="39641.4731">14686 4713 1368 0,'-30'-4'124'15,"30"4"-122"-15,0 0-15 0,0 0 0 0,26-7 8 16,-26 7 1-16,41-14-13 0,-16-2-28 15,12 13-66-15,-14-22-91 0,25 15-149 0,-4 6-128 16,-19-20 226-16</inkml:trace>
  <inkml:trace contextRef="#ctx1" brushRef="#br2" timeOffset="39813.2704">14719 4861 1418 0,'-28'32'158'0,"28"-32"-140"15,0 0-24-15,0 0-1 0,0 0-1 0,0 0 2 16,25 1-1-16,-25-1-12 16,46-14-20-16,-7 9-41 0,-12-21-67 0,29 20-209 15,-8-2-146-15,-14-17 86 0,21 28 416 0</inkml:trace>
  <inkml:trace contextRef="#ctx1" brushRef="#br2" timeOffset="40094.5238">14631 5650 1314 0,'3'-32'47'0,"-3"32"-47"15,38-31 1-15,-14 13-12 0,7 6-35 0,-31 12-61 16,58-25-76-16,-58 25-131 0,30-32-113 0,6 43 154 16,-36-11 273-16</inkml:trace>
  <inkml:trace contextRef="#ctx1" brushRef="#br2" timeOffset="40282.0263">14574 5851 1561 0,'0'0'70'0,"0"0"-49"16,0 0-5-16,0 0-6 0,0 0-5 0,0 0-1 15,0 0 1-15,36-6-1 0,-36 6-2 0,51-14-12 16,-23 0-24-16,11 11-42 0,-17-24-70 0,27 36-173 15,-10-12-204-15,-14-10 8 0,14 27 441 0</inkml:trace>
  <inkml:trace contextRef="#ctx1" brushRef="#br2" timeOffset="40563.4194">14654 6834 1520 0,'0'0'115'0,"0"0"-71"16,0 0-14-16,0 0-11 0,0 0-7 0,0 0-10 15,0 0-2-15,0 0 0 0,0 0-2 16,28-8-4-16,-28 8-11 0,30-10-18 0,-30 10-27 16,31-12-23-16,-31 12-18 0,31-11-17 0,-31 11-14 15,39-14-37-15,-39 14-44 0,29-32-190 0,3 43 33 16,-32-11 358-16</inkml:trace>
  <inkml:trace contextRef="#ctx1" brushRef="#br2" timeOffset="40719.7051">14711 7017 1276 0,'-41'7'169'0,"41"-7"-77"0,-34 28-21 0,34-28-13 16,0 0-27-16,0 0-19 0,0 0-10 0,0 0-3 15,0 0 2-15,39-19-3 0,-12-3-8 0,1-8-27 16,15 6-42-16,-19-24-103 0,33 10-316 0,-14 1-34 16,-10-11 162-16</inkml:trace>
  <inkml:trace contextRef="#ctx1" brushRef="#br2" timeOffset="41496.382">15486 2994 804 0,'4'-30'128'0,"-4"30"-23"0,0 0-22 15,-4-26 12-15,4 26-30 0,0 0 2 0,-26-36-7 16,26 36-10-16,0 0-7 0,-27-21-8 15,27 21-7-15,-28-7-5 0,28 7-1 0,-30 4 0 0,30-4 0 16,-37 19 3-16,37-19-3 0,-43 34 3 16,43-34 13-16,-41 51-34 0,22-27 27 0,5 6-34 0,14-30 7 15,-20 46 2-15,20-46-6 0,-2 37 3 0,2-37-4 16,0 0 3-16,20 30-1 0,-20-30 2 0,32 4 2 16,-32-4 4-1,46-16 3-15,-16 2 0 0,0-9 0 0,7-7-7 0,2-7-14 0,6-4 24 0,-1-4-26 16,2-3 25-16,-5 0-10 0,-6 3-6 0,-3 1 7 15,-6 5-5-15,-4-2 6 0,-6 6-4 0,-4-2 7 16,-1 7-6-16,-6 2 4 0,-1 3-5 0,-4 25 4 16,-4-30 1-16,4 30 4 0,0 0-2 0,0 0-3 15,0 0-3-15,-27 13-6 0,27-13 2 32,-21 53-3-32,5-13 6 0,0 13-7 0,-1 3 5 15,2 4-18-15,1-2-5 0,7 2-28 0,-2-11-31 16,20 15-17-16,-18-29-92 0,37 36-119 0,-11-22-236 15,-4-10 26-15,15 17 418 0</inkml:trace>
  <inkml:trace contextRef="#ctx1" brushRef="#br2" timeOffset="41996.6816">15258 3852 1368 0,'0'0'252'0,"-25"-4"-223"16,25 4-21-16,0 0 5 0,20-33 4 0,-20 33 10 15,33-32-3-15,-33 32-2 0,46-35-9 0,-21 19-4 16,2 0-8-16,-1 2 2 0,1 4-3 0,-2-1 1 15,-25 11 0-15,42-12 1 0,-42 12-2 16,30-6 2-16,-30 6-1 0,0 0 0 0,0 0 2 16,0 0-1-16,0 0 2 0,16 30-3 0,-16-30 3 15,-11 43-5-15,1-15 4 0,-3 3-5 0,-2 3 5 16,-1 3 16-16,0 2-28 0,0-2 27 16,2 0-29-16,1-7 9 0,6-4 3 0,7-26-4 15,-3 42 4-15,3-42-2 0,12 27 1 0,-12-27 1 16,26 17 1-16,-26-17 2 0,39 0 4 15,-14-10 3-15,4-3 2 0,1-8 3 0,2-3-5 16,1-8 2-16,-1-2-5 0,-4-4-16 0,-1 4 25 16,-4-1-27-16,-2 3 26 0,-5 2-5 0,-5 0-4 15,-4 2 3-15,0 0-6 0,-5 3 1 0,-2 1-6 16,-2-3 1-16,2 27-6 0,-5-38-2 16,5 38-8-16,0 0-7 0,-9-30-12 15,9 30-22-15,0 0-43 0,0 0-60 0,0 0-77 16,0 0-187-16,28 38-106 0,-28-38 165 0</inkml:trace>
  <inkml:trace contextRef="#ctx1" brushRef="#br2" timeOffset="42184.7408">16081 3993 1187 0,'-19'30'187'15,"19"-30"-122"-15,0 0-5 0,-35 12 4 0,35-12-5 16,0 0-15-16,-22 37-7 0,22-37-12 0,-16 26-4 15,16-26-9-15,-12 30-3 16,12-30-5-16,-4 28 0 0,4-28-5 0,0 0-1 16,11 30-10-16,-11-30-9 0,0 0-23 0,0 0-26 15,41 23-41-15,-41-23-81 0,35-19-229 16,-35 19-91-16,39-34 121 0</inkml:trace>
  <inkml:trace contextRef="#ctx1" brushRef="#br2" timeOffset="42325.2676">16181 3690 1673 0,'-52'-13'86'0,"19"5"-78"16,1-1-8-16,3 2-9 0,29 7-14 15,-49-9-34-15,49 9-62 0,-50-5-142 0,50 5-295 16,-26 14 7-16,26-14 357 0</inkml:trace>
  <inkml:trace contextRef="#ctx1" brushRef="#br2" timeOffset="42934.7445">15205 4842 1436 0,'0'0'74'0,"26"-7"-54"0,-26 7 21 16,32-32-28-16,-3 14 21 0,-1-6-20 0,6 2 11 15,-1-4-2-15,3 5-9 0,-3 0-5 0,-1 5-7 16,-5 2 1-16,-27 14-2 0,39-14 1 16,-39 14 0-16,0 0 0 0,0 0 0 0,0 0 3 15,0 0 1-15,17 26 0 0,-17-26 2 0,-16 44-5 16,2-16 5-16,-3 4-1 0,-1 5-9 0,-2 0 29 15,4 4-30-15,0-3 26 0,2 3-15 0,4-4-8 16,3-2 5-16,3-2-4 0,4-4 4 0,7-1-3 16,-7-28 3-16,28 40-4 0,-28-40 2 15,45 27-2-15,-19-20 3 0,4-9 4 16,4 0 3-16,0-8 7 0,-1-3 1 0,-1-2 3 16,-2-3-1-16,-3-7 2 0,0-3-4 0,-3-4 2 15,1-5-4-15,-5 0 2 0,-3-5-10 0,-3 2-9 16,-3-1 0-16,-4 2 0 0,-3 1 0 0,-3 2 0 15,-2 1 0-15,1 0 0 0,-4 3 0 0,4 1 0 16,0 1-19-16,0 30-12 0,-2-43-6 16,2 43-10-16,0 0-12 0,0 0-34 0,0 0-33 15,0 0-62-15,0 0-81 0,0 0-236 0,41 32 4 16,-41-32 330-16</inkml:trace>
  <inkml:trace contextRef="#ctx1" brushRef="#br2" timeOffset="43216.0942">16390 4801 1122 0,'-29'-46'105'0,"29"46"-63"0,-17-37-1 0,17 37 5 16,-20-38 5-16,20 38-11 0,-25-34-5 0,25 34 0 16,-25-26 6-16,25 26 2 0,0 0 2 0,-33-13-7 15,33 13-4-15,-30 6-7 0,30-6-7 16,-32 21-2-16,32-21-6 0,-28 46 0 0,12-17-8 15,1 12 5-15,-1 1 10 0,2 8-25 16,0-1 25-16,2 4-28 0,1 1 7 0,0-3 6 16,4 0-8-16,2-3 7 0,2 0-12 0,-1-8-3 15,4 4-18-15,-2-12-14 0,9 7-39 0,-7-39-77 16,13 49-28-16,-13-49-11 0,14 28-48 0,-14-28-96 16,0 0-41-16,0 0 240 0</inkml:trace>
  <inkml:trace contextRef="#ctx1" brushRef="#br2" timeOffset="43372.3949">16048 5146 1125 0,'0'0'157'0,"-30"-42"-36"0,30 42-1 16,-27-30-1-16,27 30-12 0,0 0-17 0,0 0-18 0,-25-11-22 15,25 11-11-15,0 0-19 0,0 0-10 0,0 0-7 16,0 0-3-16,0 0 0 16,38 18-1-16,-38-18-1 0,47 7-4 0,-15-7-7 15,4-3-12-15,4 3-18 0,-4-9-23 0,17 14-56 16,-25-30-111-16,29 20-376 0,-16 0 32 0,-8-4 242 15</inkml:trace>
  <inkml:trace contextRef="#ctx1" brushRef="#br2" timeOffset="44013.095">15828 5941 912 0,'-5'-41'166'0,"5"41"-63"15,-9-30-9-15,9 30-15 0,-14-25-19 16,14 25-19-16,0 0-3 0,-36-26-2 0,36 26 3 15,-37-9-4-15,12 6-4 0,25 3 0 0,-49 12-3 16,22 0 1-16,-3-1-1 0,4 7 3 0,-5-3-4 16,7 5 4-16,-3-1-7 0,4 6 1 0,23-25-8 15,-42 47 1-15,42-47-7 0,-27 44 2 16,27-44-7-16,-5 39 0 0,5-39-6 0,14 32 2 16,-14-32-1-16,39 25 1 0,-11-20 0 15,4-2-1-15,3-6 0 0,6-2 1 0,0-4 0 16,1-5-1-16,1-2 2 0,-2-5-4 0,-4-1 4 15,-3 1-4-15,-6-2 3 0,-2 1-2 0,-26 22 4 16,39-46-1-16,-39 46 5 0,18-42 0 0,-18 42 2 16,5-39-4-16,-5 39 0 0,-3-35-4 0,3 35 1 15,-9-29-3-15,9 29 0 0,0 0 0 0,0 0-2 16,-27-17-1-16,27 17-4 0,0 0-4 16,-23 30-1-16,23-30 1 0,-17 53-5 0,8-22-2 15,5 8-12-15,-1-6-6 0,7 4-23 16,-8-7-22-16,21 16-48 0,-15-46-78 0,21 57-213 15,-5-24-115-15,-16-33 84 0,37 62 451 0</inkml:trace>
  <inkml:trace contextRef="#ctx1" brushRef="#br2" timeOffset="44419.2971">15975 6552 1023 0,'0'0'103'0,"16"-28"-67"16,-16 28-2-16,0 0 7 0,0 0 5 0,-35-8-10 15,35 8-4-15,-39 30-3 0,16-5 3 16,-9 2 18-16,7 13-26 0,-14-7 45 0,11 20-23 16,-11-9 13-16,12 14 5 0,-8-6-21 0,8 6-3 15,-1-4-18-15,7 3 0 0,3-6-13 16,7-4 4-16,6-4-12 0,5-10 4 0,7-3-8 15,5-5 2-15,-12-25-6 0,41 35-5 0,-14-25-14 16,-2-10-20-16,14 6-46 0,-39-6-61 0,69-18-137 16,-38-1-278-16,-4-11 56 0,10 12 344 0</inkml:trace>
  <inkml:trace contextRef="#ctx1" brushRef="#br2" timeOffset="44559.9598">15582 6957 1732 0,'-50'19'97'15,"50"-19"-52"-15,0 0-21 0,0 0-11 0,0 0-11 16,18 25-1-16,9-23 0 0,10-4-1 0,12-3-2 16,12-10-12-16,11 1-17 0,-1-12-46 0,25 21-100 15,-36-29-247-15,25 13-175 0,-4 3 53 0,-8-10 502 16</inkml:trace>
  <inkml:trace contextRef="#ctx1" brushRef="#br2" timeOffset="45075.7814">16581 7115 858 0,'0'0'193'16,"0"0"-56"-16,0 0-17 0,0 0-2 0,0 0-19 15,5 36-20-15,-5-36-18 0,0 0-10 0,0 0-13 16,32 7-11-16,-32-7-8 0,32-6-6 0,-32 6-3 16,44-17-4-16,-15 4-6 0,-1-1-14 0,6 4-19 15,-8-13-35-15,13 18-35 0,-21-25-49 0,24 33-70 16,-42-3-138-16,36-44-133 0,-4 41 110 0,-24-29 383 16</inkml:trace>
  <inkml:trace contextRef="#ctx1" brushRef="#br2" timeOffset="45247.6648">16756 6841 1603 0,'-58'12'116'0,"58"-12"-98"0,0 0-21 16,0 0 0-16,0 0-1 0,0 0 3 16,28 21 1-16,-3-23-1 0,7-3-2 0,7-6-17 15,7 3-15-15,-2-15-25 0,15 14-38 0,-19-21-68 16,28 23-151-16,-12-11-181 0,-8-13 14 0,16 24 441 15</inkml:trace>
  <inkml:trace contextRef="#ctx1" brushRef="#br2" timeOffset="45528.9174">16767 6059 1228 0,'0'0'83'0,"30"17"-26"16,-30-17 3-16,34 7-7 0,-34-7-19 0,40 4-17 15,-40-4-8-15,43-6-3 0,-43 6-4 0,44-12-6 16,-44 12-12-16,43-10-20 0,-43 10-29 15,42-11-39-15,-42 11-39 0,43-21-75 16,-43 21-177-16,26-27-31 0,4 29 285 0</inkml:trace>
  <inkml:trace contextRef="#ctx1" brushRef="#br2" timeOffset="45685.1707">16774 5953 1567 0,'-35'10'70'0,"35"-10"-32"15,-31 27-16-15,31-27-5 0,0 0-12 0,0 0-2 16,39 25 0-16,-7-25-2 0,9-7-7 16,5-11-17-16,16 4-17 0,-4-18-32 0,20 13-46 15,-19-29-111-15,8 13-308 0,9 7 48 0,-19-16 278 16</inkml:trace>
  <inkml:trace contextRef="#ctx1" brushRef="#br2" timeOffset="45998.6633">16776 5063 988 0,'0'0'170'0,"0"0"-75"31,0 0-10-31,19 25-2 0,-19-25-19 0,25-3-16 0,-25 3-14 0,35-11-11 0,-35 11-8 0,50-23-10 31,-20 11-2-31,4-6-7 0,3 2-19 0,-2-7-42 16,18 16-94-16,-26-28-153 0,10 14-219 0,6 9 61 0,-22-22 422 15</inkml:trace>
  <inkml:trace contextRef="#ctx1" brushRef="#br2" timeOffset="46157.0878">16763 4905 1580 0,'0'0'124'0,"-1"25"-111"16,1-25-14-16,0 0-3 0,0 0 1 15,42 19-7-15,-15-23-11 0,12-1-16 0,0-11-28 16,21 8-28-16,-11-28-57 0,29 20-231 0,-7-6-124 16,-14-15 59-16,17 26 446 0</inkml:trace>
  <inkml:trace contextRef="#ctx1" brushRef="#br2" timeOffset="46501.3592">16685 4162 1021 0,'0'0'301'0,"0"0"-241"0,0 0-38 16,0 0 5-16,25-9 10 0,-25 9 1 16,27-7-9-16,-27 7-10 0,44-19-7 0,-16 6-8 15,4-3 0-15,2 0-9 0,3 2-19 0,-5-8-39 0,12 14-68 16,-21-21-74-16,20 18-183 0,-8 0-66 0,-19-17 151 15</inkml:trace>
  <inkml:trace contextRef="#ctx1" brushRef="#br2" timeOffset="46674.6385">16783 3970 1602 0,'0'0'57'16,"0"0"-57"-16,0 0-4 0,26 16 6 0,-26-16 0 15,39-7 2-15,-14-2-2 0,3-5-1 16,3-2 5-16,8 0-32 0,-8-10-36 0,19 20-117 16,-29-22-267-16,13 3-87 0,3 13 108 0</inkml:trace>
  <inkml:trace contextRef="#ctx1" brushRef="#br2" timeOffset="47067.1022">16528 3123 1390 0,'0'0'71'0,"0"0"-47"15,0 0-12-15,0 0-7 0,0 0-6 0,0 0-2 0,0 0 1 16,0 0 1-16,0 0-15 0,32-25-16 0,-6 21-16 16,-26 4-15-16,62-22-4 0,-32 0-2 0,20 14-56 15,-13-17-72-15,2-1-227 0,18 20 5 16,-33-27 385-16</inkml:trace>
  <inkml:trace contextRef="#ctx1" brushRef="#br2" timeOffset="47239.0701">16503 2902 1356 0,'-25'46'382'0,"25"-46"-353"0,0 0-31 0,0 0-3 16,0 0 2-16,43 0 3 0,-15-5-4 0,11-6-8 16,3-4-23-16,19 0-35 0,-10-14-54 0,29 25-121 15,-17-17-314-15,-2-4 56 0,2 18 299 0</inkml:trace>
  <inkml:trace contextRef="#ctx1" brushRef="#br1" timeOffset="57543.8306">4334 2742 1309 0,'0'0'53'0,"0"0"-27"0,0 0-18 16,25-37 7-16,-25 37 7 0,46-39 11 16,-11 20-1-16,-6-4-4 0,6 2-10 0,0 2-2 15,1 1-8-15,-1 2-1 0,1 6-4 0,-4-3-1 16,-4 10-1-16,-3-1 0 0,-25 4 0 16,37 7-2-16,-37-7 2 0,0 0 0 0,26 32 1 15,-26-32 1-15,2 32 7 0,-2-32 0 0,-10 47 7 16,-1-19-4-16,-1 6 4 0,-4 1-10 0,0 4 6 15,-4-2-9-15,3 0 3 0,-1 0-8 16,2-4 3-16,5 1 3 0,1-8-44 0,6 6 6 16,4-32-66-16,4 51-43 0,-4-51-77 0,12 25-219 15,-12-25-46-15,25 23 246 0</inkml:trace>
  <inkml:trace contextRef="#ctx1" brushRef="#br1" timeOffset="57715.7946">4828 3336 1561 0,'0'0'150'0,"-51"10"-105"16,51-10-11-16,-34 4 0 0,34-4 1 0,0 0-5 15,0 0-9-15,0 0-13 0,0 0-11 0,0 0-17 16,0 0-15-16,0 0-18 0,0 0-33 0,30-9-55 16,-30-16-131-16,25 18-314 0,7 4 37 15,-32 3 377-15</inkml:trace>
  <inkml:trace contextRef="#ctx1" brushRef="#br1" timeOffset="60933.6581">4501 4093 1092 0,'0'0'42'0,"0"0"-16"0,0 0-11 16,26-35 9-16,-26 35 12 0,30-27 13 0,-3 17-2 15,-27 10-8-15,53-28-15 0,-25 12-7 16,9 2-7-16,1-2-2 0,1 0 15 15,-2 4-18-15,0 3 14 0,-5 4-18 0,-2 3-1 16,-30 2 0-16,42 3 0 0,-42-3-1 0,0 0-19 16,29 23 18-16,-29-23-16 0,-4 34 17 0,-3-8 4 15,-9 2-3-15,-5 4 5 0,-6 3 1 0,-3 2 14 16,-7-3 3-16,3 4 13 0,-5-8-6 0,6 6 4 16,-4-1-10-16,7 2 0 0,-2-4-7 15,3 3 1-15,3-7-6 0,4 1 0 0,3-7-7 16,19-23 0-16,-21 37-7 0,21-37 1 0,0 0-4 15,16 28-1-15,-16-28-6 0,44 7-2 0,-9-10-8 16,4-8-7-16,13-3-8 0,3-16-17 0,17 7-19 16,-12-22-42-16,22 20-44 0,-24-26-64 15,22 17-101-15,-6 10-110 0,-26-25 236 0</inkml:trace>
  <inkml:trace contextRef="#ctx1" brushRef="#br1" timeOffset="61574.2493">5420 4035 952 0,'-25'-12'136'16,"25"12"-53"-16,-25-14-8 0,25 14-10 15,0 0-11-15,-26-6-13 0,26 6-11 0,-25 2-8 16,25-2-4-16,-29 11-2 0,29-11-2 16,-35 26 5-16,35-26 2 0,-39 46 8 0,18-20-2 15,1 8 5-15,-5-3-7 0,6 5 1 0,0-3-11 16,4 2 0-16,6-5-9 0,4 0 1 0,5-5-5 15,0-25 1-15,14 42-4 0,-14-42 2 0,30 28-2 16,-30-28 2-16,45 18-1 0,-19-15 0 16,6-6 2-16,4-4-2 0,1-7 1 0,2-4-1 15,1-7-1-15,1-3-4 0,0-5-1 0,-6 1-7 16,-1 0 3-16,-7-1-6 0,-1 1 7 0,-6 1-3 16,-6 2 8-16,-7 1-1 0,-7 2 7 0,0 26-1 15,-16-44 2-15,16 44-3 0,-34-34 3 0,34 34-2 16,-40-28 2-16,40 28-1 0,-46-19 0 0,46 19 1 15,-47-4 2-15,47 4-1 16,-33 0 1-16,33 0-3 0,0 0-4 0,0 0 0 16,0 0-2-16,0 0 1 0,0 0 1 0,0 0 2 15,46 28-2-15,-20-22 3 0,8-5-2 0,2 1 2 16,4-4 0-16,3 1-1 0,1-1 1 0,-1 0-1 16,-5 0 2-16,-4 2-2 0,-6-1 0 0,-28 1 1 15,39 1-2-15,-39-1 2 0,0 0-1 16,0 0 2-16,0 0 3 0,0 0 5 0,0 0 1 15,-5 25 1-15,5-25-4 0,-23 23 0 0,23-23-3 16,-35 37 5-16,10-14-3 0,4 5 4 0,-4-3-6 16,4 3 3-16,3 0-5 0,2-2 1 15,5-1-3-15,4 2 2 0,7-27-4 0,6 42 2 16,-6-42-2-16,23 33 1 0,-23-33-1 0,37 27 1 16,-37-27 0-16,49 14 1 0,-20-16 0 15,3-3-1-15,1-6 2 0,3-5-2 0,-1-5 2 16,0 0-2-16,-1-4 2 0,-2-1-2 0,-5-2 3 15,-3 0-4-15,-6-1 4 0,-4 5-5 0,-5-3 6 16,-4 3-5-16,-5 24 2 0,-5-46-7 0,5 46-7 16,-19-41-13-16,19 41-6 0,-29-28-13 0,29 28-8 15,-30-14-16-15,30 14-28 0,-26-2-53 0,26 2-87 16,-13 27-136-16,13-27-116 0,-2 28 272 16</inkml:trace>
  <inkml:trace contextRef="#ctx1" brushRef="#br1" timeOffset="62136.9029">6523 4135 1043 0,'0'0'219'0,"0"0"-185"0,-37-24-8 0,37 24 6 15,0 0 4-15,-30 0 2 0,30 0-4 0,-29 7-4 16,29-7-5-16,-28 23 1 0,28-23-4 0,-28 38 5 15,28-38-2-15,-29 53 3 0,15-30-7 16,5 7 1-16,9-30-10 0,-10 42 0 16,10-42-7-16,2 34-1 0,-2-34-4 0,0 0 0 15,0 0 0-15,24 26 1 0,-24-26 1 0,0 0 0 16,36-3 1-16,-36 3-2 0,32-20 3 0,-32 20-3 16,37-33 3-16,-37 33-3 0,33-35 2 0,-33 35-3 15,32-41 2-15,-32 41-3 0,25-37 3 0,-25 37-2 16,16-32 2-16,-16 32 0 0,9-26 2 0,-9 26-3 15,5-26 2-15,-5 26-3 0,4-27 1 16,-4 27-2-16,0 0 1 0,0 0 2 0,0 0 2 16,0 0 1-16,0 0-1 0,0 0-1 0,0 0-2 15,0 0 0-15,0 0 0 0,7 32 1 16,-7-32-1-16,9 30 1 0,-9-30-2 0,14 26 2 16,-14-26-3-16,0 0 2 0,30 27-1 0,-30-27 1 15,30 5 0-15,-30-5 1 0,34 0 0 16,-34 0 0-16,32-11 2 0,-32 11 2 0,33-19 1 15,-33 19-2-15,34-28 3 0,-34 28-3 0,35-39 2 16,-35 39-3-16,34-40 2 0,-34 40-2 0,32-34 4 16,-32 34-2-16,0 0 2 0,0 0 0 0,25-25 0 15,-25 25 0-15,0 0 0 0,0 0-3 0,0 0-2 16,-14 27 0-16,14-27-3 0,-13 42 3 0,4-10-5 16,-3 1 4-16,-1 1-5 15,-1-3-1-15,5-2-7 0,-1 1-5 0,5-4-13 16,5-26-7-16,1 40-20 0,-1-40-16 0,20 27-21 15,-20-27-26-15,48 10-65 0,-48-10-81 0,53-42-242 16,-5 30 31-16,-15-30 430 0</inkml:trace>
  <inkml:trace contextRef="#ctx1" brushRef="#br1" timeOffset="62324.4773">7529 3776 1259 0,'-42'21'69'15,"13"11"-48"-15,-3 5 16 0,4 10-28 0,-4-4 31 16,4 10-37-16,-1-8 5 0,1 1 6 0,3 2-14 16,4-6 3-16,5-2-13 0,4-11-9 15,12 11-37-15,0-40-44 0,14 53-87 0,-14-53-109 16,0 0-166-16,49 44 130 0,-49-44 332 0</inkml:trace>
  <inkml:trace contextRef="#ctx1" brushRef="#br1" timeOffset="62605.7251">7628 4010 1282 0,'0'0'68'16,"-26"14"-56"-16,26-14 8 0,-34 25 6 0,34-25 8 16,-28 33 2-16,28-33 2 0,-22 39-10 0,22-39-1 15,-8 39-10-15,8-39-2 0,7 33-4 0,-7-33 2 16,24 29-6-16,-24-29 2 0,43 19 0 0,-17-10 3 15,1-7 0-15,1 1 2 0,-1 1 0 16,0-4 3-16,-27 0 1 0,42 3 0 0,-42-3-6 16,28 5-4-16,-28-5-2 0,0 0 1 0,0 0 4 15,0 0 0-15,-9 25-4 0,9-25 0 0,-33 42-11 16,6-12-3-16,-6 6-15 0,-8-5-11 16,0 10-34-16,-12-15-21 0,19 20-62 0,-21-32-107 0,24 12-275 15,6 6 8-15,-9-21 383 16</inkml:trace>
  <inkml:trace contextRef="#ctx1" brushRef="#br1" timeOffset="63165.7749">4605 5167 1085 0,'12'-35'316'0,"-12"35"-273"16,36-28-3-16,-3 12 1 0,1-5 6 0,14 2-3 15,-4-4-10-15,4 3-16 0,-5 6-7 0,-3 2-6 16,-3 5-3-16,-3 2-2 0,-4 3 1 0,-5 4 0 0,-25-2-1 0,30 12 1 0,-30-12 1 15,0 0 6-15,11 37 0 0,-11-37 6 16,-9 51-5-16,-4-18 3 0,-6 4-5 0,-8 9 9 16,-4 0-2-16,-5 7 11 0,-3-2-5 0,0-3 6 15,-3 1-9-15,3-3 2 0,0-2-11 0,5-4 1 16,4-5-8-16,5-5 3 0,8-5-5 0,17-25 1 16,-16 30-3-16,16-30 0 0,0 0-3 0,23 26-1 15,-23-26-4-15,51 4-2 0,-12-11-9 0,5-9-8 16,13-2-15-16,-2-12-17 0,19 6-20 15,-14-17-26-15,25 22-37 0,-24-30-67 0,27 26-64 16,-17-4-185-16,-11-19 41 0,25 27 420 16</inkml:trace>
  <inkml:trace contextRef="#ctx1" brushRef="#br1" timeOffset="63823.974">5705 5157 1152 0,'0'0'138'0,"-64"14"-55"16,64-14-7-16,-57 12-8 0,57-12-4 0,-47 16-9 15,47-16-10-15,-39 19-12 0,39-19-7 0,-34 27-9 16,34-27-3-16,-21 32-5 0,21-32 2 0,-14 38-5 16,8-13 4-16,1 1-3 0,1 3 6 0,3-3-3 15,1 2 3-15,1-3-5 0,3 0 1 16,-4-25-5-16,18 40 1 0,-18-40-2 16,30 25-1-16,-30-25 0 0,39 12 1 0,-39-12-1 15,40 2 1-15,-40-2-2 0,41-13 0 0,-41 13 1 16,43-26-2-16,-43 26 2 0,44-46-3 0,-23 16 2 15,-1 4-6-15,1-6 2 0,-3-1-7 0,1-3 4 16,-3-1-3-16,-2 2 6 0,-3 0-3 0,-2 3 6 16,-4-1-5-16,-5 5 6 0,-2 1-3 0,2 27 4 15,-12-44-2-15,12 44 2 0,-21-31-1 16,21 31 0-16,-29-15 0 0,29 15 0 0,-32 2 0 16,32-2-1-16,-28 13-1 0,28-13 0 0,-23 29 1 15,23-29-4-15,-14 39 3 0,14-39-2 0,3 39 1 16,-3-39-2-16,29 37 2 0,-29-37-2 15,48 28 3-15,-17-19-1 0,5 0 3 0,5-6 0 16,6-1-2-16,3-4 3 0,3-5-4 16,4 0 2-16,-4-3 3 0,-5-1 0 0,-2 0-1 15,-7 1 1-15,-7-1-3 0,-6 3 0 0,-26 8 2 16,25-11 4-16,-25 11 7 0,0 0 6 0,0 0 2 16,0 0-4-16,-27-7-6 0,27 7-6 0,-39-2-3 15,15 6-3-15,-6 3 2 0,-2 3-1 0,0 6 4 16,0 4-1-16,0 6 3 0,2 2-2 0,3 4 2 15,3 1-3-15,4 3 2 0,6-5-5 16,7-1 0-16,7-2-1 0,3-1 1 16,-3-27-2-16,25 44 3 0,-25-44-4 0,44 31 4 15,-17-23-2-15,3 0 1 0,4-4-1 0,1-6 3 16,1-1 1-16,1-4-1 0,-4-8 2 0,1 3-4 16,-4-5 2-16,-1-3-3 0,-29 20 4 0,39-42-2 15,-25 15 1-15,-7 1-2 0,-4-2 2 0,-4-2-3 16,-7 0 4-16,-2-2-4 0,-4 1 1 15,-4 4-3-15,-2 1 1 0,20 26-4 0,-44-41 2 16,44 41-6-16,-42-24-4 0,42 24-7 0,-34-7-9 16,34 7-11-16,0 0-19 0,-35 1-39 0,45 24-49 15,-10-25-88-15,0 0-269 0,22 30-21 0,-22-30 245 16</inkml:trace>
  <inkml:trace contextRef="#ctx1" brushRef="#br1" timeOffset="64387.9121">6837 5319 1503 0,'-31'-11'54'16,"31"11"-17"-16,0 0 9 0,0 0-2 16,0 0-7-16,-24-3-10 0,24 3-9 0,0 0-6 15,0 0-5-15,0 0-3 0,-23 35 0 0,23-35 5 16,-13 37 0-16,13-37 6 0,-14 44-4 0,14-44 3 31,-11 42-5-31,11-42-1 0,-10 43-4 0,10-43-1 16,-4 33-4-16,4-33 1 0,0 0-1 0,13 25 1 15,-13-25-1-15,0 0-1 0,0 0 0 16,30 1 0-16,-30-1 0 0,0 0 0 0,33-30 0 16,-33 30-3-16,27-40 1 0,-13 12-6 0,2 3 5 15,-2-3-3-15,0 2 7 0,-3-1-4 0,0-1 5 16,-2 3-3-16,-9 25 4 0,8-45-1 0,-8 45 2 15,0-36-3-15,0 36 3 0,0 0-2 0,0-24 1 16,0 24 1-16,0 0-1 0,0 0-1 0,0 0 0 16,0 0-1-16,0 0-2 0,-3 37 4 15,3-37-1-15,3 37 3 0,-3-37-1 0,4 38 3 0,-4-38-3 16,7 34 2-16,-7-34-2 0,16 28 2 16,-16-28-3-16,0 0 2 0,35 21 1 0,-35-21 1 15,30 2 2-15,-30-2 3 0,31-9 1 0,-31 9 1 16,28-14 3-16,-28 14-5 0,26-21 1 0,-26 21-2 0,36-35-2 15,-36 35-3-15,37-44 1 0,-37 44-5 16,36-48 2-16,-36 48-1 0,37-40 3 0,-37 40-3 16,39-36 2-16,-39 36-3 0,24-17 0 0,-24 17 1 0,0 0 0 15,0 0-2-15,0 0-1 0,0 0 2 16,-3 33-2-16,-1-8 3 0,-3 7-6 0,-2 3-1 16,1 3-11-16,-5-1-2 0,3-1-13 0,-1-6-1 15,7 5-15-15,4-35-20 0,7 51-40 0,-7-51-48 31,29 37-99-31,-29-37-116 0,0 0-126 0,56-5 144 16,-41-25 353-16</inkml:trace>
  <inkml:trace contextRef="#ctx1" brushRef="#br1" timeOffset="64580.0191">7830 4819 1453 0,'0'0'116'16,"0"0"-38"-16,0 0-26 0,0 0-6 0,-25 14-16 15,25-14-21-15,-25 46-4 0,6-11-5 0,-2 9 6 0,-2 3-9 16,0 4 10-16,0 2-10 0,-2 2 7 16,4-2-7-16,1 0 2 0,6-8-14 0,2-1-5 15,6-1-27-15,-1-17-20 0,16 13-37 0,-9-39-40 16,21 46-78-16,-21-46-316 0,0 0 54 0,39 44 330 16</inkml:trace>
  <inkml:trace contextRef="#ctx1" brushRef="#br1" timeOffset="64855.3969">7988 5063 1376 0,'0'0'143'0,"0"0"-100"0,-34 37 3 16,34-37-3-16,-37 30-5 0,37-30-5 0,-36 34-2 16,36-34-9-16,-26 40-1 0,26-40-10 0,-13 36-4 15,13-36-4-15,6 30 0 0,-6-30-3 0,18 24 3 0,-18-24 0 16,30 18 4-16,-30-18 2 0,42 9 3 0,-42-9 0 15,48 1 2-15,-48-1 3 0,48 0 2 0,-48 0-1 16,39 2-2-16,-39-2-5 0,0 0-4 16,26 9 1-16,-26-9-2 0,0 0-1 0,0 0 1 15,-7 39-4-15,7-39 0 0,-19 38-5 0,19-38 3 16,-32 46-13-16,11-19-6 0,3 1-18 0,18-28-15 0,-37 51-38 16,10-41-47-16,27 33-140 0,-28-24-331 0,28-19 61 15,-30 42 334-15</inkml:trace>
  <inkml:trace contextRef="#ctx1" brushRef="#br1" timeOffset="66141.5571">5432 6164 883 0,'-34'0'118'0,"34"0"-22"0,0 0-5 15,0 0-11-15,-28-5-12 0,28 5-14 0,0 0-14 16,0 0-8-16,-35-2-5 0,35 2 0 16,0 0 1-16,-29 5 0 0,29-5 0 0,-24 4-1 15,24-4-2-15,-27 5-1 0,27-5-2 0,-25 13-2 16,25-13-4-16,-33 21-1 0,33-21-1 0,-41 30 1 15,41-30-2-15,-46 40 1 0,21-17-2 0,0 4 4 16,-3 1-5-16,3 2 4 0,-2 1-5 0,4 5 1 16,0-1-5-16,6 0 3 0,1 4-7 0,3-2-10 15,5 0 23-15,4-2-26 0,6 0 25 16,5-1-11-16,5 3-4 0,6-6 1 0,5 3-3 16,4-6 4-16,3-3-4 0,7-4 5 15,4-5-4-15,5-4 3 0,3-3-3 0,4-6 3 16,2-1 1-16,2-5-1 0,1-5 0 0,3-2-1 15,-5-6 3-15,-1-2-5 0,-2-6 6 0,-3-3-5 16,-6-3 3-16,-5-3-3 0,-7-2 3 0,-4-6-5 16,-5-5-9-16,-3 1 22 0,-2-8-22 15,-4 0 20-15,-5 0-7 0,-4-1-6 0,-5 2 7 16,-5 5-5-16,-11-1 6 0,-4 3-5 0,-6 2 2 16,-8 1-8-16,-5 9 3 0,-5 3-7 0,-2 8 2 15,-4 10-2-15,0 10 0 0,-1 8-3 0,0 13-9 16,-4 2-10-16,9 20-38 0,-11-11-33 15,29 30-91-15,-27-32-149 0,25 14-194 16,12 6 31-16,-7-27 504 0</inkml:trace>
  <inkml:trace contextRef="#ctx1" brushRef="#br1" timeOffset="67798.1053">4959 7538 1475 0,'0'0'55'0,"0"0"-31"15,0 0-20-15,11-26-2 0,-11 26 1 0,21-36 11 16,-21 36-1-16,41-42 5 0,-15 19-7 0,3 4-2 16,-1 1-5-16,4 1 3 0,0 3-1 15,0 3 1-15,-4 6-3 0,-1 3-1 0,-3 4 0 16,-24-2 0-16,39 16 1 0,-39-16-2 0,27 29 5 16,-27-29 2-16,14 46 6 0,-12-18 0 0,0 6 7 15,-8-1-9-15,1 4-11 0,-6-1 26 0,-1 2-32 16,-4-4 25-16,2 1-15 0,0-2-10 0,0-3 5 15,1 0-7-15,13-30-6 0,-14 50-22 0,14-50-35 16,-2 40-62-16,2-40-106 0,0 0-336 16,0 0 38-16,0 0 331 0</inkml:trace>
  <inkml:trace contextRef="#ctx1" brushRef="#br1" timeOffset="67954.3641">5228 8389 1878 0,'-49'17'33'0,"13"-6"-29"16,36-11-4-16,-28 5-3 0,28-5-5 0,0 0-12 15,0 0-11-15,0 0-26 0,27-47-40 0,6 38-76 16,-20-41-143-16,27 19-247 0,6 3 19 0,-14-16 442 16</inkml:trace>
  <inkml:trace contextRef="#ctx1" brushRef="#br3" timeOffset="74117.536">18881 6081 221 0,'0'0'-24'0,"0"0"-10"0,0 0-2 15,0 0 1-15,0 0-2 0,0 0-14 0,0 0 48 16</inkml:trace>
  <inkml:trace contextRef="#ctx1" brushRef="#br3" timeOffset="76816.1909">18777 6242 764 0,'0'0'84'0,"-41"17"-42"0,41-17-14 0,-40 4-1 0,40-4 4 16,-47 3 1-16,47-3-1 15,-47 2-6-15,47-2-6 0,-55 0-8 0,26 2-4 16,-4 0-5-16,-3-1 0 0,-3 1-1 0,-3 0 1 16,-2 0 4-16,-2 1 7 0,-6 1 8 0,1-1 8 0,-6 1 1 15,4 3 4-15,-9-7-2 0,7 7-1 0,-9-7-4 0,4 7-3 16,-5-5-5-16,-3 3-2 0,-1-1-1 0,0 1-2 15,0-2-5-15,-2 4 0 0,0-1-6 16,1 1-1-16,-5-2-3 0,3 2 0 16,-5 5 0-16,3-5 1 0,-2 6-2 0,-7-3 3 15,1 1-4-15,-5-1 3 0,2-1-2 0,-1 4 1 16,-3-5 0 0,4 3 1-16,-5-2 1 0,3 1 3 0,-2-3 3 0,-3 2 5 0,2-4-1 0,1 2 2 0,1-3-2 15,1 3 0-15,2-3 1 0,4-1 1 0,-3-3 2 31,8 2 0-31,-3-4 0 0,4 2-1 16,1-3-4-16,-2 1-2 0,1-2-2 0,3-1-2 16,-1 5 0-16,4-4-3 0,-2 1 0 0,0 3-3 15,0 0 1-15,1 0-1 0,-1 3 1 0,0-3 0 16,-2 4 0-16,-1 1 0 0,-2 1 0 0,0-1 0 16,-2 2-2-16,-2 0 1 0,4 0-1 0,-4 0 1 15,0-2 0-15,2 2 2 0,1-1-1 16,0-3 1-16,1 4 1 0,-3-1 0 15,1-3-2-15,-2 1 2 0,2-3-1 0,2-1 2 16,-2 2-1-16,3-2 1 0,-2 0 0 0,2 2 1 16,-1-4 0-16,2 0 1 0,-3 2-2 0,-2-1 0 15,-1 2-2-15,-3 1 0 0,-2 2 0 0,-4 1-1 16,1 0-1-16,-3 2 0 0,-4 2 16 0,3 0-19 16,-6 1 17-16,-3 4-36 0,0 1 16 15,-7 0-14-15,2 1 15 0,-6-2 3 0,1 4 0 16,1-4 2-16,-1 0-1 0,1 0 5 0,-2 0-3 15,-1 0 4-15,-2 1-2 0,-4 0 2 0,0 1-2 16,2 0 4-16,2 2-4 0,-2-1 4 16,-1-1-4-16,-3 2 2 0,3-1-5 0,-1 5 2 15,2-5-3-15,4 2 3 0,-1-1-2 0,6 5 2 16,-1-4-2-16,1 1 3 0,0-1-4 16,-2 0 2-16,3 4-4 0,3-1 3 0,0 2-4 15,1-3 2-15,2 2-3 0,-2 0 4 0,2 2-2 16,-2-2 5-16,2 0-3 0,4-4 4 0,1 0-3 15,4-1 3-15,2-2-2 0,1 0 3 0,1-4-1 16,3 0 3-16,3-1 3 0,1-2 2 0,3-4 1 16,4 2 0-16,-2 0-1 0,6-2 1 15,0-3-1-15,4 2 1 0,2-4-2 0,2 1-2 16,2-1-2-16,0 0-2 0,-4-1-2 16,0-1 0-16,2 2 0 0,-1 0 0 0,1-2 0 15,0 2-1-15,-2-2-2 0,2 1-1 0,-2-1 0 16,2-4-2-16,-2 3 4 0,2-4 0 0,-1 3 1 15,-3 1 1-15,1-2 0 0,-4 1 1 0,-1 1-1 16,0-1 2-16,-1 2-2 0,-2 2-2 16,-1 0 2-16,1 2-2 0,1 0 2 0,1-2 2 15,2 2-1-15,0-1 2 0,-2-2-2 0,3 1 0 16,-1-4 3-16,2 1 0 0,2-1 1 0,-1 0-2 16,0 1 1-16,1-1-2 0,-1-1 0 0,1 2-1 15,-2-1 0-15,1 4-2 0,-1 0 1 0,-1 0 0 16,-1 2 0-16,0 1 1 0,-2 1 0 15,1 1-2-15,-1-1 2 0,2 1-1 16,-4-1-2-16,2 1 2 0,0 0-1 0,4-1 1 16,3-1 1-16,1-1 0 0,2 0-1 0,1-1 0 15,2-2 1-15,1-1 1 0,0-2 2 0,2 3 2 16,2-3 2-16,4 1 1 0,-1 1 0 0,1-2-3 0,3 3 0 0,-1-1-5 16,3 2-1-16,3 2 0 0,-3-1-3 0,5 1 3 15,-2 3-1-15,-1 2 1 16,3 4-2-16,-3-1 2 0,-3 3-3 0,5-1 2 15,-1 2 0-15,-2 2-14 0,-1-2 34 0,1 6-32 16,-1-3 33-16,3 1-17 0,-1-1-5 0,3 5 4 16,-2-3-4-16,-1 2 5 0,3 0-4 0,-2 4 2 15,2-1-3-15,0 3 4 0,2 1-6 0,2-2 7 16,1 4-5-16,2 0 4 0,2 4-6 0,2 3 6 16,3-2-7-16,0 7 6 0,4-5-4 15,-1 0 3-15,1 2-5 0,2-2 4 0,-1 2-5 16,3 3 5-16,1 0-7 0,0-1 9 0,1-1 10 15,3 3-28-15,3-5 31 0,2 1-30 0,2-2 12 16,3-3 6-16,2-5-5 0,4 0 4 16,1-3-3-16,4 2 2 0,1-3-4 0,-10-25 4 15,32 46-3-15,-32-46 2 0,41 44-2 16,-16-25 3-16,1 0-3 0,4 1 2 0,2 1-3 16,0-2 5-16,5 2-4 0,2-1 4 0,0-3-3 15,2-1 3-15,3 2-4 0,2 0 3 0,0 1-2 16,4-3 2-16,-2 1-2 0,3 1 3 0,2 0-3 15,2-3 3-15,2 5-2 0,1-4 1 0,4-2-2 16,2-2 2-16,5-1-1 0,0-1 1 0,7-1-1 16,2 0 2-16,4-6-1 0,5 1 1 15,3-1 0-15,4-1-1 0,3-2-1 0,2 0 0 16,2 0 0-16,-1 0 1 0,2 0 1 16,4 0 0-16,-1 0 0 0,7 0 0 0,-6 2-2 15,4 0 0-15,-2-1 1 0,-2 3 0 0,4 0 0 16,-4-3 1-16,6 3 0 0,-3-1 0 0,5-1 0 15,1-2-1-15,0 0-1 0,-2 0 1 0,4-3 0 16,-2-3 2-16,4 1-2 0,3-2 0 16,-1 0 1-16,1 0-2 0,0 0 2 0,-3 0-1 15,1-4 3-15,-1 4-4 0,-1 2 3 0,1-2-2 16,-4 3 1-16,-1 1-1 0,-3 1 1 0,-1 0-1 16,2 1 1-16,-6-1 1 0,2 2-1 0,2 0 0 15,-4 0 2-15,2-2-4 0,-5 2 3 16,-1-2-2-16,3-1 0 0,-4-3 0 15,5-1 2-15,0-1-3 0,2-7 5 0,4 3-4 16,-2-4 2-16,-2 2-2 0,3-2 2 0,1-5-3 16,1 2 5-16,2-4-2 0,1-3 3 0,2-1-4 15,-1-3 1-15,-2 0-2 0,2 2 2 0,-4 5-2 16,1 2 4-16,-1 2-5 0,0 1 4 0,-1 2-3 16,-2 4 0-16,-2 0 0 0,0 1 1 0,-7 4-1 15,-2 3 2-15,0 1-2 0,-1 1 2 16,-3 2 0-16,-1 0-1 0,-2 2-2 0,-3 1 2 15,-2-1 0-15,1 2-2 0,-5-3 2 16,4 3 0-16,0-2 2 0,3-2 0 0,4 0-1 16,0 0 0-16,3-2-2 0,3-2 0 0,-1 1 1 15,2-1 4-15,1 1 1 0,3-4 1 0,3 2 0 16,0-3-3-16,4 3-3 0,-1-2 2 0,1 4-2 16,3-4 1-16,-4 3-1 0,1 1 1 15,1-3-2-15,-1 3 1 0,1-1 0 0,1 2-1 16,-1-1 1-16,0-1-2 0,-1-1 1 0,3-4 1 15,0 1-1-15,2-3 1 0,3 0-2 0,3-1 3 16,-3 0-2-16,2-2 3 0,-1 1-1 0,-1-1 4 16,1 0-2-16,-3 4 1 0,6-3-1 0,-3-3-18 15,-3 2 32-15,3 2-32 16,-6 1 32-16,-2 8-16 0,-1 1 1 0,-2 2-3 16,-2 0 2-16,-2 2-3 0,-3 1 0 0,-1 1 1 15,1 3-19-15,-4 4 36 0,0-1-32 0,1-1 32 16,2-4-15-16,1 0 0 0,3-1-1 0,1-2 1 15,-3-2 0-15,4 0-1 0,-3-2 0 0,3-2-2 16,0 3 3-16,-2-6-1 0,4 0 1 0,-4 0 1 16,0 0-4-16,2 1-14 0,-5 1 32 15,3 1-30-15,2-3 34 0,-1 4-20 0,2-1 1 16,-1 1 0-16,4-1-2 0,0 1 3 0,-3-2-2 16,3-1-1-16,0 1 1 0,1-2 0 0,6 2 0 15,-1-2 1-15,3 0-1 0,1-2 1 16,-4-2-4-16,-1 2 5 0,2 1-3 0,-4-5 3 15,2 3-2-15,-2-3 0 0,0-3 0 0,-3 8 2 16,-4-5-3-16,-4-1 2 0,-3-2-1 16,-2-1 7-16,2 1-1 0,-5-2 6 0,7 2-4 15,-6-3 0-15,2 1-4 0,2-3 0 0,-5 0-4 16,7-2 3-16,1 0-5 0,1-3 3 0,3-4-3 16,0 4 3-16,0-3-4 0,3 1 4 0,-1 2-3 15,0-1 3-15,-2-1-7 0,0 2 6 0,0-4-6 16,-2 2 4-16,-3-2 1 0,-2 2 2 15,-7-1-3-15,-4 1 3 0,-3 0-5 16,-2 0-15-16,-2 0 28 0,-3 0-28 0,0-1 30 16,-4-1-10-16,0 2-3 0,-3 0 2 0,-4 2-4 15,-4-3 6-15,-6 3-5 0,-1-2 5 0,-5 1-4 16,-1-1 3-16,-3 2-4 0,-3-2 5 0,-2 1-6 16,-3-3 6-16,0 2-4 0,-6 0 4 0,-3-2-3 15,-5 0 3-15,-6 4-6 0,-1-1 4 16,-6 1-6-16,-2 1 5 0,-5 0-2 0,-5-3 4 15,-7 0-5-15,-4 0 4 0,-4-2-7 0,-4 0 5 16,-5 0-3-16,-6 0-14 0,-6 0 30 0,-3 4-28 16,-7-1 30-16,-7 3-13 0,-4 1-4 0,-11 0 4 15,-1 0-3-15,-8 2 2 0,-6 5-2 0,-6 2 2 16,-5 0-1-16,-5 0 3 0,-6 3-2 16,-3 1 2-16,-1-1-4 0,1 4 3 15,-2-4-2-15,-2 3 0 0,1-3 0 0,-5 1 0 16,1-1-1-16,5 4 2 0,-2-2 0 0,-2 0 1 15,1 2-1-15,-6-2 0 0,2 4-1 0,-2-2 1 16,0 2 0-16,6 1 1 0,-5 1 0 0,1-1 0 16,2 4-1-16,-4 0 0 0,0-3-1 0,0 3 1 15,-1 0 0-15,4 0-1 0,-1 0 1 16,2 0-1-16,3 0 2 0,-2 0 1 0,3-4 0 16,-1 4 1-16,7-3 0 0,2 3-1 0,4-4 1 15,3 2 0-15,4-1-1 0,3 1 3 16,2 0-1-16,-2 2 0 0,0 2 0 0,4 2-2 15,0 1 0-15,1 4-1 0,1 1-1 0,-2 4-2 16,1 4 2-16,1 0-5 0,3 1 3 0,-2 7-7 16,4-1-4-16,1 3-21 0,1-12-25 15,17 14-54-15,-17-32-97 0,42 15-346 0,-9-8-6 16,2-14 232-16</inkml:trace>
  <inkml:trace contextRef="#ctx1" brushRef="#br2" timeOffset="83444.1749">17833 2554 519 0,'0'0'107'16,"0"0"-85"-16,0 0-10 0,0 0-5 0,0 0 6 0,0 0 8 16,0 0 5-16,0 0 1 0,0 0-4 15,0 0-4-15,0 0 0 0,0 0-1 0,0 0 3 16,-25 3 6-16,25-3 8 0,-26 9 9 0,26-9 14 16,-36 14 9-16,36-14 11 0,-46 16 0 0,46-16-6 0,-42 21-14 15,42-21-13-15,-36 20-18 0,36-20-7 0,-26 19-13 16,26-19-3-16,0 0-4 0,0 0-1 0,-13 30-2 31,13-30 0-31,0 0-1 0,16 26 3 16,-16-26-2-16,27 16 1 0,-27-16 0 0,35 16 2 15,-35-16-2-15,46 11 4 0,-19-4-1 0,-27-7 0 16,46 12-1-16,-46-12 2 0,39 14-1 0,-39-14 0 16,32 18 0-16,-32-18 1 0,0 0-3 0,28 28 4 15,-28-28-3-15,0 0 2 0,14 28-1 0,-14-28 2 16,0 25-2-16,0-25 2 0,-10 28-3 0,10-28 2 15,-20 32 19-15,20-32-18 0,-30 31 18 0,30-31-35 16,-37 35 15-16,37-35-16 0,-34 29 14 0,34-29 3 16,-26 15-5-16,26-15-6 0,0 0-25 0,0 0-50 15,0 0-51-15,0 0-22 0,0 0-81 0,0 0-101 0,16-31-52 16,21 27 286-16</inkml:trace>
  <inkml:trace contextRef="#ctx1" brushRef="#br2" timeOffset="83653.6419">17833 2561 1244 0,'0'0'78'0,"-34"-4"-11"15,34 4-19-15,0 0-17 0,0 0-12 16,0 0-8-16,0 0-6 0,0 0-2 0,16-30 2 16,-16 30-3-16,48-19 0 0,-14 7-2 0,7-2 2 15,3 1-4-15,5 3-6 0,-1-4-20 16,11 10-22-16,-13-12-30 0,16 16-24 0,-20-14-12 15,15 18-31 1,-18-11-22-16,7 5-103 0,5 18-90 0,-51-16 184 16</inkml:trace>
  <inkml:trace contextRef="#ctx1" brushRef="#br2" timeOffset="84013.0484">18703 2520 1092 0,'0'0'87'0,"0"0"-31"0,0 0-11 16,-39 0-5-16,39 0 1 0,-29 7-5 0,29-7-4 15,-42 23-4-15,42-23 1 0,-55 37 3 0,30-9 10 0,-10-1 1 16,8 6 7-16,-10 3-11 0,9 0 0 0,-4 3-15 16,9 2 2-16,0-4-7 0,7-2 0 0,3-3-5 15,8-6-21 1,5-26 26-16,11 44-31 0,-11-44 29 0,39 30-12 15,-8-21-4-15,5-6 1 0,6-3-1 0,6-5-1 16,4-7-16-16,4-4 32 0,3-5-31 16,-1-4 30-16,-1-1-12 0,-6-6-5 0,-3 2 5 15,-5-3-6-15,-12 1 7 0,-2 2-9 0,-8 0 2 16,-9 0-7-16,-5 5-4 0,-10-3-8 16,3 28 1-16,-30-44-7 0,5 27 4 0,-9-1-4 15,-1 7 4-15,-8 3 1 0,3 4 3 0,-5 4 1 16,8 9-2-16,-4-2-4 0,11 11-19 0,-3-11-25 15,26 21-64-15,-18-25-86 0,25-3-264 16,18 37 13-16,-18-37 312 0</inkml:trace>
  <inkml:trace contextRef="#ctx1" brushRef="#br2" timeOffset="84763.4753">19250 2818 1084 0,'0'0'54'0,"-32"16"-20"16,32-16 6-16,-27 23 12 0,27-23 5 0,-33 26-1 16,33-26-12-16,-36 30-3 0,36-30-9 15,-35 30-5-15,35-30-9 0,-25 23-5 0,25-23 13 16,0 0-24-16,0 0 18 0,0 0-22 0,0 0-1 16,0 0 1-16,27 19 1 0,-27-19 0 0,33-7-18 15,-33 7 19-15,45-16-20 0,-45 16 19 16,47-28 3-16,-22 12-3 0,0-3 2 0,-25 19-3 15,46-34 2-15,-46 34-3 0,35-35 4 0,-35 35-2 16,25-26 3-16,-25 26-1 0,0 0 2 16,20-28-1-16,-20 28 2 0,0 0 2 0,0 0 2 15,0 0 2-15,0 0 2 0,0 0-3 0,0 0-3 16,-27 10-1-16,27-10-2 0,0 0 3 0,-30 37 1 16,30-37 2-16,-16 28-3 0,16-28 0 0,0 0-4 15,0 30 0-15,0-30-1 0,0 0 0 0,0 0 2 16,34 25 0-16,-34-25 0 0,30 4 4 0,-30-4 3 15,42-8 0-15,-42 8 5 0,52-15-1 16,-26 2 1-16,6 1-1 0,-2-4 3 16,0 4-6-16,1-2 3 0,-7 3-4 0,-24 11 2 15,38-21-2-15,-38 21 2 0,0 0-2 0,30-21-2 16,-30 21-1-16,0 0 0 0,0 0-2 0,0 0 1 16,0 0-1-16,0 0-4 0,-2 33 1 0,-3-6-4 15,-1 3 4-15,-4 5-4 0,-1 2 3 16,0 0 7-16,1-2-36 0,3 4 7 0,-2-9-51 15,12 9-19-15,-3-39-56 0,7 61-129 0,-1-36-257 16,-6-25 6-16,16 56 326 0</inkml:trace>
  <inkml:trace contextRef="#ctx1" brushRef="#br2" timeOffset="85716.6828">18308 3501 759 0,'0'0'97'0,"0"0"-30"0,-11-24-7 0,11 24 5 16,0 0 4-16,0 0-2 0,-27-14-8 0,27 14-8 16,0 0-11-16,-33 1-4 0,33-1-1 0,-29 4 1 15,29-4 1-15,-28 3 1 0,28-3-3 0,-26 2-4 16,26-2-1-16,-25 4-4 0,25-4-5 0,0 0-3 16,-32 10-5-16,32-10-1 0,0 0-3 15,-34 25 3-15,34-25-3 0,-32 37 3 16,32-37-5-16,-35 51 4 0,15-21-6 0,1 3 6 15,-2 6-6-15,3 2 7 0,-1-3-5 0,4-1 4 16,3 2-7-16,3 0-8 0,4-6 26 0,3 1-30 16,4-6 27-16,3 0-17 0,6-3-4 0,3-1 4 15,-14-24-3-15,46 43 4 0,-14-24-3 0,5-3 2 16,6-6-2-16,3-1 2 0,5-7-1 16,4-5-1-16,0-6 2 0,5-4-2 0,-3-8 2 15,-2-2-2-15,-1-5 3 0,-2-7-4 0,-4 0 4 16,-2-9 8-16,-4 0-28 0,-5-4 23 0,-5-1-30 15,-7-1 10-15,-4-1 8 0,-8 0-7 0,-10 7 9 16,-8-2-5-16,-7 11 6 0,-11-2-7 16,-6 4 8-16,-10 1-8 0,-7 7 3 15,-7 6-5-15,-4 9 0 0,-6 4-3 0,1 13 2 16,-6 7 3-16,5 9-7 0,-1 5-6 0,11 11-23 16,-2-9-19-16,25 21-66 0,-15-28-87 0,31 14-285 15,7 7 2-15,7-44 306 0</inkml:trace>
  <inkml:trace contextRef="#ctx1" brushRef="#br2" timeOffset="86498.0432">18462 4572 809 0,'33'-10'79'0,"-33"10"-23"0,18-27 4 0,-18 27-4 16,18-25-5-16,-18 25-10 0,0 0-8 0,0 0 2 15,0 0 6-15,0 0-2 0,0 0-2 0,0 0-17 16,0 0-7-16,-32 48-5 0,11-11 9 16,-9-2-3-16,-2 13 9 0,-7-4-4 0,0 3 9 15,-4-3 14-15,3 4-32 0,-5 0 26 0,8-1-36 16,-4-5 4-16,9-1 3 0,2-4-9 0,4-5 3 16,5-4-11-16,21-28-4 0,-31 44-23 15,31-44-21-15,-8 30-45 0,8-30-46 0,0 0-66 0,0 0-118 16,0 0-85-16,0 0 179 0</inkml:trace>
  <inkml:trace contextRef="#ctx1" brushRef="#br2" timeOffset="86669.9763">18102 4702 1170 0,'-25'-14'108'0,"25"14"-2"16,-28-3-10-16,28 3-11 0,0 0-15 0,-26 24-15 15,26-24-13-15,-13 30-12 0,13-30-12 16,4 37-5-16,-4-37-7 0,30 43-17 0,-4-24 31 15,10 0-33-15,8-1 30 0,11-6-15 0,7-1-11 16,5-6-19-16,9 8-41 0,-12-22-56 0,26 32-122 16,-26-16-294-16,2-4 3 0,1 20 282 15</inkml:trace>
  <inkml:trace contextRef="#ctx1" brushRef="#br2" timeOffset="88606.1396">18235 5601 748 0,'0'0'84'0,"4"-27"-24"16,-4 27 11-16,0 0 12 0,0 0 7 16,-31-35-10-16,31 35-8 0,0 0-17 0,-30-11-9 15,30 11-7-15,-33 0-6 0,33 0-3 0,-39 11 1 16,39-11-2-16,-45 26 4 0,19-10-2 0,26-16 2 15,-51 46-6-15,29-18-1 0,-4-3-11 0,6 3-17 16,4-1 28-16,6-3-34 0,10-24 29 16,-7 46-16-16,7-46-6 0,5 37 2 0,-5-37-1 0,23 26 1 15,-23-26-2-15,42 14 2 0,-17-10-1 0,4-6 1 16,2-3 1-16,1-4 0 0,2-5 1 0,-2-4-2 16,2 3 1-16,-3-5-3 0,0-1 3 0,0-2 13 15,-6 0-31-15,0 0 31 0,-25 23-31 0,41-45 15 16,-41 45 4-16,35-39-4 0,-35 39 1 0,23-32 0 0,-23 32-1 15,0 0 0-15,18-28 3 0,-18 28-1 16,0 0-1-16,0 0 0 0,0 0 0 0,0 0-2 16,0 0 0-16,0 0 2 0,-11 33-3 0,11-33 5 15,-12 55-4-15,7-18-9 0,-3 7 30 0,0 4-29 32,-3 4 27-32,0 7-10 0,-1 2-11 0,1 3 11 15,-1 1-9-15,0 0 10 0,-1-3-9 16,1-4 10-16,-2-7-4 0,1-5 7 0,-1-6-6 15,2-5 14-15,-4-5-6 0,0-3 10 0,16-27 2 16,-36 38-7-16,36-38-2 0,-46 20-4 0,21-18-4 16,-1-4-4-16,1-5-3 0,-1-6-4 0,1-6-2 15,-2-2-8-15,1-6-8 0,1-4-9 0,5 1-4 16,1-7-8-16,10 5-7 0,-3-17-31 0,17 19-28 16,-14-34-65-16,34 29-72 0,-22-18-173 15,19 1-65-15,17 29 198 0</inkml:trace>
  <inkml:trace contextRef="#ctx1" brushRef="#br2" timeOffset="88887.3938">18880 5669 1512 0,'0'0'122'16,"26"0"-111"-16,-26 0-14 0,27-19 3 0,-27 19-1 16,51-21 1-16,-22 7-4 0,2 7-14 0,-6-7-24 15,9 10-20-15,-34 4-14 0,55-14 0 0,-55 14-3 16,53-11-16-16,-53 11-48 0,51-7-70 0,-51 7-190 15,30 0 33-15,4 18 311 0</inkml:trace>
  <inkml:trace contextRef="#ctx1" brushRef="#br2" timeOffset="89059.4604">18913 5904 1428 0,'-16'26'82'16,"16"-26"-50"-16,0 0-3 0,0 0 0 15,0 0 0-15,0 0-2 0,0 0-4 0,31 4-8 16,-31-4-6-16,42-16-4 0,-12 2-5 0,4 0 2 16,5-2-3-16,3-2-2 0,-1-7-23 0,9 11-30 15,-19-23-50-15,28 30-123 0,-36-23-212 0,12 2-58 16,10 18 151-16</inkml:trace>
  <inkml:trace contextRef="#ctx1" brushRef="#br2" timeOffset="89231.3801">19151 5305 1594 0,'-27'0'121'0,"-14"-2"-90"15,15 4-10-15,26-2-4 0,-32 0-5 0,32 0-6 16,0 0-9-16,0 0-14 0,0 0-16 0,0 0-19 16,0 0-13-16,30 40-20 0,-30-40-37 15,48 27-69-15,-48-27-123 0,39 5-159 0,3 21 39 16,-42-26 422-16</inkml:trace>
  <inkml:trace contextRef="#ctx1" brushRef="#br2" timeOffset="89418.8819">19303 6062 1493 0,'-80'27'128'0,"80"-27"-63"15,-35 21-13-15,35-21-4 0,0 0-10 0,-25 16-9 16,25-16-10-16,0 0-6 0,0 0-7 0,0 0-4 15,0 0-6-15,0 0-7 0,0 0-13 0,4-25-23 16,-4 25-37-16,19-35-55 0,18 35-113 0,-37 0-293 16,36-41 17-16,-1 31 270 0</inkml:trace>
  <inkml:trace contextRef="#ctx1" brushRef="#br2" timeOffset="89684.5627">19818 5463 1436 0,'0'0'108'0,"0"0"-83"16,0 0-8-16,0 0 4 0,0 0 8 0,0 0 0 15,0 0 0-15,-33 21-2 0,33-21-3 16,-36 43-6-16,19-15 0 0,-3 0-7 15,4 4 3-15,-2 1-10 0,4-1 0 0,0 0 11 16,3-1-31-16,3-1 23 0,1-3-37 0,8 1-7 16,-1-28-21-16,13 49-29 0,-13-49-39 0,33 34-69 15,-33-34-109-15,36 3-198 0,5 11 66 0,-17-28 392 16</inkml:trace>
  <inkml:trace contextRef="#ctx1" brushRef="#br2" timeOffset="89997.2098">20373 5447 1584 0,'0'0'68'0,"-39"-24"-26"15,39 24-2-15,-27 5-2 0,27-5-3 0,-33 28-8 16,13-3-1-16,-7 3-5 0,3 6 0 0,-1 3-7 16,4 1 4-16,-2 3-3 0,5 3-7 15,2 0 22-15,7-2-28 0,4 0 19 0,5-3-12 16,3-5-7-16,4-3 4 0,6-6-4 0,-13-25 1 15,37 37-1-15,-10-25 1 0,6-5 1 0,6-3 2 16,5-8-6-16,4-6 0 0,0-10 0 0,-2-4 0 16,-2-6 0-16,-5-2 0 0,-5-3 0 0,-7-2 0 15,-6 0 0-15,-7 0 0 0,-7-2 0 16,-5 2 0-16,-4 0 0 0,-7-3-12 16,-1 3-31-16,-10-7-17 0,4 10-19 0,-16-10-27 15,32 44-21-15,-60-58-45 0,60 58-31 0,-65-21-55 16,33 17-200-16,5 26 36 0,-26-15 316 0</inkml:trace>
  <inkml:trace contextRef="#ctx0" brushRef="#br2" timeOffset="138265.7638">21679 17585 0,'0'0'15,"0"0"-15,0 0 0,0 0 16,0 0-16,0 0 16,0 0-16,0 0 0</inkml:trace>
  <inkml:trace contextRef="#ctx1" brushRef="#br2" timeOffset="138044.7058">14503 9083 813 0,'-14'-27'49'0,"14"27"-29"16,0 0 9-16,0 0 9 0,-16-24 16 0,16 24 16 15,0 0-2-15,-30-15-6 0,30 15-13 0,-39-5-11 16,14 3-11-16,1 8-3 0,-5-5 0 0,29-1 0 16,-51 16-1-16,26-3 2 0,-3-1 1 15,28-12 4-15,-48 33-1 0,27-8 2 0,-4-2-5 16,4 5 3-16,-4-1-7 0,5 4 4 0,1-3-8 15,7 1-1-15,12-29-9 0,-15 45-4 0,15-45-6 16,11 36 1-16,-11-36 15 0,39 26-33 0,-9-17 36 16,6-4-36-16,8-5 18 0,4-2 20 0,3-1-37 15,4-2 37-15,0-1-35 0,-2 3 14 0,-4-1 2 16,-4 1 0-16,-8 3-1 0,-5 0 2 0,-32 0 14 16,35 12-35-16,-35-12 33 0,7 28-34 0,-7-28 16 15,-26 53 0-15,-1-19-4 0,-10 3 8 0,-5 3-5 16,-3 1 9-16,-4-3-4 0,3-3 4 0,3-3-7 31,6-11-4-31,12 4-28 0,25-25-40 0,0 0-64 16,-28 4-64-16,53-3-155 0,1-4-118 0,-5-31 122 15,29 27 355-15</inkml:trace>
  <inkml:trace contextRef="#ctx1" brushRef="#br2" timeOffset="138228.1534">15132 9320 1588 0,'0'0'43'0,"0"0"-28"16,0 0-12-16,0 0-2 0,0 0-1 0,0 0 0 15,0 0 1-15,18-33-4 0,-18 33-9 0,41-19-12 16,-10 13-12-16,0-8-34 0,15 16-18 0,-14-18-37 16,24 25-68-16,-26-14-146 0,4-4-100 0,17 21 118 15,-51-12 321-15</inkml:trace>
  <inkml:trace contextRef="#ctx1" brushRef="#br2" timeOffset="138387.9792">15111 9662 1513 0,'-48'21'52'0,"16"2"-18"16,7-7-24-16,25-16-8 0,0 0-3 0,-17 23 0 16,17-23-3-16,0 0 2 0,35 10-4 0,-35-10-14 15,60-10-23 1,-24-10-43-16,24 13-77 0,-18-28-107 0,12 3-234 15,20 13 50-15,-19-27 398 0</inkml:trace>
  <inkml:trace contextRef="#ctx1" brushRef="#br2" timeOffset="138724.9633">16113 9248 993 0,'0'0'212'0,"-37"12"-151"16,9-3-13-16,28-9 13 0,-46 32-9 0,26-4 9 15,-12-8 13-15,9 15-40 0,-10-4 31 0,8 12-37 16,-3-3 3-16,6 6 4 0,3-5-7 0,6 1-2 16,5-7-17-16,6 2 5 0,5-9-9 0,12-3-1 15,-15-25-5-15,54 28 2 0,-13-24 0 0,7-8-1 16,9-12 1-16,1-7-2 0,6-5 2 0,3-9-4 16,2-5 6-16,0-2-5 0,-3-5 8 0,-2-4-8 15,-4 0-7-15,-9 2 23 0,-5 1-26 0,-7 6 27 16,-10 4-13-16,-6 1-5 0,-9 11 7 0,-7 0-5 15,-7 28 5-15,3-39-3 0,-3 39 3 0,0 0-3 16,0 0-1-16,-30-3 2 0,30 3-3 0,-41 45 4 16,17-6-4-16,-5 9 5 0,1 4-7 0,1 8-11 0,3-2 24 15,4-1-26-15,10-11 24 0,4-1-15 0,15-8-17 16,5-8-20-16,18 4-38 0,-4-26-35 0,34 19-92 16,-24-38-143-16,24-2-180 0,16 4 53 0,-20-33 469 15</inkml:trace>
  <inkml:trace contextRef="#ctx1" brushRef="#br2" timeOffset="138929.1144">17707 8560 1680 0,'-12'29'91'0,"-31"1"-69"16,6 14-1-16,-2 6-4 0,4 4 8 15,-6 8-10-15,2 7 9 0,-3-1-9 0,4 1 6 16,7 1-16-16,6-6 2 0,7-1-11 0,6-5 8 15,5 1-2-15,7-7-25 0,1-1 17 0,5-8-36 16,8-3 2-16,-7-15-46 0,23 12-46 0,-30-37-69 16,50 32-210-16,-22-22-109 0,-28-10 37 0,58-9 483 15</inkml:trace>
  <inkml:trace contextRef="#ctx1" brushRef="#br2" timeOffset="139102.3795">17197 9074 1644 0,'0'0'183'16,"-42"35"-148"-16,42-35-15 0,-27 28-5 0,27-28 0 16,9 30-4-16,-9-30-2 0,35 28 0 15,-4-17-2-15,7-8-3 0,16-3-2 0,11-5-11 16,8-9-22-16,17 5-59 0,-16-30-107 0,38 27-270 16,-22-14-136-16,-3-4 66 0,9 14 518 0</inkml:trace>
  <inkml:trace contextRef="#ctx1" brushRef="#br2" timeOffset="139277.2371">18331 8942 1615 0,'-36'24'29'0,"8"8"-14"16,1-2 5-16,4 5 20 0,-3-1-2 0,5 4 3 16,-4-4-16-16,7 1-11 0,2-1-12 0,7-3-1 15,6-3-13-15,1-1-14 0,9-1-7 16,-7-26-42-16,19 51-4 0,-19-51-59 15,31 41-122-15,-31-41-261 0,0 0 3 0,39 39 341 16</inkml:trace>
  <inkml:trace contextRef="#ctx1" brushRef="#br2" timeOffset="139426.9926">18049 9260 1662 0,'-34'-17'58'0,"34"17"-45"15,0 0-4-15,0 0 3 0,0 0 0 0,31-25-3 16,-31 25-2-16,49-21-5 0,-15 11-5 0,5-8-20 16,14 7-37-16,-9-17-69 0,32 30-157 0,-14-18-281 15,-5-3 46-15,7 10 327 0</inkml:trace>
  <inkml:trace contextRef="#ctx1" brushRef="#br2" timeOffset="139645.8699">19296 8565 1425 0,'0'0'82'16,"0"0"-37"-16,0 0 4 0,-36-21 0 0,36 21-8 15,-33 21-11-15,33-21-1 0,-53 47-5 16,24-11 0-16,-3 2-18 0,2 5 2 0,-1 2-10 16,0 6 5-16,1 1-8 0,2-3-4 15,7 4-10-15,7-8 7 0,8-6-29 0,1-11-9 16,17 6-42-16,-12-34-78 0,34 39-40 0,-34-39-46 15,35-2-216-15,11 11 59 0,-19-41 350 0</inkml:trace>
  <inkml:trace contextRef="#ctx1" brushRef="#br2" timeOffset="139833.4071">19707 8561 1673 0,'-32'13'72'0,"5"9"-32"0,-10 1-3 16,4 16 7-16,-12-2-11 0,3 14 2 0,-6 2-15 15,0 5 2-15,-2 4-17 0,6 3 1 16,0 2-15-16,3 0 8 0,0-2-9 16,1-2 0-16,8 1-3 0,0-8-44 0,14 2 14 15,1-10-38-15,15 8-25 0,-12-28-44 0,33 22-206 16,-14-22-190-16,-5-28 27 0,34 42 434 0</inkml:trace>
  <inkml:trace contextRef="#ctx1" brushRef="#br2" timeOffset="140161.4886">19376 9208 1472 0,'0'0'22'0,"-18"26"-9"0,18-26 19 16,0 0 14-16,25 12 12 0,-25-12-1 0,35 7-8 15,-7-3-5-15,-1-4-6 0,5 3-9 16,-4-1 1-16,2 2-5 0,-5-2-4 0,-25-2-5 15,44 7-6-15,-44-7-4 0,29 7-3 0,-29-7 0 16,0 0-1-16,0 0 0 0,0 0 0 0,16 26 1 16,-16-26 0-16,0 0-1 0,-22 37-1 0,22-37-16 15,-42 35 14-15,12-15-13 0,0-3 25 0,-2 4-9 16,0 4 9-16,0-4-10 0,2 6-2 16,2-5 3-16,-1 0-4 0,29-22 6 15,-42 38-1-15,42-38 1 0,-29 36-1 0,29-36-1 16,-7 28-3-16,7-28 0 0,0 0-2 0,25 24-1 15,-25-24-7-15,43 2-11 0,-8-5-19 0,1-15-28 16,22 16-56-16,-17-31-114 0,24 17-366 0,6-2 40 16,2-6 253-16</inkml:trace>
  <inkml:trace contextRef="#ctx1" brushRef="#br2" timeOffset="140724.0988">20782 9215 1285 0,'-36'-4'97'0,"3"-1"-82"16,1 5-2-16,-4-2 11 0,8 9 12 0,-9-7 12 15,7 14 6-15,-13-3 3 0,11 12 3 0,-10-7-7 16,12 10-2-16,-4 0-9 0,9 1-24 15,1-4 21-15,8 8-34 0,1-4 22 0,7 1-12 16,8-28-7-16,-4 44 1 0,4-44-4 0,21 34 3 16,-21-34-3-16,48 22 2 0,-16-16 0 0,9-3-2 15,3-6-2-15,6-4 0 0,-1-7-2 16,-1-2-1-16,-2-4 2 0,0-4-3 0,-5-5 3 0,0 0-4 16,-4-3-7-16,-4-3 23 0,-1 5-23 0,-7-2 23 15,-5 4-10-15,-3 0-5 16,-8 1 4-16,-9 27-3 0,11-42 2 0,-11 42-2 15,0-26 3-15,0 26 1 0,0 0-2 0,0 0 0 16,0 0-2-16,-36 33-1 0,17-5-1 0,-4 9 4 16,-4 2-5-16,1 3-11 0,4-1 21 0,5 1-21 15,6-5 20-15,9 0-11 0,9-9-13 0,-7-28-11 16,45 42-13-16,-13-35-15 0,24 0-29 16,-4-26-46-16,34 24-124 0,-18-31-303 0,11-6 4 15,8 4 284-15</inkml:trace>
  <inkml:trace contextRef="#ctx1" brushRef="#br2" timeOffset="140911.6084">21846 8478 1757 0,'-28'30'79'0,"-16"2"-26"0,1 16-14 0,-6-3-15 16,1 10 2-16,-4 3-12 0,1 9 9 0,-2 4-8 15,5 3 2-15,4-4-17 0,5 0 0 0,9-6 0 16,5-8 0-16,9 1 0 0,5-10-6 0,10-3-15 15,1-7-34-15,12-2 6 0,-12-35-40 0,32 55-42 16,-32-55-158-16,25 9-308 0,-25-9 54 0,40-14 277 16</inkml:trace>
  <inkml:trace contextRef="#ctx1" brushRef="#br2" timeOffset="141067.8562">21200 8889 1569 0,'-6'30'391'0,"6"-30"-358"15,0 0-15-15,15 24 3 0,17-13-6 16,10-2-15-16,16-6 0 0,12-4 0 0,7-3 0 16,12-3 0-16,-4-7-5 0,11 10-78 0,-18-22-86 15,28 21-365-15,-37-9-88 0,-4 7 35 16</inkml:trace>
  <inkml:trace contextRef="#ctx1" brushRef="#br2" timeOffset="141692.8866">16124 9912 995 0,'-37'27'208'16,"3"-36"-73"-16,34 9-23 0,0 0-31 0,0 0-23 15,0 0-7-15,18-41-6 0,17 6 10 16,24-6-6-16,15-15-3 0,23-9-16 0,17-13 3 15,22-8-14-15,11-11-9 0,11 2 13 16,7 0-21-16,-3 9 13 0,-7 5-11 0,-7 2-20 16,-13 15-6-16,-20 1-33 0,-9 20-41 0,-35-15-92 15,12 37-289-15,-33-5-98 0,-18 5 34 0</inkml:trace>
  <inkml:trace contextRef="#ctx1" brushRef="#br2" timeOffset="142208.559">17217 10079 1397 0,'-9'-31'57'16,"9"31"-6"-16,0 0 16 0,-20-25 6 0,20 25-8 15,-30-19-24-15,30 19-16 0,-44-6-10 0,17 8-7 16,-3 5-2-16,-2 2 0 0,2 5 4 0,-3 4 1 16,3 3 3-16,-1 4-3 0,3 4 3 0,0 7-4 15,3 4 8-15,-2 10 12 0,10 2-19 16,-1 1 22-16,7 9-25 0,4-6 7 0,7 2 3 16,6-10-10-16,8-6 4 0,7-8-11 0,11-10 2 15,10-8 1-15,6-11 1 0,9-13-5 0,3-10 0 16,4-8 0-16,1-10 0 0,4-9 0 15,1-10 0-15,-5-10 0 0,2-6 0 0,-10-3 0 16,-4 2 0-16,-10 2 0 0,-11 1 0 0,-11 9 0 16,-14 2 0-16,-7 10 0 0,-14 1 0 15,-4 6-21-15,-12 3-34 0,-2 11-20 0,-18-6-49 16,15 33-70-16,-41-23-113 0,19 30-267 0,-5 12 52 16,-14-8 348-16</inkml:trace>
  <inkml:trace contextRef="#ctx1" brushRef="#br2" timeOffset="142813.7039">15132 11154 1249 0,'-28'-14'165'0,"28"14"-103"0,-25-7-9 15,25 7-3-15,-41 0-6 0,41 0-10 0,-56 12-9 16,20 4 0-16,-8 0 1 0,1 8-10 16,-6 1 32-16,-1 8-26 0,-1 1 29 0,0 5-12 15,1-2-10-15,7 3 2 0,3-3-11 16,8-3 1-16,7-1-11 0,9-7-1 0,16-26-6 15,-12 43-1-15,12-43-3 0,19 30 1 0,-19-30-2 16,52 19-1-16,-15-12 0 0,9-5 1 0,3-4 0 16,6-5 3-16,0 0-2 0,0 0 1 0,0 2 1 15,-7-1-1-15,-6 5 1 0,-10 1-1 0,-32 0 2 16,41 10-2-16,-41-10 1 0,0 0 0 0,-4 41-2 16,-12-15 4-1,-12 8-4-15,-6 3 3 0,-12 3-3 0,-5 2 4 16,-6 2-1-16,-3 0 5 0,2-1-6 0,1-3 4 0,4-3-5 15,7-2-8-15,3-6 7 0,11-3-16 0,8-8 13 16,24-18-25-16,0 0-9 0,0 0-30 16,0 0-35-16,0 0-42 0,63-11-153 15,-27-21-282-15,15-8 39 0,18 15 327 0</inkml:trace>
  <inkml:trace contextRef="#ctx1" brushRef="#br2" timeOffset="143069.5299">15502 11566 1876 0,'0'0'43'0,"0"0"-30"15,0 0-10 1,0 0-4-16,0 0 3 0,0 0-2 0,0 0 0 16,39-30-7-16,-39 30-10 0,43-23-10 0,-13 14-12 0,-2-8-17 0,9 13-25 15,-12-17-43-15,23 28-78 0,-48-7-90 0,46-23-240 16,-7 30 61-16,-39-7 384 0</inkml:trace>
  <inkml:trace contextRef="#ctx1" brushRef="#br2" timeOffset="143229.1939">15586 11851 1440 0,'-54'0'365'0,"19"27"-290"0,-2-17-30 0,37-10-10 16,-32 13-10-16,32-13-12 0,0 0-11 0,0 0-2 15,28-18 1-15,-1 2-1 0,14-7 0 0,10-3-6 16,13-4-16-16,1-5-30 0,17 12-69 16,-26-32-130-16,26 25-366 0,-13 2 19 0,-5-5 265 15</inkml:trace>
  <inkml:trace contextRef="#ctx1" brushRef="#br2" timeOffset="146429.8594">17098 10983 1187 0,'0'0'100'0,"0"0"-24"0,0 0-14 16,0 0-13-16,0 0-4 0,0 0-8 0,0 0-9 16,0 0-9-16,0 0-8 0,0 0-7 0,-12 25-4 15,12-25-2-15,-18 51 4 0,6-16-5 0,-4 0 6 16,1 2 13-16,-1-2-33 0,2-5 32 15,5-5-35-15,9-25 3 0,-5 37-9 16,5-37-18-16,0 0-17 0,48 25-30 0,-48-25-41 16,67-22-78-16,-35-4-125 0,11-13-100 0,22 20 175 15</inkml:trace>
  <inkml:trace contextRef="#ctx1" brushRef="#br2" timeOffset="146601.7404">17833 10722 1301 0,'-46'16'120'15,"12"21"-42"-15,-14-3-26 0,10 15-1 0,-10 4-17 16,9 10 0-16,-7 6-21 0,1 8-15 0,1 6 19 16,-2 5-25-16,0-2 18 0,0 3-2 15,5-7-31-15,1-2 2 0,11-1-33 0,-4-18-27 16,25 12-78-16,-18-38-113 0,12 7-237 0,21 0 12 16,-7-42 406-16</inkml:trace>
  <inkml:trace contextRef="#ctx1" brushRef="#br2" timeOffset="146945.5009">17691 11592 1580 0,'-42'21'37'0,"42"-21"-33"0,0 0-5 16,0 0 8-16,0 0 12 0,28-7 13 0,-28 7 4 15,48-19-5-15,-21 5-9 0,4 2-11 0,1-4-5 16,2 3-3-16,0 1 1 0,-4 2-1 0,-2 4 1 16,-3 3-2-16,-25 3 0 0,30 5 3 0,-30-5 2 15,0 0 5-15,-4 39-1 0,-6-8 3 16,-15 8-3-16,-5 5 8 0,-7 4-5 0,-6 1 9 16,-3-1-7-16,2-4 6 0,-2 0-7 0,7-6 0 15,5-6-8-15,11-5-1 0,23-27-7 0,-21 26 0 16,21-26-2-16,0 0 0 0,41 5 2 0,-6-15-5 15,15-8-5-15,8-10-14 0,13-2-13 16,2-11-14-16,12 10-14 0,-7-13-21 16,15 17-10-16,-16-20-37 0,18 27-53 0,-31-25-108 15,1 9-200-15,12 17 40 0,-28-21 414 0</inkml:trace>
  <inkml:trace contextRef="#ctx1" brushRef="#br2" timeOffset="147148.6455">18988 11314 1628 0,'-46'7'101'0,"21"14"-61"0,-9-1-23 15,4 6 4-15,-5 4-9 0,-2 7 1 16,-4 3-12-16,-3 6 6 0,-4 4-8 0,2-1 5 16,1-3-6-16,5-2 4 0,6-6-8 0,4-4 2 15,10-4-11-15,3-7-6 0,11 3-22 0,6-26-19 16,0 32-34-16,0-32-42 0,27 10-106 15,-27-10-64-15,28-35-170 0,9 26 51 0,-22-31 427 16</inkml:trace>
  <inkml:trace contextRef="#ctx1" brushRef="#br2" timeOffset="147273.6416">18687 11613 1141 0,'-29'-42'328'16,"29"42"-186"-16,-24 4-46 0,24-4-18 0,0 0-21 16,-27 16-14-16,27-16-13 15,0 0-5-15,0 0-10 0,-7 33-6 0,7-33-7 16,25 19-2-16,-25-19-3 0,53 9-10 0,-16-9-18 15,2-10-34-15,19 13-75 0,-22-35-149 0,26 25-312 16,0-5 30-16,0-13 319 0</inkml:trace>
  <inkml:trace contextRef="#ctx1" brushRef="#br2" timeOffset="147816.6369">19678 11083 1180 0,'0'0'241'0,"0"0"-212"0,0 0-24 0,0 0-3 15,0 0 4-15,0 0 5 0,-1 43 6 0,-8-19 17 16,-2 11-37-16,-5 4 25 0,-1 4-34 15,-5 2 8-15,-1 1 7 0,4 0-8 0,-2 0 9 16,5-2-9-16,1-2 3 0,5-3-10 0,3-8-5 16,10 3-22-16,-3-34-17 0,23 44-35 0,-23-44-24 15,45 19-41-15,-21-26-49 0,14-9-146 0,16 15-31 16,-22-38 284-16</inkml:trace>
  <inkml:trace contextRef="#ctx1" brushRef="#br2" timeOffset="148113.7542">20252 11080 1064 0,'6'-25'182'16,"-6"25"-75"-16,-32-16-16 0,5 9-13 0,27 7-11 16,-41 20-13-16,41-20-4 0,-54 45-7 0,22-9-4 15,-2-3 7-15,4 11-35 0,0-5 22 0,7 8-29 16,1-3 6-16,7 2 7 0,2-3-7 16,6-3 7-16,4-6-7 0,8-5 3 0,4-6-6 15,-9-23 3-15,35 43 0 0,-10-29 4 0,5-9-2 16,5-1 3-16,3-12-6 0,2-4-3 0,5-9 0 15,1-7-6-15,0-9 3 0,0-5-6 0,0-1 6 0,-4-6-7 16,-4 3 3-16,-7-1-9 0,-4 8-12 0,-11 2 21 16,-7 5-27-1,-7 4 20-15,-4 3-18 0,-11-1-7 16,13 26-2-16,-28-35 0 0,28 35-1 0,-35-13-5 16,35 13-6-16,-39 11-7 0,39-11-15 0,-36 28-17 15,36 2-44-15,0-30-68 0,0 0-198 0,9 41-89 0,-9-41 193 16</inkml:trace>
  <inkml:trace contextRef="#ctx1" brushRef="#br2" timeOffset="148312.5531">21304 11008 1565 0,'0'0'49'16,"-30"33"-36"-16,4-17 4 0,-8 3-1 0,-1 6 7 15,-12 7-7-15,-2 1-15 0,-10 9 31 0,3 2-28 16,-3 4 29-16,3 7-12 0,1-6-12 0,5 0 4 15,6-3-13-15,5-6 0 0,11 1-10 16,6-8 5 0,12-4-15-16,10-29-12 0,-6 31-27 0,6-31-23 15,0 0-27-15,25-12-40 0,12 10-68 0,-21-26-162 0,13-14-81 16,13 17 171-16</inkml:trace>
  <inkml:trace contextRef="#ctx1" brushRef="#br2" timeOffset="148443.7755">20918 11281 1185 0,'0'0'193'0,"-12"-36"-31"16,12 36-33-16,0 0-35 15,0 0-25-15,-21 30-28 0,21-30-12 0,-8 39-13 16,8-39-3-16,13 37-11 0,-13-37 0 0,46 23-6 0,-4-23-7 16,15-5-11-16,10-15-29 0,22 3-58 0,-16-34-142 15,26 15-338-15,2-11 11 0,1-15 259 0</inkml:trace>
  <inkml:trace contextRef="#ctx1" brushRef="#br2" timeOffset="148994.9723">22123 8116 1578 0,'0'0'72'15,"0"0"-61"-15,33 23-5 0,-8-23 2 16,7-2 2-16,1-3 3 0,6 1-4 0,-3-1 0 16,-1 1-4-16,-3 2-3 0,0 2-1 0,-5 2 0 15,-3 2 2-15,-24-4-2 0,34 12 6 0,-34-12 9 16,0 0 8-16,23 26 4 0,-23-26 1 0,-3 30-8 15,3-30-2-15,-27 46-5 0,6-18 5 16,-11 1-1-16,-4 1 7 0,-6 1-2 0,-2-1 1 16,1-2-5-16,8-5-18 0,8-5 9 0,27-18-18 15,-25 17 8-15,25-17 0 0,0 0 9 0,16 27-9 16,-16-27 11-16,55 3-12 0,-12-4-11 0,12-10 6 16,7 4-20-16,5-7 11 0,11 7-39 0,-9-11-26 15,21 31-110-15,-37-29-325 16,20 19-56-16,-8-1 6 0</inkml:trace>
  <inkml:trace contextRef="#ctx1" brushRef="#br2" timeOffset="150683.0634">22408 10622 839 0,'32'-19'91'0,"-32"19"-71"16,0 0-13-16,7-36 26 0,-7 36 22 15,0 0 20-15,0 0 6 0,0 0-19 0,-36 18-14 16,10-4-7-16,1 14 6 0,-11-1 2 0,6 15 9 16,-10-5-6-16,8 14 5 0,-9-5-10 0,9 12 2 15,-3-4-15-15,8 10 2 0,-1-4-18 0,10-4 1 16,6-5 4-16,6-5-31 0,6-9 23 0,7 2-26 15,4-9 0-15,3 0-11 0,7 0-31 0,-21-30-32 16,43 47-65-16,-43-47-78 0,37 11-261 16,-37-11-4-16,32-2 188 0</inkml:trace>
  <inkml:trace contextRef="#ctx1" brushRef="#br2" timeOffset="150839.3767">22066 11119 1503 0,'-36'-7'202'0,"36"7"-124"0,-40 14-32 16,40-14-18-16,0 0-14 0,0 0-7 0,0 0-8 16,0 0 0-16,0 0-1 0,32-2-4 0,5-10-15 15,3-13-31-15,24 7-53 0,-16-33-96 0,44 23-261 16,-17-13-94-16,2-4 86 0</inkml:trace>
  <inkml:trace contextRef="#ctx1" brushRef="#br2" timeOffset="151230.2472">22560 10203 1560 0,'0'0'73'15,"0"0"-62"-15,30-25-13 0,-30 25 2 0,48-28 0 16,-16 14 2-16,1 1-3 0,-2 5 1 16,-5 2-1-16,-1 3 0 0,-25 3 1 0,42 3 0 15,-42-3 0-15,27 11-1 0,-27-11 1 16,11 26-1-16,-11-26 5 0,-4 37 4 0,4-37 10 16,-14 43 6-16,3-17 9 0,11-26 1 0,-33 44-17 15,33-44 30-15,-39 41-34 0,39-41 27 0,-29 35-16 16,29-35-9-16,-19 30 0 0,19-30-8 0,0 0-4 15,-4 24-3-15,4-24-1 0,0 0 0 0,25 16 0 16,-25-16 0-16,41 7-2 0,-13-7-4 0,4 0-4 16,2 0-6-16,3-3-4 0,5 3-3 15,-1-6-5-15,10 3-10 0,-3-8-16 16,12 8-21-16,-10-16-29 0,24 20-36 0,-22-27-61 16,22 8-312-16,-5 8 41 0,-14-20 254 0</inkml:trace>
  <inkml:trace contextRef="#ctx1" brushRef="#br2" timeOffset="152439.4039">14248 11328 990 0,'0'0'109'15,"0"0"-5"-15,0 0-6 0,0 0 0 0,31 9-4 16,-31-9-17-16,0 0-13 0,31 21-15 0,-31-21-8 16,39 32-12-16,-14-11-1 0,2 0-9 0,1 2-1 15,4 2-9 1,2 1-2-16,-1 0-7 0,3 4 3 0,1 4-6 15,0 1 7-15,2 2-7 0,-2 2 5 16,0 0-14-16,1-6 3 0,2 4-11 0,-3-9-11 16,10 9-32-16,-17-19-63 0,25 26-49 0,-31-32-38 15,29 23-115-15,-8-5-144 0,-20-24 85 0,22 22 387 16</inkml:trace>
  <inkml:trace contextRef="#ctx1" brushRef="#br2" timeOffset="153021.0084">13503 11383 1058 0,'0'0'58'0,"5"-27"-10"16,-5 27 2-16,5-28 10 0,-5 28 1 15,0 0 1-15,0 0-11 0,0 0-12 0,0 0-10 16,0 0-10-16,-33 0 1 0,33 0 5 0,-37 32 10 16,10-11 0-16,4 11 8 0,-5-2-10 0,1 3 3 15,-1-1-12 1,5 1-2-16,1-3-10 0,8 0 0 0,14-30-8 0,-12 44 0 0,12-44-5 0,12 30 2 15,-12-30-2 1,41 18 1-16,-11-11-1 0,6-11 1 16,6 1-1-16,4-4 0 0,4-4 2 0,5 1-4 15,-2-3 2-15,0 4 0 0,-7 4 1 0,-7 3 0 16,-9 6 0-16,-30-4-2 0,34 21-1 0,-34-21 1 16,1 35-5-16,-9-8 0 0,-8 3-8 0,-7 0 3 0,-4 5-5 15,-7-5 7-15,2 3-3 0,-5-5 5 0,5-1-12 16,-1-8-5-16,8 4-23 0,-3-18-19 15,28-5-38-15,-38 7-68 0,38-7-138 0,0 0-202 16,-1-30 63-16,1 30 427 0</inkml:trace>
  <inkml:trace contextRef="#ctx1" brushRef="#br2" timeOffset="153387.0357">13666 11365 1174 0,'0'0'303'0,"0"0"-264"15,-30-5-19-15,30 5-7 0,0 0-3 0,0 0 3 16,0 0 6-16,0 0 7 0,0 0 3 0,33 16-1 16,-33-16-3-16,43 0-1 0,-18-4-2 0,5 4-1 15,2-3-6-15,1 3-2 16,-1-2-2-16,-2 4-2 0,-1-1-1 0,-5 6-1 16,-24-7-1-16,38 20 1 0,-38-20 0 15,23 30 3-15,-23-30-1 0,8 40 2 0,-8-15-4 16,-3 1 1-16,-6 1-6 0,0 3 5 0,-3-2-7 0,-1 0 3 0,-1 4-4 15,4-4 2-15,1 0-3 0,3-3 3 16,6-25-4-16,-3 35 3 0,3-35-3 0,0 0 1 16,25 28-1-16,-25-28-2 0,40 0-1 0,-11-10 0 15,4-8 3-15,5-5 1 0,-3-7 6 0,-3-5-4 16,-4-2 4-16,-5 0-3 0,-7 5 3 0,-5-1-2 16,-9 5 3-16,-8 1-6 0,-4-1 4 0,-8 3-9 15,18 25-5-15,-48-44-16 0,22 36-21 0,-10-12-40 0,36 20-68 16,-67-10-125-16,35 15-292 0,32-5 55 0,-48 18 333 15</inkml:trace>
  <inkml:trace contextRef="#ctx1" brushRef="#br4" timeOffset="160059.8094">13767 10833 945 0,'0'0'196'0,"0"0"-140"0,0 0-41 15,0 0-19-15,0 0-1 0,0 0 0 0,10 25 5 16,-10-25-1-16,-17 35-1 0,2-8-11 0,-6-1-5 15,-2 7-7-15,-7-1 3 0,2 3 2 16,-4 1 9-16,3-5 0 0,-2 1 6 0,4-4 13 16,0 2-26-16,8 0-6 0,19-30-45 0,-27 41-47 15,27-41-54-15,0 0-109 0,-1 37-53 0,1-37 263 16</inkml:trace>
  <inkml:trace contextRef="#ctx1" brushRef="#br4" timeOffset="160216.0595">13715 10997 970 0,'0'0'209'0,"0"0"-90"16,0 0-23-16,-28-23-15 0,28 23-8 0,0 0-11 16,0 0-15-16,0 0-18 0,0 0-15 0,-27 11-11 15,27-11-5-15,0 0-8 0,0 0-9 0,11 26-20 16,-11-26-21-16,35 11-30 0,-35-11-44 0,68-11-78 16,-31 2-258-16,13-22 7 0,22 17 260 15</inkml:trace>
  <inkml:trace contextRef="#ctx1" brushRef="#br4" timeOffset="160528.5289">14376 10657 1374 0,'-30'4'29'0,"30"-4"-13"16,-27 7-2-16,27-7-4 0,0 0-3 0,0 0-6 15,0 0 3-15,0 0 6 0,27-2 6 0,-27 2 4 16,46-9 2-16,-12 6-4 0,-1-8-2 0,8 6-7 16,-2-1-5-16,0 3-3 0,-6 5-1 15,-4-1 1-15,-29-1 0 0,35 15 2 16,-35-15 9-16,7 26 13 0,-7-26 4 0,-21 46 8 16,-4-18-8-16,-3 7-2 0,-9 0-4 0,0 4 4 15,-6-4-5-15,8 1 3 0,3-6-10 0,7-6 0 16,25-24-12-16,-21 34-1 0,21-34-4 0,24 14 0 15,14-9-2-15,13-14-8 0,23-3-20 0,11-20-37 16,34 9-71-16,-14-33-147 0,26 17-282 16,7 0 19-16,-7-12 351 0</inkml:trace>
  <inkml:trace contextRef="#ctx1" brushRef="#br4" timeOffset="161426.8679">16133 11274 1429 0,'-25'5'58'16,"25"-5"-24"-16,0 0-9 0,0 0-4 0,19-27 11 15,-19 27 21-15,43-24-38 0,-13 15 30 0,4-2-45 16,3 3 10-16,-2 1-5 0,1 3-5 15,-8 4-2-15,0 2 0 0,-28-2 1 16,34 14 2-16,-34-14 17 0,16 25-32 0,-16-25 33 16,-3 38-33-16,-6-10 14 0,-9 4 4 0,-7 2-3 15,-1 4 11-15,-8-1 1 0,2 2 12 0,-5-2-3 16,3-2 5-16,-5-1-8 0,9-1 1 0,0-5-7 16,5 1 3-16,25-29-6 0,-37 40 0 0,37-40-4 15,0 0-4-15,0 0-3 0,-16 27 0 16,16-27 0-16,0 0 0 0,30 8 2 0,-30-8-2 15,43-3-1-15,-15-6-5 0,9-2-7 0,6-6-8 16,8-3-12-16,-1-6-16 0,12 8-26 0,-11-19-39 16,23 27-70-16,-29-34-85 0,27 14-216 0,-4 12 4 0,-19-19 298 15</inkml:trace>
  <inkml:trace contextRef="#ctx1" brushRef="#br4" timeOffset="161636.5685">16985 11473 1212 0,'-30'10'69'0,"30"-10"-40"0,-39 34-14 16,39-34 5-16,-41 38-2 0,20-9 4 0,-6-3-4 15,0 6 4-15,-6 1-9 16,3 6-2-16,-2-4-10 0,2 2 2 0,1-3-6 16,3-6 4-16,6-4-9 0,20-24-7 0,-24 37-26 15,24-37-33 1,0 0-46-16,0 0-46 0,0 0-37 0,0 0-120 0,28-26-43 0,14 15 232 0</inkml:trace>
  <inkml:trace contextRef="#ctx1" brushRef="#br4" timeOffset="161777.1972">16831 11504 1199 0,'-32'-21'159'15,"32"21"-40"-15,-36-3-22 0,36 3-13 16,-30 12-15-16,30-12-17 0,-23 32-18 0,14-8-5 16,0 8-12-16,9 1-2 0,6 1-10 0,8 1 1 15,11-3-7-15,7-4 2 0,10-2-15 0,4-8-16 16,16 7-49-16,-9-25-67 0,39 23-252 0,-15-16-193 15,8-9 52-15,10 14 452 0</inkml:trace>
  <inkml:trace contextRef="#ctx1" brushRef="#br4" timeOffset="162719.3072">13338 12367 1429 0,'39'0'58'0,"-2"-5"-20"0,15 5-13 16,8-4-8-1,12 3 1-15,3-8-2 0,8 2-1 0,-3-5 2 16,5-1-11-16,5-1-3 0,2 4-5 16,4-5 2-16,-4 0-1 0,0-1-4 0,0-4-21 0,7 6 3 15,-3-7-2-15,7 7 5 0,-11-5 30 0,-2 3-27 16,-10 0-12-16,-2 5-25 0,-13-1 6 0,1 17-20 16,-22-15-22-16,6 19-86 0,-50-9-213 0,33-11-44 15,-6 25 188-15</inkml:trace>
  <inkml:trace contextRef="#ctx1" brushRef="#br4" timeOffset="163907.0315">14124 12598 1233 0,'-44'7'120'0,"44"-7"-71"16,0 0-26-16,0 0-11 0,0 0-7 0,-28 30 0 15,28-30-5-15,-16 35 3 0,2-7-5 0,-4 1 4 16,0 0-4-16,1 3 3 0,1-2-6 0,3-2-4 15,8 2-32-15,5-30-39 0,-2 48-61 0,2-48-66 16,11 24-115-16,-11-24-109 0,30 15 219 0</inkml:trace>
  <inkml:trace contextRef="#ctx1" brushRef="#br4" timeOffset="164188.3173">14604 12593 1073 0,'-28'-9'115'0,"28"9"-37"0,-35 5-18 0,35-5-4 16,-41 20-5-16,41-20-9 0,-46 35-7 16,21-9 0-16,-3-3-3 0,5 5 2 0,-4-3-6 15,8 8 1-15,1-4-12 0,6-1 0 16,3 0-3-16,7-2 1 0,2-26-4 0,5 37 2 16,-5-37-9-16,25 25 1 0,-25-25-2 0,51 12 3 15,-15-13 0-15,1-8-2 0,7-7 1 0,4-7-6 16,0-5 2-16,3-6-5 0,-6 1 8 15,-5-4-6-15,-4 0 5 0,-10 2-8 0,-6-2-2 16,-10 1-8-16,-4 0-3 0,-12 2-17 0,-1 6-10 16,-16-4-21-16,23 32-15 0,-53-46-20 0,53 46-28 15,-65-28-19-15,40 30-26 0,-18-11-29 0,11 0-163 16,32 9 12-16,-49 20 313 0</inkml:trace>
  <inkml:trace contextRef="#ctx1" brushRef="#br4" timeOffset="164704.0544">17567 12366 297 0,'0'0'-48'0,"-32"-27"-13"16,32 27 4-16,0 0-33 0,0 0 50 0,0 0 40 16</inkml:trace>
  <inkml:trace contextRef="#ctx1" brushRef="#br4" timeOffset="164954.0033">17535 12339 302 0,'0'0'135'15,"0"0"-22"-15,0 0-4 0,0 0-19 0,0 0 2 16,0 0-11-16,0 0 6 0,0 0 5 0,0 0 1 16,25 2-4-16,-25-2-11 0,53-16-14 0,-15-3-8 15,18 12-8-15,6-11-4 0,16 4-10 0,7-5-6 16,14 1-7-16,13 0-4 0,8 2-5 0,10-5-1 16,6 0 14-16,0 2-36 0,3-1 33 0,0 6-32 15,3 2 13-15,2-2 2 0,4 3-2 16,-4-3 1-16,3-2-4 0,3-1 9 0,-3-4 2 15,4 1 4-15,1-1-3 0,-3-7-2 0,0 5-10 16,-2-2 3-16,-11 1-4 0,-5 4 4 0,-7 3-9 16,-10 3-11-16,-14-2-25 0,-6 14-31 15,-26-16-43-15,2 29-68 0,-41-23-91 0,-1 13-220 16,-28-1 31-16,0 0 338 0</inkml:trace>
  <inkml:trace contextRef="#ctx1" brushRef="#br4" timeOffset="165250.8521">19071 12411 1147 0,'9'-24'96'0,"-9"24"-38"0,35-9-12 0,-35 9-1 16,39 0-10-16,-39 0-4 0,32 16-15 15,-32-16-2-15,12 31-4 0,-12-31 0 0,-10 51-6 16,-4-19 1-16,-4 7-7 0,-5 0 3 0,0-1-7 16,2-2 1-16,5-5-13 0,2-6-8 0,14-25-25 15,-7 33-23-15,7-33-33 0,0 0-33 0,56 36-56 16,-29-33-179-16,-2-24-11 0,31 19 255 15</inkml:trace>
  <inkml:trace contextRef="#ctx1" brushRef="#br4" timeOffset="165501.026">19825 12367 1027 0,'-35'41'328'0,"-6"-25"-257"15,13 14-16-15,-7-4-1 0,12 11 0 0,-8-5-13 16,7 6-4-16,1-4-17 0,5 1-1 15,4-7-1-15,10-3-1 0,4-25-3 0,9 33 3 16,-9-33-9-16,35 18 3 0,-6-13-1 0,4-3 9 16,3-9 0-16,5-4-2 0,1-8 1 15,2-6-13-15,1-6 0 0,-1-6-5 0,-3-6 2 16,-2 3 0-16,-6-1 5 0,-8 4-6 0,-9 4 7 16,-7 1-11-16,-9 2 0 0,-7-1-10 0,-9 4-9 15,-7-1-18-15,-2 10-26 0,-17-11-43 16,17 29-85-16,-39-34-168 0,14 25-190 0,-1 11 67 15,-18-14 431-15</inkml:trace>
  <inkml:trace contextRef="#ctx1" brushRef="#br4" timeOffset="166599.5771">19441 12498 1172 0,'-53'-6'136'15,"53"6"-49"-15,-50 6-26 0,50-6-11 0,-28 1-5 16,28-1-7-16,0 0-12 0,0 0-8 0,0 0-2 15,0 0 6-15,0 0 7 0,48-1 7 16,-16-6-5-16,14-2-8 0,9-4-8 0,8-2-10 16,8-3 0-16,0-1-6 0,2-3-1 0,-4 1-7 0,-2 4-7 15,-3-4-12-15,0 6-13 0,-9-7-19 0,5 13-11 16,-18-18-22-16,13 20-26 0,-19-30-21 0,22 29-97 16,-17-14-180-16,-2-16 2 0,19 27 250 0</inkml:trace>
  <inkml:trace contextRef="#ctx1" brushRef="#br4" timeOffset="167133.2087">19138 12714 763 0,'-26'-5'129'0,"26"5"-23"0,-34-2-24 0,34 2-1 15,-25-5-5-15,25 5 0 0,0 0-2 0,0 0-1 16,-33-14-5-16,33 14-5 0,0 0-6 0,0 0-6 15,-27-14-6-15,27 14-10 0,0 0-7 0,0 0-4 16,-27-4-6-16,27 4-1 0,0 0-5 0,0 0-4 16,0 0-5-16,0 0-5 0,0 0-1 15,0 0 2-15,31 11 1 0,2-8 2 0,20-6 3 16,15-10-2-16,15-13 2 0,18-11-4 0,12-5-1 0,6-9-10 16,10 5 0-16,-7-5-15 0,9 3 2 0,-10-3-19 0,-2 11-8 15,-13-10-24-15,-3 24-12 0,-22-16-9 0,6 35-55 16,-36-25-75-16,-5 16-254 0,0 20 7 0,-46-4 315 15</inkml:trace>
  <inkml:trace contextRef="#ctx1" brushRef="#br4" timeOffset="167539.7322">19291 12450 862 0,'0'0'32'0,"0"0"5"0,0 0 16 16,-4-35 26-16,4 35 11 0,0 0 0 0,0 0-11 16,0 0-14-16,0 0-11 0,0 0-8 0,0 0-1 15,0 0 5-15,0 0 0 0,0 0-3 0,0 0-6 16,0 0-10-16,0 0-7 0,0 0-6 16,0 0-1-16,0 0-4 0,0 0 0 0,-23 30-4 15,21 0 1-15,-7 3-8 0,-1 9 3 0,-6 1-7 16,-4 1 3-16,-1 0-12 0,-4-5-2 0,2 1-21 15,-5-8-11-15,12 1-29 0,16-33-17 0,-16 51-49 16,16-51-74-16,0 0-260 0,0 0-34 0,32-12 252 16</inkml:trace>
  <inkml:trace contextRef="#ctx1" brushRef="#br4" timeOffset="167899.1055">19572 11657 1656 0,'0'0'56'16,"0"0"-32"-16,0 0 2 0,34-3 10 0,-1-4 7 15,5-12 2-15,8 3-12 0,7-12-5 0,7-4-13 16,11-2-4-16,5-4-7 0,6-5 0 0,6-1-6 16,-1 2-1-16,-4-2-16 0,-3 7-18 0,-11-2 16 15,-2 11-34-15,-15-5 15 0,-1 15-30 16,-16-12-22-16,6 23-31 0,-23-19-53 0,17 31-99 15,-35-5-230-15,0 0 69 0,36 3 310 0</inkml:trace>
  <inkml:trace contextRef="#ctx1" brushRef="#br4" timeOffset="168883.698">16197 11432 610 0,'0'0'71'16,"0"0"5"-16,0 0 12 0,0 0-2 0,-31-9 7 15,31 9-11-15,0 0-7 0,0 0-10 0,0 0-13 16,0 0-10-16,0 0-15 0,0 0-8 16,0 0-10-16,0 0-8 0,0 0 0 15,0 0 6-15,0 0 10 0,0 0 7 0,0 0 5 16,0 0-2-16,29 14-5 0,-29-14-2 0,32 18-3 15,-32-18 2-15,47 30-4 0,-11-9-2 0,3-2 5 16,12 4 6-16,4-3-4 0,9-1 5 0,9-1-15 16,8-6-4-16,11-1-3 0,4-8 1 15,5-3-2-15,5 0-1 0,7-7 0 0,2 0-1 16,-1 0 0-16,-1-2-1 0,-7 2-4 0,-5-2-8 16,-7 8-9-16,-18-3-13 0,-1 9-9 0,-20-1-7 15,-2 15-14-15,-20-14-25 0,5 25-47 0,-38-30-50 16,30 36-54-16,-30-36-95 0,-18 33-40 0,22 4 259 15</inkml:trace>
  <inkml:trace contextRef="#ctx1" brushRef="#br4" timeOffset="172554.5989">14317 13803 607 0,'0'0'214'0,"0"0"-138"0,0 0-21 0,20-25-5 16,-20 25 4-16,0 0 5 0,14-25 6 0,-14 25-2 15,0 0-8-15,11-26-11 0,-11 26-14 0,0 0-12 16,0 0-7-16,0 0 2 0,0 0 5 16,3 26-2-16,-3-26 4 0,-3 50-11 0,-4-13-1 15,-6 1 9-15,-3 8-32 0,-3 3 26 0,-6 1-32 16,2 4 7-16,-2-3 6 0,4 2-11 0,1-7 5 15,10 0-18-15,-3-14-11 0,17 6-35 16,-4-38-31-16,21 43-50 0,-21-43-38 0,41 1-144 16,2 12-32-16,-19-41 284 0</inkml:trace>
  <inkml:trace contextRef="#ctx1" brushRef="#br4" timeOffset="172867.0265">15067 13713 1118 0,'-32'-12'115'16,"32"12"-75"-16,-41-6-13 16,41 6-1-16,-42 7 1 0,17 0 1 0,25-7 2 0,-48 32-2 15,23-4 3-15,-5 2-5 0,7 9 7 0,-5-2-4 16,10 9-10-16,-3-9 30 0,10 12-33 16,0-7 22-16,10 4-15 0,2-4-16 0,12-1 2 15,5-8-7-15,6-5 4 0,5-10-2 0,6-6 1 16,8-6-3-16,6-6 1 0,4-7 4 0,6-7 2 15,-4-9 3-15,0-6-4 0,-6-6 1 16,-1-5-10-16,-4-1 5 0,-7-3-6 0,-8 4-14 16,-8-1 32-16,-10 6-34 0,-11 0 19 0,-6 1-19 15,-11-3-24-15,1 13-14 0,-16-12-23 0,7 21-16 16,-16-19-26-16,41 34-20 0,-63-30-9 0,63 30-12 16,-52-5-23-16,52 5-50 0,-25 26-102 0,25-26 189 15,0 28 148-15</inkml:trace>
  <inkml:trace contextRef="#ctx1" brushRef="#br4" timeOffset="173320.4318">16558 13797 1451 0,'0'0'58'0,"0"0"-29"0,0 0-23 15,0 0-6-15,30-14 3 0,0 0 8 0,11-3 1 16,8-8 5-16,8 2-7 0,9-3-3 16,4-4-21-16,10 7-24 0,-9-16-40 0,16 28-60 15,-29-22-66-15,24 24-146 0,-15 7-125 0,-26-19 169 16,17 37 306-16</inkml:trace>
  <inkml:trace contextRef="#ctx1" brushRef="#br4" timeOffset="173492.2481">16705 14125 1625 0,'0'0'35'0,"0"0"-30"0,0 0-9 0,53-12 4 16,-9-4-1-16,9-5 2 0,8-4-5 0,4-3 1 16,4 0-5-16,16 5-63 0,-9-18-12 0,29 25-134 15,-25-17-267-15,6-6-14 0,12 16 206 16</inkml:trace>
  <inkml:trace contextRef="#ctx1" brushRef="#br4" timeOffset="173851.608">18777 13132 1173 0,'0'0'211'0,"0"0"-146"0,0 0-39 15,0 0-15-15,0 0 3 0,-35 31 3 0,35-31 5 16,-41 48-3-16,14-9 4 0,-10 3-4 0,2 7 5 15,-10 2-9-15,5 9 10 0,-3-2-13 0,4 7 8 16,0 2-12-16,6 0 11 0,-1 0-15 0,7-2 9 16,3-3 6-16,8-7-27 0,3-3 26 15,8-6-29-15,5-3 9 0,5-8-4 0,8-4-15 16,-13-31-13-16,42 46-50 0,-42-46-13 0,60 14-29 16,-60-14-47-16,71-19-66 0,-34 5-214 0,-3-27-3 15,23 18 390-15</inkml:trace>
  <inkml:trace contextRef="#ctx1" brushRef="#br4" timeOffset="174023.4867">18518 13648 1366 0,'-51'0'115'0,"24"17"-36"0,-3-11-27 16,30-6-14-16,-30 15-17 0,30-15-11 0,0 0-8 16,0 0-2-16,0 0 0 0,43 27 0 0,-13-25 0 15,9-6-3-15,12-3-16 0,2-12-28 0,20 6-40 16,-13-25-75-16,32 25-99 0,-16-17-259 15,4-10 45-15,14 20 367 0</inkml:trace>
  <inkml:trace contextRef="#ctx1" brushRef="#br4" timeOffset="174382.901">19554 13093 1475 0,'-28'-5'48'0,"28"5"-11"16,-25-4 0-16,25 4 0 0,0 0-7 0,0 0-6 15,0 0 0-15,0 0 0 0,27-7-13 0,-27 7 13 16,46-9-21-16,-14 4 29 0,1 1-21 16,-1 1 12-16,-2 3-21 0,-3 0-18 15,-2 0 17-15,-25 0-18 0,41 9 17 0,-41-9 1 16,0 0 15-16,26 9-14 0,-26-9 15 0,0 0-15 15,0 0-2-15,-3 28 1 0,3-28-2 0,-27 26 2 16,27-26-2-16,-46 37 2 0,16-16-2 0,-4 0 3 16,-3 6-3-16,-5-1 3 0,-1 1-6 0,1 4 4 15,1-2-2-15,5-5 6 0,8-4 1 16,28-20 3-16,-35 33-5 0,35-33-3 0,0 0-1 16,-2 26-1-16,2-26 2 0,33 13 5 0,1-15-3 15,12-5 1-15,16-9-6 0,7-9-19 16,14 6-35-16,-10-23-77 0,30 37-199 0,-27-24-245 15,-2 3 16-15,-3 14 380 0</inkml:trace>
  <inkml:trace contextRef="#ctx1" brushRef="#br4" timeOffset="175054.9135">15534 14659 1047 0,'21'-36'112'0,"-21"36"-59"0,0 0 1 0,0 0 8 16,0 0 2-16,0 0-11 0,0 0-24 0,0 0-9 15,-28 43-10-15,9-17 2 0,-6 4-3 16,0 7 8-16,-7 0-4 0,4 9-4 0,-6-4 37 16,6 9-29-16,-6 2 31 0,4 7-11 0,-4-2-14 15,4 5 7-15,-3 3-14 0,4 2 7 0,5-3-15 16,2-3 7-16,8-9-15 0,7-9 5 0,7-4-8 15,7-6 0-15,7-6-12 0,-14-28-6 0,45 37-26 16,-21-33-21-16,17 4-33 0,-16-23-56 0,28 16-95 16,-16-20-276-16,0-16 54 15,13 12 312-15</inkml:trace>
  <inkml:trace contextRef="#ctx1" brushRef="#br4" timeOffset="175211.1416">15196 15192 1540 0,'-46'4'209'0,"16"8"-154"0,5-7-31 16,25-5-11-16,0 0-8 0,0 0-2 16,0 0-2-16,0 0-2 0,37 0 3 0,0-8-3 15,11-7-2-15,11-6-15 0,15 2-31 0,-1-16-53 16,26 22-106-16,-28-20-256 0,21 3-103 16,2 9 129-16</inkml:trace>
  <inkml:trace contextRef="#ctx1" brushRef="#br4" timeOffset="175870.6023">16995 15134 1575 0,'0'0'39'0,"0"0"-31"16,0 0-13-16,0 0-1 0,45-23-1 0,-10 7-2 0,2-8-14 0,9 6-14 0,-5-8-20 16,14 10-14-16,-14-12-14 0,17 15-2 0,-15-13 0 15,8 17-38-15,-16-12-34 0,8 10-144 0,5 17-99 16,-48-6 244-16</inkml:trace>
  <inkml:trace contextRef="#ctx1" brushRef="#br4" timeOffset="176043.7521">16997 15330 1283 0,'-30'28'236'0,"3"-25"-185"16,27-3-32-16,0 0-15 0,0 0-6 0,0 0 0 15,0 0 1-15,0 0 2 0,34 2 0 16,-7-7 0-16,6-4-5 0,10-2-16 15,1-6-26-15,16 6-42 0,-15-17-77 0,31 25-126 16,-4-10-204-16,-13-15 34 0,24 25 441 0</inkml:trace>
  <inkml:trace contextRef="#ctx1" brushRef="#br4" timeOffset="176663.2828">18564 15530 1297 0,'-26'-3'55'0,"26"3"-24"0,-28-4-2 0,28 4-4 15,0 0-5-15,-8-24-10 0,8 24-2 0,9-34-4 16,-9 34 3-16,18-44-8 0,-6 18 4 0,3-1-5 16,2-3 6-16,3 2-4 0,-2 0 3 0,-1 2-5 15,-1 1 5-15,-16 25-6 0,28-37 5 16,-28 37-2-16,0 0 3 0,25-32-3 0,-25 32 0 16,0 0-1-16,0 0-2 0,0 0 0 0,0 0 1 15,0 0-1-15,0 0 2 0,0 0 3 0,-1 27-2 16,1-27 7-16,-11 33-1 0,11-33 5 0,-11 37 3 15,11-37 3-15,-7 39-5 0,7-39 2 0,0 37-7 16,0-37 3-16,9 30-6 16,-9-30 2-16,0 0 3 0,27 25 5 0,-27-25 10 15,26 0 3-15,-26 0 2 0,30-20-3 0,-30 20-6 0,37-47-8 16,-14 11-2-16,2-6-11 0,2-5 6 0,1-6-9 16,-1-5 8-16,-1-1-10 0,1-2-12 0,-4-1 25 15,-5 4-25-15,-4-2 26 0,-4 7-4 0,-2 1-8 16,-5 2 10-16,-1 1-10 0,-2 1 10 0,0 4-6 15,-2 4 4-15,0 1-4 0,2 13 3 16,0 26-3-16,0-32 5 0,0 32-3 0,0 0 0 16,0 0-1-16,0 0 2 0,27-7 6 0,-27 7 4 0,58 12 5 15,-15-5-1-15,12 2-2 0,8-7-3 0,15 0 1 16,11-8-1-16,8-3-1 0,13-6 4 0,2-1-5 16,6-2 3-16,5-1-6 0,-3 1 0 0,2 1-4 15,-5-3 0-15,0 1-4 0,-5-1 2 16,-10 3-3-16,-3 6-5 0,-8-1-11 0,-8 8-6 15,-12-1-15-15,-7 14-22 0,-24-11-25 0,3 23-50 16,-43-21-73-16,35 13-304 0,-35-13 6 16,-14 33 163-16</inkml:trace>
  <inkml:trace contextRef="#ctx1" brushRef="#br4" timeOffset="176944.6222">19604 14969 1291 0,'-26'-15'309'0,"26"15"-272"0,-34 23-32 16,34-23-3-16,-14 27-2 0,14-27 1 0,-6 35-1 15,6-35 2-15,-10 44-4 0,3-18 4 0,0 1-5 16,-1-4 2-16,5 3-16 0,3-26-13 0,0 46-32 16,0-46-34-16,21 39-60 0,-21-39-67 15,30 0-230-15,4 12 1 0,-34-12 299 0</inkml:trace>
  <inkml:trace contextRef="#ctx1" brushRef="#br4" timeOffset="177225.8866">20336 14722 1234 0,'-27'7'248'0,"-1"16"-221"0,-4 2-12 0,3 10 15 16,-4-2 28-16,8 13-23 0,-7-9 27 0,7 9-34 16,-3-6-6-16,8 4 0 0,6-5-8 0,7-2 0 15,9-9-1-15,-2-28 6 0,34 41-13 0,-4-24 4 16,10-10 6-16,10-3 0 0,5-8 2 15,5-10-3-15,6-9-6 0,3-5-9 0,3-7 5 16,-3-5-6-16,-7-4 5 0,-8-2-4 0,-14 0-14 16,-11 4 22-16,-13 3-25 0,-11 0 21 15,-9 6-15-15,-10-1-11 0,-7 6-12 0,-13-7-24 16,-1 21-30-16,-22-20-35 0,15 34-56 0,-38-28-60 16,23 35-65-16,-21 4-148 0,-5-11 65 0,23 31 365 15</inkml:trace>
  <inkml:trace contextRef="#ctx1" brushRef="#br4" timeOffset="177726.1286">15931 16073 1214 0,'0'0'115'15,"0"0"-50"-15,-28 16-20 0,28-16-8 0,-36 19 2 16,13-5-10-16,-2 11-4 0,-5 1-11 0,0 9 1 15,-5 10-10-15,-1 4 7 0,-1 2-5 16,0 5 8-16,-4 4-8 0,4 4 8 0,-2 2-11 16,4 1-5-16,1-1 27 0,6 2-26 15,3-4 24-15,5-3-13 0,6-8-13 0,5-9 5 16,8-9-7-16,6-8-6 0,-5-27-23 0,33 30-19 16,1-18-34-16,-34-12-54 0,69-9-101 0,-37-8-267 15,0-17 16-15,12 13 335 0</inkml:trace>
  <inkml:trace contextRef="#ctx1" brushRef="#br4" timeOffset="177897.9426">15191 16656 1681 0,'-25'14'79'0,"25"-14"-41"0,-29 5-23 0,29-5-8 16,0 0-6-16,41-12 2 0,-5 3 2 0,13-9 3 15,8-3-5-15,14-7 0 16,10 2-6-16,10-4-12 0,6-5-29 0,9 12-55 15,-19-25-92-15,33 34-179 0,-22-14-196 0,-3 0 63 16,10 22 452-16</inkml:trace>
  <inkml:trace contextRef="#ctx1" brushRef="#br4" timeOffset="178210.562">17477 16459 1291 0,'-28'-4'75'0,"28"4"-29"16,0 0-22-16,0 0-4 0,0 0-8 0,0 0 2 15,0 0 7-15,32-19 0 0,-6 5-1 0,10 0-9 16,3-2-6-16,7-2-5 0,5-1-2 0,2-2-15 16,2 6-16-16,-9-9-28 15,12 17-42-15,-22-18-39 0,19 27-53 0,-27-18-71 16,-28 16-161-16,51 2 114 0,-51-2 313 0</inkml:trace>
  <inkml:trace contextRef="#ctx1" brushRef="#br4" timeOffset="178366.7814">17261 16839 1552 0,'-35'14'55'0,"35"-14"-40"0,0 0-18 15,28-5-2-15,4-4 7 0,10-7-3 0,13-1 2 16,5-8-4-16,13-3-23 0,3-8 14 0,16 8-72 16,-10-19-53-16,28 24-187 0,-17-9-216 15,-9-8 64-15,13 26 463 0</inkml:trace>
  <inkml:trace contextRef="#ctx1" brushRef="#br4" timeOffset="178960.5105">18896 16039 1477 0,'0'0'38'0,"0"0"-33"16,39-10-4-16,-11-4-1 0,9-4 1 0,4-1-2 16,5-1-2-16,-2 1-10 0,0 5-3 15,-3-2-5-15,0 7 5 0,-6-1 6 16,1 1 9-16,-4 4 2 0,-4 1-1 0,-3 2-1 16,-25 2-1-16,41 7 2 0,-41-7 2 0,24 13 4 15,-24-13 8-15,0 0 9 0,11 23 5 0,-11-23 7 16,-7 31-7-16,7-31-5 0,-28 41-12 0,28-41-2 15,-48 49-9-15,18-22 5 0,-6 2-1 0,3 1 8 16,-3-7 2-16,4 7 6 0,2-9-2 0,30-21 1 16,-42 37-7-16,42-37-3 0,0 0-5 15,-20 27-2-15,20-27-1 0,0 0-2 0,30 17 1 16,-30-17 2-16,48 6-2 0,-18-3 3 0,6-6-3 16,3 1 1-16,3-2 0 0,1 3-1 0,-4-1 1 15,-4 4-1-15,-5 3 0 0,-5 0 1 16,-25-5-1-16,28 25 4 0,-28-25 0 0,2 39 5 15,-11-15-1-15,-5 6 0 0,-11 0-4 16,-3 7 3-16,-9-2-6 0,-4 1 4 0,-2-3-4 16,1 1 3-16,1-6-4 0,6-7 3 0,5 0-10 15,30-21-10-15,-32 21-47 0,32-21-48 0,0 0-105 16,0 0-309-16,32-49 3 0,10 24 186 0</inkml:trace>
  <inkml:trace contextRef="#ctx1" brushRef="#br4" timeOffset="179101.1218">19824 16436 1837 0,'-32'23'58'0,"-14"-8"-48"0,7-2-9 0,14-6-1 16,25-7-12-16,0 0-18 0,-30-5-29 0,30 5-73 16,0-25-114-16,30 7-336 0,-9-6 6 0,9-13 308 15</inkml:trace>
  <inkml:trace contextRef="#ctx1" brushRef="#br4" timeOffset="179335.7122">20495 15930 1391 0,'0'0'133'0,"0"0"-104"0,0 0-11 16,-25-5 4-16,25 5-1 0,0 0-6 0,0 0-7 15,-25 32-1-15,15-8 9 0,-6 8 0 0,2 8 7 16,-6 5-8-16,1 6-1 0,-3 3-13 0,1 1 6 16,-2 3-14-16,-2-7 8 0,1 0-17 0,-3-10-6 15,9-1-23-15,-1-13-17 0,19 6-36 16,0-33-48-16,14 35-98 0,-14-35-275 0,28 0 57 16,13 0 347-16</inkml:trace>
  <inkml:trace contextRef="#ctx1" brushRef="#br4" timeOffset="179679.5548">21425 15613 1648 0,'-55'-10'70'0,"55"10"-59"0,-50 10-12 16,24 4 1-16,-1 7-3 0,-3 8 5 0,-7 8-2 15,-4 7-11-15,-5 5 35 0,0 9-17 0,-2-2 28 16,6 8 0-16,-3-1-10 0,6 2 4 0,2 1-12 15,5 0 8-15,4-2-11 0,5-6 4 16,9-3-13-16,7-13 2 0,7-5-7 16,7-7 2-16,-7-30 0 0,32 42 0 0,-32-42-1 15,53 18 1-15,-20-18-1 0,3-4-1 0,3-8 2 16,3-6-3-16,-3-5 1 0,0-7-1 0,-3-1 0 16,-4-6-2-16,-8 1 5 0,-4-1-5 0,-6 0 5 15,-7 2-2-15,-5 2 4 0,-7-1-4 0,-6 6 2 16,-5 2-8-16,16 26 1 0,-46-41-7 15,19 31-2-15,-3 3-3 0,2 8-5 0,-6 5-3 16,4 4-5-16,-3 4-12 0,10 13-37 0,-11-18-38 16,29 31-103-16,-31-26-217 0,36-14-97 0,-18 48 125 15</inkml:trace>
  <inkml:trace contextRef="#ctx1" brushRef="#br4" timeOffset="180559.4813">22298 15837 1168 0,'0'0'120'0,"0"0"-64"0,0 0-3 0,0 0-26 16,0 0 5-16,-37-16 6 0,37 16-16 0,-36 7 25 16,36-7-18-16,-44 16 17 0,44-16-1 0,-37 18-11 15,37-18-3-15,-29 21-12 0,29-21-6 16,0 0-6-16,-21 30-4 0,21-30-3 0,0 26 1 15,0-26-2-15,18 26 3 0,-18-26-2 0,30 27 1 16,-30-27-2-16,41 26 2 0,-41-26-2 0,46 20 1 0,-21-13-1 16,-1-2 2-16,-24-5-1 0,41 11 2 15,-41-11-1-15,30 15 1 0,-30-15 3 0,0 0 4 0,0 0 4 16,29 18 4-16,-29-18-1 0,0 0 3 16,-8 26-4-16,8-26 0 0,-19 32-3 0,19-32 1 15,-41 42-4-15,16-13 4 0,-5-3-1 0,0 4 1 0,2-2-1 0,1-3 0 31,3-4-8-31,24-21-1 0,-31 28-4 0,31-28-3 0,0 0-9 0,0 0-9 0,0 0-15 0,0 0-8 16,29 19-30-16,-29-19-52 0,53-12-169 0,-27-13-297 31,12-1 35-31,6 1 321 0</inkml:trace>
  <inkml:trace contextRef="#ctx1" brushRef="#br4" timeOffset="186871.2457">17461 7008 1395 0,'-35'-16'165'0,"35"16"-127"0,0 0-18 16,30-25-8-16,-4 11 6 0,13 2 4 0,6-6 3 15,9 4-5-15,7-3-6 0,4-1-8 0,1 0-2 16,-1 3-5-16,1 0 3 0,-2 1-3 0,-2 7 2 16,-4 0 2-16,-3 2-1 0,-5 3 0 15,-8 4-2-15,-7 2-1 0,-10 1-1 0,-25-5 2 16,27 10 1-16,-27-10 3 0,0 0-1 0,-13 36 2 15,13-36-1-15,-42 40 0 0,10-17-4 0,-9 2 7 16,-5-1 2-16,-3 6 8 0,-3-2-3 0,4 6 6 16,2-6-3-16,7 0 0 0,6 0-4 0,10-1-1 15,23-27-12-15,-23 42 0 0,23-42-6 16,7 37 4-16,-7-37-2 0,39 35 3 16,-9-19-1-16,7 0 2 0,9-4-2 0,0-5 5 15,9-3-2-15,0-6 1 0,-2-1 1 0,2-1-2 16,-4 1 1-16,-6 1-2 0,-8 2 0 0,-7 2 2 15,-30-2-1-15,27 8 3 0,-27-8 8 0,0 0 2 16,-20 41 0-16,-5-11 2 0,-14 10-12 0,-10 4 3 16,-13 11 10-16,-9 3-19 0,-7-2 23 15,-2 3-19-15,4-5 4 0,5-6 0 0,11-6-7 16,9-5 2-16,12-7-15 0,10-14-13 0,29-16-23 16,0 0-28-16,13 26-40 0,-13-26-63 0,88-23-176 15,-29 2-197-15,6-16 36 0,17 13 406 0</inkml:trace>
  <inkml:trace contextRef="#ctx1" brushRef="#br4" timeOffset="187043.1228">18887 7394 1553 0,'-53'-11'304'0,"7"16"-258"0,-2 1-16 16,7 2-1-16,2-2-3 0,9 1-7 0,3-4-9 15,27-3-7-15,-31 4-9 0,31-4-12 0,0 0-18 16,0 0-6-16,0 0-12 0,0 0-6 15,54-7-20-15,-27-7-30 0,26 15-61 16,-21-31-82-16,30 11-196 0,-5 5-45 0,-11-12 248 16</inkml:trace>
  <inkml:trace contextRef="#ctx1" brushRef="#br4" timeOffset="187277.5355">19482 6895 1546 0,'0'0'53'16,"0"0"-25"-16,0 0 0 0,0 0-1 0,0 0-2 16,-25 7-10-16,25-7 3 0,-21 44 2 15,7-3 11-15,-8 8-8 0,5 18 3 0,-8 3-6 0,2 8 4 16,-5 3-13-16,-1 5 9 0,-1 4-6 16,-4 2-19-16,-3-4 16 0,-2-2-19 15,4-10 1-15,5-8 6 0,14-8-19 0,3-14-6 16,19 0-36-16,-6-46-66 0,39 54-51 0,-39-54-57 15,78-8-304-15,-16 1 57 0,-4-36 239 0</inkml:trace>
  <inkml:trace contextRef="#ctx1" brushRef="#br4" timeOffset="187621.2597">20741 6562 1897 0,'-28'2'32'0,"-6"7"-26"0,-1 3-4 0,-1 11 7 16,-1 7 19-16,-5 7-20 0,-8 5 27 0,-5 13-25 16,-2 7 3-16,-1 6-6 0,1 4-7 15,2 6 0-15,2 1 0 0,7 2 0 0,4 2 0 16,6 0 0-16,6 0 0 0,7-2 0 0,4-6 0 16,8-6 0-16,6-9 0 0,8-9 0 0,13-4 0 15,7-10 0-15,11-8 0 0,10-8 0 0,4-14 0 16,10-7 0-16,3-9 0 0,-1-9 0 0,2-6 0 15,-4-8 0-15,-8-7 0 0,-4-3 0 0,-12-2 0 16,-11-2 0-16,-7 0 0 16,-9 4 0-16,-11 0 0 0,-7 1 0 0,-10 3 0 15,-7-1 0-15,-8 2 0 0,-8 2 0 0,2 3 0 16,-4 9 0-16,1 7-9 0,5 2-10 0,6 9-5 16,4 1-7-16,30 4-18 0,-32 0-43 0,32 0-80 15,0 0-120-15,0 0-280 0,39 36 29 0,-14-40 300 16</inkml:trace>
  <inkml:trace contextRef="#ctx1" brushRef="#br4" timeOffset="187965.104">21621 6999 1801 0,'-56'-3'69'0,"6"4"-49"0,-3 1 2 0,3 7 10 16,-5 0 3-16,4 3-2 0,1 2-10 0,8 4-11 16,7-1-12-16,6-1 0 0,29-16 0 0,-28 34 0 15,28-34 0-15,0 40 0 0,0-40 0 0,25 46 0 16,-1-23 0-16,8-4 0 0,6-5 0 0,6 4 0 16,4-4 0-16,1 0 0 0,-1 0 0 15,-4-1 0-15,-8 4 0 0,-8-1 0 0,-28-16 0 16,28 39 0-16,-22-15 0 0,-8 3 0 15,-5 1 0-15,-9 7 0 0,-9-1 0 0,-5 3 0 16,-9-4 0-16,-2 1 0 0,-3-3 0 0,0-3 0 16,3-1 0-16,4-2 0 0,7-3 0 0,1-6 0 15,29-16-49-15,-40 18-102 0,50 10-205 16,-10-28-264-16,0 0 19 0,-25 0 332 0</inkml:trace>
  <inkml:trace contextRef="#ctx1" brushRef="#br4" timeOffset="188887.0875">5928 7966 1261 0,'0'0'115'0,"0"0"-57"0,0 0-23 16,0 0-20-16,0 0-5 0,0 0 9 0,0 0 10 15,0 0 7-15,42-18 4 0,-15 8-6 0,14 5-9 16,3-8-3-16,7 3-2 0,4-6-4 16,9 0-5-16,0-3-1 0,3 4-8 0,-1 3 1 15,-6 0-3-15,-2 3 1 0,-8 4-2 0,-8-1 2 16,-6 6-1-16,-11 2 1 0,-25-2 0 0,24 5 1 15,-24-5 2-15,0 0 0 0,2 25 1 0,-2-25-2 16,-23 34 1-16,-2-6-4 0,-6 3 4 0,-8 6-6 16,-6 2 7-16,-4-2-8 0,-4 2 10 0,-1-6-1 15,3 1 6-15,1-6 1 0,10 0 3 16,3-7-6-16,12-5 3 0,25-16-9 16,-25 14-7-16,25-14-2 0,0 0-1 0,25 0 5 15,-25 0 3-15,56-7 0 0,-13 4-2 0,7-6 0 16,4-3 0-16,8 1 0 0,4-1 0 0,-1 5 1 15,1 1-1-15,-6 6 0 0,-8 6 0 0,-12 1 0 16,-10 7 2-16,-30-14 0 0,32 37 4 0,-28-6 1 16,-9 6 5-16,-13 15-5 0,-9 6-6 15,-13 5 22-15,-12 4-17 0,-8-4 21 0,-6-1-6 16,-3-2-12-16,-3-4 5 0,1-3-8 0,4-2 1 16,3-7-9-16,9-5 2 0,14-11-6 0,11-14-8 15,30-14-30-15,0 0-22 0,0 0-48 0,25-31-78 16,39 18-234-16,-6-27-170 0,13-18 46 15,23 14 550-15</inkml:trace>
  <inkml:trace contextRef="#ctx1" brushRef="#br4" timeOffset="189074.6729">7384 8357 1893 0,'-75'9'57'0,"36"-2"-42"0,15-5-13 15,24-2-3-15,0 0-2 0,0 0-1 0,0 0-4 16,0 0-10-16,0 0-21 0,-16-36-18 16,16 36-36-16,19-30-34 0,15 29-70 0,-27-35-139 15,23 17-198-15,9 3 20 0,-16-17 479 0</inkml:trace>
  <inkml:trace contextRef="#ctx1" brushRef="#br4" timeOffset="189316.8505">7938 7741 1334 0,'0'0'265'0,"-28"0"-216"0,28 0-8 16,0 0-5-16,0 0 0 0,-25 33-6 16,18-3 4-16,-9 9-6 0,0 14 5 0,-3 6-14 15,-3 12 4-15,1-1-7 0,2 6 5 0,-3-4-12 31,5 0 4-31,-3 8-6 0,2-1-19 0,2-10 19 16,2-6-22-16,7-10-1 0,4-11-5 0,10 0-33 16,3-12-4-16,15 6-20 0,-25-36-40 0,60 37-66 0,-60-37-176 0,66-32-207 15,-9 16 56-15,-11-33 505 0</inkml:trace>
  <inkml:trace contextRef="#ctx1" brushRef="#br4" timeOffset="189647.9984">9010 7497 1421 0,'-46'-10'343'15,"1"38"-316"-15,-3 7 5 0,4 11-19 0,-5 0 34 16,-1 16-19-16,-7-1 6 0,2 10 7 0,-5 3-18 16,4 5 4-16,-1 0-16 0,7 0-11 0,10-5 0 15,6-3 0-15,9-4 0 0,7-4 0 0,10-3 0 16,4-7 0-16,8-9 0 0,8-7 0 0,6-5 0 15,6-11 0-15,7-5 0 0,6-9 0 16,3-7 0-16,8-9 0 0,2-7 0 16,-1-9 0-16,-2-5 0 0,-7-5 0 0,-6-7 0 15,-8 0 0-15,-8-1 0 0,-7 5 0 0,-11 2 0 16,-9 1 0-16,-7 2 0 0,-9 1-6 0,-5 4-12 16,-5 0-11-16,-6 6-6 0,-5 1-8 0,-2 13-5 15,-3-1-5-15,6 10-8 0,-1-1-11 0,20 18-28 16,-13-18-51-16,37 30-141 0,2-30-254 15,0 0 49-15,20 44 402 0</inkml:trace>
  <inkml:trace contextRef="#ctx1" brushRef="#br4" timeOffset="190128.4408">9824 7804 1158 0,'4'-44'170'0,"-4"44"-39"0,0 0-12 0,0 0-15 15,2-25-24-15,-2 25-26 0,-25 4-23 16,25-4-9 0,-48 16-6-16,18-2 1 0,-6 3-3 0,3 8 2 15,-4-2-6-15,1 2 2 0,3 3-8 0,2 0 3 16,3-5-6-16,12 3 2 16,16-26-4-16,-12 37 0 0,12-37-1 0,16 34 1 15,-16-34-1-15,46 30 3 0,-16-16-2 0,7-4 3 16,4 3-2-16,5-6 1 0,0 0-2 0,2 0 1 0,-4 0-1 15,0 2 3-15,-5 1-1 0,-3 1 1 16,-10 1-1-16,-26-12 0 0,34 25-1 0,-34-25 5 16,7 37 1-16,-12-11 4 0,-6 1 1 15,-7 2 2-15,-8 0-6 0,-6 2 1 0,-5 1-7 16,-4 2-8-16,0-5 19 0,2 1-19 0,4-5 19 0,5-7-12 16,30-18-3-16,-36 17-11 0,36-17-19 0,0 0-24 15,0 0-24-15,0 0-57 0,43-17-120 0,-26-10-346 16,26-6 26-16,12-1 304 0</inkml:trace>
  <inkml:trace contextRef="#ctx1" brushRef="#br4" timeOffset="190478.4338">10225 8183 1463 0,'0'0'38'0,"0"0"-43"0,0 0 3 0,0 0 11 16,24-6 17-16,-24 6 15 0,62-19 3 0,-24 3-2 16,11 2-9-16,-3-7-7 0,7 0-7 0,-3-4 1 15,-1 2-4-15,-2-5 4 0,-9 7-7 0,-6-4 3 16,-7 6-2-16,-25 19 3 0,28-35 4 0,-28 35 5 16,8-32 1-16,-8 32-2 0,-13-28-9 15,13 28-4-15,-32-21-6 0,32 21 0 16,-49-9 0-16,20 9 2 0,-1 7 0 0,-2 2-1 15,-1 6 1-15,-3 7-3 0,1 6 2 0,-1 5-3 16,3 11 1-16,-4 4-5 0,5-1 0 0,3 1 0 16,5-4 0-16,8 0 0 0,7-9 0 0,9 4-3 15,9-13-3-15,8 3-11 0,10-8-3 0,12-5-16 0,7-11-9 16,12-3-19-16,1-22-35 0,26 13-67 16,-23-39-126-16,28 15-274 0,-1-3 17 0,-11-15 366 15</inkml:trace>
  <inkml:trace contextRef="#ctx1" brushRef="#br4" timeOffset="190665.8985">11402 7686 1590 0,'0'0'172'0,"-63"12"-110"0,18 1-7 0,-8 4-11 15,2 8-4-15,-6 5-14 0,0 5-1 16,-1 4-9-16,1 5 1 0,2 0-17 0,9 5 0 16,9-3 0-16,9-4 0 0,14-3 0 0,7-4 0 15,12-3 0-15,11-2 0 0,9-7 0 16,10 0 0-16,8-8 0 0,11-7 0 0,8-5-8 15,4-12-42-15,12 4-31 0,-11-23-58 0,25 31-112 16,-37-38-168-16,18 17-159 0,-4 6 58 0,-18-25 520 16</inkml:trace>
  <inkml:trace contextRef="#ctx1" brushRef="#br4" timeOffset="190806.5232">11771 8181 1867 0,'0'0'109'0,"-48"26"-70"0,48-26-10 16,-39 20-26-16,39-20-3 0,0 0 0 15,0 0 0-15,-25 10 0 0,25-10 0 16,0 0-27-16,0 0-25 0,0 0-27 0,13-39-59 16,22 45-190-16,-35-6-294 0,41-39 37 0,-13 28 370 15</inkml:trace>
  <inkml:trace contextRef="#ctx1" brushRef="#br4" timeOffset="197002.2288">1768 9824 1036 0,'0'0'155'15,"0"0"-52"-15,0 0-29 0,-13-37-20 0,13 37-10 16,0 0-7-16,-30-23-13 0,30 23-8 0,-37-7-6 16,12 9-6-16,-3 5-3 0,-6 5-1 15,-3 9 8-15,-7 4 4 0,3 9 12 0,-9 1 2 16,3 11 5-16,-3-4-8 0,0 5 1 0,4-1-8 16,4 0 2-16,3 0-7 0,5-2 4 0,10-9-9 15,6-5 1-15,18-30 10 0,-7 39-31 16,7-39 28-16,21 26-28 0,-21-26 13 0,48 28 1 15,-13-19 0-15,6-2 1 0,3-2-3 0,9-3 2 16,1 0-1-16,-1-2 0 0,2 2 1 0,-9 1 0 16,-2 3 0-16,-9 2 2 0,-8 3-1 0,-27-11 1 15,32 28-3-15,-32-28 2 0,5 44-2 0,-14-14 3 16,-7 3-4-16,-7 1 5 0,-5 1-6 16,-4 0 4-16,0-1-3 0,0-8 1 15,4 1-10-15,0-8-8 0,28-19-29 0,-41 23-31 16,41-23-67-16,0 0-74 0,0 0-135 0,39-9-168 15,-18-24 145-15,29 13 378 0</inkml:trace>
  <inkml:trace contextRef="#ctx1" brushRef="#br4" timeOffset="197205.3599">2219 10238 1618 0,'0'0'75'0,"0"0"-51"0,0 0-21 15,0 0-4-15,0 0 0 0,0 0 3 0,36-30-1 16,-36 30 2-16,35-25-3 0,-35 25 0 0,46-21-3 16,-17 14-7-16,-1-2-10 0,4 9-18 15,-7-5-21-15,10 16-33 0,-35-11-46 0,51 16-65 16,-51-16-85-16,0 0-184 0,38 42 72 0,-38-42 400 16</inkml:trace>
  <inkml:trace contextRef="#ctx1" brushRef="#br4" timeOffset="197361.5642">2186 10477 1462 0,'0'0'102'16,"-41"22"-61"-16,41-22-14 0,-28 14-9 15,28-14 1-15,0 0-5 0,0 0-9 0,0 0-4 16,0 0-3-16,0 0-1 0,0 0-2 0,33 24-16 16,-33-24-25-16,53 7-43 0,-53-7-67 0,80-12-119 15,-44 3-238-15,10-19 9 0,16 25 430 0</inkml:trace>
  <inkml:trace contextRef="#ctx1" brushRef="#br4" timeOffset="197736.5393">3147 10153 1026 0,'0'0'298'0,"-40"23"-234"0,11-3-20 0,12 13 20 15,-10-10-2-15,11 11-9 0,-9-12 21 0,8 8-50 16,-3-5 24-16,8 7-19 0,-1-8-13 0,8 3 0 16,5-27-10-16,5 44 2 0,-5-44-6 0,25 32 1 15,-25-32-2-15,50 19 0 0,-15-14 0 0,6-7 0 16,3-6 0-16,6-8-2 0,-1-9 2 16,3 0-3-16,1-6 4 0,-4-4-3 0,-1-1-12 15,-2 3 26-15,-5 1-25 0,-9 4 24 16,-7 2-10-16,-25 26-3 0,33-43 2 0,-33 43-1 15,0 0 5-15,9-28-2 0,-9 28 3 0,0 0 0 16,0 0-3-16,-25 2-2 0,25-2-3 0,-28 23 2 16,28-23-3-16,-39 53-9 0,20-20 24 0,-1 2-24 15,1 2 23-15,3 0-12 0,5-2-11 16,2-3-8-16,9-5-16 0,0-27-17 0,18 47-23 16,-18-47-15-16,48 28-25 0,-48-28-40 0,71 0-86 15,-36-5-222-15,11-25-22 0,23 14 379 0</inkml:trace>
  <inkml:trace contextRef="#ctx1" brushRef="#br4" timeOffset="197939.6609">4375 9762 1666 0,'-37'-28'65'0,"37"28"-32"0,-29-5-6 16,29 5-6-16,-25 12-8 0,25-12-2 0,-35 39-9 15,12-9 3-15,-2 10-3 0,-3 6 4 0,1 7-8 16,1 3 8-16,1 1-9 0,4 1 6 0,3 4-7 15,4-8-8-15,3-3 24 0,2-5-27 16,6-4 17-16,3-5-16 0,5 2-15 0,0-13-11 16,10 6-36-16,-15-32-43 0,37 46-186 0,-37-46-166 15,0 0-79-15,42 16 317 0</inkml:trace>
  <inkml:trace contextRef="#ctx1" brushRef="#br4" timeOffset="198095.9205">3971 10250 1470 0,'-39'2'248'0,"39"-2"-225"0,0 0-19 0,0 0-7 16,0 0-1-16,0 0 1 0,0 0 2 0,32-14 3 15,2 0 0-15,8-7-7 0,15-4-21 0,-4-12-44 16,19 16-58-16,-22-25-88 0,35 34-101 0,-28-16-140 16,5-8-1-16,19 26 398 0</inkml:trace>
  <inkml:trace contextRef="#ctx1" brushRef="#br4" timeOffset="198283.4317">4970 9907 1244 0,'-44'3'191'0,"44"-3"-131"0,0 0-11 0,0 0-1 15,0 0-8-15,-27 23-3 0,27-23-7 0,-14 27-3 16,14-27-6-16,-16 47-5 0,5-13-8 16,2 8 1-16,-3 2-7 0,0 4 6 0,-3-1-8 15,1-1-23-15,2 3 24 0,1-5-25 0,4-3 17 16,0-6-12-16,9-3-29 0,-2-32-21 0,7 42-29 15,-7-42-36-15,0 0-59 0,0 0-70 0,34-12-235 16,-10 8 84-16,-20-35 414 0</inkml:trace>
  <inkml:trace contextRef="#ctx1" brushRef="#br4" timeOffset="198439.6699">4864 10134 1316 0,'-57'-14'234'15,"57"14"-158"-15,-30 11-27 0,30-11-11 0,0 0-12 16,0 0-9-16,0 0-9 0,-18 24-6 0,18-24-3 15,0 0 1-15,44 13 0 0,-15-15 0 0,10-7-10 16,0-7-21-16,16-2-43 0,-11-17-54 0,28 18-40 16,-20-33-24-16,36 22-86 0,6-7-201 15,-19-27 75-15,20 29 404 0</inkml:trace>
  <inkml:trace contextRef="#ctx1" brushRef="#br4" timeOffset="198581.3566">5896 9514 1507 0,'-34'7'72'0,"34"-7"-32"0,-54 41-3 0,25-15 4 15,-8 0-7-15,2 6 2 16,-6-2-13-16,4 2 1 0,3-2-14 0,6-2-3 16,5 0-8-16,5-5 0 0,7 3-10 0,11-26-7 15,-3 39-16-15,3-39-17 0,30 28-30 0,-30-28-38 16,65 7-99-16,-36-28-190 0,22-2-122 0,16 6 172 16</inkml:trace>
  <inkml:trace contextRef="#ctx1" brushRef="#br4" timeOffset="198753.3087">6206 9567 1249 0,'-81'23'232'0,"31"26"-160"15,-12-5-19-15,7 14 2 0,-7-3-22 0,5 7 0 16,-5-3-18-16,6 3-2 0,4-4-11 0,12-5 3 16,10-4-9-16,10-8 5 0,13-6-19 0,7-9-9 15,14 4-20-15,-14-30-47 0,46 41-68 16,-46-41-163-16,52-12-215 0,-1 10 15 0,-16-32 505 15</inkml:trace>
  <inkml:trace contextRef="#ctx1" brushRef="#br4" timeOffset="199061.8408">6096 9991 1411 0,'0'0'311'0,"0"0"-299"0,0 0-13 0,0 0 4 15,0 0 5-15,30 2 12 0,-30-2 5 0,45-17 3 0,-15 6-5 16,2-1-4-16,5-1-7 0,-4 1-3 0,-2 5 0 16,-7 0-2-16,-24 7-2 0,32-4-1 0,-32 4 2 15,0 0 1-15,0 0 3 0,0 0 2 16,0 0 1-16,-3 36-1 0,3-36 0 0,-32 40-4 16,7-13-3-16,-5 1-4 0,-4 5 1 0,-1-1-5 15,1-2 4-15,2 0-4 0,4-4 3 0,3 2-2 16,6-3 3-1,19-25-3-15,-22 41-9 0,22-41 8 0,-3 28-9 16,3-28 21-16,0 0-11 0,25 30 6 0,-25-30-20 16,37 14-15-16,-37-14-17 0,62 1-20 15,-28-16-54-15,35 22-205 0,-7-20-286 0,-2-3 28 16,5 6 426-16</inkml:trace>
  <inkml:trace contextRef="#ctx1" brushRef="#br4" timeOffset="199568.14">7472 10131 1126 0,'0'0'239'16,"-21"-37"-171"-16,21 37-12 0,-12-30-3 0,12 30-10 15,-13-34-3-15,13 34-8 0,-23-33 1 0,23 33-4 16,-28-29 1-16,28 29-4 0,-34-14 0 16,34 14-3-16,-37-5-3 0,37 5-2 0,-46 16-2 15,21-2 3-15,-5 5 0 0,2 4 3 16,-4 4-5-16,4 4 0 0,-1-1-6 0,6 0 0 15,2-5-4-15,21-25 1 0,-20 35-6 0,20-35 0 16,0 0-3-16,9 35 1 0,-9-35 1 0,27 13 1 16,-27-13-1-16,49 2 2 0,-15-8-1 0,7-1-2 15,1-5 3-15,8-2-4 0,-2 0 2 0,-4 0-1 16,-1 1 0-16,-8 3 0 0,-5 1 1 16,-5 2-2-16,-25 7 1 0,34-9-2 0,-34 9 1 15,0 0 0-15,0 0 1 0,0 0 0 16,0 0-2-16,0 0 1 0,0 0-3 0,0 0-2 0,0-28-1 15,0 28-3-15,0 0-1 0,-9-30-3 0,9 30-5 16,9-25-9-16,-9 25-10 0,31-31-11 0,0 15-20 16,-5-16-33-16,25 23-38 0,-19-31-61 0,36 33-67 15,-29-22-98-15,5 0-97 0,18 23 242 16,-28-33 221-16</inkml:trace>
  <inkml:trace contextRef="#ctx1" brushRef="#br4" timeOffset="199788.6689">8269 9354 1178 0,'0'0'142'0,"-33"-11"-95"0,33 11 5 16,-27 11-14-16,27-11 0 0,-32 33 20 15,18 1-26-15,-13-3 34 0,6 22-38 0,-7 2-3 16,1 10 1-16,-3 5-16 0,0 8 6 0,-2-2-11 16,2-1 7-16,2-4-15 0,5-6 10 0,7-9-12 15,7-4 6-15,4-5-13 0,3-8 0 0,7-6 2 16,-5-33-40-16,21 41 17 0,-21-41-57 0,50 23-132 15,-50-23 27-15,55-7-114 0,-25-2-202 16,-14-35 183-16,28 21 328 0</inkml:trace>
  <inkml:trace contextRef="#ctx1" brushRef="#br4" timeOffset="199929.2842">7961 9785 1467 0,'0'0'194'16,"-48"-1"-85"-16,48 1-31 0,-30 3-28 15,30-3-17-15,0 0-17 0,0 0-9 0,0 0-6 16,0 0-1-16,32 25-1 0,-4-20-1 15,15-1-7-15,8-12-15 0,11 5-29 0,-1-20-61 16,25 30-164-16,-10-28-340 0,-3 0 16 0,-4 7 349 16</inkml:trace>
  <inkml:trace contextRef="#ctx1" brushRef="#br4" timeOffset="200304.4598">8625 9308 1711 0,'-28'5'62'0,"28"-5"-60"0,0 0-4 16,0 0 5-16,0 0 8 0,35-7 6 0,-35 7 4 15,30-12-6-15,-30 12-3 0,48-12-5 0,-18 3-3 16,4 2 0-16,0 0 1 0,-4 0-3 0,-5 3 0 16,-25 4-1-16,40 0-2 0,-40 0 1 15,0 0 2-15,27 9-2 0,-27-9 2 16,0 0 1-16,-9 30-2 0,9-30 2 0,-34 51-3 16,4-16-13-16,-7 2 28 0,-5 5-23 0,-6 6 25 15,-2 0-6-15,-1-3-7 0,1 1 5 0,8-9-7 16,8 0 3-16,9-9-6 0,11-3-3 0,14-25-8 15,-5 39-3-15,5-39-11 0,0 0-5 0,44 35-15 16,-44-35-32-16,57 10-58 0,-57-10-114 16,62-29-327-16,-29 25 30 0,-33 4 342 0</inkml:trace>
  <inkml:trace contextRef="#ctx1" brushRef="#br4" timeOffset="200664.0897">7657 10189 920 0,'-22'-37'253'0,"22"37"-207"16,0 0 0-16,11-32 14 0,-11 32 12 0,0 0-4 16,0-37-8-16,0 37-11 0,0 0-8 0,3-26-12 15,-3 26-4-15,0 0-3 0,0 0 3 0,0 0 3 16,0 0-3-16,0 0-4 0,0 0-3 0,0 0-6 16,0 0-3-16,0 0-1 0,0 0 0 15,-15 28 1-15,15-28-3 0,-9 47 1 0,5-19-6 16,1-1 2-16,1 1-5 0,-2 0 2 0,2 0-6 15,-3-3-18-15,3 1 12 0,2-26-54 0,-1 55-28 16,1-55-104-16,-2 39-297 0,-5-11-69 0,7-28 155 16</inkml:trace>
  <inkml:trace contextRef="#ctx1" brushRef="#br4" timeOffset="205134.7467">5551 10034 455 0,'-36'14'109'16,"36"-14"-7"-16,-33 9 3 0,33-9 0 0,-27-2 2 16,27 2-9-16,0 0-5 0,-41-21-17 0,41 21-10 15,0 0-9-15,-24-13-4 0,24 13-5 0,0 0-2 16,-31-23-3-16,31 23-7 0,0 0-3 0,0 0-10 15,-26-14-4-15,26 14-4 0,0 0-3 0,0 0-1 16,0 0-2-16,0 0-2 0,0 0-3 16,0 0-1-16,0 0-1 0,0 0-3 0,0 0 1 15,0 0 0-15,-11 25 0 0,11-25 2 16,27 18 1-16,-2-8 3 0,8-3 0 0,12 4 1 16,11-6-1-16,13 0 1 0,13-3-2 0,8 0 0 15,13-2-1-15,5-2-3 0,16 0 2 0,5-1 2 16,7-1 4-16,13 1 2 0,2-1 2 0,12-3-2 15,10 4 0-15,8-3-4 0,8 1-2 16,6 2-1-16,4-1-4 0,-1-3 3 0,6-4 0 16,1-4-2-16,1-7 3 0,-3-4-3 0,-4-7 3 15,-1-4-5-15,-12-4 1 0,-5 1-14 0,-19 1-1 16,-18 4-9-16,-13 8 0 0,-21-1-7 0,-18 12 0 16,-21-3-7-16,-15 10 0 0,-20-2-3 15,-36 11 9-15,26-3 0 0,-26 3-18 0,0 0-23 16,-39 14-74-16,-10-21-72 0,13 23-158 15,-10 8-79-15,-23-20 217 0</inkml:trace>
  <inkml:trace contextRef="#ctx1" brushRef="#br4" timeOffset="206572.6118">1998 11210 1158 0,'0'0'82'0,"0"0"-7"0,-11-26-37 0,11 26 15 16,-30-7-2-16,30 7-6 0,-51 8-6 0,17 7 1 15,-14-1 20-15,2 14-29 0,-14 0 29 0,2 13-30 16,-8-1 6-16,4 6 2 0,-3-2-10 0,8 3 2 15,2-1-13-15,6-2 2 0,4-5-10 0,13 0-1 16,9-11-6-16,23-28 0 0,-16 33-6 16,16-33 3-16,0 0-2 0,39 32 1 0,-12-23 1 15,8-4 0-15,10-3-1 0,2-4 0 16,10-5 0-16,3 0-1 0,8 0-2 0,-3 2 1 16,-3 3-1-16,-5 0 1 0,-13 4 4 0,-10 3-2 15,-8 2-2-15,-26-7 3 0,25 25-2 0,-25-25 3 16,-3 44 0-16,-8-12 3 0,-12 5-4 15,-5 1 4-15,-8 10-6 0,-5-4 7 0,-3-2-7 16,-2 1-9-16,5-8 24 0,4-2-28 0,9-8 20 16,28-25-22-16,-36 30-17 0,36-30-30 0,0 0-37 15,0 0-37-15,29 0-78 0,-20-34-156 0,28-4-142 16,18 8 87-16,-16-34 428 0</inkml:trace>
  <inkml:trace contextRef="#ctx1" brushRef="#br4" timeOffset="206775.7105">2458 11628 1712 0,'0'0'27'0,"0"0"-18"0,0 0-11 16,0 0-4-16,0 0 2 0,0 0 0 0,0 0 3 16,0 0 2-16,27-11-1 0,0 2 1 15,4-1-3-15,5-3-12 0,6 3-13 0,-4-6-23 16,8 9-16-16,-14-9-16 0,12 16-18 0,-19-16-27 15,17 23-50-15,-42-7-85 0,27-19-200 0,-1 33 99 16,-26-14 363-16</inkml:trace>
  <inkml:trace contextRef="#ctx1" brushRef="#br4" timeOffset="206931.9654">2520 11862 1204 0,'-44'10'294'0,"19"20"-190"0,-6-12-49 0,31-18-9 15,-34 30-16-15,34-30-9 0,0 0-4 0,0 0-13 16,0 0-6-16,0 0 1 0,28 14 1 0,-1-18-2 15,8-3-5-15,6-7-16 0,14 2-35 0,-4-20-64 16,27 27-180-16,-16-18-281 0,0-2 43 0,4 15 406 16</inkml:trace>
  <inkml:trace contextRef="#ctx1" brushRef="#br4" timeOffset="207494.6016">3719 11515 1152 0,'0'0'32'0,"0"0"-21"0,0 0-8 16,0 0 4-16,0 0 7 0,0 0 11 0,0 0 8 15,0 0 2-15,0 0 0 0,-19 37 2 16,19-37 2-16,-18 51 12 0,18-51 1 0,-19 56 5 15,5-29-12-15,10 4-5 0,4-31-12 0,-11 50-3 16,11-50-9-16,-3 40-1 0,3-40-7 0,9 32-2 16,-9-32-4-16,0 0 2 0,33 28-4 15,-33-28 2-15,38 7 0 0,-12-10-1 0,6-6 0 16,5-9-2-16,4-1 3 0,1-6-5 0,3-8 6 16,-1-3-8-16,-1-2 3 0,-1-3-7 15,-3 1 4-15,-4-1-3 0,-4 4 7 0,-5 2-3 16,-3 2 5-16,-3 1-4 0,-6 2 5 0,-14 30-5 15,17-41 5-15,-17 41-2 0,2-24 3 0,-2 24-1 16,0 0 1-16,0 0-1 0,0 0-2 0,-32 1 0 16,32-1-2-16,-21 27 1 0,21-27-1 0,-25 53 3 15,15-20-3-15,1 2 4 0,2 1-5 16,5-5 4-16,4 6-8 0,3-5-4 16,6 0-20-16,-11-32-15 0,35 51-29 0,-35-51-23 15,59 28-51-15,-59-28-62 0,74-21-202 0,-21 10-67 16,-10-27 254-16</inkml:trace>
  <inkml:trace contextRef="#ctx1" brushRef="#br4" timeOffset="207714.5898">5274 10608 1681 0,'-39'19'27'15,"39"-19"-18"-15,-44 37-9 0,19-9 8 0,-1 9 0 16,-2 14 13-16,-4 4-3 0,0 12 5 15,-4 5-13-15,4 6 3 0,1 3 3 0,2 1-22 16,4 1 20-16,2-2-20 0,6-2 1 16,1-5 8-16,3-3-19 0,5-13-17 0,13 2-17 15,-2-16-3-15,20 0-42 0,-23-44-14 0,46 49-98 16,-46-49-187-16,32-3-110 0,4 3 132 0,-22-34 372 16</inkml:trace>
  <inkml:trace contextRef="#ctx1" brushRef="#br4" timeOffset="207871.3492">4816 11203 1757 0,'-29'7'109'16,"-4"-5"-51"-16,33-2-31 0,-29 9-6 0,29-9-8 15,0 0-8-15,0 0-3 0,46 28 13 0,-8-14-12 16,11-7 12-16,11-3-15 0,15-6-9 0,3-9-25 16,17 2-53-16,-8-21-78 0,37 18-338 0,-19-13-137 15,1 4 54-15</inkml:trace>
  <inkml:trace contextRef="#ctx1" brushRef="#br4" timeOffset="210878.4469">2127 12691 915 0,'9'-40'315'0,"-9"40"-223"15,0 0-24-15,0 0-13 0,-25-16-4 0,25 16-1 16,0 0-10-16,-32-11-9 0,32 11-5 0,-44-1-6 15,18 6-3-15,-1 4 3 0,-7 1-6 16,1 10 1-16,-6 1-5 0,-4 7 2 0,-3 2-1 16,-2 9 7-16,-6-2-1 0,2 7 5 15,-1 1-4-15,3 1 6 0,6-2-4 0,5-1-12 16,7-8 18-16,9-7-27 0,23-28 16 0,-16 35-14 16,16-35-4-16,0 0-1 0,39 32 1 0,-7-25 1 15,11-5 0-15,8-6 1 0,9-1 3 0,11-6-1 16,7-1 1-16,0 1-6 0,2-1 3 15,-6 5-2-15,-7 2 1 0,-8 5 2 0,-13 5-2 16,-12 2 0-16,-34-7-1 0,37 30 5 0,-34-5-2 16,-6 3 4-16,-10 12-5 0,-6 6 6 0,-15 2-6 15,-10 5 6-15,-9-2-5 0,-6 0 4 0,-3 0-2 16,0-7 2-16,2 0-7 0,3-7 5 0,10-7-5 16,8-9-2-16,10-5-16 15,29-16-19-15,0 0-54 0,-30-9-51 0,62 20-118 16,-32-11-329-16,44-55 54 0,10 20 314 0</inkml:trace>
  <inkml:trace contextRef="#ctx1" brushRef="#br4" timeOffset="211081.6483">2715 13065 1722 0,'-30'-6'10'0,"30"6"-8"0,0 0-6 15,0 0-2-15,0 0 4 0,43 0 3 16,-17-3 14-16,4-4-13 0,8 0 13 0,2-4-16 16,8-1-5-16,2 0-7 0,-1-3-16 0,3 7-16 15,-13-5-21-15,7 15-21 0,-22-14-33 16,17 28-44-16,-41-16-68 0,27 0-188 0,-18 28-37 16,-9-28 343-16</inkml:trace>
  <inkml:trace contextRef="#ctx1" brushRef="#br4" timeOffset="211237.8116">2721 13355 1526 0,'0'0'146'16,"-48"27"-84"-16,48-27-30 0,-27 9-20 16,27-9-8-16,0 0-5 0,0 0-3 15,0 0 0-15,0 0-3 0,46-13-5 0,-12 1-20 16,17 1-37-16,-5-19-71 0,38 23-236 0,-15-16-182 16,1-3 16-16,10 17 506 0</inkml:trace>
  <inkml:trace contextRef="#ctx1" brushRef="#br4" timeOffset="211925.459">3957 12568 1186 0,'0'0'307'16,"0"0"-256"-16,26-7-21 0,-26 7-3 0,61-39-4 15,-22 15 2-15,7 1-6 0,0-5-3 0,3 8-7 16,-3 3-2-16,-1 1-7 0,-5 3 3 16,-4 6-3-16,-6 7 3 0,-5 0-2 0,-25 0-2 15,30 21 2-15,-30-21-3 0,5 43 6 0,-16-8-6 16,-6 11 7-16,-12 7-8 0,-6 5 8 0,-6 2-5 16,-3-4 17-16,-2 4-5 0,2-2 17 15,-4-3-5-15,7-1 3 0,4-8 7 0,7-2-32 16,10-9 20-16,6-8-31 0,14-27 9 0,-3 40 0 15,3-40-2-15,31 23-1 0,1-18-2 16,7-8-5-16,14-6-11 0,6-14-16 0,19-3-20 16,0-17-31-16,23 13-83 0,-18-29-42 0,34 18-218 15,-13-1-85-15,-12-18 199 0</inkml:trace>
  <inkml:trace contextRef="#ctx1" brushRef="#br4" timeOffset="212549.2499">5466 12476 1458 0,'-76'9'128'16,"30"16"-69"-16,-9-6-22 0,7 13-5 0,-2-2-8 16,6 7 0-16,-4 2-6 0,4 1 7 0,0-1-4 15,5 8 7-15,1-4-12 0,12 3 3 0,3-6-6 16,9-3 0-16,5-7-3 0,11-4-3 0,-2-26-6 16,24 44-10-16,-24-44 25 0,55 34-27 15,-16-25 28-15,6-6-14 0,6-10-15 0,7-7 16 16,3-11-15-16,2-1 23 0,3-9-10 15,-1-6 8-15,3-5-9 0,-6-1-5 0,-6 1 5 0,-4 2-7 16,-12 0 4-16,-6 2-6 0,-9-2 2 0,-9 2-5 16,-7 5 5-16,-11 1-4 0,-9 8 5 15,-5 2-4-15,16 26 6 0,-53-37-3 0,20 28 7 16,-3 4-3-16,-5 6 1 0,1 6 2 16,-1 4-3-16,0 8 4 0,6-1-4 0,5 3 2 15,30-21-5-15,-39 41-2 0,39-41-8 0,-7 37-1 16,7-37-5-16,23 37 5 0,1-23 5 0,8-7 5 15,9-4 2-15,3-3 1 0,8-2 1 0,3-5-1 16,3 2 3-16,2-4-2 0,0-3 1 0,-3 0 1 16,-4-2 0-16,-7 1 4 0,-5 6 2 15,-2 4 0-15,-12-3 1 0,-27 6-2 0,31-3 2 16,-31 3 2-16,0 0 6 0,0 0 5 16,0 0 1-16,0 0-4 0,0 0-7 0,-12 28-6 15,12-28-1-15,-41 46 6 0,11-14 0 0,0-1 8 16,0 8-5-16,-2-2 0 0,4 7-8 0,3-2 6 15,4-1-6-15,3-2 5 0,7-8-2 0,6-4-4 16,5-27-4-16,11 42-10 0,-11-42 8 0,32 26-9 16,-32-26 10-16,49 14 2 0,-13-17-1 0,3-11 13 15,8-9-9-15,6-11 7 0,1-4-9 0,1-8-5 16,-2-3 5-16,0-4-7 0,-7 0 5 0,-5 5-7 16,-10-1 7-16,-8 2-4 0,-10 6 7 0,-8 2-4 15,-10 11 2-15,-8-2-4 0,13 30-2 0,-44-46-6 16,18 31 1-16,-6 2-3 0,2 4 0 15,-2 6-6 1,3 6-10-16,-1 1-10 0,30-4-24 0,-48 18-35 16,45 10-72-16,-24-32-117 0,27 4-275 0,6 35 47 15,-6-35 402-15</inkml:trace>
  <inkml:trace contextRef="#ctx1" brushRef="#br4" timeOffset="213094.5467">6829 12556 1581 0,'-30'10'106'0,"30"-10"-57"0,0 0-12 16,0 0-7-16,-35 20-5 0,35-20-1 0,-28 26-2 15,28-26 0-15,-41 35-6 0,41-35-3 0,-39 37-8 16,39-37 1-16,-34 43-3 0,34-43 4 0,-25 38-4 16,25-38 3-16,-16 39-3 0,16-39 2 15,-8 32-3-15,8-32 0 0,1 26-2 0,-1-26 1 16,0 0-1-16,0 0 3 0,25 25-3 0,-25-25 0 15,27 0 0-15,-27 0-2 0,37-20 2 0,-37 20-1 16,44-38 2-16,-21 15-1 0,2 0-1 0,-2-4-3 16,-23 27 2-16,39-42-2 0,-39 42 4 0,25-40-1 15,-25 40 4-15,18-28-3 0,-18 28 3 16,0 0-2-16,0 0 0 0,0 0 1 16,0 0 1-16,0 0 0 0,0 0-1 0,0 0-1 15,0 0-1-15,0 0-1 0,0 0 0 0,0 0 0 16,-18 24-1-16,18-24 2 0,0 0-2 0,10 32 2 15,-10-32-2-15,0 0 1 0,39 21 1 0,-39-21 0 16,36 9 0-16,-36-9 1 0,35 5-2 0,-35-5 2 16,37-2 1-16,-37 2 2 0,32-3 4 0,-32 3 0 15,25-4 4-15,-25 4-1 0,0 0-1 0,25-14 0 0,-25 14 0 16,0 0-5-16,23-33-5 0,-23 33 0 16,23-37 0-16,-23 37 0 0,27-42 0 0,-27 42 0 15,24-36 0-15,-24 36 0 0,0 0 0 0,29-28 0 16,-29 28 0-1,0 0 0-15,0 0 0 0,0 0 0 0,0 0 0 16,7 34 0-16,-11-12 0 0,-5 10 0 16,-1 2 0-16,-6-3-2 0,-2 6-10 0,2-9 4 15,0 4-8-15,4-7-3 0,12-25-14 0,-7 35-8 16,7-35-14-16,0 0-8 0,37 18-38 0,-37-18-50 16,65-25-138-16,-29-7-294 0,12-13 56 0,17 9 381 15</inkml:trace>
  <inkml:trace contextRef="#ctx1" brushRef="#br4" timeOffset="213274.1508">8064 12027 1391 0,'-48'2'438'0,"4"40"-414"0,-6 6 7 16,2 8-25-16,1-1 18 0,-1 3-6 0,-2 2-12 16,2 0 5-16,4 0-10 0,3 1 4 0,8 3-17 0,3-6-21 15,10 3-14-15,2-13-16 0,18 10-65 16,-16-28-48-16,38 33-151 0,-10-26-260 0,-1-8 86 15,17 11 421-15</inkml:trace>
  <inkml:trace contextRef="#ctx1" brushRef="#br4" timeOffset="213576.4347">8036 12434 1529 0,'-43'13'73'0,"15"16"-17"15,-10-6-9-15,10 11-5 0,-2-4-10 16,5 1 5-16,4-1-6 0,9-5-2 0,12-25-11 16,0 28-9-16,0-28-5 0,31 18 3 0,-6-16 2 15,9-4 1-15,7-9 1 0,5 1-6 16,3-6 1-16,3-2-5 0,-1-3 1 0,-1 0-2 16,-6 5 3-16,-9 4-1 0,-8 5 1 0,-27 7 1 0,0 0 0 15,26 5 0 1,-26-5 7-16,0 0-1 0,-24 41-2 15,1-13 1-15,-11 9-10 0,-5-6 3 0,-5 5-4 16,-1-3 3-16,-1-3-4 0,4-2-1 0,8-3-10 16,4-6-6-16,30-19-22 0,-39 28-13 0,39-28-45 15,0 0-61-15,-7 39-164 16,7-39-283-16,0 0 67 0,28 2 399 0</inkml:trace>
  <inkml:trace contextRef="#ctx1" brushRef="#br4" timeOffset="213956.7035">8923 12223 1368 0,'-2'26'117'0,"4"2"-45"16,-2-28-17-16,-21 62-8 0,1-23-22 15,-1 8 1-15,-9 3-16 0,-6 4 6 0,-1 3-13 16,-2-1 3-16,0-1-11 0,4-8 2 16,1-1-19-16,2-7-6 0,7 8-28 0,-5-19-14 15,18 15-28-15,-15-27-20 0,27 17-27 0,0-33-58 16,0 0-108-16,6 32-136 0,-6-32 209 0,24-6 238 16</inkml:trace>
  <inkml:trace contextRef="#ctx1" brushRef="#br4" timeOffset="214103.9767">8636 12653 840 0,'5'-48'301'0,"-5"48"-139"0,4-56-15 16,-4 56-16-16,9-29-18 0,-9 29-26 0,0 0-29 16,0 0-15-16,0 0-13 0,28 0-7 0,-28 0-8 15,32 18-6-15,-7-4-6 0,1 7-5 0,6 0-18 16,0 4-25-16,12 9-71 16,-15-31-131-16,18 22-368 0,5-9 10 0,1-11 294 0</inkml:trace>
  <inkml:trace contextRef="#ctx1" brushRef="#br4" timeOffset="214797.3884">9606 12242 1311 0,'-42'-12'271'15,"42"12"-200"-15,-46 0-26 0,46 0-14 16,0 0-11-16,0 0-11 0,-9-23-6 0,9 23-2 15,27-28 5-15,-1 10 20 0,8-3-30 0,8 3 30 16,3 1-34-16,2 6 11 0,3 4-2 0,-2 2 2 16,-4 5 0-16,-3 5 1 0,-9 2-1 15,-6 0 0-15,-26-7-2 0,34 28-15 0,-34-28 32 16,14 37-31-16,-14-37 32 0,-3 37-12 0,3-37-3 16,-20 41 3-16,20-41-3 0,-34 42 5 15,34-42-3-15,-42 43 6 0,17-24-7 0,0 2 1 16,1 0-3-16,24-21-1 0,-43 34 2 0,43-34 0 15,-25 19-2-15,25-19-2 0,0 0-1 0,0 0 0 16,0 0-2-16,0 0 2 0,29 18 1 0,-29-18 3 16,47-7 1-16,-16 0-1 0,0 5 0 0,3-2-3 15,-4 4 0-15,-3 0 0 0,-27 0 0 0,40 9 1 16,-40-9 0-16,16 28 4 0,-16-28-2 16,-7 44 5-16,-5-14-3 0,-8 5 2 15,-8 4-6-15,-6 0 4 0,-3 1-9 0,-3-4 3 16,-1-3-4-16,2-1 3 0,5-6-1 0,6-1 1 15,28-25-13-15,-34 30-11 0,34-30-18 0,0 0-13 16,0 0-28-16,25-4-28 0,19 8-84 0,-22-36-225 16,27-1-102-16,15 4 68 0,-13-27 456 15</inkml:trace>
  <inkml:trace contextRef="#ctx1" brushRef="#br4" timeOffset="214953.6433">10577 12381 1763 0,'-62'14'101'15,"27"1"-68"-15,3-3-13 0,7 0-2 16,25-12-9-16,-37 16-6 0,37-16-7 16,0 0-7-16,-25 16-23 0,25-16-20 0,0 0-36 15,0 0-45-15,58-4-105 0,-58 4-325 0,57-24 18 16,-7 15 281-16</inkml:trace>
  <inkml:trace contextRef="#ctx1" brushRef="#br4" timeOffset="215156.8541">11275 11923 1233 0,'0'0'316'0,"-43"15"-298"0,43-15-9 0,-37 7 3 16,37-7 2-16,-44 26 1 0,17-1 10 0,-10 5 3 16,0 12 7-16,-4 2 8 0,2 10-34 0,-2-1 18 15,6 7-28-15,-4 0 1 0,7 0 3 16,4-2-12-16,5-2 7 0,9-3-7 0,3-5-3 15,13-4-21-15,3-14-15 0,20 5-27 0,-25-35-80 16,67 37-65-16,-38-41-71 0,13 1-206 0,25 10 75 16,-19-37 410-16</inkml:trace>
  <inkml:trace contextRef="#ctx1" brushRef="#br4" timeOffset="215469.3867">11618 12209 1632 0,'-49'5'96'0,"10"14"-30"0,-7 3-16 0,7 6-6 16,-7 2-13-16,1 5 3 0,-2 4-8 0,1 3 5 16,0 0-7-16,7 6-11 0,5-2-13 0,11-2 0 15,7 0 0-15,9-7 0 0,7-4 0 0,9-3 0 16,7 0 0-16,7-4 0 0,5-6 0 16,7-1 0-16,6-7 0 0,2-6 0 0,6-5 0 15,-3-4 0-15,2-6 0 0,0-3 0 0,-4-6 0 16,-1-1 0-16,-8-2 0 0,-5-4 0 0,-30 25 0 15,34-40 0-15,-34 40 0 0,-2-46 0 16,-14 21 0-16,-7 0 0 0,-9-1 0 0,-8 3 0 16,-8 4 0-16,-5-1-5 0,-2 6-6 15,-2 0-4-15,2 5-1 0,2 2-5 0,7 4-2 16,4 1-5-16,11 6-7 0,5-6-15 0,26 2-39 16,-30-2-78-16,30 2-168 0,0 0-239 0,33 14 35 15,-4-5 401-15</inkml:trace>
  <inkml:trace contextRef="#ctx1" brushRef="#br4" timeOffset="216313.1603">12513 12165 1345 0,'-14'24'227'0,"14"-24"-154"16,-29 4-10-16,29-4-9 0,-30 10-8 0,30-10-17 15,-46 27-3-15,18-9-6 0,-2 3-1 0,0 0-4 16,3 2-3-16,0-4-9 0,27-19 3 16,-35 35-6-16,35-35 2 0,-9 25-3 0,9-25 1 15,0 0 1-15,30 23-2 0,-30-23 2 0,52 7-2 16,-19-7 0-16,4-2 1 0,2 0 0 16,-1 2 1-16,-3 0 1 0,-3 4 2 0,-6-1 2 15,-26-3 1-15,36 13 2 0,-36-13 2 0,0 0 0 16,11 37 5-16,-11-37-5 0,-25 42 2 0,0-16-7 15,-7 8 1-15,-7 1-5 0,-5 0 1 16,-2-1-3-16,1-4 0 0,3-6 0 0,3-3 0 16,5-3 0-16,6-6-11 0,28-12-18 0,-32 11-20 15,32-11-40-15,0 0-61 0,0 0-158 0,28-2-302 16,-28 2 48-16,43-31 324 0</inkml:trace>
  <inkml:trace contextRef="#ctx1" brushRef="#br4" timeOffset="217486.8943">2317 14106 808 0,'0'0'225'0,"-9"-39"-117"0,9 39-15 15,0 0-3-15,-11-25-10 0,11 25-9 0,-24-19-21 0,24 19-19 16,-43-4-10-16,15 8-13 0,-4 6-4 0,-7 10-2 15,-2 6 8-15,-8 8 4 0,-1 8 12 0,-5-2 1 16,4 10 8-16,-2-4-12 0,6 5 4 0,5-7-10 16,7 0 3-16,4-7-7 0,14-6-1 0,17-31-8 15,-16 39-1-15,16-39-4 0,14 23 4 16,-14-23-4-16,42 16 0 0,-10-13 1 0,9-6-2 16,5-4 2-16,9-2 0 0,3-3 0 0,4 1-1 0,2 1 2 15,-2 2-2-15,-3 3 1 0,-6 2 0 0,-9 4 1 16,-5 5 0-16,-11 4-1 0,-28-10 7 0,32 32 2 15,-25-2 11-15,-12 3 1 0,-7 8 2 0,-13 6-12 32,-9 6 2-32,-10 0-8 0,-7 2-5 15,-8-4 26-15,1 0-23 0,-4-5 21 0,5-4-10 0,6-5-11 0,5-9 3 16,10-5-9-16,10-14-5 0,26-9-20 16,0 0-20-16,0 0-23 0,0 0-47 0,44-37-85 15,-18-18-243-15,42-1-141 0,6-8 94 0,-3-20 493 16</inkml:trace>
  <inkml:trace contextRef="#ctx1" brushRef="#br4" timeOffset="217676.2964">2885 14453 1503 0,'0'0'238'0,"0"0"-219"15,0 0-22-15,0 0-2 0,11-25 3 0,-11 25 1 16,50-23 2-16,-20 9-1 0,3 0 0 15,1 0 0-15,1 3 0 0,-1 2-5 16,0 6-10-16,-4-4-16 0,2 14-28 0,-32-7-32 16,51 17-72-16,-51-17-127 0,0 0-240 0,23 29 30 0,-23-29 435 15</inkml:trace>
  <inkml:trace contextRef="#ctx1" brushRef="#br4" timeOffset="217832.6847">2910 14780 1863 0,'0'0'62'0,"0"0"-49"0,0 0-14 16,0 0-3-16,28 14 2 0,-3-16-1 0,5-3-11 16,0-11-22-16,16 9-67 0,-17-37-175 0,27 23-335 15,-4-9-8-15,1-7 359 0</inkml:trace>
  <inkml:trace contextRef="#ctx1" brushRef="#br4" timeOffset="220609.3767">4784 13755 1317 0,'2'-33'83'16,"-2"33"-46"-16,0 0-28 0,0 0-3 0,-4-27 4 15,4 27 9-15,0 0 9 0,-25 0 0 0,25 0-7 16,-37 20-6-16,12-1-10 0,-1 11 6 0,-6 3 2 16,0 13 12-16,-5 0 18 0,1 14-25 0,-4 3 26 15,2 15-22-15,-8-1 2 0,6 10 16 16,-3-8-11-16,8 5 10 0,1-10-11 0,8-5-1 16,4-4-18-16,10-10 3 0,5-6-14 0,9-14 4 15,6-5-5-15,7-5 1 0,9-9-2 0,6 0 2 16,8-11-2-16,6-9 3 0,9-3-1 0,4-12-5 15,5-6-4-15,2-6-13 0,-1-6-2 0,-4-7-5 16,-1 0 5-16,-8-2-2 0,-8 3 0 16,-12 3-4-16,-8 5 2 0,-14 3-7 15,-8 7 12-15,-12-1-6 0,12 26 1 0,-55-35-3 16,16 26 0-16,-16 2 4 0,0 7 11 0,-7 0 9 16,2 5 5-16,2 2 4 0,1 4 0 0,6-1-4 15,8 3-19-15,6-15-48 0,37 2-122 0,-35 18-309 16,35-18 6-16,0 0 334 0</inkml:trace>
  <inkml:trace contextRef="#ctx1" brushRef="#br4" timeOffset="221125.0838">5322 13868 1771 0,'-33'3'46'0,"33"-3"-31"0,-32-1-11 16,32 1-2-16,0 0 0 0,0 0 2 0,0 0 5 15,0 0-1-15,0 0 3 0,35-29-4 0,-35 29-3 16,53-21-3-16,-19 11 0 0,0-1-1 0,-1 6 0 16,-1 0 0-16,-4 1 1 0,-28 4-1 15,43 2 1-15,-43-2 1 0,27 9-1 16,-27-9 1-16,0 0-2 0,0 0 0 0,28 23 1 15,-28-23 0-15,0 0 0 0,0 0 2 0,12 26-3 16,-12-26 2-16,0 0-2 0,0 30 3 0,0-30-1 16,-9 25 2-16,9-25-3 0,-16 31-9 0,16-31 12 15,-26 42-10-15,8-15 27 0,-1 3-14 0,-3 3 15 16,-1 3-8-16,4-8-4 0,1 0 5 16,18-28-13-16,-21 39-1 0,21-39-3 0,0 0-1 15,9 31 0-15,-9-31 1 0,30 13-3 0,-30-13 4 16,48 7-1-16,-18-6 1 0,4-2 1 0,3-3-1 15,0 1 0-15,2 1 1 0,-4 0-1 0,-5 6 1 16,-5-1-1-16,-25-3 2 0,27 13-2 16,-27-13 3-16,0 0-1 0,5 40 0 0,-12-15 1 15,-5 5 2-15,-8 7-5 0,-6 1 5 16,-10 6-7-16,-5 0 4 0,-1 0-2 0,1-3 6 16,0-2-5-16,4-4 1 0,5-7-4 0,6-3-8 15,26-25-19-15,-25 21-19 0,25-21-46 0,0 0-48 16,34 7-117-16,-34-7-325 0,37-44 35 0,9 16 292 15</inkml:trace>
  <inkml:trace contextRef="#ctx1" brushRef="#br4" timeOffset="221506.1989">6314 13780 1696 0,'-73'12'83'0,"73"-12"-62"0,0 0-14 16,0 0-4-16,0 0 1 0,0 0 3 0,0 0 7 16,0 0 4-16,0 0 2 0,38-5-4 0,-14 0-5 15,8-3-5-15,4 1 0 0,3-1-5 0,0 1 0 16,0 1 0-16,0 3 0 0,-2 1 2 0,-4 2-1 16,-1 4-1-16,-7 1 1 0,-25-5 0 0,34 16-1 15,-34-16 3-15,12 26-2 0,-12-26 1 16,-9 42-1-16,-5-10 3 0,-7 5-5 15,-7 4-9-15,-8 1 21 0,-5 2-26 0,-3 2 24 16,-2 1-7-16,0 3-6 0,0-5 8 0,-2 1-7 16,4 0 9-16,3-2-2 0,4 0 8 0,5-4-3 15,7-4 2-15,8-5-7 0,6-4 0 0,11-27-5 0,2 39 2 0,-2-39-3 16,26 22 1-16,-26-22-1 0,55 6 0 16,-16-10-1-16,9-8-11 0,10-7-11 15,1-10-19-15,12 1-28 0,-11-19-66 0,27 29-173 16,-11-23-307-16,-11 1 24 0,3 8 403 0</inkml:trace>
  <inkml:trace contextRef="#ctx1" brushRef="#br4" timeOffset="222299.2063">7683 14320 1056 0,'0'0'67'0,"0"0"-11"16,12-28 8-16,-12 28 5 0,0 0-1 0,0 0-13 15,0 0-18-15,0 0-14 0,-28 7-8 16,28-7 1-16,-30 23 4 0,30-23 11 0,-37 37-1 16,19-12 4-16,-7-4-7 0,6 9 2 0,-2-2-7 15,1 4 1-15,1-2-5 0,4-2 0 0,1-2-7 16,14-26 2-16,-12 34-10 0,12-34 1 0,0 0-5 16,14 23 0-16,-14-23 1 0,32-4-3 0,-7-3 3 15,3-5-1 1,8-11 3-16,1-7-4 0,2-5 4 15,-4-9-9-15,2 1 7 0,-3-1-4 0,-2 0 4 0,-2 2-4 16,-5 5 6-16,-6 5-5 0,-6 4 7 0,-5 2-4 16,-8 26 4-16,4-44-3 0,-4 44 4 0,-12-28-3 15,12 28 2-15,0 0-3 0,-32-14 3 0,32 14-1 16,-29 10-2-16,29-10 5 0,-32 32-5 0,18-8 6 16,-2 3 0-16,6-1 3 0,1 1-5 15,4-3 3-15,5-24-8 0,0 46 2 0,0-46-5 0,21 39 4 16,-21-39 1-16,39 23 2 0,-11-16 2 0,2-5 1 15,9-6 2-15,2-6 1 0,5-6 2 0,4-4-2 16,-1-1 1-16,4-2-4 0,-5-1-1 0,0 1-5 16,-7 2 3-16,-8 3-3 0,-6 4 2 0,-27 14 0 15,34-18-1-15,-34 18 1 0,0 0-1 16,0 0 2-16,0 0 2 0,0 0-2 16,0 28-2-16,-8-3 1 15,-4 5-5-15,-4 5 9 0,-2 6-8 0,-3 1 4 16,-2 2-5-16,2 0 1 0,3-3-2 0,4-4 1 15,7-2-12-15,3-7-5 0,8 0-17 0,-4-28-10 16,25 44-29-16,-25-44-35 0,51 25-79 0,-51-25-156 16,50-27-208-16,-4 17 24 0,-13-29 463 0</inkml:trace>
  <inkml:trace contextRef="#ctx1" brushRef="#br4" timeOffset="222667.2177">8634 14294 1513 0,'0'0'103'0,"-21"35"-87"0,21-35-4 16,-21 27-2-16,21-27 4 0,0 0 2 0,0 0 6 15,0 0 3-15,40 24 3 0,-40-24-2 0,55-10-4 16,-16-3-2-16,7-1-7 0,2-7-1 16,2 0-8-16,3 0 2 0,-2-2-5 0,-5 5 3 15,-1 3-3-15,-12 0 1 0,-4 3-2 0,-29 12 2 16,33-16 1-16,-33 16 9 0,0 0 7 0,0 0 2 15,0 0-1-15,0 0-10 0,0 0-8 16,-35-21-2-16,35 21-2 0,-48-12 3 0,18 8-2 16,-4 3-1-16,-1-1 3 0,-1 4-1 0,-1-1 2 15,2 5 4-15,-1 2 2 0,3 5 0 0,1 4 5 16,0 3-4-16,5 4 1 0,6 1-4 0,3 7-1 16,6-1-5-16,7 6 3 0,5 0-4 0,3 4 3 15,8-4-4-15,5-2 4 0,9-3-6 16,3-7 3-16,11-6-11 0,5-7-3 0,9-5-11 0,6-12-4 15,12-6-13-15,3-19-17 0,18 4-48 0,-14-34-84 16,37 21-198-16,-21-24-187 0,0-9 48 0,5 12 490 16</inkml:trace>
  <inkml:trace contextRef="#ctx1" brushRef="#br4" timeOffset="222856.6293">10088 13368 1771 0,'-44'49'73'0,"-4"6"-52"16,6 6 2-16,3 4-16 0,5 4 5 0,-1 1-7 16,3 3 12-16,0-5-2 0,9 1-8 0,5-6 10 15,6-6-25-15,10-6 17 0,0-5-15 0,9-6-17 16,0-8-12-16,11 7-58 0,-18-39-12 16,32 54-69-16,-32-54-163 0,0 0-214 0,14 37 22 15,-14-37 414-15</inkml:trace>
  <inkml:trace contextRef="#ctx1" brushRef="#br4" timeOffset="223278.569">9514 14030 1291 0,'-12'-32'436'0,"12"32"-397"0,0 0-31 0,0 0 0 15,0 0 5-15,41 12 9 0,-41-12 8 0,44-1 3 16,-14-5-5-16,7 1-4 0,4-4-25 0,7 1 12 15,1-3-15-15,3 2 30 0,-1-1-10 0,-1 1 8 16,-4 2-13-16,-4 1-7 0,-6 3-3 16,-6 5 2-16,-30-2-3 0,39 7 1 0,-39-7-1 15,0 0-10-15,19 26 13 0,-19-26-8 0,-9 35 22 16,-1-10-12-16,-8 3 8 0,-1 2-13 16,-4 4 0-16,-2-1 0 0,4-1 0 0,-3-1 0 15,3-1 0-15,2-1 0 0,1-5 0 0,18-24 0 16,-27 41 0-16,27-41 0 0,-14 26 0 0,14-26 0 15,0 0 0-15,0 0 0 0,0 0-1 16,0 0 0-16,0 0-2 0,29-17 3 0,-29 17 1 16,37-46 1-16,-14 18 0 0,0-8-3 0,3-1 2 15,-1-1-4-15,-2-1 6 0,-3 2-3 0,-4 3 0 16,-4 1 0-16,-5 7 0 0,-7 26 0 0,9-43 0 16,-9 43 0-16,4-24 0 0,-4 24 0 0,0 0 0 15,0 0 0-15,0 0 0 0,0 0 0 16,0 0 0-16,0 0 0 0,26-13 0 15,-26 13 0-15,43-3-42 0,-19-4-33 0,17 12-51 16,-41-5-65-16,80-7-198 0,-46 0-216 0,-1 0 80 16,11 14 432-16</inkml:trace>
  <inkml:trace contextRef="#ctx1" brushRef="#br4" timeOffset="223622.3066">10464 14091 1383 0,'-59'25'147'0,"59"-25"-86"0,0 0-10 0,2 30 1 16,-2-30-9-16,0 0-3 0,35 5-5 15,-35-5-3-15,52-12-8 0,-17 1-6 0,6-4-5 16,1-3-5-16,3-1 1 0,-3-2-5 16,-3-4 0-16,-3 5 0 0,-6 1-11 0,-4 1 26 15,-26 18-26-15,36-28 23 0,-36 28-14 0,12-26 0 16,-12 26 3-16,-5-25 1 0,5 25 6 0,-9-24-4 15,9 24 3-15,0 0-6 0,-32-30-7 0,32 30 5 16,-44-2-6-16,17 7 0 0,27-5 3 0,-48 30-3 16,24-9 2-16,24-21-11 0,-46 53 27 0,23-23-25 15,3 5 22-15,1 4-9 0,1 1-6 16,4 3 3-16,5-3-1 0,3-1 2 16,8-6-5-16,5-3 1 0,4-5-13 0,-11-25-8 15,39 39-18-15,-39-39-16 0,62 19-40 0,-37-35-64 16,37 23-168-16,-18-28-245 0,2-5 37 0,12 8 393 15</inkml:trace>
  <inkml:trace contextRef="#ctx1" brushRef="#br4" timeOffset="223919.1775">11606 13627 1552 0,'-53'-15'160'16,"53"15"-95"-16,-46 11-26 0,17 3-6 0,-6 0-9 15,0 14 5-15,-8-1 4 0,6 4 1 0,-4 1-6 16,6 2-4-16,1 1-10 0,8-2-2 15,3 1-12-15,7-6 0 0,3-3 0 16,13-25 0-16,-7 37 0 0,7-37 0 0,14 26 0 16,-14-26 0-16,34 16 0 0,-9-13 0 0,3-6 0 15,4-1 0-15,2-6 0 0,-4 1 0 0,0-2 0 16,-2 1 0-16,-28 10 0 0,43-12 0 0,-43 12 0 16,26-4 0-16,-26 4 0 0,0 0 0 0,0 0 0 15,0 0 0-15,0 26 0 0,0-26 0 0,-19 48 0 16,-1-16 0-16,-3 3 0 0,-5 2 0 15,-2 2 0-15,0-4 0 0,-2-3 0 0,5-2 0 16,6-6 0-16,21-24 0 0,-21 34 0 16,21-34-29-16,0 0-62 0,0 0-87 0,55-16-451 15,-55 16 6-15,58-44 127 0</inkml:trace>
  <inkml:trace contextRef="#ctx1" brushRef="#br4" timeOffset="224106.6848">12043 14250 2047 0,'-46'21'0'0,"46"-21"0"15,-37-7 0-15,37 7 0 0,-33-14 0 0,33 14 0 16,-32-23 0-16,32 23 0 0,-9-39 0 16,0-5-223-16,36 21-464 0,-22-8 34 15,4 4 170-15</inkml:trace>
  <inkml:trace contextRef="#ctx1" brushRef="#br4" timeOffset="226655.3307">6245 2577 970 0,'27'-29'77'0,"-27"29"-34"0,10-28-6 0,-10 28 6 16,21-33 5-16,-13 8 5 15,-8 25-11-15,23-35-7 0,-23 35-10 0,0 0-1 16,21-25 2-16,-21 25 9 0,0 0 10 0,0 0-5 16,0 0-9-16,-30 23-15 0,30-23-8 0,-32 48-5 0,7-8 11 15,-10 6 1-15,3 10 17 0,-11-1-1 0,4 8 9 16,-3 1-13-16,3 4-16 0,-5 3 26 0,6 5-20 0,3-6 23 16,3 2-7-16,4-8-22 0,8-8 2 15,8-5-12-15,8-9 7 0,8-8-8 0,5-6 2 16,-9-28-4-16,40 41 1 0,-8-27-1 15,5-6 1-15,10-6 0 0,2-5 1 0,1-10 1 16,3-6 0-16,-2-7 2 0,1-8-8 0,-6-5 4 16,0-3-10-16,-7-2 3 0,-8 2-6 0,-4 1 5 15,-15 6-7-15,-6 5 10 0,-13 2-4 0,7 28 6 16,-46-37 0-16,8 26 0 0,-8 8 0 16,-5 6 0-16,-7 4 0 0,-4 8 0 0,0 2 3 15,1 4-1-15,3-1 3 0,12 1-4 0,7-4-4 16,39-17-22-16,-37 23-36 0,37-23-48 0,0 0-52 15,39 30-92 1,-39-30-167-16,51-12-80 0,8 12 251 0</inkml:trace>
  <inkml:trace contextRef="#ctx1" brushRef="#br4" timeOffset="227393.3772">6883 2821 1309 0,'0'0'337'15,"0"0"-288"1,0 0-30-16,0 0-15 0,0 0-4 0,0 0 3 16,-2-24 6-16,2 24 2 0,0 0 2 0,28-9-5 15,-28 9-3-15,32-12-3 0,-32 12-1 16,39-14-2-16,-39 14 2 0,37-11-1 0,-37 11 0 15,29-5 0-15,-29 5-1 0,0 0 1 0,24 0-1 16,-24 0 1-16,0 0-1 0,0 0 2 0,0 0-1 16,0 0 1-16,-7 38-1 0,7-38 2 0,-19 39-1 15,3-12 5-15,-4-1 0 0,-3 0 8 16,-2 4-1-16,2-1-11 0,23-29 27 0,-40 45-32 16,40-45 25-16,-22 29-17 0,22-29-6 0,0 0-1 15,0 0-2-15,0 0 1 0,29 26 1 0,-29-26 1 16,42 0 0-16,-8-7-1 0,5-4 3 0,5-3-2 15,6-3-14-15,1 1 15 0,-1 2-14 0,-2 3 29 16,-8 6-14-16,-6 0 13 0,-7 5-15 0,-27 0-16 16,28 8 15-16,-28-8-13 0,0 0 32 0,0 41-12 15,-9-15 13-15,-3 6-9 0,-13 5-3 16,-7 5 5-16,-9 1-5 0,-5 1 6 0,-5-4-4 16,3 6 10-16,-2-9-5 0,8 5 3 0,3-8-10 15,5-1 1-15,11-8-8 0,23-25 0 0,-19 26-16 16,19-26-11-16,0 0-16 0,26 11-15 15,8-10-29-15,-4-29-50 0,39 19-142 0,-7-33-300 16,7-11 35-16,14 9 359 0</inkml:trace>
  <inkml:trace contextRef="#ctx1" brushRef="#br4" timeOffset="227754.3279">7630 2858 1581 0,'0'0'43'0,"0"0"-34"0,2-28-3 15,-2 28 15-15,49-33 6 0,-19 8 14 0,13 4-5 16,-4-2-2-16,3 4-9 0,3-4-3 0,-3 7-6 16,1 0 0-16,-4 6-3 0,-7 3-4 0,-6 3-5 15,-26 4-1-15,28 4-2 0,-28-4 0 0,0 0 5 16,-1 29 0-16,1-29 4 0,-23 55-4 15,0-18 1-15,-9 9-4 0,-5 1 10 0,-4-1 0 16,-3 4-5-16,1-5 19 0,4 3-20 0,0-4 15 16,9-5-11-16,7-2-11 0,7-6 0 0,7-6 0 15,9-25 0-15,2 37 0 0,-2-37 0 16,0 0 0-16,35 32 0 0,-35-32 0 0,50 14 0 16,-16-14 0-16,3-6-12 0,7-2-13 15,-1-3-20-15,8 2-17 0,-7-10-46 0,18 22-97 16,-35-25-223-16,22 13-178 0,-4 7 59 0,-17-17 539 15</inkml:trace>
  <inkml:trace contextRef="#ctx1" brushRef="#br4" timeOffset="228691.8618">8848 2954 1324 0,'0'0'109'0,"0"0"-87"15,0 0 8-15,0 0-11 0,0 0 20 0,0 0-1 16,0 0-7-16,0 0-13 0,0 0-5 0,-28 17 8 16,28-17-34-16,-23 27 38 0,23-27-28 0,-28 44 20 15,15-18 5-15,-3 0-7 0,2 3 3 0,-2-3-5 16,6 0 2-16,-3-3-6 0,13-23 1 0,-17 44-6 16,17-44 1-16,-8 25-4 0,8-25 0 15,0 0-1-15,0 0 0 0,0 0-1 0,0 0 0 16,0 0-1-16,0 0 0 0,0 0 2 15,25 7-1-15,-25-7 3 0,0 0-1 0,30-37 1 16,-15 12-2-16,-1-3 3 0,2 0-5 0,0-2 5 16,-4 2-4-16,-1 2 4 0,-1 1-3 0,-10 25 4 15,14-44-3-15,-14 44-10 0,11-32 32 0,-11 32-28 16,0 0 33-16,0 0-16 0,0 0-2 16,0 0 0-16,0 0-20 0,0 0 14 0,0 0-19 15,0 0 14-15,0 0 2 0,0 0 11 0,-7 34-11 16,7-34 13-16,0 35-13 0,0-35-3 0,9 32 4 15,-9-32-4-15,21 24 3 0,-21-24-2 0,34 20 2 16,-34-20 0-16,42 5 1 0,-15-9 0 16,5-1 0-16,1-6 3 0,3-4 0 0,-1-3 4 15,2-3-2-15,-3 2-12 0,-4-1 10 16,-5 3-13-16,-25 17 14 0,35-23 3 0,-35 23 13 16,0 0-12-16,0 0 11 0,0 0-13 0,0 0-2 15,0 0-2-15,0 0-14 0,0 0 10 0,0 0-14 16,0 0 26-16,2 26-12 0,-7-1 11 0,-2 3-9 15,-2 7-4-15,0 0 3 0,2-1-3 0,2-2-2 16,1 1-9-16,4-5-6 0,4 2-17 16,-1-5-7-16,11 1-22 0,-14-26-29 0,30 46-44 15,-30-46-59-15,41 28-100 0,-41-28-229 0,36 2 47 16,4 8 395-16</inkml:trace>
  <inkml:trace contextRef="#ctx1" brushRef="#br4" timeOffset="229082.5673">9598 3103 1477 0,'-43'2'86'15,"43"-2"-61"-15,0 0-9 0,0 0 3 0,-25 16-1 16,25-16-2-16,0 0-2 0,0 0-2 0,0 0 0 16,0 0 1-16,34 26 0 0,-34-26 3 0,32 7-2 15,-32-7-2-15,44 0-5 0,-19-1-3 16,-2-5-3-16,2 1 0 0,0-4 1 15,-25 9-3-15,44-21 3 0,-44 21-1 0,39-23 0 16,-39 23 1-16,28-23 2 0,-28 23 1 0,0 0 8 16,14-30 1-16,-14 30 3 0,0 0-2 0,-14-26-5 15,14 26-3-15,0 0-18 0,-30-19 14 0,30 19-16 16,-32-2 15-16,32 2 14 0,-41 12-16 0,41-12 15 16,-47 30-14-16,22-11 1 0,-4 11 6 15,-1 2-3-15,2 5 7 0,3 0-6 0,2 2 2 16,4-2-7-16,3-2 2 0,9-5-5 0,7 0 2 15,7-5-4-15,-7-25 2 0,32 44-3 0,-8-29 1 16,8-1-6-16,5-8-4 0,10-4-10 0,0-13-10 16,14 2-17-16,-3-19-33 0,22 10-35 15,-17-29-55-15,33 26-70 0,-30-34-62 0,12 6-177 16,8 19 118-16,-33-32 365 0</inkml:trace>
  <inkml:trace contextRef="#ctx1" brushRef="#br4" timeOffset="229254.5423">10508 2554 1125 0,'-32'-23'296'0,"32"23"-182"16,-53 3-37-16,53-3-10 0,-44 27-21 0,44-27-13 16,-41 42-17-16,23-12-5 0,0 3-10 15,6 6 5-15,1 3-6 0,4 6 6 0,2 1-6 16,2 2 7-16,1 2 7 0,2 2-25 0,2-1 23 16,1 1-26-16,1-2 8 0,-3-6-1 15,5 6-48-15,-10-9 1 0,11 4-15 0,-16-15-20 16,18 10-24-16,-9-43-70 0,-2 56-110 0,-1-24-190 15,3-32 47-15,2 31 419 0</inkml:trace>
  <inkml:trace contextRef="#ctx1" brushRef="#br4" timeOffset="229707.7107">10152 3075 1636 0,'0'0'60'0,"0"0"-46"0,0 0-1 15,-9 25-1-15,9-25 6 0,0 0 2 16,37 23 4-16,-37-23-2 0,48 7 0 0,-14-11-4 16,8 1 0-16,1-3-4 0,3-2-2 0,-2-1-4 15,-1-2-2-15,-6 2 0 0,-2 2-1 0,-5 0 3 16,-3 2-2-16,-27 5 0 0,34-7-1 0,-34 7-1 16,0 0 2-16,0 0 3 0,0 0 2 0,0 0 1 15,0 0-2-15,0 0-3 0,0 0-4 16,-6 26-1-16,6-26-1 0,-17 39-3 0,4-14 4 15,-1 3-4-15,2-2 4 0,-1 6-4 16,3-4 3-16,-1-1-3 0,2-3 3 0,9-24-3 16,-7 44 3-16,7-44-1 0,-2 30 0 0,2-30 0 15,0 0-1-15,0 0 0 0,0 0-1 0,0 0 1 16,0 0 0-16,29 16 2 0,-29-16 3 0,0 0 0 16,30-42 0-16,-16 17 2 0,0-3-4 15,0-2 4-15,-3 0-6 0,-2-2 4 0,-2 3-4 16,-4-3 2-16,-1-2-2 0,2 3 1 0,-3-1-3 15,5 6-9-15,-5 1 7 0,-1 25-12 0,9-39 18 16,-9 39-17-16,14-26 5 0,-14 26-24 0,0 0-5 16,36-16-11-16,-36 16-9 0,41-2-31 0,-41 2-35 15,53 5-55-15,-53-5-70 0,53 9-30 0,-18 4-215 16,-10-21 111-16,28 31 384 0</inkml:trace>
  <inkml:trace contextRef="#ctx1" brushRef="#br4" timeOffset="230067.1251">11206 2999 1357 0,'-50'36'186'0,"24"-31"-136"0,26-5 2 0,-31 21 4 16,31-21-7-16,0 0-18 0,-5 32-7 0,5-32-9 16,0 0 2-16,20 24 0 0,-20-24 7 0,42 9 0 15,-12-9-1-15,4-3-5 0,1-3-6 0,4-4-5 16,-2-3-3-16,-1-2-1 0,-6-3-2 15,-2 0 2-15,-1-1-3 0,-27 19-11 0,46-42 25 16,-46 42-24-16,35-44 23 0,-35 44-9 16,20-44-3-16,-20 44 3 0,-2-39-1 0,2 39 2 15,-21-32-3-15,21 32 1 0,-32-19 1 0,32 19-3 16,-43-7 0-16,43 7-1 0,-49 14 1 0,21 2-1 16,-4 8 4-16,-6 8 0 0,-1 5-8 0,1 5 22 15,0 6-20-15,1-1 18 0,7 5-13 0,5-3-3 16,4-5 0-16,9-2 0 0,4-5 0 0,7-7 0 15,6-2 0-15,-5-28 0 0,32 41 0 16,-6-25-5-16,12-9-14 0,8-6-21 0,5-13-23 16,15 3-37-16,-13-28-64 0,34 28-131 15,-34-17-282-15,14-7 15 0,6 10 341 0</inkml:trace>
  <inkml:trace contextRef="#ctx1" brushRef="#br4" timeOffset="230426.5623">12121 2830 1096 0,'30'13'235'16,"-30"-13"-97"-16,0 0-27 0,0 0-27 0,0 0-25 16,-38-16-18-16,38 16-9 15,-29 3-3-15,29-3-1 0,-42 13 1 0,15 1 0 16,-5 0-2-16,-3 3-3 0,-2 5-7 0,1 0-13 15,3 0 10-15,4-1-13 0,29-21 20 0,-39 40-15 16,39-40 7-16,-5 28-13 0,5-28-2 0,0 0-1 16,41 30 1-16,-15-24-1 0,10-5 0 0,6-4 1 15,8-6 0-15,-1-2-1 0,3 4 2 0,-6 2-2 16,-4 3 3-16,-8 4-1 0,-6 3 2 16,-28-5 0-16,30 25-2 0,-30-25 7 0,11 42 1 15,-16-10 4-15,-15 5-2 0,-8 5-9 0,-11 8 0 16,-7-1 0-16,-6-2 0 0,3-1 0 15,-1-5 0-15,8-6 0 0,6-7 0 0,8-7 0 16,28-21 0-16,-32 27-25 0,32-27-104 0,0 0-178 16,0 0-345-16,34-25 14 0,-8-10 343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869614"/>
              </p:ext>
            </p:extLst>
          </p:nvPr>
        </p:nvGraphicFramePr>
        <p:xfrm>
          <a:off x="214283" y="762000"/>
          <a:ext cx="8750332" cy="4557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vertical situations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equations of motion vertically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a projectile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projectile is</a:t>
                      </a:r>
                      <a:endParaRPr kumimoji="0" lang="en-US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Bombing runs in the corridor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vertical and horizontal motions for projectiles</a:t>
                      </a:r>
                      <a:endParaRPr kumimoji="0" lang="en-US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4 bullet points on page 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key ideas in 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projectile motion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due date PLUS 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00" y="289080"/>
              <a:ext cx="8911080" cy="367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0" y="286560"/>
                <a:ext cx="8939520" cy="369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852313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240" y="99360"/>
              <a:ext cx="8793720" cy="662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600" y="92160"/>
                <a:ext cx="8811720" cy="664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8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0760" y="280080"/>
              <a:ext cx="8161200" cy="433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400" y="266040"/>
                <a:ext cx="8183160" cy="436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5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7760" y="290880"/>
              <a:ext cx="8643240" cy="261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200" y="276840"/>
                <a:ext cx="8676360" cy="264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1540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160" y="95760"/>
              <a:ext cx="8918640" cy="571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40" y="79920"/>
                <a:ext cx="8930880" cy="574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80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200" y="188280"/>
              <a:ext cx="9187920" cy="6142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179280"/>
                <a:ext cx="9204480" cy="61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82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4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6124</TotalTime>
  <Words>263</Words>
  <Application>Microsoft Office PowerPoint</Application>
  <PresentationFormat>On-screen Show (4:3)</PresentationFormat>
  <Paragraphs>52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183</cp:revision>
  <dcterms:created xsi:type="dcterms:W3CDTF">2006-08-16T00:00:00Z</dcterms:created>
  <dcterms:modified xsi:type="dcterms:W3CDTF">2015-05-15T00:16:49Z</dcterms:modified>
</cp:coreProperties>
</file>