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1" r:id="rId2"/>
    <p:sldId id="257" r:id="rId3"/>
    <p:sldId id="258" r:id="rId4"/>
    <p:sldId id="402" r:id="rId5"/>
    <p:sldId id="403" r:id="rId6"/>
    <p:sldId id="40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1:53:53.343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18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3T21:54:18.642"/>
    </inkml:context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1261 933 892 0,'2'-40'93'0,"-2"40"-23"0,0-26-16 0,0 26-1 15,0 0 3-15,0 0-2 0,0-25-2 0,0 25-7 16,0 0-12-16,0 0-9 0,0 0-14 0,-12 30-4 16,12-30-2-16,-20 46 4 0,8-16-1 15,-1 10 8-15,-4-1-7 0,2 5 7 0,-4 2 16 16,-1 3-31-16,1-2 28 0,1 5-32 15,1-5 6-15,2 1 5 0,3-10-7 0,1 5 6 16,4-10-8-16,2-1 5 0,1-2-6 0,4-30 4 16,0 44-4-16,0-44 2 0,0 0 0 0,0 0-1 15,0 0 2-15,0 0 0 0,32 3 3 0,-32-3 0 16,22-44 3-16,-10 9-6 0,-1-7 6 16,1-9-9-16,0-6 9 0,1-1-10 0,1-3 10 0,-3-3 8 15,-3 6-29-15,3 0 29 0,-6 2-27 0,2 5 9 0,-3 3 10 16,-2 4-9-16,1 7 7 0,-1 5-6 15,-2 32 5-15,4-40-3 0,-4 40 2 0,0 0-1 16,0 0-1-16,0 0 0 0,0 0-2 0,0 0 1 16,-7 31-1-1,7-6 6-15,-2 7-5 0,2 1 7 0,-2 4-5 16,4-2 6-16,0-5-5 0,5 0 4 0,2-7-5 16,-9-23 3-16,31 44-3 0,-31-44 3 0,50 28-2 15,-18-17 2-15,2-6 1 0,4-5 3 0,3-5 3 16,3-6 4-16,3-4 2 0,2-3-7 0,-1-7 5 15,3 1-10-15,-3-6 3 0,0-2-6 0,-4 2 2 16,-3-2-5-16,-4 2 4 0,-5 4-5 0,-2 5 5 16,-5 2-3-16,-25 19 1 0,34-23-1 0,-34 23 0 15,0 0-1-15,0 0-1 0,0 0 1 0,0 0-1 16,1 33 3-16,-6-6-2 0,-4 6 3 0,-1 9-6 16,-6 8 8-16,-2 4-9 0,-3-1 7 0,1 2 4 15,-1-1-32-15,7-3 20 0,0-7-37 0,14 4-12 16,-6-15 0-16,19 8-20 0,-13-41-20 0,30 56-49 15,-30-56-83-15,51 30-83 0,-14-14-128 0,-10-25 183 32,26 23 255-32</inkml:trace>
  <inkml:trace contextRef="#ctx0" brushRef="#br0" timeOffset="862.5506">2499 986 1045 0,'0'0'91'0,"-35"6"-33"0,35-6-7 0,-39 15-1 0,39-15 6 16,-41 29-16-16,41-29-7 0,-44 44-10 15,24-14 2-15,-4-2 13 0,2 5-33 0,-1 1 32 16,6 3-31-16,-1-2 14 0,7 0 5 0,1-1-12 16,6-1 1-16,1-7-12 0,6 4 2 0,-3-30-4 15,14 39 2-15,-14-39-4 0,30 32 3 0,-30-32-2 16,46 21 1-16,-21-18 1 0,2-3 0 0,-1-5-1 0,3-5 0 0,1-4 1 31,-2-6-2-31,0-1 4 0,1-4-4 0,-4-5 2 16,-1-3-6-16,-1-2 3 0,-1-6-7 0,-1 2 6 15,-7 1-8-15,-3-3-10 0,-6 8 32 0,-3-1-29 16,-4 6 35-16,-3 0-13 0,5 28-5 16,-18-44 6-16,18 44-3 0,-25-28 5 0,25 28 0 0,-28-9 3 15,28 9 0-15,-34 2 0 0,34-2 1 16,-32 10-2-16,32-10-1 0,0 0-3 0,-25 25-2 15,25-25-4-15,0 0 1 0,0 0-2 0,16 26 1 16,-16-26 1-16,39 9 1 0,-10-11 1 0,6-3 1 16,8-4 1-16,4-1-1 0,0-3 3 0,2 3-3 15,-1-1 1-15,-2 4-2 0,-2 0 0 16,-3 2-1-16,-6 5 1 0,-8 2-1 0,-27-2-1 16,37 10 1-16,-37-10 0 0,0 0 0 0,23 34 1 15,-23-34 2-15,2 38-5 0,-6-13 5 0,-3 2-4 16,-3 2-12-16,-4-2 32 0,-4 5-31 0,-2-2 28 0,3-1-11 15,-3-4-3-15,20-25 3 0,-32 41-2 0,32-41 1 16,0 0-6-16,-23 28 1 0,23-28-2 16,0 0-2-16,0 0 2 0,0 0-1 0,0 0 4 15,36-14-1-15,-36 14 1 0,39-27-1 0,-39 27 2 16,47-46-2-16,-20 20 3 0,-4-2-3 0,0 0-13 16,-2 1 29-16,-3-1-29 0,2 3 31 0,-6 1-14 15,-14 24-3-15,26-44 3 0,-26 44-4 0,20-28 3 16,-20 28-2-16,0 0 2 0,0 0-1 15,0 0 4-15,0 0-2 0,0 0 0 16,0 0-1-16,0 0-3 0,0 0 1 0,-2 35-1 16,2-35 2-16,-9 47-3 0,4-22-12 0,5-25 28 15,-13 46-29-15,13-46 30 0,-1 37-14 0,1-37-3 16,8 32 1-16,-8-32-2 0,0 0 3 0,27 29-2 16,-27-29 2-16,0 0-1 0,37 15 1 0,-37-15 0 15,36-4 2-15,-36 4 3 0,42-19 1 0,-17 3 2 16,0-4-3-16,3-4-14 0,0 3 26 0,1-6-28 15,-4 3 27-15,-1-5-14 0,1 5-3 0,-25 24 3 16,41-44-4-16,-41 44 2 0,32-32-1 0,-32 32 2 31,0 0-1-31,0 0 0 0,0 0 0 0,0 0-2 16,0 0 1-16,0 0-2 0,0 0 2 0,0 0-2 16,7 39 4-16,-14-9-6 0,-2 3-12 0,-3 4 20 15,-3 2-31-15,5 1 19 0,-1-1-21 16,8 3-23-16,-8-13-21 0,18 13-34 0,-7-42-38 15,12 60-74-15,-12-60-87 0,11 26-178 0,16-1 79 16,-27-25 405-16</inkml:trace>
  <inkml:trace contextRef="#ctx0" brushRef="#br0" timeOffset="1587.0764">3902 1154 1523 0,'0'0'15'0,"0"0"-12"0,-14 24-4 0,14-24 2 16,0 0 4-16,0 0 1 0,39 30 6 0,-39-30 2 15,44 4-1-15,-17-8-2 0,8-1-4 16,0-4-1-16,8-3-2 0,-2-2 3 0,1 1 16 16,-3-4-38-16,-5 3 33 0,-4-4-33 0,-4 2 16 15,-26 16 5-15,34-32 3 0,-34 32 10 0,14-28 4 16,-14 28 6-16,0 0-5 0,-16-31-5 0,16 31-8 15,-26-18-4-15,26 18-4 0,-45-7-2 16,17 9-2-16,-2 1-1 0,-2 3 2 16,0 4-2-16,-1 4 2 0,-1 4-2 0,2 5 4 0,2 1-2 15,0 1-12-15,0 5 31 0,3 2-27 0,4-2 27 16,4 3-12-16,8-7-6 0,4 4 3 0,7-3-5 16,0-27 2-16,14 44-4 0,-14-44 4 0,34 35-3 15,-34-35 3-15,49 19-3 0,-17-15 0 0,5-8 2 16,1 1-1-16,2-6-2 0,5-3-2 0,-1-1 3 15,-2-2-4-15,-1-3 7 16,-2-1 2-16,-3-3 1 0,-1 3-2 0,-5 1 4 16,-3-1-7-16,-27 19 3 0,40-35-3 0,-40 35 3 15,29-37-3-15,-29 37-14 0,16-34 30 0,-16 34-30 16,7-29 30-16,-7 29-12 0,0 0-2 0,1-23 2 16,-1 23-1-16,0 0-1 0,0 0-2 0,0 0-2 15,0 0-1-15,-31 33-1 0,31-33-10 16,-25 49 30-16,11-19-27 0,-2 4 27 0,3-3-12 15,-3 1-5-15,4-4 5 0,1 1-4 0,4-5 4 16,7-24-4-16,-7 39 3 0,7-39-3 0,0 0 0 16,11 26-1-16,-11-26 1 0,0 0 0 0,37-7 0 15,-37 7 2-15,46-30-1 0,-16 2 2 16,2-3-3-16,5-6 5 0,0-2-6 0,1-2 5 16,-3 4 11-16,-1 2-28 0,-4 5 29 15,-5 2-29-15,-2 3 14 0,-23 25 4 0,31-37-1 16,-31 37 4-16,0 0 1 0,0 0 4 0,0 0 0 15,0 0 1-15,0 0-5 0,0 0-3 0,0 0-1 16,2 28-3-16,-2-28 2 0,-14 48-4 0,5-22-10 16,0 1 26-16,2-4-27 0,7-23 25 0,-3 46-12 15,3-46-4-15,5 37-1 0,-5-37-8 0,21 24-6 16,-21-24-14-16,34 13-15 0,-7-6-22 16,-27-7-33-16,58-7-66 0,-44-23-103 0,20 8-262 15,5 3 58-15,-9-18 310 0</inkml:trace>
  <inkml:trace contextRef="#ctx0" brushRef="#br0" timeOffset="1774.5809">5460 474 1511 0,'-24'46'17'0,"4"10"-2"0,-3 7-6 15,2 6 13-15,-4 0-7 0,2 3 6 0,-2-2-19 16,4 3 10-16,0-3 5 0,5-1-28 0,3-6 21 15,-4-10-71-15,15 7-6 0,-10-14 8 16,13 6-21-16,-11-15-8 0,17 9-119 16,-14-14-257-16,7-32-2 0,9 40 319 0</inkml:trace>
  <inkml:trace contextRef="#ctx0" brushRef="#br0" timeOffset="2275.0265">5057 955 1661 0,'-46'28'42'0,"46"-28"-20"16,0 0-12-16,-20 28 1 0,20-28 0 0,0 0-3 15,28 26 4-15,-28-26 4 0,50 13 1 16,-15-10-2-16,10-6-5 0,3-3-3 0,5-4 2 16,5-1 0-16,-1-1 3 0,8-2-4 0,1 0 1 15,-1-2-5-15,-1-3-1 0,-5 4-3 16,-10 3 2-16,-6 2-2 0,-11 2 1 0,-32 8 1 15,33-7 2-15,-33 7 6 0,0 0 5 0,0 0 2 16,0 0 0-16,0 0-3 0,0 0-3 0,0 0-4 16,-25 30-4-16,25-30 0 0,-39 41-4 0,15-16 5 15,-6 3-3-15,3 2 4 0,2 1-3 0,2 3-9 16,5-1 20-16,2 1-21 0,4 1 21 0,3-5-12 16,4 0-3-16,3-5 4 0,2-25-4 15,9 42 3-15,-9-42-3 0,23 30 1 0,-23-30 0 16,39 16 0-16,-14-16 0 0,3-2 2 15,4-7-1-15,2-5-1 0,3-4 3 0,-2-6-3 16,2-1 2-16,-5-3-1 0,0-4 2 0,-3-1-4 16,-1-1-11-16,-2-3 20 0,-3-2-25 0,1 2 17 15,-3-5-9-15,-2 2-6 0,-3 1 3 0,-5 2-1 16,-2 5 4-16,-2 6 1 0,-7 26 6 16,9-32 0-16,-9 32 2 0,0 0-2 0,0 0-2 15,0 0 0-15,-11 25 0 0,2-1 4 0,-3 13-2 16,-4 6 5-16,-4 6-6 0,-1 0 3 0,2 2 1 15,-3-1-33-15,8 3 3 0,-4-11-46 0,15 9-11 16,-9-23-25-16,27 20-60 0,-15-48-52 0,22 42-107 16,4-17-127-16,-26-25 91 15,62 17 367-15</inkml:trace>
  <inkml:trace contextRef="#ctx0" brushRef="#br0" timeOffset="2790.6215">6580 889 1476 0,'-53'0'108'16,"53"0"-42"-16,-34 22-5 0,34-22-6 16,-37 44-11-16,17-14-8 0,-5 1-12 0,4 8 2 15,2-4-7-15,1 2-15 0,6-2 20 0,3 4-29 16,2-4 24-16,1-1-12 0,5-4-6 16,1-7 3-16,0-23-5 0,5 44 2 0,-5-44-2 15,12 24 1-15,-12-24 0 0,0 0 0 0,0 0 0 16,25 11 2-16,-25-11-2 0,0 0 0 0,36-37 2 15,-17 11-3-15,2-6 3 0,4-5-3 16,0-4 4-16,0 1 7 0,-2-2-22 0,0-2 21 16,-6 7-21-16,1-2 10 0,-5 0 5 0,1 2-4 15,-2 7 5-15,-1 0-5 0,-11 30 6 0,17-40-2 16,-17 40 3-16,0 0 2 0,0 0 0 0,0 0-2 16,0 0-2-16,0 0-2 0,0 0-3 0,-3 37 2 15,-2-13-2-15,1 3 2 16,-1 1-2-16,3-2 2 0,0-3-3 0,2-23 3 15,7 44-2-15,-7-44 1 0,16 30-2 0,-16-30 2 16,0 0 0-16,36 21 0 0,-36-21 2 0,28 0 2 16,-28 0 4-16,30-12 0 0,-30 12 3 0,35-28-8 15,-35 28-3-15,39-48 0 0,-14 25 0 0,0-3 0 16,3-4 0-16,1 4 0 0,-3-3 0 0,3 5 0 16,-5 1 0-16,-24 23 0 0,43-35 0 15,-43 35 0-15,26-18 0 0,-26 18 0 0,0 0 0 16,0 0 0-16,0 0 0 0,11 35 0 0,-11-35 0 15,-11 55 0-15,-1-16 0 0,-2 1 0 0,-4 4-5 16,0-3-9-16,4 1-16 0,-2-5-19 16,9 2 11-16,-3-11-41 0,13 7-3 0,-3-35-52 15,14 51-90-15,-14-51-132 0,0 0-181 0,34 19 68 16,-34-19 440-16</inkml:trace>
  <inkml:trace contextRef="#ctx0" brushRef="#br0" timeOffset="2978.1575">7311 1106 1884 0,'0'0'25'0,"0"0"-21"0,0 0 15 0,-2 32-11 16,2-32 12-16,0 0-7 0,43 9-4 0,-17-11 3 16,10-2-4-16,6-6 6 0,4-1-12 15,6-3-3-15,3 3-33 0,-7-8-36 0,15 19-113 16,-34-19-383-16,29 1-41 0,-7-1 51 0</inkml:trace>
  <inkml:trace contextRef="#ctx0" brushRef="#br0" timeOffset="3524.921">8804 993 1274 0,'-55'-1'102'0,"20"6"-81"16,-2-5 7-16,5 9 10 0,-11-4 9 0,8 14 6 16,-11-5-9-16,3 15 6 0,-6-7-3 15,8 10-18-15,0 0 19 0,9 3-40 0,2-1 21 16,9-5-19-16,3 1-8 0,9-5 1 0,9-25-6 15,0 46-1-15,0-46-9 0,29 37-6 0,-3-21-15 16,3-9-16-16,15 3-25 0,-7-17-33 0,29 18-67 16,-22-34-94-16,11 9-241 0,12 9 51 15,-15-24 346-15</inkml:trace>
  <inkml:trace contextRef="#ctx0" brushRef="#br0" timeOffset="4196.9434">9102 1016 1329 0,'-34'7'65'0,"34"-7"-31"16,-44 25 2-16,44-25 9 0,-46 40 5 0,26-10-18 15,-8-3 32-15,8 10-32 0,-4-6 27 0,2 6-20 16,3-5-15-16,3 2 0 0,4-4-8 0,4-2 0 16,3-4-8-16,5-24-3 0,5 37-6 0,-5-37 1 15,24 25-3-15,-24-25 2 0,46 11-1 0,-16-15 0 16,9-3-2-16,5-11-7 0,7-4-9 15,6-14-16-15,3 3-9 0,-7-13-17 16,9 7 3-16,-17-10 8 0,8 10-24 0,-16-7 37 0,0 9-24 16,-14-1 22-16,-3 8 11 0,-13-4 2 15,-6 10 16-15,-1 24 4 0,-24-39 21 0,24 39 16 16,-54-18 16-16,26 24 13 0,-13-6 4 0,10 14-3 16,-10-6-4-16,11 10-3 0,-7-6-9 0,12 6-8 15,-2-4-11-15,27-14-6 0,-26 28-10 16,26-28-2-16,1 27-7 0,-1-27 1 0,27 23-1 15,-2-15 3-15,7-1 1 0,5-3 2 0,7-4 1 16,7 0 1-16,3 0 2 0,2 0-1 0,-1-4 0 16,-5 4-1-16,-4 0 2 0,-4 4-1 0,-8 0-1 15,-2 4-2-15,-32-8-2 0,42 9-2 0,-42-9-1 16,0 0 0-16,0 0 0 0,25 12 0 0,-25-12 1 16,0 0-12-16,0 0 13 15,0 0-15-15,-18 29 29 0,18-29-15 0,-17 31 14 16,17-31-14-16,-29 44-3 0,15-19 2 0,-2 1-4 15,2 1 5-15,-2-1-4 0,16-26 4 0,-25 46-4 16,25-46 3-16,-16 32-2 0,16-32 1 0,0 0 0 16,0 0-1-16,-3 24 0 0,3-24 0 0,0 0 1 15,0 0 2-15,35-17 5 0,-35 17 0 16,46-44 3-16,-14 10-5 0,4-4 3 0,-1-3-7 16,0 1 8-16,1 3-5 0,-4 0-9 0,0 3 23 15,-4 1-27-15,-3 3 22 0,-2 3-10 0,-23 27-3 16,35-31 2-16,-35 31-2 0,0 0 1 15,0 0 1-15,0 0-1 0,0 0 1 0,0 0-1 16,14 31 1-16,-15-3-3 0,-3 4-8 0,-1 3 21 16,-2 2-20-16,3 2 19 0,1-4-10 15,4-1-14-15,5-8-3 0,8 1-11 0,-14-27-9 16,46 38-5-16,-14-31-8 0,14 2-19 0,-4-23-29 16,27 14-57-16,-23-44-102 0,32 16-295 0,-9-6 56 15,-7-17 274-15</inkml:trace>
  <inkml:trace contextRef="#ctx0" brushRef="#br0" timeOffset="4372.016">10937 439 1372 0,'-34'12'162'0,"0"-7"-61"0,15 23-23 16,-13-1-26-16,9 15-6 0,-7 6-19 0,3 10 1 16,-1 3-14-16,3 3 2 0,2 1-14 0,5 0 6 15,4 2-12-15,2-2 8 0,5 0 7 0,-2-5-43 16,7 4 14-16,-3-10-36 0,10 8-34 15,-12-22-22-15,19 22-88 0,-29-37-220 0,22 8-106 0,0 2 50 16,-5-35 474-16</inkml:trace>
  <inkml:trace contextRef="#ctx0" brushRef="#br0" timeOffset="4694.8178">10412 1002 1727 0,'-26'21'66'16,"26"-21"-59"-16,0 0-3 0,0 30 0 0,0-30 11 16,33 16 9-16,-4-7 4 0,3-9 4 0,12 0-8 15,7-5-9-15,6-2-10 0,7-4-3 0,-2-1-2 16,0-1 1-16,-2 3-2 0,-7 1 1 16,0 2 0-16,-7 3 0 0,-7-1-1 0,-5 5 1 15,-34 0 0-15,41 2 0 0,-41-2 1 0,0 0 0 31,0 0 1-31,0 0 1 0,10 23 2 0,-10-23 0 16,0 0-1-16,-19 40-1 0,19-40 0 0,-23 39-5 16,23-39-8-16,-29 48 22 0,13-20-23 0,0 2 22 15,0 0-16-15,2 1-11 0,2-3-4 0,3 1-12 0,9-29-5 16,-9 51-16-16,9-51-21 0,4 37-29 16,-4-37-27-16,16 24-155 0,-16-24-242 0,28-7 19 15,-1 2 320-15</inkml:trace>
  <inkml:trace contextRef="#ctx0" brushRef="#br0" timeOffset="5144.1867">11246 761 1756 0,'-24'21'43'0,"24"-21"-26"16,0 0-3-16,0 0 6 0,10 25 7 0,-10-25 5 15,27 14 1-15,-27-14-2 0,44 12-10 0,-16-7-8 16,3-1-4-16,0-2-1 0,3-1-1 15,0 1-1-15,-1 2-1 0,-1 1-1 0,-5 2-3 16,-27-7-1-16,39 19 0 0,-39-19 0 16,19 29 0-16,-19-29 0 0,0 44 0 0,-7-14 0 15,-7 1 0-15,-4 8 0 0,-5-2 0 0,-3 3 0 16,-4-1 0-16,0 2 0 0,-1-6 0 0,5 0 0 0,6-5 0 16,3-3 0-16,17-27 0 0,-20 36 0 0,20-36 0 15,0 0 0-15,-5 23 0 0,5-23 0 0,0 0 0 16,0 0 0-16,28-7 0 0,-28 7 0 15,37-35 0-15,-8 5 0 0,3-2 0 0,3-5 0 16,-1 2 0-16,-2 2 0 0,-4 1 0 0,0 2 0 16,-1-2 0-1,-2 8 0-15,-4-1 0 0,-21 25 0 0,39-37 0 16,-39 37 0-16,0 0 0 0,28-21 0 0,-28 21 0 16,0 0 0-16,0 0 0 0,0 0 0 0,-10 39 0 15,10-39 0-15,-15 49 0 0,6-19 0 16,4 2 0-16,-2 1 0 0,5-1 0 15,1-2-3-15,4 2-29 0,4-6-4 0,7 0-9 16,-14-26-2-16,39 43-10 0,-39-43-18 0,55 26-34 16,-55-26-60-16,71 2-110 0,-71-2-240 0,59-28 11 15,-12 19 341-15</inkml:trace>
  <inkml:trace contextRef="#ctx0" brushRef="#br0" timeOffset="5478.4169">12219 879 1483 0,'0'0'120'15,"0"0"-33"-15,0 0-13 0,-34 30-22 0,34-30-7 16,-25 42-6-16,11-14-1 0,-2 2-6 0,6 2-6 16,-3 3-9-16,4 0-14 0,0-1 19 0,2-1-21 15,4 1 7-15,1-3-8 0,4-4 0 0,-2-27 0 16,9 44 0-16,-9-44 0 0,21 32 0 0,-21-32 0 16,41 15 0-16,-15-13 0 0,8-4 0 0,5-6 0 15,2-8 0-15,1-7 0 0,2-5 0 0,-1-4 0 16,-2 2 0-16,-2-3 0 0,-6 1-1 0,-1-2 2 15,-4 4-2-15,-6 2 2 0,-5 4-1 0,-1-3 0 16,-16 27 0-16,16-33 0 0,-16 33 0 0,0 0 0 16,0 0 0-16,0 0 0 0,0 0 0 15,0 0 0-15,-33 9 0 0,33-9 0 0,-30 42 0 16,10-14 0-16,1 2 0 0,1 0-13 0,2 0 4 16,-2-4-31-16,9 4 10 0,9-30-24 0,-12 53-19 15,12-53-33-15,7 44-51 0,-7-44-106 16,0 0-310-16,34 18 58 0,-34-18 302 0</inkml:trace>
  <inkml:trace contextRef="#ctx0" brushRef="#br0" timeOffset="5855.8164">12819 1030 1303 0,'-9'48'205'0,"9"-48"-122"31,-21 35-14-31,21-35 2 0,-3 37-49 0,3-37 22 16,12 39-39-16,-12-39 11 0,30 30 1 0,-30-30-7 15,41 21 0-15,-16-18-2 0,1 1 2 0,4-8 1 16,4 1 0-16,5-8-2 0,2-3-2 0,-1-5-3 16,-1-2-3-16,-5 0-14 0,-2-4 27 0,-6-1-27 0,-3-1 27 15,-3-1-12-15,-6 0-4 0,-3 1 1 16,-4-1-6-16,-7 28 1 0,2-47-4 0,-2 47 1 15,-13-36-3-15,13 36 2 0,-26-19 3 0,26 19 3 16,-38 4 5-16,14 4 5 0,-3 12 4 0,-7 1 2 16,-1 5 8-16,-6 4 0 0,2 4 5 0,0 1-3 15,2 0-1-15,3-1-5 0,6 1-14 0,5-5 17 16,4 5-25-16,4-5 19 0,7-4-12 0,8-26-4 16,3 43-4-16,-3-43-7 0,32 28-6 0,0-19-13 15,2-9-14-15,17 0-20 0,-2-16-27 0,22 16-30 16,-18-34-78-16,38 31-151 0,-17-20-173 0,-5-11 17 15,13 22 475-15</inkml:trace>
  <inkml:trace contextRef="#ctx0" brushRef="#br0" timeOffset="6215.4353">13763 983 1545 0,'-39'-14'230'16,"13"14"-164"-16,-10-6-11 0,6 10-7 0,-5-4-10 15,-1 5-12-15,-1 2-4 0,3 6-5 0,1 2-17 16,3 5 0-16,0 4 0 0,1 6 0 0,-3 4 0 15,4 3 0-15,3 0 0 0,4 0 0 0,9-2 0 16,6-5 0-16,8-5 0 0,-2-25 0 0,21 35 0 16,-21-35 0-16,37 19 0 0,-37-19 0 15,48 4 0-15,-48-4 0 0,0 0 0 0,60-48 0 16,-12 18-26-16,21-9-50 0,9-19-9 16,-18 6 94-16,4-5-22 0,-5 1 18 0,-1-4-8 15,-5 2-8-15,-3 0 3 0,-2-4-9 0,-1 4 3 16,-2-5-12-16,-1 3 6 0,-5 3-5 0,-5 12 13 15,-10 9 2-15,-24 36 12 0,22-30 6 16,-22 30 1-16,0 0 1 0,-30 25-2 0,8 0 1 16,-8 13-2-16,-5 13 8 0,-9 8-6 0,-3 6 7 15,-2 2-11-15,1 1 5 0,2-1-11 0,5-3 5 16,8-4-13-16,8-8-13 0,7-2 14 0,9-6-37 16,15-2 1-16,-5-16-44 0,35 29-197 0,-36-55-115 15,32 21-191-15,3-5 258 0,-35-16 333 0</inkml:trace>
  <inkml:trace contextRef="#ctx0" brushRef="#br1" timeOffset="11809.2255">1546 1974 529 0,'0'0'77'0,"22"-24"-9"0,-22 24-17 16,24-13 1-16,-24 13-14 0,0 0-7 0,32-8-15 16,-32 8-6-16,0 0-6 0,0 0 0 15,27 7-1-15,-27-7-1 0,0 0 0 0,25 14 4 16,-25-14 6-16,26 8 9 0,-26-8 7 0,37 9 8 15,-37-9-2-15,52 2 2 0,-22-4-4 16,9 2-3-16,-4-5-5 0,10 3-4 0,1-3-4 16,3 1-3-16,3-1-2 0,4 0-2 0,1 0-2 15,3-2-2-15,0-1 0 0,2 5-3 0,2-1 2 16,0 1-3-16,1-1 0 0,4 3 1 0,-1-3-2 16,3 2 2-16,3-1 0 0,4-1-1 0,3-1 3 15,3 1 0-15,1-3 5 0,3 2 1 0,2-2 4 16,6 2 0-16,-4-6 0 0,7 4-2 15,1-2 0-15,2 2-3 0,1-3 3 16,2 3-1-16,-3-2 1 0,1 4 1 0,0-4-3 16,1 4-4-16,1-2 0 0,3 1-4 0,0-1 0 15,-4 0-2-15,4 2 2 0,-3 0-2 0,3-1 3 16,0 3 0-16,-2-1-1 0,4 1 0 0,-4-1-2 16,2 1-1-16,-2 1 1 0,1 0 0 0,1 0 1 15,-2 2 0-15,0-1 0 0,1-1-1 16,-5-2-1-16,1 4 1 0,-2 0-1 0,3-3 1 15,-4 3-1-15,-5 0 0 0,4 0 1 0,-3-4-2 16,0 4 2-16,1 0-1 0,-1 0-1 0,-2 0 2 16,-1 0-1-16,0 0 0 0,-1 0 1 0,-4 0-1 15,4 0 1-15,0 0-1 0,0 0 0 16,1 4 1-16,-5-1 0 0,2 4-1 16,1-1-1-16,-1-1 2 0,-3 2-2 0,-2 0 2 15,2 0-1-15,-2 0 1 0,-2 2-2 0,2-2 1 16,-4 4 0-16,1-3 1 0,1 3-1 0,-1-2 2 15,-4 1-2-15,-1-1 1 0,3 0 0 0,2-2 1 16,-3-2-1-16,1 2 1 0,1-1-2 0,1-3 0 16,5 1 1-16,-2-3-1 0,2 1 0 0,1-2 1 15,1 0-1-15,-3 0 0 0,6-3 2 16,1 1 4-16,-3 0 1 0,4 0 1 0,-4 1-2 16,2-1-4-16,2-2-2 0,-4 4 1 15,1-3-1-15,-3 3 1 0,4-4-1 0,-3 4-1 16,1-3 1-16,1 3 0 0,-1-4 0 0,0 2 0 15,1-3 1-15,-1 0 0 0,-2 0 0 0,-1-1-1 16,2 1 2-16,-2 0-1 0,-1-1 1 0,-1 1 0 16,-1-2 0-16,-1 0-1 0,-2 0 2 15,-1 0-3-15,-2 0 4 0,-2 0 4 0,-3-2 2 16,-2 2 2-16,-2 0 0 0,-2 2-5 0,-3-2 1 16,-4 1-4-16,-7-1 2 0,-2 4-1 0,-5-1 0 15,-3 1-2-15,-6 3 0 0,-5 0-2 0,-7 0-1 16,-25 0 0-16,32 3-1 0,-32-3-1 15,0 0-4-15,0 0 0 0,0 0-1 16,0 0 0-16,0 0 3 0,0 0 0 0,0 0-3 16,0 0-3-16,-29 21-4 0,29-21 0 0,0 0-5 15,0 0-10-15,0 0-19 0,0 0-24 0,0 0-33 16,0 0-41-16,0 0-63 0,7 30-195 0,-7-30 45 16,0 0 356-16</inkml:trace>
  <inkml:trace contextRef="#ctx0" brushRef="#br2" timeOffset="16062.7017">1718 2751 914 0,'32'-26'47'16,"-32"26"-14"-16,12-39-4 0,-12 39 10 15,9-32 5-15,-9 32-2 0,-3-28-8 0,3 28-5 16,0 0-6-16,-29-30-6 0,29 30-5 0,-31-7-1 16,31 7 1-16,-52 0 0 0,24 4 4 0,-8-1 12 15,10 8 7-15,-11-8 13 0,10 8-3 0,-5-4-15 16,6 3-7-16,1-3-15 0,25-7 1 0,-43 23-1 15,43-23 1-15,-37 27-2 0,37-27 4 16,-33 44-2-16,17-14 4 0,-2 7-4 0,4 7 4 16,-2 3-9-16,3 10-12 0,1-1 25 0,3 4-28 15,2 0 24-15,3 0-13 0,4-2-23 0,-1-5-9 16,10 3-32-16,-11-16-35 0,21 17-47 0,-20-29-38 16,25 18-87-16,-11-9-164 0,-13-37 56 0,33 40 379 15</inkml:trace>
  <inkml:trace contextRef="#ctx0" brushRef="#br2" timeOffset="17312.7422">1047 3308 1037 0,'-25'-16'86'0,"25"16"-2"0,0 0-3 0,0 0-2 16,-30-23-13-16,30 23-25 0,0 0-23 15,0 0-10-15,0 0-5 0,27-9 0 0,-27 9 0 16,46-12 1-16,-14 3 2 0,5-2-2 0,7-1 3 15,2-2-4-15,2 2 0 0,1-3-2 16,-1 3 0-16,2 0-3 0,-2 1 3 0,-1 1-3 16,-2 1 3-16,-3 0-2 0,-1 4 1 0,-4-2-1 15,-3 3 1-15,-2 1 0 0,-6 1 0 0,-26 2-1 16,43 2 0-16,-43-2 1 0,25 10-1 16,-25-10 2-16,0 0-2 0,19 34 3 0,-19-34-3 15,-2 42 4-15,-3-19-4 0,-6 7 3 0,-1-2-6 16,-4 2 6-16,-3 0-4 0,-1-4 5 0,1 1-3 15,-1-3 3-15,20-24-4 0,-30 39 5 0,30-39 0 16,0 0 4-16,-25 28-2 0,25-28 2 0,0 0-4 16,0 0-1-16,0 0-1 0,0 0 1 15,0 0 3-15,0 0 2 0,18-35 6 16,-18 35-2-16,28-46 1 0,-10 16-9 0,3-1 1 16,0 1-6-16,2-2 6 0,-1 0-5 0,-3 2 5 15,-1 6-5-15,-2-3 4 0,-16 27-5 0,30-40 4 16,-30 40-3-16,28-32 1 0,-28 32-1 0,29-21 1 15,-29 21-1-15,26-11 0 0,-26 11-1 0,34-7 1 16,-34 7 0-16,39-3-1 0,-39 3 2 16,46-2-2-16,-20 2 1 0,1 0 0 0,-2-2 0 15,3 4 0-15,-3 0-1 0,2-2 0 0,-3 3 1 16,1-1 0-16,-25-2 0 0,41 7-1 0,-41-7 0 16,33 9-1-16,-33-9 2 0,0 0-1 0,27 14-2 15,-27-14-3-15,0 0 1 0,0 0 0 16,0 0 4-16,0 0 3 0,0 0 1 0,0 0-1 15,-14 26 1-15,14-26-2 0,-28 16 4 16,28-16 2-16,-36 23 4 0,36-23 0 0,-41 32 2 16,17-14-5-16,24-18 3 0,-45 47-6 0,26-22 4 15,1 1-5-15,4 1 3 0,3-3-5 0,2 1 2 16,9-25-6-16,-5 46 3 0,5-46-4 0,14 37 3 16,-14-37-3-16,27 28 3 0,-27-28-3 0,41 19 2 15,-15-15 1-15,4-4 0 0,0-7 1 0,1-2-1 16,0-5 2-16,3-2-3 0,-2-7 3 15,2 0-4-15,-1-3 5 0,1-4-5 0,-2 0 4 16,0-2-4-16,-6 4 4 0,-3-2-5 16,-7 2 6-16,-3 1-4 0,-13 27 5 0,10-42-4 15,-10 42 4-15,-3-35-3 0,3 35 2 0,-15-26-2 16,15 26 1-16,0 0-2 0,-33-18 1 0,33 18-1 16,-27 0 0-16,27 0 1 0,-30 10 0 15,30-10 1-15,0 0-1 0,-32 30 0 0,32-30-1 16,0 0 0-16,-9 25-2 0,9-25 1 0,0 0-2 15,22 25 3-15,-22-25-2 0,37 17 3 0,-11-13-1 16,6-1 1-16,6-3 0 0,2-1-1 0,3-3 1 16,1 1-1-16,-1-1 2 0,-1 1-2 0,-3-1-1 15,-5 2 2-15,-8 2-2 0,-26 0 2 16,34-3-1-16,-34 3 1 0,0 0-1 16,0 0 0-16,0 0 1 0,0 0 1 0,0 0-1 15,-5 38 1-15,5-38-3 0,-31 44 4 0,8-17-5 16,-3 1 5-16,-4-1-5 0,0-3 5 0,1 1-4 15,5-2 2-15,24-23-3 0,-32 35 2 0,32-35-3 16,0 0-1-16,-9 25 0 0,9-25 1 0,0 0 0 16,28 7 3-16,-28-7 3 0,44-14 1 0,-17 3 4 15,7-7 0-15,1-6 5 0,0-1-4 16,3-3 3-16,-3 0-5 0,-1-2 5 0,-1-2-4 16,-3 0 4-16,-1 4-6 0,-6 0 1 0,-2 3-5 15,-21 25 3-15,30-37-3 0,-30 37 3 16,0 0 2-16,0 0 1 0,0 0 2 0,0 0-2 15,0 0-3-15,0 0-2 0,0 0-1 0,0 0-3 16,0 0 0-16,0 0-1 0,0 29 2 16,0-29-2-16,-9 35 4 0,9-35-3 0,4 28 1 15,-4-28-2-15,16 25 2 0,-16-25-2 0,28 21 2 16,-28-21-1-16,43 10 2 0,-17-11 1 0,4-3 1 16,4-5 3-16,5-3 3 0,-4-4 4 0,6 0 1 15,-5-3-1-15,-1-2-5 0,-3 1-2 0,-4 1-2 16,-3 1 0-16,-25 18-2 0,37-28 0 0,-37 28-1 15,0 0 1-15,0 0 0 16,0 0 1-16,0 0-1 0,0 0-2 0,0 0-2 16,0 0-2-16,0 0 3 0,-12 51-5 0,-8-17 0 15,3 6-7-15,-5-1-1 0,5 0-9 0,-1-6-5 16,7 6-18-16,1-11-20 0,15 9-35 0,-5-37-42 16,21 60-119-16,-21-60-284 0,32 33 33 0,2-15 293 15</inkml:trace>
  <inkml:trace contextRef="#ctx1" brushRef="#br2">12007 11176 0,'0'0'0,"0"0"0,0 0 16</inkml:trace>
  <inkml:trace contextRef="#ctx0" brushRef="#br2" timeOffset="26130.5793">4711 3323 812 0,'0'0'259'0,"0"0"-204"0,0 0-35 0,0 0-18 16,0 0 0-16,0 0 16 0,0 0 14 0,0 0 9 16,0 25 8-16,0-25-6 0,0 0-7 0,30 5-2 15,-30-5-2-15,41 4-2 0,-13-8-3 0,-3-1 2 16,11-2-2-16,-3-7-3 0,6 2-6 0,0-6-5 16,2-1-8-16,-2 1 0 0,0 0-4 0,-4-1 3 15,-3 1-5-15,-3 1 5 0,-29 17-4 0,35-27 9 16,-35 27 7-16,0 0 9 0,0 0 4 15,14-31-4-15,-14 31-9 0,0 0-5 0,-26-29-7 16,26 29 2-16,-38-21-1 0,14 16 1 0,-3 2 1 16,-3 1 1-16,0 5-1 0,-4 3-1 0,2 2 1 15,0 5-1-15,0 1 3 0,1 2-2 0,1 5 4 16,-1-2-5-16,5 4 0 0,26-23-4 0,-41 42 0 16,41-42-4-16,-25 37 2 0,25-37-4 0,-7 36 3 15,7-36-6-15,9 42 0 0,-9-42-6 0,21 40-4 16,-21-40-9-16,34 39-6 0,-7-16-12 0,-3-9-4 15,14 4-11-15,-7-13-8 0,23 7-24 0,-14-22-33 16,29 17-55-16,-16-28-80 0,8-2-186 0,17 16 36 16,-20-29 387-16</inkml:trace>
  <inkml:trace contextRef="#ctx0" brushRef="#br2" timeOffset="26880.8507">5924 3119 1094 0,'0'0'200'0,"-40"-14"-157"0,40 14-5 0,-37-18 6 15,37 18 6-15,-39-15 0 0,39 15-8 0,-45-11-4 16,45 11-1-16,-49 4-5 0,22 4-6 0,-3 1-7 16,-2 7 1-16,-2 0-1 0,3 10 8 15,-5 1-6-15,3 4 4 0,-3 5-10 0,6 1 1 16,2 0-10-16,3-2 1 0,5-2-7 0,6-3 3 15,7-3-6-15,4-3 4 0,3-24-5 0,8 39 4 16,-8-39-3-16,32 30 2 0,-32-30-2 0,52 16 1 16,-17-16 1-16,6-5 1 0,5-6 1 0,3-7-2 15,6-5 1-15,0-1-2 0,2-8 3 0,-4 4-3 16,-5-4 4-16,-4 2-4 0,-7 0 4 0,-3 2-2 16,-6 3 2-16,-28 25-3 0,39-42 4 0,-39 42-3 15,18-30 4-15,-18 30-1 0,0 0 2 0,0 0-2 16,0 0-1-16,0 0-2 0,-35-17-1 0,35 17-1 15,-34 17-1-15,34-17 3 0,-43 39-1 16,20-13 2-16,0 3-2 0,2 2 1 0,3-1-3 16,4 2 3-16,4-4-3 0,4-1 4 0,5-1-6 15,1-26 4-15,17 44-6 0,-17-44 3 0,43 32-3 16,-15-25 3-16,9-2 0 0,4-5 0 0,9-7 4 16,-3-5-3-16,10-4 5 0,2-5-3 0,-3-4 4 15,4-1-3-15,-6-6 1 0,-5 2-4 0,-5 0 4 16,-3 0-3-16,-7 4 4 0,-4 1-4 0,-5 2 3 15,-25 23-4-15,37-40 3 0,-37 40-2 0,16-27 4 16,-16 27 1-16,0 0 0 0,0 0 1 0,0 0-3 16,-27-5-1-16,27 5-2 0,-33 23 2 0,10-2-3 15,-4 4 5-15,1 5-3 0,-5 1 4 16,3 1-2-16,1 1 5 0,1 3-2 0,3-6 2 16,5-2-4-16,18-28 0 0,-21 44-4 0,21-44 4 15,-5 26-4-15,5-26 2 0,0 0-1 16,0 0-2-16,24 16 2 0,-24-16 2 0,31-14 2 15,-31 14 2-15,46-34 4 0,-20 10-2 0,2-8 5 16,1 2-5-16,-1-5 5 0,-1 1-3 0,-4 3 6 16,-2-1-1-16,-3 4 3 0,-2-2-4 0,-4 2-1 15,-1 3-5-15,-11 25 0 0,12-37-3 0,-12 37-1 16,0 0-2-16,0 0 0 0,0 0-2 16,0 0-2-16,0 0-6 0,0 0-8 15,0 0-6-15,0 0-5 0,0 0-2 0,43-19-6 16,-43 19-18-16,53-7-22 0,-53 7-29 0,69-14-30 15,-43-18-19-15,31 28-38 0,-22-27 10 0,27 15-83 16,4-2-135-16,-18-22 104 0,26 24 296 0</inkml:trace>
  <inkml:trace contextRef="#ctx0" brushRef="#br2" timeOffset="27068.4065">7600 2621 1143 0,'-39'-2'231'0,"39"2"-146"0,-50 33-12 0,29-3 3 16,-14-7-8-16,12 12-9 0,-9-1-21 0,9 5 0 15,-4-1-12-15,6 3 0 0,0-2-12 16,3 5-13-16,2-2 22 0,5 2-27 0,2 2 22 16,4-2-12-16,2-4-9 0,3-3 6 15,0-5-7-15,5-2 3 0,2-4-10 0,0-1-4 16,6 1-15-16,-13-26-13 0,33 43-42 0,-33-43-41 16,44 31-19-16,-44-31-77 0,59-5-189 0,-25 9-62 15,-8-24 119-15</inkml:trace>
  <inkml:trace contextRef="#ctx0" brushRef="#br2" timeOffset="27255.8975">7788 3047 1203 0,'-34'-35'359'0,"34"35"-299"16,0 0-21-16,-30 24 2 0,30-24-5 0,-29 36-1 16,14-12-16-16,-1 3-3 0,0 4-8 0,3 3 2 15,1-4-7-15,3 1 3 0,2-2-8 0,2-3 3 16,3-1-4-16,2-25-4 0,5 45-17 15,-5-45-18-15,14 37-37 0,-14-37-36 0,23 29-74 16,-23-29-127-16,0 0-200 0,27-4 37 0,-27 4 416 16</inkml:trace>
  <inkml:trace contextRef="#ctx0" brushRef="#br2" timeOffset="27396.4503">7727 2869 1582 0,'-24'-16'51'15,"24"16"-22"-15,-31-19 2 0,31 19-4 0,0 0-6 16,0 0-17-16,0 0-19 0,0 0-15 0,0 0-30 16,0 0-38-16,32 7-75 0,-32-7-156 0,41-14-169 15,-4 24 7-15,-37-10 441 0</inkml:trace>
  <inkml:trace contextRef="#ctx0" brushRef="#br2" timeOffset="28035.9393">8151 3202 1421 0,'0'0'57'0,"0"0"-8"0,0 0-6 0,0 0-9 15,0 0-15-15,0 0-9 0,0 0 8 16,0 0 3-16,0 0 0 0,35-21-6 0,-8 10-8 16,3-1-7-16,2 1 2 0,0-3-3 0,-1 4 2 15,-2-1-1-15,-3-1 1 0,1 1-1 0,-27 11 1 16,42-28-1-16,-42 28 4 0,38-26 5 0,-38 26-6 15,24-29 23 1,-24 29-9-16,9-28 30 0,-9 28-18 0,-3-30 8 16,3 30-17-16,-9-30-5 0,9 30 1 15,-16-26-2-15,16 26 1 0,-27-19-4 0,27 19-2 16,-35-6-3-16,35 6-4 0,-46 6 0 0,21 4-2 0,-5 4 1 16,0 6-3-16,-4 4-10 0,2 3 23 0,0 3-23 15,6 0 24-15,3 3-9 0,3-1-4 16,8-2 3-16,7 0-4 0,5-2 3 0,5-4-4 0,-5-24 4 15,28 48-5-15,-28-48 3 0,52 32-1 16,-17-18 0-16,8-5 1 0,6-2-1 0,6-4 0 16,3-3 0-16,4-2 1 0,-5-3 0 0,-4-2 1 15,-5-4-1-15,-4-1 1 0,-3 0 0 0,-4-1 1 0,-5-1-2 16,-3 0 1-16,-29 14 0 0,42-30 0 0,-42 30 0 16,0 0 2-16,27-23 0 0,-27 23 3 0,0 0 1 15,0 0-1-15,0 0-2 0,0 0-3 16,0 0-1-16,0 0-1 0,-38 37 2 0,38-37-1 15,-37 52 2-15,18-23-4 0,1 1 5 0,2 0-6 16,4 0 3-16,3-2-2 0,4-3 1 0,5-25-1 31,0 35 2-31,0-35-2 0,0 0 2 0,0 0 1 16,26 18 2-16,-26-18 6 0,0 0 5 0,36-30 3 0,-36 30 0 16,40-48-6-16,-19 15-10 0,1-2 0 0,1 0 0 15,-9-1 0-15,4 3 0 0,-9-1 0 16,1 3 0-16,-3 1 0 0,-1 2 0 0,-1 1 0 15,-5 27 0-15,7-44 0 0,-7 44 0 0,9-32 0 16,-9 32 0-16,0 0 0 0,14-31 0 0,-14 31 0 16,0 0 0-16,41-25-15 0,-41 25-58 0,60-14-61 15,-26-11-69-15,47 13-338 0,-14 1-62 0,13-4 126 16</inkml:trace>
  <inkml:trace contextRef="#ctx0" brushRef="#br2" timeOffset="28690.5949">11278 2642 1411 0,'0'0'86'0,"0"0"-44"0,-14-42-5 0,14 42 1 16,5-25 9-16,-5 25-8 0,0 0-6 0,15-28-4 16,-15 28-4-16,0 0-3 0,0 0-4 15,0 0-7-15,0 0-5 0,0 0-2 0,0 0-3 16,-7 30 1-16,3 3-3 0,-3 16 6 0,-2 11-7 15,-2 9 10-15,-1 3-12 0,-4 2-5 0,-2-2 20 16,4-1-22-16,0-6 20 0,3-2-9 0,4-6-9 31,4-10 0-31,6-6-16 0,-3-8-9 0,13 1-24 0,-13-34-14 16,30 40-27-16,-30-40 4 0,41 21-30 16,-41-21-37-16,47-8-95 0,-11-5-205 0,-18-25 41 15,24 18 393-15</inkml:trace>
  <inkml:trace contextRef="#ctx0" brushRef="#br2" timeOffset="28889.3683">11197 2557 1575 0,'0'0'146'0,"0"0"-101"0,0 0-21 16,0 0-16-16,0 0-5 0,0 0-3 0,0 0 0 15,0 0 7-15,42 16 4 0,-6-16 1 0,6-2-3 16,10-5-5-16,4-3-4 0,5-3 0 0,2-4-6 15,6 3-13-15,-1-7-19 0,8 12-24 0,-12-12-28 0,15 21-34 16,-24-25-56 0,25 36-115-16,-13-11-202 0,-19-7 37 15,9 24 388-15</inkml:trace>
  <inkml:trace contextRef="#ctx0" brushRef="#br2" timeOffset="29077.0947">11291 3184 1851 0,'-64'14'69'0,"64"-14"-62"0,-27 11-11 0,27-11-2 15,0 0 0-15,0 0 1 0,0 0 4 16,43 0 1-16,-17-4 1 0,10-3 0 0,8-3-5 16,8-8-18-16,11 2-25 0,-4-15-64 0,31 29-124 15,-35-25-338-15,23 6-11 0,-2 5 254 0</inkml:trace>
  <inkml:trace contextRef="#ctx0" brushRef="#br2" timeOffset="31811.8742">13407 3487 1909 0,'-71'5'84'16,"45"-6"-66"-16,26 1-15 0,-36-2-3 0,36 2-1 15,0 0-7-15,0 0-7 0,0 0-11 0,0 0-16 16,0 0-23-16,0 0-52 0,7-26-63 16,29 33-123-16,-36-7-267 0,48-44 53 0,-6 35 348 15</inkml:trace>
  <inkml:trace contextRef="#ctx0" brushRef="#br2" timeOffset="32462.006">14645 2571 989 0,'0'0'282'0,"0"0"-199"0,0 0-14 16,0 0-6-16,0 0-6 0,0 0-20 0,0 0-18 15,0 0-15-15,-30 25 0 0,5-4-2 16,-7 6 9-16,-8 1 4 0,-1 12 15 0,-12-1 5 16,3 14 10-16,-10-2-7 0,1 7-13 0,-3 0 22 15,2 6-26-15,-2-6 21 0,6 2-15 0,-1-8-12 16,7-1 5-16,8-8-11 0,8-5 5 0,8-8-10 16,26-30-1-16,-34 43-5 0,34-43 2 0,-5 23-4 15,5-23 0-15,0 0-1 0,32 24 1 0,-6-18 1 16,8-6 0-16,8-6 1 0,11-3-1 15,8-3 2-15,1-2-1 0,5-2 2 0,-3 2-1 16,-1 0 1-16,1 3 0 0,-5 4-1 0,-3 0-2 16,-3 4-3-16,-3 1-1 0,-4 4 1 0,-5-2 0 15,-4 3 1-15,-3-3-1 0,-2 4 1 0,-2-1-2 16,-4-3-4-16,-1 0-3 0,0 0-3 0,-25 0-2 16,44-3 1-16,-44 3 3 0,35-7 3 15,-35 7 3-15,27-9 4 0,-27 9 2 0,0 0 3 16,25-26-1-16,-25 26 4 0,3-25 0 0,-3 25 1 15,-8-37-2-15,-3 12 1 0,-3-1-3 0,-6-6 3 16,-3 2-3-16,-5-3 3 0,-4-2-5 16,0-4-12-16,-3 0 28 0,-2-1-27 0,-1-1 27 15,-1 1-7-15,2 1-6 0,4 2 8 0,2 5-7 16,3 2 5-16,28 30-6 0,-35-42 0 16,35 42-2-16,0 0-7 0,-13-32-15 0,13 32-24 0,0 0-45 0,45-5-98 15,-45 5-191-15,35-18-170 0,4 24 31 16,-11-21 486-16</inkml:trace>
  <inkml:trace contextRef="#ctx0" brushRef="#br2" timeOffset="32998.3207">16060 2128 1403 0,'-26'-4'29'0,"26"4"-27"0,-39 7 0 15,39-7 7-15,-46 21-1 0,21 4 10 0,-7 0 6 0,0 13 16 16,-9-1-1-16,6 14 4 0,-9 0-15 16,8 13 9-16,-5 1-5 0,8 11 13 0,-4-4-14 15,5 5 0-15,2 1-15 0,5-2-7 0,0-4 18 16,9-2-24-16,5-8 16 0,8-4-14 0,5-5-9 0,7-7 6 16,5-4-7-16,7-3 5 0,4-8-7 15,5-2-3-15,4-7-14 0,-3-11-30 0,12 7-17 16,-11-17-16-16,16 12-38 0,-24-31-40 0,30 25-126 15,-19-17-218-15,-12-19 42 0,12 21 385 0</inkml:trace>
  <inkml:trace contextRef="#ctx0" brushRef="#br2" timeOffset="33170.192">15401 2818 1797 0,'0'0'46'0,"0"0"-33"15,0 0-11-15,0 0-2 0,0 0 0 0,0 0 0 16,25 28 1-16,7-21 1 0,7-3-1 0,11-3 1 16,8-2-1-16,8-1-1 0,8-5-10 0,4-4-29 15,9 13-65-15,-20-28-134 0,11 22-342 16,2-3-3-16,-4-9 273 0</inkml:trace>
  <inkml:trace contextRef="#ctx0" brushRef="#br2" timeOffset="33733.1768">16673 2910 1733 0,'0'0'32'16,"0"0"-30"-16,0 0-9 0,0 0 0 0,0 0 5 15,0 0-3-15,46 5-9 0,-19-14-18 0,13 9-35 16,-10-14-50-16,29 21-83 0,-29-32-121 15,18 11-166-15,8 12 18 0,-18-26 431 0</inkml:trace>
  <inkml:trace contextRef="#ctx0" brushRef="#br2" timeOffset="33905.0631">16939 3066 1701 0,'-68'16'63'16,"22"5"-30"-16,4-7-16 0,15-1 2 0,27-13-5 15,-26 16-10-15,26-16-8 0,0 0-1 16,0 0 0-16,33 14 2 0,-3-14 0 16,11-4-2-16,10-5-4 0,8-8-11 0,14-1-24 15,-4-14-39-15,26 18-66 0,-24-33-145 0,14 17-246 16,4 5 29-16,-13-14 336 0</inkml:trace>
  <inkml:trace contextRef="#ctx0" brushRef="#br2" timeOffset="34608.2083">18694 2330 1102 0,'0'0'70'0,"0"0"-6"0,0 0 5 16,0 0 7-16,0 0-9 0,0 0-25 0,0 0-16 16,0 0-9-16,-13 26-5 0,13-26-6 0,-39 32 3 15,9-14 7-15,2 5 14 0,-11-4 6 0,9 9 7 16,-7-5-7-16,3 5 0 0,-5 1-8 16,4 2 3-16,-6-1-6 0,2 4 0 0,-2-3-12 15,4 6 5-15,0-1-8 0,3 1 3 0,4-2-3 16,2 2-4-16,3-2-5 0,4-2 3 15,5-1-4-15,2-4-9 0,6-3 22 0,5 0-25 0,3-25 24 16,7 37-13-16,-7-37-2 0,21 24 0 16,-21-24 1-16,37 14 2 0,-10-10-1 0,1-6 2 15,10-3 2-15,4 0-3 0,4-6 2 16,9-1-2-16,3-4 0 0,3 0 0 0,2 4 1 16,5-1 0-16,1 6-16 0,-2 2 13 0,-1 1 2 15,-4 4-1-15,-7 4 13 0,-2 1-19 0,-7 4-2 16,-6 0 0-16,-4 1 0 0,-6 6 3 0,-3-3 0 15,-27-13 1-15,35 22 2 0,-35-22 0 0,0 0 1 16,0 0 4-16,0 0 1 0,0 0-1 16,0 0 1-16,0 0-3 0,-21-24 0 0,21 24 0 15,-48-53-14-15,21 23 30 0,-5-2-25 0,1-3 27 16,-5-2-9-16,3-2-8 0,-1-3 5 16,-2 0-5-16,3 0 4 0,1-4-8 0,2 4 5 15,3-2-10-15,4 3 2 0,4 4-8 0,5 7-1 16,1 4-9-16,13 26-8 0,-21-34-18 0,21 34-28 15,0 0-53-15,0 0-114 0,0 0-287 16,0 0 15-16,23 34 250 0</inkml:trace>
  <inkml:trace contextRef="#ctx0" brushRef="#br2" timeOffset="35358.3036">19657 2411 1345 0,'-37'-18'95'0,"37"18"-53"0,0 0-4 15,0 0 0-15,0 0-7 0,0 0-14 0,0 0-12 16,0 0 5-16,-25 30 4 0,25-30 7 0,-9 48 4 15,9-13 12-15,-8-1-3 0,8 6 5 0,-8-3-13 16,3 7-1-16,-2 0-11 0,0 6 2 0,0 1-3 16,0 1 9-16,0 0-9 0,-2 0-7 15,0-1 18-15,2-3-24 0,0 0 23 0,0-4-12 16,3-7-7-16,1-4 0 0,1-3-5 0,2-30 3 16,2 40-2-16,-2-40 0 0,0 0-2 15,0 0 2-15,0 0 1 0,0 0 1 0,0 0 2 16,0 0-2-16,0 0 1 0,21-31-1 0,-14-1 2 15,0-8-6-15,2-10 4 0,-2-3-5 0,0 1-10 16,0-5 23-16,-2 4-21 0,1-1 20 16,-3-4-5-16,3-4-8 0,1 2 8 0,2-5-9 15,-1-2 9-15,3-2-8 0,3 4 6 0,2 0-7 16,0 9 6-16,2 6-6 0,3 10 6 0,-1 6-4 16,-20 34 4-16,40-40-4 0,-40 40 2 0,45-20-1 15,-21 19 1-15,3 1 1 0,1 3 0 0,2 1-1 16,2 5 1-16,2-1 0 0,0 5-1 15,-1 3 2-15,-1 1-3 0,0 3 3 16,-4 2-2-16,-1 3 2 0,-6 0-2 0,-3 1 4 16,-2 4-5-16,-4 0 6 0,-7 0-5 0,-5 5 4 15,-7 0-3-15,-9 2 4 0,-8 2-3 0,-6 0 4 16,-11-2-2-16,-7-4 7 0,-7-3-3 0,-3 2 5 16,-1-7-5-16,3-1-1 0,2-6-3 0,5-4-3 15,6-3 0-15,10-8-2 0,6 1-14 16,27-4-15-16,-32-2-28 0,32 2-46 0,0 0-89 15,-23-41-174-15,23 41-205 0,32-30 25 0,-16-3 398 16</inkml:trace>
  <inkml:trace contextRef="#ctx0" brushRef="#br2" timeOffset="35545.8547">20295 3290 2047 0,'0'0'0'16,"0"0"0"-16,0 0 0 0,0 0 0 0,0 0 0 15,-20-35 0-15,20 35-23 0,-10-25-45 0,10 25-57 16,-22-40-151-16,22 40-351 16,-5-30 36-16,3 3 255 0</inkml:trace>
  <inkml:trace contextRef="#ctx0" brushRef="#br2" timeOffset="40219.8888">11448 3956 1224 0,'0'0'65'0,"0"0"-16"0,0 0-13 0,0 0-5 16,0 0-7-16,0 0-3 0,0 0 3 0,-1-27 9 15,1 27 20-15,0 0-21 0,30-24 9 16,-30 24-45-16,24-18 12 0,-24 18-21 15,32-16 19-15,-32 16-1 0,36-16-1 0,-36 16 0 16,42-16-4-16,-42 16 2 0,43-15-1 0,-43 15 0 16,37-16-1-16,-37 16 2 0,32-11-2 0,-32 11 3 15,25-12-1-15,-25 12 6 0,0 0 3 0,0 0 5 16,0 0-1-16,9-30-3 0,-9 30-6 0,0 0-2 16,-15-34-3-16,15 34 2 0,-23-26-1 15,23 26 9-15,-24-21 4 0,24 21 6 0,-27-21-2 16,27 21-3-16,-32-13-6 0,32 13-3 0,-37 2-2 15,37-2 0-15,-37 14 1 0,37-14-3 0,-41 36 1 16,20-10-4-16,-1 2 5 0,1 4-6 0,2 1 5 16,3-1-5-16,3 1-13 0,8-3 28 0,2-3-30 15,4-4 29-15,-1-23-17 0,14 44-8 16,-14-44-1-16,32 31-11 0,-32-31-6 16,46 23-12-16,-46-23-12 0,62 9-10 0,-28-18-11 15,19 11-14-15,-12-23-18 0,23 17-18 0,-18-20-19 16,21 15-17-16,-14-17-24 0,4 1-114 0,7 7 72 15,-8-10 39-15</inkml:trace>
  <inkml:trace contextRef="#ctx0" brushRef="#br2" timeOffset="40563.8311">12406 3748 346 0,'11'-28'188'0,"-11"28"-44"0,0 0-30 0,-26-9-50 16,26 9-14-16,-36 5-11 0,36-5 8 0,-46 20 9 16,21 1 18-16,-10-7 4 0,5 16 7 0,-13-6 3 15,10 15-29-15,-12-2 0 0,12 9-42 16,-8-6 4-16,7 8-13 0,-1-6 4 0,5 0 2 15,3-5-14-15,8-3 4 0,5-6-8 0,14-28 2 16,-13 41-16-16,13-41-12 0,0 0-11 16,0 0-7-16,25 15 0 0,-25-15-7 0,30-15-16 15,-30 15-20-15,41-37-11 0,-23 5-9 0,12 6 13 16,-7-10 25-16,1 6 32 0,-4-1 46 0,-6-1 63 16,-14 32 27-16,12-49 41 0,-12 49-9 0,-3-37-13 15,3 37-10-15,-11-30-33 0,11 30-1 0,0 0-45 16,0 0 20-16,-33-32-25 0,33 32 20 15,0 0-7-15,-25 11-27 0,25-11 26 16,0 0-40-16,-21 40 29 0,21-40-19 0,-6 34-2 16,6-34 2-16,7 35-4 0,-7-35 3 0,25 28-5 15,-25-28 2-15,53 18-6 0,-17-18-9 0,12 0-20 16,-2-18-33-16,19 11-52 0,-19-34-76 0,32 24-162 16,-7-17-146-16,-11-19 90 0,20 27 416 0</inkml:trace>
  <inkml:trace contextRef="#ctx0" brushRef="#br2" timeOffset="40751.3237">12872 3117 1201 0,'-26'0'203'0,"26"0"-124"0,-57 41-23 0,36-8-1 16,-8-1-14-16,6 12-7 0,-5 4-19 16,3 4 1-16,-1 3-12 0,3 5 6 15,3 2-13-15,3-1 8 0,2-3-11 0,3 0 10 16,5-5-11-16,2-3 1 0,6-1-16 0,1-7-44 15,12 6 16-15,-7-13-35 0,13 2 9 0,-20-37-27 16,35 56-123-16,-22-29-245 0,-13-27 3 0,39 37 335 16</inkml:trace>
  <inkml:trace contextRef="#ctx0" brushRef="#br2" timeOffset="40954.5104">12454 3781 1224 0,'0'0'332'16,"0"0"-294"-16,0 0-28 0,0 0-7 0,-14 23-1 16,14-23 1-16,0 0 2 0,30 14 3 15,-30-14 1-15,41 2-1 0,-13-4-3 0,6-1-3 16,3-4-3-16,6 3-11 0,-3-3-21 0,10 7-26 16,-16-16-32-16,21 23-36 0,-27-22-38 0,21 23-46 15,-20-11-96-15,-29 3-90 0,65 5 152 0,-65-5 245 16</inkml:trace>
  <inkml:trace contextRef="#ctx0" brushRef="#br2" timeOffset="41570.3237">12856 3880 1462 0,'-21'26'40'0,"21"-26"-39"0,0 0-15 0,-2 25 18 16,2-25-14-16,0 0 17 0,20 25 7 15,-20-25 4-15,26 10 2 0,-26-10 1 0,38 2-2 16,-38-2 2-16,49-9 1 0,-24 2-3 0,3 2-8 16,-1-6-5-16,-2 3 11 0,-25 8-36 0,44-22 34 15,-44 22-34-15,25-23 21 0,-25 23 7 16,0 0 7-16,0 0 8 0,0 0 1 0,0-26-1 16,0 26-10-16,0 0-7 0,0 0-5 0,-34-14-4 15,34 14 1-15,-41 3-1 0,41-3 0 16,-49 16 1-16,22-5 3 0,1 3 16 0,1 5-30 15,25-19 30-15,-39 36-33 0,39-36 14 0,-27 26 1 16,27-26-2-16,-12 25-1 0,12-25-6 0,0 0-3 16,12 31-6-16,-12-31-3 0,29 11-2 0,-29-11 2 15,46 9-2-15,-20-11-2 0,11 4-10 0,-6-11-10 16,7 12-8-16,-7-10-5 0,6 11 1 0,-11-8 4 16,4 8 4-16,-30-4 12 15,43 3 13-15,-43-3 13 0,30 6 8 0,-30-6 2 16,0 0 1-16,0 0 0 0,0 0 10 0,0 0 15 15,0 0-5-15,0 0 11 0,0 0 6 0,5 28-10 16,-5-28 10-16,0 0-9 0,-30 14-6 0,30-14 2 16,0 0-5-16,-26 18-2 0,26-18-10 0,0 0-2 15,0 0-1-15,-23 26 0 0,23-26-3 16,0 0-2-16,0 0-1 0,0 0 0 0,0 0 3 16,0 0 8-16,0 0 11 0,26-11 10 0,-26 11 7 15,25-24 0-15,-25 24-5 0,25-34-9 0,-25 34-2 16,21-38-6-16,-21 38-2 0,13-41-6 0,-13 41-1 15,10-39-6-15,-10 39-18 0,9-31 31 16,-9 31-33-16,0 0 34 0,12-32-15 0,-12 32-2 0,0 0-5 16,0 0-6-16,29-12-6 0,-29 12-8 15,0 0-7-15,32-4-10 0,-32 4-17 0,28 4-13 16,-1 4 2-16,-27-8-50 0,46 4-22 0,-46-4-67 16,46-7-86-16,-9 17-113 0,-37-10 215 0,49-3 196 15</inkml:trace>
  <inkml:trace contextRef="#ctx0" brushRef="#br2" timeOffset="41892.5618">13671 3972 1194 0,'-5'24'104'0,"5"-24"-23"0,-25 28-2 0,25-28-14 16,-25 25-13-16,25-25-13 0,0 0-1 0,-35 30-3 16,35-30-5-16,0 0-13 0,-18 25-5 0,18-25-5 15,0 0-2-15,0 0 0 0,0 0-1 0,0 0-2 16,0 0 1-16,0 0 0 0,27 10-1 15,-27-10 0 1,26-16-1-16,-26 16 1 0,39-31-2 0,-39 31 2 16,44-39-3-16,-44 39 2 0,39-35-2 0,-39 35 3 15,30-34-2-15,-30 34 2 0,25-31 11 0,-25 31-32 16,21-32 32-16,-21 32-32 0,0 0 19 0,16-30 1 16,-16 30 0-16,0 0 1 0,0 0-2 0,0 0 0 15,0 0-3-15,0 0-1 0,0 0 0 16,0 0 20-16,-3 37-31 0,3-37 29 0,-9 46-38 15,5-16 3-15,-4-6-3 0,6 8-13 0,2-32-5 16,-5 55-16-16,5-55-11 0,7 49-27 16,-7-49-22-16,16 40-51 0,-16-40-44 0,0 0-162 0,53 43-28 15,-53-43 270-15</inkml:trace>
  <inkml:trace contextRef="#ctx0" brushRef="#br2" timeOffset="42268.9926">14101 3935 1190 0,'0'0'114'0,"0"0"-64"0,-33 12-20 0,33-12 15 15,-27 12-22-15,27-12 3 0,-30 25 5 16,30-25 1-16,-26 30 2 0,26-30-10 0,-22 35-5 16,22-35-9-16,-12 39 2 0,12-39-5 0,-4 35-1 15,4-35-4-15,6 32 1 0,-6-32-2 0,0 0 1 16,26 28-1-16,-26-28 2 0,0 0-1 0,39 17 1 15,-39-17 0-15,32 0-1 0,-32 0 1 0,37-14-2 0,-37 14 1 16,39-17-2-16,-39 17 3 0,34-28-2 16,-34 28 2-16,23-30-2 0,-23 30 1 15,18-27-1-15,-18 27 2 0,0 0-3 0,14-31 6 16,-14 31 2-16,0 0 4 0,0 0 5 0,0 0 4 0,0 0-2 16,0 0-3-16,0 0-6 0,0 0-7 0,0 0-4 15,0 0-2-15,0 0 1 0,0 0 0 0,0 0 1 31,0 0-4-31,-7 28-4 0,7-28-16 0,0 0-12 16,12 23-17-16,-12-23-13 0,0 0-13 0,25 0-25 16,1 10-30-16,-26-10-40 0,45-23-131 0,-5 18-128 15,-20-27 69-15,24 25 365 0</inkml:trace>
  <inkml:trace contextRef="#ctx0" brushRef="#br2" timeOffset="42443.3073">14597 3640 1257 0,'0'0'158'0,"-28"16"-86"0,28-16-8 0,-28 32-9 16,17-6-11-16,-8 3-20 0,3 6-1 0,-2-2-9 16,4 13-9-16,1-2 23 0,3 2-34 0,3-2 25 15,3 0-14-15,1-2-11 0,-3-8-53 0,15 11-16 16,-9-18-6-16,20 24-81 0,-20-51-53 0,8 35-295 16,10-7 10-16,-18-28 347 0</inkml:trace>
  <inkml:trace contextRef="#ctx0" brushRef="#br2" timeOffset="42599.6393">14783 4278 1464 0,'-42'-16'373'0,"42"16"-314"0,-32-3-26 16,32 3-3-16,0 0-9 0,-28-13-14 16,28 13-10-16,0 0-4 0,0 0-7 0,0 0-16 15,0 0-19-15,-8-33-35 0,8 33-61 0,0 0-136 16,0 0-311-16,13-27 42 0,-13 27 319 0</inkml:trace>
  <inkml:trace contextRef="#ctx0" brushRef="#br2" timeOffset="148550.9334">1373 5521 1263 0,'0'0'45'0,"0"0"-19"0,10-31-21 0,-10 31 0 15,0 0 7-15,0 0 2 0,20-27 6 0,-20 27-2 16,0 0-4-16,0 0 0 0,-11 25-7 0,11-25 0 15,-9 51-7-15,2-12 4 0,-1 3-8 0,-5 2 8 16,1 4 12-16,1-1-30 0,-1-3 29 0,3 2-29 16,-2-4 9-16,6-1 4 0,1-4-27 0,-5-9-21 15,20 5-52-15,-11-33-64 0,14 36-90 16,-14-36-197-16,0 0 52 0,52 15 400 0</inkml:trace>
  <inkml:trace contextRef="#ctx0" brushRef="#br2" timeOffset="148718.9324">1392 4919 1462 0,'0'0'38'0,"-32"4"-11"0,32-4-18 16,0 0-10-16,0 0-3 0,0 0 0 0,0 0 1 16,0 0 0-16,27 22-2 0,-27-22-17 0,41 18-16 15,-6-2-42 1,-35-16-49-16,75 12-110 0,-37-6-238 0,0-15 10 15,18 21 404-15</inkml:trace>
  <inkml:trace contextRef="#ctx0" brushRef="#br2" timeOffset="149019.9488">2901 4565 1412 0,'-37'-23'7'16,"-2"0"-3"-16,4-3 18 0,3 8 10 0,-5 1 14 15,6 10-1-15,-6-4-10 0,2 11-12 0,-6 4-10 16,4 6 1-16,-4 9-3 0,6 10 7 16,-4 8-4-16,2 12 6 0,-1 9-10 0,1 9-12 15,-2 12 20-15,4 6-24 0,1 1 19 0,6 4-5 16,5-2-14-16,3-2 11 0,6-5-13 0,4 2 12 15,8-11-12-15,2-3 5 0,7-4-26 0,0-10-7 16,11 5-21-16,-9-22-55 0,17 17-26 0,-26-55-98 16,37 48-166-16,-12-24-68 0,-25-24 210 15</inkml:trace>
  <inkml:trace contextRef="#ctx0" brushRef="#br2" timeOffset="149163.7897">1966 5372 1520 0,'0'0'117'0,"0"0"-69"0,-9-27-28 0,9 27-12 16,0 0 1-16,0 0 3 0,45-12 0 16,-14 7-2-16,15-4-6 0,11-2-3 0,7-1-11 15,14 3-30 1,-7-10-52-16,26 31-145 0,-24-21-344 0,1 8 23 0,0 11 316 0</inkml:trace>
  <inkml:trace contextRef="#ctx0" brushRef="#br2" timeOffset="149879.5542">3705 5229 1022 0,'-7'-28'154'0,"7"28"-134"16,-5-44-13-16,5 44 1 0,3-34 6 16,-3 34 12-16,0 0 6 0,0 0 2 0,0 0-10 15,0 0-12-15,0 0-6 0,0 0-4 0,0 0 3 16,2 53 1-16,7-12 6 0,-2 5-3 0,4 10 10 16,-2-2-10-16,-1 10 6 0,0-1-16 0,-5 2 8 15,-3 4 8-15,0 2-26 0,-3-6 25 0,-3 0-26 16,1-5 8-16,0-7 7 15,1-8-11-15,2-8-9 0,9-5-37 0,-7-32-43 0,22 34-76 16,-22-34-62-16,0 0-225 0,49-20 58 0,-36-20 402 16</inkml:trace>
  <inkml:trace contextRef="#ctx0" brushRef="#br2" timeOffset="150067.1352">3792 5095 1532 0,'-28'-3'66'0,"28"3"-11"0,0 0-28 16,0 0-9-16,0 0-11 0,0 0-3 0,0 0 4 16,32-4 6-16,1-3 1 0,12 4-1 0,6-8-5 15,2 0-7-15,4 1-2 0,-2-2-13 0,-2 5-20 16,-5-8-24-16,3 22-33 0,-19-21-49 16,19 34-92-16,-51-20-209 0,39 12-68 15,-14 14 249-15</inkml:trace>
  <inkml:trace contextRef="#ctx0" brushRef="#br2" timeOffset="150238.9428">3721 5516 1649 0,'0'0'15'0,"0"0"-10"16,0 0-11-16,0 0 3 0,46-2 11 0,-12-1 1 15,3-4 1-15,4 2-2 0,0-1-5 0,3-1-3 16,0 0-12-16,-3-5-18 0,7 8-27 15,-15-12-44-15,22 25-93 0,-55-9-208 0,57-21-108 16,-18 23 119-16</inkml:trace>
  <inkml:trace contextRef="#ctx0" brushRef="#br2" timeOffset="150598.4443">4242 5664 1357 0,'0'0'21'0,"0"0"11"0,41 16-3 16,-17-16-2-16,10 3 1 0,-2-3-13 0,2 0-8 15,-2 0-1-15,-1 0-5 0,1 0-1 0,4-3 0 16,-1 1 0-16,-1-3-1 0,-1-2 2 0,-2-4-2 16,-7 1 4-16,1-3-3 0,-25 13 4 0,34-24-2 15,-34 24 6-15,0 0 6 0,17-30 11 0,-17 30 2 16,0 0 4-16,-17-27-9 0,17 27-5 15,-30-19-8-15,30 19-2 0,-43-11-2 0,18 10 0 16,-1 2 0-16,-3 3 3 0,1 3 1 0,0 4 3 16,-1 4 1-16,3 3-1 0,-1 3 2 0,3 4-4 15,2 1 1-15,3 1-8 0,6-1-14 0,5 0 25 16,0-1-31-16,8-25 31 0,6 46-16 0,-6-46-5 16,30 33-4-16,-4-15-18 0,1-11-15 15,16 5-23-15,-10-19-27 0,27 20-57 16,-22-36-89-16,27 7-290 0,1 9 52 0,-13-21 334 15</inkml:trace>
  <inkml:trace contextRef="#ctx0" brushRef="#br2" timeOffset="150786.0135">5260 5491 1258 0,'-58'6'60'0,"24"6"-48"15,-1-1 5-15,5 8 13 0,-8 2 5 0,7 9 7 16,-7-2-11-16,5 7 2 0,-4-1 11 0,6 6-35 15,1-4 25-15,6 1-40 0,1-9 6 16,5 4 3-16,4-8-8 0,14-24-8 0,-11 37-24 16,11-37-21-16,0 0-41 0,0 0-23 0,28 28-25 15,-28-28-42-15,29-21-148 0,1 19-61 16,-20-27 202-16</inkml:trace>
  <inkml:trace contextRef="#ctx0" brushRef="#br2" timeOffset="150942.3799">4940 5676 1431 0,'-29'4'91'0,"29"-4"-47"16,0 0-23-16,0 0-7 0,0 0-1 0,0 0-2 16,0 0 1-16,0 0 5 15,32 21 3-15,-32-21-1 0,48-2-4 0,-14-7-7 16,5-1-5-16,5-6-9 0,7 0-24 0,-6-10-35 16,18 12-49-16,-22-22-78 0,28 28-109 0,-10-13-221 15,-19-11 67-15,17 21 422 0</inkml:trace>
  <inkml:trace contextRef="#ctx0" brushRef="#br2" timeOffset="151145.6642">5622 5088 1455 0,'-29'9'39'0,"29"-9"-9"16,-26 16 3-16,26-16 3 0,-23 37 6 0,7-11-12 16,3 13-1-16,-3 3-10 0,2 9 4 15,-4 4-12-15,4 5 3 0,-2 3-14 0,0-1 8 16,1-2-12-16,2 0-7 0,2-4 24 15,1-1-29-15,5-3 15 0,-4-9-24 0,9 1-23 16,-7-18-17-16,17 9-34 0,-10-35-42 0,14 44-109 16,-14-44-259-16,0 0 22 0,38 14 362 0</inkml:trace>
  <inkml:trace contextRef="#ctx0" brushRef="#br2" timeOffset="151301.8846">5359 5463 1664 0,'0'0'68'0,"0"0"-41"16,0 0-18-16,0 0-4 0,-1 27 3 0,1-27-1 16,33 17 0-16,-4-11 0 0,8-3-2 0,7-5-4 15,8-3-6-15,6 0-27 0,-5-13-49 0,23 23-90 16,-31-36-212-16,24 20-182 0,1 2 27 16,-15-22 506-16</inkml:trace>
  <inkml:trace contextRef="#ctx0" brushRef="#br2" timeOffset="152473.9637">3307 5208 1009 0,'10'-34'241'0,"-10"34"-181"0,0 0-30 16,13-28-8-16,-13 28 13 0,18-37 5 15,-10 9 0-15,-8 28-17 0,27-49-6 0,-11 19-13 16,2 3 2-16,1-3-5 0,1 1 2 0,1-1-4 15,0-2 4-15,0 7 14 0,2 1-32 0,2 1 33 16,-25 23-34-16,44-36 15 0,-44 36 4 0,39-26-4 16,-39 26 2-16,27-18 0 0,-27 18 5 15,0 0 8-15,0 0 9 0,0 0 5 0,0 0-2 16,0 0-10-16,-30 22-12 0,30-22-7 0,-50 28-10 16,10-5 3-16,-7 5 15 0,-6 4-27 0,-5 3 36 15,-2 2-27-15,-1 0 15 0,5 1 9 0,1 1-7 16,2 2 7-16,3-3-9 0,4 5 5 0,0-1-7 15,7 2 9-15,2 2-7 0,7-2 6 16,5-5-7-16,9-6 4 0,5 1-8 16,8-6 4-16,3-2-5 0,5-1 4 0,-5-25-4 15,25 35 3-15,-25-35-2 0,43 26 2 0,-15-19-1 16,6-3 3-16,1-2-1 0,4-4-1 0,0-2 2 16,-2-1-1-16,2 0 1 0,-5 1-2 0,-2 1 2 15,-6 1-1-15,-26 2 1 0,30 2-1 0,-30-2-2 16,0 0 2-16,0 0-1 0,-9 28 2 15,9-28-1-15,-42 53 5 0,6-13 11 0,-10 8-27 16,-7 1 28-16,-3 4-28 0,-8 0 14 0,2 2 13 16,3-6-3-16,6 2 8 0,7-7-9 0,9-4 5 15,5-4-11-15,13-6 4 0,19-30-6 16,-16 33-3-16,16-33-2 0,0 0 1 0,26 21-1 16,-1-17 4-16,11-4-1 0,6-7-2 0,11-7 1 15,7-9-15-15,13 3-32 0,-4-20-51 16,27 33-122-16,-34-21-357 0,17-1 18 0,-1 10 285 15</inkml:trace>
  <inkml:trace contextRef="#ctx0" brushRef="#br2" timeOffset="153060.9574">6374 5527 1695 0,'-32'-2'38'0,"32"2"-21"0,0 0-17 15,0 0-3 1,0 0 3-16,29-28 7 0,-1 15-1 0,6-4 4 0,8-1-6 0,6 1 0 0,5-1-5 16,6 0 1-1,-1 3-8-15,2 2-5 0,-5 1-10 0,0 10-16 16,-9-7-20-16,9 18-38 0,-23-21-60 0,25 31-116 16,-24-8-254-16,-33-11 45 0,46 31 384 0</inkml:trace>
  <inkml:trace contextRef="#ctx0" brushRef="#br2" timeOffset="153222.2376">6392 5823 1764 0,'0'0'24'0,"0"0"-20"0,0 0-5 16,58-36 8-16,-17 15-3 0,12-7-12 15,6 2 28-15,3-3-32 0,7-1 27 0,7 2-19 16,-9 2-23-16,9 12-41 0,-17-16-61 0,24 39-145 15,-24-20-315-15,-3 1 59 0,4 18 335 0</inkml:trace>
  <inkml:trace contextRef="#ctx0" brushRef="#br2" timeOffset="155959.1229">8360 5108 1385 0,'0'0'37'0,"-6"-34"-26"0,6 34-8 16,-5-40 9-16,5 40 5 0,-12-36 12 0,12 36 3 15,0 0-4-15,-32-26-3 0,32 26-8 0,-32-9-1 16,32 9 1-16,-39 5 1 0,39-5 1 0,-44 20 2 15,17-3-4-15,-1 8 3 0,-6 7-8 0,0 5 5 16,-3 7-6-16,4 9 8 0,-5 3-9 16,6 4 5-16,1 3-12 0,2 2 5 15,4-1-11-15,6-3 9 0,8-2-10 0,6-8-7 16,9-9 27-16,8-5-25 0,7-11 27 0,8-6-12 16,8-8-3-16,8-8 1 0,12-10 4 0,9-8 1 15,1-12-13-15,11-9 27 0,-5-10-26 0,4-4 24 16,-6-5-8-16,-4-5-10 0,-8 5 7 15,-9-3-10-15,-11 3 7 0,-9-1-4 0,-10 10 10 16,-9 2-3-16,-11 4 6 0,-3 6-8 0,-10 3-1 16,-4 0-6-16,-9 5-2 0,-4 4-6 0,-7 6-3 15,-4 0-7-15,1 12 0 0,-2-1-4 0,6 8-2 16,3-4-3-16,35 0-7 0,-46 14-16 0,46-14-33 16,0 0-35-16,2 48-61 0,-2-48-76 15,32 7-267-15,5 17 36 0,-7-20 337 16</inkml:trace>
  <inkml:trace contextRef="#ctx0" brushRef="#br2" timeOffset="156099.7718">9070 5583 1779 0,'-39'32'58'0,"39"-32"-17"0,-32 28-19 0,32-28-11 16,-23 26 0-16,23-26-9 0,-25 32-18 15,25-32 14-15,-35 37-45 0,21-12-10 0,-13-13-81 16,29 29-166-16,-2-41-282 0,-30 38 5 0,31-11 389 15</inkml:trace>
  <inkml:trace contextRef="#ctx0" brushRef="#br2" timeOffset="156849.853">10938 5081 764 0,'0'0'221'0,"20"-26"-144"16,-20 26-5-16,16-27-12 0,-16 27-5 15,16-26-4-15,-16 26-3 0,0 0 2 0,0 0 10 16,0 0 3-16,0 0-1 0,0 0-13 0,0 0-14 16,0 0-10-16,-29 3-14 0,29-3 1 0,-19 29-8 15,19-29 5-15,-36 44 0 0,15-11 6 0,-4-3-3 16,-1 5 1-16,-1 2-9 0,2 2 2 0,-3 3-8 16,3 0 7-16,-3-1-6 0,0 1 7 15,1-1-6-15,4-1 4 0,-2-1-4 0,6-4 5 16,1-1-5-16,2-4 5 0,4-4-6 0,12-26 2 15,-13 37-4-15,13-37 1 0,0 0-1 16,16 30-13-16,-16-30 33 0,36 16-32 0,-10-13 33 16,4-3-18-16,8-5-18 0,6-5 33 0,11-5-31 15,8-2 31-15,8-3-13 0,7-1-2 0,2 0 0 16,3-2-5-16,0 4 0 0,-5 0-12 0,0 4 1 16,-12 1-3-16,-2 2 5 0,-10 1 5 15,-4 6 6-15,-9 0 1 0,-6 1 1 0,-6-1-4 16,-29 5-3-16,33-3-1 0,-33 3 3 0,0 0 3 15,0 0 4-15,-9-25-2 0,9 25 0 0,-35-39-2 16,8 14 3-16,-3-1-2 0,-5-4 9 0,-4-3-3 16,-5-6 9-16,-1 0-5 0,-1-7 4 0,-2 2-8 15,1-1 3-15,-1 1-8 16,0 3 4-16,4 4-6 0,5 4 2 0,3 6-8 16,8 10-2-16,28 17-11 0,-35-16-11 0,35 16-25 15,0 0-27-15,0 0-54 0,5 24-69 0,-5-24-58 16,0 0-224-16,55 57 84 0,-30-50 406 0</inkml:trace>
  <inkml:trace contextRef="#ctx0" brushRef="#br2" timeOffset="157381.3073">12049 4984 1241 0,'-45'-24'120'15,"45"24"-81"-15,0 0-5 0,-26 1 1 0,26-1-3 16,0 0-12-16,0 0-10 0,-27 44 2 0,17-15-2 16,3 8 8-16,-4 1-5 0,4 6 5 0,-4 4-4 15,4 3 7-15,-2 0-10 0,2 5 11 0,-3-5-9 16,3 2 8-16,-2-2-11 0,3 0 3 15,1-8-10-15,3-3 3 0,2-8-7 16,4 0-12-16,-4-32 30 0,12 40-31 0,-12-40 32 16,0 0-17-16,25 20-2 0,-25-20 0 0,0 0 2 15,27-20 16-15,-27 20-31 0,21-44 31 0,-9 9-31 16,1-4 12-16,-3-7 7 0,1-3-9 0,0 3 10 16,-3 0-8-16,-1 1 7 0,1 1-5 0,-1-6 6 15,-2 3-6-15,2-4 8 0,0-2-8 16,2 0 8-16,3-2-8 0,3 3 8 0,0 2-6 15,1 6 9-15,6 9-8 0,-1 7-11 0,-21 28 28 16,44-35-28-16,-44 35 32 0,43-16-14 0,-17 12-2 16,1 1-1-16,-1 6-1 0,1 1-4 0,1-1 0 15,-3 6-3-15,-25-9-13 0,43 19 31 16,-43-19-30-16,28 30 30 0,-28-30-14 0,14 36-3 16,-14-36 3-16,-2 38-3 0,2-38 3 15,-17 39-3-15,17-39 2 0,-38 39-2 0,10-16 1 16,-4-4-2-16,-5 0 4 0,0-1-5 0,-2-2-3 15,-4-2-10-15,4-2-7 0,6 2-19 0,-1-8-20 16,34-6-38-16,-46 14-65 0,53 12-147 0,-7-26-231 16,0 0 31-16,21 44 399 0</inkml:trace>
  <inkml:trace contextRef="#ctx0" brushRef="#br2" timeOffset="157640.9686">12979 5190 1662 0,'0'0'56'0,"0"0"-24"16,53-37 2-16,-9 23-4 0,6-3-13 0,1 3-14 15,-2 5-2-15,-2 2-2 0,-3 3-5 0,0 1-6 16,4 3-8-16,-4-4-13 0,6 11-22 16,-11-14-34-16,17 26-110 0,-56-19-142 0,59-8-208 15,-22 20 46-15,-37-12 477 0</inkml:trace>
  <inkml:trace contextRef="#ctx0" brushRef="#br2" timeOffset="157807.1691">12991 5495 1817 0,'-43'23'36'0,"43"-23"-18"16,0 0-8-16,0 0-4 0,0 0 3 0,0 0 3 15,36-16 9-15,-8 9-2 0,11-9 0 0,9-3-10 16,7 3-16-16,2-9-28 0,8 11-47 0,-15-23-100 16,29 27-291-16,-27-12-142 15,1 1 50-15,5 21 549 0</inkml:trace>
  <inkml:trace contextRef="#ctx0" brushRef="#br2" timeOffset="158455.7624">14955 4982 1017 0,'0'0'142'0,"-30"-22"-38"0,2 2-7 16,28 20-13-16,-54-17-7 0,30 15-10 0,-15-9-13 15,3 11-7-15,-8-1-7 0,3 9-7 0,-3-1-6 0,3 9 0 16,-3-2-7-16,1 7 2 0,1 2-5 0,3 6 3 15,2 0-5-15,3 7 1 0,6 1-6 0,7 5 1 16,5 4-8-16,5 3 3 0,7 4-5 16,6 0 5-16,7 0-7 0,7-2 7 0,7-2-8 15,7-5 6-15,9-5-5 0,7-6 4 0,6-5-2 16,10-10 3-16,5-6-3 0,7-10 1 16,8-13 0-16,4-1-1 0,-2-11 4 0,-3-7-5 15,-10-3 4-15,-11-4-4 0,-8-4 4 0,-10 3-5 16,-10-5 6-16,-5 1-6 0,-10-2 5 15,-6-2-5-15,-8-1 5 0,-8-1-7 0,-7 2 2 16,-8 4-8-16,-5 2-1 0,-6-3-6 0,-8 5 5 16,-4-3-5-16,-3 6 5 0,-2 1-7 0,0 8-14 15,-1 8 12-15,5 10-15 0,3 8 14 0,7 10 15 16,1 6-21-16,9 17 5 0,-4-3-32 0,18 25-37 16,-15-18-49-16,34 39-131 0,-13-16-255 0,8-4 20 15,20 16 347-15</inkml:trace>
  <inkml:trace contextRef="#ctx0" brushRef="#br2" timeOffset="158644.3201">15803 5678 1908 0,'0'0'70'15,"-24"-32"-96"-15,24 32-5 0,-34-35-9 0,34 35-11 16,-2-23-58-16,-12-7-77 0,14 30-151 0,0 0-245 16,28-26 79-16,-28 26 391 0</inkml:trace>
  <inkml:trace contextRef="#ctx0" brushRef="#br2" timeOffset="159445.8162">2211 7017 384 0,'0'0'93'0,"23"-36"-6"0,-23 36 6 0,7-31 18 16,-7 31 3-16,8-30 10 0,-8 30-8 15,0 0-3-15,0 0-9 0,6-25-9 0,-6 25-15 16,0 0-20-16,0 0-18 0,0 0-18 0,-16 27-9 15,16-27-10-15,-5 33 1 0,-1-3-5 0,1 9 5 16,0 7-7-16,-1 3 7 0,-1 5-9 16,0 3 7-16,-2-1-9 0,-1 1 8 0,-1 2-9 15,2-2 5-15,0 3-3 0,-3-6-42 0,8 4 5 16,-12-12-57-16,18 12-38 0,-23-26-60 16,30 12-167-16,-7-5-109 0,-2-39 159 0,7 51 313 15</inkml:trace>
  <inkml:trace contextRef="#ctx0" brushRef="#br2" timeOffset="159946.1095">1794 7033 1590 0,'-30'-4'32'0,"30"4"-1"0,-32-2-9 0,32 2 0 15,0 0-3-15,0 0-9 0,0 0-6 0,32-14 1 16,-32 14 8-16,55-14 4 0,-11 0 2 0,10 0-3 15,9-4-5-15,8-1-7 0,4 0 0 0,1-4-5 16,2 5 3-16,-2-1-4 0,0 5 3 16,-3 3-1-16,-8 6 1 0,-1 3 0 0,-11 4 1 15,-7 3-1-15,-9 4 0 0,-7 1 1 0,-30-10 0 16,39 30 0-16,-39-30 1 0,25 34 6 0,-25-34 0 16,11 39 4-16,-11-39-4 0,-2 45-1 0,-3-18-1 15,-2 1 4-15,-2 0-3 0,-4 4 2 0,1 1-7 16,-2 1 5-16,0 1-5 0,1-3 5 15,-3-1-6-15,2 1 4 0,0-2-5 16,3-2 3-16,2-3-4 0,9-25 2 0,-8 35-2 16,8-35 1-16,0 0-2 0,0 0-1 0,19 26 1 15,-19-26 1-15,0 0 0 0,37-8 1 0,-37 8 1 16,34-23-1-16,-34 23 2 0,41-35-3 0,-20 10 3 16,2-2-3-16,-4 1 2 0,1 1-2 0,-20 25 2 15,33-42-3-15,-33 42 1 0,27-30 1 16,-27 30 0-16,0 0 0 0,0 0 0 0,27-17-2 15,-27 17 0-15,0 0 0 0,0 0 1 0,7 28-1 16,-7-28-1-16,3 37 4 0,-1-11-4 0,-2 2 2 16,0 4-7-16,-2 1-1 0,2 3-15 15,-3-5-5-15,4 5-20 0,-2-8-5 0,10 4-10 16,-9-32-52-16,23 49-7 0,-23-49-76 0,37 32-79 16,-37-32-173-16,37 7-18 0,5-2 366 15</inkml:trace>
  <inkml:trace contextRef="#ctx0" brushRef="#br2" timeOffset="160149.4649">3597 7112 1151 0,'-25'-25'220'0,"25"25"-121"15,0 0-27-15,0 0-13 0,-24 7-16 0,24-7-16 16,-13 25-20-16,13-25-1 16,-21 56 2-16,12-17 10 0,-5 3-1 0,5 4 6 15,-3-2-14-15,-1 5 2 0,3-1-9 0,-1-4-9 16,4 0 25-16,2-9-28 0,5 0 26 0,0-8-17 15,5-1-11-15,-5-26-7 0,21 35-33 0,-21-35-9 16,29 18-16-16,-29-18-30 0,37-7-63 0,-32-25-155 16,18-1-196-16,11 3 78 0,-13-32 443 15</inkml:trace>
  <inkml:trace contextRef="#ctx0" brushRef="#br2" timeOffset="160305.7263">3643 6696 1243 0,'-26'-9'239'0,"26"9"-232"0,-34 18 3 0,34-18-3 16,0 0-3-16,5 28 0 0,-5-28-5 16,32 28-8-16,-2-10-26 0,-3-11-36 0,21 16-73 15,-20-23-58-15,31 23-42 0,-20-20 22 0,15 8 16 16,7 5 1-16,-19-23 31 0,29 30 174 0</inkml:trace>
  <inkml:trace contextRef="#ctx0" brushRef="#br2" timeOffset="160571.3405">4304 6899 618 0,'0'0'214'0,"34"21"-13"0,-34-21-10 16,0 0-30-16,-45 7-55 0,45-7-31 0,-46 17-20 15,18-1-5-15,-13-9-6 0,4 9-1 16,-6-2-10-16,6 4-4 0,-5-2-6 0,6 3-2 16,1 2-8-16,3-1 4 0,5-3-4 15,27-17-1-15,-35 37-3 0,35-37-6 0,-11 30-6 16,11-30 3-16,13 30-3 0,-13-30 2 0,39 28 0 16,-11-15 0-16,6-3 0 0,1-3 1 0,8 0-1 15,-4 2 3-15,1-4-2 0,-2 2 2 16,-8 2-3-16,-2 0 2 0,-28-9 0 0,34 23 2 15,-34-23 0-15,12 28 0 0,-12-28 1 0,-5 37 3 16,5-37-2-16,-25 46 3 0,4-20-5 0,-6-1-1 16,-3 3-3-16,-4-3-8 0,-1-2 22 0,0 1-28 15,-3-1 17-15,6-5-26 0,6-1-9 0,-1-6-11 16,27-11-26-16,-35 11-39 0,35-11-103 0,0 0-175 16,0 0-184-16,0 0 69 0,-2-32 502 15</inkml:trace>
  <inkml:trace contextRef="#ctx0" brushRef="#br2" timeOffset="161102.5927">5432 7143 1172 0,'0'0'139'0,"0"0"-52"0,0 0-18 16,14-28-1-16,-14 28-1 0,0 0-8 0,0 0-15 16,0 0-17-16,0 0-11 0,0 0-6 0,0 0 4 15,14 30 3-15,-14-30 0 0,6 50-3 0,-6-17 1 16,-4 2-9-16,-5 8 5 0,0-3-12 0,-3 8 4 16,0-3-7-16,-2-1 2 0,1 2 6 0,-3-5-32 15,7-3 11-15,-5-8-49 16,14 9-25-16,0-39-51 0,2 55-113 0,-2-55-204 15,-12 33-61-15,26-8 247 0</inkml:trace>
  <inkml:trace contextRef="#ctx0" brushRef="#br2" timeOffset="161274.4895">5508 6714 1522 0,'-26'-7'37'0,"-6"-2"-14"0,32 9-11 15,-34-7-2-15,34 7-3 0,0 0-4 0,0 0-18 16,0 0-23-16,0 0-23 0,0 0-36 0,0 0-27 16,34 33-12-16,-34-33-71 0,46-5-254 0,0 19 64 15,-20-21 320-15</inkml:trace>
  <inkml:trace contextRef="#ctx0" brushRef="#br2" timeOffset="161633.9831">6222 7001 1084 0,'-35'-23'307'0,"35"23"-251"0,-39-7-3 16,39 7-15-16,-36-4 1 15,36 4-5-15,-37 0-14 0,37 0 3 0,-37 9-10 16,37-9-2-16,-37 20 4 0,37-20 0 0,-31 37-3 16,31-37 2-16,-23 45-8 0,15-18 2 0,-1-1-3 15,3 2 5-15,6 1-11 0,0-3 4 0,0-26-4 16,16 46 2-16,-16-46-4 0,30 37 4 0,-30-37-4 15,41 28 3-15,-41-28 0 0,46 21 1 0,-46-21-1 16,48 14 1-16,-23-9-2 0,-25-5 1 16,42 6-1-16,-42-6 2 0,34 5 1 0,-34-5-1 15,0 0 2-15,28 3-3 0,-28-3 3 0,0 0 0 16,0 0 1-16,0 0 2 0,0 0-5 0,-24 18 1 16,24-18-3-16,-31 28 1 0,7-5-1 15,-3 0 3-15,-3 3-4 0,2 3-11 0,-2-3 29 16,3 1-29-16,2-3 28 0,25-24-22 0,-32 42-27 15,32-42-38-15,-9 37-70 0,9-37-122 16,0 0-305-16,0 0 57 0,39-12 324 0</inkml:trace>
  <inkml:trace contextRef="#ctx0" brushRef="#br2" timeOffset="162040.341">7370 6585 1136 0,'0'0'226'0,"0"-26"-195"0,0 26-5 0,0 0-3 16,0 0 6-16,0 0 0 0,0 0-7 16,0 0-4-16,0 0-5 0,-13 23 1 0,10 5 14 15,3 11-33-15,-6 3 30 0,3 7-25 0,-4 2 8 16,0 7 9-16,-2 2-14 0,0 5 5 0,-2 4-12 15,-1 0 9-15,0-1-12 0,-3 1 12 0,-1-2-13 16,-1-4 11-16,3 1-16 0,-2-13-3 0,10 2-12 16,-6-18-68-16,21 13-52 0,-9-48-126 15,-18 31-248-15,30-6 60 0,-12-25 377 0</inkml:trace>
  <inkml:trace contextRef="#ctx0" brushRef="#br2" timeOffset="162840.1199">7159 7128 1483 0,'-27'-2'87'0,"27"2"-52"16,0 0-20-16,0 0 2 0,0 0 6 0,27 0 7 16,-27 0 3-16,46-11-7 0,-14 4-7 0,7-3-10 15,1 1-4-15,7-3-5 0,-1 1 1 0,1 0-6 0,3-1-2 16,1 2-4-16,2 2-1 0,-5 1 0 15,-2 2 5-15,-3 3 0 0,-2 1 4 16,-4 2 2-16,-5 5 0 0,-4 1 1 0,-3 2-1 0,-25-9 1 16,33 28-1-16,-33-28 1 0,16 37-1 0,-16-37 3 15,-1 44-1-15,-6-18 3 0,-6 1-4 0,-3 1 4 16,-2 2-5-16,-3 1 5 0,-2-1-1 0,-2-1 7 0,1 0-4 16,1-2 10-16,0-4-6 0,23-23-1 15,-38 42 1-15,38-42 0 0,-19 23-4 0,19-23 2 16,0 0-4-16,0 0-4 0,0 0 0 15,0 0 1-15,0 0 0 0,0 0 2 0,32-14 2 0,-32 14-3 16,39-39 3-16,-14 13-5 0,-1-4 2 0,-1-2-2 16,-1 0 4-16,-3 1-4 0,-3-1 10 0,0 0-1 15,-5 1 8 1,-1 1-2-16,-1 0 1 0,-9 30-4 0,11-48 1 16,-11 48-6-16,7-33 3 0,-7 33-4 15,0 0 0-15,0 0-2 0,0 0 0 16,0 0-1-16,0 0-3 0,0 0 0 0,0 0-1 0,0 0-2 15,0 0 3-15,26 15 1 0,-26-15-3 0,32 15 5 16,-32-15-3-16,44 12 1 0,-17-7 0 0,3-1-2 16,2-3 2-16,3 1-2 0,3-2 1 0,-1 0 0 15,0-2-1-15,-2 2 2 0,-3-1-2 0,-2 1 0 16,-5-2 1-16,-25 2 0 0,36-2 1 16,-36 2 0-16,0 0 0 0,0 0 1 0,0 0 0 15,0 0 3-15,0 0 0 0,0 0-1 0,0 0 1 16,0 0-2-16,0 0-3 0,-25 32 1 0,25-32-2 15,-32 44 1-15,14-14-1 0,-1 2 3 0,1 3-4 16,0 2 6-16,2-2-4 0,2 4 4 0,2-6-3 16,5 2 3-16,1-6-3 0,6-7 2 0,0-22-4 15,15 36 4-15,-15-36-4 0,32 19-5 16,-32-19 10-16,49 5-10 0,-21-10 12 0,6-5 9 16,5-8-7-16,2-5 0 0,3-7-8 15,-1-3 0-15,-1-3 0 0,1-2 0 0,-3-1 0 16,-2 2 0-16,-3 0 0 0,-7 3 0 0,-3 5 0 0,-4 0 0 0,-21 29 0 0,30-40 0 15,-30 40 0-15,13-27 0 0,-13 27 0 16,0 0 0-16,0 0 0 0,0 0 0 16,0 0 0-16,0 0 0 0,0 0 0 0,0 0 0 15,-29 37 0-15,19-12 0 0,-4 5 0 0,-2 0 0 16,3 3 0-16,1-4 0 0,3 2 0 0,0-3-33 16,9 4-26-16,0-32-9 0,6 51-35 0,-6-51-26 31,24 51-68-31,-24-51-108 0,0 0-219 0,45 28 12 15,-45-28 396-15</inkml:trace>
  <inkml:trace contextRef="#ctx0" brushRef="#br2" timeOffset="163215.4352">9158 7175 1383 0,'0'0'88'0,"0"0"-47"15,-21 28 3-15,21-28 10 0,18 30 4 0,-18-30-5 16,37 27-9-16,-37-27-1 0,44 21-4 0,-17-12-5 16,-1-4-6-16,6 2-2 0,0-7 0 0,5 0-5 15,-1-4-3-15,-6-3-8 0,-30 7-8 0,41-14-1 0,-41 14 1 16,32-21-1-16,-32 21 1 0,21-26-1 16,-21 26 0-16,17-35-1 0,-17 35 3 0,8-41-4 15,-8 41 2-15,-2-42-2 0,2 42 1 0,-18-37-3 16,18 37 1-16,-32-35-2 0,32 35 2 0,-46-18-1 15,20 16 1-15,-5 6 0 0,-6 8 2 0,-2 6 3 16,-1 6 1-16,-5 10 5 0,-2 5 0 0,2 1 6 0,1 8-12 16,5-3-3-16,7-1 0 0,7-3 0 15,8-6 0-15,8-5 0 0,9-3 0 0,0-27 0 16,25 42 0-16,-25-42 0 0,56 23-7 0,-19-20-30 31,13 1-36-31,-2-18-47 0,28 22-54 0,-21-38-170 16,33 23-234-16,10 0 21 0,-10-15 401 0</inkml:trace>
  <inkml:trace contextRef="#ctx0" brushRef="#br2" timeOffset="163703.4683">11553 6561 1212 0,'-28'-41'76'0,"8"9"-18"0,-12-8 12 0,13 13-14 15,-15-3 0-15,34 30-5 0,-57-29-5 0,29 29-4 16,-11 0-1-16,5 14-2 0,-6 5-10 15,1 11-7-15,-4 7-8 0,2 10 6 0,-5 8-3 16,6 8-4-16,-3 4 24 0,6 11-24 0,2-1 16 16,3 3-10-16,3-3-19 0,5-1 5 0,4-4-11 15,6-3 7-15,5-4-9 0,5-7 5 0,6 0-15 16,0-7-5-16,5-1-17 0,0-13-14 0,9 3 10 16,-7-15-58-16,19 6 7 0,-28-31-78 15,52 34-145-15,-52-34-169 0,40 3-4 0,-6 6 388 16</inkml:trace>
  <inkml:trace contextRef="#ctx0" brushRef="#br2" timeOffset="164453.615">10690 7173 1432 0,'-55'-22'139'0,"55"22"-52"16,0 0-24-16,0 0-21 0,0 0-19 0,0 0-14 15,0 0-3-15,0 0 1 0,27 7 2 0,-2-4-2 16,5-1-4-16,2 0-2 0,5-2 0 0,4-2 0 15,3 2 1-15,6-2-1 0,1-1-1 16,4-1-4-16,2-1-2 0,-1-1-2 0,4 1 0 16,-3-2 2-16,-2 2 3 0,-5-2 0 0,-4 3 3 15,-7 1-1-15,-6-1 1 0,-3 3 0 16,-30 1 1-16,39-6 0 0,-39 6-1 0,0 0 1 16,0 0 0-16,0 0 4 0,0 0 1 0,0 0 1 15,0 0-2-15,0 0-3 0,-35 4-2 0,35-4 0 16,-53 14 4-16,23-2 8 0,-4 2 5 0,0 6 8 15,-5-1 1-15,4 7 0 0,-2-1-5 0,1 3 0 16,4-1-7-16,6 3-1 0,5-4-6 16,5 4 0-16,5-2-6 0,8-1 0 0,6-1-3 15,8 0 3-15,-11-26-1 0,35 44 3 0,-10-28-3 16,7-3-11-16,1-3 10 0,5-3-9 16,4-3 9-16,-1-6 2 0,1-7-1 0,1-1 9 15,-1-8-9-15,3-3 9 0,-3-6-11 0,-5-2-7 16,-1-3 2-16,-3-3-3 0,-6-2 6 0,0 0-2 15,-6 1 8-15,-5 1-4 0,-4 2 4 16,-5-1-3-16,-5 4 2 0,-4-3-4 0,0 5 3 16,-6-1-5-16,-3 3 2 0,11 26-1 0,-27-40 1 15,27 40 1-15,-28-18 3 0,28 18-1 0,0 0 4 16,-30 2 0-16,30-2-1 0,0 0 1 0,0 0-4 16,-23 28 1-16,23-28-1 0,9 25 0 0,-9-25-1 15,25 26 4-15,-25-26 0 0,39 21 8 16,-15-10-2-16,5-3 2 0,3 0-3 15,-2 0-2-15,-6 3-4 0,-24-11 0 0,41 23-2 16,-41-23 1-16,32 26-1 0,-32-26 1 0,23 28-1 16,-23-28 1-16,13 30-2 0,-13-30 1 0,8 43-1 15,-9-19 2-15,-3 3-5 0,-1 1 2 0,-8 0-1 16,3 0 1-16,-4 2-2 0,-2-3 4 0,1-5-3 16,15-22 0-16,-28 39 1 0,28-39 0 15,0 0-1-15,0 0 4 0,0 0-1 0,0 0 0 16,0 0 1-16,0 0 2 0,0 0 2 0,21-35 1 15,-3 7 8-15,3-6-5 0,2-4-6 0,-1 1-3 16,-1-4 0-16,0 4 0 0,-1 0 0 0,-1 2 0 16,-3 1 0-16,0 3 0 0,-4 1 0 15,1 7 0-15,-13 23 0 0,21-39 0 0,-21 39 0 16,18-25 0-16,-18 25 0 0,0 0 0 16,28-15 0-16,-28 15-7 0,35-6-47 0,-35 6-27 15,61 0-59-15,-61 0-62 0,78 4-175 0,-48 1-154 16,26-5 21-16,21 20 366 0</inkml:trace>
  <inkml:trace contextRef="#ctx0" brushRef="#br2" timeOffset="165000.6233">13753 7131 1032 0,'0'0'265'15,"-29"-12"-175"-15,29 12-22 0,-30-23-1 16,30 23-16-16,-37-23-17 0,37 23-12 0,-50-26 7 16,50 26-5-16,-51-18 5 0,51 18-2 0,-44-4-6 15,44 4 4-15,-48 11 2 0,48-11 1 0,-50 32 0 16,24-6 4-16,-6 2-3 0,2 9 1 0,0-1-8 16,3 6 2-16,2-5-8 0,6 0 0 0,3-5-6 15,7-4-9-15,9-28-1 0,-2 37 0 16,2-37 0-16,20 26 0 0,-20-26 0 0,39 16 0 15,-13-14 0-15,6-8 0 0,5-4 0 16,6-8 0-16,5-5 0 0,3-5 0 0,0-4 0 0,2-1 0 16,-3-2 0-16,-2 3 0 0,-6 2 0 15,-3 2 0-15,-3 2 0 0,-6 4 0 0,-4 5 0 16,-26 17 0-16,36-21 0 0,-36 21 0 0,0 0 0 16,0 0 0-16,0 0 0 0,0 0 0 15,0 0 0-15,-6 24 0 0,6-24 0 0,-24 51 0 16,8-17 0-16,-4-2 0 0,3 3 0 0,-1 0 0 15,5-2 0-15,-1 1-10 0,11-1-48 0,3-33-17 16,12 59-62-16,-12-59-80 0,43 22-275 0,-17-8-100 16,4-8 127-16</inkml:trace>
  <inkml:trace contextRef="#ctx0" brushRef="#br2" timeOffset="165485.0712">15295 7122 1342 0,'0'0'120'0,"0"0"-61"0,-30-7-12 0,5-3-4 15,25 10-11-15,-53-2-13 0,21 7 1 0,-7-1 5 16,0 8 5-16,-3-1-3 0,1 3-3 0,-5 0-6 16,5 5 0-16,2-3-1 0,7 3 0 0,6-4-4 15,26-15-2-15,-34 22-7 0,34-22-1 0,0 0-4 16,0 0 1-16,9 29-1 0,-9-29 2 0,35 10 0 15,-10-6-1-15,7-4 2 0,5-2-1 16,2-2 0-16,4 1 0 0,-2-1 0 0,-4 3-1 16,0-1 1-16,-7 0-1 0,-2 4 0 15,-28-2 2-15,38 9-1 0,-38-9 4 0,0 0 3 16,15 28 2-16,-15-28-2 0,-10 39 0 0,-3-11-6 16,-6 2 2-16,-8 3-6 0,-1 1 5 0,-4-1-7 15,-3-1-8-15,1-2 22 0,2-2-32 16,2-3 23-16,30-25-26 0,-35 38-18 0,35-38-34 15,0 0-59-15,0 0-94 0,30 4-256 0,2-13-38 16,1-19 128-16</inkml:trace>
  <inkml:trace contextRef="#ctx0" brushRef="#br2" timeOffset="166016.6479">15800 7101 1712 0,'-53'7'53'0,"14"4"-23"0,0-1-2 0,9 4 5 16,1 1-12-16,5 0-6 0,24-15 1 0,-41 39 4 16,41-39-2-16,-23 42-1 0,23-42-12 0,-6 46 2 15,10-21-7-15,5 0 5 0,3-1-2 0,4 1 1 16,-16-25-2-16,46 42 4 0,-17-28-2 16,-1-3 2-16,2-4 0 0,-2-2-2 0,-1-5 4 15,3-2 0-15,-3-6 1 0,3-7-2 0,-2-2-7 16,2-8 0-16,4 2 0 0,-2-7 0 0,0-3 0 15,-1-2 0-15,1 1 0 0,0-1 0 16,-3 2 0-16,-1-1 0 0,-3-1 0 0,-2 3 0 16,0 0 0-16,-4 2 0 0,-5 4 0 15,-14 26 0-15,16-28 0 0,-16 28 0 0,0 0 0 16,0 0 0-16,0 0 0 0,-35 42 0 0,10-12 0 16,-5 12 0-16,-4 9 0 0,-6 8 0 0,-5 9 0 15,-2 8 0-15,-8 12 0 0,-4 7 0 0,-3 4 0 16,0 1 0-16,0-1 0 0,6-1 0 0,2-8 0 15,8-9 0-15,7-5 0 0,8-11 0 0,6-10 0 16,7-6 0-16,9-12 0 0,0-9 0 16,9-28 0-16,-1 37 0 0,1-37 0 0,0 0 0 15,0 0 0-15,0 0 0 0,0 0 0 16,26-31 0-16,-15-3 0 0,1-8 0 0,2-9 0 16,-3-4 0-16,0-3 0 0,-1 0 0 0,-1-4 0 15,0-1 0-15,1-2 0 0,3-4 0 0,5 2 0 16,1-7 0-16,6 2 0 0,1 3 0 0,8 8 0 15,0 6 0-15,5 9-6 0,-4 6-22 16,6 8-10-16,-4 0-11 0,11 11-18 0,-6-9-4 16,15 23-54-16,-22-30-95 0,36 37-114 0,-16-17-224 15,-2-3 76-15,20 20 414 0</inkml:trace>
  <inkml:trace contextRef="#ctx0" brushRef="#br2" timeOffset="166344.821">16795 6983 1403 0,'-37'-42'294'0,"37"42"-217"0,-34-11-36 0,34 11-6 16,-39-10-11-16,39 10-8 0,-49-5-2 0,22 8 6 16,-3 1 6-16,2 4 2 0,-4 1-5 0,2 5-3 15,0 0-5-15,0 8-4 0,3-1-11 0,2 2 0 16,25-23 0-16,-37 45 0 0,37-45 0 0,-21 41 0 16,21-41 0-16,3 35 0 0,-3-35 0 15,20 34 0-15,-20-34 0 0,33 29 0 0,-33-29 0 16,48 22 0-16,-21-15 0 0,1 0 0 0,-1-4 0 15,1 4 0-15,-3-3 0 0,-25-4 0 16,42 14 0-16,-42-14 0 0,30 12 0 0,-30-12 0 16,0 0 0-16,25 27 0 0,-25-27 0 0,2 23 0 15,-2-23 0-15,-12 36 0 0,12-36 0 0,-29 46 0 16,29-46 0-16,-46 46 0 0,18-23 0 16,1-7 0-16,27-16 0 0,-44 28 0 0,44-28-7 15,-28 12-18-15,28-12-17 0,0 0-11 0,0 0-27 16,7-26-34-16,21 17-55 0,-23-38-115 0,31 8-259 15,10 0 13-15,-2-21 331 0</inkml:trace>
  <inkml:trace contextRef="#ctx0" brushRef="#br2" timeOffset="166548.0083">17585 6270 1395 0,'-41'9'262'0,"29"21"-182"0,-11-6-26 16,7 15 2-16,-12 0-16 0,3 8-4 0,-3 4-11 15,-1 8-5-15,-3 2 19 0,2 10-25 0,-3 3 10 16,-3 7-22-16,2 0-2 0,3-2 0 16,-1-2 0-16,0-6 0 0,3-4-19 0,-1-6 1 15,4-1-16-15,-3-7 0 0,6-2-19 0,-1-16-11 16,13 9-38-16,-14-31-97 0,25-13-310 0,6 39-53 16,-6-39 110-16</inkml:trace>
  <inkml:trace contextRef="#ctx0" brushRef="#br2" timeOffset="166735.0099">16894 7050 1803 0,'-67'21'113'0,"67"-21"-72"16,-27 9-19-16,27-9-3 0,0 0-8 16,0 0-8-16,38 12-3 0,-14-8 2 15,12-6-1-15,5-1-1 0,3-1-12 0,0-1-17 16,9 3-21-16,-8-10-37 0,17 19-55 15,-29-32-108-15,33 15-327 0,-18 10 24 0,-8-7 239 16</inkml:trace>
  <inkml:trace contextRef="#ctx0" brushRef="#br2" timeOffset="167540.238">17493 7156 1329 0,'-39'0'185'15,"39"0"-140"-15,0 0-15 0,-9 28 4 0,9-28 1 16,0 0-2-16,39 16 1 0,-12-9 4 0,-1-11 0 16,10 4-10-16,-3-3-10 0,6-6-9 0,-2 2-2 15,2 3 0-15,2-4-1 0,-4-1-2 0,-3-2 0 16,-6 1-3-16,-3-3 1 0,-25 13-2 16,39-28 1-16,-39 28 0 0,25-28 3 0,-25 28 1 15,0-30 3-15,0 30-4 0,-18-30 1 16,18 30-7-16,-28-30-1 0,28 30-2 0,-37-19 2 15,37 19 1-15,-48-4 3 0,21 11 4 0,-3 2-1 16,0 5 3-16,-5 4 0 0,1 5 5 0,-3 3 0 16,3 6 4-16,-1-2-1 0,1 7 4 0,2-2-3 15,4 0 3-15,3-1-7 0,7-3-10 16,10-2-2-16,4-6 0 0,4-23 0 0,16 35 0 16,-16-35 0-16,42 19 0 0,-10-15 0 0,7-6 0 15,7-7 0-15,7-5 0 0,8-9 0 0,1-2 0 16,1-3 0-16,-2-2 0 0,1 0 0 0,-2-1 0 15,0-3 0-15,-7 1 0 0,-3-1 0 16,-6 8 0-16,-5-1 0 0,-7 3 0 16,-6 4 0-16,-26 20 0 0,34-31 0 0,-34 31 0 15,0 0 0-15,0 0 0 0,0 0 0 0,0 0 0 16,0 0 0-16,-32 3 0 0,32-3 0 0,-35 41 0 16,12-13 0-16,-2 4 0 0,-2 3 0 0,3-2 0 15,1 3 0-15,0-3 0 0,5-3 0 0,4-2 0 16,14-28 0-16,-18 42 0 0,18-42 0 0,-4 25 0 15,4-25 0-15,0 0 0 0,0 0 0 16,34 7 0-16,-34-7 0 0,34-25 0 0,-34 25 0 16,51-45 0-16,-21 15 0 0,0-2 0 0,0-1 0 15,-5 4 0-15,-2-1 0 0,-5 2 0 16,-4 0 0-16,-1 2 0 0,-5 3 0 0,-8 23 0 16,13-39 0-16,-13 39 0 0,0 0 0 0,0 0 0 15,0 0 0-15,0 0 0 0,0 0 0 0,0 0 0 16,0 0 0-16,-30 39 0 0,30-39 0 15,-18 42 0-15,18-42 0 0,-5 35 0 0,5-35 0 16,10 28 0-16,-10-28 0 0,0 0 0 0,32 23 0 16,-32-23 0-16,39 2 0 0,-7-5 0 0,5-5 0 15,9-2 0-15,2-4 0 0,0-2 0 0,1-2 0 16,-4-1 0-16,-1 0 0 0,-2-1 0 0,-1 3 0 16,-4-1 0-16,-3 2 0 15,-4 4 0-15,-5 0 0 0,-25 12 0 0,35-16 0 0,-35 16 0 16,0 0 0-16,0 0 0 0,0 0 0 0,0 0 0 0,-1 28 0 0,-12-3 0 0,-4 10 0 15,-5 3 0-15,-3 7 0 0,1-3 0 0,-1 4 0 16,-5-1 0-16,1 3 0 0,-4-6 0 0,4 11-79 16,-15-25-94-16,34 34-184 0,-26-27-284 0,10 2 51 15,1 12 384-15</inkml:trace>
  <inkml:trace contextRef="#ctx0" brushRef="#br2" timeOffset="167965.8432">15136 8137 1625 0,'-41'-5'91'0,"41"5"-54"16,0 0-12-16,14-25-2 0,-14 25 0 0,55-39 1 15,-11 9 5-15,17 2 1 0,11-7 9 0,15 1-4 16,12-1 2-16,16-2-9 0,13 4-27 0,12-3-1 15,14 5 0-15,10 1 0 0,8 5 0 16,12 2 0-16,6 4 0 0,3 3 0 0,4-2 0 0,-4 6 0 16,-2 1 0-16,-2 1 0 0,-10 3 0 0,-10 0 0 15,-10 2 0-15,-9-2 0 0,-11-2 0 16,-7-2 0-16,-13 4 0 0,-14-5 0 0,-12 1 0 16,-15-3-19-16,-9 4-27 0,-15-5-6 0,-10 8-17 15,-44 7-27-15,44-14-45 0,-58-12-82 16,14 26-151-16,0 0-169 0,-30-12 81 0,30 12 441 15</inkml:trace>
  <inkml:trace contextRef="#ctx0" brushRef="#br2" timeOffset="168331.5092">19737 7510 2029 0,'0'0'18'15,"0"0"-18"-15,0 0 0 0,0 0 0 0,0 0 0 16,0 0 0-16,32-30 0 0,-32 30 0 0,19-32 0 16,-19 32 0-16,14-26 0 0,-14 26-67 0,27-14-221 15,-27 14-381-15,-4-29 45 0,4 29 226 0</inkml:trace>
  <inkml:trace contextRef="#ctx1" brushRef="#br2" timeOffset="284306.5193">8840 16616 0,'0'0'0,"0"0"0,0 0 0</inkml:trace>
  <inkml:trace contextRef="#ctx0" brushRef="#br2" timeOffset="310201.3236">1431 8970 1110 0,'0'0'224'16,"0"0"-175"-16,0 0-37 0,29-4-5 0,-29 4 4 15,30-10 1-15,-30 10 1 0,42-16-7 0,-42 16-2 16,46-18-3-16,-17 8 1 0,1 1-1 0,2-3 1 16,3-1-1-16,2-1 1 0,2-3-1 0,0-3 7 15,2-1 0-15,-4-2 5 0,0 0-1 0,-3-3 2 16,-2 3-6-16,-7 0 2 0,-25 23-5 0,33-40 1 16,-33 40-2-16,6-36 4 0,-6 36-4 0,-16-28 2 15,16 28-3-15,-43-30 3 0,13 20 2 0,-7 1 6 16,-2 7 4-16,-9 0 5 0,0 8 2 15,-5-3 1-15,0 8 0 0,-2-1-3 0,5 8 2 16,3-2-4-16,8 5 2 0,1-2-8 0,8 4-1 16,6 0-9-16,6 3-1 0,5 4-6 0,6 0 4 15,4 7-7-15,6 2 8 0,4 5-8 0,6 2 2 16,6-4-11-16,1-3-3 0,8 0-21 0,2-15-17 16,16 8-34-16,-7-25-39 0,32 23-75 0,-25-39-80 15,27 6-214-15,10 4 26 0,-10-31 434 0</inkml:trace>
  <inkml:trace contextRef="#ctx0" brushRef="#br2" timeOffset="310701.5285">2724 8619 1335 0,'0'0'135'0,"-46"20"-100"0,46-20-2 0,-35 9 5 16,35-9 8-16,-34 7-5 0,34-7-10 0,-46 8-9 15,21-2 0-15,-3-1-1 0,28-5 3 0,-50 18-4 16,25-4-1-16,-1 0-7 0,-1 3 0 0,3 3-4 16,-3 4 2-16,2 3-6 0,0 1 5 0,4 2-5 15,0 0 1-15,7-4-3 0,14-26 1 0,-16 37-4 16,16-37 0-16,0 0 0 0,0 0-1 16,17 25 1-16,-17-25 0 0,34 0 0 0,-34 0 0 15,50-25 2-15,-18 2-2 0,3-5 3 0,4-7-3 16,3-2 2-16,3 2-3 0,-3-6 3 0,3 4-3 15,-5 0 6-15,-4 0-6 0,-6 4 5 0,-5 8-5 16,-25 25 3-16,28-31 0 0,-28 31 0 0,0 0 0 16,0 0-2-16,0 0 1 0,0 0-3 0,-18 40 2 15,4 1-3-15,-7 13 6 0,-6 11-6 0,-3 18 9 16,-9 5-13-16,2 9 11 0,0 5-11 0,1 0-3 16,4 9 18-16,4-2-15 0,3-3 15 0,4-7 0 15,5-15-12-15,4-4 11 0,3-14-10 0,2-7 8 16,3-14-7-16,2-8 5 0,4-8-4 0,-2-29 3 15,2 35-1-15,-2-35 0 0,0 0 1 16,0 0 2-16,0 0-1 0,0 0 0 0,0 0-3 16,0 0-5-16,-30-23-2 0,30 23 0 0,-46-51 6 15,18 19-2-15,-1-1 7 0,1 1-5 0,0 0 6 16,1 2-2-16,2-1 5 0,6 6-3 0,1-5 2 16,7-5-7-16,8 1 1 0,6-10-13 0,12 0-9 15,6-10-31-15,18 13-52 0,-13-28-113 0,36 22-368 16,-10-1 11-16,1-3 276 0</inkml:trace>
  <inkml:trace contextRef="#ctx0" brushRef="#br2" timeOffset="311469.2645">3852 8524 1555 0,'-32'4'32'15,"32"-4"-10"-15,0 0-13 0,0 0-13 16,0 0-3-16,0 0 6 0,0 0 6 0,46-35-13 16,-17 20 36-16,3-4-33 0,3 5 31 15,6-4-19-15,3 1-4 16,4-4 3-16,2 3-4 0,-1 2 2 0,-1 0-3 16,-6 8-1-16,-4 1-1 0,-5 7 2 0,-6 5-1 15,-27-5 0-15,37 17 2 0,-37-17-2 0,18 34 4 16,-18-8-5-16,-6 11-13 0,-10 7 30 15,-7 6-29-15,-10 2 28 0,-3 1-10 0,-8 0-7 16,0 0 14-16,-4-2 0 0,0 4 12 0,0-4-4 16,4 2 3-16,2-4-11 0,6-7 10 0,4-7-6 15,8-3 4-15,4-9-7 0,20-23-5 16,-18 35-6-16,18-35-2 0,0 0-1 0,16 28 1 0,-16-28-1 0,45 13-1 16,-12-13 1-16,8-6-1 0,12-4-7 15,4-11-9-15,10-2-20 0,0-14-32 0,20 14-43 16,-18-30-82-16,34 35-131 0,-16-20-217 0,-6-6 50 15,13 21 435-15</inkml:trace>
  <inkml:trace contextRef="#ctx0" brushRef="#br2" timeOffset="311788.1357">5581 8382 1526 0,'0'0'53'16,"0"0"-29"-16,-14-25-10 0,14 25-2 0,0 0 5 16,0 0 0-16,0 0-5 0,0 0-4 0,0 0-8 15,0 0-1-15,-16 32-3 0,10 6-13 0,-4 10 30 16,-3 14-26-16,-1 3 27 0,-3 2-8 0,1 3-10 15,0 1 11-15,0-1-13 0,2 0 12 0,1-4-12 16,3-5 9-16,4-4-8 0,1-10 3 16,5 3-19-16,-2-12-8 0,11 6-39 15,-9-44-35-15,19 64-91 0,-19-64-246 0,9 26-61 0,16-10 184 16</inkml:trace>
  <inkml:trace contextRef="#ctx0" brushRef="#br2" timeOffset="312528.7001">5204 8940 1432 0,'-34'33'325'15,"34"-33"-304"-15,0 0-18 0,0 0-8 0,0 0 2 16,0 0 3-16,0 0 7 0,0 0 8 0,34-3 4 31,-6-6 1-31,11 0-1 0,5-5-5 0,9-2-3 16,0 4-2-16,6 0-4 0,-6 3-1 15,-2 4-3-15,-1 5 0 0,-2 1-1 0,-7 8 0 16,-4 3-1-16,-7 4 0 0,-5 7 1 0,-4 4-1 16,-5-1 3-16,-6 2-3 0,-4 4 3 15,-6 1-5-15,-2 3 4 0,-7-1-2 0,-1-2 4 16,-5 1-3-16,-1-3 3 0,0-1-6 0,2 0 7 16,-2-5-5-16,16-25-12 0,-24 39 14 0,24-39-18 15,0 0 16-15,-16 24 0 0,16-24 13 16,0 0-14-16,0 0-1 0,0 0 0 0,0 0-12 15,0 0 31-15,37-42-14 0,-19 16 12 0,3-9-13 16,4-4-5-16,-1-5 6 0,3 1-4 0,-6 3 5 16,0-1-5-16,-5 4 6 0,-1 2-6 0,-5 0 6 0,-1 3-4 15,-4 4 3-15,-5 28-2 0,7-35 1 0,-7 35 1 16,0 0 4-16,0 0 0 0,0 0 0 16,0 0-5-16,0 0-3 0,0 0-3 0,0 0 1 15,0 0 2-15,0 0-1 0,0 0 2 0,32 19-1 16,-32-19 1-16,39 21 0 0,-12-14 0 15,3-1 0-15,2-5 4 0,5-2-1 0,4-1 0 16,-1-5 1-16,3 0-4 0,-2 0 0 0,-2-4-1 16,-6 2 1-16,-6 1-2 0,-27 8 3 0,35-14 1 15,-35 14 1-15,0 0 0 0,0 0 7 16,0 0 3-16,0 0 1 0,0 0-1 0,0 0-7 16,0 0-6-16,-35-7-2 0,35 7 0 0,-50 19 0 15,18 0 2-15,1 6-1 0,-3 3 3 0,0 2-5 16,2 4 5-16,0-3-4 0,4 4 6 0,5-1-3 15,4-4 3-15,4 0-2 0,7-7 2 0,8-23-3 16,-2 47 1-16,2-47-3 0,21 35 1 16,-21-35-2-16,44 30 5 0,-12-21 0 15,5-5 0-15,4-8 0 0,5-6-3 0,0-6-1 16,0-4-2-16,-1-1 1 0,-3-3-5 0,-5-3 0 16,-3-1-3-16,-7-2 3 0,-6 0-1 0,-5 2 8 15,-6 0-3-15,-6 3 5 0,-6 0-3 0,2 25 2 16,-19-45-4-16,19 45 3 0,-34-41-4 0,34 41-1 15,-44-26-3-15,19 20 2 0,0 5-2 16,25 1-1-16,-42 7 0 0,42-7-9 0,-29 10-9 16,29-10-22-16,0 0-30 0,0 0-29 0,0 0-37 15,34 21-63-15,-34-21-99 0,37-38-193 0,11 29 44 16,-16-33 442-16</inkml:trace>
  <inkml:trace contextRef="#ctx0" brushRef="#br2" timeOffset="312747.4604">7382 8248 1591 0,'-64'19'99'0,"64"-19"-74"0,-42 23 2 0,42-23 6 15,-46 46 5-15,21-11-2 0,-7 6-14 0,0 11-13 16,0 5 19-16,2 8-24 0,4 2 19 0,3 0-7 16,0 3-13-16,5 2 5 0,4-1-11 15,3-6 6-15,9-9-9 0,2-8-6 16,11-4-7-16,1-7 2 0,11-5-15 0,-1-6 3 15,8-3-40-15,-2-16-7 0,16 7-36 0,-12-30-55 16,32 18-105-16,-16-21-274 0,-4-18 62 0,14 16 364 16</inkml:trace>
  <inkml:trace contextRef="#ctx0" brushRef="#br2" timeOffset="312934.9593">7749 8267 1423 0,'0'0'168'0,"0"0"-86"0,-20 27-20 0,20-27-18 15,-34 52-5-15,10-13-9 0,-1 12-16 0,-5 0 23 16,3 9-28-16,2-3 16 0,4 1-9 0,2-2-14 16,5 0 4-16,-1-1-8 0,5 0 4 15,1-3-11-15,4-1-2 0,1-3-14 16,4-9-1-16,5 3-16 0,-3-12-28 0,14 14-12 16,-16-44-26-16,32 67-85 0,-32-67-114 0,18 28-215 15,6-3 7-15,-24-25 469 0</inkml:trace>
  <inkml:trace contextRef="#ctx0" brushRef="#br2" timeOffset="313763.1613">7876 9042 1178 0,'0'0'51'0,"0"0"-33"0,0 0 3 0,0 0 13 16,0 0 14-16,27 21 5 0,-27-21-7 15,42-7-6-15,-17-5-6 0,7 1-8 0,3-6-4 16,6-1-7-16,-2-3 3 0,5-2-4 0,-5-5 3 15,0 5-5-15,-7-3 0 0,-2 6-6 0,-30 20 3 16,39-37 1-16,-39 37 6 0,16-26 2 16,-16 26 1-16,0 0-8 0,0 0-2 0,-41-27-7 15,17 24-2-15,-7 6 1 0,-2 4-2 0,-6 6 4 16,-2 3 2-16,-3 1 4 0,0 3 3 0,3 6 8 16,2-1-4-16,3 3 5 0,5 5-6 0,4-1 2 15,4 0-9-15,9-6 2 0,3-1-9 0,11-25 0 16,-2 42-4-16,2-42 2 0,23 37-3 0,-23-37 2 15,50 41-12-15,-20-27-3 16,11 0-15-16,-2-11-10 0,16 10-28 0,-6-22-27 16,24 19-64-16,-25-33-89 0,35 16-162 0,-10-1-98 15,-15-19 229-15</inkml:trace>
  <inkml:trace contextRef="#ctx0" brushRef="#br2" timeOffset="314247.895">8763 8820 1373 0,'-39'-7'87'0,"15"12"-44"0,-6-5 5 16,30 0 6-16,-45 14-3 0,45-14-7 0,-44 30-16 16,44-30-1-16,-44 46-6 0,26-16 2 0,2 0-8 15,5 0 3-15,6-2-7 0,5-3 0 16,0-25-5-16,14 39-1 0,-14-39-4 0,34 24 3 16,-7-15 0-16,1-4 2 0,4-3 0 15,3-5-1-15,4-4 0 0,0-4-2 0,2-5 0 16,-2-3-2-16,0-2 2 0,-2-4-3 0,-5-1 4 15,0 1-4-15,-6-2 3 0,-1 3-4 0,-25 24 3 16,35-41-2-16,-35 41 1 0,0 0-2 0,22-28-2 16,-22 28-4-16,0 0-3 0,0 0-4 0,0 0 0 15,-29 18 0-15,10 8 3 0,-4 9 6 0,-7 13-2 16,-2 3 10-16,-2 9-8 0,-1 2 10 16,-1 6-10-16,-3 4-8 0,0 8 23 0,4-5-21 15,1 3 24-15,6-4-1 0,5-9-9 16,2-3 9-16,3-11-9 0,4-5 9 0,5-6-7 15,6-8 4-15,3-32-4 0,1 40-1 0,-1-40-3 16,0 0 3-16,0 0 1 0,0 0 2 0,25 9 4 16,-25-9 0-16,25-35 3 0,-9 1-7 15,3-8 0-15,3-7-8 0,1-4 4 0,0-3-5 16,-2-1 6-16,-2-1-7 0,1 0 6 0,-4 0 7 16,0 0-23-16,0 0 16 0,1 3-26 0,1-1 0 15,3 10 0-15,-1 0-11 0,1 11-4 0,-3-2-13 16,8 14-12-16,-10-9-20 0,18 20-17 0,-18-20-40 15,28 29-59-15,-24-27-100 0,10 9-177 0,19 17 67 16,-20-26 409-16</inkml:trace>
  <inkml:trace contextRef="#ctx0" brushRef="#br2" timeOffset="314560.3033">9867 8651 1407 0,'0'0'159'0,"0"0"-98"0,0 0-14 16,-16-32-11-16,16 32-6 0,-41 0-8 0,13 9-2 15,-6 0-1-15,-1 5 4 0,-2 2-3 16,-1 5 3-16,-2 4-4 0,1 3 7 0,-4-2-5 16,4 4 3-16,-2 0-6 0,6 0 0 15,7-3-9-15,6-1 0 0,22-26-6 0,-21 42-2 0,21-42-2 16,7 30 0-16,-7-30 0 0,30 23 0 16,-3-16 0-16,7-5 1 0,8-2 0 0,2-5-1 15,8-2 2-15,1-4-2 0,0 4 2 16,-3 2-1-16,-6 1 0 0,-5 4-1 0,-9 0 0 15,-30 0 4-15,35 12-3 0,-35-12 4 0,0 0-3 16,15 34 1-16,-15-34-1 0,-16 42 1 0,-2-17 0 16,-9 3 1-16,-8 2-1 0,-2 0 3 0,-6 0-4 15,1-2 2-15,1-5-5 0,4-4-1 0,7-5-11 16,5-3-12-16,25-11-31 0,-28 0-47 0,28 0-103 16,0 0-192-16,0 0-186 0,44-26 22 15,-21-6 487-15</inkml:trace>
  <inkml:trace contextRef="#ctx0" brushRef="#br2" timeOffset="314716.7517">10216 9229 1665 0,'-32'49'370'0,"-5"-40"-358"16,5 1-12-16,3-6 0 0,29-4 0 16,-47 0 0-16,22 0 0 0,25 0 0 0,-39-14 0 15,39 14 0-15,0 0-75 0,0 0-74 0,-27-55-122 16,27 55-342-16,25-26 3 0,-25 26 282 0</inkml:trace>
  <inkml:trace contextRef="#ctx0" brushRef="#br2" timeOffset="316731.9387">1651 11163 590 0,'0'0'85'0,"0"0"2"15,0 0-29-15,25-16 9 0,-25 16-18 0,0 0-3 16,0 0-5-16,24-4-1 0,-24 4-5 0,0 0-1 16,34-2-9-16,-34 2-5 0,36 4-6 0,-36-4-3 15,46 5-4-15,-18-1-1 0,2-2 2 0,4 1 5 16,1-1 5-16,4 1 4 0,0-3 0 0,7 2 0 16,-3-2-3-16,8 4-3 15,-1-4-1-15,4 0-2 0,1 0-2 0,6-4 1 0,-1 2 0 16,5 1-2-16,1-3 1 0,5 2-2 0,0-3-2 15,3 2-2-15,4-5-1 0,2 3-2 0,-1 0 0 0,4 0-3 16,1-1 2-16,-1 1-1 0,5 0 0 0,1-1 1 16,-2 3 1-16,5-1-1 0,-2 4-1 0,4-3 0 15,0-1 0-15,3-1-1 0,4-2 1 16,-1 0-1-16,9 0 2 0,5-4-1 16,1-1 2-1,9 0-3-15,-2-2 5 0,4-2-1 0,5 0 5 16,-4-2-1-16,8-1 1 0,3 5-6 0,0-4 1 15,2 4-4-15,0 2 1 0,-2-2-2 0,4 3 5 16,-2-1-3-16,-2 3 1 0,4 0-1 0,-10 2-1 0,1 4 0 0,0-3 2 0,-5 5-1 16,-3 1 1-16,3 0-1 0,-6 1 0 15,0-1 1-15,-1 2-1 0,-4 0 1 0,-1-2 2 16,0 0 0-16,-1 0 0 0,0 0 0 0,-4-2-2 31,1-1 0-31,-4-1 0 0,-2-3 0 0,-3 4 1 16,-2-5-1-16,-4 3-8 0,-5-4-21 0,-1 9-40 15,-20-15-65-15,15 23-95 0,-24-6-260 0,-10-12 33 16,11 22 334-16</inkml:trace>
  <inkml:trace contextRef="#ctx0" brushRef="#br2" timeOffset="317185.1893">9151 10722 460 0,'0'0'155'0,"0"0"-71"15,0 0 3-15,34 4-5 0,-34-4-7 0,21 40 6 16,-14-15-5-16,13 23 4 0,-17-3-15 0,11 17-9 15,-8 5-24-15,-1 10 4 0,-8 6 7 0,1 7-26 16,-11-2 20-16,1 9-24 0,-6-4-4 0,-1 2 11 16,-4-5-19-16,3-5 10 0,3-11-15 0,2-9 10 15,8-9-11-15,4-12 7 0,6-1-4 16,4-17-28-16,9 9-19 0,-16-35-106 0,39 39-24 16,-39-39-39-16,39 12-166 0,-5 13 21 0,-34-25 225 15</inkml:trace>
  <inkml:trace contextRef="#ctx0" brushRef="#br2" timeOffset="317888.4306">9385 12061 646 0,'0'0'23'0,"0"0"-22"15,0 0 5-15,0 0 21 0,0 0 20 0,0 0-2 16,0 0 7-16,0 0-15 0,0 0 6 15,0 0 6-15,-26-5 14 0,26 5-3 0,0 0-3 16,-39-4-4-16,39 4-6 0,-32-4-8 0,32 4-4 16,-38-5-8-16,38 5-5 0,-46-5-3 0,20 5-3 15,-6-4 1-15,0 3 0 0,-5-1 1 0,0 2-5 16,-4-4-1-16,2 4-4 0,-7-1-4 0,2 1-1 16,-6 1-1-16,-5 3 0 0,-3-2 3 0,-2 3 2 15,-8 0 1-15,-1 0 2 16,-5 3 0-16,-4 0 5 0,-2-4 0 0,-1 6 2 15,-4-3-3-15,0 2 1 0,-6 0-4 0,3 0-2 16,-4-4 1-16,1 7-18 0,-6-3 35 0,1 0-36 16,-5-2 34-16,-1 2-19 0,1-4-2 0,0 1-1 15,0-1-3-15,0 0 3 0,-4 2-3 0,-3 0 2 16,2-2-3-16,-6 3 1 0,1-3 0 0,-2 2 2 16,-3 3 0-16,0-1 2 0,-3 0-2 15,-2 0 2-15,-1 0-1 0,-2 1-2 0,0 1 1 16,0-2-2-16,-1 1 0 0,2 2 4 0,-4-3-2 15,1-2 3-15,2 2-1 0,-2-2 2 0,2-2 2 16,6 4 4-16,-1-5 1 0,4 3 1 16,2-7-2-16,1 0-2 0,1 0-4 0,2-7-1 15,7 7-4-15,1-5-2 0,2-1 0 16,5 3 0-16,-2-4 1 0,0 3-2 0,1 1 0 16,-1 1 1-16,2 4-2 0,-1 1-1 0,1 6-3 15,0 0-3-15,2 1-1 0,0 4 2 0,0 2 0 16,-2-2 1-16,3 4-5 0,1-4-1 0,5 7-4 15,0-7-2-15,11 4-9 0,1-9-10 0,16 5-22 16,-3-14-14-16,25 21-71 0,-20-35-95 0,20 7-259 16,35 7 16-16,-45-32 364 0</inkml:trace>
  <inkml:trace contextRef="#ctx0" brushRef="#br2" timeOffset="318263.6519">1677 11393 730 0,'0'0'93'16,"4"-30"13"-16,-4 30-2 0,0 0 4 0,0 0-9 16,0 0-15-16,0 0-21 0,0 0-23 0,0 0-14 15,0 0-7-15,0 0-1 0,0 0 5 0,0 0 12 16,-2 30 6-16,9 0 5 0,-8 2-10 0,8 8-6 16,-7 6-16-16,5 9 6 0,-2 3-9 0,1 5 9 15,-4 3-10-15,-2-1 3 0,-5 5-13 16,-2 1 8-16,-1 6 5 0,-5 1-22 0,-4-3 18 15,1 1-22-15,-1-9 7 0,3-9 2 0,5 0-22 16,-1-10-16-16,12 10-53 0,-14-26-48 0,33 19-41 16,-19-51-81-16,9 24-224 0,23-10 45 15,-32-14 346-15</inkml:trace>
  <inkml:trace contextRef="#ctx0" brushRef="#br2" timeOffset="319123.3812">2469 11746 926 0,'0'0'30'0,"0"0"-19"0,0 0 11 16,20-27 15-16,-20 27 14 0,0 0 9 0,0 0-5 16,0 0-7-16,0 0-10 0,0 0-12 0,-9 27-3 15,9-27 1-15,-16 33 9 0,16-33 4 0,-25 44 4 16,25-44-7-16,-30 49 1 0,14-24-9 15,5 1 2-15,-1 1-7 0,12-27 0 0,-14 42-8 16,14-42-2-16,-6 25-8 0,6-25-2 0,0 0-2 16,0 0 0-16,0 0 0 0,25 17 1 15,-25-17 0-15,0 0 1 0,37-19 1 0,-37 19-3 16,38-33 3-16,-38 33-4 0,42-44 4 0,-22 19-4 16,1 0 6-16,-2 1-4 0,-19 24 3 0,38-41-3 15,-38 41 3-15,26-35-2 0,-26 35 3 16,16-28-3-16,-16 28 4 0,0 0-3 0,11-32 2 15,-11 32-1-15,0 0 0 0,0 0 0 0,0 0 2 16,0 0 3-16,0 0 0 0,0 0 2 0,0 0-3 16,0 0-2-16,0 0-3 0,0 0 0 0,0 0 2 15,0 0 4-15,0 0 4 0,0 0 4 0,10 35-3 16,-10-35-3-16,11 37-5 0,-11-37 1 16,16 30-5-16,-16-30 2 0,21 28-2 15,-21-28-2-15,27 25 2 0,-27-25 0 0,32 14-1 16,-32-14 3-16,33 5-2 0,-33-5 2 0,37-5 0 15,-37 5 2-15,48-23 4 0,-21 4-2 0,3-4 3 16,2-4-7-16,1-3 2 0,1 1-8 0,1-1 5 16,-4 0-3-16,-5 3 3 0,-1 6-2 0,-25 21 1 15,32-26-2-15,-32 26 2 0,0 0-1 16,0 0 1-16,0 0-1 0,0 0-1 0,0 0 3 16,18 38-3-16,-18-11 3 0,-2 6-3 0,-2 1 5 15,-1 1-6-15,-4 0 5 0,2-5-5 0,2 2 4 16,1-6-5-16,4-26 1 0,5 41-13 15,-5-41-8-15,23 28-25 0,-23-28-27 0,43 23-60 16,-43-23-110-16,48-16-297 0,-16 11 1 0,-2-13 297 16</inkml:trace>
  <inkml:trace contextRef="#ctx0" brushRef="#br2" timeOffset="319357.81">3649 11724 1228 0,'19'27'332'0,"-19"-27"-297"0,0 0-28 16,0 0 4-16,0 0 7 0,32-12 4 0,-32 12-3 16,35-11-8-16,-35 11-7 0,46-14-3 0,-19 3-3 15,1 1-6-15,-28 10-16 0,53-14-20 0,-53 14-19 16,45-11-12-16,-45 11-22 0,39-2-49 15,-39 2-87-15,0 0-240 0,0 0 30 0,0 0 364 16</inkml:trace>
  <inkml:trace contextRef="#ctx0" brushRef="#br2" timeOffset="319545.2884">3704 11909 1187 0,'-8'32'274'0,"8"-32"-230"0,0 0-22 0,0 0-8 15,0 0 7-15,0 0 6 0,0 0 4 0,0 0 2 16,32 0-9-16,-32 0-8 0,52-21-8 0,-20 5-5 16,5-2-12-16,3 1-2 0,-1-4-15 0,6 10-13 15,-8-10-18-15,16 14-60 0,-19-30-65 0,29 28-131 16,-9-12-190-16,-12-9 64 0,13 21 432 16</inkml:trace>
  <inkml:trace contextRef="#ctx0" brushRef="#br2" timeOffset="319748.5341">4639 11360 1667 0,'-25'0'56'0,"25"0"-29"0,0 0 3 16,0 0 2-16,0 0 1 0,-30 28-12 0,30-28-4 16,-14 49-6-16,6-13 0 0,1 6-7 0,0 5 6 15,0 4-9-15,0 1 6 0,0-3-8 0,2-5-5 16,5-2-16-16,2-7-1 0,6 2-27 0,-1-12-18 15,16 8-54-15,-23-33-85 0,43 29-215 0,-43-29-132 16,44 12 103-16,-3 6 451 0</inkml:trace>
  <inkml:trace contextRef="#ctx0" brushRef="#br2" timeOffset="320641.6618">5333 11499 595 0,'0'-33'198'0,"0"33"-160"0,0-25 2 16,0 25 12-16,0 0 20 0,12-27 8 0,-12 27 0 16,0 0-5-16,0 0-8 0,0 0-8 0,0 0-11 15,0 0-11-15,0 0-12 0,0 0-7 0,0 0-7 0,-1 29 1 16,1-29-4-16,-2 47 3 15,-2-17-8-15,1 5 2 0,-3 4-6 0,-2 5 3 16,-1 0-11-16,-2 0 6 0,-1-2-9 0,3-3 3 16,2 2-27-16,-2-8-1 0,12 4-25 0,-3-37-40 0,11 51-47 0,-11-51-217 15,0 0-78-15,43 37 139 0</inkml:trace>
  <inkml:trace contextRef="#ctx0" brushRef="#br2" timeOffset="320922.917">5742 11492 1207 0,'-41'35'148'15,"6"-24"-102"-15,5 6-4 0,-6-1 1 0,12 7 7 16,-8-5-10-16,7 1-6 0,0-1-11 16,25-18-2-16,-35 30-4 0,35-30 0 0,0 0-6 15,-22 24-2-15,22-24-6 0,0 0-1 0,0 0-1 16,25 18 0-16,-25-18 0 0,36 9 1 0,-36-9 1 15,49 3-2-15,-20-3 0 0,1 0 0 0,3-2-1 16,1-1-1-16,0 1 1 0,-1-3-10 0,3 3-10 16,-6-5-13-16,7 5-19 0,-10-12-13 15,10 18-21-15,-37-4-34 0,62-4-45 16,-62 4-61-16,44-19-172 0,-16 33-26 0,-28-14 301 16</inkml:trace>
  <inkml:trace contextRef="#ctx0" brushRef="#br2" timeOffset="321335.4496">6183 11578 1104 0,'-27'-14'241'0,"27"14"-150"0,0 0-22 16,-33-2-2-16,33 2-6 0,-32-3-15 0,32 3-17 16,-34 7-9-16,34-7-5 15,-35 18 2-15,35-18 0 0,-36 28 1 0,36-28-5 16,-26 33-1-16,26-33-5 0,-18 30 0 0,18-30-4 15,0 0-1-15,0 32-3 0,0-32 3 0,0 0-2 16,32 19 1-16,-32-19 1 0,35 2-2 0,-35-2 2 16,46-9-2-16,-19 0 1 0,0-5-2 0,-1 2 2 15,-1-4-3-15,0 0 3 0,-25 16 0 0,44-35-1 16,-44 35-4-16,41-26-1 0,-41 26-5 0,28-16-3 16,-28 16-3-16,0 0-1 0,0 0-2 0,0 0 2 0,0 0 3 15,0 0 3-15,13 24 5 0,-13-24-2 0,-6 48 4 16,1-15-4-16,-2 4 6 0,0 4-4 15,-2-2 9-15,-2 3-6 0,1 0 7 0,-1 0-4 16,0 6 13-16,-3-6-4 0,2-1 14 0,-4-4 18 16,2 0-32-16,-2-7 27 0,-2 5-26 0,-3-10 10 15,21-25 7-15,-44 40-5 0,19-26-7 0,25-14-8 16,-48 16-6-16,48-16-6 0,-48-2-12 0,48 2-15 16,-48-19-26-16,48 19-32 0,-48-41-40 31,48 41-67-31,-44-54-111 0,28 19-217 0,9 8 38 15,-12-22 414-15</inkml:trace>
  <inkml:trace contextRef="#ctx0" brushRef="#br2" timeOffset="322101.0864">2852 10562 1221 0,'0'0'133'0,"0"0"-80"0,5-32-17 0,-5 32-1 16,0 0 2-16,28-35-9 0,-28 35-9 0,27-35-9 15,-27 35-1-15,39-44-6 0,-39 44 3 16,46-42-4-16,-21 19 3 0,-25 23-3 15,42-29 1-15,-42 29 14 0,34-14-36 0,-34 14 35 16,25-3-35-16,-25 3 20 0,0 0 20 0,24 16-35 16,-24-16 35-16,16 33-34 0,-9-3 18 0,-3 2 6 15,-2 8-4-15,-2 3 9 0,-2 1-7 0,0 1 6 16,0-1-8-16,2-1 4 0,0-6-2 0,4-4 5 16,1-5-6-16,4-3 6 0,-9-25-9 0,25 35 1 15,-25-35 0-15,34 21 4 0,-34-21 3 16,44 0 5-16,-44 0 3 0,53-26-3 0,-25 3 2 15,2-5-6-15,2-7 0 0,0-4-8 0,-2-5 3 16,-1 0-9-16,-5 0 7 0,-2 0-4 16,-6 2 6-16,-4-1-4 0,-5 6 3 0,-2 2-5 15,-3 2-12-15,-2 3 22 0,0-2-23 0,-2 7 21 16,1-1-10-16,1 1-3 0,0 25 3 0,-2-35-2 16,2 35 1-16,0 0-3 0,5-26-5 15,-5 26-8-15,0 0-8 0,0 0-10 0,36-18-11 16,-36 18-15-16,40 3-34 0,-40-3-43 0,59 9-112 15,-59-9-310-15,46 4 57 0,-7 8 296 0</inkml:trace>
  <inkml:trace contextRef="#ctx0" brushRef="#br2" timeOffset="322304.2246">4100 10330 1446 0,'-37'14'42'0,"37"-14"-40"0,0 0-6 16,0 0 6-16,0 0 11 0,0 0 5 0,34-18 2 16,-34 18 10-16,48-18-41 0,-18 6 30 15,7 0-36-15,-2-4 15 0,1 5-3 0,-3 1-11 16,-1 4-11-16,-32 6-14 0,48-3-17 0,-48 3-24 16,30 5-29-16,-30-5-103 0,0 0-235 15,-11 28-9-15,-19-17 362 0</inkml:trace>
  <inkml:trace contextRef="#ctx0" brushRef="#br2" timeOffset="322460.4663">3980 10673 1240 0,'-7'28'326'15,"7"-28"-277"-15,0 0-32 0,0 0-11 0,0 0 4 16,0 0 9-16,35-7-2 0,-35 7-3 0,44-26-10 16,-12 5-4-16,2-1-10 0,8 3-22 0,-3-13-39 15,16 24-54-15,-16-28-44 0,34 29-208 0,-11-7-119 16,-9-14 75-16,16 26 421 15</inkml:trace>
  <inkml:trace contextRef="#ctx0" brushRef="#br2" timeOffset="322788.671">4872 9771 1181 0,'0'0'277'16,"15"-33"-235"-16,-15 33-5 0,0 0 2 15,0 0 3-15,14-23-5 0,-14 23-12 0,0 0-9 16,-4 37-1-16,1-4-9 0,1 10 3 0,-5 8-8 15,0 1 4-15,-4 5-8 0,-1-1 8 0,-2 4-10 16,1-2 9-16,-1 2-10 0,3-4-7 0,1-3 25 16,3-3-30-16,1-5 15 0,-1-1-29 0,14 6-49 15,-10-17-6-15,22 13-44 0,-19-46-62 16,29 41-221-16,-5-17-69 0,-24-24 200 0</inkml:trace>
  <inkml:trace contextRef="#ctx0" brushRef="#br2" timeOffset="323429.4948">5579 10226 1219 0,'0'0'85'0,"0"0"-57"0,-5-27-12 0,5 27 1 16,0 0-1-16,0 0-4 0,0 0-7 0,-30 39 5 15,30-39 26-15,-23 44-9 0,23-44 23 0,-27 51-33 16,27-51 11-16,-25 49-13 0,25-49 8 15,-17 41 2-15,17-41-11 0,-6 30-5 0,6-30-5 16,0 0-2-16,0 0-2 0,14 24 3 0,-14-24-1 16,0 0 2-16,32-7 4 0,-32 7 1 0,32-24 2 15,-32 24-2-15,37-39-2 0,-17 14-4 16,-1-3 2-16,3 4 11 0,-3-1-30 0,-1-2 30 16,-1 3-30-16,-1-3 16 0,-16 27 7 0,29-44-2 15,-29 44 7-15,21-35-5 0,-21 35 1 16,16-25-4-16,-16 25 0 0,0 0 1 0,0 0 0 15,0 0 0-15,0 0-1 0,0 0-3 0,0 0-1 16,0 0-1-16,0 0-1 0,0 0 3 0,-4 39-3 16,4-39 6-16,0 34-3 0,0-34 3 0,7 30-3 15,-7-30-1-15,15 24 0 0,-15-24-1 0,0 0 0 16,37 25 1-16,-37-25-2 0,34 7 1 16,-34-7 2-16,35 0 0 0,-35 0 2 0,41-11 0 15,-41 11 0-15,47-17 0 0,-47 17 2 16,47-25 0-16,-47 25 1 0,38-26-4 0,-38 26 0 15,27-14-2-15,-27 14 0 0,0 0 1 0,0 0 0 16,0 0-1-16,0 0-1 0,0 0-2 0,0 0 1 16,0 0 0-16,7 38-1 0,-7-38-1 0,-9 48-10 15,0-22-14-15,-1 4 18 0,-3-3-32 16,3 4 14-16,-4-6-29 0,12 9-26 0,2-34-29 16,0 42-64-16,0-42-70 0,0 0-246 0,26 5 16 15,-26-5 301-15</inkml:trace>
  <inkml:trace contextRef="#ctx0" brushRef="#br2" timeOffset="323632.5991">6771 9727 1230 0,'-19'-24'297'0,"19"24"-279"0,-36 22-23 0,36-22 3 15,-48 52-1-15,20-16 5 0,-6 12-6 0,1 7 8 16,-3 1-9-16,1 6 10 0,-2 1-11 0,1 0 12 15,3 1 5-15,1-4-48 0,9 0 26 16,0-8-39-16,16 8-29 0,-11-24-29 0,27 20-99 16,-11-26-142-16,2-30-80 0,49 54 152 0</inkml:trace>
  <inkml:trace contextRef="#ctx0" brushRef="#br2" timeOffset="323945.0982">7021 10083 1268 0,'-36'-9'299'16,"10"23"-243"-16,-8-7-16 0,34-7 0 0,-50 21-6 15,50-21-14-15,-38 23-11 0,38-23-4 0,0 0-3 16,-27 23-1-16,27-23-2 0,0 0 1 0,0 0 0 16,25 25 2-16,-25-25 3 0,37 12 4 0,-37-12 2 15,50 11 2-15,-24-6-3 16,1 0 0-16,-1 2-2 0,-1 0-2 0,-25-7 0 15,35 22 1-15,-35-22 5 0,18 26-12 0,-18-26 14 16,7 32-6-16,-7-32 22 0,-5 33-15 0,5-33 10 16,-18 37-21-16,18-37-4 0,-25 32 0 0,25-32-6 15,-30 32-3-15,30-32-7 0,-35 28-4 0,35-28-6 16,-36 23-3-16,36-23-5 0,-33 21-13 16,33-21-29-16,-25 10-39 0,25-10-92 0,0 0-176 15,0 0-160-15,-18 27 87 0,18-27 456 0</inkml:trace>
  <inkml:trace contextRef="#ctx0" brushRef="#br2" timeOffset="325116.6049">7614 10344 824 0,'0'0'130'0,"0"0"-27"0,0 0-10 16,0 0-7-16,0 0-10 0,0 0-10 15,0 0-12-15,9-25-8 0,-9 25-26 0,0 0 15 16,30-23-23-16,-30 23 12 0,42-14-1 0,-13 7-7 0,-1 0-4 0,8 3-4 15,3 1-3-15,3-1-2 0,4 3 0 0,-2-1-1 16,8 2 2-16,3-2 3 0,-2-1 7 16,9-1 3-16,-6-7 1 0,8 3-4 0,2-5-5 15,1 3-5-15,2-4 4 0,-3 0-1 0,-6-2 3 16,-3 0-5-16,-6 0-1 0,-7 4-3 0,-5-1 3 16,-5 5-1-16,-9 0 0 0,-25 8-2 0,31-7-1 15,-31 7 0-15,0 0 0 0,0 0 0 0,0 0 0 16,0 0 1-1,0 0 0-15,0 0-1 0,0 0-1 16,-26 11 0-16,26-11-1 0,-34 5 2 0,34-5 1 16,-41 2-1-16,41-2 3 0,-42-3-2 0,42 3 1 0,-44-9 2 15,44 9 1-15,-43-18 1 0,43 18 3 0,-35-23-2 16,35 23 2-16,-29-19-1 0,29 19-1 0,0 0-3 16,-26-32-1-16,26 32-2 0,0 0 0 15,0 0-2-15,0 0 0 0,0 0-1 0,0 0 0 0,0 0 1 16,0 0 0-16,30-2 1 0,-30 2 0 15,41 18 3-15,-15-9-3 0,4 0 2 0,2-2-2 16,4 0 0-16,-3 0 0 0,1 0 1 0,-2-2 1 0,-2-1 2 16,-30-4 2-16,46 5 3 0,-46-5 0 0,28 5-1 15,-28-5 4-15,0 0 5 0,0 0 3 0,0 0 1 16,0 0-7-16,0 0-8 0,-42 28-7 0,6-10-1 16,-8 8-2-16,-7 3 4 0,-11 2-4 15,0 3 1-15,-2-3-11 0,-1-1-19 0,8 0 18 16,2-7-36-16,16 7 4 0,0-19-62 0,34 20-111 15,-25-17-271-15,30-14-86 0,0 0 180 0</inkml:trace>
  <inkml:trace contextRef="#ctx0" brushRef="#br2" timeOffset="325984.2884">2942 12609 905 0,'-14'-30'117'15,"14"30"-81"-15,10-25-9 0,-10 25 9 0,15-32 8 16,-15 32 1-16,16-24-9 0,-16 24-9 0,0 0 10 15,0 0 6-15,0 0 3 0,0 0-6 0,0 0-15 0,0 0-16 16,-32-11-3-16,32 11 4 0,-45 26 5 0,21-3 12 16,-8 0 3-16,3 9 7 0,-4-4-4 0,4 6 2 15,-1-10-12-15,5 6 1 0,2-5-10 0,23-25-1 16,-28 44-7-16,28-44-2 0,-7 40-3 16,7-40 3-16,18 44-4 0,-18-44 3 0,51 44-3 15,-14-22 3-15,9-3-4 0,7-1 4 0,8-4-5 16,2-7 1-16,5-7 1 0,-3-7-1 0,4-4 2 15,-3-7-3-15,-4-4 4 0,-5-7-3 0,-10 1 8 16,-4-5-3-16,-11-1 4 0,-6-1-4 0,-8-2 2 16,-7 0-7-1,-8-7 5-15,-6 0-10 0,-10 2 2 16,-13-1-6-16,-10 10 1 0,-6 7-2 0,-10 6 5 16,-1 8 3-16,-7 3 3 0,-4 6 0 0,1 3 0 15,-3 3-2-15,6 2-3 0,3 2-7 0,11 4-14 0,7-4-21 16,39-7-36-16,-46 23-44 0,57 10-80 0,-11-33-170 15,12 23-110-15,25 5 119 0,-8-29 368 0</inkml:trace>
  <inkml:trace contextRef="#ctx0" brushRef="#br2" timeOffset="326767.6464">8317 12321 820 0,'0'0'155'0,"-30"-8"-70"0,30 8-4 16,-28-14-11-16,28 14-6 0,-32-13-8 15,32 13-8-15,-34-16-9 0,34 16 0 0,-32-10-4 16,32 10 0-16,-30-5-2 0,30 5-5 0,-26 1-3 16,26-1-4-16,-25 14-2 0,25-14-2 0,-30 25 1 15,30-25-2-15,-34 42 4 0,15-17-5 0,1 7 4 16,0-2-9-16,2 3 1 0,2-1-6 15,3 1 4-15,3 1-4 0,4-1 5 0,2-5-5 16,6-3 1-16,-4-25-6 0,25 35 2 16,-25-35-3-16,46 21 3 0,-14-17 1 0,5-9 2 15,5-2 0-15,6-9-1 0,3-4 1 0,4-6-6 16,-2-11 4-16,-1-4-4 0,-4-3 5 0,-8 6-4 16,-6-1 4-16,-7 4-4 0,-10 3 4 0,-6 2-4 15,-9 4 5-15,-6 1-5 0,4 25 3 0,-26-41-4 16,1 24-1-16,-5 8-7 0,-6 4-1 15,-6 1-5-15,-1 10-4 0,-6-1-2 0,3 9-8 16,-4-5-9-16,11 10-13 0,-2-8-18 0,20 13-35 16,-11-22-69-16,39 23-212 0,-7-25-114 15,0 0 60-15,39 40 439 0</inkml:trace>
  <inkml:trace contextRef="#ctx0" brushRef="#br2" timeOffset="327805.5664">13122 10729 755 0,'0'0'77'16,"0"0"-14"-16,0 0 1 0,0 0 16 16,27-14 6-16,-27 14-1 0,0 0-8 0,0 0-10 15,0 0-10-15,0 0-14 0,0 0-12 0,0 0-9 16,0 0-3-16,0 0 3 0,-9 51 11 0,2-19-3 15,5 16 6-15,-5 3-7 0,5 9 1 0,-3 1-14 16,3 10 9-16,-2-1-1 0,-1 4-25 0,-2-2 19 16,0 0-25-16,0-3 3 0,0-5 8 0,0-8-13 15,3-7-3-15,8-3-27 0,-4-16-23 16,23 9-88-16,-23-39-22 0,39 35-62 0,-39-35-185 16,0 0-1-16,58 18 157 0</inkml:trace>
  <inkml:trace contextRef="#ctx0" brushRef="#br2" timeOffset="328596.4982">13163 10814 593 0,'-18'26'161'0,"18"-26"-108"15,0 0-7-15,0 0 12 0,0 0 18 0,0 0 8 16,28 4-8-16,-28-4-14 0,0 0-7 0,29-11-7 16,-29 11-7-16,26-3-10 0,-26 3-11 15,32-2-8-15,-32 2-7 0,32 2-3 0,-32-2-2 16,32 1 0-16,-32-1 0 0,35 6-1 0,-35-6 1 15,43 5 1-15,-18-1-1 0,3-3 1 0,4-1-2 16,5-3 2-16,4-2-1 0,3-3 1 16,4 0 1-16,1-3 6 0,5 1 5 0,0-1 5 0,7 4-1 15,-1-5-3-15,4 5-6 16,-1-4 0-16,1 4-3 0,0 2 2 0,-2-1-4 16,2 6 0-16,-1-1-2 0,3 2-2 0,-2-1 1 15,-1-1-1-15,3 2 0 0,-2 3 2 0,1-1-1 16,3 1-1-16,1-1 2 0,-2-1-1 0,4 2 1 15,0-1-1-15,1-1 1 0,3-2-1 0,4-2 1 16,5-3 3-16,6 1 5 0,2-3 6 0,5 2 3 16,1-4 2-16,3 2-2 0,0-2 0 15,3 1-4-15,1-1-3 0,3 4-4 0,-2-2-1 16,4 1-3-16,-4-1 0 0,2 4-1 0,-2-3-1 16,-3 5-1-16,0 1 1 0,-4 0-2 0,0 1 0 15,2 3 1-15,-5-1 0 0,1 1 1 16,1 1 0-16,-5-3 1 0,1 0-2 0,-3-2 2 15,-1-2 0-15,2 0-1 0,-2-1 2 0,4-3-1 16,-2-1-1-16,2-1 0 0,-2 1 1 16,-5-2-5-16,-2 2-3 0,-7-4-6 0,0 4-3 15,-9-3-3-15,4 4 6 0,-8-1 0 0,-1 2 4 16,-2-2 0-16,-5 3-1 0,-4 1-2 0,-2-1-2 16,-5 1-6-16,0 3-6 0,-9-4-8 0,6 11-18 15,-15-12-20-15,9 14-37 0,-37-9-39 0,48 3-70 16,-48-3-178-16,0 0 1 0,41 32 283 15</inkml:trace>
  <inkml:trace contextRef="#ctx0" brushRef="#br2" timeOffset="329277.5749">19301 10587 501 0,'6'-32'61'16,"-6"32"-45"-16,24-18-3 0,-24 18-1 0,34-17-2 15,-34 17-12-15,32-14-23 0,-32 14-7 16,0 0-12-16,32-11-2 0,-32 11-3 0,0 0 8 15,0 0 14-15,0 0 27 0,0 0 34 0,0 0 16 16,0 0 18-16,0 0 2 0,0 0 10 0,-29 30 0 16,29-30 2-16,0 0-15 0,-24 5-16 15,24-5-19-15,0 0-9 0,0 0-7 0,0 0-6 16,0 0-5-16,0 0-5 0,0 0 0 0,0 0 6 16,0 0 7-16,0 0 8 0,0 0 3 0,0 0 3 15,0 0 0-15,0 0 4 0,30-17-1 0,-30 17 2 16,0 0-4-16,0 0-4 0,0 0-5 0,0 0-5 15,0 0-1-15,0 0 5 0,0 0 5 16,0 0 1-16,9 31 2 0,-9-31-6 16,-9 37-1-16,9-37-4 0,-16 53 3 0,7-21-4 15,4 8 3-15,-1 3-9 0,6 2 12 0,-1 5-8 0,2-3 8 16,-2 4-9-16,2 1 0 0,1 0-11 0,2 3 6 16,-3 0 15-16,3 1-30 0,-1-1 29 0,1-1-22 15,1 6 6-15,-1-2 9 0,-1 2-12 0,1 5 4 31,-2 2-11-31,-1 5 10 0,-4 0-10 16,-6-3-4-16,0 2-16 0,-5-6 12 0,2 3 5 16,-3-8-11-16,7-10 26 0,-3-10-41 0,11-8-2 0,0-32-25 15,12 39-51-15,-12-39-50 0,34-4-233 0,-4 4-51 16,-14-25 123-16</inkml:trace>
  <inkml:trace contextRef="#ctx0" brushRef="#br2" timeOffset="329886.9274">19478 11936 593 0,'0'0'123'0,"0"0"-49"15,-35-2-13-15,35 2 3 0,0 0-6 16,-34 0-13-16,34 0-13 0,-30-4 4 0,30 4-3 16,-37 0 6-16,37 0-2 0,-41 4-2 0,16-8-7 15,1 10-4-15,-6-6-8 0,-4 2-3 0,-2-2-4 16,-3 1-5-16,-5 1-2 0,-2 2 1 0,-7-1 1 15,0 2 3-15,-9 1 3 0,-4 1 3 0,-6-4 0 16,-4 4 3-16,-4-1-3 0,-3 1-1 0,-4 0-5 16,-2 0-1-16,-6 0-3 0,1 2 3 15,-7-1-1-15,2 5 6 0,-9-3 0 0,-2 3 4 16,-2-5-2-16,-5 8 3 0,-1-7 14 0,1 5-12 16,-4-3 14-16,10-1-36 0,-10-1 18 0,6-5-23 15,-2-1 19-15,-1 1-1 0,1-4-2 0,5 0-2 16,-1-4 1-16,7 1-2 0,-1-3-1 0,-1 1 22 31,6-4-37-31,-5 4 35 0,3-2-34 16,-1 0 12-16,4-2 2 0,4 0-3 0,0 0 0 15,1 2 0-15,-1 4 0 0,1-4 0 0,4 2 2 16,2-1 0-16,3 3 6 0,5-1 2 0,3-1 3 16,8 1-2-16,3-1-3 0,8 0-4 0,5 1-3 15,6-1-1-15,4 0 0 0,1 1-2 0,7 1-1 16,2-4-8-16,8 5-15 0,-1-5-15 0,28 7-17 15,-38-9-10-15,38 9-6 0,-24-7-7 16,24 7-18-16,0 0-35 0,0 0-51 0,0 0-121 16,-29-11-80-16,29 11 138 0,0 0 248 0</inkml:trace>
  <inkml:trace contextRef="#ctx0" brushRef="#br2" timeOffset="330487.2305">13209 11761 839 0,'0'0'116'0,"0"0"-94"0,0 0-16 0,-21-30-3 16,21 30 6-16,0 0 1 0,0 0-1 15,0 0-1 1,0 0-1-16,-27-8 9 0,27 8 16 0,0 0 13 16,-11 33 14-16,11-33 3 0,-9 37 0 0,9-37-12 0,-3 48-5 15,3-48-15-15,0 51-2 0,-2-27-6 0,6 6 4 16,-4-5-6-16,1 0 1 0,-4 1-13 15,3-26-1-15,-5 44-7 0,5-44 2 0,-9 46 15 16,0-21-34-16,9-25 34 0,-20 44-33 16,20-44 15-16,-24 31 3 0,24-31-2 0,0 0 0 15,-20 25-2-15,20-25-5 0,0 0 0 0,0 0-1 16,0 0 4-16,28-18 4 0,-28 18 2 0,52-30-3 0,-15 11 3 0,6-7 16 16,8 1-34-16,6-1 32 0,5 1-37 0,3 2-2 15,6 7-12-15,-4-7-3 0,8 13-13 0,-10-8-15 16,10 11-38-16,-21-16-85 15,17 5-179-15,-2 15-73 0,-23-16 219 0</inkml:trace>
  <inkml:trace contextRef="#ctx0" brushRef="#br2" timeOffset="331596.6624">14358 12163 741 0,'0'0'186'0,"-12"-28"-121"15,12 28-18-15,0 0 0 0,0 0-1 0,-36-32-4 16,36 32-7-16,0 0-6 0,-28-10-3 0,28 10-14 15,-27-4 20-15,27 4-4 0,-33 9-3 0,33-9 8 16,-37 24-16-16,37-24 0 0,-41 36-14 0,14-17 26 16,6 11-15-16,-9-7 19 0,9 9 9 0,-8-2-8 15,12 7 4-15,-5-6-12 0,12 6-5 16,1-3-12-16,9-1-2 0,7-1-8 16,5 1 5-16,6 1-6 0,5-3 4 0,7 3-4 0,4-8 4 15,3-6-4-15,4-3 3 0,1-10-2 0,4-3 0 16,4-8 0-16,1-6 0 0,1-8 0 15,-1-10-1-15,0-9 3 0,-1-3-6 0,-6-6 9 16,-5-2-9-16,-7 2 9 0,-5-5-9 0,-10 7 7 16,-6-2-5-16,-9 4 9 0,-11-2-6 15,-7 7-9-15,-7 4 29 0,-5 5-31 0,-2 10 31 16,-8 2-16-16,-1 4-4 0,-1 5-3 0,1 0-6 16,2 8-8-16,1 1-6 0,6 11-12 0,2-3-3 15,13 17-6-15,15-27-71 0,-14 49-65 0,14-49-140 16,7 33-169-16,22 6 68 0,-29-39 414 0</inkml:trace>
  <inkml:trace contextRef="#ctx0" brushRef="#br2" timeOffset="332299.8737">18595 12230 1103 0,'-25'-11'45'0,"25"11"-34"16,-36-28 4-16,36 28 25 0,-33-26-12 0,33 26 25 15,-37-21-23-15,37 21 3 0,-39-13 4 0,39 13 2 16,-45 0 2-16,45 0-23 0,-44 13 21 0,44-13-22 15,-48 33 18-15,23-7 4 0,-1-3-11 0,3 7 1 16,-4 0-11-16,8 5 2 0,-3 2-10 16,7 2 5-16,-1 0-10 0,7 0 4 15,2-4-4-15,5 0 4 0,5-1-6 0,6-4 3 16,7-6-6-16,-16-24 3 0,52 34-1 0,-19-24 3 16,6-6-1-16,7-4 1 0,2-11 2 0,3 1-2 15,3-13 2-15,2-5-3 0,1-2 1 0,-2-2-5 16,-6 0 4-16,-4-1-4 0,-13-2 6 0,-9 5-6 15,-9 0 5-15,-9 3-2 0,-7 3 0 16,2 24-4-16,-26-37 1 0,-1 22-9 0,-6 7-4 16,-12-1-12-16,-1 11-9 0,-12-4-10 0,5 11-9 15,-11-4-9-15,13 13-26 0,-20-18-44 0,26 24-43 16,-24-24-58-16,23 4-220 0,11 17 45 16,-20-28 291-16</inkml:trace>
  <inkml:trace contextRef="#ctx0" brushRef="#br2" timeOffset="333190.8461">13917 11434 1215 0,'-26'12'77'0,"26"-12"-32"0,0 0-4 15,-32-10 10-15,32 10 1 0,0 0-10 0,0 0-12 16,0 0-13-16,0 0-6 0,-25 1-7 16,25-1-1-16,0 0 1 0,-21 32 2 0,21-32 0 15,-23 41 7-15,9-15 1 0,1 4 5 0,-1 0-4 16,2 5 4-16,-3-5-4 0,7 0 3 16,8-30-4-16,-11 35-2 0,11-35-8 0,0 0-1 15,0 0-2-15,0 0 1 0,0 0 2 0,30 13-1 16,-30-13 3-16,30-23 0 0,-30 23 0 0,44-48-4 15,-19 16 2-15,0-1-6 0,0-1 5 16,0 1-5-16,-2 1 4 0,0 1-4 0,-4 1 5 16,-1 1-3-16,-4 3 3 0,-3 1-3 0,-11 25 3 15,14-42-4-15,-14 42 4 0,5-28-3 0,-5 28 3 16,0 0 3-16,0 0 6 0,0 0 2 0,0 0 2 16,0 0-4-16,0 0-5 0,0 0-4 0,0 0-2 15,0 0 0-15,0 0-1 0,0 0 1 0,0 0-1 16,-2 32 5-16,2-32-3 0,6 28 4 15,-6-28-3-15,16 28 3 0,-16-28-4 16,23 26 1-16,-23-26-1 0,31 18 0 0,-31-18 0 16,39 11 2-16,-39-11 0 0,39 0 0 0,-39 0 1 15,46-15 1-15,-21 5 1 0,4-8-1 0,-3 1 2 16,2-6-4-16,1-5 1 0,1-1-4 0,0 1-15 16,-3 0 24-16,-4 3-25 0,1 4 25 15,-24 21-9-15,39-30-3 0,-39 30 2 0,27-14-1 16,-27 14 0-16,0 0 2 0,0 0-2 0,12 27-11 15,-12 1 26-15,-3 5-25 0,-4 8 26 0,-7 1-14 16,-1 9-6-16,-6-2 4 0,2-1-8 0,-4-2 8 16,5-6-10-16,2 3 2 0,5-10-11 15,4-3-6-15,13-2-19 0,-6-28-16 0,19 32-22 16,-19-32-18-16,41 18-32 0,-41-18-48 16,55-8-89-16,-23 3-208 0,-8-18 48 0,22 23 343 15</inkml:trace>
  <inkml:trace contextRef="#ctx0" brushRef="#br2" timeOffset="333378.4256">14739 11545 1473 0,'0'0'90'0,"-28"16"-56"0,28-16-11 0,0 0-1 16,0 0-3-16,0 0-3 0,0 0 4 15,37-13-1-15,-37 13-5 0,44-16-4 0,-16 6-9 16,4-2-1-16,2-1-15 0,7 3-13 0,-4-10-22 15,12 13-33-15,-17-17-35 0,22 25-50 0,-30-24-55 16,24 23-117-16,-5 4-83 0,-43-4 131 16,58 2 292-16</inkml:trace>
  <inkml:trace contextRef="#ctx0" brushRef="#br2" timeOffset="333597.1005">14874 11696 1288 0,'-36'44'162'0,"36"-44"-117"16,-30 18-13-16,30-18-6 0,0 0-4 0,0 0-11 16,0 0-7-16,0 0 1 0,41 14-2 0,-13-21 2 15,8-9-4-15,3-3 0 0,7-8-6 0,1 1-12 16,-1-8-25-16,9 8-19 0,-12-13-32 0,15 13 2 16,-13-9 14-16,13 6 29 0,-7-8 20 0,15 7-133 15,-15-14-22-15,8 13-47 0,-8 6-122 0,-28-19 136 16,27 34 216-16</inkml:trace>
  <inkml:trace contextRef="#ctx0" brushRef="#br2" timeOffset="333753.5001">15775 11092 1353 0,'-34'9'125'0,"18"23"-35"0,-15-9-19 16,11 15-28-16,-10-4 12 0,5 8-46 0,0 0 20 16,1 4-13-16,4 0-13 0,2-2 5 15,2 0-10-15,4-5 4 0,5-4-4 0,2-3-2 16,6-2-12-16,-1-30-12 0,18 51-53 0,-18-51-20 15,36 33-25-15,-36-33-59 0,49 5-102 0,-13-1-189 16,-36-4 31-16,67-9 395 0</inkml:trace>
  <inkml:trace contextRef="#ctx0" brushRef="#br2" timeOffset="333957.765">16202 11071 1512 0,'-28'-18'62'0,"28"18"-23"16,0 0-6-16,-18 25 0 0,18-25-8 0,-18 41-9 16,6-15-4-16,3 2-13 0,-4 6 30 0,5 1-30 15,-5 0 24-15,4 6-14 0,1-3-10 16,0-1 5-16,3 4-8 0,2-9-2 0,4 3-41 16,-1-35-21-16,6 51-3 0,-6-51-3 0,17 39-18 15,-17-39-54-15,25 26-123 0,-25-26-225 0,0 0 42 16,52 18 382-16</inkml:trace>
  <inkml:trace contextRef="#ctx0" brushRef="#br2" timeOffset="334204.0916">16462 11159 1119 0,'0'0'399'0,"-48"11"-286"15,48-11-38-15,-40 17-16 0,40-17-34 0,-45 25 21 16,45-25-36-16,-40 30 27 0,40-30-13 0,-36 39-6 15,36-39 1-15,-26 35-2 0,26-35 0 16,-15 26-2-16,15-26-1 0,0 0-6 0,4 27-2 31,-4-27-4-31,0 0-1 0,39 19 0 0,-39-19-1 16,43 0 0-16,-19-2-2 0,5-1-5 0,1-4-7 0,2 1-7 16,-2-4-10-16,2 3-4 0,-6-6-9 0,6 10-16 15,-32 3-39-15,59-9-56 0,-52-14-105 0,24 20-307 0,-31 3 64 16,38-13 277-16</inkml:trace>
  <inkml:trace contextRef="#ctx0" brushRef="#br2" timeOffset="334607.4431">16847 11259 1320 0,'-39'-29'239'0,"39"29"-150"0,0 0-42 15,0 0 9-15,0 0-34 0,0 0 7 0,-31-22-8 16,31 22-4-16,0 0 1 0,0 0 0 0,-33 4-4 31,33-4 0-31,-30 16 13 0,30-16-11 0,-39 28 12 16,39-28-8-16,-43 42-5 0,43-42 1 0,-39 44-6 15,39-44-1-15,-25 35-7 0,25-35-2 0,-5 27 0 16,5-27 0-16,0 0 0 0,18 28 0 0,-18-28 0 16,25 12 0-16,-25-12 0 0,39 2 0 15,-15-5 0-15,5-4 0 0,1-2 0 0,2-4 0 16,0-1 0-16,-2 2 0 0,-4 0 0 0,-1-1 0 15,-25 13 0-15,41-17 0 0,-41 17 0 0,25-11 0 16,-25 11 0-16,0 0 0 0,0 0 0 0,0 0 0 16,0 0 0-16,0 27-1 0,0-27 0 0,-22 47 3 15,8-12-14-15,-7 4 1 0,-2 5-3 0,-2 4 4 16,-3 1 6-16,-4 2 8 0,0-2-8 0,0-1 6 16,0-4-5-16,4-9 5 0,0-3-5 0,5-7-1 15,23-25-15-15,-43 33-11 0,43-33-23 0,-39 12-21 16,39-12-48-16,-41-8-65 0,41 8-141 15,0 0-235-15,-35-34 70 0,35 34 373 0</inkml:trace>
  <inkml:trace contextRef="#ctx0" brushRef="#br2" timeOffset="341923.7318">14500 10331 1391 0,'0'0'43'0,"-30"9"-9"0,30-9 0 15,0 0-17-15,0 0 21 0,14-39-29 0,-14 39 20 16,42-44-21-16,-6 16 12 0,-2-5 2 0,10-1-12 16,4 3 1-16,1-1-10 0,3 4 2 15,-5 5-5-15,-4 3 4 0,-4 10-2 0,-5 5 0 16,-10 5 0-16,-24 0 0 0,30 14 3 0,-30-14 0 16,6 33 3-16,-10-7-3 0,-3 4 3 0,-5 7-4 15,-6 2 8-15,-3 5-4 0,-2-2-5 0,-4 2 31 16,4 4-26-16,-3-4 31 0,4 2-14 0,3-4-9 15,5 0 2-15,5-3-13 0,5-2 4 16,6-7-8-16,3-2 4 0,-5-28-3 16,27 41 2-16,-27-41-2 0,49 30 0 0,-13-23-1 15,1-7 1-15,7-7 2 0,2-7-2 0,0-9 3 16,4-5-2-16,0-9 5 0,-1-6-4 0,1-4 6 16,-6-3-7-16,-5-4 6 0,-4 3-7 0,-4 0-10 15,-5 5 26-15,-8 4-22 0,-4 5 25 0,-10 0-7 16,-4 5-6-16,-2-2-1 0,-5 6-4 15,-2 2 1-15,9 26-4 0,-20-42 3 0,20 42-3 16,-12-25-2-16,12 25-6 0,0 0-6 0,0 0-10 16,0 0-17-16,0 0-13 0,0 0-15 0,0 0-11 15,0 0-21-15,32-18-40 0,3 32-62 0,-35-14-91 16,41-19-156-16,5 28 42 0,-46-9 405 16</inkml:trace>
  <inkml:trace contextRef="#ctx0" brushRef="#br2" timeOffset="342283.1188">15942 10104 1257 0,'0'0'64'0,"-31"23"-21"0,31-23-3 0,0 0 2 16,-14 28-5-16,14-28-4 0,0 0-3 16,0 0 3-16,27 27 1 0,-27-27-1 0,32 5-3 15,-32-5-5-15,46-5-4 0,-16-1-4 0,0-4-3 16,4 1-7-16,-1-2-2 0,1-1-1 15,1-2 1-15,-1-4 1 0,-2-1 2 0,-4 0-6 16,-28 19 1-16,37-32-2 0,-37 32 2 0,0 0 1 16,23-34 3-16,-23 34 0 0,0 0 2 0,-8-35-5 15,8 35-1-15,0 0-3 0,-32-33 2 16,32 33 2-16,-34-14 3 0,34 14 1 0,-46 0 1 16,19 7 1-16,-1 5-2 0,0 7 1 0,-2 3-1 15,-2 9 1-15,0 3-5 0,4 4 4 0,1-1-7 16,4 4 5-16,2-6-6 0,5-1 2 0,7-4-4 15,5-8-11-15,4-22 27 0,13 39-28 0,-13-39 27 16,32 23-15-16,-8-12-1 0,3-8-5 16,8-3-5-16,-1-10-13 0,16 3-21 15,-6-18-21-15,29 11-90 0,-24-39-71 0,36 11-307 16,-10-2-2-16,-6-13 243 0</inkml:trace>
  <inkml:trace contextRef="#ctx0" brushRef="#br2" timeOffset="342486.2429">17119 9380 1535 0,'-44'14'100'0,"14"16"-68"0,-6-5 1 0,10 17-13 15,-8-3 9-15,8 10 1 0,-4 1-13 16,3 6 8-16,-1 0-8 0,3 4 7 0,2 2-12 16,2-4 1-16,3-3-12 0,6-8 4 0,4-3-8 15,5-5 0-15,6 1-12 0,5-4 4 0,2-3-14 16,3-5-3-16,8 0-13 0,-21-28-61 15,48 41-17-15,-48-41-54 0,62 26-88 0,-34-17-221 16,0-19 15-16,15 17 305 0</inkml:trace>
  <inkml:trace contextRef="#ctx0" brushRef="#br2" timeOffset="342689.4364">17275 9997 1322 0,'0'0'298'0,"0"0"-265"0,0 0-34 0,0 0-3 16,0 0 0-16,0 0 2 0,0 0 1 0,0 0 1 16,43-29 1-16,-43 29-1 0,49-26 3 0,-19 10-9 15,6 2-7-15,-4-5-18 0,8 12-17 0,-10-13-21 16,11 19-15-16,-16-19-42 0,23 25-74 16,-48-5-131-16,44-19-111 0,-14 33 148 0,-30-14 294 15</inkml:trace>
  <inkml:trace contextRef="#ctx0" brushRef="#br2" timeOffset="342861.3521">17263 10261 1647 0,'0'0'61'16,"0"0"-36"-16,-25 14-6 0,25-14-3 0,0 0-2 16,0 0-3-16,0 0-2 0,28 7-3 0,-28-7-1 15,41-14-3-15,-11 3-3 0,2-6-16 0,7 4-29 16,-7-15-46-16,21 25-85 0,-28-33-88 0,37 29-123 15,-9-3-122-15,-7-18 192 0,28 28 318 0</inkml:trace>
  <inkml:trace contextRef="#ctx0" brushRef="#br2" timeOffset="343451.8291">18711 9673 906 0,'0'0'260'0,"-33"-11"-208"0,4 6-1 16,29 5 4-16,-54 2 8 0,54-2-7 0,-57 10-16 15,30 2-1-15,-8-5-1 0,7 8 5 0,-8-3-4 16,6 5-1-16,-4-1-6 0,6 11 0 0,0-3-7 16,5 8 2-16,-2 3-6 0,2 2 0 0,3 9-8 15,3-2 2 1,4 2-6-16,4 0 5 0,4-4-7 0,3 0 3 16,8-5-7-16,3-3 4 0,8-6-6 15,10-7-10-15,6-3 14 0,10-10-12 0,7-6 16 16,6-9 13-16,6-9-14 0,7-7 9 0,2-8-12 15,2-6-5-15,-2-7 4 0,-4-6-5 0,-3 1 6 16,-8-2-7-16,-11 3 6 0,-6 3-5 0,-13 1 5 16,-8 5-4-16,-13 5 4 0,-5 3-3 0,-10 4 3 15,-5 3-8-15,15 24-1 0,-49-41-8 16,17 31-3-16,-7 1-6 0,-2 9 0 0,-7 3-1 16,4 6-2-16,-4 2-2 0,9 4-12 0,-1-6-14 0,40-9-25 15,-55 20-36-15,60 4-107 0,-5-24-305 16,0 0 13-16,0 0 226 0</inkml:trace>
  <inkml:trace contextRef="#ctx0" brushRef="#br2" timeOffset="344123.2107">19615 9824 1412 0,'0'0'58'0,"-32"28"-41"0,32-28-1 0,-18 25 3 16,18-25 6-16,-21 33-1 0,21-33 3 0,-27 39 1 15,27-39 7-15,-26 39-5 0,26-39-2 0,-27 35-10 16,27-35 0-16,-23 34-5 0,23-34 0 0,-16 28-4 0,16-28-3 31,0 0-4-31,0 0-1 0,0 26-1 0,0-26 0 16,0 0-1-16,0 0 1 0,36 9-1 0,-36-9 1 16,28-4 1-16,-28 4-1 0,41-22 2 15,-41 22-2-15,48-43 3 0,-20 19-3 0,2-5 4 16,-2-1-5-16,1-3 4 0,-3 1-4 0,-1 2 3 15,-4 2-4-15,-1 4 5 0,-20 24-4 0,26-39 4 16,-26 39 2-16,0 0 7 0,13-30 3 0,-13 30 3 0,0 0 0 16,0 0-4-16,0 0-6 0,0 0-3 0,0 0-2 15,0 0-3-15,-32 32 1 0,32-32-1 0,-23 29 1 16,23-29-2-16,-16 36 2 0,16-36-4 16,0 0 4-16,-4 33-3 0,4-33 3 15,0 0-1-15,29 21 1 0,-29-21-1 0,32 9 1 0,-32-9-1 16,44 0 1-16,-19-5 1 0,3-2 0 0,-2 0 2 15,1-2-2-15,-2 2 2 0,-25 7 0 0,42-11-1 16,-42 11 2-16,32-8 1 0,-32 8-2 0,0 0 2 16,0 0-5-16,0 0 0 0,0 0 0 0,0 0-1 15,0 0 1-15,0 0 0 0,25 10 0 16,-25-10-2-16,0 0 4 0,2 39-5 0,-2-39 3 16,-9 47-3-1,0-18 0-15,0 1-6 0,-3-2-1 0,3 0-9 0,9-28-1 16,-16 46-16-16,16-46-5 0,2 28-19 0,-2-28-9 15,0 0-13-15,30-4-23 0,7 4-62 0,-21-37-156 16,23 0-165-16,12 0 14 0,-10-26 405 0</inkml:trace>
  <inkml:trace contextRef="#ctx0" brushRef="#br2" timeOffset="344305.15">20939 9211 1706 0,'-37'32'52'15,"4"12"-26"-15,-5 3 3 0,-1 12-27 16,-1 0 23-16,-3 3-29 0,-1 3 11 16,-2-1 9-16,2-4-9 0,1 1 1 0,1-4-13 15,6-1 3-15,8-5-17 0,3-14-7 16,16 5-41-16,9-42-59 0,-9 67-42 16,9-67-41-16,13 46-147 0,6-18-114 0,-19-28 60 0,55 21 395 15</inkml:trace>
  <inkml:trace contextRef="#ctx0" brushRef="#br2" timeOffset="344614.4791">21106 9697 1574 0,'-44'2'45'0,"44"-2"-20"16,-39 4 1-16,39-4 1 0,-30 5-4 0,30-5-10 15,0 0 1-15,-32 12 1 0,32-12-1 16,0 0-4-16,0 0-3 0,0 0 2 0,12 25 6 0,-12-25 2 15,27 16 1-15,-27-16-4 0,39 12-2 0,-39-12-2 16,44 12-1-16,-44-12 1 0,41 18 2 0,-41-18 0 0,28 25 4 16,-28-25 1-16,14 30 2 0,-14-30-6 0,5 42-1 15,-8-16-2-15,-2 2-2 0,-8 1-1 16,-1 1 2-16,-5-2-9 0,-4 3 2 0,-2-1-4 16,-5 0 5-16,0 2-7 0,-4-4 5 15,2 0-5-15,0-1 0 0,4-6-6 0,3-3-17 16,25-18-2-16,-39 24-20 0,39-24 3 0,0 0-46 15,0 0-149-15,0 0-355 0,0 0 24 0,0 0 201 16</inkml:trace>
  <inkml:trace contextRef="#ctx0" brushRef="#br3" timeOffset="353321.9404">6264 12612 737 0,'27'-26'37'0,"-27"26"-25"0,0 0 8 0,16-27 17 15,-16 27 8-15,0 0 9 0,0 0-9 0,0 0-4 0,0 0 0 0,0 0 7 0,0 0 4 16,0 0-6-16,0 0-8 0,0 0-15 0,0 0-7 15,0 0-3-15,4 43 6 0,-10-19-1 0,4 11 6 32,-3-6-2-32,3 4 3 0,-1-3-7 15,3 5 4-15,-4-3-10 0,4 1 2 0,-2-1-8 16,2 0 3-16,-1-4-7 0,1-2 1 0,1-1-4 16,-1-25 5-16,4 42 18 0,-4-42-33 0,2 30 33 0,-2-30-36 15,0 0 15-15,7 27 1 0,-7-27 1 0,0 0-2 16,0 0 1-16,0 0 1 0,0 0 8 0,0 0 21 15,3-32-34-15,-3 32 33 0,2-55-41 0,0 20 10 16,0 0 5-16,0-6-6 0,1 3 6 0,-1-1-8 16,3-2 8-16,2-1-9 0,0 2 9 0,6-6-7 15,-3 0 6-15,6 6-7 0,0-3 6 0,4 12-6 16,-1 2 5-16,-19 29-5 0,41-42 2 0,-41 42-1 16,39-23 1-16,-39 23-1 0,34-10-1 0,-34 10 2 15,24 3-1-15,-24-3 1 0,0 0 0 0,29 23-1 16,-29-23 0-16,14 30 2 0,-14-30 0 0,7 39 2 31,-7-39-4-31,0 44 4 0,-4-16-5 0,-3 0 4 16,-2-1-5-16,1 2 1 0,-5-2-5 0,-3-1 3 15,-1 1-4-15,-3-1 3 0,-1 1-6 0,-4-6-1 16,4 5-11-16,-6-8-2 0,27-18-16 0,-41 35-13 16,41-35-36-16,-30 19-43 0,30-19-50 0,0 0-93 15,0 0-125-15,0 0 111 0,0 0 291 16</inkml:trace>
  <inkml:trace contextRef="#ctx0" brushRef="#br3" timeOffset="353623.365">6872 12866 652 0,'0'0'69'16,"0"0"-9"-16,0 0-2 0,0 0 10 0,2-30 9 15,-2 30 8-15,0 0-7 0,0 0 0 16,0 0-15-16,0 0-18 0,0 0-17 0,-9 26-11 16,9-26-9-16,-13 32 2 0,13-32-3 0,-19 47 5 15,7-22-5-15,3 1 2 0,2-1 13 16,7-25-19-16,-13 42 14 0,13-42-35 0,-2 29 1 0,2-29-25 15,0 0-6-15,0 0-25 0,39 30-37 0,-39-30-12 16,39-9-67-16,-39 9-115 0,31-43-77 0,9 36 213 16</inkml:trace>
  <inkml:trace contextRef="#ctx0" brushRef="#br3" timeOffset="353774.8538">7069 12550 1417 0,'-48'2'45'0,"18"-5"-13"15,30 3 1-15,-45 5 2 0,45-5-2 16,-28 11-17-16,28-11-11 16,0 0-18-16,-28 14-19 0,28-14-25 0,0 0-30 15,0 0-50-15,0 0-53 0,39 19-166 0,-11-12-107 16,-28-7 183-16</inkml:trace>
  <inkml:trace contextRef="#ctx0" brushRef="#br3" timeOffset="354228.1518">7819 12954 1138 0,'0'0'231'15,"0"0"-205"-15,0 0-22 0,0 0-6 16,0 0 8-16,6-30 5 0,-6 30 4 0,30-20-3 16,-30 20-1-16,44-21-6 0,-16 11-3 0,1 1-1 15,-1 2-1-15,2-2-5 0,0 6-7 0,-3-6-14 16,7 14-24-16,-34-5-34 0,55 2-43 0,-55-2-55 15,47 0-115-15,-15 14-132 0,-32-14 182 0,36 12 247 16</inkml:trace>
  <inkml:trace contextRef="#ctx0" brushRef="#br3" timeOffset="354400.0296">7956 13167 1414 0,'-36'33'73'0,"36"-33"-40"0,-26 16-8 15,26-16-8-15,0 0-4 0,0 0-9 0,0 0-5 16,0 0 1-16,25 0-1 0,-25 0 0 16,49-16 0-16,-13 8-6 0,-1-14-19 0,15 8-32 15,-10-17-48-15,28 24-122 0,-26-13-225 0,10-8-22 16,13 23 254-16</inkml:trace>
  <inkml:trace contextRef="#ctx0" brushRef="#br3" timeOffset="355306.4542">9663 12029 564 0,'0'0'159'0,"-42"23"-81"16,6-7 32-16,13 10 9 0,-16-6 5 0,13 17-34 15,-8-11-7-15,7 16-37 0,-6-3-7 0,8 9-5 16,-3-1-17-16,8 6 5 0,1-2-13 16,6 9 5-16,4-2-12 0,6 0 6 0,3-1-11 15,9-6 6-15,7 0-18 0,5-7 7 0,9 5-21 16,-5-17-51-16,23 12-34 0,-20-28-66 0,25 5-282 16,0 10 12-16,-19-27 271 0</inkml:trace>
  <inkml:trace contextRef="#ctx0" brushRef="#br3" timeOffset="355572.2895">10000 12360 1255 0,'0'0'39'0,"-29"21"-26"15,29-21 6-15,-14 32 12 0,14-32 6 0,-10 44 6 16,2-16-17-16,7 6-3 0,-6 3-13 0,1 5 3 16,-1-3-6-16,2 5 5 0,1-9-8 15,1-2 1-15,3 4-8 0,0-5 5 0,3 0-10 16,-1-6-3-16,7 2-20 0,-9-28-14 0,19 43-36 16,-19-43-37-16,29 26-120 0,-29-26-48 0,28-5-111 15,6 14 77-15,-34-9 320 0</inkml:trace>
  <inkml:trace contextRef="#ctx0" brushRef="#br3" timeOffset="355853.6236">10692 12390 1206 0,'-26'0'53'0,"26"0"-53"16,-38 25-3-16,38-25-2 0,-42 39 7 0,17-11-3 15,-2 2 4-15,-3 7-5 0,0 1 6 0,-2 3-7 16,-1-1 5-16,3-4-5 0,1-5 5 0,5-1-5 16,2-5 5-16,22-25-5 0,-32 39-7 0,32-39-19 15,0 0-18-15,-10 30-20 0,10-30-14 16,0 0-12-16,0 0-11 0,30-13 6 0,-30 13-15 15,30-31-31-15,-5 20-71 0,-18-26-34 0,32 30 249 16</inkml:trace>
  <inkml:trace contextRef="#ctx0" brushRef="#br3" timeOffset="355978.5416">10522 12565 602 0,'25'0'182'0,"-25"0"-14"0,0 0-5 16,0 0-26-16,0 0-32 0,0 0-42 16,0 0-26-16,0 0-17 0,-16 26-7 15,16-26-7-15,-7 44 1 0,7-44-7 0,-5 42 2 16,5-42-12-16,-2 39-7 0,2-39-25 0,7 28-35 15,-7-28-50-15,0 0-63 0,53 28-139 0,-23-17-111 16,-30-11 168-16,62-5 272 0</inkml:trace>
  <inkml:trace contextRef="#ctx0" brushRef="#br3" timeOffset="356197.3121">11241 12258 1060 0,'-25'23'152'0,"25"-23"-96"0,-35 18-11 16,35-18-6-16,-34 40-3 0,18-15-19 15,2 5-7-15,0 1-10 0,2 5 4 0,-1 4-7 16,3-1 5-16,1 3-7 0,2 0 5 0,3-1-15 16,1-4-10-16,10 3-51 0,-7-40-121 0,12 62 7 15,-12-62-92-15,9 28-120 0,25 2 177 0,-34-30 225 16</inkml:trace>
  <inkml:trace contextRef="#ctx0" brushRef="#br3" timeOffset="356509.9486">11231 11955 1294 0,'37'28'59'16,"-37"-28"-20"-16,39 13 9 0,-39-13 10 0,55 23 9 15,-55-23-9-15,54 28-6 0,-29-12-6 0,7 10-4 16,-5 0 2-16,1 6-38 0,-5 2 25 0,0 1-34 16,-5-2 10-16,-4 4 4 0,-3 4-10 15,-4 1 7-15,-6 0-5 0,-2-3 4 16,-6 7-10-16,-2 0 3 0,-5-1-7 0,-2-2 1 15,-4 1-12-15,-3-9-3 0,2 2-20 0,-7-5-15 16,12 5-32-16,-14-23-22 0,26 21-64 0,-21-35-85 16,25 0-230-16,0 0 7 0,0 0 359 0</inkml:trace>
  <inkml:trace contextRef="#ctx0" brushRef="#br3" timeOffset="357752.2898">12176 12584 1053 0,'0'0'51'0,"0"0"-28"0,0 0-19 0,0 0 2 16,0 0 3-16,0 0 3 0,0 0 0 0,0 0 4 0,0 0 13 16,0 0 9-16,0 0 5 0,0 0-6 15,9 25-15-15,-9-25-10 0,-2 42-10 0,2-19 2 16,-3 3-5-16,1-1 3 0,0 3-17 0,-3-2-13 15,5 10-25-15,0-36-23 0,-9 54-25 0,9-54-28 16,-9 46-30-16,9-46-104 0,0 0-86 0,-2 39 149 16,2-39 200-16</inkml:trace>
  <inkml:trace contextRef="#ctx0" brushRef="#br3" timeOffset="357931.5171">12097 12668 1309 0,'-31'13'75'0,"31"-13"-19"15,-31 10-8-15,31-10-5 0,0 0-6 0,-25 13-17 16,25-13-11-16,0 0-9 0,0 0-2 0,0 0-3 16,16 24 2-16,-16-24 0 0,35 4-7 15,-7-4-12-15,-1-12-22 0,17 6-36 0,-12-20-52 16,27 19-77 0,-17-18-179-16,2-8-58 0,22 19 194 0</inkml:trace>
  <inkml:trace contextRef="#ctx0" brushRef="#br3" timeOffset="358234.8689">13019 12137 1015 0,'0'0'35'15,"-35"3"9"-15,35-3 20 0,-37 11 13 16,12-4-1-16,25-7-34 0,-46 33 7 0,26-5-18 16,-13-8 13-1,10 11 6-15,-6-2-8 0,10 8-1 0,-4-2-11 16,5 5-4-16,2-1-14 0,4 5 4 0,3 4-16 16,4-1 8-16,6 1-12 0,5-4 3 0,4-4-5 15,4-5-4-15,6 1-13 0,-1-10-8 0,8 6-23 16,-27-32-11-16,64 46-35 0,-64-46-123 15,72 26 5-15,-41-24-79 0,-3-7-126 0,27 22 177 16,-55-17 246-16</inkml:trace>
  <inkml:trace contextRef="#ctx0" brushRef="#br3" timeOffset="358632.9544">13248 12434 1144 0,'0'0'122'0,"0"0"-35"16,0 0-13-16,0 0-11 0,0 0-13 0,0 0-17 16,0 0-13-16,0 0-10 0,0 0-5 0,9 42-5 15,-13-13 5-15,-3 8-6 0,-2 3 5 0,2 1-5 16,-4-1 6-16,6-3-9 0,0-3 1 0,1-3-16 15,4-31-9-15,2 51-19 0,-2-51-12 0,16 36-30 16,-16-36-32-16,30 21-38 0,-30-21-53 0,34-6-106 16,-2 17-80-16,-32-11 236 0</inkml:trace>
  <inkml:trace contextRef="#ctx0" brushRef="#br3" timeOffset="358851.6167">13582 12605 943 0,'-31'14'125'0,"13"18"-55"15,-9-13-12-15,8 16 1 0,19-35-13 0,-43 51-11 16,22-26-22-16,21-25-2 0,-32 44-10 0,32-44 2 16,-19 35-5-16,19-35-2 0,0 0-13 0,-11 27-15 15,11-27-19-15,0 0-16 0,0 0-10 0,0 0-10 16,32 0 0-16,-32 0-25 0,23-25-20 15,-23 25-89-15,21-44-76 0,8 39 120 16,-29-30 177-16</inkml:trace>
  <inkml:trace contextRef="#ctx0" brushRef="#br3" timeOffset="358976.6271">13515 12700 564 0,'0'0'246'0,"0"0"-75"0,-12-26-31 0,12 26-25 16,0 0-31-16,0 0-26 0,0 0-27 0,-13 28-13 16,13-28-8-16,0 0-3 0,-3 28-5 0,3-28-1 15,0 0-5-15,0 0-9 0,35 30-22 16,-35-30-36-16,45 0-64 0,-45 0-83 0,40-28-235 15,-1 30 18-15,-39-2 353 0</inkml:trace>
  <inkml:trace contextRef="#ctx0" brushRef="#br3" timeOffset="359289.2146">13983 12605 1083 0,'0'0'206'0,"-32"0"-129"0,7 0-24 15,25 0 5-15,-37 14-2 0,37-14-8 0,-32 23-15 16,32-23-4-16,-28 26-8 0,28-26 0 0,-25 34-5 16,25-34-1-16,-18 39-3 0,18-39 0 0,-7 40-3 15,7-15 1-15,0-25-5 0,5 46 2 16,-5-46-5-16,16 40 3 0,-16-40-3 0,27 30 2 16,-27-30-2-16,34 23 1 0,-34-23 0 15,42 9 0-15,-42-9 0 0,44-9-2 0,-44 9 4 16,46-26-3-16,-21 8 4 0,-25 18-2 0,43-46 3 15,-26 20-3-15,-4 3 2 0,-4-5-4 0,-4 3 1 16,-2-1-3-16,-3 26 2 0,-3-46-10 0,3 46-7 16,-14-41-17-16,14 41-25 0,-21-38-26 15,21 38-25-15,-24-25-37 0,24 25-43 0,0 0-82 16,-28-18-201-16,28 18 45 0,0 0 390 0</inkml:trace>
  <inkml:trace contextRef="#ctx0" brushRef="#br3" timeOffset="359804.9072">14677 12256 1079 0,'0'0'63'0,"-28"6"-49"0,28-6-13 16,0 0 6-16,0 0 13 0,0 0 13 16,30 22 13-16,-30-22 3 0,42 18-2 15,-8-4-1-15,-6-7-3 0,13 11-1 0,-6-6-4 16,8 9-3-16,-6-3-9 0,4 5-3 0,-4-2-8 15,0 7 4-15,-10 0-8 0,-6 6 5 0,-10 5-8 16,-6 1 3-16,-9 6-6 0,-4 0 4 0,-8-2-8 16,-7 1 3-16,-9 1-9 0,-4 0 4 0,-4 2-10 15,-1-8 3-15,2 1 7 0,2-10-32 16,8 3 18-16,3-13-41 0,15 5-7 0,11-26-46 16,-7 27-108-16,7-27-188 0,0 0-100 0,0 0 224 15</inkml:trace>
  <inkml:trace contextRef="#ctx0" brushRef="#br3" timeOffset="360117.4441">15727 12621 1577 0,'-37'14'53'0,"37"-14"-43"16,0 0-15-16,0 0 0 0,0 0 1 0,0 0 4 15,37-7-1-15,-37 7-7 0,48-5-7 0,-21-4-7 16,6 7-9-16,-4-8-13 0,8 10-12 15,-12-8-16-15,12 16-7 0,-37-8-4 0,55 3-4 16,-55-3-11-16,51 9-49 0,-51-9-135 0,0 0-104 16,50 24 172-16</inkml:trace>
  <inkml:trace contextRef="#ctx0" brushRef="#br3" timeOffset="360305.0252">15699 12980 1399 0,'0'0'61'16,"0"0"-33"-16,0 0 1 0,25 12 6 0,-1-24 2 16,12 5-16-16,3-7-11 0,3-4-10 0,8-1 3 15,1-6-9-15,4 8-9 0,-3-10-25 0,8 17-36 16,-14-17-41-16,25 24-58 0,-29-18-164 16,11 0-125-16,16 17 74 0,-26-24 390 0</inkml:trace>
  <inkml:trace contextRef="#ctx0" brushRef="#br3" timeOffset="360695.5685">17125 12334 1470 0,'30'2'86'0,"-30"-2"-54"0,0 0-10 15,-18 35 6-15,14-9 11 0,-6 1-7 16,1 6 0-16,-5 4-11 0,0 5 2 0,-4 2-9 16,4 0 1-16,-2 2-11 0,2-4 4 0,1-1-10 15,-1 1 6-15,3-5-7 0,3 2 6 0,1-6-6 16,1-3 6-16,6-1-10 0,2-5-1 0,5 1-16 16,-7-25-31-16,23 37 3 0,-23-37-41 15,34 26-42-15,-34-26-80 0,39-16-298 0,-15 22 13 16,-24-6 275-16</inkml:trace>
  <inkml:trace contextRef="#ctx0" brushRef="#br1" timeOffset="367051.8022">10453 14599 805 0,'0'0'56'0,"25"10"-26"16,-25-10 0-16,0 0 7 0,0 0 4 0,0 0-2 16,0 0-14-16,0 0-10 0,0 0-7 0,0 0 9 0,0 0 9 15,0 0 8-15,0 0 6 0,12 27 0 0,-12-27-3 16,0 44 7-16,-3-16-13 0,6 11-1 0,-5 6 18 15,4 12-33-15,-4-1 32 0,2 11-27 0,-3-3-9 16,1 1 6-16,0-4-16 0,1 1 10 0,1-4-14 16,0-5 6-16,1-6-8 0,3-6-1 0,1-9-20 15,-5-32-7-15,20 49-32 0,-20-49-32 0,28 23-52 16,-28-23-85-16,0 0-213 0,41-14 19 16,-38-11 364-16</inkml:trace>
  <inkml:trace contextRef="#ctx0" brushRef="#br1" timeOffset="369046.5552">10511 14696 343 0,'-5'-32'57'0,"5"32"-64"0,0 0-6 0,-3-32 1 15,3 32 6-15,0 0 15 0,0 0 13 16,-6-24 13-16,6 24 15 0,0 0 8 0,0 0 7 16,0 0 10-16,0 0-6 0,0 0 0 0,0 0-15 15,0 0-12-15,0 0-12 0,0 0-7 0,0 0 1 16,0 0 8-16,0 0 3 0,0 0 6 0,0 0-2 16,0 0-2-16,0 0 1 0,27 14 5 0,-27-14-4 15,0 0-2-15,32 3-6 0,-32-3-6 16,35 0-7-16,-35 0-7 0,46 0-5 0,-19-2-4 15,3-1-3-15,-2-1 1 0,6 1 7 0,-2 1-2 16,0-1 1-16,1 1-2 0,-1 0-5 0,2-2 1 16,-1 1 1-16,1 1-1 0,2 0 0 0,-1 2-1 15,0 0 1-15,1 0 0 0,3 2 1 0,-2-2-1 16,2 0 2-16,2 2 2 0,-6-2 0 0,6 3 3 16,-6-1-2-16,2 0 0 0,1 2 1 15,-1-1-3-15,2-1 6 0,1 1-2 0,3-1 0 16,0 0 2-16,4 0-2 0,3-2 2 0,1 0 0 15,6 0-3-15,-6-4-1 0,6 1-1 0,3-3 0 16,2 1 1-16,4-2 1 0,1 0-3 0,0 2 0 16,-1-2-4-16,-2 1 2 0,1 1-1 0,4-2-1 15,-1 3-1 1,-1 1-1-16,0-1 1 0,-1 3 0 16,-1-1 3-16,-1 2-2 0,0 0 1 0,-2 0 3 15,0 3-4-15,-4-3 3 0,-1 7 0 0,-4-7-3 0,0 4 3 0,2 0-1 16,-2-4 1-16,2 0-5 0,0 0 1 0,0 0 3 15,1-4 4-15,-1 0 7 0,2 1 1 0,0-2 2 16,-1-1-6-16,3 1 3 0,-1 0-6 0,-1 0 2 16,0-3-2-16,-2-2-5 0,-2 3 3 15,0-2-4-15,-2 0 2 0,-1 2 0 0,-2 2-3 16,-2-2 0-16,0 3-2 0,-4-1 3 0,1 0-2 16,-8 1 3-16,0-1-1 0,-4 1 1 0,-3-1-1 15,-28 5 2-15,42-3-2 0,-42 3 0 16,32-2-1-16,-32 2 1 0,0 0 1 0,30 0-2 15,-30 0 1-15,0 0 1 0,0 0-1 0,0 0 1 16,0 0 0-16,0 0-3 0,0 0 2 16,0 0 0-16,0 0-1 0,0 0 0 0,0 0 2 15,0 0-1-15,0 0 1 0,0 0 0 0,0 0-3 16,0 0 0-16,0 0 0 0,0 0 1 0,0 0-2 16,34-16-3-16,-34 16-5 0,30-7-4 0,-30 7-4 15,43-4 0-15,-43 4 1 0,48 0 1 0,-48 0 4 16,40 4 2-16,-40-4 1 0,32 12 4 15,-32-12 3-15,27 13 0 0,-27-13 5 16,24 10-2-16,-24-10 4 0,25 11 3 0,-25-11 1 16,0 0 2-16,36 10 1 0,-36-10 1 0,0 0 0 15,33 4 0-15,-33-4 0 0,27-2-2 0,-27 2 0 16,34-3-4-16,-34 3-3 0,35-7 0 0,-35 7-3 16,34-11 2-16,-34 11-3 0,35-14-1 0,-35 14 3 15,30-12-4-15,-30 12-4 0,27-7-1 16,-27 7-6-16,0 0-1 0,30-13 4 0,-30 13 1 15,0 0 2-15,0 0 4 0,0 0 0 0,0 0 3 16,0 0 2-16,0 0-2 0,0 0 2 0,0 0 1 16,0 0 0-16,0 0 3 0,0 0 1 0,0 0 1 15,0 0 0-15,0 0-3 0,0 0-3 16,0 0-2-16,0 0 0 0,0 0 1 0,0 0-2 16,0 0 1-16,0 0-1 0,0 0 3 15,0 0 0-15,0 0 1 0,0 0-1 0,0 0-1 16,0 0 3-16,0 0 3 0,0 0 5 0,0 0 2 15,0 0 2-15,0 0-2 0,0 0-2 0,0 0-4 16,0 0-2-16,0 0-3 0,0 0-2 0,0 0 0 16,-5 25 3-16,5-25 1 0,0 25 7 0,0-25-3 15,7 47 0-15,0-17-9 0,2 3 2 16,1 8-4-16,1-2 6 0,-1 3-4 0,-2-2 5 16,0 6-10-16,-2-2 10 0,-1 0 12 0,-1 2-26 15,-3 0 28-15,-2 0-28 0,-1-2 7 0,-2 2 7 16,1-1-5-16,-1-1 10 0,-1-3-6 15,1-4 7-15,3-5-7 0,-1-1 0 0,4-4-4 16,-2-27 3-16,12 42-3 0,-12-42 3 0,19 30-2 16,-19-30 1-16,0 0-3 0,34 26 2 15,-34-26-1-15,0 0-1 0,28 13-2 0,-28-13 1 16,0 0-3-16,0 0 1 0,0 0 2 0,0 0 1 16,0 0 0-16,0 0 3 0,0 0 0 0,0 0 1 15,0 0 1-15,0 0-2 0,0 0-1 0,0 0 1 16,0 0-1-16,0 0-1 0,0 0 2 0,0 0-2 15,0 0 2-15,0 0-1 0,0 0-2 0,0 0 1 16,0 0-2-16,0 0 2 16,0 0 3-16,0 0-2 0,0 0-2 0,0 0 3 15,0 0-2-15,0 0 0 0,0 0 1 0,0 0-3 16,0 0 3-16,0 0 0 0,0 0 0 0,0 0-1 16,0 0 1-16,0 0 0 0,0 0 1 0,0 0 1 15,0 0-2-15,0 0 1 0,0 0 1 0,0 0-2 16,-24-16 0-16,24 16-1 0,0 0-3 15,0 0 2-15,0 0 1 0,-25 0 1 0,25 0 1 16,0 0-1-16,-30-2 1 0,30 2-1 0,-27-3 0 16,27 3 1-16,-35-6 0 0,35 6-1 0,-43-10 3 15,43 10-2-15,-49-11 1 0,22 6-1 0,0-4 0 16,-3 2-2-16,-3 2 1 0,-4-2-1 16,-4 0 0-16,-3 3 1 0,-4 4 1 0,-4 0-3 15,-3 2 0-15,-7 0-2 0,-3 1-1 16,-4 4 1-16,-4 2 3 0,-3 2 0 0,-4-1 0 15,-1 1 4-15,-4 1-4 0,-2 2 4 0,-3 0-6 16,-2-3 3-16,-2 3-2 0,2-2 5 0,-2-3-1 16,0 0 2-16,4 0 4 0,1-2-2 0,1-2-2 15,3 2 2-15,3-4-6 0,2-3 1 0,1 4 1 16,-1-8-2-16,4 4 1 0,-2-3 0 0,5 3-2 16,1-4 0-16,-1 1 3 0,4 1-1 15,-4 2 2-15,4-2-1 0,2 4-1 0,1-2-1 16,1 2-2-16,-4 1 2 0,0 1-1 15,0 3 2-15,1-7-1 0,3 5 1 0,3-3 0 16,2 0 0-16,0-2-1 0,5 0 2 0,1-4 0 16,3 3 2-16,5-7 3 0,4 5-1 0,-1-4 2 15,4 2-3-15,2-2 2 0,3 1-2 16,2-1 1-16,2 2 0 0,2 0-1 0,1-1-4 16,1 1 1-16,-1 0-2 0,2 1 0 0,25 4-1 15,-46-7 0-15,46 7 0 0,-42 0-1 0,42 0 0 16,-41 7 0-16,41-7-1 0,-41 9 2 0,41-9 1 15,-40 11-1-15,40-11 1 0,-43 14-1 0,43-14 2 16,-37 12-2-16,37-12 0 0,-34 9-2 16,34-9 1-16,-26 3-6 0,26-3-10 15,0 0-24-15,-27-3-27 0,27 3-43 0,0 0-74 16,0 0-93-16,0 0-232 0,11-30 56 0,-11 30 355 16</inkml:trace>
  <inkml:trace contextRef="#ctx0" brushRef="#br1" timeOffset="369827.8305">15713 14431 590 0,'0'0'15'15,"0"0"-12"-15,0 0-4 0,0 0 1 16,0 0 6-16,0 0 19 0,0 0 25 0,0 0 23 16,0 0 16-16,0 0 2 0,0 0-6 0,0 0-9 15,0 0-6-15,25 16-3 0,-25-16-9 0,0 0-7 16,0 0-11-16,19 27-7 0,-19-27-9 0,9 31 0 15,-9-31-6-15,6 51-1 0,-6-17-8 0,-2 5 3 16,-5 8-8-16,0 3 12 0,-2 1-10 16,0 8-9-16,0 3 27 0,2 5-29 0,0-4 28 15,0-1-10-15,0-4-12 0,3-3 7 0,2-8-13 16,6-4 7-16,3-8-6 0,2-7-3 0,-9-28-13 16,30 30-11-16,-3-18-25 0,-27-12-31 0,56 0-58 15,-40-24-103-15,-16 24-231 0,57-30 29 0,-45-7 369 16</inkml:trace>
  <inkml:trace contextRef="#ctx0" brushRef="#br1" timeOffset="371406.5778">15798 14400 659 0,'-26'-18'58'16,"26"18"-13"-16,0 0 0 0,0 0 8 15,0 0 4-15,0 0-3 0,-25-12-7 0,25 12-10 16,0 0-12-16,0 0-11 0,0 0-11 0,0 0-2 15,0 0 9-15,0 0 11 0,0 0 16 0,0 0 11 16,26 10-2-16,-26-10-3 0,29 0-7 0,-29 0-3 16,35-3-1-16,-12 3-3 0,-23 0-2 0,50-5-7 15,-24-1-4-15,4 6-5 0,0-3-3 16,4-1-3-16,2 2-1 0,-1 1-4 16,4-1 0-16,-2 2 0 0,2 2 0 0,-2-1 0 15,-3 1-1-15,0 3 1 0,-1 1-2 0,-1-1 1 16,2 2 0-16,1-2 0 0,-1 1 1 0,1-1 2 15,1-2 2-15,3 5 4 0,0-5 1 0,1 2 1 16,3-1-1-16,3-2-2 0,2-1 0 0,-1-1 0 16,3-1-2-16,1 2 2 0,4-4 1 15,2 1-1-15,3-1 2 0,2-4-1 0,2-1 1 16,3 1-3-16,4-3 0 0,0 3-2 0,2-4 0 16,3 4-2-16,-2 0 1 0,2-3-2 0,0 1 1 15,-1 2-2-15,1-2 2 0,-2 4-2 0,4-4 1 16,0 5 0-16,0-1 2 0,0 2-1 15,-4 1-2-15,-1 0 0 0,-2 0 0 0,0 4 1 16,-6-2-1-16,1 2 1 0,-6 0-1 16,-3-1-1-16,-1 1 2 0,-3 0-1 0,2 1 4 15,0 1 1-15,-3-2-1 0,3 1 0 0,-8-3-2 16,3 0-2-16,0-3 2 0,-3 1-1 0,1-2 0 16,0-1 0-16,-4 2 2 0,2-5-2 0,-5 3 0 15,-4 0 0-15,0-4 0 0,-1 6 0 0,-2-1 1 16,-3-3-1-16,-2 5-1 0,-3-1 1 15,-26 3 0-15,46-6 0 0,-46 6 1 0,38-3-2 16,-38 3 0-16,26-2 1 0,-26 2-2 0,0 0 1 16,27 4 0-16,-27-4-1 0,0 0 1 15,0 0 0-15,0 0 4 0,0 0 0 0,0 0 1 16,0 0 0-16,0 0-3 0,0 0-1 0,0 0 2 16,-27 10 1-16,27-10 5 0,0 0 1 0,0 0-2 15,0 0 1-15,-26 2-2 0,26-2 0 16,0 0-3-16,0 0-4 0,0 0 1 0,0 0 0 15,0 0-2-15,0 0 1 0,0 0-2 0,0 0 1 16,0 0 1-16,0 0-1 0,0 0 0 0,0 0 1 16,0 0 0-16,0 0 0 0,0 0 1 0,0 0-1 15,0 0 0-15,0 0 0 0,0 0-3 0,0 0 3 16,0 0 1-16,0 0-2 0,0 0 0 16,0 0 0-16,0 0-1 0,0 0 2 15,5 33 1-15,-5-33 2 0,7 43 0 0,-4-13 3 16,1 3-6-16,0 4 4 0,-1 5-7 0,2 1 8 15,1-5-6-15,-3 1 7 0,1-2-8 0,3 4 7 16,-4 1-8-16,5 0 10 0,-1-5-2 0,-2 0 1 16,0-5 14-16,-3 1-31 0,2-3 23 0,-3 2-24 15,6-6 11-15,-7-26 4 0,15 46-2 16,-15-46 2-16,14 37-4 0,-14-37 1 0,12 30-2 16,-12-30 2-16,13 28-2 0,-13-28 4 0,0 0-2 15,12 30 1-15,-12-30 0 0,0 0 0 16,5 25-1-16,-5-25 0 0,0 0 1 0,-2 30 0 15,2-30-2-15,0 0 2 0,-8 28-3 0,8-28 2 16,0 0 1-16,0 0-1 0,0 0 1 0,0 0-1 16,0 0-1-16,0 0 2 0,0 0 0 15,0 0 1-15,0 0-1 0,0 0 0 0,0 0 0 16,0 0 0-16,0 0 2 0,0 0-3 0,0 0 1 16,0 0-2-16,0 0 1 0,0 0 0 0,0 0 1 15,0 0-2-15,0 0 0 0,0 0 2 0,0 0-1 16,0 0-2-16,0 0 4 0,0 0-4 0,0 0-2 15,0 0 1-15,-27-18 2 0,27 18 0 16,0 0 1 0,0 0 1-16,0 0-5 0,0 0 2 0,-25-7-2 0,25 7 3 0,0 0-2 0,-30-12-2 0,30 12 2 15,-26-12-3-15,26 12 2 0,-27-16-1 0,27 16 0 16,-34-11-1-16,34 11 1 0,-42-10 0 0,17 8 1 16,-1 0 0-16,-5 2-1 0,-2 0-1 0,-4 4 1 15,-4-1-1-15,-5 1 0 0,-4 3 0 0,-6 3-1 16,-6-1 2-16,-2 3-1 15,-4-1 5-15,-2 3-3 0,-3-2 5 0,-3 3-5 16,0-3 2-16,-2 0 0 0,2-1 1 0,-1-1 4 16,1 3 2-16,-2-6-1 0,0 3 2 0,-3-3-1 31,1 0 0-31,2 0-1 0,-3-1-1 0,3 1-2 16,0-2 0-16,0 0 1 0,2 1-2 0,0 1 2 15,0-2 0-15,-1 2-4 0,-4-3 4 0,3 3-2 16,-2 0 2-16,4-2-1 0,0 2 1 0,2-4-1 15,3-1 0-15,2 0 1 0,7-4-2 0,0 2-1 16,3-3 1-16,4-1 1 0,1-3 1 16,2 2 1-16,4-2-1 0,1-6 0 0,2 6 0 15,3-3 2-15,1-1-2 0,2-1 4 0,4 1-5 0,-1 1 2 16,3-4-1-16,1 7 0 0,0-4 0 0,3 4 0 16,1 0-1-16,2 2 0 0,1 1-1 0,-2 6 3 15,2-4-5-15,-1 4 2 0,1 0-5 0,25-2-4 16,-50 7 0-16,26 0-4 0,-3 2 2 0,1-1 1 15,-1 1 2-15,2 5 1 0,-1-3 1 0,1-1-1 16,0-2 0-16,25-8-4 0,-39 10-6 16,39-10-20-16,0 0-27 0,0 0-70 0,-34-19-116 15,34 19-276-15,8-25 21 0,-8-5 340 16</inkml:trace>
  <inkml:trace contextRef="#ctx0" brushRef="#br1" timeOffset="372391.0411">11440 15601 758 0,'0'0'89'0,"0"0"-23"16,0 0-8-16,1-35-5 0,-1 35 4 0,0 0-6 31,11-32-8-31,-11 32-6 0,0 0-8 0,-5-32 1 15,5 32 1-15,0 0 4 0,0 0-2 0,0 0-6 16,-25-17-5-16,25 17-4 0,0 0-3 0,-30 8 0 16,30-8-1-16,-32 22 0 0,32-22 3 15,-41 30 0-15,41-30 5 0,-42 36-3 0,42-36 6 16,-45 43-7-16,45-43 1 0,-35 39-7 0,35-39-1 16,-18 35-7-16,18-35 2 0,-7 35-7 0,7-35 3 15,9 28 16-15,-9-28-36 0,23 39 36 0,-23-39-37 16,37 37 18-16,-12-16 2 0,-25-21-1 0,51 26 0 15,-22-15-1-15,-3-4 0 0,3-3-2 0,-1-4 3 16,-2 0-3-16,3-7 1 0,-3-4 0 16,-1-3 0-16,-25 14 3 0,44-44 19 0,-24 19-34 15,-2-3 32-15,-4-2-31 0,-2-3 5 0,-3-3 2 16,-2-2-9-16,0-1 1 0,-5 0-3 0,-2 2 9 16,-4 2-1-16,-3 7 9 0,-3 1-2 0,10 27 5 15,-34-40-5-15,34 40 3 0,-44-23-4 0,19 19-1 16,-2 4-4-16,-1 9-11 0,-2 0 0 15,2 14-10-15,-4-2 4 0,7 7-1 0,-2-1-5 0,11 8-27 16,-8-14-34-16,24 18-58 0,0-39-71 16,-14 30-198-16,38 3 11 0,-24-33 335 0</inkml:trace>
  <inkml:trace contextRef="#ctx0" brushRef="#br1" timeOffset="373392.7812">14776 15449 496 0,'0'0'193'0,"0"0"-91"0,0 0-10 15,0 0-8-15,7-26-5 0,-7 26-11 16,0 0-14-16,0 0-6 0,-16-26-9 0,16 26-5 16,0 0-1-16,0 0-7 0,-24-18-5 0,24 18-5 15,0 0-3-15,-29 0-3 0,29 0 1 0,0 0-2 16,-33 21 1-16,33-21 6 0,-31 27 3 16,31-27 1-16,-30 35 8 0,30-35-5 0,-28 38 6 15,28-38-5-15,-27 46 5 0,15-19-7 0,7-1 0 16,-2-1-9-16,7-1-3 0,3 1-10 0,-3-25 3 15,21 46-6-15,-21-46 3 0,38 35-1 0,-38-35 3 16,49 25 15-16,-20-18-35 0,2-2 37 0,3-5-18 16,-2-3-16-16,3-3 35 0,1-4-38 15,-1-4 19-15,1-2 2 0,-3-4-4 16,-4-3 5-16,-29 23-6 0,44-49 4 0,-30 23-3 16,-3-2 4-16,-4 1-2 0,-5-1 4 0,-4 5-4 15,2 23 2-15,-23-42-6 0,23 42 0 0,-41-37-4 16,14 25-2-16,-4-1-5 0,0 10-5 0,-6-1-4 15,5 9-9-15,-7-1-7 0,11 10-12 0,-11-5-15 16,18 17-34-16,-15-12-36 0,26 23-66 16,-15-8-176-16,25-29-33 0,-11 56 186 0</inkml:trace>
  <inkml:trace contextRef="#ctx0" brushRef="#br1" timeOffset="374095.9064">16684 15393 553 0,'7'-26'93'16,"-7"26"-5"-16,0 0 6 0,0 0 3 0,0 0 0 15,-20-27-19-15,20 27-13 0,0 0-9 0,-25-3-6 16,25 3-5-16,-30-2-2 0,30 2-3 0,-32 3-4 15,32-3-3-15,-35 11-2 0,35-11-6 0,-37 19 1 16,37-19-8-16,-36 29 2 0,36-29-3 0,-31 38 2 16,31-38-4-16,-29 46 3 0,29-46-8 0,-23 49 2 15,14-22-4-15,4-1-1 0,1-3-5 16,4 4 2-16,0-27-5 0,9 45 3 16,-9-45-3-16,22 41 4 0,-22-41-5 0,33 30 4 0,-33-30-4 15,44 21 4-15,-19-16-2 0,5-1 1 16,2-6 0-16,0-3 0 0,2-6 0 0,-2-1-2 15,0-4 2-15,-1-3-4 0,-2-3 4 0,-4 1-1 16,-25 21 5-16,33-44-5 0,-33 44 3 16,18-47-5-16,-15 20 4 0,-4 1-6 0,-5 3-1 15,6 23-5-15,-23-42-3 0,23 42-2 0,-35-39 6 16,35 39-3-16,-43-33 4 0,15 22-4 0,28 11-2 16,-50-18-3-16,50 18-1 0,-40-7-2 0,40 7-8 15,-29 0-16-15,29 0-35 0,0 0-40 0,11 28-68 16,-11-28-142-16,0 0-111 0,51 25 111 0,-51-25 329 15</inkml:trace>
  <inkml:trace contextRef="#ctx0" brushRef="#br1" timeOffset="374877.158">19402 15284 622 0,'0'0'111'0,"0"0"-32"0,-25-12-11 15,25 12 1-15,0 0-6 0,0 0-11 0,-32-11-11 16,32 11-5-16,0 0 2 16,0 0 4-16,-35 2 3 0,35-2 1 0,0 0-6 15,-28 17-5-15,28-17-5 0,-29 21 1 0,29-21-1 16,-31 32 1-16,31-32-6 0,-31 41 0 0,31-41-9 16,-28 49 0-16,14-24-8 0,5 3 2 0,0-4-5 15,6 1 3-15,1 2-5 0,5-3 3 0,-3-24-7 16,16 44 6-16,-16-44-6 0,30 39 6 0,-30-39-2 15,48 26 1-15,-18-19-4 0,6-1 2 16,1-12-1-16,4 3-1 0,1-11 5 0,4-6-4 16,0-2 6-16,0-5-6 0,0 1 4 0,-5-4-5 15,-7-2 6-15,-6 0-6 0,-10-3 7 16,-4 7-7-16,-9-5 6 0,-1 8-6 0,-9-2 6 16,-1-1-5-16,6 28 3 0,-30-40-7 0,30 40-5 15,-53-28-11-15,21 24-14 0,-14 1-10 0,5 10-6 16,-12 0-3-16,9 12-1 0,-11-8 4 15,13 13-5-15,-6-10-12 0,18 13-38 0,-8-18-50 16,38-9-159-16,-16 37-111 0,16-37 151 0,0 0 273 16</inkml:trace>
  <inkml:trace contextRef="#ctx0" brushRef="#br1" timeOffset="377405.6738">16671 14616 596 0,'0'-26'185'16,"0"26"-107"-16,0 0-25 0,0 0 0 0,0 0 7 15,0 0 7-15,0 0-1 0,0 0 1 0,0 0-13 16,0 0-17-16,0 0-19 0,0 0-10 16,0 0-2-16,-28 35 6 0,28-35 6 0,-14 37 9 15,14-37-2-15,-16 34-1 0,16-34-7 16,-13 26-3-16,13-26-7 0,0 0 0 0,0 28-6 16,0-28-1-16,0 0-1 0,0 0 1 0,23 27-1 15,-23-27 3-15,0 0-2 0,27 10 0 0,-27-10 2 16,0 0-3-16,35 0 1 0,-35 0 1 0,0 0-1 15,34-10 1-15,-34 10 2 0,0 0-3 0,32-29 2 16,-32 29-1-16,25-33 1 0,-25 33-1 16,26-39 3-16,-26 39-4 0,29-44 3 0,-29 44-3 15,26-39 7-15,-26 39-2 0,21-29 8 0,-21 29 0 16,0 0 2-16,0 0 1 0,0 0 0 16,0 0 0-16,0 0-4 0,0 0-4 0,0 0-5 15,0 0-1-15,0 0 0 0,0 0 0 0,0 0-3 16,9 24 5-16,-9-24-5 0,-5 34 6 0,5-34-1 15,-5 31 4-15,5-31-4 0,1 27-1 16,-1-27-1-16,0 0-2 0,27 21 0 0,-27-21 0 16,32 7-1-16,-32-7 0 0,44 0 1 0,-44 0 0 15,50-12 0-15,-22 3 0 0,-1-4 1 0,1 3-2 16,0-2 3-16,-1-1-2 0,-2-1 1 0,-25 14-1 16,39-26 2-16,-39 26-2 0,28-21 2 0,-28 21-1 15,0 0 2-15,25-18 0 0,-25 18 2 16,0 0 3-16,0 0-2 0,0 0 0 15,0 0-2-15,0 0-5 0,-11 25-3 0,11-25 1 16,-10 40-7-16,2-12 3 0,1 2-9 0,0-5 2 16,4 7-10-16,3-32-1 0,-4 51-17 0,4-51-9 15,9 45-16-15,-9-45-72 0,25 32-63 0,-25-32-170 16,0 0-103-16,51 25 210 0</inkml:trace>
  <inkml:trace contextRef="#ctx0" brushRef="#br1" timeOffset="377827.5857">17723 14659 1007 0,'0'0'53'0,"-41"-11"-15"0,41 11 3 0,-33 0 7 16,33 0 0-16,-32 4-9 0,32-4-3 0,-30 5 0 15,30-5 3-15,-28 12-2 0,28-12-1 0,-27 21-6 16,27-21-3-16,-28 30-4 0,28-30 3 0,-27 39-4 16,27-39 0-16,-18 37-10 0,18-37-3 15,-3 33-8-15,3-33 3 0,9 23-4 0,-9-23 2 16,0 0 20-16,30 29-33 0,-30-29 38 16,33 5-32-16,-33-5 16 0,39-9 16 0,-39 9-38 15,50-21 32-15,-20 5-37 0,2-3 15 0,0-6 3 16,1 0-3-16,-2 1 3 0,-5-1-4 0,-26 25 4 15,44-46-4-15,-44 46 3 0,29-37 1 0,-29 37 1 16,0 0-3-16,16-26 5 0,-16 26 0 16,0 0 7-16,0 0-1 0,0 0-4 0,0 0-4 15,0 0-7-15,-25 32-1 0,25-32-1 0,-25 45 2 16,9-17-3-16,2 1 3 0,-2 1-12 0,2-6-1 16,7 4-21-16,7-28-11 0,-4 41-11 0,4-41-59 15,18 28-45-15,-18-28-112 0,0 0-222 16,42-5 40-16,-42 5 434 0</inkml:trace>
  <inkml:trace contextRef="#ctx0" brushRef="#br1" timeOffset="378187.0991">18336 14453 1229 0,'-35'24'91'0,"3"-17"-41"16,32-7-4-16,-53 23 5 0,53-23-2 0,-50 30-17 15,50-30-4-15,-46 30-7 0,46-30 3 0,-39 26-3 16,39-26-2-16,-23 27-8 0,23-27-3 16,0 0-8-16,-5 32 0 0,5-32-1 0,0 0 2 15,28 22-3-15,-28-22 3 0,35 9-1 0,-35-9 1 16,45 2 2-16,-21-2-1 0,3-2 0 0,0-1-1 16,-27 3-1-16,44-6 0 0,-44 6 0 15,34-5-2-15,-34 5 2 0,0 0 1 0,0 0-1 16,0 0 4-16,0 0 0 0,19 28-1 0,-19-28 0 15,0 0 0-15,-16 37-2 0,16-37 1 0,-23 37-4 16,23-37 3-16,-37 43-3 0,37-43 4 0,-44 37 16 16,44-37-32-16,-38 30 31 0,38-30-33 0,0 0 11 15,-26 19-19-15,26-19-17 0,0 0-22 0,0 0-19 16,0 0-2-16,44-9-44 0,-37-19-30 16,30 21-117-16,2-5-188 0,-16-24 76 15,27 28 387-15</inkml:trace>
  <inkml:trace contextRef="#ctx0" brushRef="#br1" timeOffset="378515.194">18649 14518 1232 0,'-30'-13'120'0,"30"13"-40"0,0 0-15 0,0 0-11 16,-26-12-12-16,26 12-16 0,0 0-12 0,-27 5-6 16,27-5-3-16,-25 18 4 0,25-18-1 0,-26 26 3 15,26-26-1-15,-30 32 2 0,30-32-1 0,-29 41 2 16,29-41-6-16,-19 40-2 0,19-40-4 15,-7 28 0-15,7-28-3 0,0 0 2 0,12 25-1 16,-12-25 1-16,0 0-1 0,27 12 0 16,-27-12 1-16,28-2-1 0,-28 2 2 0,37-10-1 15,-37 10 0-15,39-12 1 0,-39 12-1 0,36-11-1 16,-36 11 0-16,0 0-1 0,0 0 1 0,26 7 1 16,-26-7-8-16,0 0 4 0,0 32-1 0,0-32 4 15,-10 33 3-15,10-33 2 0,-23 41-6 0,23-41 5 16,-34 46 16-16,34-46-33 0,-39 47 35 0,39-47-34 15,-37 41 12-15,37-41 2 0,-23 26-9 16,23-26-12-16,0 0-28 0,0 0-27 16,0 30-46-16,0-30-60 0,0 0-123 0,39-12-180 15,-39 12 14-15,41-22 455 0</inkml:trace>
  <inkml:trace contextRef="#ctx0" brushRef="#br1" timeOffset="379046.4597">18984 14636 1313 0,'-25'3'255'0,"25"-3"-210"0,0 0-37 0,0 0-8 16,0 0 3-16,0 0 3 0,29-17 4 0,-29 17-2 15,46-25 3-15,-16 11 0 0,4-2 2 0,5 2-5 16,-1 0 0-16,0 3-7 0,-3 2 0 16,-3 1-4-16,0 4-10 0,-32 4-14 15,46 0-25-15,-46 0-22 0,32 9-36 0,-32-9-53 16,0 0-99-16,23 32-230 0,-23-32 50 0,-4 31 380 16</inkml:trace>
  <inkml:trace contextRef="#ctx0" brushRef="#br1" timeOffset="379234.1118">19000 14792 1582 0,'-28'18'78'15,"28"-18"-36"-15,0 0-18 0,0 0-6 0,0 0-5 16,0 0-4-16,0 0 0 0,0 0 1 0,0 0-2 16,37 11-3-16,-37-11 0 0,50-16-2 15,-19 5 0-15,5-6-13 0,8 3-19 16,-7-13-46-16,20 17-55 0,-22-27-68 0,36 30-87 15,-25-22-129-15,11-2-40 0,21 20 241 0</inkml:trace>
  <inkml:trace contextRef="#ctx0" brushRef="#br1" timeOffset="379874.7579">20415 14137 1363 0,'-42'2'77'16,"42"-2"-62"-16,0 0-14 0,0 0 3 0,0 0 10 15,26-23 3-15,-26 23 6 0,30-10 2 0,-30 10 3 16,39-9-1-16,-39 9 0 0,46-7-3 16,-46 7-2-16,50-6-2 0,-25 5-1 0,1 1 0 15,-26 0-5-15,50 0-4 0,-50 0-5 0,41 3-3 16,-41-3-1-16,28 9 2 0,-28-9 1 0,0 0 4 15,9 28 0-15,-9-28 0 0,-11 39-4 16,-5-16 0-16,-3 7-5 0,-10 1 3 0,-2 1-4 16,-5 3 3-16,-6 2-3 0,-3 0 6 0,-4 2 0 15,3 0 11-15,0-4 0 0,3 0 7 0,2-3-5 16,8-2 1-16,3-4-7 0,30-26 0 0,-37 39-8 16,37-39-1-16,-9 25-4 0,9-25 1 0,0 0 2 15,35 14 0-15,-8-11 1 0,6-6-1 16,10-6-2-16,6-3 1 0,10-6-7 15,6-1-11-15,4 1-19 0,-8-7-32 0,11 15-41 16,-24-27-81-16,30 40-132 0,-23-13-226 0,-5-2 54 16,8 17 378-16</inkml:trace>
  <inkml:trace contextRef="#ctx0" brushRef="#br1" timeOffset="381714.474">13129 14701 921 0,'0'0'49'16,"0"0"-35"-16,0 0-12 0,0 0 7 0,-11-28 13 15,11 28 15-15,0 0 10 0,0 0 14 0,0 0 4 16,0 0 4-16,13-25-1 0,-13 25-5 15,0 0-4-15,0 0-3 0,0 0-2 0,0 0-7 0,0 0-12 16,0 0-10-16,0 0-12 0,0 0-4 0,2 26-5 16,-2-26-1-16,-6 41-4 0,1-13 1 0,0 4-2 31,-1 3 3-31,-1 2 10 0,-3 0-33 0,1 2 19 16,-5-2-36-16,7 3-2 0,-4-6-3 0,9 4-20 15,2-38-8-15,-5 60-35 0,5-60-24 0,5 44-39 16,-5-44-30-16,0 0-101 0,34 39-71 0,-34-39 198 15</inkml:trace>
  <inkml:trace contextRef="#ctx0" brushRef="#br1" timeOffset="382183.3718">12915 15043 1228 0,'-29'-6'110'15,"29"6"-32"-15,-28 4-21 0,28-4-17 0,0 0-16 16,0 0-16-16,0 0-8 0,0 0-3 0,0 0 2 15,0 0 1-15,30-5 0 0,-30 5 1 16,45-9-2-16,-21 0 2 0,5 2-2 0,3 0 2 16,-1-2-6-16,5 4-2 0,-1-6-4 0,1 2-2 15,-1-1 0-15,-1 3 3 0,-2-2-3 0,-1 4 0 16,-2-2 0-16,-3 3 4 0,-26 4 1 16,43-9 3-16,-43 9-1 0,28-5-2 0,-28 5 1 15,0 0 2-15,0 0 2 0,0 0 2 0,0 0 4 16,0 0 0-16,0 0 5 0,0 0 1 0,-19 28 6 15,19-28 6-15,-30 25 6 0,30-25 1 0,-38 33 5 16,38-33-4-16,-37 36 4 0,37-36-6 0,-32 35 0 16,32-35-6-16,-23 38-5 15,23-38-7-15,-9 34-1 0,9-34-5 0,4 26 1 16,-4-26-2-16,0 0 0 0,35 27 0 0,-35-27 3 16,45 7 0-16,-17-5 2 0,2-6-2 0,4 1 0 15,-1-6-3-15,-1-2 0 0,-2-1 2 0,-3-4-5 16,-27 16 4-16,43-33-4 0,-43 33 4 0,28-37-5 15,-28 37 4-15,11-32-1 0,-11 32 1 0,-8-28-6 16,8 28-3-16,-17-25-6 0,17 25-2 16,-25-21-7-16,25 21 5 0,-28-16-9 0,28 16-2 15,-27-12-1-15,27 12-8 0,0 0-4 0,0 0-13 16,-25-11-29-16,25 11-22 0,0 0-12 0,0 0-58 16,0 0-44-16,29-33-200 0,1 34 67 15,-25-32 352-15</inkml:trace>
  <inkml:trace contextRef="#ctx0" brushRef="#br1" timeOffset="382402.2323">14023 14453 994 0,'0'0'263'0,"-38"28"-228"16,38-28-14-16,-25 30 1 0,25-30 6 0,-25 42-2 15,16-12-4-15,-3 0-10 0,5 9 7 16,-6-2-5-16,6 5 7 0,-4-2-8 15,6 3 4-15,-4-1 9 0,2 4-36 0,0-6 30 16,0 2-36-16,5-5-1 0,-1-5 6 0,3-2-7 16,-4-4-3-16,4-26-9 0,-2 36-13 0,2-36-30 15,0 0-29-15,13 37-46 0,-13-37-59 0,0 0-185 16,0 0 9-16,3-27 302 0</inkml:trace>
  <inkml:trace contextRef="#ctx0" brushRef="#br1" timeOffset="382902.4569">13825 14882 776 0,'0'0'216'0,"0"0"-120"16,0 0-53-16,0 0-7 0,0 0 0 0,27-7 5 15,-27 7 2-15,0 0-10 0,35-2-8 16,-35 2 0-16,34-3 3 0,-9 3 2 16,-25 0-1-16,47-14-8 0,-20 3-29 0,5 4 13 15,0-3-23-15,0-1 19 0,-1 1 1 0,0-1-2 16,-5 2 2-16,-1-1-1 0,-25 10 0 0,41-11 0 15,-41 11 2-15,24-9-3 0,-24 9 7 0,0 0 13 16,0 0 12-16,0 0 9 0,0 0-4 0,0 0-15 16,0 0-12-16,0 0-8 0,-28 9-2 15,28-9 3-15,-35 18 0 0,35-18 5 0,-38 24 1 16,38-24 4-16,-44 34 0 0,25-10-12 0,19-24 34 16,-45 44-33-16,22-19 32 0,6 0-18 0,17-25-5 15,-30 40 2-15,30-40-7 0,-15 30 0 16,15-30-6-16,0 0 2 0,8 32-5 0,-8-32 2 15,24 14 3-15,-24-14-3 0,39 4 7 0,-39-4-3 16,48-6 0-16,-21-3 0 0,-1-1-3 16,1-2 1-16,-1-4 0 0,-1-4-3 0,0 4 5 15,-25 16-3-15,39-33 1 0,-39 33 1 0,25-32-1 16,-25 32-2-16,14-28-16 0,-14 28 18 0,3-26-18 16,-3 26 34-16,0 0-13 0,0 0 11 0,-8-25-10 15,8 25-1-15,0 0 1 0,0 0 0 0,0 0-4 16,-29 21-14-16,29-21 31 0,-12 34-31 15,12-34 29-15,-11 37-14 0,11-37-5 16,-9 40-1-16,9-40-7 0,0 35-13 0,0-35-14 16,0 0-15-16,27 32-19 0,-27-32-14 0,34 2-26 15,-34-2-36-15,47-21-64 0,-29-6-129 0,7-4-121 16,17 9 164-16,-20-30 298 0</inkml:trace>
  <inkml:trace contextRef="#ctx0" brushRef="#br1" timeOffset="383074.42">14838 14345 1245 0,'0'0'125'0,"-35"25"-58"0,26 3-10 16,-12 0-5-16,6 18 2 0,-8-4-16 0,6 11 0 15,-8-2-13-15,7 5 2 0,-1-1-16 0,1 0 4 16,2-1 3-16,4-1-32 0,1-5 23 16,4-8-36-16,9-1-21 0,-2-39-42 15,12 58-101-15,-22-33-332 0,10-25-20 0,26 31 199 16</inkml:trace>
  <inkml:trace contextRef="#ctx0" brushRef="#br1" timeOffset="384231.0288">15777 14546 683 0,'-2'-27'103'0,"2"27"-7"16,0 0-8-16,0 0-4 0,0 0-12 0,0 0-13 16,-25-17-12-16,25 17-2 0,-25 3-2 0,25-3-4 15,-31 9-9-15,31-9-4 0,-39 14-5 16,39-14 3-16,-46 16 5 0,46-16 3 0,-43 16 0 16,43-16 2-16,-34 21-5 0,34-21-5 0,0 0-6 15,-30 27-5-15,30-27-9 0,0 0-1 0,-7 24-5 16,7-24 1-16,0 0-1 0,0 0 2 0,36 30 0 15,-36-30 0-15,40 5-1 0,-15-5 0 0,4-1 0 16,-1-1 2-16,0-2 1 0,-1 1-2 16,-27 3-1-16,44-2 2 0,-44 2-1 15,30 5-2-15,-30-5 1 0,0 0 1 0,0 0 0 16,0 0 5-16,7 27-2 0,-7-27 0 0,-25 28-3 16,25-28 1-16,-46 32-1 0,20-15 2 0,-6 3-3 15,0 3 6-15,0-6 0 0,4 3 7 0,1-5 19 16,27-15-34-16,-37 30 27 0,37-30-37 0,0 0 9 15,0 0 3-15,0 0-1 0,14 25-3 0,-14-25 6 16,45-4-3-16,-14-1 1 0,5-2 2 16,3-5-22-16,0 3 33 0,1-5-31 0,-1 3 33 15,-1 4-12-15,-5-3 0 0,-4 4-1 0,-29 6 0 16,37-3 0-16,-37 3 0 0,0 0 4 16,0 0 4-16,0 0 1 0,-16 30-13 0,-9-9 31 15,-3 4-30-15,-8-1 35 0,-3 8-12 0,-7 0-2 16,4 1 8-16,-2-1-10 0,6 0 3 15,5-6-11-15,33-26-1 0,-38 39-5 0,38-39-3 16,0 0-3-16,0 30 2 0,0-30-4 0,34 10 3 16,-7-8-2-16,6-6 0 0,5-1-1 0,2-5-1 15,3-3-2-15,-1 3-6 0,1-1-1 0,-8-1-6 16,-1 3-6-16,-34 9-3 0,44-11-2 0,-44 11-2 16,0 0 5-16,0 0 3 0,0 0-2 0,0 0 1 15,-2 34-5-15,2-34-4 0,-44 35-3 16,10-17-2-16,8 10-16 0,-10-14-29 15,17 21-78-15,-15-26-146 0,34-9-154 0,-24 25 86 16,24-25 378-16</inkml:trace>
  <inkml:trace contextRef="#ctx0" brushRef="#br1" timeOffset="385190.3795">21035 14148 739 0,'-7'-28'71'16,"7"28"-4"-16,2-25 7 0,-2 25-4 16,0 0 6-16,0 0 3 0,0 0 5 0,0 0-5 15,0 0-12-15,0 0-18 0,0 0-19 0,0 0-10 16,0 0-9-16,0 0 3 0,0 0 1 0,0 42 7 15,-2-15-3-15,4 6 2 0,-4-1-12 0,2 3 2 16,0 6-11-16,0 1 5 0,-2 2-7 0,0-4 6 16,1 1-7-16,-1-6 6 0,-2-3-8 0,1-7-1 15,3-25-13-15,0 38-12 0,0-38-23 0,0 0-33 16,28 37-23-16,-28-37-10 0,32 4-21 0,-32-4-30 16,35-30-129-16,-4 25-87 0,-23-31 185 0</inkml:trace>
  <inkml:trace contextRef="#ctx0" brushRef="#br1" timeOffset="385439.2625">21375 14261 909 0,'-25'-20'114'0,"25"20"-16"0,0 0-9 15,-28-2-8-15,28 2-13 0,-28-1-16 0,28 1-13 16,-32 7-1-16,32-7-1 0,-34 12 3 0,34-12-3 16,-37 16 0-16,37-16-6 0,-37 23 0 15,37-23-3-15,-30 24-2 0,30-24-7 0,0 0-3 16,-27 32-8-16,27-32-4 0,0 0-1 0,2 25-1 15,-2-25-2-15,0 0 2 0,30 24-2 16,-30-24 1-16,34 11-1 0,-34-11 0 0,42 7-1 16,-42-7 0-1,44 4 0-15,-44-4-6 0,46 0-10 0,-46 0-12 16,45 3-16-16,-45-3-11 0,42 4-14 0,-42-4-17 16,44 3-32-16,-44-3-33 0,43 2-58 0,-43-2-119 15,0 0-80-15,55 0 133 0,-55 0 276 0</inkml:trace>
  <inkml:trace contextRef="#ctx0" brushRef="#br1" timeOffset="385882.0759">21763 14336 954 0,'0'0'162'0,"0"0"-75"16,-32-26-24-16,32 26-7 0,0 0 0 0,-28-11-7 16,28 11-8-16,-30-5-3 0,30 5 0 15,-34 4 1-15,34-4 1 0,-39 10 0 0,39-10-5 16,-37 18-1-16,37-18-5 0,-36 24 1 0,36-24-7 15,-33 30-2-15,33-30-7 0,-25 29-4 0,25-29-6 16,0 0-1-16,-7 28-3 0,7-28 0 0,0 0 1 16,28 23 0-16,-28-23 0 0,34 7 0 0,-34-7-1 15,44-2 1-15,-17-2-2 0,-1-1 1 16,4-2 0-16,1-2-1 0,-3 0 3 0,2-1-3 16,-3-2 4-16,1 1-4 0,-3-3 0 0,-1 2 0 15,-24 12 0-15,45-25-2 0,-45 25 1 0,40-25-4 16,-40 25 3-16,31-23 0 0,-31 23 3 0,0 0-2 0,0 0 4 31,0 0 0-31,0 0-2 0,0 0 1 0,0 0-1 16,0 0 0-16,0 0 2 0,-2 30 1 0,-9-2-3 15,-3 4 2-15,-4 3-3 0,-1 8 5 16,-1-3-4-16,-3 2 6 0,-1 2-9 0,0-1 6 16,0-1-6-16,-3 0 8 0,1-3-4 0,1-4 6 15,0-5-8-15,2-2-10 0,23-28 26 16,-41 44-28-16,41-44 29 0,-28 32-15 0,28-32-2 15,0 0-2-15,-30 18-2 0,30-18-5 0,0 0-10 16,0 0-18-16,0 0-28 0,-16-25-11 0,16 25-36 16,-5-32-22-16,5 32-77 0,5-26-208 15,0-1-45-15,-5 27 143 0</inkml:trace>
  <inkml:trace contextRef="#ctx0" brushRef="#br1" timeOffset="389058.3709">994 15004 811 0,'0'0'58'0,"0"0"-40"0,0 0-16 16,0 0-2-16,0 0 11 0,0 0 9 0,0 0 14 15,0 0 10-15,0 0 11 0,0 0 3 0,0 0 2 16,0 0-8-16,2-30-10 0,-2 30-9 16,0 0-3-16,0 0-4 0,0 0-2 15,-2-25-6-15,2 25 0 0,0 0 0 0,0 0 2 16,0 0 2-16,0 0 1 0,0 0 0 0,-9-24 2 16,9 24-1-16,0 0-1 0,0 0-3 0,0 0-5 15,0 0-2-15,0 0-7 0,0 0-2 0,0 0-3 16,0 0 0-16,0 0-2 0,0 0 1 0,0 0-2 15,0 0 0-15,0 0-1 0,0 0 2 16,0 0 0-16,0 0 3 0,0 0-1 0,0 0 0 16,0 0-1-16,0 0 1 0,0 0 0 0,0 0 0 15,0 0 2-15,0 0 4 0,0 0 5 0,0 0 1 16,0 0 0-16,0 0-1 0,0 0-5 0,0 0 0 16,0 0-4-16,0 0-1 0,0 0-1 15,0 0-1-15,0 0 0 0,0 0-2 0,5 31 2 16,-5-31 2-16,6 34-2 0,-6-34 1 15,7 44-3-15,-4-20 2 0,-1 5-3 0,-2 1 6 16,-2-1-6-16,-1 5 7 0,-3-2-6 0,-1 1 4 16,2-1-4-16,-4-6 4 0,2 4-3 0,7-30 3 15,-12 41-2-15,12-41 2 0,0 0-1 0,-9 24-1 16,9-24 1-16,0 0 1 0,0 0-1 0,0 0 2 16,0 0 0-16,0 0 1 0,5-26 2 15,-5 26-2-15,5-58 5 0,-3 23-14 0,3-6 9 16,4 2-8-16,0-1 4 0,0-1-4 0,2-1 7 15,-1 5-4-15,-1-3 5 0,0-1-4 16,-2 1-19-16,0 1 28 0,2 5-27 0,2 3 28 16,-1 1-7-16,4 0-4 0,1 3 3 0,-15 27-2 15,35-42 0-15,-35 42-2 0,37-30 1 0,-37 30 0 16,37-19 1-16,-37 19-3 0,39-11 2 16,-39 11-2-16,39 0 1 0,-39 0 0 0,36 11 2 15,-36-11-2-15,39 19-1 0,-39-19 2 0,33 25-4 16,-33-25 5-16,22 31-3 0,-22-31 5 0,10 41-5 15,-10-41 4-15,-3 49-2 0,-3-22 3 0,-6 1 20 16,-2 2-32-16,-4-2 30 0,-3 0-32 0,-4 0 10 16,-1-1 4-16,-3-1-3 0,3-3 2 15,-1 0-5-15,2-5 1 0,25-18-10 16,-40 28-7-16,40-28-16 0,-25 9-16 0,25-9-34 16,0 0-56-16,0 0-65 0,0 0-26 0,3-25-240 15,-3 25 75-15,0 0 325 0</inkml:trace>
  <inkml:trace contextRef="#ctx0" brushRef="#br1" timeOffset="389292.6663">1624 15072 1288 0,'0'0'83'0,"0"0"-71"16,0 0-17-16,0 0-1 0,0 0 5 0,34-1 3 15,-34 1-1-15,28-11 1 0,-28 11-3 16,43-21 0-16,-15 7 1 0,6 0 0 0,1-2-6 16,4 2-17-16,-7-7-26 0,11 14-46 0,-43 7-20 15,62-25-9-15,-62 25-10 0,47-14-98 0,-13 28-105 16,-34-14 79-16,0 0 258 0</inkml:trace>
  <inkml:trace contextRef="#ctx0" brushRef="#br1" timeOffset="389464.5457">1592 15398 993 0,'0'0'265'0,"0"0"-221"0,6-33-33 0,-6 33-2 16,26-32 6-16,-1 13 0 0,2-6-1 0,6 0-7 16,3-4-2-16,3 4-7 0,1 0-23 15,-4-10-53-15,13 17-87 0,-22-24-138 0,8 5-157 16,17 14 116-16,-24-24 344 0</inkml:trace>
  <inkml:trace contextRef="#ctx0" brushRef="#br1" timeOffset="389656.4256">2481 14518 977 0,'0'0'316'16,"-24"12"-224"-16,24-12-23 0,0 0-8 15,-23 26 1-15,23-26-6 0,-23 39-5 0,8-14-10 16,5 10-5-16,-3 4-14 0,5 5 2 0,1 2-13 15,3 5-10-15,0-4 26 0,3 3-29 0,-1-8 25 16,0-2-16-16,0-1-9 0,4-5 2 0,-2 1-16 16,4-5-5-16,1-2-8 0,-5-28-21 0,16 46-41 15,-16-46-69-15,23 40-156 0,-23-40-231 0,27 13 39 16,-3 1 375-16</inkml:trace>
  <inkml:trace contextRef="#ctx0" brushRef="#br1" timeOffset="392018.2948">13981 16092 431 0,'0'0'157'15,"0"0"-120"-15,0 0-17 0,0 0-1 0,0 0 8 16,0 0 28-16,0 0 12 0,0 0 18 0,0 0 4 16,0 0-7-16,0 0-5 0,7 28-9 15,-7-28-9-15,4 32-8 0,3-7-5 0,-7-25-8 16,5 51-2-16,-5-25-12 0,5 4 0 0,-5 4-10 16,4-3 2-16,-2-2-7 0,3 1 3 0,-5-2-5 15,3 0 8-15,-3-3-7 0,2 1 4 16,-2-26-8-16,-2 40 0 0,2-40-3 0,-3 36 1 15,3-36-2-15,0 26 2 0,0-26-1 0,0 0 2 16,0 0-1-16,0 0 1 0,0 0 3 0,0 0 3 16,0 0 2-16,0 0-1 0,7-39 1 0,-5 15-9 15,3-12 4-15,0 1-6 0,4-5 6 0,2 1-8 16,0-5 9-16,-3 0-11 0,1-4 7 16,0-1-6-16,2 7 7 0,-1-2-7 15,3 7 8-15,1 2-8 0,0 1 5 0,2 4-3 16,2 5 3-16,-18 25-4 0,33-35 3 0,-33 35-4 15,30-12 2-15,-30 12 0 0,25 3 0 0,-25-3 1 16,0 0-1-16,34 20 1 0,-34-20-2 0,21 26 3 16,-21-26-5-16,21 32 5 0,-21-32-1 0,20 33 1 15,-20-33-4-15,12 32 5 0,-12-32-6 16,6 30 2-16,-6-30 1 0,-4 28 3 0,4-28 0 16,-18 30 4-16,18-30-5 0,-28 32 2 0,28-32-5 15,-39 35 2-15,39-35-4 0,-50 35 3 0,22-15-3 16,0-4 2-16,-2-1-3 0,0-2-1 15,5-1-11-15,-2-7-8 0,27-5-10 0,-30 9-12 16,30-9-69-16,0 0-81 0,0 0-106 0,0 0-190 16,0 0 81-16,46 28 412 0</inkml:trace>
  <inkml:trace contextRef="#ctx0" brushRef="#br1" timeOffset="392237.0693">14684 16291 1385 0,'-35'23'42'16,"35"-23"-32"-16,0 0-8 0,0 0-3 0,0 0 4 16,0 0 2-16,37-14 1 0,-37 14-3 0,51-19-2 15,-19 5-9-15,9 5-24 0,-6-11-41 0,18 15-21 16,-15-16-36-16,18 17-35 0,-19-8-41 15,-5-5-193-15,18 25 51 0,-50-8 348 0</inkml:trace>
  <inkml:trace contextRef="#ctx0" brushRef="#br1" timeOffset="392408.9187">14730 16591 1555 0,'0'0'27'0,"0"0"-29"0,0 0 1 0,43-21 0 16,-13-2 4-16,7-6-5 0,7 7-17 0,-1-10-35 16,15 14-56-16,-19-22-79 0,25 29-96 0,-6-6-199 15,-17-12 66-15,21 28 399 0</inkml:trace>
  <inkml:trace contextRef="#ctx0" brushRef="#br1" timeOffset="393049.7787">15748 16075 1309 0,'0'0'98'16,"0"0"-58"-16,0 0-28 0,0 0-3 0,0 0-1 16,0 0-2-16,0 0-3 15,0 0 0-15,0 0-3 0,-23 42 8 0,23-42 4 16,-19 49 9-16,19-49 3 0,-25 50 7 0,9-24-7 16,6 2 3-16,10-28-10 0,-18 44-1 0,18-44-9 15,-7 25-3-15,7-25-2 0,0 0-2 0,0 0 0 16,0 0-1-16,19 24 1 0,-19-24 1 0,25-7 1 15,-25 7 0-15,34-19 2 0,-34 19-4 16,39-32 2-16,-39 32-3 0,42-45 3 16,-21 18-4-16,1 2 5 0,-6 1-4 0,-16 24 3 0,32-44-3 15,-32 44 3-15,23-37-2 0,-23 37 3 0,14-28-2 16,-14 28 1-16,0 0-1 0,7-30 0 0,-7 30 5 16,0 0 6-16,0 0 0 0,0 0 0 0,0 0-4 15,0 0-8-15,0 0 0 0,0 0-2 16,0 0 2-16,-9 28 1 0,9-28 1 15,0 0-2-15,4 33 1 0,-4-33-2 0,0 0 2 16,24 27-1-16,-24-27 1 0,30 16-1 0,-30-16 1 16,41 3-2-16,-16-5 2 0,0-5 1 0,3 4 0 15,2-4 2-15,-1 0-1 0,1-4 2 0,1 1-3 16,-2-1 0-16,-3 2-1 0,-26 9 0 0,43-17-2 16,-43 17 4-16,26-15-2 0,-26 15 0 0,0 0 2 15,0 0-4-15,0 0 5 0,0 0 1 16,0 0-5-16,0 0 3 0,0 0-7 15,0 0-5-15,0 0 1 0,0 25-9 0,0-25 3 16,-12 48-3-16,1-18 7 0,3 3-5 0,-5-3 2 16,4 5-12-16,-3-8-3 0,8 6-15 0,4-33-5 15,-3 49-24-15,3-49-32 0,14 30-39 0,-14-30-42 16,27 4-134-16,-27-4-112 0,31-4 140 16,3 13 291-16</inkml:trace>
  <inkml:trace contextRef="#ctx0" brushRef="#br1" timeOffset="393487.435">16653 16133 1285 0,'0'0'65'0,"13"-27"-39"15,-13 27 2-15,0 0 13 0,35-31 6 0,-35 31-1 16,39-27-6-16,-39 27 0 0,48-26-6 0,-48 26-3 15,50-25-11-15,-50 25-7 0,40-16-9 0,-40 16-4 16,27-9-1-16,-27 9 1 0,0 0 2 0,0 0 3 16,0 0 0-16,0 0-2 0,23 27 2 15,-23-27-5-15,4 26 7 0,-4-26-7 0,-4 32 3 16,4-32-4-16,-7 42 2 0,7-42-3 0,-9 48 4 16,6-22-6-16,-1 2 6 0,2-3-4 0,0 2 3 15,2-27 0-15,2 42-2 0,-2-42-1 16,11 26 1-16,-11-26-3 0,0 0 2 0,0 0 1 15,30 9 1-15,-30-9 2 0,0 0-2 16,35-16 9-16,-35 16 1 0,30-30 7 0,-30 30 0 16,31-40-2-16,-14 15-5 0,-1-3 2 0,0-2-7 15,0 2 3-15,0 1-8 0,-2 3 3 0,0-5-4 16,-1 5 2-16,1-1-2 0,0-1 3 0,0 3-5 16,-14 23 5-16,29-42-8 0,-29 42-4 0,26-39-10 15,-26 39-14-15,23-25-23 0,-23 25-20 0,0 0-28 16,30 7-82-16,-30-7-125 0,0 0-219 15,0 0 62-15,0 0 434 0</inkml:trace>
  <inkml:trace contextRef="#ctx0" brushRef="#br1" timeOffset="393862.4858">17868 16064 1237 0,'0'0'64'0,"0"0"-49"16,0 0-13-16,0 0 9 0,27 4 13 0,-27-4 7 15,43-15 1-15,-19 7-9 0,8-5-11 16,0 1-7-16,2-2-7 0,1 0 1 0,-1 3-11 16,1 6-9-16,-8-4-12 0,5 9-9 0,-32 0-9 15,40-2-10-15,-40 2-11 0,25 7-14 16,-25-7-2-16,0 0-28 0,0 0-16 0,13 34-84 15,-13-34-80-15,0 0 70 0,-18 47 226 0</inkml:trace>
  <inkml:trace contextRef="#ctx0" brushRef="#br1" timeOffset="394003.0534">17996 16154 859 0,'-32'40'266'0,"7"-40"-126"0,25 0-54 16,0 0-39-16,-12 32-19 0,12-32-18 0,0 0-6 15,12 27-5-15,-12-27 1 0,30 14-1 0,-30-14 0 16,46 5-2-16,-17-10-13 0,8 5-33 0,-7-20-53 15,23 18-84-15,-21-19-122 0,2-5-148 16,21 19 140-16,-29-34 316 0</inkml:trace>
  <inkml:trace contextRef="#ctx0" brushRef="#br1" timeOffset="394295.1106">18370 15840 1248 0,'0'0'57'0,"0"0"-28"0,0 0-4 16,0 0 11-16,24 0 10 0,5-7-4 0,-4-5-1 15,10 3 15-15,-3-8-36 0,10 11 32 16,-6-6-37-16,6 10 13 0,-10-1-10 0,-2 3-4 16,-5 1-4-16,-25-1-21 0,32 11 36 0,-32-11-33 31,9 33 32-31,-13-6-12 0,-5 5-10 0,-7-2 6 15,-7 8-10-15,-5 3 5 0,-9 5-4 0,-4 1 6 16,-5 1-6-16,-2 1 5 0,2-1-7 0,0-1 6 0,6-5-8 16,-1-6 1-16,9-6-11 0,4-9-2 0,28-21-14 15,-34 26-20-15,34-26-38 0,0 0-46 0,19 27-93 16,-19-27-185-16,0 0-74 0,43-20 166 0</inkml:trace>
  <inkml:trace contextRef="#ctx0" brushRef="#br1" timeOffset="394841.2276">19269 16031 1316 0,'0'0'49'0,"0"0"-44"0,0 0-11 15,0 0 3-15,0 0 6 0,30-30 1 0,-30 30 4 0,45-16 1 16,-45 16 8-16,51-16 4 0,-26 4 1 0,1 8-3 15,-26 4-2-15,46-10-5 0,-46 10 3 16,34 0 4-16,-34 0 1 0,0 0 0 16,25 5-1-16,-25-5 2 0,0 0 0 0,12 24 1 15,-12-24-7-15,0 30-3 0,0-30-10 0,-9 46 5 16,2-18-3-16,0 4 6 0,-2-4-7 0,1 7 5 16,-3-1-7-16,4-2 4 0,2-4-4 0,1-2 3 0,4-26-5 15,7 35 1-15,-7-35 0 0,0 0 3 0,32 22 4 16,-32-22 3-16,35-2 5 15,-35 2 5-15,48-16 0 0,-23 2 0 0,0-11-4 16,-2 2-7-16,2-7 1 0,-2 0-5 0,-2-3 4 0,0 1-6 16,-3 6 3-16,-2 1-3 0,-16 25 3 0,21-42-4 15,-21 42 3-15,5-39-4 16,-5 39 1-16,2-33-3 0,-2 33 1 0,2-30 0 0,-2 30-1 16,2-25-3-16,-2 25-5 0,0 0-5 0,0 0-4 15,10-28-13-15,-10 28-12 0,0 0-31 16,0 0-39-16,0 0-74 0,50-2-160 0,-50 2-172 15,25-2 17-15,1 17 473 0</inkml:trace>
  <inkml:trace contextRef="#ctx0" brushRef="#br1" timeOffset="395110.6741">20196 16006 892 0,'0'0'172'0,"0"0"-74"0,0 0-8 16,0 0-2-16,0 0-12 0,42-11-21 0,-42 11-14 16,46-14-13-16,-21 4-5 0,7 1-7 0,0-5-6 15,5 1-4-15,0-1-3 0,-1-1-17 0,1 9-20 16,-12-8-24-16,6 14-38 0,-31 0-49 0,39-7-87 15,-39 7-185-15,0 0-41 0,16 34 315 0</inkml:trace>
  <inkml:trace contextRef="#ctx0" brushRef="#br1" timeOffset="395266.8826">20181 16356 1607 0,'0'0'87'0,"0"0"-47"0,0 0-18 0,0 0-6 16,0 0 2-16,0 0-4 0,46-40-3 0,-14 15-7 15,4-5 0-15,6-1-5 0,8-5-5 16,1 1-24-16,11 9-29 0,-12-13-54 16,22 28-97-16,-31-24-219 0,21 11-117 0,2 8 118 15</inkml:trace>
  <inkml:trace contextRef="#ctx0" brushRef="#br1" timeOffset="396204.7011">21412 15326 678 0,'0'0'200'0,"0"0"-161"0,0 0-13 0,0 0 1 16,16-28 13-16,-16 28 8 0,0 0-1 0,0 0-6 15,0 0-5-15,0 0 0 0,-14 35 8 16,14-7 13-16,0-28 2 0,-11 58 2 0,1-31-17 16,8 5-5-16,-5-4-14 0,7 0-2 0,-4 2-10 15,6-2 1-15,-2-3-7 0,2 1 5 0,-2-26-5 16,7 35 3-16,-7-35-4 0,5 30-1 16,-5-30-4-16,0 0 1 0,11 25-4 0,-11-25 2 15,0 0 1-15,0 0 1 0,0 0 3 0,0 0 1 16,0 0 4-16,0 0 0 0,12-30 2 15,-12 30-5-15,7-37-1 0,-7 37-4 0,6-49 3 16,-3 22-4-16,-1-1 5 0,2-4-6 0,-1 2 4 16,1-1-4-16,1-3 4 0,0-1-4 0,1-2 6 15,-1 0-7-15,2 0 7 0,2 2-7 0,0 7 4 16,-9 28-2-16,21-41 0 0,-21 41-1 0,0 0 2 16,28-26 0-16,-28 26 1 0,0 0-1 15,0 0-1-15,34 16-1 0,-34-16 1 0,25 19 0 16,-25-19 0-16,32 28-1 0,-32-28-3 15,28 30 4-15,-28-30-3 0,28 30 5 0,-28-30-4 16,23 32 3-16,-23-32-4 0,18 33 3 0,-18-33-2 16,7 32 2-16,-7-32 0 0,-7 26 2 0,7-26-2 15,-19 25 0-15,19-25-4 0,-34 25-8 0,34-25-13 16,-43 17-13-16,43-17-17 0,-47 9-9 16,47-9-13-16,-46 4-18 0,46-4-27 0,-41-6-36 15,41 6-74-15,0 0-205 0,0 0 50 0,0 0 321 16</inkml:trace>
  <inkml:trace contextRef="#ctx0" brushRef="#br1" timeOffset="396501.6335">21345 15879 1494 0,'-44'11'95'0,"44"-11"-63"0,0 0-15 16,0 0 7-16,33-11 10 0,-1 6 6 16,0-7-9-16,11 1-9 0,1-10-19 0,6 3 3 15,1-1-12-15,2 1 27 0,0 1-19 0,-1-1 10 16,-5 4-29-16,-1-2-10 0,0 7-18 0,-8-7-7 15,2 20-15-15,-11-15-13 0,6 18-37 16,-35-7-60-16,51 4-170 0,-51-4-151 0,31 18 99 16,-5 10 399-16</inkml:trace>
  <inkml:trace contextRef="#ctx0" brushRef="#br1" timeOffset="397111.0989">21554 16126 1315 0,'0'0'134'16,"0"0"-84"-16,0 0-29 0,0 0-4 15,-28 23 5-15,28-23 6 0,0 0-3 0,-27 37 2 16,27-37-6-16,-23 30-1 0,23-30-3 0,-25 40 1 15,25-40-3-15,-25 41 1 0,25-41-4 0,-15 28-3 16,15-28-7-16,0 0-1 0,0 0-2 0,5 28 0 16,-5-28 1-16,0 0 0 0,30-4 1 15,-30 4 0-15,30-17 2 0,-30 17-4 0,34-32 3 16,-34 32-3-16,33-44 3 0,-17 18-2 16,0 1 2-16,0 0-3 0,-2-1 4 0,-14 26-5 15,22-46 4-15,-22 46-1 0,14-37 2 0,-14 37-1 16,5-32 5-16,-5 32 0 0,2-24 6 0,-2 24 3 15,0 0 4-15,0 0-3 0,0 0-2 0,0 0-7 16,0 0-6-16,0 0-2 0,0 0-2 0,0 0 2 16,0 0-2-16,0 0 3 0,7 33-1 0,-7-33 0 15,0 0 2-15,21 32 0 0,-21-32-3 16,0 0 2-16,37 25-1 0,-37-25 2 0,34 10 2 16,-34-10 1-16,41 5 0 0,-41-5 2 15,42 2-2-15,-42-2-1 0,45-5 0 0,-21 0-3 16,-24 5 1-16,41-11-1 0,-41 11-1 0,28-11 0 15,-28 11 2-15,0 0-1 0,29-26 1 0,-29 26-1 16,0 0 0-16,21-35-1 0,-21 35 1 16,16-27-2-16,-16 27 2 0,0 0-1 0,0 0 0 15,0 0 0-15,0 0-2 0,0 0 0 0,0 0 0 16,0 0-1-16,0 0 0 0,0 0 0 0,19 36-9 16,-22-13-2-16,-2 6-9 0,-4 1 1 0,0 6-7 15,-4-1-1-15,8 7-11 0,-7-7-11 0,10 13-31 16,-16-23-40-16,27 26-104 0,-30-25-220 15,21-26-49-15,0 58 172 0</inkml:trace>
  <inkml:trace contextRef="#ctx0" brushRef="#br1" timeOffset="397751.7458">18841 17103 1242 0,'-18'35'133'0,"18"-35"-64"15,-25 11-27-15,25-11-18 0,0 0-8 0,0 0-8 16,0 0-1-16,0 0 7 0,0 0 3 0,37-7 5 16,-37 7-4-16,43-16-4 0,-16 4-6 0,-1 5-6 15,2-4-2-15,4 1 0 0,-2-1-3 0,1 4-4 16,-5-2-13-16,6 7-14 0,-32 2-26 0,55-1-43 15,-55 1-66-15,42 1-135 0,-42-1-183 16,0 0 39-16,30 37 448 0</inkml:trace>
  <inkml:trace contextRef="#ctx0" brushRef="#br1" timeOffset="397923.6354">18720 17413 1404 0,'0'0'122'15,"16"25"-97"-15,-16-25-25 0,0 0-2 0,34 5 2 16,-34-5 2-16,46-9 0 0,-18 0-1 0,6-3-1 16,1-4-1-16,-1-1-20 0,7 4-25 0,-11-13-46 15,18 19-49-15,-22-25-29 0,24 23-31 0,-18-15-118 16,-8-10-68-16,28 25 212 0</inkml:trace>
  <inkml:trace contextRef="#ctx0" brushRef="#br1" timeOffset="398189.2639">19315 16890 1370 0,'-39'0'118'0,"39"0"-85"0,0 0-25 0,0 0 9 16,0 0 14-16,32 18 11 0,-32-18 0 16,37 5-4-16,-37-5-7 0,43 3-5 0,-43-3-5 15,51 4-3-15,-26-2-7 0,2 3-3 0,-27-5-4 16,40 14 1-16,-40-14-3 0,31 21 1 0,-31-21-2 15,16 36 1-15,-16-36-3 0,-8 47 4 16,-4-15-8-16,-9 1 3 0,-6 8-7 0,-8-3 3 16,-6 8-4-16,-3 0 7 0,-2 2-3 0,-2-4 9 15,2-4-5-15,3-1 1 0,10-6-15 16,3-3-3-16,12-2-26 0,18-28-18 0,-14 32-33 16,14-32-87-16,0 0-104 0,35 11-249 0,-35-11 62 15,55-14 402-15</inkml:trace>
  <inkml:trace contextRef="#ctx0" brushRef="#br1" timeOffset="398689.438">19831 17110 1518 0,'0'0'67'0,"0"0"-38"0,0 0-6 0,35-28 2 15,-35 28-2-15,32-19-10 0,-32 19-9 0,34-18-3 16,-34 18 2-16,26-7-3 0,-26 7 1 0,0 0 0 16,0 0-1-16,25-7 1 0,-25 7 0 15,0 0 0-15,0 0 0 0,0 0 1 0,0 0 1 16,0 0 3-16,21 26-1 0,-21-26 2 15,4 29-4-15,-4-29 2 0,2 42-6 0,-2-18 4 16,-2 5-5-16,0 2 4 0,-3 1-5 0,1 0 5 16,-3 1-5-16,2-5 6 0,1 1-3 0,4-29 2 15,0 40-4-15,0-40 4 0,13 27 0 0,-13-27 1 16,0 0 3-16,33 8 5 0,-33-8 6 0,39-16 2 16,-39 16 1-16,48-35-7 0,-23 11-3 15,3-1-5-15,1-3 1 0,-1-2-6 0,0 0 5 16,-3 0-5-16,-4-4 5 0,-3 10-5 0,-2-1 2 15,-16 25-3-15,25-44 4 0,-25 44 3 16,12-32 5-16,-12 32-1 0,5-26 2 0,-5 26-4 16,4-23-6-16,-4 23 1 0,0 0 0 0,2-26-4 15,-2 26 5-15,0 0-3 0,0 0-5 0,0 0-9 16,0 0-17-16,0 0-16 0,0 0-29 16,0 0-31-16,0 0-54 0,0 0-90 0,39-14-291 15,-39 14 40-15,0 0 297 0</inkml:trace>
  <inkml:trace contextRef="#ctx0" brushRef="#br1" timeOffset="398923.8139">20598 17061 959 0,'0'0'318'0,"0"0"-237"0,0 0-44 16,0 0 2-16,0 0 5 0,0 0 9 0,0 0-1 15,0 0-8-15,32-4-10 0,-32 4-7 0,40-8-5 16,-15 4-2-16,3-7 1 0,6 4-6 16,3-3-3-16,2-1-8 0,0 1-5 0,2-1-7 15,-4 4-10-15,-7-9-24 0,2 20-35 0,-32-4-43 16,32 3-76-16,-32-3-77 0,0 0-238 0,0 0 55 16,-34 21 377-16</inkml:trace>
  <inkml:trace contextRef="#ctx0" brushRef="#br1" timeOffset="399080.7392">20576 17397 1248 0,'0'0'141'0,"0"0"-80"0,29 20-10 15,-29-20 7-15,30-16-10 0,-30 16-17 0,49-37-17 16,-15 14-7-16,5 0-7 0,2-2 2 0,1-3-21 16,6 9-12-16,-7-11-34 0,15 21-50 0,-20-26-83 15,26 15-259-15,-11 12-41 0,-12-15 221 16</inkml:trace>
  <inkml:trace contextRef="#ctx0" brushRef="#br1" timeOffset="399617.304">21747 16781 1228 0,'28'-2'108'0,"-28"2"-38"16,0 0-13-16,0 0-2 0,0 0 0 0,0 0-6 15,0 0-5-15,0 0-9 0,0 0-9 16,0 0-10-16,0 0-3 0,-14 39-7 0,14-39 2 16,-10 46-5-1,3-23 2-15,-1 3-5 0,8-26 1 0,-14 46-3 16,14-46-3-16,-3 37-13 0,3-37-12 0,7 26-26 15,-7-26-18-15,0 0-28 0,26 12-43 16,8 4-84-16,-34-16-259 0,34-16 15 0,5 16 317 16</inkml:trace>
  <inkml:trace contextRef="#ctx0" brushRef="#br1" timeOffset="399820.6831">22321 16656 1459 0,'0'0'32'0,"-32"21"-26"0,32-21 16 0,-34 40-32 16,15-15 36-16,-2 12-30 0,-4 2 10 0,-4 7 8 15,-2 1-8-15,-1 1 7 0,-2 3-9 0,2-2 4 16,2-1-12-16,2 1 6 0,1-7-14 0,2-6-8 16,11-1-30-16,14-35-40 0,-19 58-73 0,19-58-91 15,-27 21-223-15,27-21 27 0,0 0 387 16</inkml:trace>
  <inkml:trace contextRef="#ctx0" brushRef="#br1" timeOffset="400250.6038">22278 17056 1325 0,'30'10'164'0,"-30"-10"-97"0,0 0-14 15,0 0 0-15,31-28-5 0,-31 28-18 16,28-7-13-16,-28 7-6 0,26-4-5 0,-26 4-1 16,31-3-2-16,-31 3-2 0,24 2 0 0,-24-2 0 0,25 3 1 15,-25-3-2-15,25 2 0 0,-25-2-2 0,0 0 1 16,32 11 1-16,-32-11 0 0,0 0-2 0,0 0 2 15,0 0-2 1,10 33 3-16,-10-33 0 0,-15 28 1 0,15-28-1 16,-27 41 1-16,27-41-2 0,-39 49 6 15,14-19 3-15,0-2 8 0,-3 0 3 0,2 0 5 16,26-28-6-16,-43 45 0 0,43-45-7 0,-21 33 0 0,21-33-5 16,0 0-3-16,2 25-2 0,-2-25 1 0,26 7 1 15,1-7 0-15,3-11 1 0,9-1-1 0,7-8-2 16,0-2-10-16,7 0-10 0,-3-2-15 0,1 6-11 0,-7-5-8 15,8 14-22-15,-17-12-31 16,18 25-78-16,-33-32-137 0,10 21-213 0,0 8 29 16,-30-1 418-16</inkml:trace>
  <inkml:trace contextRef="#ctx0" brushRef="#br1" timeOffset="401000.7457">18982 18199 1432 0,'0'0'87'0,"0"0"-59"0,0 0-16 16,0 0-5-16,0 0 4 0,0 0 4 0,34-23-5 15,-34 23-1-15,34-16-7 0,-34 16-2 16,40-12-6-16,-13 6-8 0,-27 6-7 0,53-14-11 15,-26 2-10-15,6 10-15 0,-33 2-31 0,59-10-42 16,-59 10-57-16,48-16-123 0,-15 26-129 0,-33-10 153 16,34 6 286-16</inkml:trace>
  <inkml:trace contextRef="#ctx0" brushRef="#br1" timeOffset="401156.9305">19016 18378 1329 0,'-32'6'98'0,"32"-6"-50"0,0 0-30 15,-26 24-9-15,26-24-5 0,0 0-5 0,0 0 1 16,30 2 1-16,-30-2 0 0,46-12-1 0,-16-2 0 16,4-1-10-16,5 1-19 0,-4-10-37 0,15 15-63 15,-24-19-84-15,22 14-162 0,-6 5-90 0,-24-19 246 16</inkml:trace>
  <inkml:trace contextRef="#ctx0" brushRef="#br1" timeOffset="401469.5377">19475 17977 944 0,'0'0'336'0,"0"0"-276"16,0 0-28-16,30 2 8 0,-30-2 8 0,0 0 4 16,30 10-11-16,-30-10-3 0,30 5 0 0,-30-5 1 15,36 2-3-15,-36-2-4 0,42 0-8 0,-42 0-5 16,41 0-2-16,-41 0 1 0,44 2-1 0,-44-2-2 15,44 7-6-15,-44-7-2 0,41 14-4 0,-41-14 0 16,28 21-2-16,-28-21 0 0,16 35 0 16,-16-35-3-16,-1 48-2 0,-7-23 3 15,-4 3-6-15,-7 0 4 0,-8 4-7 0,-5 1 4 16,-3 2-4-16,-1-1 8 0,-1-1-3 0,0-1 6 16,3-4-9-16,4-5-1 0,30-23-18 0,-37 30-15 15,37-30-45-15,0 0-47 0,7 26-77 0,-7-26-156 16,0-28-123-16,27 25 44 0,-17-33 446 0</inkml:trace>
  <inkml:trace contextRef="#ctx0" brushRef="#br1" timeOffset="402172.8998">20119 17996 1550 0,'0'0'64'16,"0"0"-31"-16,-28 0-19 0,28 0-4 0,0 0-6 16,0 0-5-16,0 0 3 0,0 0 7 0,34 0 8 15,-34 0 5-15,35-3 0 0,-35 3-8 0,44-4-8 16,-44 4-3-16,43 0-2 0,-43 0 0 16,32 5 0-16,-32-5 3 0,0 0-2 0,28 21 5 15,-28-21-1-15,0 0 2 0,7 37-3 0,-7-37 2 16,-3 43-6-16,3-43 4 0,-14 47-3 0,1-22 2 15,-3 5-2-15,-1-4 5 0,-1 2-3 0,0 1 6 16,0-3-1-16,18-26 2 0,-26 42-4 0,26-42 1 16,-13 29-7-16,13-29-1 0,0 0-3 15,0 0 1-15,9 26 0 0,-9-26 1 16,0 0 0-16,30 11 2 0,-30-11-1 0,34 0 0 16,-34 0 1-16,44-4-1 0,-17 0 1 0,-1-4-2 15,1-3 2-15,5-1-2 0,-2-6 2 0,2 1-2 16,0-5 3-16,-4 0-3 0,-3-1 5 0,-2-4-5 15,-23 27 4-15,41-44-3 0,-25 20 5 0,-16 24 0 16,31-48 3-16,-31 48 1 0,23-42-2 16,-23 42-4-16,13-28 4 0,-13 28-4 0,0 0 6 15,0 0 2-15,0 0-1 0,0 0-1 0,0 0-4 16,0 0-4-16,0 0-2 0,0 0 0 0,0 0-1 16,0 0 1-16,-7 28 1 0,7-28 0 15,-6 37-3-15,6-37 3 0,0 30-2 0,0-30 3 16,0 0-4-16,11 28 3 0,-11-28-1 0,0 0-3 15,0 0 4-15,32 3 0 0,-32-3-1 16,0 0 1-16,27-19-5 0,-27 19-6 0,19-23-5 16,-19 23-10-16,18-30-4 0,-18 30-10 0,14-37-8 15,-14 11-25-15,0 26-26 0,5-39-37 0,-5 39-54 16,6-28-47-16,-6 28-111 0,0 0-92 0,12-34 184 16,-12 34 256-16</inkml:trace>
  <inkml:trace contextRef="#ctx0" brushRef="#br1" timeOffset="402329.1312">20784 17957 859 0,'-32'16'217'0,"32"-16"-98"16,0 0-34-16,0 0-17 0,0 0-18 16,0 0-20-16,0 0-18 0,0 0-12 0,0 0-25 15,0 0-38-15,0 0-82 0,0 0-136 0,0 0-203 16,0 0 43-16,0-46 441 0</inkml:trace>
  <inkml:trace contextRef="#ctx0" brushRef="#br1" timeOffset="402735.3786">20645 18137 929 0,'-33'16'122'0,"33"-16"-33"0,0 0-12 0,0 0-7 15,0 0-9-15,0 0-8 0,0 0-5 0,16-25-3 16,-16 25-6-16,0 0-6 0,17-30-3 0,-17 30-5 15,0 0-1-15,34-30-4 0,-34 30 0 0,27-24-7 16,-27 24-3-16,32-29-5 0,-32 29 0 16,35-22-2-16,-35 22 2 0,34-29-3 0,-34 29 1 15,35-24-2-15,-35 24-1 0,28-20 0 0,-28 20-3 16,0 0-1-16,29-10-3 0,-29 10-5 0,0 0-6 16,0 0-5-16,0 0-9 0,25 7-7 0,-25-7-11 15,0 0-12-15,31 30-16 0,-31-30-18 0,0 0-31 16,18 24-25-16,-18-24-64 0,34 44-192 15,-34-44 21-15,32 22 370 0</inkml:trace>
  <inkml:trace contextRef="#ctx0" brushRef="#br1" timeOffset="403266.6994">21260 17987 1257 0,'0'0'135'0,"0"0"-90"16,0 0-27-16,0 0-6 0,0 0 6 0,0 0 11 16,14 25 11-16,-14-25 5 0,34-4-7 0,-34 4-12 15,49-7-11-15,-18 2-6 0,4 0-6 0,-1-4-2 16,3 2 0-16,-2 0 1 0,1-2-10 0,1 6-15 15,-7-6-15-15,7 9-18 0,-12-11-18 16,9 18-29-16,-34-7-45 0,40 0-80 16,-40 0-181-16,0 0-35 0,0 0 282 0</inkml:trace>
  <inkml:trace contextRef="#ctx0" brushRef="#br1" timeOffset="403407.3246">21258 18296 1313 0,'-28'3'114'0,"28"-3"-65"15,0 0-30-15,0 0-9 0,0 0 5 0,0 0 5 16,0 0 7-16,42 12-1 0,-13-22-7 0,8-4-11 16,5-6-3-16,10-1-8 0,3-2-8 0,1-7-34 15,15 16-77-15,-23-32-135 0,23 25-209 0,-7 0-42 16,-11-10 296-16</inkml:trace>
  <inkml:trace contextRef="#ctx0" brushRef="#br1" timeOffset="404226.4299">22225 17698 1024 0,'0'0'85'0,"2"-26"-21"0,-2 26 11 0,0 0-13 16,0 0-3-16,11-32-10 0,-11 32-17 0,0 0-12 16,0 0-11-16,0 0-4 0,24-19-5 0,-24 19 0 15,0 0 4-15,0 0-1 0,2 26-16 0,-2-26 17 16,-9 46-19-16,2-19 12 0,-2 4 6 0,-1-1-9 16,-1-2-1-16,6 1-11 0,5-29-6 15,-13 49-18-15,13-49-13 16,2 30-35-16,-2-30-20 0,0 0-36 0,29 3-16 15,-3-10-90-15,13 6-104 0,-23-35 158 0,34 28 198 16</inkml:trace>
  <inkml:trace contextRef="#ctx0" brushRef="#br1" timeOffset="404398.2216">22650 17654 1525 0,'-37'27'74'16,"9"12"-45"-16,-8-6 3 0,10 9 6 15,-4-3-13-15,5 5-4 0,0-3-17 0,2 1 2 16,2-3-9-16,1-2 6 0,6 0-8 0,-2-4 2 16,6 1-17-16,-3-8-16 0,13 6-36 0,0-32-38 15,0 52-85-15,0-52-137 0,0 0-167 16,2 41 26-16,-2-41 465 0</inkml:trace>
  <inkml:trace contextRef="#ctx0" brushRef="#br1" timeOffset="404762.3647">22496 18151 1474 0,'0'0'36'16,"0"0"-32"-16,0 0-6 0,0 0 6 0,0 0 7 15,0 0 5-15,16-33 4 0,-16 33-2 0,43-30 8 16,-13 14 0-16,0-5 4 0,5 5-6 0,-3 0-8 15,-2 5-7-15,-3 6-7 0,-27 5-1 16,33-2 0-16,-33 2 0 0,0 0 4 0,0 0 5 16,24 25 3-16,-24-25 5 0,-8 30-3 0,8-30 0 15,-23 42-5-15,4-17-1 0,-2 1-2 0,-4 1 5 0,-5 1-5 16,-2 0 9-16,-2 0-2 0,2 0 2 0,2-1-3 16,4 1 2-16,26-28-8 0,-38 39-1 0,38-39-4 15,-10 26-4-15,10-26-1 0,0 0 2 0,23 28-3 16,-23-28 2-16,42 11-3 0,-13-11-3 0,8-2-3 15,0-10-8 1,9 3-15-16,-3-10-25 0,12 8-45 0,-18-22-66 0,30 27-110 16,-30-18-277-16,4-10 62 0,5 18 323 0</inkml:trace>
  <inkml:trace contextRef="#ctx0" brushRef="#br1" timeOffset="405297.3567">23217 17848 1225 0,'-34'20'119'0,"34"-20"-44"0,-14 26-16 0,14-26 0 15,-16 30-7-15,16-30-2 0,-19 37-9 16,19-37 0-16,-21 37-9 0,21-37-2 0,-18 32-9 16,18-32-3-16,0 0-9 0,-13 30-2 0,13-30-5 15,0 0-1-15,0 0 0 0,0 0-1 0,0 0 1 16,0 0-1-16,0 0 1 0,36-6-2 0,-36 6 2 15,26-23-1-15,-26 23-1 0,38-35-1 0,-38 35 1 16,37-37-5-16,-37 37 4 0,30-32-4 0,-30 32 6 16,23-24-2-16,-23 24 3 0,0 0-1 15,25-27 1-15,-25 27 0 0,0 0-1 0,0 0 0 16,0 0 0-16,0 0 1 0,0 0 0 0,0 0 0 16,0 0 1-16,0 0-2 0,0 0 1 15,0 0-1-15,0 0-1 0,-9 34 3 0,9-34-4 16,-11 26 4-16,11-26-3 0,-5 25 0 0,5-25 0 15,0 0 0-15,9 25-1 0,-9-25 1 0,0 0-1 16,0 0 1-16,0 0 2 0,26 12 1 16,-26-12-1-16,0 0 0 0,0 0 0 0,34-16-1 15,-34 16 3-15,34-26-2 0,-34 26 5 0,44-41-5 16,-18 16 4-16,5-1-5 0,0-2 5 0,1 1-4 16,-2 3 4-16,2 4 0 0,-5 5 2 0,-2 6 0 15,-25 9-3-15,33-13-1 0,-33 13-2 0,0 0 0 16,0 0-1-16,7 25 1 15,-7-25-1-15,-15 48-2 0,-5-13-2 0,-1 0 3 16,-4 9-5-16,-5-2 9 0,2-1-10 0,1 5 3 16,-1 1-8-16,3-5 3 0,2-1-6 0,0-9 0 15,10-2-15-15,13-30-11 0,-16 40-31 0,16-40-27 16,0 0-68-16,0 0-85 0,34-3-240 0,-34 3 0 16,41-34 324-16</inkml:trace>
  <inkml:trace contextRef="#ctx0" brushRef="#br1" timeOffset="405516.1059">24480 17473 1639 0,'-23'41'100'0,"0"-17"-69"0,1 6-7 16,-2 4 13-16,-3 4-31 0,-7 6 21 15,1 4-31-15,-4-2 5 0,-2 3 8 0,0 0-11 16,0 1 8-16,0-3-8 0,2 3 4 0,3 1-9 15,2-6 1-15,5-1-15 0,1-7-11 0,12 2-38 16,-11-19-32-16,30 18-66 0,-5-38-79 0,0 0-281 16,-1 36 21-16,1-36 322 0</inkml:trace>
  <inkml:trace contextRef="#ctx0" brushRef="#br1" timeOffset="405844.3564">24359 17957 1276 0,'0'0'224'0,"-37"20"-167"16,37-20-22-16,-28 12-3 0,28-12 0 15,-27 14-8-15,27-14-2 0,0 0-8 0,0 0-4 16,-25 30-8-16,25-30-1 0,0 0-2 0,9 25 0 16,-9-25 0-16,0 0 0 0,29 24 1 0,-29-24 1 15,0 0-2-15,33 23 2 0,-33-23-1 0,0 0 4 16,30 25 4-16,-30-25 4 0,0 0 1 15,29 23 2-15,-29-23-4 0,0 0 1 0,14 26-2 16,-14-26 2-16,2 30-2 0,-2-30-1 16,-7 34 0-16,0-8 4 0,7-26-2 0,-27 49 4 15,13-20-8-15,-4-5 0 0,-1 3-3 0,-1-3 3 16,20-24-1-16,-41 44 1 0,41-44-5 0,-39 41-11 16,39-41 9-16,-24 23-12 0,24-23 6 0,0 0-12 15,0 0-19-15,0 0-9 0,0 0-43 0,0 0-71 16,46-16-195-16,-29-14-226 0,6-5 56 15,8 17 434-15</inkml:trace>
  <inkml:trace contextRef="#ctx0" brushRef="#br1" timeOffset="406641.5079">24436 16039 1938 0,'-54'-12'57'0,"54"12"-28"15,-37-14-17-15,37 14-18 0,-26-18-18 0,26 18-18 16,0 0-20-16,-22-35-28 0,22 35-30 0,-1-30-28 16,1 30-134-16,30-21-259 0,-27-7 12 0,-3 28 338 15</inkml:trace>
  <inkml:trace contextRef="#ctx0" brushRef="#br1" timeOffset="448116.9926">1052 13665 463 0,'0'0'133'0,"0"0"-36"0,0 0-20 0,0 0 0 16,-28-21-1-16,28 21 3 0,0 0-10 0,0 0-11 15,0 0-15-15,0 0-13 0,0 0-12 16,0 0-10-16,0 0-7 0,-14 30 0 0,14-30-3 16,-7 28 5-16,7-28-2 0,-11 44 6 0,4-16 1 15,3 4 6-15,-3 2-2 0,4 1 5 0,-3 2 9 16,3 2-34-16,-2 1 28 0,3-1-32 0,-2 1 11 15,3-4 8-15,-1-3-7 0,2-7 2 0,0-26-4 16,5 30-1-16,-5-30-3 0,0 0 4 0,25 7 0 16,-25-7 5-16,0 0 11 0,34-38 1 0,-22 6 7 15,6-3-4-15,-6-9-2 0,2 1 8 0,-3-2-34 16,-1 2 29-16,-1-1-27 0,-2 6 15 0,-3-3 9 16,1 4-6-16,-5 2 4 0,0 5-7 0,-3 0 6 15,1 5-7-15,2 25 3 0,-7-42-7 16,7 42 0-16,-4-30-4 0,4 30 4 15,0 0-2-15,0 0 0 0,-3-24-2 0,3 24-1 16,0 0 0-16,0 0 1 0,0 0 2 0,26-8-1 16,-26 8 2-16,29 4 3 0,-29-4 1 0,32 14 3 15,-32-14 3-15,35 19-3 0,-35-19 2 0,34 32-5 16,-34-32 2-16,31 35-6 0,-31-35 2 0,31 41-5 16,-31-41 4-16,28 44-2 0,-28-44 3 0,25 40-3 15,-25-40 2-15,25 30-4 0,-25-30 4 16,24 18-1-16,-24-18 0 0,27 9 0 0,-27-9 2 15,28 0 0-15,-28 0-2 0,30-14 2 0,-30 14-4 16,38-23 5-16,-38 23-3 0,40-41 3 0,-18 17-2 16,-1-1 2-16,-21 25-3 0,42-46 4 15,-42 46-5-15,39-32 0 0,-39 32-1 0,29-21 2 16,-29 21-2-16,0 0 0 0,0 0 1 16,28 0-1-16,-28 0 2 0,9 25 0 0,-9-25 1 15,7 49-5-15,-7-15-2 0,0 10-16 0,-7-2-2 16,1 13-18-16,-8-8 5 0,5 4 13 0,-7-10-25 15,8-1 29-15,-5-8-42 0,15 9-19 0,-2-41-29 16,4 54-61-16,-4-54-44 0,0 0-197 0,33 48 77 16,-33-48 334-16</inkml:trace>
  <inkml:trace contextRef="#ctx0" brushRef="#br1" timeOffset="448851.5447">2141 13863 1015 0,'0'0'18'0,"-28"-9"-11"16,28 9 12-16,0 0 10 0,-39-7 8 15,39 7 3-15,0 0-14 0,-37 14-5 0,37-14-5 16,-30 17 5-16,30-17 3 0,-28 32 5 0,28-32 17 16,-29 35-17-16,29-35 14 0,-19 37-35 0,19-37 13 15,-13 41-18-15,13-41 10 0,0 46-1 0,0-46-5 16,9 33-1-16,-9-33-2 0,23 32 1 15,-23-32-3-15,39 23 1 0,-39-23-3 16,44 12 1-16,-44-12-1 0,48-4-1 0,-21-3 2 16,-1-3-3-16,1-6 1 0,-27 16 1 0,44-37 0 15,-24 12-5-15,-1 1 4 0,-3-6 10 0,0 0-30 16,0 2 33-16,-2-1-32 0,-3 3 14 0,-2 1 6 16,-2 1-4-16,-7 24 5 0,9-37-2 0,-9 37 3 15,0 0 1-15,-2-25 1 0,2 25 1 0,0 0 4 16,0 0-2-16,0 0-1 0,0 0 0 15,-34 37-4-15,34-37 7 0,-18 44 2 0,18-44 7 16,-12 42-3-16,12-42-4 0,0 32 11 16,0-32-21-16,0 0 15 0,30 21-33 0,-30-21 16 15,37 5-16-15,-37-5 19 0,46-3 22 0,-19-2-31 16,0 1 38-16,-1-6-33 0,2-4 14 0,-1-1-1 16,1 0-9-16,-3 0 2 0,-25 15-5 0,44-19 0 15,-44 19 2-15,25-9-1 0,-25 9 1 16,0 0 0-16,0 0-1 0,0 0 5 0,0 0-6 15,0 0 3-15,0 34 1 0,0-34-6 0,-18 44-10 16,6-18 29-16,-6 2-30 0,1 2 33 0,1-3-12 16,-2-3-5-16,18-24 5 0,-21 32-4 0,21-32-1 15,0 0 0-15,0 0-4 0,0 28 1 0,0-28 2 16,0 0-3-16,41 0 5 16,-41 0-2-16,38-24 0 0,-38 24 3 0,50-37-2 15,-23 12 2-15,1 0-2 0,-1-1-11 0,-3 1 31 16,-24 25-27-16,43-46 27 0,-43 46-15 0,30-38-7 15,-30 38 3-15,19-30-2 0,-19 30 3 0,0 0 4 16,0 0 4-16,0 0 3 0,0 0 0 0,0 0-5 16,0 0 0-16,0 0-7 0,0 0-4 0,0 0-2 15,0 0-2-15,-26 30 4 0,26-30-1 16,-14 46-12-16,14-46 23 0,-7 47-27 0,7-21 24 16,0-3-19-16,5 6-9 0,-5-29-6 0,16 44-12 15,-16-44-14-15,34 26-17 0,-34-26 7 16,51 5-16-16,-51-5-32 0,65-28-66 0,-40-9-163 15,12-9-137-15,17 9 165 0,-23-30 313 0</inkml:trace>
  <inkml:trace contextRef="#ctx0" brushRef="#br1" timeOffset="453645.286">3052 14136 651 0,'-25'-27'192'0,"25"27"-127"16,0 0-37-16,0 0-9 0,0 0 12 16,0 0 12-16,0 0 17 0,0 0 0 0,-30-19-1 15,30 19-8-15,0 0-3 0,0 0-4 0,0 0-6 16,0 0-4-16,-28 3-4 0,28-3-3 0,0 0-2 16,0 0-3-16,0 0-8 0,0 0-5 0,0 0-6 15,0 0-2-15,0 0 3 0,0 0 8 0,0 0 9 16,37-30 2-16,-37 30 3 0,37-42-11 15,-16 16-19-15,6 1 26 0,-4 0-35 0,-23 25 30 16,44-42-15-16,-44 42-2 0,37-32 2 0,-37 32-2 16,27-17 1-16,-27 17-2 0,0 0 1 15,0 0 2-15,0 0 0 0,25 17 5 0,-25-17-1 16,7 32 5-16,-7-32-3 0,7 37-16 0,-7-37 32 16,3 41-34-16,-3-41 32 0,2 38-15 0,-2-38-7 15,2 30 2-15,-2-30-2 0,0 0 2 16,10 34-1-16,-10-34 2 0,0 0-4 0,0 0 0 15,0 0-1-15,22 26-10 0,-22-26-18 0,0 0-24 16,0 0-35-16,0 0-52 0,23 30-106 0,-23-30-259 16,0 0 2-16,0 0 332 0</inkml:trace>
  <inkml:trace contextRef="#ctx0" brushRef="#br1" timeOffset="454145.2928">3560 13857 1008 0,'0'0'272'0,"0"0"-227"15,0 0-33-15,0 0-7 0,0 0 3 16,0 0 8-16,0 0 4 0,0 0-1 0,25-12-3 16,-25 12-9-16,0 0-1 0,0 0 0 15,30 9-1-15,-30-9-2 0,0 0 4 0,35 12-1 16,-35-12 5-16,29 5 6 0,-29-5 0 0,33-1 1 16,-33 1-4-16,41-9-3 0,-41 9-6 0,46-18-1 15,-21 8-1-15,-25 10-2 0,46-27 0 0,-46 27 2 16,44-33-4-16,-44 33 6 0,39-36-7 0,-39 36 4 15,29-35-2-15,-29 35 2 0,16-24 0 16,-16 24 3-16,0 0 1 0,0 0-1 0,-6-27 3 16,6 27-1-16,0 0-4 0,-35-10 2 0,35 10-5 15,-41 3 1-15,41-3 0 0,-50 18 1 16,24-6 5-16,-4 6 2 0,1 5 5 0,-1 3-3 16,6 2 4-16,-3 2-6 0,4 2 4 0,2 0-9 15,3 1 2-15,6-5-6 0,5-1-14 0,7-27 31 16,0 38-33-16,0-38 29 0,21 32-15 15,-21-32-8-15,42 21-1 0,-12-12-11 0,-1-9-16 16,11 4-10-16,-6-17-24 0,17 11-24 0,-13-20-13 16,18 14-54-16,-18-20-8 0,16 4-192 0,0 13-50 15,-23-21 227-15</inkml:trace>
  <inkml:trace contextRef="#ctx0" brushRef="#br1" timeOffset="454504.6725">4384 13750 652 0,'0'0'152'0,"-25"-16"-18"0,25 16-26 0,-25 3-9 15,25-3-23-15,-28 18-6 0,28-18-15 0,-30 23-9 16,30-23-15-16,-31 32-3 0,31-32-8 0,-28 44 2 16,28-44-3-16,-26 49 7 0,26-49-2 0,-23 41 1 15,23-41 10-15,-13 33-37 0,13-33 29 0,-3 25-36 16,3-25 15-16,0 0-3 0,0 0-1 16,26 10 0-16,-26-10 2 0,27-5 2 0,-27 5 3 15,33-21 18-15,-33 21-34 0,45-32 32 0,-45 32-35 16,47-42 12-16,-22 15 6 0,0 5-4 0,-25 22 3 15,44-44-3-15,-44 44-2 0,30-30-2 16,-30 30 2-16,0 0-1 0,0 0 3 0,0 0 0 16,0 0 1-16,0 0 0 0,0 0-4 0,0 0-2 15,0 0-2-15,0 0 1 0,0 0 0 16,0 0 6-16,16 38-6 0,-16-38 2 0,0 48-2 16,-1-18 1-16,2-4-5 0,-1-26-24 0,7 51 17 15,-7-51-31-15,15 48 33 0,-15-48-15 0,23 37-8 16,-23-37-14-16,37 12-22 0,-37-12-12 0,51-10-21 15,-31-17-16-15,24 11-65 0,-19-21-80 0,5-12-143 16,23 14 104-16,-26-32 303 0</inkml:trace>
  <inkml:trace contextRef="#ctx0" brushRef="#br1" timeOffset="454693.497">5122 13121 1020 0,'0'0'120'0,"0"0"-40"0,-32 32-15 0,32-32-13 16,-30 51 4-16,5-12-9 0,8 15 1 0,-12 1-16 15,6 12 2-15,-3 0-20 0,3 3 4 16,0-1-17-16,3-1 8 0,6-2-14 0,2-5 10 16,5-3-5-16,3-5-28 0,8-2 23 0,-4-10-45 15,10 8-20-15,-13-24-54 0,24 15-12 0,-21-40 4 16,26 44-55-16,-8-14-197 0,-18-30-16 0,30 20 321 16</inkml:trace>
  <inkml:trace contextRef="#ctx0" brushRef="#br1" timeOffset="455187.1118">4846 13767 1264 0,'-32'4'95'0,"32"-4"-47"0,-28 18-12 16,28-18-4-16,0 0-4 0,0 0-4 15,-4 24-10-15,4-24 0 0,0 0 4 0,39 20 8 16,-39-20 9-16,50 1 3 0,-20-8-2 15,7 2-7-15,2-7-6 0,5-1-7 0,0-2-2 16,3 0-3-16,-3 1-1 0,-3 4-5 0,-8-3-1 16,-1 6-3-16,-7 0 1 0,-25 7 0 0,35-5 4 15,-35 5 0-15,0 0 5 0,0 0 4 0,0 0 0 16,0 0-1-16,0 0-3 0,0 0-7 0,0 0 0 16,0 0-2-16,-19 26-3 0,19-26 2 15,-18 27-2-15,18-27 4 0,-26 42-6 0,10-12 6 16,0 0-5-16,3 0 2 0,1-2-1 0,1-1-12 0,11-27 24 15,-10 42-24-15,10-42 25 0,3 30-12 16,-3-30-2-16,0 0 2 0,23 30-1 0,-23-30-1 16,25 3 1-16,-25-3 2 0,32-10 0 0,-32 10-1 15,49-34-15-15,-15 10 27 0,-2-3-27 0,2-3 28 16,-3 0-9-16,0 2-6 0,-3 0 5 16,-7 3-6-16,-21 25 5 0,32-38-1 0,-32 38 1 15,0 0-1-15,0 0 2 0,0 0-2 16,0 0 1-16,0 0 0 0,0 0-1 0,0 0 0 15,0 0-2-15,-11 35 1 0,-3-7-2 0,-2 2 2 16,-3 7-2-16,1-7-9 0,2 0 25 0,4-6-26 16,12-24 23-16,-16 41-18 0,16-41-12 15,0 32-2-15,0-32-7 0,0 0-2 0,26 28-5 16,-26-28-14-16,29 5-23 0,-29-5-28 0,40-9-49 16,-31-22-67-16,34 22-114 0,-4-14-139 0,-13-16 80 0,22 30 389 15</inkml:trace>
  <inkml:trace contextRef="#ctx0" brushRef="#br1" timeOffset="455669.6497">5887 13783 1178 0,'-32'-14'168'16,"32"14"-60"-16,0 0-33 0,0 0-13 0,-33 14-13 15,33-14-16-15,0 0-13 0,0 0-9 0,-30 23-6 16,30-23-2-16,0 0-2 0,-15 28 3 0,15-28-3 16,-5 30 5-16,5-30 3 0,-5 34 0 0,5-34 2 15,-2 33 5-15,2-33-3 0,0 30-13 16,0-30 28-16,0 0-35 0,2 28 28 15,-2-28-17-15,0 0-2 0,0 0 0 0,0 0 1 16,25 4 1-16,-25-4-15 0,0 0 21 0,0 0-16 16,33-35 28-16,-33 35-13 0,25-39 7 0,-9 12-12 15,-2-1-3-15,2 0 2 0,0-5-4 0,2 6 2 16,-1-1-3-16,1 3 2 16,-18 25-2-16,32-38 4 0,-32 38-6 0,27-27 5 15,-27 27-2-15,0 0 0 0,0 0 2 16,0 0-3-16,0 0 1 0,0 0 1 15,21 37 1-15,-21-37-1 0,-11 50 6 0,-1-21-4 16,1 3 6-16,-5 0-1 0,2-2 2 0,2-6-6 16,12-24 1-16,-14 36-4 0,14-36-1 0,0 0-1 15,0 0 0-15,28 16 4 0,-28-16-2 0,46-18 3 16,-12-1-2-16,8-13 1 0,8-5-1 0,5-7 3 16,5-4-5-16,-4 4 5 0,1 0-3 15,-6 4 10-15,-4 5-5 0,-7 5 5 0,-8 3-4 16,-5 8-1-16,-27 19-2 0,28-20 3 0,-28 20-2 15,0 0 4-15,0 0 1 0,0 0-3 0,0 0-2 16,-19 43-6-16,1-10 2 0,-5 11-4 0,-7 4 4 16,-6 5-7-16,1-2 3 0,1 0-15 0,4-9-1 15,12-3-23-15,6-13-6 0,16 4-16 0,-4-30-61 16,31 46-110-16,-31-46-316 0,31 28-32 16,6-19 262-16</inkml:trace>
  <inkml:trace contextRef="#ctx0" brushRef="#br1" timeOffset="456547.5463">7593 13776 821 0,'-25'-23'97'0,"25"23"-18"16,0 0 3-16,-27-10 11 0,27 10 0 0,-26-9-13 15,26 9-22-15,-32-4-15 0,32 4-7 16,-41 0-3-16,16 0-2 0,25 0-1 0,-47 18-4 16,22-2-4-16,-5-2-4 0,0 7 1 0,-2 2-4 15,0 7 3-15,-4 0-4 0,5 5-13 0,-3-1 30 16,4 3-28-16,1-4 30 0,8 4-13 0,3-5-8 15,8-9-1-15,10-23-10 0,-4 31 1 16,4-31-5-16,27 14 4 0,-27-14 0 0,51-7 1 16,-14-8 4-16,9-12-6 0,4-6 6 15,9-13-9-15,4-3-9 0,3-8 26 0,5-6-23 16,-2-2 23-16,-2-8-6 0,-5 5-10 0,-7 8 8 16,-7 2-8-16,-11 8 7 0,-5 8-7 0,-9 5 7 15,-7 7-4-15,-16 30 6 0,14-31-1 0,-14 31 4 16,0 0-2-16,0 0-2 0,-25 0-3 0,25 0-5 15,-35 31 3-15,8 6-5 0,-5 9 6 16,-3 12-7-16,-1 2 6 0,-1 7-9 0,4 0 11 16,4 0-19-16,4-4 4 0,10-6-8 0,2-13-46 15,18 1-4-15,-5-45-69 0,27 62-53 16,-27-62-67-16,48 19-190 0,-6-5-14 0,-12-26 264 16</inkml:trace>
  <inkml:trace contextRef="#ctx0" brushRef="#br1" timeOffset="456875.6794">8198 13709 1235 0,'-37'-5'86'0,"12"12"-27"0,-6-9-2 0,31 2 0 16,-57 18-3-16,57-18-6 0,-53 32-13 16,53-32-4-16,-52 40-7 0,26-12-1 0,1-3-5 0,6 5 2 15,-1-2-6-15,8-1-16 16,1-3 29-16,11-24-32 0,-5 44 28 0,5-44-13 15,10 39-7-15,-10-39 5 0,27 30-3 0,-27-30 1 16,42 19 1-16,-15-15 0 0,3-6 0 0,2-3-6 16,3-4 3-16,4-3-1 0,-1-4-1 0,1-7 1 15,-8 3-18-15,1-6 28 0,-3 0-27 0,-3 1 27 16,-1-5-10-16,-4 2-11 0,-5 1 3 16,-3-1-10-16,-5 4 0 0,-4-5-4 0,-4 29-1 15,-5-45-3-15,5 45-1 0,-20-34-5 0,20 34 0 16,-26-17-3-16,26 17 0 0,-36-6-2 0,36 6-7 15,-39 11-11-15,39-11-27 0,-35 21-37 16,35 5-57-16,0-26-77 0,0 0-194 0,-9 27 22 16,9-27 415-16</inkml:trace>
  <inkml:trace contextRef="#ctx0" brushRef="#br1" timeOffset="457235.0252">8567 13836 1248 0,'-41'12'66'16,"41"-12"-29"-16,0 0-6 0,0 0-3 0,0 0-3 16,-16 25-6-16,16-25 2 0,0 0 6 15,0 0 7-15,44 5 2 0,-44-5-1 0,50-17-9 16,-20 1-6-16,6 0-10 0,1-3 3 16,0-1-6-16,0 1 0 0,0 1-3 0,-3 2 0 15,-4 2-2-15,-30 14 3 0,39-24 2 0,-39 24 7 16,0 0 3-16,0 0 6 0,20-25-3 0,-20 25-4 15,0 0-8-15,0 0-3 0,-25-23-5 16,25 23 2-16,-29-5-1 0,29 5-1 0,-40 2 1 16,15 1 0-16,0 1 0 0,-3 10 1 0,1-2 1 15,-3 8-2-15,2 2 5 0,1 7-5 0,-1 1 3 16,3 3-5-16,0-1 3 0,4-1-6 0,3 5 5 16,6-8 7-16,3 0-35 0,9-3 15 0,0-25-49 15,12 42-10-15,-12-42-16 0,34 32-19 16,-34-32-25-16,55 17-47 0,-55-17-64 15,60-26-235-15,-7 24 67 0,-14-33 369 0</inkml:trace>
  <inkml:trace contextRef="#ctx0" brushRef="#br1" timeOffset="457531.9155">9359 13651 1254 0,'-43'-10'196'0,"18"17"-114"15,-14-9-14-15,13 7-4 0,-13-1-11 16,7 6-14-16,-5-3-11 0,3 6-5 0,2-5-2 15,6 8-1-15,26-16-8 0,-41 21 2 0,41-21-8 16,0 0-2-16,-20 32-3 0,20-32 0 16,0 0 1-16,32 20 0 0,-32-20 2 0,46 8-2 15,-14-8 1-15,2 0-1 0,3 0-1 0,-2 2 0 16,-3 0-1-16,-2 3 1 0,-5-1-1 16,-25-4 2-16,39 23-2 0,-39-23 2 0,20 28-2 15,-20-28 0-15,1 28 1 0,-1-28-1 0,-14 39 0 16,14-39-9-16,-25 37 23 0,25-37-26 0,-39 40 26 15,15-19-14-15,24-21 0 0,-45 32 1 0,45-32-2 16,-33 18-6-16,33-18-14 0,0 0-14 0,0 0-38 16,0 0-45-16,0 0-92 0,0 0-182 0,3-36-168 15,-3 36 73-15,30-56 475 16</inkml:trace>
  <inkml:trace contextRef="#ctx0" brushRef="#br1" timeOffset="458188.3277">10016 13838 620 0,'0'0'247'15,"0"0"-130"-15,0 0-11 0,0 0-16 0,0 0-2 16,0 0-17-16,-9 25-14 0,9-25-15 0,0 0-8 16,-16 26-6-16,16-26 2 0,-14 28-4 0,14-28 2 15,-20 28 13-15,20-28-37 0,-23 34 34 16,23-34-31-16,-28 40 15 0,15-15-1 0,13-25-7 15,-24 40 1-15,24-40-9 0,-13 29 3 0,13-29-5 16,0 0-1-16,0 0-3 0,0 0 3 0,0 0 2 16,30 14 1-16,-30-14 1 0,37-21-6 0,-37 21 1 15,50-46-4-15,-22 16 2 0,3-2 15 0,0-1-28 16,-1 1 26-16,1 0-24 16,-3 2 8-16,-5 2 7 0,-23 28-4 0,39-44 7 15,-39 44-4-15,28-25 1 0,-28 25-1 0,0 0-3 16,0 0 0-16,0 0 0 0,0 0 2 0,0 0-3 15,18 32 4-15,-22-2-3 0,-1 4 2 0,-4 3-5 16,0-2-12-16,1 0 27 0,0 0-28 0,5 0 22 16,-1-1-21-16,11-2-16 0,-7-32-13 0,27 51-19 15,-27-51-13-15,44 33-24 0,-44-33-21 16,61 16-27-16,-61-16-23 0,69-7-27 0,-38-4-29 16,5-15-127-16,17 24 101 0,-26-31 253 0</inkml:trace>
  <inkml:trace contextRef="#ctx0" brushRef="#br1" timeOffset="458500.9483">10793 13922 935 0,'0'0'181'0,"-35"-3"-74"0,35 3 1 0,-41-2-20 16,41 2-7-16,-43 5-18 0,43-5-11 15,-42 9-7-15,42-9-7 0,-41 20-5 0,41-20-22 16,-41 21 28-16,41-21-36 0,-33 30 27 0,33-30-13 16,-21 40-5-16,21-40 4 0,-13 42-6 0,13-42 4 15,0 43-5-15,0-43 1 0,13 35-5 0,-13-35 0 16,28 30-3-16,-28-30 3 0,42 17-2 0,-42-17 0 15,50 2-1-15,-22-7-2 16,4-6 1-16,0-3-2 0,2-5 2 0,-1-2 4 16,-1-7 2-16,0 3-1 0,-5-3 0 0,-4-2-9 15,-11 7-11-15,-1-3 27 0,-8-1-25 0,-1 4 26 16,-6-1-12-16,-3-5-6 0,7 29-4 0,-26-42-8 16,26 42-5-16,-37-33-5 0,37 33-9 0,-48-11-2 15,23 16-7-15,-3 1-2 0,28-6 4 0,-46 24-2 16,46-24-7-16,-34 36-3 0,34-36-26 15,-16 29-26-15,16-29-29 0,0 0-71 0,39 25-81 16,-5-13-146-16,-34-12 157 0,76-8 276 0</inkml:trace>
  <inkml:trace contextRef="#ctx0" brushRef="#br1" timeOffset="458704.026">11427 13435 1180 0,'0'0'239'0,"-35"-4"-192"15,35 4-14-15,-29-9 7 0,29 9 1 0,-26 6-7 16,26-6-8-16,-30 19-9 0,30-19-1 0,-27 42-7 16,13-8 3-16,0 3-6 0,3 5 5 0,1 4-7 15,1 8 5-15,0 3-11 0,0 1 5 0,2 0 2 16,-2 0-26-16,2-3 26 0,-5-6-35 16,4 7-31-16,-11-17-17 0,15 10-17 0,-13-24-40 15,20 15-64-15,-3-40-113 0,-26 32-157 16,26-32 135-16,0 0 334 0</inkml:trace>
  <inkml:trace contextRef="#ctx0" brushRef="#br1" timeOffset="458860.2799">11177 13783 1425 0,'-69'-53'167'0,"69"53"-61"16,-33-15-11-16,33 15-14 0,0 0-17 0,0 0-23 15,-27 7-19-15,27-7-11 0,0 0-12 0,0 0-2 16,23 24-8-16,-23-24-9 0,50 14-22 0,-17-21-36 15,26 18-97-15,-27-38-253 0,31 17-163 0,-1 1 17 16,-1-16 486-16</inkml:trace>
  <inkml:trace contextRef="#ctx0" brushRef="#br1" timeOffset="459523.6848">12543 13924 326 0,'0'0'86'0,"10"-24"-15"0,-10 24 16 0,11-30 10 16,-11 30 16-16,11-27-4 0,-11 27 10 0,0 0-8 16,0 0-6-16,-7-26-14 0,7 26-18 0,0 0-18 15,-25-7-12-15,25 7-7 0,-28 3 0 16,28-3 0-16,-34 13 2 0,34-13-4 0,-39 15-2 16,14-4-4-16,25-11-2 0,-44 30-4 0,44-30-2 15,-43 40-4-15,43-40-15 0,-40 36 31 0,40-36-33 16,-34 42 26-16,34-42-14 0,-25 44-11 0,25-44 4 15,-7 44-5-15,7-44 0 0,11 40-1 0,-11-40 1 16,33 36-4-16,-33-36-3 0,52 24-13 0,-24-18-16 16,13 2-33-16,-8-25-30 15,24 17-51-15,-21-35-69 0,34 15-160 0,-6-11-106 16,-9-22 88-16,23 23 398 0</inkml:trace>
  <inkml:trace contextRef="#ctx0" brushRef="#br1" timeOffset="459892.4835">13257 13237 1292 0,'-46'28'103'0,"10"-17"-38"0,11 10-6 0,-8-3-11 15,8 10-1-15,-7 0-16 0,7 9-4 0,-3 2-10 16,5 5 3-16,2-4-10 0,3 4 7 0,4 0-4 16,3 2 7-16,-1-2-6 0,5 2 5 15,-2-4-8-15,5 2 3 0,1-7-10 0,1 4-14 16,2-9 25-16,3-1-28 0,1-4 28 15,-4-27-13-15,11 44-2 0,-11-44 1 0,12 26-1 0,-12-26 1 16,0 0 0-16,27 12 0 0,-27-12 0 16,24-10 0-16,-24 10 1 0,36-32-2 0,-36 32 2 15,42-51-3-15,-19 23-12 0,0-2 28 0,0 0-27 16,0 2 26-16,-3 0-11 0,-4 3-2 0,-16 25-1 0,28-40 1 16,-28 40 1-16,0 0-6 0,28-27 7 15,-28 27-3-15,0 0-1 0,0 0 2 0,0 0-4 16,8 37 2-16,-8-37-2 0,-8 51 2 0,3-19-10 0,-4-4-4 15,4 2-4-15,5-30-47 0,-4 53 7 0,4-53-57 16,15 44-25-16,-15-44-38 0,35 28-71 0,-35-28-113 16,43-2-75-16,4 15 245 0</inkml:trace>
  <inkml:trace contextRef="#ctx0" brushRef="#br1" timeOffset="460302.8146">13671 13762 999 0,'-35'-16'161'0,"35"16"-50"16,-48-16-18-16,48 16-14 0,-36-7-10 0,36 7-17 16,-35 0-10-16,35 0-5 15,-37 14-4-15,37-14-3 0,-34 23-4 16,34-23-1-16,-34 34-6 0,34-34 0 0,-31 46-4 16,18-20 0-16,1-1-4 0,3-1-1 0,9-24-8 15,-7 39-15-15,7-39 29 0,10 30-31 0,-10-30 30 16,25 23-13-16,-25-23-1 0,37 14 1 0,-12-12 0 15,5-4 2-15,2-5-2 0,0-4-3 0,5-1-17 0,1-6 28 16,-1-1-27-16,0 2 30 0,-5-8-10 16,-2 2-3-16,-5-2 4 0,-25 25-5 0,42-44 4 15,-42 44-5-15,30-42 5 0,-30 42-2 0,14-41 3 16,-14 41 1-16,8-36 1 0,-8 36-1 0,0 0 2 16,-11-27-2-16,11 27-1 0,0 0 0 0,-30-2-4 15,30 2 1-15,-27 14-3 0,27-14 2 0,-35 37-3 16,17-12 5-16,0 1-4 0,2-1 3 0,4 0-4 15,12-25 2-15,-12 39-3 0,12-39-2 16,5 28-5-16,-5-28-6 0,25 19-8 0,-25-19-2 16,42 4-15-16,-17-17-16 0,12 10-28 0,-10-24-26 15,21 20-12-15,-18-24-9 0,25 17-9 0,-18-18-43 16,14 9-58-16,-3 7-136 0,-20-23 79 0,20 32 300 16</inkml:trace>
  <inkml:trace contextRef="#ctx0" brushRef="#br1" timeOffset="460616.8682">14307 13583 715 0,'0'0'240'0,"0"0"-55"0,-37-11-57 31,37 11-30-31,-32 18-23 0,32-18-8 0,-37 26-12 16,37-26-4-16,-38 35-13 0,38-35-8 0,-35 42-11 15,35-42-2-15,-28 41-5 0,28-41 1 0,-22 44-5 16,22-44 1-16,-12 32-4 0,12-32-2 0,0 28-2 16,0-28 1-16,0 0-2 0,18 28 2 0,-18-28-1 15,0 0 1-15,33 5 0 0,-33-5 1 16,36-14 0-16,-36 14-2 0,40-30 3 0,-40 30-4 15,45-42 3-15,-22 17-4 0,-2-1 5 16,0 3-5-16,-3-2 4 0,0-3-3 0,-2 5 3 16,-16 23-3-16,28-45 3 0,-28 45-4 0,23-43 6 15,-23 43-3-15,16-30 5 0,-16 30-1 0,0 0 1 16,0 0-2-16,0 0-3 0,0 0-3 16,0 0-2-16,0 0 1 0,0 0 0 0,0 0 5 15,4 41-4-15,-4-41 3 0,-9 49-6 0,3-24-1 16,1 1-15-16,5-26-8 0,-4 51-21 0,4-51-12 15,13 44-22-15,-13-44-26 0,34 30-44 0,-34-30-48 16,44 9-44-16,-44-9-107 0,41-18-29 0,5 27 241 16</inkml:trace>
  <inkml:trace contextRef="#ctx0" brushRef="#br1" timeOffset="461070.1877">14836 13540 1168 0,'-42'-30'122'0,"42"30"-37"16,-39-10-5-16,39 10 0 0,-41 0-18 0,41 0-15 15,-39 0-8-15,39 0-7 0,-33 7-5 0,33-7-1 16,-32 24-8-16,32-24-1 0,-29 37-7 0,29-37-1 16,-17 43-6-16,17-43 2 0,-6 40-5 15,6-40 2-15,4 37-3 0,-4-37 1 0,18 27-1 16,-18-27 1-16,26 22 0 0,-26-22 2 0,30 11-2 16,-30-11 1-16,29 0 1 0,-29 0-2 0,35-14 1 15,-35 14 0-15,39-25 1 0,-39 25-2 16,35-33 1-16,-35 33-2 0,34-39 3 0,-34 39-5 15,34-42 6-15,-34 42-6 0,32-39 2 0,-32 39-6 16,26-28-5-16,-26 28-3 0,0 0 0 16,0 0 3-16,0 0 2 0,0 0 3 0,0 0-1 15,0 0-1-15,-2 42-8 0,-10-14 1 0,1 9-6 16,-5 2 10-16,2 9 0 0,-5 1 12 0,3 9-38 16,-5-5 22-16,1 3 22 0,1-1-19 0,-4-15 66 15,8 4-38-15,-2-8-3 0,4-1 9 0,1-9-6 16,3 4 1-16,9-30 6 0,-16 30-4 15,16-30-5-15,0 0 7 0,0 0 0 16,0 0-1-16,0 0-1 0,0 0-7 0,0 0-6 16,-25-32-6-16,24 4-1 0,2-3-8 0,3-3-2 15,-1-3-12-15,6-2 0 0,-2 4 10 0,6 2-30 16,-6-6 20-16,9 7-44 0,-6-14-7 0,17 20-30 16,-20-22-45-16,28 33-56 0,-26-17-130 0,5 4-111 15,18 22 110-15,-25-25 337 0</inkml:trace>
  <inkml:trace contextRef="#ctx0" brushRef="#br1" timeOffset="461413.9216">15031 13671 1187 0,'7'26'196'0,"-7"-26"-117"0,0 0-14 15,0 0 3-15,34 5-5 0,-34-5-13 0,32-9-12 16,-32 9-10-16,42-19-10 0,-17 3-4 0,3 4-8 16,1-7 2-16,-1-1-7 0,0-1 7 0,1 0-3 15,-4 0 2-15,-1 1-2 0,-24 20-2 16,38-37-1-16,-38 37 5 0,21-31 3 0,-21 31 6 16,2-25 4-16,-2 25-1 0,0 0-4 0,-22-33-1 15,22 33-6-15,-35-16 0 0,10 16-1 16,-5 3 1-16,-4 8 3 0,-3 6-3 0,-2 8 3 15,0 3-6-15,0 6 2 0,2 3-4 0,2 1 1 16,-1 8-3-16,3-2 3 0,4 0-7 0,6-3 7 16,6-4-12-16,4-7-8 0,11-4-16 15,2-26-9-15,25 39-17 0,-25-39-20 0,76 30-71 16,-44-51-173-16,34 15-254 0,3-8-1 0,2-14 397 16</inkml:trace>
  <inkml:trace contextRef="#ctx0" brushRef="#br1" timeOffset="462117.3423">16243 13528 902 0,'0'0'64'0,"0"0"-46"16,-4-28 7-16,4 28 10 0,0 0 12 0,0 0 6 15,0 0 1-15,0 0 1 0,-39-20 3 0,39 20-1 16,-30 9-4-16,30-9 1 0,-37 14 0 0,37-14 3 16,-44 32 1-16,44-32-4 0,-47 44-10 0,28-14-4 15,-6-4-14-15,6 6-2 0,-3-2-9 16,5-4-2-16,3 4-6 0,14-30-1 0,-16 43-5 16,16-43 1-16,1 26-3 0,-1-26 3 0,0 0-2 15,32 25 1-15,-32-25 2 0,36 1-1 0,-36-1 2 16,48-17-3-16,-18 1 1 0,3-3-1 0,4-6 2 15,2-5-4-15,2 0 5 0,-2-2-6 0,-2 1 5 16,-5 2-4-16,-2 0 4 0,-1 2-2 16,-29 27 6-16,42-40-2 0,-42 40 1 15,0 0-1-15,0 0-1 0,0 0 1 0,0 0-2 16,0 0 1-16,0 0-3 0,0 0-1 0,-12 31-1 16,-8-6 2-16,-1 7-6 0,-2-1 3 0,2 1-7 15,0-2 1-15,5-4-8 0,3 3-2 0,8-5-10 16,5-24-1-16,2 39-21 0,-2-39-14 0,21 30-29 15,-21-30-32-15,46 21-75 0,-46-21-142 16,39-18-147-16,0 20 27 0,-18-28 462 0</inkml:trace>
  <inkml:trace contextRef="#ctx0" brushRef="#br1" timeOffset="462648.7907">16868 13516 825 0,'0'0'180'16,"0"0"-127"-16,0 0-26 0,0 0 4 0,0 0 7 16,0 0 6-16,0 0-5 0,0 0-9 0,32-30-12 15,-32 30-7-15,0 0 0 0,32-21 6 0,-32 21 2 16,0 0 4-16,0 0 3 0,0 0 11 16,0 0 9-16,0 0 0 0,0 0-9 0,0 0-17 15,0 0-12-15,0 0-1 0,-39 26 11 0,10-17 10 16,3 8 12-16,-8-4-1 0,7 4-2 0,-3-1-8 15,6 0-3-15,-1 2-7 0,25-18-3 0,-39 28-6 16,39-28-2-16,0 0-5 0,-21 26 0 0,21-26-5 16,0 0 2-16,0 0-4 0,39 25 3 15,-39-25 1-15,47 5-2 0,-15-3 4 16,2-2-3-16,5 0 0 0,-4 2 1 0,1-2-1 16,-6 1 1-16,-30-1-1 0,44 9 3 0,-44-9-2 15,25 14 2-15,-25-14-2 0,0 0 1 0,0 36-1 16,0-36 1-16,-27 38-2 0,4-15 3 0,-7 5-2 15,-5 1 2-15,-4-1-3 0,-4-2-12 0,4-1 10 16,2-6-15-16,5 1 24 0,4-10-22 16,28-10 0-16,-37 11-45 0,37-11-58 0,0 0-97 15,0 0-374-15,33-25 38 0,-13-3 285 0</inkml:trace>
  <inkml:trace contextRef="#ctx0" brushRef="#br1" timeOffset="463211.53">17603 13489 1395 0,'0'0'97'0,"0"0"-47"0,0 0-14 0,0 0-6 16,0 0-5-16,0 0 3 0,0 0-1 0,0 0 0 15,28-17-2-15,-28 17-8 0,43-20-4 16,-15 10 0-16,7-1-4 0,-3 0 4 16,5 1-2-16,-5 1 0 0,2 4-1 0,-4 0-4 15,-3 5 0-15,-27 0-1 0,39 3 3 0,-39-3 0 16,0 0 1-16,24 16-1 0,-24-16-1 0,0 0-3 15,-5 39 2-15,5-39-5 0,-28 44 2 0,3-20-4 16,-3 3 1-16,-4 1-1 0,-2 4 8 0,0-2-1 16,3-2 5-16,-3 0-1 0,6-3 1 0,3-3-7 15,25-22 3-15,-32 34-7 0,32-34-1 16,0 0 0-16,-11 25-1 0,11-25-1 0,0 0 0 16,27 14-2-16,-27-14-4 0,39 3-7 0,-39-3-8 15,58-10-13-15,-26 1-11 0,11 4-26 16,-11-18-34-16,22 24-65 0,-29-34-93 0,32 21-189 15,-11 1-58-15,-16-15 290 0</inkml:trace>
  <inkml:trace contextRef="#ctx0" brushRef="#br1" timeOffset="463586.5413">18150 13563 1038 0,'-27'30'174'15,"27"-30"-137"-15,0 0-11 0,0 0 11 16,0 0 12-16,34 7 10 0,-34-7 0 16,41-3 1-16,-13 1-5 0,-28 2-11 0,52-20-15 15,-28 10-10-15,5-2-11 0,-5-3-4 0,1 3-4 16,-25 12 2-16,41-26-2 0,-41 26 1 0,28-27 0 16,-28 27 5-16,0 0 2 0,25-35 4 0,-25 35-2 15,0 0 0-15,0-25-4 0,0 25 1 0,0 0-2 16,0 0-3-16,-34-21 1 0,34 21-3 15,-33 4-2-15,33-4 2 0,-44 14 0 0,17 0-1 16,0 2 3-16,-1 1-2 0,0 5 7 0,-6-1 0 16,6 5 9-16,1-1 0 0,4-1 0 0,7 3-7 15,16-27-4-15,-16 42-7 0,16-42 1 16,6 30-2-16,-6-30 0 0,26 18-6 0,-26-18-1 16,52 5-12-16,-17-10-12 0,11 1-23 15,-7-15-32-15,21 15-47 0,-26-29-73 0,31 29-91 16,-22-8-206-16,-4-18 59 0,18 23 430 0</inkml:trace>
  <inkml:trace contextRef="#ctx0" brushRef="#br1" timeOffset="464120.0575">18660 13498 1127 0,'-39'26'121'0,"7"-17"-42"0,32-9-6 16,-40 35-15-16,40-35-11 0,-32 36-16 0,32-36-7 15,-25 38-9-15,25-38-2 0,-13 32-9 16,13-32 2-16,0 0-2 0,8 25 0 0,-8-25 2 15,0 0 0-15,0 0 1 0,33 5 0 0,-33-5 2 16,25-11-2-16,-25 11 3 0,27-19-2 0,-27 19 5 16,28-30 1-16,-28 30 7 0,32-40-1 0,-32 40 7 15,28-46-1-15,-28 46 3 0,21-48-4 16,-21 48 0-16,18-42-7 0,-13 17-3 0,-5 25-5 16,13-42-3-16,-13 42-4 0,12-39-1 0,-12 39-4 15,13-28 3-15,-13 28-3 0,0 0 1 0,0 0 0 16,31-24 0-16,-31 24 1 0,0 0 0 0,36-4 2 15,-36 4-4-15,30 4 2 0,-30-4-1 16,32 5-1-16,-32-5 2 0,28 5-3 0,-28-5-1 0,29 7 0 16,-29-7-2-16,23 4 3 0,-23-4 1 15,0 0 3-15,26 3-1 0,-26-3 1 0,0 0-3 16,0 0 1-16,0 0 1 0,0 0 0 0,0 0 2 16,0 0-1-16,0 0 0 0,0 0 1 0,0 0-1 0,0 0-1 15,0 0 0-15,0 0 3 0,-19 30-3 0,19-30 3 16,-29 37-1-16,13-10 4 0,-3-1 0 0,-1 4 1 15,1 0-1-15,1-2 0 0,4 2-4 16,3-2 4-16,4-3-6 0,7-25 3 0,2 42-4 16,-2-42 2-16,18 28 1 0,-18-28 3 0,35 16 0 15,-35-16 0 1,52-3 0-16,-21-8-2 0,8-5 2 0,-1-3-2 16,-1-4 3-16,-2-2 0 0,-6-3 2 0,-1-2-3 15,-7 2 1-15,-3 0-6 0,-6 3 4 0,-12 25-6 16,7-47 4-16,-7 47-7 0,-12-41-6 0,12 41-16 15,-27-35-14-15,27 35-22 0,-37-21-34 0,7-2-45 16,30 23-91-16,-42-4-234 0,42 4-82 16,-27-7 171-16</inkml:trace>
  <inkml:trace contextRef="#ctx0" brushRef="#br1" timeOffset="464720.4843">19870 13380 1166 0,'0'0'190'0,"0"0"-102"0,21-28-16 0,-21 28 4 16,0 0-5-16,41-18-16 0,-41 18-18 16,28-21-10-1,-28 21-8-15,34-26-8 0,-34 26-3 0,37-22-2 16,-37 22 0-16,37-22-4 0,-37 22 2 0,36-20-4 16,-36 20 2-16,24-16-2 0,-24 16 0 0,0 0 1 15,0 0 1-15,27-26-1 0,-27 26 3 0,0 0-4 16,0 0 1-16,0 0-1 0,-21-25 0 0,21 25 0 15,-32-5 0-15,32 5-3 16,-45 9-1-16,19 0 1 0,1 5 0 0,-1 3 7 16,-1 3 4-16,2 6 9 0,-5 1-1 0,4 10 6 0,-1-2-7 0,2 3 2 15,4 3-12-15,3-2 2 0,2-2-9 0,9 0 3 16,4-7-4-16,8-6 2 0,-5-24-9 0,30 36-3 16,-3-24-10-16,3-10-8 0,10-1-14 0,-2-15-19 15,20 11-32-15,-12-31-55 0,30 29-91 0,-28-28-197 16,16-4-63-16,10 8 177 0</inkml:trace>
  <inkml:trace contextRef="#ctx0" brushRef="#br1" timeOffset="465041.9072">20729 13107 1172 0,'-22'25'146'0,"-20"-18"-49"0,12 21-10 0,-13-14-18 16,10 16-9-16,-12-7-21 0,5 12-5 0,-8-3-9 15,7 6 4-15,-3-2-11 0,7 2 1 0,1-2-10 16,6-3 1-16,4-5-7 0,4-3 0 0,22-25-4 15,-23 33-2-15,23-33-8 0,0 0-7 16,0 0-11-16,0 0-7 0,0 0-9 0,0 0-8 16,34 7-7-16,-34-7-13 0,30-26-17 0,-25-2-19 15,-5 28-3-15,30-49 9 0,-30 49 37 16,29-48 32-16,-22 23 49 0,-7 25 31 0,0-47 37 31,0 47 14-31,-13-32 2 0,13 32-19 0,-17-28-16 16,17 28-11-16,-25-25-3 0,25 25 3 0,0 0 2 0,-27-2-5 15,27 2-9-15,0 0-9 0,0 0-14 16,-17 32-3-16,17-32-6 0,9 32-2 0,-9-32-5 16,30 26-1-16,-30-26-2 0,49 18 2 0,-15-15-2 15,5-3-2-15,3-1-11 0,3-8-18 0,8 5-33 16,-14-19-43-16,23 23-73 0,-32-38-111 0,12 13-244 16,10 6 54-16,-15-24 350 0</inkml:trace>
  <inkml:trace contextRef="#ctx0" brushRef="#br1" timeOffset="465251.3618">21046 12718 1436 0,'-11'26'153'15,"-28"-10"-76"-15,16 17-9 0,-11-4-11 0,8 15-12 16,-6 3-24-16,4 4-1 0,-6 9 6 0,4 4-22 16,0-3 23-16,3 4-24 0,4-8 3 0,2-4 4 15,3-4-12-15,2-5 4 0,9-4-24 0,2-6 2 16,5-4-9-16,0-30-10 0,12 44-17 15,-12-44-42-15,29 30-87 0,-29-30-16 16,33 3-86-16,-33-3-215 0,27-23 88 0,3 23 315 16</inkml:trace>
  <inkml:trace contextRef="#ctx0" brushRef="#br1" timeOffset="465422.6702">20690 13066 1658 0,'-27'8'74'0,"27"-8"-32"0,0 0-14 15,0 0-11-15,-5 28-5 0,5-28-8 16,28 17-2-16,-28-17-1 0,43 6 0 0,-13-3-6 16,0-6-18-16,7 6-38 0,-9-17-44 0,20 25-69 15,-48-11-52-15,71-11-152 0,-34 13-94 0,-12-15 78 16,18 28 394-16</inkml:trace>
  <inkml:trace contextRef="#ctx0" brushRef="#br1" timeOffset="466032.1457">20966 13200 1037 0,'-7'34'202'16,"7"-34"-124"-16,0 0-29 0,0 0-6 0,0 0-4 15,-2 24-8-15,2-24-4 0,25 11-5 16,-25-11-1-16,39 4 1 0,-14-4 3 16,-25 0 3-16,48-6 0 0,-48 6-2 0,44-10-5 15,-44 10-5-15,41-14-7 0,-41 14-4 0,26-16-2 16,-26 16 4-16,0 0 2 0,0 0 5 0,16-30-2 15,-16 30-1-15,0 0-7 0,-3-32 1 0,3 32-1 16,0 0 2-16,-15-25-3 0,15 25 1 0,0 0-4 16,-26-12-1-16,26 12 1 0,0 0-2 15,-37 4 2-15,37-4-2 0,-31 21 2 0,31-21-1 16,-38 31 3-16,38-31-1 0,-45 46 6 0,22-21 0 16,5 3 7-16,-3-1-3 0,7-1 2 0,14-26-7 15,-11 37 0-15,11-37-5 0,15 26 2 16,-15-26 0-16,33 16-1 0,-8-12 1 0,2-4 1 15,1-4-2-15,4-5 1 0,3-1 0 0,1-4-4 16,-1-2 2-16,4-2-3 0,-2-1 3 16,0-2-4-16,1 0 5 0,-8 1-4 0,-4 4 1 15,-26 16-2-15,38-26 3 0,-38 26 1 0,0 0 0 16,0 0 1-16,0 0-1 0,0 0 0 0,0 0 0 16,0 0-3-16,0 0 0 0,0 0 2 0,0 0-2 15,-24 44 2-15,24-44-2 0,-28 44 0 0,28-44-2 16,-25 46 3-16,25-46-5 0,-21 40 5 15,21-40-4-15,-9 32 1 0,9-32-4 16,0 0-7-16,0 0 2 0,6 25 3 0,-6-25 4 16,0 0 7-16,0 0 0 0,0 0-2 0,31-21 4 15,-31 21-3-15,23-36 4 0,-23 36-3 0,25-40 3 16,-25 40-1-16,27-48 7 0,-15 24-5 0,-1-5 6 16,1 3-4-16,1-2 3 0,-1 3-2 0,0-1 5 15,-12 26-3-15,18-44 3 0,-18 44 0 16,9-30-17-16,-9 30 13 0,0 0-18 0,0 0 8 15,0 0 0-15,0 0-1 0,0 0-5 0,25-20-4 16,-25 20-11-16,0 0-4 0,39 6 4 0,-39-6-12 16,35 3-28-16,-35-3-30 0,41 6-47 0,-41-6-34 15,48 3-63-15,-48-3-186 0,32-3-38 16,-1 13 247-16</inkml:trace>
  <inkml:trace contextRef="#ctx0" brushRef="#br1" timeOffset="466360.2724">21767 13193 1110 0,'0'0'160'0,"0"0"-64"0,-32 23-16 0,32-23-6 16,-7 30-16-16,7-30-5 0,-9 34-8 0,9-34 0 15,-11 38-8-15,11-38-6 0,-11 37-13 16,11-37-4-16,-10 30-9 0,10-30 0 0,0 0-1 16,-13 30 0-16,13-30 0 0,0 0-1 0,0 0-2 15,0 0 1-15,0 0-1 0,0 0 0 0,0 0 1 16,27-30-2-16,-27 30 2 0,32-37-4 15,-32 37 4-15,35-46-3 0,-15 20 1 0,-3 3-1 16,-17 23 3-16,38-46-4 0,-38 46 4 0,33-37-6 16,-33 37 4-16,32-28-3 0,-32 28 2 15,0 0 1-15,27-17-1 0,-27 17 0 0,0 0 2 16,0 0 1-16,-2 28-1 0,2-28 2 0,-12 40-5 16,3-15 2-16,-4 0-3 0,13-25-4 0,-12 44-9 15,12-44-2-15,7 42-17 0,-7-42-13 0,27 35-34 16,-27-35-27-16,35 27-60 0,-35-27-72 0,37-8-245 15,-7 17 17-15,-30-9 303 0</inkml:trace>
  <inkml:trace contextRef="#ctx0" brushRef="#br1" timeOffset="466719.6513">22312 13132 1221 0,'-34'-7'127'0,"4"-6"-70"16,30 13-17-16,-37-10-7 0,37 10-11 15,-34 8-4-15,34-8 7 0,-33 22 5 0,33-22 10 16,-37 40-1-16,19-12 2 0,-3-1-7 0,5 4 3 16,-2-2-7-16,6 2 0 0,1-6-11 0,11-25-3 15,-9 42-10-15,9-42-3 0,5 32-2 0,-5-32 0 16,0 0-1-16,32 21 1 0,-32-21 0 16,41-7-1-16,-14-2 1 0,1-7-3 0,4-1-2 15,-2-4-6-15,4-2 0 0,-4-2-4 16,0 0 5-16,-5 1 0 0,-25 24 7 0,40-42-1 15,-40 42 4-15,29-32-2 0,-29 32 3 0,16-25-3 16,-16 25 3-16,0 0 4 0,0 0 0 0,0 0 3 16,0 0-4-16,0 0-3 0,-32 25-1 0,32-25 1 15,-29 33-2-15,29-33 3 0,-26 41-5 0,26-41 3 16,-20 40-5-16,20-40-2 0,-7 28-10 16,7-28-8-16,0 0-16 0,0 0-15 0,27 25-16 15,-27-25-108-15,28-5-9 0,-28 5-119 16,25-35-215-16,12 33 126 0,-24-30 359 0</inkml:trace>
  <inkml:trace contextRef="#ctx0" brushRef="#br1" timeOffset="466922.7795">22810 12681 1508 0,'-29'7'105'15,"20"17"-35"-15,-14 1-15 0,6 14-8 0,-8 0-19 16,-2 12-1-16,-3 5-11 0,0 2-9 0,-2 7 18 15,-1 4-28-15,-1-7 17 0,6-4-21 0,10-2-64 16,-3-21-33-16,26 16-71 0,-5-51-206 0,-19 30-174 16,19-30 39-16,7 25 427 15</inkml:trace>
  <inkml:trace contextRef="#ctx0" brushRef="#br1" timeOffset="467376.0414">23504 12815 1523 0,'0'0'58'0,"30"-18"-13"16,-30 18 1-16,27-12 0 0,-27 12-7 0,0 0-15 16,24-4-5-16,-24 4 3 0,0 0 5 0,-7 27 1 15,7-27-5-15,-12 40-4 0,1-12-6 0,1 4 4 16,-4 5-2-16,-1 5-10 0,-1 2 18 16,0 2-27-16,1 2 18 0,-1 4-9 0,0-4-6 15,1 0 4-15,3-6-5 0,1-5 4 0,4 0-8 16,0-9-2-16,6-2-13 0,1-26-7 0,3 39-11 15,-3-39-7-15,0 0-31 0,25 18-13 0,0-8-31 16,-25-10-51-16,44-17-91 0,-44 17-248 16,39-44 29-16,-2 26 338 0</inkml:trace>
  <inkml:trace contextRef="#ctx0" brushRef="#br1" timeOffset="467594.8802">23529 12781 1530 0,'-29'-2'174'0,"29"2"-115"0,0 0-35 16,0 0-5-16,0 0 0 0,0 0-2 0,39-14 1 16,-39 14-2-16,52-12-2 0,-20 3-5 15,1 0-2-15,6-1-4 0,-2 1-1 0,4 0-3 16,-2 0-4-16,-2 2-9 0,0 4-9 0,-5-4-14 16,6 7-14-16,-12-4-11 0,8 11-15 15,-34-7-14-15,49 13-35 0,-49-13-44 0,36 14-69 16,-36-14-144-16,0 0-41 0,14 35 217 0</inkml:trace>
  <inkml:trace contextRef="#ctx0" brushRef="#br1" timeOffset="467751.0433">23490 13035 1640 0,'-53'30'96'0,"53"-30"-79"0,0 0 19 0,-15 24-17 15,15-24-6-15,27 11-1 0,0-8-5 0,4-1-2 16,8-4 0-16,9-5-4 15,7-1-1-15,9-3-2 0,5 2-25 0,0-7 8 16,5 13-89-16,-22-25-43 0,24 38-153 0,-32-22-275 16,4 0 85-16,2 17 328 0</inkml:trace>
  <inkml:trace contextRef="#ctx0" brushRef="#br1" timeOffset="467938.5651">24308 13248 1661 0,'0'0'322'0,"-44"28"-290"0,44-28-8 0,0 0-16 16,-29-3-8-16,29 3 0 0,0 0 0 15,0 0 0-15,-17-27-20 0,17 27-44 0,-13-32-73 16,13 32-163-16,0 0-321 0,16-26 6 16,-16 26 326-16</inkml:trace>
  <inkml:trace contextRef="#ctx0" brushRef="#br1" timeOffset="469780.5317">3558 14363 1074 0,'14'-27'62'0,"-14"27"-54"0,-1-24-14 0,1 24 1 16,0 0 0-16,0 0-1 0,-25-14-3 0,25 14-7 15,-36 31 4-15,12-1 3 0,-6 9 21 0,-8 3 17 16,8 16 24-16,-12-3 3 0,12 17 13 0,-13-8-18 15,11 11 3-15,-3-8 4 0,8 5-37 0,1-8 16 16,8-4-34-16,6-11-2 0,6-1 4 16,8-6-10-16,5-7-8 0,13-1-29 0,-20-34-43 0,62 54-103 15,-36-50-94-15,22 1-195 0,12 7 46 0,-8-29 430 0</inkml:trace>
  <inkml:trace contextRef="#ctx0" brushRef="#br1" timeOffset="470128.6924">3810 14787 930 0,'-39'11'191'16,"14"-15"-131"-16,25 4 2 0,-37 11-1 0,37-11 1 16,-37 16-4-16,37-16-10 0,-34 19-11 15,34-19-4-15,-32 19-8 0,32-19-1 0,0 0-6 16,-25 20-5-16,25-20-8 0,0 0-5 0,0 0-2 15,0 0 1-15,0 0 27 0,36 16-24 0,-36-16 24 16,44 5-37-16,-17 0 12 0,4 0-10 0,3 1 10 16,2 1-1-16,1-2 1 0,-2 6-1 0,-1 3-1 15,-4 0 4-15,-30-14-5 0,44 30 3 0,-44-30-1 16,27 33 3-16,-27-33-3 0,10 35 5 16,-10-35-2-16,-7 41 1 0,7-41-2 0,-23 44 4 15,23-44-6-15,-35 33 2 0,35-33-3 0,-41 23 1 16,41-23-5-16,-35 7-9 0,35-7-27 0,-27-10-33 15,27 10-46-15,-5-41-53 0,30 29-87 0,-17-18-201 16,10-16 19-16,23 16 347 0</inkml:trace>
  <inkml:trace contextRef="#ctx0" brushRef="#br1" timeOffset="470347.4814">4423 14084 1517 0,'-13'34'47'0,"13"-34"-41"0,-19 35-10 16,8-10 1-16,-1 10 8 0,-2 2-1 16,1 11 12-16,-3 3-8 0,0 5 6 0,0 6-11 15,0-1 7-15,-1 1-12 0,1 0 9 0,2-3-12 16,-1 3 9-16,5-4 13 0,-1-5-39 0,8 2 10 16,-8-13-57-16,16 13-37 0,-14-22 17 0,18 9-20 15,-9-42-29-15,4 51-60 0,-2-24-188 16,-2-27-32-16,21 28 322 0</inkml:trace>
  <inkml:trace contextRef="#ctx0" brushRef="#br1" timeOffset="470675.5979">4136 14803 1237 0,'0'0'290'15,"-36"4"-231"-15,36-4-28 0,0 0-8 16,-25 12-6-16,25-12-5 0,0 0-6 0,0 0-1 15,34 7 2-15,-34-7 3 0,48-9 1 0,-14 0-3 16,3-7-1-16,5 1-6 0,4-3 3 16,2-1-8-16,2 1-6 0,-2-3-11 0,3 7-9 15,-7-2-3-15,2 5 6 0,-7 1 5 0,-5 10 7 16,-8 0 4-16,-1 5 1 0,-25-5 3 0,25 19 0 16,-25-19 4-16,7 30 2 0,-7-30 3 15,-7 41-2-15,7-41 6 0,-19 47-7 0,6-20 6 16,1 1 22-16,1 0-32 0,-3 0 35 0,3 1-35 15,1 1 5-15,1-1 3 0,2 0-4 0,3-3 3 16,4-26-2-16,-3 41 1 0,3-41-4 0,3 31 0 16,-3-31-7-16,0 0-4 0,29 25-9 0,-29-25-16 15,30 2-37-15,-30-2-56 0,42-16-110 0,-42 16-225 16,34-42 4-16,5 29 345 16</inkml:trace>
  <inkml:trace contextRef="#ctx0" brushRef="#br1" timeOffset="470847.455">4708 14498 1641 0,'-45'16'81'15,"45"-16"-37"-15,0 0-17 0,-24 14-8 0,24-14-7 16,0 0-5-16,0 0-8 0,0 0 0 0,0 0 1 16,0 0-2-16,26-7-1 0,-26 7-17 0,41-14-36 15,-22-12-53-15,29 26-107 0,-32-30-215 16,27 9-109-16,3 7 89 0,-20-20 451 0</inkml:trace>
  <inkml:trace contextRef="#ctx0" brushRef="#br1" timeOffset="471097.4591">5276 14340 1017 0,'-37'-35'290'0,"37"35"-182"0,0 0-23 16,0 0-6-16,0 0-4 0,0 0-12 0,0 0-18 15,0 0-15-15,0 0-13 0,-12 28-3 16,12-28-1-16,-7 53 6 0,-1-16-3 16,3 5 3-16,-4 4-7 0,0 3 1 0,-1 7-11 15,-3-1 4-15,1 1-9 0,-4-3 9 0,4-4-10 16,-1-3-4-16,4-5 19 0,4-4-27 0,3-6 17 16,2-31-27-16,4 43-15 0,-4-43-45 0,19 28-31 15,-19-28-18-15,36 16-83 0,-36-16-100 16,21-34-183-16,7 22 48 0,-12-29 439 0</inkml:trace>
  <inkml:trace contextRef="#ctx0" brushRef="#br1" timeOffset="471300.5937">5551 14261 1375 0,'-32'-11'77'0,"32"11"-23"0,-20 33 0 0,19-4 9 16,-15-5-3-16,10 17-5 0,-8-6-18 0,5 9-4 15,0-3-14-15,4-1 5 0,0-1-6 0,3 1 3 16,0 3-9-16,1-1 1 0,-5 4-9 0,1-1 2 16,-2-1-8-16,0 1-16 0,0-7 23 0,1-4-31 15,5-3 8-15,1-31-37 0,5 43-53 0,-5-43-79 16,0 0-207-16,26 28-156 16,-26-28 25-16,34 7 479 0</inkml:trace>
  <inkml:trace contextRef="#ctx0" brushRef="#br1" timeOffset="471659.971">5806 14164 1136 0,'0'0'387'0,"0"0"-310"0,0 0-24 0,0 0-6 16,17 37 9-16,-17-37-1 16,2 35-8-16,-2-35-13 0,9 49-6 0,-2-22-12 15,4 6 1-15,1-1-6 0,2 0 0 0,1-1-2 16,0 3 3-16,3 3-5 0,3-2 2 0,2 2-8 16,-3 0 3-16,1-2-6 0,-7 2 5 0,-7-2-5 15,1 1 2-15,-7 1-1 0,-1 3-5 0,-7 2 22 16,-5 2-18-16,-11 0 15 0,-4-3-8 0,-3 3-8 15,-4-4 3-15,-1 1-7 0,-4-4 2 16,-2 2-10-16,1-9-2 0,4 1-7 0,1-6-8 16,35-25-14-16,-44 32-23 0,44-32-58 15,0 0-137-15,0 0-331 0,0 0 25 0,-15-39 304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2:18:45.65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context xml:id="ctx1">
      <inkml:inkSource xml:id="inkSrc37">
        <inkml:traceFormat>
          <inkml:channel name="X" type="integer" max="4095" units="cm"/>
          <inkml:channel name="Y" type="integer" max="4095" units="cm"/>
          <inkml:channel name="T" type="integer" max="2.14748E9" units="dev"/>
        </inkml:traceFormat>
        <inkml:channelProperties>
          <inkml:channelProperty channel="X" name="resolution" value="147.94075" units="1/cm"/>
          <inkml:channelProperty channel="Y" name="resolution" value="260.82803" units="1/cm"/>
          <inkml:channelProperty channel="T" name="resolution" value="1" units="1/dev"/>
        </inkml:channelProperties>
      </inkml:inkSource>
      <inkml:timestamp xml:id="ts1" timeString="2015-05-13T22:20:44.381"/>
    </inkml:context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700 858 922 0,'0'0'172'15,"0"0"-142"-15,0 0-30 0,0 0 1 0,0 0 13 16,0 0 8-16,37-2 8 0,-12 4 5 0,-25-2-4 15,48-4-6-15,-20-1-8 0,6 1-7 16,1-3-4-16,4-3-3 0,-2-3 5 0,4-2 3 16,1-3 5-16,1-1 1 0,-2-4 6 0,-1-2-2 15,-8-3 7-15,4 1-8 0,-12-1-1 0,3 2-9 16,-7-1 0-16,-20 27-6 0,24-40 1 0,-24 40-2 16,13-35 2-16,-13 35-2 0,-6-34 1 0,6 34-2 15,-19-28 1-15,19 28-1 0,-34-21 0 16,34 21-2-16,-49-4 3 0,20 8 4 15,-4 8 3-15,-4 6 9 0,-6 3 4 0,4 11 8 16,-5-2-3-16,8 8 3 0,-1 1-13 0,9 2 0 16,-1 1-12-16,12-5 2 0,3-7-10 0,8-2 4 15,10-3-5-15,-4-25 3 0,21 44-4 0,-21-44 2 16,44 40-7-16,-15-26-4 0,10-1-13 0,0-13-18 16,17 7-16-16,-4-18-13 0,19 11-27 15,-17-25-39-15,31 17-33 0,-24-28-73 0,17-1-165 16,7 18 18-16,-27-25 349 0</inkml:trace>
  <inkml:trace contextRef="#ctx0" brushRef="#br0" timeOffset="218.8017">2177 398 1325 0,'0'0'66'0,"-48"44"-44"15,13-18-18-15,-3 6-7 0,1 3 7 0,-3 2-7 16,-1 6 7-16,-3 1-7 0,-3 5 7 0,0-1-8 15,-1-1 8-15,0 1-7 0,4-6 6 0,5-5-6 16,7-5 5-16,4-6-7 0,28-26-3 0,-32 42-9 16,32-42-13-16,-11 27-32 0,11-27-45 15,0 0-39-15,0 0-52 0,0 0-62 0,30-11-127 16,-28-28 189-16,30 27 198 0</inkml:trace>
  <inkml:trace contextRef="#ctx0" brushRef="#br0" timeOffset="359.5866">1709 604 1183 0,'0'0'120'0,"0"0"-42"0,0 0-28 0,0 0-14 16,0 0-5-16,-28 5-7 0,28-5-1 16,-5 36-6-16,5-36-3 0,9 42-8 0,-9-42-2 15,24 44-5-15,-24-44 3 0,50 37-3 0,-15-25 1 16,10-1-9-16,2-9-12 0,17 1-30 0,-5-17-50 16,24 16-40-16,-18-32-58 0,27 14-181 0,-3 2-58 15,-20-18 193-15</inkml:trace>
  <inkml:trace contextRef="#ctx0" brushRef="#br0" timeOffset="763.3292">2774 611 1315 0,'-36'-9'44'0,"8"8"-15"16,-6-8 5-16,34 9 10 0,-55-7 9 0,55 7-7 15,-51-2-7-15,51 2-7 0,-50 11-8 16,50-11-4-16,-47 22-9 0,47-22-1 0,-46 39-4 15,23-9 5-15,0 2-4 0,1 1 6 0,-1 1-7 16,6 1 4-16,1-2-6 0,3 1 2 16,6-6-4-16,5-2 1 0,2-26-5 0,11 45 3 15,-11-45-3-15,35 31 2 0,-8-20-1 0,3-2 1 16,9-6 1-16,2-5-1 0,1-5 2 0,6-3-2 16,-2-8 3-16,4-1-2 0,-2-6 2 15,-2-3-4-15,0-4 5 0,-6-1-5 0,-2-2 3 16,-3-2-7-16,-3 3 4 0,-4-1-5 0,-7 3 5 15,-6 4-3-15,-6 2 4 0,-9 26-1 0,7-36 3 16,-7 36 0-16,0 0 0 0,0 0-2 0,0 0 0 16,-36-12-1-16,36 12-2 0,-39 28 3 0,16-1-4 15,-2 4 5-15,-1 8-4 0,1 0 4 0,2-2-6 16,4-4 4-16,8 1-18 0,2-10-14 16,14 8-32-16,-5-32-25 0,23 46-40 15,-23-46-36-15,46 28-41 0,-46-28-58 0,55-11-131 16,-2 22 16-16,-26-32 380 0</inkml:trace>
  <inkml:trace contextRef="#ctx0" brushRef="#br0" timeOffset="1295.8245">3392 625 1195 0,'-29'34'57'0,"29"-34"-17"0,-38 40 4 0,38-40 6 16,-36 51 10-16,36-51-18 0,-35 53-1 0,35-53-6 15,-30 53-3-15,30-53-11 0,-22 44-3 0,22-44-11 16,-9 37 1-16,9-37-6 0,2 28 0 16,-2-28-2-16,0 0 1 0,0 0-2 0,18 27 1 0,-18-27 0 15,0 0 0-15,28-2 2 0,-28 2-1 0,30-16 2 16,-30 16-2-16,41-35 2 0,-20 10-3 0,1 0 3 16,-3 1-6-16,-19 24 5 0,30-46-5 0,-30 46 5 15,21-42-3-15,-21 42 4 0,13-36-2 0,-13 36 2 16,0 0 1-16,7-31 2 0,-7 31 6 15,0 0 6-15,0 0 1 0,0 0 0 0,0 0-6 16,0 0-7-16,0 0-4 0,0 0-4 0,0 0-1 16,0 0 0-16,0 0 2 0,-9 24-1 0,9-24 2 15,0 0-1-15,11 30 1 0,-11-30-1 0,0 0 2 16,30 27 0-16,-30-27 0 0,28 12 0 0,-28-12-1 16,32 9 1-1,-32-9 0-15,34 3 0 0,-34-3 1 0,30 0 0 16,-30 0-1-16,30-5 2 0,-30 5 0 15,30-14 4-15,-30 14-1 0,30-21 2 0,-30 21-3 16,34-32 1-16,-34 32-4 0,42-44 3 0,-42 44-4 16,37-40 1-16,-37 40-1 0,23-27 2 0,-23 27-2 15,0 0 2-15,0 0-2 0,0 0 0 0,0 0-3 16,0 0-4-16,0 0 3 0,0 0-4 0,-8 37 3 16,2-7-3-16,-3-2 0 15,2 8-7-15,-1-6 2 0,4-1-13 0,-1-4-7 16,12 3-21-16,-7-28-10 0,17 46-14 0,-17-46-10 15,32 34-19-15,-32-34-20 0,43 21-34 0,-43-21-51 16,42-14-152-16,-4 21-22 0,-38-7 309 0</inkml:trace>
  <inkml:trace contextRef="#ctx0" brushRef="#br0" timeOffset="1816.3625">4173 759 789 0,'-7'41'123'16,"7"-41"-60"-16,-13 38 30 0,13-38-16 15,-10 44 11-15,10-44-13 0,-11 50-3 0,11-50 5 16,-9 47-24-16,9-47-22 0,-7 55 0 0,4-31-8 16,3 5 6-16,0-29-11 0,0 40-26 0,0-40 27 15,1 39-36-15,-1-39 34 0,6 30-16 0,-6-30-2 16,0 0-3-16,0 0-7 0,0 0-5 0,0 0-1 16,0 0-1-16,28-4 7 0,-28 4 18 0,25-37-34 0,-11 9 33 15,4-4-32-15,-6 1 16 0,4-3 9 0,-5 1-3 16,-2-2 11-16,-1-2-3 0,-2-2 9 0,-1 0-2 15,-1-1 8-15,-1 1-6 0,-3-2 10 16,4 8-4-16,-4 1 6 0,0 32-6 0,1-37-2 16,-1 37-5-16,0 0-5 0,0 0-5 0,0 0-2 15,0 0-4-15,0 0 0 0,0 0 2 0,0 0-1 32,29 16 4-32,-29-16-1 0,30 35 2 0,-30-35-1 15,42 37 2-15,-42-37-3 0,46 36 3 0,-46-36-4 16,43 35 2-16,-43-35-2 0,41 31 2 0,-41-31-2 15,32 25 1-15,-32-25-3 0,0 0 3 0,19 28-3 16,-19-28 4-16,0 0-2 0,-21 35 2 0,21-35-4 16,-37 23 4-16,37-23-1 0,-50 22 2 0,22-10-1 15,-2-2-2-15,1 1 0 0,4 0 3 0,1 1 0 16,24-12 3-16,-41 23-2 0,41-23-1 0,-37 33-3 16,37-33 3-16,-36 35-2 0,36-35-14 0,-32 46 31 15,20-19-31-15,1 3 30 0,-1 1-12 16,3 1-5-16,0 1 6 0,2-1-7 0,2 3 4 15,1-3-5-15,3-2 4 0,2-4-4 0,-1-26-9 16,9 39-17-16,-9-39-17 0,21 28-34 0,-21-28-49 16,36 16-138-16,-36-16-246 0,42-16 21 0,-10 11 336 15</inkml:trace>
  <inkml:trace contextRef="#ctx0" brushRef="#br0" timeOffset="2039.7087">4920 319 1596 0,'-74'49'52'0,"49"-15"-34"0,-2 3-7 16,6 8 13-16,-5 3-3 0,4 5 10 0,-4 3-18 0,3 4 4 16,2-2-12-16,1-2 4 0,6 1-13 0,2-4 7 15,3-1-13-15,2-6 1 0,5 2-21 0,-2-13-32 16,13 7-6-16,-9-42-120 0,28 62-79 0,-22-37-194 15,-6-25-47-15,56 35 316 0</inkml:trace>
  <inkml:trace contextRef="#ctx0" brushRef="#br0" timeOffset="2399.5945">4968 800 1303 0,'-34'33'45'0,"34"-33"-15"0,-5 26 1 16,5-26 11-16,7 29 0 0,-7-29-12 0,21 24-10 16,-21-24-3-16,34 16-5 0,-34-16-1 0,50 5-4 15,-20-6 5-15,0-5 4 0,4-1 0 0,-3-3 3 16,5-3-8-16,-6-4-2 0,0 5-3 0,-3-6 1 16,-3 4 0-16,-24 14 6 0,32-32 2 0,-32 32 6 15,16-30-2-15,-16 30 0 0,0-30-7 0,0 30-1 16,-12-28-5-16,12 28 1 15,-27-21-4-15,27 21 1 0,-40-11-1 0,40 11 0 16,-50 11 1-16,23 3-1 0,1 2 3 0,-3 9-3 16,5 1 5-16,-3 2-4 0,4 9 5 0,2-2-5 15,3 2 6-15,4-1-7 0,3-1 2 0,8-4-6 16,5-2 2-16,5-3-5 0,-7-26 4 0,30 42-9 16,-30-42-18-16,53 30-14 0,-19-28-30 0,17 9-8 15,-10-27-70-15,35 21-195 0,-18-19-202 16,2-9 39-16,6 16 397 0</inkml:trace>
  <inkml:trace contextRef="#ctx0" brushRef="#br0" timeOffset="2555.8989">5731 641 1579 0,'-42'-5'241'0,"10"10"-211"15,7-1-10-15,25-4-2 0,-26 3-1 0,26-3-6 16,0 0-11-16,0 0-5 0,0 0-12 0,0 0-12 15,0 0-17-15,0 0-24 0,44 19-42 0,-44-19-104 16,64-19-341-16,-27 16 18 0,0-4 215 0</inkml:trace>
  <inkml:trace contextRef="#ctx0" brushRef="#br0" timeOffset="2712.0651">5809 1000 1631 0,'-26'27'238'16,"-4"-13"-202"-16,30-14-9 0,-36 14-4 0,36-14-3 15,0 0-11-15,0 0-16 0,0 0-16 0,0 0-20 16,0 0-62-16,0 0-85 0,39-14-148 0,-10-7-262 16,11-2 77-16,15 14 369 0</inkml:trace>
  <inkml:trace contextRef="#ctx0" brushRef="#br0" timeOffset="3274.6094">6914 579 1340 0,'-26'-7'96'0,"26"7"-89"0,-34-14 6 15,34 14 3-15,-39-7 6 0,39 7 5 16,-55 4 2-16,27 6 13 0,-11-6 7 0,5 13 4 15,-8-4-10-15,6 10-3 0,-6-4-9 0,7 11 2 16,-4 0-6-16,7 3-1 0,0 3-10 0,5 1 1 16,6 0-9-16,3 1 2 0,6 1-9 0,5 0 5 15,5 0-7-15,6-2 4 0,4-2-4 0,5-3-9 16,8-4 23-16,4-4-24 16,7-4 25-16,5-1-12 0,7-8-2 0,6-4 1 15,1-7 0-15,6-7 0 0,1-7-14 0,-3-9 28 16,-7-4-25-16,-2-8 22 0,-3-2-6 0,-4-5-6 15,-4-6 5-15,-5-3-5 0,-5-2 5 0,-4 2-6 16,-7-2 4-16,-7 6-4 0,-7-2 4 0,-8 3-6 16,-7 5 1-16,-6 1-8 0,-5 6 1 0,-3 6-7 15,-1 7 3-15,-4 3-6 0,3 10-2 16,-3 4-4-16,4 11-5 0,-4 0-2 0,4 12-5 16,-4-3-2-16,11 11-11 0,-3-8-10 0,17 13-23 15,9-32-25-15,-7 53-41 0,7-53-40 16,21 52-91-16,4-16-148 0,-25-36 49 0,62 51 374 15</inkml:trace>
  <inkml:trace contextRef="#ctx0" brushRef="#br0" timeOffset="3446.5367">7038 942 1483 0,'0'0'112'0,"0"0"-61"0,0 0-11 0,-33 27-4 15,33-27-4-15,-16 24-13 0,16-24-5 0,-16 37-3 16,16-37 0-16,-13 39-6 0,13-39-1 0,-1 37-6 15,1-37-14-15,12 35 15 0,-12-35-36 16,30 34 25-16,-30-34-35 0,45 30-6 16,-45-30-27-16,61 23-84 0,-61-23-27 0,70-2-223 15,-28 4-52-15,-12-20 132 0</inkml:trace>
  <inkml:trace contextRef="#ctx0" brushRef="#br0" timeOffset="3821.4873">7520 845 1603 0,'-30'13'49'0,"30"-13"-18"0,0 0-6 0,-30 40 4 15,30-40 1-15,-21 46-3 0,10-16-4 0,4 2 5 16,-2-2-6-16,4 0-1 0,1-4-9 16,4 4-13-16,2-5 25 0,2-1-27 0,-4-24 24 15,12 41-16-15,-12-41-5 0,19 31 3 16,-19-31-3-16,27 27 1 0,-27-27 0 0,34 14 0 15,-34-14 0-15,33 3 1 0,-33-3-1 0,34-8 0 16,-34 8 0-16,39-25-1 0,-39 25 2 0,42-41-4 16,-19 17-12-16,-1-4 23 0,1-2-28 0,0-2 24 15,0 4-12-15,2-4-5 0,-2 6 4 0,-2-2-2 16,-21 28 4-16,34-43-1 0,-34 43 2 16,19-26-2-16,-19 26 3 0,0 0-2 0,0 0 0 15,0 0-2-15,0 0-1 0,0 0 2 0,0 0-3 16,-9 39 4-16,2-15-9 0,7-24-4 15,-19 48-18-15,19-48-11 0,-15 47-25 0,15-47-17 16,-1 39-37-16,1-39-70 0,12 26-80 0,-12-26-212 16,0 0 61-16,50 29 408 0</inkml:trace>
  <inkml:trace contextRef="#ctx0" brushRef="#br0" timeOffset="4024.6653">8519 497 1497 0,'-44'-13'195'0,"44"13"-141"0,0 0-17 15,-32 20-5-15,32-20-2 0,-30 40 0 0,10-12-8 16,1 13 4-16,-4-2-8 0,3 6-1 0,3 1-12 16,2 2 1-16,3-1-9 0,1-1 3 0,3 2-13 15,-1-3-4-15,5 1-23 0,-5-11-58 0,20 17-5 16,-11-52-95-16,21 58-298 0,-8-28-28 0,-13-30 48 15</inkml:trace>
  <inkml:trace contextRef="#ctx0" brushRef="#br0" timeOffset="4555.9707">8987 1152 1439 0,'0'0'141'0,"0"0"-50"0,0 0-46 0,0 0-10 15,-16 30-9-15,16-30-16 0,-29 54-1 0,8-22-8 16,0 5 3-16,-4 0-9 0,-2-4-4 0,4 4-21 15,-1-10-24-15,13 8-46 0,11-35-64 0,-14 55-134 16,14-55-227-16,5 28 34 0,-5-28 367 16</inkml:trace>
  <inkml:trace contextRef="#ctx0" brushRef="#br0" timeOffset="6337.1754">9452 793 762 0,'0'0'91'0,"0"0"-71"0,0 0 3 0,0 0 9 16,0 0 5-16,0 0 3 0,0 0-8 0,0 0 3 15,0 0 4-15,-7 35 10 0,7-35-7 0,-9 40 3 16,9-40-5-16,-12 53 3 0,1-26-8 31,4 10 1-31,-5-6-10 0,7 8 3 0,-4-4 11 16,3 4-37-16,-2-4 27 0,2 2-33 0,-1-5 9 15,4 0 5-15,-1-4-7 0,4-28 0 0,4 42-4 16,-4-42 2-16,0 0-3 0,16 30 2 0,-16-30 0 16,0 0 3-16,0 0 2 0,0 0 0 0,24-16 3 15,-24 16-3-15,16-42 1 0,-5 10-6 16,1-5 5-16,-1-3 10 0,0-1-31 0,-1 4 32 15,-3-2-31-15,-1 2 15 0,-3-1 8 0,2 1-7 16,-1-2 8-16,0 0-9 0,3 0 4 0,0 1-7 16,5-1 4-16,-1 2-5 0,3 5 6 0,0 4-6 15,2 2 5-15,-16 26-4 0,35-41 3 0,-35 41-1 16,43-28 3-16,-43 28-1 0,44-18 0 0,-44 18-2 16,45-7 0-16,-45 7-1 0,35 4-1 15,-35-4 2-15,25 10-3 0,-25-10 3 0,0 0-2 16,16 32 2-16,-16-32-1 0,-4 32 4 0,4-32-4 15,-26 51 5-15,3-21-5 0,-6 3 5 0,-3-1-6 16,-3 1 6-16,-4 1-6 0,2-1 4 0,0-1-8 0,3-2-2 16,4 2-21-16,0-9-18 0,19 8-52 0,-16-22-63 15,38 19-144-15,-11-28-197 0,0 0 78 0,43 32 373 16</inkml:trace>
  <inkml:trace contextRef="#ctx0" brushRef="#br0" timeOffset="6787.4852">10402 757 1189 0,'-32'-12'76'0,"7"12"-18"15,-10-9-8-15,8 13 2 0,-12-8 0 0,11 11-12 16,-9-5-5-16,5 7 1 0,-6-2-1 0,7 7-3 16,-5-4-4-16,8 5-3 0,-2-3-2 15,5 0 2-15,25-12-8 0,-36 21-4 0,36-21-9 16,0 0-5-16,0 0-2 0,-3 27 0 0,3-27 0 0,25 24 2 16,-25-24-1-16,46 20 2 0,-14-11-2 0,5-1 2 15,4 1-2-15,1 0 2 0,2 5-3 0,1-2-4 0,1 3-3 0,-6 0 1 16,-2 5-11-16,-8 1 8 0,-5 2-3 15,-25-23 5-15,26 46 25 0,-21-22-30 0,-6 1 36 32,-5 0-31-32,-8-1 19 0,-4 3 7 0,-6-4-3 15,-3 3 12-15,-8-8-1 0,1-1 6 0,-3-3 1 16,3-3-3-16,1-8-5 0,4 1 0 0,4-6-6 16,25 2-4-16,-32-16-7 0,32 16-7 0,-14-33-3 15,13 5-12-15,6-8-2 0,7-4 2 16,11-2-33-16,4-6 19 0,12 6-40 0,-2-9-1 0,16 16-11 0,-10-17-17 15,15 26-11-15,-17-20-42 0,19 30-63 0,-23-7-179 16,-3-6-31-16,14 25 222 0</inkml:trace>
  <inkml:trace contextRef="#ctx0" brushRef="#br0" timeOffset="7240.6855">11112 689 1321 0,'0'0'52'0,"-37"-13"-5"0,37 13 7 0,-45-7 11 15,45 7 0-15,-47 7-17 0,47-7-6 16,-55 18-4-16,30-4-6 0,-5 2-10 16,3 1-3-16,1 3-6 0,26-20 1 0,-41 39-6 15,41-39 0-15,-23 40-8 0,23-40 0 0,-9 35-3 16,9-35 3-16,11 39-3 0,-11-39 2 0,28 37-3 15,-28-37 3-15,46 30-2 0,-18-16 3 0,4 0-2 16,-2 0 0-16,2 0-3 0,-2-1 1 16,0 3-2-16,-5-4-2 0,0 2-8 0,-25-14 5 15,34 33-2-15,-34-33-6 0,16 34 36 0,-16-34-30 16,0 39 32-16,0-39-14 0,-16 38-2 0,16-38 3 16,-29 36-1-16,29-36 3 0,-40 30-3 0,15-18 2 15,0-3-5-15,25-9 1 0,-44 12 0 0,44-12 1 16,-36 0 0-16,36 0 1 0,0 0-1 15,-32-16-2-15,32 16-1 0,-10-25-2 16,10 25 3-16,0-44-5 0,7 16 4 0,5-7 10 16,8-2-32-16,3-3 23 0,9-3-34 0,0-4 5 15,5 4 0-15,-4-6-14 0,6 9-7 0,-10-10-20 16,10 20-20-16,-20-15-41 0,20 29-51 0,-30-19-120 16,9 6-166-16,10 24 45 0,-28-25 421 0</inkml:trace>
  <inkml:trace contextRef="#ctx0" brushRef="#br0" timeOffset="7787.5507">12015 951 998 0,'0'0'206'0,"0"0"-125"0,0 0-19 0,-28-21-10 16,28 21-8-16,0 0-20 0,-32-2-11 0,32 2 0 15,-34 5 5-15,34-5 2 0,-41 15 3 16,41-15 2-16,-40 22 4 0,15-9 1 0,25-13 1 16,-35 31-7-16,35-31-4 0,-27 36-7 0,27-36 2 15,-14 35-6-15,14-35 2 0,-4 30-6 0,4-30-17 16,9 24 33-16,-9-24-34 0,0 0 34 15,32 29-18-15,-32-29-1 0,28 14 2 0,-28-14-2 16,34 7 0-16,-34-7 1 0,41-7 0 16,-41 7 1-16,40-18-2 0,-40 18-17 0,39-28 32 15,-39 28-31-15,34-37 29 0,-34 37-10 0,27-41-5 16,-27 41 3-16,16-42-3 0,-16 42 3 0,7-35-4 16,-7 35 3-16,0-30-6 0,0 30-2 0,0 0-7 15,-15-30-5-15,15 30-4 0,0 0-5 0,0 0-10 16,0 0-21-16,-28-10-26 0,28 10-30 0,0 0-31 15,23 31-28-15,-23-31-61 0,0 0-196 16,48 20 18-16,-48-20 367 0</inkml:trace>
  <inkml:trace contextRef="#ctx0" brushRef="#br0" timeOffset="8053.1786">12959 625 1295 0,'-9'-40'106'0,"-12"6"-59"16,21 34-6-16,-30-54 3 0,30 54-9 0,-34-44-7 16,34 44-5-16,-35-36 3 0,35 36-4 0,-37-15-8 15,37 15-9-15,-39 3-4 0,39-3 2 0,-50 32 0 16,23-6 3-16,-1 8-3 0,0 10 7 0,1 3-7 16,4 10 11-16,0-1-8 15,5 4 8-15,1 0-10 0,3-6 5 0,5 4-11 16,2-3 7-16,3 0-14 0,6-6-10 0,1-2 26 15,1-8-44-15,10 0-1 0,-14-39-62 0,28 60-21 16,-28-60-48-16,38 40-78 0,-38-40-210 0,0 0-10 16,46 30 360-16</inkml:trace>
  <inkml:trace contextRef="#ctx0" brushRef="#br0" timeOffset="8209.6433">12479 995 1520 0,'-28'-16'117'0,"28"16"-41"0,0 0-21 15,0 0-15-15,0 0-12 0,0 0-20 0,0 0-8 16,0 0-1-16,0 0-1 0,0 0-2 0,49-28-12 16,-15 17-20-16,19 10-47 0,-12-26-87 0,33 13-350 15,-17 4-56-15,-9-3 141 0</inkml:trace>
  <inkml:trace contextRef="#ctx0" brushRef="#br0" timeOffset="8975.296">13680 926 940 0,'-36'-3'267'0,"6"-13"-174"0,30 16-11 16,-51-16-10-16,51 16-3 0,-57-5-11 15,31 10-12-15,-11-1-6 0,5 8-7 0,-4-1-7 16,4 6-2-16,-1-1-7 0,3 7 2 0,0 0-3 16,3 3 2-16,0 2-5 0,6 4 1 0,0-5-4 15,7 1-13-15,14-28 25 0,-14 44-29 0,14-44 25 16,8 37-17-16,-8-37-1 0,32 24 1 0,-7-13-1 16,2-8 2-16,3 1-1 0,3-8 0 15,3-3 1-15,-1-7 0 0,2-1 0 0,1-5-2 16,-1-3-13-16,-4 2 27 0,-1-7-26 0,-2 2 27 15,-5 1-12-15,-3-2-4 0,-22 27 4 16,26-44-2-16,-26 44 1 0,9-35-3 0,-9 35 1 16,-2-28-4-16,2 28-1 0,0 0 0 0,0 0-2 15,0 0 0-15,-33-2-1 0,33 2 3 0,-29 35 0 16,11-5 5-16,-1 11-4 0,-2 6-10 16,-1 5 27-16,-1 6-25 0,2 2 25 0,2 1-8 15,1 8-10-15,2-2 9 0,4-2-9 0,3-3 9 16,2-4-9-16,1-4 8 0,1-6-7 0,2-2 7 15,1-4-7-15,-2-3 6 0,1-6-5 0,-1-5 4 16,4-28-2-16,-7 41 4 0,7-41-1 0,0 0 2 16,0 0 2-16,0 0 0 0,0 0-1 15,-26 14-2-15,26-14-3 0,-22-28-2 16,10 3 3-16,-2-5-4 0,1-3 5 0,3-6-5 16,1 0 6-16,3-1-6 0,3-3 7 0,3-1-6 15,3-5 5-15,3 2-6 0,3-3 5 0,1 3-5 16,6 3 6-16,2 1-7 0,3 6 6 0,6 2-6 15,-1 5 4-15,1-2-3 0,3 8 3 0,2-6-12 16,7 5-24-16,-6-5 12 0,12 9-57 16,-10-11 19-16,13 20-27 0,-13-16-9 0,15 19-14 15,-22-17-30-15,22 22-25 0,-23-13-44 0,13 8-64 16,3 12-109-16,-43-3 204 0,60-8 180 0</inkml:trace>
  <inkml:trace contextRef="#ctx0" brushRef="#br0" timeOffset="9334.915">14119 951 1050 0,'0'0'150'16,"0"0"-45"-16,0 0-17 0,0 0-6 0,0 0-8 16,0 0-8-16,0 0-9 0,0 0-11 0,0 0-14 15,0 0-6-15,0 0-5 0,0 0 2 0,5 41-1 16,-5-41-2-16,-1 45-5 0,-3-15 0 0,-1-2-5 16,-1 9-10-16,-2-3 23 0,-1 3-26 0,0-4 25 15,-2 1-13-15,1-6-4 0,1 0 5 16,9-28-4-16,-18 48 3 0,18-48-4 0,-14 31 1 15,14-31-3-15,0 0 0 0,0 0-2 16,0 0-1-16,0 0-1 0,0 0 0 0,0 0 1 16,0 0 0-16,0 0 2 0,19-28-2 0,-3-2 3 15,2-3-5-15,2-4 5 0,-3-2-6 0,1 2-9 16,-4-2 24-16,-1 1-22 0,-5 1 22 0,1-4-7 16,-2 4-7-16,-1 5 6 0,-3 6-5 15,-3 26 3-15,7-37-3 0,-7 37 3 0,0 0-2 16,6-25 0-16,-6 25-2 0,0 0 0 0,0 0-2 15,0 0-4-15,0 0-2 0,28-10-8 0,-28 10-5 16,39 0-8-16,-39 0-6 0,55 0-18 0,-29-7-26 16,17 17-39-16,-18-24-66 0,30 34-101 0,-22-19-248 15,1-8 60-15,10 20 337 0</inkml:trace>
  <inkml:trace contextRef="#ctx0" brushRef="#br0" timeOffset="9694.2939">14463 985 1254 0,'-7'38'224'16,"7"-38"-183"-16,0 0-12 0,0 0 0 15,-18 32 1-15,18-32-6 0,0 0-1 0,0 0 3 16,35 30 2-16,-35-30-6 0,45 7-4 0,-17-7-3 16,7-2-3-16,3-5-1 0,-1 0-5 0,2-3-2 15,-4-1-2-15,-1-1 0 0,-2-1-3 16,-6-1 4-16,-26 14-4 0,41-26 4 0,-41 26-3 15,25-25 3-15,-25 25-1 0,10-28 3 0,-10 28-3 16,-5-28 3-16,5 28-3 0,-18-30 1 16,18 30-3-16,-30-27 1 0,30 27-2 0,-39-15 0 15,39 15-1-15,-40-4 1 0,40 4 1 0,-47 12 0 16,21 2 2-16,-2 6-1 0,-1 6 4 0,-3 4 1 16,0 4 8-16,1 3-2 0,1 0 6 0,5 1-8 15,3 1-13-15,7-5 22 0,4-1-29 0,4-3 25 16,7-4-12-16,5 1-6 0,-5-27 3 0,25 42-5 15,-25-42-6-15,51 30-14 0,-15-26-19 16,15 4-44-16,-12-25-53 0,34 27-99 16,-33-34-183-16,21 6-117 0,8 7 147 0,-25-26 393 15</inkml:trace>
  <inkml:trace contextRef="#ctx0" brushRef="#br0" timeOffset="10063.5402">15028 1027 1486 0,'0'0'70'0,"-25"10"-50"16,25-10-7-16,0 0 2 0,0 0-3 0,30 25 5 15,-30-25 6-15,48 7 4 0,-18-10 0 0,7-1-9 16,4-5-7-16,3 0-4 0,-1-1 0 16,-1-1-3-16,-3 1 1 0,-2-3-5 15,-5 3 2-15,2-1-2 0,-6 1 1 0,-3-1-1 16,-25 11 2-16,30-19 2 0,-30 19 2 0,0 0 1 15,-4-25 1-15,4 25-4 0,0 0-1 0,-37-28-3 16,37 28 1-16,-48-14 1 0,20 10 0 0,-2 4 0 16,-2-1 1-16,2 2-2 0,-2 3-1 0,-1 3 2 15,-3 7-2-15,1 2 4 0,-4 1 3 0,3 5 6 16,-3 4 1-16,6 6 3 0,-1-2-3 16,6 5 0-16,-1 0 7 0,6 0-30 0,7-1 22 15,4-1-27-15,10-1 11 0,8-4 2 16,6-3-2-16,-12-25 1 0,46 40-6 0,-12-27-4 15,8-5-9-15,-1-8-13 0,16 0-20 0,-8-17-38 16,22 19-68-16,-27-39-100 0,27 21-227 0,-12-2-11 16,-17-17 228-1</inkml:trace>
  <inkml:trace contextRef="#ctx0" brushRef="#br0" timeOffset="10363.3257">15648 905 1333 0,'0'0'169'16,"-47"25"-93"-16,47-25-11 0,-38 28-11 0,38-28-15 15,-39 48-15-15,17-18-3 0,1 0-3 16,2-1-14-16,1 5 26 0,7-1-31 16,1-3 26-16,4 0-13 0,5-5-7 0,1-25 1 0,7 44-6 15,-7-44 3-15,12 25-2 0,-12-25 1 0,0 0-1 16,30 14 3-16,-30-14 1 0,28-7 2 0,-28 7 2 16,38-29-1-1,-17 5 0-15,4-6-5 0,1-4-12 0,1-1 27 16,-2 0-20-16,-4 2 28 0,-2-1-7 0,-1 1-6 15,-2 3 1-15,0 0-6 0,-4 2 0 16,-12 28-5-16,23-37 2 0,-23 37-3 0,0 0 1 0,0 0-1 16,0 0 0-16,0 0-2 0,0 0-1 0,0 0 1 15,0 0-3-15,15 33-1 0,-14-1-16 0,1-4-9 16,3 7-23-16,-6-7-8 0,9 11-25 0,-8-39-52 0,20 69-88 16,-20-69-115-16,5 42-208 0,17-9 60 0,-22-33 438 15</inkml:trace>
  <inkml:trace contextRef="#ctx0" brushRef="#br0" timeOffset="11294.6915">16602 911 1337 0,'0'0'108'0,"0"0"-59"0,0 0-9 15,0 0 0-15,0 0-2 0,0 0-9 16,13 29-1-16,-13-29-1 0,-11 29 0 0,11-29-8 16,-14 42-3-16,1-17-5 0,3 5 5 0,-4-1-6 0,1 3-11 15,3-4 25-15,1-1-33 0,9-27 28 0,-9 46-16 16,9-46-3-16,3 26 1 0,-3-26-2 0,0 0 2 16,25 23-1-16,-25-23 3 0,28 0 0 0,-28 0-1 15,36-14 1-15,-36 14-1 0,42-28 2 16,-42 28-2-16,48-44-16 0,-48 44 30 0,45-46-30 15,-45 46 27-15,37-42-11 0,-37 42-4 0,32-41 4 16,-32 41-3-16,28-35 3 0,-28 35-3 0,21-27 1 16,-21 27-1-16,0 0 0 0,0 0-1 0,25-15-1 15,-25 15-2-15,0 0 0 0,0 0 3 0,0 0 0 16,-2 38 4-16,2-38-2 0,-3 46 2 0,-1-20-3 31,1-1-12-31,-1 0 30 0,2-2-30 0,2-23 30 16,6 44-14-16,-6-44-2 0,14 31 4 0,-14-31-3 0,0 0 4 15,35 29-2-15,-35-29 1 0,32 5 1 0,-32-5-1 16,44-9 3-16,-19-2-2 0,2-4 3 0,-3-5-3 16,3-1-17-16,-2-5 13 0,-2 3-14 0,-4-2 26 15,-3 1-10-15,-3-3 10 0,-6 1-10 0,-2-1-4 16,-5 3 3-16,0 24-4 0,-3-48-1 16,3 48-5-16,-13-33-2 0,13 33-6 0,0 0-2 15,-25-25-5-15,25 25-10 0,0 0-13 0,0 0-25 16,-26 9-16-16,26-9-16 0,-6 24-11 0,17 5-24 15,-11-29-25-15,14 31-42 0,-14-31-113 0,0 0-60 16,45 41 168 0</inkml:trace>
  <inkml:trace contextRef="#ctx0" brushRef="#br0" timeOffset="11933.7249">17677 985 950 0,'-25'10'219'0,"-1"-20"-129"15,26 10-16-15,-39-4-3 0,39 4-4 16,-44 5-11-16,44-5-1 0,-54 14-1 0,30 2-3 16,-12-5-9-16,6 10-6 0,-2-3-10 0,4 6-1 15,0-3-5-15,1 6-17 0,27-27 29 0,-41 44-32 16,41-44 25-16,-21 42-16 0,21-42-9 16,-4 33 2-16,4-33-3 0,15 34 2 15,-15-34-3-15,33 26 3 0,-8-17-2 0,7-5 1 0,5-4-1 16,4-4-1-16,3-5-3 0,-1-3-6 0,-1-4-2 15,-1 0-3-15,-4-3 5 0,-1 1 0 16,-8-1 8-16,-3-2-1 0,-25 21-13 16,37-41 31-16,-37 41-30 0,12-44 31 0,-12 44-12 15,-3-44-2-15,3 44 2 0,-20-37-1 0,20 37 3 16,-28-28-2-16,28 28 4 0,-34-16-3 0,34 16 0 16,-37-7-1-16,37 7 0 0,-32 0 1 0,32 0 1 15,-25 6-2-15,25-6 0 0,0 0-4 0,0 0-1 16,0 0 1-16,0 0-2 0,11 26 3 15,-11-26 0-15,34 12 1 0,-8-8 1 0,4-4 0 16,4 0 0-16,5 0 0 0,-2-4 4 0,-1 4-2 16,-3-3 1-16,-3-1 0 0,-1 4-3 0,-29 0 0 15,40 4-1-15,-40-4 0 0,0 0 1 0,27 14 1 16,-27-14 1-16,0 0 1 0,0 26-2 16,0-26 1-16,-11 32-3 0,11-32-14 0,-21 42 28 15,21-42-26-15,-30 44 25 0,14-17-11 16,16-27-3-16,-30 45 0 0,30-45-2 0,-18 43 3 15,18-43-3-15,-10 30 3 0,10-30-2 0,0 0 0 16,-2 30 0-16,2-30 0 0,0 0 0 0,0 0 1 16,0 0 0-16,0 0 2 0,28 7 1 0,-28-7 1 15,0 0 3-15,34-34 1 0,-34 34 3 0,28-40-3 16,-15 11 1-16,-1 3-4 0,-3-2-14 16,-2-4 23-16,0 2-26 0,-2 0 24 0,1-1-10 15,1-1-3-15,-2 0 4 0,2 2-6 0,0 6 4 16,-7 24-3-16,18-37 2 0,-18 37-1 15,0 0-3-15,0 0-5 0,26-23-10 0,-26 23-11 16,0 0-13-16,0 0-20 0,29 10-40 0,-29-10-36 16,35 14-75-16,-35-14-88 0,0 0-199 0,34-1 24 15,-34 1 393-15</inkml:trace>
  <inkml:trace contextRef="#ctx0" brushRef="#br0" timeOffset="12152.5676">18589 463 1328 0,'-33'-32'151'0,"33"32"-61"16,0 0-18-16,0 0-14 0,-38 20-25 15,38-20-9-15,-26 40-2 0,15-10 6 0,-1 4-5 16,3 6-1-16,0 4-11 0,4 7 2 0,-2 2-9 16,1 4 4-16,1 4-11 0,2-3 7 0,-3 4-10 15,3-2-2-15,-1-6 8 0,-1 3-29 0,7-4 10 16,-8-15-45-16,19 13-57 0,-19-26-13 0,31 23-65 15,-25-48-85-15,0 26-199 0,25-3 33 16,-25-23 360-16</inkml:trace>
  <inkml:trace contextRef="#ctx0" brushRef="#br0" timeOffset="12418.2271">18719 847 1346 0,'-52'-10'210'0,"52"10"-118"15,-51 15-27-15,51-15-10 0,-53 27-19 0,53-27-9 16,-50 39-5-16,50-39 3 0,-41 40-3 0,41-40-1 16,-32 39-5-16,32-39 1 0,-17 37-2 0,17-37-1 15,-7 33-2-15,7-33-3 0,0 28-2 0,0-28 0 16,0 0-4-16,21 32-12 0,-21-32 11 0,30 18-13 16,-30-18 12-16,41 10 1 0,-41-10-1 15,46 4 0-15,-21-4-1 0,1-2-2 0,3 2-6 16,-5-2-7-16,1 2-12 0,-25 0-12 15,50-3-13-15,-50 3-6 0,56-2-40 0,-56 2-54 16,66 2-106-16,-66-2-241 0,48-5-26 0,-11 19 251 16</inkml:trace>
  <inkml:trace contextRef="#ctx0" brushRef="#br0" timeOffset="13230.9065">19230 398 910 0,'-46'0'162'0,"46"0"-39"0,-26 11-10 0,26-11-13 15,-32 19-15-15,21 7-10 0,-14-10-13 0,11 14-1 16,-12 2-15-16,4 12-6 0,-6 0-16 15,5 7 1-15,-2 2-13 0,4 0 3 16,5 0-11-16,4-1 6 0,1 1-9 0,4 0 6 16,0 0-8-16,3-4-9 0,1-3 24 0,3-7-25 15,0-1 27-15,3-4-14 0,1-6-4 0,3-3 4 16,-7-25-4-16,14 35 4 0,-14-35-4 0,0 0 2 16,0 0-1-16,23 25 0 0,-23-25 2 15,0 0 1-15,0 0 2 0,0 0-2 0,20-30 2 16,-20 30-4-16,23-50 0 0,-13 20-2 0,3-1 4 15,-1-3 11-15,-1 1-27 0,1 1 28 0,-1-1-28 16,-1 3 12-16,5 0 5 0,-5 2-5 0,3 3 3 16,-13 25-2-16,23-32 1 0,-23 32-1 15,26-14 1-15,-26 14-2 0,0 0 2 0,30 5-1 16,-30-5 1-16,0 0 0 0,36 29-2 16,-36-29 2-16,28 30-2 0,-28-30 3 0,25 38-3 15,-25-38 4-15,23 46-5 0,-23-46 5 0,19 42-5 16,-19-42-10-16,13 44 29 0,-13-44-29 0,0 46 31 15,-7-21-16-15,7-25-2 0,-20 40 5 0,20-40-3 16,-35 30 3-16,8-17 1 0,-3-6 0 0,-7 3-3 16,0-6 0-16,0-2-3 0,-1-4-2 0,3-5 2 15,3 0-5-15,4 0-3 0,3-7-9 16,25 14-15-16,-37-30-25 0,37 30-35 0,-20-34-47 16,20 34-71-16,7-30-98 0,-7 30-216 15,43-23 77-15,-24-3 368 0</inkml:trace>
  <inkml:trace contextRef="#ctx0" brushRef="#br0" timeOffset="13996.5269">19928 1004 1418 0,'0'0'37'15,"-30"-32"-8"-15,30 32-1 0,-37-30 3 0,37 30-5 16,-44-19-5-16,19 15 4 0,-5 1 4 0,3 6-4 15,-3 1-4-15,2 8 1 16,-6 1 5-16,4 6 6 0,-7-1-4 0,5 8 1 16,0-1-5-16,4 5 3 0,3-4-5 0,5 4-15 15,4-4 21-15,6 1-31 0,4-1 21 0,6-1-15 16,0-25-4-16,16 46 1 0,-16-46-1 0,38 37 1 16,-12-23-2-16,4-2 2 0,6-5-2 0,1-3 0 15,5-8-1-15,-3-1-3 0,4-9-1 0,-1 0-4 16,-3-4 1-16,-1-7 0 0,-7 2 3 15,0-1-2-15,-7-3-11 0,-1 1 29 0,-5-1-28 16,-4 1 28-16,-1 0-12 0,-5-3-4 0,-2 1 2 16,-6 0-5-16,-4 3 4 0,4 25-1 15,-12-42 4-15,12 42-1 0,-20-32 4 0,20 32-2 16,-26-19 1-16,26 19 0 0,-27-9-1 0,27 9 0 16,-25 4 1-16,25-4-1 0,0 0-2 15,-26 21 2-15,26-21-3 0,0 0 2 0,-4 33 0 16,4-33 1-16,13 27-1 0,-13-27 1 0,30 21 0 15,-30-21 1-15,42 16 0 0,-17-11 0 0,2 0 1 16,1-3-1-16,2 0 0 0,0-2 0 0,-3-2-1 16,1 2 2-16,-28 0 0 0,44-3-1 0,-44 3 1 15,32-4 0-15,-32 4 0 0,0 0 2 0,0 0 6 16,0 0 1-16,0 0 6 0,0 0-1 16,0 0-2-16,0 0-3 0,0 0-5 15,0 0-3-15,0 0-1 0,-26 14 0 0,26-14-1 16,-36 27 4-16,36-27-1 0,-37 33 3 0,37-33-3 15,-39 41-13-15,39-41 13 0,-32 38-13 0,32-38 26 16,-19 37-12-16,19-37 11 0,-6 37-15 0,6-37-2 16,11 34 2-16,-11-34-3 0,23 26 3 0,-23-26-1 15,39 18 2-15,-14-13 0 0,1-5 0 16,5-2 0-16,2-5-3 0,-1-3 2 0,2-4-2 16,-4-8-2-16,-2 1-2 0,-1-3 2 0,-4-6-4 15,-4 0-9-15,-3-2 26 0,-5-1-29 0,-6-1 25 16,-5 1-11-16,-5 1-3 0,-6 2 5 0,-3 2-1 15,-4 3 6-15,18 25-4 0,-44-40 4 16,19 27-4-16,25 13 4 0,-46-12-3 16,46 12 0-16,-42 5 1 0,42-5-3 0,-34 20 2 15,34-20-2-15,-19 30 1 0,19-30-7 0,-4 38-2 16,4-38-13-16,21 39-9 0,4-18-24 0,-25-21-15 16,60 23-27-16,-35-26-45 0,30 20-61 0,-23-27-167 15,14 1-90-15,19 11 99 0,-27-34 364 0</inkml:trace>
  <inkml:trace contextRef="#ctx0" brushRef="#br0" timeOffset="14230.8994">20909 373 1574 0,'-58'21'96'0,"58"-21"-36"15,-43 41-15-15,26-11-1 0,-3 2-17 0,1 8-2 16,-1 2-3-16,3 4 5 0,1 2-10 15,3 6 2-15,3-1-11 0,1 4 4 0,0 1-8 16,0-2 5-16,2 4-12 0,0-4-7 0,3-3 21 16,1-2-25-16,3-9 14 0,0-1-26 0,3-2-6 15,1-9-5-15,6 3-14 0,-10-33-3 0,27 46-27 16,-27-46-27-16,34 32-11 0,-34-32-38 16,42 7-70-16,-42-7-102 0,30-30-132 0,6 21 171 15,-24-28 290-15</inkml:trace>
  <inkml:trace contextRef="#ctx0" brushRef="#br0" timeOffset="14449.7982">20961 930 1027 0,'0'0'298'0,"-25"-14"-118"0,-11 3-57 15,36 11-24-15,-47 11-27 0,22-1-23 0,-3-1-11 16,28-9-3-16,-45 23-3 0,45-23-6 16,-30 19-5-16,30-19-5 0,0 0-5 0,-16 27-3 15,16-27-1-15,0 0-2 0,13 35-5 0,-13-35 0 16,26 30 0-16,-26-30 0 0,41 26 0 15,-15-10 0-15,5-3 0 0,-3-5 0 0,0 3 0 16,-1-2 0-16,-2-2 0 0,-1-2-14 0,3 2-7 16,-2-3-27-16,7 3-14 0,-32-7-45 0,67 7-88 15,-67-7-265-15,51-21-142 0,-13 17 65 16,-38 4 537-16</inkml:trace>
  <inkml:trace contextRef="#ctx0" brushRef="#br0" timeOffset="14590.4228">21428 1226 1621 0,'-17'40'382'16,"17"-40"-338"-16,-36 7-44 0,36-7 0 16,0 0 0-16,0 0 0 0,0 0 0 0,0 0 0 15,0 0 0-15,0 0 0 0,0 0 0 16,-14-26-14-16,14 26-89 0,0 0-146 0,16-28-379 16,-16 28-11-16,14-27 226 0</inkml:trace>
  <inkml:trace contextRef="#ctx0" brushRef="#br1" timeOffset="105367.5236">873 1884 969 0,'0'0'77'0,"0"0"-53"16,9-31-13-16,-9 31-8 0,0 0 1 0,0 0 4 15,0 0 8-15,0 0 12 0,-9 42-1 0,6-8 4 16,-8 8 7-16,1 5-16 0,-8 4 9 0,2 9-30 16,-2 0 6-16,1 5-11 15,-1-5 3-15,2-3 11 0,2-5-12 0,1-8 2 16,10 4-42-16,-3-16-20 0,15 5-41 0,-9-37-49 16,18 37-72-16,10-20-181 0,-28-17 94 0,48 0 311 15</inkml:trace>
  <inkml:trace contextRef="#ctx0" brushRef="#br1" timeOffset="105742.4575">971 1428 969 0,'-43'29'72'0,"-12"-5"-3"0,8 17-10 16,-8-6 3-16,5 16 4 0,-8-9-15 0,10 13 2 15,-9-8-25-15,8 8 3 0,-1 0-11 16,7 4 9-16,3 5 5 0,6 1-27 0,6 0 24 16,10 2-31-16,9-2 4 0,13 0 8 0,10 2-15 15,12 9 9-15,12 0-12 0,8 3 10 0,7-3-12 16,3-11 11-16,8-3-11 0,4-11 7 0,4-16-8 16,6-9 4-16,4-17-1 0,4-14 2 0,1-22 4 15,-2-6-3-15,-2-16 10 0,-6-13-9 16,-8-7 12-16,-9-10-12 0,-7-7 11 0,-9-2-16 15,-10-6 12-15,-9 1-15 0,-13 3-5 16,-8 0 26-16,-13 11-22 0,-11 5 24 0,-13 4-7 16,-8 1-18-16,-10 9 0 0,-11-10-19 0,3 8 0 15,-12-3-13-15,6 12 3 0,-8 7-17 0,9 27-23 16,-14-4-34-16,20 39-47 0,-18 1-52 0,-2 15-191 16,25 40 42-16,-27-13 362 0</inkml:trace>
  <inkml:trace contextRef="#ctx1" brushRef="#br1">6238 13709 0,'0'0'0,"0"0"0,0 0 0,0 0 0,0 0 0,0 0 0</inkml:trace>
  <inkml:trace contextRef="#ctx0" brushRef="#br1" timeOffset="119873.983">1932 3929 594 0,'0'0'16'0,"-28"-9"-65"0,28 9-20 0,0 0 3 16,0 0 8-16,0 0 19 0,0 0 30 0,-25-17 14 15,25 17 8-15,0 0 13 0,0 0 18 0,0 0 22 16,0 0 14-16,0 0 6 0,0 0 10 0,0 0-3 16,-26-32-2-16,26 32-7 0,0 0-32 0,0 0 7 15,-4-25-32-15,4 25 8 0,0 0-12 0,0 0-10 16,0 0-7-16,0 0-4 0,0 0-4 0,0 0-5 16,0 0-11-16,0 0-4 0,0 0-2 0,0 0 2 15,0 0 5-15,36-8-1 0,-36 8 2 0,37 5 1 16,-12-2 5-16,-1-3 3 0,7 2 2 15,0-2 3-15,7-2 0 0,1 1 1 0,1-5 2 16,5 1-2-16,1 2 2 0,3-4-1 0,6 0 1 16,0 1 0-16,3-1 0 0,3 0-1 0,1 2 0 15,3 0 0-15,3 1 0 0,1-1-1 0,5 0 1 16,2 1-1-16,2-1 0 0,4 1 0 0,1 1 1 16,4-3-5-16,1 1-4 0,2-2-5 0,4 0 1 15,2-2 2-15,5 0 7 0,3-3 1 0,4-2 3 16,4 2 0-16,-2-4 4 0,3 2-1 0,4-2 2 15,2 0-3-15,1-2 0 0,4-1-1 0,0 5 0 16,0-2-1-16,2 2 3 0,-2 2-1 16,1-1 1-16,1 3-3 0,0 4-1 0,0 1-2 15,-1-2 1-15,5 4 1 0,-3 1-1 0,1-2-1 16,3 3-2-16,-2 1-1 0,-3 0-1 0,5-2 2 16,-4 4 2-16,3-2 0 0,-1-2 1 0,2 2-1 15,4-2 0-15,1-1 1 0,0-1-1 0,3 0 1 16,0 1 0-16,1-2 0 0,2 1 1 0,2 1 0 15,-6-1 2-15,3 1-3 0,1-1 3 0,-2 4 0 16,0 0 1-16,0 0-1 0,-4 4-1 0,4-1 1 16,-2 1-1-16,-3 1 0 0,1-2-1 0,2 1 1 15,0-1-2-15,4 1 0 0,0-2 1 0,0 0 0 16,5-2 1-16,0 0 0 0,3-4 1 16,4 0 1-16,-2-1-2 0,3 0 1 0,4 0-1 15,0-2-1-15,2 0 3 0,4 1-2 0,0-3 4 16,1 2-2-16,-1-1 1 0,3-1-3 0,1 2 1 15,1 0-3-15,1 1 3 0,-1-1 0 0,0 4 0 16,4-1 0-16,-4 1-1 0,4-1 0 0,4-1 1 16,0 1-1-16,2-1 1 0,4-2 0 0,2 0 0 15,4 2 1-15,1-2 1 0,2-2-1 0,-2 0 4 16,3-1-3-16,2-1 3 0,-1 2-1 0,-2-1 1 16,4 1 2-16,-4-3 13 0,1 3-1 0,-1-4 6 15,2 6 1-15,-2 0-8 0,-1 2-2 0,1-2-2 16,1 5-7-16,3-1-4 0,-2 1-3 15,-2 2 1-15,-4 0-1 0,-1 0 0 0,2 2-2 16,-6 1 0-16,-2-1 0 0,-3 2 1 0,0-3 1 16,0 1-1-16,-4 2-1 0,1-3 1 0,-3 3-1 15,6-2 0-15,-2-4 1 0,2 0-2 0,2-5 3 16,-1-2 0-16,3-1-1 0,3-3 3 0,-4-1-4 16,0 0-7-16,-10-5-14 0,0 1-20 0,-11-6-32 15,-1 6-91-15,-15 9-210 0,-23-26 18 0,11 26 244 16</inkml:trace>
  <inkml:trace contextRef="#ctx0" brushRef="#br1" timeOffset="121280.5221">3606 3399 805 0,'0'0'57'0,"0"0"-31"0,0 0-11 16,-5-32 3-16,5 32 0 0,0 0-3 0,9-33-5 15,-9 33-1-15,0 0 0 0,3-33 1 0,-3 33 1 16,0 0 1-16,2-27 5 0,-2 27 22 0,0 0 12 15,0 0 19-15,0 0-1 0,0 0-19 0,0 0-17 16,-32-16-20-16,32 16-9 0,-28 14-2 16,28-14 4-16,-39 21 3 0,39-21 9 0,-44 30 3 15,44-30 6-15,-48 37-2 0,48-37 0 0,-43 39-8 16,43-39 0-16,-32 37-8 0,32-37-2 0,-21 39-6 16,21-39 1-16,-9 44-5 0,9-44 4 15,6 46-4-15,1-23 3 0,5 3-3 0,6-1 2 16,1-1-4-16,-19-24 3 0,50 44-6 15,-24-28-1-15,8-3-4 0,-2-10 2 0,5-6 2 16,2-5 4-16,2-4 5 0,0-11-1 0,-1-7 5 16,1-7-5-16,-2-8 7 0,-2-7-8 0,-3 0 1 15,-4-10-17-15,-2 4 0 0,-10 0-13 0,-2 7 15 16,-9 1 0-16,-7 13 19 0,-7 6-2 0,-9 2 6 16,16 29-5-16,-51-40-5 0,15 24-23 0,6 11-26 15,-11-7-5-15,11 20-39 0,-12-8 1 16,15 18-10-16,-12-2-13 0,13 12 8 15,-6-3-4-15,7 1-109 0,20 22-78 0,-24-36 207 16</inkml:trace>
  <inkml:trace contextRef="#ctx0" brushRef="#br1" timeOffset="122111.3122">5958 3101 820 0,'0'0'83'15,"-37"-3"-55"-15,37 3-16 0,-25-2-4 0,25 2 0 16,-25 4 0-16,25-4-3 0,-30 9 3 0,30-9 7 15,-28 17 5-15,28-17 5 0,-28 25 2 0,28-25 1 16,-24 28-1-16,24-28 3 0,-14 30-5 0,11-4 1 0,3-26-3 0,-2 50 2 16,2-24-6-16,7 4 3 0,-2 0-14 0,6 0 1 15,1-2-7-15,4 0 2 0,-16-28-4 16,38 41 3-16,-38-41-4 0,44 23 2 16,-18-20 1-16,3-6 1 0,-1-10 6 0,2-3 13 15,-1-13 10-15,2-5-3 0,-4-8 2 0,5-8-21 16,-4-9 1-16,-1-1-14 0,1-4 8 0,-1 1 5 15,-6 3-30 1,-3 7 32-16,-11 7-28 0,-7 9 15 0,-6 6 8 0,-4 4-8 16,10 27 4-16,-32-40-8 0,32 40-7 0,-41-20-19 15,41 20-21-15,-53 9-16 16,53-9-12-16,-62 41-3 0,32-4 5 0,-14-6-32 0,10 15 26 16,-10-9-6-16,10 11-136 0,15 10-89 0,-20-32 87 15,33 25 228-15</inkml:trace>
  <inkml:trace contextRef="#ctx0" brushRef="#br1" timeOffset="122944.8791">2641 3205 291 0,'0'0'133'0,"26"-7"-49"15,-26 7-3-15,32-12-1 0,-32 12 9 0,30-12-8 16,-30 12-10-16,29-9-18 0,-29 9-11 0,28-5-10 16,-28 5-9-16,27 1-9 0,-27-1-7 0,24 6-3 0,-24-6-4 15,29 12 3-15,-29-12-1 0,35 16 1 16,-35-16-1-16,50 10 3 0,-18-10-3 0,3 4 2 16,4-8 3-16,5 1 6 0,4-4 12 0,7 0 2 15,2-7 2-15,7 1-9 0,3-2-6 0,2-1-8 16,2 2 0-16,5-1-4 0,-2 1 1 0,1 2-2 15,1-2 1-15,-2 3-2 0,-1 4 1 0,1 2-1 16,-3 0 1 0,-2 0-1-16,2 3 2 0,-4 0 0 15,1 4 0-15,1 0 0 0,-4 1-2 0,2 1 1 16,4-3-1-16,-2 1 2 0,4-2-1 0,0 0-1 16,-3 0 1-16,3-3-1 0,3-3 0 0,0-1 18 0,6-2-15 0,-1-1 17 15,3-1-17-15,2 1-1 0,1-3-1 16,0-1-3-16,1 0-15 0,1 0 16 0,-4-3-15 15,2 4 15-15,0-3 4 0,-2 2-3 0,-2 0 1 16,-2 2-2-16,-5 1-14 0,-5 2-25 0,2 11-33 16,-18-12-52-16,10 18-56 0,-15 1-204 0,-15-12 15 15,15 22 271-15</inkml:trace>
  <inkml:trace contextRef="#ctx0" brushRef="#br1" timeOffset="123626.1161">6728 2950 383 0,'0'0'60'0,"0"0"-55"0,0 0 4 16,0 0 9-16,0 0 11 0,0 0 12 0,0 0 10 16,0 0 11-16,0 0 16 0,0 0 5 0,0 0-4 15,0 0-7-15,0 0-15 0,0 0-8 0,0 0-1 16,0 0-3-16,0 0 0 0,27-9-7 0,-27 9-23 15,0 0 12-15,0 0-22 0,4-28 14 0,-4 28-1 16,0 0-2-16,3-35 0 0,-3 35-1 16,4-30 3-16,-4 30-3 0,9-35 4 0,-9 35-4 15,8-44 4-15,-2 17-6 0,-5-1 4 16,5 0-5-16,-4 0 5 0,-1-1-6 0,-1 0 1 16,0-3-8-1,-1-2 3-15,-1 1-7 0,-4-1 5 0,1 5-7 16,0-3 6-16,-2 5-6 0,-2 1 4 0,2 0-4 15,0-1 4-15,1 4-5 0,6 23-1 0,-8-49-10 16,8 49-4-16,-2-41-10 0,2 41 5 16,5-42-2-16,-5 42 8 0,16-44 19 0,-16 44-14 15,23-44 15-15,-23 44-33 0,21-40 17 0,-21 40-29 16,20-36 6-16,-20 36-4 0,18-24-3 16,-18 24-3-16,0 0-17 0,0 0-27 0,0 0-64 15,0 0-74-15,0 0-154 0,0 0 120 0,-9 33 262 16</inkml:trace>
  <inkml:trace contextRef="#ctx0" brushRef="#br1" timeOffset="124823.2874">6771 2034 709 0,'0'0'40'16,"0"0"-29"-16,0 0-9 0,-34 20-2 0,34-20 0 15,0 0-2-15,-39 5-2 0,39-5-4 0,-35 9-1 16,35-9 0-16,-44 12 4 0,21-8 5 16,-2 3 4-16,-3-4 10 0,1 2 15 0,-3-3 20 15,2 3 9-15,-4-5 3 0,5 4-3 0,-8-6-6 16,6 6 2-16,-6-10-4 0,5 8-6 0,-7-5-9 16,3 1-11-16,-5-2-7 0,5 1-6 15,-5 1-7-15,4 0-1 0,-6-1-2 0,-1-2-2 16,-1 1 1-16,-3 0-2 0,0 4 1 0,-5-3-1 15,-2 3 1-15,-2 0 0 0,-2-4 1 0,-1 4 0 16,-1 0 0-16,-1 0 1 0,0 0 0 0,-4 0-2 16,0 0-1-16,2 4 2 0,-3-4 1 0,3 0 7 15,-2 3 5-15,0-3 4 16,-1 0 2-16,1 4-1 0,-3-8-2 0,3 8-3 16,-2-8-3-16,3 8-2 0,-1-8-1 0,0 8-6 15,0-4 1-15,4-4-4 0,-4 4 0 0,2 0 1 16,0 4 0-16,0-4 0 0,0 4-1 0,-1-1 1 15,1 1-1-15,-2 1-17 0,2 0 17 0,0 2-17 16,2 0 18-16,-2 0-1 0,5-1 0 0,6-1 2 16,-1-2-1-16,6-1 4 0,5-2 1 15,1 0 0-15,4 0 1 0,3-2-3 0,3-1 0 16,3 1-3-16,2 0-1 0,0-3-11 0,25 5-16 16,-44-9-17-16,44 9-20 0,-41-9 11 0,41 9-12 15,-33-8 27-15,33 8 1 0,-27-9 13 0,27 9 8 16,0 0 3-16,-30-13 3 0,30 13 2 15,0 0 5-15,-28-3 3 0,28 3 2 0,0 0 1 16,0 0-1-16,-29 0 1 0,29 0 0 16,0 0-8-16,0 0-39 0,0 0-49 0,0 0-15 15,0 0-41-15,0 0-90 0,0 0-44 0,0 0 285 16</inkml:trace>
  <inkml:trace contextRef="#ctx0" brushRef="#br1" timeOffset="125151.5981">2791 2152 724 0,'0'0'59'16,"0"0"-20"-16,0 0 4 0,-17-24 23 0,17 24 4 15,0 0 17-15,0 0-19 0,0 0-27 16,0 0 9-16,0 0-31 0,0 0 2 0,0 0-11 15,0 0-6-15,0 0 4 0,0 24 3 0,3 13 6 16,-3 5-2-16,4 11 14 0,-8 4-8 0,1 8 10 16,-4-2-15-16,-2 6 0 0,0-4-15 0,-2 2 10 15,2-5-14-15,1-6 9 0,1-5-12 16,1-3 10-16,1-6 10 0,1-3-40 0,3-1 20 16,-7-6-47-16,8 5-16 0,-10-12-13 15,13 12-50-15,-19-11 10 0,16 13 16 0,-15-13 19 16,6 10 27-16,-6-7 2 0,5 3-18 0,-6-4 0 15,5-3-47-15,8 12-132 0,3-37 95 0,-6 28 160 16</inkml:trace>
  <inkml:trace contextRef="#ctx0" brushRef="#br1" timeOffset="130460.1117">3130 2651 502 0,'0'0'31'0,"0"0"-15"0,1-25 7 15,-1 25 10-15,0 0 8 0,0 0 4 16,0 0-2-16,0 0 1 0,0 0 5 0,0 0-3 15,0 0 0-15,-1 26-8 0,1-26 0 0,-9 34 3 16,9-34 7-16,-16 33 0 0,16-33 6 0,-16 32-13 16,16-32-4-16,-11 28-13 0,11-28-6 0,0 0-10 15,0 0-4-15,-9 27-3 0,9-27-2 0,0 0-2 16,0 0 0-16,0 0 1 0,0 0-1 16,0 0 4-16,0 0-1 0,31-16 2 15,-31 16-2-15,0 0 1 0,35-35-1 0,-35 35 1 16,27-27-1-16,-27 27 2 0,26-26-3 0,-26 26 3 15,23-27-3-15,-23 27 3 0,18-28-2 0,-18 28 2 16,16-26-2-16,-16 26 2 0,12-25-2 0,-12 25 3 16,0 0-2-16,7-28 1 0,-7 28 2 0,0 0 2 15,0 0 5-15,0 0 7 0,0 0 0 16,0 0-3-16,0 0-5 0,0 0-8 0,0 0-1 16,-9 25-3-16,9-25 3 0,-7 31-2 0,7-31 3 15,-5 30-3-15,5-30 2 0,0 0-3 16,2 32 1-16,-2-32-2 0,0 0 1 0,0 0-1 15,30 30 1-15,-30-30 0 0,25 7 1 0,-25-7 1 16,30-4 0-16,-30 4 1 0,33-12-1 0,-33 12 2 16,36-21-1-16,-36 21 3 0,32-27-3 15,-32 27 7-15,28-26 1 0,-28 26 7 0,25-23 1 16,-25 23 2-16,0 0-3 0,19-28-3 0,-19 28-4 16,0 0-2-16,0 0-3 0,0 0 0 0,0 0 0 15,0 0-2-15,0 0-1 0,0 0-2 0,0 0-1 16,0 0 0-16,0 0-1 0,0 0-5 0,9 25-3 15,-9-25-11-15,0 0-7 0,13 40-13 16,-13-40-10-16,12 28-14 0,-12-28-7 16,12 32-8-16,-12-32-13 0,9 35-19 0,-9-35-30 15,4 42-24-15,-6-15-72 0,2-27-66 0,-3 51 226 16</inkml:trace>
  <inkml:trace contextRef="#ctx0" brushRef="#br1" timeOffset="130774.5529">3799 2666 910 0,'0'0'227'0,"0"0"-197"0,0 0-26 0,0 0 6 16,28 6 8-16,-28-6 3 0,29-21-5 16,-29 21-7-16,35-27-6 0,-35 27-1 15,41-28-4-15,-41 28-1 0,41-26-15 0,-41 26-12 0,37-22-20 0,-37 22-30 0,32-10-34 16,-32 10-56-16,26 9-119 0,-26-9-72 0,0 0 229 15</inkml:trace>
  <inkml:trace contextRef="#ctx0" brushRef="#br1" timeOffset="130949.107">3826 2806 771 0,'0'0'266'0,"0"0"-246"0,0 0-24 0,0 0 2 16,0 0 4-16,0 0-1 0,32-20-3 0,-32 20-18 16,33-19-39-16,-6 14-66 0,-27 5-188 15,33-29-59-15,3 33 210 0</inkml:trace>
  <inkml:trace contextRef="#ctx0" brushRef="#br1" timeOffset="131327.5843">4334 2473 1047 0,'-35'1'112'0,"35"-1"-71"15,-36 20-7-15,36-20 7 0,-30 19 9 0,30-19 1 16,-23 27-9-16,23-27-1 0,-16 33-10 15,16-33-4-15,-5 41-12 0,5-41-4 0,5 44-6 16,-5-44 2-16,20 47-5 0,-20-47 4 0,30 46-4 16,-30-46 3-16,37 33-3 0,-37-33 0 0,44 20 0 15,-19-15 1-15,-25-5 3 0,50 2 1 16,-50-2 0-16,44-11-2 0,-44 11-1 0,41-21-3 16,-41 21 2-16,37-35-3 0,-37 35 3 0,33-49-4 15,-20 22 4-15,-3-1-4 0,-2-2 4 16,-5 2-3-16,-5 0 4 0,-1 1-3 0,-8 1 2 0,11 26-5 15,-26-39-3-15,26 39-6 0,-36-23-2 16,36 23-3-16,-41-9 1 0,41 9 0 0,-40 8-3 16,40-8 0-16,-38 17-6 0,38-17-9 0,-23 30-24 15,23-30-26-15,-7 30-47 0,7-30-52 0,0 0-169 16,29 32-73-16,-29-32 195 0</inkml:trace>
  <inkml:trace contextRef="#ctx0" brushRef="#br1" timeOffset="131516.6457">4920 2556 1450 0,'0'0'18'0,"-28"7"-8"0,28-7 9 0,0 0 4 16,0 0 0-16,0 0-11 0,-25 1-11 0,25-1-10 15,0 0-2-15,0 0-7 0,0 0-12 0,28-14-26 16,-28 14-57-16,43-26-107 0,-43 26-268 15,39-42 23-15,-4 33 320 0</inkml:trace>
  <inkml:trace contextRef="#ctx0" brushRef="#br1" timeOffset="131736.9546">5156 2379 1033 0,'0'0'86'0,"-16"25"-30"0,16-25 2 0,-14 37-12 15,10-11 0-15,-6-1-16 0,4 3-3 0,-6-1 1 16,6 1-4-16,-2-3-16 16,2-1-2-16,6-24-8 0,-3 41 1 0,3-41-14 15,2 26-22-15,-2-26-32 0,0 0-38 0,37 28-65 0,-37-28-133 16,17-24-117-16,14 22 105 0,-23-32 317 0</inkml:trace>
  <inkml:trace contextRef="#ctx0" brushRef="#br1" timeOffset="132060.7509">5287 2489 1115 0,'0'0'221'0,"0"0"-210"0,0 0-15 0,0 0 0 0,0 0 3 16,0 0 7-16,0 0 12 0,0 0 10 15,23-25 2-15,-23 25-3 0,41-19-7 16,-17 8-3-16,-24 11 5 0,50-23 1 0,-50 23 3 0,42-16-4 15,-42 16 0-15,32-5-1 0,-32 5-1 0,0 0-2 16,0 0 1-16,25 5 5 0,-25-5 3 0,0 0-2 16,0 0-7-16,-7 30-7 0,7-30-7 0,-14 27-1 15,14-27-3-15,-27 40 2 0,27-40-3 0,-33 48 3 16,15-24-3-16,18-24 3 16,-32 46-2-16,32-46 4 0,-25 39 0 0,25-39 5 15,-16 30-2 1,16-30 0-16,0 0-3 0,-3 33-2 0,3-33-3 0,0 0 1 15,0 0-3-15,35 18 2 0,-35-18 0 0,37-5-1 16,-37 5-7-16,48-20-18 0,-14 13-32 0,-34 7-46 16,69-19-101-16,-69 19-274 0,41-25-50 15,-11 22 125-15</inkml:trace>
  <inkml:trace contextRef="#ctx0" brushRef="#br1" timeOffset="133358.2357">5850 2401 878 0,'20'-29'205'0,"-20"29"-133"0,0 0-34 0,0 0-9 16,0 0 2-16,0 0-1 0,0 0-7 0,0 0-4 15,0 0-8-15,0 0-3 0,-11 30-7 0,11-30-1 16,-16 39-2-16,16-39 4 0,-18 51-4 0,11-23 4 16,0-1-4-16,2-1 3 0,5-26-4 0,-6 44 3 15,6-44-6-15,2 37-5 0,-2-37-20 16,7 25-21-16,-7-25-42 0,0 0-50 0,30 32-99 16,-30-32-179-16,25-2 85 0,2 14 337 0</inkml:trace>
  <inkml:trace contextRef="#ctx0" brushRef="#br1" timeOffset="133655.2903">6071 2436 1094 0,'0'0'52'0,"-28"23"-41"15,28-23-4-15,0 0 11 0,-26 14 9 0,26-14 10 16,0 0 6-16,-31 7 0 0,31-7-3 0,0 0-10 15,0 0-4-15,-31 14-7 0,31-14 4 0,0 0 4 16,0 0 3-16,-25 12-3 0,25-12-3 16,0 0-7-16,-14 25-3 0,14-25-6 0,0 0-3 15,0 0-5-15,-2 28-1 0,2-28-2 16,0 0 1-16,0 0-2 0,32 23 1 0,-32-23-1 16,28 2 0-16,-28-2 0 0,35-7-1 0,-35 7-4 15,36-11-5-15,-36 11-5 0,37-16-9 0,-37 16-7 16,35-19-12-16,-35 19-20 0,29-11-26 15,-4 18-44-15,-25-7-75 0,0 0-225 0,26-7 24 16,-26 7 333-16</inkml:trace>
  <inkml:trace contextRef="#ctx0" brushRef="#br1" timeOffset="134108.7108">6385 2487 1064 0,'0'0'39'0,"-27"-18"-17"0,27 18 6 15,0 0 10-15,0 0 8 0,-30-2-3 0,30 2-2 16,0 0 4-16,0 0-2 0,-35 6-4 0,35-6-5 16,0 0-4-16,-29 23 2 0,29-23-2 15,0 0-4-15,-35 28-9 0,35-28-5 0,-23 32-5 16,23-32 2-16,-16 29-4 0,16-29 2 0,-5 25-4 15,5-25-2-15,0 0-2 0,9 25 1 0,-9-25 0 16,0 0 1-16,30 7 2 0,-30-7 0 16,26-5 3-16,-26 5 2 0,34-16 2 0,-34 16-4 15,32-21 0-15,-32 21-5 0,28-22 0 16,-28 22-1-16,0 0 2 0,29-24-2 0,-29 24-1 16,0 0 0-16,0 0-4 0,0 0-2 0,0 0-2 15,0 0 2-15,5 33 0 0,-7-6 7 0,-1 6-5 16,-3 2 7-16,-3 11-6 0,-1-4-7 0,1 8-8 15,-4-5 10-15,1 3 14 0,-2-4-15 0,-2-5 31 16,0 0-31-16,-3-6 21 0,-1 4 12 0,-1-9 3 16,1 0 5-16,20-28-12 0,-37 37 0 15,37-37-8-15,-32 23 0 0,32-23-6 0,-25 6-5 16,25-6-13-16,0 0-19 0,0 0-28 16,-31-34-43-16,31 34-76 0,-9-37-126 0,12 11-228 15,-3 26 60-15,9-57 386 0</inkml:trace>
  <inkml:trace contextRef="#ctx0" brushRef="#br1" timeOffset="135270.4786">7146 2672 728 0,'0'0'72'15,"-30"0"-5"-15,30 0-3 0,0 0 2 0,-30-13-1 16,30 13 0-16,0 0-4 0,0 0 3 16,0 0-3-16,0 0-9 0,-17-30-7 0,17 30-10 15,0 0-5-15,0 0-2 0,0 0-2 0,0 0-4 16,0 0-7-16,0 0-6 0,0 0-6 0,0 0-1 16,0 0-2-16,0 0 2 0,0 0 1 0,0 0-2 15,31 4 3-15,-31-4 3 0,34 0 3 0,-34 0 3 16,46-4 1-16,-18 1-1 0,3-2 0 15,4-2-3-15,0 0-2 0,4 0-4 0,0 0-1 16,0-1-2-16,0 1 0 0,2 2-1 0,0 0 1 16,-2 0-1-16,-2 1-1 0,-3 2 0 0,-6 1 0 15,-2-1 0-15,-26 2 1 0,41-2-1 16,-41 2 1-16,30 0 1 0,-30 0-1 0,0 0 0 16,25-4 0-16,-25 4 0 0,0 0 2 0,0 0 2 15,0 0 1-15,0 0-1 0,12-33 2 16,-12 33-5-16,-3-26 2 0,3 26-2 0,-12-34 3 15,12 34-3-15,-20-26 4 0,20 26-2 0,-27-28 4 16,27 28 1-16,-33-25 5 0,33 25 1 0,-37-12 0 16,37 12-2-16,-45-11-1 0,45 11-2 0,-49-2-1 15,49 2-1-15,-46 4-1 0,46-4 0 0,-36 9-3 16,36-9 1-16,0 0-3 0,-26 12 0 16,26-12-3-16,0 0-1 0,0 0 0 15,0 0 0-15,0 0 0 0,35 25 2 0,-35-25-1 16,48 10 1-16,-18-8 0 0,2 0 1 0,2-2-2 15,-3 1 2-15,1-1 0 0,0 2-1 0,-2 0 1 16,-3 1 0-16,-2 3-1 0,-25-6 1 0,32 10 0 16,-32-10 1-16,0 0-1 0,19 27 3 0,-19-27-2 0,-2 31 2 15,2-31-3-15,-19 48 3 0,1-18-4 16,-7-2 4-16,-5 4-4 0,-3-4 4 0,1-2-4 16,0 1 4-16,2-6-4 0,3-3 2 0,27-18-6 15,-37 24-6-15,37-24-16 0,0 0-30 0,0 0-48 16,0 0-52-16,0 0-105 0,0 0-279 0,25-16 61 15,8 8 285-15</inkml:trace>
  <inkml:trace contextRef="#ctx0" brushRef="#br1" timeOffset="140618.4617">8457 1906 796 0,'0'0'56'16,"0"0"-50"-16,0 0-11 0,-30-13 0 0,30 13 1 16,-27 7 2-16,27-7 3 0,-35 20 6 0,35-20 13 15,-48 33 13-15,22-10 20 0,-5-5 29 16,8 12-5-16,-8-13 18 0,11 11-34 0,-10-6 0 31,12 4-27-31,18-26-3 0,-33 46-8 0,33-46-13 16,-20 37-1-16,20-37-6 0,-2 31 0 0,2-31-3 0,13 34 4 15,-13-34-5-15,26 32 6 0,-26-32-5 0,45 31 3 16,-19-18-3-16,6-3 0 0,3-3 0 16,3-1 0-16,1-5-1 0,0-2 2 15,0-5 0-15,-2-4 0 0,-4-4 4 0,-3-6-1 16,-1-1 5-16,-3-5-4 0,-4-4 4 0,-1-4-7 0,-3-6 5 0,-2-3 11 15,-4-1-32-15,-3 4 31 0,-4-2-31 0,-5 10 15 16,-3 2 9-16,3 30-3 0,-18-44 4 0,18 44-3 16,-30-32-2-16,30 32-8 0,-45-14-5 15,21 9-8-15,24 5-4 0,-50 7-3 0,50-7-5 16,-46 23-5-16,46-23-18 0,-39 32-20 0,34-6-33 16,5-26-37-16,-16 44-52 0,16-44-161 0,-11 28-13 15,32 0 216-15</inkml:trace>
  <inkml:trace contextRef="#ctx0" brushRef="#br1" timeOffset="140826.1833">9102 1971 1583 0,'0'0'31'0,"0"0"-18"0,0 0-6 15,0 0-2-15,0 0 0 0,0 0-6 0,0 0-5 0,0 0-10 16,0 0-21-16,0 0-19 16,0 0-16-16,0 0-19 0,0 0-27 0,0 0-58 15,32-30-187-15,-32 30-62 0,46-20 143 0</inkml:trace>
  <inkml:trace contextRef="#ctx0" brushRef="#br1" timeOffset="141029.4331">9429 1821 1115 0,'0'0'262'16,"-26"12"-210"-16,26-12-15 0,0 0-1 0,0 0 1 15,0 0-9-15,0 0-13 0,-23 29-5 0,23-29 0 16,-16 44-4-16,7-11 8 0,-3 2-7 0,1 4 6 16,-3 0 12-16,3 1-36 0,-1 1 28 0,-1-2-32 15,4-4 7-15,1-5-19 0,6 1-7 16,2-31-8-16,0 52-36 0,0-52-37 0,16 35-87 15,-16-35-49-15,0 0-217 0,46 10 66 0,-46-10 372 16</inkml:trace>
  <inkml:trace contextRef="#ctx0" brushRef="#br1" timeOffset="141627.0137">9684 2076 1202 0,'0'0'88'0,"0"0"-15"0,-23 0-5 0,23 0-8 15,0 0-19-15,0 0-34 0,0 0 11 16,-16 36-14-16,16-36 17 0,-16 31 5 0,16-31-3 16,-17 37 0-1,17-37-3-15,-16 34 1 0,16-34-8 0,-11 24 1 16,11-24-7-16,0 0-1 0,0 0-4 0,-2 25-1 15,2-25-2-15,0 0 1 0,0 0-1 0,0 0 0 16,0 0 1-16,32-5-1 0,-32 5 1 0,29-20-1 0,-29 20 1 0,35-31-4 16,-35 31 0-16,34-41-4 0,-34 41 4 15,32-38-2-15,-32 38 6 0,26-32-2 0,-26 32-15 16,18-28 34-16,-18 28-34 0,0 0 34 0,0 0-14 16,12-25 1-16,-12 25 6 0,0 0 1 15,0 0 3-15,0 0-1 0,0 0-4 0,0 0-3 16,0 0-3-16,0 0-3 0,0 0-2 0,0 0-16 15,0 0 34-15,-23 30-33 0,23-30 35 0,0 0-19 16,0 30-1-16,0-30 2 0,0 0-2 16,13 25 3-16,-13-25-2 0,0 0 1 0,28 17-1 15,-28-17 0-15,25 4 0 0,-25-4 1 0,25-4 1 16,-25 4-1-16,28-7 2 0,-28 7-1 0,30-14 0 16,-30 14 0-16,28-18 3 0,-28 18 2 0,0 0-12 15,34-33 18-15,-34 33-17 0,0 0 29 0,25-28-17 16,-25 28 10-16,0 0-15 0,26-30-2 15,-26 30 1-15,0 0 0 0,0 0-1 0,0 0-2 16,0 0-1-16,0 0 1 0,0 0 1 16,0 0 1-16,22 30 16 0,-22-30-32 0,-7 49 30 15,-2-15-29-15,-2-3 12 0,-1 1 4 0,-1-2-7 16,1-2 0-16,5-3-14 0,7-25-12 0,-9 37-25 16,9-37-21-16,0 0-27 0,0 0-41 0,34 19-70 15,-34-19-156-15,23-37-108 0,14 23 174 16</inkml:trace>
  <inkml:trace contextRef="#ctx0" brushRef="#br1" timeOffset="141814.6367">10565 1846 1454 0,'-6'35'61'0,"-27"2"-63"0,1 3 7 16,2 3 12-16,0 1-30 0,-2-5 41 0,0 6-23 15,0-8 14-15,4 2 6 0,3-2-17 0,4-5-14 16,10 1-22-16,11-33-12 0,-11 55-36 0,11-55-90 16,9 44-40-16,-9-44-103 0,0 0-160 0,46 32 163 15,-46-32 306-15</inkml:trace>
  <inkml:trace contextRef="#ctx0" brushRef="#br1" timeOffset="142158.3366">10735 2076 1400 0,'0'0'38'0,"-25"4"-6"0,25-4-12 0,0 0 24 16,-30 19-21-16,30-19 10 0,0 0 4 0,-39 30-3 16,39-30-3-16,-16 23-13 0,16-23-8 0,0 0-7 15,-5 30-1-15,5-30-1 0,0 0 0 0,0 0-1 16,26 30 3-16,-26-30 0 0,32 9 1 0,-32-9-1 15,41 7 1-15,-41-7 0 0,37 12 1 0,-37-12 3 16,25 11 4-16,-25-11 1 16,0 0 1-16,0 0 0 0,16 28 0 0,-16-28 0 15,-2 25 1-15,2-25-4 0,-13 35-1 0,13-35-6 16,-24 40 4-16,24-40-4 0,-43 44 5 0,18-22-5 16,1-3 0-16,24-19-2 0,-39 30-1 0,39-30-2 15,0 0-4-15,-25 16-11 0,25-16-13 0,0 0-27 16,0 0-26-16,0 0-35 0,14-43-81 15,20 17-342-15,-11 1 7 0,0-12 197 0</inkml:trace>
  <inkml:trace contextRef="#ctx0" brushRef="#br1" timeOffset="147676.2661">13464 2237 319 0,'0'0'50'0,"0"0"-15"16,10-28-3-16,-10 28 5 0,0 0 0 0,0 0 6 15,0 0-2-15,11-30 5 0,-11 30-8 0,0 0-8 16,0 0-11-16,0 0 4 0,0 0 2 0,0 0 13 16,0 0 12-16,0 0 4 0,0 0-6 15,5 30-4-15,-5-30-14 0,-3 45-11 0,1-18 0 16,-5-4-7-16,3 8 2 0,-3-2-6 0,2 2 2 16,-2 6-6-16,0-2 3 0,0 6-7 15,0 3 6-15,-2 0-8 0,0 4 7 0,-2-6-7 0,1 5 6 16,-1-6-6-16,4-6 5 0,2-7-13 15,5-28-23-15,7 37-50 0,-7-37-83 16,28-5-152-16,8 9-86 0,-20-38 275 0</inkml:trace>
  <inkml:trace contextRef="#ctx0" brushRef="#br1" timeOffset="148238.7914">13473 2221 301 0,'0'0'91'0,"0"0"-58"0,0 0 3 16,-25-5-2-16,25 5 14 0,0 0 4 0,0 0 3 15,0 0-4-15,0 0-7 0,0 0-14 0,0 0-13 16,0 0-9-16,0 0-3 0,0 0 12 16,0 0 19-16,0 0 6 0,0 0 8 15,0 0-11-15,0 0-9 0,25 1-5 0,-25-1-1 16,26-3-6-16,-26 3-4 0,41-7-5 0,-13 3-2 15,1 1-2-15,4 1 0 0,4-2-2 0,4 3-1 16,4-1-1-16,2 0-1 0,5-1-1 0,3-1 1 16,3-3 0-16,2 0-1 0,4-2 0 0,-2-1 1 15,0-3 13-15,0 1-12 0,0-2 14 16,0-2-14-16,0 2-1 0,0 3 2 0,2 1-3 16,-1 3 2-16,3 2-2 0,-2 3 0 0,-1 2 0 15,1 2 0-15,-2 1-6 0,-3 8-10 0,-6-3 1 16,-4 7-9-16,-4-5-1 0,-1 4 4 15,-7-5 1-15,2 2 8 0,-2-3-4 0,4-1 15 16,-2-5-11-16,3 2 12 0,-3-8 0 0,0-1 1 16,0 0 12-16,-3-4-10 0,3-2 12 15,-2-1-9-15,2-2-1 0,0-2 1 0,0 2-3 16,0-2 0-16,-6 2-3 0,1 2-21 0,-2-1-12 16,-2 6-55-16,-30 7-57 0,44-16-134 0,-14 29-87 15,-30-13 285-15</inkml:trace>
  <inkml:trace contextRef="#ctx0" brushRef="#br1" timeOffset="148879.673">15977 2117 332 0,'0'0'75'0,"0"-30"-29"0,0 30 9 15,0 0 9-15,0 0 4 0,0 0-8 0,12-28-10 16,-12 28-5-16,0 0-6 0,0 0-9 16,0 0-10-16,0 0-1 0,0 0 4 0,0 0 2 15,0 0 0-15,0 0-7 0,0 0-9 0,0 0-1 16,0 0 1-16,0 0 1 0,0 0-1 0,0 0-2 15,0 0-1-15,0 0 0 0,0 0-1 16,0 0 0-16,0 0-4 0,0 0 1 0,0 0-2 16,0 0-2-16,-9 28-5 0,9-28 1 0,0 0-2 15,0 0 3-15,0 0 2 0,0 0 0 16,0 0-1-16,0 0-2 0,0 0 0 0,0 0 1 16,0 0 2-16,0 0 1 0,0 0 1 0,0 0 1 15,0 0 1-15,0 0 0 0,0 0 1 0,0 0 0 16,0 0 1-16,0 0 0 0,27 12 0 0,-27-12-1 15,0 0 0-15,34 6 0 0,-34-6 1 0,33 5 4 16,-33-5 1-16,46 3-1 0,-17-4-3 16,1 1-2-16,3-6 0 0,3-1-1 0,-1-1 1 15,-1-3-7-15,3 0 2 0,-3-1-1 16,-1 2-1-16,-2-5-5 0,-3 7-23 0,-28 8-19 16,41-20-24-16,-41 20-10 0,24-16-19 0,-24 16-21 15,0 0-88-15,0 0-96 0,0 0 273 0</inkml:trace>
  <inkml:trace contextRef="#ctx0" brushRef="#br1" timeOffset="149232.7469">16429 2043 567 0,'0'0'145'0,"0"0"-34"0,0 0-17 0,0 0-10 16,0 0-9-16,0 0-24 0,0 0-18 0,0 0-6 15,0 0 1-15,0 0 6 0,24 21 10 0,-24-21-10 16,18 39-18-16,-18-39 19 0,16 53-20 0,-11-29 15 16,4 10-3-16,-4-1-21 0,1 4 6 15,-4-3-4-15,-1-1 5 0,-2-5-7 0,1 8-2 16,-4 1-7-16,2 1 7 0,-1-4-7 15,-1 1 7-15,2-5-7 0,1 0 4 0,2 2-8 16,1-4 5-16,2 7-7 0,-1-5 7 0,3-2-4 0,-1 0-1 16,7 2-39-1,-12-30 1-15,16 53-7 0,-16-53-13 0,16 42 17 16,-16-42-48-16,16 27-17 0,-16-27-42 0,0 0-66 16,30 19-156-16,-30-19 130 0,0 0 247 15</inkml:trace>
  <inkml:trace contextRef="#ctx0" brushRef="#br1" timeOffset="149833.784">16655 2758 485 0,'0'0'46'16,"0"0"-41"-16,0 0-1 0,0 0 0 0,0 0 2 16,0 0 12-16,0 0 16 0,-30 4 14 15,30-4 13-15,0 0-4 0,0 0 4 0,-25 3-4 0,25-3 2 16,0 0-6-16,0 0-1 0,-26 5-5 0,26-5 6 16,0 0-1-16,0 0 1 0,-39 7-5 0,39-7-8 15,-29 7-7-15,29-7-7 0,-35 6-7 0,35-6-3 16,-46 7-5-16,18-2 2 0,-4 0-1 0,0 4 2 15,-5-2-2-15,1 0 0 0,-6 6-4 0,-1-5-1 16,-1 3-2-16,-2 0 1 0,0-1-2 16,-4 1 3-16,-1-3 0 0,-2 5 4 0,-2-6 8 0,2 3 6 15,-4-6 3-15,6 5 2 0,-4-9-5 0,5 2-6 16,1-4-4-16,1 0-4 0,0-3-2 16,4-1-1-1,0-2 1-15,1-1-3 0,1-4 0 0,-3 5-3 16,1-3 0-16,0-1-3 0,-2 1 2 15,0 1-1-15,-8-1 1 0,5 2-2 0,-6 6 1 16,0-1-2-16,0 4 1 0,-3 4 2 0,-1-1-4 16,-3 1 4-16,2 3-2 0,-2 2 0 0,4-1 2 0,3 3 2 15,0-4 2-15,3 4 2 0,3-4 0 0,3 1-1 16,2-4-1-16,3 3 1 0,0-5 2 0,4 1-1 16,1-3 0-16,5 0-2 0,2-1-2 15,3-1-2-15,26 2-1 0,-45-9-1 0,45 9-3 16,-37-12 0-16,37 12-2 0,-30-9-4 0,30 9-2 15,0 0-1-15,-28-5-3 0,28 5-2 0,0 0-10 0,0 0-9 16,0 0-17-16,-34 22-6 0,34-22-10 0,-18 34-1 16,15-8 5-16,3-26-33 0,-16 41-14 0,16-41-64 15,-14 30-83-15,14-30-161 0,0 0 65 0,3 44 355 16</inkml:trace>
  <inkml:trace contextRef="#ctx0" brushRef="#br1" timeOffset="150912.798">13706 2571 581 0,'0'0'208'16,"0"0"-147"-16,16-37-8 0,-16 37-6 0,0 0-5 16,0 0-7-16,9-24-6 0,-9 24 9 15,0 0 12-15,0 0 2 0,0 0-15 0,0 0-19 16,0 0-15-16,0 0-4 0,0 0 1 0,-25 37 2 0,25-37 1 15,-15 33 6-15,15-33 2 0,-18 41 9 0,18-41-2 16,-13 35 6-16,13-35-4 0,-10 30 0 0,10-30-7 16,0 0-2-16,-9 28-7 0,9-28-3 0,0 0 0 0,0 0-2 15,0 0 2-15,0 0 0 0,0 0 2 16,25 5 1-16,-25-5 1 0,0 0-2 0,28-24 1 16,-28 24-3-16,28-30 2 0,-28 30-4 0,31-39 3 15,-31 39-3-15,31-41 3 0,-31 41-3 0,27-37 4 16,-27 37-3-16,19-31 2 0,-19 31-1 0,0 0 1 15,16-27 0-15,-16 27 7 0,0 0 7 0,0 0 6 16,0 0 4-16,0 0-6 0,0 0-7 16,0 0-6-16,0 0-3 0,0 0-3 0,0 0 2 15,0 0-3-15,-14 30 1 0,14-30 0 0,0 0 0 16,0 0 0-16,-3 28 1 0,3-28-3 0,0 0 2 16,0 0-2-16,0 0 2 0,0 0 0 15,28 13 0-15,-28-13 2 0,0 0 1 0,37-9-1 16,-37 9-1-16,34-12 0 0,-34 12-1 0,32-16 1 15,-32 16-1-15,28-14 2 0,-28 14-2 16,0 0 2-16,34-13-1 0,-34 13-1 0,0 0-1 16,0 0 2-16,0 0-2 0,0 0 4 0,0 0-1 15,0 0-2-15,0 0 0 0,0 0-3 0,0 0 2 16,0 0-1-16,10 27 4 0,-10-27-3 0,-5 35 1 16,5-35-3-16,-9 41 2 0,9-41-10 0,-10 33-7 15,10-33-20-15,-2 25-16 0,2-25-28 16,0 0-33-16,35 33-56 0,-35-33-80 15,0 0-195-15,50-16 24 0,-40-8 408 0</inkml:trace>
  <inkml:trace contextRef="#ctx0" brushRef="#br1" timeOffset="151100.3869">14287 2575 912 0,'0'0'264'0,"0"0"-240"0,0 0-32 16,0 0-2-16,16-28 5 0,-16 28 6 0,0 0 1 16,37-28-3-16,-37 28-3 0,39-25-32 15,-10 18-42-15,-29 7-42 0,51-25-40 0,-51 25-18 16,43-35-109-16,-4 42-27 0,-39-7 313 16</inkml:trace>
  <inkml:trace contextRef="#ctx0" brushRef="#br1" timeOffset="151287.8369">14333 2689 1194 0,'0'0'82'0,"-28"7"-57"16,28-7-21-16,0 0 0 0,0 0 5 0,0 0 6 16,28-1 5-16,-28 1-3 0,43-13-3 15,-15 3-9-15,6-6-2 0,5-5-6 0,3 3-19 16,-3-12-44-16,14 16-73 0,-24-19-114 0,1 3-210 15,16 21 34-15,-32-25 413 0</inkml:trace>
  <inkml:trace contextRef="#ctx0" brushRef="#br1" timeOffset="154680.4655">14829 2524 611 0,'0'0'103'0,"0"0"-77"0,0 0-20 16,0 0-4-16,0 0 1 0,14-30 2 0,-14 30 7 0,0 0 14 0,16-28 8 15,-16 28 9-15,0 0-2 0,15-34 1 16,-15 34 1-16,0 0 4 0,0 0 0 0,17-31-1 16,-17 31-1-16,0 0 0 0,0 0-4 0,0 0-8 0,0 0-13 15,0 0-13-15,-25-2-6 0,25 2-2 0,-24 14 1 32,24-14 0-32,-32 28 3 0,32-28-2 0,-37 39 6 15,37-39 4-15,-36 40 8 0,36-40 5 0,-26 41 2 16,26-41-5-16,-18 30-4 0,18-30-9 15,-7 24-3-15,7-24-4 0,0 0 0 0,14 29-2 16,-14-29 2-16,0 0 0 0,39 17 1 0,-39-17 1 0,34 2-1 16,-34-2 2-16,37-7-2 0,-37 7 2 0,41-18-1 15,-41 18 2-15,35-23-1 0,-35 23 1 0,27-30-3 16,-27 30 2-16,21-29-4 0,-21 29 3 0,10-36-3 16,-10 36 3-16,2-40-4 0,-2 40 4 15,-5-39-2-15,5 39 4 0,-13-32-2 0,13 32 2 16,-23-26-3-16,23 26 1 0,-26-16-6 0,26 16-4 15,-28-11-9-15,28 11-11 0,-25-1-16 0,25 1-28 0,0 0-49 16,0 0-88-16,-23 24-157 0,23-24-88 0,0 0 227 16</inkml:trace>
  <inkml:trace contextRef="#ctx0" brushRef="#br1" timeOffset="154885.5415">15286 2443 1308 0,'0'0'298'0,"-37"-20"-280"15,37 20-25-15,-30-3-4 0,30 3-6 16,0 0-6-16,-30-4-5 0,30 4-1 0,0 0-3 16,-30-10-26-16,30 10-73 0,0 0-47 0,0 0-61 15,0 0-115-15,0 0-36 0,44-13 264 0</inkml:trace>
  <inkml:trace contextRef="#ctx0" brushRef="#br1" timeOffset="155223.804">15501 2362 924 0,'-43'31'181'0,"18"-25"-156"15,25-6 0-15,-42 17 14 16,42-17 14-16,-39 25 13 0,39-25-2 0,-34 32-4 0,34-32 0 16,-28 38-15-16,28-38-9 0,-20 34-11 15,20-34-5-15,-7 30-7 0,7-30-2 0,0 0-7 0,13 32-1 16,-13-32-3-16,0 0 2 0,37 30-2 0,-37-30 1 16,39 8 1-16,-39-8-1 0,44-5 1 0,-19 0-2 15,0-4 2-15,-1-2-3 0,-24 11 1 0,45-26 0 16,-45 26-4-16,32-32-7 0,-32 32-4 15,24-37-9-15,-24 37 3 0,16-35-4 0,-16 35 2 0,2-33-4 16,-2 33-2-16,-9-30-4 0,9 30-2 16,0 0-8-16,-25-25-11 0,25 25-17 0,0 0-14 15,-40-25-9-15,40 25-4 0,0 0-5 0,0 0-16 16,-25 4-15-16,25-4-93 0,0 0-80 0,0 0 227 16</inkml:trace>
  <inkml:trace contextRef="#ctx0" brushRef="#br1" timeOffset="155614.5283">15936 2300 755 0,'-25'-19'101'16,"25"19"-14"-16,0 0 3 0,0 0-8 16,-39-11-14-16,39 11-16 0,-33 2-2 0,33-2-5 15,-41 11-8-15,41-11-6 0,-42 17-4 0,42-17 3 16,-41 27-3-16,41-27 0 0,-36 29-8 0,36-29-3 15,-21 27-8-15,21-27-3 0,0 0-6 0,0 0-1 16,-3 28-3-16,3-28 4 0,28 9-2 0,-28-9 3 16,53-2 1-16,-17-3-2 0,4-2 2 15,3-2-2-15,1 2 2 0,-1 0-2 0,-5 7 2 16,-4 0-3-16,-4 3-4 0,-5 3-2 0,-25-6-3 16,37 19-1-16,-37-19-12 0,18 34 6 0,-18-34 1 15,-2 49 8-15,-7-24 10 0,-3 1 8 16,12-26 5-16,-37 49 10 0,12-29 3 0,25-20 6 15,-46 38-3-15,46-38 5 0,-50 27-2 0,50-27 2 16,-44 10-3-16,44-10-3 0,-30 0-5 16,30 0-8-16,0 0-6 0,0 0-9 0,-23-40-2 15,23 40-4-15,9-49 0 0,3 15-9 0,6-1-5 16,0-4-16-16,10 6-14 0,-9-10-28 0,13 20-31 16,-18-22-56-16,22 31-70 0,-26-13-175 0,3-3-56 15,13 27 259-15</inkml:trace>
  <inkml:trace contextRef="#ctx0" brushRef="#br1" timeOffset="156270.8592">16756 2231 852 0,'0'0'81'0,"0"0"-24"0,0 0 0 16,0 0-2-16,0 0-6 16,0 0-14-16,0 0-1 0,0 0-1 0,0 0-2 15,-21 29-3-15,21-29-9 0,-12 40 2 0,12-40-3 16,-20 53 3-16,8-30-6 0,3 7 1 0,-2-4-10 16,4 1 0-16,-2-3-7 0,9-24 2 0,-5 41-12 15,5-41-10-15,7 28-28 0,-7-28-32 0,0 0-44 16,30 2-48-16,-2-2-95 0,6 2-143 0,-20-31 117 15,31 26 294-15</inkml:trace>
  <inkml:trace contextRef="#ctx0" brushRef="#br1" timeOffset="156536.6387">17006 2214 1087 0,'-28'3'86'0,"28"-3"-26"0,-41 20-4 0,41-20 3 15,-37 23-10-15,37-23-11 0,-38 24-5 0,38-24 6 16,-31 23-4-16,31-23-4 0,-27 21-7 0,27-21-4 16,0 0-3-16,0 0 0 0,-21 25-6 0,21-25-1 15,0 0-6-15,0 0 1 0,0 0 0 0,12 26 1 16,-12-26-2-16,0 0-1 0,29 16-2 0,-29-16 0 16,30 7-1-16,-30-7 0 0,37 4-1 15,-37-4-8-15,41 0-13 0,-41 0-14 0,46-4-19 16,-46 4-11-16,49-3-16 0,-49 3-29 0,55-7-47 15,-55 7-74-15,39-28-227 0,-5 33 48 16,-34-5 353-16</inkml:trace>
  <inkml:trace contextRef="#ctx0" brushRef="#br1" timeOffset="156958.6444">17296 2238 1087 0,'-26'18'182'0,"26"-18"-101"15,-25-3-19-15,25 3-8 0,0 0-7 0,-37 1-11 16,37-1-5-16,-27 14-1 0,27-14 0 0,-26 25-8 16,26-25 0-16,-27 34-6 15,27-34 2-15,-21 31-6 0,21-31-2 0,-11 28-7 16,11-28 0-16,0 0-3 0,4 30 1 0,-4-30-1 16,0 0 0-16,26 18 0 0,-26-18 1 0,27 4-1 15,-27-4 1-15,32-2-1 0,-32 2-1 0,35-13 2 16,-35 13-2-16,36-19 3 0,-36 19-1 0,37-25 1 15,-37 25-2-15,30-23 0 0,-30 23 0 0,0 0 1 16,28-21-2-16,-28 21-2 0,0 0-4 16,0 0-8-16,0 0-1 0,0 0 1 0,0 0 3 15,4 32 2-15,-4-32 5 0,-5 49-3 0,-1-20 5 16,-1 8-3-16,-2-2 7 0,0 2-4 16,-1 0 5-16,-3-4-4 0,1 1 5 0,-2-1 3 15,0 2 12-15,-4-3 2 0,4-2 9 0,-4-5-5 16,4-1 1-16,14-24-6 0,-32 39 6 0,32-39-4 15,-25 23-2-15,25-23-3 0,0 0-8 16,-26 3-7-16,26-3-6 0,0 0-10 0,-18-26-20 16,18 26-23-16,-14-46-42 0,14 46-87 0,-7-58-202 15,10 23-153-15,3 3 21 0,-14-14 489 0</inkml:trace>
  <inkml:trace contextRef="#ctx0" brushRef="#br1" timeOffset="157708.8857">14132 2975 749 0,'0'0'110'0,"0"0"-29"16,-27-28 4-16,27 28 6 0,0 0-19 0,0 0 4 16,-25-11-35-16,25 11 12 0,0 0-10 0,0 0-9 15,-32 5-8-15,32-5-5 0,0 0 18 0,-26 23-15 16,26-23 18-16,-29 28-35 0,29-28 14 15,-28 39-15-15,28-39 13 0,-27 49 5 16,13-22-11-16,5-1 0 0,9-26-8 0,-12 44-1 16,12-44-4-16,2 35 1 0,-2-35-2 0,16 25 1 15,-16-25-2-15,30 16 2 0,-30-16-1 0,46 7 1 16,-18-11 1-16,2-3-1 0,4-5 2 0,1-6-3 16,1-3 3-16,-1-3-4 0,-3-1 3 0,-4-1-3 15,-3 4 5-15,-25 22-4 0,30-40 4 16,-30 40-2-16,9-30 1 0,-9 30 0 0,-9-25-1 15,9 25 12-15,-24-17-39 0,24 17 26 0,-46-11-19 16,15 8-1-16,0 10 17 0,-5 0-36 0,6 5 9 16,-7-3-27-16,12 9-3 0,-9-13-29 0,24 19-65 15,-17-24-72-15,27 0-264 0,-2 30 61 16,2-30 351-16</inkml:trace>
  <inkml:trace contextRef="#ctx0" brushRef="#br1" timeOffset="158333.9005">15991 3047 796 0,'0'0'69'0,"-7"-23"-22"0,7 23 8 16,0 0 11-16,0 0 0 0,0 0-7 0,0 0 1 15,-23-32 5-15,23 32-2 0,0 0-12 0,0 0-15 16,-28 4-14-16,28-4-22 0,0 0 17 15,-36 30-15-15,36-30 19 0,-33 40 9 0,33-40-2 16,-38 55 7-16,17-29-6 0,7 2 1 0,0-5-11 16,14-23-3-16,-16 41-11 0,16-41-1 0,-2 30-3 15,2-30 1-15,0 0-1 0,20 32 4 16,-20-32-1-16,26 10 1 0,-26-10 1 0,43-5 0 16,-17-4 0-16,4-7-1 0,0 0 1 0,1-7-3 15,-3-3 2-15,-2 0-3 0,-3-3 3 16,-3 5-6-16,-20 24 6 0,27-43-2 0,-27 43 5 15,3-37 0-15,-3 37 0 0,-16-28-5 0,16 28 0 16,-32-24-7-16,32 24-19 0,-42-14 26 0,42 14-25 16,-48-6 6-16,48 6-13 0,-46 0-38 0,46 0-35 15,-34-3-66-15,34 3-174 0,0 0-182 0,0 0 58 16,32 0 437-16</inkml:trace>
  <inkml:trace contextRef="#ctx0" brushRef="#br1" timeOffset="159101.8317">17684 2265 1091 0,'0'0'53'0,"9"-25"-11"31,-9 25 8-31,32-33-1 0,-32 33-1 0,42-35-17 16,-42 35-4-16,45-32-5 0,-45 32-2 0,37-27-11 16,-37 27-4-16,27-12 11 0,-27 12-16 0,0 0 2 15,0 0 1-15,0 0-10 0,0 0 24 0,24 16 3 16,-24-16-2-16,-3 28-2 0,3-28-8 15,-9 42 2-15,2-17-2 0,2 0 7 0,-4-1-1 16,3 5 7-16,6-29-7 0,-10 47 4 0,10-47-9 16,-2 39 0-16,2-39-6 0,9 35 1 0,-9-35-2 0,19 27 1 15,-19-27-1-15,32 14 0 0,-32-14 0 0,43 3 0 16,-43-3 2-16,46-10 0 0,-46 10 3 0,48-23 0 16,-48 23 4-16,46-39-2 0,-46 39-1 15,37-42-2-15,-23 17 1 0,-14 25-4 16,25-46 8-16,-25 46-4 0,12-46 7 0,-12 46-3 15,2-37 2-15,-2 37-4 0,-4-35 1 0,4 35-5 16,-7-28 1-16,7 28-5 0,0 0 1 0,-9-30-2 16,9 30-19-16,0 0 16 0,0 0-20 0,0 0 24 15,0 0-25-15,11-30-8 0,-11 30-31 0,0 0-67 16,51 5-71-16,-51-5-200 0,29-17-101 0,4 24 67 0,-33-7 435 16</inkml:trace>
  <inkml:trace contextRef="#ctx0" brushRef="#br1" timeOffset="159305.8884">18589 2166 1406 0,'0'0'150'0,"0"0"-127"0,0 0-16 16,0 0-1-16,-2-24 2 0,2 24-3 0,0 0-2 15,25-22-3-15,-25 22 0 0,27-14-2 0,-27 14-6 16,33-12 7-16,-33 12-28 0,39-10-3 0,-14 17-43 15,-25-7-33-15,43 1-33 0,-43-1-25 16,37 4-32-16,-37-4-137 0,0 0-46 0,44 23 250 16</inkml:trace>
  <inkml:trace contextRef="#ctx0" brushRef="#br1" timeOffset="159479.6609">18611 2307 1170 0,'-39'28'199'0,"39"-28"-162"0,-27 4-22 16,27-4-4-16,0 0-7 0,0 0-5 0,0 0-6 15,0 0 2-15,25-11 3 0,0 8-28 0,-25 3-41 16,63-21-73-16,-31-2-122 0,5-4-203 0,22 20 55 16,-26-28 388-16</inkml:trace>
  <inkml:trace contextRef="#ctx0" brushRef="#br2" timeOffset="169340.2063">1738 4574 940 0,'0'0'63'0,"0"0"-19"0,0 0-2 0,-25-35 6 16,25 35 1-16,0 0-13 0,0 0-11 0,-36-29-8 16,36 29-8-16,-28-5-3 0,28 5-4 0,-30 0 0 15,30 0 0-15,-34 9 3 0,34-9 6 0,-39 21 4 16,39-21 9-16,-40 30 1 0,40-30 3 0,-45 42-4 16,26-19 2-16,19-23-6 0,-39 48 0 0,39-48-8 31,-28 40 0-31,28-40-7 0,-18 28-1 15,18-28-4-15,0 0 0 0,0 0-1 0,9 25 2 16,-9-25-1-16,25 5 2 0,-25-5-1 0,37-1 0 16,-12-3 1-16,3-5-1 0,4-1 2 0,0-4-2 15,-1-2 2-15,7-4-3 0,-3 5 3 0,2-3-3 16,-3 0 3-16,-2-3-3 0,-6 5 3 0,-26 16-3 16,43-37 3-16,-43 37-3 0,26-30 4 15,-26 30-1-15,0 0 6 0,0 0 7 0,0 0 4 16,0 0-3-16,0 0-5 0,0 0-10 0,0 0-7 15,0 0-4-15,0 0-4 0,-37 15 2 0,37-15-2 16,-28 45 6-16,16-18-5 0,-1 1 1 0,6 4-10 16,-2-6-3-16,7 8 1 0,2-34-29 15,-1 54-15-15,1-54-45 0,17 42-49 0,-17-42-44 16,32 14-86-16,-2 2-99 0,-30-16 193 16,50-8 197-16</inkml:trace>
  <inkml:trace contextRef="#ctx0" brushRef="#br2" timeOffset="169668.3236">1911 4127 890 0,'-51'-8'52'16,"8"8"-13"-16,-6 2 6 0,4 14 12 0,-9-5 10 16,9 15 2-16,-11-5-10 0,11 16-5 0,-10-2-15 15,9 11 4-15,-5 0-12 0,10 5 4 0,-3 0-12 16,10 6 6-16,3-5-12 0,7 3 6 0,5 0-16 15,10-1 4-15,6-3 5 0,10 2-31 0,7-7 29 16,11 0-28-16,8-8 11 0,13-1 6 16,9-5-6-16,7-7 5 0,11-11-3 0,5-9 0 15,3-12 1-15,4-11-3 0,0-11 4 0,0-12-5 16,0-12 7-16,-3-3 12 0,-10-8-26 0,-10 1 26 16,-10-2-25-16,-13 1 7 0,-9 5 11 0,-11 2-10 15,-12 4 11-15,-10 1-10 0,-13 4 7 0,-11 4-14 16,-6 5-4-16,-13 4-12 0,-6 10 2 15,-13 2 0-15,-6 13 5 0,-9-1-10 16,4 11-30-16,-13-14-55 0,26 28-125 0,-10-8-246 16,4-6 13-16,27 22 351 0</inkml:trace>
  <inkml:trace contextRef="#ctx1" brushRef="#br2" timeOffset="56970.0671">12610 10993 0,'0'0'0,"0"0"0,0 0 0,0 0 0,0 0 0,0 0 0</inkml:trace>
  <inkml:trace contextRef="#ctx0" brushRef="#br2" timeOffset="176532.5734">2976 4546 862 0,'0'0'129'0,"-15"-27"-100"15,15 27-21-15,0 0-8 0,0 0 1 0,-7-30 1 16,7 30 8-16,0 0 7 0,0 0 9 0,0 0 5 15,-8-23 4-15,8 23-1 0,0 0-1 0,0 0-2 16,0 0-5-16,0 0-7 0,0 0-6 0,0 0-5 16,0 0 2-16,0 0 1 0,0 0 4 0,-6 32 5 15,6-32-3-15,-5 37 3 0,5-37-5 0,-5 48 1 16,1-22-8-16,0-1 1 0,-1 6-9 0,2-2 5 16,-3 1-7-16,3 0 6 0,-3-2 14 0,3-2-35 15,-2-1 35-15,5-25-34 0,-7 42 14 0,7-42 4 16,-4 28-2-16,4-28 0 0,0 0 0 0,0 0 0 15,0 0 2-15,0 0 1 0,0 0 3 0,0 0 1 16,0 0 2-16,0 0 1 0,0 0 1 16,0 0-2-16,0 0-1 0,7-35-4 0,-7 35 0 15,-3-49 16-15,1 19-34 0,0 2 35 0,2-1-32 16,-2-1 17-16,0 2 6 0,2 0-4 0,-1-2 5 16,-1 0-7-16,0-2 3 0,2 1-9 0,2-3 4 15,3 4-5-15,2-1 3 0,4-3-5 0,7-1 4 16,1 2-6-16,4 3 5 0,4 1-4 0,-1 7 4 15,1-1-3-15,1 5 2 0,1 0-3 0,-3 8 2 16,-1 1-1-16,-25 9 1 0,44-12-2 0,-44 12 0 16,36-4-2-16,-36 4 0 0,0 0 2 0,30 14-2 15,-30-14 3-15,0 0-1 0,7 34 3 0,-7-34-2 16,-11 44 5 0,1-16-5-16,-8 2 6 0,-2 3-5 0,-4 1 4 0,-3-2-3 0,-1 3 4 15,-2-7-5-15,-1-2 5 0,3 3-5 16,-2-5 2-16,3-1-11 0,1-4-5 0,26-19-25 15,-44 25-27-15,44-25-66 0,-29 14-98 0,29-14-239 16,0 0-1-16,0 0 369 0</inkml:trace>
  <inkml:trace contextRef="#ctx0" brushRef="#br2" timeOffset="176798.2084">3434 4678 1422 0,'0'0'15'0,"0"0"-24"15,25-23-3-15,-5-2 2 0,4-1 12 0,5-4-3 16,3 0 5-16,3 0-7 0,2 5-12 0,-3-8-34 15,8 15-33-15,-13-17-44 0,19 26-43 0,-22-15-100 16,-26 24-135-16,64-16 111 0,-64 16 293 0</inkml:trace>
  <inkml:trace contextRef="#ctx0" brushRef="#br2" timeOffset="176963.4091">3415 4901 1303 0,'0'0'146'0,"0"0"-140"0,0 0-21 16,16-26 0-16,-16 26 16 0,32-30 23 0,-32 30-19 16,44-37 16-16,-19 18-39 0,5-4-8 0,11 12-66 15,-13-20-52-15,27 25-108 0,-7-10-234 0,-9-12 70 16,17 25 375-16</inkml:trace>
  <inkml:trace contextRef="#ctx0" brushRef="#br2" timeOffset="177541.4389">4336 4426 1176 0,'0'0'39'16,"-34"2"-4"-16,34-2 2 0,0 0 10 0,-37 7-1 15,37-7-15-15,0 0-13 0,-32 40 1 0,32-40-6 16,-23 44 5-16,7-19-8 0,5 3 3 0,-1 0-4 16,3 2 5-16,0-3-1 0,4 1 3 0,0-4-7 15,5-24 3-15,-6 37-10 0,6-37-2 0,0 0-3 16,11 27 2-16,-11-27 0 0,0 0 0 0,0 0 2 16,34 2-1-16,-34-2 1 0,0 0 0 15,37-29 2-15,-37 29-2 0,28-40 3 0,-28 40-4 16,29-49 4-16,-17 22-4 0,-1 1 4 15,-3-1-4-15,0 1 3 0,-1 3-2 0,-7 23 3 16,7-42-3-16,-7 42 3 0,3-32-1 0,-3 32 5 0,0 0 5 16,-2-25 8-16,2 25 3 0,0 0 0 0,0 0-4 15,0 0-8-15,0 0-4 0,0 0-6 16,0 0-3-16,0 0 0 0,0 0-1 0,0 0 1 16,-3 32 2-16,3-32-2 0,0 0 2 0,7 32-3 15,-7-32 2-15,0 0-2 0,23 28 3 0,-23-28-2 16,30 11 2-16,-30-11 0 0,41 5-1 0,-16-7 1 15,1-3-2-15,4-2 4 0,4-6-3 0,0 1 3 16,-1-4-2-16,-3 2 2 0,-1 0-3 0,-29 14 2 0,44-25-1 16,-44 25 1-16,27-15-1 0,-27 15 2 15,0 0 3-15,0 0 4 0,0 0 3 0,0 0 1 16,0 0-3-16,0 0-5 0,0 0-4 0,0 0-3 0,0 0 1 16,-15 38-3-16,15-38 3 0,-21 50-3 0,11-22 2 15,-1 4-12-15,2-6-3 0,6 4-25 0,3-30-18 16,0 51-31-16,0-51-30 0,12 44-60 0,-12-44-101 15,0 0-193-15,23 28 7 0,-23-28 404 16</inkml:trace>
  <inkml:trace contextRef="#ctx0" brushRef="#br2" timeOffset="178074.4103">5016 4731 1191 0,'-27'42'147'0,"27"-42"-104"0,0 0-39 15,-21 35 13-15,21-35-35 0,-7 28 15 0,7-28-17 16,-5 28 13-16,5-28-13 0,1 27-28 0,-1-27-30 16,0 0-37-16,0 0-24 0,27 21-57 15,-27-21-104-15,0 0-76 0,46-7 295 0</inkml:trace>
  <inkml:trace contextRef="#ctx0" brushRef="#br2" timeOffset="178546.7058">5283 4472 1089 0,'0'0'87'0,"25"-6"-62"16,-25 6-3-16,0 0 14 0,30-28 7 15,-30 28 5-15,30-31-13 0,-30 31-7 0,34-27-7 16,-34 27-2-16,35-25-6 0,-35 25-3 0,29-17-1 16,-29 17 1-16,0 0 1 0,0 0-3 0,26-4-1 15,-26 4 1-15,0 0 4 0,0 0 6 0,7 25 5 16,-7-25-1-16,0 33 0 0,0-33-10 0,-5 48 0 16,0-22-7-16,-1 3 0 0,3-1-5 0,-2-2 4 15,1 1-5-15,4-3 3 0,0-24-5 16,4 37 5-16,-4-37-4 0,10 32 2 0,-10-32-1 15,0 0 1-15,32 26-2 0,-32-26 2 0,27 7-1 16,-27-7 1-16,30-1 2 0,-30 1 0 0,32-14 2 16,-32 14 2-16,32-27 2 0,-32 27-1 0,33-37 5 15,-33 37-2-15,32-46 5 0,-18 20-4 16,-5 3 2-16,2-2-3 0,-6-3 2 0,0 5-4 16,-1-3 1-16,-4 26-6 0,5-46-1 15,-5 46-3-15,4-35 2 0,-4 35-2 0,1-27 1 16,-1 27-5-16,0 0-6 0,0 0-10 0,0 0-24 15,-1-24-29-15,1 24-39 0,0 0-42 0,0 0-58 16,0 0-120-16,0 0-129 0,37 23 104 0,-37-23 358 16</inkml:trace>
  <inkml:trace contextRef="#ctx0" brushRef="#br2" timeOffset="178718.6536">6047 4558 1363 0,'0'0'17'0,"-16"32"-8"0,16-32 6 16,-11 40 8-16,11-40-3 0,-11 42-2 0,11-42-13 16,-15 45-1-16,15-45-5 0,-13 33-10 15,13-33-5-15,-3 25-48 0,3-25-49 0,0 0-89 16,23 26-179-16,-23-26-82 0,0 0 241 0</inkml:trace>
  <inkml:trace contextRef="#ctx0" brushRef="#br2" timeOffset="181978.1541">2965 5345 478 0,'0'0'27'0,"0"0"-17"0,-25 7 13 15,25-7 15-15,-12 25 15 16,12-25 20-16,-20 44 2 0,13-14 12 0,7-30-6 15,-21 58 1-15,7-32-13 0,12 11 1 0,-9-8-11 16,13 11-2-16,-9-5 6 0,11 6-41 0,-4-4 20 16,5 3-39-16,-3-3 8 0,5-1 6 0,-4-6-5 15,6-6 6-15,-9-24-10 0,14 34-1 0,-14-34-7 16,0 0 1-16,30 28-1 0,-30-28 2 16,0 0 6-16,0 0 10 0,0 0 15 0,25 0 5 15,-25 0-4-15,-3-23-12 0,3 23-12 0,-7-49-10 0,1 19 2 16,1-4-4-16,-4 1 5 0,2-4 10 0,0 2-30 15,-2-2 30-15,0 1-28 0,2-1 14 0,2-1 7 16,-2-1-7-16,2-3 8 0,1 1-7 16,2 1 4-16,4-1-6 0,3 9 4 0,2 1-3 15,2 2 8-15,-9 29-4 0,18-35 4 16,-18 35-3-16,0 0-3 0,35-24 0 0,-35 24-1 16,29 0 1-16,-29 0 1 0,32 10-1 0,-32-10-2 0,30 23 4 15,-30-23 1-15,23 32 4 0,-23-32 0 0,17 46 1 16,-17-46-5-16,11 49 3 0,-11-49-3 0,-2 49 6 15,-5-22-2-15,-2-1 5 0,-5-1-4 0,0-1 1 16,14-24-7-16,-35 39 2 0,35-39-5 16,-38 25 1-1,38-25-4-15,-33 17-6 0,33-17-12 0,-25 4-18 0,25-4-34 0,0 0-41 0,0 0-101 0,0 0-173 16,-18-32-112-16,18 32 69 0,11-33 431 0</inkml:trace>
  <inkml:trace contextRef="#ctx0" brushRef="#br2" timeOffset="182187.8503">3425 5514 1567 0,'0'0'69'0,"0"0"-46"0,0 0-15 0,0 0-1 31,0 0 4-31,0 0-2 0,0 0-2 0,20-31-5 16,-20 31-1-16,28-27-7 0,-28 27-9 15,43-30-19-15,-11 18-16 0,-8-11-17 0,17 13-6 16,-14-12-10-16,14 19-12 0,-17-17-19 0,19 20-3 0,-43 0-26 16,56-12-42-16,-31 19-140 0,-25-7-32 0,34 9 318 15</inkml:trace>
  <inkml:trace contextRef="#ctx0" brushRef="#br2" timeOffset="182328.4757">3456 5657 1266 0,'0'0'117'0,"0"0"-109"0,0 0-10 16,0 0 4-16,35 12 11 0,-35-12 5 0,44-16-4 16,-12 2-5-16,5-7-26 0,15 4-46 0,-10-24-83 15,33 20-165-15,-8-2-189 0,-9-16 93 0,17 29 407 16</inkml:trace>
  <inkml:trace contextRef="#ctx0" brushRef="#br2" timeOffset="183633.926">4460 5426 788 0,'0'0'177'16,"-6"-24"-91"-16,6 24-13 0,0 0-8 0,0 0-4 15,-28-18-12-15,28 18-15 0,0 0-11 16,-32 0-7-16,32 0-5 0,-26 7-4 0,26-7-6 15,-30 14 0-15,30-14-3 0,-36 27 5 0,36-27 2 16,-34 35 8-16,34-35 5 0,-33 47 7 0,33-47-1 16,-32 53 7-16,14-28-6 0,9 7 2 0,-3-6-7 15,5 4-1-15,2-4 8 0,3-1-36 0,2-25 29 16,7 39-35-16,-7-39 13 0,18 24 2 16,-18-24-2-16,32 14 3 0,-32-14 0 0,40 0 2 15,-15-5 0-15,-25 5 1 0,46-19 0 16,-46 19 2-16,39-32-12 0,-39 32 37 0,34-37-30 15,-34 37 31-15,28-40-16 0,-28 40-7 0,16-41 2 16,-16 41-4-16,2-35 4 0,-2 35-7 0,-9-34 2 16,9 34-4-16,-13-33-1 0,13 33-1 0,-14-23-1 15,14 23-3-15,0 0-1 0,-21-30-1 16,21 30-3-16,0 0-2 0,0 0-3 0,0 0-13 16,0 0-17-16,0 0-22 0,0 0-40 0,0 0-34 15,0 0-35-15,0 0-85 0,0 0-182 0,0 0 23 16,0 0 383-16</inkml:trace>
  <inkml:trace contextRef="#ctx0" brushRef="#br2" timeOffset="183821.4297">4832 5543 1598 0,'-43'0'72'0,"43"0"-49"0,-28-4-17 0,28 4-1 15,0 0-1-15,0 0-9 0,-28-14-17 16,28 14-20-16,0 0-34 0,0 0-48 0,0 0-68 16,-13-26-89-16,13 26-197 0,28-8 30 0,-28 8 409 15</inkml:trace>
  <inkml:trace contextRef="#ctx0" brushRef="#br2" timeOffset="184055.8732">5159 5296 1144 0,'0'0'87'0,"0"0"-69"16,-24 9-9-16,24-9 0 0,-4 26 8 0,4-26 1 16,-7 46 2-16,2-16-9 0,3 3 8 15,-3 1-11-15,-1 1 3 0,1-1-6 16,0 1-2-16,1-2-8 0,2 1 5 0,0-3 11 15,1-6-34-15,6 1-17 0,-5-26-76 0,12 39-94 16,-12-39-95-16,0 0-135 0,27 28 190 0,-27-28 250 16</inkml:trace>
  <inkml:trace contextRef="#ctx0" brushRef="#br2" timeOffset="184399.6711">5336 5308 1207 0,'0'0'308'16,"0"0"-279"-16,0 0-29 0,0 0-4 0,6-26 5 15,-6 26 5-15,0 0 6 0,35-21 3 16,-35 21 2-16,37-21-2 0,-37 21-2 0,48-18-6 16,-48 18-3-16,48-11 1 0,-48 11 3 0,34 2 2 15,-34-2 1-15,0 0 2 0,28 16 0 0,-28-16 4 16,11 28-1-16,-11-28 3 0,0 44-5 0,-4-16 0 15,-5 1-6-15,-3 1 5 0,-2-2-3 0,-1 0 4 16,-2-5-6-16,1 3 1 0,16-26-5 0,-27 39-1 16,27-39-2-16,0 0 0 0,-16 28-3 15,16-28 0-15,0 0 0 0,0 0 0 16,0 0-1-16,27 16 4 0,-27-16-3 0,34-4 0 16,-34 4-3-16,47-17-9 0,-15 5-12 0,-2-6-19 15,11 9-25-15,-14-16-28 0,19 24-40 0,-25-29-46 16,27 33-57-16,-48-3-146 0,48-33-40 0,-8 36 236 15</inkml:trace>
  <inkml:trace contextRef="#ctx0" brushRef="#br2" timeOffset="184759.1898">6164 5254 1318 0,'-32'24'49'0,"32"-24"-39"15,-43 37 6-15,18-14 1 0,4 7 7 0,-7-2-4 16,3 8 8-16,-5-5-1 0,7 8 3 0,-2-9-13 16,6 5-4-16,3-7-12 0,3-1 4 0,13-27-8 15,-12 42 4-15,12-42-4 0,-4 23-1 0,4-23-9 16,0 0-19-16,0 0-4 0,25 14-19 0,-25-14 6 16,27-11-40-16,-27 11-51 0,28-35-48 0,-1 21-28 15,-17-12-34-15,8-1 52 0,-18 27 47 16,30-45 109-16,-30 45 121 0,12-39 64 15,-12 39 44-15,-5-32-22 0,5 32-5 0,-19-25-4 16,19 25-1-16,0 0-11 0,0 0-8 0,-34-15-21 16,34 15-22-16,0 0-20 0,0 0-25 0,0 0-20 15,0 0-13-15,0 0-12 0,0 0-2 0,3 28-2 16,-3-28 0-16,29 21-1 0,-29-21-5 16,49 16-18-16,-20-20-30 0,17 17-64 0,-21-33-117 15,31 20-318-15,-10 2 2 0,-5-13 297 0</inkml:trace>
  <inkml:trace contextRef="#ctx0" brushRef="#br2" timeOffset="186087.3433">6806 5423 742 0,'0'0'241'15,"4"-32"-181"-15,-4 32 0 0,0 0-5 0,-9-28 3 16,9 28-2-16,-7-25-14 0,7 25-6 0,0 0-6 16,-21-33-4-16,21 33-1 0,0 0-4 15,0 0-4-15,-30-20-2 0,30 20-4 0,0 0-3 16,-30 7-3-16,30-7-2 0,-31 20 3 0,31-20 5 16,-37 37 11-16,37-37 3 0,-39 42 7 0,39-42-5 15,-37 53-1-15,21-30-10 0,4 7 0 16,3-4-8-16,2 1 1 0,3-3-7 0,3 1 1 15,1-25-3-15,3 46 3 0,-3-46-3 0,18 35 4 16,-18-35-5-16,28 32 3 0,-28-32-4 0,41 19-15 16,-15-14 36-16,3-1-35 0,1-8 18 0,-4-3 17 15,-26 7-33-15,48-24 34 0,-48 24-10 0,36-36-4 16,-36 36 5-16,30-47-7 0,-20 19 3 16,-1-1-6-16,-5-1 4 0,-2 2-4 0,-4 0 5 15,-5 2-7-15,7 26 5 0,-20-46-3 16,20 46 2-16,-25-35-2 0,25 35 2 0,-30-28-4 15,30 28 1-15,-33-16-1 0,33 16-2 0,-30-7-6 16,30 7-8-16,0 0-10 0,-27 7-16 0,27-7-21 16,0 0-28-16,0 0-44 0,11 38-63 0,-11-38-132 15,0 0-145-15,35 30 81 0,-35-30 395 16</inkml:trace>
  <inkml:trace contextRef="#ctx0" brushRef="#br2" timeOffset="186259.2888">7154 5453 1512 0,'0'0'163'0,"0"0"-133"15,-25 10-9-15,25-10-1 0,0 0-3 0,-30-3-12 16,30 3-14-16,0 0-10 0,0 0-20 0,0 0-35 16,0 0-29-16,0 0-40 0,1-28-37 0,30 31-52 15,-31-3-215-15,31-25 28 0,14 25 317 0</inkml:trace>
  <inkml:trace contextRef="#ctx0" brushRef="#br2" timeOffset="186448.0329">7616 5164 1295 0,'-32'-4'128'0,"32"4"-111"0,0 0-4 15,-30 13 2-15,30-13 1 0,0 0 1 0,-25 35-12 16,14-10 4-16,-1 3-1 0,5 3 5 15,-4 5-8-15,4 1 3 0,2 1-11 0,-2 3-4 16,3 1-11-16,1-3 3 0,6 1-31 0,-8-15-19 16,19 12-69-16,-14-37-132 0,13 28-128 0,8-3-74 31,-21-25 336-31</inkml:trace>
  <inkml:trace contextRef="#ctx0" brushRef="#br2" timeOffset="192381.1632">7821 4910 1230 0,'0'0'47'0,"0"0"-34"15,0 0-14-15,0 0-5 0,0 0 6 16,0 0 6-16,29-10 3 0,-29 10 4 0,42 3-1 15,-15 3-1-15,3 1-4 0,2 1 1 0,1 5 5 16,3 6 6-16,-6 0 1 0,0 8 3 0,-9 1-8 16,0 7 0-16,-6 0-8 0,-7 8 3 0,-4 1-8 0,-6 5 6 0,-8 2-10 15,-6 4 7-15,-9-2-10 0,-7 1 5 0,-3 1-11 16,-3-4 7-16,1-2-15 0,2-5 1 16,6-2-6-16,-4-12-48 0,17 9-53 0,-14-32-139 15,30-7-224-15,-22 28 46 0,22-28 431 16</inkml:trace>
  <inkml:trace contextRef="#ctx0" brushRef="#br2" timeOffset="193224.982">4183 5368 145 0,'32'-35'77'0,"-32"35"6"0,27-32-6 0,-27 32 3 16,18-26-6-16,-18 26 1 0,0 0 14 0,0 0 11 16,10-28 2-16,-10 28-12 0,0 0-27 0,0 0-26 15,0 0-20-15,-33 10-6 0,33-10 2 0,-34 28 17 16,34-28 12-16,-39 48 12 0,12-22-4 0,10 13-1 15,-8 0-17-15,9 10-1 0,-3 4-15 0,4 9 6 16,1-1 8-16,4 3-28 0,2-6 23 16,7-4-32-16,1-6 5 0,7-6 0 0,10-3-22 15,-1-13-20-15,18 6-46 0,-34-32-51 16,74 30-110-16,-26-19-217 0,-9-24 23 0,18 19 404 16</inkml:trace>
  <inkml:trace contextRef="#ctx0" brushRef="#br2" timeOffset="194006.2948">3061 6612 1007 0,'0'0'64'16,"1"-27"-56"-16,-1 27 19 0,0 0-5 0,0 0 27 15,-7-26 2-15,7 26 1 0,0 0 0 0,0 0-3 16,0 0-10-16,0 0-9 0,0 0-15 0,0 0-7 15,0 0-5-15,-12 33-1 0,12-33 22 0,-7 37-31 16,7-37 37-16,-7 51-33 0,1-19 16 0,5 3 3 16,-5 0-5-16,3 6 7 0,-2-2-7 15,-1 3 9-15,-3-2-7 0,4 3 6 16,-2-3-8-16,3-1 2 0,-1-7-10 0,3-4 5 16,2-28-8-16,-1 42 1 0,1-42-2 0,1 27 1 15,-1-27-1-15,0 0 1 0,0 0 0 0,0 0 0 16,0 0 2-16,0 0 1 0,0 0 2 0,0 0 0 15,20-39 0-15,-20 39-4 0,5-51 3 0,-3 23-7 16,0-6 6-16,-1 6-4 0,-1-4 4 16,2 1-3-16,-4-1 5 0,4-3-4 0,-4-1 4 15,2-4-4-15,2 1 5 0,-2-1-7 0,4 1-11 16,1 2 26-16,4 2-28 0,2-2 28 0,1 7-10 16,2 2-6-16,-14 28 3 0,36-43-3 0,-36 43 3 15,33-24-3-15,-33 24 1 0,36-7 0 16,-36 7-1-16,31 3 1 0,-31-3-1 0,27 16 2 15,-27-16-2-15,23 25 3 0,-23-25-1 16,16 26 2-16,-16-26-1 0,9 33 3 0,-9-33 0 16,-2 36 5-16,2-36-5 0,-14 38-15 0,14-38 28 15,-25 34-31-15,25-34 29 0,-37 40-16 0,37-40-7 16,-39 39-4-16,39-39-12 0,-39 32-12 0,39-32-19 16,-32 23-18-16,32-23-30 0,0 0-43 0,-16 33-90 15,16-33-208-15,0 0-22 0,0 0 325 16</inkml:trace>
  <inkml:trace contextRef="#ctx0" brushRef="#br2" timeOffset="194193.8048">3417 6752 1376 0,'0'0'87'0,"0"0"-78"0,0 0-10 16,0 0 1-16,0 0 5 0,0 0 5 0,0 0-2 15,40-31-1-15,-40 31-6 0,52-41-3 0,-22 18 8 16,7 4-46-16,-3-7 13 0,10 12-67 0,-16-15-20 16,17 22-29-16,-45 7-63 0,58-33-106 0,-23 36-96 15,-35-3 247-15</inkml:trace>
  <inkml:trace contextRef="#ctx0" brushRef="#br2" timeOffset="194350.0847">3431 6960 1504 0,'0'0'27'0,"0"0"-27"0,0 0 1 0,0 0 8 16,42-19 9-16,-10 3-1 0,2-7-4 15,8-3-8-15,10-6 0 0,4-7-9 0,8 4-17 16,-2-12-50-16,20 25-192 0,-10-15-282 0,-10 2 18 16,2 18 360-16</inkml:trace>
  <inkml:trace contextRef="#ctx0" brushRef="#br2" timeOffset="195765.344">4848 6502 742 0,'12'-24'90'0,"-12"24"1"0,0 0-4 15,0 0 6-15,-9-37-5 0,9 37-6 0,0 0-15 16,0 0-12-16,0 0-14 0,-30-4-10 0,30 4-7 15,-30 7-3-15,30-7-3 0,-37 18 4 16,37-18-1-16,-41 23 1 0,41-23-5 0,-39 31-1 16,39-31-3-16,-34 41 1 0,34-41-5 15,-26 46 2-15,17-22 11 0,2 1-33 0,3 0 31 16,4 1-33-16,0-26 14 0,9 46 2 0,-9-46-4 16,25 40 4-16,-25-40-5 0,39 27 4 0,-11-20-2 15,4-2 1-15,5-5 1 0,2-3-2 0,0-6 5 0,-1-5-2 16,-3-6 4-16,-5-4-4 15,-2-4 3-15,-5-1-6 0,-1-4-14 0,-3 5 30 16,-6-4-30-16,-3 0 30 0,-5 2-12 0,-5 0-5 16,-5 2 3-16,5 28-4 0,-23-44-1 0,23 44-5 15,-39-28-2-15,14 16-3 0,-1 8 0 0,-3-1 0 16,-1 7-1-16,-2 1-2 0,4 4-11 0,-4-1-7 31,32-6-13-31,-44 14-14 0,44-14-36 0,0 0-63 16,-11 30-108-16,11-30-220 0,0 0 63 0,41 26 390 15</inkml:trace>
  <inkml:trace contextRef="#ctx0" brushRef="#br2" timeOffset="195932.0937">5542 6487 1367 0,'-32'22'297'0,"32"-22"-281"0,-35 0-16 0,35 0-4 15,0 0-15-15,0 0-29 0,-34-17-33 0,34 17-37 16,0 0-33-16,0 0-27 0,7-37-52 16,-7 37-139-16,35-14-33 0,-35 14 323 0</inkml:trace>
  <inkml:trace contextRef="#ctx0" brushRef="#br2" timeOffset="196279.8486">5919 6298 1215 0,'0'0'77'0,"-32"-5"-17"15,32 5 6-15,-30 0 1 0,30 0-13 0,-30 10-14 16,30-10-8-16,-34 23-1 0,34-23-5 0,-30 36 0 16,14-10-6-16,6 4 3 0,-3 2-9 0,6 3 11 15,0-7-6-15,5 4 0 0,4-6-4 0,-2-26-8 16,20 42-7-16,-20-42-11 0,35 29 11 0,-35-29-12 15,50 14 31-15,-22-13-20 0,4-1 2 32,0-3 0-32,1-8-16 0,1-3 30 0,-2-5-12 15,-2-2 11-15,-3-2-12 0,-4-4-3 0,-4 1 3 16,-19 26-2-16,28-44 2 0,-28 44-3 0,15-44 2 16,-15 44-4-16,-6-35 0 0,6 35-6 0,-21-28-5 15,21 28-9-15,-30-22-8 0,30 22-12 0,-36-15-13 16,36 15-8-16,-26-9-13 0,26 9-15 0,0 0-50 15,-32-20-93-15,32 20-224 0,0 0-10 16,0 0 335-16</inkml:trace>
  <inkml:trace contextRef="#ctx0" brushRef="#br2" timeOffset="196499.383">6378 6261 1407 0,'0'0'64'0,"0"0"-14"15,0 0 6-15,0 0 0 0,0 0-9 0,0 0-14 16,0 0-11-16,0 0-7 0,0 0-7 0,0 0 0 16,-16 41-1-16,16-41 5 0,-2 45-3 0,2-16 2 15,-3 4-8-15,-1 2 2 0,-1 4-6 0,-1-2 4 16,3 2-8-16,-2-6-1 0,3 1 3 0,0-8-54 16,7 4 23-16,-5-30-54 0,16 51-26 15,-16-51-49-15,30 32-139 0,-30-32-197 0,38 5 14 16,-3 4 427-16</inkml:trace>
  <inkml:trace contextRef="#ctx0" brushRef="#br2" timeOffset="196874.5214">6615 6365 1413 0,'0'0'47'0,"0"0"-45"0,0 0 10 0,0 0 19 16,36-25 13-16,-36 25 11 0,35-19-6 0,-35 19-5 16,46-25-11-16,-21 11-3 0,5 5-8 15,-5-1-3-15,0 5-3 0,-25 5-2 0,42-7-3 16,-42 7-2-16,25 3-2 0,-25-3-1 0,0 0 1 16,0 0 1-16,16 35 3 0,-16-35-1 0,-7 41 1 15,-4-17-6-15,-1 5 3 0,-8 1-4 0,-3 1 4 16,-2 5-3-16,1-3 5 0,-3 0-4 15,0-1 3-15,4-4-7 0,23-28-10 0,-30 43 22 16,30-43-26-16,-14 26 25 0,14-26-14 16,0 0-3-16,0 0 0 0,0 0 2 0,30 19-3 15,-30-19 4-15,39-3-1 0,-10-6-4 0,-3-2-9 16,4 1-27-16,-1-2 18 0,2 3-41 0,-4-5 14 16,7 10-49-16,-34 4-49 0,53-16-88 0,-53 16-213 15,28-31-42-15,0 29 168 0</inkml:trace>
  <inkml:trace contextRef="#ctx0" brushRef="#br2" timeOffset="197143.3421">7334 6259 1255 0,'0'0'189'15,"0"0"-133"-15,0 0 3 0,-3-30 9 0,3 30 1 16,0 0-16-16,0 0-20 0,0 0-15 0,0 0-8 16,0 0-8-16,-16 34 1 0,16-34-2 15,-13 42 3-15,4-14-3 0,2 1 3 0,0 4-4 16,0-1 3-16,2-1-5 0,0 3 4 0,1-2-4 16,2-1 3-16,4 3-27 0,-2-8-17 15,9 2 25-15,-9-28-59 0,26 43 18 0,-26-43-66 16,43 24-117-16,-43-24-277 0,48-3-1 0,-6 4 323 15</inkml:trace>
  <inkml:trace contextRef="#ctx0" brushRef="#br2" timeOffset="197408.9045">7740 6222 1320 0,'-27'-8'95'0,"27"8"-41"0,-39 0 4 16,39 0-3-16,-39 8-3 0,14-2-15 0,25-6-1 15,-46 26-3-15,46-26-1 0,-46 35-7 0,46-35-1 16,-39 48-5-16,23-23 1 0,1 1 0 0,4-1 1 16,11-25-6-16,-16 40-1 0,16-40-5 15,-5 34 0-15,5-34-3 0,7 22 0 0,-7-22-4 16,0 0 0-16,40 29-2 0,-40-29 0 0,45 10 0 16,-20-8-1-16,3-4-7 0,-2-1-7 0,3 1-13 15,-4-7-10-15,6 6-15 0,-31 3-16 16,55-11-20-16,-55 11-17 0,53-7-31 0,-53 7-55 15,52-4-78-15,-52 4-228 0,39-7 70 0,-4 18 397 16</inkml:trace>
  <inkml:trace contextRef="#ctx0" brushRef="#br2" timeOffset="197893.2724">8214 6369 1314 0,'-40'-11'121'0,"40"11"-42"15,-34-5 2-15,34 5-7 0,-37 0-17 0,37 0-19 16,-50 1-7-16,25 3-2 0,-1-4-3 0,26 0-3 16,-44 14-4-16,44-14-2 0,-43 23 0 15,43-23 2-15,-37 33-2 0,37-33 1 0,-34 43-5 16,34-43 0-16,-25 42-7 0,25-42 0 0,-8 40-5 16,8-40 0-16,7 29-4 0,-7-29 3 0,0 0-1 15,37 30 1-15,-37-30 1 0,37 5-1 16,-37-5 2-16,46-9-2 0,-19 0 1 0,-1-1-1 15,-1-3-1-15,0-1 2 0,0 0-1 0,-25 14 0 16,40-32 3-16,-40 32-4 0,29-26 2 0,-29 26-3 16,0 0-1-16,0 0-3 0,0 0-1 0,0 0 1 15,0 0-2-15,0 0 3 0,0 0-3 0,7 30 3 16,-16 3-2-16,-2 3-12 0,-3 6 22 16,-2 6-21-16,-2 3 22 0,-1 3-21 15,3 4-1-15,0-1 8 0,6-3-4 0,-3-3 20 16,2-8-7-16,4-1 4 0,0-5-5 0,2-5 6 15,1-6-4-15,4-26 3 0,-7 35-3 0,7-35 4 16,0 0 2-16,0 0 1 0,0 0 3 0,0 0-1 16,0 0-4-16,0 0-3 0,-5-35-1 0,5 9-2 15,0-4 4-15,0-4-3 0,2 1 4 16,0-3-5-16,-1 0 5 0,3-3-6 0,1 2 5 16,-1-2-8-16,3 2 0 0,0-2-11 0,2 8-4 15,0-3-14-15,3 9-7 0,-5-4-10 0,-7 29-50 16,25-46-39-16,9 49-130 0,-34-3-291 15,21-26 51-15,7 28 321 0</inkml:trace>
  <inkml:trace contextRef="#ctx0" brushRef="#br2" timeOffset="198627.7306">8579 6421 998 0,'0'0'79'15,"9"-26"-11"-15,-9 26 8 0,0 0 2 0,0 0-7 16,0 0-18-16,0 0-10 0,0 0-5 16,0 0-1-16,0 0-3 0,0 0-4 0,0 0-7 15,0 0-3-15,0 0 1 0,-16 25 5 16,16-25 2-16,-16 44 6 0,16-44-9 0,-17 45 0 15,17-45-8-15,-16 41-1 0,16-41-4 0,-9 30-3 16,9-30-1-16,0 0-2 0,0 0-4 0,-4 25-1 16,4-25-1-16,0 0-1 0,0 0 3 0,27-6-1 15,-27 6 1-15,28-23-2 0,-28 23 4 0,37-37-5 16,-37 37 2-16,39-44-2 0,-39 44 2 16,36-40-3-16,-36 40 4 0,26-35-3 0,-26 35 3 15,18-25-2-15,-18 25 2 0,0 0 0 16,0 0 1-16,0 0 3 0,0 0 1 0,0 0 3 15,0 0-1-15,0 0-2 0,0 0-4 0,0 0-2 16,-11 28-1-16,11-28 3 0,-14 32 1 0,14-32 2 16,-12 26-3-16,12-26 0 0,0 0-4 0,-2 28 1 15,2-28 0-15,0 0 0 0,0 0 1 16,0 0 0-16,34 20-1 0,-34-20 2 0,33-9-1 16,-33 9 1-16,46-18 1 0,-19 4-2 0,3-2 2 15,-2-1-3-15,1-1 3 0,-5 8-2 0,-24 10 2 16,41-21-1-16,-41 21 0 0,27-11 0 0,-27 11 1 15,0 0-2-15,0 0 2 0,0 0-2 0,0 0 0 16,0 0 0-16,0 0-1 0,0 0 2 0,10 35 0 16,-10-35 0-16,-3 35-2 15,3-35 1-15,-13 37-1 0,13-37 0 0,-8 36-4 16,8-36 1-16,-6 31-10 0,6-31-2 0,6 23-16 16,-6-23-8-16,0 0-19 0,0 0-24 0,47 27-49 15,-40-54-95-15,38 17-326 0,-10-8-6 0,-1-14 272 16</inkml:trace>
  <inkml:trace contextRef="#ctx0" brushRef="#br2" timeOffset="199237.3798">9585 6340 855 0,'0'0'252'16,"0"0"-156"-16,0-37-19 0,0 37 3 0,0 0-4 15,20-24-15-15,-20 24-6 0,0 0-3 0,0 0 2 16,0 0-3-16,0 0-7 0,0 0-11 0,0 0-12 15,0 0-8-15,0 0-8 0,-36 3 0 0,36-3 2 16,-37 39 5-16,37-39 2 0,-48 44 5 0,23-19-6 16,25-25 1-16,-40 44-8 0,40-44 0 15,-29 40-4-15,29-40-1 0,-12 25-1 16,12-25 0-16,0 0-1 0,0 0 0 0,18 28-1 16,-18-28 1-16,28 7 1 0,-28-7 0 0,41-3 1 15,-16-1-2-15,1-3 2 0,-1 3-2 0,-25 4 1 16,44-7 1-16,-44 7-2 0,27 4 2 0,-27-4-2 15,0 0 1-15,0 0-1 0,16 28 2 0,-16-28 0 16,-6 32 1-16,6-32-2 0,-19 44-14 0,19-44 28 16,-28 44-26-16,28-44 26 0,-29 37-16 15,29-37-7-15,0 0-7 0,-21 28-14 0,21-28-20 16,0 0-29-16,0 0-25 0,0 0-32 16,12-26-51-16,20 17-227 0,-32 9-91 0,41-58 114 15</inkml:trace>
  <inkml:trace contextRef="#ctx0" brushRef="#br2" timeOffset="199424.9845">9828 6238 1430 0,'0'0'99'0,"0"0"-76"0,0 0 2 16,0 0 7-16,0 0 0 0,0 0-6 0,0 0-10 15,0 0-3-15,0 0-2 0,25 11-2 0,-25-11-4 16,28-5-3-16,-28 5-8 0,42-13-18 15,-42 13-26-15,59-21-44 0,-41-11-71 16,31 31-111-16,-15-17-244 0,-6-12 36 0,16 23 381 16</inkml:trace>
  <inkml:trace contextRef="#ctx0" brushRef="#br2" timeOffset="199581.2392">10402 5925 1040 0,'-16'26'259'0,"16"-26"-160"0,-29 28-14 0,29-28-9 15,-26 44-9-15,26-44-20 0,-30 55-6 0,16-27-16 16,8 0-4-16,1 4-14 0,1-6-25 0,8 3-9 16,-4-29-4-16,12 49-44 0,-12-49-30 15,23 39-135-15,-23-39-313 0,0 0 42 0,29 37 305 16</inkml:trace>
  <inkml:trace contextRef="#ctx0" brushRef="#br2" timeOffset="200143.7661">10843 6307 858 0,'10'-39'157'0,"-10"39"-86"15,7-28 5-15,-7 28 5 0,0 0-2 0,18-30-8 16,-18 30-10-16,0 0 0 0,0 0 2 15,0 0-4-15,0 0-8 0,0 0-11 0,0 0-9 16,0 0-7-16,0 0-6 0,0 0-3 0,0 0-4 16,-11 46 0-16,4-16-4 0,-1 3 3 0,-5 2-10 15,-1 8 5-15,0-3-8 0,-2 4 4 16,0-5-5-16,3 3 6 0,1-5-7 0,0-2-15 16,6-1 22-16,1-6-37 0,7 2 20 0,-2-30-26 15,12 41-20-15,-12-41-17 0,23 24-25 16,-23-24-46-16,36 7-83 0,-36-7-202 0,26-17-47 15,8 15 278-15</inkml:trace>
  <inkml:trace contextRef="#ctx0" brushRef="#br2" timeOffset="200346.9046">10885 6279 1393 0,'-25'-7'249'16,"25"7"-201"-16,0 0-36 0,0 0-9 0,0 0-2 15,0 0-1-15,0 0 2 0,27-18 2 0,-27 18 1 16,35-23-1-16,-8 9 0 0,1-5-4 0,6-1 1 16,1-1-9-16,3 2-13 0,-5-1-24 0,10 13-32 15,-43 7-41-15,67-19-35 0,-67 19-39 16,57-11-82-16,-25 22-166 0,-32-11 43 0,33 18 397 16</inkml:trace>
  <inkml:trace contextRef="#ctx0" brushRef="#br2" timeOffset="200544.158">10813 6531 1369 0,'0'0'68'0,"0"0"-58"0,0 0-12 0,0 0-2 16,0 0 7-16,0 0 9 0,0 0 6 0,35-25 4 16,-35 25-1-16,55-23-8 0,-21 9-4 0,6-2-7 15,1 0 0-15,3 0-3 0,-1 2 2 0,-1 2-5 16,-1 3-13-16,-7-3-21 0,3 14-36 0,-37-2-51 15,49 0-62-15,-49 0-144 0,0 0-111 16,25 8 118-16,-25-8 324 16</inkml:trace>
  <inkml:trace contextRef="#ctx0" brushRef="#br2" timeOffset="200700.9811">10798 6760 1417 0,'0'0'31'0,"-26"1"-35"0,26-1 0 15,0 0 0-15,0 0 1 0,25 9 4 0,-25-9 1 16,37-3-1-16,-9-4 1 0,6-2 0 0,7-2-3 16,3 1-6-16,2-4-17 0,7 6-43 15,-12-13-43-15,17 20-109 0,-21-12-144 0,-1-8-86 16,20 21 249-16</inkml:trace>
  <inkml:trace contextRef="#ctx0" brushRef="#br2" timeOffset="201072.8455">11645 6388 991 0,'0'0'252'16,"-57"-2"-142"-16,57 2-17 0,-46 2-10 0,46-2-13 15,-55 14-13-15,29 0-9 0,-8-3-5 0,8 6-1 16,-5-1-7-16,7 5-4 0,-3-3-7 16,27-18-3-16,-44 46-8 0,26-20 1 0,0 1-6 15,6-3-13-15,12-24 26 0,-18 42-29 0,18-42 25 16,2 39-13-16,-2-39-3 0,16 27 1 0,-16-27-1 15,32 17 0-15,-32-17-1 0,46 9 3 0,-20-9-2 16,1-4 0-16,1-4 1 0,1-3-2 0,-1 1 1 16,0-5-2-16,-1 0-12 0,-2-1 12 0,-25 16-13 0,44-32 26 15,-44 32-12-15,35-30 13 16,-35 30-13-16,25-26 0 0,-25 26 3 0,0 0-4 0,0 0 2 16,21-28 0-16,-21 28-1 0,0 0-1 0,0 0-3 15,0 0-5-15,0 0-5 0,0 0 1 0,0 0-8 16,0 0 0-16,-19 37-3 0,19-37 2 0,-19 40 14 15,19-40-32-15,-18 46 19 0,18-46-51 0,-7 46-15 16,7-46-36-16,12 35-78 0,-12-35-71 16,0 0-238-16,43 2 67 0,-43-2 373 0</inkml:trace>
  <inkml:trace contextRef="#ctx0" brushRef="#br2" timeOffset="201390.0342">12095 6365 1448 0,'0'0'69'0,"-46"19"-24"0,46-19 7 0,-45 25 1 15,45-25-6-15,-44 32-11 0,44-32-4 0,-41 30-6 16,41-30-6-16,0 0-11 0,-23 28-6 0,23-28-5 16,0 0 0-16,0 0 2 0,29 21 3 0,-29-21 0 15,39 5 0-15,-14-5-1 0,3-5-1 0,2 1 0 16,0-3 1-16,-2 2-1 0,1 2 3 15,-29 3 4-15,46-4 1 0,-46 4 2 0,30 0-1 16,-30 0-3-16,0 0 0 0,0 0 3 16,25 16 0-16,-25-16 1 0,0 0 1 0,-2 33-3 15,2-33 1-15,-11 36-4 0,11-36 1 0,-21 42-5 16,21-42-11-16,-23 33 23 0,23-33-27 0,0 0 21 0,-21 30-20 16,21-30-8-16,0 0-12 0,0 0-3 15,0 0-6-15,25 6-5 0,-25-6-5 0,39-20-53 16,-27-15-50-16,36 28-134 0,-27-19-249 0,9-11 43 15,13 15 324-15</inkml:trace>
  <inkml:trace contextRef="#ctx0" brushRef="#br2" timeOffset="201582.5087">12658 6059 1453 0,'0'0'117'16,"0"0"-52"-16,-35 0-12 0,35 0-6 0,-22 31-9 15,8-4-2-15,-4 4-8 0,2 8-2 0,-3 2-11 16,3 4 0-16,-2 1-10 0,2 0 5 0,4 5-9 15,-2-3 5-15,1 1-14 0,1-5-3 0,3 0-7 16,0-5-12-16,6-4 21 0,-6-7-36 0,9 6 3 16,0-34-75-16,7 47-93 0,-7-47-40 0,0 0-305 15,0 0 81-15,0 0 329 0</inkml:trace>
  <inkml:trace contextRef="#ctx0" brushRef="#br2" timeOffset="201716.2488">12391 6425 1480 0,'-54'-35'195'0,"54"35"-139"0,0 0-26 0,0 0-7 16,0 0-11-16,0 0-8 0,0 0-5 15,36-28-1-15,-6 19-9 0,4-5-22 0,15 8-44 16,-12-22-78-16,34 19-263 0,-18-8-147 0,-1-10 45 16,10 19 503-16</inkml:trace>
  <inkml:trace contextRef="#ctx0" brushRef="#br2" timeOffset="221672.3706">13421 4167 983 0,'0'0'62'16,"0"0"-33"-16,-14-25-8 0,14 25-3 15,0 0 3-15,0 0 0 0,5-31 3 0,-5 31 4 0,0 0 6 16,0 0 1-16,0 0-1 0,0 0-4 16,0 0-6-16,0 0-4 0,0 0 0 0,0 0 2 15,0 0 4-15,2 42 5 0,-7-19-2 0,5 12 3 16,-4-3-11-16,3 7 1 0,-3-3-11 0,4 7 1 16,-2-4-8-16,4 3 7 0,-4-5-7 15,2 5 6-15,-3-1-9 0,1 3 5 0,-2-2-9 16,1 0 6-16,-2 0-6 0,1-3-12 0,-1-2 31 15,1-2-30-15,2-6 31 0,1-3-15 0,1-26-5 16,5 35 3-16,-5-35-3 0,0 0 1 0,0 0-1 16,0 0 2-16,27 14 1 0,-27-14 1 0,0 0 2 15,30-42-3-15,-20 16 4 0,4-4 13 16,-3-2-32-16,1 0 34 0,-4 2-30 16,0 0 17-16,-2 2 5 0,-6 28-4 0,10-46 3 15,-10 46-7-15,7-35 3 0,-7 35-6 0,7-25 0 16,-7 25-2-16,0 0 0 0,0 0-1 0,25-26 0 15,-25 26 1-15,0 0 2 0,34 14 2 0,-34-14-2 16,32 25 3-16,-32-25-5 0,30 33 3 0,-30-33-3 16,28 39 3-16,-28-39-3 0,22 37 2 15,-22-37-1-15,12 37 2 0,-12-37-2 0,7 32 5 16,-7-32 14-16,-5 33-32 0,5-33 33 0,-16 34-33 16,16-34 15-16,-37 40 2 0,10-19-3 0,-5-1 1 15,-3-1-3-15,1-5 2 0,-1-2-2 16,-1-3-1-16,6-2-8 0,0-5-12 0,30-2-18 15,-48-7-25-15,48 7-47 0,-33-18-65 0,33 18-157 16,0 0-146-16,-6-42 33 0,6 42 448 16</inkml:trace>
  <inkml:trace contextRef="#ctx0" brushRef="#br2" timeOffset="222094.3653">13561 4007 1334 0,'-56'-4'52'0,"15"8"-7"16,-5-8-14-16,7 6 8 0,-9-9 31 0,14 9-5 16,-8-9-12-16,8 8-17 0,6-1-37 0,28 0 0 15,-39 18-1-15,39-18 2 0,-27 39-2 16,13-8 4-16,4 10-6 0,-1 8 8 0,2 11-8 15,4 7 9-15,3 5-10 0,0 6 11 0,6-1-11 16,1-1 13-16,6 0-13 0,3-4-6 0,7-3 24 16,4-9-26-16,5-13 27 0,5-6-12 0,4-11-5 15,6-8 3-15,2-7-1 0,7-8 1 0,1-11-2 16,5-5 3-16,0-10 2 0,4-8-5 16,1-8 6-16,-1-5-6 0,-2-3-13 15,-7-2 31-15,-7-3-30 0,-4 2 28 0,-9-3-9 16,-5 3-7-16,-8 0 7 0,-10 4-6 0,-7 0 7 15,-8 1-7-15,-8-1 3 0,-6-4-13 0,-6 1-5 16,-9-7-16-16,2 5-3 0,-9-8-11 0,3 8 7 16,-6-10-8-16,4 10 20 0,-2-2 13 0,1 10-9 15,0 4 7-15,7 17-29 0,-5 2-34 0,37 16-40 16,-55 9-78-16,55-9-272 0,-28 47 48 16,28-47 319-16</inkml:trace>
  <inkml:trace contextRef="#ctx0" brushRef="#br2" timeOffset="223266.8942">14629 4241 301 0,'0'0'47'0,"20"-25"3"16,-20 25 11-16,0 0 8 0,0 0 8 0,26-19-4 15,-26 19 10-15,0 0 3 0,0 0 4 0,0 0-10 16,6 26-21-16,-6-26-12 0,1 36-9 0,-1-36 1 15,-1 45-3-15,1-18 2 0,-6-1-3 0,6 9 5 16,-5-6-7-16,7 6 2 0,-8-5-14 16,8 9 2-16,-4-6-10 0,4 6 3 0,-2-6-5 15,2 4 2-15,0-2-9 0,1-1 5 0,-3-1 15 16,2 1-26-16,-4-6 35 0,2 2-34 16,-2-5 14-16,2-25-4 0,-1 40-6 0,1-40 5 15,0 0-4-15,1 28 2 0,-1-28-1 0,0 0 1 16,0 0 1-16,0 0 1 0,0 0 1 0,4-40-3 15,-4 12 0-15,4-8 11 0,-1-4-33 16,1-4 30-16,3-4-29 0,2 2 11 0,1-3 9 16,1 0-8-16,-2 1 8 0,0-3-7 0,1 2 7 15,1-6-7-15,1 1 7 0,4-1-9 0,2 4 9 16,1 4-8-16,4 2 7 0,4 7-6 0,-1 3 5 16,3 6-4-16,-3 5 3 0,3 4-2 0,-3 3 1 15,-26 17-1-15,43-14 1 16,-43 14-3-16,35 0 1 0,-35 0 0 0,27 7 0 15,-27-7 2-15,0 0-2 0,28 38 3 0,-28-38-3 16,11 37 4-16,-11-37-3 0,0 44 4 0,-7-15-4 16,-4-1 4-16,-3 2-4 0,-6 1 5 0,-3 1-6 15,-3 0 5-15,-4 0-5 0,-4-3 5 0,-1 1-6 16,-1-1 5-16,3-3-5 0,1-1 4 0,3-6-5 16,29-19-2-16,-39 33-21 0,39-33-24 15,0 0-41-15,-37 16-61 0,37-16-72 0,0 0-162 16,0 0-79-16,48 21 163 0</inkml:trace>
  <inkml:trace contextRef="#ctx0" brushRef="#br2" timeOffset="223460.0185">15315 4505 1385 0,'-50'13'104'0,"50"-13"-85"0,0 0-22 0,0 0-4 0,0 0 2 15,0 0 1-15,0 0 4 0,0 0-1 16,37-29 3-16,-10 15-4 0,5-2 1 0,5-5-12 16,9 4-9-16,0-8-21 0,9 13-26 15,-11-15-38-15,16 22-54 0,-21-20-65 0,7 4-206 0,7 26 39 16,-53-5 373-16</inkml:trace>
  <inkml:trace contextRef="#ctx0" brushRef="#br2" timeOffset="223636.1784">15231 4776 1405 0,'0'0'153'0,"0"0"-147"16,0 0-16-16,0 0 0 0,0 0 5 0,34-1 8 16,-34 1 3-16,44-23 4 0,-14 7-3 0,6-3 2 15,6-4-7-15,4 3-10 0,0-4-29 0,11 11-56 16,-22-18-101-16,26 15-238 0,-15 7-76 0,-13-14 205 15</inkml:trace>
  <inkml:trace contextRef="#ctx0" brushRef="#br2" timeOffset="224207.2187">16276 4280 1151 0,'0'0'78'0,"-26"0"-9"0,26 0 2 16,0 0-3-16,-32 5-18 0,32-5-17 0,0 0-4 15,-23 28 1-15,23-28-5 0,-16 34 0 0,16-34-5 0,-14 45 5 16,7-20-9-16,3 3 6 16,-1-1-4-16,3 1-1 0,2-28-4 15,-7 44-3-15,7-44-9 0,0 32 1 0,0-32-3 16,0 0 3-16,9 26-3 0,-9-26 1 0,0 0 0 15,0 0 0-15,32 2 1 0,-32-2-1 0,24-18 3 16,-24 18-3-16,36-32 1 0,-36 32-1 0,39-45 1 16,-23 18-4-16,3 4 5 0,-3-1-4 0,-16 24 3 15,28-48-1-15,-19 24 2 0,-9 24-1 0,11-45 2 16,-11 45-4-16,4-33 4 0,-4 33-3 0,0 0 2 0,0 0 3 16,-4-26 6-16,4 26 3 0,0 0 1 15,0 0-3-15,0 0-8 0,0 0-4 0,0 0-2 16,0 0 2-16,0 0-2 0,4 26 2 0,-4-26-1 15,0 0 1-15,0 0-1 0,26 28 0 0,-26-28 1 16,30 9 1-16,-30-9-1 0,46-2 1 0,-17-3 0 16,1-2 0-16,3 0 1 0,1-4-3 15,-2 4 1-15,0 0-1 0,-2 0 2 0,-5 0 0 16,-25 7-1 0,42-10 0-16,-42 10 1 0,28-7-2 0,-28 7 2 0,0 0 0 15,0 0-1-15,27-11 0 0,-27 11 1 0,0 0 1 16,0 0 0-16,0 0 0 0,0 0-2 0,-11 32 0 15,11-32-2-15,-19 52 4 0,3-15-6 0,0 0 6 16,0 6-12-16,0-5 4 0,4 1-6 16,-1-2 0-16,8-2-14 0,-2-8-13 0,12 6-30 0,-5-33-14 15,18 50-42-15,-18-50-50 0,32 28-95 0,-32-28-239 16,42 5 76-16,3 6 349 0</inkml:trace>
  <inkml:trace contextRef="#ctx0" brushRef="#br2" timeOffset="224555.6881">17079 4590 1317 0,'0'0'102'0,"0"0"-55"15,0 0 3-15,0 0 8 0,0 0 5 16,33-9-14-16,-33 9-9 0,37-23-7 0,-37 23-7 15,41-21-13-15,-41 21-8 0,39-14-2 0,-39 14 0 16,36-11-1-16,-36 11 1 0,24-5-3 0,-24 5 0 16,0 0 2-16,0 0-1 0,0 0 3 0,0 0 1 15,0 0 1-15,0 0-2 0,6 32 1 0,-6-32-4 16,-27 38 0-16,8-11-4 0,-3-1 5 16,-1 4-5-16,0 2 6 0,-2 0-4 0,4-4 3 15,2-2-1-15,19-26-14 0,-25 41 29 0,25-41-32 16,-7 28 30-16,7-28-16 0,0 0-1 0,0 0 0 15,39 17-3-15,-39-17-14 0,62-17-32 0,-29-13-42 16,33 25-170-16,-16-25-311 0,3 3 26 0,5 8 273 16</inkml:trace>
  <inkml:trace contextRef="#ctx0" brushRef="#br2" timeOffset="225261.8224">17670 4317 1065 0,'0'0'319'0,"0"0"-277"0,0 0-25 16,0 0 7-16,14-32 0 0,-14 32 1 0,0 0-10 16,30-35-3-16,-30 35-1 0,0 0 2 0,36-23-6 15,-36 23-3-15,0 0-2 0,0 0 0 16,26-2 3-16,-26 2 1 0,0 0 4 0,0 0 1 15,11 25 4-15,-11-25-3 0,2 28 3 0,-2-28-4 16,-7 46 3-16,0-18-1 0,-1 5 7 0,-2-1-1 16,3 3 6-16,-6-1-8 0,5 3 3 0,-7-2-11 15,6 4 2-15,2-6-8 0,2 2 2 0,3-8-6 16,6-2 4-16,-4-25-5 0,18 37 3 0,-18-37-1 16,35 19 0-16,-35-19 4 15,50-2 2-15,-22-7 4 0,6-5 0 0,1-7-1 16,4-5-5-16,2-4 1 0,-2-4-6 0,-2-1 6 15,-2-2-5-15,-5 2 5 0,-5-2-4 0,-5 2 6 16,-4-1-1-16,-8-1 9 0,1 4-1 0,-9-1 5 16,-1 3-5-16,-7 3 3 0,-2 1-7 0,-1 3 0 15,11 24-4-15,-26-44-3 0,26 44-2 0,-25-36 0 16,25 36-2-16,0 0 1 0,-21-28-1 16,21 28-6-16,0 0-13 0,0 0-18 0,0 0-21 15,0 0-22-15,0 0-23 0,17 32-32 0,-17-32-58 16,36 17-213-16,-36-17-94 0,40 22 46 15,-2 2 455-15</inkml:trace>
  <inkml:trace contextRef="#ctx0" brushRef="#br2" timeOffset="225480.7844">18239 4546 1153 0,'0'0'332'0,"0"0"-293"15,0 0-40-15,0 0-4 0,0 0-1 0,0 0-1 16,-6-25 1-16,6 25-9 0,25-16-25 0,-25 16-46 16,35-19-60-16,-27-6-62 0,20 18-96 0,-3 7-117 15,-25 0 143-15,32-12 278 0</inkml:trace>
  <inkml:trace contextRef="#ctx0" brushRef="#br2" timeOffset="227387.8118">18240 4637 477 0,'0'0'177'0,"0"0"-99"0,0 0-17 16,0 0 8-16,0 0-3 0,0 0 5 0,0 0-2 16,0 0 7-16,0 0-1 0,29-12-2 0,-29 12-13 15,0 0-16-15,23-32-10 0,-23 32-6 0,26-21-1 16,-26 21-3-16,30-21-3 0,-30 21-8 16,29-11-4-16,-29 11-6 0,0 0-1 0,33 0 1 15,-33 0 1-15,0 0 1 0,16 29-2 0,-16-29 1 16,0 37-5-16,-7-13 4 0,-3 6-6 0,-6 0 6 15,-4 5-5-15,-3-1 5 0,-3 1 16 0,-1 2-32 16,-3-7 41-16,2 7-24 0,-3-11 20 0,8 3 13 16,23-29-7-16,-33 33 2 0,33-33-11 15,0 0-7-15,0 0-9 0,0 0-4 16,0 0-1-16,0 0 2 0,30 11 3 0,0-20-2 16,11-5 2-16,8-6-5 0,6-4 1 0,4 1-16 15,8 0-20-15,-7-7-19 0,13 19-65 0,-27-20-58 16,25 31-192-16,-25-7-160 0,-14-6 65 0,8 26 430 15</inkml:trace>
  <inkml:trace contextRef="#ctx0" brushRef="#br2" timeOffset="228300.9966">14847 5525 995 0,'-11'-28'61'0,"11"28"-12"16,0 0-1-16,0 0 2 0,0 0-6 0,0 0-17 15,0 0-16-15,0 0-2 0,-10 31-1 16,10-31 5-16,-9 48-2 0,7-16 9 0,-3 3-1 16,1 5 10-16,-5 3 19 0,4 4-33 15,-6-1 26-15,6 7-33 0,-7-7 10 0,5 7 7 16,-6-8-9-16,4 1 6 0,-1-7-10 0,3-6 1 0,3-3-8 15,4-3 1-15,0-27-4 0,4 31 2 0,-4-31-1 16,0 0 1-16,0 0 1 0,0 0 5 16,0 0 7-16,0 0 1 0,23-35 1 0,-16 9-10 15,-2-8-2-15,2-3-8 0,-1-1 4 0,1-1-6 16,-2-2 7-16,0 3-7 0,-1-1 6 0,-1 2-5 0,-1-2 6 16,2 2 10-16,-4-2-29 0,1-1 28 0,1-1-28 15,2-1 13-15,5 2 6 0,1-1-7 0,4 9 7 16,1 4-6-16,-15 28 4 0,31-42-4 0,-31 42 3 15,39-25-2-15,-39 25 3 0,46-16-3 16,-19 11 1-16,-2 5 0 0,0 4-1 0,-25-4 1 16,44 12 0-1,-44-12 0-15,35 23-2 0,-35-23 3 0,29 37-4 16,-19-13 5-16,-3 3-5 0,-3 1 5 0,-4 4-9 16,-4-2 3-16,-5 7-6 0,-5-2 6 0,-3 0 18 15,-5-1-29-15,-2-3 34 0,-5-1-32 0,-1-5 11 16,-2 1 5-16,0-8-6 0,4-2-2 0,28-16-17 15,-46 19-17-15,46-19-31 0,-32 4-39 0,32-4-75 16,0 0-107-16,0 0-211 0,0 0 62 0,-7-53 404 16</inkml:trace>
  <inkml:trace contextRef="#ctx0" brushRef="#br2" timeOffset="228521.8234">15315 5886 1054 0,'0'0'349'0,"0"0"-319"0,0 0-34 0,8-28 3 16,-8 28 5-16,39-20-1 0,-10 5 2 16,4-3-4-16,5-1-2 0,-3-8-2 0,9 13-40 15,-10-11-5-15,16 13-34 0,-19-9-10 0,12 17-17 16,-17-11-40-16,6 13-98 0,-3 14-146 0,-29-12 120 15,32 12 273-15</inkml:trace>
  <inkml:trace contextRef="#ctx0" brushRef="#br2" timeOffset="228679.8853">15368 6052 1194 0,'-29'44'189'0,"29"-44"-146"0,0 0-34 0,-24 7-2 15,24-7 2-15,0 0 2 0,30-13 6 0,-30 13 1 16,40-24-6-16,-9 8-2 0,7-2-9 0,7-3-2 15,3-7-19-15,8 12-46 0,-13-19-97 0,19 7-358 16,-6 15 28-16,-15-15 238 0</inkml:trace>
  <inkml:trace contextRef="#ctx0" brushRef="#br2" timeOffset="229308.2159">16581 5638 858 0,'0'0'63'0,"0"0"-3"0,0 0 1 16,0 0 1-16,-34-13-11 0,34 13-5 0,-26 0 4 15,26 0 7-15,-32 11-2 0,32-11-2 0,-36 21-7 16,36-21 1-16,-39 33-2 0,25-6-17 0,-5-2 25 16,6 6-40-16,-3-1 26 0,6 5-15 0,-3 1-7 15,8 1 6-15,3 0-11 0,6-6 4 0,3 3-9 16,4-4 4-16,3-7-4 0,-14-23 2 0,35 40-4 15,-35-40 2-15,44 21 1 0,-17-17 7 0,0-4 3 16,-1-2 3-16,-1-7 2 0,0 0-2 0,-25 9-2 16,44-31-5-16,-44 31-2 0,39-50-9 31,-21 20 2-31,-1 1-5 0,-2-3 2 0,-3 0-2 16,-5 6 3-16,-2-1-3 0,-5 1 2 0,0 26-3 0,-3-42 1 15,3 42-2-15,-13-34-14 0,13 34 24 16,-21-26-30-16,21 26 25 0,0 0-16 0,-37-27-2 15,37 27-5-15,0 0 0 0,-27-9-9 0,27 9-7 16,0 0-28-16,0 0-31 0,0 0-39 0,0 0-95 16,0 0-182-16,30 34-111 0,-30-34 150 15</inkml:trace>
  <inkml:trace contextRef="#ctx0" brushRef="#br2" timeOffset="229468.4395">17249 5794 1660 0,'-27'2'70'16,"27"-2"-63"-16,-28-5-10 0,28 5-7 0,0 0-18 15,0 0-15-15,-22-35 3 0,22 35-28 0,4-25-4 16,-4 25-65-16,18-26-70 0,10 19-121 0,0-1-139 16,-17-18 134-16,30 30 333 0</inkml:trace>
  <inkml:trace contextRef="#ctx0" brushRef="#br2" timeOffset="229812.2065">17642 5557 1185 0,'0'0'107'0,"-34"-7"-55"0,34 7 2 0,-30-2 8 16,30 2-1-16,-32 3-16 0,32-3-8 15,-30 13 4-15,30-13-2 0,-32 24-5 0,32-24-7 16,-32 39-2-16,16-14-3 0,7 3 2 0,1 2 11 15,2 3-33-15,3-3 23 0,3 4-30 0,3-6 9 16,4 0 6-16,2-3-5 0,-9-25 3 0,25 35-4 16,-25-35-1-16,37 19-1 0,-37-19 3 0,48 9-3 15,-20-9 1-15,1-5 1 0,3-6-2 0,-4-6 2 16,0-3-2-16,1-3 0 0,-3-3-3 16,-3-4 4-16,-2-2-4 0,-5 1-12 0,-3-3 24 15,-3 2-28-15,-6 1 22 0,1 1-12 16,-5 2-6-16,0 1-3 0,-5 1-7 0,5 26-11 15,-18-44-20-15,18 44-20 0,-25-34-21 0,25 34-23 16,-24-17-21-16,24 17-28 0,0 0-58 0,-29 3-171 16,29-3-23-16,0 0 281 0</inkml:trace>
  <inkml:trace contextRef="#ctx0" brushRef="#br2" timeOffset="230234.0678">18288 5500 1464 0,'0'0'62'0,"-35"-7"-15"0,35 7 4 15,-41-7 0-15,41 7-17 0,-44-3-12 0,44 3-1 16,-48 0 2-16,48 0 0 0,-44 8-7 0,44-8-5 16,-45 16-1-16,45-16 1 0,-35 25-1 0,35-25-1 15,-25 28-7-15,25-28 0 0,-10 34-5 0,10-34 2 16,7 35-2-16,-7-35 3 0,23 39-2 0,-23-39 3 15,33 33-2-15,-33-33-11 0,46 35 28 16,-21-17-29-16,0-2 29 0,-25-16-16 0,46 35 0 16,-46-35 2-16,42 33-2 0,-42-33 1 0,41 32-1 15,-41-32 1-15,29 30-2 0,-29-30 3 16,10 30-2-16,-10-30 3 0,-5 32-1 0,5-32 4 16,-18 35-5-16,18-35 6 0,-32 32-3 0,32-32 2 15,-42 30-3-15,42-30-1 0,-45 26 0 0,45-26-3 16,-37 18 1-16,37-18 0 0,-26 5-2 15,26-5 1-15,0 0 1 0,0 0-2 0,0 0 0 16,-22-39-2-16,22 39 3 0,9-46-5 0,2 13 2 16,3-2-8-16,4-6 3 0,-2-3-7 0,3 2 7 15,-1-2 11-15,0 3-27 0,-2 4 26 0,1 6-36 16,-6-1-3-16,-11 32-24 0,25-49-44 0,1 49-88 16,-26 0-227-16,4-34-88 0,-4 34 58 15,0 0 451-15</inkml:trace>
  <inkml:trace contextRef="#ctx0" brushRef="#br2" timeOffset="230609.098">19246 5558 1236 0,'0'0'76'0,"-32"18"-66"0,32-18-9 15,-37 14-2-15,37-14 0 0,-49 32-2 0,19-8 3 16,-2 6 15-16,-2 2-12 0,0 3 13 16,1 2-30-16,-3 0 11 0,8-1-8 0,0-3 11 15,3-5 5-15,5 0-5 0,20-28-5 16,-19 41-22-16,19-41-19 0,0 30-34 0,0-30-37 16,0 0-51-16,0 0-81 0,0 0-138 0,42 7 138 15,-42-37 249-15</inkml:trace>
  <inkml:trace contextRef="#ctx0" brushRef="#br2" timeOffset="230765.3251">18929 5745 1242 0,'0'0'143'0,"0"0"-45"0,-30-12-28 15,30 12-23-15,0 0-24 0,0 0-35 0,0 0 11 16,13 33-16-16,-13-33 15 0,17 32 2 0,-17-32-4 16,30 30 2-16,-3-16-9 0,-2-3-12 0,10 3-27 15,-6-14-43-15,22 17-67 0,-19-29-94 16,7 7-235-16,21 8 65 0,-23-26 344 15</inkml:trace>
  <inkml:trace contextRef="#ctx0" brushRef="#br2" timeOffset="257974.4604">24859 8288 2031 0,'0'0'16'16,"-30"7"-16"-16,30-7 0 0,0 0 0 0,0 0 0 15,0 0 0-15,0 0 0 0,0 0 0 0,10-30-28 16,-10 30-99-16,22-45-166 0,2 31-335 0,-24 14 7 16,29-46 272-16</inkml:trace>
  <inkml:trace contextRef="#ctx0" brushRef="#br1" timeOffset="375396.0022">19565 1978 485 0,'0'0'149'0,"0"0"-59"16,0 0-6-16,0 0-14 0,0 0 4 15,0 0-15-15,-30-11 5 0,30 11-2 0,-28 6 1 16,28-6-4-16,-39 10-7 0,14-6-10 0,25-4-3 15,-43 14-6-15,43-14-3 0,-44 17-9 0,44-17-3 16,-42 18-4-16,42-18-3 0,-34 19 16 0,34-19-22 16,-25 18 16-16,25-18-37 0,-19 32 14 0,19-32-14 15,-13 44 15-15,8-13 4 0,1-1-4 16,4 4 4-16,0-3-6 0,4 1 5 16,3 2-7-16,2-4 7 0,3-6-5 0,-12-24 2 15,36 34-2-15,-36-34 0 0,46 12 1 0,-18-14 1 16,0-3 2-16,4-7 0 0,0-4 3 0,2-4 0 15,-4-4 4-15,0-4-3 0,-3-2 4 0,-1 0-7 16,-3-4 4-16,-5 1-5 0,-4-2 6 0,-5 1 10 16,-5-3-31-16,-3 4 30 0,-4-1-31 0,-4 4 15 15,-2 2 6-15,-5 3-5 0,14 25 3 16,-36-42-3-16,36 42 1 0,-42-32-1 0,42 32 0 16,-41-21-3-16,41 21-1 0,-32-7-7 0,32 7-13 15,0 0-16-15,-25 11-33 0,25-11-50 16,0 0-71-16,-16 26-159 0,16-26-95 0,22 39 118 15,-22-39 329-15</inkml:trace>
  <inkml:trace contextRef="#ctx0" brushRef="#br1" timeOffset="375583.4881">20010 2152 1608 0,'0'0'37'0,"0"0"-20"0,0 0-9 15,0 0-4-15,0 0 1 16,0 0-5-16,-25-21 0 0,25 21-4 0,0 0-14 16,0 0-20-16,0 0-29 0,-16-32-26 0,16 32-67 15,0 0-41-15,0 0-151 0,39 11-90 0,-39-11 139 16,39 2 303-16</inkml:trace>
  <inkml:trace contextRef="#ctx0" brushRef="#br1" timeOffset="375802.3026">20488 1895 1246 0,'-25'-25'48'0,"25"25"-20"15,0 0-4-15,0 0-2 0,0 0-7 16,-25 7-7-16,25-7-1 0,-19 25 3 0,19-25-3 16,-27 46 3-16,15-20-7 0,-1 8 7 15,5-1 15-15,-1 2-32 0,2-1 30 0,1 1-37 16,1-3 8-16,3 0 4 0,4-1-6 0,0-6-5 15,3 5-26-15,-5-30-27 0,16 42-62 0,-16-42-52 16,23 34-55-16,-7-10-149 0,-16-24 4 0,44 13 357 16</inkml:trace>
  <inkml:trace contextRef="#ctx0" brushRef="#br1" timeOffset="376130.3559">20700 1900 1272 0,'0'0'51'0,"0"0"-29"16,0 0-11-16,0 0-3 0,0 0-5 0,0 0 2 15,0 0 14-15,0 0 9 0,0 0 6 16,0 0 1-16,30-8-6 0,-30 8-5 0,41-11 1 16,-16 7-3-16,0-4 0 0,1 4-2 0,-1-1-2 15,0 1-3-15,-25 4-4 0,41 0-4 0,-41 0-3 16,26 6 0-16,-26-6 4 0,0 0 7 15,16 24 5-15,-16-24 3 0,-2 39-7 0,-5-11-3 16,-5 7-11-16,-6 6-14 0,-5-1 28 16,-3 6-27-16,-4-5 29 0,1 3-8 0,3-7-5 15,3-6 6-15,7-6-6 0,16-25-2 0,-16 32-4 16,16-32-1-16,0 0-3 0,0 0 1 0,0 0-1 16,39 14-5-16,-15-19-6 0,5-11-18 0,13-2-26 15,-6-17-53-15,29 23-114 0,-26-17-276 0,18-2-41 16,5 8 238-16</inkml:trace>
  <inkml:trace contextRef="#ctx0" brushRef="#br1" timeOffset="376877.4014">21547 2050 938 0,'0'0'87'15,"0"0"-42"-15,0 0-13 0,0 0 1 0,0 0-2 0,0 0-8 16,9 37 3-16,-9-37 8 16,-27 35-7-16,27-35 18 0,-35 48-17 0,35-48 11 15,-34 51 8-15,34-51-6 0,-34 51-1 0,34-51-16 16,-23 39-7-16,23-39-10 0,0 0-6 0,-7 24-3 15,7-24 1 1,0 0-2-16,0 0 2 0,0 0 1 0,25 9 0 16,-25-9 1-16,0 0 0 0,32-17 0 0,-32 17-2 15,32-30 3-15,-32 30-2 0,37-43 1 16,-37 43-3-16,37-44 4 0,-37 44-4 0,32-38 5 16,-32 38-2-16,21-29 1 0,-21 29-2 0,0 0 2 15,0 0 0-15,0 0 1 0,0 0 6 0,0 0 2 16,0 0 2-16,0 0-1 0,0 0-5 0,0 0-2 15,0 0-3-15,0 0-1 0,0 0 3 0,0 0-2 0,0 0 3 16,11 34-1-16,-11-34-1 0,0 0 0 16,2 30 3-16,-2-30-2 0,0 0 3 0,3 30-2 15,-3-30 1-15,0 0-3 0,0 0 0 0,0 0-1 16,16 24-1-16,-16-24 0 0,0 0 2 0,0 0 1 16,30-5 1-16,-30 5 3 0,29-18 2 0,-29 18 1 15,37-33-3-15,-37 33 0 0,46-42-8 0,-46 42 4 16,43-43-5-16,-43 43 5 0,38-36 15 0,-38 36-35 15,32-22 36-15,-32 22-38 0,0 0 18 16,0 0 1-16,27-5-15 0,-27 5 34 0,0 0-33 16,9 42 34-16,-7-15-19 0,-8 3-3 0,1 5 4 15,-4 2-6 1,-5 2 6-16,0-2-13 0,-2 0 2 0,3-2-15 16,1-9-7-16,8 2-20 0,4-28-18 0,4 39-40 15,-4-39-48-15,0 0-81 0,21 32-223 0,-21-32 3 16,48-18 284-16</inkml:trace>
  <inkml:trace contextRef="#ctx0" brushRef="#br1" timeOffset="377133.7065">22521 1592 1308 0,'0'0'204'0,"0"0"-180"0,0 0-17 16,-25 14-2-16,25-14-2 0,-19 37-2 0,3-7 4 16,-4 5-2-16,-4 8 8 0,-5 6-9 0,-4 4 4 15,-3 7-12-15,1 0 11 0,3 3 10 0,2-1-27 16,1-4 21-16,3-2-47 0,5 0 1 16,-1-12-6-16,15 9-35 0,-9-23-17 0,22 16-68 0,-6-46-96 15,-13 39-187-15,36-9 40 0,-23-30 382 0</inkml:trace>
  <inkml:trace contextRef="#ctx0" brushRef="#br1" timeOffset="377456.4306">22757 2004 1219 0,'0'0'199'0,"0"0"-148"15,-25-16-10-15,25 16 2 0,0 0-1 0,-37 20-8 16,37-20-2-16,-29 31 16 0,29-31-37 0,-35 45 24 15,17-17-36-15,-3-2 14 0,5 2 6 0,-2-3-6 16,4 1 2-16,0-1-10 0,14-25 0 16,-20 41-5-16,20-41 1 0,-5 29-2 0,5-29 2 0,0 0-3 31,18 27 1-31,-18-27 0 0,0 0 0 0,39 10 1 16,-39-10 0-16,40-3 1 0,-40 3-1 0,50-7 1 15,-25 2-3-15,-25 5-2 0,42-4-1 0,-42 4 1 16,0 0 2-16,29 5 3 0,-29-5 1 0,0 0 0 15,-2 30 2-15,2-30-4 0,-20 46 4 0,1-14-4 0,-6 3 5 16,-5 4-4-16,-2 0 6 0,-3-4-6 0,1-4 2 16,2-4-5-16,6-8-9 0,26-19-26 15,-36 23-30-15,36-23-59 0,0 0-93 0,0 0-299 16,0 0-17-16,0 0 216 0</inkml:trace>
  <inkml:trace contextRef="#ctx0" brushRef="#br1" timeOffset="379084.2488">12865 2679 253 0,'0'0'85'0,"30"-4"-54"0,-30 4 0 0,0 0 0 16,0 0 3-16,0 0 0 0,0 0 1 0,0 0 7 16,0 0 12-16,0 0 10 0,25-17 8 0,-25 17 0 15,0 0-1-15,0 0-5 0,0 0 1 0,0 0-7 16,0 0-3-16,0 0-5 0,0 0-3 16,0 0-5-16,0 0-3 0,0 0-6 0,0 0-2 15,0 0-3-15,0 0-1 0,0 0-2 0,0 0-6 16,0 0-8-16,0 0-5 0,0 0-7 15,-26-2 2-15,26 2 3 0,0 0 2 0,-34 3 5 16,34-3 2-16,-32 6 2 0,32-6 2 0,-37 3 1 16,37-3 0-16,-44 2-1 0,44-2-2 15,-54 0-1-15,26 2-4 0,-4-2 0 0,4 0-2 16,-2 0 0-16,0 3-1 0,0-3-2 0,1 0-3 16,-1 0 1-16,2 0 0 0,1 0 0 0,1 0 1 15,26 0-2-15,-45 4-2 0,45-4 1 0,-33 7-2 16,33-7 2-16,-29 0-2 0,29 0 0 0,0 0-1 15,0 0 0-15,0 0 0 0,0 0 0 0,0 0 1 16,0 0-2-16,0 0-2 0,0 0 0 16,0 0-3-16,0 0 3 0,0 0 2 15,0 0 0-15,0 0 0 0,0 0 2 0,29-28-2 16,-29 28 1-16,39-23-2 0,-39 23 3 0,47-28-2 16,-20 14 2-16,0-1-2 0,1 0 2 0,0-1-2 15,1 0 2-15,-1 0-2 0,0-2 2 0,-3 3-2 16,3-3 3-16,-1 2-3 0,-2 4 3 0,1-2-2 15,-26 14 1-15,41-21-1 0,-41 21 0 16,30-18-1-16,-30 18 1 0,0 0 0 0,30-14-1 16,-30 14 1-16,0 0 1 0,0 0 0 0,0 0 0 15,0 0 2-15,0 0-1 0,0 0 0 0,0 0-2 16,0 0 1-16,-32 3 0 0,32-3-1 0,-33 7 0 16,33-7 0-16,-50 20-2 0,24-10 2 15,-1 3 0-15,-1-1 0 0,1-1 0 16,1 3 2-16,-3 0-3 0,3 0 1 0,1 0 0 15,0-2 0-15,25-12-1 0,-46 25 3 0,46-25 0 16,-42 21 0-16,42-21-2 0,-34 19 1 0,34-19-2 16,-28 18 1-16,28-18 0 0,-25 19 1 0,25-19-2 15,0 0 2-15,-29 22-2 0,29-22 1 0,0 0 0 16,0 0 1-16,0 0-2 0,0 0 0 0,0 0 1 16,0 0-1-16,0 0-1 0,0 0 1 15,0 0-1-15,0 0 0 0,0 0 1 0,0 0 0 16,0 0 1-16,13 26 1 0,-13-26-2 15,0 0 2-15,26 19-2 0,-26-19 1 0,0 0 0 16,0 0 1-16,25 30-1 0,-25-30 0 0,0 0 0 16,14 28 0-16,-14-28 0 0,0 0 2 0,16 25-4 15,-16-25 4-15,0 0-2 0,22 34 0 0,-22-34 0 16,21 24 3-16,-21-24-3 0,28 25 2 16,-28-25-2-16,37 25 0 0,-37-25-2 0,43 24 3 15,-43-24-2-15,46 21 2 0,-46-21-2 0,46 18 1 16,-46-18-1-16,37 16 2 0,-37-16-2 0,34 16-17 15,-34-16 27-15,25 17-38 0,-25-17 25 0,0 0-23 16,26 39-16-16,-26-39-17 0,16 26-27 0,-16-26-43 16,12 29-86-16,-12-29-123 15,0 0-165-15,11 30 146 0,-11-30 358 0</inkml:trace>
  <inkml:trace contextRef="#ctx0" brushRef="#br2" timeOffset="393295.32">19786 5523 425 0,'0'0'124'0,"0"0"-54"16,0 0-17-16,0 0-23 0,0 0-9 15,0 0-5-15,-14-26-3 0,14 26 0 0,0 0 1 16,0 0 1-16,0 0 4 0,0 0 2 16,0 0 1-16,-14-25 1 0,14 25 2 0,0 0 0 15,0 0 8-15,-33 2 6 0,33-2 8 0,-27 5 4 16,27-5 2-16,-30 7-4 0,30-7-4 0,-32 9-7 15,32-9-7-15,-34 14-8 0,34-14-6 0,-28 16-8 16,28-16-3-16,-27 18-4 0,27-18 0 0,0 0-1 16,-28 38 3-16,28-38-3 0,-11 39 4 0,6-14-5 15,5 1 5-15,0 4 14 0,4 4-34 16,-1-3 32-16,1 3-32 0,1-6 12 16,2 2 6-16,0-2-5 0,2-3 2 0,-9-25-2 15,20 37 1-15,-20-37-3 0,24 23 4 0,-24-23-3 16,34 12 6-16,-34-12 4 0,34 0 2 0,-34 0 1 15,37-12-2-15,-37 12 2 0,46-37-4 0,-18 7 2 16,2 0-7-16,0-9 3 0,1 2 12 0,-3-5-32 16,-3 3 32-16,-4 2-31 0,-2 3 13 15,-6 6 5-15,-4 4-4 0,-9 24 6 0,5-41-3 16,-5 41 4-16,-11-33-4 0,11 33 2 0,-21-29-3 16,21 29 1-16,-30-24-2 0,30 24 2 0,-35-16-4 15,35 16 2-15,-41-11-1 0,41 11 0 0,-39-7-1 16,39 7-6-16,-30-1-7 0,30 1-4 15,0 0-27-15,0 0-62 0,-27 7-71 16,27-7-96-16,14 28-110 0,-14-28 10 0,20 30 317 16</inkml:trace>
  <inkml:trace contextRef="#ctx0" brushRef="#br2" timeOffset="393748.4088">20344 5604 1584 0,'-24'-14'92'16,"24"14"-47"-16,0 0-22 0,0 0-7 0,0 0-6 15,0 0-4-15,0 0-4 0,0 0-3 16,0 0-2-16,0 0-8 0,0 0-11 0,-27-12-13 16,27 12-17-16,0 0-13 0,0 0-24 0,0 0-39 15,0 0-59-15,0 0-78 0,0 0-166 0,0 0 7 16,0 0 360-16</inkml:trace>
  <inkml:trace contextRef="#ctx0" brushRef="#br2" timeOffset="394076.5252">20614 5377 925 0,'0'0'25'0,"0"0"-9"16,-9-28 15-16,9 28 11 0,0 0 16 0,0 0 10 16,0 0 2-16,0 0-5 0,0 0-17 0,0 0-20 15,0 0-21-15,0 0-4 0,-2 32-4 0,0-8 5 16,-1 6-6-16,-1 2 5 0,2 7-5 15,-1-2 4-15,-1 0-6 0,1-6 6 0,1 11-15 16,-3-5-13-16,5 4 14 0,-2-6-31 0,2 0 29 16,-2-8-44-16,9 8-48 0,-7-35 9 0,9 51-24 15,-9-51-34-15,0 0-164 0,30 42-20 0,-30-42 255 16</inkml:trace>
  <inkml:trace contextRef="#ctx0" brushRef="#br2" timeOffset="394545.5468">20934 5409 1202 0,'0'0'102'0,"0"0"-84"0,0 0-17 16,28-25-2-16,-28 25 10 0,36-25 7 0,-36 25 12 15,41-21 8-15,-41 21 2 0,33-16-8 16,-33 16-9-16,27-7-8 0,-27 7-5 0,0 0-1 16,33 4-1-16,-33-4-1 0,0 0-2 0,0 0 0 15,29 25-1-15,-29-25 1 0,7 24-1 0,-7-24 2 16,0 37-2-16,0-37 2 0,-11 48-5 0,2-18 5 15,-3 1-6-15,-2 1 6 0,-4 0-7 16,0 1 6-16,-1-1-5 0,1 0 5 0,1-4 17 16,1-2-34-16,16-26 42 0,-29 46-30 0,29-46 20 15,-23 32 8-15,23-32-6 0,0 0-4 16,-19 24-4-16,19-24-4 0,0 0-5 0,0 0 0 16,0 0-4-16,0 0 1 0,0 0 0 0,26 23 0 15,-26-23 1-15,32-1-1 0,-32 1 0 0,43-11-2 16,-17 4 0-16,3-7-15 0,6 7-17 0,-5-11-26 15,16 15-46-15,-23-24-28 0,32 27-86 16,-30-17-120-16,10-5-108 0,20 24 106 0,-34-28 342 16</inkml:trace>
  <inkml:trace contextRef="#ctx0" brushRef="#br2" timeOffset="395319.371">21712 5572 979 0,'0'0'96'0,"0"0"-63"0,0 0-12 15,0 0 6-15,0 0 0 0,0 0-4 0,0 0-8 0,-2 27-10 16,2-27 4-16,-23 35-1 0,9-10 12 0,14-25 25 16,-30 51-10-16,30-51 23 0,-23 42-37 15,23-42 6-15,0 0-25 0,-15 28 5 0,15-28-5 16,0 0-3-16,0 0 0 0,0 0 1 0,0 0 1 16,30 6 1-16,-30-6 1 0,0 0 0 0,38-23 16 15,-38 23-15-15,30-25 14 0,-30 25-37 16,33-30 18-16,-33 30-19 15,34-30 19-15,-34 30 4 0,30-28-2 0,-30 28 4 16,25-30 0-16,-25 30 8 0,19-25 0 0,-19 25 6 0,0 0 1 16,18-30 2-16,-18 30-1 0,0 0 2 15,0 0 2-15,0 0 1 0,0 0-2 0,0 0-4 16,0 0-6-16,0 0-6 0,0 0-3 0,0 0-1 16,0 0-2-16,0 0 0 0,0 0 0 0,0 0-2 0,0 0 0 15,-9 37-1-15,9-37 3 0,-3 30-2 0,3-30 4 16,-2 32-4-16,2-32 1 0,0 0-1 0,11 26-2 15,-11-26-1-15,0 0 0 0,30 9 1 16,-30-9 1-16,33-5 2 0,-33 5 1 0,39-18 1 16,-14 3-2-16,-25 15 3 0,46-41-4 0,-19 16 4 15,-1 2-4-15,-1 2 2 0,-25 21-2 0,39-38 3 16,-39 38-3-16,27-25 2 0,-27 25-2 0,0 0 1 16,0 0 0-16,0 0-1 0,0 0 0 0,0 0-1 15,0 0 3-15,-4 44-4 0,-8-14 4 16,-2 7-5-16,-4 2 4 0,0 3 7 0,-3 2-32 15,1-2 22-15,1-3-35 0,5-2 2 0,-2-9-9 16,16 4-27-16,0-32-35 0,3 35-59 16,-3-35-50-16,0 0-155 0,53 2-60 0,-37-34 160 15</inkml:trace>
  <inkml:trace contextRef="#ctx0" brushRef="#br2" timeOffset="395522.4692">22872 5046 1413 0,'-46'42'31'0,"5"16"-2"0,-5 2-9 0,3 7 9 15,-3 2-19-15,0-1-2 0,-3 3-14 16,1-2 11-16,2-1 9 0,2-3-27 16,3-3 27-16,5-4-27 0,6-10 6 0,5-8-6 15,18 1-39-15,7-41-89 0,6 58-114 0,-6-58-43 16,5 28-174-16,29-2 170 0,-34-26 302 0</inkml:trace>
  <inkml:trace contextRef="#ctx0" brushRef="#br2" timeOffset="395944.3565">22774 5576 1058 0,'0'0'51'0,"0"0"-17"0,-10-33 6 15,10 33 5-15,0 0-4 0,0 0-9 0,0 0 5 16,24-4 6-16,-24 4 6 0,0 0-5 0,0 0-7 16,-14 26-2-16,14-26-4 0,-25 30 5 0,25-30 2 15,-37 37 4-15,11-19-2 0,26-18 0 0,-43 33-8 16,43-33-7-16,-26 29-9 0,26-29-21 15,0 0 8-15,-13 24-17 0,13-24 12 0,0 0 1 16,0 0 16-16,0 0-16 0,34 27 18 16,-34-27-17-16,37 9-1 0,-37-9 1 0,50 3 1 15,-26-1-2-15,5 0 0 0,-3-1 0 0,-1 1 0 16,0 2 0-16,-25-4-2 0,34 7 1 0,-34-7 0 16,0 0 1-16,17 24 1 0,-17-24 2 0,-9 25-2 15,9-25 2-15,-26 37-3 0,26-37 3 16,-48 42-2-16,22-21 2 0,-1 0-3 0,2-5 3 15,25-16-9-15,-41 27-3 0,41-27-13 0,0 0-25 16,0 0-40-16,-26 5-41 0,26-5-60 0,0 0-105 16,0 0-214-16,41-32 55 0,-33-3 350 0</inkml:trace>
  <inkml:trace contextRef="#ctx0" brushRef="#br2" timeOffset="397230.8589">23752 5377 917 0,'-9'-32'106'0,"9"32"-8"0,0 0-20 16,0 0-9-16,-7-30-14 0,7 30-13 16,0 0-11-16,0 0-2 0,0 0-1 0,0 0-3 15,0 0-7-15,0 0-7 0,0 0-6 0,0 0-3 16,-30 18-1-16,30-18 5 0,-18 37 4 0,11-12 8 15,7-25 1-15,-16 51 5 0,9-27-8 0,2 5 1 16,-2-5-9-16,7-24-1 0,-7 46-7 16,7-46 3-16,-4 39-5 0,4-39 5 0,5 40-5 15,-5-40 3-15,11 35-2 0,-11-35 2 0,19 39 18 16,-19-39-36-16,27 34 35 0,-27-34-34 0,28 28 13 16,-28-28 2-16,30 14-1 0,-30-14 1 0,36 2 3 15,-36-2-1-15,35-9 3 0,-35 9-2 0,34-28 1 16,-34 28 16-16,34-39-35 0,-17 14 35 0,1-5-32 15,1 0 15-15,-1-1 7 16,0 1-4-16,-6 0 6 0,1 3-4 0,-3 3 5 16,-10 24-6-16,18-37 0 0,-18 37-3 0,14-25-1 15,-14 25-3-15,0 0 0 0,0 0-1 0,0 0-2 16,0 0 0-16,0 0 1 0,0 0 1 0,6 28 0 16,-6-28 4-16,-4 51-4 0,2-22 5 0,0 4-6 15,1-5 6-15,4 2-5 0,1-3 5 0,-4-27-5 16,17 38 2-16,-17-38-2 0,32 25 1 15,-32-25 3-15,43 9 5 0,-43-9 1 0,46-7 9 16,-21-6 11-16,3 1-3 0,-28 12 6 0,46-48-14 16,-25 19-3-16,1-3-8 0,-1-5 3 15,0-4-7-15,0 1 3 0,-7-1-8 0,2 3 4 16,-7-1-16-16,0 5-19 0,-9-6-39 0,0 40-66 16,-9-72-132-16,8 47-289 0,-8-3 32 15,-11-4 276-15</inkml:trace>
  <inkml:trace contextRef="#ctx0" brushRef="#br2" timeOffset="398403.0429">14785 6798 664 0,'0'0'109'16,"0"0"-26"-16,0 0-4 0,0 0-13 0,-25-12-1 15,25 12-13-15,0 0-4 0,0 0-3 0,0 0 1 16,0 0-5-16,0 0-5 0,0 0-4 0,0 0-7 15,0 0-4-15,0 0-5 0,0 0-6 16,0 0-4-16,0 0-2 0,0 0-4 0,-3 26 2 16,1-1-2-16,2 5 5 0,-2 7-6 0,-1 2 7 15,-3 3-8-15,-1 0 6 0,0 1-5 16,2-5 13-16,-4-1 2 0,5-3 8 0,-4-8-2 16,4-1-2-16,4-25-8 0,-5 33 0 0,5-33-5 15,0 0 1-15,-2 28-3 0,2-28-1 0,0 0-1 16,0 0-1-16,0 0 0 0,0 0 1 0,0 0 2 15,0 0 1-15,0 0 4 0,12-24-1 0,-12 24 6 16,7-35-5-16,-5 8 5 0,2 1-5 16,-3-4 4-16,1 0-2 0,-2 2 4 15,0-2-3-15,-2-4 0 0,4 1-7 0,-2-4 2 16,2 2-8-16,2-2 5 0,1-2-6 0,6 2 5 16,1 2-7-16,2-2 8 0,6 5-7 0,1 4-14 15,2 3 33-15,-23 25-35 0,48-37 35 0,-24 23-15 16,1 2-3-16,0 5 2 0,-25 7-2 0,44-4 0 15,-44 4 0-15,38 2 0 0,-38-2 1 16,31 12-1-16,-31-12 1 0,25 18-3 0,-25-18 2 16,18 24 20-16,-18-24-36 0,9 27 37 0,-9-27-32 15,-4 39 13-15,-3-15 6 0,-5 1-5 0,-4 1 4 16,-5 1-3-16,-2 1 3 0,-4 0-4 0,-3-1 3 16,-2-1-4-16,2-1 3 0,0-4-4 15,3 0 3-15,27-21-12 0,-46 32-11 0,46-32-23 16,-30 21-22-16,30-21-36 0,0 0-60 15,0 0-79-15,0 0-96 0,0 0-111 0,0 0 200 16,20-30 249-16</inkml:trace>
  <inkml:trace contextRef="#ctx0" brushRef="#br2" timeOffset="398637.5035">15396 6964 1248 0,'0'0'75'0,"0"0"-48"16,0 0-21-16,0 0 0 0,0 0 2 0,0 0-2 15,0 0 1-15,14-27-4 0,-14 27 2 0,25-19-5 16,-25 19 0-16,34-23-3 0,-34 23-7 16,40-14-13-16,-40 14-14 0,39-14-33 0,-10 18-5 15,-29-4-11-15,40 1-43 0,-40-1-20 0,29 2-154 16,-3 19-64-16,-26-21 229 0</inkml:trace>
  <inkml:trace contextRef="#ctx0" brushRef="#br2" timeOffset="398778.1505">15419 7154 1312 0,'0'0'59'16,"0"0"-42"-16,0 0-18 0,0 0-3 0,0 0-1 15,0 0 3-15,0 0 3 0,48-25-3 0,-16 15-13 16,3-10-52-16,20 13-103 0,-7-1-280 0,5-21-23 15,21 21 274-15</inkml:trace>
  <inkml:trace contextRef="#ctx0" brushRef="#br2" timeOffset="403048.7028">16553 7006 440 0,'0'0'78'0,"0"0"-36"16,0 0 2-16,3-30 7 0,-3 30 11 0,0 0 2 15,0-32 5-15,0 32-6 0,0 0-2 0,2-28-11 16,-2 28-7-16,0 0-7 0,-7-31 1 0,7 31 0 16,0 0 7-16,-4-27 2 0,4 27 3 15,0 0-4-15,-17-35-3 0,17 35-7 0,0 0-2 16,0 0-5-16,-29-34-1 0,29 34-5 0,0 0-5 15,-32-14-6-15,32 14-2 0,-28-3-5 16,28 3 0-16,-34 5-1 0,34-5-2 0,-40 16 1 16,40-16-1-16,-41 26 3 0,41-26-2 0,-36 34 3 15,36-34-4-15,-28 39 2 0,28-39-4 0,-16 45 2 16,13-22-2-16,1 4 2 0,5-1-4 0,3-3 5 16,-6-23-6-16,24 48 6 0,-24-48-5 0,36 38 1 15,-36-38-1-15,51 32 1 0,-21-21-1 16,4-6 4-16,0-2-2 0,-1-4 3 0,3-3-1 15,-3-3-1-15,-1-3 2 0,0-3-7 16,0-1 2-16,-5-2-2 0,-1 0 4 0,-26 16 0 16,37-37 4-16,-37 37-3 0,23-45 5 0,-17 20-4 15,-6 0 3-15,0 25-3 0,-7-44 2 0,7 44-4 16,-22-40 5-16,22 40-4 0,-30-37 4 0,30 37-3 16,-33-30 1-16,33 30 0 0,-38-18-1 15,38 18-2-15,-31-16 1 0,31 16-1 0,0 0 1 16,-32-10-2-16,32 10-1 0,0 0-13 0,0 0-26 15,0 0-40-15,0 0-58 0,0 0-49 0,0 0-104 16,26 26-148-16,-26-26 33 0,36 14 408 0</inkml:trace>
  <inkml:trace contextRef="#ctx0" brushRef="#br2" timeOffset="403267.5291">17288 6981 1735 0,'0'0'25'0,"-34"4"-22"0,34-4-3 0,-25 2 0 16,25-2-2-16,0 0-9 0,0 0-14 15,-34-9-19-15,34 9-29 0,0 0-42 0,0 0-92 16,0 0-158-16,-24-4-143 0,24 4 96 0,0 0 412 15</inkml:trace>
  <inkml:trace contextRef="#ctx0" brushRef="#br2" timeOffset="404517.4843">17849 6795 476 0,'0'0'123'0,"0"0"-57"15,0 0-9-15,-12-28 6 0,12 28 10 0,0 0-7 16,0 0-3-16,0 0-14 0,-31-34 0 16,31 34-7-1,0 0 3-15,-28-12-6 0,28 12-1 0,-26-7-2 16,26 7-1-16,-27-4-2 0,27 4-3 0,-30 0-6 15,30 0-7-15,-30 9-2 0,30-9-7 0,-30 14-2 16,30-14-3-16,-27 21 0 0,27-21-2 0,-25 30 4 16,25-30-3-16,-21 39 4 0,21-39-5 0,-16 46 2 15,9-20-4-15,3-1 3 0,1 1-4 16,1-1 6-16,2 0-6 0,0-25 3 0,7 44-2 0,-7-44 3 16,18 38-3-16,-18-38 3 0,30 30-4 0,-30-30 3 15,43 21-2-15,-19-14 3 0,5-5-2 0,1-2 2 16,2-5 1-16,-2-2-2 0,0-7 2 0,2-2-1 15,-2-3 3-15,-2-6-3 0,-1-3 4 0,-1 0-5 16,-4-4 3-16,-1 0-5 0,-5 2 6 0,-4 2-5 16,-6-2 6-1,-3 2-6-15,-5 5 3 0,2 23-3 0,-14-42 3 16,14 42-2-16,-25-34 2 0,25 34-4 0,-37-21 3 16,37 21-2-16,-44-12-1 0,44 12 0 0,-43-5 0 15,43 5-2-15,-33 0-5 0,33 0-8 0,0 0-20 16,-34 1-14-16,34-1-70 0,0 0-45 0,7 25-114 0,-7-25-163 15,0 0 38-15,43 32 400 0</inkml:trace>
  <inkml:trace contextRef="#ctx0" brushRef="#br2" timeOffset="405048.6096">18570 6626 1031 0,'0'0'82'0,"3"-34"-47"0,-3 34 19 0,-7-33-9 15,7 33 19 1,-14-28-7-16,14 28-8 0,-23-25-5 0,23 25-7 15,-28-18-7-15,28 18-9 0,-34-8-4 0,34 8-1 16,-35-2 2-16,35 2-1 0,-38 7-3 0,38-7-1 16,-39 16-5-16,39-16 3 0,-37 28-2 0,37-28 2 15,-37 42-4-15,19-15 2 0,18-27 13 0,-26 47-35 16,26-47 35-16,-16 35-36 0,16-35 14 0,0 0 0 16,5 25-2-16,-5-25 2 0,0 0 0 0,36 9 4 0,-36-9 4 15,39-6 2-15,-39 6 3 0,44-19-1 0,-44 19-1 16,49-28 11-16,-22 12-36 0,0 0 31 0,-1-3-31 15,-1 1 17-15,-25 18 4 0,44-33-6 0,-44 33 2 16,30-25-2-16,-30 25 2 0,0 0 1 0,0 0 4 31,25-21-1-31,-25 21 3 0,0 0-4 0,0 0-1 16,0 0-1-16,0 0-5 0,-11 28 2 16,11-28-6-16,-15 55-7 0,0-13 23 0,-4 7-27 0,-2 4 22 15,-6 7-14-15,1 0-7 0,-5-5-10 0,7 6-13 16,-3-10 9-16,8-1-4 0,3-12 22 0,7-2-26 15,9-36-21-15,0 44-52 0,0-44-56 0,0 0-79 16,35 19-245-16,-35-19 50 0,59-26 317 0</inkml:trace>
  <inkml:trace contextRef="#ctx0" brushRef="#br2" timeOffset="406010.3367">19154 6552 204 0,'0'0'57'15,"13"-25"0"-15,-13 25-10 0,0 0 2 0,0 0 2 16,0 0 13-16,0 0 2 0,8-25 12 0,-8 25-5 16,0 0 1-16,0 0-10 0,0 0 2 0,0 0-12 15,0 0-1-15,0 0-4 0,0 0 0 0,0 0-4 16,0 0-2-16,0 0-8 0,0 0-4 0,0 0-6 15,0 0-5-15,-26-21-6 0,26 21-6 0,0 0-2 16,-30 16 0-16,30-16-1 16,-32 23 8-16,32-23 5 0,-41 42 11 0,16-19 3 15,4 11-8-15,-7-3 30 0,7 10-35 0,-4-1 24 16,5 6-20-16,1-4-14 0,3 8 4 0,3-6-11 16,3 0 5-16,5-7-8 0,3-4 3 0,7-5-5 15,-5-28 3-15,20 43-3 0,-20-43 2 0,31 28-1 16,-31-28 0-16,43 17 2 0,-18-13 0 0,5-6 2 15,0-1 0-15,0-6-1 0,4-5 2 16,-4 0 0-16,2-4-2 0,-2-1 4 0,-30 19-7 16,42-44 5-16,-42 44-3 0,23-41 6 0,-23 41-2 15,2-37 7-15,-2 37-2 0,-18-31 1 16,18 31-3-16,-37-34-3 0,11 18-7 0,-4 2-3 16,-4 2-8-16,2 7-10 0,-3-3-9 0,4 12-6 15,-4-6-10-15,35 2-9 0,-55 13-14 16,55-13-32-16,-42 22-33 0,42-22-58 0,-16 44-184 15,16-44-46-15,0 0 226 0</inkml:trace>
  <inkml:trace contextRef="#ctx0" brushRef="#br2" timeOffset="409284.0832">19852 6502 758 0,'-16'-31'59'0,"16"31"-10"0,0 0-9 0,0 0 4 15,-7-34 0-15,7 34 4 0,0 0-1 0,0 0-1 16,0 0-1-16,0 0-5 0,0 0-7 0,0 0-9 16,0 0-9-16,0 0-4 0,0 0-2 0,0 0 2 15,2 28-3-15,-2-28 2 0,0 51-7 0,-4-21 3 16,2 4 14-16,-1 3-15 0,-2-2 15 16,-1 0-32-16,-3-1 11 0,2-1-12 0,0-3 10 15,0-2 5-15,2 1-14 0,5-29-1 0,-5 40-16 16,5-40-19-16,3 32-23 0,-3-32-23 0,0 0-39 15,0 0-31-15,32 9-130 0,-2-2-58 0,-23-36 195 16</inkml:trace>
  <inkml:trace contextRef="#ctx0" brushRef="#br2" timeOffset="409572.2118">20233 6458 669 0,'-29'-14'149'0,"29"14"-74"0,-37 18-8 15,37-18 9-15,-40 23-9 0,40-23-4 0,-48 24-12 16,48-24-1-16,-53 27-6 0,53-27 5 16,-46 26-10-16,46-26-2 0,-39 27-7 0,39-27-1 15,-32 21-5-15,32-21 0 0,0 0-9 0,-25 24-3 16,25-24 15-16,0 0-24 0,0 0 20 0,7 27-37 16,-7-27 15-16,0 0-14 0,27 33 12 0,-27-33 2 15,26 18-3-15,-26-18 3 0,32 16-3 0,-32-16 1 16,37 12 2-16,-37-12-4 0,39 9-7 0,-39-9-9 15,41 7-14 1,-41-7-13-16,41 2-17 0,-41-2-21 0,42-4-28 0,-42 4-29 0,44-10-58 0,-44 10-56 16,31-28-137-16,7 35 156 0,-29-32 236 0</inkml:trace>
  <inkml:trace contextRef="#ctx0" brushRef="#br2" timeOffset="410075.4649">20511 6680 1117 0,'0'0'91'16,"-28"-19"-35"-16,28 19-3 0,-27-5-3 0,27 5-6 16,0 0-4-16,-32-4-1 0,32 4-1 0,0 0 0 15,-37-3-9-15,37 3-8 0,0 0-4 0,-28 5-1 16,28-5 1-16,0 0-18 0,-25 14 14 0,25-14-20 16,0 0 12-16,-18 33 1 0,18-33-3 15,-5 29-1-15,5-29-2 0,0 24 2 16,0-24-3-16,0 0 2 0,0 0-1 0,16 28 2 31,-16-28-3-31,0 0 1 0,0 0 0 0,32 9 0 16,-32-9-1-16,24-2 0 0,-24 2 0 0,30-8-1 15,-30 8 3-15,36-18-2 0,-36 18 2 0,41-23-1 16,-41 23 0-16,35-19 0 0,-35 19 1 0,28-20-1 16,-28 20 2-16,0 0-3 0,30-15 1 0,-30 15 0 15,0 0-1-15,0 0 1 0,0 0-1 0,0 0 2 16,23 26-2-16,-23-26 2 0,-3 49-4 0,-4-15 3 15,-2 6-7-15,-7 1-1 0,0 6-10 0,-3 1 10 0,-3-2-7 16,-4-2 17-16,-3-6-1 0,6-1 8 0,0-3-6 16,6-2 13-16,17-32-1 0,-32 45 2 0,32-45 0 15,-23 23-4-15,23-23-2 16,0 0 1-16,0 0-3 0,0 0 1 0,0 0-6 0,0 0-1 16,0 0-1-16,0 0-3 0,0 0 0 0,0 0 0 15,-14-24-2-15,14 24-3 0,14-44-1 0,-4 15-8 0,8 1-1 16,-2-5-9-16,5 6 2 0,-1-6-5 0,3 5 6 15,-2-6-7-15,4 8 1 0,-4-4-10 0,6 9-3 16,-6-11-11-16,6 18-10 16,-12-12-24-16,14 17-28 0,-29 9-38 0,41-28-85 15,-41 28-144 1,30-16 0-16,2 26 359 0</inkml:trace>
  <inkml:trace contextRef="#ctx0" brushRef="#br2" timeOffset="410704.6971">20984 6705 1013 0,'0'0'252'15,"0"0"-205"-15,0 0-2 0,0 0 7 0,0 0 0 16,0 0-6-16,0 0-13 0,0 0-4 15,0 0-3-15,0 0-4 0,-30 25-8 0,30-25-2 16,0 0-3-16,-16 35 4 0,16-35-1 0,-11 24 3 16,11-24-7-16,0 0 0 0,-18 34-7 0,18-34 1 15,0 0-2-15,-5 25 0 0,5-25-1 0,0 0-1 16,0 0-2-16,0 0 0 0,0 0 2 0,0 0-1 16,0 0 1-16,25 7 0 0,-25-7 2 15,0 0-1-15,0 0 4 0,35-32-3 0,-35 32 3 16,29-32-2-16,-29 32 1 0,30-39-3 0,-30 39 3 15,28-38-3-15,-28 38 3 0,25-35-2 16,-25 35 3-16,16-27 17 0,-16 27-31 0,0 0 37 16,0 0-34-16,0 0 17 0,0 0-1 0,0 0-2 15,0 0-2-15,0 0 0 0,0 0-2 0,0 0-15 16,0 0 35-16,0 0-37 0,0 0 34 16,14 32-18-16,-14-32-1 0,0 0 1 0,-2 28-2 15,2-28 2-15,0 0-5 0,0 0 2 0,18 25 0 16,-18-25-1-16,0 0 3 0,28 12-2 0,-28-12 1 15,27 2 1-15,-27-2-1 0,32-4 2 0,-32 4-1 16,28-10-1-16,-28 10 1 0,34-13 0 0,-34 13 4 16,35-19 1-16,-35 19 2 0,30-23 0 0,-30 23-14 15,27-26 31-15,-27 26-32 16,21-25 29-16,-21 25-17 0,0 0-2 0,25-32 0 16,-25 32-1-16,0 0 2 0,0 0 2 0,0 0 1 15,0 0-1-15,0 0-1 0,0 0-1 0,0 0-3 16,0 0 0-16,0 0-1 0,0 0 2 0,3 25-2 15,-3-25-14-15,-9 44 25 0,1-11-32 0,-1 3 26 16,-4-3-20-16,1 6-11 0,-2-9-6 16,5 5-18-16,9-35-14 0,-11 49-37 0,11-49-50 15,7 32-111-15,-7-32-228 0,0 0 21 0,39 12 313 16</inkml:trace>
  <inkml:trace contextRef="#ctx0" brushRef="#br2" timeOffset="411642.861">21949 6615 794 0,'0'0'86'0,"0"0"-7"15,0 0 8-15,0 0 9 0,0 0-23 16,0 0-2-16,0 0-35 0,0 0 11 16,-34-16-8-16,34 16-3 0,-32 7-4 0,32-7 2 15,-39 16 25-15,39-16-15 0,-42 23 17 0,42-23-43 16,-43 23 9-16,43-23-23 0,-28 23 7 0,28-23-2 16,0 0-8-16,0 0-3 0,0 0-3 0,0 0 2 15,0 0 0-15,-11 28 1 0,11-28 2 0,0 0 0 16,0 0-1-16,34 21 1 0,-34-21-2 15,0 0 3-15,34 20-1 0,-34-20 1 0,0 0 0 16,28 24 0-16,-28-24-1 0,0 0 2 0,20 25-2 16,-20-25 4-16,0 0 3 0,5 37 6 0,-5-37 1 15,-7 25 3-15,7-25-5 0,-14 24-1 0,14-24-4 16,0 0-1-16,-29 28-5 0,29-28-1 16,0 0-2-16,-26 13-10 0,26-13-14 15,0 0-20-15,0 0-31 0,0 0-33 0,0 0-61 16,0 0-64-16,0 0-177 0,0 0-45 0,0 0 182 15</inkml:trace>
  <inkml:trace contextRef="#ctx0" brushRef="#br2" timeOffset="411877.369">22158 6501 1273 0,'0'0'196'0,"0"0"-168"0,0 0-12 0,-25 5 1 16,25-5 0-16,0 0-7 0,0 0-8 0,0 0-5 15,0 0-3-15,0 0 1 0,0 0-1 16,0 0-4-16,0 0-3 0,43-9-9 0,-43 9-17 16,47-9-17-16,-47 9-22 0,61-12-20 0,-37-6-32 15,17 18-43-15,-12-8-110 0,-29 8-97 0,62-9 124 16,-62 9 256-16</inkml:trace>
  <inkml:trace contextRef="#ctx0" brushRef="#br2" timeOffset="412111.7255">22620 6242 1386 0,'0'0'52'0,"-25"31"-27"15,25-31 3-15,-3 27 6 0,3-27 0 16,-4 35-10-16,4-35 6 0,-9 49 1 0,2-22-10 16,2-1 4-16,-2 4-25 0,0-2 2 0,0 1-16 15,7-29-11-15,-7 52-36 0,7-52-41 0,0 51-85 16,0-51-242-16,-13 30-69 0,13-30 123 0</inkml:trace>
  <inkml:trace contextRef="#ctx0" brushRef="#br2" timeOffset="413065.1471">23244 6414 961 0,'-41'-31'261'16,"41"31"-188"-16,0 0-6 0,0 0-4 0,-25-29-2 15,25 29-10-15,0 0-9 0,0 0-4 16,0 0-3-16,0 0-1 0,0 0-4 0,0 0-9 15,0 0-4-15,0 0-3 0,0 0-3 16,0 0 0-16,0 0-1 0,-14 29 1 0,14-29 0 16,-11 47 5-16,4-17-4 0,2 2 4 0,-2 0-8 15,1 1 2-15,-1-1-8 0,4-1-13 0,1-2 27 16,2-1-29-16,2-2 29 0,-2 2-14 0,5-3-5 16,-5-25 4-16,16 39-2 0,-16-39 1 0,28 24-1 15,-28-24 1-15,36 13-1 0,-36-13 2 16,44-6 0-16,-44 6-1 0,46-22 0 0,-21 4-3 15,2-8 6-15,1-3-5 0,-2-2-10 16,1-1 25-16,-2-2-25 0,0 1 25 0,-2 1-10 16,-6 2-4-16,1 4 3 0,-4 1-3 0,-14 25 3 15,20-31-3-15,-20 31 3 0,0 0-2 0,0 0 1 16,0 0-1-16,0 0 0 0,0 0 0 0,0 0-2 16,0 0 2-16,0 0-2 0,0 30 3 15,-6-4-3-15,-2 6 4 0,-1 3-6 0,-2-2-10 16,2 3 27-16,4-3-27 0,3-1 29 0,2 1-12 15,2-5-4-15,-2-28 2 0,16 41-3 0,-16-41 2 16,26 30 0-16,-26-30 0 0,43 16-1 0,-43-16 4 16,48 1 0-16,-22-8 4 0,1-5 4 0,3-7 4 15,-2-6 6-15,4-5-3 0,-4-7 0 0,3 2-7 16,-5-7-12-16,-1 1 21 16,-6-1-22-16,-1 3 19 0,-4 0-11 0,-5 2-6 15,-2 4 2-15,-5-1-2 0,-2 5 2 0,-4 2-2 16,1 1 1-16,-2-1-8 0,5 27-3 0,-11-42-10 15,11 42-3-15,-12-26-6 0,12 26-6 0,0 0-7 16,0 0-30-16,0 0-36 0,0 0-57 0,0 0-68 16,0 0-194-16,24 35-74 0,-24-35 129 15</inkml:trace>
  <inkml:trace contextRef="#ctx0" brushRef="#br2" timeOffset="413237.0216">24441 6682 1834 0,'-29'7'52'16,"29"-7"-20"-16,-30 7-6 0,30-7 1 0,0 0-9 15,0 0-17-15,0 0-5 0,-31-19-7 0,31 19-22 16,-18-25 14-16,18 25-48 0,-14-28 4 0,14 28-45 16,-11-35-44-16,11 35-105 0,0 0-297 0,0 0 67 15,0 0 253-15</inkml:trace>
  <inkml:trace contextRef="#ctx0" brushRef="#br2" timeOffset="500769.8254">17086 6765 571 0,'0'0'197'0,"0"0"-107"0,0 0-29 16,0 0-13-16,0 0-7 0,-29-9-2 0,29 9-5 16,0 0-6-16,0 0-5 0,0 0-1 0,0 0-2 15,0 0 3-15,0 0 0 0,0 0-3 0,0 0-4 16,0 0-5-16,0 0 0 0,-17 32 1 0,17-32 9 15,-11 37 2-15,7-9 9 0,-6-3-4 0,3 8 3 16,-6-5-6-16,6 7 3 0,-7-3-4 0,7 2 7 16,-4-8-4-16,8 0 2 0,3-26-10 15,-7 34-5-15,7-34-9 0,0 0-2 16,5 25-3-16,-5-25 0 0,0 0 1 0,25 12 0 0,-25-12 0 16,28-4 1-16,-28 4-1 0,41-16 0 0,-16 1 2 15,1-5-3-15,3-1 1 0,-1-2-3 0,2-5 4 16,-2 0-3-16,-1-2 5 0,-2 2-6 0,-2 0 5 15,-2 1-5-15,-3 1 5 0,-6-1-7 0,-1 1 3 16,-11 26-3-16,9-37 4 0,-9 37 0 0,-4-27 4 16,4 27-2-16,0 0 1 0,-32-28-1 0,32 28 0 15,-35-16-2-15,35 16 2 0,-41-12-4 0,41 12 0 16,-41-3-2-16,41 3-6 0,-35 5-11 0,35-5-17 16,-27 12-21-16,27-12-35 0,0 0-56 0,4 46-99 15,-4-46-165-15,0 30-46 0,21 0 312 16</inkml:trace>
  <inkml:trace contextRef="#ctx0" brushRef="#br2" timeOffset="501457.6243">16854 7343 590 0,'-27'12'151'0,"27"-12"-84"0,-27 21-4 16,27-21-7-16,-24 21 4 0,24-21-5 16,-25 18 2-16,25-18-10 0,-25 21 0 15,25-21-6-15,0 0 2 0,-34 25-5 0,34-25-1 16,0 0-7-16,0 0-6 0,0 0-8 0,-17 22-4 15,17-22-8-15,0 0-4 0,0 0 0 0,0 0-2 16,0 0 3-16,0 0 2 0,25-8 2 0,-25 8 1 16,0 0 2-16,35-32-3 0,-35 32 1 0,34-39-5 15,-34 39 3-15,37-46-5 0,-37 46 5 16,32-42-3-16,-32 42 1 0,21-26-1 0,-21 26 2 16,0 0 10-16,0 0 13 0,0 0 9 0,0 0-4 15,0 0-9-15,0 0-13 0,-16 28-7 0,16-28-3 16,-23 35 6-16,23-35 1 0,-27 35 7 0,27-35 1 15,-26 30 1-15,26-30-6 0,0 0-4 0,0 0-5 16,0 0-3-16,0 0-13 0,0 0-11 16,0 0-23-16,0 0-26 0,0 0-70 15,0 0-146-15,0 0-202 0,37-7-3 0,-37-19 410 16</inkml:trace>
  <inkml:trace contextRef="#ctx0" brushRef="#br2" timeOffset="512201.0571">1520 8512 564 0,'0'0'210'0,"0"0"-162"0,-9-26-3 15,9 26 2-15,0 0 2 0,-34-15 1 0,34 15-10 16,-30-3-5-16,30 3-1 0,-41 0 3 0,41 0 8 16,-53 10 8-16,53-10 4 0,-56 13 2 0,29 4-21 0,-10-10 11 15,9 15-25-15,-10-12 10 0,8 11-3 0,-2-5-9 16,8 4-2 0,24-20-9-16,-41 38-1 0,41-38-8 0,-25 46 1 15,14-20-4-15,6 4 3 0,0 0-5 0,1 6 5 16,2-3-6-16,2 1 6 0,2 1-5 0,4-4 4 0,4-2-6 15,-10-29 0-15,29 44-7 0,-29-44-6 16,44 30-10-16,-44-30-4 0,56 15-11 0,-24-18-8 0,13 8-21 16,-10-21-30-16,24 16-42 0,-21-24-62 0,21-4-233 15,5 20 23-15,-24-25 377 0</inkml:trace>
  <inkml:trace contextRef="#ctx0" brushRef="#br2" timeOffset="512638.6862">1771 8184 897 0,'-48'-15'88'0,"4"7"-85"16,0 0 11-16,-2 4 7 0,-4-3 17 0,6 7 12 15,-13-3-3-15,8 10 1 0,-17-7 9 0,2 12 1 16,-15-9-1-16,8 17 8 0,-9-8-16 0,15 11 3 15,1-11-7-15,13 8-6 0,3-4-17 16,11 1-8-16,6-1-12 0,31-16-1 0,-38 37-5 16,38-37 4-16,-20 55-2 0,15-20-14 0,-1 12 28 15,5 8-26-15,-1 1 26 0,4 8-8 0,3-4-9 16,0 1 10-16,8 8-10 0,3 1 10 0,5 4-11 16,5-3 10-16,3-6-11 0,4-5 9 15,5-5-8-15,6-10 6 0,5-8-6 0,10-10 6 16,6-13-3-16,10-9 2 0,5-15 1 15,5-8-3-15,1-16 5 0,3-3-5 0,5-14 8 16,0-5-8-16,-6-4 10 0,1-9-10 0,-15 1 8 16,-8-3-11-16,-11 4 9 0,-13 2-13 0,-12 4 9 15,-12 1-10-15,-13 5 7 0,-12 1 13 0,-11 2-28 16,-14 8 29-16,-8 0-29 0,-12 6 10 0,-8 2 2 16,-9 1-6-16,-4 5 3 0,-8-1-12 15,-2 8-7-15,-6-2-18 0,10 14-18 0,-5-6-16 16,21 24-31-16,-14-12-69 0,33 8-231 0,5 27-32 15,-7-9 282-15</inkml:trace>
  <inkml:trace contextRef="#ctx0" brushRef="#br2" timeOffset="513810.7431">2814 8165 1118 0,'0'0'71'0,"0"0"-27"16,0 0-19-16,0 0-2 0,0 0 5 0,0 0 3 15,0 0-6-15,0 0-8 0,0 0-9 0,-21 33-4 16,21-33-2-16,-2 46 9 0,-1-16-3 0,3 5 6 16,-2 4-6-16,2 2 8 0,-3 8 10 0,-1 2-29 15,-3-3 25-15,-2 4-34 0,-2-2 9 0,1-3 8 16,-4-1-8-16,3-4 6 0,0-6-7 0,3-6 4 15,2-1-15-15,6-29-7 0,-2 46-24 16,2-46-22-16,6 27-32 0,-6-27-28 0,0 0-26 16,0 0-35-16,0 0-103 0,46-27-72 0,-46-13 259 15</inkml:trace>
  <inkml:trace contextRef="#ctx0" brushRef="#br2" timeOffset="513998.2361">2623 8267 895 0,'-37'-7'227'0,"5"-12"-98"0,32 19-22 0,-35-7-23 16,35 7-13-16,0 0-13 0,0 0-17 0,0 0-17 16,0 0-14-16,0 0-7 0,0 0-2 0,0 0-1 15,0 0-1-15,17-23 2 0,-17 23-2 0,52-14 1 16,-17 8-1-16,4 3-19 0,-2-4-22 0,15 14-35 16,-15-18-59-16,30 29-77 0,-30-20-180 15,13 4-80-15,10 16 180 0</inkml:trace>
  <inkml:trace contextRef="#ctx0" brushRef="#br2" timeOffset="514341.9797">3356 8464 1047 0,'-28'4'71'0,"28"-4"-44"16,-41 19 5-16,41-19-5 0,-40 30 33 0,27-7-14 15,-12-5 6-15,11 10 0 0,14-28-8 0,-33 51-6 16,17-23-13-16,10 2 8 0,-1-5-14 16,7-1 5-16,0-24-9 0,4 36-8 15,-4-36-8-15,19 28 2 0,-19-28-2 0,37 19 2 16,-12-15 0-16,0-6-1 0,3-3 1 0,4-4-2 16,2-5 3-16,0 0-1 0,-4-6 2 0,-4-1-3 15,-1-5 4-15,-2-2-4 0,-3 1 4 0,-3-1-4 16,-6 2 3-16,-2-4-6 0,-6 3 2 0,-4-4 12 15,-3 2-34-15,-5 3 31 0,9 26-33 0,-25-35 14 16,25 35 0-16,-39-21-5 0,39 21 4 16,-39-13-3-16,39 13-9 0,-30 4-4 0,30-4-11 15,0 0 1-15,0 0-17 0,0 0-59 16,-5 35-40-16,5-35-89 0,0 0-123 0,46 19-32 16,-46-19 319-16</inkml:trace>
  <inkml:trace contextRef="#ctx0" brushRef="#br2" timeOffset="514560.7445">4159 7841 1025 0,'0'0'319'0,"-27"-4"-297"16,27 4-20-16,0 0-1 0,-34 16 5 0,34-16 1 16,-26 44 12-16,8-8 7 0,4 15 18 0,-9 1-11 15,9 12 9-15,-4-3-23 0,4 8 2 16,0 0-13-16,1 0 4 0,1-1 2 15,3-3-27-15,2-5 25 0,4-5-27 0,3-6 4 16,1-8-8-16,12-1-38 0,-6-15-7 0,19 12-52 16,-26-37-60-16,46 17-315 0,-10-2 14 0,-10-24 285 15</inkml:trace>
  <inkml:trace contextRef="#ctx0" brushRef="#br2" timeOffset="514920.1776">3866 8241 1175 0,'-39'17'289'16,"39"-17"-247"-16,-24-3-18 0,24 3-12 0,0 0 0 16,0 0-3-16,0 0 2 0,0 0 4 0,0 0 1 15,0 0 0-15,42-35-6 0,-15 22-4 0,5-1-6 16,3-2 2-16,2 4-6 0,2 1-7 0,-3-1-14 15,6 7-17-15,-10-8-20 0,14 19-30 0,-18-19-42 16,20 29-83-16,-21-2-261 0,-2-12 33 16,15 18 317-16</inkml:trace>
  <inkml:trace contextRef="#ctx0" brushRef="#br2" timeOffset="515413.0086">4809 8272 1266 0,'0'0'117'0,"0"0"-76"0,-36-1 2 15,36 1 3-15,-33-2 1 0,33 2-10 0,-43 5-11 16,18 0-5-16,25-5 1 0,-46 23-1 16,46-23 0-16,-46 32-5 0,46-32 0 0,-44 42-4 15,44-42 2-15,-34 46-4 0,20-19-14 0,14-27 27 16,-19 44-32-16,19-44 29 0,-7 31-18 0,7-31-3 16,0 0 3-16,14 23-4 0,-14-23 3 15,26 9-1-15,-26-9 0 0,41 0 2 0,-14-5-1 16,1-2 1-16,2-4-2 0,0-1 1 0,-2 1-2 15,1-5-14-15,-1 0 30 0,-3-1-29 0,-25 17 30 16,39-23-15-16,-39 23-1 0,26-18 2 0,-26 18-2 16,0 0 2-16,0 0 1 0,23-28 0 0,-23 28 1 15,0 0 2-15,0 0-1 0,0 0-1 16,0 0 2-16,0 0-2 0,0 0-1 16,0 0-2-16,0 0-2 0,0 0-1 0,0 0 0 15,-19 25-2-15,19-25-14 0,-4 44 21 0,4-18-33 16,6 1 16-16,-6-27-27 0,16 40-18 0,-16-40-10 15,30 23-10-15,-30-23-11 0,46 4-32 0,-28-31-56 0,28 17-178 0,-7-10-114 16,-9-26 144-16,21 25 326 0</inkml:trace>
  <inkml:trace contextRef="#ctx0" brushRef="#br2" timeOffset="515584.9487">5395 7762 1261 0,'-44'0'83'16,"44"0"-44"-16,-22 44 8 0,17-4 9 0,-13-3-3 15,9 18-6-15,-6-1-26 16,4 6 1-16,-1-2-18 0,4 1 7 0,3-5-13 16,0-3 6-16,5-5-12 0,-2-6-39 0,13 10-10 31,-8-22-42-31,26 25-124 0,-24-16-273 0,-5-37-8 16,39 40 293-16</inkml:trace>
  <inkml:trace contextRef="#ctx0" brushRef="#br2" timeOffset="516392.7211">6080 8251 1020 0,'0'0'299'0,"0"0"-250"15,0 0-35-15,-9-26-6 0,9 26 8 0,0 0 7 16,0 0 9-16,0 0 2 0,0 0-3 16,0 0-3-16,0 0-6 0,0 0-2 0,0 0-3 15,0 0-2-15,0 0-4 0,0 0-4 0,-14 26-7 16,14-26 4-16,-16 50 0 0,7-20 12 0,-1-1 2 15,3 0 5-15,-4-3-7 0,11-26-4 0,-10 37 9 0,10-37-36 16,-4 30 31-16,4-30-33 0,0 0 15 0,0 0 0 16,0 0 0-16,0 0 1 0,0 0 1 15,35 2 16-15,-35-2-31 0,29-34 32 0,-29 34-32 16,32-38 15-16,-32 38 2 0,31-46-3 0,-15 21 4 16,-16 25-4-16,25-44 4 0,-25 44-3 0,18-37 2 15,-18 37-2-15,11-30 3 0,-11 30-2 0,0 0 2 16,7-26-1-16,-7 26 0 0,0 0 2 0,0 0 3 0,0 0 1 15,0 0 0-15,0 0-2 0,0 0-4 16,0 0-2-16,0 0 0 0,-2 37 1 0,2-37-3 16,0 31 3-1,0-31-3-15,5 30 1 0,-5-30-1 0,13 27 4 16,-13-27-3-16,24 19 2 0,-24-19-1 0,39 11-1 16,-39-11 0-16,48-2 0 0,-21-3 1 15,1-2 0-15,2-2 2 0,-2-3-2 0,-1 1 2 0,0 2-1 16,-27 9 0-16,40-19 0 0,-40 19 2 0,32-16-3 15,-32 16 3-15,0 0-2 0,0 0 2 16,27-21-1-16,-27 21 1 0,0 0 1 0,0 0-1 16,0 0 1-16,0 0 1 0,0 0-1 0,0 0-1 15,0 0 0-15,0 0-5 0,0 0 0 0,-18 39-4 16,18-39-1-16,-18 45-7 0,18-45-1 0,-12 46-16 16,12-46-8-16,-2 41-19 0,2-41-12 0,13 37-1 0,-13-37-32 15,26 28-12-15,-26-28-53 0,37 10-66 16,-37-10-131-16,36-16-52 0,6 22 299 0</inkml:trace>
  <inkml:trace contextRef="#ctx0" brushRef="#br2" timeOffset="517220.8647">6968 8183 1110 0,'0'0'124'16,"-27"-27"-63"-16,27 27-9 0,-30-3-2 15,30 3-7-15,-32 7-12 0,32-7-1 0,-37 16 3 16,37-16 2-16,-36 28-3 0,36-28-3 0,-28 37-8 15,28-37 0-15,-26 47-4 0,18-19 2 0,1-3-6 16,4 3 1-16,3-5-9 0,0-23 2 0,9 44-5 16,1-19-17-16,-10-25 31 0,32 40-33 0,-32-40 31 15,41 25-14-15,-41-25 0 0,46 7 0 0,-19-9-1 16,-1-3 0-16,1-6 0 0,1-6 17 0,2-6-30 16,-2 0 31-16,1-7-31 0,-4 0 14 0,-1 0 3 15,-2-1-6-15,-6-1 6 0,-1-2-8 0,-6 3 7 16,-2 3-3-16,-5 1 3 0,-2 27-2 0,-5-44 2 15,5 44-3-15,-20-35 3 0,20 35-3 0,-26-21 0 16,26 21-2-16,-32-6 0 0,32 6 0 0,-32 11 2 16,32-11 2-16,-30 23-1 0,30-23 4 15,-21 30-5-15,21-30 3 0,-11 28-3 0,11-28 1 16,4 30-1-16,-4-30-1 0,16 26-1 0,-16-26 2 16,33 16-2-16,-33-16 3 0,46 7 1 0,-17-10 0 15,1-1 2-15,3 1-1 0,-3-3 0 0,2 1 1 16,-3-2 1-16,-3 2 0 0,-26 5 0 0,41-9-1 15,-41 9 3-15,25-5 0 0,-25 5 4 16,0 0 4-16,0 0 0 0,0 0 1 0,0 0-1 16,0 0-3-1,0 0-3-15,0 0-4 0,0 0-2 0,0 0-1 16,0 0-2-16,-13 35 3 0,13-35-3 0,-19 39-1 16,19-39-1-16,-21 42 2 0,21-42-2 0,-16 42 5 15,16-42-4-15,-9 27 0 0,9-27 0 0,0 0 1 16,0 0-2-16,3 26 3 0,-3-26-3 0,0 0 0 15,0 0 2-15,25-2-1 0,-25 2 2 0,32-24-1 0,-32 24 2 16,44-43-2-16,-21 17 3 0,2 1-4 0,-2-1 5 16,0 1-4-16,-23 25 3 0,37-44-2 0,-37 44 2 15,29-32-2-15,-29 32 2 0,0 0-2 0,0 0 3 16,0 0 4-16,0 0 4 0,0 0 1 0,0 0-2 16,0 0-4-16,0 0-4 0,0 0-1 0,-7 27-1 15,7-27 2-15,-22 39-2 16,22-39 2-16,-17 38-4 0,17-38 2 0,-11 37-2 15,11-37 0-15,0 29-1 0,0-29 3 0,0 0-3 16,20 33 3-16,-20-33-3 0,28 11 2 0,-28-11 2 16,42 1-1-16,-42-1 0 0,50-8 0 0,-25-1 1 15,0 0 0-15,-1-2 1 0,-24 11 1 0,43-23 3 16,-43 23-2-16,39-22 1 0,-39 22-1 16,28-22 1-16,-28 22-1 0,0 0 3 0,29-28-5 15,-29 28 1-15,0 0-3 0,15-28 0 0,-15 28 1 16,0 0 0-16,0 0-1 0,0 0 1 0,0 0-1 15,0 0-3-15,0 0 0 0,0 0-7 0,0 0-2 16,2 28-6-16,-2-28-1 0,-10 48-8 16,-1-20 1-16,2 5-8 0,-3-1-2 0,5 10-5 15,-9-10-40-15,16 10 12 0,0-42-54 16,-6 59-24-16,6-59-49 0,9 33-107 0,-9-33-140 16,0 0 95-16,53 35 348 0</inkml:trace>
  <inkml:trace contextRef="#ctx0" brushRef="#br2" timeOffset="517908.4315">8089 8334 1087 0,'0'0'58'0,"0"0"-14"0,-2 25 11 0,2-25 11 16,26 10-12-16,-26-10-4 0,38 4-6 0,-14-4-9 15,-24 0 14-15,54-9-8 0,-26-2-7 16,4 4-4-16,-4-5-21 0,0-2-7 0,1 2 1 16,-3-4-3-16,-26 16 4 0,41-32-3 0,-41 32 5 15,20-26 4-15,-20 26 6 0,3-27-3 0,-3 27 1 16,-7-28-10-16,7 28 0 0,-18-25-2 0,18 25 0 16,-30-19-1-16,30 19-1 0,-39-11 0 0,39 11 0 15,-46 0 0-15,46 0 0 0,-46 15 1 16,46-15 0-16,-42 22 5 0,42-22-1 15,-39 37 3-15,39-37-3 0,-29 50 0 0,19-24-4 16,3-1 3-16,7-25-5 0,-4 44 5 0,4-44-7 16,13 37 5-16,-13-37-4 0,31 26 1 0,-31-26 1 15,48 18 1-15,-18-15-1 0,4-1 2 0,0-5 1 16,3 1-1-16,2-5 3 0,1 2 1 0,1-4 4 16,-2-2-2-16,-3 1 0 0,-6-3-3 0,-2 1 4 15,-3 0-5-15,-25 12 4 0,42-29-3 16,-42 29-3-16,29-19-1 0,-29 19 3 0,0 0 0 15,0 0 5-15,0 0 0 0,9-25-1 0,-9 25-3 16,0 0-2-16,0 0-1 0,0 0-1 16,-34 2-1-16,34-2-1 0,-30 27 1 0,30-27-2 15,-32 44 5-15,16-20-5 0,16-24 4 0,-27 44-4 16,27-44 1-16,-10 30-2 0,10-30-16 16,0 0 15-16,3 32-14 0,-3-32 13 0,0 0 1 15,30 0 1-15,-30 0 16 0,36-25-13 0,-11 1 15 16,1-3-12-16,3-1-4 0,1-2 5 0,-4-2-4 15,1 4 8-15,-2 0-1 0,-1 0 5 0,-1 3-5 16,-23 25 0-16,36-42-3 0,-36 42 1 0,0 0-1 16,28-26 4-16,-28 26-2 0,0 0 2 0,0 0-1 15,0 0-3-15,-3 37 0 0,-4-11-9 16,-4 6 5-16,-1 5-7 0,-1-2 8 16,-1-3-2-16,5-4 1 0,2-4-7 0,7-24-4 15,4 37-12-15,-4-37-3 0,0 0-7 0,28 25-3 16,-28-25-12-16,39-12-24 0,3 8-44 0,-19-36-91 15,43 26-163-15,-13-16-172 0,-2-18 83 0,22 20 459 16</inkml:trace>
  <inkml:trace contextRef="#ctx0" brushRef="#br2" timeOffset="518095.8851">9603 7737 1161 0,'-28'49'306'0,"-6"-12"-251"0,11 9-1 15,-9-5-3-15,13 10-1 0,-8-9-18 16,9 7 2-16,-5-12-12 0,13 2 0 0,1-7-14 16,5-2-3-16,4 0-9 0,-3-6-37 0,10 8-9 15,-7-32-3-15,10 55-40 0,-10-55-14 0,15 54-110 16,-15-54-209-16,0 0-59 0,1 46 162 0</inkml:trace>
  <inkml:trace contextRef="#ctx0" brushRef="#br2" timeOffset="518596.0434">9258 8065 1128 0,'0'0'168'0,"-8"28"-141"0,8-28-1 0,0 0 2 16,4 39 8-16,-4-39-1 0,0 0 7 0,32 21 8 15,-6-13 4-15,-26-8-6 0,57 0-2 16,-27-3-7-16,9 1-6 0,-5-3 1 0,5 0-5 15,-6-4-3-15,1 2-4 0,-4 0-3 0,0 0-5 16,-5 1 3-16,-25 6 0 0,41-10 2 0,-41 10-5 16,41-11-2-16,-41 11-3 0,35-5-3 0,-35 5-1 15,0 0 2-15,0 0-2 0,0 0 1 0,0 0-1 16,0 0-3-16,0 0 1 16,0 0-2-16,9 37 0 0,-9-37-1 0,-27 39 0 15,11-15-2-15,-1 1 4 0,1 0-4 0,-2 1 2 16,4 1-2-16,1-1 3 0,13-26-2 0,-12 44 2 15,12-44-3-15,2 35 3 0,-2-35-4 0,0 0 2 16,23 30 0-16,-23-30-4 0,30 4 1 0,-30-4 0 16,51-18-1-16,-19-5 4 0,5-3 1 0,4-6-2 15,3-5 5-15,6-2-1 0,3-1 1 16,2-2-4-16,-7 3 4 0,-6 2-7 0,-6 5 7 16,-10 4-4-16,-4 3 2 0,-22 25 0 0,24-33-1 15,-24 33 2-15,0 0 3 0,0 0 1 16,0 0-1-16,0 0 0 0,0 0-4 0,-17 26-1 15,-3 2-1-15,-3 8 2 0,-2-1-3 0,2-2 3 16,2-1-10-16,5-4-2 0,2 2-11 0,3-5-4 16,8 3-12-16,3-28-2 0,0 37-10 15,0-37-5-15,14 28-11 0,-14-28-8 0,27 18-26 16,-27-18-36-16,39 3-70 0,-39-3-89 0,31-30-103 16,1 27-43-16,-19-27 373 0</inkml:trace>
  <inkml:trace contextRef="#ctx0" brushRef="#br2" timeOffset="519080.4111">10428 8086 1204 0,'0'0'254'16,"0"0"-132"-16,0 0-43 0,0 0-25 16,-26-14-12-16,26 14-11 0,0 0-7 0,-36 7-2 15,36-7 1-15,0 0-4 0,-33 33-1 0,33-33-6 16,-25 32-1-16,25-32-5 0,-23 42 1 0,23-42-3 16,-18 46-1-16,9-20-2 0,0-1 5 0,9-25-4 15,-10 41 5-15,10-41-4 0,0 0-1 0,0 29-2 16,0-29 0-16,0 0 1 0,0 0 0 15,0 0 4-15,0 0-1 0,30-3 1 0,-30 3-4 16,26-30 3-16,-26 30-6 0,36-48 4 0,-18 20-2 16,-1 4 1-16,-1-5-1 0,0 3 2 15,0 0-3-15,-2-1 3 0,-14 27-3 0,25-46 2 0,-25 46-2 16,20-42 3-16,-20 42-3 0,15-32 2 16,-15 32 0-16,0 0-1 0,0 0 2 0,0 0 2 15,0 0-2-15,0 0 3 0,6 25-1 16,-6-25 1-16,-7 44 2 0,7-44-2 0,-7 42 2 15,7-42-5-15,1 30 2 0,-1-30-3 0,0 0 2 16,15 28 2-16,-15-28 1 0,0 0-4 0,0 0-2 16,33 20 0-16,-33-20 0 0,25-4 0 0,-25 4 0 15,34-12 0-15,-34 12 0 0,39-25 0 0,-15 8 0 16,1-4 0-16,5-1 0 0,-1-2 0 16,-1 1 0-16,-3 4 0 0,-25 19 0 0,44-27 0 15,-44 27 0-15,28-12 0 0,-28 12 0 0,0 0 0 16,25 3 0-16,-25-3 0 0,9 25 0 15,-9 0 0-15,-5 5 0 0,-2 8 0 0,-6 6 0 16,-1-1 0-16,2-1 0 0,-1-2 0 0,3-6 0 16,6 1-29-16,4-35-43 0,9 58-64 0,-9-58-119 15,0 0-354-15,11 30-6 0,-11-30 285 16</inkml:trace>
  <inkml:trace contextRef="#ctx0" brushRef="#br3" timeOffset="537850.9953">10694 2600 920 0,'0'0'37'15,"0"0"-1"-15,2-29-5 0,-2 29 11 0,0 0 8 32,7-37 3-32,-7 37-2 0,0 0-5 15,14-26-9-15,-14 26-6 0,0 0-9 16,0 0-2-16,3-25-2 0,-3 25 4 0,0 0-1 0,0 0 0 16,0 0-6-16,0 0-8 0,0 0-2 15,0 0 0-15,-5 25 6 0,5-25 1 0,4 53 8 16,-4-21-9-16,1 8 3 0,-1-1-10 0,2 10 3 15,2 6-11-15,-2-1 9 0,1 10 9 16,-3-1-27-16,2 2 28 0,-4 4-28 0,0-4 7 16,-1 4 11-16,-3-4-10 0,-1-2 9 0,2-5-9 15,0-6 9-15,1-10-9 0,2-3 4 0,6-10-22 16,-4-29-9-16,14 43-27 0,-14-43-23 0,25 23-34 16,-25-23-39-16,34 5-60 0,-34-5-230 0,26-18 49 15,8 18 356-15</inkml:trace>
  <inkml:trace contextRef="#ctx0" brushRef="#br3" timeOffset="538460.3449">9980 3174 885 0,'0'0'53'15,"0"0"-9"-15,0 0 1 0,0 0 11 0,0 0 11 16,-25-7 6-16,25 7-13 0,0 0-20 0,0 0-17 16,0 0-15-16,0 0-8 0,0 0-3 15,0 0 3-15,0 0 10 0,41 14 9 0,-16-14 5 16,14 5 6-16,3-8-4 0,17 1 0 0,5-9-3 16,13 2-7-16,7-6-1 0,6-1-6 0,6-4 2 15,1 1-5-15,2-2 3 0,2-2-8 0,-5 4 2 16,1-3 16-16,-8 1-36 0,-2 5 34 0,-8 1-34 15,-4 2 16-15,-8 1 1 16,-5 3-1-16,-4 2-1 0,-6 0-8 0,-1 7-16 16,-14-4-16-16,4 12-21 0,-41-8-15 0,48 8-8 15,-48-8-5-15,0 0 19 0,0 0-3 0,25 13 22 16,-25-13-39-16,0 0-69 0,-20 30-224 0,-10-37 43 16,30 7 342-16</inkml:trace>
  <inkml:trace contextRef="#ctx0" brushRef="#br3" timeOffset="539052.9763">10262 2961 733 0,'0'0'69'16,"0"0"-2"-16,0 0-7 0,0 0 9 0,0 0 4 15,0 0-2-15,0 0-7 0,0 0-11 16,0 0-14-16,0 0-13 0,0 0-10 0,0 0-6 16,0 0-2-16,-29-4 0 0,29 4 2 0,0 0 0 15,0 0 4-15,-28 25-1 0,28-25 5 16,-28 24-1-16,28-24-16 0,-36 29 16 0,36-29-18 0,-48 37 14 16,22-18 2-16,-4 0-1 0,0 1 6 0,-4 1-1 15,2 2 6-15,-5-6-4 0,9 4 1 0,-6-5-4 16,9 2 0-16,-1-6-2 0,26-12 2 0,-45 20-3 15,45-20 1-15,-32 19-2 0,32-19-1 16,0 0-3-16,0 0-1 0,-24 16-5 0,24-16-1 16,0 0-3-16,0 0-1 0,0 0 0 0,0 0 2 0,33 21 0 15,-33-21 3-15,43 11-1 0,-13-10 2 0,2-2-1 16,10-1 0-16,3-2-2 0,2-1-1 0,5 0 0 16,-3-2-2-16,-3 0 1 0,0 1-1 0,-1 1 1 15,-6 0 0-15,-2 3 0 0,-2 0-6 0,-3 4-11 16,-7-2-16-16,2 11-26 31,-27-11-22-31,35 15-28 0,-35-15-49 0,27 23-72 16,-27-23-148-16,0 0-89 0,23 46 216 0</inkml:trace>
  <inkml:trace contextRef="#ctx0" brushRef="#br3" timeOffset="539772.3912">11413 2841 923 0,'0'0'159'0,"0"0"-121"0,0 0-12 16,0 0-4-16,-16-28 11 0,16 28 11 0,0 0 4 15,0 0 1-15,0 0-5 0,0 0-7 0,0 0-7 16,0 0-6-16,0 0-2 0,0 0 1 16,25-11 2-16,-25 11-1 0,0 0-2 0,35 7-4 15,-35-7-4-15,39 5-2 0,-39-5-3 0,44 9 1 16,-44-9-2-16,46 11-2 0,-21-1-2 0,0-3-1 16,0 2-3-16,-25-9 1 0,42 18-2 0,-42-18 2 0,43 21-1 15,-43-21 0-15,35 23 0 0,-35-23 1 0,0 0-2 16,30 35 3-16,-30-35 17 0,9 32-33 0,-9-32 33 15,-1 35-34-15,1-35 15 0,-13 33 4 16,13-33-3-16,-23 36 3 0,23-36-3 0,-34 30 3 16,34-30-3-16,-42 31 3 0,17-17-1 0,25-14 2 0,-51 30-3 15,22-12 3-15,-2-2-5 0,2-2 1 0,-1 0-1 16,2 0 1-16,3-3-3 0,25-11 3 0,-39 24-10 31,39-24-10-31,0 0-22 0,-35 21-24 0,35-21-36 16,0 0-48-16,3 27-59 0,-3-27-69 15,0 0-188-15,0 0 76 0,0 0 389 0</inkml:trace>
  <inkml:trace contextRef="#ctx0" brushRef="#br3" timeOffset="540447.1754">7974 3153 1029 0,'0'0'54'15,"0"0"-19"-15,-2-37-1 0,2 37 1 16,0 0 6-16,10-29-9 0,-10 29-1 0,0 0 4 16,0 0 3-16,0 0-3 0,0 0-15 0,0 0-12 15,0 0-7-15,0 0-2 0,0 0 1 0,-3 27 2 16,3-27-1-16,-7 40 1 0,3-15-3 15,-1-2 3-15,1 5-4 0,-1-3 3 0,2-2-4 16,3-23 0-16,-8 49-13 0,8-49-7 0,-1 44-26 16,1-44-26-16,3 37-44 0,-3-37-43 0,0 0-69 15,11 39-171-15,-11-39 54 0,0 0 348 0</inkml:trace>
  <inkml:trace contextRef="#ctx0" brushRef="#br3" timeOffset="540634.7593">7936 3186 1085 0,'-30'-12'208'0,"30"12"-141"0,0 0-15 16,-25 7-8-16,25-7-5 0,0 0-12 0,0 0-19 15,0 0-10-15,0 0-2 0,0 0 1 0,0 0 1 16,0 0 1-16,29 7-3 0,-29-7-10 16,32 2-16-16,-32-2-21 0,40-4-34 0,-40 4-28 15,45-11-24-15,-45 11-20 0,47-15-17 0,-47 15-28 16,43-27-98-16,-2 36 50 0,-41-9 250 0</inkml:trace>
  <inkml:trace contextRef="#ctx0" brushRef="#br3" timeOffset="540916.0067">8289 3123 899 0,'0'0'112'0,"0"0"-30"16,0 0-8-16,0 0-9 0,0 0-13 0,0 0-18 15,0 0-9-15,-11 24-3 0,11-24-2 0,0 0 2 16,0 30 0-16,0-30 4 0,-2 25 1 0,2-25 5 15,0 0-4-15,0 35 0 0,0-35-5 0,0 0-2 16,0 0-4-16,0 0-3 0,0 25-5 16,0-25-3-16,0 0-2 0,0 0-1 0,0 0-2 15,0 0 0-15,0 0 0 0,25 3 0 0,-25-3 1 16,0 0-1-16,30-19 1 0,-30 19-1 16,29-28 1-16,-29 28-2 0,30-41 2 0,-30 41-4 15,28-44 3-15,-28 44-8 0,20-40 1 0,-20 40-12 16,14-43-7-16,-13 21 2 0,-1 22-34 0,6-43-2 15,-6 43-46-15,3-33-36 0,-3 33-50 16,0 0-64-16,7-32-148 0,-7 32 14 0,0 0 389 16</inkml:trace>
  <inkml:trace contextRef="#ctx0" brushRef="#br3" timeOffset="541275.2898">8686 3165 1076 0,'0'0'53'16,"0"0"-41"-16,0 0-12 0,0 0 8 0,0 0 20 16,0 0 16-16,24-28 12 0,-24 28-4 15,41-21-9-15,-16 12-15 0,0-5-10 0,1 3-9 16,1-1-3-16,-1-1-2 0,-26 13 1 0,41-15-2 15,-41 15 1-15,25-11-2 0,-25 11 10 0,0 0 16 16,0 0 14-16,0 0 8 0,0 0-12 0,0 0-16 16,0 0-17-16,-34-5-8 0,34 5 2 15,-46 9 3-15,18-1 4 0,-1 3 9 0,-1 7 3 16,2-1 5-16,0 1-3 0,3 1-1 16,25-19-10-16,-36 39-1 0,36-39-8 0,-14 37 0 15,14-37-3-15,7 37 2 0,-7-37-5 0,36 26-3 16,-6-17-15-16,2-9-24 0,19 7-44 0,-12-28-76 15,39 25-163-15,-11-20-196 0,1-11 25 0,17 18 450 16</inkml:trace>
  <inkml:trace contextRef="#ctx0" brushRef="#br3" timeOffset="545703.1126">11188 4090 1062 0,'0'0'97'0,"0"0"-46"16,0 0-18-16,0 0 4 0,0 0 2 0,27-20-6 15,-27 20-9-15,0 0-8 0,31-2-4 16,-31 2-6-16,29 4-2 0,-29-4-3 0,33 7 0 15,-33-7-1-15,39 2 1 0,-39-2-1 0,45-2 0 16,-21-3 1-16,1-1-4 0,4-1-7 0,-1-3-14 16,4 5-25-16,-32 5-33 0,55-18-45 0,-55 18-52 15,40-28-163-15,-9 29-59 0,-31-1 201 0</inkml:trace>
  <inkml:trace contextRef="#ctx0" brushRef="#br3" timeOffset="546218.872">11902 3920 657 0,'0'0'59'16,"0"0"-2"-16,21-26 4 15,-21 26-1-15,0 0-10 0,0 0-8 0,0 0 8 16,25-14 8-16,-25 14 3 0,0 0-1 0,0 0-9 16,0 0-8-16,0 0-7 0,0 0-5 0,0 0 0 15,0 0 0-15,0 0 0 0,0 0 3 0,3 32-10 16,-3-32-17-16,2 31 12 0,-2-31-19 0,0 34 12 15,0-34-1-15,0 33-4 0,0-33 6 0,2 32-1 16,-2-32 3-16,0 28-4 0,0-28-2 16,0 28-2-16,0-28 2 0,3 32-4 0,-3-32 1 15,6 34-5-15,-6-34 1 0,7 28-2 0,-7-28 1 16,0 0-1-16,14 26 0 0,-14-26 0 16,0 0 2-16,0 0 0 0,27 9 2 0,-27-9 0 15,0 0 0-15,28-18 5 0,-28 18-1 0,26-33 3 16,-26 33-4-16,29-49-1 0,-15 20-6 0,-3 1 2 15,-1 4-3-15,-1-1 4 0,-9 25-4 16,14-46 4-16,-14 46-5 0,11-44-16 0,-11 44 25 16,7-37-41-16,-7 37 20 0,12-25-34 0,-12 25-17 15,0 0-27-15,6-31-43 0,-6 31-51 0,0 0-168 16,0 0-94-16,37 10 101 0,-37-10 347 0</inkml:trace>
  <inkml:trace contextRef="#ctx0" brushRef="#br3" timeOffset="546578.2254">12444 3979 1133 0,'-25'5'56'0,"25"-5"-30"0,0 0 8 0,0 0 14 0,0 0 15 16,37 12-1-16,-37-12-5 0,27-7-6 0,-27 7-12 15,37-14-14-15,-37 14-9 0,41-23-5 0,-41 23 2 16,40-28 15-16,-40 28-36 0,34-30 31 0,-34 30-36 16,27-25 17-16,-27 25 6 0,0 0 1 15,24-28 5-15,-24 28-1 0,0 0-2 0,0 0-3 16,0 0-3-16,-7-26-4 0,7 26-3 16,0 0-1-16,-37-11-1 0,37 11 1 0,-37 4 0 15,37-4 1-15,-41 26 2 0,41-26 4 0,-49 46 20 16,24-14-27-16,0 3 31 0,2 7-27 0,2-3 7 15,1 7 5-15,2-1-9 0,6-2 3 0,3-5-8 16,6-4 2-16,6-9-8 0,-3-25 2 0,32 38-8 16,-4-32-8-16,17-6-20 0,1-23-43 15,33 12-92-15,-20-38-255 0,29 0-148 0,6 1 59 16,-16-24 518-16</inkml:trace>
  <inkml:trace contextRef="#ctx0" brushRef="#br3" timeOffset="566913.9296">3858 7372 927 0,'-11'27'282'15,"11"-27"-257"-15,0 0-21 0,0 0-8 0,0 0 3 16,32-21 3-16,-32 21-1 0,37-23 1 0,-37 23-2 31,44-27 1-31,-17 15-2 0,-2-2 2 0,5 0-3 16,-2 2-7-16,-1-4-17 0,3 9-17 0,-30 7-25 15,53-20-28-15,-53 20-32 0,46-16-64 16,-46 16-192-16,25-5 94 0,0 21 290 0</inkml:trace>
  <inkml:trace contextRef="#ctx0" brushRef="#br3" timeOffset="567071.2017">3854 7542 1271 0,'0'0'24'0,"0"0"-29"16,0 0-32-16,0 0 24 0,0 0-11 0,0 0 25 16,25-29 1-16,-25 29-11 0,48-23-23 0,-24 6-28 15,15 8-40-15,-8-16-56 0,16 13-54 0,-4 3-152 16,-13-19 73-16,27 28 289 0</inkml:trace>
  <inkml:trace contextRef="#ctx0" brushRef="#br3" timeOffset="567512.9092">4720 7367 1322 0,'0'0'64'16,"0"0"-53"-16,0 0-18 0,0 0-2 0,0 0 6 15,28-5 15-15,-28 5 7 0,0 0 5 0,39-9 4 16,-39 9-6-16,41-10-3 0,-14 2-4 16,3 1-6-16,-2-3-3 0,6 1-4 0,-1-2 0 15,3 1-1-15,3-2 0 0,2-1-3 0,3-1 3 16,2 0-2-16,0-2 5 0,0 0-3 0,-3-3 2 16,-3 5-3-16,-1 0-1 0,-3 3-6 0,-1 4-13 15,-10-3-21-15,3 13-35 0,-28-3-41 0,30 5-55 16,-30-5-79-16,0 0-190 0,0 0 34 15,-28 20 397-15</inkml:trace>
  <inkml:trace contextRef="#ctx0" brushRef="#br3" timeOffset="568151.4811">6146 7163 776 0,'26'-14'111'0,"-26"14"-27"0,0 0-8 16,-7-41-10-16,7 41-10 0,0 0-10 0,-5-26-9 15,5 26-2-15,0 0-4 0,0 0-6 0,-32-23-5 0,32 23-5 16,-28 2-4-16,28-2-2 0,-34 10 0 0,34-10 2 16,-42 21 6-16,42-21 3 0,-48 39 7 15,23-18 0-15,4 9 1 0,-4-5-4 0,4 5 0 16,-1 0-10-16,3 5 3 0,1-2-12 0,4 4 5 16,2-5-9-16,6-2 5 0,3-3-6 0,3-27 3 15,9 40-6-15,-9-40 4 0,28 28-3 0,-28-28 3 16,48 13 1-16,-18-13 0 0,5-2 1 0,4-5-3 15,9-6 3-15,-2-4-3 0,0-6 5 0,-1-5-1 16,-3-6 4-16,-3 4-6 0,-2-3 5 16,-5-1-8-16,-7 3 4 0,-4 1-4 0,-7 5 5 15,-5 0-4-15,-9 25 5 0,4-47-5 0,-4 47 4 16,-16-44-4-16,16 44 2 0,-30-32-3 16,30 32 1-16,-45-19-2 0,19 12 0 0,-1 1-6 15,1 6-2-15,1 0-7 0,25 0-11 0,-37 9-14 16,37-9-29-16,0 0-38 0,-16 35-67 15,16-35-70-15,0 0-134 0,5 43-57 0,-5-43 277 16</inkml:trace>
  <inkml:trace contextRef="#ctx0" brushRef="#br3" timeOffset="568339.0215">6620 7367 1561 0,'0'0'59'0,"-28"-5"-22"0,28 5 1 16,0 0-7-16,-25-11-4 0,25 11-13 0,0 0-13 16,0 0-5-16,-26-12-11 0,26 12-13 0,0 0-21 15,0 0-29-15,0 0-34 0,-11-26-46 0,36 34-68 16,-25-8-188-16,0 0-36 0,46-19 217 0</inkml:trace>
  <inkml:trace contextRef="#ctx0" brushRef="#br3" timeOffset="568807.9451">7109 7124 624 0,'14'-32'95'0,"-14"32"-33"0,0 0 21 0,0 0 17 16,6-38 12-16,-6 38-11 0,0 0-14 0,0 0-13 16,0 0-15-16,-27-7-14 0,27 7-12 15,-30 5-3-15,30-5-3 0,-37 18 2 0,37-18-3 16,-43 22 0-16,43-22-8 0,-40 32-1 0,40-32-8 16,-41 41 3-16,41-41-5 0,-39 45 3 15,39-45-4-15,-32 46 0 0,32-46-4 0,-19 46 5 16,19-46-5-16,-11 48 4 0,11-48-5 0,2 47 2 15,-2-47-3-15,10 46 1 0,-10-46-2 0,25 39 1 16,-25-39-2-16,41 31 2 0,-16-22-2 16,-1 0 5-16,1-7-1 0,2-6 0 0,-2-1 2 15,5-6-3-15,-4-1 5 0,6-6 1 0,-5-3 3 16,-1-3-4-16,-1-6 2 0,-2-6-8 0,0-1 4 16,-2-1-6-16,-3 1 6 0,-4 2-7 0,-3 1 5 15,-2 9-3-15,-9 25 1 0,3-42-4 16,-3 42-3-16,-9-28-9 0,9 28-8 15,0 0-13-15,-26-14-11 0,26 14-17 0,-28 5-16 16,1-1-10-16,13 20-7 0,-16-10 2 0,12 18-7 16,-10-13-18-16,13 13-34 0,15-32-50 0,-37 30-143 15,44-2 80-15,-7-28 268 0</inkml:trace>
  <inkml:trace contextRef="#ctx0" brushRef="#br3" timeOffset="569417.4385">7726 7115 731 0,'0'0'61'0,"0"0"-30"0,0 0 23 16,0 0 19-16,0 0 19 0,0 0 9 15,0 0-10-15,0 0-11 0,0 0-16 0,0 0-14 16,0 0-9-16,0 0-2 0,0 0-1 16,0 0 1-16,0 0-2 0,0 0-3 0,0 0-5 15,0 0-4-15,0 0-7 0,0 0-5 0,0 0-2 16,0 0 2-16,-16 30-1 0,16-30 1 0,-4 46-6 16,1-12 0-16,-5 1-6 0,0 3 2 0,-3-1-5 15,-1 6 4-15,-1 1-14 0,3-4 5 0,3 3-10 16,-1-6-8-16,8-4 21 0,-3-7-46 15,10 1 11-15,-7-27-40 0,25 44-76 0,-25-44-25 16,40 28-72-16,-40-28-231 0,43-5 55 0,-1 8 352 16</inkml:trace>
  <inkml:trace contextRef="#ctx0" brushRef="#br3" timeOffset="569808.2128">8039 7219 846 0,'0'0'191'0,"0"0"-124"15,0 0 4-15,0 0 15 0,27-24-2 0,-27 24-13 16,0 0-18-16,40-4-6 0,-40 4-3 16,29 0-7-16,-29 0-7 0,32-3-6 15,-32 3-5-15,33 0-2 0,-33 0-2 0,29 0-4 16,-29 0-4-16,28 0-3 0,-28 0-2 0,0 0-1 15,30 10-1-15,-30-10 1 0,0 0 0 0,0 0 2 16,0 0 0-16,12 28 1 0,-12-28-1 0,0 0 2 16,-12 37-3-16,12-37 2 0,-27 37-3 0,27-37 2 15,-39 43-1-15,39-43 4 0,-46 45-2 16,46-45 8-16,-44 39-3 0,44-39 2 0,-37 37-4 16,37-37 0-16,-27 30-7 0,27-30 2 0,-16 25-4 15,16-25 1-15,0 0-1 0,-5 24 1 0,5-24-1 16,0 0 1-16,0 0 0 0,36 20-1 0,-36-20 2 15,46 0-2-15,-18-6-2 0,4-2-11 16,7 1-25-16,-6-13-32 0,17 18-61 0,-27-31-95 16,34 12-253-16,-15 7-57 0,-8-11 247 15</inkml:trace>
  <inkml:trace contextRef="#ctx0" brushRef="#br3" timeOffset="570730.4534">8818 7094 1055 0,'0'0'57'15,"0"0"-28"-15,0 0-10 0,0 0-6 16,0 0 4-16,0 0 4 0,0 0 6 15,0 0 4-15,-7 46 4 0,2-21-10 0,3 5-1 16,-1 0-10-16,-1 1 0 0,-1 4-9 0,1 1 1 16,-1-3-8-16,1 2 6 0,1 2-14 0,-1-3 7 15,3-3 16-15,-5-1-25 0,4-1 6 0,2-29-40 16,-5 44-31-16,5-44-77 0,2 31-33 0,-2-31 8 16,0 0-61-16,19 37-69 0,-19-37 126 0,0 0 183 15</inkml:trace>
  <inkml:trace contextRef="#ctx0" brushRef="#br3" timeOffset="570980.4836">9109 7233 724 0,'0'0'165'0,"0"0"-99"0,-39-12-1 16,39 12 6-16,-34 21-3 0,34-21 1 0,-42 28-9 15,42-28 0-15,-46 32-5 0,46-32-1 0,-41 33-12 16,41-33-5-16,-36 32-6 0,36-32-1 0,-26 25-6 15,26-25-4-15,0 0-9 0,-16 26-6 0,16-26-4 16,0 0-1-16,0 0-1 0,5 25 0 0,-5-25 0 16,0 0 0-16,30 19-1 0,-30-19 0 0,32 11-1 15,-32-11-3-15,46 9-9 16,-46-9-14-16,57 5-22 0,-57-5-22 0,60 3-34 16,-60-3-40-16,66-3-53 0,-41-2-174 0,1-8-40 15,20 22 184-15</inkml:trace>
  <inkml:trace contextRef="#ctx0" brushRef="#br3" timeOffset="571491.6601">9444 7325 1106 0,'0'0'44'0,"-38"-5"-8"0,38 5 10 0,-32 0 6 15,32 0-1-15,-37 3-9 0,37-3-5 0,-37 12 4 16,37-12 1-16,-35 22-2 0,35-22-10 15,-32 24-3-15,32-24-9 0,-25 27 0 16,25-27-6-16,-14 26-3 0,14-26-6 0,0 0-1 16,-2 30-3-16,2-30 1 0,0 0-2 0,0 0 2 15,32 23-1-15,-32-23 2 16,28 3 0-16,-28-3-1 0,37-7 2 0,-37 7-2 16,41-14 1-16,-41 14-1 0,39-23 2 0,-39 23-3 15,41-28 3-15,-41 28-1 0,32-31 2 0,-32 31-3 16,25-30 3-16,-25 30-3 0,15-25 1 15,-15 25-1-15,0 0 2 0,15-26-3 0,-15 26 1 16,0 0 0-16,0 0-2 0,0 0-2 0,0 0-3 0,0 0-2 16,0 0-1-16,-7 29 2 0,7-29-1 0,-13 46 4 0,4-16-5 15,-3 2 7-15,1 1-4 0,-1-1 6 0,-1-2 18 16,-1-2-30-16,4 2 34 0,-1-3-32 0,2-5 10 16,9-22 5-16,-16 44-7 0,16-44 7 15,-14 37 7-15,14-37 7 0,0 0 6 0,-14 30 4 16,14-30-4-16,0 0 2 0,0 0-5 0,0 0-4 15,0 0-9-15,0 0-7 0,-5-26-3 0,5 26-2 16,3-35 4-16,-3 35-3 0,16-50 3 0,-3 20 10 0,4 2-29 16,3 0 26-16,3 2-36 0,-2-1 7 15,-21 27-9-15,41-51-11 0,-16 34-10 0,-10-13-20 16,16 19-23 0,-19-19-38-16,23 23-40 0,-22-23-58 15,17 13-123-15,5 11-59 0,-24-24 282 0</inkml:trace>
  <inkml:trace contextRef="#ctx0" brushRef="#br3" timeOffset="572005.1">9911 7247 1121 0,'0'0'79'0,"0"0"-29"0,-30 7 6 15,30-7 6-15,0 0-7 0,0 0-4 0,-20 25-10 16,20-25-1-16,0 0-4 0,-10 34-4 0,10-34-10 15,-11 26 0-15,11-26-3 0,-10 32 0 0,10-32-3 16,-15 33-2-16,15-33-6 0,-15 32-1 0,15-32-4 16,0 0 1-16,-15 30-4 0,15-30 1 15,0 0-2-15,0 0 0 0,0 0-2 0,0 0 0 16,0 0 1-16,0 0 0 0,29-7 1 0,-29 7 0 16,28-28 2-16,-28 28-3 15,37-41 5-15,-37 41-4 0,41-44 2 0,-41 44-1 16,37-39 2-16,-37 39-2 0,28-33 1 0,-28 33-1 15,0 0 2-15,31-32-3 0,-31 32 2 0,0 0-1 16,0 0 0-16,0 0 1 0,0 0-1 0,0 0 1 16,0 0-3-16,0 0 1 0,0 0-1 0,0 0 3 15,5 32-1-15,-5-32 1 0,0 0-1 0,3 30-1 16,-3-30 1-16,0 0 0 0,0 0-1 0,0 0 0 16,27 26 0-16,-27-26 0 0,25 0 1 0,-25 0 2 15,37-10 3-15,-37 10 0 0,44-20 4 0,-44 20 0 16,41-23 1-16,-41 23-1 0,39-17-2 15,-39 17-2-15,27-7-1 0,-27 7 0 0,0 0-1 0,0 0-1 16,0 0 0-16,0 0-1 0,0 0 1 0,0 0 0 16,0 0-3-16,12 24 3 0,-12-24-4 0,-9 36 1 15,0-14-6-15,9-22 1 0,-23 48-7 0,23-48-2 16,-21 44-16-16,21-44-11 0,-9 37-22 0,9-37-15 16,5 26-31-16,-5-26-32 0,0 0-38 15,0 0-92 1,39-7-159-16,-5 11 13 0,-20-32 405 0</inkml:trace>
  <inkml:trace contextRef="#ctx0" brushRef="#br3" timeOffset="572194.7499">10697 6967 1345 0,'0'0'58'0,"-30"25"-15"0,30-25-2 0,-33 44 1 16,11-18-16-16,3 10-3 0,-6-1-9 0,2 4 4 15,0-2-10-15,5 1 2 0,1 3-12 0,3-1 4 16,1 3-13-16,-1-10-12 0,12 13-52 0,-12-16 0 16,19 12-16-16,-5-42-68 0,4 55-50 0,-1-27-238 15,-3-28-1-15,32 33 359 0</inkml:trace>
  <inkml:trace contextRef="#ctx0" brushRef="#br3" timeOffset="572505.1446">10880 7200 1258 0,'0'0'72'0,"-37"2"-32"0,37-2 3 0,-29 12-1 0,29-12-11 16,-24 23-14-16,24-23 4 0,-29 33-1 16,29-33 6-16,-23 39-8 0,23-39-3 15,-12 37-7-15,12-37-1 0,-2 35-4 0,2-35 1 16,11 25-3-16,-11-25 0 0,0 0-1 0,37 23 1 15,-37-23 0-15,35 3 3 0,-35-3-1 0,41-1 0 16,-41 1-1-16,39-4-1 0,-39 4 2 0,34 2 4 16,-34-2 2-16,0 0 4 0,0 0 3 15,26 10 0-15,-26-10 2 0,0 0-2 0,0 0-5 0,-5 36 0 0,5-36-8 0,-14 28 0 16,14-28-3-16,-25 30 0 0,25-30-12 0,-28 24-15 16,28-24-9-16,-29 18-66 0,36 8-95 0,-7-26-351 15,0 0-2 1,-17 27 255-16</inkml:trace>
  <inkml:trace contextRef="#ctx0" brushRef="#br3" timeOffset="574057.8672">14877 7903 952 0,'0'0'93'0,"0"0"-62"15,14-25-14-15,-14 25 2 0,0 0-3 0,0 0-3 16,0 0-5-16,0 0 10 0,25-9 14 0,-25 9 10 16,0 0 6-16,-2 41-14 0,2-13-6 0,-5 4-9 15,1 4 4-15,-4 0-5 0,1 6 4 0,-4-5-13 16,0 3 5-16,-1 5-2 0,1-3 7 0,-1-3-2 15,5-2 8-15,-6-8-12 16,6 0 5-16,7-29-11 0,-9 42 1 0,9-42-8 16,0 25 1-16,0-25 18 0,0 0-20 0,0 0 0 15,0 0 2-15,0 0-16 0,0 0 19 0,0 0 2 16,23-34-2-16,-15 4 1 0,0 0-4 0,1-9 4 16,0 4-6-16,-2-2 5 0,-2 2-7 0,1 2 10 15,-1 1-1-15,-3-2 7 0,1 3-5 0,-1-3 1 16,2-1-11-16,3 0 4 0,3 1-5 15,3-1 4-15,3 7-4 0,3 0 3 0,-19 28-2 16,46-41 2-16,-46 41-3 0,46-26 2 0,-46 26-2 16,45-11 2-16,-45 11 0 0,39 2-1 15,-39-2 1-15,35 12 0 0,-35-12 0 0,32 23-1 16,-32-23 1-16,21 30-5 0,-21-30 0 0,11 39-6 16,-11-39 0-16,-6 47-4 0,6-47 8 15,-23 53-3-15,4-25 8 0,-4-1 0 0,-4 1 4 16,-1-5-2-16,-2-2 4 0,0-5-4 0,0 0 3 15,0-6-4-15,5-3 2 0,25-7-13 0,-39 7-15 16,39-7-31-16,0 0-53 0,0 0-75 0,0 0-161 16,-20-24-107-16,45 22 110 0,-23-26 345 0</inkml:trace>
  <inkml:trace contextRef="#ctx0" brushRef="#br3" timeOffset="574245.4021">15715 7934 1345 0,'-30'4'192'0,"30"-4"-167"0,0 0-29 0,0 0-3 15,0 0 3-15,0 0 0 0,0 0-5 16,0 0-4-16,0 0-13 0,30-4-21 0,-30 4-32 16,33-1-23-16,1 13-49 0,-34-12-5 0,50 0-4 15,-50 0-70-15,28-12-112 0,11 27 115 0,-39-15 227 16</inkml:trace>
  <inkml:trace contextRef="#ctx0" brushRef="#br3" timeOffset="574417.2458">15699 8172 1081 0,'-36'37'301'0,"36"-37"-261"16,0 0-40-16,0 0-6 0,0 0 0 0,0 0 2 15,0 0 2-15,38-18 1 0,-10 8-7 0,11 1-29 16,-5-14-52-16,22 18-86 0,-13-15-143 0,1-2-125 15,20 20 111-15,-29-26 332 0</inkml:trace>
  <inkml:trace contextRef="#ctx0" brushRef="#br3" timeOffset="576380.9442">16797 7820 719 0,'0'0'244'16,"0"0"-169"-16,0 0-23 0,0 0 2 0,0 0 6 15,-5-30 10-15,5 30-7 0,0 0-14 0,0 0-10 16,0 0-13-16,0 0-6 0,0 0-2 0,0 0 1 15,0 0 5-15,32 33 3 0,-32-33-7 16,15 36 1-16,-15-36-8 0,13 47 0 0,-6-19-9 16,-2 4 5-16,1 1-8 0,-3-1 4 0,-1 0-5 15,0-2 4-15,-2 0-5 0,0-2 2 0,0 0-3 16,-2-3 3-16,0-1-12 0,2-24-7 0,-2 43-15 16,2-43-7-1,-1 35-27-15,1-35-21 0,0 0-44 0,0 0-62 16,-6 26-59-16,6-26-188 0,0 0 71 15,0 0 370-15</inkml:trace>
  <inkml:trace contextRef="#ctx0" brushRef="#br3" timeOffset="576552.8283">16753 8036 1287 0,'-29'-5'116'0,"29"5"-27"15,-24 12-17-15,24-12-11 0,0 0-18 0,0 0-21 16,0 0-12-16,0 0-1 0,0 0 3 0,0 0 2 15,23 25-3-15,-23-25-4 0,46-2-4 0,-16-1-2 16,7-4-2-16,4-4-9 0,5 4-19 0,-4-14-27 16,13 18-45-16,-18-26-83 0,31 17-254 15,-17 3-80-15,-9-14 99 0</inkml:trace>
  <inkml:trace contextRef="#ctx0" brushRef="#br3" timeOffset="577168.2609">17829 7869 963 0,'0'0'23'0,"-35"-12"-4"0,35 12 10 16,-28-7 6-16,28 7 8 0,-32 0 0 0,32 0 9 0,-44 7 15 15,44-7 5-15,-46 16-3 0,46-16-4 0,-47 26-11 16,47-26-2-16,-42 39-9 0,28-15-6 0,-4 3-15 16,6 1-5-16,3 4-9 0,2-1 1 0,5-4-5 15,6-1 3-15,-4-26-5 0,19 44 2 16,-19-44-4-16,35 36 3 0,-35-36-2 0,52 21 2 15,-20-14-1-15,3-7 0 0,2-4 0 0,4 1 4 0,-4-6 4 16,-3-3-1-16,-4-3 2 0,-3-2-8 0,-27 17 2 31,46-42-5-31,-25 15 3 0,-3-1-4 0,-3-2 5 0,-2-3-6 0,-6 1 6 0,-4 0-4 0,-4 4 1 16,-5 2-1-16,6 26 2 0,-23-44-3 16,23 44 4-16,-39-32-6 0,39 32 1 0,-42-27-6 31,42 27-4-31,-39-17-8 0,39 17-5 0,-30-4-11 15,30 4-16-15,0 0-24 0,0 0-46 0,0 0-49 0,5 34-106 16,-5-34-196-16,0 0 32 0,57 44 351 0</inkml:trace>
  <inkml:trace contextRef="#ctx0" brushRef="#br3" timeOffset="577339.766">18451 8075 1721 0,'-64'11'68'0,"40"-11"-40"16,24 0-7-16,-36-4-3 0,36 4-5 0,0 0-15 16,-32-17-8-16,32 17-10 15,0 0-18-15,0 0-19 0,0 0-24 0,-10-39-16 16,10 39-16-16,26-21-25 0,8 26-56 0,-34-5-170 16,37-26-82-16,6 33 138 0</inkml:trace>
  <inkml:trace contextRef="#ctx0" brushRef="#br3" timeOffset="577699.2133">18922 7839 1137 0,'0'0'62'0,"-28"-14"-15"0,28 14 16 16,-30-3 10-16,5-3 1 0,25 6-15 15,-39 9-8-15,39-9 5 0,-44 18-3 0,44-18-4 16,-46 30-11-16,46-30-4 0,-52 45-6 0,29-18 1 15,-1 1-6-15,4 4 2 0,4-2-13 16,5 1 0-16,6-1-7 0,5-3 0 0,0-27-3 16,18 42 0-16,-18-42-4 0,44 41 3 0,-14-26-2 15,6-2 2-15,3-6 1 0,0-4-3 0,3-3 1 16,4-3-1-16,0-4 0 0,-3-6 0 0,-1-2 3 16,-5-5-2-16,-3-1 3 0,-6-4-2 0,-5-1 1 15,-5-4-2-15,-4-5 2 0,-5 0-7 16,-4-2 2-16,-8-2-9 0,-6 11-6 15,-5-4-8-15,-2 7-1 0,-7-3-10 0,23 28 1 16,-48-47-11-16,48 47-6 0,-55-43-13 0,55 43-6 16,-55-31-27-16,55 31-19 0,-46-18-53 0,46 18-185 15,0 0-75-15,-40 11 63 0,41 13 368 0</inkml:trace>
  <inkml:trace contextRef="#ctx0" brushRef="#br3" timeOffset="578871.6255">19670 7869 326 0,'0'0'71'0,"-29"-19"-13"16,29 19 9-16,0 0 5 0,0 0 1 15,0 0-10-15,0 0 1 0,0 0 1 0,-28-27 11 16,28 27-2-16,0 0-1 0,0 0-8 0,0 0-5 16,0 0-6-16,-25-30 0 0,25 30-2 0,0 0-5 15,0 0-4-15,-16-24-2 0,16 24-4 0,0 0-2 16,0 0-3-16,-30-14-7 0,30 14-4 0,-25 7-2 15,25-7 0-15,-33 16-2 0,33-16 3 16,-39 29-2-16,39-29 5 0,-43 43-4 16,22-15 3-16,0 2-5 0,3 3-1 0,0 6-9 15,4-2 2-15,3 0-8 0,4-5 3 0,6 1-6 16,2-3 5-16,6 0-5 0,6-3 6 0,5-3-5 16,-18-24 2-16,47 39-2 0,-17-25 1 0,8-7-2 15,2-3 3-15,8-8-1 0,2-3 1 0,3-9 3 16,-2-3-5-16,-3-6 4 0,-4-5-5 15,-3-2 4-15,-4-3-4 0,-5-2 6 0,-5-3-5 16,-6-4 4-16,-1 1-4 0,-8 1 5 0,-3 5-5 16,-7 2 5-16,-6 3-6 0,-8 2 2 0,-4 4-6 15,16 26-3-15,-48-46-9 0,23 30-6 16,-9-1-13-16,8 11-5 0,-10-1-8 0,10 11-9 16,-8-8-12-16,34 4-7 0,-51 14-43 0,46 15-100 15,-22-19-122-15,27-10-131 0,-7 41 153 16,7-41 321-16</inkml:trace>
  <inkml:trace contextRef="#ctx0" brushRef="#br3" timeOffset="579590.3496">20794 7756 821 0,'0'0'129'15,"0"0"-55"-15,-16-45 6 0,16 45 2 0,-12-30 1 16,12 30-12-16,-21-29-11 0,21 29-8 16,-27-26-4-16,27 26-5 0,-35-25-2 0,35 25 12 15,-41-19-18-15,41 19 14 0,-46-9-39 16,21 9 3-16,-3-3 13 0,1 10-18 0,-1-2 31 16,-1 6-20-16,1-1-6 0,3 6-1 0,1 0-3 15,24-16-2-15,-41 40-4 0,41-40 3 0,-29 39-7 16,29-39 4-16,-14 42-3 0,14-42 2 15,2 34-1-15,-2-34 0 0,20 28-1 0,-20-28 1 16,33 19-1-16,-8-12 2 0,2-1-1 0,4-3 2 16,5-1-1-16,1-6 0 0,2-1 0 0,0-2-1 15,-2-3 2-15,2-4-1 0,-3-4 2 0,-5 4-4 16,0-4 3-16,-7 2-2 0,-24 16 2 0,39-23-3 16,-39 23 1-16,0 0 0 0,25-17 2 0,-25 17 6 15,0 0 0-15,0 0 4 16,0 0-4-16,0 0-3 0,-19 28-4 0,19-28 1 15,-36 49-5-15,13-17 4 0,-5 5-6 0,-2 0 4 16,0 0-7-16,1 4 3 0,3-3-10 0,3-1 2 16,1-2-8-16,5-8-1 0,8-1-12 0,9-26-12 15,-4 36-25-15,4-36-18 0,23 26-45 0,-23-26-53 16,43 9-109-16,-8-9-208 0,-8-18 62 0,19 20 340 16</inkml:trace>
  <inkml:trace contextRef="#ctx0" brushRef="#br3" timeOffset="579934.1034">21365 7505 1223 0,'-31'-34'295'0,"31"34"-263"0,-35 7-8 16,35-7 4-16,-41 23 0 0,41-23 0 0,-48 42 13 15,22-8-25-15,-8-3 36 0,4 13-29 0,-5-1 2 16,3 4 3-16,-2-3-10 0,2 6 9 0,4-5-9 15,5 5 4-15,2-6-10 0,8-2 2 0,3 0-10 16,6-8 2-16,6-1-7 0,3-6 3 0,-5-27-3 16,23 42 3-16,-23-42-6 15,37 30 5-15,-37-30-2 0,48 16 2 0,-21-16 2 16,-2 0-4-16,-25 0 1 0,44-18 0 0,-44 18 2 16,37-28-2-16,-37 28 3 0,30-37-5 0,-30 37 2 15,14-42-5-15,-14 42-1 0,-1-44-5 0,1 44 0 16,-16-48-5-16,16 48 3 0,-29-44-4 0,29 44-1 15,-33-35 0-15,33 35-4 0,-39-20-8 0,39 20-4 16,-36-7-15-16,36 7-12 0,-32 4-20 16,32-4-38-16,-26 11-48 0,33 15-95 0,-7-26-213 15,0 0 40-15,3 39 318 0</inkml:trace>
  <inkml:trace contextRef="#ctx0" brushRef="#br3" timeOffset="580387.3454">21758 7645 764 0,'0'0'243'0,"30"-28"-151"0,-30 28-15 16,0 0-6-16,10-35-5 0,-10 35-3 0,0 0-2 15,0 0-2-15,0 0-1 0,0 0-12 0,0 0-17 16,0 0-31-16,0 0 6 0,-10 30-16 0,10-30 16 16,-16 46 11-16,3-16 0 0,6 7 6 0,-5 0-9 15,5 3 1-15,-4 2-10 16,4 1 3-16,0 1-8 0,0 2 5 0,2-6-7 16,1-1 3-16,2-6-12 0,2-5-1 0,4-1-20 15,-4-27-13-15,16 40-34 0,-16-40-55 0,25 22-9 16,-25-22-22-16,35 3-36 0,-35-3-128 0,28-21-36 15,6 21 202-15</inkml:trace>
  <inkml:trace contextRef="#ctx0" brushRef="#br3" timeOffset="580624.8575">22062 7749 1062 0,'-30'25'221'0,"-2"-25"-119"0,32 0-16 0,-53 23-11 0,53-23-13 16,-55 28-19-16,55-28-7 0,-51 32-7 15,51-32 3-15,-43 31-4 0,43-31-2 0,-30 29-8 16,30-29-4-16,0 0-7 0,0 0-2 16,-14 28-4-16,14-28 0 0,0 0-3 0,25 21 3 15,-25-21-1-15,39 9 0 0,-13-7 0 0,10-1-3 16,3-2-2-16,2-3-14 0,3 4-18 0,-9-7-19 0,10 12-22 16,-15-15-18-16,16 22-32 0,-46-12-36 0,69 2-71 15,-69-2-154-15,39-11-35 0,-2 25 212 0</inkml:trace>
  <inkml:trace contextRef="#ctx0" brushRef="#br3" timeOffset="580776.2976">22450 7837 458 0,'0'0'-52'0,"0"0"-24"15,-19-31-89-15,19 31 1 0,0 0 164 0</inkml:trace>
  <inkml:trace contextRef="#ctx0" brushRef="#br3" timeOffset="581378.3618">22542 7883 1025 0,'0'0'89'16,"0"0"-23"-16,-33-26 10 0,33 26 6 0,0 0-9 16,-25-16-13-16,25 16-2 0,-25-11-5 0,25 11-1 15,0 0-9-15,-39-8-10 0,39 8-4 0,0 0-6 16,-34 8-1-16,34-8-7 0,-28 16-2 0,28-16-5 15,-30 23 1-15,30-23-3 0,-27 37 1 0,27-37-6 16,-19 39 2-16,19-39-4 0,-11 37 1 0,11-37-2 16,4 32 3-16,-4-32-4 0,0 0 3 15,25 26-1-15,-25-26 0 0,28 7 2 0,-28-7 0 16,32-4 0-16,-32 4 0 0,37-17 1 0,-37 17-2 16,43-28 2-16,-43 28-2 0,40-34 0 0,-40 34-1 0,41-31 2 15,-41 31-2-15,35-29 2 0,-35 29-2 0,25-19 2 16,-25 19-5-16,0 0-2 0,0 0-4 0,0 0-3 15,0 0 2-15,0 0 2 0,0 0 1 16,0 0-3-16,13 33 2 0,-19-6-2 16,-3 6 5-16,-1 3-1 0,-4 6 1 0,1 5-26 0,-4 1 11 15,2 7-10-15,-4-3 17 0,1-1 8 0,2 0 9 16,-1 1 9-16,1-7-29 0,3-2 30 0,3-3-30 16,-1-10 17-16,4-2 7 0,7-28 4 0,-11 37 7 15,11-37-1-15,0 0 4 0,0 0-6 0,0 0 0 16,0 0-2-16,0 0 1 0,0 0 3 31,0 0-5-31,0 0 0 0,0-28-5 0,0 28-4 16,4-49-4-16,-1 19 6 0,1 0 14 0,-1-4-30 15,1 3 30-15,-1-3-30 0,5 3 8 0,-1-3 6 16,2 1-6-16,1-1 5 0,3 1-9 0,1 8-5 0,-2-3-16 16,-12 28-19-16,28-48-24 0,1 38-34 0,-22-27-56 0,34 33-104 15,-17-12-242-15,-1-8 41 0,16 20 309 16</inkml:trace>
  <inkml:trace contextRef="#ctx0" brushRef="#br3" timeOffset="581909.8755">22992 7846 1325 0,'0'0'149'0,"0"0"-78"0,0 0-14 0,0 0 1 16,0 0-10-16,0 0-16 0,0 0-12 0,0 0-8 15,0 0-6-15,0 0-2 0,-23 35 3 0,23-35 2 16,-23 44 9-16,23-44 1 0,-28 50 4 0,28-50-4 16,-30 46 0-16,30-46-5 0,-22 37-2 0,22-37-7 31,0 0 0-31,0 0-5 0,-12 24-1 16,12-24 0-16,0 0 0 0,0 0 0 0,0 0 0 15,25-7 0-15,-25 7 0 0,28-19 3 0,-28 19-3 16,41-39 3-16,-15 18-3 0,-26 21 2 0,48-48-2 0,-48 48 2 15,43-37-2-15,-43 37 4 0,32-35-4 0,-32 35 2 16,19-28-1-16,-19 28 0 0,0 0 1 0,0 0 0 16,21-25 0-16,-21 25 0 0,0 0 2 15,0 0 1-15,0 0 3 0,0 0-2 0,0 0-1 16,0 0-3-16,0 0 0 0,-14 32 0 0,14-32 1 16,-5 25-2-16,5-25-1 0,2 24-2 15,-2-24 2-15,0 0-2 0,12 27 2 0,-12-27-2 16,0 0 2-16,27 14 1 0,-27-14-1 0,30 0 0 15,-30 0 0-15,39-7 2 0,-39 7-1 0,44-18 2 16,-44 18-2-16,44-21 0 0,-44 21-1 0,37-19 1 16,-37 19 0-16,27-18-1 0,-27 18 4 0,0 0-1 15,0 0 0-15,0 0 1 0,0 0-1 16,0 0 1-16,0 0 0 0,0 0-1 0,0 0 0 0,0 0-2 16,0 0 0-16,0 0-3 0,12 37 0 0,-12-37-5 15,-16 42-3-15,9-15-7 0,-3-1-5 0,4 1-12 16,6-27-9-16,-8 51-27 0,8-51-28 15,1 42-78-15,-1-42-113 0,0 0-235 0,-5 25 26 0,5-25 337 16</inkml:trace>
  <inkml:trace contextRef="#ctx0" brushRef="#br3" timeOffset="582160.317">23934 7383 1544 0,'0'0'87'0,"-32"7"-51"0,32-7-3 0,0 0 3 15,-19 46-4-15,7-21-10 0,3 8 4 0,-5 0 17 16,-1 10-31-16,-1 1 18 0,-1 2-32 16,-5 5 1-16,1 0 8 0,0 0-11 0,0-2 7 15,-2 4-11-15,1-2-1 0,3 0-19 0,-1-10-12 16,12 6-38-16,-17-24-91 0,35 26-64 15,-10-49-144-15,-17 36-141 0,31-12 84 0,-14-24 425 16</inkml:trace>
  <inkml:trace contextRef="#ctx0" brushRef="#br3" timeOffset="582488.3932">24124 7682 1555 0,'-48'13'74'0,"48"-13"-35"16,-48 23-10-16,48-23 4 0,-48 37-12 16,48-37 1-16,-46 38 0 0,46-38 3 15,-32 32-5-15,32-32-8 0,0 0-11 0,-14 30-1 16,14-30-1-16,0 0 2 0,0 0-1 0,32 25 1 16,-32-25-1-16,34 5 1 0,-34-5-1 0,42 0 1 15,-42 0 0-15,45 0-2 0,-45 0 2 0,39 2-1 16,-39-2 0-16,28 7 5 0,-28-7 2 0,0 0 4 15,0 0 4-15,19 28 1 0,-19-28 0 16,-3 23-2-16,3-23-6 0,-14 39-1 0,14-39-5 16,-23 44 2-16,23-44-5 0,-36 44 3 0,36-44-4 15,-41 44 3-15,41-44-5 0,-37 33-4 0,37-33-13 16,-28 23-13-16,28-23-36 0,0 0-46 16,-7 42-152-16,7-42-323 0,0 0 45 0,0 0 243 15</inkml:trace>
  <inkml:trace contextRef="#ctx0" brushRef="#br3" timeOffset="586692.595">2830 9414 641 0,'7'-41'156'0,"-7"41"-106"0,9-23-21 16,-9 23-9-16,13-30-11 0,-13 30 9 0,0 0-15 16,16-30 8-16,-16 30 2 0,0 0 5 15,0 0 2-15,0 0-2 0,0 0-6 0,0 0-1 16,0 0 5-16,-7 25 13 0,7-25 22 0,0 37-5 16,0-37 14-16,-6 51-29 0,-3-23 14 0,9 11-19 15,-7-5 7-15,6 8-2 0,-8-2-13 16,3 4 4-16,-2 2-9 0,2 2 8 0,-4-4-7 15,4 1 6-15,-4 0-9 0,3-3 5 0,-2-3-10 0,3-6 5 16,1-5-6-16,5-28 3 0,-3 37-5 0,3-37 0 16,0 0-2-16,0 0 0 0,0 0 0 0,0 0 1 15,0 0 3-15,0 0 8 0,0 0 4 0,0 0-1 16,14-37 0-16,-13 5-12 0,1-3 1 0,0-5-7 16,2-3 6-16,-1 1-7 0,1 2 7 0,-1-1-7 0,-3 2 6 15,4 1-5-15,-2-3 6 0,1 1-7 16,2-4 6-16,2 3-6 0,2-1-11 0,5 5 30 15,2 2-30-15,4 5 30 0,1 3-13 0,2 1-4 32,2 8 2-32,2 2-2 0,-3 4 1 0,1 2-2 15,0 1 2-15,0 5-3 0,-25 4 2 0,46 0-1 16,-46 0-1-16,42 11 1 0,-42-11-1 0,41 17 0 16,-41-17-1-16,34 27 1 0,-34-27-1 0,19 39 3 15,-19-39-4-15,4 47 6 0,-11-19 13 16,-4 4-30-16,-9 1 32 0,-4 8-31 0,-6-4 15 15,-4 0 6-15,-3 0-7 0,-2-4 6 0,-4-4-6 16,4-1 5-16,0-5-6 0,4-4 4 0,3-3-4 16,5-2-2-16,27-14-15 0,-35 11-26 0,35-11-71 15,0 0-53-15,0 0-164 0,0 0-178 16,32-18 77-16,5 16 434 0</inkml:trace>
  <inkml:trace contextRef="#ctx0" brushRef="#br3" timeOffset="587552.113">3819 9618 1277 0,'0'0'49'0,"0"0"-38"15,35-35-9-15,-35 35 2 0,35-28 5 0,-10 12-1 16,-25 16 0-16,50-25-7 0,-50 25 0 0,46-19-10 15,-46 19-13-15,41-6-22 0,-41 6-34 0,28 9-20 16,-28-9-31-16,0 0-11 0,37 43-64 16,-24-12-139-16,-13-31 41 0,12 39 302 15</inkml:trace>
  <inkml:trace contextRef="#ctx0" brushRef="#br3" timeOffset="587723.9867">3955 9777 1340 0,'0'0'103'0,"-34"15"-68"16,34-15-17-16,0 0-8 0,0 0-1 0,0 0-6 16,0 0-6-16,0 0-3 0,0 0 1 0,0 0 1 15,32-12 2-15,-5 5 2 0,5-7-9 0,12 0-27 16,-5-11-50-16,21 16-71 0,-19-29-79 16,21 8-249-16,7 16 50 0,-18-25 382 0</inkml:trace>
  <inkml:trace contextRef="#ctx0" brushRef="#br3" timeOffset="588567.7544">5181 9660 1139 0,'0'0'103'0,"0"0"-37"0,0 0-14 0,0 0-1 16,0 0 3-16,0 0-3 0,0 0-2 0,0 0-5 15,26-12-8-15,-26 12-5 0,0 0-11 16,39-30-8-16,-39 30-5 0,44-21-1 0,-15 10-5 15,3 1 2-15,5-3-4 0,0 1 1 0,5 2-3 16,1-1-4-16,-2-1-13 0,5 6-12 16,-5-10-24-16,12 16-28 0,-18-19-49 0,24 30-92 15,-29-20-147-15,9 0-131 0,10 18 215 0</inkml:trace>
  <inkml:trace contextRef="#ctx0" brushRef="#br3" timeOffset="589083.3677">6551 9206 1143 0,'0'0'39'0,"0"0"-33"16,-30-14-6-16,30 14 1 0,0 0 2 0,-30-13 3 16,30 13 10-16,-26 2 9 0,26-2 7 0,0 0 4 15,-31 14-1-15,31-14-5 0,0 0 1 16,-37 27-2-16,37-27 6 0,-24 33-2 0,13-8 2 15,11-25-7-15,-25 51-1 0,13-25 7 16,3 6-36-16,2-4 28 0,3 0-34 0,4 1 12 16,4-5 4-16,-4-24-7 0,19 39 3 0,-19-39-4 15,36 26 2-15,-12-17-1 0,5-4 1 0,4-5-1 16,5-3-1-16,2-8 1 0,3-1-2 0,-1-7 4 16,4-4-2-16,-5-5 3 0,0-8-6 0,-6 6-9 15,-3-3 29-15,-5-2-29 0,-4 3 30 0,-4-1-14 16,-5 1-6-16,-3 0 4 0,-6 1-5 15,-3-1-2-15,-4 4-7 0,-5 3-1 0,-5 0-8 16,12 25 3-16,-32-40-5 0,32 40 0 16,-41-32-4-16,41 32 0 0,-39-23-3 0,39 23-1 15,-37-7-4-15,37 7-15 0,-28 5-30 0,28-5-51 16,0 0-59-16,-11 46-101 0,22-16-142 0,-11-30 166 16,12 41 266-16</inkml:trace>
  <inkml:trace contextRef="#ctx0" brushRef="#br3" timeOffset="589286.5827">7421 9301 1510 0,'-50'0'90'0,"50"0"-77"0,-35 0-15 0,35 0-2 16,0 0 1-16,-32-7-2 0,32 7-5 0,0 0-9 15,0 0-18-15,0 0-19 0,0 0-24 0,-16-26-30 16,16 26-33-16,0 0-61 0,48-23-119 0,-18 26-108 16,-30-3 246-16</inkml:trace>
  <inkml:trace contextRef="#ctx0" brushRef="#br3" timeOffset="589645.8777">7773 9095 1117 0,'-33'-21'98'0,"33"21"-24"16,0 0-7-16,-34-7-9 0,34 7-12 15,-32 0-7-15,32 0-5 0,-33 12 0 0,33-12-2 16,-34 19-1-16,34-19-6 0,-28 32 1 0,28-32-5 16,-29 48 2-16,15-22-6 0,5 4-2 0,2 0-6 15,5 0 0-15,2 0-7 0,7-4 4 0,-7-26 10 16,20 41-31-16,-20-41 28 0,35 28-29 0,-35-28 16 15,50 23 2-15,-22-20-1 0,2 1 0 16,-1-11 1-16,-1 0-2 0,-1-5 3 16,-1-3-3-16,1 1-14 0,-27 14 32 0,39-35-32 15,-39 35 30-15,26-40-12 0,-26 40-5 0,16-44 3 16,-16 44-5-16,7-46 0 0,-7 46-8 0,-3-44-2 16,3 44-11-16,-13-39-11 0,13 39-18 0,-17-32-13 15,17 32-12-15,-18-26-6 0,18 26-9 0,0 0-5 16,-28-30-17-16,28 30-41 0,0 0-78 15,0 0-170-15,0 0 74 0,0 0 330 0</inkml:trace>
  <inkml:trace contextRef="#ctx0" brushRef="#br3" timeOffset="589864.0211">8255 8987 1352 0,'0'0'135'0,"0"27"-119"0,0-27-12 16,0 0 0-16,-16 33 8 0,16-33 8 0,-16 37 10 0,16-37 1 16,-23 50 2-16,11-24-15 0,5 8-5 0,0-3-11 15,3 3 0-15,-1-3-5 0,3-2 5 0,0-1 7 16,2-28-41-16,6 56 1 0,-6-56-38 16,19 56-25-16,-19-56-52 15,28 43-110-15,-28-43-237 0,0 0 8 0,48 42 412 16</inkml:trace>
  <inkml:trace contextRef="#ctx0" brushRef="#br3" timeOffset="590247.4492">8558 9074 1307 0,'0'0'227'0,"0"0"-204"16,0 0-25-16,0 0 3 0,0 0 10 0,0 0 12 16,0 0 14-16,0 0 3 0,32-20 0 15,-32 20-7-15,41-19-7 0,-17 7-8 0,1-1-2 16,0 1-4-16,0 1-2 0,-25 11-1 0,44-12-2 16,-44 12-3-16,32-5-2 0,-32 5-2 0,0 0 1 15,0 0 1-15,27 16-1 0,-27-16 3 0,0 0-3 16,1 42 1-16,-1-42-2 0,-14 46 2 0,2-16-4 15,-2 1 4-15,-6 3-5 0,1 1 6 16,-4 0-6-16,0-1 6 0,3-2-4 0,1-1 5 16,3-4-4-16,3-1-13 0,13-26 26 0,-14 37-29 15,14-37 28-15,-2 26-12 0,2-26-2 0,0 0 2 0,0 0-2 16,23 25 1-16,-23-25 1 0,30 2 0 16,-30-2-3-16,45-12-12 0,-15 3-17 0,-5-11-37 15,14 17-56-15,-22-31-68 0,35 36-184 0,-19-14-166 16,-3-13 59-16,15 25 475 0</inkml:trace>
  <inkml:trace contextRef="#ctx0" brushRef="#br3" timeOffset="590680.5829">9428 8919 1011 0,'0'0'294'15,"0"0"-235"-15,0 0-31 0,0 0-4 0,0 0-4 16,0 0-7-16,-27 7-7 0,27-7-8 0,-18 44 3 16,8-16-3-16,-1 11 5 0,-1 1-3 0,3 3 7 15,-2 1-7 1,4 0 10-16,2 0-9 0,1 1 7 0,4-1 9 15,2 1-32-15,3-3 30 0,2-5-32 0,0-4 10 16,-7-33-21-16,22 51-23 0,-22-51-2 16,35 41-42-16,-35-41-23 0,43 21-94 15,-43-21-188-15,33-7-29 0,10 12 342 0</inkml:trace>
  <inkml:trace contextRef="#ctx0" brushRef="#br3" timeOffset="590937.949">9727 9155 1129 0,'-44'-5'150'0,"44"5"-63"0,-54 17-13 16,54-17-5-16,-46 27-14 0,46-27-15 0,-49 28-14 15,49-28 0-15,-52 33-2 0,52-33 2 0,-38 27-4 16,38-27-3-16,-25 15-5 0,25-15-4 0,0 0-5 16,0 0 0-16,0 0-3 0,1 29 1 0,-1-29 1 15,0 0-1-15,39 21-1 0,-39-21-1 16,45 12-2-16,-19-5 0 0,4-3-6 0,-1-1-11 15,6 6-3-15,-6-11-36 0,11 15-11 0,-13-20-34 16,19 21-36-16,-21-27-35 0,26 24-45 0,-24-22-72 16,1-6-120-16,22 24 119 0,-50-7 291 0</inkml:trace>
  <inkml:trace contextRef="#ctx0" brushRef="#br3" timeOffset="591396.0914">10032 9222 1241 0,'-31'-7'96'0,"31"7"-25"0,-35 3-6 16,35-3-9-16,-35 14-15 0,35-14-10 0,-45 23-7 16,45-23 4-16,-48 32-1 0,48-32 3 0,-37 44-8 15,21-19-19-15,0-1 27 0,6 3-32 0,10-27 28 16,-13 42-15-16,13-42-6 0,4 28-1 16,-4-28-3-16,0 0 1 0,34 19-1 0,-34-19 2 15,35 2-1-15,-35-2 0 0,44-10 2 0,-19-3-2 16,0 1 1-16,1-6-2 0,-26 18-15 0,43-33 13 0,-43 33-13 15,32-32 29-15,-32 32-15 0,0 0 15 0,30-33-16 16,-30 33-4-16,0 0-2 0,0 0-5 0,18-25-3 0,-18 25 0 16,0 0 1-16,0 0 1 0,0 0 5 15,0 0 1-15,-7 28-3 0,7-28-13 0,-11 53 27 16,2-21-29-16,-2 7 31 0,1-1-8 0,-1 3-4 31,1 3 9-31,-1-2-6 0,2 2 6 0,0-2-7 16,2 2 7-16,2 0-27 0,-4 1 7 0,4-3 0 15,-4-3 8-15,0-10 16 0,0 0 6 0,9-29-8 16,-19 35 0-16,19-35-2 0,-16 25 11 16,16-25 1-16,0 0 7 0,-27 12 1 0,27-12-7 15,0 0-4-15,-25-18-4 0,25 18-2 0,-14-33-2 16,14 33-1-16,-10-50-3 0,10 22 4 0,1-3-6 16,5-6 5-16,2-2-7 0,5-3 6 0,1-4-8 15,7 5 2-15,4-6-14 0,3 6-6 0,-1-3-19 16,7 11-11-16,-10-10-26 0,17 22-20 0,-20-19-37 15,24 28-107-15,-21-3-223 16,3-16 12-16,17 27 316 0</inkml:trace>
  <inkml:trace contextRef="#ctx0" brushRef="#br3" timeOffset="591927.452">10524 9188 1579 0,'0'0'67'0,"0"0"-30"0,0 0 3 0,0 0-1 16,0 0-11-16,0 0-12 0,-18 23-3 0,18-23-4 15,-14 30 3-15,14-30-3 0,-19 41 3 16,6-17-3-16,1 4 5 0,-2-3-1 0,1 2-14 16,13-27 26-16,-21 42-32 0,21-42 24 15,-13 30-14-15,13-30-4 0,0 0 1 0,0 0-1 16,0 0-1-16,0 0 1 0,0 0 0 0,0 0 0 15,29 16 1-15,-29-16 1 0,28-25-2 0,-28 25-11 16,37-39 27-16,-19 13-28 0,2 1 28 16,-1-1-13-16,-1 1-5 0,-18 25 5 0,28-46-3 0,-28 46 2 15,21-40-1-15,-21 40 3 0,13-28-4 0,-13 28 3 16,0 0-1-16,0 0 3 16,0 0 0-16,0 0 0 0,0 0 0 0,0 0-5 15,0 0 2-15,0 0-2 0,0 0 0 0,-11 24 1 16,11-24 0-16,0 0-1 0,0 32 3 0,0-32-3 15,0 0 0-15,0 0-1 0,0 0 0 0,34 25 2 16,-34-25 0-16,25-4 2 0,-25 4 0 0,35-12 3 16,-35 12 0-16,42-21 3 0,-42 21-2 0,39-27 1 15,-39 27-2-15,32-21 2 0,-32 21-2 16,27-16 1-16,-27 16-2 0,0 0-2 0,0 0-1 16,0 0-1-16,0 0-1 0,0 0 1 0,0 0-2 15,0 0-1-15,0 0 3 0,12 27-5 0,-12-27 3 16,-16 47-9-16,7-19 3 0,-3 1-8 0,0-3-4 15,8 0-10-15,4-26-21 0,-9 43 16 16,9-43-44-16,11 33 17 0,-11-33-38 16,25 16-21-16,-25-16-16 0,35 0-92 0,-35 0-168 15,34-34-55-15,10 26 202 0</inkml:trace>
  <inkml:trace contextRef="#ctx0" brushRef="#br3" timeOffset="592130.554">11549 8692 1335 0,'-32'10'122'0,"16"22"-47"0,-15-6-7 16,6 20 5-16,-14-2-22 0,7 18-2 15,-11-4-17-15,5 5 3 0,-3-3-13 0,7 0 3 16,2-5-14-16,7-4 0 0,10-4-22 0,2-4-14 16,10-8 23-16,3-5-37 0,8-6 14 0,-8-24-43 15,29 36-34-15,-29-36-34 0,48 15-93 0,-48-15-239 16,39 2-55-16,-2 0 243 0</inkml:trace>
  <inkml:trace contextRef="#ctx0" brushRef="#br3" timeOffset="593115.1368">11797 9116 794 0,'0'0'239'15,"0"0"-79"-15,0 0-27 0,0 0-20 0,0 0-22 16,0 0-19-16,0 0-8 0,-26-21-9 0,26 21-10 15,0 0-10-15,-36-2-10 0,36 2-8 16,-30 0-5-16,30 0-5 0,-26 9-3 0,26-9-2 16,-29 14 1-16,29-14-1 0,-30 26 2 0,30-26-2 15,-28 37 2-15,28-37-2 0,-21 36 2 0,21-36-4 16,-9 30 1-16,9-30-1 0,0 0-1 16,14 26 1-16,-14-26 1 0,25 7-1 0,-25-7 1 15,39-3-1-15,-39 3 0 0,44-11 2 0,-19 2 0 16,-25 9 1-16,44-12 0 0,-44 12 1 0,35-7-2 15,-35 7 1-15,0 0-3 0,25 2 2 0,-25-2 0 16,0 0-1-16,0 0 2 0,-5 24-1 0,5-24 2 16,-16 32-2-16,16-32 0 0,-30 40-4 15,30-40 2-15,-39 36-3 0,39-36-13 16,-32 35 25-16,32-35-32 0,-21 25 21 0,21-25-26 16,0 0-18-16,0 0-37 0,0 0-57 0,0 0-91 15,0 0-290-15,0 0 3 0,0 0 195 0</inkml:trace>
  <inkml:trace contextRef="#ctx0" brushRef="#br3" timeOffset="593615.1309">12702 9023 1132 0,'0'0'186'0,"0"0"-154"0,0 0-24 16,-19 24-1-16,19-24 2 0,0 0 3 0,0 32 2 16,0-32 0-16,-7 42 4 0,1-13-7 15,3 0-1-15,-2 3-9 0,-1 3 2 0,1 1-7 16,0-3 6-16,1 4 7 0,-3-7-41 16,5 7 10-16,-10-11-50 0,14 8-16 0,-2-34-20 15,-8 42-48-15,8-42-24 0,-5 27-61 0,5-27-29 16,0 0-24-16,0 0 294 0</inkml:trace>
  <inkml:trace contextRef="#ctx0" brushRef="#br3" timeOffset="593771.3562">12589 9452 928 0,'-39'-40'206'0,"39"40"-38"0,-32-28-42 15,32 28-1-15,0 0-45 0,-25-21-1 0,25 21-16 16,0 0-20-16,0 0-13 0,0 0-9 0,0 0-10 16,0 0-5-16,0 0-4 0,0 0-1 0,25-7-1 15,-25 7-1-15,59 0-8 0,-19-7-10 16,15 1-29-16,-3-15-49 0,24 23-109 0,-27-14-366 15,20-6 16-15,6 4 176 0</inkml:trace>
  <inkml:trace contextRef="#ctx0" brushRef="#br3" timeOffset="595035.283">13559 9063 1161 0,'0'0'56'15,"-26"-10"-43"-15,26 10 6 0,0 0 6 0,-28-14 2 16,28 14 2-16,0 0-11 0,-31 5-4 16,31-5 2-16,-28 14 5 0,28-14 5 0,-30 28 12 15,30-28 5-15,-32 42 12 0,32-42-2 0,-35 57 1 16,13-31-12-16,8 15-6 0,0-8-17 0,3 2-1 0,6-1-11 16,3-2-15-16,2-3 28 0,6-6-32 15,-6-23 29-15,23 41-16 0,-23-41-2 0,44 21 2 0,-16-17 0 16,6-6 1-16,3-7 0 0,4-5-1 0,3-4 1 15,4-8 14-15,0-2-29 0,0-2 27 0,-2-6-26 16,-4 1 10-16,-5 0 5 0,-6-2-4 16,-8 0 3-16,-6 2-4 0,-6 1 5 0,-4 1-4 15,-7 1 4-15,-5 2-4 0,-8 0 6 0,-3 2-5 0,-5 3 2 16,-6 1-2-16,-3 3 0 0,-1 5-1 16,-3 5 1-16,0 8 0 0,2 5 0 0,0 5-1 15,4 3 0-15,3 6-1 0,25-16-7 0,-37 37-10 16,30-12-28-16,7-25-28 0,2 42-44 0,-2-42-67 15,33 32-142-15,-4-17-193 0,1-16 49 0,21 20 422 16</inkml:trace>
  <inkml:trace contextRef="#ctx0" brushRef="#br3" timeOffset="595219.5699">14279 9231 1691 0,'-27'7'35'0,"27"-7"-31"0,-37 1-4 0,37-1-3 16,0 0-11-16,0 0-17 0,-25-17-17 0,25 17-19 0,0 0-16 15,0 0-22-15,18-39-34 0,8 39-44 0,-26 0-82 16,25-44-156-16,14 44 51 0,-27-26 370 0</inkml:trace>
  <inkml:trace contextRef="#ctx0" brushRef="#br3" timeOffset="595553.3106">14700 8987 1194 0,'-28'-1'77'0,"28"1"-13"0,-39 1 9 16,39-1 10-16,-34 15-18 0,34-15-16 0,-39 24-10 16,39-24-3-16,-42 41-3 0,26-15-2 0,-4 2-7 15,6 6 0-15,-2 1-9 0,4 7 12 16,-4-5-4-16,7 2 3 0,0-7-5 0,5-2-25 15,6-6 21-15,-2-24-27 0,16 43 25 0,-16-43-12 16,34 30-4-16,-9-22 1 0,5-4 1 0,3-6-1 31,6-5 2-31,2-7-2 0,0-7-13 0,0-6 28 16,-2-4-26-16,-4-3 25 0,-1 1-10 0,-8-2-5 16,-5-1 3-16,-5 5-3 0,-5-3 4 0,-6 2-4 15,-5 3 5-15,-3-1-5 0,-6 3 0 16,-4 3-6-16,13 24-3 0,-35-45-7 0,35 45-4 15,-42-31-5-15,42 31-1 0,-38-14-3 0,38 14-5 16,-37 0-10-16,37 0-18 0,-26 17-20 0,26-17-36 16,0 0-48-16,0 50-95 0,0-50-232 0,0 0 48 15,35 42 359-15</inkml:trace>
  <inkml:trace contextRef="#ctx0" brushRef="#br3" timeOffset="595900.2374">15343 9058 1254 0,'0'0'195'0,"-5"-30"-143"0,5 30-3 0,-15-26 13 15,15 26-4-15,0 0-11 0,-26-25-12 16,26 25-2-16,-25-12-3 0,25 12-7 0,-26-4-5 16,26 4-3-16,-29 9 0 0,29-9-1 0,-30 25 1 15,30-25-4-15,-39 42 4 0,21-12 0 0,2 1 1 16,4 5-3-16,1 2 2 0,3 1-9 0,4 0 3 15,2-2-9-15,4 2 3 0,7-6-5 16,2-3-9-16,4-5 20 0,8-1-21 0,6-10 23 16,6 1-10-16,2-10 0 0,1-9 0 15,-1-3 1-15,0-5 1 0,0-2-9 0,-3-7 12 0,-6-2-7 16,-1-2 22-16,-6-3-15 0,-5 0-6 0,-7-4 0 16,-4-1 0-16,-5-3 0 0,-3 1 0 0,-5 3 0 15,-4 1 0-15,-2 3 0 0,-7-1-22 0,21 29-23 16,-48-49-14-16,48 49-22 0,-48-44-39 0,48 44-65 15,-41-35-136-15,41 35-237 16,0 0 40-16,-44-14 381 0</inkml:trace>
  <inkml:trace contextRef="#ctx0" brushRef="#br3" timeOffset="596603.4504">16241 8922 1063 0,'0'0'186'0,"-29"-23"-120"0,29 23-15 16,-30-19 2-16,30 19-6 0,-33-12-12 0,33 12-7 16,-39-4 2-16,14 4 5 0,25 0 4 0,-46 16-1 15,46-16 1-15,-46 30-4 0,46-30 2 0,-48 40-6 16,48-40-1-16,-41 41-6 0,41-41-6 0,-28 37-7 15,28-37-4-15,-14 32-6 0,14-32 1 16,0 0-3-16,12 26 3 0,-12-26-1 16,29 11 0-16,-29-11 0 0,44 5 0 0,-18-7 0 15,3 2 0-15,3-3 2 0,0-1 0 0,1-3 2 16,1 0-2-16,1-2-1 0,-3 0-1 0,2-3 1 16,-4 0-2-16,-4-1 2 0,-1-1-1 0,-25 14 3 15,43-33-1-15,-43 33 6 0,35-37-3 0,-35 37 3 16,23-34-2-16,-23 34 3 0,0 0 1 0,0 0 1 15,0 0 3-15,0 0-4 0,0 0-5 16,0 0-3-16,-28-3-3 0,28 3-3 0,-36 39 2 16,13-8-3-16,-3 5 2 0,-3 6-4 0,1-2 1 15,-2 4-10-15,0-1 2 0,5 1-15 16,2-6 2-16,9-1-15 0,0-5-6 0,16 2-20 16,-2-34-38-16,15 47-52 0,-15-47-98 0,39 13-211 15,-8-6-40-15,-5-23 213 0</inkml:trace>
  <inkml:trace contextRef="#ctx0" brushRef="#br3" timeOffset="596962.9017">17002 8767 1512 0,'-39'-12'65'0,"39"12"-45"0,-35-7 1 0,35 7 2 16,-39 9 4-16,39-9 0 0,-51 31-1 0,22-2 8 15,-8 1-2-15,4 10 0 0,-5 2-11 0,5 8 4 16,1-3-4-16,3 1 9 0,3 1-5 0,3-1 3 16,2-4-9-16,5 1-1 0,5-4-8 0,6-4-15 15,5-9 20-15,3 4-25 0,6-7 18 0,-9-25-6 16,32 40-3-16,-32-40 2 0,44 21 0 16,-19-17 0-16,2-4 0 0,-1-4 0 0,-1-5 1 15,0-3-2-15,-25 12-8 0,39-39 6 0,-39 39-7 16,25-42 23-16,-25 42-13 0,8-39 13 0,-8 39-15 15,-12-42-5-15,12 42-1 0,-32-39-6 16,32 39-4-16,-44-31-6 0,44 31-5 0,-46-23-5 16,46 23-2-16,-39-11-7 0,39 11-15 0,-36-2-19 15,36 2-42-15,-26 4-60 0,26-4-99 16,10 30-254-16,-10-30 65 0,25 17 333 0</inkml:trace>
  <inkml:trace contextRef="#ctx0" brushRef="#br3" timeOffset="597854.0735">17358 8757 971 0,'0'0'77'16,"0"0"-32"-16,0 0 7 0,-24-4 16 0,24 4 6 15,0 0-12-15,0 0-12 0,0 0-11 16,0 0-7-16,0 0-6 0,-13 34-1 0,13-34 1 15,-5 47 7-15,0-17-5 0,3 14 2 16,-4-2-16-16,3 6 0 0,-1 0-14 0,3-1 5 16,-3-1-8-16,2 2 6 0,-1-4-7 0,1-4 1 15,4 1-33-15,-2-12 3 0,10 7 1 0,-10-36-47 16,20 46 25-16,-20-46-49 0,30 22-44 0,-30-22-88 16,37 7 13-16,-37-7 24 0,48-19-70 0,-2 19 22 15,-35-37 236-15</inkml:trace>
  <inkml:trace contextRef="#ctx0" brushRef="#br3" timeOffset="598104.039">17658 8995 682 0,'-32'-4'215'0,"32"4"-44"16,-60 11-24-16,60-11-16 0,-57 24-28 0,57-24-22 16,-53 28-23-16,53-28-8 0,-44 30-8 15,44-30-7-15,-32 29-7 0,32-29-3 0,0 0-9 16,-16 29-3-16,16-29-6 0,0 0-1 0,0 0 0 15,26 25 0-15,-26-25 1 0,34 4-2 0,-9-6 0 16,3-2-1-16,2-1-2 0,0 2-1 0,0-4 0 16,0 7-3-16,-3 0 1 0,0 0-4 0,-27 0-11 15,44 7-9-15,-44-7-22 0,39 10-20 0,-11 4-28 16,-28-14-39-16,43 16-69 0,-43-16-110 16,26-12-160-16,6 22 26 0,-32-10 429 15</inkml:trace>
  <inkml:trace contextRef="#ctx0" brushRef="#br3" timeOffset="598604.1017">18063 9121 1279 0,'-32'-10'101'0,"32"10"-22"0,-40-4 0 0,40 4-7 16,-45 0-18-16,45 0-12 0,-47 2-6 0,22 3-2 15,-2-1-5-15,27-4-3 0,-48 19-8 0,48-19-3 16,-44 32-4-16,44-32 0 0,-39 42-4 0,39-42 0 15,-26 46-6-15,18-21 2 0,8-25-5 16,-1 42 4-16,1-42-3 0,17 30 3 16,-17-30-1-16,36 16-17 0,-36-16 18 0,49 7 1 15,-20-11 0-15,-3 1 18 0,3-8-17 0,-1 1-2 16,0-5 1-16,1 0-3 0,-3-3 3 0,-1-1-4 16,-25 19 3-16,43-37-2 0,-43 37 1 0,31-37-2 15,-31 37 3-15,23-32-4 0,-23 32 3 0,15-26-1 16,-15 26 1-16,0 0-1 0,0 0 2 0,7-25-3 15,-7 25 0-15,0 0 0 0,0 0-4 16,0 0 2-16,-16 33-4 0,16-33 2 0,-25 57-2 16,7-19 5-16,-1 10-6 0,-4 3-11 15,0 4 26-15,0 3-24 0,-2-2 26 0,-2 2-19 16,10 2-8-16,-3-7 9 0,6-4-7 0,2-5 20 16,1-8-6-16,6-1 4 0,1-9 1 0,4-26 4 15,-2 35-3-15,2-35 3 0,0 0 1 16,0 0 5-16,0 0 7 0,0 0-1 0,0 0-5 15,0 0-7-15,-10-24-4 0,10 24-5 0,-7-51 3 16,5 19-4-16,2-1 5 0,2-6-5 0,3 4 3 16,0-6-6-16,4 4 4 0,2-3-10 0,1-3 0 15,2-1-11-15,6 2-15 0,-1-4 19 0,10 9-41 16,-10-3 9-16,18 15-43 0,-21-14-40 0,25 30-68 16,-27-22-128-16,-14 31-146 15,57-28 19-15,-43-1 447 0</inkml:trace>
  <inkml:trace contextRef="#ctx0" brushRef="#br3" timeOffset="599163.9242">18439 9146 1109 0,'0'0'265'0,"0"0"-182"16,0 0-11-16,0 0 8 0,-32-25-2 0,32 25-17 15,0 0-18-15,0 0-10 0,0 0-8 0,-25 14-5 16,25-14-5-16,0 0 3 0,-21 39 0 0,21-39 3 15,-21 37-3-15,21-37-2 0,-22 41-5 16,22-41-2-16,-21 35-5 0,21-35 1 0,-11 25-4 16,11-25 0-16,0 0 0 0,0 0-1 15,0 0-1-15,0 0 0 0,0 0 0 0,25 5 0 16,-25-5 3-16,29-23-2 0,-29 23 1 0,39-35-2 16,-39 35 2-16,46-41-1 0,-46 41 2 0,39-39-2 15,-39 39 2-15,28-37-2 0,-28 37 1 0,23-35-1 16,-23 35 1-16,16-33-1 0,-16 33 1 0,14-30-1 15,-14 30 0-15,0 0 1 0,14-27 2 0,-14 27-2 16,0 0 3-16,0 0-1 0,0 0-1 16,0 0 1-16,0 0-2 0,0 0 0 0,0 0 1 15,0 0-1-15,0 0-1 0,0 32 2 16,0-32-3-16,2 28 3 0,-2-28-4 0,3 28 3 16,-3-28-1-16,8 25 0 0,-8-25-1 0,0 0 1 15,26 27 0-15,-26-27 0 0,36 8 0 0,-36-8 1 16,38-1 0-16,-38 1-1 0,43-14 1 0,-43 14 1 15,44-20-1-15,-44 20-1 0,41-28 4 16,-41 28-3-16,34-28-1 0,-34 28 0 0,26-25 0 16,-26 25 0-16,0 0 0 0,0 0 0 0,0 0 0 15,0 0 0-15,0 0 0 0,0 0 0 0,0 0 0 16,0 0 0-16,0 0 0 0,0 0 0 0,-9 48 0 16,-5-18 0-16,2 1 0 15,-4 1 0-15,5 0 0 0,1-6 0 0,8 1-32 16,2-27-9-16,3 40-14 0,-3-40-8 0,22 34-27 15,-22-34-14-15,40 17-34 0,-40-17-72 16,61-3-129-16,-21 3-176 0,-8-18 76 0,20 20 419 16</inkml:trace>
  <inkml:trace contextRef="#ctx0" brushRef="#br3" timeOffset="599482.5651">19393 9032 1396 0,'-46'-30'125'0,"46"30"-70"0,-28-16-1 16,28 16 3-16,0 0-9 0,-35-9-17 15,35 9-7-15,-29 3 1 0,29-3 0 0,-28 11-4 16,28-11-5-16,-29 23 1 0,29-23 1 0,-26 32 3 16,26-32-4-16,-27 33-3 0,27-33-7 0,-16 30-4 15,16-30-3-15,0 25 1 0,0-25-2 16,0 0 1-16,16 26-1 0,-16-26 1 0,0 0-2 16,29 21 3-16,-29-21-2 0,0 0 2 0,33 11-1 15,-33-11 1-15,29 5-1 0,-29-5 1 0,0 0-1 16,33 7-2-16,-33-7 0 0,0 0 2 0,0 0-1 15,15 25 2-15,-15-25-2 0,0 0 3 0,-6 33-4 16,6-33 4 0,-14 32-2-16,14-32 1 0,-21 37 0 0,21-37-16 15,-27 35 12-15,27-35-15 0,-26 30 20 16,26-30-20-16,0 0 2 0,-29 30-28 0,29-30-25 0,0 0-38 0,0 0-65 16,0 0-86-16,0 0-303 0,25-14 71 0,-20-12 287 15</inkml:trace>
  <inkml:trace contextRef="#ctx0" brushRef="#br3" timeOffset="599685.6672">19673 8797 1655 0,'-48'-1'108'15,"48"1"-84"-15,0 0-6 0,0 0 3 0,-26 8 0 16,26-8-8-16,0 0-10 0,0 0-2 15,0 0-3-15,0 0-3 0,0 0-6 0,0 0-7 16,0 0-7-16,0 0-9 0,42 25-23 0,-42-25-32 16,55-2-74-16,-39-24-98 0,35 19-176 0,-8 0-51 15,-8-21 215-15</inkml:trace>
  <inkml:trace contextRef="#ctx0" brushRef="#br3" timeOffset="599874.3097">20224 8554 1591 0,'0'0'98'0,"-32"11"-38"16,32-11-5-16,-27 12-17 0,27-12-13 0,-28 18-6 16,28-18 4-16,-28 24 0 0,28-24-2 15,-20 36-12-15,20-36-5 0,-9 47-7 0,6-20 3 16,1-3-4-16,0 1-4 0,4 0-15 0,-2-25-14 16,5 51-41-16,-5-51-45 0,18 40-477 15,-18-40 12-15,7 42 87 0</inkml:trace>
  <inkml:trace contextRef="#ctx0" brushRef="#br3" timeOffset="601359.313">3015 10719 1102 0,'-38'-7'110'0,"38"7"-61"16,0 0-8-16,0 0-7 0,0 0 1 0,0 0 0 15,0 0-4-15,0 0-4 0,-3-27-3 0,3 27-4 16,0 0-1-16,0 0 0 0,0 0-5 0,0 0 1 16,0 0-1-16,-4 41 2 0,4-41 0 15,2 49 2-15,-5-19-6 0,3 5 4 0,-8-1-4 16,3 6 5-16,-4-1-6 0,0 3 4 0,-1-1-9 15,-1-4 4-15,1-6-7 0,1 1 5 16,-2-5-5-16,11-27 2 0,-12 42-3 0,12-42-12 16,-9 26 31-16,9-26-33 0,0 0 31 0,0 0-19 15,0 0-1-15,0 0 0 0,0 0 0 0,0 0 0 16,0 0-20-16,0 0 22 0,0 0-20 0,0 0 33 16,9-28-10-16,-9 28 10 0,3-40-8 0,-3 40-2 15,4-51 6-15,-2 24-3 0,-2-1 4 0,0 0-6 16,0-4 3-16,0 2-6 0,0-3 3 15,1-3-7-15,3 1 6 0,1 0-7 0,0-2 5 16,4 5-4-16,4-1 3 0,1 3-3 16,4 0 4-16,1 2-4 0,-19 28 3 0,39-43-3 15,-39 43 2-15,41-28-3 0,-41 28 3 0,44-23-2 16,-44 23 1-16,43-15 1 0,-43 15-1 0,42-11 0 16,-42 11 0-16,35-2-1 0,-35 2-1 15,27 9 2-15,-27-9-2 0,0 0 2 0,25 33-1 16,-25-33 2-16,5 34-2 0,-5-34 4 0,-5 48-4 15,-4-19 5-15,-3 3-5 0,-6-4 5 0,-7 8-5 16,-3-3 5-16,-2 2-5 0,-6-1 4 0,1-1-5 16,-1-1 3-16,1-6-5 0,3-3 0 0,6-3-8 15,26-20-5-15,-32 17-20 0,32-17-29 16,0 0-42-16,0 0-39 0,0 0-43 16,10-40-72-16,12 11-202 0,15 15 26 0,-16-31 401 15</inkml:trace>
  <inkml:trace contextRef="#ctx0" brushRef="#br3" timeOffset="601609.4332">4003 10773 1630 0,'0'0'66'0,"0"0"-50"0,0 0-14 16,-9-28-3-16,9 28 1 0,0 0 0 16,27-39 1-16,-27 39-3 0,28-31 1 0,-28 31-6 15,35-28-10-15,-35 28-13 0,46-25-17 0,-46 25-19 16,53-18-16-16,-53 18-28 0,59-10-51 0,-59 10-70 16,42-27-234-16,-8 38 32 0,-34-11 372 0</inkml:trace>
  <inkml:trace contextRef="#ctx0" brushRef="#br3" timeOffset="601765.6853">4091 11053 1674 0,'0'0'75'16,"0"0"-74"-16,25 9-1 0,-25-9-1 0,27-2 0 16,-27 2 2-16,42-12-1 0,-15 0-3 0,5-9-17 15,16 1-39-15,-6-26-67 0,34 31-182 0,-10-29-267 16,3-2 40-16,12 18 413 0</inkml:trace>
  <inkml:trace contextRef="#ctx0" brushRef="#br3" timeOffset="610192.2962">5283 10729 1236 0,'-48'-7'159'0,"48"7"-106"0,0 0-30 15,0 0-16-15,0 0-5 0,0 0 3 0,0 0 6 16,0 0 4-16,24-30 5 0,-24 30-2 0,47-31-2 15,-13 13-7-15,7-1-2 0,3-1-8 0,6-1 2 16,-1 0-4-16,3 3 0 0,-3 1-8 0,1 4-6 16,-6 1-12-16,4 9-17 0,-13-4-25 0,8 21-42 15,-43-14-36-15,60 19-69 0,-60-19-121 0,35 18-81 16,1 13 259-16</inkml:trace>
  <inkml:trace contextRef="#ctx0" brushRef="#br3" timeOffset="610723.7041">6821 10328 754 0,'0'0'55'0,"-6"-25"-41"15,6 25 20-15,0 0 21 0,-26-5 16 0,26 5 12 16,-29 0-5-16,29 0 0 0,-35 7-3 0,8-7-6 16,27 0-9-16,-47 16-9 0,47-16-22 0,-50 19 11 15,50-19-18-15,-50 32 10 0,50-32 2 16,-46 42-11-16,46-42 0 0,-37 44-9 0,37-44 1 15,-26 44-8-15,17-16 1 0,3-1-6 0,5-1 1 16,1 2-4-16,3 1 4 0,4-3-6 0,2 0 5 16,-9-26-4-16,27 43 3 0,-27-43-3 15,39 26 3-15,-13-15-2 0,4-6 3 0,2-2 1 16,4-4 2-16,-1-6 2 0,4-4-2 0,-2-7 4 16,2-3-1-16,-3-5 5 0,-3-6-6 15,-3-1 2-15,0-4-8 0,-5-2 3 0,-2 2-6 16,-3-4 7-16,-4 4-7 0,-6 2 5 0,-1 0-5 15,-5 5-13-15,-4 4 28 0,0 26-30 0,-11-43 26 16,11 43-16-16,-25-38-5 0,25 38 0 0,-37-23 0 16,37 23-1-16,-42-7-2 0,42 7-6 0,-48 12-5 15,48-12-12-15,-39 26-5 0,39-26 3 16,-30 37-28-16,28-8-16 0,2-29-68 16,-4 44-101-16,4-44-227 0,6 26 23 0,22-1 399 15</inkml:trace>
  <inkml:trace contextRef="#ctx0" brushRef="#br3" timeOffset="610926.8354">7596 10474 1736 0,'-40'14'41'15,"40"-14"-23"-15,-32 2-5 0,32-2-1 0,0 0-2 16,0 0-6-16,-27-7-5 0,27 7-7 0,0 0-11 15,0 0-16-15,0 0-28 0,0 0-33 16,0 0-38-16,0 0-60 0,0 0-107 16,39-7-189-16,-39 7 20 0,43 0 448 0</inkml:trace>
  <inkml:trace contextRef="#ctx0" brushRef="#br3" timeOffset="611583.2031">8246 10234 851 0,'0'0'213'0,"0"0"-163"16,0 0-27-16,0 0 4 0,0 0 9 0,-26-12 7 16,26 12-4-16,-29 9-5 0,29-9 3 0,-39 16 0 15,39-16 6-15,-42 21 2 0,42-21-2 0,-46 33 16 16,46-33-41-16,-43 39 30 0,27-9-36 15,-1 2 8-15,1 6 3 0,0 1-12 0,3 0 3 16,5-2-9-16,2 0 1 0,6-4-6 0,2-1 4 16,5-4-5-16,4-1 3 0,-11-27-2 15,33 37 2-15,-33-37-2 0,46 26 5 0,-19-19-2 16,5-2 3-16,2-6 1 0,1-5 1 0,0-4 1 16,4-4 0-16,-3-7 2 0,-1-6-6 0,1-6 1 15,-5-2-5-15,-2-4 2 0,-1 0-5 0,-3-1 6 16,-6 1-6-16,-4 2 5 0,-7 2-4 0,-4 5 4 15,-6 0-4-15,2 30-14 0,-14-36 29 0,14 36-32 16,-28-26 30-16,28 26-14 0,-36-21-3 16,36 21-4-16,-32-5-7 0,32 5-12 15,-26 5-15-15,26-5-27 0,0 0-18 0,-14 35-10 16,14-35-51-16,0 37-31 0,0-37-104 0,0 0-181 16,21 41 89-16,-21-41 376 0</inkml:trace>
  <inkml:trace contextRef="#ctx0" brushRef="#br3" timeOffset="611958.2761">9041 10307 1329 0,'-15'-25'43'0,"15"25"-34"0,0 0 28 0,-32-28-5 15,32 28 22-15,0 0-3 0,-27-13-5 16,27 13-3-16,0 0-6 0,-35-5-6 0,35 5-5 15,0 0-7-15,-32 18-2 0,32-18-3 0,-25 24-17 16,25-24 30-16,-23 46-30 0,11-19 29 0,1 8-12 16,2 2-4-16,2 5 6 0,2-1-9 0,1-1 5 15,4-1-10-15,5 0 2 0,6-2-5 0,3-4 4 16,6-5-4-16,-20-28 4 0,49 37-4 0,-13-24 4 16,3-8 0-16,7-3 1 0,-2-6 1 15,4-8-3-15,0-6 1 0,-4-5-1 0,0-1 7 16,-3-5 0-16,-9-2 3 0,-4-3-6 0,-5-3 1 15,-5 2-7-15,-2-5 3 0,-7 3-4 16,-6-2 4-16,-3 2-5 0,-7 2-13 0,-7 3 20 16,-2 2-30-16,-7 2 18 0,-4 3-16 0,-1-1-5 15,3 12-2-15,-5-2-8 0,30 16-18 16,-58-14-33-16,58 14-70 0,-60 7-119 0,60-7-257 16,-43 40 5-16,15-26 368 0</inkml:trace>
  <inkml:trace contextRef="#ctx0" brushRef="#br3" timeOffset="614428.8016">9840 10335 1016 0,'0'0'95'15,"0"0"-36"-15,0 0-20 0,0 0-20 0,0 0-9 0,0 0-2 16,0 0 3 0,0 0 12-16,0 0 3 0,25-32 9 0,-25 32 0 0,44-32-22 15,-14 18 16-15,-1-3-23 0,4 1 11 16,1-2-2-16,3 4-8 0,-3 4-2 16,-2 3-5-16,-6 3 2 0,-1 2-3 0,-25 2 1 15,37 7 0-15,-37-7-2 0,0 0 3 0,23 36-3 0,-23-36 4 16,-5 44 16-16,-6-16-16 0,-5 3 14 0,-3 1-33 15,-4 5 13-15,-7 2-12 0,0 0 14 0,-6 1 7 16,1-1-2-16,-2-2 13 0,-2-2 1 16,3-1 11-16,-3-6-2 0,7 2 5 15,1-13-7-15,6 6 3 0,0-9-5 0,25-14-1 16,-30 20-4-16,30-20-4 0,0 0-5 0,0 0-5 16,0 0-5-16,0 0 1 0,0 0 0 0,0 0 1 15,32 7 1-15,-32-7 0 0,55-11 1 0,-16 2 0 16,5-3 0-16,6-2-2 0,4 0-4 0,1-4-14 15,2 4-16-15,-7-7-25 0,10 16-22 0,-19-20-27 16,15 25-40-16,-24-25-48 0,18 18-128 16,-6 6-121-16,-23-24 133 0,23 32 312 0</inkml:trace>
  <inkml:trace contextRef="#ctx0" brushRef="#br3" timeOffset="617351.0391">10738 10259 485 0,'0'0'99'0,"0"0"-20"16,0 0 8-16,25-33-15 0,-25 33 10 15,0 0-11-15,25-23-2 0,-25 23-6 0,0 0 0 16,17-23-11-16,-17 23-8 0,0 0-13 0,0 0-11 16,0 0-9-16,0 0-4 0,0 0-2 15,0 0 0-15,0 0 4 0,0 0 3 0,0 0 1 16,0 0 2-16,0 0-2 0,4 35 0 0,-4-35-4 16,-19 44 7-16,19-44 16 0,-32 51-26 0,32-51 38 15,-32 55-28-15,14-29 16 0,6 2 5 0,12-28-8 16,-22 48-3-16,22-48-11 0,-5 28-4 0,5-28-6 15,0 0-2-15,27 28-1 0,-27-28 0 0,42 7-1 16,-12-8 3-16,7-6 1 0,6-4-3 16,7-8 3-16,3-3-7 0,5 0-1 0,1-7-14 15,4 5-17-15,-8-8-11 0,11 13-40 16,-20-17-17-16,16 21-58 0,-27-22-54 0,15 19-114 16,-4 2-123-16,-25-19 171 0,22 30 280 0</inkml:trace>
  <inkml:trace contextRef="#ctx0" brushRef="#br3" timeOffset="617544.8023">11169 10123 1325 0,'-4'37'151'0,"-21"-14"-109"0,13 9-6 0,-2-4-3 16,7 4 8-16,-2-6 11 0,7 4-41 0,-2-2 23 15,6 4-38-15,0-4 8 0,1 1 2 16,6 0-8-16,0 0 6 0,2-1-7 0,-1-4 4 15,5 1-12-15,-15-25-15 0,33 46-41 0,-33-46-30 16,45 40-75-16,-45-40-105 0,28 4-233 0,6 10 32 16,-34-14 386-16</inkml:trace>
  <inkml:trace contextRef="#ctx0" brushRef="#br3" timeOffset="618016.6163">11946 10027 1312 0,'-32'8'23'0,"32"-8"-7"16,0 0 0-16,0 0 1 0,-32 13 1 0,32-13-3 16,0 0-5-16,-19 40 5 0,19-40-1 0,-16 50 5 15,9-20-8-15,1 5 2 0,1 2 13 0,0 5-29 16,0-2 32-16,1 5-31 0,-3-1 5 0,3-2 5 16,3-3-12-16,1-1 6 0,1-4-11 0,1-6-8 15,7 0-27-15,-9-28-26 0,21 44-48 0,-21-44-53 16,25 23-86-16,-25-23-63 0,0 0-85 15,44 16 259-15</inkml:trace>
  <inkml:trace contextRef="#ctx0" brushRef="#br3" timeOffset="618272.8385">12242 10210 1072 0,'-25'-2'71'0,"25"2"-36"0,-41 5 3 0,41-5 11 16,-44 14 8-16,44-14-1 0,-44 22-10 0,44-22 2 16,-48 22 3-16,48-22 4 0,-41 25 16 0,41-25-40 15,-33 25 26-15,33-25-42 0,-25 23 7 0,25-23-4 16,0 0-8-16,-9 31-4 0,9-31-5 0,0 0 0 16,23 27-2-16,-23-27 2 0,34 14-2 15,-34-14 1-15,46 10-6 0,-20-6-7 0,8-4-11 16,-1-7-19-16,10 7-20 0,-13-12-24 0,20 15-27 15,-24-22-30-15,22 26-38 0,-48-7-45 0,60-27-171 16,-19 36 11-16,-41-9 267 0</inkml:trace>
  <inkml:trace contextRef="#ctx0" brushRef="#br3" timeOffset="618784.7815">12573 10291 1171 0,'-28'-23'86'0,"28"23"-22"0,0 0-18 16,-25-9 26-16,25 9-1 0,0 0-9 0,-41 0-13 16,41 0-7-16,-26 16-7 0,26-16-4 15,-31 21 10-15,31-21-36 0,-31 34 28 0,31-34-35 16,-29 47 12-16,19-22 1 0,10-25-7 0,-15 44 3 16,15-44-6-16,-1 33 1 0,1-33-2 0,9 23 0 15,-9-23-1-15,0 0 1 0,38 18 0 16,-38-18 0-16,43-6 2 0,-18-1-1 0,1-5 0 0,1 0-1 0,-1-2 2 15,3-2-3-15,-4-4 2 0,-25 20-2 16,44-31 3-16,-44 31-4 0,35-25 2 16,-35 25-1-16,27-18-2 0,-27 18-2 0,0 0-5 15,0 0-7-15,0 0-3 0,0 0-1 0,0 0 1 16,7 30 5-16,-11-3-2 0,-8 3 8 0,0 9-3 16,-3 1 9-16,-2 2-3 0,-1 4 8 0,0 0-6 15,-1 0 8-15,3 5-34 0,-4-9 15 0,6 6 0 16,-3-8 8-16,1-1 21 0,1 0-4 15,5-4-12-15,-1-2 8 0,1-3-2 0,2-3 7 16,8-27-2-16,-14 37-2 0,14-37-2 0,0 0 4 16,0 0-2-16,0 0 3 0,0 0 2 0,0 0-2 15,0 0 6-15,0 0-3 0,0 0-3 16,0 0-4-16,-3-37 0 0,6 8-6 0,3-2 3 16,4-3-5-16,1-4 5 0,5-3-6 0,3-5 5 15,1 0-9-15,6-1 3 0,-1-4-14 16,3 5-6-16,-3-5-25 15,12 10-21-15,-17-13-39 0,21 29-53 0,-27-24-67 16,16 15-263-16,-3 22 38 0,-20-16 286 0</inkml:trace>
  <inkml:trace contextRef="#ctx0" brushRef="#br3" timeOffset="619556.377">13140 10365 853 0,'0'0'86'16,"0"0"-18"-16,26-21 5 0,-26 21 7 0,0 0 3 15,0 0-3-15,0 0-3 0,0 0-4 0,0 0-25 16,0 0 8-16,0 0-33 0,0 0 3 0,0 0-6 15,0 0-8-15,0 0 2 0,0 0 0 16,-32 15 3-16,32-15-3 0,-23 39 3 0,23-39-4 16,-24 50 4-16,11-26-4 0,4 3 1 0,9-27-8 15,-16 44 2-15,16-44-7 0,-5 31 3 0,5-31-2 16,0 0-2-16,0 0 0 0,0 0 0 0,28 23 1 16,-28-23 0-16,27-9 2 0,-27 9-3 0,35-24 3 15,-35 24-4-15,43-46 4 0,-20 18-5 16,0 0 4-16,-2-1-4 0,-3 1 4 15,0 4-3-15,-4-3 4 0,-14 27-2 0,23-33-15 16,-23 33 30-16,0 0-31 0,23-27 30 0,-23 27-13 16,0 0-1-16,0 0 1 0,0 0 2 0,0 0 1 15,0 0 1-15,0 0 0 0,0 0-1 0,0 0-3 16,0 0-16-16,0 0 30 0,-18 32-31 0,18-32 32 16,-12 25-15-16,12-25-1 0,0 0 1 0,-4 33-1 15,4-33 0-15,0 0-1 0,0 0 0 16,0 0-1-16,34 25 2 0,-34-25-1 0,32-2 1 15,-32 2 2-15,40-14-2 0,-15 2 2 16,0-4-2-16,2-2 2 0,-1 2 0 0,-1 2-13 16,2 0 28-16,-27 14-30 0,42-25 29 0,-42 25-14 15,28-15 1-15,-28 15 0 0,0 0-2 0,0 0 2 16,0 0 1-16,0 0 0 0,0 0 0 16,0 0-3-16,0 0-15 0,-3 37 28 0,-8-11-28 15,-5 9 24-15,-7 6-13 0,2 1-6 0,-2 2 2 16,3-2-9-16,3-5 1 0,1 2-11 0,2-9-4 15,8 0-14-15,6-30-15 0,0 44-29 0,0-44-22 16,0 0-46-16,25 5-43 0,11-1-124 0,-6-10-145 16,-7-27 73-16,26 21 394 0</inkml:trace>
  <inkml:trace contextRef="#ctx0" brushRef="#br3" timeOffset="619775.1931">14195 9924 1617 0,'0'0'54'0,"-37"4"-42"0,37-4-1 16,-30 32-1-16,14-8 4 0,-5 5-8 15,0 6 2-15,-6 3-4 0,-1 7 5 0,-2 2-7 16,-1 2 5-16,1-1 8 0,2-1-27 0,0-1 26 16,1 0-28-16,4-2 4 0,4-7-4 0,6 5-20 15,-1-12-12-15,14 6-22 0,0-36-21 16,12 44-56-16,-12-44-52 0,27 17-149 0,1-5-118 15,-28-12 121-15,60-5 343 0</inkml:trace>
  <inkml:trace contextRef="#ctx0" brushRef="#br3" timeOffset="620134.4928">14415 10215 1478 0,'-50'-12'106'16,"50"12"-64"-16,-30 9-7 0,30-9 0 15,0 0-4-15,-32 17-15 0,32-17-11 0,0 0-1 16,-32 27-2-16,32-27 3 0,0 0 0 16,-23 28 0-16,23-28-1 0,0 0-14 0,-5 24 32 15,5-24-30-15,0 0 32 0,0 0-18 0,11 27-3 16,-11-27 0-16,0 0-2 0,0 0 2 0,32 26-2 16,-32-26 2-16,0 0-2 0,35 11 0 0,-35-11 1 15,25 5 2-15,-25-5 0 0,25 9 3 16,-25-9 0-16,24 10 2 0,-24-10 1 0,0 0 1 15,23 27 0-15,-23-27 2 0,0 0-1 0,15 35 2 16,-15-35-6-16,-2 30 2 0,2-30-5 0,-13 37 0 16,13-37-3-16,-24 39 0 0,24-39-3 0,-36 39 3 15,36-39-3-15,-41 33 4 0,41-33-4 16,-37 32 3-16,37-32-3 0,-33 24 2 16,33-24-3-16,0 0-7 0,-25 16-18 0,25-16-19 15,0 0-35-15,0 0-38 0,0 0-76 0,9-37-150 16,-9 37-204-16,39-37 45 0,-29-3 419 0</inkml:trace>
  <inkml:trace contextRef="#ctx0" brushRef="#br3" timeOffset="620306.3508">14546 10553 1520 0,'0'0'-55'0,"-43"-14"-92"15,43 14-135-15,0 0-207 0,-1-26 25 0,1 26 382 16</inkml:trace>
  <inkml:trace contextRef="#ctx0" brushRef="#br4" timeOffset="640526.7419">1352 12175 712 0,'0'0'184'0,"0"0"-94"0,0 0-31 15,0 0-11-15,-18-24-2 0,18 24-4 0,0 0-8 16,-27-20-11-16,27 20-10 0,0 0-9 0,-32-9-4 16,32 9 0-16,-28 0 2 0,28 0 2 0,-30 13 2 15,30-13 6-15,-41 28-11 16,13-12 26-16,3 12-10 0,-9-5 20 15,8 9 8-15,-11-6-7 0,10 11 9 0,-8-9-6 0,10 7 6 0,-5-8-7 16,10 1-3-16,20-28-15 0,-30 39-5 0,30-39-12 16,0 0-2-16,-5 31-4 0,5-31 2 0,0 0-2 15,42 25 1-15,-42-25 0 0,55 7 0 0,-18-10 1 16,8-6-2-16,6-7 1 0,8-9-2 16,-1-6 4-16,2-13-5 0,2-7 7 15,-2-6-10-15,1-6-8 0,-5-4 22 0,-1-2-25 16,-3-1 20-16,-6 1-12 0,-7 2-14 0,-6 7 8 15,-8 2-8-15,-5 7 14 0,-8 3-2 0,-7 8 10 16,-7 6-3-16,-5 8 4 0,7 26-6 0,-24-39-1 16,24 39-6-16,-43-17 2 0,17 17 1 0,-3 12 5 15,1 9 3-15,-4 13 2 0,2 10 10 16,-2 7-4-16,4 12 10 0,-1 4-11 0,3 3 6 16,1 6-14-16,5 2-8 0,3-1 22 0,3-1-24 15,5-6 21-15,5-8-18 0,8-4-21 0,-1-16-13 16,19 6-44-16,-22-48-36 0,47 60-76 15,-47-60-186-15,55 9-62 0,-7-1 212 0</inkml:trace>
  <inkml:trace contextRef="#ctx0" brushRef="#br4" timeOffset="640992.4847">1499 11316 1044 0,'0'0'19'0,"-38"-9"-8"0,38 9-1 0,-37-4-1 16,11-1 51-16,26 5 2 0,-59 4-1 0,29 6-6 16,-7-4-47-16,5 8 5 0,-5-4 21 0,3 10 9 15,-10-3-7-15,7 8-4 0,-4 5-24 0,6 5 6 16,-3 2 1-16,5 9 10 15,-5 5-7-15,7 9 8 0,-3 1-13 16,6 8 9-16,1 0-14 0,6 7 8 0,3 6 1 16,6 3-22-16,5-1 21 0,7 4-24 0,7-7 5 15,9 2 11-15,5 2-16 0,7-9 14 0,9-8-13 16,6-8 10-16,10-14-8 0,9-14 5 16,9-15-4-16,9-6 4 0,5-18 1 0,5-11-2 15,4-12 5-15,1-12-5 0,5-20 6 16,2-6-7-16,-4-15 17 0,-4-2-9 0,-11-1 13 15,-11 1 4-15,-11-3-29 0,-15 4 21 0,-13 3-23 0,-13 3 5 16,-13 10 12-16,-11 2-12 0,-12 3 9 0,-7 1-10 16,-12 3 8-16,-8 0-12 0,-8 10 3 0,-7 2-16 15,-1 10-4-15,-8 1-18 0,7 19-2 0,-9 4-3 16,7 19 9-16,-2 4 10 0,7 15 3 16,4 3-2-16,12 13-21 0,-1-13-51 15,28 23-107-15,-8-7-253 0,17-16-8 0,23 13 319 16</inkml:trace>
  <inkml:trace contextRef="#ctx0" brushRef="#br4" timeOffset="641780.7203">2963 11659 852 0,'0'0'66'16,"0"0"-41"-16,0 0-18 15,0 0-3-15,-19 37 9 0,19-37 10 0,-23 43 13 16,23-43 7-16,-30 54 10 0,8-29-3 0,10 8 5 16,-11 1-10-16,11 4 3 0,-11-2-12 0,8 4 1 15,-4-5-13-15,3 2 1 0,-4 2 7 0,5-2-33 16,-1-2 32-16,3-1-32 0,13-34 12 0,-16 40 2 16,16-40-8-16,0 0-2 0,0 0-4 0,0 0 1 15,0 0-1-15,0 0 2 0,0 0 4 16,30 6 2-16,-30-6 5 0,29-39-2 0,-12 12 5 15,5-11 9-15,-1-3-31 0,0-5 29 0,0 1-29 16,-1 2 10-16,-2 1 8 0,-1 3-6 16,-4 4 7-16,-3 3-5 0,-1 4 5 0,-9 28-7 15,16-40 0-15,-16 40-4 0,0 0 1 0,13-28-2 16,-13 28-1-16,0 0 0 0,0 0-3 0,0 0 3 16,0 24-2-16,0-24 4 0,3 46-1 15,1-13 3-15,-3 8-6 0,1 3 7 0,0 0-8 16,1 2 7-16,3-4-7 0,-1 0-12 0,4-3 30 15,2-2-29-15,5-5 31 0,1-8-13 0,-17-24-5 16,43 39 3-16,-43-39-1 0,44 20 1 0,-44-20 0 16,44 3 1-16,-44-3 3 0,46-9 4 0,-46 9 4 15,41-26 0-15,-41 26 2 0,35-42-6 16,-17 10-16-16,-2 0 28 0,-3-1-32 0,-5-6 28 16,-2 5-14-16,-1 1-5 0,-5 0 4 0,-2 3-3 15,-1 1 0-15,-3 3-11 0,6 26-10 0,-12-49-18 0,12 49-14 16,-14-28-14-16,14 28-10 0,0 0-19 0,0 0-36 15,0 0-56-15,0 0-71 0,0 0-161 0,0 0 39 16,3 44 381-16</inkml:trace>
  <inkml:trace contextRef="#ctx0" brushRef="#br4" timeOffset="642108.8462">3636 11953 659 0,'0'0'152'0,"0"0"-60"0,-19 32 2 16,19-32-11-16,-32 25 6 0,32-25-10 0,-36 35-2 16,10-19-13-16,13 12-3 0,-11-3 5 0,8 8-42 15,-6-6 27-15,12 4-39 0,10-31 7 0,-16 46 5 16,16-46-9-16,-4 41 2 0,4-41-7 0,16 29 2 16,-16-29-4-16,38 25 0 0,-38-25 1 0,49 9-2 15,-22-14 1-15,3-2-1 0,0-7 2 0,4-2 1 16,-4-5 3-16,2-2-2 0,-4-4-1 15,-3-1-6-15,-1-4-16 0,-4 1 27 16,-4 1-27-16,-4 3 27 0,-12 27-11 0,6-42-4 16,-6 42 3-16,-8-35-3 0,8 35-5 0,-19-25-12 15,19 25-19-15,-32-17-25 0,32 17-25 0,-37-9-17 16,37 9-28-16,-32 3-21 0,32-3-28 0,0 0-47 16,0 0-146-16,-12 46-20 0,12-46 341 15</inkml:trace>
  <inkml:trace contextRef="#ctx0" brushRef="#br4" timeOffset="642608.83">4508 12163 1102 0,'0'0'96'15,"-25"0"-59"-15,25 0-19 0,0 0-7 0,0 0-4 16,0 0 5-16,0 0 9 0,0 0 7 0,0 0 5 15,41 12-2-15,-41-12-3 0,40-10-3 0,-13-1-2 16,3 4-5-16,0-5-24 0,4 3 17 16,-2-9-22-16,-1 6 17 0,0-6 4 0,-1 8 0 15,-6-2 8-15,1 1-2 0,-25 11 5 0,34-26-3 16,-34 26 3-16,21-27 0 0,-21 27 3 0,7-26-4 16,-7 26-1-16,0 0-4 0,-17-36-2 0,17 36-3 15,-27-15-1-15,27 15-3 0,-43-9 1 0,43 9-1 16,-49 3 0-16,22 4 1 0,-1 4-3 15,1 3 3-15,1 5-5 0,1 6 3 16,2 5-5-16,0 3 4 0,2 6-6 0,1 3-10 16,3-3 28-16,2 2-28 0,8-10 26 0,4-2-21 15,5-5-13-15,-2-24-9 0,23 41-16 0,-23-41-12 16,46 23-13-16,-20-30-17 0,26 12-42 0,-19-33-56 16,36 15-144-16,-1-9-129 0,-15-22 82 0,25 22 376 15</inkml:trace>
  <inkml:trace contextRef="#ctx0" brushRef="#br4" timeOffset="642952.5743">5331 11927 1230 0,'-10'26'115'16,"-26"-6"-99"-16,4 1-5 0,0 0-1 0,6 2 8 16,-4 3-5-16,3 1 0 0,1 1 13 15,-1 0-37-15,2 0 32 0,2 0-34 0,23-28 11 16,-39 41 5-16,39-41-5 0,-23 28 2 0,23-28-4 15,0 0-8-15,0 0-21 0,0 0-19 0,0 0-9 16,0 0 8-16,0 0 19 0,0 0 15 0,0 0-5 16,28-42-5-16,-28 42-28 0,25-46 9 0,-25 46 4 15,27-47 18-15,-27 47 25 0,19-43 24 16,-19 43 6-16,11-33 35 0,-11 33 5 0,0 0 22 16,-7-34 2-16,7 34 1 0,0 0-6 15,0 0-15-15,0 0-19 0,0 0-22 0,0 0-19 16,0 0-8-16,-4 32-5 0,4-32 3 0,9 28-3 15,-9-28 3-15,14 37 16 0,-14-37-33 0,25 30 32 16,-25-30-36-16,41 20 3 0,-16-19-19 0,7 6-24 16,-8-21-13-16,21 18-63 0,-21-32-43 0,30 22-159 15,-7-8-154-15,-13-23 116 0,24 25 374 16</inkml:trace>
  <inkml:trace contextRef="#ctx0" brushRef="#br4" timeOffset="643171.321">5847 11487 1307 0,'-27'-2'82'0,"27"2"-54"0,-28 9-6 0,28-9 3 15,-25 23-2-15,25-23-3 0,-27 45-12 0,13-9 5 16,0 1-4-16,2 7 7 0,-3 0-9 0,3 1 4 16,1 3-12-16,2-2 6 0,2 0-9 0,0-4 7 15,2 0-8-15,1-3 0 0,6 5-25 0,-7-9-14 16,10 2 15-16,-7-10-44 0,11-1 5 0,-9-26-63 15,18 33-63-15,-18-33-50 0,0 0-191 16,27 13 120-16,-27-13 315 0</inkml:trace>
  <inkml:trace contextRef="#ctx0" brushRef="#br4" timeOffset="643343.1924">5616 11827 1014 0,'0'0'357'0,"0"0"-256"16,-42-13-46-16,42 13-16 0,0 0-12 15,0 0-9-15,-23 25-11 0,23-25-5 0,0 0-5 16,5 26 1-16,-5-26-3 0,0 0-2 0,41 25-9 16,-41-25-13-16,44 11-14 0,-44-11-16 0,59 0-35 15,-59 0-46-15,69-11-59 0,-43-7-86 0,6 1-138 16,16 17 109-16,-22-23 314 0</inkml:trace>
  <inkml:trace contextRef="#ctx0" brushRef="#br4" timeOffset="643702.5599">5974 12010 1165 0,'-46'26'94'15,"46"-26"-50"-15,-16 28-20 0,16-28-1 0,0 0-7 16,0 0 1-16,2 25-1 0,-2-25 2 16,0 0 5-16,26 7-1 0,-26-7-2 0,32-9-2 15,-32 9-1-15,45-21-4 0,-45 21 2 0,47-30-5 16,-47 30 2-16,50-37-5 0,-50 37 2 0,48-35-5 15,-48 35 7-15,42-37-4 0,-42 37 5 16,27-32 8-16,-27 32 9 0,0 0 2 0,2-30 2 16,-2 30-10-16,0 0-9 0,0 0-7 0,-36-21-4 15,36 21-2-15,-30-2 1 0,30 2-2 16,-37 6-1-16,37-6 2 0,-39 23-2 0,39-23 2 16,-39 31-1-16,39-31 2 0,-32 39-3 0,32-39 3 15,-28 44-4-15,28-44 3 0,-16 42-4 0,16-42 3 16,-4 37-4-16,4-37-1 0,11 29-6 0,-11-29-2 15,26 15-8-15,-26-15-1 0,38 4-10 0,-38-4-12 16,56-11-16-16,-29-8-22 0,19 12-40 16,-21-21-58-16,26 21-48 0,-24-22-92 15,5 0-65-15,15 22 136 0,-32-27 249 0</inkml:trace>
  <inkml:trace contextRef="#ctx0" brushRef="#br4" timeOffset="644265.0975">6489 11920 431 0,'0'0'156'0,"-28"21"-84"16,28-21-17-16,-18 35 13 0,18-35 7 0,-21 44 12 15,21-44-12-15,-23 48-12 0,11-22 1 16,6 4 2-16,6-30 2 0,-16 50-26 0,16-50 11 16,-14 33-41-16,14-33 20 0,0 0 1 0,0 0-6 15,-3 26-2-15,3-26-7 0,0 0-2 0,0 0-2 16,0 0 1-16,0 0 3 0,35-26-3 0,-35 26 1 16,34-46 10-16,-15 16-37 0,4-1 28 15,-1-3-31-15,-3 6 13 0,-3 0 9 0,-2 1 2 16,-5 1 8-16,2-1-3 0,-6 5 1 15,-5 22-10-15,7-44 4 0,-7 44 0 0,2-30 10 16,-2 30 1-16,0 0 0 0,0 0-4 0,0 0-7 16,0 0-5-16,0 0-3 0,0 0-4 0,0 0-1 15,0 0 0-15,0 0 1 0,0 0 1 0,0 0 0 16,32-13 2-16,-32 13-1 0,35 0 1 0,-35 0 0 16,50-5-1-16,-22 1 1 0,0 1-2 15,-1 1 1-15,-27 2-1 0,46-3 0 0,-46 3 1 16,30 1-2-16,-30-1 1 0,0 0 0 15,28 16 0-15,-28-16 1 0,0 0 1 0,7 34-2 16,-7-34 2-16,-7 42-2 0,-1-16 2 0,-5 1-3 16,1 1 4-16,-2 0-4 0,-1 4 5 0,1-2-5 15,0 0-12-15,-2-2 28 0,2-3-28 0,14-25 28 16,-18 35-13-16,18-35-1 0,0 0 0 16,0 0 0-16,0 0-3 0,0 0 0 0,0 0 1 15,0 0 1-15,0 0 2 0,29-39-14 0,-10 11 28 16,1-4-28-16,-1-3 28 0,2 3-13 0,-1 1-3 15,-1 1 6-15,-1 1-5 0,0 3 6 0,-18 26-3 16,28-42 3-16,-28 42-3 0,23-28 3 0,-23 28-3 16,0 0 0-16,0 0 0 15,0 0-1-15,0 0 0 0,0 0 0 0,0 0 1 16,12 30-3-16,-12-30 3 0,-1 44-5 0,1-44 4 16,-4 44-5-16,4-44 4 0,2 37-3 0,-2-37-3 15,12 31-11-15,-12-31-6 0,23 25-18 0,-23-25-16 16,38 18-38-16,-38-18-50 0,51 8-131 0,-51-8-284 15,44-12 68-15,-5 16 344 0</inkml:trace>
  <inkml:trace contextRef="#ctx0" brushRef="#br4" timeOffset="644718.2653">7479 11878 1131 0,'0'0'142'16,"0"0"-44"-16,-19-27-18 0,19 27-10 0,0 0-10 15,0 0-13-15,0 0-11 0,-27-7-9 0,27 7-7 16,0 0-7-16,-35 11-4 0,35-11-1 0,-35 23-2 16,35-23 4-16,-41 42-4 0,20-14 3 0,-2 0-5 15,1 6 4-15,-1-1-2 0,4 2-13 16,-2 2 29-16,6-5-30 0,5-7 26 0,10-25-16 15,-6 33-2-15,6-33 0 0,0 0-1 16,23 25 1-16,-23-25-1 0,31 0 2 0,-31 0 1 16,46-21-1-16,-18 1 2 0,2-8 14 0,2-2-28 15,0 0 27-15,-4-5-27 0,-1 7 9 0,-4-4 6 16,-4 6-5-16,-3-1 4 0,-2 1-4 0,-14 26 3 16,25-41-2-16,-25 41 0 0,16-28 1 15,-16 28 2-15,0 0 1 0,0 0 0 0,0 0-3 16,0 0-2-16,0 0 0 0,-25 32-3 0,25-32 4 15,-17 48-4-15,8-20 1 0,2 0-8 0,0-3 0 16,5 1-12-16,2-26-4 0,3 37-16 0,-3-37-6 16,16 26 4-16,-16-26-17 0,29 9 11 15,-29-9-29-15,47-9-61 0,-32-21-105 0,15 4-241 16,9 7 6-16,-18-29 401 0</inkml:trace>
  <inkml:trace contextRef="#ctx0" brushRef="#br4" timeOffset="644890.1138">7951 11443 1337 0,'-8'26'129'16,"8"-26"-59"-16,-35 49-2 0,12-19-16 15,9 13-9-15,-6 2-21 0,4 5-3 0,-1 3-14 16,1-2 3-16,0-4-12 0,2 1 4 0,5-3-23 16,-2-9-23-16,16 8-58 0,-5-44-86 15,11 40-360-15,-4-15-8 0,-7-25 281 0</inkml:trace>
  <inkml:trace contextRef="#ctx0" brushRef="#br4" timeOffset="645408.3325">9125 11555 811 0,'-4'-24'77'0,"4"24"8"0,-7-51 41 0,7 51-13 16,-12-43-16-16,12 43-27 0,-20-44-41 0,20 44 23 15,-35-42 7-15,35 42-6 0,-41-23-3 0,41 23-29 16,-42-12-1-16,42 12 0 0,-41 9-8 0,41-9-1 16,-46 24-4-16,21-1 4 0,0 5-5 0,0 9 6 15,-3 6-6-15,1 6 6 0,-1 6-8 0,3 4 9 16,1 1-11-16,2 0 7 16,3-2-9-16,1-5 4 0,2-7-8 0,6 1 7 0,2-8-15 15,5-5-1-15,8-3-25 0,-5-31-17 0,18 48-11 16,-18-48-35-16,30 28-14 0,-30-28-41 0,37 7-33 15,-37-7-35-15,36-21-119 0,-6 23-48 0,-28-34 304 16</inkml:trace>
  <inkml:trace contextRef="#ctx0" brushRef="#br4" timeOffset="646162.5142">8487 11878 1200 0,'0'0'314'0,"-30"-2"-240"0,30 2-38 16,0 0-15-16,0 0-9 0,0 0-7 0,0 0-2 15,0 0 3-15,0 0 7 0,34 9 3 0,-34-9 0 16,49-11-4-16,-17 1-4 0,2-3-6 16,3 3 0-16,2-1-2 0,2-3 2 0,-1 3-2 15,3-1 2-15,-2 2-3 0,-2 2 2 0,-2 1 1 16,-5 4 1-16,-2-1 0 0,-30 4 0 0,44-1-3 16,-44 1-1-16,27 5-1 0,-27-5-2 0,0 0 0 15,0 0 0-15,0 0 4 0,0 0 0 0,0 0 2 31,-2 32 0-31,2-32 0 0,0 0 0 0,-36 30 0 0,36-30-2 0,-37 28 4 16,37-28-1-16,-37 37 4 0,37-37 3 0,-35 44 3 31,35-44-3-31,-32 47 3 0,32-47-4 0,-25 46 2 0,25-46-6 0,-14 42 2 0,14-42-7 0,2 32 0 32,-2-32-1-32,0 0-16 0,28 28 18 0,-28-28-17 0,30 9 17 0,-30-9 0 0,35-7 1 0,-35 7 20 31,45-25-17-31,-20 6 16 0,-1-2-16 15,3-6-6-15,-2-1 4 0,1-3-5 0,-1-1 5 16,0-2-6-16,-4 4 3 0,-3 2-4 0,-6 4 4 16,-12 24-4-16,14-44 5 0,-14 44-3 0,6-32 4 15,-6 32-2-15,0 0 1 0,-7-25-1 16,7 25 0-16,0 0-1 0,0 0 0 0,-25 0 0 16,25 0-1-16,0 0 2 0,-25 23 0 0,25-23 1 15,0 0-2-15,-21 35 1 0,21-35-1 16,0 0 2-16,-2 29-2 0,2-29 2 0,0 0-3 15,25 19 1-15,-25-19 0 0,32 3 1 0,-32-3 1 16,44 0 0-16,-19-3 0 0,1-1-2 0,1 1 2 16,1 1-1-16,-3 0 1 0,-25 2-1 0,42 0 0 15,-42 0 0-15,29 7-1 0,-29-7 2 0,0 0-1 0,0 0 1 16,21 23-2-16,-21-23 3 16,0 0-3-16,0 41 3 0,0-41-2 0,-12 35 0 15,12-35 0-15,-18 30 2 0,18-30-3 0,-20 25 4 16,20-25-3-16,0 0 0 0,0 0 0 0,-23 26 0 15,23-26 0-15,0 0 0 0,0 0-1 0,0 0-1 16,0 0 2-16,0 0 0 0,0 0 4 0,0 0 3 16,36-33 2-16,-36 33 0 0,25-32 2 0,-25 32-6 15,24-44 2-15,-24 44-5 0,20-48 1 16,-20 48-3-16,18-44 3 0,-13 20-4 0,-5 24 2 16,12-48-3-16,-12 48 3 0,13-42-4 0,-13 42 1 15,10-32-9-15,-10 32-5 0,0 0-10 0,27-19-13 16,-27 19-12-16,25 0-17 0,-25 0-17 15,30 8-20-15,-30-8-33 0,32 13-39 0,-32-13-51 16,28 3-127-16,0 17-62 0,-28-20 221 16</inkml:trace>
  <inkml:trace contextRef="#ctx0" brushRef="#br4" timeOffset="646396.8991">10055 11716 1080 0,'-25'-9'99'0,"25"9"-35"0,-30 0 8 16,30 0 8-16,-32 5-7 0,7-10-7 0,25 5-1 16,-43 16-5-16,43-16-6 0,-42 19-12 0,42-19-7 15,-41 26-8-15,41-26-3 0,-33 32-6 16,33-32-3-16,-27 34-8 0,27-34 0 0,-19 40-5 16,19-40 0-16,-11 44-4 0,11-44 3 0,3 35-4 15,-3-35 1-15,16 32-7 0,-16-32-6 0,25 25-15 16,-25-25-15-16,41 16-35 0,-41-16-31 15,53 7-89-15,-53-7-184 0,37-30-126 0,-3 23 9 16,-18-22 501-16</inkml:trace>
  <inkml:trace contextRef="#ctx0" brushRef="#br4" timeOffset="646744.1416">10164 11858 1250 0,'-51'6'111'0,"51"-6"-98"0,0 0-12 0,0 0 1 16,0 0 6-16,0 0 13 0,0 0 12 0,27 12 8 16,-27-12 7-16,31-14-5 0,-31 14-6 0,45-21-9 15,-45 21-9-15,49-27-9 0,-24 11 1 0,-25 16-2 16,44-30 0-16,-44 30-3 0,34-22-2 16,-34 22-1-16,0 0 7 0,27-30 1 0,-27 30 7 15,0 0 1-15,5-27 1 0,-5 27-4 0,0 0-4 16,0 0-7-16,-32-30 0 0,32 30-2 0,-30-10 1 15,30 10 1-15,-39-2 0 0,39 2 1 0,-43 16-1 16,43-16 1-16,-40 26-4 0,40-26 2 0,-39 39-3 16,21-14 0-16,-1 1-2 0,3 2 3 15,0 0-5-15,3-1 5 0,4-1-5 0,9-26 2 16,-1 46-8-16,1-46-1 0,16 33-10 0,-16-33-3 16,33 25-13-16,-33-25-19 0,50 11-33 0,-50-11-28 15,71-4-62-15,-48-19-84 0,26 2-201 0,4 11-10 16,-19-24 346-16</inkml:trace>
  <inkml:trace contextRef="#ctx0" brushRef="#br4" timeOffset="647041.0313">10807 11635 1148 0,'-28'-14'361'0,"28"14"-263"16,-50 33-38-16,50-33-1 0,-51 39-19 0,26-16-13 15,-1-4-9-15,26-19-1 0,-46 40-2 0,46-40 1 16,-29 32-7-16,29-32-1 0,0 0-6 0,-16 30 0 15,16-30-3-15,0 0 2 0,0 0 0 16,27 18 1-16,-27-18 0 0,33-4-1 0,-33 4 2 16,48-10-2-16,-23 3 0 0,0 0 0 0,0 1-1 15,-25 6 1-15,33-5 0 0,-33 5-1 16,0 0 0-16,0 0 3 0,25 12-1 0,-25-12 1 16,0 0 1-16,-3 39 0 0,3-39-2 0,-20 48 2 15,2-22-5-15,1 2 4 0,-5-1-3 16,1 1 2-16,2-2-3 0,19-26-2 0,-29 44-14 15,29-44-10-15,-14 37-15 0,14-37-55 0,2 27-70 16,-2-27-177-16,0 0-237 0,0 0 59 0,0 0 404 16</inkml:trace>
  <inkml:trace contextRef="#ctx0" brushRef="#br4" timeOffset="647666.0381">12114 11739 886 0,'0'0'191'0,"0"0"-129"0,23-27-5 15,-23 27 9-15,0 0-5 0,20-32-17 0,-20 32-11 16,0 0 9-16,0 0 8 0,0 0 3 16,0 0-11-16,0 0-18 0,-25 9-15 0,25-9-4 15,-41 32 8-15,13-14 8 0,1 8 15 16,-6-5 4-16,3 7 4 0,-4-8-6 0,6 4-1 16,-1-4-7-16,29-20-6 0,-35 31-9 0,35-31-7 15,0 0-8-15,0 0-1 0,0 0-2 0,0 0 0 16,0 0 3-16,46 7 0 0,-14-21 2 0,7-3-3 15,7-3 2-15,2-1-2 0,3 4 2 16,2 1-5-16,-3 3-1 0,-4 5-2 0,-9 1 0 16,-7 7-1-16,-30 0 1 0,35 8 0 0,-35-8 1 15,0 0 4-15,6 43-2 0,-15-19 6 0,-9 4-5 16,-3 6 5-16,-9 5-4 0,-6-2 5 0,-6-2-5 16,-1 2 7-16,3-2 12 0,2-1-28 0,7-8 28 15,6-5-31-15,25-21 11 0,-30 25-3 16,30-25-18-16,0 0-23 0,0 0-21 15,0 0-20-15,30 5-19 0,-18-33-40 0,34 24-122 16,-14-15-240-16,2-15 34 0,19 26 336 0</inkml:trace>
  <inkml:trace contextRef="#ctx0" brushRef="#br4" timeOffset="647994.13">12699 11783 1075 0,'0'0'119'0,"0"0"-43"16,0 0-5-16,0 0-1 0,-27-18-15 0,27 18-13 16,0 0-3-16,-28 18 1 0,28-18 5 15,-32 26-2-15,32-26-3 0,-34 35-1 0,34-35-7 16,-39 48 1-16,18-22-7 0,3 4 1 16,1 0-5-16,2-2 2 0,1 4-8 0,5-6 1 15,4-1-9-15,5 1-15 0,0-26 23 0,9 43-30 16,-9-43 28-16,25 26-15 0,-25-26-1 0,37 12 1 15,-12-12 1-15,1-3 0 0,4-6 2 16,2-1-5-16,-2-10-14 0,2-1 28 0,-3-5-27 0,-5-3 14 16,-24 29-11-16,38-45-3 0,-38 45 1 15,21-48 15-15,-19 23 2 0,-2 25-3 16,-6-44-3-16,6 44-11 0,-16-38-14 0,16 38-22 16,-21-36-26-16,-2 10-27 0,23 26-53 0,-32-37-103 15,32 37-258-15,-23-23 17 0,6-2 322 0</inkml:trace>
  <inkml:trace contextRef="#ctx0" brushRef="#br4" timeOffset="649212.9248">13664 11340 718 0,'0'0'83'0,"0"0"-22"0,0 0 1 0,0 0 15 15,0 0-3-15,0 0-13 0,0 0-8 16,-4 32 1-16,1-7 5 0,3-25-4 0,-18 61-1 15,4-29-17-15,5 10-1 0,-3-1-15 0,5 3 5 16,-8 2-8-16,8 3 4 0,-5-7-10 0,7 1 3 16,-1-3-10-16,3-3 6 0,1-2-8 0,2-1 6 15,2-8-8-15,-2-26 2 0,14 42-5 0,-14-42 3 16,21 25-3-16,-21-25 2 0,0 0 2 16,34 0 2-16,-34 0 10 0,0 0 3 15,19-37 3-15,-19 37-5 0,9-46-4 0,-7 16-8 16,-2-5 4-16,-2-2-6 0,-3 0 5 0,0-2-6 15,-2 3 7-15,1-3-4 0,1-2 7 0,0-1-6 16,-2 1 4-16,5-1-9 0,0-4 4 0,4-1-6 16,7-1 6-16,1 1-6 0,4 4 7 0,6 7 7 15,-1 7-31-15,-19 29 32 0,46-31-32 16,-46 31 20-16,48-11 1 0,-23 11-2 0,-25 0 0 16,46 11 0-16,-46-11 19 0,37 24-34 0,-37-24 28 15,34 36-35-15,-34-36 9 0,30 44 4 0,-30-44 2 16,19 45 5-16,-15-20-2 0,-4-2 4 15,-5 5-6-15,-6-3 5 0,-7 1-5 0,-5 1 5 16,-3-1-4-16,-6-1 5 0,-2-1-4 0,-1-1 1 16,-1 0-10-16,1-7-7 0,7 5-15 15,-6-10-11-15,34-11-29 0,-42 14-47 0,42-14-102 16,-9 35-259-16,9-35 21 0,0 0 294 0</inkml:trace>
  <inkml:trace contextRef="#ctx0" brushRef="#br4" timeOffset="649697.354">14344 11858 872 0,'-25'-16'204'0,"25"16"-87"0,0 0-27 0,-26-7-13 15,26 7-20-15,-30-7-17 0,30 7-7 16,-36 2-5-16,36-2-2 0,-41 12-1 0,41-12-4 16,-46 25 2-16,20-11 0 0,1 7 4 0,-3-3 1 15,28-18 1-15,-43 40-9 0,43-40-3 16,-30 36-9-16,30-36-3 0,-16 24-4 0,16-24 0 15,0 0-2-15,0 0 1 0,0 0 0 0,28 23 1 16,-28-23 0-16,39-9 1 0,-14-1 2 0,4-4-3 16,2-4 2-16,1 1-3 0,2-5 3 0,0-1-4 15,-1 2 3-15,-1-2-3 0,-5 2 2 0,-3 0 0 16,-24 21 0-16,38-30 1 0,-38 30 1 0,0 0 8 16,0 0 7-16,0 0 2 0,0 0 0 15,0 0-10-15,0 0-6 0,0 0-6 16,0 0 0-16,-38 34 3 0,38-34-5 0,-35 45 5 15,21-18-6-15,-2-2 0 0,4 1-7 0,12-26 0 16,-15 46-15-16,15-46-5 0,0 35-21 0,0-35-10 16,20 26-18-16,-20-26-16 0,37 18-32 0,-37-18-72 15,51-7-105-15,-10 3-171 0,-16-25 107 16,26 29 370-16</inkml:trace>
  <inkml:trace contextRef="#ctx0" brushRef="#br4" timeOffset="649947.2832">14849 11365 1153 0,'0'0'177'0,"-41"-37"-121"0,41 37-18 0,0 0 3 16,-34-7-6-16,34 7-15 0,-31 21 0 0,31-21 4 16,-43 43 11-16,15-17-3 0,8 9 0 0,-6-1-11 15,4 11 4-15,-2-1-7 0,-1 8 8 0,0-3-12 16,4 4 4-16,1-4-13 0,4-3 2 0,4 0-10 15,0-4 6-15,1-3-8 0,2-4 1 0,6 0-17 16,-1-9-8-16,8 4-29 0,-4-30-17 16,12 44-29-16,-12-44-69 0,0 0-57 0,0 0-134 15,0 0-99-15,44 16 193 0,-47-46 270 0</inkml:trace>
  <inkml:trace contextRef="#ctx0" brushRef="#br4" timeOffset="650134.762">14503 11827 1523 0,'0'0'112'16,"-26"7"-54"-16,26-7-25 0,0 0-12 0,0 0-12 16,0 0-7-16,0 0-1 0,28 8-2 0,-28-8 0 15,48-8 0-15,-16-1-3 0,3-2-18 0,-1-8-37 16,14 15-64-16,-22-33-104 0,35 18-255 0,-17 1-39 16,-9-13 204-16</inkml:trace>
  <inkml:trace contextRef="#ctx0" brushRef="#br4" timeOffset="650310.2611">15130 11295 1529 0,'-49'30'31'0,"49"-30"-3"0,-39 35 0 0,23-10 5 16,-5-1-6-16,-1 8-3 0,1 0-6 15,2 8 9-15,-4-5-8 0,5 9 3 0,-3 0-13 16,3 0 4-16,0 2-12 0,2-4 5 0,2 2-9 15,2-5 5-15,3 2-14 0,-2-10-7 0,8 8-24 16,3-39-35-16,3 64-77 0,-3-64 11 0,7 52-53 16,-7-52-140-16,0 0-73 0,0 30-8 0,0-30 418 15</inkml:trace>
  <inkml:trace contextRef="#ctx0" brushRef="#br4" timeOffset="650482.1325">14794 11798 1557 0,'0'0'90'16,"0"0"-50"-16,0 0-17 0,0 0-4 0,0 0-8 16,0 0-3-16,0 0 4 0,34-3 0 15,-10-1-1-15,1-4-5 0,2 0-5 16,3 5-10-16,-2-8-20 0,8 10-32 0,-36 1-32 16,62-11-45-16,-62 11-59 0,58-18-112 0,-23 15-182 15,-35 3 53-15,57-4 414 0</inkml:trace>
  <inkml:trace contextRef="#ctx0" brushRef="#br4" timeOffset="651018.6792">15067 11930 1177 0,'0'0'91'0,"0"0"-63"16,0 0-15-16,0 0 5 0,0 0 3 0,0 0-1 15,0 0-2-15,40 6-3 0,-40-6-1 0,41-20-3 16,-14 6-1-16,-1 0-4 0,3-3 0 0,-1 1-4 15,-2-4 1-15,1 3-4 0,-27 17 4 16,41-35-4-16,-41 35 4 0,23-25 3 0,-23 25 14 16,0 0 9-16,0-30 7 0,0 30-1 0,0 0-11 15,0 0-8-15,-37-4-8 0,37 4-5 0,-34 15-1 16,34-15 4-16,-43 24 1 0,43-24 5 16,-40 32-1-16,40-32 3 0,-36 33-2 0,36-33 3 0,-30 39-3 15,30-39 3-15,-19 41-4 0,19-41-1 16,-7 37-6-16,7-37 1 0,5 28-6 0,-5-28 1 15,0 0 0-15,37 26 0 0,-37-26 2 0,39 0 1 16,-39 0 0-16,48-9 0 0,-22 2 1 0,3 0 0 16,1-2 6-16,0 2 0 0,-3-1 1 0,-1 1-6 15,-26 7-3-15,41-7-3 0,-41 7 1 0,0 0 0 16,28 1-1-16,-28-1 1 0,0 0-1 16,0 0 2-16,0 0-2 0,6 34 0 0,-6-34-2 15,-9 30 2-15,9-30-1 0,-16 33 2 0,16-33-1 16,-16 32 2-16,16-32-2 0,-16 32-19 0,16-32 19 15,0 0-21-15,-13 28 33 0,13-28-12 0,0 0 13 16,0 0-15-16,0 0 3 0,0 0 1 0,0 0-9 16,0 0 38-16,34-27-32 0,-34 27 35 0,21-37-17 15,-21 37-2-15,20-42 7 0,-20 42-4 0,18-44 2 16,-18 44-8-16,14-48-3 0,-14 48-6 0,14-44 0 16,-7 20-4-16,-7 24 3 0,16-39-7 0,-16 39-2 15,19-28-12-15,-19 28-12 0,23-27-17 0,-23 27-36 16,29-15-34-16,3 25-59 0,-32-10-129 15,28-24-222 1,7 31 30-16,-35-7 378 0</inkml:trace>
  <inkml:trace contextRef="#ctx0" brushRef="#br4" timeOffset="651352.2265">16409 11532 1613 0,'0'0'108'16,"0"0"-83"-16,0 0-20 0,0 0-2 0,0 0 0 16,0 0-3-16,25-17 0 0,-25 17 0 0,41-9-8 15,-10 6-18-15,-2-8-27 0,12 14-30 0,-15-18-26 16,20 23-21-16,-21-20-7 0,23 16-11 0,-22-11-29 16,13 3-141-16,7 20-65 0,-46-16 199 0</inkml:trace>
  <inkml:trace contextRef="#ctx0" brushRef="#br4" timeOffset="651541.3175">16400 11816 1396 0,'-44'4'291'0,"16"13"-227"0,28-17-39 0,-32 14-10 16,32-14-4-16,0 0-7 0,0 0-4 0,37-7-1 16,-9-2 1-16,9-3-6 0,10-4-4 15,2-5-11-15,8 2-16 0,-4-9-28 0,16 15-34 16,-19-26-77-16,29 27-210 0,-17-7-141 0,-12-13 50 15,14 32 477-15</inkml:trace>
  <inkml:trace contextRef="#ctx0" brushRef="#br4" timeOffset="652135.2554">17592 11002 1349 0,'-42'-31'41'0,"42"31"-50"15,-4-25 0-15,4 25 3 0,0 0 6 0,0 0 2 16,0 0 7-16,0 0 10 0,0 0 13 0,0 0 13 15,-12 42-1-15,6-8 4 0,-6-3-7 16,5 13 3-16,-11 0-7 0,8 9-12 0,-6-2 21 16,1 7-31-16,0-1 23 0,0 4-11 15,1-2-10-15,2-3 5 0,-1-3-11 0,3-2 2 16,3-4-11-16,1-4 4 0,6-6-9 0,2-7 6 16,2-6-5-16,-4-24 3 0,12 30-2 0,-12-30 2 15,0 0 2-15,30 7 1 0,-30-7 3 0,0 0-2 16,36-26 0-16,-36 26-3 0,33-53 0 15,-15 18-4-15,0-9 5 0,-1 0-6 0,-2-4 5 16,-5-1-6-16,-1 3 5 0,-2-1-5 0,-5 1 8 16,1-4-8-16,-3-2 7 0,2-1 4 0,0-5-24 15,0-2 19-15,1-2-22 0,1-1 9 0,-1 6 11 16,3 6-5-16,-1 11 9 0,2 8-6 0,-7 32 4 16,18-33-3-16,-18 33 1 0,0 0-1 15,25-7 0-15,-25 7 2 0,31 15-1 16,-31-15 3-16,50 25-3 0,-22-7 1 0,3-1-1 15,-1 1 0-15,0 3-1 0,-2-2 3 0,-1 4-4 16,-1 2 3-16,-1 0-2 0,-25-25 1 0,37 47-1 16,-37-47 3-16,18 46-4 0,-18-18 3 0,-7-1-4 15,-7-3-12-15,-11 4 26 0,-7-1-28 0,-7 1 27 16,-5-2-11-16,-6 1-4 0,-1-3 3 16,-4-1-4-16,7-5-1 0,7-2-11 0,4-9-20 15,37-7-40-15,-55 7-51 0,55-7-114 0,-25 23-258 16,25-23-37-16,0 0 226 0</inkml:trace>
  <inkml:trace contextRef="#ctx0" brushRef="#br4" timeOffset="652744.6722">18030 11522 602 0,'0'0'182'16,"0"0"-56"-16,0 0-21 0,0 0-29 0,0 0-22 15,0 0-15-15,0 0 0 0,-18 30 11 0,18-30 3 16,-13 30-1-16,13-30-13 0,-14 39-2 0,14-39-6 16,-12 51 2-16,3-27-1 0,6 11 4 15,-5-8-5-15,7 5 0 0,-3-8-11 0,4 4-1 16,-3-3-6-16,4 0 1 0,-1-25-4 15,0 46 1-15,0-46-3 0,2 33 3 0,-2-33-2 16,2 25 2-16,-2-25-3 0,0 0-2 0,0 0-3 16,3 30-2-16,-3-30-1 0,0 0 0 0,0 0-2 15,0 0 1-15,0 0 0 0,0 0 1 0,0 0 3 16,0 0-3-16,25-30 2 0,-25 30-3 0,14-25 2 16,-14 25-2-16,15-26 2 0,-15 26-3 0,14-27 2 15,-14 27-1-15,0 0 1 0,23-26-1 16,-23 26 1-16,0 0-1 0,25-14 1 0,-25 14-2 15,0 0 1-15,0 0-1 0,24 5-1 16,-24-5-2-16,0 0-1 0,0 0 2 0,0 0-1 16,0 0 4-16,4 28 0 0,-4-28 2 0,0 0 0 15,0 0 1-15,-30 25-2 0,30-25 2 0,-25 14-3 16,25-14 0-16,-30 16-3 0,30-16-5 16,-28 12-14-16,28-12-16 0,0 0-25 0,-41 9-22 15,41-9-42-15,0 0-49 0,0 0-63 0,0 0-199 16,-29 7 23-16,29-7 280 0</inkml:trace>
  <inkml:trace contextRef="#ctx0" brushRef="#br4" timeOffset="653338.487">18180 11952 364 0,'30'-22'139'0,"-30"22"-4"0,27-3 11 0,-27 3-25 16,33-4-11-16,-33 4-19 0,38-7-2 15,-38 7-9-15,37-10-7 0,-37 10-15 0,34-14-12 16,-34 14-8-16,24-14-3 0,-24 14 2 16,0 0-3-16,0 0-1 0,23-27-4 0,-23 27-2 15,0 0-6-15,0 0-4 0,-10-26-5 0,10 26-5 16,0 0-3-16,0 0-1 0,-25-30-1 0,25 30-1 16,0 0 0-16,0 0 1 0,-30-20-2 0,30 20 2 15,0 0-1-15,-29 0-1 0,29 0 1 16,-24 18-2-16,24-18 2 0,-32 30-3 0,32-30 3 15,-34 35-3-15,34-35 3 0,-32 46-4 0,32-46 3 16,-25 42-4-16,25-42 4 0,-7 36-7 0,7-36-4 16,6 24-16-16,-6-24-11 0,0 0-17 0,33 20-14 15,-3-12-32-15,-30-8-64 0,64-17-130 16,-21 6-213-16,-8-17 66 0,22 17 411 16</inkml:trace>
  <inkml:trace contextRef="#ctx0" brushRef="#br4" timeOffset="653604.1365">18949 11407 788 0,'-6'-26'204'0,"-1"-2"-161"16,7 0-10-16,-5-6 14 0,10 8 12 0,-10-8-22 16,7 10 12-16,-9-3-18 0,7 27 32 0,-14-33-4 15,14 33 17-15,0 0-14 0,0 0-17 16,-34 0-18-16,34 0-10 0,-30 30-2 0,12-6-12 15,-3 6 31-15,1 7-34 0,-3 4 27 0,0 6-15 16,-1 1-9-16,-1 5 7 0,0 1-11 0,0 1 10 16,0-4-6-16,4 4 7 0,3-4-9 15,2-6 5-15,8-4-10 0,1-6 3 0,7-1-14 16,0-6-7-16,8 0-25 0,-8-28-16 0,23 41-37 16,-23-41-48-16,31 10-323 0,-31-10-51 0,28 11 144 15</inkml:trace>
  <inkml:trace contextRef="#ctx0" brushRef="#br4" timeOffset="654572.9153">18527 11828 1354 0,'-26'-8'221'16,"26"8"-157"-16,0 0-39 0,0 0-8 0,0 0-8 16,0 0-6-16,0 0-1 0,35-8 1 0,-35 8 1 15,51-17-1-15,-17 5 1 0,0-3-4 0,1 3 3 16,1-2-9-16,-3 3-7 0,-4-1-11 15,1 3-9-15,-30 9-5 0,51-21 5 0,-51 21-2 16,41-14 2-16,-41 14 0 0,23-9 2 0,-23 9 2 16,0 0 4-16,0 0 2 0,0 0 7 0,0 0 8 15,0 0 10-15,0 0 10 0,0 27 9 16,0-27 7-16,0 0 5 0,-28 30 4 0,28-30-2 16,-25 21-1-16,25-21-6 0,-29 23 1 0,29-23-1 15,-30 30 3-15,30-30 0 0,-26 31 2 16,26-31-5-16,-25 34-1 0,25-34-7 0,-21 35-3 15,21-35-4-15,-15 33-1 0,15-33-5 0,-3 29-2 16,3-29-3-16,0 0 0 0,11 30-2 0,-11-30 2 16,0 0-2-16,30 14 1 0,-30-14-1 0,30 0 0 15,-30 0 1-15,37-11-3 0,-37 11-1 0,41-21-5 16,-41 21 0-16,39-30-5 0,-39 30 0 16,33-35-3-16,-33 35 0 0,32-37 0 0,-32 37 7 15,21-34 1-15,-21 34 7 0,11-24 1 16,-11 24 1-16,0 0-1 0,0-32 2 0,0 32-2 15,0 0 2-15,0 0 3 0,0 0 2 0,0 0 0 16,0 0 0-16,0 0-3 0,0 0-3 0,0 0-1 16,0 0 1-16,0 0 2 0,0 0 2 0,0 0 2 15,0 0 0-15,0 0-1 0,0 0-1 16,0 0 0-16,27 16-1 0,-27-16 2 0,0 0-2 16,26 10 2-16,-26-10 0 0,0 0-3 0,0 0 1 15,25 15-1-15,-25-15 1 0,0 0 1 0,0 0 1 16,11 31 0-16,-11-31-2 0,-4 25 0 0,4-25-3 15,-11 32 1-15,11-32-2 0,-17 38 1 0,17-38-4 16,-23 43 4-16,23-43-3 0,-29 42 3 16,29-42-3-16,-24 37 3 0,24-37-4 15,-15 26 1-15,15-26-5 0,0 0-20 0,0 0 18 16,0 0-17-16,0 0 23 0,0 0 20 0,36 0-16 16,-36 0 18-16,35-35-16 0,-35 35-3 0,41-48 3 15,-18 24-4-15,-2-1 5 0,-21 25-1 0,41-47 3 16,-41 47-3-16,28-46 2 0,-28 46-4 0,20-41 1 15,-20 41-1-15,10-33 1 0,-10 33-3 16,0 0 4-16,6-28 0 0,-6 28 3 0,0 0 1 16,0 0-1-16,0 0-1 0,0 0-4 0,0 0-1 15,0 0-1-15,0 0 2 0,-7 24-1 16,7-24 0-16,0 0-1 0,0 0 0 0,0 0 1 16,0 0 0-16,32 9 0 0,-32-9 1 0,31-7 0 15,-31 7 0-15,41-14 0 0,-41 14 0 0,39-12 1 16,-39 12-2-16,34-13 0 0,-34 13-1 15,32-10 0-15,-32 10 1 0,0 0 1 0,26-11 0 16,-26 11 1-16,0 0 1 0,0 0 5 0,0 0 0 16,0 0-1-16,0 0-2 0,0 0-2 0,-17-26 0 15,17 26 2-15,0 0 0 0,0 0 2 0,-31-18-3 16,31 18 2-16,0 0-1 0,0 0-1 0,-26 0-1 16,26 0-4-16,0 0 0 0,-25 25 0 15,25-25 3-15,-23 35-2 0,23-35 3 16,-28 44-2-16,14-19 3 0,-1 1-5 0,3 2 4 15,1-1-5-15,2-3 2 0,9-24-3 0,-8 39 2 16,8-39-9-16,3 25-6 0,-3-25-14 0,0 0-8 16,32 19-22-16,-32-19-23 0,43 4-44 0,-43-4-75 15,65-37-326-15,-24 24-21 0,0-9 207 0</inkml:trace>
  <inkml:trace contextRef="#ctx0" brushRef="#br4" timeOffset="654926.3561">19730 11335 1626 0,'0'0'107'16,"0"0"-101"-16,0 0-14 0,0 0-4 0,33-14-7 15,-33 14-10-15,36-18-12 0,-36 18-6 0,41-24-8 16,-11 19-14-16,-30 5-12 0,53-22-39 0,-53 22 6 15,57-14-13-15,-57 14 14 0,60-10 14 16,-60 10-27 0,46-13-148-16,-9 28-57 0,-37-15 258 0</inkml:trace>
  <inkml:trace contextRef="#ctx0" brushRef="#br4" timeOffset="655100.3323">19852 11504 1408 0,'-37'2'147'0,"37"-2"-69"0,-27 18-33 15,27-18-13-15,0 0-17 0,0 0-10 0,0 0-5 16,29 8 0-16,-29-8 1 0,47-12-9 0,-11 3-17 16,-3-10-32-16,19 14-45 0,-19-27-78 0,29 28-155 15,-12-11-166-15,-7-8 24 0,15 21 432 0</inkml:trace>
  <inkml:trace contextRef="#ctx0" brushRef="#br4" timeOffset="655428.1313">20592 11302 1823 0,'0'0'37'0,"0"0"-31"0,0 0 0 16,0 0 2-1,0 0 1-15,36 10 2 0,-36-10-1 0,48-7 0 16,-17-2-3-16,5-1-3 0,3-1-4 0,2 1-4 15,-2-6-8-15,1 9-26 0,-1-7 20 0,4 7-49 0,-8-9 0 16,17 19-63-16,-29-34-138 0,23 27-271 0,-13-3-4 16,-33 7 299-16</inkml:trace>
  <inkml:trace contextRef="#ctx0" brushRef="#br4" timeOffset="655971.92">21579 11101 1307 0,'-41'14'105'0,"9"-16"-46"0,32 2-5 16,-49 14-1-16,49-14-6 0,-45 23-18 15,45-23-8-15,-46 30-5 0,46-30-11 0,-39 41 35 16,39-41-34-16,-30 47 29 0,18-19-19 0,1 1-6 0,4 2 5 16,4-1-6-16,1 0 4 0,4-2-10 15,3 1 4-15,-5-29-5 0,23 44 3 0,-23-44-2 16,42 31 0-16,-11-20-1 0,4-8 0 0,4-4 1 16,2-8 0-16,-1-4 1 0,1-2-3 0,-2-6 3 31,-5-2-3-31,-4-6 3 0,-5-2-4 0,-4-3 3 15,-2 1-5-15,-4-2 5 0,-1 1-5 0,-7-1-13 16,-2 5 27-16,-5-2-27 0,-3 4 27 0,-6 0-11 16,-2 1-7-16,11 27-1 0,-28-44-7 0,28 44-3 15,-29-35-8-15,29 35-5 0,-24-28-9 16,24 28-12-16,0 0-13 0,0 0-28 0,-27-19-48 16,27 19-75-16,0 0-205 0,7 24-43 0,-7-24 163 15</inkml:trace>
  <inkml:trace contextRef="#ctx0" brushRef="#br4" timeOffset="656179.9588">22009 11286 1738 0,'-48'3'84'0,"48"-3"-34"0,-33-3-11 16,33 3-8-16,0 0-17 0,0 0-11 0,0 0-8 15,0 0-3-15,0 0-5 0,0 0-9 16,0 0-9-16,5-30-21 0,-5 30-34 0,0 0-41 16,58-4-137-16,-58 4-297 0,23-14 19 0,8 18 295 15</inkml:trace>
  <inkml:trace contextRef="#ctx0" brushRef="#br4" timeOffset="656679.9947">22417 11066 950 0,'0'0'139'15,"0"0"-42"-15,0 0-10 0,-29 9-13 0,29-9-15 16,-32 17-8-16,32-17 9 0,-46 32 7 16,29-4 5-16,-17-10-7 0,13 12-21 0,-9-4 18 15,7 4-39-15,-1 0 19 0,9 2-19 0,0-2-13 16,8-2-2-16,4-4-8 0,5 3 2 0,-2-27-3 15,23 42 2-15,-23-42 1 0,46 30 1 0,-15-25-2 16,7-1 2-16,6-6-2 0,2-3-1 16,0-6 2-16,2-3-2 0,-2-4 2 0,-2-3-2 0,-3-3 2 15,-6-3-3-15,-6 3 3 16,-8-1-2-16,-7 0 2 0,-3 1-1 0,-8-1-14 16,-1 0 26-16,-6 1-26 0,4 24 25 0,-19-44-9 15,19 44-4-15,-35-41 2 0,35 41-4 0,-43-35-3 16,43 35-2-16,-42-19-2 0,42 19-1 0,-36-13-4 15,36 13-5-15,0 0-12 0,-26-2-17 0,26 2-31 16,0 0-18-16,12 30-36 0,-12-30-44 16,0 0-67-16,34 39-247 0,-34-39 60 0,51 18 289 15</inkml:trace>
  <inkml:trace contextRef="#ctx0" brushRef="#br4" timeOffset="657008.1142">22916 11119 1490 0,'28'-15'130'0,"-28"15"-71"0,0 0-16 16,0 0-4-16,0 0-14 0,-19-24-6 0,19 24-2 16,0 0 1-16,0 0-1 0,0 0-2 0,-29 21-2 15,29-21-3-15,-28 37 5 0,12-12-1 0,0 3-8 16,-5 2 27-16,3 5-28 0,-1 0 24 0,-1 2-10 16,3 2-6-16,2-6 3 0,7-1-14 0,2-6-2 15,6-26 0-15,7 41 0 0,-7-41 0 0,22 26 0 16,-22-26 0-16,39 14 0 15,-15-12 0-15,6-5 0 0,6-4 0 0,3-6 0 16,2-1 0-16,-2-5 0 0,-2-4 0 0,-4-3 0 16,-2-3 0-16,-7 1 0 0,-2 0 0 0,-5 2 0 15,-6-3 0-15,-6 5 0 0,-5 24-7 0,-7-46 8 16,7 46-33-16,-26-46 17 0,26 46-20 0,-43-37-4 16,43 37-6-16,-50-33-11 0,50 33-25 15,-58-30-30-15,58 30-58 0,-57-18-71 0,57 18-117 16,-24 9-140-16,-1-18 134 0,25 9 363 0</inkml:trace>
  <inkml:trace contextRef="#ctx0" brushRef="#br4" timeOffset="657555.0483">23346 11092 1470 0,'0'0'9'0,"0"0"-16"15,0 0 2-15,0 0 6 0,30-32 8 0,-30 32 4 16,34-21 17-16,-34 21 9 0,43-21 9 0,-17 19-5 16,-26 2-9-16,43-10-9 0,-43 10-7 0,39 0-2 15,-39 0-3-15,30 7-2 0,-30-7-1 0,0 0-1 16,25 25 2-16,-25-25 3 0,3 24-1 15,-3-24 2-15,-7 30-6 0,7-30-1 16,-20 41-3-16,20-41 1 0,-31 44 0 0,31-44-11 16,-45 45 29-16,45-45-27 0,-53 45 29 0,25-23-13 15,1 0-2-15,3-1 3 0,24-21-2 0,-38 33 3 16,38-33-6-16,-24 21-2 0,24-21-6 0,0 0-2 16,0 0-1-16,0 0 1 0,0 0 0 0,0 0 1 15,38 21 0-15,-38-21-1 0,43-7-6 0,-15-3-10 16,4 1-10-16,0-5-15 0,5 2-8 15,-5-8-15-15,12 10-9 0,-12-17-19 0,18 20-25 16,-22-25-41-16,25 25-69 0,-28-23-57 0,14 1-136 16,7 16 28-16,-25-24 382 0</inkml:trace>
  <inkml:trace contextRef="#ctx0" brushRef="#br4" timeOffset="657742.5453">24046 10958 622 0,'0'0'176'0,"-28"-12"-14"0,28 12 3 0,-31 3-30 16,31-3-33-16,-30 20-30 0,30-20-6 0,-32 30-4 15,32-30 0-15,-33 39-7 0,22-15-5 0,11-24-13 16,-19 42-6-16,19-42-8 0,-11 43-2 0,11-43-6 16,2 37-1-16,-2-37-7 0,14 28-15 0,-14-28 9 15,34 21-12-15,-34-21 30 0,49 9-20 0,-20-6 13 16,-1-6-28-16,4 1-17 0,-7-10-12 16,10 8-44-16,-35 4-27 0,62-23-81 0,-53-8-84 15,19 11-224-15,-1 8 28 0,-20-22 348 16</inkml:trace>
  <inkml:trace contextRef="#ctx0" brushRef="#br4" timeOffset="657930.0415">24172 11046 1645 0,'-38'16'108'0,"19"14"-40"16,-6-3-22-16,4 4-10 0,0 4-2 0,1 4-33 16,-1 2 20-16,3 1-25 0,0-3 5 0,4-2 3 15,5-4-11-15,2-5-7 0,9 1-19 0,-2-29-19 16,14 40-41-16,-14-40-42 0,29 32-109 0,-29-32-288 15,0 0-1-15,37 31 217 0</inkml:trace>
  <inkml:trace contextRef="#ctx0" brushRef="#br4" timeOffset="658289.503">22395 11879 1574 0,'32'-1'118'0,"-32"1"-93"15,0 0-22-15,0 0-1 0,0 0-1 0,0 0 0 16,0 0 1-16,0 0 1 0,-2 24 4 0,2-24 0 16,-1 36 1-16,1-36-6 0,-4 49 6 15,1-21-5-15,1 4 6 0,-4-1-6 16,5 5-17-16,-3 1 27 0,2 1-33 0,2 3 22 15,-3-9-19-15,6 1-30 0,-3-33-21 0,9 60-34 16,-9-60-35-16,16 42-45 0,-16-42-62 0,0 0-226 16,41 16 56-16,-41-16 339 0</inkml:trace>
  <inkml:trace contextRef="#ctx0" brushRef="#br4" timeOffset="658539.4109">22702 11975 1375 0,'-41'0'114'16,"41"0"-37"-16,-57 21-14 0,57-21-8 0,-44 28-16 16,44-28-10-16,-37 24-7 0,37-24 1 0,0 0-4 15,-29 34-4-15,29-34-3 0,0 0-3 16,0 0 0-16,6 35-16 0,-6-35 19 0,0 0-19 16,30 23 27-16,-30-23-15 0,32 14 8 0,-32-14-13 15,33 14-2-15,-33-14-2 0,36 7-6 0,-36-7-4 16,41 7-11-16,-41-7-11 0,46 9-17 0,-46-9-21 15,49 9-22-15,-49-9-35 0,52 12-57 16,-52-12-75-16,28-10-238 0,7 24 74 0,-35-14 355 16</inkml:trace>
  <inkml:trace contextRef="#ctx0" brushRef="#br4" timeOffset="659023.818">23093 12040 1278 0,'-30'-7'76'0,"30"7"-25"0,-44 1 4 16,44-1 4-16,-43 9-10 0,43-9-5 0,-42 18-2 16,42-18 0-16,-41 30-5 0,41-30-29 0,-37 38 26 15,37-38-33-15,-36 46 30 0,22-19-11 0,14-27-6 16,-19 37-1-16,19-37-8 0,-2 30-1 0,2-30-2 16,0 0 0-16,28 24-2 0,-28-24 1 15,39 2-2-15,-39-2 3 0,50-7-1 0,-22-4-1 16,-1-1 1-16,3-2-3 0,-2 0 4 15,-3-4-4-15,-25 18 3 0,41-30-2 0,-41 30 2 16,35-31-3-16,-35 31-11 0,23-25 8 0,-23 25-15 16,0 0 27-16,0 0-24 0,0 0-2 0,0 0 15 15,0 0-29-15,0 0 39 0,7 37-9 0,-17-9-5 16,-8 0 2-16,2 8-6 0,-4 1 8 0,1 8-3 16,-6 3 10-16,0 5-7 0,-5 0 9 15,0 5-8-15,4-2 7 0,-1-1-15 0,4-4 17 16,2-9-2-16,3 0 8 0,-1-12 3 0,6 0-8 15,13-30-3-15,-18 39 7 0,18-39-2 16,0 0 6-16,0 0-3 0,0 0-3 0,0 0 2 16,0 0-1-16,0 0-3 0,0 0-6 0,8-30 2 15,-3 2-5-15,4 0 3 0,-2-4-2 0,2-2 3 16,1 3-5-16,3-6 6 0,1-2-5 16,0-1 3-16,2-3-8 0,0 1 0 0,-2 0-13 15,6 3-2-15,-3-5-13 0,8 10-13 0,-6-8-19 16,12 19-13-16,-17-12-24 0,18 25-24 0,-25-24-22 15,26 31-112-15,-33 3-179 0,27-27 13 0,5 36 369 16</inkml:trace>
  <inkml:trace contextRef="#ctx0" brushRef="#br4" timeOffset="659505.5591">23399 12087 1190 0,'0'0'326'0,"0"0"-213"16,0 0-36-16,0 0-15 0,-30-12-18 0,30 12-20 15,0 0-13-15,0 0-4 0,-24 26-1 0,24-26-17 16,-22 39 30-16,8-13-28 0,0 3 29 16,0-1-8-16,0-2-2 0,1-1 2 0,13-25-4 15,-21 40 0-15,21-40-6 0,-11 27 1 0,11-27-3 16,0 0 1-16,0 0 0 0,0 0-1 0,0 0 1 16,25 7 0-16,-25-7 1 0,25-23 0 15,-25 23 0-15,37-35-3 0,-37 35 2 0,41-42-2 16,-41 42 3-16,37-46-4 0,-37 46 4 0,30-41-3 15,-30 41-8-15,23-33 29 0,-23 33-29 16,0 0 28-16,18-27-19 0,-18 27 0 0,0 0 2 16,0 0 1-16,0 0 1 0,0 0 0 0,0 0-2 15,0 0-18-15,0 0 15 0,-16 30-17 0,16-30 29 16,0 0-10-16,-12 35 10 0,12-35-10 0,0 0 0 0,0 25-1 16,0-25 0-16,0 0-1 0,0 0 0 15,24 12 2-15,-24-12-2 0,29-3 2 16,-29 3 0-16,37-12-1 0,-37 12-1 0,46-23 0 0,-21 9-8 15,-25 14 6-15,44-25-5 0,-44 25 25 0,32-18-16 16,-32 18 18-16,0 0-18 0,0 0-1 0,0 0 1 16,0 0 0-16,0 0 1 0,0 0-19 0,0 0 17 15,0 0-17 1,-2 34 24-16,2-34-6 0,-19 42 7 0,19-42-10 16,-23 42-4-16,23-42-6 0,-22 50-11 15,22-50-6-15,-17 51-17 0,17-51-21 0,-9 51-45 16,9-51-64-16,0 46-135 0,0-46-229 0,0 26 34 15,17 0 365-15</inkml:trace>
  <inkml:trace contextRef="#ctx0" brushRef="#br4" timeOffset="660033.5848">24113 12043 1057 0,'0'0'158'15,"-25"-2"-97"-15,25 2-24 0,-28 0 5 0,28 0 0 32,-35 7-6-32,35-7-5 0,-39 15 6 0,14-10 4 15,25-5 5-15,-46 26-4 0,46-26-23 0,-41 32 30 16,41-32-40-16,-32 35 28 0,32-35-19 0,-16 25-10 15,16-25-3-15,0 0-4 0,0 0 0 16,0 0 0-16,0 0 1 0,34 25-1 0,-34-25-1 0,35-4 2 16,-35 4-1-16,45-7 2 0,-21 3-1 0,-24 4 0 15,46-3-2-15,-46 3 2 0,41 0 1 0,-41 0 0 0,29 7 3 0,-29-7 0 0,0 0 3 16,15 26-4-16,-15-26 1 0,0 39-5 0,0-39 2 16,-12 44-5-16,0-16 4 0,-2 1-4 31,-6-3 4-31,2-1-8 0,18-25 2 15,-37 40-8-15,37-40-4 0,-28 32-18 0,28-32-24 16,0 0-52-16,0 0-72 0,0 0-98 0,0 0-242 16,0 0 40-16,41-28 354 0</inkml:trace>
  <inkml:trace contextRef="#ctx0" brushRef="#br4" timeOffset="660227.5619">24356 11818 1776 0,'0'0'95'16,"0"0"-86"-16,0 0-10 0,0 0 0 0,0 0 0 16,0 0 2-16,18 24-3 0,-18-24 2 0,42-10-4 15,-14 1-6-15,4-5-14 0,7 2-12 0,-2-13-21 16,13 14-19-16,-15-20-33 0,22 25-76 16,-30-27-131-16,10 12-194 0,5 8 36 15,-19-20 400-15</inkml:trace>
  <inkml:trace contextRef="#ctx0" brushRef="#br4" timeOffset="660462.9597">24887 11555 1588 0,'-34'43'93'0,"34"-43"-62"16,-40 47-4-16,22-20-4 0,4 8-3 0,-2 0-19 16,-2 2 2-16,2 4-6 0,0-3 6 0,4 5-10 15,0-5-4-15,4 6-30 0,-2-8-28 0,15 20-85 16,-24-28-242-16,19 13-151 0,3 3 26 0,-3-44 482 15</inkml:trace>
  <inkml:trace contextRef="#ctx0" brushRef="#br4" timeOffset="660589.2909">24864 12489 1926 0,'-46'16'71'0,"46"-16"-46"0,-42-4-11 0,42 4-8 16,0 0-17-16,-32-25-23 0,32 25-22 15,-16-26-29-15,16 26-50 0,-16-37-102 0,16 37-357 16,12-32 33-16,-12 32 233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3T22:30:16.643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1003 13611 856 0,'-7'35'265'0,"7"-35"-235"0,0 0-23 15,0 0-12-15,0 0-1 0,0 0 3 0,0 0 8 16,26 5 7-16,-26-5 7 0,27-7 8 16,-27 7 4-16,39-17 3 0,-13 8-2 0,-26 9-5 15,52-32-7-15,-28 16-6 0,3 2-6 0,-27 14 2 16,46-28-4-16,-46 28 0 0,37-25-3 0,-37 25 0 15,25-16-3-15,-25 16 1 0,0 0-2 0,0 0 2 16,25-19 0-16,-25 19 2 0,0 0-1 0,0 0 5 16,0 0-4-16,0 0 0 0,-4-28 1 15,4 28 4-15,0 0 3 0,-10-27 8 0,10 27 4 16,0 0 2-16,0 0-1 0,-23-31 1 16,23 31-4-16,0 0-2 0,0 0 0 0,-27-13-4 15,27 13-3-15,0 0-3 0,-30 4-5 0,30-4-4 16,-34 18-1-16,34-18 0 0,-44 29 4 0,17-7 1 15,-1 2 5-15,-4 1 0 0,4 3 6 0,-4-1-5 16,4-1 5-16,3 2-10 0,4-3 1 16,21-25-6-16,-29 33-1 0,29-33-1 0,0 0 1 15,-10 28-3-15,10-28 3 0,0 0-5 0,32 36 0 16,-32-36-10-16,44 24-6 0,-9-11-14 0,-5-8-11 16,16 7-19-16,-10-15-24 0,19 15-51 0,-22-28-94 15,19 11-241-15,-1 5 4 0,-17-19 362 0</inkml:trace>
  <inkml:trace contextRef="#ctx0" brushRef="#br0" timeOffset="578.3991">1468 13102 649 0,'-35'0'149'15,"5"8"-33"-15,-9-9-14 0,9 10-26 0,-9-13 13 16,9 11-28-16,-11-10 7 0,11 6-11 0,-9-5-15 16,7 4-4-16,-5-5-6 0,9 4-3 0,-4-4-3 15,32 3-2-15,-50 5-4 0,50-5-4 0,-37 11-4 16,37-11-7-16,-32 26-5 0,32-26 1 16,-28 42-4-16,15-10 6 0,1 5-5 15,3 4 6-15,0 4-6 0,0 8 6 0,2 2-7 16,4 5 8-16,-1-4-9 0,2 7 11 0,2-1-10 15,2-2 8-15,7-2-9 0,5-5 8 0,6-7 10 16,8-9-28-16,6-4 28 0,6-8-30 0,12-8 14 16,4-1 2-16,12-14 0 0,3-6-2 15,5-10 1-15,0-5-2 0,4-2-16 0,-1-7 34 16,-1-4-31-16,0-5 28 0,-5-5-6 0,-4-2-11 16,-9-4 7-16,-7 4-5 0,-14-3 6 0,-7 1-7 15,-13 0 8-15,-8 4-6 0,-13 1 6 0,-7-1-6 16,-10 3 4-16,-9-3-12 0,-8 1 2 0,-10-1-10 15,-3 5 7-15,-12 0-3 0,-2 5 10 16,-6 1-6-16,-4 6 7 0,0 0 8 16,1 10-26-16,3 2 13 0,10 15-29 0,-1-2-5 15,23 18-27-15,-11-11-85 0,36 19-250 0,-3 9-71 16,15-35 149-16</inkml:trace>
  <inkml:trace contextRef="#ctx0" brushRef="#br0" timeOffset="2251.3084">2967 13065 951 0,'0'0'195'0,"0"0"-156"0,0 0-32 0,0 0-14 16,0 0-1-16,0 0 4 0,0 0 3 0,-4 37 3 0,4-37-14 15,-3 47 13-15,-3-13-14 0,3 3 13 0,-2 5 9 16,-4 4-3-16,3 1 14 0,-4-3-4 0,6 6 3 16,-1-3-12-16,1-1 3 0,1-2-11 15,-1-2 8-15,2-5-10 0,2-1 5 0,2-7-14 0,0 0-12 16,5-1-30-16,-7-28-41 0,11 42-80 0,-11-42-52 16,0 0-41-16,28 39-96 0,-28-39 342 0</inkml:trace>
  <inkml:trace contextRef="#ctx0" brushRef="#br0" timeOffset="2470.101">2822 13435 944 0,'-31'-11'240'0,"31"11"-161"0,-37 7-13 16,37-7-8-16,0 0 1 0,0 0-4 0,-26 12-16 15,26-12-16-15,0 0-16 0,0 0-7 0,0 0-2 16,0 0 2-16,28 0-1 0,-28 0 1 0,35-3 0 15,-10 1 0-15,4-5 0 16,4-2 0-16,4 0-1 0,2-1-11 0,4 3-14 16,-6-7-17-16,7 10-25 0,-12-15-17 0,16 19-18 15,-18-18-17-15,16 20-17 0,-16-16-10 0,9 12-29 16,-7-1-55-16,-32 3-97 0,55-7 239 0</inkml:trace>
  <inkml:trace contextRef="#ctx0" brushRef="#br0" timeOffset="2782.8977">3457 13292 956 0,'0'0'120'16,"-40"2"-35"-16,40-2-9 0,-30 14-5 0,30-14-3 16,-27 19-14-16,27-19-12 0,-27 28-17 0,27-28-6 15,-26 36-9-15,26-36 3 0,-21 44-3 16,13-20 4-16,8-24-5 0,-8 41 2 0,8-41-5 16,-2 42 2-16,2-42-3 0,5 37 2 0,-5-37-3 15,13 35 4-15,-13-35-2 0,17 27 4 16,-17-27-2-16,0 0-1 0,30 14-3 0,-30-14-2 15,0 0 0-15,27 3-1 0,-27-3 1 0,0 0 0 16,32-17 2-16,-32 17-2 0,21-32 2 0,-21 32-4 16,21-44 6-16,-8 19-5 0,-4-1 5 0,-1 1-3 15,-8 25 1-15,6-44-2 0,-6 44 2 0,-4-32-2 16,4 32 0-16,0 0-2 0,-25-30 1 16,25 30-1-16,0 0 3 0,0 0-5 0,0 0-5 15,-26-17-9-15,26 17-13 0,0 0-19 0,0 0-30 16,0 0-45-16,0 0-48 0,0 0-52 15,37 21-134-15,-12-10-64 0,-25-11 188 0</inkml:trace>
  <inkml:trace contextRef="#ctx0" brushRef="#br0" timeOffset="3001.5988">3950 12889 1255 0,'0'0'135'0,"0"0"-121"0,-27-6-8 0,27 6 6 15,0 0 4-15,-34 18 2 0,34-18-3 0,-30 44-7 16,14-12 4-16,-3 6 17 0,3 12-23 16,-2-3 31-16,2 11-31 0,-1-3 2 15,2 0 2-15,3 1-14 0,1-5 8 0,1-3-9 16,3 1 7-16,1-2-23 0,-1-6-10 0,9 5-7 16,-5-13 1-16,10 4-16 0,-7-37-14 0,17 53-104 15,-17-53-47-15,27 28-19 0,-27-28-197 0,0 0 158 16,53 21 276-16</inkml:trace>
  <inkml:trace contextRef="#ctx0" brushRef="#br0" timeOffset="3533.1107">3719 13405 1278 0,'-31'-9'73'0,"31"9"-44"0,0 0-20 15,0 0-8-15,0 0-2 0,0 0-4 0,0 0 1 16,0 0 4-16,24 3-1 0,-24-3 3 15,39 0-1-15,-14 0-3 0,5-1 2 0,2 1-1 16,2 0 0-16,-1-2-3 0,3 4-2 0,-1-4-1 16,-1 4 1-16,0-2 1 0,-1 1 0 0,-3-1-3 15,2 2-5-15,-7-2-2 0,0 2-1 0,-25-2 5 16,37 0 4-16,-37 0 0 0,27-2 0 0,-27 2 1 16,0 0-2-16,0 0 6 0,0 0 18 15,0 0 8-15,0 0 3 0,0 0-1 0,0 0-13 16,0 0-5-16,-27-21 7 0,27 21 8 0,-28-2 7 15,28 2 4-15,-30 7 0 0,30-7-2 16,-32 13 0-16,32-13-4 0,-32 21-4 0,32-21 0 16,-29 28-8-16,29-28 2 0,-23 35-7 0,23-35 2 15,-17 39-5-15,17-39-1 0,-13 35-2 0,13-35-2 16,0 23-4-16,0-23 0 0,0 0-1 16,0 0 1-16,29 28-1 0,-29-28 3 0,0 0-1 15,39-2 0-15,-39 2 2 0,39-15-1 0,-39 15 2 16,44-27-3-16,-44 27 2 0,42-37-2 0,-42 37 2 15,39-40-3-15,-39 40 4 0,29-34-4 0,-29 34 4 16,0 0-2-16,21-28 2 0,-21 28 2 0,0 0 5 16,0 0 2-16,0 0-1 0,0 0-5 15,0 0-3-15,0 0-3 0,-14 30-3 16,14-30 5-16,-11 42-6 0,4-17 6 0,7-25-4 16,-11 40-1-16,11-40-7 0,2 29-7 0,-2-29-11 15,0 0-5-15,30 24-8 0,-30-24-2 0,37-2-7 16,-37 2-17-16,55-26-27 0,-32-11-46 0,29 19-74 15,-19-24-138-15,5-7-86 0,18 17 199 0</inkml:trace>
  <inkml:trace contextRef="#ctx0" brushRef="#br0" timeOffset="3689.4447">4793 12855 921 0,'-23'34'258'0,"-7"-26"-155"15,17 21-20-15,-13-7-24 0,11 17-3 0,-8-4-3 16,11 11-43-16,-4-2 19 0,4 4-38 0,1-4 9 15,2 3 5-15,2-4-10 0,2-5 9 16,5 1-23-16,-2-11-14 0,13 11-46 0,-11-39-57 16,21 51-110-16,-12-21-232 0,-9-30 21 0,46 35 339 15</inkml:trace>
  <inkml:trace contextRef="#ctx0" brushRef="#br0" timeOffset="4439.5969">5491 13302 671 0,'0'0'286'15,"30"-19"-164"-15,-30 19-30 0,0 0-13 0,0 0-10 16,0 0-12-16,0 0-13 0,0 0-13 0,0 0-8 15,0 0-4-15,0 0-9 0,0 0-2 0,-25 34-3 16,25-34 5-16,-25 31 4 0,25-31 10 0,-34 44 2 16,34-44 3-16,-31 39-3 0,31-39-2 0,-24 34-7 15,24-34 0-15,-12 24-8 0,12-24-3 16,0 0-5-16,0 0-1 0,0 0-6 0,0 0 1 16,0 0 0-16,0 0 1 0,0 0 3 15,0 0 0-15,0 0 2 0,34-14-2 0,-34 14 2 16,19-25-2-16,-19 25 2 0,21-30 0 0,-21 30 0 15,20-29 0-15,-20 29 1 0,18-27-1 0,-18 27 2 16,0 0-6-16,24-35 4 0,-24 35-2 16,0 0 1-16,25-32 0 0,-25 32 1 0,0 0-2 15,0 0 1-15,0 0-1 0,0 0 1 0,0 0-1 16,27-7 0-16,-27 7 0 0,0 0 0 0,0 0 3 16,18 34-2-16,-18-34 2 0,0 0-1 0,14 31 0 15,-14-31-1-15,0 0 1 0,16 34-2 0,-16-34 1 16,0 0-2-16,24 19 2 0,-24-19-1 0,0 0 0 15,38 4 1-15,-38-4-1 16,33-9 3-16,-33 9-3 0,39-20 4 0,-39 20-1 16,41-28 0-16,-41 28-1 0,41-35 3 0,-41 35-2 15,35-33 3-15,-35 33-3 0,27-30 2 0,-27 30-3 16,0 0 1-16,0 0-2 0,26-27 0 0,-26 27 1 16,0 0 1-16,0 0-2 0,0 0 1 0,0 0-3 15,0 0 0-15,0 0 0 0,2 27-3 0,-2-27-4 16,0 37-11-16,0-37-7 0,0 40-13 15,0-40-5-15,2 44-13 0,-2-44-9 0,9 44-31 16,-9-44-34-16,19 39-63 0,-19-39-77 0,0 0-166 16,37 39 118-16,-37-39 320 0</inkml:trace>
  <inkml:trace contextRef="#ctx0" brushRef="#br0" timeOffset="4814.5964">6335 13216 933 0,'-26'-19'68'0,"26"19"-30"0,0 0 14 16,-27-5 7-16,27 5 1 0,-26 5-10 0,26-5-13 15,-34 19-1-15,34-19-1 0,-35 25 8 0,10-13 2 16,25-12 4-16,-34 39-6 16,34-39-6-16,-32 40-7 0,32-40 0 0,-28 43-7 15,28-43 0-15,-18 40-11 0,18-40-2 0,-5 39-7 16,5-39 0-16,9 32-3 0,-9-32-1 0,0 0-2 15,32 24 1-15,-32-24 0 0,37 6 1 0,-37-6 1 16,49-9 0-16,-20-2 1 0,1-5-2 0,2-7 2 16,-2-3-3-16,0-2 5 0,0-2-5 0,-3-2 6 15,-3 4-6-15,-1-2 6 0,-3 4-4 16,-4 1 3-16,-16 25-2 0,21-40 1 0,-21 40-2 16,11-27 2-16,-11 27 0 0,0 0 2 0,0 0 3 15,0 0 2-15,0 0-3 0,0 0-8 0,0 0-9 16,-20 25-15-16,20-25-5 0,-25 53-5 0,8-20 3 15,4 6-6-15,-6-7-2 0,12 6-19 16,-6-11-10-16,19 10-37 0,-6-37-40 16,9 49-71-16,-9-49-75 0,0 0-130 0,31 46 209 15,-31-46 214-15</inkml:trace>
  <inkml:trace contextRef="#ctx0" brushRef="#br0" timeOffset="5158.3867">6847 13216 909 0,'-44'42'307'15,"10"-36"-223"-15,34-6-19 0,-48 23-5 0,48-23-5 16,-33 24-13-16,33-24-7 0,-25 23-10 0,25-23-4 16,0 0-9-16,-14 25-5 0,14-25-4 0,0 0-3 15,0 0-1-15,21 30 2 0,-21-30-3 0,27 12 1 16,-27-12 1-16,33 7 0 0,-33-7-1 15,41 5 3-15,-41-5-2 0,35 6-1 0,-35-6 2 16,31 5-2-16,-31-5 2 0,24 7 0 0,-24-7-1 16,0 0 1-16,25 14 0 0,-25-14 2 0,0 0-2 15,0 0 2-15,0 0-2 0,7 28 1 0,-7-28 1 16,0 0 4-16,-10 25-5 0,10-25 1 16,0 0-4-16,-29 33 0 0,29-33 1 15,-23 29 0-15,23-29-3 0,-26 31-2 0,26-31-12 16,-25 32-6-16,25-32-19 0,-21 25-15 0,21-25-38 15,0 0-49-15,1 38-77 0,-1-38-136 0,0 0-91 16,0 0 212-16</inkml:trace>
  <inkml:trace contextRef="#ctx0" brushRef="#br0" timeOffset="5495.2152">7288 13089 1084 0,'0'0'104'0,"-30"18"-55"16,30-18-16-16,-37 25 22 0,37-25 7 0,-39 37-10 16,39-37-9-16,-43 38-7 0,43-38 4 0,-35 39-9 15,35-39 5-15,-23 27-13 0,23-27-9 16,0 0-8-16,-14 28-4 0,14-28-1 0,0 0-4 16,0 0 0-16,0 0 0 0,32 19 0 0,-32-19 3 15,35-5 0-15,-35 5-1 0,48-13 2 0,-20 6-1 16,-3 2 2-16,-25 5-2 0,43-3-1 0,-43 3 1 15,28 5-1-15,-28-5 3 0,0 0 0 0,0 0 1 16,25 35-1-16,-25-35-1 0,-2 32-1 16,2-32 9-16,-14 47-4 0,0-18 6 0,-4-3-7 15,-3 0 1-15,-1 1-4 0,-1-1 4 16,0-1-3-16,23-25-1 0,-40 44-5 0,40-44-6 16,-27 33-21-16,27-33-25 0,0 0-62 0,0 0-101 15,0 0-285-15,0 0-28 0,25-17 295 0</inkml:trace>
  <inkml:trace contextRef="#ctx0" brushRef="#br0" timeOffset="7063.4708">7997 13241 594 0,'0'0'68'0,"14"-25"-5"0,-14 25-2 0,0 0 12 16,0 0-3-16,0 0-4 0,26-23-10 0,-26 23-4 16,0 0-5-16,0 0-4 0,0 0-7 15,0 0-3-15,27 4-6 0,-27-4-5 0,0 0-4 16,30 0-8-16,-30 0-3 0,35-4-3 0,-10-1-3 15,2-4 2-15,3-3-7 0,5 1-17 0,-5-10-23 16,11 14-35-16,-14-14-21 0,15 17-75 0,-42 4-132 16,37-28-117-16,-1 37 225 0</inkml:trace>
  <inkml:trace contextRef="#ctx0" brushRef="#br0" timeOffset="7250.9792">7890 13540 1460 0,'-24'16'72'16,"24"-16"-48"-16,0 0-19 0,0 0-8 15,0 0 2-15,0 0 3 0,0 0 2 0,0 0 6 16,40-21-4-16,-8 5 0 0,7-3-4 16,9-6-1-16,3-7-20 0,9 8-15 0,-5-10-27 15,11 18-31-15,-20-17-41 0,19 28-73 0,-27-11-143 16,-1-2-110-16,12 29 225 0</inkml:trace>
  <inkml:trace contextRef="#ctx0" brushRef="#br0" timeOffset="9532.5833">9504 12973 444 0,'0'0'63'15,"0"0"20"-15,0 0 12 0,0 0 20 0,-6-26-13 16,6 26-11-16,0 0-31 0,-30 5-14 0,30-5-15 15,-39 7 1-15,9-3-1 0,5 6 5 16,-8-6 2-16,6 13 7 0,-6-8-2 0,6 9 4 16,-7-8 14-16,10 8-37 0,-7-1 34 0,12 8-40 15,-6-4 8-15,11 6-1 0,14-27-11 0,-23 49 0 16,19-26-9-16,4 5 1 0,2 0-6 0,5 0 3 16,4-1-2-16,1-2 1 0,-12-25-3 0,39 38 3 15,-39-38-6-15,52 27 8 0,-22-20 0 16,3-7 0-16,5-9 3 0,1 0 0 0,1-9 2 15,1-1-3-15,-2-2 5 0,0-4-8 0,-5-3 3 16,-3 2-5-16,-4-4 2 0,-2 0-4 16,-4 5 4-16,-3-1-4 0,-6 1 2 0,-3 0-2 15,-9 25-13-15,2-38 33 0,-2 38-32 0,-11-32 32 16,11 32-16-16,-23-28-3 0,23 28 0 0,-35-21 1 16,35 21 0-16,-32-13-2 0,32 13 2 15,-27-1-4-15,27 1-4 0,0 0-10 0,0 0-15 16,-26 17-16-16,26-17-24 0,0 0-24 0,21 44-40 15,-21-44-92-15,27 2-191 0,-1 14-63 0,-26-16 285 16</inkml:trace>
  <inkml:trace contextRef="#ctx0" brushRef="#br0" timeOffset="9720.0973">10012 13128 1702 0,'0'0'37'0,"-44"11"-28"0,44-11-1 0,-27 3-1 16,27-3 0-16,0 0-5 0,0 0-19 0,0 0-23 16,0 0-20-16,0 0-22 0,-2-24-15 15,2 24-28-15,0 0-32 0,54-22-102 0,-54 22-158 16,33-31 3-16,8 31 311 0</inkml:trace>
  <inkml:trace contextRef="#ctx0" brushRef="#br0" timeOffset="10063.8371">10333 12929 1331 0,'-2'27'157'16,"2"-27"-133"-16,0 0-17 0,0 0-4 0,0 0 0 16,0 0 1-16,0 0 1 0,0 0 8 0,19-27 3 15,-19 27 8-15,48-32-1 0,-23 15 2 0,7 3-9 16,-4 0-2-16,-1 1-9 0,-1 3 0 15,-26 10-1-15,43-9 0 0,-43 9 1 16,26 5 3-16,-26-5 3 0,0 0 1 0,18 28 4 16,-18-28-4-16,-2 32-3 0,2-32-7 0,-14 46 1 15,2-16-5-15,-4 0 5 0,-5 0 12 0,-4 5-29 16,-2-2 30-16,2 3-27 0,-1 1 17 0,-1-4 7 16,1-1-2-16,1-1 5 0,2-2-7 0,3 1 3 15,20-30-9-15,-24 42 1 0,24-42-5 16,-4 33 0-16,4-33-2 0,14 27 1 0,-14-27-2 15,30 12-1-15,-5-5-6 0,0-10-8 0,10 3-17 16,-3-15-24-16,14 8-36 0,-14-24-68 0,30 27-130 16,-21-15-234-16,0-4 26 0,6 19 387 0</inkml:trace>
  <inkml:trace contextRef="#ctx0" brushRef="#br0" timeOffset="10437.2047">11184 12642 1261 0,'0'0'84'0,"0"0"-52"16,0 0-21-16,0 0-6 0,0 28 5 0,0-28-2 16,-7 50 3-16,2-21-1 0,-2 10 5 0,-2-2-7 15,2 7 6-15,-2 2-13 0,2 0 8 0,-5 5 8 16,3-4-31-16,-2 4 30 0,2-1-31 0,1-3 10 0,0-3 2 0,5 4-28 31,-4-8 5-31,9 3-34 0,-2-43-28 16,5 56-61-16,-5-56-158 0,0 0-145 0,30 42 91 15,-30-42 361-15</inkml:trace>
  <inkml:trace contextRef="#ctx0" brushRef="#br0" timeOffset="10688.8518">11464 12924 1180 0,'-39'7'84'0,"9"10"-32"15,-5-2-4-15,6 6 8 0,-6-5-1 0,7 8-8 16,-8-4 8-16,10 8-39 0,-4-9 33 0,30-19-36 16,-36 34 13-16,36-34-5 0,0 0-11 0,-18 28-5 15,18-28-6-15,0 0 3 0,0 0-2 16,39 17 0-16,-39-17 0 0,46 0-1 0,-14-3 1 15,4-2-1-15,1-1-2 0,-2-3-13 0,4 4-21 16,-7-9-28-16,13 14-34 0,-21-21-30 0,24 30-72 16,-48-9-63-16,51-27-211 0,-13 38 65 0,-38-11 394 15</inkml:trace>
  <inkml:trace contextRef="#ctx0" brushRef="#br0" timeOffset="11199.1181">11700 13109 1030 0,'-25'-21'354'0,"25"21"-273"16,0 0-28-16,-28 3 1 0,28-3-7 15,-27 4-7-15,27-4-18 0,-28 12-7 0,28-12-1 0,-32 25 3 16,32-25 1-16,-30 40 4 0,30-40-7 0,-32 44 2 16,32-44-7-16,-21 41 2 0,21-41-4 0,-9 26-2 15,9-26-5-15,0 0-1 0,16 32-1 0,-16-32 1 16,28 9-1-16,-28-9 1 0,41-7-2 0,-16-4 1 15,3-3 3-15,4-5-4 0,0-1 4 0,3-3-3 16,-1 0 4-16,-1 0-4 0,-2 4 3 16,-7 0-6-1,-24 19 3-15,38-25-4 0,-38 25-1 0,0 0-4 16,24-12-2-16,-24 12 2 0,0 0-2 0,0 0-3 16,0 0-3-16,-14 33-3 0,14-33-1 0,-26 48 9 15,10-17 2-15,-7 6 10 0,1 7-3 16,-4 2 6-16,-1 5-8 0,1 0 8 0,-1 2-8 15,4 5 10-15,0 0-18 0,0 1 11 0,2-3-2 0,1-3 11 16,3-9 3-16,2-4 4 0,5-6-9 16,3-8 4-16,7-26 14 0,-9 30-30 0,9-30 32 15,0 0-33-15,0 0 16 0,0 0 0 0,0 0-15 16,0 0 37-16,0 0-32 0,0 0 33 0,14-37-16 16,-5 7-12-16,0-3 3 0,1-6-7 0,3-1 5 15,-1-5-3-15,2 3 3 0,1-2-6 0,-1 0 6 16,0 0-8-16,0 0 8 0,0 0-9 15,2 0 4-15,-2 0-10 0,9 4 3 0,-3 1-11 0,6 11-4 0,-4-2-21 16,2 14-21-16,-11-11-38 0,17 24-45 16,-25-22-60-16,27 25-149 0,-7 2-94 0,-25-2 110 15,37 2 342-15</inkml:trace>
  <inkml:trace contextRef="#ctx0" brushRef="#br0" timeOffset="15478.7335">13165 13547 638 0,'0'0'79'0,"0"0"-75"16,0 0-4-16,0 0 3 0,0 0 6 15,26 28 5-15,-26-28 5 0,0 0 13 16,0 0 17-16,0 0 20 0,0 0 19 0,0 0 3 0,0 0-12 16,0 0-13-1,0 0-16-15,0 0-7 0,0 0-3 0,-26-14-2 16,26 14-5-16,0 0-6 0,-41-33-6 0,41 33-7 15,-37-28-1-15,37 28-5 0,-45-37 3 0,21 17-2 16,-5-3 6-16,1 1-1 0,-8-5 16 16,5 4-1-16,-7-5 2 0,3 3-5 15,-4-3-9-15,9 2-8 0,-2-1 2 0,2-1-2 0,5-2 2 16,4-1-6-16,1-1-15 0,8 2 25 0,3-4-30 16,4 3 30-16,1-3-12 0,2-1-4 0,4 0 4 0,2 1-3 0,1-1 11 15,4 2-5-15,0-3 6 0,3 3-8 0,6-2-2 16,3 3-7-16,2 2 5 0,2 2-4 0,-25 28 5 15,41-39-2-15,-41 39 2 0,32-21-2 16,-32 21 0-16,28-9-2 0,-28 9 2 0,0 0-1 31,28 13 1-31,-28-13 0 0,0 0-2 0,18 31 3 16,-18-31-3-16,0 43 3 0,-4-17-3 0,-3 2 3 16,-5 9-6-16,-8 2 7 0,-3 8-6 0,-3 1 8 0,-4 8-6 15,-6 4 12-15,1 2 13 0,1 7-22 0,1-4 27 0,6 3-27 16,0-9 6-16,4 0 5 15,6-9-11-15,4-4 8 0,8-9-11 0,3-9 7 16,8-2-7-16,-6-26 4 0,31 30-2 0,-4-25 0 0,8-6 2 16,10-10-6-16,8-7-5 0,7-10-16 0,13-2-16 15,-6-15-34-15,18 9-28 0,-16-25-55 0,28 27-67 16,-27-27-105-16,6 4-157 0,9 17 113 0,-27-24 375 16</inkml:trace>
  <inkml:trace contextRef="#ctx0" brushRef="#br0" timeOffset="16194.9945">13708 12811 892 0,'-2'-30'111'16,"2"30"-40"-16,0 0-10 0,0 0 6 0,0 0 1 15,0 0-1 1,0 0-8-16,0 0-6 0,0 0-9 0,0 0-8 16,0 0-7-16,0 0-12 0,0 0-7 15,0 0-3-15,0 0-6 0,0 0 5 0,-24 23 6 16,24-23 6-16,-11 42 1 0,9-15 5 0,-3 1-9 16,3 11 1-16,-1 1-9 0,-1 2-17 0,4 8 25 15,-3-1-28-15,1 4 28 0,0 0-6 0,-2-7-6 0,3-2 6 16,-1-9-7-16,2 2 2 0,0-4-6 0,2-5 5 15,-1-3-5-15,-1-25 6 0,4 28-4 16,-4-28 1-16,0 0 0 0,0 0-1 16,0 0 2-16,0 0 0 0,0 0 3 0,0 0 0 15,0 0 0-15,9-33-4 0,-9 5 2 0,-2-6-7 16,2-3 6-16,0-3-4 0,0-1 6 0,0 1-6 0,-2-3 6 16,1 3-6-16,-3-6-11 0,2 2 28 0,2-5-26 15,-2-2 26-15,6 1-10 0,-2 1-8 0,5 0 8 16,2 6-7-16,5 1 4 0,5 5-5 15,3 4 5-15,2 3-5 0,3 3 6 0,3 4-4 16,-2 4 3-16,4 3-3 0,-5 9 0 0,1 4 1 16,-3 3-1-16,0 5 2 0,-25-5-2 15,44 26 2-15,-44-26-1 0,39 44 2 0,-25-15-3 0,0-5 2 16,-3 6-2 0,-4-2 2-16,-3 1-4 0,-6 0 5 0,-5 3-4 0,-4-2 4 15,-5 2-2-15,-7 0 3 0,-3-3-4 16,-3 0 5-16,-3-5-5 0,1-1 4 0,-1-5 11 15,2-4-28-15,3-2 29 0,27-12-32 0,-46 16 16 16,46-16-3-16,-32 5-9 0,32-5-20 0,0 0-42 16,-30-19-36-16,30 19-118 0,0 0-208 0,5-30-67 15,-5 30 122-15</inkml:trace>
  <inkml:trace contextRef="#ctx0" brushRef="#br0" timeOffset="17070.1255">14484 13135 1399 0,'-25'-3'82'16,"25"3"-31"-16,0 0-18 0,0 0-2 0,0 0-1 15,0 0 0-15,14-25-3 0,-14 25-6 16,27-25-10-16,-27 25 9 0,46-30-37 0,-14 18 31 15,1 0-32-15,1-2 11 0,3 1-9 0,-3-4-17 16,7 13-33-16,-15-15-39 0,20 26-70 16,-46-7-103-16,37-27-202 0,-8 34 7 0,-29-7 393 15</inkml:trace>
  <inkml:trace contextRef="#ctx0" brushRef="#br0" timeOffset="17226.3766">14436 13394 1479 0,'-42'7'123'15,"42"-7"-75"-15,0 0-36 0,0 0-7 16,0 0-4-16,0 0 2 0,0 0 0 0,49 16-2 16,-13-25 0-16,8-5-2 0,9-4 0 15,11-6-3-15,5 3-21 0,0-16-50 0,27 19-114 16,-31-8-341-16,22-8-19 0,0 11 248 0</inkml:trace>
  <inkml:trace contextRef="#ctx0" brushRef="#br0" timeOffset="18226.5274">15920 13119 1033 0,'-25'-16'209'0,"25"16"-126"0,0 0-10 15,0 0-5-15,0 0-3 0,0 0-5 0,0 0-17 16,0 0-7-16,0 0-5 0,0 0-3 0,0 0 0 15,0 0-4-15,39 4-12 0,-14-6-5 0,5-3-6 16,6 0-1-16,3-4 0 0,1-3-4 0,8 3-21 16,-3-7 24-16,8 11-46 15,-7-11 14-15,10 12-49 0,-15-17-43 0,25 28-78 16,-34-21-187-16,12 5-95 0,4 18 80 16,-48-9 405-16</inkml:trace>
  <inkml:trace contextRef="#ctx0" brushRef="#br0" timeOffset="18617.3012">17064 12859 1167 0,'-33'-14'215'15,"33"14"-189"-15,-36 0-14 0,36 0 10 0,-39 3 13 16,39-3 11-16,-39 12 2 0,39-12-6 0,-40 25-5 15,40-25-3-15,-45 32-4 0,45-32 1 16,-40 42-7-16,24-17-3 0,0 5-8 0,9-2-19 16,1 4 27-16,6-3-32 0,6 3 26 0,4 0-11 15,8-6-5-15,5-1 5 0,9-4-4 0,2-5 1 16,5-7-1-16,-1-8-1 0,5-4 2 0,3-6 0 16,2-3 2-16,1-6 1 0,-1-5 3 0,0-3-3 15,-5-8 3-15,-3-1-6 0,-6-2-10 16,-6 2 26-16,-6 2-25 0,-8-1 27 15,-5 2-15-15,-4-1-4 0,-7 5 4 0,-5 1-6 16,-2 1 5-16,9 26-5 0,-30-42 2 0,30 42-3 16,-37-32-2-16,37 32-5 0,-44-12-3 0,44 12-4 15,-39-4-3-15,39 4-9 0,0 0-20 0,-36 0-34 16,36 0-57-16,0 0-80 0,11 26-159 0,-11-26-140 16,0 0 124-16,48 46 395 0</inkml:trace>
  <inkml:trace contextRef="#ctx0" brushRef="#br0" timeOffset="18804.786">17817 12989 1666 0,'-26'2'78'0,"26"-2"-37"0,-39 7-12 16,39-7-1-16,-32 0-9 0,32 0-10 0,-27-4-6 15,27 4-4-15,0 0-3 0,0 0-8 0,0 0-13 16,-25-17-15-16,25 17-24 0,0 0-20 0,25-6-19 15,-25 6-25-15,37-14-48 0,-37 14-71 0,39-24-118 16,-3 27-90-16,-36-3 287 0</inkml:trace>
  <inkml:trace contextRef="#ctx0" brushRef="#br0" timeOffset="19148.6395">18217 12818 848 0,'0'0'174'16,"0"0"-46"-16,-19-39-20 0,19 39-6 0,0 0-7 15,0 0-16-15,0 0-13 0,0 0-9 0,-27-23-12 16,27 23-10-16,0 0-9 0,0 0-3 16,-32 16-3-16,32-16 1 0,-24 32 1 0,24-32 2 15,-32 48-1-15,18-22 2 0,-2-3-5 0,1 7-2 16,5-2-8-16,1-3-3 0,5 1-5 0,4-26-16 16,0 39 25-16,0-39-26 0,18 26 25 0,-18-26-9 15,32 23-2-15,-32-23 1 0,48 12 0 0,-16-10 1 16,1-9 0-16,3 2-1 0,-1-6 2 15,1-4-3-15,-6-3-10 0,0 0 26 16,-5-1-25-16,-25 19 25 0,39-42-12 0,-39 42-3 16,24-44 2-16,-17 19-4 0,-1-1 2 0,-4 1-6 15,-4 0 1-15,-4 1-5 0,6 24-1 0,-21-43-2 16,21 43 3-16,-33-33-1 0,33 33 2 0,-39-32-4 16,39 32-3-16,-38-23-7 0,38 23-5 0,-31-7-12 15,31 7-19-15,0 0-29 0,-20 25-45 16,20-25-70-16,-9 26-114 0,9-26-196 0,-2 28 60 15,22 6 430-15</inkml:trace>
  <inkml:trace contextRef="#ctx0" brushRef="#br0" timeOffset="19797.9789">18963 12772 721 0,'0'0'36'0,"0"0"5"16,11-37 18-16,-11 37 14 0,0 0 3 0,0 0-7 15,-2-33 1-15,2 33 3 0,0 0 0 16,0 0-4-16,0 0-11 0,-27-7-11 16,27 7-6-16,-23 5-3 0,23-5-2 0,-32 12 1 15,32-12-4-15,-42 20 0 0,42-20-4 0,-43 28 1 16,19-10-3-16,24-18 2 0,-43 47-6 0,22-19 0 0,1 2-6 16,3 2 0-16,2 0-8 0,5 1 2 0,4 2 3 15,6-1-29-15,4-2 26 0,5-4-28 0,7-5 17 16,-16-23 3-16,44 42 0 0,-14-28-2 15,4-5-1-15,5-6 4 0,3-6-4 0,4-4 3 16,-1-9 2-16,-1-3-3 0,0-11 3 0,-1 0-1 16,-3-6-10-16,-2-1 25 0,-7-1-23 0,-4 2 21 31,-9-4-13-31,-4 1-4 0,-7 2 3 0,-5 0-3 16,-6 2 3-16,-6 7-4 0,-3 1-1 0,13 27-8 15,-42-44-3-15,15 27-8 0,-3 6-1 0,0 4-2 16,0 9-2-16,-4 3-7 0,8 9-15 15,-8-1-20-15,14 17-30 0,-11-18-32 0,27 28-77 16,-22-33-49-16,26-7-226 0,0 50 24 0,0-50 401 16</inkml:trace>
  <inkml:trace contextRef="#ctx0" brushRef="#br0" timeOffset="20949.2103">19604 12776 1192 0,'-34'-12'150'0,"34"12"-90"16,0 0-32-16,0 0-5 0,0 0-1 15,0 0 3-15,0 0 4 0,0 0 0 0,32-27 1 16,-32 27-3-16,37-25-1 0,-37 25-5 0,47-31-4 15,-19 17-6-15,0-4 3 0,4 2-2 0,0-1 0 16,-2-1-3-16,-3 4-3 0,-27 14-4 0,40-18-1 0,-40 18-1 16,0 0 1-16,0 0 1 0,0 0 4 0,0 0 2 15,0 0-3-15,2 43 1 0,-20-14-6 16,-3 1 4-16,-5 4-6 0,-4 1 9 0,-6 2 2 0,2 2 10 16,1-2 1-16,4 0 4 0,3-7-7 0,6-2-3 15,20-28-8-15,-24 42-2 0,24-42-5 0,7 25 0 16,-7-25-1-16,28 16 1 0,-28-16-1 0,50 7-1 15,-17-9-5-15,4-7-6 0,6 0-12 0,-1-8-15 16,12 6-24-16,-12-15-31 0,22 21-67 16,-30-34-110-16,15 16-241 0,-1 3 5 0,-16-15 333 15</inkml:trace>
  <inkml:trace contextRef="#ctx0" brushRef="#br0" timeOffset="21199.1947">20334 12628 1505 0,'-34'5'66'16,"34"-5"-31"-16,-41 18-8 0,41-18 5 0,-32 14 3 15,32-14-5-15,0 0-7 0,-30 30 2 0,30-30-2 16,0 0-3-16,-19 32-6 0,19-32-3 0,0 0-8 16,11 33 3-16,-11-33-1 0,31 26 0 0,-31-26 1 15,48 22-2-15,-16-15-3 0,2-2 0 0,3-3-2 16,4-2-3-16,-1 0-8 0,1-6-10 15,0 5-15-15,-13-8-12 0,6 7-12 0,-34 2-8 16,55-12-12-16,-55 12-15 0,51-21-22 0,-38-4-32 16,20 20-49-16,-33 5-104 0,25-51-95 15,3 42 122-15,-29-26 276 0</inkml:trace>
  <inkml:trace contextRef="#ctx0" brushRef="#br0" timeOffset="21355.4521">20727 12515 1114 0,'-28'34'170'16,"-4"-27"-54"-16,21 21-24 0,-15-14-21 0,13 19-11 15,-6-8-19-15,4 10-9 0,-4-3-13 0,5 5-2 16,0-2-12-16,3-1 1 0,4-1-8 0,2-3 4 16,3-2-5-16,4-3-1 0,5 0-21 0,-7-25-18 15,19 37-17-15,-19-37-45 0,34 28-41 0,-34-28-80 16,44-2-193-16,-12 9-54 16,-32-7 235-16</inkml:trace>
  <inkml:trace contextRef="#ctx0" brushRef="#br0" timeOffset="21589.8178">20920 12410 1312 0,'0'0'194'0,"-27"17"-141"0,27-17-14 0,0 0-4 15,-23 35 0-15,23-35-8 0,-12 46-4 16,5-18-2-16,3 9 3 0,-3-1-7 0,2 4 0 15,0 1-13-15,1-4 3 0,1 0-9 0,-1 1 5 16,0 1-10-16,3-2-3 0,-1 4-23 16,-3-13-19-16,12 12-23 0,-7-40-46 0,7 65-55 15,-7-65-131-15,-6 36-204 0,21-5 54 0,-15-31 398 16</inkml:trace>
  <inkml:trace contextRef="#ctx0" brushRef="#br0" timeOffset="21871.1811">21200 12705 1136 0,'-37'-28'274'0,"37"28"-197"0,-39-7-21 16,39 7 2-16,-36 0-2 0,36 0-9 0,-30 14-12 16,30-14-6-16,-30 14-1 0,30-14-2 0,-25 22-6 15,25-22-3-15,0 0-6 0,-28 26-1 0,28-26-1 16,0 0 2-16,0 0-2 0,-9 32 0 15,9-32-3-15,0 0-1 0,11 26-1 0,-11-26-2 16,0 0-2-16,19 25-1 0,-19-25-1 0,0 0 2 16,0 0-7-16,32 28-4 0,-32-28-10 0,0 0-10 15,37 19-17-15,-37-19-20 0,37 7-29 0,-37-7-40 16,50 2-73-16,-50-2-126 0,41-25-150 0,-2 27 24 16,-39-2 445-16</inkml:trace>
  <inkml:trace contextRef="#ctx0" brushRef="#br0" timeOffset="22339.8831">21513 12786 1420 0,'0'0'77'0,"-39"-1"-25"0,39 1-1 16,-37-4 0-16,37 4-10 0,-37 0-9 16,37 0-3-16,-39 7 2 0,39-7-2 0,-39 18-4 15,39-18-5-15,-35 26-4 0,35-26-3 0,-31 32-4 16,31-32 1-16,-26 33-6 0,26-33 2 15,-18 41-4-15,18-41 2 0,-7 30-2 0,7-30 1 16,0 0-2-16,0 0 0 0,20 26-2 0,-20-26 2 16,26 4 0-16,-26-4 1 0,32-9 0 0,-32 9 0 15,43-23 0-15,-43 23-2 0,49-33 1 16,-22 13-2-16,1-1 1 0,-1 0 0 0,-3 3 1 16,-24 18-2-16,43-31 1 0,-43 31-4 0,32-18-3 15,-32 18-4-15,0 0-5 0,30 2 0 0,-30-2 0 16,0 0 3-16,14 40-4 0,-16-15 2 0,-1 12-6 15,-10 3 4-15,1 10 13 0,-8 4-23 0,-1 6 27 16,-2 4-21-16,2 4-32 16,-11-8 28-16,0 0 10 0,2-4 20 0,-7-11 40 15,12 0-9-15,-1-4-16 0,8-6 5 0,-2-7-6 16,10-3 4-16,10-25-9 0,0 0-2 0,0 0-1 16,-22 23 4-16,22-23-1 0,0 0-4 0,4-23-1 15,-4 23-6-15,9-48 1 0,0 15-4 0,1-4 3 16,3-2-5-16,4-1 6 0,-1-1-6 0,4-5 4 15,3 6-4-15,-2-4 5 0,2-4-8 16,2 1 0-16,-2-8 0 0,4 8-38 0,-6-5 13 16,7 14-53-16,-10-10-17 0,15 29-53 0,-27-27-83 15,29 23-212-15,-35 23-61 0,30-37 216 0</inkml:trace>
  <inkml:trace contextRef="#ctx0" brushRef="#br0" timeOffset="23012.0029">21883 12776 1269 0,'0'0'93'0,"0"0"-37"16,0 0-19-16,0 0-3 0,0 0-7 16,0 0-12-16,0 0-6 0,0 0 6 0,0 0 2 15,8 35 5-15,-8-35 0 0,-20 46 4 0,20-46 1 16,-23 47 5-16,23-47-3 0,-23 43 1 0,23-43-8 15,-20 33-4-15,20-33-5 0,0 0-5 0,-8 30-4 16,8-30-1-16,0 0-3 0,0 0 1 0,0 0 0 16,32 7-1-16,-32-7 2 0,30-16-3 15,-30 16 0-15,42-30 0 0,-42 30 1 16,48-40-2-16,-48 40 4 0,44-41-3 0,-44 41 3 16,32-37-4-16,-32 37 5 0,25-31-4 0,-25 31 2 15,0 0 1-15,21-29-1 0,-21 29 0 0,0 0 2 16,0 0 1-16,0 0 0 0,0 0 0 0,0 0 1 15,0 0-1-15,0 0-1 0,0 0-1 0,0 0-2 16,0 0 0-16,-5 29 1 0,5-29 2 16,0 0-2-16,3 26 4 0,-3-26-5 0,0 0 2 15,25 21-3-15,-25-21 1 0,25 5 2 0,-25-5 1 16,30 4 2-16,-30-4 2 0,39-2 1 0,-39 2 1 16,44-5-2-16,-44 5-1 0,41-4-1 15,-41 4-2-15,32-3 2 0,-32 3-1 0,0 0 1 16,30 0-3-16,-30 0 0 0,0 0-1 0,0 0-1 15,0 0 2-15,0 0-1 0,0 0-1 16,0 0 1-16,0 0-4 0,0 0-1 0,0 0-3 16,0 0-5-16,0 0-2 0,0 0-4 0,25 32 1 15,-25-32-4-15,5 35 2 0,-1-10-6 0,-6-1 1 16,4 4-11-16,-2-28-21 0,3 51 16 0,-3-51-45 16,9 43 11-16,-9-43-45 0,18 30-51 0,-18-30-77 15,0 0-237-15,44 8 67 0,-44-8 356 16</inkml:trace>
  <inkml:trace contextRef="#ctx0" brushRef="#br0" timeOffset="23636.9386">23121 12829 722 0,'0'0'134'0,"7"-25"-34"15,-7 25-5-15,0 0-7 0,20-25-2 0,-20 25-7 16,0 0-1-16,0 0-4 0,0 0-10 0,0 0-16 15,0 0-20-15,-25-14-13 0,25 14-7 0,-30 11-3 16,30-11 6-16,-42 21 7 0,42-21 9 16,-57 28 4-16,29-10 1 0,-8-2-2 0,8 3-1 15,-2-3-4-15,5 1-2 0,25-17-5 0,-39 29-4 16,39-29-8-16,0 0-1 0,-20 31-8 0,20-31 2 16,0 0-2-16,18 32 2 0,-18-32 0 0,30 19 1 15,-30-19-3-15,45 20-13 0,-21-13 15 0,3 0-17 16,-1-4 34-16,3 8-16 0,-29-11 14 15,48 14-12-15,-48-14-3 0,30 14 1 16,-30-14 2-16,0 0-1 0,17 27 1 0,-17-27 0 16,-5 26-3-16,5-26 4 0,-16 30-3 0,16-30 3 15,-37 37-2-15,10-18 0 0,1 1-2 0,-2-4 2 16,-1 3-3-16,3-3 3 0,26-16-5 0,-39 19-4 16,39-19-15-16,0 0-28 0,0 0-33 0,0 0-34 15,0 0-75-15,17-54-142 0,12 24-200 16,11 1 53-16,-11-20 426 0</inkml:trace>
  <inkml:trace contextRef="#ctx0" brushRef="#br0" timeOffset="23855.7486">23469 12839 1647 0,'-29'6'69'16,"29"-6"-51"-16,0 0-13 0,0 0-2 0,0 0 1 15,0 0-3-15,0 0 0 0,34-32-1 0,-34 32 0 16,35-16-5-16,-35 16-11 0,43-18-15 0,-15 17-21 16,-28 1-14-16,46-7-9 0,-46 7-15 0,43 0-33 15,-43 0-46-15,37 0-89 0,-12 7-195 0,-25-7 60 16,44 0 377-16</inkml:trace>
  <inkml:trace contextRef="#ctx0" brushRef="#br0" timeOffset="24015.1569">24131 12570 1475 0,'-34'12'80'0,"34"-12"-61"0,-33 41-11 0,17-13 2 16,-2-2-3-16,0 6 1 0,-1 5-10 0,-4 0 5 16,1 2-6-16,3-2 5 0,1-2-11 0,4-5-10 15,11 3-37-15,3-33-46 0,5 55-107 0,-10-29-252 31,5-26-30-31,24 36 232 0</inkml:trace>
  <inkml:trace contextRef="#ctx0" brushRef="#br0" timeOffset="24157.1291">24225 13156 1792 0,'0'0'101'0,"-32"20"-59"15,32-20-11-15,-32 5-10 0,32-5-15 0,-30-4-18 16,30 4-19-16,-30-14-22 0,30 14-36 0,0 0-74 15,-57-44-185-15,57 44-259 0,-26-23 64 16,1-1 397-16</inkml:trace>
  <inkml:trace contextRef="#ctx0" brushRef="#br0" timeOffset="27935.3442">3670 14738 884 0,'0'0'92'0,"0"0"-22"0,0 0-19 15,0 0-9-15,0 0 0 0,0 0 5 0,0 0 2 16,0 0 4-16,5-34-13 0,-5 34-13 16,30-30-5-16,-30 30-11 0,39-42 2 0,-39 42-4 15,48-46 4-15,-21 20-5 0,-1 3 4 0,3-2-7 16,-3 1 2-16,1 1-3 0,-3 2 1 15,1 1-6-15,-25 20 3 0,39-31-3 0,-39 31 2 16,27-14 0-16,-27 14 0 0,0 0-2 0,0 0 1 16,0 0-1-16,0 0 0 0,16 26 3 0,-16-26-2 15,-4 41 2-15,-1-13-2 0,-2 3 3 0,-4 5-4 16,1 2 7-16,-1 3-6 0,4 1 10 0,0 0-5 16,3 6 11-16,1-6-7 0,3 4-8 0,3-9 28 15,4 0-33-15,2-7 31 0,5-5-20 16,-14-25-7-16,36 38 2 0,-36-38-1 15,49 14 2-15,-19-15 2 0,4-5 5 0,0-4 9 16,5 1 5-16,-6-14 8 0,5-2-6 0,-3-8-21 16,2 0 27-16,-3-10-32 0,1 3 27 0,-6-4-12 15,1-6-9-15,-6 6 4 0,1-1-8 0,-5-1 6 16,-3 5-6-16,-4 1 3 0,-6 8-5 16,-2 7 7-16,-5 25-7 0,-2-38 5 0,2 38-3 15,-10-27 2-15,10 27-5 0,0 0 1 0,0 0-2 16,0 0-7-16,-27-24-2 0,27 24-15 0,0 0-21 15,0 0-29-15,0 0-14 0,0 0-15 0,27 1-17 16,6 12-34-16,-33-13-76 0,55-30-242 16,-7 30 35-16,-14-25 360 0</inkml:trace>
  <inkml:trace contextRef="#ctx0" brushRef="#br0" timeOffset="28185.4147">4991 14599 1366 0,'0'0'103'16,"0"0"-72"-16,7 24-4 0,-7-24-5 0,0 0 12 16,0 0 12-16,41-17 1 0,-41 17-12 0,39-30-17 15,-13 7-7-15,6 5-12 0,2-6 3 0,1-3-4 16,4 8-4-16,-1-2-7 0,-1 5-2 0,-2 0-17 15,2 9-21-15,-10-9-21 0,14 20-28 16,-41-4-32-16,55-2-38 0,-55 2-52 0,31 2-127 16,-4 21-63-16,-27-23 266 0</inkml:trace>
  <inkml:trace contextRef="#ctx0" brushRef="#br0" timeOffset="28341.6705">5319 14787 1171 0,'-45'9'174'0,"31"17"-54"0,-16-22-33 16,30-4-17-16,-25 14-17 15,25-14-15-15,0 0-17 0,0 0-12 0,0 0-6 16,0 0-7-16,0 0 1 0,29-19 3 0,-4 5-2 16,5-6-11-16,7 1-20 0,-2-11-38 0,17 16-51 15,-26-28-88-15,31 26-190 0,-15-2-127 0,-10-10 167 16</inkml:trace>
  <inkml:trace contextRef="#ctx0" brushRef="#br0" timeOffset="29013.1492">6620 13938 869 0,'-5'-28'140'0,"5"28"-51"0,0 0-27 0,0 0 16 15,0 0-6-15,0 0-15 0,0 0-23 0,0 0-12 16,0 0-13-16,0 0 1 0,-26 37 20 0,24-12-27 31,2-25 42-31,-9 51-31 0,4-19 12 0,3 3 3 16,-2-2-10-16,3 6 4 0,-3-6-7 0,2 1 4 15,-1-6-8-15,1 2 3 0,-2-5-6 0,4-25 1 16,-1 44-7-16,1-44 1 0,0 28-3 0,0-28 1 16,0 0-2-16,0 0 0 0,8 25-1 0,-8-25-1 15,0 0 2-15,0 0 0 0,0 0 3 0,0 0-3 16,20-34 2-16,-20 34-1 0,12-32 0 0,-12 32-2 15,13-40 3-15,-13 40-3 0,12-46 5 0,-12 46-5 16,7-42 5-16,-7 42-5 0,6-46 4 16,-3 20-5-16,1 1 5 0,-1-2-6 0,2 1 3 15,3-2-3-15,2-2-13 0,4 5 31 0,2 1-29 0,-16 24 29 16,36-36-15-16,-36 36-3 0,39-24 3 16,-39 24-1-16,39-13-1 0,-39 13 2 0,37-3-1 0,-37 3 0 15,39 9 0-15,-39-9 0 0,32 12-1 16,-32-12 0-16,24 19 0 0,-24-19 1 15,16 25-1-15,-16-25-16 0,0 0 33 0,9 37-32 0,-9-37 31 16,-7 34-13-16,7-34 0 0,-19 37 1 0,19-37-2 16,-34 38 4-16,34-38-4 0,-46 35 4 0,21-17-5 15,0-4 4-15,-1 0-5 0,-2-3-2 0,3 1-6 16,-2-5-5-16,27-7-14 0,-46 9-10 0,46-9-12 16,-35 2-12-16,35-2-19 0,0 0-35 0,0 0-64 15,0 0-76-15,-27-37-221 0,27 37 87 16,16-25 391-16</inkml:trace>
  <inkml:trace contextRef="#ctx0" brushRef="#br0" timeOffset="29264.5097">7476 13915 856 0,'0'0'288'0,"0"0"-248"0,-48 29-10 0,48-29-5 16,-51 45 21-16,21-11-17 0,-9 6-4 0,-4 6 0 16,-6 7-9-16,-3 7 7 0,-8 1-3 0,3 10 13 31,-6-2-12-31,2 3 8 0,-2-3-17 16,4-4 8-16,1-4-13 0,8-3 5 0,8-6-13 15,6-7-12-15,11-6 18 0,6-13-51 0,15 3-10 16,4-29-85-16,0 0-116 0,27 23-232 0,-27-23 4 15,55-16 412-15</inkml:trace>
  <inkml:trace contextRef="#ctx0" brushRef="#br0" timeOffset="29820.9969">7093 14768 1185 0,'0'0'80'0,"0"0"-48"0,0 0-8 15,0 0 8-15,0 0 5 0,-21 30 8 0,21-30-10 16,-9 24-7-16,9-24 15 0,-14 37-23 0,14-37 24 16,-21 48-35-16,21-48 12 0,-27 49-12 0,13-24 3 15,3 1 7-15,11-26-11 0,-17 41 4 0,17-41-5 16,-11 26-3-16,11-26-3 0,0 0-1 0,0 0-2 15,0 0 1-15,0 0 1 0,0 0-1 0,30-7 1 16,-30 7-1-16,32-35 2 0,-11 7-4 0,2-2 8 16,0-5-7-16,0 1-17 0,-1 1 31 0,-1 1-30 15,-2 4 30-15,1 0-9 0,-20 28-5 0,30-43 4 16,-30 43 2-16,0 0 7 0,23-26 5 0,-23 26 5 16,0 0-3-16,0 0-1 0,0 0-4 0,0 0-5 15,0 0-1-15,0 0-4 0,-9 26-1 16,9-26-2-16,-7 34 3 0,7-34-1 0,-3 30 0 15,3-30-2-15,0 0 0 0,10 28-4 0,-10-28 3 32,0 0 1-32,36 14 0 0,-36-14 0 0,40-9 0 15,-15 0 3-15,3-3-3 0,1-5 4 0,1 1-1 16,-2-4 4-16,-1 3 1 0,-2 1 5 0,-25 16-2 16,39-27 1-16,-39 27-5 0,26-14 1 0,-26 14-1 0,0 0-1 15,0 0 3-15,0 0-1 0,0 0-2 0,0 0-3 16,0 0-3-16,0 0-4 0,0 0-2 0,-9 46-9 15,-3-21-1-15,-1 8-10 0,-4 2-11 0,3 2 20 16,-2-5-40-16,9 9 0 0,7-41-50 0,-9 61-75 16,9-61-94-16,-20 25-267 0,20-25 59 0,0 0 382 15</inkml:trace>
  <inkml:trace contextRef="#ctx0" brushRef="#br0" timeOffset="30138.2054">8384 14775 1111 0,'4'-35'335'0,"-4"35"-257"0,0 0-48 15,-20 24-5-15,20-24-6 0,-26 34-5 0,6-4 9 16,-3 5-36-16,-3 5 26 0,-4 1-43 0,3-1-6 16,-5-10-13-16,15 14-40 0,-14-26-33 0,28 19-66 15,3-37-85-15,-30 14-195 0,30-14 89 0,0 0 379 16</inkml:trace>
  <inkml:trace contextRef="#ctx0" brushRef="#br0" timeOffset="30731.9264">8758 14590 1252 0,'0'0'48'0,"0"-34"-40"16,0 34-2-16,27-29 0 0,-27 29 8 0,46-39 0 16,-21 18 1-16,5 1 1 0,-2-3 7 0,4 4-4 15,-4-4 11-15,4 7-6 0,-4 0-6 16,-1 2-7-16,-27 14-5 0,41-16-5 0,-41 16 6 16,0 0 2-16,26 2 6 0,-26-2 8 0,0 0 0 15,2 30 0-15,-2-30-8 0,-14 44-6 0,3-17-5 16,-1 8 6-16,-6 0-3 0,4 6 13 0,-6-3-5 15,6 8 6-15,-2-4-8 0,6 2 2 0,1-1-7 16,4-3 3-16,3-1-9 0,4-6-9 16,5-8 27-16,5 0-33 0,-12-25 32 0,35 23-19 15,-35-23 2-15,50 12 0 0,-20-17 1 16,4-2 0-16,-1-6-18 0,6-4 35 0,0-12-27 16,2 0 31-16,0-8-11 0,0 0-6 0,-4-4 6 15,-4 2-7-15,-6 1 5 0,0 1-6 0,-10 0 7 16,-1 3-2-16,-9 1 5 0,-1 3-2 0,-5 2 3 15,-2 1-10-15,-3 2 0 0,4 25-4 16,-12-44 0-16,12 44-1 0,-16-35 0 0,16 35-4 16,0 0-4-16,-16-30-3 0,16 30-7 0,0 0-11 15,0 0-9-15,0 0-16 0,0 0-18 0,0 0-24 16,55-9-59-16,-55 9-117 0,32-29-272 0,1 25 39 16,-33 4 347-16</inkml:trace>
  <inkml:trace contextRef="#ctx0" brushRef="#br0" timeOffset="30982.0064">10072 14467 1093 0,'-33'-6'231'0,"33"6"-165"0,0 0-20 16,-27 16-5-16,27-16-8 0,0 0-13 0,0 0-14 15,0 0-5-15,0 0-1 0,0 0 2 16,27 4-1-16,-27-4 1 0,31-4-2 0,-31 4-1 16,43-3-4-16,-43 3-10 0,46 0-12 0,-46 0-21 15,44 3-25-15,-44-3-26 0,37 4-29 0,-37-4-31 16,29 3-27-16,-29-3-86 0,0 0-90 16,16 25 196-16,-16-25 166 0</inkml:trace>
  <inkml:trace contextRef="#ctx0" brushRef="#br0" timeOffset="31138.1856">9987 14734 1306 0,'-23'41'154'0,"23"-41"-85"16,-25 17-22-16,25-17-17 0,0 0-13 0,0 0-9 15,0 0-2-15,0 0 2 0,36 4 0 16,-36-4-4-16,48-19-3 0,-18 5 2 16,3-8-14-16,6 7-20 0,-5-14-36 0,16 19-54 15,-24-22-71-15,31 13-219 0,-8 5-88 0,-15-13 171 16</inkml:trace>
  <inkml:trace contextRef="#ctx0" brushRef="#br0" timeOffset="32418.7208">11128 14209 1221 0,'-37'-21'123'0,"37"21"-37"0,0 0-20 15,0 0-8-15,0 0-5 0,0 0-6 0,0 0-9 16,0 0-4-16,0 0-8 0,0 0-6 0,26-10-7 16,-26 10-9-16,43-16-3 0,-15 7-3 0,7-3 0 15,3-4-8-15,6 4-8 0,-2-10-17 0,10 12-25 16,-11-15-28-16,15 20-39 0,-19-20-50 15,29 25-135-15,-11-3-160 0,-14-10 15 16,17 24 428-16</inkml:trace>
  <inkml:trace contextRef="#ctx0" brushRef="#br0" timeOffset="32856.3218">12242 13871 647 0,'0'0'262'16,"0"0"-140"-16,-39-35-24 0,39 35-1 0,-32-7-6 16,32 7-4-16,-37 2-17 0,37-2-7 0,-48 12-5 15,48-12-5-15,-50 25-7 0,50-25-6 16,-49 40-9-16,49-40-3 0,-46 43 8 0,24-17-33 15,5 0 24-15,4 4-32 0,4 0 8 0,4 0 2 16,5 0-7-16,5 0 3 0,4-2-3 0,6-3 4 16,-15-25-4-16,46 40 4 0,-16-29-3 0,5-4 1 15,2-3-1-15,6-8 2 0,1 1-1 0,2-1 0 16,-2-10 3-16,1 0-1 16,-8-6 5-16,-3-4 0 0,-6 4 1 0,-5-6-6 15,-5 0 0-15,-2 3-1 0,-6-5 2 0,-3 3-3 16,-5 0 5-16,-2 25-7 0,-7-39-11 0,7 39 30 15,-21-31-30-15,21 31 29 0,-36-23-13 0,36 23-4 16,-40-12 3-16,40 12-3 0,-43-2 0 0,43 2-3 16,-37 7-6-16,37-7-3 0,-27 9-17 0,27-9-19 15,0 0-19-15,0 0-46 0,14 30-46 16,-14-30-104-16,25-6-272 0,5 19 49 0,-30-13 316 16</inkml:trace>
  <inkml:trace contextRef="#ctx0" brushRef="#br0" timeOffset="33043.8965">12970 14069 1452 0,'-39'-2'239'16,"39"2"-203"-16,-39 0-29 0,39 0-3 0,-27-11-2 16,27 11-3-16,0 0-6 0,-23-26-14 0,23 26-16 15,0 0-19-15,0 0-13 0,-7-27-4 0,7 27-55 16,0 0-21-16,36-1-67 0,-36 1-69 0,0 0-138 15,46-13 149-15,-46 13 274 0</inkml:trace>
  <inkml:trace contextRef="#ctx0" brushRef="#br0" timeOffset="33387.1761">13239 13870 844 0,'0'0'327'0,"-44"12"-234"0,44-12-29 15,-36 9 0-15,36-9 5 0,-41 23-5 0,41-23-4 16,-44 35 7-16,28-11-38 0,16-24 24 0,-35 45-33 16,35-45 10-16,-32 52 3 0,20-25-9 0,4 3 2 15,3-6-9-15,5-1-1 0,0-23-8 16,7 43-4-16,-7-43-2 0,25 26 0 0,-25-26-1 16,43 14 5-16,-15-14-4 0,4-3-1 0,3-5 1 15,2-6-3-15,2-9 3 0,-1-5-2 16,0-2 3-16,-2-3-4 0,-6-1 3 0,-2 1-8 15,-5 3 3 1,-7 2-5-16,-3 3-11 0,-13 25 29 0,7-42-29 16,-7 42 24-16,-11-34-19 0,11 34-7 0,-28-26-6 15,28 26-2-15,-41-18-6 0,15 11-8 0,26 7-9 16,-50-1-6-16,50 1-5 0,-41 12-3 0,41-12-15 0,-28 18-37 16,28-18-44-16,0 0-96 0,-13 28-174 0,29-4 11 15,-16-24 409-15</inkml:trace>
  <inkml:trace contextRef="#ctx0" brushRef="#br0" timeOffset="33717.484">13786 13928 1194 0,'-49'-13'188'16,"49"13"-133"-16,0 0-9 0,0 0 5 0,-38-8-1 15,38 8-13-15,-24 3-9 0,24-3-4 0,-29 11 2 31,29-11 0-31,-25 21 2 0,25-21-17 0,-28 26 26 16,28-26-30-16,-25 37 24 0,16-12-11 0,1 3-3 16,1 0 3-16,-2-1-6 0,5 3 1 15,1-4-4-15,3-26-2 0,3 42-5 0,-3-42-1 16,18 28-4-16,-18-28 3 0,33 15-3 0,-33-15-2 0,45-4 1 0,-17-1-2 16,0-9 2-16,3 0 3 0,-1-6-2 0,0-3-3 15,0 2 1-15,-5-4-3 0,-25 25 7 0,39-45-4 16,-27 20 5-16,-12 25-3 0,12-44 3 0,-12 44-4 15,0-39-18-15,0 39 24 0,-10-33-32 16,10 33 22-16,-14-28-13 0,14 28-2 0,-20-29-5 16,20 29-5-16,0 0-14 0,-41-37-23 0,41 37-23 15,0 0-28 1,0 0-59-16,-39-21-86 0,39 21-210 0,0 0 6 16,-28 21 396-16</inkml:trace>
  <inkml:trace contextRef="#ctx0" brushRef="#br0" timeOffset="34331.1433">14225 13926 1289 0,'-40'-12'121'16,"40"12"-70"-16,0 0-20 0,0 0 1 0,0 0 7 16,0 0 5-16,19-25-1 0,-19 25-10 0,25-16-8 15,-25 16-7-15,39-23-2 0,-14 11-3 0,-25 12 2 0,47-23-6 16,-22 11-1-16,-25 12-5 0,45-16 0 0,-45 16-3 0,33-9 1 15,-33 9-2-15,0 0 3 0,29-2 0 16,-29 2-1-16,0 0 0 0,0 0 0 0,0 0 0 16,1 30 1-16,-1-30 1 0,-14 39-3 15,14-39 3-15,-28 49-4 0,10-22-11 0,-3-1 31 16,1 2-23-16,-1 0 28 0,0 2-8 0,1 0-8 16,3-2 2-1,1-1-5-15,16-27 1 0,-20 42-6 0,20-42 0 0,-5 34-2 16,5-34 0-16,0 0-1 0,18 28 1 15,-18-28-1-15,30 5 1 0,-5-7-6 0,1-6-7 16,11-3-11-16,-1-10-18 0,13 7-25 16,-10-16-28-16,16 17-26 0,-19-22-30 0,19 25-10 15,-24-20-3-15,21 14-18 0,-19-5 7 0,8-4-71 16,5 20-76-16,-26-30 256 0</inkml:trace>
  <inkml:trace contextRef="#ctx0" brushRef="#br0" timeOffset="34701.8273">14849 13826 1179 0,'-34'0'177'0,"34"0"-60"0,-25 29-36 0,25-29-11 15,-14 30-15-15,14-30-13 0,-5 34-12 0,5-34-3 16,-2 32-2-16,2-32-21 0,7 26 27 0,-7-26-33 16,0 0 23-16,23 32-15 0,-23-32-4 0,0 0-2 15,39 21 0-15,-39-21 0 16,37 7-8-16,-37-7-3 0,41-4-7 0,-41 4-11 15,43-12-2-15,-43 12-9 0,47-21-8 0,-47 21 4 16,50-23-25-16,-50 23 5 0,51-28-46 0,-33-6-2 16,19 24-37-16,-17-25-9 0,19 15-4 0,-16-13-12 0,7 6 22 15,-5 1-2-15,-9-4 41 0,-16 30 31 0,26-42 94 16,-26 42 35-16,9-41 9 0,-9 41-12 16,-12-23-25-16,12 23 52 0,-39 9 70 0,14 16 69 15,-14-8 3-15,14 22-22 0,-19-14-66 0,17 19-36 16,-12-5-39-16,7 10-7 0,-3-2 7 0,7 4-31 15,-4-5 21-15,7 0-36 0,2-5 2 0,3-1 0 16,10-5-18-16,1-7-10 0,14 1-29 0,-5-29-37 0,22 37-73 16,-22-37-92-16,0 0-237 0,46 10 45 0,-46-10 395 31</inkml:trace>
  <inkml:trace contextRef="#ctx0" brushRef="#br0" timeOffset="35405.1271">11571 14662 483 0,'0'0'41'16,"-15"-33"-29"-16,15 33-11 0,0 0 1 0,0 0 0 15,11-23 3-15,-11 23 5 0,0 0 10 0,0 0 20 16,25-4 25-16,-25 4 15 0,0 0 12 0,0 0-5 16,25 18-3-16,-25-18-10 0,0 0 1 0,0 0-11 15,28 32-10-15,-28-32-15 0,0 0-10 16,37 19-6-16,-37-19-3 0,41 5-2 15,-11-3-2-15,-2-4-7 0,10-1-2 0,-1-3-4 16,5 1-1-16,4-2 3 0,4 2 8 0,5-6 8 16,7 4 1-16,1-3-2 0,8 1-10 0,2-2-5 15,-2 2-5-15,3 1 4 0,1-1 0 0,4 0 2 16,4 2 1-16,-3-4 3 0,7 1-1 0,-4-1 6 16,6 1-2-16,-1-4 4 0,6 1-3 15,-2-4 2-15,4 3-5 0,5-4-4 0,3-3-6 16,3 0 0-16,6-2-3 0,0 0 5 0,2-2-2 15,6 2 2-15,-2 2-4 0,1-3 2 0,2 4-4 16,-1 1 3-16,-1-1-3 0,-3 3 6 0,0 1-4 16,-6 0 4-16,-1 4-3 0,-5 3-2 0,-3-2 0 15,-6 3 1-15,-6 4-1 0,-6 1 1 16,-6 3-5-16,-6 3-2 0,-6 1-1 16,-10 3-1-16,-6 0 0 0,-8 2-4 0,-10-1 0 15,-2 1-5-15,-30-9 0 0,38 18-10 0,-38-18-9 16,0 0-11-16,0 0-10 0,3 38-25 0,-3-38-36 15,-26 20-75-15,-3-11-156 0,-3-13-88 0,32 4 229 16</inkml:trace>
  <inkml:trace contextRef="#ctx0" brushRef="#br0" timeOffset="36217.7221">12911 14704 1153 0,'0'0'63'15,"0"0"-51"-15,0 0-8 0,-25-10 5 16,25 10 5-16,0 0 7 0,-24 0 1 0,24 0-1 16,-29 7 0-16,29-7 3 0,-33 21 5 0,33-21-1 15,-36 26 3-15,36-26-4 0,-37 39 5 16,37-39 2-16,-35 49 9 0,15-22 16 0,10 8-37 15,-5-5 23-15,10 7-40 0,2-5 3 0,4 1 5 16,5-6-8-16,6-4 0 0,-12-23-5 0,42 40 1 16,-13-26-3-16,3-5 5 0,0-4 0 15,7-5 0-15,0-3 5 0,-1-3 1 0,0-4 5 16,1 1-2-16,-6-9-1 0,4-4-3 0,-3 0-2 16,-4-4-4-16,-1-2 1 0,-5 0-4 0,-4-6 6 15,-6 2 8-15,-5-1-29 0,-2 1 30 0,-7 1-29 16,-2 4 14-16,-5 3 5 0,7 24-5 0,-28-39 2 15,28 39-2-15,-39-30 2 0,39 30-2 16,-48-16-1-16,21 12-2 0,3 4-3 16,-1 4-5-16,25-4-6 0,-41 14-7 0,41-14-20 15,-28 19-21-15,26 8-34 0,2-27-43 0,4 32-76 16,-4-32-180-16,0 0-67 0,26 33 140 0</inkml:trace>
  <inkml:trace contextRef="#ctx0" brushRef="#br0" timeOffset="36405.3094">13689 14835 1585 0,'-52'-4'152'0,"52"4"-113"0,-37-5-22 16,37 5-8-16,-25-7-5 0,25 7-6 0,0 0-12 15,0 0-12-15,-24-21-27 0,24 21-21 16,0 0-24-16,-7-28-38 0,7 28-53 0,0 0-74 15,33-29-177-15,-6 33-7 0,-27-4 384 0</inkml:trace>
  <inkml:trace contextRef="#ctx0" brushRef="#br0" timeOffset="36764.6286">13894 14680 1045 0,'0'0'216'16,"0"0"-143"-16,0 0-15 0,0 0 3 0,0 0 0 16,0 0-3-16,0 0-10 0,0 0-6 0,34-28-9 15,-34 28-5-15,42-27-4 0,-42 27-3 16,50-17-9-16,-24 8-3 0,1 3-5 0,0-2-3 16,-3 2-1-16,-24 6 2 0,43-8-2 0,-43 8 0 15,32 0 2-15,-32 0-3 0,0 0 3 0,0 0-1 16,0 0 2-16,21 24-1 0,-21-24 1 0,-11 34-4 15,-1-10 3-15,-7 3-5 0,-4 1 5 0,-4 7-2 16,-5-1 7-16,-2 4-1 0,1 3-3 16,-1-4 28-16,4-2-26 0,3 0 26 15,6-5-19-15,21-30-6 0,-23 37-1 0,23-37-6 16,0 0 3-16,7 32-4 0,-7-32 5 0,29 7-1 16,-29-7-1-16,47-7 0 0,-15-5-5 0,5-2-8 15,1-8-14-15,4 7-13 0,-8-10-30 0,14 16-42 16,-24-30-96-16,31 29-282 0,-19-10-67 0,-6-4 150 15</inkml:trace>
  <inkml:trace contextRef="#ctx0" brushRef="#br0" timeOffset="37171.0188">16060 14629 1585 0,'0'0'125'16,"0"0"-80"-16,-16 26-23 0,16-26-9 15,0 0-3-15,-25 25-7 0,25-25-4 0,-28 31-11 16,28-31-4-16,-35 48-15 0,35-48-15 0,-34 58-23 15,7-42-66-15,29 28-84 0,-27-26-180 16,25-18-116-16,6 44 156 0,-6-44 359 0</inkml:trace>
  <inkml:trace contextRef="#ctx0" brushRef="#br0" timeOffset="37780.5616">16790 14379 1046 0,'0'-25'343'0,"0"25"-308"15,0 0-28-15,12-28-6 0,-12 28 7 0,32-32 0 16,-32 32 6-16,43-37-1 0,-43 37 7 0,51-33 3 16,-26 13 7-16,5 1 0 0,-4 1-2 0,6 4-8 15,-5 0-2-15,1 3-5 0,-28 11 1 16,46-15-2-16,-46 15-4 0,32-7-2 15,-32 7-3-15,0 0 0 0,0 0 4 0,0 0 2 16,0 0-4-16,20 40 3 0,-20-40-7 0,-13 42 2 16,1-17-3-16,-1 3 2 0,-4 2-2 0,-1 4 6 15,0 1-3-15,2 4 8 0,0-1-3 0,4 3 6 16,0-4-5-16,3-2 4 0,3-5-5 0,6-2 1 16,4-3-6-16,-4-25 0 0,20 39-4 0,-20-39 3 15,35 19-2-15,-10-14 1 0,7-10-1 16,-1 0 0-16,7-9 1 0,2-6 3 0,3-1 4 15,1-7-5-15,-1-6 6 0,-1 4-5 0,-3-5 5 16,-5 2-4-16,-8-2 5 0,-3 3-4 16,-7 0 5-16,-1 2-4 0,-7 2 4 0,-2-2-5 15,-5 5 1-15,-4 1-4 0,-1-3-1 0,-3 4-2 16,7 23 1-16,-16-42-3 0,16 42 2 0,-19-35-3 16,19 35 0-16,0 0-2 0,-16-26-3 15,16 26-8-15,0 0-7 0,0 0-9 0,0 0-11 16,0 0-21-16,30 8-37 0,-30-8-68 0,46 6-141 15,-16-5-226-15,-30-1 14 0,62 13 426 0</inkml:trace>
  <inkml:trace contextRef="#ctx0" brushRef="#br0" timeOffset="37987.5582">17914 14195 1150 0,'-3'32'152'0,"3"-32"-123"0,0 0-12 0,0 0 4 16,0 0 3-16,0 0 0 0,27 4-8 15,-27-4-10-15,24 0-3 0,-24 0-6 0,32-4-11 16,-32 4-19-16,36-9-27 0,-12 15-29 0,-24-6-14 16,39-6-13-16,-39 6-18 0,30-7-51 0,-30 7-153 15,0 0-28-15,34 16 366 0</inkml:trace>
  <inkml:trace contextRef="#ctx0" brushRef="#br0" timeOffset="38162.2072">17842 14438 1200 0,'-14'32'274'0,"14"-32"-215"16,0 0-26-16,0 0-9 0,-16 25-5 0,16-25-8 16,0 0-3-16,28 3-3 0,-28-3-2 0,39-10 2 15,-14-1-7-15,5 4-20 0,-5-9-35 0,14 16-61 16,-27-26-81-16,29 29-115 0,-7-8-191 15,-34 5 82-15,47-9 423 0</inkml:trace>
  <inkml:trace contextRef="#ctx0" brushRef="#br0" timeOffset="42653.3272">18871 13982 587 0,'0'0'51'16,"0"0"-40"-16,-5-28-10 0,5 28-1 0,0 0 1 15,0 0-1-15,0 0 0 0,0 0-1 0,0 0 2 16,0 0 0-16,0 0 1 0,1-25 12 0,-1 25 23 16,0 0 25-16,0 0 20 0,0 0 3 15,0 0-4-15,0 0-13 0,0 0 0 0,0 0-1 16,-28-5-27-16,28 5 11 0,0 0-35 0,0 0 9 15,-28 13 11-15,28-13-23 0,0 0 15 0,-30 17-18 16,30-17-4-16,-25 27-17 0,25-27 16 0,-30 38-15 16,14-11 17-16,0 4 9 0,-4 1-2 0,6 7 9 15,-5-2-6-15,4 2 7 0,1-2-10 16,4 1 5-16,4-8-11 0,6 2 1 0,4-7-6 16,-4-25 1-16,26 40-4 0,-26-40 4 15,46 27-3-15,-15-17 1 0,2-6-1 0,4-6 1 16,6-5 3-16,-2-4-1 0,3-8 3 0,-2-4-5 15,1-3 4-15,-1-4-5 0,1-2 9 0,-4 0-4 16,-5-3 4-16,-1-2-6 0,-8-2 1 0,-4-3-8 16,-3 0 6-16,-6 1-6 0,-3 1-12 15,-5 1 30-15,-4 2-28 0,-4 2 30 0,-5 1-13 0,-1 4-5 16,-4 6 3-16,14 24-6 0,-36-41 4 0,36 41-8 16,-44-24-9-16,19 13-8 0,25 11-7 0,-46 7-4 0,46-7-3 0,-44 30 0 15,26-2-5-15,-10-3-33 0,17 17-41 0,-15-17-60 16,22 19-76-16,-5 2-160 0,9-46 39 0,-5 59 375 15</inkml:trace>
  <inkml:trace contextRef="#ctx0" brushRef="#br0" timeOffset="43155.0479">17946 13949 1478 0,'0'0'26'16,"0"0"-2"-16,0 0-17 0,0 0 0 0,0 0 9 16,46-34-2-16,-8 19-2 0,6-3-10 0,13 2-2 0,1-5-19 15,11 7-30-15,-7-14-56 0,21 22-83 0,-26-25-151 16,14 11-141-16,7 17 75 0,-25-24 405 0</inkml:trace>
  <inkml:trace contextRef="#ctx0" brushRef="#br0" timeOffset="43749.6193">19675 14134 1794 0,'-30'5'38'0,"0"-1"-22"0,30-4-5 15,-43 3 3-15,43-3 2 0,0 0-9 16,0 0-6-16,0 0-9 0,0 0-13 0,0 0-11 16,0 0-21-16,0 0-29 0,-5-33-38 0,35 36-76 15,-28-35-114-15,-2 32-225 0,56-19 67 0,-41-9 397 16</inkml:trace>
  <inkml:trace contextRef="#ctx0" brushRef="#br0" timeOffset="44337.3575">20215 13894 826 0,'-3'-35'116'15,"3"35"-44"-15,0 0-8 0,0 0 6 16,3-35 1-16,-3 35-9 0,0 0-14 0,0 0-4 16,0 0-4-16,-28-25-1 0,28 25-3 15,-30-3-4-15,30 3-1 0,-39 3-2 0,39-3 2 16,-45 16-2-16,17-7-1 0,28-9 1 0,-48 33-6 15,29-8 4-15,19-25-5 0,-43 51-17 0,22-26 29 16,3 5-34-16,4-2 25 0,2 3-15 0,5 1-7 16,3-2 6-16,4 2-6 0,5-4 3 0,4-2-3 15,-9-26 1-15,34 43-2 0,-8-31 2 0,6-5-3 16,7-3 4-16,6-8 1 0,6-3-1 16,2-7 1-16,2-7-4 0,-4-6 2 0,1-3-4 15,-4 0 2-15,-6-1-3 0,-8 1 5 16,-6-4-6-16,-7 6-10 0,-8 0 25 0,-6 0-27 15,-9 1 21-15,-5 1-17 0,-7 0-7 0,14 26-2 16,-45-43-3-16,21 31-2 0,-6-4-6 0,3 11-6 16,-7-6-8-16,10 10-9 0,-8-8-7 0,32 9-22 15,-43-9-45-15,43 9-92 0,0 0-289 16,0 0 48-16,2 32 269 0</inkml:trace>
  <inkml:trace contextRef="#ctx0" brushRef="#br0" timeOffset="46619.0847">20888 13833 784 0,'0'0'148'0,"9"-27"-66"0,-9 27-1 0,0 0 2 16,0 0 11-16,0 0-5 0,0 0-15 0,0 0-21 15,0 0-16-15,0 0-15 0,0 0-3 16,-23 28-3-16,23-28 1 0,-7 32-1 0,7-32-2 15,-7 44-3-15,5-19 0 0,0-2 14 0,0 5-36 16,-1 0 30-16,3 0-34 0,-4 2 12 0,1 0 6 16,-1 0-6-16,-1 0 5 0,1-4-5 0,1 3-5 15,-1-3-18-15,4-26-12 0,-9 48-21 16,9-48-12-16,-5 38-25 0,5-38-16 0,0 28-35 0,0-28-33 16,0 0-112-16,18 29-95 15,-18-29 139-15,0 0 248 0</inkml:trace>
  <inkml:trace contextRef="#ctx0" brushRef="#br0" timeOffset="47199.3376">21191 13977 1272 0,'0'0'66'0,"-27"21"-28"15,27-21-14-15,0 0 4 0,0 0 23 0,0 0-15 16,20-25 1-16,-20 25-17 0,26-24 16 16,-26 24-21-16,39-35 13 0,-39 35 0 15,54-41-9-15,-24 20 4 0,3 2-6 0,-1 1 0 16,0 2-5-16,-2 6-4 0,-3 1-5 0,-3 2-2 16,-24 7-1-16,39-4 1 0,-39 4 1 0,0 0 0 15,29 18 1-15,-29-18 0 0,0 0 1 0,9 33-1 16,-9-33 3-16,-7 37-4 0,7-37 1 15,-16 43-2-15,5-19-15 0,-1 1 31 0,-4 5-29 16,-4 0 31-16,-1 3-7 0,-7 2-3 0,1 1 8 16,-5-1-6-16,2-2 7 0,-2-1-5 0,4 0 5 15,1-6-3-15,2 1 4 0,25-27-4 0,-38 44 2 16,38-44-4-16,-24 28-2 0,24-28-5 0,0 0-2 16,0 0-6-16,0 0 1 0,0 0 1 15,0 0 1-15,25 10 5 0,-25-10-4 16,46-12 1-16,-10 0-1 0,3-8-2 0,7 6-1 15,2-3 2-15,1-1-4 0,1 2-5 0,-4-1-15 16,0 6-5-16,-5-1-13 0,1 5-8 0,-12-6-20 16,7 19-33-16,-37-6-48 0,59 0-106 0,-59 0-275 15,26 5 15-15,-26-5 265 0</inkml:trace>
  <inkml:trace contextRef="#ctx0" brushRef="#br0" timeOffset="49602.8162">22404 13933 862 0,'0'0'114'0,"0"0"-74"0,0 0-9 0,16-25-16 16,-16 25 21-16,0 0-12 0,0 0 18 0,0 0 4 16,0 0 5-16,0 0-12 0,0 0-13 0,0 0 4 15,-7 25-24-15,7-25 19 0,-14 28-7 16,14-28 6-16,-18 41-10 0,18-41 14 0,-21 42-17 16,21-42 11-16,-18 47 3 0,18-47-5 15,-18 45 0-15,18-45-7 0,-8 31-2 0,8-31-5 16,0 0-1-16,0 0-4 0,0 0 1 0,0 0 1 15,24 18 3-15,-24-18 2 0,25-14 0 0,-25 14 1 16,34-34-5-16,-15 10 1 0,3-3-6 0,-1-3 4 16,4-3-6-16,-2 6-13 0,0-3 31 15,0 4-31-15,-2 1 33 0,-21 25-14 0,32-45-3 16,-32 45 1-16,19-32-2 0,-19 32 1 0,0 0 0 16,0 0 2-16,0 0 1 0,0 0-2 0,0 0-1 15,0 0-1-15,0 0 1 0,-9 30-2 0,9-30 4 16,-21 40-1-16,9-15 8 0,12-25 20 0,-21 39-28 15,21-39 32-15,-11 30-35 0,11-30 9 16,0 0-1-16,9 28-5 0,-9-28 0 16,0 0 1-16,40 7 2 0,-40-7 3 0,45-14 0 15,-19 1 1-15,3 1-3 0,-3 0-15 0,4-2 30 16,0 0-34-16,2-2 30 0,-2 0-14 0,-1 0-2 16,-29 16 2-16,42-25-1 0,-42 25 0 0,29-14 0 15,-29 14 0-15,0 0-1 0,0 0 3 0,0 0 2 16,0 0 2-16,0 0-1 0,0 0-4 15,-2 30 1-15,2-30-5 0,-18 41-12 0,18-41 30 16,-23 46-33-16,9-22 28 0,0 1-19 0,1 3-9 16,13-28-6-16,-19 44-17 0,19-44-13 15,-9 42-24-15,9-42-28 0,2 30-52 0,-2-30-51 16,0 0-146-16,30 25-90 0,-30-25 115 0,34 3 329 16</inkml:trace>
  <inkml:trace contextRef="#ctx0" brushRef="#br0" timeOffset="49821.6293">23412 13642 1271 0,'0'0'215'0,"-43"27"-194"0,19-1-24 15,-3 2 3-15,-1 6-3 0,-2 3 5 0,-2 5-5 16,-4 4 6-16,1 1 11 0,-1 3-29 0,1-3 26 15,-2 6-32-15,1 0 8 0,3-4 5 0,8 1-12 16,2-10-3-16,14 4-40 0,-7-19-40 0,27 15-89 16,-11-40-134-16,0 0-112 0,35 46 133 0,-35-46 305 15</inkml:trace>
  <inkml:trace contextRef="#ctx0" brushRef="#br0" timeOffset="50149.7748">23497 13922 1330 0,'-43'32'70'15,"13"-20"-60"-15,2 4-13 0,-2 0 19 0,30-16-11 16,-50 35 18-16,50-35 2 0,-44 41-1 0,44-41 6 16,-32 35-7-16,32-35-4 0,-12 30-12 0,12-30-5 15,0 0-4-15,0 0 0 0,33 25 1 0,-33-25 1 16,48-6 1-16,-20-1-2 0,6-1 3 0,0-1-2 15,1 0 1-15,-1 0-1 0,-2 2 1 16,-2 0-1-16,-4 7-4 0,-26 0-2 0,36 7 0 16,-36-7 3-16,0 0 5 0,14 32 5 0,-14-32-3 15,-16 33 2-15,16-33-7 0,-32 48 4 16,9-20-6-16,-5 2 4 0,-6 3-5 0,-5 1 4 16,0 3-6-16,-2 0 3 0,1-2-6 0,-1-3-1 15,6-1-19-15,-6-9-14 0,20 8-54 0,-13-25-71 16,34-5-272-16,0 0-48 0,-28 12 206 15</inkml:trace>
  <inkml:trace contextRef="#ctx0" brushRef="#br0" timeOffset="50712.5038">16429 15557 1281 0,'0'0'107'16,"0"0"-73"-16,0 0-23 0,0 0-3 0,0 0 1 15,0 0-1-15,17 26 1 0,-17-26-3 0,-1 37 1 16,-1-12-5-16,-2 5 1 0,-3 2-3 0,0 1 6 15,0 0 11-15,-2 3-33 0,4-5 33 16,-2 1-35-16,3-5 13 0,4-27-3 0,2 42-21 16,-2-42-25-16,16 26-50 0,-16-26-44 0,26 2-120 15,-26-2-173-15,31-19 19 0,0 19 411 0</inkml:trace>
  <inkml:trace contextRef="#ctx0" brushRef="#br0" timeOffset="50884.564">16506 15125 1527 0,'-33'4'36'15,"6"6"-8"-15,2-4-11 0,25-6-1 0,-37 14-1 16,37-14-9-16,0 0-16 0,-25 12-16 0,25-12-25 16,0 0-22-16,0 0-38 0,0 0-53 0,39 0-196 15,-14-2-110-15,-25 2 91 0,50-14 379 16</inkml:trace>
  <inkml:trace contextRef="#ctx0" brushRef="#br0" timeOffset="51259.5351">16730 15659 1435 0,'0'0'31'15,"0"0"-32"-15,0 0-3 0,37 2 5 0,-12-8 6 16,3-8 6-16,6 0-3 0,-1-7 2 0,6 0-7 16,0-5 2-16,2 1-3 0,-2-1 3 0,0 1-6 15,-4 0 3-15,-3 1-5 0,-5-1 5 16,-4-2-2-16,-23 27 6 0,26-37 3 16,-26 37 11-16,6-31 5 0,-6 31 2 0,0 0-7 15,-36-30-10-15,36 30-8 0,-51-5-2 0,17 6-1 16,-5 8 5-16,-2 3 6 0,-1 6 4 0,-1 7 8 15,-1-2-3-15,5 8 4 0,-1 3-8 0,8-1 1 16,2 8-10-16,5-6 1 0,7 5-8 0,6-1 5 16,6-4-6-16,8-1 4 0,3-2-6 15,10-1-14-15,-15-31 29 0,44 43-33 0,-12-26 30 16,1-8-21-16,8 3-14 0,-2-12-21 0,14 4-32 16,-10-27-29-16,26 26-112 0,-30-34-168 0,16 6-132 15,7 15 85-15,-23-27 434 0</inkml:trace>
  <inkml:trace contextRef="#ctx0" brushRef="#br0" timeOffset="51415.8509">17569 15685 1727 0,'0'0'54'0,"-28"14"-31"0,28-14-7 0,0 0-1 15,0 0-7-15,0 0-14 0,0 0-10 0,0 0-20 16,0 0-27-16,-2-24-44 0,-3-4-77 15,33 28-180-15,-28 0-192 0,21-30 68 0,4 30 466 16</inkml:trace>
  <inkml:trace contextRef="#ctx0" brushRef="#br0" timeOffset="53222.842">18773 15087 940 0,'0'0'29'0,"23"-32"-16"0,-23 32-7 16,8-25 19-16,-8 25 8 0,0 0 12 0,0 0 2 16,0 0-4-16,0 0 4 0,0 0-1 0,0 0-4 0,10 44-10 0,-10-10-4 15,-5-1-8-15,3 8 6 0,-5-3-6 0,3 6 5 16,-4-1-10-16,2 3 1 0,-1-6-13 0,2-1 4 15,0-6-8-15,3-3 4 0,0-3-6 32,0-3 4-32,2-24-8 0,2 39-8 0,-2-39-17 15,9 25-20-15,-9-25-29 0,0 0-28 0,35 26-29 16,-35-26-45-16,0 0-79 0,46-2-142 0,-46 2 180 16,36-17 224-16</inkml:trace>
  <inkml:trace contextRef="#ctx0" brushRef="#br0" timeOffset="53597.9844">19092 15231 1119 0,'0'0'67'0,"-26"11"-15"0,26-11 1 0,0 0-4 16,0 0-6-16,0 0-20 0,0 0-10 0,0 0 6 15,0 0 9-15,24-23 13 16,-24 23 0-16,45-27-2 0,-13 17-8 0,-4-6-8 15,6 5-7-15,-3-1-3 0,1 3-5 0,-2 2-3 16,-1 2-2-16,-4 3 0 0,-25 2 0 0,40 5 1 16,-40-5 3-16,0 0 2 0,30 27 4 0,-30-27-3 15,0 31-1-15,0-31-6 0,-17 48 0 0,-1-15-4 16,-3 3 5-16,-6 1-3 0,-1 3 10 16,-6 2-2-16,2-3 9 0,-1 2-3 0,3-6 5 15,1 0-7-15,8-5 1 0,2-5-5 0,19-25-3 16,-16 33-6-16,16-33 1 0,0 0-6 0,0 0 5 15,23 25-3-15,-23-25 2 0,37-4 0 0,-12-3-1 16,5-5-4-16,2-4-7 0,8-1-9 16,-3-8-16-16,10 5-14 0,-8-11-22 0,12 11-17 15,-16-11-27-15,20 18-32 0,-23-22-34 16,21 26-48-16,-17-8-122 0,-10-11-34 0,22 26 253 16</inkml:trace>
  <inkml:trace contextRef="#ctx0" brushRef="#br0" timeOffset="54191.9463">19825 15337 940 0,'0'0'118'15,"0"0"-38"-15,22-27-2 0,-22 27 8 0,0 0 0 16,0 0-10-16,0 0-7 0,0 0-11 0,0 0-14 15,0 0-16-15,0 0-12 0,0 0-4 16,-27 4 0-16,27-4-2 0,0 0 1 0,-28 35-1 16,28-35 3-16,-16 33-3 0,16-33 4 0,-18 30-4 15,18-30-2-15,0 0-5 0,-18 32 0 0,18-32-3 16,0 0 1-16,0 0-3 0,0 0 3 0,0 0-3 16,0 0 0-16,0 0 3 0,31 18-2 0,-31-18 4 15,0 0-2-15,31-20 1 0,-31 20 0 16,27-24-1-16,-27 24 0 0,28-36 2 15,-28 36-5-15,32-45 5 0,-14 18-5 0,-2 1 5 16,2-2-5-16,-2-1 4 0,-1 1-3 0,0 2 4 16,-1 1-4-16,-14 25 4 0,21-39-5 0,-21 39 3 15,0 0 0-15,18-26 0 0,-18 26 1 0,0 0 0 16,0 0 0-16,0 0 2 0,0 0-1 0,-4 30-1 16,4-30 1-16,-10 35-5 0,10-35 6 0,-15 37-1 15,15-37 4-15,-12 42-2 0,12-42 2 16,-9 34-5-16,9-34 1 0,0 0-2 0,4 26 0 15,-4-26-1-15,0 0 2 0,26 7-2 0,-26-7 1 16,37-8 3-16,-10-3-2 0,0-5 3 16,1-1-4-16,0-1 1 0,1-1-2 0,-1 1 2 15,-1 2-4-15,-3 4 4 0,-24 12-2 0,36-16 0 16,-36 16 1-16,0 0 0 0,0 0 0 16,25-7 2-16,-25 7-4 0,0 0 3 0,0 0-2 15,0 0-2-15,-4 30 3 0,4-30-2 0,-9 30 3 16,9-30-4-16,-16 39 3 0,16-39-4 0,-16 49 0 15,7-23-5-15,1 1-4 0,0-1-15 0,8-26-11 16,-8 51-29-16,8-51-22 0,1 37-36 0,-1-37-43 16,7 32-58-16,-7-32-157 0,0 0-66 0,20 30 163 15</inkml:trace>
  <inkml:trace contextRef="#ctx0" brushRef="#br0" timeOffset="54801.4361">20514 15264 991 0,'0'0'78'0,"0"0"-34"0,-26 34 5 0,26-34 8 16,0 0 1-16,0 0-8 0,0 0-6 0,-11 25-3 15,11-25-4-15,0 0-4 0,4 24 1 0,-4-24-4 16,0 0 0-16,0 0-2 0,5 32 1 15,-5-32-3-15,0 0-2 0,0 26-6 16,0-26-4-16,0 0-4 0,0 27-3 0,0-27-2 16,0 0-2-16,0 0-2 0,0 0-1 0,0 0-1 15,0 0-1-15,0 0 2 0,0 0 0 0,0 0 1 16,25-2-1-16,-25 2 2 0,21-30-3 0,-21 30 4 16,23-40-3-16,-9 15 2 0,0 0-3 0,-1-1 4 15,1-1-3-15,-2 1 3 0,-12 26-3 0,22-42 3 16,-22 42-3-16,16-30 1 0,-16 30-1 15,0 0 2-15,0 0 0 0,0 0 7 0,0 0 2 16,0 0-1-16,0 0 0 0,0 0-6 16,0 0-2-16,0 0-2 0,0 28 2 0,0-28-4 15,-11 37 4-15,11-37-3 0,-5 35 2 0,5-35-3 16,1 30 3-16,-1-30-3 0,0 0 1 0,16 32-1 16,-16-32 1-16,0 0 1 0,31 9-1 0,-31-9 2 15,26-7-2-15,-26 7 1 0,27-13 0 16,-27 13 4-16,28-14 0 0,-28 14 3 0,25-19 3 15,-25 19 3-15,25-25-1 0,-25 25 3 0,28-32-3 16,-28 32 1-16,26-35-5 0,-26 35 0 0,27-33-1 16,-27 33 1-16,27-28-2 0,-27 28 1 0,0 0-3 15,23-27-1-15,-23 27 1 0,0 0-2 0,0 0-1 16,0 0 2-16,0 0 1 0,0 0-2 16,17 25 2-16,-17-25-3 0,6 30-1 15,-6-30-1-15,-2 44 3 0,-2-20-3 0,1 1-1 16,-1 0-8-16,4-25-5 0,-7 40-10 0,7-40-9 15,-5 39-21-15,5-39-32 0,7 26-54 0,-7-26-79 16,0 0-287-16,25-5-16 0,-25 5 183 0</inkml:trace>
  <inkml:trace contextRef="#ctx0" brushRef="#br0" timeOffset="55473.3088">21742 14738 878 0,'0'0'154'0,"0"0"-99"16,9-27-15-16,-9 27 6 0,0 0 11 16,0 0 3-16,0 0-14 0,0 0-11 0,-15 30-15 15,15-30-1-15,-35 43 3 0,14-6 10 0,-11-2 14 16,0 16-35-16,-7-5 29 0,0 5-34 15,-5 3 7-15,-2 3 9 0,-4-3-12 0,4 3 10 16,0-6-13-16,11-4 4 0,5-8-10 0,8-7-3 16,10-8-21-16,12-24-20 0,-5 36-32 0,5-36-32 15,0 0-33-15,31 7-39 0,8-4-98 16,2-3-155-16,-16-17 60 0,30 18 372 0</inkml:trace>
  <inkml:trace contextRef="#ctx0" brushRef="#br0" timeOffset="55864.0653">21864 15095 1465 0,'-35'0'70'0,"35"0"-45"0,0 0 2 16,-29 7 7-16,29-7 5 0,0 0-6 0,0 0-16 15,0 0-7-15,0 0-1 0,0 0 0 0,0 0-1 16,0 0 0-16,0 0-6 0,0 0-1 0,0 0 1 15,0 0 2-15,0 0 3 0,-7 27 1 16,7-27-2-16,0 0 2 0,11 26-2 0,-11-26 4 16,0 0-3-16,16 30-2 0,-16-30-2 0,0 0-1 15,16 34 0-15,-16-34 1 0,10 23-3 0,-10-23 4 16,14 26-4-16,-14-26 1 0,22 26-1 0,-22-26 2 16,0 0-1-16,28 34 4 0,-28-34-2 15,0 0 2-15,16 32 0 0,-16-32 0 0,0 0 1 16,3 30 3-16,-3-30-2 0,0 0 0 15,-15 38-4-15,15-38 0 0,-34 34-4 0,34-34 4 16,-46 46-4-16,19-24 3 0,-1 5-4 0,-4-4 2 16,2-2-1-16,2-2 3 0,1-3-4 0,27-16 2 15,-39 21-7-15,39-21-5 0,0 0-21 0,-26 0-27 16,26 0-38-16,0 0-58 0,28-17-97 0,-28 17-292 16,23-44 50-16,9 28 259 0</inkml:trace>
  <inkml:trace contextRef="#ctx0" brushRef="#br0" timeOffset="58932.2486">22696 15974 801 0,'0'0'43'31,"-37"4"-27"-31,37-4 5 0,-41 3 12 16,41-3 3-16,-42 0-3 0,42 0-12 0,-46 0-2 16,46 0 5-16,-52 0 11 0,28 4 3 0,-10-4-6 15,4 0-10-15,-7 0-5 0,0 0 5 0,-8 0 11 0,3 3 9 16,-10-3 0-16,6 9-2 0,-10-5-5 0,4 4-1 16,-6-2-3-16,-1 3-3 0,-4-2-8 0,2 3-3 15,-6-1-5-15,3 2 0 0,-1-4-3 0,-4 3 3 16,-2-1-2-16,0 0 2 0,-1-4-3 15,1 6 2-15,0-6-2 0,4 0 2 0,-3 0-2 16,5-3 0-16,-4-2-4 0,3 4-3 0,1-4-1 16,1 0-3-16,2 0 1 0,-3-4 0 0,-3 4 1 0,-1 0 2 15,2 0 0-15,1 4 2 0,1-4-2 0,1 3 0 16,-3 1 0-16,3 3-2 0,0-2 0 0,2 2 2 16,2 2-3-16,-2 2 1 0,4 3 1 15,-1-2 0-15,2-1-2 0,3 3 4 0,2-6-1 16,3 5 3-16,6-6 1 0,4 0 0 0,4-4-2 15,5-1 0-15,5-4-1 0,25 2 0 0,-41-3 3 16,41 3 0-16,0 0 2 0,-26-11 0 0,26 11-2 31,0 0-4-31,0 0-1 0,0 0-5 0,0 0 1 16,0 0 0-16,0 0 1 0,0 0 3 16,0 0-1-16,0 0 2 0,0 0-3 0,0 0-2 0,0 0 4 15,0 0-3-15,28 9 1 0,-28-9 0 0,0 0-1 16,0 0 3-16,0 0 0 0,10 25 1 0,-10-25-1 15,0 0-1-15,0 0 0 0,0 0 0 0,0 0 1 16,0 0-2-16,0 0 2 0,0 0 1 0,0 0-2 0,0 0 3 0,0 0-1 16,0 0-1-16,0 0 3 0,0 0-4 15,0 0 2-15,0 0 1 0,0 0-1 16,0 0 1-16,0 0 1 0,0 0-2 0,0 0 1 16,0 0 0-16,0 0-2 0,0 0-2 0,0 0-2 15,0 0-1-15,0 0 1 0,0 0 1 0,29-9 1 16,-29 9 1-16,48-23 1 0,-16 5-2 0,5-4 3 15,3-3-3-15,8-3 3 0,4-2-4 0,3-4 6 16,1-1-8-16,1 3 6 0,-2-5-7 16,0 2 5-16,0 3-3 0,-4 4 4 0,-1 2-1 15,-6 1 1-15,-2 4-5 0,-3 3 0 0,-7 4-9 16,-5 4-15-16,-27 10 33 0,32-13-34 0,-32 13 37 16,0 0-3-16,0 0-9 0,0 0 16 0,0 0-34 15,0 0 21-15,-27 32-23 0,27-32 22 0,-42 39 3 16,15-18-2-16,-1 0 5 0,-4-1-5 15,3 2 3-15,-1-2-6 0,4-1 7 16,1-1-3-16,0-1 6 0,25-17-3 0,-42 27 0 16,42-27-2-16,-36 17 0 0,36-17-2 0,-30 15 2 15,30-15-2-15,-28 14 1 0,28-14 0 0,-30 12 0 16,30-12 0-16,-32 11 2 0,32-11-1 0,-37 14 1 16,37-14 3-16,-46 17 4 0,17-6-2 0,1 5 2 15,-4-1-4-15,-2 5-1 0,-1-3-3 16,-4 5 3-16,0 1 0 0,-2 1 5 0,-1 3 0 15,1-3 3-15,-3 3-3 0,5-1 6 0,0-3-3 16,5-2 7-16,6-7-2 0,28-14 0 16,-30 16-3-16,30-16-4 0,0 0-7 0,0 0-5 15,0 0 1-15,0 0-2 0,0 0 3 0,30-23 1 16,-30 23-1-16,44-24 0 0,-17 6 3 0,3 0-4 16,-2-3 5-16,2 0-2 0,0 3-1 15,-1 1 0-15,-3 1 0 0,-1 4-2 0,-25 12 2 16,35-22-1-16,-35 22 0 0,0 0-1 0,0 0 2 15,25-12-1-15,-25 12 2 0,0 0 2 0,0 0 0 16,0 0 2-16,0 0 0 0,0 0-1 0,0 0-3 16,0 0 0-16,-30 28-2 0,30-28-1 0,0 0 2 15,-26 23 1-15,26-23-1 0,0 0 2 16,0 0-3-16,-25 14 0 0,25-14 2 16,0 0-3-16,0 0 0 0,0 0-1 0,0 0 0 15,0 0-2-15,0 0 3 0,0 0 1 0,0 0-1 16,0 0 2-16,0 0-1 0,0 0 0 0,0 0 1 15,0 0 0-15,0 0-1 0,0 0 0 0,0 0-2 16,0 0 0-16,0 0 0 0,0 0 0 0,-29 13 3 16,29-13-2-16,0 0 0 0,-28 10 2 15,28-10-3-15,0 0 2 0,0 0-1 0,-28 14-2 16,28-14 1-16,0 0-3 0,0 0-2 0,-27 13 0 16,27-13-2-16,0 0 5 0,0 0 0 0,-30 23 1 15,30-23 2-15,0 0 0 0,0 0 0 16,-26 21 1-16,26-21-1 0,0 0 2 0,0 0-1 15,0 0-1-15,0 0 0 0,0 0-2 0,0 0 2 16,0 0 2-16,0 0-2 0,0 0 4 16,0 0-3-16,0 0-1 0,0 0 3 0,0 0 1 15,0 0 1-15,0 0 1 0,0 0 1 0,0 0-5 16,-4-29 4-16,4 29-2 0,0 0 1 0,0 0 1 16,0 0-1-16,0 0 0 0,0 0-2 0,0 0 0 15,0 0 0-15,0 0 0 0,0 0 2 0,0 0 0 16,27 8-1-16,-27-8 3 0,24 21-4 15,-24-21 1-15,34 24 0 0,-34-24 0 0,43 27-1 16,-15-15 0-16,4-3-1 0,1 1-2 0,8-6 2 16,2 1 1-16,3-3-2 0,1-4 2 15,1 2-1-15,4 0-2 0,-5-2 1 0,0 2-1 16,-1 0 0-16,-6-1-5 0,-1 4-4 0,-5-3-4 16,-4 6-4-16,-5-3 0 0,-25-3-4 0,33 16 0 15,-33-16-9-15,0 0 2 0,29 32-12 16,-29-32-5-16,0 0-11 0,0 0-7 0,14 26-4 15,-14-26-4-15,0 0-17 0,0 0-29 0,0 0-25 16,0 0-44-16,0 0-45 0,0 0-136 0,-23-40 87 16,23 40 281-16</inkml:trace>
  <inkml:trace contextRef="#ctx0" brushRef="#br0" timeOffset="60557.8388">21795 16323 789 0,'-39'28'183'0,"14"-19"-180"15,25-9 9-15,-46 32 15 0,28-8 22 0,18-24 11 16,-30 51 4-16,18-21-20 0,7 7-11 0,-3 4-21 16,7 5 0-16,-1-1 7 0,2 6-33 15,3-3 28-15,1-2-30 0,3 0 11 0,2-6 7 16,2-3-11-16,1-5-1 0,4 1-20 0,-16-33-12 15,37 46-23-15,-37-46-8 0,44 30-36 0,-44-30-27 16,52 5-104-16,-17 8-123 0,-35-13 153 16,59-9 210-16</inkml:trace>
  <inkml:trace contextRef="#ctx0" brushRef="#br0" timeOffset="60979.9497">22123 16496 1069 0,'0'0'117'0,"0"0"-71"0,0 0-12 15,0 0 1-15,0 0 5 0,0 0-11 0,0 0-10 16,0 0-11-16,0 0-2 0,0 0-5 0,-9 40 0 15,9-40-4-15,-13 51 4 0,4-19-5 0,1 0 7 16,-1 3 13-16,0-2-32 0,0 2 32 0,2-1-32 16,0 1 12-16,0-3 0 0,3-4-15 0,4-28-13 15,-2 48-29-15,2-48-20 0,9 28-28 16,-9-28-26-16,0 0-49 0,32 7-103 0,-32-7-81 16,36-18 251-16</inkml:trace>
  <inkml:trace contextRef="#ctx0" brushRef="#br0" timeOffset="61170.8854">22192 16531 1248 0,'-31'2'93'16,"31"-2"-54"-16,-24 8-18 0,24-8-3 0,0 0-4 16,0 0-6-16,0 0-9 0,0 0-3 0,0 0 4 15,0 0-1-15,39-26 1 0,-39 26-9 0,51-30-13 16,-24 7-23-16,10 9-23 0,-9-11-27 0,13 17-30 15,-15-17-57-15,8 11-112 0,7 12-101 32,-41 2 196-32</inkml:trace>
  <inkml:trace contextRef="#ctx0" brushRef="#br0" timeOffset="61357.8436">22167 16747 1202 0,'-30'2'70'0,"30"-2"-55"0,0 0-21 16,0 0 17-16,0 0-17 0,0 0 8 0,33-10 0 0,-33 10-2 31,38-20 1-31,-38 20-3 0,47-24-9 0,-22 8-17 16,3 7-36-16,-28 9-2 0,48-26-19 0,-48 26 6 16,43-22-9-16,-43 22-38 0,28-19-63 0,-28 19-89 15,0 0 4-15,30 4 274 0</inkml:trace>
  <inkml:trace contextRef="#ctx0" brushRef="#br0" timeOffset="61544.0422">22160 16887 763 0,'-29'15'176'15,"29"-15"-69"-15,-39 30-27 0,39-30-11 0,0 0-18 16,0 0-22-16,0 0-18 0,0 0-11 0,0 0-1 16,0 0 5-16,0 0 0 0,38 7-2 15,-38-7 0-15,46-19-3 0,-20 7 1 0,3-2-13 16,4 3-17-16,-4-3-24 0,9 7-25 0,-9-12-12 0,10 11-29 0,-13-9-16 15,8 6-86-15,0 6-45 0,-18-21-16 0,26 27 283 16</inkml:trace>
  <inkml:trace contextRef="#ctx0" brushRef="#br0" timeOffset="61907.0349">22719 16644 629 0,'0'0'121'0,"-5"-25"-34"0,5 25 8 0,0 0-15 15,-28-2-13-15,28 2-18 0,-27 2-1 0,27-2 0 16,-34 9 4-16,34-9-1 0,-38 14 1 0,38-14-10 15,-41 21-2-15,14-11 16 0,27-10-20 0,-41 32 19 32,41-32-35-32,-35 37 12 0,35-37-16 0,-34 39 10 15,34-39-2-15,-21 40-8 0,21-40 0 16,-10 30-9-16,10-30-4 0,0 0-2 0,5 30-2 16,-5-30 1-16,25 9 1 0,-25-9 0 0,39 0 0 15,-15-7-1-15,3 0 1 0,3-5 1 0,0-4-3 16,4-2 6-16,-1-1-8 0,-1-4 5 0,0-2-3 0,-2 1-17 0,-3 4 32 0,-27 20-31 15,41-40 31-15,-41 40-12 0,30-34-2 16,-30 34 2-16,0 0 0 0,0 0 2 16,0 0 0-16,0 0-1 0,0 0-2 0,0 0-5 15,0 0-4 1,0 0-6-16,-29 18 1 0,29-18 18 0,-26 40-28 16,26-40 33-16,-27 46-33 0,18-19 8 0,9-27-6 15,-17 47-16-15,17-47-10 0,-2 34-16 0,2-34-21 16,0 0-42-16,0 0-37 0,51 26-112 0,-51-26-167 15,41-14 24-15,0 21 393 0</inkml:trace>
  <inkml:trace contextRef="#ctx0" brushRef="#br0" timeOffset="62224.1005">23123 16580 1315 0,'-41'14'63'0,"13"9"-34"15,-6-7-3-15,8 7 9 0,-2-6 25 0,28-17-39 16,-34 36 31-16,34-36-38 0,-14 23 5 0,14-23-7 16,0 0-10-16,0 0-2 0,0 0-2 0,30 21 0 15,-30-21 2-15,44-7 1 0,-14 0 0 0,2 0-1 16,0-4 1-16,2 0 16 0,-1 1-35 16,-1 1 37-16,-4 4-38 0,-3-1 17 15,-25 6 3-15,30-1-2 0,-30 1 2 0,0 0 2 16,0 0 18-16,18 30-33 0,-18-30 33 0,-11 33-34 15,11-33 13-15,-26 41 4 0,26-41-3 0,-43 45 3 16,43-45-1-16,-42 46 4 0,42-46-3 0,-39 39 4 0,39-39-6 16,-28 32 0-16,28-32-5 0,0 0-5 15,0 0-14-15,0 0-13 0,0 0-16 0,0 0-18 16,44-9-30-16,-28-26-53 0,30 17-122 0,0-14-198 16,-12-15 11-16,19 17 408 0</inkml:trace>
  <inkml:trace contextRef="#ctx0" brushRef="#br0" timeOffset="62447.0411">23633 16156 1445 0,'-44'24'74'0,"44"-24"-56"16,-32 44-14-16,16-15 5 0,4-1-3 0,3 7 3 16,-4 2-9-16,5 3 6 0,-3 6-8 0,0 0 7 15,1 3-9-15,1 1 8 0,0-5 10 0,2-1-28 16,3-5 24-16,3-4-33 0,1-3 14 0,0-5-3 15,5-1-17-15,-5-26-14 0,12 37-35 0,-12-37-89 16,0 0-14-16,0 0-2 0,0 0-93 0,30 39-33 16,-30-39 36-16,0 0 273 0</inkml:trace>
  <inkml:trace contextRef="#ctx0" brushRef="#br0" timeOffset="62592.4421">23407 16689 778 0,'0'0'228'0,"-41"-44"-120"0,41 44-2 0,-27-31-18 16,27 31 11-16,0 0-13 0,0 0-21 15,0 0-18-15,0 0-19 0,0 0-17 0,0 0-8 16,0 0-4-16,0 0 1 0,0 0 0 0,37-23 0 16,-37 23-2-16,46-4-12 0,-15 4-19 0,-7-7-24 15,15 11-40-15,-39-4-53 0,68-4-77 0,-44 2-235 16,-24 2 24 0,62-8 273-16</inkml:trace>
  <inkml:trace contextRef="#ctx0" brushRef="#br0" timeOffset="62920.6231">23791 16015 1370 0,'0'0'136'0,"0"0"-116"0,28 7-6 15,-28-7 14-15,27 5 12 0,-27-5 7 0,37 12-2 16,-37-12-8-16,46 22 3 0,-46-22-8 0,48 28-3 16,-48-28-8-16,44 35-5 0,-44-35-5 0,36 53 4 15,-21-18-6-15,0 7 7 0,-5 4-7 16,1 2 3-16,-9 1-7 0,-6 4 1 16,-1 0-8-16,-6 1 6 0,-1 1-8 0,-4-4-5 15,-5 3 20-15,-1-1-21 0,-2-5 21 0,-3-1-11 16,-3-1-9-16,2-5-2 0,1-3-12 0,0-9-7 15,13-6-17-15,14-23-31 0,-9 29-71 0,9-29-134 16,0 0-298-16,-5-26 40 0,5 26 335 0</inkml:trace>
  <inkml:trace contextRef="#ctx0" brushRef="#br0" timeOffset="63076.8229">24244 16848 1540 0,'-30'5'342'0,"7"20"-288"15,23-25-25-15,-41 33 7 0,41-33-21 0,-30 21-6 16,30-21-9-16,0 0-4 0,0 0-9 16,0 0-15-16,0 0-17 0,0 0-17 0,0 0-23 15,-14-26-40-15,39 26-74 0,-32-35-137 0,7 35-226 16,37-32 66-16,-37 0 427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14/05/2015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0603445"/>
              </p:ext>
            </p:extLst>
          </p:nvPr>
        </p:nvGraphicFramePr>
        <p:xfrm>
          <a:off x="214283" y="762000"/>
          <a:ext cx="8750332" cy="4206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link between momentum and explosions plus collisions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momentum is linked to explosions and collisions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 on page 89 in the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work through an example</a:t>
                      </a:r>
                      <a:endParaRPr kumimoji="0" lang="en-US" sz="2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due date PLUS have some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402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852313"/>
              </p:ext>
            </p:extLst>
          </p:nvPr>
        </p:nvGraphicFramePr>
        <p:xfrm>
          <a:off x="533400" y="533400"/>
          <a:ext cx="8094663" cy="54564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Scalars and Vectors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Monday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May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the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Newton’s 3 laws of </a:t>
                      </a: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Equilibrium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21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Impulse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Motion: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Conservation of Momentum in 1D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1280" y="158040"/>
              <a:ext cx="8471880" cy="6513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6880" y="146160"/>
                <a:ext cx="8499960" cy="654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8672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3320" y="114840"/>
              <a:ext cx="8866080" cy="4820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000" y="101160"/>
                <a:ext cx="8883000" cy="484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1960" y="4467600"/>
              <a:ext cx="8436240" cy="1686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8280" y="4454640"/>
                <a:ext cx="8462880" cy="170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815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8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6007</TotalTime>
  <Words>232</Words>
  <Application>Microsoft Office PowerPoint</Application>
  <PresentationFormat>On-screen Show (4:3)</PresentationFormat>
  <Paragraphs>46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179</cp:revision>
  <dcterms:created xsi:type="dcterms:W3CDTF">2006-08-16T00:00:00Z</dcterms:created>
  <dcterms:modified xsi:type="dcterms:W3CDTF">2015-05-13T22:48:54Z</dcterms:modified>
</cp:coreProperties>
</file>