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61" r:id="rId2"/>
    <p:sldId id="257" r:id="rId3"/>
    <p:sldId id="258" r:id="rId4"/>
    <p:sldId id="400" r:id="rId5"/>
    <p:sldId id="401" r:id="rId6"/>
    <p:sldId id="437" r:id="rId7"/>
    <p:sldId id="40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3" d="100"/>
          <a:sy n="83" d="100"/>
        </p:scale>
        <p:origin x="894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21:04:57.34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12378 3660 504 0,'0'0'23'15,"-9"-23"-6"-15,9 23 19 0,0 0 22 0,-33-18 18 16,33 18-3-16,-32-9-4 0,32 9-17 0,-39 0-3 15,12 0-1-15,27 0 8 0,-53 13-3 0,28-1 2 0,-7-5-4 16,6 7-8-16,-6-3-6 0,7 8-1 0,-3-5-8 16,5 11 0-16,-2-4-6 0,4 6 1 0,1-3-8 15,4 6 1-15,2 0 11 0,7 0-36 0,0 3 30 16,7-1-34-16,4 0 12 0,1-2 5 16,6-6-6-16,4 3 4 0,-15-27-5 0,45 39 3 15,-15-29-1-15,3-5 2 0,6-10 0 0,6-9-1 16,1-5 3-16,3-8-4 0,1-6 6 0,-2-8 12 15,-4-3-33-15,0 0 32 0,-5 0-31 16,-3 4 14-16,-6 3 7 0,-5-2-6 0,-6 9 6 16,-1 4-5-16,-8-1 9 0,-10 27-1 0,11-31 5 15,-11 31-3-15,0 0-1 0,0 0-6 16,0 0-2-16,0 0-3 0,-28-16-3 0,28 16 0 16,-29 21-1-16,29-21 3 0,-35 51-2 0,15-16 6 15,3 6-6-15,1-3 8 0,2 3-9 0,3-1-11 16,6-3 30-16,5-5-44 0,10 3 10 0,-10-35-51 15,38 51-81 1,-38-51-74-16,51 11-276 0,-9 5 53 0,-15-29 349 16</inkml:trace>
  <inkml:trace contextRef="#ctx0" brushRef="#br0" timeOffset="205.6145">13131 3762 1322 0,'-32'5'200'0,"32"-5"-174"0,0 0-23 0,0 0-8 15,0 0-4-15,0 0-1 0,0 0 3 0,0 0 3 16,0 0 3-16,25-7-6 0,3-2-13 0,2-10-23 16,16 8-25-16,-9-18-38 0,22 18-35 0,-18-21-52 15,17 22-62-15,-1 8-161 0,-25-23 151 0,23 34 265 16</inkml:trace>
  <inkml:trace contextRef="#ctx0" brushRef="#br0" timeOffset="377.4915">13044 4222 1442 0,'0'0'28'0,"27"-6"-27"16,-27 6-4-16,51-40 5 0,-12 10-4 0,3-5 5 15,6-4-6-15,5-2-3 0,2-3-18 0,14 13-82 16,-15-22-106-16,18 11-284 0,1 15 4 0,-13-20 361 16</inkml:trace>
  <inkml:trace contextRef="#ctx0" brushRef="#br0" timeOffset="1002.6638">14663 3198 653 0,'0'0'71'0,"0"0"-18"16,0 0-19-16,0 0-4 0,0 0 1 0,0 0 3 15,0 0 5-15,-34 34 9 0,29-8 5 0,-9-3-3 16,7 14 2-16,-6-5-13 0,8 7-4 0,-4-2-17 16,5 5-5-16,1-5-12 0,3 3 2 15,0-4-7-15,2-1 5 0,1-4-5 16,3-2 4-16,-1-3-12 0,-5-26-3 0,16 46-19 15,-16-46-22-15,19 32-51 0,-19-32-50 0,25 12-44 16,-25-12-203-16,0 0 141 0,50-2 263 0</inkml:trace>
  <inkml:trace contextRef="#ctx0" brushRef="#br0" timeOffset="1205.7243">14658 3114 1366 0,'-34'-7'82'0,"34"7"-45"16,0 0-27-16,0 0-10 0,0 0-3 16,0 0 0-16,0 0 6 0,30-9 1 0,-30 9 2 15,51-16-2-15,-17 4 1 0,7-4-5 0,3 4 0 16,4-4 15-16,3 5-31 0,-5-5-4 16,6 11-53-16,-17-14-47 0,15 26-55 0,-26-20-80 15,1 6-182-15,9 20 20 0,-34-13 405 0</inkml:trace>
  <inkml:trace contextRef="#ctx0" brushRef="#br0" timeOffset="1393.3363">14611 3426 1422 0,'0'0'18'0,"0"0"-22"0,0 0-4 0,0 0 5 16,47-27 4-16,-21 17-1 0,6-5 2 0,3 5-4 15,6-4 3-15,2-2-20 0,10 7-21 0,-7-10-36 16,16 15-58-16,-21-20-70 0,10 2-250 16,6 22 36-16,-26-22 337 0</inkml:trace>
  <inkml:trace contextRef="#ctx0" brushRef="#br0" timeOffset="1659.048">14317 4084 858 0,'45'-33'267'0,"-15"20"-248"0,12-8-1 0,13-3 20 15,5-13-4-15,13 5 8 0,3-9-43 16,4 4 5-16,1-1-23 0,-4 3 3 0,0 5-19 16,-13-2-33-16,2 16-24 0,-17-9-44 0,6 11-102 15,2 18-160-15,-57-4 122 0,62 7 276 0</inkml:trace>
  <inkml:trace contextRef="#ctx0" brushRef="#br0" timeOffset="2221.6307">14567 4424 1317 0,'-37'16'57'0,"37"-16"-44"0,-48 39-9 0,30-13 7 16,18-26 3-16,-35 46 9 0,35-46-4 0,-30 44 4 16,30-44-9-16,-21 35-3 0,21-35-8 15,-11 30-1-15,11-30-5 0,0 0 1 0,9 28-1 16,-9-28 1-16,0 0 1 0,30 7 0 0,-30-7 1 16,28-7 1-16,-28 7 1 0,36-23-2 0,-36 23 4 15,42-38-4-15,-20 15 4 0,1-4-5 0,-4-1 5 16,1 0-4-16,-3-4 5 0,1 8-5 15,-6-5 5-15,1 0-4 0,-6 6 5 0,-7 23-6 16,9-43 5-16,-9 43-4 0,3-30 2 16,-3 30 4-16,0 0 7 0,0 0 3 0,0 0 4 15,0 0-5-15,0 0-8 0,0 0-3 0,0 0-5 16,-28 27 4-16,28-27-2 0,-16 44 6 0,7-19-3 16,9-25 2-16,-7 44-6 0,7-44 2 0,4 31-5 15,-4-31 2-15,0 0 0 0,30 28 0 0,-30-28 2 16,39 8-1-16,-15-10 2 0,7-5 3 15,0-4 4-15,8-5-1 0,0 0 1 0,2-1-5 16,0-3 0-16,-4 5-6 0,-2 1 3 16,-6-1-2-16,-29 15 2 0,39-19-2 0,-39 19 1 15,0 0-2-15,0 0 0 0,0 0 1 0,0 0-2 16,0 0 4-16,19 32-1 0,-24-6 4 0,-4 6-7 16,-5 1 6-16,-2 10-8 0,-2-3 6 0,-1 1-7 15,1-3-1-15,0 1-21 0,2-12-21 16,16 10-29-16,0-37-86 0,2 45-122 0,-2-45-230 15,20 30 18-15,6-5 407 0</inkml:trace>
  <inkml:trace contextRef="#ctx0" brushRef="#br0" timeOffset="2909.4037">12654 5856 1032 0,'-26'-25'108'15,"26"25"-24"-15,0 0-10 0,0 0-8 0,-37-26-8 16,37 26-12-16,-25-12-9 16,25 12-7-16,-36-7-5 0,36 7-4 0,-44 1-1 15,44-1 0-15,-51 18-5 0,24-2 3 0,-5 1-4 16,4 8 3-16,-2 2-3 0,3 4 6 0,-3 3-7 16,4 1 4-16,-1 2-9 0,6-2 2 0,3 0-8 15,4-1 5-15,7-1-9 0,3-3 5 0,4-3-5 16,0-27 2-16,16 42-1 0,-16-42 2 15,30 26-3-15,-30-26 3 0,45 20-1 0,-17-19 0 16,2-2 0-16,0-5 0 0,6-4 2 0,-1-6-1 16,2-5 3-16,2-6-4 0,-2-4 4 0,-1-3-5 15,-2-1 4-15,-4 2-5 0,-4-1 7 0,-1 6-5 16,-6 3 4-16,-19 25-2 0,29-42 1 0,-29 42-2 16,10-28 3-16,-10 28-1 0,0 0 4 15,0 0 1-15,0 0-2 0,0 0-2 16,0 0-5-16,0 0 0 0,-30 16-3 0,30-16 4 15,-24 45-4-15,9-13 5 0,3 2-4 0,1 4 3 16,6-1-3-16,1 0-1 0,6-1-16 0,0-8-8 16,10 3-27-16,-12-31-17 0,34 43-27 0,-34-43-31 15,57 24-53-15,-57-24-75 0,46-12-213 0,5 17 31 16,-26-26 384-16</inkml:trace>
  <inkml:trace contextRef="#ctx0" brushRef="#br0" timeOffset="3128.1866">13200 6013 1429 0,'0'0'114'0,"0"0"-101"0,0 0-17 16,0 0-1-16,0 0 6 0,25-30-1 0,-25 30 4 15,42-28-4-15,-17 10 3 0,5-1-4 0,0 3 2 16,2-2-3-16,0 4-7 0,-5-2-17 0,3 11-21 15,-30 5-32-15,47-11-42 0,-47 11-41 0,27 0-141 16,-27 0-132-16,0 0 65 0,7 57 370 0</inkml:trace>
  <inkml:trace contextRef="#ctx0" brushRef="#br0" timeOffset="3284.4114">13133 6296 1378 0,'-4'27'189'0,"4"-27"-173"15,0 0-18-15,25-16 2 0,-25 16 1 0,48-28 3 16,-18 10-2-16,3-1 2 0,3-6-5 16,5 4 2-16,3-7-21 0,7 7-36 0,-10-15-81 15,26 28-141-15,-10-10-239 0,-13-8 27 0,16 26 397 16</inkml:trace>
  <inkml:trace contextRef="#ctx0" brushRef="#br0" timeOffset="6417.6242">14728 5481 736 0,'0'0'51'0,"0"0"-30"16,0 0-8-16,0 0 2 0,0 0 6 0,0 0 1 16,-28-4 4-16,28 4 2 0,-37 18 10 0,10-9 13 31,27-9 15-31,-56 28 6 0,31-2 3 0,-11-12-13 0,36-14-8 0,-51 39-19 0,51-39-4 15,-37 35-13-15,37-35-2 0,-21 30-9 0,21-30-2 16,0 0-5-16,3 30-1 0,-3-30 21 16,0 0-20-16,36 25 20 0,-36-25-19 0,40 9 0 15,-40-9 0-15,52 2 0 0,-24-4 1 0,-1 2 0 16,-1 0-1-16,2 0-1 0,-3 0 1 0,0 2-2 16,-25-2 2-16,39 10-3 0,-39-10-14 0,27 20 14 15,-27-20-14-15,14 31 15 0,-14-31 3 16,0 39-4-16,0-39 5 0,-13 44-5 0,1-19 3 15,-2-1-3-15,-6 1 3 0,1-2-6 16,19-23 3-16,-41 44-6 0,41-44-1 0,-34 35-8 16,34-35-7-16,0 0-21 0,-37 21-34 0,37-21-66 15,0 0-50-15,0 0-91 0,27 4-122 0,-29-32 156 16,32 28 252-16</inkml:trace>
  <inkml:trace contextRef="#ctx0" brushRef="#br0" timeOffset="6589.4988">14774 5615 1048 0,'-24'-11'73'16,"24"11"-20"-16,-36-12-4 0,36 12-5 0,0 0-4 15,0 0-11-15,-28-20-16 0,28 20-11 0,0 0-5 16,0 0-5-16,19-24-11 0,-19 24-12 0,38-20-15 16,-38 20-20-16,56-22-12 0,-27 4-22 15,17 11-20-15,-13-11-23 0,12 8-25 0,1 6-70 16,-22-20-54-16,31 29 254 0</inkml:trace>
  <inkml:trace contextRef="#ctx0" brushRef="#br0" timeOffset="6933.255">15325 5449 667 0,'0'0'82'0,"-25"14"-1"16,25-14-2-16,-30 20 5 0,30-20-5 0,-33 23-2 15,33-23-10-15,-38 29-5 0,38-29-12 0,-39 45-2 16,15-23-10-16,6 12 4 0,-5-4-9 0,7 9-19 15,-5-4 37-15,7 7-30 0,-4-8 30 0,7 1-12 16,1-5-21-16,6-4-5 0,4-26-12 0,9 44 2 16,-9-44-3-16,32 32 3 0,-32-32 0 15,51 14 1-15,-19-18 0 0,9 1-1 0,5-11 1 16,5-6-4-16,2-6 3 0,4-6-4 0,0-1 6 16,-2-4-7-16,-6 0-14 0,-6 0 29 0,-8 2-28 15,-7-1 28-15,-8 5-10 0,-6-1-7 16,-9 6 3-16,-5-3-5 0,0 29-1 0,-21-47-8 15,21 47-3-15,-46-39-6 0,16 23-1 0,-7 6 0 16,1 3 5-16,-6 3 2 0,3 6 5 16,0 1 2-16,4 10-6 0,1-1-3 0,6 6-2 15,-1-4-15-15,17 10-48 0,12-24-53 0,-16 37-38 16,16-37-221-16,0 0-18 0,16 50 186 0</inkml:trace>
  <inkml:trace contextRef="#ctx0" brushRef="#br0" timeOffset="7683.2649">16080 5368 1160 0,'0'0'71'15,"0"0"-51"-15,0 0-11 0,0 0-1 0,0 0 1 16,0 0 2-16,0 0-2 0,0 0-4 16,-9 32-1-16,9-32-4 0,-16 37 3 0,2-14 2 15,3 7 12-15,-7 0 3 0,4 8 11 16,-4-1-7-16,4 6 5 0,-3-1 12 0,2 9-35 15,-2-5 30-15,3 5-27 0,-4-9 5 0,7-1 5 16,1-6-12-16,3-7-2 0,7-28-7 0,-2 32 3 16,2-32-3-16,0 0 3 0,0 0 0 15,28 5 1-15,-28-5 4 0,30-25 3 0,-30 25 3 16,39-52-5-16,-16 13 3 0,2-3-11 0,0-6-15 16,1-3 33-16,-1 0-22 0,0 3 32 0,-7 1-1 15,3 8-7-15,-9-2 4 0,2 6-10 0,-3-2 1 16,0 9-8-16,-4 0 0 0,-7 28-4 0,12-39 0 15,-12 39-2-15,0 0 2 0,0 0-1 16,0 0 0-16,0 0 0 0,0 0-1 16,0 0 1-16,-3 27-2 0,-1 1 3 0,1 9-5 15,-3 3 7-15,3 2-7 0,1 8 6 0,2-4-6 16,5-1 7-16,4-1 12 0,3-1-28 0,4-3 28 16,0-5-30-16,4-1 11 0,3-6 4 0,7-5-4 15,2-4 5-15,2-8-3 0,3-4 2 0,-4-9 0 16,3-5 1-16,-3-7 5 0,1-5 0 0,-4-1 5 15,-1-4-5-15,-6-5 0 0,-4 0-5 16,-3-5-17-16,-5 1 29 0,-4-3-29 0,-6 3 28 16,-2 1-11-16,-3-1-9 0,-1 6-5 0,-6-3-21 15,11 30-29-15,-28-51-38 0,28 51-64 16,-36-40-86-16,36 40-255 0,0 0 16 0,-51-41 306 16</inkml:trace>
  <inkml:trace contextRef="#ctx0" brushRef="#br0" timeOffset="8216.7988">14514 6495 765 0,'0'0'39'0,"0"0"-24"0,0 0 11 16,0 0 16-16,34-7 16 0,-34 7 4 0,49-8 6 16,-19-7 0-16,16 10 5 0,-1-14-3 0,18 12-6 15,-1-13-7-15,16 8-12 0,0-9-8 0,9 5-7 16,0-3-1-16,5 5-9 0,7-4-1 15,4 2-9-15,-2 0-4 0,7 4-3 0,-2 5 1 16,-3 2-3-16,1-1 0 0,-6 5-1 16,-4-1-1-16,-2 0 1 0,-6 4 0 0,-2 0 1 15,-6-2-1-15,-6 0 0 0,-3 0-7 0,-3-6 0 16,-2 3 1-16,-6-4 0 0,-7-2 2 0,-8-7-11 16,-4 11-10-16,-13-11-17 0,5 14-19 0,-31 2-33 15,28-10-42-15,-28 10-74 0,-18-27-248 0,18 27 33 16,-28-5 310-16</inkml:trace>
  <inkml:trace contextRef="#ctx0" brushRef="#br0" timeOffset="8928.2961">14927 6793 1231 0,'0'0'60'15,"25"-11"-47"-15,-25 11-2 0,0 0 12 0,40-26 5 16,-40 26 7-16,43-25-4 0,-43 25-7 0,46-26-8 15,-20 14-7-15,1 1 12 0,1-3-19 0,1 7 15 16,-1 0-16-16,-1 2-1 0,-3 1 0 31,-24 4-1-31,39 0-1 0,-39 0 2 0,27 7-2 16,-27-7 1-16,0 0 1 0,0 0-15 0,16 32 17 16,-16-32-15-16,-16 33 14 0,16-33 3 0,-36 50-4 15,12-22 7-15,-6 2 1 0,-2 5 11 0,-4-3 1 16,3 5 8-16,-3-6-8 0,6 3 1 0,0-4-11 15,5-2 0-15,25-28-8 0,-35 39-2 16,35-39-4-16,-14 24-2 0,14-24-12 0,0 0-8 0,17 34-14 16,-17-34-10-16,30 14-9 0,-30-14-8 0,50-4-13 15,-23-12-16-15,19 9-18 0,-11-17-31 0,18 6-47 16,-2 2-125-16,-12-22-39 0,27 25 287 0</inkml:trace>
  <inkml:trace contextRef="#ctx0" brushRef="#br0" timeOffset="9559.5761">15787 6679 553 0,'-35'10'102'0,"35"-10"-3"0,-41 21-7 0,13-12 14 15,28-9-19-15,-53 37 8 0,32-9-6 0,-13-8-12 16,13 13-9-16,-11-7-15 0,12 10-4 0,-6-10-9 16,10 9-1-16,-4-8-11 0,10 1-3 15,3-3-14-15,7-25-3 0,7 42-7 0,-7-42 1 16,26 30-1-16,-26-30 3 0,41 16-2 0,-16-13 1 15,5-5-1-15,2-1 0 0,5-8 0 0,2-1-2 16,0-7 3-16,0-4-3 0,-2-2 2 16,-2-5-3-16,-3-2 3 0,-3 2-4 0,-1 1 1 15,-7-5-10-15,-1 4 4 0,-6-2-7 0,-2 2 7 16,-5 2-4-16,-3 0 7 0,-6 5-3 16,2 23 5-16,-16-39 17 0,16 39-34 0,-28-26 35 0,28 26-36 0,-41-18 18 15,41 18 2-15,-42-3 0 0,42 3 1 16,-38 9 3-16,38-9 19 0,-28 16-18 0,28-16 16 15,0 0-38-15,-16 30 16 0,16-30-19 0,0 0 16 16,21 26 4-16,-21-26-3 0,39 9 3 0,-10-7 0 16,3-4 1-16,5-2 0 0,4-1-1 15,-2-2 2-15,3 2-2 0,-1-2 1 0,-1 1-1 16,-1 1 1-16,-1-2 18 16,-5 7-19-16,-6-4 19 0,-27 4-17 0,39-3-2 15,-39 3 0-15,0 0 2 0,0 0 1 0,0 0-14 16,0 0 19-16,0 0-19 0,-2 28 15 0,2-28-1 15,-37 39-1-15,12-15 10 0,-7 5 3 0,4 2 9 16,-4 1-1-16,4 5 3 0,-1-3-8 16,6 3 2-16,4-4-13 0,3 0 2 0,7-4-9 15,5 1 3-15,4-30-4 0,8 38 2 0,-8-38-3 16,21 27 3-16,-21-27-2 0,49 10 2 0,-15-11-1 0,3-8 1 16,6-9 2-16,-1-3-3 0,6-7 5 0,0-4-5 15,-2-5 5-15,2 2-5 0,-11-2 4 0,-2-2-6 16,-6 4 4-16,-6 0-3 0,-7 3 4 15,-7 4-4-15,-8 0 3 0,-1 28-8 0,-14-43-1 16,14 43 7-16,-37-33-38 0,10 19 29 0,1 7-40 16,-8 0 18-16,4 10 4 0,-5-3 4 0,4 11 21 15,1-2-38-15,6 6 28 0,24-15-48 0,-32 30-9 16,32-30-50-16,-9 25-101 0,9-25-227 16,0 0-26-16,32 30 304 0</inkml:trace>
  <inkml:trace contextRef="#ctx0" brushRef="#br0" timeOffset="9793.9693">16885 6553 1224 0,'0'0'123'0,"-38"16"-82"16,38-16-2-16,-29 9-1 0,29-9-3 15,-25 23-18-15,25-23-5 0,-26 41 19 0,15-15-31 16,-3 7 36-16,5 6-30 0,-3 3 10 15,5 6 3-15,-2 1-14 0,4 1 4 0,-1-1-12 16,3 0 7-16,3-3-19 0,-4-7 0 0,8 1-9 16,-3-12-5-16,12 2-19 0,-13-30-26 0,32 43-98 15,-32-43-127-15,37-6-144 0,-2 13-13 16,-35-7 380-16</inkml:trace>
  <inkml:trace contextRef="#ctx0" brushRef="#br0" timeOffset="10043.946">17144 6684 1231 0,'-35'-20'260'0,"35"20"-209"15,-38 7 8-15,38-7-16 0,-39 18 8 0,39-18-4 16,-40 28-15-16,40-28-2 0,-41 37-9 0,41-37 1 16,-35 41-6-16,35-41 2 0,-29 40-2 0,29-40 0 15,-17 37-6-15,17-37-2 0,-6 32-6 0,6-32 1 16,6 26-4-16,-6-26 0 0,0 0 0 0,24 34 0 15,-24-34-4-15,27 14-6 0,-27-14-11 0,32 11-13 16,-32-11-20-16,39 1-21 0,-7 8-26 16,-32-9-37-16,55-3-57 0,-55 3-56 0,51-32-217 15,-10 35 33-15,-41-3 303 0</inkml:trace>
  <inkml:trace contextRef="#ctx0" brushRef="#br0" timeOffset="10465.8297">17557 6809 1105 0,'0'0'287'16,"-43"-5"-200"-16,10-1-16 0,33 6 6 0,-54 6-10 15,54-6-11-15,-54 15-17 0,27-2-5 0,-3-3-10 16,30-10-2-16,-46 21-9 0,46-21-2 0,-29 22-3 16,29-22-3-16,0 0-4 0,-23 35 1 0,23-35-3 15,-3 32 3-15,3-32-2 0,5 35 3 16,-5-35-4-16,14 35 2 0,-14-35-1 15,29 30 2-15,-29-30-2 0,46 18 2 0,-21-13-2 16,1-5 0-16,-1-4 2 0,0-1-2 0,0-6 3 16,-1-4-2-16,3-3 1 0,-2-7-2 0,-1-1 2 15,1-2-3-15,0-4 4 0,2 0-4 0,-3 2 3 16,-1 0-3-16,-3 4 4 0,-2 1-4 0,-18 25 2 16,28-37-2-16,-28 37 2 0,0 0-1 15,19-24 0-15,-19 24-1 0,0 0-1 0,0 0 0 16,0 0 1-16,-8 33 1 0,-5 1-1 0,-3 8 4 15,-7 11-6-15,-3 5 7 0,-4 7-9 0,-2 2 9 16,2 2-5-16,1-2 12 0,-3-2-8 16,4-4 7-16,0-3-11 0,-1-3 7 0,5-7-7 15,-1-6-6-15,0-7 22 0,4-5-25 16,1-4 22-16,20-26-16 0,-32 37-11 0,32-37-9 16,0 0-19-16,-30 9-33 0,30-9-61 0,0 0-137 15,-12-33-317-15,12 33 60 0,-7-49 262 0</inkml:trace>
  <inkml:trace contextRef="#ctx0" brushRef="#br0" timeOffset="11247.1076">12729 7769 1050 0,'-16'-36'114'0,"16"36"-42"0,0 0-10 0,-18-28-11 16,18 28-9-16,0 0-14 0,-32-23-9 0,32 23-5 15,-24-5-3-15,24 5-4 0,-29 4-5 0,29-4 0 16,-41 17-1-16,41-17 12 0,-53 35 6 0,29-8 14 16,-8-4 4-16,9 9 6 0,-8-4-9 0,10 7-2 15,0-2-13-15,5 1-2 0,4 1-10 16,5-5 0-16,3-5-7 0,4-25 2 16,7 31-4-16,-7-31 3 0,28 20-1 0,-28-20 1 15,48 7 0-15,-18-7-1 0,4-7 1 0,3-4 0 16,4-6 2-16,0-5-3 0,5-6 3 0,0-2-5 15,-4-3 6-15,-1-1-4 0,-4 4 6 0,0 2-5 16,-6 4 6-16,-31 24-5 0,40-43 5 0,-40 43-1 16,0 0 4-16,23-26 2 0,-23 26 1 15,0 0-1-15,0 0-4 0,0 0-2 0,0 0-6 16,0 0-2-16,-33 40-2 0,17-13 4 0,-6 8-3 16,1 6 6-16,0 4-6 0,1 6 6 0,5 1-8 15,0-7 2-15,8-2-16 0,4-10-5 0,6 2-27 16,-3-35-18-16,27 51-33 0,-27-51-36 15,53 30-57-15,-53-30-113 0,50-7-160 0,1 14 26 16,-23-28 434-16</inkml:trace>
  <inkml:trace contextRef="#ctx0" brushRef="#br0" timeOffset="11434.6761">13347 8006 1410 0,'0'0'127'0,"0"27"-112"0,0-27-13 16,0 0-3-16,0 0-1 0,0 0 2 16,25-2 2-16,-25 2 0 0,35-21-2 0,-8 3 1 15,3-3-6-15,7-2-9 0,-5-1-28 0,10 13-38 16,-17-17-55-16,18 26-56 0,-43 2-52 0,40-39-199 16,-9 52 58-16,-31-13 365 0</inkml:trace>
  <inkml:trace contextRef="#ctx0" brushRef="#br0" timeOffset="11591.0865">13278 8345 1322 0,'0'0'178'0,"0"0"-159"0,0 0-24 16,0 0 0-16,0 0 5 0,25-32 0 0,1 13 1 16,4-8-18-16,9 4-26 0,-3-15-47 15,22 16-54-15,-19-18-67 0,23-1-230 0,7 24 7 16,-19-22 305-16</inkml:trace>
  <inkml:trace contextRef="#ctx0" brushRef="#br0" timeOffset="12106.8721">14675 7617 1060 0,'0'0'147'0,"0"0"-133"0,0 0-15 16,-33 0 19-16,33 0-10 0,-32 25 18 0,32-25 1 16,-45 46-1-16,21-13 6 0,-8 1 2 15,7 4 12-15,-7 1 0 0,13 9 15 0,-8-10-8 16,11 12-1-16,-2-12-17 0,10 5-5 0,0-8-15 16,8-5-1-16,8-5-10 0,-8-25 1 0,30 33-4 15,-6-21 2-15,7-5-2 0,4-7 1 0,6-3 0 16,6-6-1-16,3-9 3 0,3-1-4 15,2-7 3-15,-2-6-5 0,-1-5 5 0,-5-4-5 16,-4 1 6-16,-8-2-5 0,-3 1 4 0,-11 6-4 16,-8-4 6-16,-6 4-7 0,-9 3 5 0,-5 1-6 15,-7 4 0-15,14 27-8 0,-50-42-1 0,15 26-10 16,0 7-2-16,-8 0-5 0,2 9 1 16,-3 2 4-16,5 9 2 0,-2 1 5 0,8 7-3 15,-1-3-4-15,13 9-16 0,21-25-18 16,-29 46-56-16,29-46-70 0,0 0-271 0,15 40-2 15,-15-40 226-15</inkml:trace>
  <inkml:trace contextRef="#ctx0" brushRef="#br0" timeOffset="12294.4335">15332 7966 1621 0,'0'0'157'0,"-56"26"-129"15,27-17-5-15,4-7-5 0,25-2-9 16,-28-4-8-16,28 4-6 0,0 0-11 0,-25-21-17 16,25 21-24-16,0 0-23 0,0 0-27 0,16-49-52 15,16 47-89-15,-32 2-249 0,30-33 15 16,7 31 310-16</inkml:trace>
  <inkml:trace contextRef="#ctx0" brushRef="#br0" timeOffset="12666.4071">15715 7645 1290 0,'-27'15'196'0,"27"-15"-150"0,0 0-23 15,0 0 1-15,0 0 4 0,0 0 7 0,0 0 3 16,34-15-5-16,-34 15-7 0,34-14-7 0,-34 14-7 15,46-14 0-15,-20 5 0 0,3 4-2 16,-1-4 1-16,0 4-5 0,1-2-1 0,-5 2-2 16,1-2-20-16,-25 7 32 0,44-7-35 0,-44 7 33 15,34-6-13-15,-34 6-1 0,0 0 0 0,27 0-13 16,-27 0 13-16,0 0-12 0,0 0 33 16,-7 25-17-16,7-25 15 0,-23 33-23 0,23-33-3 15,-43 48 1 1,18-18-3-16,-5 2 7 0,2 3-4 0,-6-2-5 15,4 4-7-15,0-1 6 0,0 2-4 0,5-1 17 16,4-1-3-16,5-5 4 0,7-3-11 0,9-28-14 16,0 41-21-16,0-41-15 0,27 19-52 0,-27-19 15 0,44 4-3 15,-44-4-24-15,62-21-1 0,-30-6-84 0,5-4-206 16,20 16 32-16,-26-30 360 0</inkml:trace>
  <inkml:trace contextRef="#ctx0" brushRef="#br0" timeOffset="12985.6221">16597 7554 1116 0,'0'0'219'0,"0"0"-121"0,-44 16-24 15,44-16-17-15,-45 33 5 0,26-6-27 0,-10-8 0 16,8 7-5-16,-5-1-13 0,4 1 2 0,22-26-5 16,-37 50 3-16,37-50-5 0,-25 40-1 15,25-40-9-15,-5 30-1 0,5-30-2 0,0 0 1 16,21 32-1-16,-21-32 1 0,39 9-1 0,-10-11 1 0,1-5 1 31,5-2-2-31,4-3 2 0,-2 1-3 0,2-1 2 16,-3 3 0-16,-1 2-7 0,-7 2 0 0,-1 3 1 15,-27 2-1-15,30 0 7 0,-30 0-1 0,0 0 0 16,0 0 0-16,11 40 1 0,-11-40 3 16,-18 52-10-16,2-21 7 0,-3 5-6 0,-6 0 5 15,-2 1 0-15,1-3 4 0,1-4-7 0,2-5-3 16,23-25-20-16,-34 29-25 0,34-29-38 0,0 0-50 15,-2 29-99-15,2-29-204 0,0 0-38 0,0 0 189 16</inkml:trace>
  <inkml:trace contextRef="#ctx0" brushRef="#br0" timeOffset="13150.1376">16625 7656 1402 0,'-30'5'409'0,"30"-5"-327"0,-34-16-31 0,34 16-13 16,0 0-14-16,0 0-13 0,-1-30-7 0,1 30-19 0,23-29 14 15,1 13-20-15,3-4 14 0,8 3-29 16,6-6-11-16,14 10-65 0,-11-22-80 0,38 26-239 16,-18-12-162-16,3 0 79 0,9 18 463 0</inkml:trace>
  <inkml:trace contextRef="#ctx0" brushRef="#br0" timeOffset="13864.6516">17721 7684 1017 0,'0'0'365'0,"0"0"-270"0,0 0-53 15,0 0-13-15,0 0-9 0,0 0-7 0,0 0-5 16,-16 27 0-16,16-27 6 0,-17 30 1 0,17-30 7 0,-25 42 0 15,13-14 4-15,12-28-4 0,-34 46 4 0,34-46-5 16,-30 47 4-16,30-47-5 0,-25 41 0 0,25-41-8 16,-16 32-5-16,16-32-5 0,0 0-3 0,0 0-1 15,2 26 1-15,-2-26 0 0,0 0 1 16,30-11 0-16,-30 11-1 0,35-24 1 0,-35 24-1 31,48-39 1-31,-21 16-4 0,-1 0 3 0,-1-1-5 16,0-1 4-16,-2-2-4 0,-2 3 3 0,-21 24-3 15,37-44 4-15,-37 44 0 0,25-34 4 0,-25 34-3 16,0 0 3-16,0 0-1 0,18-24 1 0,-18 24 2 0,0 0-1 0,0 0 2 16,0 0-2-16,0 0 0 0,-11 26-2 15,11-26 3-15,-12 35-1 0,12-35 4 16,-13 39-1-16,13-39 1 0,-5 34-6 0,5-34 1 16,7 24-3-16,-7-24 1 0,0 0 0 0,34 20 1 15,-34-20 1-15,39 0-1 0,-14-2 0 0,3-5 0 16,2-2-1-16,2 0 0 0,0-3 2 0,-2 3-3 0,-3-5 3 0,-3 3-2 15,-24 11 2-15,39-16 0 16,-39 16 0-16,25-12 0 0,-25 12 3 0,0 0 6 16,0 0 0-16,0 0 3 0,0 0-3 0,0 0-5 15,0 0-5 1,0 0-1-16,0 0-4 0,0 0 3 0,-16 42 0 16,16-42-1-16,-19 50-4 0,6-22-2 0,3 4-7 15,-1-1 0-15,0 8-9 0,1-5-4 0,6 1-16 16,4-35-17-16,0 47-30 0,0-47-32 0,23 27-66 15,-23-27-70-15,30-11-226 0,8 15 30 0,-15-31 325 16</inkml:trace>
  <inkml:trace contextRef="#ctx0" brushRef="#br0" timeOffset="14201.2343">18814 7527 1549 0,'0'0'84'15,"-32"13"-51"-15,32-13-4 0,-39 16 21 16,39-16-40-16,-42 26 29 0,42-26-36 0,-43 35 9 0,43-35 3 16,-39 39-7-1,39-39 4-15,-28 33-2 0,28-33 0 0,-16 29-6 0,16-29-2 0,0 0-4 0,4 31 2 0,-4-31-2 16,0 0 2-16,32 29-2 0,-32-29 0 16,30 8 3-16,-30-8-1 0,35 7-1 0,-35-7 2 15,35 4-1-15,-35-4 0 0,31 5 1 16,-31-5 0-16,0 0 0 0,28 13 1 0,-28-13-1 15,0 0 5-15,0 0-1 0,9 29 2 0,-9-29-2 16,-6 32 2-16,6-32-3 0,-17 41 3 0,17-41-5 16,-27 45-1-16,11-20-2 0,16-25 2 0,-30 46-6 15,30-46 2-15,-28 35-11 0,28-35-6 16,-20 25-17-16,20-25-32 0,0 0-49 0,0 0-79 16,0 0-173-16,0 0-164 0,32-18 53 0,-3 11 417 15</inkml:trace>
  <inkml:trace contextRef="#ctx0" brushRef="#br0" timeOffset="14404.5221">19043 7408 1542 0,'-9'26'299'15,"9"-26"-280"-15,0 0-18 0,0 0 2 0,0 0-1 16,0 0-1-16,0 0 0 0,0 0-2 0,0 0 1 15,0 0-6-15,0 0-10 0,42-9-16 16,-42 9-30-16,52-17-48 0,-40-8-86 0,36 25-183 16,-18-12-165-16,-3-9 71 0,19 17 425 0</inkml:trace>
  <inkml:trace contextRef="#ctx0" brushRef="#br0" timeOffset="14810.79">19645 7043 905 0,'0'0'104'0,"0"0"-9"0,0 0 26 16,0 0 5-16,0 0-9 0,44-3-19 15,-44 3-19-15,30-11-12 0,-30 11-11 16,36-16-12-16,-36 16-10 0,40-21-7 0,-40 21-6 15,39-25-6-15,-39 25-2 0,39-19-4 0,-39 19-3 16,37-18-3-16,-37 18-1 0,29-12-2 0,-29 12-1 16,0 0 1-16,0 0 1 0,0 0-1 0,0 0-1 15,0 0 2-15,0 0-3 0,0 0 3 0,2 28-3 16,-2-28 0-16,-31 44-3 0,8-17 4 16,-3 3-2-16,-2 0 5 0,-4 1-2 0,0 3 2 15,2-4-1-15,0 0 1 0,7-4-1 0,23-26 5 16,-32 39-5-16,32-39 3 0,-11 31-5 0,11-31 2 15,0 0-1-15,18 29 4 0,-18-29-1 0,33 8 1 16,-6-11-1-16,7-2-4 0,5-4-3 0,1-5-10 16,5 1-10-16,-5-4-18 0,6 6-20 15,-10-6-26-15,15 15-41 0,-30-28-212 16,20 19-207-16,-2 3 23 0,-11-8 343 0</inkml:trace>
  <inkml:trace contextRef="#ctx0" brushRef="#br0" timeOffset="14935.7728">20289 7263 1542 0,'-24'4'270'16,"24"-4"-194"-16,0 0-39 0,-25 7-15 0,25-7-14 15,0 0-14-15,0 0-11 0,-32-20-15 0,32 20-34 16,0 0-58-16,0 0-130 0,-21-29-336 16,21 29 38-16,0 0 239 0</inkml:trace>
  <inkml:trace contextRef="#ctx0" brushRef="#br1" timeOffset="20131.8326">726 6300 1079 0,'0'0'108'0,"0"0"-52"16,0 0-28-16,-1-25-11 0,1 25 14 0,0 0 7 15,10-31-4-15,-10 31-5 0,16-41-22 0,-2 15-1 16,8-1-2-16,-1-3 6 0,4 6-1 0,-1-3 4 15,5 4-6-15,-3-1 1 0,-1 4-6 0,-25 20 1 16,44-31-4-16,-44 31 3 0,34-16-3 0,-34 16 1 16,0 0-1-16,0 0-1 0,25 3 1 0,-25-3 0 15,3 25 2-15,-3-25 0 0,0 49 4 16,-1-12-6-16,-5 7 5 0,3 7-8 0,-3 6 8 16,-1 1-9-16,2 2 10 0,0-1-10 0,1 1 10 15,6-2-12-15,0-6 10 0,7-10 10 0,3-3-30 16,6-9 32-16,3-6-33 0,-21-24 17 15,50 37 3-15,-22-25-1 0,0-6 5 0,1-10 6 16,1-3 7-16,-4-12 9 0,8-1 0 0,-6-9-21 16,4-3 27-16,-2-10-37 0,2-2 26 15,-2-11-12-15,0 0-9 0,-1 1 7 0,-6 1-9 16,-4 2 12-16,-5 3-6 0,-5 2 9 0,0 4-6 16,-7 3 2-16,0 2-8 0,-2 6 3 0,0 3-6 15,-2-1 3-15,2 29-5 0,-6-44 4 0,6 44-8 16,-3-28-3-16,3 28-9 0,0 0-17 0,0 0-15 15,0 0-12-15,0 0-33 0,0 0-34 16,0 0-32-16,28-3-74 0,-28 3-106 16,25 0-82-16,14 21 262 0</inkml:trace>
  <inkml:trace contextRef="#ctx0" brushRef="#br1" timeOffset="20444.6185">2404 6103 1058 0,'0'0'40'0,"-22"-44"-14"0,22 44 2 16,-28-34 6-16,28 34 0 0,-32-23-4 0,32 23-8 16,-41-12 0-16,41 12 1 0,-46-4 2 0,46 4-3 15,-49 18-1-15,49-18 0 0,-50 33-2 16,27-4 6-16,-5 1-5 0,7 8 7 0,-6 3-8 15,6 8 0-15,1 0-12 0,4 3 1 0,6 2-11 16,1-3 6-16,3 7-9 0,6-1 8 0,6 1-1 16,1-4-30-16,7-1 19 0,-3-7-43 0,10 2 1 15,-7-18-21-15,16 10-45 0,-30-40-16 0,48 48-17 16,-48-48-16-16,44 24 9 0,-44-24-5 16,36 2-78-16,-6 10 44 0,-30-12 197 0</inkml:trace>
  <inkml:trace contextRef="#ctx0" brushRef="#br1" timeOffset="20600.8859">2010 6675 921 0,'-28'-11'183'0,"-4"-6"-71"0,32 17-21 0,-32-14-33 15,32 14 4-15,0 0-42 0,0 0-1 16,0 0-14-16,0 0-5 0,0 0-1 0,27-21 1 16,-27 21 0-16,55-23-2 0,-18 12-5 0,4-8-21 15,10 5-30-15,-7-18-55 0,22 21-79 0,-20-13-216 16,5-10-40-16,15 20 235 0</inkml:trace>
  <inkml:trace contextRef="#ctx0" brushRef="#br1" timeOffset="20788.3795">2814 6289 1224 0,'0'0'66'0,"0"0"-44"16,0 0-17-16,0 0-3 0,2-24 3 0,-2 24 1 15,25-20 4-15,-25 20-2 0,39-21 3 16,-12 7-3-16,3 0-1 0,3-2-5 0,1 4-16 16,-9-2-38-16,5 17-71 0,-30-3-97 0,0 0-257 15,37-2 31-15,-37 2 403 0</inkml:trace>
  <inkml:trace contextRef="#ctx0" brushRef="#br1" timeOffset="20960.2557">2694 6580 1093 0,'-7'28'312'0,"7"-28"-302"0,0 0-11 0,34-26 8 15,-10 8 0-15,5-5 2 0,4-2-4 0,3 3-1 16,-1-3-6-16,9-3 5 0,1 0-9 0,6-1-28 16,-7-13-73-16,15 23-103 0,-24-8-241 15,4-3-23-15,11 20 310 0</inkml:trace>
  <inkml:trace contextRef="#ctx0" brushRef="#br1" timeOffset="21382.2996">3415 6011 974 0,'2'-28'118'0,"-2"28"-19"15,0 0 0-15,51-25-10 0,-51 25-6 0,46-33-15 16,-46 33-11-16,50-30-13 0,-50 30-11 0,47-25-11 16,-47 25-6-16,39-12-5 0,-39 12-3 15,25-4-1-15,-25 4-3 0,0 0 0 16,0 0-2-16,0 0 2 0,0 0 0 0,23 34 2 16,-23-34-2-16,-3 42 2 0,-1-14-4 0,-5 4 3 15,-1 5-7-15,-3 2 6 0,-1 3-7 0,2 4 6 16,1-1-8-16,2 1 8 0,4-2-7 0,0 0 7 15,5-5-5-15,1-4 4 0,8-5-5 0,4-3 4 16,-13-27-2-16,40 38 3 0,-11-27-1 16,1-8 2-16,3-3 0 0,5-7-1 0,6-5 2 15,2-4-1-15,-2-10 4 0,0-6-3 0,-6-5 5 16,-5-2-9-16,-4-1 7 0,-5-1-8 0,-6-3 5 16,-2 0-5-16,-5 0 5 0,-6 0-6 15,0 6 3-15,-5-1-10 0,-1 5-3 0,-8 1-14 16,3 5-8-16,-8-4-17 0,14 32-11 0,-25-48-16 15,25 48-7-15,-17-22-14 0,17 22-41 16,0 0-34-16,0 0-89 0,-4 37-171 0,4-37 87 16,0 45 347-16</inkml:trace>
  <inkml:trace contextRef="#ctx0" brushRef="#br1" timeOffset="21616.8816">4265 6365 1195 0,'-32'-11'135'0,"32"11"-69"0,0 0 2 15,0 0 1-15,-25 11-13 0,25-11-14 0,0 0-17 16,-14 41-6-16,14-41-3 0,-14 49 1 0,7-19-6 16,3 1 2-16,1 5-8 0,1 1 2 15,4-2 8-15,1-3-31 0,4-8 22 0,-7-24-42 16,25 41 1-16,-25-41-19 0,44 23-24 0,-44-23-105 15,64-7-64-15,-64 7-135 0,62-48-137 0,-9 32 305 16</inkml:trace>
  <inkml:trace contextRef="#ctx0" brushRef="#br1" timeOffset="21757.4218">4309 5810 1454 0,'0'0'68'0,"-51"13"-48"0,51-13-12 15,-39 12-8-15,39-12-5 0,0 0-43 0,0 0-99 16,0 0-169-16,0 0-205 0,0 0 9 0,19 35 512 16</inkml:trace>
  <inkml:trace contextRef="#ctx0" brushRef="#br1" timeOffset="22118.7898">5019 5967 1300 0,'0'0'20'0,"-10"26"-14"15,10-26 2-15,0 0 4 0,-21 44 0 0,13-19 1 16,-4 5-7-16,1 5 3 0,1 6-8 0,-1-2 3 16,2 3-8-16,0-2 6 0,2 1-6 0,2-6 1 15,3 6-13-15,-1-6-1 0,6 7-26 0,-6-12-2 16,10 10-16-16,-7-40-68 0,10 55-22 0,-10-55-78 15,0 0-193-15,32 46 154 0,-32-46 268 0</inkml:trace>
  <inkml:trace contextRef="#ctx0" brushRef="#br1" timeOffset="22284.5796">4848 6317 1389 0,'0'0'55'0,"0"0"-34"16,0 0-8-16,0 0-4 0,0 0 1 0,28 4 0 15,-28-4-5-15,34 4-3 0,-10-3-2 16,7 1-1-16,2-5-12 0,10 3-20 0,-4-11-33 16,21 16-67-16,-19-24-78 15,24 8-212-15,1 11-45 0,-20-12 303 0</inkml:trace>
  <inkml:trace contextRef="#ctx0" brushRef="#br1" timeOffset="22694.1942">5887 6134 996 0,'-25'-24'138'0,"25"24"-42"0,-33-25 1 0,33 25-5 16,-39-12-16-16,39 12-16 0,-44 1-14 0,44-1-5 16,-54 20-3-16,28-3 0 0,-8 3-6 0,6 8 0 15,-4 0-8-15,2 7 1 0,0 1-8 0,5-1 4 16,0-3-7-16,9-3 1 0,6-2-9 0,10-27-1 15,-4 39-4-15,4-39-2 0,20 28 0 0,-20-28 4 16,39 16-3 0,-11-16 3-16,4-4-2 0,5-5-1 15,4-5 2-15,3-3-4 0,4-5 3 0,-2 0-2 16,0-1 0-16,-7 0-1 0,-6 2 3 0,-4-2-3 16,-4 5 4-16,-25 18-3 0,39-37 2 0,-39 37 0 15,19-28 0-15,-19 28 0 0,0 0 1 0,0 0 0 16,9-25 1-16,-9 25-1 0,0 0-2 0,0 0 0 15,0 0-4-15,0 0 1 0,-9 29 0 16,9-29 1-16,-7 40 1 0,0-14 1 0,3 4-6 16,-1 0 1-16,0 2-9 0,3-6-1 0,2 4-9 15,0-30-2-15,9 46-14 0,-9-46-7 0,25 34-23 16,-25-34-11-16,46 15-19 0,-46-15-37 0,70-10-69 16,-39-6-230-16,11-16-32 0,20 11 232 0</inkml:trace>
  <inkml:trace contextRef="#ctx0" brushRef="#br1" timeOffset="22900.0487">6771 5576 1287 0,'0'0'106'0,"0"0"-60"0,-39 39 5 16,12-20-3-16,8 16 6 0,-11 4 8 0,5 9-39 16,-5 3 21-16,7 10-31 0,-5-3 0 15,5 6 5-15,1 1-12 0,5 4 4 0,1-2-11 16,3-2 8-16,1-2-13 0,1-6 8 0,6-3-33 15,-2-3 1-15,9-1-8 0,-2-10 2 0,8-5 14 16,-8-35-38-16,22 48-26 0,-22-48-75 0,26 10-239 16,-26-10-96-16,0 0 74 0</inkml:trace>
  <inkml:trace contextRef="#ctx0" brushRef="#br1" timeOffset="23056.2885">6351 6011 1693 0,'-49'11'97'0,"49"-11"-50"0,0 0-23 16,0 0-12-16,0 0-10 0,0 0-2 0,0 0-2 16,39 26 0-16,-9-22-15 0,3-8-21 15,13 11-50-15,-14-26-90 0,34 24-272 0,-22-12-130 16,-7-2 61-16,8 18 519 0</inkml:trace>
  <inkml:trace contextRef="#ctx0" brushRef="#br1" timeOffset="23802.3469">1006 5349 1174 0,'41'-23'75'0,"-41"23"-17"0,35-37-10 15,-35 37-6-15,45-39-11 0,-45 39-11 0,42-35-13 16,-42 35-1-16,39-26 0 0,-39 26 6 0,37-25 3 16,-37 25 5-16,34-19 4 0,-34 19 3 0,39-20-2 15,-39 20-2-15,41-17-3 0,-41 17-4 0,32-11-2 16,-32 11-3-16,0 0-1 0,24-2-1 16,-24 2-1-16,0 0 1 0,0 0 2 15,11 32-1-15,-11-32 1 0,-2 37-6 0,0-7 3 16,-1 2-8-16,-2 5 5 0,1 3-8 0,-1 4 6 15,1 0-7-15,2 0 7 0,1 0-6 0,1-2 6 16,5-3-7-16,2-4 7 0,4-6-5 0,5-5 3 16,-16-24 0-16,46 32 1 0,-16-25 1 0,0-7 5 15,2-4 4-15,3-6 1 0,-5-10 8 16,6-1-4-16,-10-7 6 0,3-5-6 0,-5-6 3 16,3-3-7-16,-4-6 3 0,0-3-9 0,-4 0 4 15,-4-4-8-15,-1 3 4 0,-2 0-6 0,-3 7 4 16,0 1-6-16,-6 7 4 0,3 1-5 0,-4 5 3 15,-1 4-4-15,-1 27 4 0,0-37-4 16,0 37 0-16,0 0-5 0,0 0-8 16,0 0-10-16,0 0-6 0,0 0-4 0,0 0-5 15,32 6-13-15,-3 11-43 0,-29-17-71 0,65 23-171 16,-30-16-207-16,3-3 22 0,13 13 462 0</inkml:trace>
  <inkml:trace contextRef="#ctx0" brushRef="#br1" timeOffset="24021.1487">2751 5088 1490 0,'0'0'80'0,"0"0"-55"0,0 0-6 0,0 0-5 16,0 0 3-16,0 0 8 0,0 0 3 0,0 0-1 15,0 0-4-15,30-19-9 0,-4 6-10 0,4-2-3 16,2-1-2-16,4 0-2 0,-3 4-8 15,3 3-7-15,-8-4-18 0,2 12-20 0,-30 1-29 16,53 1-101-16,-53-1-14 0,36 4-166 0,-36-4-125 16,0 0 178-16,19 46 313 0</inkml:trace>
  <inkml:trace contextRef="#ctx0" brushRef="#br1" timeOffset="24177.5291">2669 5440 1693 0,'0'0'68'0,"0"0"-51"0,0 0-17 0,0 0-3 16,0 0 1-16,0 0 1 0,29 9 0 0,-29-9 2 16,51-7-1-16,-12-2-6 0,12 1-18 0,1-14-40 15,22 19-65-15,-21-34-114 0,34 14-295 0,-13 5-2 16,-5-10 313-16</inkml:trace>
  <inkml:trace contextRef="#ctx0" brushRef="#br1" timeOffset="24677.7193">3951 4953 987 0,'0'0'73'0,"0"0"-44"16,0 0-11-16,0 0 13 0,0 0 14 0,15 28 9 16,-15-28 3-16,-7 31-11 0,5-6-7 0,2-25-4 15,-14 48 5-15,1-20-1 0,8 9 10 0,-9-2-6 16,7 9 3-16,-6-7-12 0,8 2 1 0,1-6-12 15,4-3-1-15,0-30-13 0,9 39-4 16,-9-39-5-16,0 0 0 0,43 26 1 0,-43-26 2 16,48-5 0-16,-20-6-1 0,6-4 2 0,1-10-5 15,0 0 5-15,3-5-5 0,-7-3 5 0,1 1-2 16,-5-1 5-16,-2 1-2 0,-4 0 5 0,-2 6-3 16,-4 1 3-16,-1 1-6 0,-14 24 2 0,21-43-3 15,-21 43 0-15,14-30-1 0,-14 30 0 16,0 0-3-16,0 0 0 0,0 0-5 15,0 0-1-15,0 0-1 0,0 0 3 0,0 0 4 16,16 39-1-16,-16-39 5 0,5 49-7 0,-3-20 1 16,0-1-7-16,2 5-1 0,4 1-14 0,-2-6-7 15,10 4-27-15,-16-32-25 0,35 47-48 0,-35-47-68 16,50 18-144-16,-15-11-164 0,-5-21 110 0,25 21 398 16</inkml:trace>
  <inkml:trace contextRef="#ctx0" brushRef="#br1" timeOffset="24880.9061">5218 4889 1328 0,'0'0'45'0,"-25"20"-6"16,25-20 6-16,-32 36 4 0,11-11-13 16,3 10-7-16,-5 2-20 0,5 2 0 0,1 2-10 15,3 1 5-15,3-2-9 0,2 1 4 0,6-1-14 16,-1-6-6-16,8 3-18 0,-8-12-10 0,18 11-89 15,-14-36-7-15,13 46 1 0,-13-46-40 0,0 0 42 16,30 25-96-16,-30-25-117 0,28-7 240 0</inkml:trace>
  <inkml:trace contextRef="#ctx0" brushRef="#br1" timeOffset="25037.0859">5103 5157 1062 0,'-32'-32'221'15,"32"32"-61"-15,-30-23-31 0,30 23-25 0,-25-10-27 16,25 10-20-16,0 0-18 0,0 0-11 0,0 0-12 15,0 0-11-15,0 0-10 0,0 0-5 0,0 0-4 16,0 0-3-16,28 17-7 0,-28-17-11 16,60 13-31-16,-29-19-37 0,22 22-28 0,-18-28-65 15,39 28-145-15,-8-11-158 0,-6-16 43 0,22 22 456 16</inkml:trace>
  <inkml:trace contextRef="#ctx0" brushRef="#br1" timeOffset="25537.0796">6346 5016 1127 0,'-27'-7'95'0,"27"7"-24"0,-35 0-3 16,35 0-8-16,-46 10-6 0,19 5-1 16,-10-7-6-16,7 12-1 0,-11-8-8 0,11 6-2 15,-5-1-9-15,6 4 3 0,-1-3-8 0,30-18 2 16,-46 37-7-16,46-37-2 0,-26 30-6 0,26-30-4 16,0 0-3-16,-6 33-1 0,6-33-4 15,0 0 4-15,32 32-1 0,-32-32 3 0,43 18-2 16,-18-13 1-16,6-3 0 0,3-2 0 0,2-4 0 15,-1-1 0-15,-1-2 1 0,-1-4-1 0,-1 1 0 16,-2-4-6-16,-1 0 2 0,-3-4-2 0,-26 18 5 16,43-37 0-16,-43 37 3 0,30-46-3 0,-18 22 1 15,-12 24 0-15,18-46 2 0,-18 46 2 0,7-41 3 16,-7 41-3-16,-2-35 0 16,2 35-5-16,0 0 1 0,-7-30-2 0,7 30-1 15,0 0 2-15,0 0-5 0,0 0-1 0,0 0-2 16,0 0 1-16,-23 35 1 0,16-10 4 0,-2 3-2 15,0 2 5-15,0 4-9 0,1-6 1 0,4 0-10 16,2-3-4-16,2-25-10 0,14 37-6 0,-14-37-17 16,41 17-18-16,0-8-37 0,-15-35-67 15,40 26-141-15,-9-23-207 0,-4-16 35 0,23 16 466 16</inkml:trace>
  <inkml:trace contextRef="#ctx0" brushRef="#br1" timeOffset="25740.2182">7286 4355 1618 0,'-39'27'37'0,"8"12"-4"15,-5-1-2-15,2 12-1 0,-3 3-14 0,2 6 4 16,-4 7-14-16,7-1-6 0,4 2 20 0,3 0-26 16,5-4 19-16,6 0-8 0,4-3-10 0,1-3 0 15,12 3-47-15,-4-13 4 0,11 4-16 0,-6-19-20 16,13 5-9-16,-17-37-181 0,30 32-53 0,-30-32-183 15,27 15 150-15,7-1 360 0</inkml:trace>
  <inkml:trace contextRef="#ctx0" brushRef="#br1" timeOffset="25880.9203">6934 4738 1621 0,'-34'-16'116'16,"34"16"-101"-16,0 0-16 0,0 0-2 0,34 10 0 15,-34-10-9-15,46 20-23 0,-46-20-40 0,69 33-118 16,-69-33-395-16,62 30 28 0,-18-7 279 0</inkml:trace>
  <inkml:trace contextRef="#ctx0" brushRef="#br1" timeOffset="26610.8954">1132 7869 1407 0,'0'0'56'0,"-30"11"-36"0,30-11-15 16,0 0-3-16,0 0-1 0,0 0 13 0,26-30 6 15,-26 30 7-15,36-34 0 0,-11 8-1 0,5 3-8 16,2-7 3-16,7 2-3 0,-6-2 4 0,4 3-6 15,-1 1 1-15,-3 3-8 0,-4 6-21 16,-3 1 30-16,-26 16-34 0,36-11 31 0,-36 11-12 16,0 0 0-16,0 0 2 0,0 0-10 0,0 0 34 15,18 35-33-15,-18-35 27 0,-11 48-17 0,4-15-6 16,-6 3 4-16,1 6-6 0,-2 2 5 16,-2 2-6-16,2 1 6 0,3 1-6 0,4 5 8 15,3-4-8-15,3-5 6 0,4-5-4 16,4-8 3-16,4-6-4 0,-11-25 5 0,39 37-6 15,-11-25 8-15,1-6 2 0,4-6 3 0,1-7 6 16,3-7-4-16,2-8 6 0,7-4 0 0,-5-7 4 16,1-6-1-16,-6-9-1 0,-3-3-7 0,-2-5 3 15,-5 3-8-15,-5-2 5 0,-1 4-8 0,-8 0 2 0,-1 4-6 16,-4 1-12-16,-5 4 18 0,-2 3-22 0,-2 2 13 16,0 3-11-16,-3 8-10 0,5 26-7 15,-7-42-9 1,7 42-14-16,0 0-30 0,0 0-55 0,-2-30-72 15,30 51-107-15,-28-21-233 0,29 9 80 0,4 15 409 16</inkml:trace>
  <inkml:trace contextRef="#ctx0" brushRef="#br1" timeOffset="27095.6246">2613 7952 698 0,'0'0'152'15,"0"0"-28"-15,-2-25-7 0,2 25-11 16,0 0-10-16,0 0-19 0,-14-30-20 0,14 30-11 16,0 0-6-16,-27-17-8 0,27 17-6 0,-32-11-6 15,32 11-2-15,-33 0-2 0,33 0-2 0,-34 11-1 16,34-11-2-16,-39 23 2 0,39-23-1 0,-39 38 5 15,18-13-3-15,1 8 2 0,-1 1-5 16,3 6 1-16,-1-1-5 0,3 5 5 0,-2 2-8 16,6 0 5-16,1 0-10 0,4-2 7 0,3-2-9 15,3 0-11-15,2-3 25 0,3-6-28 0,3-3 24 0,-7-30-18 16,20 43-11-16,-20-43-10 0,26 26-18 0,-26-26-16 16,30 12-19-16,-30-12-21 0,32-5-45 0,-30-23-49 15,-2 28-163-15,39-20-77 0,-41-11 188 16</inkml:trace>
  <inkml:trace contextRef="#ctx0" brushRef="#br1" timeOffset="27244.2164">2267 8324 1012 0,'-33'-15'200'0,"33"15"-39"0,-34 0-27 16,34 0-24-16,0 0-23 0,0 0-31 0,0 0-25 16,0 0-22-16,0 0-6 0,0 0-3 15,0 0-1-15,0 0 3 0,44-12-1 0,-8 0-2 16,8-9 2-16,4-2-10 0,12-2-9 0,0-5-26 0,11 13-47 0,-14-26-85 0,28 31-203 15,-23-13-185-15,-6 1 52 0,12 18 501 16</inkml:trace>
  <inkml:trace contextRef="#ctx0" brushRef="#br1" timeOffset="27439.7006">3312 7948 1512 0,'0'0'61'0,"0"0"-64"0,0 0-6 0,0 0 3 16,0-23 1-16,0 23 3 0,0 0-2 0,0 0 2 16,36-31-2-16,-36 31-8 0,42-21-12 15,-12 17-13-15,-30 4-20 0,59-7-26 16,-59 7-31-16,53 0-41 0,-53 0-56 0,35-19-229 16,-5 35 46-16,-30-16 384 15</inkml:trace>
  <inkml:trace contextRef="#ctx0" brushRef="#br1" timeOffset="27619.8186">3240 8214 1471 0,'-31'2'107'0,"31"-2"-84"0,0 0-8 0,0 0 0 16,0 0 0-16,32 0 1 0,-32 0-7 16,37-14-6-16,-8 3 1 0,6-3-3 0,6-2 0 15,3-3-9-15,6 5-27 0,-9-14-54 0,21 24-120 0,-32-6-332 16,14-8 4-16,4 9 277 0</inkml:trace>
  <inkml:trace contextRef="#ctx0" brushRef="#br1" timeOffset="29060.2345">4054 7513 1160 0,'0'0'91'15,"0"0"-48"-15,0 0-17 0,0 0 1 0,32 4 4 16,-32-4-4-16,27 0-8 0,-27 0-3 0,33 2 2 16,-33-2 7-16,43-4 5 0,-43 4 5 15,55-12-1-15,-25-4 0 0,5 7-10 0,-1-5-3 16,3 0-10-16,-5 0-2 0,2 0-3 0,-6 0 1 16,-3 5-3-16,-25 9 0 0,35-12-3 0,-35 12 0 15,0 0-1-15,0 0-2 0,0 0 2 16,0 0 0-16,0 0 0 0,7 42-1 0,-12-14 5 15,-4 5-7-15,-5 4-8 0,-2 6 27 0,-4 4-28 16,-1 4 27-16,0 2-11 0,1-2-9 0,-1 0 8 16,4-5-11-16,1 0 1 0,5 0-22 0,0-11-28 15,17 7-25-15,-6-42-33 0,16 48-63 0,-16-48-59 16,0 0-245-16,49 14 27 0,-49-14 394 16</inkml:trace>
  <inkml:trace contextRef="#ctx0" brushRef="#br1" timeOffset="29372.7915">4956 7556 1376 0,'-36'-11'29'0,"36"11"14"0,0 0-15 16,0 0 25-16,-33 4 0 0,33-4-11 0,0 0-10 16,0 0-22-16,-27 24 28 0,27-24-36 0,0 0 33 15,-11 25-22-15,11-25-2 0,0 0-2 0,0 0-6 16,6 32 2-16,-6-32-3 0,0 0 2 0,30 19-1 15,-30-19 2-15,32 16-4 0,-32-16 1 16,33 16-1-16,-33-16 0 0,34 19-2 0,-34-19 3 16,30 25-3-16,-30-25 3 0,25 31-3 15,-25-31 2-15,16 41-2 0,-11-15 4 0,-5-26-3 16,-2 46 3-16,-1-21-2 0,3-25 0 0,-18 44-1 16,18-44 2-16,-19 42-4 0,19-42 4 0,-18 28-7 15,18-28 1-15,0 0-8 0,0 0-19 0,0 0-27 16,0 0-47-16,0 0-79 0,-11-35-126 0,20 7-230 15,9 3 45-15,-11-22 428 0</inkml:trace>
  <inkml:trace contextRef="#ctx0" brushRef="#br1" timeOffset="30154.2391">5019 7464 1470 0,'0'0'53'0,"0"0"-38"0,0 0-10 15,0 0 3-15,0 0 7 0,0 0 12 0,34-12 5 16,-34 12 0-16,44-14-7 0,-14 1-5 0,6 3-10 16,1-1-1-16,2 1-2 0,0-1 0 0,4 0-2 15,-6 3 0-15,2-1-5 0,-4 4 2 0,-1-2-3 16,-1 3 1-16,-3-3 0 0,-3 7 0 0,-27 0 2 16,39-4-1-16,-39 4 0 0,0 0 3 15,25 4 5-15,-25-4 3 0,0 0 2 16,0 0 0-16,0 0-5 0,0 0-5 0,-16 28-1 15,16-28-5-15,-25 28 1 0,25-28-1 0,-34 37 1 16,15-12-2-16,-4 3 4 0,0 2-5 0,0 4-8 16,2-1 28-16,-1 2-26 0,6 0 25 0,0 1-10 15,4-3-8-15,1-1 5 0,6-4-5 0,5-2 5 16,0-26-3-16,11 37 3 0,-11-37-2 16,0 0-1-16,39 22 0 0,-39-22 0 0,42 0 0 15,-13-9 2-15,2-7 2 0,5-5-4 0,3-9 2 16,-2-2-5-16,0-5-1 0,0-3-7 0,-1 1-12 15,-6-2 29-15,-5 3-23 0,-8 2 29 16,-2-1-8-16,-7 7-4 0,-2-1 5 0,-4 4-5 16,-8 3 5-16,6 24-6 0,-16-46 4 0,16 46-3 15,-28-28 1-15,28 28 1 0,-34-11-4 16,34 11 1-16,-35 2 2 0,35-2-2 0,-32 18 1 16,32-18 3-16,-28 29-3 0,28-29 5 0,-23 39-3 15,23-39 2-15,-7 34-4 0,7-34 3 0,12 33-4 16,-12-33 1-16,34 23-2 0,-8-14 3 0,6-4-1 15,3-3 1-15,6-2 2 0,2-4-3 0,3-1 3 16,2-5-2-16,-1 1 2 0,3-2-1 16,-4 1 1-16,-5 1-3 0,-6 2-1 0,-3 0 3 15,-32 7 2-15,43-4 0 0,-43 4 1 16,0 0 1-16,0 0 2 0,0 0 4 0,0 0-1 16,0 0-2-16,0 30-7 0,0-30 1 0,-31 35-4 15,31-35 3-15,-42 50-2 0,17-22-11 0,0 2 30 16,1 1-27-16,2-1 26 0,1 6-9 0,3-5-6 15,6 5 4-15,1-7-5 0,6-2 5 16,5-27-5-16,5 42 1 0,-5-42-2 0,22 23-1 16,-22-23-1-16,37 16 3 0,-37-16-1 0,53-9 0 15,-23-1 0-15,7-6 1 0,0-7 4 0,2-4-3 16,-5-3 5-16,-2-3-6 0,-9-2 4 0,-4-2-6 16,-4 0-12-16,-5 2 26 0,-6 1-24 0,-6 4 26 15,-5 2-9-15,-7 2-5 0,-2-1 1 16,16 27-5-16,-46-42-2 0,17 26-8 15,1 7-8-15,-2 0-6 0,30 9-7 0,-46-5-7 16,46 5-13-16,-30 5-25 0,30-5-34 0,0 0-36 16,-2 50-47-16,2-50-78 0,0 0-182 0,14 49 18 15,-14-49 436-15</inkml:trace>
  <inkml:trace contextRef="#ctx0" brushRef="#br1" timeOffset="30388.7863">6810 7550 1101 0,'0'0'71'16,"-5"-24"-27"-16,5 24 31 0,0 0-15 0,0 0 14 15,0 0-18-15,0 0-18 0,0 0-16 0,0 0-9 16,-16 28 15-16,16-28-31 0,-13 44 41 16,6-11-30-16,-7-1 10 0,3 7 0 0,-1 1-12 15,0 1-3-15,1 3-11 0,-1-5 8 0,3-1-9 16,0-4 8-16,5-2-18 0,4-32-10 0,-1 47-16 15,1-47-12-15,5 30-14 0,-5-30-16 0,0 0-31 16,0 0-40-16,25-4-106 0,-25 4-175 0,24-40 75 16,5 29 364-16</inkml:trace>
  <inkml:trace contextRef="#ctx0" brushRef="#br1" timeOffset="30529.3487">6739 7702 859 0,'-34'-9'305'0,"1"-10"-128"15,33 19-25-15,-29 0-31 0,29 0-26 0,0 0-33 16,-24 12-21-16,24-12-21 0,0 0-9 0,0 0-7 15,0 0-3-15,14 25-2 0,-14-25 0 0,46 14-3 16,-16-14-9-16,11 0-19 0,-2-14-40 16,17 17-58-16,-15-28-81 0,39 8-335 0,-11 5 21 15,-2-13 213-15</inkml:trace>
  <inkml:trace contextRef="#ctx0" brushRef="#br1" timeOffset="31029.4221">7729 6999 848 0,'-14'-32'47'16,"14"32"-14"-16,0 0 27 0,0 0 13 0,-28-37 23 16,28 37-18-16,0 0-23 0,-34 6-14 0,34-6-22 15,-48 21 7-15,15-7 8 0,1 18 14 16,-13-4 6-16,12 16 10 0,-17-4-8 16,9 17 3-16,-8-1-15 0,3 13 1 0,-4 1-15 15,6 6 5-15,3 1 0 0,9 3-25 0,6-6 15 16,10 0-27-16,9-9 1 0,7-5 4 0,10 0-10 15,6-4 2-15,9 0-13 0,5-8 1 0,6-2-20 16,-3-16-32-16,17 14-51 0,-18-32-59 0,37 27-212 16,-18-15-160-16,-3-13 65 0,14 14 452 15</inkml:trace>
  <inkml:trace contextRef="#ctx0" brushRef="#br1" timeOffset="33581.5973">7805 7545 252 0,'0'0'105'16,"0"0"8"-16,0 0 1 0,14-30 7 0,-14 30 0 15,0 0-21-15,0 0 23 0,0-25-30 0,0 25 5 16,0 0-15-16,0 0-19 0,0 0-12 16,-15-26-13-16,15 26-6 0,0 0-8 15,-32-21-3-15,32 21-4 0,0 0-1 0,-34-9-5 16,34 9-4-16,-28 2-2 0,28-2-3 0,-32 14 0 15,32-14-1-15,-37 28 2 0,37-28 1 0,-43 46 5 16,20-20 22-16,2 6-31 0,0 1 29 0,3 3-31 16,0 1 4-16,4 0 5 0,3-2-7 0,2-2 4 15,4-4-5-15,5-5 4 0,0-24-4 16,14 39 3-16,-14-39 0 0,34 25-1 0,-34-25 1 16,53 7-2-16,-21-9 1 0,3-5 0 0,1-5 3 15,-1-6 0-15,-1-5 4 0,-2-2-5 0,0-5 4 16,0 0-7-16,-4-3 4 0,-2 0-6 0,-3-3 6 15,-3 3-5-15,-4-1-17 0,-7 3 28 16,-4 8-27-16,-5 23 27 0,-9-39-6 16,9 39-2-16,-28-25-1 0,28 25 0 0,-50-3-1 15,18 6 0-15,-1 4 0 0,-4 8-1 0,1 2-2 16,1 1 3-16,5 1 15 0,3 1-29 0,27-20 23 16,-37 33-49-16,37-33-17 0,0 0-28 0,10 40-41 15,-10-40-73-15,41-1-236 0,-4-1-58 0,-3-17 119 16</inkml:trace>
  <inkml:trace contextRef="#ctx0" brushRef="#br1" timeOffset="33769.0956">8273 7645 1616 0,'-34'4'55'0,"34"-4"-26"0,-37 3-11 16,37-3-6-16,0 0-3 0,0 0-7 15,0 0-9-15,-21-24-11 0,21 24-14 0,0 0-4 16,26-27-33-16,-19 3-21 0,31 22-101 0,-30-23-221 16,17 4-92-16,12 12 123 0</inkml:trace>
  <inkml:trace contextRef="#ctx0" brushRef="#br1" timeOffset="34112.87">8586 7457 841 0,'0'0'173'0,"25"-11"-89"16,-25 11-9-16,0 0 5 0,25-24-9 16,-25 24-16-16,25-7-16 0,-25 7-9 0,0 0 0 15,33-4-1-15,-33 4-3 0,0 0-5 0,0 0-6 16,30 14-4-16,-30-14-6 0,0 0 0 0,0 0-4 15,25 28 2-15,-25-28 0 0,0 0 3 16,4 30 3-16,-4-30 4 0,-6 27 3 0,6-27 0 16,-14 32-1-16,14-32-12 0,-26 40 33 0,12-15-30 15,-6-1 30-15,4 1-18 0,-3 0-8 16,3-1 2-16,16-24-8 0,-34 46 0 0,34-46-4 16,-23 39 2-16,23-39-6 0,-9 25 4 0,9-25-7 15,0 0-4-15,0 0-8 0,25 19-12 0,-25-19-15 16,41-12-24-16,-2 8-31 0,-16-28-54 0,33 27-93 15,-20-13-205-15,5-15-30 0,13 21 309 0</inkml:trace>
  <inkml:trace contextRef="#ctx0" brushRef="#br1" timeOffset="34394.1361">9118 7503 1082 0,'-30'21'202'0,"30"-21"-134"15,-34 5-15-15,34-5-10 0,-27 7-4 0,27-7-4 16,-26 9 0-16,26-9-3 0,-25 14 0 0,25-14 16 15,0 0-43-15,0 0 32 0,-25 34-39 16,25-34 9-16,0 0 0 0,0 26-6 0,0-26 0 16,0 0-1-16,0 0 3 0,30 30-1 0,-30-30 3 15,27 11-1-15,-27-11 1 0,32 8-1 0,-32-8 0 16,30 11-2-16,-30-11-1 0,26 12 0 0,-26-12 0 16,0 0 0-16,25 30 2 0,-25-30-1 15,11 28 3-15,-11-28-3 0,2 34 2 0,-2-34-4 16,-11 44 3-16,11-44-2 0,-21 42 1 15,21-42-2-15,-29 41 1 0,29-41-3 0,-28 28 2 16,28-28-7-16,0 0-11 0,0 0-28 0,-28 7-42 16,28-7-90-16,0 0-138 0,9-41-226 0,-9 41 46 15,26-70 409-15</inkml:trace>
  <inkml:trace contextRef="#ctx0" brushRef="#br1" timeOffset="34597.3308">9173 7335 1426 0,'-15'30'223'0,"15"-30"-181"0,-30 25-16 16,30-25-7-16,0 0-3 0,0 0-7 0,-3 25-3 15,3-25-2-15,0 0 0 0,33 16-1 0,-33-16 0 16,46 3-3-16,-19-5-1 0,1-1-3 16,2-4-16-16,9 3-22 0,-3-10-24 0,19 11-26 15,-16-17-12-15,23 15 11 0,-16-20-33 0,25 20-50 16,-20-21-56-16,16 13-69 0,-7 10-60 0,-22-22 199 15,22 30 162-15</inkml:trace>
  <inkml:trace contextRef="#ctx0" brushRef="#br1" timeOffset="34784.7951">9996 7277 635 0,'0'0'148'0,"-34"13"-36"0,10-10-15 16,24-3-4-16,-41 20-17 0,41-20-9 0,-43 30-19 16,22-6-4-16,-7-1-10 0,3 9 9 0,-9 1-3 15,6 9 4-15,-7-3 12 0,5 9-37 0,-6-2 26 16,4 8-37-16,0-3 10 0,4 4 12 0,-6-9-14 15,6-2 8-15,0-9-16 0,6-9-5 0,6 3-6 16,16-29-13-16,-10 29-33 0,10-29-27 16,0 0-41-16,0 0-47 0,0 0-87 0,37-35-232 15,-25-5 28-15,24 19 362 0</inkml:trace>
  <inkml:trace contextRef="#ctx0" brushRef="#br1" timeOffset="34941.1328">9585 7573 1259 0,'-37'-28'230'0,"37"28"-97"0,0 0-39 15,0 0-37-15,-2 25 18 0,2-25-37 16,7 33 23-16,-7-33-24 0,18 35-15 0,-18-35-4 16,30 37-10-16,-30-37 0 0,50 30-5 0,-22-17 0 15,0-5-2-15,4-1-1 0,0-1-7 0,0-3-16 16,3 1-17-16,-4-6-23 0,9 13-41 0,-40-11-68 16,78 8-209-16,-49-11-202 0,-5 1 26 0,5 13 441 15</inkml:trace>
  <inkml:trace contextRef="#ctx0" brushRef="#br1" timeOffset="35691.0819">10763 7482 1270 0,'0'0'104'0,"-5"-27"-40"15,5 27-6-15,0 0-3 0,-16-26-14 0,16 26-15 16,-27-21-7-16,27 21-2 0,-37-7-2 16,37 7 3-16,-44-2-1 0,19 2 1 0,25 0 0 15,-51 12-1-15,51-12-1 0,-48 23-7 0,48-23 0 16,-37 27-5-16,37-27-1 0,-27 26-3 0,27-26 0 16,-16 28-2-16,16-28 1 0,-2 25-3 0,2-25 3 15,0 0-2-15,23 33-10 0,-23-33 31 0,30 21-30 16,-30-21 32-16,38 20-19 0,-38-20-2 0,44 14 2 15,-44-14-2-15,44 14 1 16,-44-14-1-16,36 14 2 0,-36-14-1 0,24 16 2 16,-24-16-2-16,0 0 0 0,14 32 1 0,-14-32 1 15,-5 28-1-15,5-28 4 0,-21 38-6 0,21-38 4 16,-37 45-4-16,37-45 4 0,-50 40-2 0,22-22 1 16,1-1-3-16,27-17 6 0,-44 23-1 0,44-23 3 15,-27 7 1-15,27-7-1 0,0 0-4 16,0 0-2-16,0 0-1 0,-3-37-5 0,3 37 5 15,18-51-2-15,-4 19 4 0,2-5-3 0,3-1 4 16,2-3-7-16,1-1-12 0,-1 3 22 0,2-1-27 16,-4 3 21-16,3 1-12 0,-1 5-8 0,0 6-3 15,-21 25-9-15,39-35-9 0,-39 35-13 16,34-14-20-16,-34 14-17 0,30-2-36 0,-30 2-50 16,32 7-73-16,-32-7-219 0,0 0 68 15,55 25 359-15</inkml:trace>
  <inkml:trace contextRef="#ctx0" brushRef="#br1" timeOffset="35990.4642">11103 7425 1036 0,'0'0'158'0,"0"0"-87"0,0 0-2 0,-30-26-1 16,30 26-7-16,0 0-12 0,0 0-5 16,-34 9-5-16,34-9-3 0,-26 21-3 15,26-21 2-15,-32 35-1 0,18-9 1 0,14-26-5 16,-38 53-15-16,19-23 26 0,1 4-28 0,1-3 24 15,2 5-12-15,-1-5-11 0,8-1 1 0,2-5-8 0,6-25-2 16,4 46-5-16,-4-46 1 0,21 33-3 0,-21-33 5 16,34 20-1-16,-34-20 1 0,44 3 1 15,-19-10-3-15,7-4 2 0,0-3-3 0,1-7 2 16,-1-5 0-16,-4-1-2 0,-3-4-1 16,-2-1 2-16,-3 0-8 0,-4 1-13 0,-2-1 17 15,-5 7-30-15,-4-1 19 0,-5 26-23 0,-2-46-12 16,2 46-25-16,-14-42-26 0,14 42-39 0,-21-37-57 15,21 37-78-15,0 0-236 0,-23-27 69 0,23 27 350 16</inkml:trace>
  <inkml:trace contextRef="#ctx0" brushRef="#br1" timeOffset="36297.0547">11356 7135 1516 0,'0'0'62'0,"0"0"-38"0,0 0-6 16,0 0 5-16,0 0 8 0,0 0 9 0,0 0-1 15,0 0-7-15,30 14-10 0,-30-14-7 0,0 0-2 16,34 23 0-16,-34-23 0 0,25 19 0 0,-25-19-4 16,30 32 0-16,-30-32-5 0,30 37 1 0,-16-11-4 0,-1 1 3 15,-3 3-4-15,1 5 6 0,-2 2-1 16,-2 3 5-16,-4 2-5 0,-3 1-9 0,-3 1 22 15,-6 0-24-15,-5-2 22 0,-2 2-11 0,-7 0-7 16,0-5 5-16,-4 0-6 0,1-6 2 0,1 1-10 0,-3-4-11 16,3 1-21-16,-7-11-23 0,14 10-45 0,-19-27-63 31,32 31-191-31,-22-22-196 0,0-10 45 0,27-2 428 16</inkml:trace>
  <inkml:trace contextRef="#ctx0" brushRef="#br1" timeOffset="37147.6624">1105 9548 916 0,'23'-34'239'0,"-23"34"-209"0,46-55 2 0,-12 26 19 15,-4-8-26-15,9 7 31 0,-3 1-48 0,-3 3 2 32,-3 5 1-32,-3 7-6 0,-27 14 3 0,39-20-2 15,-39 20 1-15,0 0 3 0,28 0 6 0,-28 0 4 16,0 0 1-16,14 37 1 0,-14-37-8 0,-3 50-1 16,-2-24 10-16,-3 11-33 0,1-2 32 0,-1 2-32 0,-1 0 15 15,2 0 6-15,-1 2-6 0,3-2 7 0,3-3-6 16,6-1 6-16,-1-5-9 0,10 0 5 0,-13-28-4 15,34 43 1-15,-8-31-2 0,4-3 1 0,7-8-2 16,6-2 1-16,1-10 1 0,6-5-2 0,-1-7 2 16,4-5-2-16,-1-5 9 0,-3-6-2 15,-6 0 7-15,-2-1-7 0,-9-4 2 16,-6 3-6-16,-6-1-9 0,-4 1 28 0,-8-4-25 16,-4 6 26-16,-4-2-10 0,-4 6-9 0,-6-2 7 0,-1 9-7 15,-5-2 2-15,0 5-4 0,16 25 0 0,-32-40-4 16,32 40 1-1,-24-28-4-15,24 28-5 0,0 0-8 0,0 0-16 16,0 0-37-16,0 0-33 0,0 0-33 0,0 0-65 16,0 0-76-16,28 28-193 0,-1 2 11 15,-27-30 425-15</inkml:trace>
  <inkml:trace contextRef="#ctx0" brushRef="#br1" timeOffset="37430.0172">2590 9423 1299 0,'0'0'129'0,"0"0"-72"0,-29-30 32 16,29 30-44-16,-33-27 1 0,33 27-9 16,-39-21-12-16,39 21-4 0,-43-12-3 0,43 12-2 0,-44 5-3 15,44-5-4-15,-44 21-2 0,44-21 12 0,-45 42-32 16,22-10 27-16,2 7-27 15,0 3 12-15,3 6 5 0,2 1-5 0,4 0 5 16,3-1-7-16,4-1 6 0,1-3-7 0,2-1 6 16,4-5-6-16,2-4 2 0,4-4-11 0,-2-6-4 15,-6-24-17-15,17 34-40 0,-17-34-25 0,29 26-9 16,1-6-48-16,-30-20-26 0,30-4-98 0,-30 4-203 16,23-26 114-16,-23 26 369 0</inkml:trace>
  <inkml:trace contextRef="#ctx0" brushRef="#br1" timeOffset="37601.9226">2241 9785 1402 0,'-29'-17'132'16,"29"17"-44"-16,0 0-32 0,0 0-23 15,0 0-7-15,0 0-3 0,0 0 0 0,34-4-3 16,-34 4-8-16,42-16-6 0,-15 6-5 0,5-3-2 16,3-2 1-16,3-3-8 0,2 2-15 15,1-9-34-15,12 15-52 0,-23-25-83 0,39 36-116 16,-26-18-232-16,3-4 29 0,12 17 439 0</inkml:trace>
  <inkml:trace contextRef="#ctx0" brushRef="#br1" timeOffset="37805.0644">3093 9405 1478 0,'0'0'56'0,"-31"-21"-30"15,31 21-7-15,0 0-9 0,0 0-8 0,0 0-3 16,0 0 2-16,0 0-12 0,36-4 18 0,-36 4-17 16,42-14 14-16,-13 7-7 0,-3-5-21 15,8 8-25-15,-34 4-31 0,62-14-42 0,-62 14-42 16,51-12-54-16,-51 12-209 0,0 0 24 0,46 7 313 16</inkml:trace>
  <inkml:trace contextRef="#ctx0" brushRef="#br1" timeOffset="37945.7381">3036 9662 1246 0,'-7'39'136'16,"7"-39"-96"-16,0 0-11 0,0 0 4 0,0 0 3 15,39-11 1-15,-13 6-8 0,-1-11-7 0,9 0-10 16,3-7-5-16,2-1-8 0,3-1-7 0,-4-5-46 16,15 21-103-16,-53 9-292 0,60-38-118 0,-23 25 177 15</inkml:trace>
  <inkml:trace contextRef="#ctx0" brushRef="#br1" timeOffset="42483.4225">4054 9109 1441 0,'-37'11'111'0,"37"-11"-63"15,0 0-22-15,0 0-20 0,0 0-6 0,0 0 2 16,0 0 5-16,0 0 4 0,0 0 3 0,0 0-1 16,35-29 0-16,-35 29-2 0,50-28 2 0,-16 12-3 15,3-5 1-15,4-2-7 0,5 0 1 0,0-1-4 16,0-1 1-16,2 2-2 0,-6 2 2 0,1 3-2 15,-8 4 3-15,-1 2-3 0,-6 9 1 0,-28 3-1 16,39-4 0-16,-39 4 1 0,0 0 1 16,25 23 1-16,-25-23-2 0,-4 51 4 0,-6-12-6 15,-6 7 6-15,-7 6-9 0,-6 3 9 0,-3 3-9 16,-3 0 9-16,1 4-9 0,1-4-8 0,1-5 23 16,3-6-26-16,6-4 27 0,6-10-12 0,8-5-10 15,9-28-12-15,3 35-31 0,-3-35-38 16,29 20-60-16,-29-20-102 0,39-27-298 15,1 19 54-15,-8-29 361 0</inkml:trace>
  <inkml:trace contextRef="#ctx0" brushRef="#br1" timeOffset="42827.1172">5005 9046 1477 0,'0'0'57'15,"-32"0"-22"-15,32 0-4 0,0 0 2 0,-24-7 2 0,24 7-4 16,0 0-12-16,0 0-8 0,0 0-5 16,-25 17-2-16,25-17-4 0,0 0 3 0,-20 39-1 15,20-39 5-15,-14 39-1 0,14-39 4 0,-7 44-2 16,7-44 1-16,0 37-5 0,0-37 0 0,11 31-5 16,-11-31 1-16,24 25-2 0,-24-25 1 15,36 16 0-15,-36-16 0 0,46 7 1 0,-19-7 0 16,-1-4 0-16,2 4 0 0,1 0 0 0,-4 0 0 15,-1 4 0-15,-24-4 0 0,34 11-1 0,-34-11 1 16,0 0 0-16,19 28-2 0,-19-28-1 0,4 40-16 16,-8-12 29-16,-4 4-26 0,-7-2 27 0,-2 0-11 15,-1-2-5-15,18-28 2 16,-34 42-10-16,34-42-7 0,0 0-23 0,-26 14-37 16,26-14-45-16,0 0-65 0,0 0-117 0,28-47-189 15,-21-1 20-15,22 15 469 0</inkml:trace>
  <inkml:trace contextRef="#ctx0" brushRef="#br1" timeOffset="42983.428">5103 9032 1458 0,'-27'-4'118'16,"27"4"-71"-16,0 0-33 0,0 0-14 0,0 0-2 16,0 0 5-16,0 0 8 0,37-11-1 15,-37 11 1-15,46-22-6 0,-10 11-20 0,-4-12-38 16,19 18-67-16,-26-32-138 0,16 19-295 0,5 8 30 15,-16-19 371-15</inkml:trace>
  <inkml:trace contextRef="#ctx0" brushRef="#br1" timeOffset="43327.1314">5538 9017 1280 0,'0'0'76'0,"0"0"-56"0,0 0 1 16,0 0 10-16,16-26 12 0,-16 26 9 16,36-25-7-16,-36 25-2 0,55-31-6 0,-25 11-2 15,7 6-9-15,-2 2 3 0,6 1-5 0,-6 2-7 16,-3 2-2-16,-32 7-8 0,41-7-6 0,-41 7 0 16,0 0 0-16,0 0 1 0,0 0 2 0,0 0-2 15,0 0 3-15,11 36-2 0,-11-36 0 16,-20 51-3-16,3-18 3 0,-6 4-6 0,-2 0 6 15,-5 2-5-15,-1 1 5 0,0 3-6 0,1-3 7 16,3 2-7-16,2-5 5 0,6 0-6 0,4-7-13 16,5 0 28-16,3-5-29 0,7-25 25 0,0 37-17 15,0-37-6-15,0 0-4 0,32 33-6 16,-32-33-8-16,47 4-14 0,-22-18-30 0,21 10-47 16,-19-31-69-16,35 17-201 0,-9-6-112 15,-9-20 155-15,22 26 352 0</inkml:trace>
  <inkml:trace contextRef="#ctx0" brushRef="#br1" timeOffset="43608.3524">6378 9016 1268 0,'-29'10'115'15,"1"-13"-42"-15,28 3-16 0,-44 7-11 16,44-7-6-16,-50 16-8 0,50-16-3 0,-49 24-4 16,49-24-2-16,-45 39-2 0,45-39 0 0,-37 46-2 15,25-18 2-15,-1-2-7 0,6 4 2 16,2 0-7-16,3 2 2 0,4 0-4 0,3-2-15 15,6 0 23-15,3-4-28 0,4-3 27 0,-18-23-12 16,44 35-2-16,-17-28 3 0,1-3-2 0,6-4 0 16,1-4 1-16,2-6-2 0,-3-5 3 15,-4-6-2-15,-3-3-10 0,-3-4 26 0,-4-4-27 16,-4 0 27-16,-2-3-13 0,-7 1-6 0,-2-1 3 16,-3 5-11-16,-4 2-3 0,-5-2-13 0,7 30-8 15,-19-51-17-15,19 51-19 0,-30-42-25 0,30 42-38 16,-36-39-67-16,36 39-79 0,0 0-225 0,-28-7 52 15,28 7 434-15</inkml:trace>
  <inkml:trace contextRef="#ctx0" brushRef="#br1" timeOffset="44999.1678">7254 9183 728 0,'0'0'140'15,"0"0"-71"-15,29-7-1 0,-29 7 5 0,0 0 5 16,10-37-2-16,-10 37-12 0,0 0-14 16,0 0-15-16,23-26-13 0,-23 26-6 0,0 0 1 15,0 0 4-15,0 0 2 0,0 0 0 0,0 0-7 16,0 0-4-16,-1 33-3 0,1-33 3 0,-11 46-1 15,4-20 4-15,-4 1-3 0,3 3 4 16,-3-4-7-16,2 6 3 0,9-32 11 0,-16 44-34 16,16-44 33-16,-9 33-35 0,9-33 15 0,0 0 0 15,0 0-3-15,0 0 0 0,0 0 1 16,0 0 1-16,34 5 2 0,-34-5 16 0,34-33-32 16,-34 33 32-16,46-49-32 0,-22 17 11 0,-1-3 6 15,2 1-5-15,-4 1 5 0,1 3-5 0,-6 3 3 16,-16 27-4-16,24-40 4 0,-24 40-3 0,13-25 5 15,-13 25-1-15,0 0 3 0,0 0 3 0,0 0 2 16,0 0-1-16,0 0-4 0,0 0-1 0,0 0-6 16,0 0 1-16,-20 39-1 0,20-39 4 15,-10 37-2-15,10-37 5 0,-7 35-3 16,7-35-1-16,1 30-1 0,-1-30 2 0,0 0-2 16,18 34 2-16,-18-34-1 0,0 0 0 0,39 19 0 15,-39-19 0-15,43-3 0 0,-19-1 0 0,5-7 0 16,1 1-2-16,2-8 4 0,-2 4-4 0,2-2 4 15,-4-1-3-15,-1 3 2 0,-3-4-4 16,-24 18 2-16,36-19-1 0,-36 19 1 0,0 0 0 16,0 0 4-16,0 0 3 0,0 0 3 0,0 0 0 15,0 0-3-15,0 0-6 0,0 0-2 0,0 0-1 16,0 30-2-16,0-30 4 0,-23 47-4 0,10-17 2 16,3 2-6-16,-3-1-5 0,5 8 5 0,-1-5-27 15,5 6 18-15,-3-12-34 0,11 8-5 16,-4-36-24-16,12 40-37 0,-12-40-35 15,28 19-66-15,-28-19-186 0,34-21-63 0,10 13 268 16</inkml:trace>
  <inkml:trace contextRef="#ctx0" brushRef="#br1" timeOffset="45187.3396">8581 8604 1143 0,'-34'-2'354'0,"34"2"-307"0,-40 33-19 15,17-3 1-15,-9 0-6 0,3 14 7 16,-4 0-14-16,1 9 0 0,-4 5-10 0,5 2 3 31,-1 0-11-31,3-4 7 0,6-5-11 0,4-3 9 16,3-2-11-16,2-4-6 0,10 2-28 0,-6-14-22 16,17 12-43-16,-7-42-87 0,10 34-325 15,4-10 11-15,-14-24 264 0</inkml:trace>
  <inkml:trace contextRef="#ctx0" brushRef="#br1" timeOffset="45531.2332">8625 8959 1144 0,'-35'28'226'15,"35"-28"-185"-15,-28 15-2 0,28-15 0 0,0 0 1 16,-36 24-9-16,36-24-5 0,-19 25-5 15,19-25 0-15,-13 23-3 0,13-23-5 0,0 0-5 16,-3 26 0-16,3-26-2 0,0 0-1 0,0 0 2 16,35 20 1-16,-35-20 3 0,34 3 0 0,-34-3 0 15,35 0-1-15,-35 0-1 0,36 4-2 0,-36-4 0 0,26 7-1 16,-26-7-2-16,0 0 1 0,29 26-1 0,-29-26 2 16,17 34-2-16,-17-34 3 0,9 40-5 0,-9-15 2 0,0-25-3 15,-7 47 5-15,0-22-3 0,0 0-11 0,7-25 30 16,-18 40-30-16,18-40 30 0,-16 32-14 0,16-32-3 15,-18 24 2-15,18-24-4 0,0 0 0 32,-26 20-5-32,26-20-9 0,0 0-15 0,0 0-30 15,0 0-51-15,-36-20-61 0,36 20-177 0,0 0-200 16,18-31 16-16,-18 31 446 0</inkml:trace>
  <inkml:trace contextRef="#ctx0" brushRef="#br1" timeOffset="45687.4659">8822 9283 1563 0,'-48'14'212'0,"48"-14"-163"0,0 0-17 15,-28 4-9-15,28-4-9 0,0 0-13 0,0 0-15 16,-16-26-16-16,16 26-39 0,-7-29-67 16,7 29-171-16,30-15-298 0,-30 15 57 0,23-32 364 15</inkml:trace>
  <inkml:trace contextRef="#ctx0" brushRef="#br2" timeOffset="54159.2912">1591 10768 1048 0,'-4'-32'52'0,"4"32"-27"16,0 0-18-16,-5-26-3 0,5 26 8 0,0 0 8 15,0 0 11-15,0 0 4 0,0 0-2 16,0 0-3-16,0 0-10 0,0 0-4 0,0 0-4 16,0 0-3-16,0 0-3 0,0 0 0 0,0 0-2 15,-13 40 8-15,12-10-2 0,-1 7 7 16,-2 4-6-16,1 5 4 0,-3 3-12 0,3 4 6 15,-1 5-10-15,-1 2 7 0,2-4 15 0,-5 2-28 16,3-7 29-16,0-1-27 0,-1-10 9 0,5-5 7 16,1-8-4-16,0-27 1 0,3 28-5 0,-3-28 1 15,0 0-2-15,0 0 2 0,0 0 8 0,0 0 6 16,0 0 2-16,0 0-5 0,23-42-3 16,-19 8-13-16,3-6 3 0,-2-10 8 0,2 3-31 15,0-1 31-15,0 1-29 0,1 3 16 0,-3-2 7 16,-2 0-7-16,1 4 9 0,0 0-8 15,-1-1 11-15,1 5-7 0,-1-3 7 0,2 1-8 16,1-1 4-16,4 1-7 0,3 3 4 0,1 1-4 16,4 5 3-16,3 1-4 0,0 5 5 0,4 2-5 15,0 6 4-15,1 6-3 0,1 2 2 16,-2 7-1-16,-25 2 0 0,42 9-1 0,-42-9 0 16,39 25 0-16,-39-25 0 0,30 39 4 0,-21-15-3 15,-2 5 3-15,-3 0-5 0,-8 5 6 0,-5 1-6 16,-5 4 8-16,-5 1-7 0,-6 3 6 0,-5-3-6 15,-4 2 6-15,-1-5-5 0,-2 4 4 0,-1-9-7 16,5-4 0-16,3-2-15 0,-1-8-8 16,31-18-23-16,-44 28-20 0,44-28-51 15,0 0-84-15,0 0-91 0,0 0-189 0,0 0 160 16,39 18 325-16</inkml:trace>
  <inkml:trace contextRef="#ctx0" brushRef="#br2" timeOffset="54409.455">2273 11104 1073 0,'-27'9'54'0,"27"-9"7"0,0 0-17 16,-11 27-9-16,11-27 7 0,0 0-8 0,-12 30-11 15,12-30 2-15,-2 37 5 0,2-37-37 0,-2 45 35 16,4-15-33-16,-4-3 10 0,2 3 3 15,2-2-9-15,0-2 4 0,1-1-5 0,-3-25 4 16,15 33-6-16,-15-33-3 0,0 0-13 0,32 18-21 16,-32-18-68-16,33-2-25 0,1 4-107 0,-34-2-214 15,37-46 42-15,0 30 386 0</inkml:trace>
  <inkml:trace contextRef="#ctx0" brushRef="#br2" timeOffset="54567.8202">2395 10743 1320 0,'-57'-5'179'0,"57"5"-129"16,-44 12-19-16,44-12-10 0,0 0-7 0,-27 2-5 15,27-2-13-15,0 0-16 0,0 0-12 0,0 0-11 16,29 9-13-16,-29-9-14 0,47-3-46 16,-47 3-73-16,68-25-206 0,-22 21-74 0,-11-17 240 15</inkml:trace>
  <inkml:trace contextRef="#ctx0" brushRef="#br2" timeOffset="54771.9339">2889 10958 1449 0,'0'0'54'0,"0"0"-47"0,0 0-9 15,0 0 2-15,21-26 4 0,-21 26 7 0,34-27-2 16,-34 27-1-16,48-31-6 0,-20 17 0 0,0-2-10 15,4 7-25-15,-4-7-9 0,6 14-14 0,-34 2-30 16,55-5-20-16,-55 5-50 0,41 9-72 16,-41-9-149-16,0 0-18 0,30 46 339 15</inkml:trace>
  <inkml:trace contextRef="#ctx0" brushRef="#br2" timeOffset="54919.7819">2995 11104 1179 0,'-26'30'254'0,"26"-30"-183"0,0 0-30 15,-27-1-21-15,27 1-9 0,0 0-10 16,0 0-3-16,0 0 1 0,0 0 1 0,39-11 0 16,-14 4-1-16,5-7-2 0,3-2-27 0,12 6-38 15,-15-19-63-15,30 29-96 0,-24-17-210 0,8-1-30 0,18 18 258 16</inkml:trace>
  <inkml:trace contextRef="#ctx0" brushRef="#br2" timeOffset="55701.8477">4300 10634 806 0,'0'0'198'0,"0"0"-113"16,0 0-9-16,0 0-3 0,0 0-4 0,0 0-12 0,0 0-20 15,0 0-12-15,0 0-8 0,-24 9 1 16,24-9-1-16,0 0 6 0,-23 35 2 0,23-35 6 16,-20 41-3-16,11-13 2 0,-5-2-7 15,2 6 4-15,-4 0-6 0,3 5 3 0,-4-2-8 16,2-2 0-16,1 1-7 0,5-6 1 0,9-28-8 15,-12 35 3-15,12-35-4 0,0 0-3 0,0 0 0 0,0 0 0 0,0 0 1 16,0 0 0-16,27 2 1 0,-27-2-1 16,24-28 2-16,-24 28-1 0,32-51 3 15,-14 21-5-15,1-4 4 0,3 3-4 0,-5-3 4 16,1 3-5-16,-4 4 6 0,-14 27-4 0,23-42 4 16,-23 42-4-16,11-34 4 0,-11 34-4 0,9-24 2 0,-9 24 0 15,0 0 0 1,0 0 0-16,0 0 0 0,0 0-2 0,0 0 1 15,0 0-2-15,0 0-1 0,0 0 3 16,3 24-1-16,-3-24 2 0,4 36-2 0,-4-36 3 16,5 37-3-16,-5-37 3 0,18 33-2 0,-18-33 1 15,26 30-1-15,-26-30 1 0,36 19 0 0,-36-19-1 16,42 9 0-16,-42-9 2 0,46-3 1 16,-21-4 1-16,0-2 2 0,2-4-1 0,-3-1 2 15,1-1-3-15,-25 15 2 0,46-36-3 0,-46 36 0 0,39-40-2 16,-39 40 1-16,30-35-2 0,-30 35 3 0,22-29-3 15,-22 29 2-15,0 0-1 0,0 0 0 0,0 0 1 16,0 0 0-16,0 0-1 0,0 0-2 16,0 0-1-16,0 0 0 0,0 0-1 0,-4 30-4 15,-1-7 2-15,-2 11-10 0,-2-3 1 0,2 6-13 0,-4-5-11 16,9 5-24-16,-8-12-18 0,17 13-38 0,-7-38-29 16,3 53-50-16,-3-53-56 0,0 0-161 0,23 46-5 15,-23-46 395-15</inkml:trace>
  <inkml:trace contextRef="#ctx0" brushRef="#br2" timeOffset="56532.5612">5115 10826 974 0,'0'0'287'16,"0"0"-237"-16,0 0-40 0,21-32-3 15,-21 32 13-15,0 0 7 0,36-40 12 0,-36 40-3 16,35-25-5-16,-35 25-10 0,37-24-4 0,-37 24-4 16,34-21 6-16,-34 21 5 0,32-18 8 0,-32 18-4 15,28-12-4-15,-28 12-10 0,0 0-9 0,0 0-3 16,0 0 0-16,0 0 0 0,0 0 2 0,25 17 0 16,-25-17-2-16,0 35 2 0,0-35-3 15,-9 46 2-15,2-18-4 0,0 1 4 0,2 2-5 16,-2-1 5-16,3-3-5 0,4-27 4 0,0 42-2 15,0-42 2-15,9 30 0 0,-9-30-1 0,0 0 1 16,25 21 2-16,-25-21 0 0,26 0 2 0,-26 0 1 16,36-12 2-16,-36 12 2 0,46-36-3 15,-21 14 1-15,-1-3-8 0,-1-3 3 0,-1-2-6 16,-1-2 5-16,-3 6-5 0,-3 1 4 16,1 0-2-16,-16 25 2 0,22-47-2 0,-22 47 3 15,10-42-1-15,-10 42 6 0,2-32-3 0,-2 32 2 16,-5-30-5-16,5 30 0 0,-9-27-3 0,9 27 0 15,0 0-4-15,-11-29-5 0,11 29-8 0,0 0-10 16,0 0-20-16,0 0-29 0,0 0-33 0,0 0-54 16,0 0-55-16,18 26-100 0,-18-26-146 0,0 0 124 15,46 55 341-15</inkml:trace>
  <inkml:trace contextRef="#ctx0" brushRef="#br2" timeOffset="56767.0184">5921 10810 906 0,'-25'-19'339'0,"25"19"-228"0,0 0-27 0,0 0-10 16,0 0-7-16,0 0-11 0,0 0-14 0,0 0-13 16,0 0-10-16,0 0-8 0,0 0-4 0,-7 35 1 15,7-35 0-15,-7 41 4 0,0-15-4 0,2-1 0 16,1 3-7-16,0-2 1 0,1 1-4 0,3-27 2 15,0 42-10-15,0-42-6 16,7 30-21-16,-7-30-22 0,0 0-28 0,0 0-27 16,44 23-54-16,-44-23-97 0,11-39-227 0,19 25 9 15,-16-30 425-15</inkml:trace>
  <inkml:trace contextRef="#ctx0" brushRef="#br2" timeOffset="56923.21">6086 10523 1350 0,'0'0'252'0,"-46"-14"-161"15,46 14-11-15,-36-10-15 0,36 10-15 0,0 0-19 16,-30-4-14-16,30 4-13 0,0 0-3 0,0 0-5 16,0 0-9-16,0 0-14 0,0 0-18 15,0 0-34-15,0 0-39 0,0 0-71 0,0 0-133 16,0 0-240-16,0 0 58 0,0 0 427 0</inkml:trace>
  <inkml:trace contextRef="#ctx0" brushRef="#br2" timeOffset="57954.8751">1801 12117 919 0,'0'-39'238'0,"0"39"-155"16,0 0-25-16,0 0-12 0,11-31-4 15,-11 31-8-15,0 0-8 0,0 0-4 0,0 0 1 16,0 0 0-16,0 0-3 0,0 0-5 0,0 0-3 15,0 0-3-15,0 0-3 0,0 0 0 0,-5 47 17 16,-1-13-27-16,-1 4 37 0,2 8-26 0,-4-5 11 16,4 5 4-16,-2-1-12 0,3-1 8 0,-1-1-5 15,3-5 2-15,-3-2-6 0,5 1-1 0,-2-6-10 16,2-2 5-16,2-5-4 0,-2-24 1 16,5 28 0-16,-5-28-1 0,0 0 0 0,0 0 1 15,0 0 0-15,0 0 3 0,0 0 1 0,0 0 2 16,0 0 3-16,0 0-4 0,20-49 3 0,-17 21-8 15,2-11 4-15,1 0-7 0,-1 4 5 16,0-4-5-16,1 4 5 0,-1-2-4 0,2 0 5 16,0 0-7-16,0-2 7 0,2-1 11 0,0-2-26 15,-2-2 26-15,4 1-25 0,-2 5 9 16,3 1 4-16,2 7-4 0,4 5 2 0,-18 25-3 16,37-40 3-16,-37 40-3 0,35-22 1 0,-35 22-1 15,38-5 0-15,-38 5 1 0,40 4-1 0,-40-4 2 16,41 12-2-16,-41-12 2 0,36 19-2 0,-36-19 0 15,28 25 1-15,-28-25 1 0,21 25 1 0,-21-25 1 16,11 24-1-16,-11-24 3 0,-7 32-4 16,7-32 5-16,-23 37-4 0,23-37 3 0,-45 44-4 15,15-18-16-15,-5 3 30 0,-2-1-31 16,-2 0 28-16,-2-5-15 0,6-2-10 0,1-5-6 16,6 1-12-16,-1-6-9 0,29-11-18 0,-35 18-21 15,35-18-54-15,0 0-62 0,-2 33-142 0,2-33-125 16,0 0 101-16,32 28 363 0</inkml:trace>
  <inkml:trace contextRef="#ctx0" brushRef="#br2" timeOffset="58204.9845">2420 12233 786 0,'14'27'261'16,"-14"-27"-211"-16,0 0-26 0,0 0 21 15,0 0 17-15,-20 24 16 0,20-24-1 0,-5 29-32 16,5-29 2-16,-11 37-12 0,8-13 1 0,3-24 5 16,-18 43-11-16,18-43-11 0,-12 51 2 0,6-25-12 15,5 0 4-15,1-26-6 0,-4 46-5 0,4-46-5 16,7 39 0-16,-7-39-9 0,0 0-8 0,37 33-15 16,-37-33-16-16,41-3-30 0,-25-30-56 15,28 25-144-15,-10-25-226 0,-4-18 27 0,16 17 403 16</inkml:trace>
  <inkml:trace contextRef="#ctx0" brushRef="#br2" timeOffset="58345.6945">2496 11927 1510 0,'0'0'117'16,"-30"19"-80"-16,30-19-20 0,0 0-12 0,0 0-9 15,0 0-8-15,0 0-4 0,0 0-13 0,0 0-20 16,46 13-58-16,-32-38-105 0,35 11-297 0,-4 2-12 15,-10-15 295-15</inkml:trace>
  <inkml:trace contextRef="#ctx0" brushRef="#br2" timeOffset="58548.7376">3146 12056 1655 0,'0'0'34'0,"0"0"-27"0,0 0-7 0,0 0-1 16,3-27 9-16,-3 27-2 0,29-30 0 16,-29 30-5-16,42-26-5 0,-42 26-10 0,51-25-7 15,-51 25-14-15,55-18-21 0,-55 18-65 0,50 0-33 16,-50 0-104-16,0 0-240 0,34 15 43 0,-34-15 356 16</inkml:trace>
  <inkml:trace contextRef="#ctx0" brushRef="#br2" timeOffset="58705.0769">3077 12327 1587 0,'0'0'102'0,"31"-4"-69"15,-31 4-2-15,41-17 3 0,-9 6-6 0,2-7-9 16,3 1-13-16,5-1-3 0,1-5-9 0,7 11-23 16,-8-21-60-16,22 38-241 0,-20-26-274 0,7 3 21 15,-5 15 382-15</inkml:trace>
  <inkml:trace contextRef="#ctx0" brushRef="#br2" timeOffset="76292.2205">4244 11814 1128 0,'0'0'173'0,"0"0"-131"16,0 0-14-16,0 0-22 0,-11-26-7 0,11 26 6 16,21-27 5-16,-21 27 8 0,27-26-1 0,-27 26 6 15,30-23-6-15,-30 23 5 0,37-21-2 0,-37 21-1 16,48-23-4-16,-21 11-4 0,3-1-4 0,0 1 1 16,2 2-3-16,0-3 1 0,-1 3-3 15,-4 1 0-15,-2 4-2 0,-25 5 0 0,33-8-1 16,-33 8 0-16,0 0-1 0,0 0 2 0,25 11 1 15,-25-11 0-15,-3 25 2 0,3-25-4 16,-20 45 5-16,2-15-6 0,-3 2 4 0,-7 2-4 16,-2-1 6-16,-4 2-6 0,1-1 7 0,-1 3-6 15,4-6 9-15,-2 3-4 0,5-2 7 0,3-6-5 16,6 0 1-16,18-26-3 0,-29 41 0 16,29-41-5-16,-14 28 3 0,14-28-5 0,0 0 2 15,-1 32 17-15,1-32-34 0,0 0 34 0,26 19-36 16,-26-19 17-16,37 2-7 0,-10-2-5 0,-1-9 5 15,12 6-32-15,-10-15 0 0,16 13-50 0,-14-16-1 16,22 14-45-16,-20-18 4 0,19 14-5 0,-16-12-21 16,11 8 0-16,-5 0-59 0,-11-13-38 15,23 27 95-15,-35-31 161 0</inkml:trace>
  <inkml:trace contextRef="#ctx0" brushRef="#br2" timeOffset="76964.4164">5071 11760 809 0,'0'0'135'0,"-25"-23"-21"0,25 23-16 16,0 0-18-16,0 0-10 0,-35 3-19 16,35-3-13-16,0 0-10 0,-29 27-1 0,29-27-4 15,-26 28 2-15,26-28 0 0,-27 39 0 0,27-39-8 16,-26 49 3-16,10-24-6 0,5 5 1 0,0-4-4 16,2 4 5-16,2-2-9 0,4 0 4 0,3-28-8 15,2 44-1-15,-2-44-4 0,14 37 4 16,-14-37 19-16,25 27-34 0,-25-27 32 0,37 10-33 15,-12-12 15-15,-25 2 15 0,51-19-34 16,-23 3 33-16,4-5-34 0,-2-7 18 0,0 3 5 16,0-6-6-16,-3-3 6 0,-2-1-7 0,-4-2 8 15,-5 2-7-15,-4 1 7 0,-3 4-6 0,-5 2 5 16,-2 3-3-16,-2 25 3 0,-9-44-1 0,9 44 1 16,-20-35-3-16,20 35 3 0,-26-28-4 0,26 28 1 15,-32-19-1-15,32 19 1 0,-30-7-1 16,30 7 0-16,-27 1 0 0,27-1 0 0,0 0-2 15,0 0-1-15,0 0-1 0,-14 25-1 0,14-25 2 16,0 0 0-16,28 21 2 0,-28-21 0 16,41 11 0-16,-16-11 0 0,3-2 0 0,4-3 2 15,3-2 0-15,-1-2 1 0,3 0-2 0,-3-3 1 16,-4 3-1-16,-2 0 0 0,1-1 0 0,-29 10 1 16,40-9-1-16,-40 9 0 0,25-6-1 15,-25 6 2-15,0 0-1 0,0 0 2 0,0 0-1 16,0 0 2-16,0 0-2 0,0 0 2 0,0 0 0 15,-9 39-2-15,9-39 2 0,-26 48-3 0,8-20 4 16,-1 2-1-16,-3 2 9 0,1 1-4 0,3-1 7 16,-1 1-6-16,7 1 4 0,1-4-6 0,4 0 3 15,7-6-8-15,0-24 2 0,12 41-5 0,-12-41 1 16,29 28 1-16,-29-28-1 16,42 14 1-16,-17-11 1 0,3-10 2 0,4 0 0 15,2-5 4-15,3-7-4 0,-2-6 3 0,4-5-5 16,-3-3 3-16,-3-3-3 0,-4-1 6 0,-4 2-5 15,-8 2 5-15,-4-3-5 0,-6 8 4 0,-4 0-6 16,-6 2 4-16,-3 1-4 0,6 25 2 0,-26-40-1 16,26 40-3-16,-37-27-3 0,37 27-4 15,-46-10-2-15,19 8-1 0,-1 4-2 0,28-2 0 16,-48 10-2-16,48-10-6 0,-36 20-2 0,36-20-13 16,-15 26-14-16,15-26-27 0,1 28-20 0,19-3-27 15,-20-25-52-15,35 19-123 0,-3-7-176 0,-32-12 60 16,71 9 415-16</inkml:trace>
  <inkml:trace contextRef="#ctx0" brushRef="#br2" timeOffset="77230.1645">6373 11587 1044 0,'0'0'112'0,"0"0"-49"16,0 0-13-16,0 0-24 0,0 0 0 0,-32 19 0 15,32-19 0-15,-36 39-1 0,15-7 5 16,-6-6-5-16,3 11-1 0,-7-5-9 16,5 7 3-16,-6-6-10 0,2 8 5 0,2-6-10 15,1-3 4-15,6-4-7 0,1-5 2 0,20-23-7 16,-28 35-4-16,28-35-18 0,0 0-18 0,-9 26-33 16,9-26-30-16,0 0-13 0,0 0-15 0,0 0 8 15,0 0-7-15,36-38-8 0,-36 38-53 16,23-55-46-16,8 43 73 0,-27-32 169 0</inkml:trace>
  <inkml:trace contextRef="#ctx0" brushRef="#br2" timeOffset="77355.1718">6172 11721 516 0,'0'0'181'0,"18"-37"-17"16,-18 37-7-16,0 0-17 0,7-37-20 0,-7 37-23 15,0 0-24-15,0 0-5 0,0 0-7 0,16 28-4 16,-16-28-14-16,13 32-11 0,-13-32-15 0,12 46-3 16,-12-46-9-16,11 45-1 15,-11-45-7-15,17 41-5 0,-17-41-24 0,20 33-35 16,5-4-68-16,-25-29-105 0,28 10-300 0,-28-10 10 15,37 9 337-15</inkml:trace>
  <inkml:trace contextRef="#ctx0" brushRef="#br2" timeOffset="79891.9562">6801 11488 734 0,'0'0'201'0,"0"0"-150"0,0-26-8 0,0 26-10 15,0 0 4-15,0 0 5 0,0 0 8 0,0 0 0 16,27-26 1-16,-27 26-1 15,26-11 1-15,-26 11-5 0,41-18-2 0,-11 11-6 16,-5-7-5-16,9 4-5 0,-4-6-2 0,7 5-3 16,-4-3-4-16,5 4-6 0,-5-3-4 0,3 4-4 15,-6 2-1-15,-2 4-1 0,-3 1-2 0,-25 2-2 16,35 7 0-16,-35-7 1 0,0 0-3 0,29 27 3 16,-29-27-5-16,5 45 4 0,-8-15-5 15,-6 7 3-15,-2 2-3 0,-5 5 6 0,-3 5-6 16,-1-1 9-16,-3 7-8 0,0-6 8 0,2-3-8 15,0-6 5-15,5-3-15 0,0-9-2 0,10 1-26 16,6-29-9-16,0 29-19 0,0-29-23 0,25 11-32 16,-25-11-58-16,43-25-105 0,-3 13-163 15,-18-28 147-15,31 24 305 0</inkml:trace>
  <inkml:trace contextRef="#ctx0" brushRef="#br2" timeOffset="80220.2237">7773 11355 1123 0,'0'0'109'16,"-24"5"-22"-16,24-5-12 0,0 0-11 0,-38 7-6 16,38-7-8-16,0 0-16 0,-26 25-11 0,26-25-12 15,0 0-5-15,-18 33-6 0,18-33 2 16,-3 28-2-16,3-28 0 0,3 27-2 16,-3-27 3-16,14 28-2 0,-14-28 4 0,22 28 0 15,-22-28 0-15,30 25 0 0,-30-25 2 0,35 21-2 16,-35-21 2-16,39 19-3 0,-39-19 0 0,37 20-1 15,-37-20 0-15,30 19-1 0,-30-19 1 0,0 0-1 16,30 32 2-16,-30-32-1 0,0 0 3 16,11 35-3-16,-11-35 1 0,-5 28-2 0,5-28 1 15,-14 30-2-15,14-30 2 0,-22 26-3 0,22-26-1 16,-23 25-3-16,23-25-2 0,0 0-9 0,-35 23-4 16,35-23-12-16,0 0-10 0,0 0-18 0,-32 3-19 15,32-3-39-15,0 0-33 0,0 0-41 0,0 0-57 16,-12-26-71-16,12 26-43 0,-2-26 355 15</inkml:trace>
  <inkml:trace contextRef="#ctx0" brushRef="#br2" timeOffset="81064.2769">7873 11296 1120 0,'0'0'50'0,"-22"29"-14"15,22-29-6-15,0 0-6 0,-7 30 5 0,7-30 3 16,0 0-1-16,0 0-1 0,27 12-1 0,-27-12-5 16,33-4-6-16,-33 4-5 0,52-15-3 15,-20 4-1-15,0-1-7 0,5 1 2 0,-2 0-3 16,1 3 0-16,-1-1-1 0,-1 0 0 0,-2 4-3 16,-2 1-2-16,-2-1 10 0,-3 3-19 15,-25 2 12-15,41-2-15 0,-41 2 0 0,28 0-1 16,-28 0 1-16,0 0 3 0,0 0-10 0,0 0 21 15,0 0-11-15,0 0 16 0,16 27 5 0,-16-27 3 16,0 0 4-16,-27 21 4 0,27-21 3 0,-26 21-1 16,26-21 3-16,-30 32-3 0,30-32 4 0,-32 37-3 15,32-37 5-15,-32 46-5 0,19-20 0 0,13-26-4 16,-23 48 2-16,23-48-7 0,-10 47 3 16,10-47-10-16,-2 41-1 0,2-41-5 15,7 33 3-15,-7-33-2 0,20 27 1 0,-20-27-1 16,31 17 0-16,-31-17 1 0,41 0 0 0,-41 0 1 15,48-17-1-15,-20-1 2 0,1-1-3 0,1-6 3 16,-2-3-3-16,-3-2 2 0,0 2-5 0,-4-2 4 16,-2-4-7-16,-3 1 4 0,-1-2-4 0,-5 3 7 15,1-3-5-15,-6 5 5 0,0-2 12 16,-3 6-34-16,-2-1 34 0,-3 1-33 0,3 26 18 16,-11-36 4-16,11 36-4 0,-19-28 3 0,19 28-2 15,0 0 1-15,-32-21-1 0,32 21 0 0,0 0 1 16,-32 9-2-16,32-9 3 0,0 0-3 0,-30 35 4 15,30-35-3-15,-11 28 2 0,11-28-2 16,-5 30 1-16,5-30 20 0,5 27-35 16,-5-27 36-16,0 0-36 0,27 31 14 0,-27-31 1 15,30 15 1-15,-30-15 6 0,44 5 0 0,-17-5 3 16,-1-2 0-16,4 0-1 0,-1-1 1 0,1 1 2 16,-2-5-1-16,0 7-1 0,-28 0-3 0,46-4-2 15,-46 4-2-15,32 0-1 0,-32 0 0 0,0 0-1 16,27 11 0-16,-27-11 2 0,0 0 0 0,0 0 2 15,2 30-2-15,-2-30 0 0,-15 35-2 16,15-35 2-16,-26 49-4 0,8-22 4 0,0 8-6 16,1-1 6-16,-1 3-6 0,2-2 8 0,4 0-2 15,3 0 6-15,5-3-4 0,6-2 3 16,3-7-5-16,-5-23 2 0,29 37-2 0,-29-37 3 16,42 14 2-16,-13-16 1 0,4-7 3 0,3-7 0 15,3-8 3-15,3-8-3 0,-3-8 4 0,4-1-9 16,-6-1 2-16,-5 0-7 0,-6 1 2 15,-5 2-4-15,-8 4 3 0,-6 2-5 0,-7 3 6 16,-5 3-5-16,5 27-16 0,-29-42 12 0,29 42-23 16,-47-26 10-16,16 24-6 0,-6 0-7 0,-2 13 7 15,-7-3-33-15,7 21 5 0,-10-14-34 0,19 21-27 16,-20-21-46-16,32 28-128 0,-3-12-205 0,-7-13 13 16,21 19 411-16</inkml:trace>
  <inkml:trace contextRef="#ctx0" brushRef="#br2" timeOffset="82017.652">1994 13214 941 0,'0'0'77'0,"0"0"-25"0,0 0 8 16,0 0-3-16,-30-35 8 0,30 35-1 0,0 0-4 16,0 0-9-16,2-33-4 0,-2 33-7 0,0 0-6 15,0 0-3-15,0 0-7 0,0 0-3 0,9-25-3 16,-9 25-3-16,0 0-2 0,0 0 1 0,0 0-7 16,0 0-1-16,-7 30-4 0,7-30-1 15,-9 46-3-15,2-11 5 0,-2 2-4 0,-2 4 7 16,1 1-7-16,1 0 8 0,0-1-8 0,2-3 6 15,2-1-7-15,1 0 5 0,2-5-5 0,1-4 4 16,1-28-2-16,1 37 2 0,-1-37-2 16,0 0 1-16,0 0 0 0,0 0-2 0,0 0 3 15,0 0 2-15,0 0 1 0,0 0 8 0,0 0 0 16,27-30-4-16,-23 2-3 0,3-4-8 16,0-3 5-16,0-2-6 0,2-5 7 0,-2 1-5 15,2 1 4-15,-2 1-7 0,2-1 8 0,-2 4-8 16,1-4 6-16,3 3-2 0,3-2 4 0,-1 4 12 15,-1 1-28-15,0 4 26 0,-12 30-28 0,25-45 11 16,-25 45 4-16,25-28-2 0,-25 28 0 0,25-15-3 16,-25 15 0-16,28-1 0 0,-28 1 0 15,27 12 4-15,-27-12-2 0,25 25 3 16,-25-25-5-16,19 35 7 0,-19-35-4 0,11 40-13 16,-11-40 31-16,7 46-33 0,-9-19 32 0,2-3-12 15,-5 1-4-15,-4 1 4 0,0-1-7 0,-3 0 6 16,-3-2-4-16,-2 3 2 0,-5-1-2 0,22-25 0 15,-47 45-8-15,18-25 0 0,4-1-9 0,-1-5-8 16,26-14-14-16,-41 16-15 0,41-16-21 16,-28 4-23-16,28-4-62 0,0 0-74 0,0 0-181 15,0 0-35-15,10-39 279 0</inkml:trace>
  <inkml:trace contextRef="#ctx0" brushRef="#br2" timeOffset="82261.5881">2543 13336 919 0,'0'0'82'0,"0"0"-5"0,0 0-5 0,0 0-7 16,-8 32 0-16,8-32-10 0,0 0-12 0,-11 24-15 16,11-24 2-16,-4 32-12 0,4-32-2 0,-8 39-7 15,8-39 4-15,-7 44-4 0,7-44 2 16,-8 44-7-16,8-44 3 0,-3 40-7 0,3-40 1 15,3 32-11-15,-3-32-17 0,0 0-19 0,0 0-39 16,39 28-47-16,-39-28-66 0,27-23-174 0,-2 13-66 0,-15-29 223 0</inkml:trace>
  <inkml:trace contextRef="#ctx0" brushRef="#br2" timeOffset="82407.9834">2683 13074 1402 0,'-40'-2'80'0,"40"2"-34"0,-52 7 10 0,52-7-34 15,-30 10 7-15,30-10-12 0,0 0-16 0,0 0-7 16,0 0-22-16,0 0-16 0,0 0-20 0,0 0-26 16,30 16-87-16,-30-16-171 0,41-30-159 0,0 23 119 15,-15-26 388 1</inkml:trace>
  <inkml:trace contextRef="#ctx0" brushRef="#br2" timeOffset="82612.1902">3188 13066 1328 0,'-34'2'269'15,"34"-2"-234"-15,0 0 3 0,0 0-16 0,0 0-27 16,0 0 28-16,0 0-37 0,-17-24 29 0,17 24-15 16,0 0-3-16,26-30-3 0,-26 30-10 0,38-25-15 15,-38 25-11-15,46-21-6 0,-46 21-12 0,47-14-8 16,-47 14-28-16,45-2-49 0,-45 2-82 0,0 0-220 15,42 7 2-15,-42-7 369 0</inkml:trace>
  <inkml:trace contextRef="#ctx0" brushRef="#br2" timeOffset="82769.0988">3117 13283 1587 0,'0'0'80'0,"0"0"-33"15,0 0-28-15,0 0-16 0,0 0 4 0,0 0 0 16,0 0 3-16,0 0 1 0,34 7-4 0,-9-17-1 15,5-1-4-15,7-5-13 0,-2-7-29 16,13 14-63-16,-19-28-126 0,20 25-357 0,-3-5 44 16,-3-10 268-16</inkml:trace>
  <inkml:trace contextRef="#ctx0" brushRef="#br2" timeOffset="92095.7628">6417 13197 1025 0,'-4'-23'139'0,"4"23"-45"0,14-32 5 0,-14 32-5 16,15-28-5-16,-15 28-10 0,0 0-12 16,0 0-7-16,12-25-10 0,-12 25-8 0,0 0-13 15,0 0-8-15,0 0-11 0,0 0-5 0,-32 46-7 16,11-11-1-16,0 11-9 0,-6 3 1 0,0 10-19 16,-3-5-2-16,7 6-34 0,-9-19-29 15,29 18-87-15,-27-39-169 16,30 8-198-16,12 0 29 0,-12-28 471 0</inkml:trace>
  <inkml:trace contextRef="#ctx0" brushRef="#br2" timeOffset="92878.6394">8809 12348 813 0,'20'-27'59'0,"-20"27"-19"16,0 0-3-16,-11-26 8 0,11 26 9 0,0 0 13 16,0 0-1-16,-5-25 7 0,5 25-6 0,0 0-10 15,0 0-14-15,0 0-13 0,0 0-7 0,0 0-4 16,2 29 0-16,-2-29-4 0,0 44 4 0,0-16-10 16,2 7 2-16,-1 2-9 0,1 5 3 0,-2 9-9 15,-2 2 9-15,-1 2-9 0,-1-1 4 16,1 1-17-16,-4-6 0 0,3 4-21 0,-7-12-8 15,13 4-32-15,-2-45-49 0,6 59-26 0,-6-59-44 16,0 0-54-16,40 33-142 0,-31-58 141 0,28 22 252 16</inkml:trace>
  <inkml:trace contextRef="#ctx0" brushRef="#br2" timeOffset="93175.6121">9288 12255 845 0,'-36'0'91'0,"36"0"4"0,-37 22-4 16,12-9-5-16,9 13-3 0,-12-6-18 0,12 11-8 16,-12-4-16-16,6 8-3 0,-4-7-12 0,3 9 3 15,-4-5-4-15,6 7 2 0,-4-10-4 0,8 7 6 16,17-36-6-16,-32 47 7 0,32-47-6 16,-20 28-3-16,20-28-8 0,0 0-5 0,0 0-4 15,0 0-3-15,0 0 0 0,7 27 2 0,-7-27-2 16,25 2 1-16,-25-2 0 0,46-9 0 0,-19-2 1 15,6-3 0-15,-1-2 0 0,2 0-8 0,3 1-5 16,-3-1-12-16,1 3-10 0,-5-6-8 0,4 16-4 16,-34 3-3-16,51-11-4 0,-51 11-4 15,41 3-15-15,-41-3-20 0,34 18-37 16,-34-18-58-16,0 0-123 0,42 37-117 0,-42-37 142 16,21 25 283-16</inkml:trace>
  <inkml:trace contextRef="#ctx0" brushRef="#br2" timeOffset="93722.7368">9768 12517 963 0,'0'0'104'16,"-36"-21"-17"-16,36 21-5 0,-39 3-8 0,39-3-10 16,-48 11-13-16,48-11-5 0,-54 19-2 15,29-1 3-15,-7-8-4 0,7 13 2 0,-9-5-7 16,8 7-1-16,-3-2-9 0,29-23-2 0,-47 45-8 15,29-20 0-15,18-25-8 0,-28 44 0 16,28-44-7-16,-9 49 0 0,9-49-3 0,9 43 1 16,-9-43-2-16,26 31 5 0,-26-31-4 0,43 14 3 15,-11-14-2-15,1-5-1 0,6-5 3 0,2-6-4 16,0-5 3-16,-4-4-3 0,-3-2 3 0,-3 3-3 16,-2 1 3-16,-3 0-2 0,-26 23 1 0,39-42-1 15,-39 42 2-15,27-35-2 0,-27 35 4 0,0 0-4 16,12-29 2-16,-12 29-3 0,0 0 1 15,0 0 1-15,0 0-2 0,0 0-3 16,0 0-2-16,0 0-4 0,0 0 0 0,-30 4 3 16,30-4 2-16,-16 44 3 0,6-14-1 0,-1 5 4 15,0 7-6-15,1 4 4 0,-3 3-7 0,-1 3 6 16,2 2-5-16,1 1-8 0,-3-2 27 0,2-2-25 16,-3-4 24-16,5-1-8 0,-1-4-6 15,2-3 4-15,2-7-1 0,0-4 5 0,7-28-2 16,-16 37 8-16,16-37-4 0,0 0 2 0,-26 25 5 15,26-25-1-15,0 0-1 0,-32 0 0 0,32 0-8 16,-27-15-2-16,27 15-2 0,-23-31-2 0,23 31 3 16,-16-46-2-16,13 18 2 0,3-7-2 0,3 3 2 15,2-5-5-15,4 3 4 0,5-4-5 16,2-1-6-16,6-2 23 0,1 4-22 16,3-1 23-16,3 4-22 0,1-1-12 0,3 5-13 15,-4-3-26-15,10 10-19 0,-13-11-34 0,22 22-52 16,-28-29-100-16,11 17-236 0,12 8 23 0,-17-19 328 15</inkml:trace>
  <inkml:trace contextRef="#ctx0" brushRef="#br2" timeOffset="94269.7193">10357 12415 1443 0,'0'0'87'0,"0"0"-36"0,-31-14 2 16,31 14-5-16,0 0-7 0,0 0-6 16,0 0-14-16,-25 12-5 0,25-12-5 0,-22 28-4 15,22-28-3-15,-26 53 7 0,8-21-2 0,0 7 7 16,-3-2-4-16,2 5 6 0,1-5-6 0,6-6 3 16,-1-6-7-16,13-25-1 0,-10 35-5 0,10-35-1 15,0 0-4-15,0 0 1 0,0 0-1 0,0 0 2 16,28 14 1-16,-28-14-1 0,32-26 1 0,-32 26-2 15,48-42 4-15,-24 15-5 0,3-1 5 16,-2-2-4-16,-2-1 3 0,-2 1-4 16,-1 3 4-16,-5 2-3 0,-15 25 3 0,22-35-3 15,-22 35 4-15,0 0-2 0,0 0 2 0,12-24 1 16,-12 24 0-16,0 0 1 0,0 0-1 0,0 0 0 16,0 0-2-16,0 0 0 0,-12 24-2 0,12-24 3 15,-6 28-2-15,6-28 1 0,-3 32-2 0,3-32 1 16,2 32-3-16,-2-32 3 0,9 25-2 15,-9-25 1-15,0 0-1 0,28 22 1 0,-28-22 1 16,32 0-1-16,-32 0 2 0,42-19-1 0,-17 7 2 16,3-8 0-16,1 3 3 0,-1-3 0 0,-3-1 5 15,0 5-1-15,-25 16 1 0,40-28-2 0,-40 28-1 16,0 0-4-16,29-21 1 0,-29 21 0 16,0 0 1-16,0 0 3 0,0 0-2 15,0 0-2-15,0 0-2 0,0 0-1 0,-6 30-2 16,6-30 2-16,-16 42-5 0,4-8 3 0,-2-1-8 15,-2 1 0-15,2 1-10 0,0-9-3 0,3 4-10 16,11-30-5-16,-14 46-20 0,14-46-20 0,-2 32-41 16,2-32-54-16,0 0-74 0,0 0-128 0,25-14-101 15,3 7 108-15,-14-37 367 0</inkml:trace>
  <inkml:trace contextRef="#ctx0" brushRef="#br2" timeOffset="94488.4928">11505 11790 1696 0,'0'0'81'0,"0"0"-49"0,-34 14-11 0,34-14-10 15,-33 35-5-15,13-5-7 0,-3 3 4 16,-5 10-6-16,-2 4 7 0,-4 6-7 0,0 7-10 16,-1 0 24-16,1 1-23 0,1 5 22 0,1-3-12 15,4 2-17-15,-3-3-4 0,7 8-24 0,-5-13-15 16,15 11-34-16,-9-20 15 0,23 6-54 0,-16-29-73 15,25 0-262-15,2 6-22 0,-11-31 285 0</inkml:trace>
  <inkml:trace contextRef="#ctx0" brushRef="#br2" timeOffset="94832.2253">11486 12336 1216 0,'-27'24'77'0,"27"-24"-51"0,0 0-1 0,-35 21-4 16,35-21-2-16,-20 27 7 0,20-27 12 0,-19 30 5 15,19-30 4-15,-15 33-6 0,15-33 0 0,-7 35-7 16,7-35-3-16,0 27-12 0,0-27-7 16,0 0-6-16,16 26-1 0,-16-26 2 0,0 0 3 15,32 9 2-15,-32-9 2 0,29-3-1 0,-29 3-2 16,38-9-1-16,-38 9-4 0,41-9 0 15,-41 9-4-15,37-5 0 0,-37 5-1 0,29 1-1 16,-29-1 2-16,0 0 2 0,0 0 3 0,23 27 3 16,-23-27 2-16,0 32-4 0,0-32 5 0,-13 44-6 15,13-44 0-15,-23 44-2 0,23-44-2 0,-32 44-4 16,32-44 4-16,-35 37-9 0,35-37-3 0,-35 37-19 16,35-37-36-16,-25 35-95 0,-7-42-259 15,32 7-159-15,0 0 16 0,-28-11 483 16</inkml:trace>
  <inkml:trace contextRef="#ctx0" brushRef="#br3" timeOffset="105980.5107">13099 9773 974 0,'0'0'103'16,"0"-32"-32"-16,0 32-8 0,0 0-7 0,0 0-7 15,-2-33-9-15,2 33-16 0,0 0-8 16,0 0-9-16,11-25-5 0,-11 25-5 0,0 0 2 15,0 0 3-15,0 0 4 0,9 28 7 0,-9-28 0 16,10 41 3-16,-8-9-6 0,3 1 1 0,-3 11-9 31,2 5 6-31,-4 2-7 0,1 4 10 0,-4-2-7 16,-1 1 8-16,-3 6-10 0,2-2 12 0,-2-3 12 0,2 0-27 16,-4-10 29-16,2 3-33 0,0-7 8 15,5-6 3-15,0-7-5 0,2-28 4 0,2 30-3 0,-2-30 1 16,0 0 0-16,0 0 2 0,0 0 2 0,0 0-2 15,25-49 2-15,-17 10-7 0,3-11 4 16,-2-4 9-16,2-4-26 0,-1-2 26 0,-1 0-27 16,-2 4 12-16,-3-1 9 0,-3 3-8 0,-2 3 7 0,-1-2-9 15,0 0 9-15,0 0-8 0,4 0 7 16,-2 2-9-16,4 4 8 0,1 1-8 0,2 5 7 16,2 10-5-16,2 2 5 0,-11 29-4 0,28-42 6 15,-28 42 0-15,32-28 4 0,-32 28-2 0,44-18 1 16,-16 11-3-16,1 2-2 0,1 3-2 0,0 2-1 15,-2 2-1-15,1 3 0 0,-3 2 1 0,-26-7-2 16,41 27 3-16,-41-27-4 0,30 40 4 0,-19-13-6 16,-6 3 2-16,-9 5-7 0,-6-2 8 15,-4 3-6-15,-8 4 9 0,-6-1-4 0,-4 1 5 16,-7 3-4-16,-2-6 4 0,1 0-5 0,-1-6 5 16,2-3-8-16,4-5-5 0,6 0-19 0,-1-12-14 15,30-11-28-15,-39 19-43 0,39-19-73 0,0 0-87 16,0 0-186-16,0 0 30 0,0 0 417 15</inkml:trace>
  <inkml:trace contextRef="#ctx0" brushRef="#br3" timeOffset="106339.4557">14162 10074 984 0,'0'0'91'0,"-16"-30"-10"16,16 30-1-16,-14-31-12 0,14 31-9 0,-22-32-16 16,22 32-8-16,-30-23-5 0,30 23 1 0,-39-11-4 15,39 11 0-15,-41 6 0 0,15 1-1 16,26-7 2-1,-44 26-3-15,44-26-1 0,-39 41-6 0,23-17-3 16,2 6-9-16,-1 0 3 0,5 4-10 0,1-1 6 16,2 2-7-16,1-1 5 0,8-3 13 0,0 3-29 15,2-2 29-15,3-1-31 0,0 3 6 0,3-1-2 16,5 4-8-16,-3-5-8 0,6 3-17 0,-18-35-5 0,32 51-26 16,-32-51-44-16,28 30-15 0,-28-30 0 0,25 16-18 15,-25-16 22-15,0 0-20 0,0 0-81 0,0 0-96 16,0 0 196-16,-7-37 131 0</inkml:trace>
  <inkml:trace contextRef="#ctx0" brushRef="#br3" timeOffset="106496.77">13818 10430 820 0,'0'0'136'0,"-46"-16"-19"15,46 16-8-15,-34-12 1 0,34 12-10 16,0 0-15-16,0 0-21 0,-24-2-21 0,24 2-17 16,0 0-14-16,0 0-4 0,0 0 2 0,31-16 0 15,-31 16-2-15,45-21-6 0,-15 9-3 16,0-2 2-16,11 5-37 0,-13-9-22 0,25 18-102 0,-25-32-130 15,13 18-221-15,11 9 14 0,-24-20 390 0</inkml:trace>
  <inkml:trace contextRef="#ctx0" brushRef="#br3" timeOffset="106723.3352">14650 10048 1611 0,'0'0'42'0,"0"0"-31"0,0 0-3 0,0 0 0 31,9-28-1-31,-9 28-1 0,0 0-7 0,30-22 2 16,-30 22-5-16,30-14-7 0,-30 14-12 0,38-12-19 15,-38 12-25-15,40-4-42 0,-40 4-52 0,43 0-63 0,-43 0-100 16,0 0-106-16,44 11 133 0,-44-11 297 15</inkml:trace>
  <inkml:trace contextRef="#ctx0" brushRef="#br3" timeOffset="106882.2838">14673 10303 1300 0,'-35'35'164'0,"35"-35"-112"16,-27 9-2-16,27-9-13 0,0 0-7 0,0 0-3 15,0 0-13-15,0 0 1 0,0 0 1 16,43-16-3-16,-16 6 9 0,3-3-40 0,2-2 13 15,8 8-78-15,-17-22-48 0,30 33-131 0,-22-20-296 16,6-5 68-16,11 17 298 0</inkml:trace>
  <inkml:trace contextRef="#ctx0" brushRef="#br3" timeOffset="107679.3023">16131 9708 1150 0,'0'0'92'0,"0"0"-29"0,0 0-6 16,0 0-7-16,0 0-4 0,0 0-11 0,0 0-14 15,-27-4-8-15,27 4-6 0,-17 37 7 16,1-9 9-16,3 13 15 0,-8-1-1 0,7 10 5 16,-9-1-13-16,2 4 0 0,-4-4-12 0,4 1 2 15,-2-5-8-15,7-2 8 0,-2-8-10 0,7-5 5 16,11-30-10-16,-10 35-16 0,10-35 10 16,0 0-13-16,0 0 14 0,0 0 2 0,35 16 0 15,-35-16 14-15,37-23-12 0,-37 23 10 0,46-49-10 16,-21 15-3-16,2-1 3 0,1-2-5 15,-3 2 5-15,-2 0-5 0,-4 1 5 0,-3 4-4 16,-5 2 4-16,-2 3-4 0,-9 25 4 0,9-40-3 16,-9 40 2-16,1-32-2 0,-1 32 1 0,0 0 0 15,0 0 1-15,-8-25-2 0,8 25 1 0,0 0-1 16,0 0-2-16,0 0 4 0,-32 36-3 0,32-36 3 16,-14 38-1-16,14-38 0 0,-9 44 0 0,9-44 2 15,1 43-3-15,-1-43 5 0,13 31-5 16,-13-31 3-16,26 25-1 0,-26-25 0 15,43 16 3-15,-15-11 2 0,2-5 0 0,0-2 0 16,6-3 1-16,1-4-3 0,-1-1 1 0,1-4-2 16,-4 1 0-16,1-2-3 0,-2-3 2 0,-2-5-4 15,0 2 4-15,-3-6-3 0,-1-1 2 0,-1-2-2 16,-2 0 2-16,2 0-4 0,-2-1 5 16,0 1-4-16,-23 30 2 0,35-41-2 0,-35 41 1 15,0 0-1-15,25-23 1 0,-25 23-2 0,0 0 0 16,0 0 1-16,-5 25 0 0,5-25 4 0,-9 49-5 15,-3-12 4-15,-3 9-6 0,-4 2 4 0,-1 3-11 16,-3 0 4-16,6 0-12 0,-3-4 4 16,6-1-12-16,0-9-3 0,14 2-24 0,0-39-18 15,14 51-25-15,-14-51-69 0,44 27-95 16,-44-27-272-16,50 0 57 0,-4 7 310 0</inkml:trace>
  <inkml:trace contextRef="#ctx0" brushRef="#br3" timeOffset="108101.1678">17084 10018 978 0,'16'-35'222'0,"-16"35"-133"0,39-41-5 15,0 18 5-15,-6-17-11 0,17 10-22 0,-11-7-16 16,3 9-17-16,-8 1-4 0,-4 8-5 0,-30 19 9 15,43-23 1-15,-43 23 2 0,0 0-4 16,0 0-5-16,24-4 0 0,-24 4-1 0,0 0-2 16,-14 30-8-16,14-30 0 0,-26 51-8 0,6-19 4 15,-3 7-5-15,0 1 6 0,-2 4-5 0,2 2 6 16,0 0-3-16,4 1 6 0,5-6-7 0,1 1 7 16,10-5-11-16,3 0 7 0,2-5 10 0,8-4-29 15,-10-28 31-15,23 37-32 0,-23-37 15 16,39 28 5-16,-10-22-2 0,1-3 4 15,0-6 1-15,0-8 0 0,2-5 0 0,1 2 3 16,-1-7-11-16,-2-4 28 0,-3-5-28 0,-2-5 20 16,-2-2-13-16,-4-2-6 0,-1 1 6 0,0-3-6 15,-4 2 5-15,-4 1-5 0,1 1 4 0,-4 1-5 16,-2 1 3-16,1 3-6 0,-4 3 1 0,-1 4-10 16,-1 25-3-16,2-35-6 0,-2 35-9 0,0 0-18 15,0 0-45-15,0 0-59 0,0 0-120 16,0 0-279-16,14 26 38 0,2-1 291 0</inkml:trace>
  <inkml:trace contextRef="#ctx0" brushRef="#br3" timeOffset="108398.1879">18301 10109 1056 0,'0'0'101'0,"-25"-28"-10"0,25 28 8 16,-18-30-10-16,18 30-15 0,0 0-9 0,-35-28-4 15,35 28-6-15,0 0-13 16,-32 2-12-16,32-2-10 0,0 0-4 0,-34 35-4 16,23-10 1-16,-4 3-4 0,2 5 4 0,-1 6-8 15,-2 2 3-15,2 1 7 0,0 2-28 0,1-2 24 16,4 2-26-16,2-2 11 0,6-1 5 0,-1-6-7 15,2-7-5-15,7-1-15 0,-7-27-32 0,16 40-21 16,-16-40-8-16,23 32-26 0,-23-32-23 0,25 16-70 16,-25-16-152-16,0 0-108 0,33-19 159 15,-34-13 307-15</inkml:trace>
  <inkml:trace contextRef="#ctx0" brushRef="#br3" timeOffset="108538.8781">18067 10386 1447 0,'0'0'196'16,"-41"9"-99"-16,41-9-27 0,0 0-25 0,0 0-19 15,0 0-16-15,0 0-10 16,0 0 0-16,0 0 0 0,43-32-1 0,-15 16-13 16,9 2-29-16,-3-12-32 0,17 19-90 0,-24-32-89 15,28 21-302-15,-11 4 20 0,-12-12 290 0</inkml:trace>
  <inkml:trace contextRef="#ctx0" brushRef="#br3" timeOffset="109273.2334">13269 11321 800 0,'0'0'245'0,"0"0"-165"16,0 0-8-16,0 0-7 0,0 0-3 0,0 0-9 16,0 0-14-16,0 0-5 0,14 27-5 0,-10-1-1 15,-6 4-9-15,2 7 6 0,-7-2-5 0,5 13 9 16,-5-4-11-16,3 5 1 0,-3 2-2 15,4-3 10-15,-2-8-10 0,5-1 7 0,-4-11-15 16,4-3 0-16,0-25-3 0,0 38 2 0,0-38-5 16,0 0 0-16,0 0 0 0,0 0 1 15,0 0 3-15,0 0 2 0,0 0 5 0,0 0-3 16,27-35 1-16,-19 5-8 0,3-8 0 0,0 1-5 16,-1-9 4-16,1 2-4 0,0-2 4 0,-4 2-5 15,0 2 7-15,-2-2-9 0,-1 0 8 0,-1-2-6 16,2 0 5-16,-1 2-5 0,1 0-14 0,4 7 26 15,0 3-28-15,3 3 29 0,4 4-9 16,-16 27-3-16,32-38 3 0,-32 38-3 0,37-22 2 16,-37 22-1-16,39-8 1 0,-39 8 1 15,38 5-1-15,-38-5 0 0,39 11-2 0,-39-11 2 16,38 19-1-16,-38-19 1 0,31 35-1 0,-31-35 2 16,17 44-3-16,-17-44-12 0,9 49 31 0,-14-19-29 15,-4 2 28-15,-9 5-13 0,-3-2-7 0,-7 2 7 16,-4 0-5-16,-5-1 4 0,-2-3-4 15,0-3 1-15,1-4-5 0,3-3 0 0,5-3-9 16,3-10-3-16,27-10-12 0,-33 9-11 0,33-9-33 16,0 0-38-16,0 0-69 0,0 0-85 0,9-30-241 15,15 25 43-15,-11-25 324 0</inkml:trace>
  <inkml:trace contextRef="#ctx0" brushRef="#br3" timeOffset="109617.0023">14307 11476 1218 0,'0'0'92'0,"-41"-30"-39"15,41 30-3-15,-41-19-1 0,41 19-11 0,-39-6-3 16,39 6 1-16,-42 8 5 0,42-8-1 0,-44 24-7 16,44-24-4-16,-43 41-7 0,25-13 2 0,-3 2-9 15,5 7 1-15,-1 2-8 0,4 6 4 16,1-1-7-16,5 0 3 0,1-1-8 0,3 1 5 16,1-2-9-16,2-5 7 0,2-2-5 0,1-5 1 15,3 0-11-15,-1-2 3 0,6 0-23 0,-11-28-17 16,21 37-21-16,-21-37-48 0,0 0-60 0,0 0-66 15,42 7-161-15,-42-7-72 0,13-29 247 0</inkml:trace>
  <inkml:trace contextRef="#ctx0" brushRef="#br3" timeOffset="109788.8651">13876 11809 1489 0,'0'0'90'0,"0"0"-36"0,0 0-10 16,0 0-10-16,0 0-3 0,0 0-3 0,34 21-6 15,-34-21-3-15,53-9-6 0,-17-3-6 16,4-2-5-16,5-6-1 0,-1 3-6 0,4-1-13 16,-4-6-28-16,11 11-48 0,-18-24-71 0,29 36-105 15,-27-17-270-15,7-8 37 0,9 22 311 0</inkml:trace>
  <inkml:trace contextRef="#ctx0" brushRef="#br3" timeOffset="110007.7064">14836 11480 1546 0,'0'0'92'0,"0"0"-74"16,0 0-4-16,0 0 3 0,0 0 0 15,27-16 2-15,-27 16-8 0,39-16-2 0,-14 5-5 16,5 1-3-16,5-3-6 0,1-1-6 15,-3 2-16-15,6 5-26 0,-10-9-34 0,11 20-38 16,-40-4-35-16,61-6-36 0,-61 6-44 0,28-17-202 16,-2 33 66-16,-26-16 351 0</inkml:trace>
  <inkml:trace contextRef="#ctx0" brushRef="#br3" timeOffset="110165.11">14783 11851 1464 0,'-37'4'120'0,"37"-4"-77"15,0 0-13-15,0 0-5 0,30-4-1 0,-5-3-6 16,3 0-10-16,2-5-5 0,6-6-2 0,3-1-8 16,3-1-11-16,1-4-27 0,10 11-36 15,-19-22-85-15,28 23-274 0,-15 0-92 0,-4-8 86 16</inkml:trace>
  <inkml:trace contextRef="#ctx0" brushRef="#br3" timeOffset="111258.5784">15710 11305 903 0,'0'0'282'0,"0"0"-214"0,0 0-21 0,0 0-10 16,12-33-3-16,-12 33 6 0,32-27 3 0,-6 13 10 16,1-7-39-16,10 2 30 0,-5-6-39 0,9 6 14 15,-4-4-2 1,0 3-8-16,-1 3-2 0,-3 3-6 15,-3 3 0-15,-3 4-2 0,-27 7 1 0,41-3 0 16,-41 3-1-16,0 0 3 0,24 19-2 0,-24-19 4 16,-3 33-2-16,-4-6 4 0,-6 3 13 0,-6 7-31 15,-8 0 37-15,-3 9-21 0,-5-6 19 0,-1 11 15 16,-3-5-10-16,4 2 4 0,-4-4-12 0,7-2 1 16,4-3-12-16,3-2 2 0,7-8-9 0,8-2 1 15,10-27-4-15,-4 37 1 0,4-37-2 0,0 0 1 16,41 28-4-16,-16-30-5 0,10 1-15 0,2-15-20 15,16 2-28-15,-10-23-32 0,26 17-40 0,-19-29-50 16,33 26-56-16,-25-16-118 0,4-8-60 0,18 19 227 16</inkml:trace>
  <inkml:trace contextRef="#ctx0" brushRef="#br3" timeOffset="111936.1273">16811 11129 847 0,'-46'30'214'0,"7"-28"-108"16,39-2-8-16,-62 19 7 0,62-19-32 15,-57 23-6-15,33-9-49 0,-5-1 11 0,5 2-17 16,-7 3 18-16,31-18 4 0,-47 42-5 0,27-15 6 16,20-27-8-16,-39 51 4 0,20-23-10 0,4 2 1 15,1-2-12-15,7 6 5 0,4-6-6 16,3-4 4-16,0-24-4 0,12 46 0 0,-12-46-8 16,27 30 1-16,-27-30-3 0,42 21 2 0,-17-16-1 0,3-3-1 15,4-5 1-15,2-8 0 0,3-6 2 0,0-5-3 16,4-4 2-16,1-9-8 0,3 0 0 0,-1-8-12 15,0 3 2-15,-5-6-9 0,-2 4 8 0,-8-1-3 16,-6 6-5-16,-5 4 33 0,-6 0-24 16,-7 4 31-16,-3 1-10 0,-2 28-5 0,-14-44 4 15,14 44-3-15,-34-32 1 0,9 20 0 0,-3 5-1 16,-4 5 1-16,-3 2 0 0,-1 6 4 0,-1 1 3 16,2 3 3-16,1 3 1 0,4 1 2 0,3-2-4 15,27-12 3-15,-42 33-4 0,42-33-1 16,-27 30-3-16,27-30 0 0,-3 25-5 0,3-25-16 15,0 0 17-15,42 26-16 0,-17-22 17 16,9-1 2-16,1-4 0 0,8-3 1 0,3-1 0 16,0 0 14-16,2-4-17 0,-6 4 15 0,-1-3-15 15,-4 3-1-15,-2 2 1 0,-4-4-2 0,-7 3 1 16,-24 4-1-16,34-3 1 0,-34 3 0 0,0 0 0 16,0 0 3-16,0 0 2 0,0 0 0 0,0 0-1 15,4 30-16-15,-4-30 24 0,-22 37-27 16,5-11 28-16,-1 7-12 0,-2 3-3 0,-3 1 4 15,2 1-5-15,2 1 5 0,3-2-1 0,5 2 6 16,2-6-5-16,4-3 4 0,3-2-8 16,4-3 2-16,-2-25-2 0,21 41 2 0,-21-41-1 15,37 21 1-15,-10-18-1 0,1-6 2 0,6-6 0 16,3-7 0-16,-2-7 1 0,3-5-2 0,-6-4 3 16,-1-5-4-16,-2 4 4 0,-1-6-5 15,-8 4 5-15,-4-2-6 0,-8 2 6 0,-6 1-6 16,-5 2 4-16,-6 3-4 0,-5 4-11 0,-4-2 25 15,18 27-28-15,-46-42 22 0,46 42-18 0,-52-33-6 16,52 33-2-16,-47-25-2 0,47 25 1 0,-38-12-2 16,38 12-8-16,0 0-21 0,0 0-33 0,0 0-28 15,0 0-63-15,0 0-78 0,25-6-227 16,9 15 0-16,-34-9 335 0</inkml:trace>
  <inkml:trace contextRef="#ctx0" brushRef="#br3" timeOffset="112154.9702">18051 11087 1288 0,'-27'17'109'0,"27"-17"-98"16,-32-3-8-16,32 3-2 0,-31 7 2 0,31-7 0 16,-36 19 8-16,36-19 1 0,-41 39 7 0,18-12 20 15,4 4-32-15,-6 1 36 0,4 7-32 16,-4-2 6-16,2 8 1 0,-4-4-15 0,3 1 4 15,1-5-8-15,3-2 4 0,2-6-6 0,18-29-6 16,-21 42-22-16,21-42-22 0,0 0-53 16,0 0-57-16,2 25-67 0,-2-25-120 0,-4-36-78 15,4 36 195-15</inkml:trace>
  <inkml:trace contextRef="#ctx0" brushRef="#br3" timeOffset="112295.5491">17737 11337 1229 0,'-32'-16'199'0,"32"16"-52"0,0 0-38 16,0 0-22-16,0 0-33 0,-14 30-13 15,14-30-11-15,-1 26-3 0,1-26-8 0,12 30-4 16,-12-30-11-16,34 29 0 0,-34-29-4 16,51 17 0-16,-19-10-12 0,1-5-15 0,6 2-23 15,-5-17-49-15,19 22-78 0,-30-34-170 0,23 20-237 16,-3 5 57-16,-11-14 386 0</inkml:trace>
  <inkml:trace contextRef="#ctx0" brushRef="#br3" timeOffset="113530.045">18623 10994 1125 0,'-11'24'121'0,"11"-24"-38"0,0 0-16 0,0 0-20 15,0 0-15-15,0 0-12 0,0 0-5 0,0 0 5 16,0 0 8-16,0 0 11 0,39-23-1 0,-14 4 2 15,10 3-9-15,1-9-3 0,6 2-12 0,3-1-3 16,1 1-8-16,0 0 0 0,-4 5-3 16,-3 6 1-16,0 2 0 0,-9 6 5 0,-1 8 1 15,-29-4 0-15,44 15 0 0,-44-15-3 0,28 30-1 16,-28-30-3-16,7 48 2 0,-10-18-4 16,-8 5 2-16,-5 6-5 0,-3 1 4 0,-3 4-5 15,-4-2 7-15,-1-4 11 0,1 2-25 0,-1-5 24 16,4 4-27-16,4-6 10 0,1 0 4 15,6-5-7-15,6-5-6 0,6 0-23 0,0-25-21 16,16 26-27-16,-16-26-34 0,45 7-63 0,-45-7-72 16,58-42-245-16,-8 26 54 0,-11-25 306 0</inkml:trace>
  <inkml:trace contextRef="#ctx0" brushRef="#br3" timeOffset="113842.5609">19785 10881 1313 0,'-27'-14'113'15,"1"3"-37"-15,26 11-6 0,-38-3-4 0,38 3-8 16,-40 10-16-16,40-10-12 0,-53 23-9 0,28-9-3 16,-4 2-5-16,5 3 2 0,24-19-3 0,-43 46 3 15,25-21-6-15,18-25 2 0,-24 46-6 0,24-46 1 16,-6 38-5-16,6-38 2 0,16 34-2 0,-16-34 1 16,36 26-1-16,-12-17 1 0,7-4-1 15,-1-3 0-15,5-2 1 0,2-2-1 0,-1 1 0 16,1-3-1-16,-2 2 0 0,-1 2-1 0,-6 2 0 15,-28-2 1-15,39 11-2 0,-39-11 2 0,18 24-2 16,-18-24-13-16,0 41 22 0,-5-15-28 0,-8 6 28 16,-1 0-12-16,-7 1 3 0,-4 1 4 15,0-5-5-15,-3 1 5 0,3-5-4 16,25-25 0-16,-44 42-7 0,44-42-5 0,-27 21-15 16,27-21-18-16,0 0-37 0,0 0-29 0,0 0-52 15,0-31-68-15,20 6-271 0,5 2 41 0,-10-23 254 16</inkml:trace>
  <inkml:trace contextRef="#ctx0" brushRef="#br3" timeOffset="114030.1176">19689 11006 1656 0,'-41'7'84'0,"41"-7"-33"0,-40 12-16 15,40-12-11-15,0 0-9 0,0 0-11 0,0 0-2 16,28-12-1-16,-28 12 1 0,48-23-2 0,-15 9 0 15,5-2-9-15,4 2-17 0,-1-5-29 0,10 12-35 16,-12-20-36-16,23 27-43 0,-25-26-23 16,29 29-41-16,-22-3-177 0,0-12 19 0,18 21 219 15</inkml:trace>
  <inkml:trace contextRef="#ctx0" brushRef="#br3" timeOffset="114405.1261">20376 10893 1422 0,'-33'-5'78'0,"33"5"-27"0,-34-4 5 0,34 4 1 16,0 0 0-16,0 0-9 0,-25-7-9 0,25 7-10 15,0 0-13-15,0 0-5 0,0 0-2 0,0 0 6 16,25 0 7-16,-25 0-2 0,41-3 0 0,-15-1-5 16,4 1-1-16,4-3-4 0,1 1-2 0,-1 2-5 15,-2-1-1-15,-5 2-2 0,-27 2 0 16,40 0 2-16,-40 0-2 0,25 6 1 0,-25-6 0 15,0 0 1-15,0 0 1 0,11 28-1 0,-11-28 0 16,-6 26 0-16,6-26-2 0,-21 35 2 0,21-35-3 16,-37 52 2-16,12-28-3 0,-1 6 2 15,-5 0-2-15,-2 0 3 0,-1 0-3 0,2-2-8 16,0 4 23-16,2-2-22 0,2-2 22 0,3 2-12 16,2-4-2-16,23-26 1 0,-32 44-1 15,32-44 0-15,-7 27-5 0,7-27 0 0,0 0-5 16,29 24-1-16,-29-24-2 0,46 2-3 0,-13-7-6 15,4-6-14-15,11 1-13 0,-4-13-25 0,18 12-19 16,-19-26-60-16,26 27-14 0,-26-27 0 0,24 21-47 16,-25-14-14-16,4-9-101 0,11 23-31 0,-25-26 313 15</inkml:trace>
  <inkml:trace contextRef="#ctx0" brushRef="#br3" timeOffset="114655.162">21102 10953 1006 0,'-31'-28'207'15,"31"28"-51"-15,-34-9-47 0,34 9-33 0,-41 4-23 16,41-4-10-16,-49 15-6 0,49-15 2 0,-52 32-4 15,27-7 0-15,-3-1-5 0,5 6 0 0,0 0-8 16,4 2 0-16,3 1-6 0,3-1-12 0,6 0 22 16,4 3-27-16,6-7 24 0,6 2-14 15,3-3-2-15,-12-27 1 0,41 37-6 0,-14-23 5 16,3-5-3-16,3-4 1 0,1-3-2 0,1-4-1 16,3-3 0-16,2-4-1 0,-4-5 1 0,-4-2-1 15,-6-5 1-15,-26 21-2 0,36-44 2 0,-24 19-4 16,-3-3-11-16,-4-2 22 0,-1-4-27 15,-8 1 16-15,-1-1-17 0,-6 1-11 0,-1 3-5 16,-8-2-13-16,20 32-20 0,-44-56-27 16,44 56-39-16,-48-48-60 0,48 48-89 0,0 0-224 15,-42-28 57-15,42 28 315 0</inkml:trace>
  <inkml:trace contextRef="#ctx0" brushRef="#br3" timeOffset="115740.7188">13800 12704 578 0,'0'0'81'16,"18"-34"-10"-16,-18 34 21 0,18-37 16 0,-18 13 0 16,0 24-9-16,3-39-10 0,-3 39-12 0,-7-41-8 15,7 41-13-15,-21-30-3 0,21 30-5 0,-30-24 2 16,30 24-3-16,-36-14-5 0,36 14-6 0,-37-7-7 15,37 7-4-15,-35 0-5 0,35 0-4 0,-29 10-4 16,29-10-3-16,0 0-4 0,-28 21 1 0,28-21-2 16,0 0 0-16,-18 37-1 0,18-37-2 0,-5 53-2 0,5-19 4 15,2 4-3-15,1-1 6 0,3 2-8 0,1 2 7 16,0-1-9-16,0 4 11 0,-2 2-7 0,1 3 2 16,-3 0 9-16,2 3-28 0,-3-1 29 15,-4 3-27-15,-5 1 15 0,-5-1 3 0,0-1-9 16,-4 0 11-16,3-2-14 0,-3-5 13 0,2-7-6 15,4-6 2-15,1-8-9 0,9-25-4 0,-6 28-13 16,6-28-7 0,0 0-8-16,0 0-3 0,29-11 4 0,-29 11 2 15,33-35 4-15,-11 5 0 0,2-1 12 16,1-6-1-16,0 1 16 0,-2-1-1 16,-2 4 9-16,-1 1-4 0,-4 1 7 0,-4 6-4 15,-5 0 2-15,-5-1-4 0,-2 26 1 0,-11-37-13 0,11 37-18 16,-28-35-34-16,28 35-56 0,-39-25-34 0,39 25-79 15,-39-5-98-15,7-11-62 0,32 16 280 0</inkml:trace>
  <inkml:trace contextRef="#ctx0" brushRef="#br3" timeOffset="116192.0364">13662 12718 1077 0,'0'0'69'16,"-2"-37"-17"-16,1 14 7 0,1 23-1 0,14-49 9 15,-14 49-10-15,25-50-9 0,-25 50-12 0,26-46-2 16,-26 46-7-16,32-40 5 0,-32 40 0 15,39-34 1-15,-39 34-7 0,43-22-7 0,-43 22-7 16,40-16-6-16,-40 16-1 0,39-6 0 0,-39 6-3 16,37 7 0-16,-37-7 0 0,34 13-2 0,-34-13 2 15,28 19-1-15,-28-19 0 0,27 23-1 0,-27-23 2 16,16 30-2-16,-16-30 2 0,7 35-1 0,-7-35 1 16,-9 46 2-16,-2-20 7 0,-3 4-1 0,-3 2 6 15,-6-4-4-15,-2 6 2 0,-5-6-7 16,-2 5 4-16,-4 1-8 0,3-4 3 0,-1 1-5 15,0-4 0 1,4-4-2-16,2-2 3 0,1-3-5 0,27-18 5 16,-39 21-7-16,39-21-2 0,-28 10-4 0,28-10-12 15,0 0-16-15,0 0-12 0,0 0-30 0,-26-28-11 16,26 28-28-16,5-37-35 0,-5 37-37 0,19-44-20 16,3 19-106-16,6 20-82 0,-23-25 240 15</inkml:trace>
  <inkml:trace contextRef="#ctx0" brushRef="#br3" timeOffset="116537.6015">14514 12963 1167 0,'0'0'80'0,"-44"-37"-32"15,44 37-9-15,-34-22-1 0,34 22-6 0,-32-3-11 16,32 3-4-16,-35 16-4 0,35-16 3 16,-39 39-1-16,19-11 8 0,-1 5 18 0,2 9-29 15,-4 1 32-15,7 8-35 0,-4-4 8 0,8 8 4 16,-1-4-14-16,3-2 5 0,3-1-10 0,3-6 4 15,4-3-10-15,2-2 2 0,5-5-10 0,0-6-10 16,5 4-25-16,-12-30-25 0,29 37-64 16,-29-37-14-16,32 19-39 0,-32-19-80 0,0 0-132 15,33-14 26-15,-34-10 375 0</inkml:trace>
  <inkml:trace contextRef="#ctx0" brushRef="#br3" timeOffset="116678.2286">14179 13428 1193 0,'0'0'145'15,"-44"-6"-35"-15,44 6-19 0,0 0-23 16,0 0-19-16,0 0-24 0,0 0-14 0,0 0-1 16,25-35-4-16,-25 35-1 0,51-39-6 0,-12 18-3 15,0-9-20-15,14 9-27 0,-10-16-48 0,22 21-83 16,-26-28-104-16,14 12-239 0,8 10 64 0,-21-15 382 16</inkml:trace>
  <inkml:trace contextRef="#ctx0" brushRef="#br3" timeOffset="116897.096">15099 12845 1521 0,'-54'1'69'0,"54"-1"-54"15,0 0-9-15,0 0 0 0,-14-31 2 0,14 31-1 16,0 0 1-16,20-30-5 0,-20 30 1 0,0 0-7 15,37-29-6-15,-37 29-10 0,37-12-15 0,-37 12-21 16,48-9-27-16,-48 9-34 0,51-3-41 0,-51 3-63 16,36-16-224-16,-6 30 23 0,-30-14 335 0</inkml:trace>
  <inkml:trace contextRef="#ctx0" brushRef="#br3" timeOffset="117068.9611">15017 13112 1580 0,'-44'20'72'0,"44"-20"-31"0,0 0-11 0,0 0-6 16,0 0-11-16,0 0 6 0,0 0-3 0,32 8-3 16,-32-8-3-16,47-15-8 0,-16 2-1 15,4-1-6-15,4-2-13 0,-4-7-13 0,17 16-84 16,-26-26-93-16,29 15-361 0,-16 1 5 0,-5-10 254 16</inkml:trace>
  <inkml:trace contextRef="#ctx0" brushRef="#br3" timeOffset="130440.1736">20330 12010 1110 0,'4'-25'54'0,"-4"25"-15"16,-6-39-2-16,6 39-4 0,4-38-3 0,-4 38 0 15,4-29-2-15,-4 29 10 0,0 0 5 0,0 0 2 16,0 0-4-16,0 0-11 0,0 0-9 0,-15 27-10 15,15-27 0-15,-7 53-1 0,5-16 8 16,-5 7-6-16,2 5-14 0,-2 4 24 0,0 1-33 16,0 5 26-16,0-5-9 0,0-1-10 0,-2-5 8 15,0-4-18-15,2-6-2 0,3 3-11 0,3-13-13 16,11 5-29-16,-10-33-35 0,25 36-78 0,-25-36-199 16,0 0-80-16,51 5 85 0</inkml:trace>
  <inkml:trace contextRef="#ctx0" brushRef="#br3" timeOffset="130721.6543">20849 11893 1150 0,'-37'13'65'0,"9"11"-2"0,-10-9 0 0,12 11 2 15,-11-8-12-15,12 6-9 0,-9-4-12 16,8 4 2-16,-6-6-5 0,7 5 1 15,-2-4 15-15,8 8-34 0,19-27 31 0,-37 42-35 16,37-42 11-16,-23 33 3 0,23-33-6 0,-13 27-2 16,13-27-6-16,4 24-2 0,-4-24-6 0,0 0 3 15,25 29-4-15,-25-29 3 0,30 15-2 0,-30-15 1 16,37 11 0-16,-37-11-1 0,44 4 0 16,-44-4-4-16,48-2-8 0,-23-5-11 0,5 5-18 15,-5-10-17-15,14 8-13 0,-15-12-24 0,21 18-32 16,-45-2-40-16,71-21-63 0,-45 14-128 0,1-11-57 15,15 25 221-15</inkml:trace>
  <inkml:trace contextRef="#ctx0" brushRef="#br3" timeOffset="131253.0889">21198 12226 1158 0,'-32'-3'90'0,"32"3"-27"16,-34 0 1-16,10-4 1 0,24 4-9 0,-36 7-14 15,36-7-3-15,-46 18-5 0,46-18 2 0,-53 23-3 16,53-23 0-16,-48 28-4 0,48-28 2 0,-42 37-10 16,42-37 1-16,-41 42-5 0,41-42 1 15,-30 41-3-15,30-41-1 0,-18 26-6 0,18-26-2 16,0 0-4-16,0 0-1 0,13 25-2 16,-13-25 2-16,30-2-1 0,-30 2 1 0,44-17 0 15,-19 2-2-15,5-4 3 0,4-2-3 0,-1-4 3 16,3 2-4-16,-3 2 3 0,-1 0-3 0,-4 3 4 15,-1 1-3-15,-27 17 2 0,41-23-2 16,-41 23-2-16,25-14-3 0,-25 14-3 0,0 0-2 16,0 0 1-16,0 0 1 0,0 0 3 0,0 0 2 15,3 28-1-15,-3-28 4 0,-16 41-4 0,7-15 5 16,-3 7-2-16,-2 1 3 0,-2 5-4 0,0 5 5 16,0 3-6-16,0 10 8 0,2 1-7 0,1-2 3 15,3 0-10-15,-1 4 12 0,2-3-10 0,-1-4 12 16,1-4-8-16,-2-7-10 0,4-3 27 15,2 1-28-15,3-10 31 0,0-3-14 16,2-27-3-16,-3 30 3 0,3-30-4 0,0 0 2 16,0 0 3-16,0 0-1 0,0 0 3 0,0 0-2 15,-7-34-1-15,5 8-3 0,0-6-14 0,2-7 29 16,2-1-27-16,3-2 27 0,2-2-9 0,4-2-6 16,0-2 7-16,1 4-8 0,2-2 8 0,0 1-9 15,2-8 5-15,0 2-6 0,2-2 6 16,1 4-6-16,1 8 0 0,-1 2-15 0,3 9-13 15,-6-1-23-15,-16 31-15 0,33-48-29 0,-3 48-44 16,-24-28-62-16,29 26-201 0,-35 2-48 0,34-17 111 16</inkml:trace>
  <inkml:trace contextRef="#ctx0" brushRef="#br3" timeOffset="131847.2285">21747 12168 1240 0,'-48'11'72'15,"48"-11"-47"-15,-33 17 25 0,33-17 10 16,-27 23-2-16,27-23-4 0,-30 32-6 0,30-32 4 16,-28 37-9-16,28-37-1 0,-23 42-12 15,23-42 0-15,-20 44-9 0,20-44-3 0,-11 39-10 16,11-39-2-16,-5 28-4 0,5-28-1 0,0 0-1 15,7 25-1-15,-7-25 0 0,0 0 1 0,0 0-1 16,36 3 2-16,-36-3 0 0,35-22-1 0,-35 22 2 16,44-37-4-16,-21 12 4 0,-1-2-4 15,1 1 3-15,-4 0-2 0,-1 1 3 0,0 0-3 16,-18 25 4-16,24-45-4 0,-24 45 3 0,18-41-3 16,-18 41-13-16,12-35 31 0,-12 35-31 0,0 0 32 15,6-27-15-15,-6 27 0 0,0 0 2 0,0 0 0 16,0 0-2-16,0 0-18 0,0 0 15 0,0 0-18 15,-2 32 31-15,2-32-10 16,2 32 11-16,-2-32-11 0,3 33-1 0,-3-33 4 16,7 35-2-16,-7-35 1 0,13 34-4 0,-13-34 2 15,17 25-5-15,-17-25 3 0,29 19 1 0,-29-19 3 16,28 16 2-16,-28-16 1 0,30 7-2 0,-30-7-1 16,36-4-2-16,-36 4-1 0,40-21 4 0,-15 4-4 15,4-6 3-15,-1-5-5 0,2-6 2 0,4 1-3 16,-1-4-7-16,1 0 23 0,0 1-23 15,-4 6 24-15,-4 4-15 0,-26 26-2 0,37-32 3 16,-37 32-3-16,0 0 2 0,0 0 0 0,0 0-1 16,0 0 1-16,0 0-3 0,-1 44 2 0,-13-8-2 15,-4 8-14-15,-5 3 22 0,-6 6-21 0,5 0 20 16,-5-4-7-16,6 6-11 0,2-6 4 16,3-1-10-16,4-6 4 0,5-3-11 0,0-9-7 15,11 0-23-15,-2-30-22 0,16 38-36 16,-16-38-52-16,43 0-86 0,-43 0-255 0,51-42 36 15,-5 26 277-15</inkml:trace>
  <inkml:trace contextRef="#ctx0" brushRef="#br3" timeOffset="132034.925">23051 11515 1590 0,'0'0'134'16,"-23"28"-108"-16,23-28-6 0,-50 55-5 15,22-15 4-15,-4 8-15 0,-4 6 2 0,-6 4-10 16,1 2 8-16,0 2-10 0,4-2 9 0,3-2 0 16,3 0-38-16,6 4-15 0,-7-13-77 0,25 18-16 15,-23-35-58-15,33 15-220 0,-10-3-34 16,-7-17 74-16</inkml:trace>
  <inkml:trace contextRef="#ctx0" brushRef="#br3" timeOffset="132378.6284">23043 12013 1557 0,'0'0'27'0,"-30"-7"-5"0,30 7 14 0,0 0 5 16,-26-3 4-16,26 3-10 0,0 0-13 0,0 0-7 15,0 0-7-15,-13 24-3 0,13-24 0 0,0 0 4 16,15 34-2-16,-15-34 0 0,19 26-3 0,-19-26-19 15,27 25 18-15,-27-25-18 0,23 30 29 16,-23-30-12-16,23 35 12 0,-23-35-10 0,21 28-2 16,-21-28 2-16,19 35-3 0,-19-35 7 0,15 37-2 15,-15-37 6-15,5 36-1 0,-5-36 1 0,-4 37-2 16,4-37 1-16,-9 38-5 0,9-38 0 16,-17 41-5-16,17-41 1 0,-30 44-5 0,12-19 5 15,-3 3-6-15,-6 2 1 0,-3 1-4 0,0 1 0 16,0-2-7-16,1-5 3 0,6-1-14 15,23-24-11-15,-37 34-40 0,11-38-51 0,26 4-160 16,0 0-283-16,0 0 43 0,0 0 279 0</inkml:trace>
  <inkml:trace contextRef="#ctx0" brushRef="#br4" timeOffset="140955.6481">2016 14173 848 0,'0'0'100'0,"0"0"-43"16,0 0-20-16,0 0-13 0,0 0 1 0,0 0 2 16,0 0-7-16,0 0 0 0,0 0 4 0,0 0 2 15,0 0 3-15,0 0-1 0,-7 35-5 16,7-35-3-16,-20 42-6 0,8-16 2 15,-8 4-8-15,1 4 6 0,-6 1-9 0,-2 7 7 16,-6 1-5-16,-1 2 11 0,-7-1-2 0,2 7 13 16,-5-8-2-16,3 8 6 0,-1-9-7 0,6 2 3 15,-1-3-13-15,7-6-12 0,0-3 26 0,7-4-34 16,23-28 30-16,-30 38-22 0,30-38-6 0,0 0 1 16,0 0-1-16,0 0-2 0,0 0 6 0,0 0-3 15,32 13 3-15,-32-13-1 0,53-14-3 16,-21 0 3-16,7 1-26 0,3-4 40 0,3-3-35 15,1 3 31-15,1 1-8 0,1 4-6 0,0 1 5 16,0 2-4-16,0 0 2 0,1 4-1 16,-1 2 1-16,0-1-1 0,-2 2 2 0,-2 1-3 15,-1 1 1-15,-2 0 0 0,-4 0 1 0,-2 1 1 16,-1 3-3-16,-4-1 1 0,-4 3-3 16,-1-3 1-16,-25-3 2 0,32 2 2 0,-32-2-2 15,0 0 0-15,0 0 2 0,25-12 0 0,-25 12 5 16,0-27-3-16,0 27 2 0,-7-49-7 0,0 15 6 15,-2-4-7-15,-2-3 8 0,-1-1-8 0,-4 0 7 16,-2-1-5-16,-3 1 4 0,0 2-5 0,-4-1 8 16,-2 2-7-16,3 6 5 0,-3 1-5 0,2 4 3 15,0 5-7-15,25 23 8 0,-44-39-7 16,44 39-7-16,-39-16-9 0,39 16-13 16,0 0-12-16,0 0-50 0,-37 0-70 0,37 0-110 15,19 30-207-15,-19-30 31 0,36 21 407 0</inkml:trace>
  <inkml:trace contextRef="#ctx0" brushRef="#br4" timeOffset="141658.8341">3031 14106 1283 0,'-29'-7'59'0,"29"7"-39"15,0 0-13-15,0 0-4 0,0 0-1 0,0 0-1 16,0 0 1-16,0 0-3 0,0 0 0 0,0 0 2 16,-18 37-4-16,18-37 5 0,0 38-3 0,0-11 4 15,2 1 0-15,0 7 10 0,0 0-2 16,3 9 6-16,-3 2-6 0,3 3 11 0,-5-3-6 15,2 2 8-15,-4-6-9 0,0-1 2 0,-1-4-7 16,1-2 8-16,-1-7-6 0,1-2 0 0,2-26-10 16,0 43 2-16,0-43-6 0,5 30 4 0,-5-30-2 15,0 0 1-15,0 0-1 0,0 0 1 0,0 0 2 16,0 0-2-16,0 0 5 16,20-43-5-16,-15 15 3 0,2-4-6 0,2-6 6 15,0-3-7-15,0-1 8 0,-1-2-6 0,-2 2 6 16,-1-2-8-16,0 0 8 0,-3 0-7 0,0 1 8 15,-2 6-6-15,0-1 17 0,0 8-4 0,-2 0 4 16,2 5-6-16,0 25-7 0,5-44-6 0,-5 44 2 16,13-26-2-16,-13 26-1 0,0 0 2 0,26-23 1 15,-26 23-3-15,32-7 5 0,-32 7-3 16,48 0 0-16,-48 0 0 0,50 1 0 0,-26-1-1 16,3 2 0-16,-2 2 2 0,-25-4-1 0,44 8 1 15,-44-8-2-15,32 15 0 0,-32-15 0 16,0 0 1-16,23 24 0 0,-23-24 2 0,-5 27-1 15,5-27 3-15,-23 42-7 0,1-14 3 0,-6 2-6 16,-4 2 2-16,0-2-4 0,-3-2 3 0,5-2-14 16,-4-8-2-16,11 7-19 0,-3-15-17 15,26-10-33-15,-31 19-47 0,31-19-118 0,8 30-222 16,-8-30 35-16,0 0 368 0</inkml:trace>
  <inkml:trace contextRef="#ctx0" brushRef="#br4" timeOffset="142158.9028">3893 14541 1342 0,'0'0'88'15,"0"0"-53"-15,0 0-22 0,0 0-13 16,0 0-2-16,0 0 1 0,0 0 1 0,0 0-1 15,0 0 0-15,30-14 2 0,-30 14-2 0,32-8 1 16,-32 8-4-16,41-7-11 0,-41 7-14 0,48-12-16 16,-48 12-17-16,49-12-16 0,-49 12-21 0,50-11-42 15,-50 11-55-15,37-10-104 0,-10 20-79 16,-27-10 255-16</inkml:trace>
  <inkml:trace contextRef="#ctx0" brushRef="#br4" timeOffset="142315.1007">4067 14724 718 0,'-31'23'221'15,"3"-20"-89"-15,28-3-16 0,-26 11-12 0,26-11-12 16,0 0-41-16,0 0-22 0,0 0-17 16,0 0-9-16,0 0-2 0,0 0-2 15,21-37 2-15,-21 37-13 0,42-35-27 0,-22 5-58 16,21 21-114-16,-17-12-291 0,3-6 36 0,10 20 315 16</inkml:trace>
  <inkml:trace contextRef="#ctx0" brushRef="#br4" timeOffset="143094.393">5597 13996 448 0,'0'0'138'0,"-27"-15"-102"16,27 15 5-16,0 0 4 0,-28-27-16 0,28 27 26 16,0 0 3-16,-27-30 4 0,27 30 2 0,0 0-28 15,0 0 25-15,-26-26-11 0,26 26 17 0,0 0-1 16,0 0-8-16,0 0-6 0,0 0-4 16,0 0-5-16,0 0-3 0,-20-27-1 0,20 27-3 15,0 0-4-15,0 0-6 0,0 0-7 0,0 0-7 16,0 0-7-16,0 0-3 0,0 0-2 0,-7 34 1 15,7-34-4-15,-5 49-11 0,1-12 29 0,1 2-27 16,-3 8 29-16,-1 6-13 0,0 5-7 16,2 4 7-16,-2 1-8 0,0-3 8 0,-2 0-8 15,-2-2 9-15,2-3-8 0,2-4 12 16,0-9-5-16,2-1 3 0,1-13-5 0,1 0 2 16,3-28-6-16,2 34 2 0,-2-34-2 0,0 0 1 15,0 0-2-15,0 0 3 0,0 0 0 0,0 0 1 16,0 0 1-16,26-27-2 0,-15-1 2 0,3-9-6 15,-2-5 2-15,3-4-8 0,1 0 9 0,-4-1-6 16,2 1 9-16,-1 0-5 0,-5 2 7 16,1 3-6-16,-3 3 5 0,-1-1-4 0,0 2 3 15,0-2-1-15,-1 0 9 0,1 2-9 0,-1 2 7 0,1 2 6 0,1 5-31 16,-6 28 30-16,19-44-30 0,-19 44 16 0,27-32 2 16,-27 32-1-16,33-28-1 0,-33 28-1 0,41-20 0 15,-41 20 1-15,48-10 1 0,-23 8-3 0,-1 7 4 16,-24-5-2-16,46 14-2 0,-46-14 2 15,43 30-2-15,-43-30 3 0,32 34-2 0,-32-34-12 16,17 37 29-16,-17-37-31 0,4 47 33 0,-9-18-16 31,-4-1-1-31,-7 2 3 0,-4 3-3 0,-4-1 4 16,-3-2-4-16,-5-2 4 0,-1-3-5 0,-1-4 4 16,0-4-3-16,6-1 2 0,1-5-3 0,27-11-4 15,-40 16-14-15,40-16-14 0,-25 5-23 0,25-5-24 16,0 0-60-16,0 0-74 0,0 0-161 15,0 0-100-15,5-42 182 0</inkml:trace>
  <inkml:trace contextRef="#ctx0" brushRef="#br4" timeOffset="143401.6475">6277 14188 911 0,'0'0'75'0,"0"-42"-54"0,0 42 1 16,5-47-6-16,-5 47 2 0,0-37-7 0,0 37 14 15,0 0 8-15,-26-32 5 0,26 32-2 0,-32 7-12 16,32-7 4-16,-39 32 6 0,21-2 10 0,-10-2 2 16,6 18 2-16,-8-6-10 0,6 11 2 0,-5 0-16 15,6 9 0-15,-2-2-18 0,6 4 9 0,-1-8-8 16,6-3 7-16,0-6-9 0,5-7 0 0,6 1-11 15,3-6 7-15,5-4-12 0,-5-29-7 0,18 44-23 16,-18-44-23-16,32 28-63 0,-32-28-78 0,37 0-104 16,-9 0-188-16,-17-27 167 0,24 24 330 0</inkml:trace>
  <inkml:trace contextRef="#ctx0" brushRef="#br4" timeOffset="143577.3726">5848 14622 1249 0,'-33'7'323'0,"33"-7"-270"16,0 0-30-16,0 0-14 0,0 0-4 16,0 0 2-16,0 0 8 0,0 0 4 0,33 7 0 15,-33-7-4-15,48-20-7 0,-16 3-9 0,5-1-12 16,-1-10-27-16,13 12-36 0,-17-21-58 0,26 32-108 16,-29-22-222-16,12-1-45 0,8 18 244 0</inkml:trace>
  <inkml:trace contextRef="#ctx0" brushRef="#br4" timeOffset="143834.6097">6709 14354 1474 0,'0'0'78'0,"0"0"-54"15,0 0-16-15,0 0-9 0,0 0 1 0,0 0 1 16,0 0 0-16,0 0 1 0,0 0-4 0,41-9-7 0,-41 9-21 16,49-23-22-16,-49 23-34 0,59-23-45 15,-40-1-52-15,26 24-77 0,-14-7-124 0,0-16-28 16,23 28 375-16</inkml:trace>
  <inkml:trace contextRef="#ctx0" brushRef="#br4" timeOffset="144510.3047">7382 14060 990 0,'0'0'93'0,"14"-27"-41"0,-14 27 11 16,0 0-25-16,0 0 10 0,9-33-21 0,-9 33-8 15,0 0-1-15,0 0-3 0,0 0-1 0,0 0-5 16,0 0-2-16,0 0 0 0,0 0 1 16,0 0-17-16,0 0 21 0,0 26-9 0,0-26 19 15,-7 50 8-15,2-24-9 0,1 8 3 0,-1-3-11 16,1 8 2-16,-1-4-8 0,1 4 5 0,-1-2-5 16,0 0 4-16,-1-2-5 0,1 0 5 0,2-3-9 15,-1-4 4-15,2-3-6 0,2-25 4 0,-1 30-1 16,1-30 1-16,0 0-1 0,0 0 3 15,0 0-1-15,0 0 5 0,0 0 7 16,0 0 0-16,0 0 3 0,3-28-9 0,1 1-4 16,1-4-8-16,0-6 4 0,4-6-6 0,-2 3 7 15,-2-2-6-15,3 1 5 0,-5 2-5 0,-1 2 5 16,1 0-4-16,-3-1 3 0,2 4-4 0,0-5-9 16,1 8 29-16,1-3-26 0,3 1 27 0,0 1-15 15,2 2-6-15,2 4 5 0,-11 26-3 16,26-43 3-16,-26 43 0 0,32-26 0 0,-32 26-1 15,34-14 2-15,-34 14-2 0,35-4 1 0,-35 4-2 16,36 4 0-16,-36-4-1 0,33 16-1 0,-33-16 2 16,32 23-1-16,-32-23 1 0,30 31-3 0,-30-31 3 15,22 41-4-15,-22-41 7 0,12 44-3 16,-12-44 2-16,3 42 13 0,-3-42-33 0,-12 49 30 16,1-22-26-16,-5 1 10 0,-3 2 8 15,-4-2-7-15,-2 0 4 0,0 1-4 0,1-5-5 16,24-24-9-16,-45 37-13 0,45-37-19 0,-28 16-15 15,28-16-27-15,0 0-56 0,0 0-78 0,0 0-110 16,0 0-152-16,25-9 169 0,-23-23 317 0</inkml:trace>
  <inkml:trace contextRef="#ctx0" brushRef="#br4" timeOffset="144713.426">7924 14099 1105 0,'-14'35'82'15,"14"-35"-60"-15,0 0 4 0,0 0 2 0,-25 35 7 16,25-35 1-16,-11 26-1 0,11-26-6 0,-10 34-6 16,10-34-13-16,-7 44-4 0,7-44-7 15,-2 46 4-15,2-46-3 0,2 44 2 0,-2-44-4 16,7 38 1-16,-7-38-17 0,19 29-17 0,-19-29-33 16,29 5-30-16,1 2-111 0,-30-7-70 0,33-41-154 15,5 36 136-15,-24-37 297 0</inkml:trace>
  <inkml:trace contextRef="#ctx0" brushRef="#br4" timeOffset="144854.057">8051 13947 1404 0,'-38'-10'94'16,"38"10"0"-16,-41-2-16 0,41 2-25 0,-32 0-21 16,32 0-22-16,0 0-8 0,-32-4-6 0,32 4-17 15,0 0-24-15,0 0-43 0,0 0-52 0,0 0-109 16,0 0-302-16,0 0 67 0,0 0 300 15</inkml:trace>
  <inkml:trace contextRef="#ctx0" brushRef="#br4" timeOffset="145791.8179">2528 15094 634 0,'0'0'234'0,"0"0"-142"15,0 0-14-15,0 0-8 0,0 0-2 0,0 0 2 16,0 0-1-16,0 0-8 0,0 0-13 16,0 0-12-16,0 0-16 0,0 0-9 0,0 0-2 15,0 0 2-15,0 0 1 0,-23 35 9 0,23-35-4 16,-31 40 10-16,31-40-6 0,-39 51 5 15,16-22-7-15,-1 6 3 0,-3 0-5 0,4 2 4 16,-5 0-7-16,5-3 1 0,-2-6-10 0,2 2 2 16,2 0-8-16,1-4 4 0,2 0-5 0,2-1 4 15,16-25-5-15,-23 41 4 0,23-41-3 0,0 0 1 16,0 0 0-16,-5 24-2 0,5-24 0 0,0 0 1 16,39-2 1-16,-39 2 0 0,48-21 5 0,-14 4-5 15,5-4 1-15,3-2-2 16,4-2 0-16,0 4 0 0,0 0 8 0,-2 3-7 15,-1 4 3-15,-2 2-4 0,-2 5 1 0,-6 0 0 16,-1 3 1-16,-2 1 0 0,-1 3-2 0,-5 1 1 16,-24-1-1-16,43 7 2 0,-43-7 0 0,28 6 0 15,-28-6 1-15,0 0 0 0,0 0 1 0,25 7 0 16,-25-7 0-16,0 0 4 0,0 0-5 0,0 0 1 16,-12-25 1-16,12 25-8 0,-23-51 8 15,8 26-4-15,0-3 4 0,-1-4 0 0,-4 4 8 16,-1-3-4-16,-4 2 4 0,0 1-4 0,0-2-2 15,2 6-5-15,-1-1 3 0,24 25-5 0,-41-42-2 16,41 42-7-16,-30-28-3 0,30 28-12 16,0 0-24-16,-25-18-38 0,25 18-44 0,0 0-76 15,0 0-123-15,35 32-140 0,-35-32 20 16,50 24 437-16</inkml:trace>
  <inkml:trace contextRef="#ctx0" brushRef="#br4" timeOffset="146401.2038">3307 15178 928 0,'0'0'132'0,"0"0"-60"0,0 0-24 15,0 0-20-15,0 0-1 0,0 0 6 0,3 32 6 16,-3-32 4-16,-9 44 4 0,1-18-10 0,4 13 1 16,-7-5-9-16,8 8 3 0,-4-5-15 0,5 2 1 15,0 1-12-15,2-1 8 0,0-4-4 16,2-3 3-16,0-2-9 0,0-6 0 15,-2-24-7-15,10 39 4 0,-10-39-1 0,0 0 1 16,18 26 1-16,-18-26 1 0,0 0 0 0,0 0 0 16,0 0 0-16,25-5 9 0,-25 5 3 0,0 0-1 15,12-46 1-15,-5 18-13 0,-1-7 3 0,-1 0-7 16,0-2 6-16,0 0-6 0,-3 2 5 0,0-1-4 16,-4 6 8-16,-1 0-7 0,-3-1 8 0,3 1-4 15,-2-2 3-15,1 4-3 0,-1-2 1 16,3 4-2-16,-2-1 3 0,4 1-3 0,0 26 1 15,4-39-6-15,-4 39 2 0,12-33-2 0,-12 33 4 16,0 0-5-16,38-32 3 0,-38 32-3 16,37-14 3-16,-37 14 1 0,44-9-1 0,-19 5 2 15,-25 4-1-15,42 4-2 0,-42-4 3 0,43 9-5 16,-43-9 2-16,35 14 1 0,-35-14-3 0,25 17 7 16,-25-17-5-16,0 0 5 0,14 34 2 15,-14-34 1-15,-9 32 3 0,9-32-1 0,-26 35-5 16,26-35 2-16,-46 40-8 0,17-19 4 0,1-1-2 15,-2-3-4-15,3-2-6 0,3-3-5 0,24-12-17 16,-32 10-14-16,32-10-28 0,0 0-41 0,0 0-103 16,0 0-185-16,0 0-100 0,0 0 137 0</inkml:trace>
  <inkml:trace contextRef="#ctx0" brushRef="#br4" timeOffset="146744.908">4336 15451 1086 0,'0'0'337'0,"0"0"-263"0,0 0-49 0,0 0-17 16,0 0-6-16,0 0 0 0,0 0 2 0,0 0-3 16,25-28 2-16,-25 28-2 0,30-14 0 0,-30 14-1 15,39-19-6-15,-39 19-11 0,44-11-17 0,-44 11-16 16,42-2-17-16,-42 2-15 0,45-3-26 15,-45 3-40-15,39 1-68 0,-39-1-177 0,0 0 12 16,51 39 340-16</inkml:trace>
  <inkml:trace contextRef="#ctx0" brushRef="#br4" timeOffset="146901.1588">4354 15643 1249 0,'0'0'137'0,"-27"18"-93"16,27-18-30-16,0 0-20 0,0 0-1 0,0 0 8 15,30-9-2-15,-30 9 3 0,44-19-15 0,-10 10-42 16,-6-21-64-16,24 23-125 0,-3-13-248 0,-15-13 55 16,21 26 365-16</inkml:trace>
  <inkml:trace contextRef="#ctx0" brushRef="#br4" timeOffset="152860.7648">13000 15190 1662 0,'10'29'122'0,"-10"-29"-90"0,-35 49-14 0,23-21-10 16,-1 2-6-16,3 4-21 0,-6-4-18 0,9 10-64 15,-24-33-133-15,19 18-338 0,12-25 3 0,-11 24 258 16</inkml:trace>
  <inkml:trace contextRef="#ctx0" brushRef="#br4" timeOffset="153998.1904">14317 14484 238 0,'0'0'34'0,"0"0"-43"0,31-21-91 0,-31 21-62 16,0 0 162-16</inkml:trace>
  <inkml:trace contextRef="#ctx0" brushRef="#br4" timeOffset="157246.2344">14390 14449 597 0,'0'0'93'16,"0"0"-3"-16,0 0 6 0,0 0-1 0,0 0-2 15,0 0-5 1,27-16-10-16,-27 16-7 0,0 0-5 0,0 0-9 0,0 0-7 0,0 0-5 0,0 0-5 15,0 0-9-15,26-7-5 0,-26 7-7 0,0 0-5 16,0 0 1-16,0 0 0 0,0 0-1 0,0 0 0 16,-7 34-3-16,7-34-2 0,-21 49-5 0,3-14 6 31,-8 11-7-31,-6 3 9 0,-9 11-5 0,-2 5 11 16,-6 4 10-16,-2 5-23 0,-8 2 22 0,2 1-18 0,-5-5 3 0,8 1 13 15,2-8-11-15,10-7 0 0,6-11-8 16,8-6 1-16,8-13-7 0,20-28 0 0,-16 37-5 15,16-37 3-15,0 0-1 0,0 0 1 0,36 16 3 16,-10-18-1-16,8-7 0 0,7-3 1 0,8-7 0 0,10-2-1 16,3-8 3-16,3-2-4 0,3-3 4 0,-3-3-4 31,3 4 4-31,-1-2-5 0,2 5 4 0,-2 0-8 16,-1 1 6-16,-3 5-6 0,-2 1 5 15,-5 0 0-15,-2 9 2 0,-3 0 0 0,-5 5 3 16,-4 0-7-16,-3 4-3 0,-1 0-3 0,-5-1-3 15,-6-1 3-15,-2 4 2 0,-25 3-1 0,33-7 2 0,-33 7-1 16,0 0 4-16,27-20 1 0,-27 20 3 0,2-26 2 16,-2 26-2-16,-9-41 8 0,-2 17-29 0,-1-3 23 15,-2-1-26-15,-6 4 18 0,-5-3 4 0,-3 2-3 16,-6 1 5-16,-6 1-5 0,-3 2 6 16,-3-2-1-16,-2 2 4 0,-3 0 0 0,-1 1 3 15,1 3 0-15,1 4 1 0,4 1 0 0,6 1-2 16,8 4-1-16,7 0-1 0,25 7-8 0,0 0-11 0,-28-14-26 15,28 14-28-15,0 0-36 0,46-12-113 0,-46 12-298 16,48-28-21-16,1 12 162 0</inkml:trace>
  <inkml:trace contextRef="#ctx0" brushRef="#br4" timeOffset="157996.6279">15416 14463 721 0,'0'0'77'0,"17"-35"-29"16,-17 35 0-16,0 0 7 0,20-34 5 0,-20 34 7 15,0 0 4-15,0 0 4 0,0 0-2 0,0 0-11 16,0 0-20-16,0 0-13 0,0 0-8 0,0 0-2 15,0 0 3-15,-4 25 6 0,4-25 2 16,0 0 3-16,-10 34-1 0,10-34-3 0,-4 35-2 16,6-9 3-16,-2 1-4 0,3 8 3 0,-1 2-8 15,2 9-1-15,-6-1-6 0,4 10 2 0,-6-2-5 0,1 3-7 16,-3 2 18-16,-1 0-25 0,2 1 24 0,-4-5-9 16,2-8-6-16,-2-4 9 0,2-10-14 15,3-4 5-15,4-28-4 0,2 37-2 0,-2-37 0 16,0 0-1-16,0 0 0 0,0 0 1 0,0 0 3 15,0 0 1-15,0 0 2 0,30-44-2 0,-21 7 0 16,5-9-7-16,2-3 4 0,2-4-7 0,0-1 6 16,-2-3 7-16,-4 4-20 0,-1 2 22 0,-1 0-19 15,-4 5 9-15,-1-1 5 0,0-2-7 0,-1-3 3 16,1 1-3-16,2 4 7 0,0-1-6 0,2 6 7 16,3 3-5-16,3 2 2 0,4 9-6 0,2 3 6 15,-21 25-5-15,45-35 3 0,-45 35 0 0,47-19-1 16,-20 15 1-16,1 1-1 0,1 5 2 0,-4 1-1 15,1 1 0-15,-1 6 0 0,-25-10 2 0,44 27-4 32,-44-27 4-32,36 37-3 0,-36-37 0 0,21 38 4 15,-18-13 3-15,-3-25-4 0,-7 48 5 16,-7-19-7-16,-5 0 1 0,-8 1-1 0,-5 0 3 16,-3-1-4-16,-1-2 6 0,-3-2-7 0,0-4 4 0,6 2-6 15,3-6-5-15,30-17-10 0,-45 25-7 0,45-25-17 16,-24 10-19-16,24-10-43 0,0 0-43 0,10 25-84 15,-10-25-177-15,0 0-77 0,30 2 78 0,-30-2 408 16</inkml:trace>
  <inkml:trace contextRef="#ctx0" brushRef="#br4" timeOffset="158215.3911">16177 14768 1237 0,'-39'2'382'0,"39"-2"-308"15,-25 7-26-15,25-7-13 0,0 0-7 0,0 0-9 16,0 0 0-16,0 0 0 0,0 0 2 0,16-25-5 16,-16 25-6-16,41-37-7 0,-13 18-2 0,6-4-3 15,0 0 0-15,-2-2-7 0,1 8-5 16,-3-1-11-16,-1 9-11 0,-29 9-16 0,44-7-15 16,-44 7-12-16,0 0-11 0,0 0-17 0,28 34-43 15,-28-34-64-15,-17 40-82 0,2-3-153 16,-13-21 130-16,19 30 319 0</inkml:trace>
  <inkml:trace contextRef="#ctx0" brushRef="#br4" timeOffset="158356.0972">16112 14991 1144 0,'-27'46'218'0,"-3"-47"-76"0,30 1-17 15,0 0-42-15,0 0-26 0,0 0-23 0,0 0-14 16,0 0-7-16,0 0 1 0,0 0 2 16,34-29-4-16,-10 10-1 0,5 0-7 0,1-3-10 15,0 0-21-15,7 7-32 0,-12-14-49 0,23 30-144 16,-48-1-331-16,46-31 29 0,-13 27 251 15</inkml:trace>
  <inkml:trace contextRef="#ctx0" brushRef="#br4" timeOffset="160465.8455">17376 14396 678 0,'0'0'152'0,"0"0"-70"0,5-28 3 16,-5 28 0-16,0 0 4 0,0 0 4 0,7-28-7 16,-7 28-12-16,0 0-15 0,0 0-17 0,0 0-13 15,0 0-9-15,0 0-8 0,0 0 0 16,0 0 0-16,0 0 1 0,0 0-3 0,0 0-1 16,0 0-6-16,-21 32 2 0,21-32 0 0,-25 51 10 15,8-20 3-15,3 6 8 0,-8 0-2 0,6 4 2 16,-1-2-7-16,4-2 3 0,4-4-9 0,4-3 4 15,2-2-11-15,3-28 0 0,5 39-3 16,-5-39-1-16,0 0-2 0,41 32 1 0,-15-31 0 16,10-4-2-16,6-10 1 0,8-4 0 15,6-10-6-15,6-6-10 0,9 3-6 0,-2-10-16 16,9 6-6-16,-11-6-12 0,6 11-11 0,-13-9-2 16,6 15 2-16,-17-9-15 0,10 16-10 0,-27-16-61 15,17 25-41-15,-49 7-11 0,52-31-77 0,-17 38-63 16,-35-7 231-16</inkml:trace>
  <inkml:trace contextRef="#ctx0" brushRef="#br4" timeOffset="160684.5897">18049 14144 997 0,'-35'-14'294'0,"35"14"-228"15,-25 14-18-15,25-14 1 0,-23 30-7 0,12-2 8 16,-8 2-7-16,1 14 0 0,-7 4-13 15,2 7 1-15,-5 3-16 0,1 2 3 0,1-4-13 16,1 0 6-16,2-3-12 0,3-7 6 0,10-4-10 16,4-8-5-16,12 1-23 0,-6-35-15 0,33 44-4 15,-33-44-33-15,62 25 0 0,-30-34-53 0,30 14-77 16,-14-10-232-16,11-22 0 0,19 20 267 0</inkml:trace>
  <inkml:trace contextRef="#ctx0" brushRef="#br4" timeOffset="161702.6491">18634 14310 1316 0,'-25'7'121'0,"-21"-5"-84"0,12 5-3 0,-5-4 1 16,9 11-1-16,-4-3-7 0,6 8-1 16,-2-3-2-16,5 7 4 0,0 0-5 0,8 3 0 15,-3 1-9-15,8 4 1 0,3-2-7 0,4-1 0 16,5 2-6-16,5-4 4 0,5 1-5 15,5-3 4-15,-15-24-3 0,42 41 4 0,-17-25-4 16,7-4 1-16,1-5-3 0,3-2-2 0,3-5 2 16,0-5-1-16,2-4 0 0,-2-3 0 0,-1-4-9 15,-2-5-7-15,1-2 5 0,-7-7-2 16,0-2 8-16,-5-3-3 0,-4 2 2 0,-1-4-7 16,-2 0 8-16,-6 0-7 0,0 0 7 0,-3 0-4 15,0 3 5-15,-4 3-2 0,-3 1 6 0,-2 1-4 16,-2 5 5-16,2 24-2 0,-8-41 4 0,8 41-2 15,-20-24 2-15,20 24-3 0,-27-6 1 0,27 6-1 16,-28 7 0-16,28-7 1 0,-28 23 2 16,28-23 5-16,-27 39 3 0,27-39 4 15,-17 37-4-15,17-37 0 0,-6 32-10 0,6-32 4 16,9 24-5-16,-9-24 2 0,25 20-1 0,-25-20 1 16,42 7-2-16,-13-11 1 0,6 1 0 0,2-6 0 15,6 0 2-15,-1 0-3 0,4-1 7 0,2-1-2 16,-4 2 1-16,2-3-1 0,-8 5-2 0,-3 3-3 15,-8-1 2-15,-27 5-1 0,39-3-1 16,-39 3 6-16,0 0 0 0,0 0 8 0,0 0-3 16,0 0-2-16,0 0-3 0,-29 19-6 0,29-19 0 15,-49 32 1-15,19-11-2 0,-4 2 8 0,-1 5-3 16,-1 0 8-16,4 0-2 0,6 4 6 0,4-4-2 16,5 6 4-16,4-8-8 0,6-3 1 15,7-23-8-15,-2 44 1 0,2-44-4 0,22 32 0 16,-22-32 0-16,44 16 2 0,-12-15 1 15,7-4 4-15,2-4-1 0,3-7-6 0,-2-6 4 16,1-4-5-16,-1-5 4 0,-1-2 0 0,-2-1 1 16,-4-3-4-1,-3-2 3-15,-7 2-4 0,-2-1 3 0,-7 3-5 16,-3 1 6-16,-6 1-5 0,-4 2 4 0,-5 1-5 16,-5 0 3-16,-2 2-5 0,9 26 3 0,-28-44-2 15,28 44 4-15,-35-30-5 0,35 30 2 16,-38-20-1-16,38 20 1 0,-31-3 1 0,31 3 0 15,0 0 0-15,-31 19 0 0,31-19 2 0,-10 26-2 16,10-26 5-16,5 34-5 0,-5-34 5 16,20 32-3-16,-20-32 1 0,28 28 1 0,-28-28 0 15,39 24-1-15,-14-15 1 0,0-5-3 0,3-1 5 16,4-3 0-16,1-1 2 0,1-5 1 0,1-3-3 16,-1-1 1-16,0-4-6 0,-4 3 5 15,-2 1-1-15,-3-1 1 0,-25 11-1 0,37-17 0 16,-37 17-2-16,0 0 3 0,27-16 3 0,-27 16 3 15,0 0 2-15,0 0-2 0,0 0-1 0,0 0-6 16,0 0-2-16,0 0-1 0,-23 26 0 0,23-26-1 0,-27 42 3 16,13-10-4-16,-2-2 5 0,2 5-2 0,0 0 3 15,0 2-1-15,3 0 7 0,0 0-5 16,6-1 4-16,5-3-6 0,4-3-1 0,4-4-1 16,-8-26 4-16,25 36-4 0,-25-36 3 0,41 19 0 15,-11-15 0-15,5-6 0 0,3-7-1 0,6-5 3 16,4-7-1-16,-2-6 1 0,2-3-3 0,-6-5-3 0,-3 4-6 15,-3-6 5-15,-8 3-4 0,-7 1 3 0,-9-1 2 16,-6 6 0-16,-6-2-5 0,-4 5 3 16,-5-1-13-16,9 26-1 0,-37-46-10 0,12 30-6 31,-5 0-7-31,0 8 1 0,-7 1 0 0,5 3 1 0,-9-1-17 0,11 10-30 0,-12-14-59 0,42 9-91 16,-52 23-142-16,52-23-93 0,-28 32 145 0</inkml:trace>
  <inkml:trace contextRef="#ctx0" brushRef="#br4" timeOffset="162172.833">20679 14109 815 0,'0'0'81'0,"7"-32"2"0,-7 32-3 0,0 0 2 16,0 0-10-16,0 0-2 0,0 0-3 0,0 0-4 16,0 0-8-16,0 0-15 0,0 0-10 15,0 0-8-15,0 0 2 0,-25 22 0 0,24 2 8 0,-6 1-3 0,5 8 1 16,-5 1-12-16,1 5-1 0,-1 5-13 15,-2-2 3-15,2 2-10 0,0-2 6 0,2-3-8 16,0-6-2-16,1 1-18 0,4-34-13 0,2 51-29 16,-2-51-21-1,10 33-42-15,-10-33-48 0,27 4-166 0,-27-4-128 16,37-11 82-16,2 11 390 0</inkml:trace>
  <inkml:trace contextRef="#ctx0" brushRef="#br4" timeOffset="162405.3598">20959 14194 1148 0,'-34'-2'241'0,"34"2"-142"0,-58 32-32 0,58-32-6 16,-52 26-15-16,52-26-4 0,-42 30-9 0,42-30 0 16,-32 26-4-16,32-26-6 0,-16 23-8 0,16-23 0 15,0 0-4-15,-2 28 0 0,2-28-2 0,0 0-2 16,25 25-1-16,-25-25 0 0,29 12-3 0,-29-12 1 15,38 7-4-15,-13-7-2 0,-25 0-2 16,46 0-6-16,-19 4-5 0,-2-4-6 0,5 4-12 0,-4-4-17 0,10 8-27 16,-36-8-32-16,64 14-64 0,-64-14-89 0,46-10-243 0,-13 19 31 15,-33-9 301-15</inkml:trace>
  <inkml:trace contextRef="#ctx0" brushRef="#br4" timeOffset="162908.7042">21393 14271 1438 0,'0'0'74'16,"-44"-14"-35"-16,44 14-9 0,-46-14-3 0,46 14-4 16,-45-7 3-16,45 7 11 0,-48 5 7 0,48-5 0 15,-47 20-8-15,47-20-5 0,-46 30-6 0,46-30 1 16,-39 42-7-16,23-18 0 0,0 1-5 0,5-2 0 16,11-23-6-16,-11 39-2 0,11-39-5 31,6 26 1-31,-6-26-3 0,0 0 2 0,35 23 0 15,-35-23 0-15,46-9 0 0,-16-1-1 0,6-4 2 16,-1-6-2-16,2-3 2 0,1 0-3 0,-5-1 3 0,1 1-3 0,-4 0 3 16,-3 2-2-16,-3 3 1 0,-24 18-1 0,34-31 2 15,-34 31-3-15,0 0 2 0,0 0-2 0,0 0 0 16,0 0 0-16,0 0-2 16,0 0-4-16,0 0 0 15,0 0 1-15,-35 47 0 0,17-12 6 0,-5 4-4 0,0 7 6 16,-2 5-7-16,0 2 9 0,0 8-10 0,1 1 3 15,2 5-10-15,1-2-5 0,3 4 21 0,4-6-15 16,0-6 24-16,3-8-8 0,1-7-5 16,1-5 8-16,4-7-5 0,5-30 5 0,-9 39-1 15,9-39-1-15,0 0-1 0,0 0 3 16,0 0 1-16,0 0 4 0,0 0 2 0,0 0-4 16,0 0-1-16,-21-32-5 0,21 32 2 0,-13-51-1 15,10 21 4-15,-1 0-3 0,1-3-6 0,1 1 0 16,2-5 0-16,2 2 0 0,3-2 0 0,2-5 0 15,4-1 0-15,3-3 0 0,5 1-3 0,4-3-19 16,6 11-8-16,-1-5-14 0,6 12-15 0,-8-5-33 16,17 21-45-16,-27-25-84 0,37 20-285 15,-21 8-26-15,-2-7 132 0</inkml:trace>
  <inkml:trace contextRef="#ctx0" brushRef="#br4" timeOffset="163565.1232">21821 14261 1346 0,'0'0'108'0,"0"0"-67"0,0 0-9 0,0 0 3 15,0 0 1-15,0 0-4 0,0 0-3 0,0 0-8 16,0 0-4-16,0 0-6 0,-1 35 2 0,1-35 2 16,-4 24 2-16,4-24-2 0,-2 25-2 0,2-25-5 15,6 28 1-15,-6-28-1 0,10 25 0 16,-10-25-3-16,0 0 0 0,20 28-5 0,-20-28 1 15,0 0 0-15,28 7-1 0,-28-7 1 0,25-7-2 16,-25 7 0-16,0 0 2 0,32-21 1 16,-32 21-1-16,0 0 2 0,25-39-1 0,-25 39 2 15,17-40-2-15,-17 40 3 0,22-46-2 0,-10 20 7 16,-12 26-4-16,23-45 7 0,-23 45-3 0,23-45 3 16,-23 45-4-16,19-37 0 0,-19 37-1 15,0 0-6-15,22-28 5 0,-22 28-3 0,0 0 0 16,0 0 3-16,0 0-3 0,0 0 0 0,0 0-1 15,0 0-2-15,-2 35 2 0,2-35-2 0,-11 47 2 16,4-20-3-16,0-1 4 0,0 1-2 0,2-3 4 16,5-24-4-16,-2 39 4 0,2-39-6 0,0 0 0 15,19 28 2-15,-19-28-2 16,31 2 1-16,-31-2 3 0,47-18-5 0,-16 2 1 0,2-8 3 16,6-3-5-16,2 1 6 0,-2-2-6 15,0-2 4-15,-6 5-3 0,-4 2 3 0,-29 23-2 16,40-35 3-16,-40 35-1 0,0 0 2 0,25-14 1 15,-25 14 2-15,0 0-1 0,0 0-2 0,0 0-2 16,-14 39-3-16,2-11 1 0,-4 9-3 0,-2 5 5 16,-5 2-5-16,2 0 5 0,0 2-6 15,-1-2 0-15,6 0-7 0,0-3-1 0,9-8-11 16,0-10-5-16,7-23-17 0,6 32-15 0,-6-32-33 16,28 3-29-16,11 4-90 0,-25-31-252 0,27-8-55 15,8-3 86-15</inkml:trace>
  <inkml:trace contextRef="#ctx0" brushRef="#br4" timeOffset="163752.6223">23254 13417 1274 0,'-5'25'180'0,"-38"-6"-125"0,6 20-8 0,-14 7-7 16,1 12 0-16,-12 9-22 0,2 8 3 0,-2 6-19 15,4 2-5-15,1 3 18 0,4 1-24 0,5-6 23 16,5 1-9-16,8-8-17 15,7-8-5-15,14-3-40 0,-6-24-32 0,31 17-83 0,-11-56-115 16,5 44-205-16,20-19 22 0,-25-25 368 16</inkml:trace>
  <inkml:trace contextRef="#ctx0" brushRef="#br4" timeOffset="164065.1256">23128 14019 1157 0,'-40'36'238'16,"6"-28"-168"-16,34-8-16 0,-48 36-9 0,48-36-11 16,-35 42-11-16,35-42 2 0,-27 40-6 0,27-40 2 15,-9 36-10-15,9-36-2 0,0 0-3 16,20 29 6-16,-20-29 3 0,35 11 2 0,-35-11 0 16,48 0-1-16,-48 0-3 0,48-3 3 15,-48 3 2-15,41 0 1 0,-41 0 2 0,32-4-2 16,-32 4-2-16,0 0-2 0,0 0-1 0,0 0-1 15,0 0-4-15,16 33 2 0,-16-33-6 0,-13 34-3 16,13-34-2-16,-21 44 1 0,21-44-3 0,-28 40 5 16,28-40-5-16,-29 45-1 0,29-45-11 0,-25 35-6 15,25-35-16-15,-23 33-12 0,23-33-26 16,-24 28-30-16,31 2-75 0,-36-35-130 0,29 5-226 16,-1 25 23-16,1-25 366 0</inkml:trace>
  <inkml:trace contextRef="#ctx0" brushRef="#br4" timeOffset="164893.416">21189 15326 1614 0,'0'0'106'16,"0"0"-83"-16,0 0-19 0,23-30-1 0,2 14-1 16,9-1 2-16,8-1-2 0,8-1 1 0,6-4-3 15,6 3 1-15,6-1-2 0,6 2 7 16,2-2 0-16,9-4 10 0,7 4 2 0,2 0 6 16,5 3 1-16,1-1 2 0,6 1-4 0,-3 4-5 15,1 0-6-15,-1 0-1 0,-1 3-4 16,-1-1 2-16,4 3-3 0,-6 1-18 0,6 0 15 15,-6 0-17-15,2 1 17 0,-2 0-1 0,-7-4 9 16,2 2-10-16,-4-3 8 0,-3 1-7 0,-2-1-3 16,-7-4 2-16,-5 0-2 0,-8-1 2 0,-5-1-2 15,-8 0 4-15,-10 3-4 0,-6 0 2 0,-10 5 0 16,-26 10-1-16,27-16 2 0,-27 16 2 16,0 0-3-16,0 0 1 0,-18-25-4 0,18 25 0 15,-32-12-1-15,32 12-3 0,-44-3 1 0,17 3-1 16,1 1 0-16,-3 1 3 0,-3 0-2 15,1-2 4-15,-3 0 0 0,0 0 1 0,1-2 1 16,-1 0-1-16,-3 1 3 0,1-1 0 0,1-2 3 16,-2 1 3-16,1-4-1 0,4 3 3 0,4-3-4 15,3 4 4-15,25 3 0 0,-32-13-1 16,32 13-3-16,0 0-4 0,0 0-4 0,0 0 0 16,0 0 1-16,0 0-2 0,36-19 3 0,-6 15 0 15,12 3-2-15,5-1 1 0,7 0-2 0,5 2 2 16,-1 0 0-16,3 2 0 0,-3 1 1 0,0 1-1 15,-3 3 2-15,-3-2 0 0,-4 2 1 0,-4 2 2 16,-5-2-2-16,-6 0-3 0,-2 0 0 0,-31-7 0 16,40 18 0-16,-40-18 0 15,0 0 0-15,25 16 0 0,-25-16 0 0,0 0 0 16,0 0 0-16,-19 28 0 0,19-28 0 0,-55 44 0 16,10-16 0-16,-11 7 0 0,-10 8 0 0,-12 4 0 15,-3 6 0-15,-8 0 0 0,1 7 0 0,4-4 0 16,7-3 0-16,11-6 0 0,9-8 0 0,18-5 0 15,7-13 0-15,32-21 0 0,-26 23-14 16,26-23-65-16,0 0-45 0,39 7-122 0,-39-7-361 16,60-43 15-16,-9 12 208 0</inkml:trace>
  <inkml:trace contextRef="#ctx0" brushRef="#br4" timeOffset="190903.4381">4339 12742 273 0,'0'0'105'0,"-3"-28"-50"15,3 28-18-15,3-33-5 0,-3 33 2 0,7-32 1 16,-7 32 4-16,6-26 1 0,-6 26 3 0,0 0 7 16,5-29 14-16,-5 29 8 0,0 0 9 0,0 0 2 15,0 0-7-15,0 0-6 0,0 0-15 0,0 0-6 16,-18 27-11-16,18-27-1 0,-9 30-2 16,9-30 3-16,-10 39-9 0,10-39 0 0,-11 42-9 15,8-18-2-15,-3 1-9 0,3 5 0 16,-2 2-10-16,-1 1 5 0,1 4-7 0,-2 4 5 15,-2 3 13-15,2 2-34 0,-2 3 13 0,-3-3-38 16,8 1-13-16,-8-15-32 0,19 10-60 0,-7-42-83 16,0 0-249-16,19 39 51 0,-19-39 366 0</inkml:trace>
  <inkml:trace contextRef="#ctx0" brushRef="#br4" timeOffset="191387.8791">5012 12559 925 0,'0'0'80'0,"0"0"-45"0,0 0 7 15,0 0 8-15,0 0 10 0,-32 20 1 0,32-20-10 16,0 0-12-16,0 0-9 0,0 0-8 16,-26 30-1-16,26-30-1 0,-14 33 7 0,14-33 2 15,-14 39 7-15,14-39-4 0,-18 49 2 0,18-49-7 16,-14 44-2-16,14-44-10 0,-7 35-3 15,7-35-9-15,1 27-2 0,-1-27-1 0,0 0 0 16,29 23 1-16,-29-23 0 0,35 3 0 0,-35-3-1 16,48-9 0-16,-20 4-1 0,4-2 0 0,2-2 1 15,-1 6 1-15,-2-4-1 0,-3 5-1 0,-28 2-1 16,41 0 0-16,-41 0 0 0,24 12-1 0,-24-12 1 16,16 27-12-16,-16-27 4 0,6 42-2 15,-10-14 4-15,-1 2 6 0,-6 0 3 0,-3 2 13 16,-2-8-29-16,0 1 27 0,16-25-36 15,-28 33 6-15,28-33-13 0,0 0-24 0,-34 9-28 16,34-9-81-16,0 0-52 0,13-37-142 0,-13 37-99 16,19-72 231-16</inkml:trace>
  <inkml:trace contextRef="#ctx0" brushRef="#br4" timeOffset="191591.0746">5172 12577 1349 0,'-4'28'109'0,"4"-28"-55"16,0 0-13-16,0 0-14 0,0 0-7 0,0 0-3 16,0 0 1-16,0 0-1 0,0 0 1 15,0 0-6-15,27-18-7 0,-27 18-5 16,33-19-1-16,-8 10-8 0,-25 9-18 0,59-23-18 16,-31 0-25-16,16 18-28 0,-17-21-43 0,28 24-63 15,-27-21-68-15,16 2-181 0,11 23 87 0,-25-25 366 16</inkml:trace>
  <inkml:trace contextRef="#ctx0" brushRef="#br4" timeOffset="191966.0602">5997 12471 758 0,'0'0'176'0,"0"0"-146"0,-41 16-5 16,41-16 10-16,-32 14 11 0,32-14 15 0,-33 18 4 15,33-18 0-15,-36 31-2 0,22-6-3 16,14-25-11-16,-37 51 0 0,37-51-6 0,-39 58 3 16,18-30-16-16,7 4-3 0,-4-2-6 0,9 0-1 15,0-5-6-15,9-25 0 0,-3 40-14 0,3-40 1 16,16 28-2-16,-16-28 2 0,35 16-2 0,-10-10 2 16,7-8 0-16,3-2 0 0,6-12 3 15,3-1-3-15,0-8 3 0,4-5-6 0,2-2 6 16,-2-5-6-16,-2 4 4 0,-6-2-5 15,-8 0 6-15,-3-2-5 0,-8 1 3 0,-7 3-5 16,-5 3-1-16,-7 2-11 0,-2 28-1 0,-13-46-11 16,13 46-5-16,-30-32-6 0,30 32 0 0,-49-17 4 15,18 15 12-15,-4 0 10 0,0 6 7 0,1 4 5 16,2 1 0-16,4 2 1 0,1 3-2 0,27-14-1 16,-32 30-21-16,32-30-23 0,-10 28-34 15,10-28-30-15,12 25-37 0,-12-25-46 0,25-4-179 16,14 18-19-16,-39-14 318 0</inkml:trace>
  <inkml:trace contextRef="#ctx0" brushRef="#br4" timeOffset="192278.5437">6422 12454 1209 0,'-28'40'68'0,"3"-26"-29"15,25-14 2-15,-39 41-5 0,25-17 6 0,14-24-3 16,-39 53 4-16,39-53-4 0,-36 55 3 0,21-27-11 15,4 2 0-15,0-5-10 0,9-1-2 0,2-24-6 16,4 44-2-16,-4-44-4 0,21 35 2 0,-21-35-5 16,37 20 0-16,-10-15 2 0,3-3 2 15,4-7 2-15,5-8 1 0,0-6-2 0,3-6-7 16,1 1 3-16,-1-6-6 0,-1-4 5 16,-2-1-4-16,-5 0 2 0,-4-2-3 0,-7-2 3 15,-7 4-5-15,-6-2 6 0,-4 10-5 0,-6 3 3 16,0 24-8-16,-13-41-2 0,13 41-8 0,-32-28-6 15,8 16-7-15,24 12-9 0,-55-9-12 0,30 12-7 16,-7-6-12-16,32 3-3 0,-50 7-34 16,50-7-85-16,-35 25-105 0,35-25-185 0,-18 37 134 15,18-37 348-15</inkml:trace>
  <inkml:trace contextRef="#ctx0" brushRef="#br4" timeOffset="192825.4355">7373 12447 1198 0,'0'0'80'15,"0"0"-37"-15,-25-11-13 0,25 11-5 0,0 0-2 16,0 0-3-16,0 0-8 0,0 0 2 0,-32 32-3 15,32-32 4-15,-30 40 0 0,14-10 7 0,-3 0-2 16,1 7 7-16,-3-2-6 0,5 6 6 0,-3-10-1 16,8 6 4-16,-3-8-7 0,8-1-1 0,6-28-14 15,-1 40-1-15,1-40-5 0,17 25 2 0,-17-25-1 16,39 12 3-16,-10-12 0 16,3-5 2-16,5-7 0 0,4-8-3 0,1-4 0 15,4-5-6-15,-2-4 5 0,1 3-6 0,-5-5 5 16,-2 0-6-16,-7-2 6 0,-4 0-9 0,-6 5 4 15,-5 0-7-15,-16 32 1 0,13-47-4 0,-13 47-4 16,-9-43-13-16,9 43-8 0,-25-31-13 0,25 31-2 16,-43-23 4-16,43 23 9 0,-54-7 9 15,25 10 8-15,-6 1 4 0,5 6-2 0,0-1-9 16,30-9-26-16,-47 27-29 0,40-4-57 0,7-23-11 16,-19 33-82-16,33-5-164 0,-14-28 120 0,18 30 278 15</inkml:trace>
  <inkml:trace contextRef="#ctx0" brushRef="#br4" timeOffset="193200.4519">7998 12447 1337 0,'-33'-9'58'0,"33"9"-14"0,-38 1-2 15,38-1-7-15,-33 6-2 0,33-6-6 0,-37 16 1 16,37-16 1-16,-36 28 1 0,36-28-6 0,-30 40-1 15,16-13-6-15,3 4 2 0,4 1-10 16,2 3 2-16,1-5-4 0,6 4 3 0,-2-8-3 16,7-1 0-16,-7-25-6 0,21 40 3 15,-21-40-5-15,38 34 3 0,-14-25 0 0,3-2-1 16,3-9 0-16,0-3 0 0,0-6-1 0,0-8-1 16,-1 1 4-16,1-7-4 0,-4-5 6 0,3 1-7 15,-3-10 0-15,-3-2-11 0,-1-5-3 16,-8 4-10-16,2 2 7 0,-7 3-1 0,-2 5 10 15,-7 2 1-15,-4 4 6 0,4 26-6 0,-21-44 4 16,21 44-5-16,-32-30 0 0,32 30-1 0,-39-14-1 16,39 14-3-16,-35 0-2 0,35 0-8 0,-27 14-9 15,27-14-8-15,0 0-16 0,-23 28-23 0,23-28-48 16,5 25-55-16,-5-25-120 0,45 33-133 0,-45-33 127 16,53 7 310-16</inkml:trace>
  <inkml:trace contextRef="#ctx0" brushRef="#br4" timeOffset="193466.1423">8657 12258 1337 0,'-21'30'96'0,"-16"-9"-32"16,15 16 6-16,-13-9-13 0,12 13 0 16,-7-9-17-16,3 10-1 0,3-9-11 0,6 6-2 15,7-6-13-15,8-3 0 0,4-5-6 16,-1-25 3-16,22 28 0 0,-22-28-1 0,39 14-1 15,-7-10 7-15,3-8 4 0,7-3-1 0,1-10 3 16,1-8-11-16,4-8-3 0,3-1-5 0,1-3 1 16,-6 2-4-16,-7 5 3 0,-9 4-2 15,-30 26 2-15,28-36 0 0,-28 36 1 0,-3-30-6 16,3 30 2-16,-23-24-11 0,23 24-9 0,-46-20-17 16,16 17-9-16,-8-6-22 0,5 16-29 0,-19-18-44 15,22 34-116-15,-35-30-123 0,15 11-147 0,6 10 140 16,-22-23 388-16</inkml:trace>
  <inkml:trace contextRef="#ctx0" brushRef="#br4" timeOffset="194018.961">4745 13072 1238 0,'0'0'101'0,"-25"16"-22"0,25-16-35 0,-23 26 5 16,16 0 0-16,-11-1-13 0,6 10-4 0,-6 9-19 15,-1 2 0-15,-3 3-13 0,5-3 4 0,3-3-14 16,-1-5-15-16,21-1-54 0,-6-37-86 0,26 43-204 16,3-33-159-16,4-17 47 0,27 14 481 0</inkml:trace>
  <inkml:trace contextRef="#ctx0" brushRef="#br4" timeOffset="195439.7417">15975 12385 992 0,'0'0'83'0,"0"0"-33"15,0 0-4-15,-10-28-6 0,10 28 4 0,0 0 1 16,7-27-5-16,-7 27-8 0,0 0-10 0,0 0-5 15,0 0 5-15,0 0 11 0,1 27 3 0,-1-27 4 16,4 47-14-16,-4-13-7 0,-7 4-11 16,0 5 1-16,-4 8-10 0,-3 0 7 15,-2-2-11-15,0-1 8 0,4-13-8 0,1 0-2 16,8-7-17-16,3-28-14 0,12 39-34 0,-12-39-44 16,37 19-72-16,-37-19-124 0,41-24-143 0,5 22 66 15,-20-31 389-15</inkml:trace>
  <inkml:trace contextRef="#ctx0" brushRef="#br4" timeOffset="195814.6791">16590 12378 1035 0,'0'0'155'0,"-29"0"-124"15,29 0-5-15,-28 0 5 0,28 0 4 0,0 0 5 16,-37 0-4-16,37 0 0 0,0 0 0 15,-27 17 0-15,27-17-3 0,0 0-1 0,0 0-4 16,-23 30-3-16,23-30-5 0,-3 25 1 0,3-25-3 16,3 30 2-16,-3-30-5 0,13 30-5 0,-13-30-5 15,23 28 0-15,-23-28-6 0,28 28 5 0,-28-28-5 16,35 25 1-16,-35-25-1 0,38 28 0 0,-38-28 0 16,37 25 3-16,-37-25-1 0,32 16 0 15,-32-16-3-15,28 14 2 0,-28-14-1 0,0 0 1 16,32 21 0-16,-32-21 0 0,0 0-1 15,0 0 4-15,19 30-2 0,-19-30 2 0,0 0-2 16,-7 24 1-16,7-24-3 0,0 0 2 0,-30 37-2 16,30-37 1-16,-32 34-2 0,32-34-1 0,-37 37-4 15,37-37-2-15,-35 30-10 0,35-30-6 0,-27 21-17 16,27-21-18-16,0 0-47 0,0 0-61 16,0 0-84-16,0 0-222 0,-3-34 37 0,27 22 306 15</inkml:trace>
  <inkml:trace contextRef="#ctx0" brushRef="#br4" timeOffset="196017.8004">16684 12390 1421 0,'-31'-3'143'0,"31"3"-72"16,0 0-20-16,0 0-11 0,0 0-14 0,0 0-11 15,0 0-8-15,0 0-4 0,0 0 0 0,0 0-3 16,15-25 0-16,-15 25-6 0,37-19-9 0,-37 19-21 15,53-25-24-15,-28 2-24 0,19 20-22 0,-19-20-36 16,26 24-59-16,-24-18-75 0,3 8-196 16,16 21 91-16,-46-12 381 0</inkml:trace>
  <inkml:trace contextRef="#ctx0" brushRef="#br4" timeOffset="196720.9288">17321 12424 688 0,'0'0'73'0,"0"0"-19"0,-25-16 5 0,25 16 5 16,0 0 15-16,0 0-3 0,-28-9-2 0,28 9-7 15,-27 0-10-15,27 0-5 0,-28 7-5 0,28-7 1 16,-37 16 0-16,37-16 2 0,-44 28-3 0,44-28 2 16,-43 46-8-16,24-20-3 0,-3 2-13 0,8 6-3 15,-3-4-12-15,6 0-1 0,4-4-7 16,7-26 0-16,2 42-4 0,-2-42 5 16,16 34-4-16,-16-34 2 0,26 26-2 0,-26-26 2 15,37 14-1-15,-37-14 1 0,46 0 1 0,-21-3-1 16,2-4 2-16,-2-4-2 0,-1-1 1 0,1-4 1 15,-25 16 2-15,44-40-3 0,-24 13 2 0,-4 4-4 16,-4-8 1-16,-1-1-4 0,-2-2 6 16,-2 1-4-16,-5 3 4 0,-1 4-6 0,-1-1 0 15,0 27-5-15,-5-44-2 0,5 44-4 0,-9-39 0 16,9 39-7-16,-9-24-1 0,9 24-11 0,0 0-4 16,0 0-13-16,0 0-21 0,-26-7-29 0,26 7-44 15,0 0-34-15,3 42-34 0,-3-42-17 0,0 0-110 16,7 48 19-16,-7-48 320 0</inkml:trace>
  <inkml:trace contextRef="#ctx0" brushRef="#br4" timeOffset="200502.8477">17858 12318 821 0,'9'-32'105'16,"-9"32"-35"-16,0 0-9 0,0 0-5 0,7-28 9 15,-7 28 4-15,0 0 2 0,0 0-8 0,0 0-18 16,0 0-17-16,0 0-13 0,0 0 1 0,-34 26 7 16,34-26 7-16,-30 30 5 0,16-5 5 15,14-25-5-15,-36 51 3 0,17-26-10 0,3 5 0 16,-2-4-7-16,6 2 0 0,-1-5-8 16,13-23-2-16,-14 43-6 0,14-43-1 0,2 33-2 15,-2-33 0-15,21 26-1 0,-21-26 1 0,45 13-1 16,-15-15-1-16,7-9 1 0,5-8-3 0,8-2-14 15,1-11-10-15,8 2-18 0,-8-10-37 16,18 12-26-16,-24-29-69 0,27 31-78 0,-28-13-197 16,4-10-25-16,12 19 284 0</inkml:trace>
  <inkml:trace contextRef="#ctx0" brushRef="#br4" timeOffset="200721.5959">18040 12272 1650 0,'-37'23'41'0,"12"2"-23"16,25-25-12-16,-30 40 1 0,30-40-5 0,-7 32 0 15,7-32-2-15,5 33 1 0,-5-33-4 0,15 39 4 16,-15-39-5-16,21 49 4 0,-7-20-15 0,-2-1-15 16,6 11-26-16,-7-15-17 0,13 17-48 0,-24-41-47 15,43 56-49-15,-43-56-71 0,32 23-137 16,9 2 98-16,-41-25 327 0</inkml:trace>
  <inkml:trace contextRef="#ctx0" brushRef="#br4" timeOffset="201721.7151">18671 12339 754 0,'0'0'276'0,"-39"-16"-193"16,39 16-18-16,-29-5 2 0,29 5-9 0,-24 5-14 15,24-5-12-15,-27 14-8 0,27-14 2 0,-28 23-3 16,28-23 3-16,-29 37-1 0,19-10 9 0,10-27-2 16,-29 52 5-16,13-27-5 0,8 7-1 0,-5-4-7 15,6 2-2-15,2-4-8 0,3-1-1 16,2-25-6-16,7 32 0 0,-7-32-4 16,0 0 2-16,34 31-1 0,-34-31 0 0,37 2 0 15,-10-9-2-15,4-5 0 0,7-6-1 0,-1-10 2 16,2-5-4-16,0-3 4 0,-4-8-9 0,-1 7 3 15,-4-5-9-15,-4 5 7 0,-1-5-5 0,-2 7 9 16,-3-6-6-16,-4 8 8 0,-6-3-7 0,-1 8 5 16,-3-4 18-16,-6 8-33 0,0 24 32 15,-15-39-33-15,15 39 13 0,-33-14-1 0,33 14 1 16,-48 5 1-16,21 4 1 0,-3 10 15 0,0 3-32 16,0-1 35-16,2 5-29 0,1-5 20 0,27-21 5 15,-41 41-5-15,41-41-1 0,-19 31-5 0,19-31 0 16,0 0-1-16,18 32 1 0,-18-32 0 15,42 11 1-15,-10-11-1 0,2-4 1 16,6-5 0-16,6-3-1 0,2 2 3 0,4-6-1 16,-3 0 3-16,1 0-3 0,-4 2 1 0,-2 0-1 15,-3 3 1-15,-6 1-2 0,-6 3 2 0,-29 7-4 16,33-9 0-16,-33 9 2 0,0 0 2 0,0 0 4 16,0 0 0-16,0 0 0 0,0 0-4 0,0 0-3 15,-37 32-1-15,37-32 1 0,-50 40-2 0,22-15 7 16,-4 1-3-16,4 6 6 0,1-2-2 15,6 1 2-15,2-1-4 0,3-1 1 0,5-3-4 16,7-1 0-16,8-1-4 0,-4-24 4 16,21 39-4-16,-21-39 4 0,39 26-2 0,-14-18 0 15,9-12 3-15,5 0-2 0,3-4 3 0,4-12-1 16,-5-3 1-16,1-5-5 0,-3-2 4 0,-3 2-4 16,-4-2 4-16,-4-2-4 0,-5 3 4 0,-5-5-3 15,-4 1 5-15,-3 1-5 0,-4-2 3 16,-4 1-4-16,-5-1-11 0,-3 3 28 0,-4 1-26 15,-1 3 27-15,10 27-15 0,-32-38-3 0,32 38 3 16,-36-25-3-16,36 25 3 0,-32-12-3 0,32 12 1 16,-24 3-1-16,24-3-2 0,0 0 1 0,-25 16 0 15,25-16 1-15,0 0-1 0,-2 30 2 0,2-30-1 16,0 0 0-16,32 26-1 16,-32-26 2-16,41 15 0 0,-16-14 0 0,3-1 1 15,2-1 0-15,4-3 0 0,-1 0 1 0,-1 1-1 16,2-1 1-16,-6 1-1 0,-3-4-2 0,-25 7 1 15,34 0 0-15,-34 0 0 0,0 0 1 0,0 0 0 16,0 0 0-16,0 0 2 0,0 0 0 0,0 0-1 16,-4 39-15-16,4-39 27 0,-32 40-28 0,11-12 29 15,-2-1-10-15,-7 8-1 0,5-2 8 16,-2-1-6-16,4 2 4 0,4-3-5 0,3-1 3 16,7-2-5-16,4-3 3 0,5-25-5 0,9 39 0 15,-9-39 0-15,30 24 2 0,-5-15-1 0,5-5 2 16,7-8 4-16,2-1 0 0,0-11 1 15,2-3-3-15,-1-6 0 0,1 0-3 0,-6-1 4 16,-1-2-5-16,-9 5 1 0,-4-2-3 0,-21 25 0 16,16-40 0-16,-16 40 0 0,-9-39 0 15,9 39 0-15,-30-37 0 0,30 37 0 0,-48-32 0 16,20 16-4-16,-9 4-23 0,1 0-20 0,-4-2 19 16,1 12-26-16,-4-9 13 0,4 22-25 0,-7-13-36 15,18 25-26-15,-24-26-69 0,29 34-24 0,-30-6-176 16,11-9-59-16,12 24 178 0</inkml:trace>
  <inkml:trace contextRef="#ctx0" brushRef="#br4" timeOffset="202081.1536">18081 12772 931 0,'25'11'300'0,"-25"-11"-194"16,0 0-18-16,0 0 3 0,42 0-11 0,-42 0-18 15,0 0-14-15,29 5-20 0,-29-5-8 0,0 0-10 16,26 27-7-16,-26-27-4 0,-3 30-8 16,-6-6-27-16,9-24-31 0,-27 58-57 0,-8-44-74 15,28 32-180-15,-18-11-134 0,-7-12 71 0,21 23 441 16</inkml:trace>
  <inkml:trace contextRef="#ctx0" brushRef="#br4" timeOffset="202549.9653">16347 13000 1523 0,'0'0'171'0,"0"0"-115"16,0 0-30-16,-30 31-10 0,30-31-26 0,-21 35 27 15,7-10-31-15,-4 5 21 0,-2 0-29 0,6 9-50 16,-16-22-68-16,32 33-176 0,-2-50-240 0,-21 37 21 16,21-37 385-16</inkml:trace>
  <inkml:trace contextRef="#ctx0" brushRef="#br4" timeOffset="207784.5204">5186 15272 1286 0,'28'1'165'0,"-28"-1"-111"0,0 0-15 0,0 0-6 15,0 0 5-15,-7-24 4 0,7 24 2 0,0 0-8 16,0 0-5-16,0 0-11 0,0 0-6 0,0 0-9 16,0 0-3-16,0 0 3 0,0 0-3 15,0 0 1-15,0 0 1 0,0 0-3 0,0 0 0 16,2 26-1-16,-2-26 0 0,-2 51-3 0,-1-17 6 15,-1-1-6-15,-3 4 2 0,2-2-9 0,-4 0-5 16,5 2-15-16,-5-5-11 0,13 5-37 0,-4-37-29 16,9 53-59-16,-9-53-67 0,0 0-165 15,44 23-88-15,-44-23 230 0</inkml:trace>
  <inkml:trace contextRef="#ctx0" brushRef="#br4" timeOffset="208121.7016">5724 15099 1178 0,'0'0'49'0,"0"0"-13"0,-28 14 10 15,28-14 5-15,-25 19 7 0,25-19-8 0,-32 27-4 16,32-27-3-16,-32 33-1 0,32-33-9 0,-30 35 2 16,30-35-6-16,-19 37-1 0,19-37-8 0,-9 25-6 15,9-25-6-15,0 0-4 0,4 32 0 0,-4-32-2 16,0 0 0-16,24 32 2 0,-24-32-2 0,30 14 1 15,-30-14 0-15,34 8-3 0,-34-8-1 16,35 11 2-16,-35-11-5 0,32 12 4 0,-32-12 0 16,25 13 1-16,-25-13-1 0,25 14 0 0,-25-14 0 15,0 0 0-15,0 0 2 0,23 30 2 0,-23-30-3 16,0 0 2-16,-2 35-3 0,2-35 2 0,-10 26-5 16,10-26-2-16,-23 32-8 0,23-32-3 0,-31 32-13 15,31-32-7-15,-26 23-11 0,26-23-12 0,0 0-11 16,-34 17-7-16,34-17-31 0,0 0-30 15,0 0-38-15,0 0-59 0,6-33-78 0,-6 33-70 16,21-50 293-16</inkml:trace>
  <inkml:trace contextRef="#ctx0" brushRef="#br4" timeOffset="208312.4953">5836 15046 998 0,'0'0'262'0,"0"0"-158"16,-36 16-25-16,36-16-16 0,-19 25-11 0,19-25-7 15,0 0-19-15,-12 31-10 0,12-31-9 0,0 0-3 16,0 0-3-16,0 0-1 0,31 11 1 0,-31-11-1 16,36-9 0-16,-36 9-11 0,51-23-16 0,-51 23-23 15,62-30-31-15,-37 4-28 0,23 19-29 0,-22-23-24 32,22 25-51-32,-18-10-85 0,-7-11-106 15,25 30 240-15</inkml:trace>
  <inkml:trace contextRef="#ctx0" brushRef="#br4" timeOffset="208643.5996">6311 15058 957 0,'0'0'122'15,"0"0"-35"-15,-38 11-13 0,38-11-11 16,0 0-8-16,-24 33-1 0,24-33-7 0,-23 34 1 16,23-34-7-16,-25 40-2 0,25-40-5 0,-23 51 2 15,10-22-9-15,6 8 8 0,-3-7-7 0,6 3 4 16,-1-10-11-16,5-23-8 0,3 35-8 0,-3-35-3 15,0 0-2-15,29 21 2 0,-29-21 1 0,37 0 0 16,-37 0 1 0,49-19 1-16,-22 1-2 0,1-6-4 0,1-6 5 0,-1-7-7 0,0 2 4 0,-1-2-6 15,-2 3 2-15,-6-5-7 0,-1 8-1 16,-8-1-5-16,1 2 2 0,-6 2-8 0,-5 28 5 16,2-46-6-16,-2 46-1 0,-9-35-7 0,9 35 2 15,0 0-9-15,-21-28 6 0,21 28 1 0,0 0-2 16,-30 0-3-1,30 0-12-15,0 0-15 0,-25 38-17 0,25-38-7 16,-18 41-19-16,18-41-9 0,-10 40-19 16,10-40 2-16,-2 29-16 0,2-29 11 0,0 0-37 15,32 31 6-15,-32-31 95 0</inkml:trace>
  <inkml:trace contextRef="#ctx0" brushRef="#br4" timeOffset="208886.3222">6539 15099 353 0,'50'-28'121'16,"-27"15"-35"-16,1-2-7 0,3 2-11 0,-27 13 13 15,42-30-3-15,-42 30 1 0,32-23-12 0,-32 23 0 16,0 0-6-16,23-26 8 0,-23 26 0 15,0 0 5-15,0 0-1 0,0 0-4 0,0 0-9 16,0 0-17-16,0 0-13 0,0 0-11 0,0 0 0 16,0 0 3-16,-12 26 5 0,12-26-1 15,-14 30 1-15,14-30-7 0,-13 39 3 0,13-39-4 16,-8 41 2-16,8-41-5 0,0 33-2 0,0-33-3 16,10 25-2-16,-10-25-5 0,0 0 1 0,34 17-6 15,-34-17 3-15,42-3-1 0,-17-1-3 16,5-8 3-16,0-4-11 0,6-2-10 0,-4-11-19 0,5 7-24 15,-9-15-28-15,13 16-20 0,-20-23-42 0,25 32-74 16,-33-30-75-16,11 8-184 0,8 22 79 0,-26-30 407 16</inkml:trace>
  <inkml:trace contextRef="#ctx0" brushRef="#br4" timeOffset="209052.5865">7017 14835 1483 0,'-32'24'101'0,"15"17"-62"0,-5-9 19 0,10 8-40 15,-4-5-1-15,4 8 6 0,-3-3-11 16,7-1 5-16,-3-2-9 0,7-4-1 0,3-5-9 16,1 2 3-16,5-1-12 0,2-5-5 0,5 3-22 15,-12-27-19-15,31 42-31 0,-31-42-41 16,47 25-85-16,-47-25-180 0,39-6-102 0,2 13 158 16</inkml:trace>
  <inkml:trace contextRef="#ctx0" brushRef="#br4" timeOffset="209302.6319">7394 15250 1018 0,'0'0'292'15,"29"0"-138"-15,-29 0-46 0,0 0-27 16,0 0-29-16,0 0-17 0,-29 36-19 0,29-36-6 16,-28 45-6-16,10-16 1 0,-1 1-9 0,-1-2 3 15,3 2-16-15,-1-6-11 0,7 8-30 0,11-32-28 16,-10 46-58-16,10-46-85 0,0 0-282 0,0 0 0 16,0 0 326-16</inkml:trace>
  <inkml:trace contextRef="#ctx0" brushRef="#br4" timeOffset="210412.4023">7927 14856 1050 0,'-35'32'168'16,"35"-32"-113"-16,-37 22-25 0,37-22 0 16,-37 25-20-16,37-25 11 0,-39 32 8 0,39-32 9 15,-36 33 12-15,36-33 1 0,-28 34-3 0,28-34-7 16,-20 38-1-16,20-38-8 0,-12 41-2 0,12-41-12 15,-3 42-3-15,3-42-8 0,7 41-2 0,-7-41-3 16,16 35-1-16,-16-35-1 0,24 28 2 0,-24-28-2 16,36 16 2-16,-36-16-2 0,42 2 1 0,-17-7 0 15,-25 5-4-15,44-20 4 0,-44 20-1 16,41-30 3-16,-41 30-1 0,34-35 2 0,-34 35-5 16,26-46 3-16,-15 18-4 0,0-2 5 0,-1-3-3 15,-1-3 3-15,0 5-5 0,-2-1 6 0,0 0 5 16,-3-1-27-16,1 3 29 0,-2 3-31 15,-3 3 19-15,0 24 4 0,-3-35-2 0,3 35 3 16,0 0-2-16,0 0 0 0,0 0-1 0,0 0 0 16,0 0 1-16,0 0 0 0,-25-11-4 15,25 11-1-15,0 0 1 0,-9 37 0 0,9-37 3 16,-1 30 0-16,1-30 0 0,0 0-4 0,12 33-9 16,-12-33 9-16,0 0-12 0,39 25 15 0,-39-25-2 15,42 0 2-15,-15-3 13 0,0-5-12 0,1-2 12 16,-2-1-11-16,-1 3 0 0,-25 8-1 0,39-16-1 15,-39 16 2-15,27-7-2 0,-27 7 3 16,0 0 5-16,0 0 7 0,0 0 2 0,0 0 6 16,0 0-9-16,0 0-5 0,0 0-6 15,0 0-3-15,0 0 3 0,-34 5-3 0,34-5 1 16,-26 21-2-16,26-21-10 0,-27 39 27 0,15-15-27 16,1 5 27-16,0-1-14 0,4 5-1 0,2-3 3 15,1-2-5-15,3-3 3 0,1-25-1 0,7 42 1 16,-7-42-4-16,14 27 3 0,-14-27-3 15,0 0 1-15,33 10 1 0,-33-10 6 0,34-10-4 16,-34 10 1-16,44-28 2 0,-44 28-7 0,46-53 6 16,-23 18-7-16,-1-2 6 0,-3-2-5 0,-1 0-13 15,-2-1 25-15,-6 1-24 0,-1 5 24 0,-3 1-7 16,-5 3-3-16,-2 3 6 0,1 27-6 0,-13-42 1 16,13 42-2-16,-19-28 0 0,19 28 1 15,0 0 3-15,-32-19-3 0,32 19 1 16,0 0-2-16,-27 10-2 0,27-10 1 0,0 0 0 15,-16 35 0-15,16-35 0 0,0 0 2 0,6 30-5 16,-6-30 5-16,0 0-3 0,40 18 0 0,-40-18 3 16,48-2 0-16,-16-7 1 0,2 2-1 0,5-5 2 15,0-4-3-15,1 2 3 0,1-3 0 0,-4 1 1 16,-3 3-2-16,-4 1 2 0,-5 3-4 16,-25 9 0-16,32-9 1 0,-32 9 3 0,0 0 2 15,0 0-1-15,0 0 4 0,0 0-5 0,0 0-2 16,-14 39 0-16,-2-14-1 0,-6 5-2 0,-1 1 4 15,-5 10-1-15,2 1 9 0,-3 0-2 16,4 3-5-16,6-5 22 0,1 1-27 0,6-6 21 16,6-7-15-16,6-28-6 0,2 40 5 0,-2-40-4 15,0 0 2-15,34 25-1 0,-34-25 8 16,35-7 0-16,-8-2 1 0,1-8 4 0,4-10-11 16,0-4 6-16,-4-5-5 0,-1-4-13 0,-6 1 20 15,-3-1-22-15,-6 1 19 0,-3 2-2 0,-5 3-6 16,-4 1 2-16,-6 8-1 0,-3-1-2 0,9 26-6 15,-26-39-5-15,26 39-10 0,-30-26-10 0,30 26-5 16,-30-11-9-16,30 11-5 0,0 0-28 16,-29 2-43-16,44 22-95 0,-15-24-176 15,0 0-137-15,-2 25 47 0,2-25 484 0</inkml:trace>
  <inkml:trace contextRef="#ctx0" brushRef="#br4" timeOffset="210646.8674">9272 14928 1678 0,'0'0'69'16,"0"0"-36"-16,0 0 0 0,0 0-6 15,30 0-5-15,-30 0-9 0,0 0-8 0,35-5-2 16,-35 5-2-16,34-13-6 0,-34 13-17 0,46-14-32 16,-46 14-48-16,53-10-118 0,-53 10-230 0,34-34-107 15,1 33 84-15</inkml:trace>
  <inkml:trace contextRef="#ctx0" brushRef="#br4" timeOffset="211021.8293">9856 14599 1187 0,'0'0'296'0,"0"0"-219"0,0 0-42 0,0 0-13 15,0 0-14-15,0 0-5 0,0 0-4 0,-19 44 6 16,8-14-5-16,0 1 7 0,-1 8-8 0,0-2 3 15,3 4 8-15,-2-6-44 0,8 5 17 0,-4-11-46 16,12 8-12-16,-5-37-27 0,12 56-61 16,-12-56-71-16,0 0-242 0,45 39 59 0,-45-39 349 15</inkml:trace>
  <inkml:trace contextRef="#ctx0" brushRef="#br4" timeOffset="211350.1402">10147 14704 1023 0,'0'0'340'0,"0"0"-258"0,-45-22-18 16,45 22-5-16,-28 1-9 0,28-1-12 0,0 0-6 15,-32 16-3-15,32-16-3 0,0 0-6 0,0 0-8 16,-19 28-3-16,19-28 0 0,0 0 1 0,10 28 1 16,-10-28 2-16,0 0-3 0,32 32 0 0,-32-32 0 15,32 18-2-15,-32-18-1 0,32 16 0 0,-32-16-3 16,30 15-2-16,-30-15-1 0,0 0 1 15,28 23-2-15,-28-23-11 0,0 0 32 16,16 34-31-16,-16-34 32 0,0 0-17 0,6 32-4 16,-6-32 4-16,-2 26-4 0,2-26 1 0,-11 30-1 15,11-30 2-15,-19 33-8 0,19-33 2 0,-25 32-6 16,25-32-1-16,-27 30 2 0,27-30-2 0,-21 25-3 16,21-25-6-16,0 0-12 0,0 0-15 15,0 0-27-15,-28 12-28 0,28-12-49 0,0 0-50 16,0 0-109-16,28-19-162 0,-30-13 34 0,27 23 405 15</inkml:trace>
  <inkml:trace contextRef="#ctx0" brushRef="#br4" timeOffset="211522.1033">10256 14579 1623 0,'0'0'118'0,"0"0"-50"15,0 0-16-15,0 0-14 0,0 0-8 0,0 0-9 16,0 0-9-16,0 0-6 0,0 0-3 0,0 0-2 15,0 0-2-15,0 0 0 0,0 0-5 0,0 0-12 16,43-26-15-16,-43 26-17 0,46-7-31 0,-46 7-36 16,58-5-97-16,-58 5-242 0,41-22-86 0,-9 22 90 15</inkml:trace>
  <inkml:trace contextRef="#ctx0" brushRef="#br4" timeOffset="212365.8532">10692 14648 817 0,'0'0'279'0,"0"0"-222"0,0 0-28 16,0 0-5-16,-9-28 2 0,9 28 13 0,0 0 13 15,0 0 0-15,0 0-7 0,0 0-16 0,0 0-15 16,0 0-1-16,-23 25 6 0,23-25 12 15,-23 37 4-15,11-11 5 0,12-26-4 0,-36 56 4 16,15-29-5-16,5 4 0 0,-2-4 13 0,4 1-38 16,14-28 25-16,-17 44-36 0,17-44 4 0,-4 28 0 15,4-28-5-15,0 0 3 0,25 18 0 16,-25-18-2-16,37-7 3 0,-12-2-2 0,5-7-1 16,2-1 0-16,1-6-17 0,3 0 28 15,-1-4-25-15,1 1 32 0,-4-6-12 0,0 2-4 16,-4 2 0-16,-7 0-9 0,-3 1 5 0,-6 1-5 15,-3 1 8-15,-9 25-3 0,7-44 3 0,-7 44-2 16,-9-35 2-16,9 35-2 0,-23-26 2 0,23 26-1 16,-37-18-1-16,37 18 2 0,-48-9-3 0,48 9-1 15,-48 2 2-15,48-2 0 0,-42 11 4 0,42-11 2 16,-34 17-2-16,34-17 2 0,0 0-3 16,-26 27 0-16,26-27-1 0,0 0 2 0,5 24-1 15,-5-24 0-15,0 0 0 0,41 20 0 16,-41-20 0-16,51-2 9 0,-17-3-1 0,3-4-1 15,2-3 2-15,2 4-6 0,-2-4 4 0,0 2 0 16,-4-1 4-16,-1 2-3 0,-8 0 1 0,-1 2-2 16,-25 7-4-16,35-10-1 0,-35 10 0 0,0 0 3 15,0 0 10-15,0 0 3 0,0 0 2 16,0 0-5-16,0 0-9 0,0 0-3 0,0 0-2 16,-23 31 2-16,23-31-3 0,-37 30 1 0,37-30-2 15,-42 50 0-15,20-24-2 0,3 6 4 0,0 0-4 16,4-3 6-16,3 0-3 0,5-3 3 0,3-1-4 15,4-25 1-15,4 37 0 0,-4-37 1 16,0 0-2-16,30 28-9 0,-30-28 9 16,35 3 0-16,-35-3 3 0,45-19 8 0,-21 3-10 15,3-10-1-15,0-2 0 0,1-1 0 0,-3-4 0 16,0 1 0-16,-4 1 0 0,-5 2 0 0,-4 5 0 16,-12 24-3-16,7-35-4 0,-7 35-6 0,-12-25-7 15,12 25-9-15,0 0-7 0,-41-28-10 0,41 28-13 16,-34-9-24-16,34 9-44 0,-35-7-89 0,35 7-311 15,0 0-9-15,0 0 192 0</inkml:trace>
  <inkml:trace contextRef="#ctx0" brushRef="#br4" timeOffset="213920.7159">11558 14542 434 0,'0'0'93'0,"0"0"-62"15,0 0-3-15,0 0 1 0,0 0-1 16,0 0-10-16,-2-24-2 0,2 24-1 0,0 0-1 0,0 0-3 16,0 0-7-16,0 0-6 0,0 0-3 0,0 0-11 15,0 0-16-15,0 0-22 0,0 0-18 0,0 0-17 31,0 0-9-31,0 0 11 0,0 0 18 0,0 0 35 16,0 0 27-16,0 0 25 0,0 0 6 0,0 0 3 16,0 0 4-16,0 0 3 0,0 0 7 0,0 0 4 15,0 0 6-15,25 19-2 0,-25-19 0 0,0 0-4 16,0 0-9-16,0 0-13 0,0 0-7 0,0 0-7 16,0 0 2-16,0 0 0 0,0 0 6 0,0 0 9 15,0 0 4-15,0 0 10 0,0 0 1 0,0 0-1 16,0 0-1-16,0 0-3 0,0 0 5 0,0 0 2 15,0 0 7-15,0 0 4 0,0 0 3 16,0 0 0-16,0 0 1 0,0 0-5 0,0 0-2 16,0 0-5-16,0 0-6 0,0 0-5 0,0 0-6 15,0 0-7-15,0 0-7 0,0 0-6 0,0 0-1 16,0 0 0-16,0 0 1 0,0 0 1 0,0 0 2 16,0 0 2-16,0 0-1 0,0 0-1 15,0 0-6-15,0 0-3 0,0 0-2 0,-10 34 2 16,10-34 10-16,-16 47 4 0,10-15 12 15,-3-4-7-15,4 2-1 0,0 0-14 0,1-2 1 0,3-3-6 16,1-1 4-16,0-24-2 0,7 32-2 0,-7-32 0 0,0 0-12 31,28 21 15-31,-28-21 4 0,32-2 3 0,-32 2 14 16,41-22-14-16,-41 22-5 0,44-41-2 0,-25 15-5 16,3-1 5-16,-1-3-5 0,-2-1 5 0,1-3-5 15,-3 2 3-15,-4 4-8 0,-6 0 6 0,0 3-4 0,-7 25 1 16,5-42 1-16,-5 42 1 0,-8-30-1 0,8 30 1 15,0 0-2-15,-31-24 2 0,31 24-1 0,-33-2-2 16,33 2 0-16,-43 10-1 0,43-10 3 0,-35 16-1 0,35-16 3 16,-27 14 0-16,27-14-2 0,0 0 1 0,-16 28-3 15,16-28-2-15,0 0 3 0,18 30-4 16,-18-30 4-16,34 7-1 0,-8-7 5 16,8-1 0-1,5-5-1-15,3-4 2 0,1-1-6 0,-2 1 3 16,-2 1-1-16,-2 0-1 0,-4-3 3 0,-4 5 0 15,-29 7-2-15,42-16 3 0,-42 16-3 0,29-12 2 0,-29 12 0 16,0 0 6-16,0 0 4 0,0 0-1 0,0 0 0 16,0 0-4-16,0 0-3 0,-29-9 1 0,29 9-1 15,-35 17 1-15,35-17 1 0,-43 34 0 16,43-34 5-16,-42 47-5 0,22-22 6 0,1 1-8 16,3 3 3-16,4-1-5 0,3-2 2 0,3-1-2 15,6-25 1-15,0 40-3 0,0-40 1 0,13 29 0 16,-13-29 1-16,25 14 2 0,-25-14-2 0,35 7 0 0,-35-7 0 15,42-14 0-15,-17-1-2 0,0-4 3 0,3-6-4 16,-1-3 4-16,1-2-5 0,1-1 2 16,-5-1-4-16,-1 2 1 0,-5 2 0 0,0 0 6 15,-9 1-4-15,-2 1 4 0,-7 26-1 0,2-46-1 16,-2 46 0-16,-11-32 0 0,11 32-1 0,-27-19 1 16,27 19-1-16,-30-9 1 0,30 9 0 0,-32 2-3 15,32-2 3 1,-30 12-1-16,30-12 0 0,0 0 2 0,-23 27-1 15,23-27-3-15,0 0 1 0,7 26-3 16,-7-26 3-16,27 12 2 0,-27-12 0 0,44-1 0 16,-15-5-1-16,4-2 1 0,-1-5 1 0,2 1 0 15,1 0 3-15,1-3 1 0,1 1-1 0,-2 0 3 0,-5 2-5 16,-3 1 0-16,-27 11-1 0,33-14 4 0,-33 14 2 16,0 0 7-16,0 0 0 0,0 0 0 15,0 0-8-15,0 0-6 0,0 0 0 0,0 0 0 16,0 0 0-16,-30 34 0 0,30-34 0 0,-35 46 0 15,14-18 0-15,-2 5 0 0,3 1 0 0,1-1 0 16,1-1 0-16,6-4 0 0,3 2 0 0,3-4 0 16,5-3 0-16,1-23 0 0,5 37 0 0,-5-37 0 15,0 0 0-15,28 25 0 0,-28-25 0 0,34 0 0 16,-34 0 0-16,44-19 0 0,-44 19 0 0,45-43 0 16,-24 19 0-16,-2-6 0 15,-3 1 0-15,-2-2 0 0,-3 1 0 0,-6 2 0 0,-3-2 0 0,-2 2 0 16,-3 3 0-16,3 25 0 0,-16-44 0 0,16 44 0 15,-34-39 0-15,34 39-23 0,-48-33-28 0,23 26-8 16,-10-6-20-16,8 19-23 0,-15-14-19 0,42 8-45 16,-75 23-46-16,51 9-124 0,-17-4-144 0,-16-7 63 15,20 27 417-15</inkml:trace>
  <inkml:trace contextRef="#ctx0" brushRef="#br4" timeOffset="214233.2215">11308 14956 1535 0,'0'0'140'0,"0"0"-82"15,0 0-30-15,0 0-9 0,0 0-7 0,0 0-2 16,-15 34-5-16,15-34 0 0,-31 51-6 0,8-20-1 16,-1 8-16-16,-7 0-9 0,8 9-31 0,-10-19-25 15,20 28-76-15,-20-43-116 0,20 14-251 0,10 0 27 16,3-28 336-16</inkml:trace>
  <inkml:trace contextRef="#ctx0" brushRef="#br4" timeOffset="214702.1501">10008 15141 1070 0,'-26'-7'151'0,"26"7"-27"0,0 0-13 15,0 0-18-15,-34 14-20 0,34-14-9 0,0 0-10 16,0 0-9-16,0 0-11 0,-5 32-9 0,5-32-8 16,0 0-4-16,0 32-7 0,0-32-1 15,-2 35-8-15,2-35 2 0,-9 46-10 0,0-20-5 16,2 4-24-16,-7-5-27 0,12 13-43 0,2-38-77 16,-8 43-207-16,8-43-148 0,-9 26 54 0,9-26 463 15</inkml:trace>
  <inkml:trace contextRef="#ctx0" brushRef="#br4" timeOffset="216390.0306">5393 15779 1302 0,'-34'-14'112'0,"34"14"-33"15,0 0-54-15,0 0 18 0,0 0 3 16,0 0 4-16,0 0 9 0,0 0-17 0,0 0-15 15,0 0-33-15,0 0 20 0,-5 38-44 0,7-4-9 16,-2-34-75-16,-2 79-205 0,-7-45-248 0,0 1 7 16,6 11 397-16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2T21:11:20.296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context xml:id="ctx1">
      <inkml:inkSource xml:id="inkSrc12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2T21:11:32.441"/>
    </inkml:context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2195 812 575 0,'0'0'63'0,"0"0"-36"0,0 0-10 0,0 0 10 16,0 0 16-16,14-27 24 0,-14 27 19 15,0 0-1-15,0 0 0 0,0 0-13 0,0 0-12 16,0 0-11-16,0 0-6 0,0 0-5 0,0 0 0 16,0 0-3-16,0 0-4 0,0 0-6 0,0 0-4 15,0 0-6-15,0 0-2 0,0 0-2 16,-7 27 0-16,7-27-3 0,-2 46 3 0,2-11-6 15,-2 5 6-15,-1 6-7 0,-1 5 7 0,-1 2 7 16,-2 5-30-16,-2 0 28 0,-4 0-28 16,1 4 10-16,1-6 8 0,-1 1-9 0,1-4 8 15,2-6-9-15,2-3 5 0,4-7-9 0,-2-9-12 16,10 1-28-16,-5-29-24 0,12 28-50 0,-12-28-48 16,25 7-75-16,-25-7-230 0,25-20 51 0,9 19 409 15</inkml:trace>
  <inkml:trace contextRef="#ctx0" brushRef="#br0" timeOffset="265.8516">2186 872 1205 0,'-27'17'128'0,"27"-17"-77"0,0 0-28 0,0 0-19 16,0 0 1-16,11-38 17 0,-11 38 9 0,44-48 9 16,-7 18-7-16,0-7-7 0,8 2-16 0,1 0-2 15,3 3-9-15,-1 4 4 0,-2 5-5 16,-3 5-1-16,-4 6-12 0,0 10-13 0,-13-5-17 16,8 18-18-16,-34-11-24 0,46 24-47 15,-46-24-51-15,35 36-109 0,-10-6-146 0,-25-30 149 16,28 42 291-16</inkml:trace>
  <inkml:trace contextRef="#ctx0" brushRef="#br0" timeOffset="500.1445">2251 1238 1236 0,'0'0'62'0,"-42"28"-31"0,42-28-18 0,0 0-10 15,0 0 6-15,0 0 13 0,0 0 11 0,0 0 5 16,35 7 4-16,-10-17-6 0,12-3-9 0,6-4-4 16,10-6-13-16,5-5-4 0,10 1 11 15,2-1-43-15,3-4 18 0,5 11-57 0,-14-14-13 16,15 19-36-16,-22-14-54 0,17 25-60 0,-19 2-223 16,-12-19 42-16,17 33 349 0</inkml:trace>
  <inkml:trace contextRef="#ctx0" brushRef="#br0" timeOffset="781.585">3530 1058 1420 0,'-28'2'162'0,"28"-2"-131"0,0 0-33 16,0 0-1-16,0 0 7 0,35-12 7 0,-10 3 6 15,5 4-2-15,5-6-2 0,4 4-7 0,6 0-3 16,1-2-3-16,1 1 0 0,1-1-4 16,0 0-8-16,-4-2-11 0,4 6-11 0,-7-9-8 15,5 14-25-15,-11-12-8 0,11 15-22 16,-17-15-38-16,13 21-38 0,-42-9-120 0,39-11-128 15,-10 34 121-15,-29-23 300 0</inkml:trace>
  <inkml:trace contextRef="#ctx0" brushRef="#br0" timeOffset="970.3813">3705 1437 1532 0,'0'0'72'0,"0"0"-43"0,0 0-27 16,0 0-5-16,0 0 0 0,0 0 7 0,0 0 6 15,0 0 6-15,37-2-1 0,-37 2-3 16,55-21-8-16,-14 2-2 0,9-4-9 0,6 0-23 31,-2-17-53-31,27 24-102 0,-30-34-177 0,20 13-191 16,9 9 82-16,-20-14 471 0</inkml:trace>
  <inkml:trace contextRef="#ctx0" brushRef="#br0" timeOffset="1683.561">5351 958 1471 0,'0'0'38'16,"0"0"-27"-16,0 0-9 0,0 0 1 0,0 0 4 15,-25-3 4-15,25 3 0 0,0 0-4 0,-25 26-3 31,25-26-7-31,-28 49 7 0,8-13 20 16,1 8-26-16,-6 1 36 0,4 6-27 0,-6-3 11 16,6 5 9-16,-2-9-7 0,3-2 7 0,3-7-10 15,2-1 2-15,5-10-10 0,10-24-1 0,-11 36-5 16,11-36-1-16,0 0-2 0,0 0 0 0,0 0-1 0,0 0 0 16,0 0 1-16,0 0 0 0,0 0 1 0,30-14-1 15,-30 14 3-15,25-43-2 0,-9 12 2 16,2-5-5-16,-1-2 5 0,-1-3-5 0,-1 6 6 15,-1-2-6-15,-5 5 7 0,1-1-7 0,-3 10-11 16,-7 23 28-16,11-39-30 0,-11 39 32 0,0 0-15 0,0 0 3 16,0 0 0-16,0 0 0 0,0 0 1 0,0 0-4 15,0 0-1-15,0 0-1 0,0 0-1 0,0 0 1 0,0 0-1 16,0 0-14-16,0 0 32 0,0 0-32 16,19 34 32-16,-19-34-14 0,0 0-4 15,34 31 4-15,-34-31-2 0,36 16 0 0,-12-12 0 16,1-4-1-16,5-4 1 0,6-5-1 0,3-5 2 15,1-3-2 1,5-5-16-16,-3 0 31 0,2-3-30 0,1-1 28 16,-3-1-8-16,-5 1-4 0,-5 5 3 0,-7 3-2 0,-25 18 3 15,32-23-1-15,-32 23 1 0,0 0 1 0,0 0 3 16,0 0-1-16,0 0-1 0,0 0-1 16,0 0-5-16,-2 25-1 0,2-25-2 15,-19 54 3-15,4-13-4 0,-2 5-9 0,-1-1 26 16,0 1-26-16,6-4 23 0,3-5-16 0,6-1-13 0,4-8-6 15,12 4-23-15,-13-32-27 0,37 45-45 0,-37-45-73 16,58 23-166-16,-20-23-168 0,-1-14 34 0,18 16 459 0</inkml:trace>
  <inkml:trace contextRef="#ctx0" brushRef="#br0" timeOffset="2178.7782">6705 1016 1102 0,'0'0'78'0,"0"0"-50"0,0 0 6 16,0 0 5-16,0 0 3 0,13-37 7 0,-13 37-2 15,0 0-1-15,0 0-4 0,-34-31 1 0,34 31-4 16,-32-9 3-16,32 9-2 0,-40 0-3 15,40 0-3-15,-50 16-6 0,23 3 0 0,-6 0-5 16,1 11-1 0,-5 5-4-16,-2 6-11 0,-2 5 27 0,4 7-23 15,0-4 17-15,7 0-12 0,1-3-13 0,8-5 4 16,7-8-7-16,5-7 2 0,9-26-5 0,5 39 3 16,-5-39-3-16,27 27 5 0,-27-27-2 0,51 10-2 15,-14-17 3-15,8-3-2 0,6-13 3 16,4-4-2-16,3-6 4 0,6-8-7 0,-2-3 5 15,0 2-6-15,-5-2 5 0,-8 5-3 0,-10 2-10 16,-9 4 22-16,-5 1-23 0,-4 4 24 0,-21 28-10 16,23-44-1-16,-23 44 2 0,0 0 1 0,6-28 1 15,-6 28-1-15,0 0 1 0,0 0-2 0,-30 3-1 16,30-3 0-16,-27 25-2 0,27-25 4 16,-34 51-3-16,17-18-7 0,1 4 22 0,0 6-24 15,5-3 22-15,2 2-11 0,4-3-6 0,3-4 1 16,6 2-15-16,1-7-9 0,8 4-19 0,-13-34-19 15,37 51-36-15,-37-51-45 0,65 37-144 0,-20-30-274 16,-5-11 32-16,12 8 333 0</inkml:trace>
  <inkml:trace contextRef="#ctx0" brushRef="#br0" timeOffset="2335.1198">7492 1567 1644 0,'-21'45'387'0,"-11"-35"-371"0,32-10-16 16,-39 11 0-16,39-11 0 0,0 0 0 0,-29-14 0 16,29 14 0-16,-12-27-33 0,12 27-76 15,-12-56-144-15,6 31-396 0,5-8 26 0,1 3 244 16</inkml:trace>
  <inkml:trace contextRef="#ctx0" brushRef="#br0" timeOffset="7955.075">3927 2846 1594 0,'0'0'63'0,"-25"9"-32"0,25-9-18 15,0 0-16-15,0 0 0 0,0 0 1 0,0 0 3 16,42-18 4-16,-13 8-2 0,6-4 3 0,9-2-5 15,4-2 1-15,4-3-6 0,3 7-10 0,-8-5-19 16,8 10-19-16,-14-11-35 0,10 22-12 0,-17-14-14 16,12 22-50-16,-46-10-63 0,48-14-178 0,-22 30-37 15,-26-16 367-15</inkml:trace>
  <inkml:trace contextRef="#ctx0" brushRef="#br0" timeOffset="8095.6942">3944 3163 1344 0,'-40'11'185'0,"15"8"-142"0,25-19-36 0,-27 19-11 16,27-19 0-16,0 0 3 0,29 4 9 0,-1-4 2 16,6-11 0-16,13 1-4 0,17-11-2 15,11-9-6-15,17-2-18 0,5-15-36 0,25 24-149 16,-23-16-345-16,13 0 17 0,7 11 292 0</inkml:trace>
  <inkml:trace contextRef="#ctx0" brushRef="#br0" timeOffset="8814.6168">6721 2448 1330 0,'7'-42'182'15,"-7"42"-147"-15,0 0-29 0,0 0-3 16,0 0 5-16,0 0 0 0,0 0-2 0,0 0 1 15,0 0-6-15,0 0 3 0,-24 42 4 0,15-14 7 16,-5 2 1-16,0 7 10 0,-6-3-1 0,4 4 4 16,-5-4-8-16,7 3-1 0,-2 2-8 0,3-1 5 15,1-2-7-15,1-5 3 0,4-4-8 16,7-27-2-16,-5 38-5 0,5-38 2 0,0 0-2 16,11 25 1-16,-11-25-2 0,0 0 2 15,0 0 2-15,26 0 0 0,-26 0 1 0,27-28-1 16,-6 1 3-16,5-8-6 0,3-7 6 0,1-6-6 15,2-3 5-15,-4-1-6 0,2 0 6 0,-3 1-6 16,-6 6 7-16,-1 1-6 0,-3 3 7 0,-4 8-6 16,-1 4 4-16,-3 5-4 0,-9 24 4 0,9-27-3 15,-9 27 2-15,0 0 1 0,0 0 0 16,0 0 0-16,0 0-2 0,0 0-1 0,-11 36 0 16,4-10 2-16,0 4-5 0,-4 12 6 0,1 0-6 15,1 2 7-15,4-3-6 0,1-2 7 0,9-8-6 16,4-4 4-16,-9-27-4 0,41 42 4 15,-7-26-1-15,8-5 3 0,8-10 1 0,10-4 2 16,4-10 0-16,6-4-3 0,1-6 1 0,2-2-3 16,-6-3 6-16,-3 2-4 0,-9-2 4 15,-7-1-5-15,-8 3 5 0,-6 3-3 0,-9 4 3 16,-25 19-2-16,28-27 0 0,-28 27-1 0,0 0 0 16,0 0 1-16,0 0-1 0,0 0 0 0,0 0-4 15,0 0-2-15,-3 23-1 0,-6 5 2 0,-5 13-4 16,-4 6 5-16,-2 8-6 0,-1-2 7 0,2 3-8 15,1-1 5-15,4-2-17 0,5-6-6 16,5 2-12-16,3-13-48 0,17 13-15 0,-16-49-77 16,40 72-113-16,-18-45-263 0,9-13 20 15,14 14 356-15</inkml:trace>
  <inkml:trace contextRef="#ctx0" brushRef="#br0" timeOffset="8970.8566">8358 2969 1838 0,'-69'2'76'0,"69"-2"-46"16,-39-16-31-16,39 16 5 0,0 0-28 0,-25-26-15 15,25 26-32-15,-12-27-51 0,12 27-129 0,0 0-353 16,0 0 52-16,33-28 269 0</inkml:trace>
  <inkml:trace contextRef="#ctx1" brushRef="#br1">22016 14035 0</inkml:trace>
  <inkml:trace contextRef="#ctx0" brushRef="#br1" timeOffset="12801.214">9757 2142 687 0,'19'-32'185'16,"-19"32"-147"-16,0 0-11 0,0 0-4 0,0 0 14 16,0 0 19-16,0 0 15 0,0 0-15 15,0 0 2-15,0 0-31 0,-12 32 1 0,12-32-3 16,-34 44-5-16,15-14 5 0,-11-2-5 0,3 7 4 16,-8-2-8-16,-1 8 7 0,-4-2-7 0,-3 7 8 15,-3 1-6-15,-2 2 7 0,-1 1-10 0,6-1 7 16,-1-10-9-16,9 5 3 0,1-9-9 0,6 2 1 15,5-5-9-15,5-4 3 0,5-3-5 0,13-25 1 16,-8 29-2-16,8-29 0 0,0 0 0 16,28 30 3-16,-3-24 0 0,5-3 4 15,7-6 0-15,5-4-1 0,10-6 1 0,5-3-2 16,6-1 1-16,-2-3-3 0,2-1 4 0,-4 0-4 16,-3 5 3-16,-1 1-3 0,-2 0 3 0,-1 3-3 15,-8 2 3-15,0 6-2 0,-5 0 0 0,-5 8-1 16,-4-4-3-16,-3 4-9 0,-1 6-3 15,-26-10 3-15,39 16-1 0,-39-16 11 0,28 14 0 16,-28-14 0-16,0 0 1 0,0 0 2 0,0 0 3 16,0 0 2-16,0 0 1 0,0 0 1 0,0 0 3 15,16-44-5-15,-19 14 3 0,-1-9-7 0,1-6 5 16,-1-3-5-16,-5-7 12 0,1 1-6 0,-8-4 10 16,0 5-9-16,-6-2 8 0,-1 2-11 15,-1 4 9-15,-3 3-9 0,0 8 2 16,1 2 12-16,-4 12-36 0,3 6 28 0,1 7-44 15,-1 4 5-15,27 7-6 0,-49 9-58 0,41 19-44 16,-22-21-113-16,25 20-269 0,7 12 50 0,-2-39 331 16</inkml:trace>
  <inkml:trace contextRef="#ctx0" brushRef="#br1" timeOffset="13348.356">10620 2508 1274 0,'-41'-30'353'0,"41"30"-321"15,0 0-21-15,0 0-11 0,0 0-2 0,0 0 3 16,-2-26 8-16,2 26 3 0,41-23 2 0,-13 10-2 16,6-2 0-16,6-3-6 15,1 4 1-15,3 0-4 0,-5 1 0 0,0 5-2 16,-5-1-1-16,-6 4 0 0,-28 5 1 0,39-2 0 16,-39 2 2-16,0 0 2 0,0 0 0 0,22 26 3 15,-22-26-4-15,-7 39 3 0,-2-9-5 0,-6 5 4 16,0 4-6-16,-3 1 5 0,-3 8-7 0,3-4 7 15,-2-2-4-15,4 0 9 0,2-3-7 0,4-2 4 16,3-3-5-16,5-4 3 0,2-30-5 16,7 44 5-16,-7-44-7 0,26 33 4 0,-26-33 0 15,41 21 3-15,-41-21 1 0,52 6-1 0,-22-14 4 16,5 0 4-16,4-10 7 0,0-3-1 0,0-9 3 16,2-2-12-16,-2-3 1 0,-4-2-6 15,-3 2 4-15,-7-2-3 0,-6 7 6 0,-3 0-4 16,-5 0 6-16,-4 4-5 0,-5-3 1 15,-1 5-5-15,-1 24 0 0,-5-44-4 0,5 44 0 16,-3-35-2-16,3 35 0 0,0-29-3 0,0 29-3 16,0 0-6-16,16-30-4 0,-16 30-11 0,26-12-6 15,-26 12-10-15,50-7-24 0,-50 7-44 0,69 2-72 16,-69-2-105-16,53-14-280 0,-16 24 56 0,-37-10 360 16</inkml:trace>
  <inkml:trace contextRef="#ctx0" brushRef="#br1" timeOffset="14270.5342">8956 3559 1267 0,'-28'13'186'0,"-13"-13"-148"0,17 1-8 15,24-1 0-15,-30-1-3 0,30 1-2 0,0 0-10 16,0 0-14-16,0 0-3 0,28-23 8 0,2 12 8 15,14-5 14-15,24 2 1 0,8-7 2 0,23 4-7 16,9-5-8-16,12 0-8 0,17-1 1 0,1 0-4 16,11 0 3-16,6 2-1 0,3-2 2 0,1 3-6 15,1 1 0-15,-8 0-2 0,-1-1 1 16,-6 1-2-16,-5-2 2 0,-7 3-5 0,-9 2 0 16,-13 1-6-16,-8 2-6 0,-14 1-12 0,-4 7-15 15,-16-10-33-15,1 23-48 0,-32-30-85 16,17 28-240-16,-27-1-60 0,-28-5 148 0</inkml:trace>
  <inkml:trace contextRef="#ctx0" brushRef="#br1" timeOffset="15058.2261">10060 3773 776 0,'0'0'157'0,"0"0"-27"16,0 0-17-16,0 0-26 0,0 0-12 0,0 0-20 16,0 0-10-16,0 0-6 0,0 0-1 0,0 0-3 15,0 0-5-15,0 0-2 0,0 0-6 16,0 0-2-16,0 0-5 0,0 0-3 0,0 0-3 15,0 0-2-15,0 0-2 0,0 0-1 0,0 0-1 16,0 0-1-16,0 0-1 0,0 0-1 0,0 0 0 16,0 0 1-16,0 0-2 0,0 0 1 0,0 0 0 15,0 0 0-15,0 0-1 0,0 0 2 0,0 0 0 16,0 0 1-16,0 0 3 0,10 38-4 16,-17-10 4-16,-9 9 12 0,-3 13-27 15,-8 1 29-15,-4 7-22 0,-7 0 6 0,-1 0 12 0,-5-1-10 16,3-3 8-16,-3 2-2 0,3-4 6 15,2-8-4-15,4-4 2 0,1-8-12 0,4 0 3 16,5-8-5-16,25-24 3 0,-31 35-1 0,31-35-1 16,0 0-4-16,0 0-2 0,0 0-1 0,0 0 2 15,0 0 2-15,44 14 2 0,-7-17 1 16,9-4-2-16,11-5 1 0,10-3-1 0,7 0 2 16,11-5-1-16,4 1 2 0,3-6-3 0,0 4 2 15,-2-2-4-15,-6-5 4 0,-6 7-3 0,-6-4 4 16,-6 2-4-16,-6 4 2 0,-7 1-2 0,-3 4 1 15,-8 2-1-15,-5 3-1 0,-3-1-5 0,-7 3 1 16,-27 7-4-16,37-11 2 0,-37 11 0 0,0 0 4 16,0 0 1-16,0 0 3 0,0 0 1 15,0 0-1-15,-32-25-1 0,2 16 1 0,-7 2 1 16,-8-3 3-16,-2-1 2 0,-7-5 4 0,3-1-2 16,-2-8 1-16,2-3-5 0,1-4 1 0,6-1-7 15,5-4 4-15,7-2 6 0,7 0-31 0,6 2 23 16,10 4-34-16,3 1 7 0,6 32-29 0,8-46-32 15,16 39-34-15,-17-23-29 0,31 32-68 16,-38-2-215-16,42-21-21 0,1 30 205 0</inkml:trace>
  <inkml:trace contextRef="#ctx0" brushRef="#br1" timeOffset="15409.902">11719 3494 1419 0,'-30'-35'109'0,"36"5"-102"15,-3-2-1-15,-3 32 11 0,7-47 22 0,-7 47 12 16,0 0 10-16,0 0-9 0,0 0-19 0,0 0-14 0,0 0-15 15,0 0-3-15,-26 33-3 0,6 6 6 16,-8 12-3-16,-2 5 11 0,-2 6-4 0,-2 3 8 16,0 4-10-16,1 5-3 0,1-2 22 0,2 2-20 15,0-3 19-15,5-5-14 0,4-4-13 0,3-6 8 16,7-8-8 0,6-7 4-16,7-6-5 0,1-5 3 0,8-4-6 0,-11-26-3 0,28 34-10 0,-28-34-13 31,43 12-27-31,-43-12-59 0,60-12-53 0,-44-31-113 15,19 13-276-15,3 0 58 0,-19-22 349 0</inkml:trace>
  <inkml:trace contextRef="#ctx0" brushRef="#br1" timeOffset="15563.4637">11202 3963 1642 0,'0'0'197'0,"-41"21"-131"0,41-21-20 0,0 0-23 15,0 0-10-15,0 0-9 0,0 0 0 0,13 25 1 16,17-18 3-16,9-4-2 0,9-1-3 0,10-7-2 15,8-4-10-15,6 0-22 0,-3-9-37 0,18 18-79 16,-35-35-211-16,18 25-278 0,-6 1 56 0,-16-11 392 16</inkml:trace>
  <inkml:trace contextRef="#ctx0" brushRef="#br1" timeOffset="16326.5954">1219 6282 1316 0,'26'18'147'0,"-26"-18"-113"16,0 0-28-16,0 0-6 0,0 0-1 0,36-39 7 15,-36 39-2-15,49-35 2 0,-19 16-2 0,6 3 0 16,1 0-4-16,4 2 2 0,1 3-3 0,3 2 2 15,-1 6 0-15,0 3-8 16,0 3-2-16,1 6-14 0,-8-4-13 0,5 13-30 16,-13-16-44-16,15 24-71 0,-44-26-127 0,46 13-149 0,-5 15 126 15,-41-28 331-15</inkml:trace>
  <inkml:trace contextRef="#ctx0" brushRef="#br1" timeOffset="16514.0574">1461 6469 1056 0,'-49'32'289'0,"6"-20"-243"16,15 6-26-16,28-18-18 0,-27 21-6 0,27-21-2 15,0 0-1-15,0 0 0 0,30 16 6 16,-30-16 2-16,55 3 2 0,-14-10 3 0,10-5-5 16,8-8 4-16,6-6-25 0,13 5-40 15,-12-20-58-15,22 24-86 0,-20-22-152 0,-1-5-75 16,16 21 217-16</inkml:trace>
  <inkml:trace contextRef="#ctx0" brushRef="#br1" timeOffset="16779.9863">2076 5986 1443 0,'-25'18'40'15,"25"-18"-30"-15,0 0-16 0,0 0 1 16,32 26 9-16,-7-17 8 0,8 0 10 0,-1-7 6 15,11 3 7-15,-2-5-6 0,6 4 0 0,-1-4-3 16,4 3-7-16,-6-3-3 0,-1 7-4 0,-8 5-8 16,-6 1 1-16,-29-13-2 0,39 44 1 15,-31-9-3-15,-4 6 7 0,-13 8-7 0,-10 4 9 16,-15 7-13-16,-10 1 8 0,-13 6-10 0,-3 0-8 16,-8-5 27-16,3-2-25 0,5-9 24 0,3-4-9 15,13-8-14-15,3-11-13 0,22 2-46 0,-8-30-75 16,41 27-201-16,-14-27-213 0,0 0 19 0,46-11 474 15</inkml:trace>
  <inkml:trace contextRef="#ctx1" brushRef="#br1" timeOffset="8652.8883">10032 11196 0,'0'0'0,"0"0"0,0 0 0,0 0 0,0 0 0,0 0 0,0 0 0</inkml:trace>
  <inkml:trace contextRef="#ctx0" brushRef="#br1" timeOffset="21392.4576">726 2751 1368 0,'0'0'54'0,"0"0"-44"0,0 0-20 16,0 0-3-16,0 0-2 0,0 0 10 0,0 0 2 16,0 0 4-16,-17 39 1 0,10-6 6 0,-4 6-1 15,2 9 13-15,-5 1 14 0,7 9-25 0,-4-2 32 16,4 8-29-16,0-3 8 0,2 1 5 0,-2-2-19 16,1-2 5-16,3-7-12 0,1-3 6 15,6-8-10-15,1-8-2 0,6-4-23 0,-11-28-18 16,35 37-51-16,-35-37-71 0,46 9-92 0,-46-9-229 15,44-28 54-15,1 17 401 0</inkml:trace>
  <inkml:trace contextRef="#ctx0" brushRef="#br1" timeOffset="21611.3242">845 2607 1205 0,'-27'24'367'15,"27"-24"-306"-15,0 0-38 0,0 0-19 0,0 0 2 16,0 0 10-16,34-12 6 0,-34 12 2 0,55-9-8 16,-23 2-8-16,7 4-7 0,0-1-1 0,3-1-4 15,6 1-8-15,-4-3-16 0,8 5-26 16,-13-10-28-16,17 16-41 0,-25-24-60 0,25 31-134 16,-19-4-185-16,-37-7 55 0,54 19 447 0</inkml:trace>
  <inkml:trace contextRef="#ctx0" brushRef="#br1" timeOffset="21783.292">691 3301 1466 0,'0'0'300'0,"-34"26"-268"16,34-26-21-16,0 0-12 0,0 0-1 0,30-2 6 15,6-5 7-15,10-5 1 0,14-6-3 0,14-6-2 16,13-6-10-16,14-2-13 0,-2-7-45 0,18 22-83 15,-37-35-189-15,17 30-275 0,-12 4 58 16,-19-8 417-16</inkml:trace>
  <inkml:trace contextRef="#ctx0" brushRef="#br2" timeOffset="26514.0195">12665 2846 1588 0,'-30'9'96'16,"30"-9"-61"-16,0 0-3 0,0 0-14 15,0 0-7-15,0 0-2 0,0 0-1 16,0 0-3-16,0 0-5 0,0 0-4 0,0 0-11 16,0 0-18-16,0 0-32 0,0 0-19 0,0 0-35 15,0 0-60-15,0 0-111 0,39 9-230 0,-39-9 66 16,37-13 416-16</inkml:trace>
  <inkml:trace contextRef="#ctx0" brushRef="#br2" timeOffset="27233.2264">13868 2001 1187 0,'0'0'56'0,"0"0"-32"0,0 0-21 16,0 0-2-16,0 0 20 0,-32 23-17 0,32-23 18 15,-45 35-15-15,17-14-3 0,-6 5-8 0,-3-1 26 16,0 10-5-16,-5-8 24 0,6 11 10 0,-10-4-8 16,12 8 3-16,-10-1-12 0,9 6 3 0,-6-4-12 15,7 4 2-15,1-8-15 0,6 1 0 0,4-8-11 16,9-4 5-16,14-28-7 16,-11 32-1-16,11-32-2 0,0 0 0 0,20 30-1 15,-20-30 2-15,39 17-2 0,-13-11 2 0,8-3-1 16,1-4-4-16,6-3 1 0,2-1 1 0,4-1-2 15,0 1 3-15,0 3-8 0,-1-1-1 0,-1 6 2 16,-3 1 2-16,-1 3 10 0,-2 0 0 0,2 4 0 16,-4-1 1-16,2 2-4 0,0-1 4 15,-4 1-3-15,1-1-4 0,-1-1-9 0,-5-4-5 16,2-1-3-16,-4-3 4 0,1-2 8 0,-5-4 3 16,-24 4-1-16,43-12-2 0,-43 12-1 0,25-19-1 15,-25 19 6-15,14-34 0 0,-14 34 8 0,2-46-4 16,-9 20 6-16,-2-2-4 0,-7-4 4 0,-5 4-2 15,-6-9 6-15,-1 5 1 0,-4-8 12 16,0 4-1-16,-5-4 10 0,1 3-9 16,-4-2 1-16,2 7-9 0,3 3 0 0,3 4-9 15,5 7 1-15,27 18-6 0,-38-21-9 0,38 21-16 16,0 0-28-16,-29-16-74 0,29 16-139 0,0 0-225 16,0 0-7-16,48 36 406 0</inkml:trace>
  <inkml:trace contextRef="#ctx0" brushRef="#br2" timeOffset="27592.5945">14960 1951 998 0,'0'0'318'0,"0"0"-280"15,0 0-33-15,0 0-1 0,-26 2 5 0,26-2 5 16,-30 18 5-16,0-1-1 0,-1 13 10 16,-9 0 26-16,1 14-23 0,-11-1 36 15,9 11-28-15,-8-5 2 0,8 10 3 0,-1 0-16 16,6 3 0-16,4-4-16 0,9 0 3 0,7-1-14 15,8-10 5-15,8-3-10 0,7-5 6 0,7-9-7 16,7 2 5-16,9-8-9 0,7-4 4 0,8-3-11 16,1-11-10-16,7-1-28 0,-9-19-32 0,25 17-98 15,-30-36-48-15,30 19-129 0,-16-7-155 0,-23-25 196 16,24 28 320-16</inkml:trace>
  <inkml:trace contextRef="#ctx0" brushRef="#br2" timeOffset="27748.8975">14374 2267 1818 0,'-37'0'55'16,"37"0"-29"-16,-27 8-21 0,27-8-6 15,0 0-2-15,27 4 1 0,1-4 4 0,11-5 0 16,20-4 1-16,12-7-3 0,14-5 1 0,15-5-14 16,10 1-22-16,-7-12-65 0,21 32-117 0,-43-27-280 15,12 18-106-15,-7 5 163 0</inkml:trace>
  <inkml:trace contextRef="#ctx0" brushRef="#br2" timeOffset="28374.043">1858 3336 1517 0,'0'0'273'16,"0"0"-238"-16,0 0-18 0,-28-4-3 15,28 4 1-15,0 0-6 0,0 0-5 16,0 0-11-16,0 0-12 0,0 0-20 0,0 0-35 16,0 0-44-16,0 0-61 0,0 0-133 0,26 5-232 15,-26-5 37-15,36 0 423 0</inkml:trace>
  <inkml:trace contextRef="#ctx0" brushRef="#br2" timeOffset="28925.4278">2692 2696 1255 0,'0'0'108'0,"0"0"-62"16,0 0-15-16,11-24-1 0,-11 24 8 0,0 0 8 16,0 0-4-16,0 0-11 0,0 0-10 0,0 0-13 15,-18 28-6-15,18-28-3 0,-30 55 9 0,9-18 0 16,0 1 11-16,-10 6-1 0,5 0-10 0,-4 0 26 16,3 4-26-16,-3-4 20 0,2 9-10 0,-2-4-4 15,0-3 7-15,1 0-6 0,3-6 5 16,-1-5-12-16,4-1 3 0,4-2-7 0,3-4 2 15,16-28-3-15,-20 40 0 0,20-40-2 0,0 0 0 16,-7 30-3-16,7-30-2 0,0 0 1 16,0 0 1-16,41 9-1 0,-41-9 3 0,55-5-1 15,-22-2 0-15,10 0 1 0,-1-2-1 0,6 2 1 16,4 3-2-16,-1-1 3 0,4 3-2 0,-2-1 0 16,-3 1 2-16,-3 2-3 0,-1 2 2 15,2-1 0-15,-2 1-1 0,0 0 2 0,0-2-2 16,-3-4 0-16,-2 1-1 0,-2-2-3 0,-4-2-2 15,-3 0 1-15,-4-2-2 0,-3-2 4 0,-25 11-1 16,35-24 4-16,-35 24 0 0,16-32 4 0,-16 32-2 16,-3-44 3-16,-4 16-2 0,-6-2 2 0,-4-4-3 15,-6 1 4-15,-4-4-3 0,-7-2 9 16,-3 0-2-16,-4 1-6 0,-1 2 22 0,1 3-26 16,0 5 20-16,4 3-13 0,4 4-6 0,4 1 3 15,5 5-4-15,24 15-2 0,-36-29-7 16,36 29-10-16,0 0-17 0,-11-28-19 0,11 28-30 15,0 0-35 1,23-51-61-16,22 56-119 0,-45-5-247 0,51-19 54 16,-5 24 406-16</inkml:trace>
  <inkml:trace contextRef="#ctx0" brushRef="#br2" timeOffset="29257.2521">3826 2452 1581 0,'0'0'90'0,"-30"-20"-57"15,30 20-15-15,-29 4-4 0,29-4 3 0,-37 16-1 16,37-16-1-16,-53 45-2 0,21-11 4 15,-3 6-2-15,-3 6 6 0,1 3-5 16,4 8 8-16,-3 3-8 0,6 3 4 16,0 4 4-16,7-2-22 0,2 4 14 0,7-4-20 0,6-3 3 15,5-6 4-15,6-5-4 0,5-3 3 16,6-10-6-16,3-4 4 0,8-6-8 0,5-5 0 16,6-5-13-16,3-11-12 0,1-2-18 0,-2-17-31 0,11 10-51 15,-24-37-95-15,33 11-356 0,-20-2 25 0,-12-12 304 16</inkml:trace>
  <inkml:trace contextRef="#ctx0" brushRef="#br2" timeOffset="29430.4042">3363 2918 1556 0,'-37'0'340'16,"37"0"-307"-16,0 0-25 0,0 0-8 15,0 0-2-15,0 0 5 0,0 0 4 0,41 21 5 16,-13-22 2-16,10-5-4 0,4-2-1 0,9-6-8 15,8-2-18-15,-2-7-31 0,10 14-90 0,-30-37-233 16,25 30-255-16,-7-5 3 0,-5-11 456 0</inkml:trace>
  <inkml:trace contextRef="#ctx0" brushRef="#br2" timeOffset="30351.5702">9683 4722 801 0,'-25'-13'138'15,"25"13"-44"-15,-30-3-10 0,30 3 0 0,0 0-5 16,0 0-3-16,-25-9-16 0,25 9-17 16,0 0-4-16,0 0 3 0,21-25 9 0,6 11 0 15,6-19 2-15,26-1-15 0,19-15 0 0,23-7-15 16,17-9 1-16,22-8-15 0,7-2 4 0,9-1-13 15,4 4 7-15,-3 5-10 0,-3 3-9 0,-3 8 24 16,-15 1-26-16,-12 11 21 0,-11 6-15 0,-13 4-9 16,-10 8 0-16,-10-1-7 0,-11 12-8 15,-13-5-18-15,-4 17-23 0,-20-17-32 0,10 33-63 16,-42-13-102-16,28-20-224 0,-28 20 12 0,0 0 386 16</inkml:trace>
  <inkml:trace contextRef="#ctx0" brushRef="#br2" timeOffset="30882.9037">13069 2642 897 0,'-32'-7'146'16,"32"7"-30"-16,0 0-28 0,0 0-25 15,-25-4-14-15,25 4-2 0,0 0 8 0,37-5 12 16,-37 5 4-16,69-23-9 0,-19 7-17 0,16 4-13 15,10-6-2-15,11 1-9 0,13-6 2 0,14 0-7 16,6-2-6-16,11 1-6 0,0-3 1 0,0 2-4 16,0 3 2-16,-7 0-4 0,-5 5 2 0,-9 3-2 15,-13 0-1-15,-6 3-3 0,-12 4-1 16,-10-2-4-16,-5 6 0 0,-16-3-3 0,-5 6-9 16,-13-5-16-16,-2 12-27 0,-28-7-29 0,32 5-38 15,-32-5-36-15,0 0-109 0,0 0-204 16,0 0 25-16,0 0 386 0</inkml:trace>
  <inkml:trace contextRef="#ctx0" brushRef="#br2" timeOffset="31804.8521">3553 5993 748 0,'0'0'132'16,"0"0"-14"-16,-5-30-10 0,5 30-13 16,0 0-7-16,0 0-16 0,0 0-19 0,0 0-20 15,0 0-16-15,0 0-10 0,0 0-3 16,0 0 6-16,17 37 5 0,-10-7 5 0,-1 6-7 16,1 9 1-16,0 5-7 0,-2 3 7 0,-1 3-7 15,-2 2 8-15,-4 4-16 0,-2-2 7 0,-3 3-11 16,-2-1 10-16,0-6 8 0,1-3-32 15,2-4 14-15,-3-7-46 0,11 2-11 0,-9-17-28 16,23 12-68-16,-16-39-39 0,23 31-113 0,-23-31-136 16,27 7 177-16,6 6 269 0</inkml:trace>
  <inkml:trace contextRef="#ctx0" brushRef="#br2" timeOffset="32023.5892">3530 6069 1485 0,'0'0'98'0,"-30"-10"-47"0,30 10-27 16,0 0-18-16,0 0-7 0,0 0 0 0,0 0 0 15,0 0 1-15,26 3 1 0,-26-3 0 0,50-7-1 16,-16 2 0-16,6-4-2 0,6-2 2 0,2-3-13 16,9 2-11-16,-2-9-16 0,9 9-16 15,-11-11-14-15,14 14-22 0,-19-16-27 0,19 29-46 16,-24-22-62-16,-1 8-230 0,11 24 60 0,-53-14 397 15</inkml:trace>
  <inkml:trace contextRef="#ctx0" brushRef="#br2" timeOffset="32195.4883">3716 6561 1439 0,'0'0'205'16,"0"0"-191"-16,0 0-8 0,0 0-13 0,0 0 2 15,26-2 5-15,1-5 2 0,7-4-1 0,6-3 2 16,6-7-4-16,8 5-23 0,-5-12-31 0,20 14-53 16,-23-27-112-16,25 17-308 0,-5 6 2 15,-17-12 331-15</inkml:trace>
  <inkml:trace contextRef="#ctx0" brushRef="#br2" timeOffset="32367.3297">4541 6705 1400 0,'-17'32'322'0,"17"-32"-306"0,-31-9-7 15,31 9-12-15,0 0-2 0,-1-30-5 0,1 30-8 16,14-34-37-16,-11 8-1 0,22 15-92 0,-21-27-59 16,38 17-207-16,-8-2-115 0,-8-13 228 0</inkml:trace>
  <inkml:trace contextRef="#ctx0" brushRef="#br2" timeOffset="32867.396">5480 6092 1319 0,'-16'-30'142'15,"16"30"-75"-15,0 0-19 0,0 0-2 0,0 0 0 16,0 0-4-16,0 0-10 0,0 0-11 16,0 0-8-16,0 0-5 0,0 0-7 0,-37 42 1 15,16-12-3-15,-8 7 9 0,-4 6-3 0,-3 2 6 16,-3 3-6-16,0-1 11 0,-2 3-3 0,6-3 7 16,-2-3-5-16,7-3-3 0,7-2-9 15,1-8-12-15,8-4 24 0,5-3-27 0,9-24 27 16,-1 32-13-16,1-32-4 0,24 19 2 0,1-11-1 15,7-7-1-15,11-2 1 0,4-7-1 0,8-6 2 16,4-1-1-16,-1-3-16 0,2 4 25 0,-5 0-32 16,-5 3 30-16,-4 2-15 0,-2 4-4 0,-3 2 3 15,0-1 1-15,-4 2 5 16,-3 1 4-16,-4 1 0 0,-6 0-2 0,-24 0 0 16,39 1 0-16,-39-1-4 0,0 0-2 0,27 0-2 15,-27 0 1-15,0 0 0 0,0 0 3 0,0 0 2 16,4-26-3-16,-4 26 2 0,-4-39-5 0,4 39 5 15,-12-47-2-15,5 18 6 0,-4 1-1 0,-3-2 6 16,-2-1-5-16,-4-1 5 0,1-2-5 0,-4 1 5 16,0-2-5-16,-2-1 5 0,4 3-7 15,-1 5 4-15,22 28-8 0,-33-39-3 0,33 39-13 16,-29-21-16-16,29 21-20 0,0 0-24 0,-31-23-81 16,31 23-174-16,24 18-182 0,-24-18 24 0,31 5 496 15</inkml:trace>
  <inkml:trace contextRef="#ctx0" brushRef="#br2" timeOffset="33367.535">6690 5805 985 0,'0'0'105'0,"0"0"-35"0,0 0-6 16,-25 2-3-16,25-2-3 0,-32 17-4 15,32-17-3-15,-50 41-2 0,24-8 6 0,-13 1-6 16,7 12 6-16,-11-1-12 0,8 15 4 0,-6-5-16 15,6 10 1-15,-1-3-12 0,8-2 2 0,1-8-13 16,10-2 5-16,4-5-14 0,8-4 5 0,7 1-9 16,7-8 4-16,7-1 11 0,-16-33-34 0,46 46 19 15,-16-30-48-15,10 0-5 0,-4-11-19 16,13 9-34-16,-18-30-48 0,29 25-173 0,-19-18-189 16,-11-15 8-16,7 18 470 0</inkml:trace>
  <inkml:trace contextRef="#ctx0" brushRef="#br2" timeOffset="33514.4956">6218 6270 1457 0,'-24'16'311'15,"-3"-16"-267"-15,27 0-19 0,0 0-16 0,0 0-7 16,0 0-1-16,0 0-3 0,0 0 2 0,0 0 3 16,48 21-2-16,-9-23 0 0,12-5 0 0,11-5-9 15,9 3-16-15,0-14-39 0,17 21-99 0,-31-36-244 0,26 23-186 16,-3 1 29-16,-9-19 529 0</inkml:trace>
  <inkml:trace contextRef="#ctx0" brushRef="#br2" timeOffset="33831.1485">7933 6078 1327 0,'0'0'75'0,"0"0"-41"16,35 0-6-16,-35 0 4 0,50-12-3 0,-17 1-12 15,8 6-12-15,0-2-4 0,0-2-15 0,3 9-23 16,-10-9-29-16,12 20-48 0,-46-11-41 0,63 5-66 31,-63-5-89-31,31 2-116 0,-1 24 222 0,-30-26 204 16</inkml:trace>
  <inkml:trace contextRef="#ctx0" brushRef="#br2" timeOffset="33991.3185">7956 6421 1562 0,'0'0'58'0,"0"0"-44"0,0 0-13 16,0 0-5-16,0 0 3 0,25 9 3 0,-25-9 0 15,46-9 2-15,-13-1-3 0,6-4 1 16,11-6-11-16,8 5-32 0,-3-12-49 0,28 25-134 16,-6-17-332-16,-5-6 35 0,11 15 322 0</inkml:trace>
  <inkml:trace contextRef="#ctx0" brushRef="#br2" timeOffset="34792.448">10536 5752 1001 0,'-2'-30'129'0,"2"30"-104"0,13-42-27 16,-13 42 12-16,9-32-5 0,-9 32 37 0,0 0 21 16,0 0 11-16,0 0-4 0,0 0-13 0,0 0-25 0,0 0-16 15,0 0-11-15,0 0 3 0,-36 32 8 16,27-4 11-16,9-28 25 0,-23 51-30 0,11-21 29 15,1 2-37-15,-1-4 5 0,1 2-2 0,1-2-11 16,3 4 4-16,-2-6-5 0,4-1 3 0,5-25-4 16,-8 35 0-16,8-35-5 0,0 0 1 0,8 28-1 15,-8-28 0-15,0 0-1 0,0 0 2 0,0 0 1 16,0 0 1-16,0 0 0 0,0 0 0 0,10-26 2 0,-10 26-3 16,9-44 3-16,-4 12-6 0,2-5 4 0,0-2-5 15,4-1 6-15,0-2 9 0,-4 1-27 16,2 4 27-16,-2 2-26 0,0 3 12 0,2 4 5 15,0 3-5-15,-9 25 4 0,14-33-1 0,-14 33 2 16,0 0 2 0,0 0 1-16,0 0-1 0,0 0 1 0,0 0-4 15,0 0 1-15,0 0 0 0,17 25 0 0,-17-25 6 16,8 44-3-16,-5-20 6 0,1 1-6 0,-1 0-11 16,-3-25 9-16,14 38-14 0,-14-38 28 15,20 27-15-15,-20-27 16 0,35 12-14 0,-10-10 0 16,5-6 2-16,6-4-15 0,4-5 15 0,3-6-14 15,3-2 25-15,-2-8-12 0,4 5 7 0,-2-1-10 16,-5-1-3-16,-6 8 2 0,-5 2 0 0,-5 4 1 16,-25 12-1-16,35-14 3 0,-35 14-3 15,0 0 1-15,0 0 0 0,0 0-2 0,0 0 2 0,25 16-1 16,-25-16 1-16,6 33-2 0,-8-5 1 0,0 6-4 16,0 3-8-16,-1 2 22 0,-3 1-22 0,1 1 23 15,0-3-11-15,-2-2-5 0,1-3-6 0,6 0-15 16,-1-6-14-16,8 5-24 0,-7-32-30 0,24 47-52 15,-24-47-92-15,39 7-329 0,-10 6 32 16,-29-13 256-16</inkml:trace>
  <inkml:trace contextRef="#ctx0" brushRef="#br2" timeOffset="34937.0077">11682 5972 1701 0,'-37'-5'86'0,"37"5"-78"0,-25-9-14 15,25 9-9-15,0 0-26 0,0 0-35 0,0 0-58 16,-14-33-118-16,14 33-307 0,0 0 46 0,35-39 315 16</inkml:trace>
  <inkml:trace contextRef="#ctx0" brushRef="#br2" timeOffset="35624.6213">12826 5417 774 0,'6'-26'279'0,"-6"26"-120"0,0 0-43 0,0 0-20 16,0 0-14-16,0 0-15 0,8-23-9 0,-8 23-12 15,0 0-10-15,0 0-6 0,0 0-6 0,0 0-2 16,0 0-1-16,0 0-4 0,0 0-6 16,0 0-5-16,0 0-6 0,-35 20 1 0,35-20-2 15,-41 54 3-15,16-17-5 0,-6 4 10 0,-3 1-3 16,-1 0 8-16,-3 2-2 0,6-2-7 16,-1 1 24-16,4-3-24 0,5-5 21 0,1-5-13 15,5 0-8-15,18-30 4 0,-18 39-7 0,18-39 0 16,0 28-2-16,0-28 1 0,0 0 0 0,36 27 0 15,-12-22-1-15,7-3 1 0,7-2 0 16,9-6 0-16,4-1-1 0,6-1-4 0,-1-3 1 16,6 0-3-16,0 3-1 0,0-3 0 0,0 8 3 15,-2-6 0-15,-1 2 5 0,-8 0 1 0,-1 0 0 16,-6 0-1-16,-3 0 2 0,-2 1-2 0,-6 1 0 16,-2-2-5-16,-7 3-6 0,-24 4-6 0,36-7 1 15,-36 7 2-15,0 0 8 0,0 0 3 16,0 0 5-16,10-24 0 0,-10 24 0 15,-24-21-2-15,24 21-16 0,-50-30 30 0,16 16-29 16,-5-2 34-16,-3 0-12 0,-4-4-2 0,-6 3 4 16,3-4-8-16,-6-6 3 0,4 1-5 0,5-2 4 15,5-4-7-15,9 0 0 0,7-1-11 0,13 6-22 16,-2-8-34-16,14 35-22 0,12-54-48 0,27 45-68 16,-21-25-121-16,21 10-163 0,16 15 70 15,-22-23 424-15</inkml:trace>
  <inkml:trace contextRef="#ctx0" brushRef="#br2" timeOffset="36156.0259">13685 5504 1223 0,'0'0'268'0,"-25"-32"-241"0,25 32-21 16,9-28 9-16,-9 28 6 0,30-27 11 0,-5 19 3 16,-25 8 2-16,52-25-2 0,-26 16-2 0,4 2-6 15,-1 0-5-15,-1 4-8 0,-2-1-4 0,-26 4-5 16,43 2-1-16,-43-2 0 0,30 10-1 0,-30-10 2 15,0 0 0-15,30 30 4 0,-30-30-2 0,9 34 5 16,-9-34-6-16,4 53 1 0,-8-22-2 16,-1 5 4-16,-2 1-3 0,0 1 3 0,-2 3-7 15,3-2-9-15,3-1 24 0,3-4-25 0,2-3 24 16,3-4-14-16,-5-27-4 0,18 44 3 0,-18-44-1 16,28 25 0-16,-28-25 0 0,37 14 1 0,-37-14-1 15,48-4 1-15,-23-3 1 0,1-7 0 0,3-4 1 16,1-4-2-16,0-5 5 0,-2-5-3 15,-3-3-5-15,-4 0 25 0,-5-2-19 16,-2 2 25-16,-7-2-9 0,2 5-7 0,-5-5 4 16,1 4-15-16,-1-1-2 0,1 2 0 0,0 2 0 15,1 1 0-15,1 4 0 0,0-2 0 0,-7 27 0 16,19-38 0-16,-19 38 0 0,0 0 0 0,25-25 0 16,-25 25 0-16,0 0 0 0,27 4 0 0,-27-4-33 15,0 0-20-15,33 31-16 0,-33-31-34 16,25 39-60-16,-25-39-109 0,0 0-301 0,30 41 29 15,-30-41 308-15</inkml:trace>
  <inkml:trace contextRef="#ctx0" brushRef="#br2" timeOffset="38016.1528">1281 8341 1219 0,'-34'4'210'0,"34"-4"-131"0,0 0-40 0,0 0-24 16,0 0-11-16,0 0 1 0,0 0 4 0,0 0 3 16,34 24-2-16,-8-24-3 0,8-1-4 0,5-5-3 15,9-4 1-15,5-6-2 0,5-4 4 0,6-1-12 16,5 0-6-16,2-9-13 0,3 11-11 16,-5-11-21-16,9 12 2 0,-12-8-12 0,5 15-19 15,-18-10-26-15,5 21-77 0,-22-2-184 0,-36 2-45 16,58 6 279-16</inkml:trace>
  <inkml:trace contextRef="#ctx0" brushRef="#br2" timeOffset="38195.6335">1320 8743 1484 0,'-55'16'79'0,"55"-16"-71"16,0 0-15-16,0 0-6 0,53-18 7 15,-12 4 4-15,12-9 3 0,3-5-4 0,12-4 2 16,3-7-20-16,12 2-15 0,-3-17-29 0,20 18-111 16,-25-20-163-16,8 3-163 0,6 20 102 0,-31-25 400 15</inkml:trace>
  <inkml:trace contextRef="#ctx0" brushRef="#br2" timeOffset="38461.3295">2074 8073 1497 0,'-25'-3'57'0,"25"3"-44"0,0 0-15 0,39-19 5 15,-7 4 14-15,12 0 5 0,1-8 12 0,8 7-6 16,0-4 2-16,5 10-4 0,-4-1-5 0,2 8-3 16,-8-1-7-16,-2 8-6 0,-9 3-3 0,-8 3-1 15,-29-10-2-15,30 39 3 0,-25-12-2 16,-8 10 6-16,-12 1-6 0,-11 8 7 15,-17 5-10-15,-8 4 5 0,-11 3-7 0,-5 2 8 16,-1 1 10-16,1-1-24 0,3-3 23 0,4-6-24 16,10-9 8-16,8-7 0 0,15-8-24 0,27-27-39 15,-12 35-73-15,12-35-115 0,0 0-325 0,53-27 51 16,-17-2 341-16</inkml:trace>
  <inkml:trace contextRef="#ctx0" brushRef="#br2" timeOffset="38855.8975">3445 8008 1229 0,'0'0'73'16,"30"-60"-3"-16,-5 39-8 0,-9-10-1 0,10 8-10 16,-26 23-14-16,39-37-19 0,-39 37-10 0,0 0-4 15,27-18 2-15,-27 18 2 0,0 0 8 0,0 0 4 16,0 32-3-16,0-4 3 0,-5 11-14 0,-3 8 3 15,-4 10-12-15,-4 1 9 0,-5 7-11 0,0-2 9 16,1-1-9-16,-5 0 8 0,4-8-9 0,2 6-10 16,3-7 27-16,7-7-31 0,5-1 17 15,1-15-30-15,12 0-28 0,-9-30-17 0,33 37-49 16,-33-37-17-16,55 6-70 0,-55-6-177 0,48-41-57 16,2 25 264-16</inkml:trace>
  <inkml:trace contextRef="#ctx0" brushRef="#br2" timeOffset="39059.0898">3652 7742 1583 0,'-42'13'69'16,"42"-13"-31"-16,0 0-31 0,0 0-7 0,0 0 0 16,0 0 2-16,44 24 6 0,-14-20 1 0,4-6 1 15,10-3-2-15,4-4-3 0,7-3-4 0,3-2-5 16,2-2-17-16,8 5-23 0,-12-10-30 15,15 17-24-15,-18-18-33 0,20 27-48 0,-32-21-58 16,14 16-174-16,-6 16-10 0,-49-16 302 16</inkml:trace>
  <inkml:trace contextRef="#ctx0" brushRef="#br2" timeOffset="39219.6191">3751 8221 1352 0,'-24'-5'202'0,"24"5"-169"0,0 0-26 0,0 0-11 16,0 0 0-16,0 0 5 0,26-12 8 0,8 1-1 16,8-5 3-16,11-1-6 0,11-4-6 0,2-9-29 15,17 10-46 1,-19-26-105-16,28 20-289 0,-14 3-63 0,-16-7 205 0</inkml:trace>
  <inkml:trace contextRef="#ctx0" brushRef="#br2" timeOffset="39410.5281">4701 8540 1531 0,'-36'-23'355'0,"10"25"-323"15,26-2-11-15,-25 0-19 0,25 0-6 0,0 0-5 16,0 0-10-16,-4-25-14 0,4 25-37 0,-5-33-13 15,5 33-95-15,5-37-139 0,-5 37-246 0,34-41 11 16,-18 1 440-16</inkml:trace>
  <inkml:trace contextRef="#ctx0" brushRef="#br2" timeOffset="40067.675">6013 7857 949 0,'0'0'168'15,"0"0"-72"-15,0 0-39 16,0 0-18-16,0 0-7 0,0 0 1 0,0 0 0 15,0 0-1-15,-30 19 4 0,30-19-4 0,0 0-1 16,-30 32-8-16,30-32-2 0,-23 37-4 0,12-11 0 16,-3 6-9-16,0 3 8 0,-4 0-3 0,0 1 5 15,-6-3-6-15,-1 4 6 0,-4-3-8 0,3-3 6 16,-4 1-3-16,1-2 1 0,5-5-3 0,2-1 1 16,22-24-3-16,-30 34-1 0,30-34-8 15,0 0-2-15,-9 30-2 0,9-30 1 0,0 0-2 16,43 10 4-16,-9-10 1 0,6-7-2 0,12-5 2 15,3-2-4-15,3-6 0 0,2 1-4 0,4 1-1 16,-2-1-1-16,-2 7 5 0,-3-1 0 0,-4 6-1 16,-5 0 0-16,-6 2 0 0,-4 3 0 15,-10 0 7-15,-3 1-1 0,-25 1 1 16,32-4 0-16,-32 4-1 0,0 0 0 0,0 0 2 16,0 0-1-16,0 0 3 0,7-39-3 0,-7 39 2 15,-27-45-4-15,8 20 5 0,-4 0-5 0,-4-1 9 16,-3-1-2-16,-6-1 4 0,-1 0-4 0,0-2-3 15,3 2-6-15,1 0 0 0,4 1-12 0,29 27-14 16,-47-45-26-16,47 45-22 0,-29-32-27 0,29 32-39 16,0 0-79-16,0 0-220 0,0 0-24 15,0 0 269-15</inkml:trace>
  <inkml:trace contextRef="#ctx0" brushRef="#br2" timeOffset="40411.635">7168 7579 948 0,'17'-25'192'0,"-17"25"-124"0,0 0-16 0,0 0 23 16,0 0-9-16,0 0-15 0,0 0-9 0,-28 42-48 15,2-7 19-15,-3 16 4 0,-12-1 18 0,8 11 16 16,-8 3-12-16,6 8 3 0,-3-2-20 0,7 3 7 16,0-6-19-16,10-2 5 0,5-9-14 0,9-3 4 15,5-6-9-15,4-8 8 0,7-7 0 16,5-2-33-16,9-5 24 0,2-13-59 0,14 5-23 15,-12-38-84-15,31-2-311 0,-12 6-66 0,-5-20 164 16</inkml:trace>
  <inkml:trace contextRef="#ctx0" brushRef="#br2" timeOffset="40583.5159">6794 8068 1741 0,'0'0'77'0,"-35"16"-59"0,35-16-12 0,0 0-6 15,0 0-1-15,0 0-1 0,33 9 1 0,-4-13 0 16,8-1-1-16,12-7 0 0,8-8-12 0,14 4-34 16,-7-21-78-16,31 32-243 0,-22-19-225 0,-2-1 25 15,1 13 457-15</inkml:trace>
  <inkml:trace contextRef="#ctx0" brushRef="#br2" timeOffset="40880.5107">8372 7881 1735 0,'0'0'31'0,"0"0"-29"15,0 0-7-15,34-12 1 0,3 5 4 0,9-2-2 16,5-1 1-16,2-3-14 0,6 8-33 0,-8-11-37 16,20 18-44-16,-21-23-40 0,26 28-45 0,-30-21-55 15,0 5-189-15,18 21 90 0,-36-22 368 0</inkml:trace>
  <inkml:trace contextRef="#ctx0" brushRef="#br2" timeOffset="41036.6755">8693 8186 1186 0,'-59'-3'370'0,"17"24"-295"16,1-12-32-16,16 1-13 0,25-10-10 0,0 0-10 16,0 0-10-16,0 0-5 0,0 0 0 0,0 0-1 15,55-21-10-15,-14 2-22 0,21 5-31 16,-6-23-47-16,37 22-82 0,-23-30-118 0,24 9-188 15,12 17 44-15,-24-27 460 0</inkml:trace>
  <inkml:trace contextRef="#ctx0" brushRef="#br2" timeOffset="42458.7865">15256 5088 700 0,'-62'-7'132'0,"5"2"-102"16,1 0-17-16,-4-1 4 0,-4 3 7 0,-2-4 15 15,1 3 8-15,-6-5 8 0,7 6-1 0,-8-9 1 16,10 6-4-16,-11-13 3 0,13 12-4 16,-8-14-4-16,10 7-8 0,-6-6-9 0,4 4-11 15,-6-3-1-15,1 1-4 0,-6-1-2 0,-2 1 14 16,-6 4-18-16,1 2 13 0,-5 1-39 0,-6 3 16 15,-1 1-17-15,-6 1 18 0,-3 3 2 16,-4 3 1-16,-3 0 3 0,-4 0 5 0,-1 3 5 16,-1 4 3-16,-1-3 5 0,5 3 2 0,-4-4 21 15,9 1-20-15,-6-4-1 0,8 5-3 16,0-7-22-16,3 4 17 0,6-4-6 0,2 2-2 16,3-1-4-16,2 1-4 0,5 0 1 0,1 3-18 15,-1 1 34-15,0 3-33 0,2 2 33 0,-1-1-18 16,2 6 0-16,-1 6 1 0,1-1-3 0,2 2 3 15,-1 6-4-15,2-1 4 0,3 2-3 0,-2 4 4 16,4 0-4-16,2-1 7 0,-2 5-7 0,5-1 7 16,2 2-7-16,4 2 5 0,1-1-4 15,2 1 4-15,2 0-4 0,3-2 5 16,1 2-5-16,4-1 7 0,5 1-5 0,2 0 5 16,8-2-5-16,4 0 5 0,3 0-6 0,7 0-11 15,5 0 27-15,6 0-28 0,3 2 28 0,2 3-13 16,4-2-6-16,3 3 5 0,3-1-8 0,3 0 5 15,4-1-8-15,1-1 5 0,7 4-6 16,-2-3 8-16,4 3-6 0,3-4 9 0,0-1-6 16,2 0 5-16,5-2-1 0,2-2 4 0,0 0-5 15,5-1 7-15,2 1-8 0,5-3 6 0,3-1-5 16,2 1-12-16,4-4 32 0,6 2-32 0,3-2 31 16,2-1-13-16,5 1-5 0,0-4 5 15,6-1-3-15,6 0 4 0,4-2-3 0,6-1 3 16,4-4-5-16,5-4 3 0,6-3-3 15,0 0 2-15,8-4-1 0,-1 0 0 0,8-5 1 16,6-2 0-16,1-3 1 0,5-2-3 0,2-2 1 16,-2-1-1-16,1-4 3 0,4-2-1 0,2-2 1 15,2 1-2-15,-2-5 2 0,-3 5-3 0,-1-4 4 16,-3 1-5-16,-2-1 5 0,0 0-5 0,-10 2-16 16,-2-3 33-16,-4 1-33 0,-7 0 34 15,-2-2-12-15,-3-1-6 0,-4-3 5 0,-1-1-5 16,-2-2 5-16,-8 2-4 0,-3-7 6 0,-7 1-6 15,-1-4 5-15,-5-5-5 0,-4 1 5 16,-5-4-5-16,-8-3 8 0,-3-2-8 0,-8 1 8 16,-5 1-7-16,-9-4 9 0,-3 2-7 0,-9-2 10 15,-6-1 8-15,-10-1-26 0,-7 6 27 0,-7-4-29 16,-8 4 10-16,-4-1 9 0,-8-1-9 16,-7 0 7-16,-7 4-8 0,-7-3 5 0,-7-1-8 15,-6 2 8-15,-8-2-9 0,-2 0 7 0,-7 5-7 16,-4-3 6-16,-3 1-6 0,-6 1 7 0,-5-1-8 15,-3 6-11-15,-4 3 27 0,0 6-29 0,-3 6 24 16,-4 8-20-16,-7 5-16 0,-1 16-24 0,-16-4-22 16,2 28-21-16,-27-15-61 0,19 42-71 15,-29-11-195-15,8-2-65 0,19 24 236 16</inkml:trace>
  <inkml:trace contextRef="#ctx0" brushRef="#br2" timeOffset="43852.6771">10836 7453 606 0,'0'0'131'16,"0"0"-9"-16,0 0-29 0,0 0-1 0,0 0-11 15,0 0 3-15,0 0-6 0,0 0-3 0,0 0-9 0,0 0-8 16,0 0-8-16,0 0-6 0,0 0-8 0,0 0-5 31,0 0-6-31,0 0-6 0,0 0-3 16,0 0-9-16,0 0-5 0,-29 9-2 0,29-9-4 0,-26 41 6 15,6-11 17-15,-6 7-30 0,-6 10 28 0,-4 4-27 16,-6 6 7-16,-1-3 11 0,1 1-5 0,1-1 10 16,0-4-6-16,4-1 7 0,2-7-7 0,6-6 8 15,6-12-7-15,23-24 2 0,-21 32-5 0,21-32-4 16,0 0-1-16,0 0 0 0,25 21-1 16,-25-21 2-16,46 9-1 0,-12-7-2 0,5-2 4 15,7-4-3-15,9-1 2 0,1 0-1 0,6-2-1 16,2 3 1-16,1 0 2 0,5 1-2 0,-1-1 1 15,1 1-2-15,1-4 2 0,2 2-1 0,0-4 1 16,-1-2-1-16,1-3 1 0,-6 0-2 0,2-2 3 0,-5-1-3 16,-2-1 2-16,-5-1 1 0,-6 1-1 15,-5 0-1-15,-7 4 0 0,-9 4-7 0,-30 10 6 16,30-18 0-16,-30 18 2 0,0 0 1 0,-5-26 1 16,5 26-1-16,-32-30 3 0,7 12-1 0,-9 1 2 15,-3-5 0-15,-5 1 4 0,-4-2-1 0,-2-5 3 16,0 0-5-16,-1-2 0 0,2 0-7 0,1-2-13 15,2 1 23-15,7 1-25 0,0 3 24 0,7 4-15 32,1 6-5-32,29 17-4 0,-46-27-5 15,46 27-5-15,-30-12-10 0,30 12-21 0,0 0-29 0,0 0-67 16,0 0-98-16,0 0-204 0,27 4-65 0,-27-4 267 0</inkml:trace>
  <inkml:trace contextRef="#ctx0" brushRef="#br2" timeOffset="44687.4013">13497 6946 1174 0,'-30'-16'35'0,"4"4"-29"0,-1 3 0 0,2 2-1 15,-1 5 7-15,1 11 7 0,-3-2 9 0,3 14 9 16,-9 2 3-16,6 14 10 0,-9 2-4 0,8 17 5 16,-8-3-12-16,9 16 5 0,-6-2-16 0,8 7 9 15,-4-2-14-15,10 6-13 0,1-3 18 16,8 1-30-16,6-4 19 0,5-3-9 0,9-9-13 15,8-4-4-15,13 1-28 0,2-17-16 0,23 9-45 16,-14-28-42-16,31 18-86 0,-22-19-207 0,9-12-41 16,15 14 209-16</inkml:trace>
  <inkml:trace contextRef="#ctx0" brushRef="#br2" timeOffset="45265.73">13871 7501 1254 0,'-32'-4'63'0,"32"4"-30"0,-46 8 4 15,46-8 3-15,-37 17-2 0,37-17-6 16,-34 32 8-16,34-32-39 0,-35 47 30 0,15-17-33 16,1 0 11-16,1 4 12 0,-1-1-2 15,3 4 5-15,-4-5-5 0,6 3 3 0,2-5-9 16,5 0 1-16,0-5-7 0,7-25-1 0,-2 38-7 15,2-38 2-15,0 0-4 0,16 30 1 0,-16-30 3 16,0 0-1-16,33 4 1 0,-33-4 0 0,31-16 0 16,-31 16-1-16,37-35 3 0,-16 10-6 15,4-7 7-15,1-1-9 0,3-2 6 0,-3-4-4 16,1 2 5-16,-4-2-6 0,-4 4 8 0,-1 2-6 16,-4-1-14-16,-3 1 31 0,-2 4-32 0,-4 3 31 15,-5 26-10-15,7-42-3 0,-7 42 6 0,0-27 2 16,0 27 8-16,0 0 2 0,0 0 2 0,0 0-7 15,0 0-7-15,0 0-4 0,0 0-5 16,-25 34 1-16,25-34-1 0,-7 39 3 16,7-39-2-16,2 40-9 0,-2-40 29 0,16 37-32 15,-16-37 32-15,35 32-16 0,-35-32-3 0,54 21 3 16,-23-18-3-16,5 4 1 0,1-7 1 0,0-1 1 16,0-5 1-16,2-1 2 0,0-1 4 0,0-5-2 15,-3 1 2-15,-1-2-3 0,-8 2-19 0,-3-1 28 16,-24 13-29-16,34-16 29 0,-34 16-7 15,0 0 3-15,0 0 0 0,0 0 0 0,0 0-4 16,0 0-5-16,0 0-3 0,0 0 0 0,0 0-4 16,0 0-14-16,0 0 31 0,-3 41-28 0,-6-6 22 15,-4 6-11-15,-1 6-6 0,-2 1 5 16,2-1-1-16,-2-1 1 0,4 2-13 0,1-6-5 16,8 4-13-16,-3-9-7 0,15 5-34 0,-9-42-20 15,23 56-64-15,-23-56-71 0,34 20-197 16,-6-5-65-16,-28-15 207 0</inkml:trace>
  <inkml:trace contextRef="#ctx0" brushRef="#br2" timeOffset="45453.2086">14826 7844 1650 0,'-45'0'41'0,"45"0"-34"0,-24-1-5 15,24 1 2-15,0 0 1 0,0 0-2 0,0 0-4 16,0 0-7-16,0 0-17 0,0 0-18 0,24-6-24 16,-24 6-44-16,45-7-95 0,-45 7-209 0,26-17-90 15,3 20 175-15</inkml:trace>
  <inkml:trace contextRef="#ctx0" brushRef="#br2" timeOffset="45953.267">15045 7487 1524 0,'0'0'61'16,"0"0"-52"-16,29-28 0 0,-29 28 6 0,35-25 5 15,-35 25 7-15,51-26-4 0,-24 12-2 0,5 1-6 16,-4 3-2-16,2-1-8 0,0-3 2 16,-3 7-3-16,-27 7 0 0,41-14 1 0,-41 14 0 15,0 0 1-15,26-4 2 0,-26 4 1 16,0 0 1-16,0 0 2 0,0 0-3 0,-3 39-2 16,3-39-5-16,-14 44 0 0,3-16-5 0,-3 4 7 15,0 1-6-15,-2 8-6 0,-2-2 25 0,2 3-25 16,0 0 27-16,6-1-14 0,1-1-7 15,3-4 7-15,5-5-8 0,2-6 5 0,-1-25-1 16,15 39 0-16,-15-39-2 0,28 31 5 0,-28-31 0 16,37 16 6-16,-37-16 5 0,48-3 0 0,-22-10 1 15,3-4 0-15,1-4 0 0,2-6 0 0,-4-5-1 16,2-3-5-16,-3-4 3 0,-1-1-5 0,-3 1 4 16,-1-1-3-16,-6 3-14 0,-4-2 19 0,-1-2-18 15,-3 5 8-15,0-3-4 16,-3 5 0-16,0-1 0 0,-1 5 0 0,-1 2 0 15,1 0 0-15,-4 28 0 0,10-34 0 0,-10 34-12 16,0 0-12-16,0 0-15 0,23-24-14 0,-23 24-27 16,0 0-35-16,43 14-65 0,-43-14-115 0,0 0-256 15,37 5 30-15,-37-5 345 0</inkml:trace>
  <inkml:trace contextRef="#ctx0" brushRef="#br2" timeOffset="46265.7908">16042 6781 1348 0,'-31'-37'82'0,"31"37"-36"16,0 0 10-16,30-7 13 0,-30 7 8 0,48 0-5 15,-20 0-15-15,9 14-6 0,2-2-14 0,5 9-1 16,-1-3-8-16,1 8-1 0,-1 2-8 0,-1 4 5 15,-3 9-10-15,-4 1-10 0,-8 2-4 0,-7 5 0 16,-10 6 0-16,-6-1 0 0,-10 10 0 0,-8 1 0 16,-9 5 0-16,-10 3 0 15,-8-1 0-15,-5 2 0 0,-9-2 0 0,-2 2 0 16,-7-5 0-16,2-6 0 0,4-1 0 0,5-11 0 16,7-7 0-16,10-11-1 0,17-3-50 0,19-30-21 15,-9 35-64-15,9-35-95 0,28-14-368 0,-28 14 10 16,52-28 222-16</inkml:trace>
  <inkml:trace contextRef="#ctx0" brushRef="#br2" timeOffset="46422.0487">16822 7857 1713 0,'-48'-2'334'0,"9"13"-334"0,4-4 0 16,3 1 0-16,3-4 0 0,3-1 0 15,-1-1 0-15,-1-4 0 0,28 2 0 0,-37-7 0 16,37 7-23-16,0 0-68 0,0 0-77 15,-16-26-201-15,16 26-251 0,0 0 38 0,7-30 389 16</inkml:trace>
  <inkml:trace contextRef="#ctx0" brushRef="#br2" timeOffset="48278.2541">1844 9741 908 0,'7'-26'219'0,"-7"26"-132"0,0 0-23 0,0 0-11 15,0 0 6-15,0 0 0 0,-19-30-11 0,19 30-7 16,-25-9-7-16,25 9-8 0,-43-7-3 16,43 7 2-16,-51 4-2 0,21 6 2 0,-7-1-6 15,-1 5 1-15,-1 2-4 0,0 3 0 0,2 4-3 0,2 0 1 16,3 2-4-16,4-1 2 0,3-2-5 31,25-22-1-31,-36 42-6 0,36-42 1 0,-14 37-4 16,14-37 3-16,0 28-2 0,0-28 1 0,13 28 0 15,-13-28 1-15,0 0-2 0,39 34 2 0,-39-34-1 16,31 21 1-16,-31-21-1 0,36 17 1 0,-36-17-1 0,35 20 2 0,-35-20-1 16,32 21 1-16,-32-21-1 0,0 0 1 0,25 32-2 15,-25-32 2-15,-4 30-3 0,4-30 2 16,-21 51-10-16,2-20 0 0,-6 8 5 0,-9-2-33 16,-3 5 32-16,-4 2-27 0,1 4 12 15,-6-6 7-15,10 2-14 0,1-16-4 0,15 6-26 0,20-34-31 16,-17 35-63-16,17-35-66 0,0 0-230 0,38-7-22 15,-16-18 286-15</inkml:trace>
  <inkml:trace contextRef="#ctx0" brushRef="#br2" timeOffset="48577.8582">2134 9954 1155 0,'-26'-5'231'16,"1"14"-193"-16,-3-4-17 0,28-5 3 0,-48 16 2 15,48-16 6-15,-43 23-6 0,43-23-2 16,-42 32-2-16,24-6 5 0,-3 0-4 0,7 4 2 16,0 2-4-16,5 2-2 0,2-3-11 0,7 5 5 15,3-7-7-15,6 0-11 0,3-5 28 0,-12-24-35 32,48 44 28-32,-12-24-14 0,4-8-1 0,8-7 0 15,7-8 1-15,0-11-2 0,5-7 2 0,0-9 13 0,-1-6-30 0,-2-4 31 16,-11-1-24-16,-9-3 11 0,-11 2 7 0,-6 3-8 15,-13 2 4-15,-4 2-7 0,-8 2 0 0,-9-3-15 16,0 8-19-16,-13-9-40 0,27 37-43 0,-67-47-53 16,42 47-63-16,-32-9-220 0,8-3-25 0,12 24 264 15</inkml:trace>
  <inkml:trace contextRef="#ctx0" brushRef="#br2" timeOffset="49081.9376">3822 9555 1356 0,'0'0'73'0,"-32"-4"-27"0,32 4-7 16,0 0-1-16,-30-2 0 0,30 2-1 0,0 0-16 16,0 0-9-16,0 0-8 0,-21 36-2 0,21-36-5 15,-9 51 5-15,4-18-4 0,1 13 7 0,1 5-8 16,-1 7 8-16,1 7-10 0,-1 2 10 15,-1 2-9-15,-1-2 8 0,-1-2-9 16,-1-3 9-16,-1-6 9 0,2 0-26 0,1-10 22 16,3-7-43-16,6 7-26 0,-6-22-15 0,19 15-51 15,-16-39-63-15,19 25-137 0,-19-25-156 0,32-11 97 16,3 8 385-16</inkml:trace>
  <inkml:trace contextRef="#ctx0" brushRef="#br2" timeOffset="49269.5118">3792 9585 1516 0,'0'0'107'0,"0"0"-51"0,0 0-26 15,0 0-22-15,0 0-5 0,0 0 0 16,0 0 1-16,37 0 3 0,-3-2 3 0,8-5-3 16,6-2-2-16,4-2-2 0,4 1-5 0,1-3-7 15,-2 1-18-15,3 5-26 0,-13-7-37 16,15 23-52-16,-34-27-83 0,27 25-243 0,-14 7-22 15,-39-14 238-15</inkml:trace>
  <inkml:trace contextRef="#ctx0" brushRef="#br2" timeOffset="49441.3895">3898 10116 1430 0,'-42'4'174'0,"42"-4"-132"16,0 0-33-16,0 0-12 0,0 0 1 0,0 0 5 15,26-23 13-15,3 9-2 0,3-4 0 0,10 1-7 16,8-4-9-16,1-1-19 0,11 8-31 0,-11-12-46 16,24 26-87-16,-31-28-117 0,16 17-215 0,2 13 29 15,-19-18 450-15</inkml:trace>
  <inkml:trace contextRef="#ctx0" brushRef="#br2" timeOffset="49675.8175">5209 9766 1037 0,'-44'18'64'16,"10"15"8"-16,-14-7-6 0,11 17-2 0,-13-6-15 16,10 5-4-16,-10 4-18 0,2 3 6 0,-1-1-8 15,3 3 6-15,-2-4-11 0,9-1 3 0,3-5 3 16,8-4-35-16,7-8 26 0,5-2-41 0,16-27-2 15,-16 30-23-15,16-30-39 0,0 0-32 16,34 17-58-16,-34-17-67 0,31-49-224 0,14 35 79 16,-24-34 390-16</inkml:trace>
  <inkml:trace contextRef="#ctx0" brushRef="#br2" timeOffset="49847.8002">4876 9909 1145 0,'-18'-39'396'0,"18"39"-289"0,-26-11-28 16,26 11-16-16,0 0-14 0,0 0-13 15,0 0-17-15,0 0-13 0,0 0-7 0,0 0-2 16,0 0-1-16,9 37 2 0,-9-37-3 0,33 43-6 16,-6-21-16-16,-2-7-8 0,8 11-27 0,-3-15-25 15,18 17-43-15,-20-28-62 0,36 31-105 0,-16-15-233 16,-2-12 63-16,16 20 421 0</inkml:trace>
  <inkml:trace contextRef="#ctx0" brushRef="#br2" timeOffset="50394.8601">6534 9320 1334 0,'0'0'63'0,"-20"-30"-45"0,20 30-4 16,0 0 10-16,0 0 16 0,0 0 9 0,-14-24-3 15,14 24-13-15,0 0-14 0,0 0-8 16,-32 44-4-16,16-11-10 0,-7 10 35 0,0 13-24 16,-5 4 27-16,-1 10-8 0,-2-1-13 0,2 3 7 15,-1 0-15-15,2-1 4 0,1-3-11 0,6-2 6 16,3-5-10-16,6-6 8 0,7-6-8 0,3-8 5 16,7-1-13-16,4-8-2 0,12-4-16 0,-21-28-39 15,53 37 10-15,-53-37-51 0,68 18-55 0,-68-18-128 16,53-30-241-16,-9 24 39 15,-19-25 483-15</inkml:trace>
  <inkml:trace contextRef="#ctx0" brushRef="#br2" timeOffset="50738.7846">6089 9766 1331 0,'-30'46'425'0,"-2"-41"-388"0,32-5-18 0,-33 19-14 16,33-19-2-16,0 0-2 0,0 0 0 0,0 0 0 15,0 0 4-15,38 30-2 0,-13-24 2 0,7-3-2 16,11-3 1-16,4-2-2 0,8-5-1 16,2 0-7-16,3-5-11 0,2 3-9 0,-5-5-14 15,7 11-13-15,-11-12-14 0,7 17-9 0,-16-12-4 16,8 15 5-16,-15-9 11 0,4 11 11 16,-15-8 16-16,4 6 15 0,-30-5 12 0,34 3 8 15,-34-3 3-15,0 0 14 0,0 0 16 0,0 0 12 16,0 0 10-16,5 30-5 0,-5-30-6 0,0 0-7 15,-26 39-1-15,26-39-1 0,-25 34 3 0,25-34-11 16,-27 49 0-16,13-21-6 0,2 7-2 0,-2-3-5 16,-1 3 1-16,1 2-14 0,-2 0 3 0,6-7-6 15,3 2 4-15,7-32-16 0,-6 37-14 16,6-37-8-16,0 0-43 0,27 32-18 0,-27-32-74 16,33-7-127-16,-4-2-210 0,-10-21 61 15,24 16 449-15</inkml:trace>
  <inkml:trace contextRef="#ctx0" brushRef="#br2" timeOffset="51317.3565">7223 9502 1691 0,'0'0'26'0,"0"0"-21"0,-22 26 3 15,22-26 7-15,0 0 9 0,-1 27 4 0,1-27 3 16,0 0-8-16,12 38-3 0,-12-38-9 15,11 43-2-15,-11-43-3 0,10 49 5 16,-6-19-4-16,-4 0 4 0,-4 9-5 0,-3 1 5 16,-3 4-2-16,-5-2 5 0,-2 1-4 0,-1-5 3 15,0-4-6-15,2-4 4 0,2-6-9 0,14-24 1 16,-14 32-2-16,14-32-1 0,0 0-3 0,0 0 1 16,0 0-1-16,0 0-1 0,0 0 2 0,0 0 1 15,39-25 4-15,-39 25-5 0,44-49 5 0,-19 19-5 16,0-1 4-16,0 2-3 15,-2-1 3-15,-4 0-3 0,1 2 2 0,-4 2 0 0,-1 1 1 16,-15 25-3-16,23-37 3 0,-23 37-1 0,0 0 1 16,0 0 0-16,0 0-1 0,0 0 0 15,0 0-2-15,0 0 1 0,0 0-2 0,0 0 1 16,0 0 0-16,0 0 1 0,13 25-1 0,-13-25 3 16,2 35-5-16,-2-35 3 0,3 41-1 15,-3-41 2-15,7 37-2 0,-7-37 2 0,16 30-2 16,-16-30 1-16,25 21 0 0,-25-21 0 0,30 12-1 15,-30-12 1-15,37 0 1 0,-12-4-1 0,-25 4 2 16,50-15-1-16,-26 1 2 0,1-2 0 0,-25 16 4 16,41-37-1-16,-41 37 2 0,34-41-3 0,-34 41 0 15,24-35-4-15,-24 35-1 0,16-32 0 0,-16 32 0 16,0 0 0-16,0 0 0 0,0 0 0 16,0 0 0-16,0 0 0 0,0 0-5 15,0 0 0-15,0 0-2 0,4 35 2 0,-9 1-2 16,-2 1 0-16,-1 3-7 0,1-1 1 0,0 3-15 15,0-5-1-15,7 5-11 0,-2-8 0 0,11 5-12 16,-5-15-11-16,12 12-34 0,-16-36-22 0,32 44-43 16,-32-44-79-16,39 8-164 0,-8 7-86 0,-31-15 275 15</inkml:trace>
  <inkml:trace contextRef="#ctx0" brushRef="#br2" timeOffset="51661.2209">8115 9835 1387 0,'-28'8'86'0,"28"-8"-31"0,-13 29-3 0,13-29-3 15,-3 31-7-15,3-31-5 0,5 39-10 0,-5-39-5 16,22 30-6-16,-22-30 0 0,38 19-1 0,-13-12 2 16,4-7 1-16,4 0 2 0,3-3-3 0,-1-1-4 15,1-4-4-15,-3 1-7 0,-4-4 0 0,-3 0-1 16,-26 11 2-16,41-26-2 0,-41 26 3 0,25-35-2 15,-25 35 3-15,8-34-3 0,-8 34 2 16,-8-38-3-16,8 38 1 0,-29-39-1 0,29 39 0 16,-44-30-1-16,17 19 1 0,-1 8 0 0,0 3-1 15,-4 7 2-15,0 3-1 0,-2 10 4 16,-1 6 0-16,0 8 7 0,-1 4-1 0,2 6 7 16,1 2-7-16,4 0 1 0,6-4-10 0,9-1-1 15,9-6-4-15,8-2-2 0,10-4-16 0,-13-29-5 16,48 47-27-16,-15-40-23 0,24 9-53 15,-9-32-47-15,47 27-196 0,-6-20-215 0,8-12 86 16,20 10 440-16</inkml:trace>
  <inkml:trace contextRef="#ctx0" brushRef="#br2" timeOffset="52286.5551">11517 9736 1829 0,'0'0'64'16,"-30"-5"-39"-16,30 5-11 0,0 0-9 0,0 0-1 16,0 0 1-16,38-23 0 0,-12 9 3 0,9-4-2 15,8 1-1-15,8-3-3 0,8-3 2 0,5 0-5 16,1 6-2-16,1-1-9 0,-3 4-5 0,-2 0-6 16,-3 5 1-16,-7 2-9 0,-1 7-10 0,-15-5-28 15,3 17-33-15,-38-12-33 16,39 18-46-1,-39-18-44-15,0 0-113 0,-4 49-107 0,-26-40 115 16,18 31 330-16</inkml:trace>
  <inkml:trace contextRef="#ctx0" brushRef="#br2" timeOffset="52427.1071">11477 10069 1522 0,'-66'9'204'16,"36"14"-125"-16,30-23-40 0,-28 15-18 15,28-15-8-15,0 0-3 0,32 4 5 0,-6-8 1 16,13-4 0-16,11-6-6 0,12-8-3 0,14-6-6 15,14 2 3-15,13-8-12 0,8 3-18 16,5-12-45-16,15 22-92 0,-30-32-143 0,14 25-294 16,2 2 33-16,-6-15 352 0</inkml:trace>
  <inkml:trace contextRef="#ctx0" brushRef="#br2" timeOffset="53339.2008">14433 9070 888 0,'1'-38'166'0,"-1"38"-70"16,27-23-16-16,-27 23-10 0,25-22-12 31,-25 22-12-31,0 0-15 0,0 0 0 0,0 0 5 16,0 0 2-16,0 0 1 0,0 0-4 0,0 0-7 15,5 36 0-15,-19-8-9 0,0 11 3 0,-9-1-4 16,-6 8 7-16,-4-2-5 0,-3 9 11 0,-8-5-7 16,3-1-13-16,-5 1 27 0,0-1-27 0,2-4 25 15,0-1-7-15,1-5-11 0,6-2 4 0,3-5-10 16,9-9 3-16,25-21-7 0,-31 32-4 16,31-32-2-16,0 0-3 0,0 0-1 0,0 0 1 15,12 30-1-15,-12-30 3 0,42 14-3 0,-10-7 2 0,9 0-2 0,5-4 1 16,7 1-3-16,2-2-2 0,7 1 1 0,2-3-1 15,5-3 4-15,0-3 1 0,4-4 1 0,5 3-1 16,-2-6 1-16,5-1-2 0,1-3 2 0,-4-1-2 16,1-3-2-16,-8 3-5 0,-5 1-3 15,-10-1-6 1,-6 2 2-16,-8 6 1 0,-10-1 4 0,-32 11 4 16,38-17 6-16,-38 17 0 0,0 0 4 0,-9-37-1 15,9 37 2-15,-46-36-3 0,10 15 3 0,-5-2 1 16,-6 2-9-16,-6 0 27 0,-8-5-26 0,-1-1 22 15,-9-4-14-15,2-1-7 0,2 0 4 0,3-1-5 16,8 8 5-16,4-1-1 0,13 1 0 16,7 7-3-16,32 18-4 0,-33-26-15 0,33 26-15 15,0 0-26-15,0 0-37 0,32-46-32 0,16 51-128 0,-15-19-304 16,17 0 42-16,14 11 260 0</inkml:trace>
  <inkml:trace contextRef="#ctx0" brushRef="#br2" timeOffset="54042.5116">16046 8961 1227 0,'12'-35'86'0,"-12"35"-55"0,0 0-12 0,0 0-1 15,0 0 0-15,0 0-3 0,0 0-1 0,0 0 9 16,0 0 7-16,0 0 9 0,16 28 2 16,-14 2 2-16,-11-2-3 0,8 9 4 0,-10-2-9 15,7 11 3-15,-6-5-10 0,4 6 1 16,-2-1-13-16,0 2 0 0,3 3 7 0,0 0-28 16,0-2 26-16,-1-1-24 0,1-6 6 0,1-2 7 15,1-3-6-15,-1-5 2 0,4-4-4 0,0-28 1 16,4 37-4-16,-4-37 1 0,0 0-1 0,0 0 1 15,0 0 1-15,0 0 3 0,0 0 2 0,0 0 0 16,33-46 1-16,-20 11-6 0,3-11 2 0,3-1-7 16,3-6 6-16,-1-2 11 0,-2 1-20 15,1-1 21-15,-4 2-24 0,-4 1 8 0,0 0 6 16,-1 1-7-16,0 0 8 0,-1-2-8 16,-3-6 7-16,1 2-5 0,-1 4 5 0,0 6-5 15,2 10 3-15,-2 7-4 0,-7 30 3 0,17-32-3 16,-17 32 1-16,0 0-1 0,30 0 2 0,-30 0 0 15,34 21 1-15,-6-3 1 0,3 1-5 0,4 6 6 16,-1 1-5-16,1 3 5 0,2 2-5 16,-3 6 2-16,-2-2-4 0,-2 2 6 0,-4-1-4 15,1-5 5-15,-6-2-4 0,-7-1 4 0,-3-4-3 16,-11-24 6-16,-3 46-4 0,3-46 3 0,-39 41-2 16,5-24 1-16,-7-1-3 0,-8-3 0 0,-5-5-1 15,-2-1-2-15,-1-3-2 0,2-6-6 0,6-1-12 16,4-8-11-16,13 4-26 15,1-14-47-15,31 21-99 0,-25-18-315 0,25 18-35 16,21-30 96-16</inkml:trace>
  <inkml:trace contextRef="#ctx0" brushRef="#br3" timeOffset="64290.67">3803 9164 838 0,'-6'-32'89'0,"6"32"0"16,0 0-19-16,0 0-8 0,-30-32-11 0,30 32-16 16,-30-2-19-16,30 2-10 0,-49 20-7 0,11 1 2 15,-6 14-3-15,-9 16 18 0,-7 14 26 0,3 18-8 16,-16 7 40-16,15 21-19 0,-13-2-9 0,11 16 8 16,0-2-38-16,12 1 8 0,14-8-9 0,13-9-22 15,18-8 17-15,15-9-21 0,18-7-6 0,11-11-3 16,21-2-33-16,5-22-19 0,32 10-65 15,-12-33-75-15,39 1-218 0,7 2-56 16,-6-31 292-16</inkml:trace>
  <inkml:trace contextRef="#ctx0" brushRef="#br3" timeOffset="65025.2646">8806 8915 1167 0,'0'0'231'15,"-28"-3"-201"-15,28 3-16 0,0 0-13 0,0 0-3 16,0 0 2-16,0 0 5 0,0 0 5 0,0 0 2 16,0 0 3-16,0 0-2 0,0 0-3 0,0 0 0 15,33 30-6-15,-33-30 3 0,30 45-6 0,-10-8 5 16,-1 2-7-16,1 7 8 0,-2 7-11 15,-1 3 9-15,-1 8 10 0,-2 3-30 0,2 5 28 16,-3 2-24-16,-4-2 4 0,-2-2 15 0,-4-3-13 16,-5-3 10-16,-3-4-10 0,-4 1 7 15,-5-4-10-15,-5-3 4 0,-6 4-23 0,-9-7-1 16,-1 11-19-16,-13-11 5 0,0 5 11 0,-9-8-26 16,4 3 34-16,-9-9-22 0,2 6 20 15,-4-8 12-15,6-3-18 0,-4-14-20 0,18 9-69 16,-11-20-113-16,3-15-195 0,28 19 101 0,-26-37 327 15</inkml:trace>
  <inkml:trace contextRef="#ctx0" brushRef="#br3" timeOffset="65572.1745">1945 11349 846 0,'0'-35'120'15,"0"35"-39"-15,0 0-3 0,26-9-8 16,-26 9 0-16,0 0-3 0,0 0-1 0,0 0-8 16,0 0-5-16,0 0-8 0,0 0-13 0,0 0-6 15,6 34-4-15,-6 1 3 0,-4 5-8 0,2 13 2 16,-1 7-15-16,1 11 5 0,0 3-13 15,-1 1 11-15,-1 3-13 0,1-2 12 0,-3-1-17 16,1 3-17-16,3-1 9 0,-7-12-50 0,17 9-10 16,-17-26-45-16,28 15-107 0,-22-12-275 0,8-19 16 15,16 10 337-15</inkml:trace>
  <inkml:trace contextRef="#ctx0" brushRef="#br3" timeOffset="66167.6712">2620 11825 1296 0,'-34'19'9'0,"4"2"-3"16,-2 2-7-16,5 4 9 0,-1-1-1 0,5 4 13 15,-5-5 1-15,5 8 10 0,-6-1 1 0,10 7 9 16,-4-8 16-16,7 8-32 0,-4-14 25 0,10 3-39 15,10-28 7-15,-14 35-2 0,14-35-10 16,0 0-2-16,0 0-5 0,0 0 0 0,0 0 1 16,32 12 0-16,-32-12 2 0,37-28-1 0,-14 4 1 15,2-6 15-15,1-7-30 0,-1 3 26 16,1-5-27-16,-3 4 10 0,-3 5 7 0,1 0-3 16,-5 6 5-16,-16 24-5 0,25-43 4 0,-25 43-4 15,12-33 3-15,-12 33-2 0,0 0 3 0,0 0 0 16,4-28 7-16,-4 28 1 0,0 0 2 0,0 0-2 15,0 0-7-15,0 0-2 0,0 0-4 0,0 0 0 16,0 0 0-16,2 28 1 0,-2-28 0 16,5 26 2-16,-5-26-3 0,12 25 3 15,-12-25-3-15,0 0 1 0,38 28-1 0,-38-28 2 0,35 16-2 0,-35-16 1 16,39 9-1-16,-39-9 1 0,48 3 0 0,-48-3 0 16,48-7 4-16,-48 7 1 0,47-17 4 0,-20 4-3 15,-2-4 0-15,0-1-4 0,-25 18 1 0,47-44-5 16,-24 18 4-16,-1 3-3 0,-22 23 1 15,40-50-1-15,-20 26 3 0,-20 24-4 16,37-44 3-16,-37 44-4 0,28-30 0 0,-28 30-5 16,0 0-2-1,29-16-1-15,-29 16 0 0,0 0 4 0,16 32 1 16,-15-6 0-16,1 11-14 0,-9 4-2 0,0 13-14 16,-9-3 9-16,0 9 0 0,-5-3 17 0,1 2 15 15,-1-4-27-15,7-4 23 0,-2-12-47 0,14 1-14 0,2-40-29 16,6 50-56-16,-6-50-43 0,24 17-106 0,8-8-132 15,-32-9 127-15,59-19 299 0</inkml:trace>
  <inkml:trace contextRef="#ctx0" brushRef="#br3" timeOffset="66690.3098">3459 11946 1303 0,'-5'32'135'0,"-18"-7"-113"0,9 3-10 16,-2 2-8-16,7 5 13 0,0-5 19 0,4 5-26 16,-2-10 30-16,3 5-42 0,2-6 12 0,2 3 2 15,0-27-4-15,6 35 5 0,-6-35-5 0,0 0-3 32,14 28-4-32,-14-28-2 0,0 0 0 0,0 0 0 15,0 0 1-15,26-14-1 0,-26 14 4 0,14-39-4 16,-3 10 7-16,1-8-6 0,3-8-12 0,1-2 28 15,-4-4-30-15,2 5 27 0,-5 0-8 0,3 0-7 16,-1 6 10-16,1-2-4 0,-3 1 7 0,4 2-5 16,-1-1 4-16,0 3-8 0,3 0 5 0,-1 7-5 15,2 5 4-15,-16 25-3 0,28-28 1 16,-28 28-3-16,0 0 1 0,34-7-2 0,-34 7 1 0,0 0 1 16,26 20-2-16,-26-20 2 0,18 28-2 0,-18-28 0 15,16 44-2-15,-11-20 3 0,1 3-4 0,-3 5 5 16,1-3-6-16,-1 1 6 0,-1 0-6 0,0 0 5 15,-2 0-5-15,-4 2 7 0,1-2-5 0,-6-2 5 16,0 0-6-16,-3 0 5 0,-1-3-3 0,-3 1 3 16,16-26 16-16,-37 46-32 0,37-46 31 15,-46 37-31-15,21-23 13 0,0 0 2 0,1 1-1 16,-1-7 1-16,0 3 0 0,25-11 2 0,-46 23-6 16,46-23 1-16,-43 28-2 0,43-28 3 0,-35 40 0 0,19-11 3 15,-2 2-4-15,1 12 5 0,1-1-6 0,-4 9 7 16,3 2-7-16,-1 0 6 0,2-2-9 31,0-7-6-31,9-6-19 0,-4-8-12 0,13 0-30 16,-2-30-26-16,14 29-59 0,-14-29-73 0,27-23-207 15,-1 19-30-15,-10-28 315 0</inkml:trace>
  <inkml:trace contextRef="#ctx0" brushRef="#br3" timeOffset="67111.5169">3989 11753 1503 0,'0'0'80'0,"-25"19"-46"0,25-19-16 16,-18 28 2-16,18-28 2 0,-14 34 4 0,14-34-7 16,-16 40-2-16,7-15-6 0,4-1 2 0,0 6-6 15,1-1 7-15,2-5-4 0,4 6 1 16,0-5-5-16,3-1 0 0,-5-24-6 0,16 46-12 15,-16-46 27-15,23 35-29 0,-23-35 30 0,30 23-15 0,-30-23 1 16,34 11-1-16,-34-11 0 0,37-5 1 0,-37 5 0 16,37-16-1-16,-37 16-13 0,43-32 30 0,-22 6-26 15,2-6 28-15,-2-5-13 0,1-2-7 0,1 1 3 16,-4-1-5-16,0 2 5 0,-1-4-5 16,-2 6 5-16,-3 2-7 0,1 1 6 0,-4 4-4 15,-1 1 4-15,-9 27 0 0,13-26 0 0,-13 26 4 0,0 0 2 16,0 0 2-16,0 0-2 0,0 0-2 0,0 23-5 15,-4 3 1-15,-1 9-4 0,-6 4 4 0,0 5-5 16,-1 2 3-16,-2 3-10 0,0-3-1 0,3 0-16 16,0-6-14-16,10 1 14 0,-5-13-48 15,17 6 2-15,-11-34-49 0,28 31-41 0,-28-31-25 16,41-2-62-16,-41 2-131 0,43-40-46 0,6 24 321 31</inkml:trace>
  <inkml:trace contextRef="#ctx0" brushRef="#br3" timeOffset="67290.7474">4970 11274 1014 0,'-21'-36'202'15,"21"36"-60"-15,-13-26-32 0,13 26-7 0,0 0-27 16,-26 21-48-16,26-21 8 0,-46 60-42 0,15-13 6 16,-2 10 7-16,-3 8-10 0,1 2 9 0,3 3-9 15,2-1 10-15,3 2-11 0,6-5 9 0,3-2-18 0,3-10-8 16,9 6-39-16,-4-21-23 0,24 14-33 0,-14-53-59 15,26 67-130-15,-3-34-183 0,-23-33 32 16,57 41 454-16</inkml:trace>
  <inkml:trace contextRef="#ctx0" brushRef="#br3" timeOffset="67636.7601">5225 11555 1213 0,'-27'-3'216'0,"27"3"-150"0,-55 24-18 0,31-1-1 16,-7-7-4-16,7 12-4 0,-6-5-9 0,5 4-2 16,25-27-10-16,-41 47 0 0,41-47-10 0,-21 32-1 15,21-32-6-15,0 0 1 0,-4 33-5 0,4-33 2 16,0 0-1-16,0 0 1 0,30 22 0 0,-30-22 0 16,29 0 0-16,-29 0 0 0,39-2 1 15,-39 2-1-15,39-4 1 0,-39 4 1 0,30 2-1 16,-30-2 0-16,0 0 0 0,32 14 2 15,-32-14 1-15,0 0 4 0,14 39 2 0,-14-39 8 16,0 44 1-16,-4-19 7 0,-6 1-5 0,-1 6-2 16,-5-1 0-16,-2 6-14 0,-5 0 25 0,-1-1-25 15,-1-6 16-15,2-4-12 0,23-26-8 0,-36 39 3 16,36-39-5-16,0 0-3 0,-17 24-14 16,17-24-21-16,0 0-14 0,0 0-19 0,0 0-20 15,33-54-30-15,13 38-161 0,-14-30-286 0,9-3 33 16,8 12 360-16</inkml:trace>
  <inkml:trace contextRef="#ctx0" brushRef="#br3" timeOffset="67964.9092">5450 11798 1302 0,'0'0'98'15,"0"0"-44"-15,0 0-7 0,0 0 2 0,0 0 7 16,26 18-1-16,-26-18-7 0,41-4-9 0,-41 4-15 15,48-8-6-15,-22 1-6 0,3-2-5 0,-3-4 2 16,1 1-6-16,-27 12 1 0,46-32 0 16,-46 32 7-16,37-35 1 0,-37 35 2 0,25-42-5 15,-25 42 0-15,12-37-2 0,-12 37 2 0,-5-26 0 16,5 26 0-16,-19-27-1 0,19 27-1 0,-38-19 1 16,38 19 1-16,-49 3 3 0,19 11 0 15,-4 4 3-15,0 8-1 0,-3 10 3 0,0 4-4 16,0 8 1-16,-2 1-14 0,2 9 0 0,-2 0 0 15,9-1 0-15,7-6 0 0,7-11 0 16,12-12 0-16,9 2 0 0,-5-30 0 0,39 36-22 16,-3-29-2-16,5-11-14 0,13-10-20 0,1-18-28 15,30 16-119-15,-26-24-318 0,29 1-78 0,3 4 112 16</inkml:trace>
  <inkml:trace contextRef="#ctx0" brushRef="#br4" timeOffset="307336.477">2257 12776 705 0,'-29'-5'80'0,"29"5"-68"0,-39 3-3 16,39-3-7-16,-44 7 2 0,19-2 15 0,-1 4 11 15,-6-3 10-15,2 4 8 0,-8-5-8 0,7 4 4 16,-8-5 0-16,7 6 7 0,-5-10 1 0,6 7 1 16,-4-8-7-16,7 6-3 0,-6-9-7 15,9 6-9-15,-5-4-6 0,4 2-8 0,-5-1-6 16,5-1-1-16,-4 0-1 0,5 4 3 0,0 0 3 15,25-2 2-15,-48 5 0 0,48-5 0 16,-39 7-2-16,39-7-1 0,-28 5-3 0,28-5-2 16,0 0-1-16,0 0-3 0,-25 4 0 0,25-4-2 15,0 0-1-15,0 0 1 0,0 0-3 0,0 0 2 16,0 0-1-16,-1 31 2 0,1-4-1 16,0 12 3-16,0 12 12 0,-4 9-28 0,-1 12 26 15,-4 12-24-15,-5 8 5 0,-4 8 15 0,-5 1-15 16,-5-3 18-16,1-1-17 0,-3-9 16 0,0-9 10 15,5-6-22-15,4-13 26 0,5-2-28 0,7-7 4 16,2-5 6-16,7-6-11 0,5-8 8 0,4-4-6 16,5 0 4-16,6 0-2 15,1 0 4-15,4 1-5 0,0-3 5 0,-1-3-2 16,1-4-1-16,2-1-1 0,-3-6 2 0,1 2-3 16,0-3 3-1,-25-11-2-15,43 9 0 0,-43-9 0 0,39-6-5 16,-39 6-1-16,42-28-7 0,-15 9-6 0,-3-16-13 0,15-2-6 15,-5-14-18-15,16 5-2 0,-6-14-12 0,16 9 9 16,-5-9 5-16,14 12 18 0,-3 4 14 16,4 7-16-16,-4 7-3 0,5 13-52 15,-9 3-61-15,-11 1-200 0,20 31 26 0,-30-20 332 0</inkml:trace>
  <inkml:trace contextRef="#ctx0" brushRef="#br4" timeOffset="308181.0788">3011 13255 1100 0,'9'-25'55'16,"-9"25"-14"-16,-4-38-19 0,4 38 7 0,0-37 3 16,0 37 13-16,-1-30-4 0,1 30-3 0,0 0-7 15,0 0-10-15,0 0-9 0,-25 3-9 0,25-3 0 16,-27 48-3-16,11-8 11 0,-5 8 3 0,0 13 12 15,-8 3-3-15,8 8 10 0,-5-3-15 16,4 3 8-16,-1-3-13 0,4-3 5 0,-2-4-13 16,6-4 7-1,5-8 7-15,5-8-27 0,1-10 31 16,4-8-34-16,0-24 14 0,7 35-2 0,-7-35 1 16,0 0 2-16,27 22-4 0,-27-22 2 0,0 0-2 15,37-18 2-15,-37 18 8 0,35-53 16 0,-15 11-28 16,5-7 26-16,-1-10-31 0,3-4 5 0,-1 0 9 0,-1-4-11 15,-2 5 10-15,-3-3-10 0,-4 5 9 16,-6 2-8-16,1 3 7 0,-4 9-5 0,0 4 6 0,-2 7-6 16,-1 10 4-16,-4 25-7 0,0 0 8 0,0 0-2 15,0 0 1-15,0 0 3 0,0 0-7 0,0 0 4 16,3 50-5-16,-1-6 6 0,2 9-7 0,-1 5 7 16,1 2-7-16,-1 1 8 0,5-1-11 0,0 0 12 0,5-4-10 15,-1-3 7-15,4-5-4 0,5-4 2 16,4-6-4-16,3-4-13 0,4-4 25 31,0-6-22-31,2-4 28 0,0-4-13 0,-3-7 4 16,3-6 4-16,-6-6 5 0,4-3 6 0,-3-8-7 15,-6-3 14-15,-2-10-15 0,-2-5 23 0,-6-8-18 16,1-6 1-16,-5-10-10 0,0-2-9 0,-2-6 5 16,-4 3-7-16,-1-1 6 0,-2-1-8 0,-2-1 5 0,1 3-5 0,-3 1 4 15,0 0-9-15,4 2 2 0,-1 3-6 16,4 13-28-16,-1 3 14 0,-2 39-43 15,4-42-12-15,-4 42-37 0,0 0-40 0,24 3-17 16,-24-3-121-16,0 0-167 0,23 39 32 0,-23-39 354 16</inkml:trace>
  <inkml:trace contextRef="#ctx0" brushRef="#br4" timeOffset="308364.4487">4346 13871 1939 0,'-33'18'37'0,"-1"-4"-2"16,6-7-10-16,28-7-14 0,-39-3-11 0,39 3 0 16,-30-22 0-16,30 22 0 0,-30-26 0 0,30 26-6 15,-23-37-31-15,23 37-23 0,-11-39-36 0,-1 1-71 16,12 38-198 0,24-37-241-16,-9 8 47 0,-15 29 409 0</inkml:trace>
  <inkml:trace contextRef="#ctx0" brushRef="#br4" timeOffset="309087.8338">5241 13260 648 0,'0'0'96'0,"0"0"-3"0,0 0-3 16,-14-28 2-16,14 28 5 0,0 0 3 0,0 0-10 16,0 0-6-16,0 0-14 0,0 0-12 0,0 0-12 15,0 0-13-15,-27-9-9 0,27 9-10 0,-26 9-4 16,26-9-3-16,-36 21 5 0,36-21 0 0,-44 41 7 16,44-41-4-16,-43 51 1 0,20-25-7 15,4 4 2-15,1 0-6 0,4 5 3 16,3-3-8-16,4-2 3 0,2-2-5 0,3-1 3 15,2-27-3-15,9 42 3 0,-9-42-3 0,21 30 2 16,-21-30-2-16,39 24 3 0,-12-15-2 0,-1-2 2 16,1-1-1-16,1-1 0 0,-1 0 2 0,-1-1-1 15,-1-1-1-15,-25-3 2 0,44 9-4 0,-44-9 9 16,43 10-1-16,-43-10 4 0,27 13-2 16,-27-13-4-16,0 0 3 0,17 30-2 0,-17-30 1 15,0 26 2-15,0-26-4 0,-14 46 1 0,-2-16-4 16,-3 2-13-16,-4 3 29 0,-2 2-27 0,-2 0 27 15,-1 3-9-15,0-1-8 0,1-5 5 0,4-5-5 16,23-29 3-16,-28 39-5 0,28-39-4 16,0 0-20-16,0 0-19 0,0 0-32 15,0 0-42-15,28-7-92 0,-24-19-235 0,22-13-97 16,8 6 160-16</inkml:trace>
  <inkml:trace contextRef="#ctx0" brushRef="#br4" timeOffset="309775.4781">5710 12462 1208 0,'-25'-8'91'0,"25"8"-15"15,0 0-21-15,0 0-7 0,-24 0-8 0,24 0-9 16,0 0-16-16,0 0-7 0,0 0 2 0,0 0 2 16,0 0 10-16,37 15 9 0,-37-15 3 0,46 4 0 15,-16-8-4-15,5 1-4 0,4-6-8 0,4 2-3 16,1-2 1-16,2 2-6 0,2-2 3 0,-2 4-3 16,-2 3-6-16,1 4-1 0,-7 2-2 15,0 3 1-15,-8 3-1 0,-4 3 1 16,-26-13-4-16,38 42 3 0,-24-12-3 0,-4 12 5 0,-4 6-5 15,-3 3 5-15,-5 3-7 0,-1 3 7 0,-1 8-8 16,-1 0 10-16,1 11 5 0,-4 3-19 16,-1-2 20-16,0 1-17 0,-5-6 9 0,5 0 10 15,0-6-9-15,2-1 8 0,5 2-13 0,0-4 8 16,2 4-8-16,0 0 4 0,-1-2-7 16,-1-5-6-16,2 3 20 0,0 2-22 0,3-5 21 15,-1-2-5-15,0-5-7 0,1-10 7 0,1-6-7 16,1-6 3-16,2-3-3 0,-7-28 4 0,13 41-1 15,-13-41 2-15,0 0 2 0,0 0 2 0,-9 26-2 16,9-26 0-16,0 0 2 0,-39 6-2 0,14-8 4 16,-7 2 0-16,-8-9-3 0,-6 4-1 15,-6 0-4-15,-1-3 0 0,-2 10-4 16,2-5 0-16,3-3-2 0,3-1-10 0,2-3 2 16,5-4-10-16,6 7-4 0,2-6-5 0,32 13-11 15,-41-17-15-15,41 17-33 0,0 0-51 0,0 0-98 16,0 0-251-16,-12-39-24 0,12 39 273 0</inkml:trace>
  <inkml:trace contextRef="#ctx0" brushRef="#br4" timeOffset="312094.0322">7444 13348 966 0,'0'0'216'0,"0"0"-136"0,0 0-24 15,18-28-7-15,-18 28-3 0,53-26-5 0,-20 5-8 16,10 3-14-16,0-5-4 0,3 2-10 16,0 0-1-16,1 1-3 0,-1 3 1 0,1-1-9 0,0 8-19 0,-11-8-8 0,10 20-59 15,-46-2-42-15,65-6-116 0,-38 13-228 0,-27-7 21 16,44 18 409-16</inkml:trace>
  <inkml:trace contextRef="#ctx0" brushRef="#br4" timeOffset="312281.4469">7770 13531 1417 0,'-48'11'70'0,"48"-11"-54"0,0 0-17 16,0 0-9-16,0 0 0 0,0 0 4 0,32 7 4 16,-6-12 0-16,12-8-4 0,2-2-5 0,12-5-10 15,-3-10-24-15,17 9-27 0,-13-19-58 16,21 18-80-16,-19-13-126 0,2-5-104 0,21 22 240 15</inkml:trace>
  <inkml:trace contextRef="#ctx0" brushRef="#br4" timeOffset="313048.7408">10377 12478 732 0,'0'0'142'0,"0"0"-10"15,-27-21-37-15,27 21-27 0,-32-3-8 16,32 3-9-16,-49 0-11 0,22 3-3 0,-12-3-4 16,6 5 0-16,-12-6 0 0,6 6 1 0,-7-5-5 15,4 3 0-15,-6-4-1 0,4 6-5 0,-4-7 1 16,9 6 0-16,-4-4-2 0,10 3 4 0,-3-1-2 16,10 3-2-16,-1-3-4 0,27-2-3 0,-44 11-7 15,44-11-2-15,-28 10-4 0,28-10-1 0,0 0-1 16,0 0 0-16,-27 25-1 0,27-25 1 15,-5 28-1-15,5-28 2 0,-6 41-3 0,3-17 2 16,1 4-3-16,-1-1 6 0,-1 8-6 16,-1 2 6-16,-1 7-6 0,1 4 6 0,-2 4-6 15,-4 10 7-15,4 3 8 0,-2 4-24 0,1 0 24 16,-1 3-24-16,0-5 10 0,0 0 8 0,0-4-8 16,2-5 7-16,0-1-7 0,3-6 7 0,4-7-7 15,2-7 6-15,4-7-6 0,1-4 5 16,-7-26-5-16,17 44 3 0,-17-44-2 0,18 28 3 15,-18-28-3-15,0 0 2 0,25 25-2 0,-25-25 1 16,0 0 0-16,0 0 0 0,26 10 1 0,-26-10-1 16,0 0 1-16,0 0 1 0,0 0 3 0,25-17 2 15,-25 17 5-15,0 0-1 0,34-35 1 0,-34 35-6 16,41-32 0-16,-13 12-5 16,6 3 1-16,3-1-3 0,7 2 2 0,6 4 3 15,3 5 0-15,2 2-7 0,-2 5-8 0,-4 0-21 16,5 9-31-16,-15-13-48 0,21 30-77 0,-35-33-103 15,12 16-246-15,12 5 32 0,-15-22 372 0</inkml:trace>
  <inkml:trace contextRef="#ctx0" brushRef="#br4" timeOffset="313640.9619">10836 12616 587 0,'-9'-25'129'16,"9"25"-10"-16,0 0-2 0,0 0-14 0,0 0-7 15,0 0-11-15,0 0-16 0,0 0-12 16,-22-28-11-16,22 28-7 0,0 0-10 0,0 0-7 15,0 0-8-15,0 0-7 0,0 0-2 0,0 0 4 16,4 30 0-16,8-6 6 0,1 8-9 0,3 10 7 16,1 2-12-16,-1 6 9 0,-1 1-10 0,-1 7 7 15,-4 4 6-15,-3-1-26 0,1 3 26 0,-5-3-35 16,4 4-6-16,-7-8-10 0,7 4-39 16,-10-20-29-16,19 17-74 0,-22-28-100 0,8-4-181 15,19 13 47-15,-21-39 414 0</inkml:trace>
  <inkml:trace contextRef="#ctx0" brushRef="#br4" timeOffset="313937.8454">11448 12598 1141 0,'-44'32'199'0,"14"-25"-152"16,30-7 3-16,-53 33-8 0,30-6 4 0,-9-8 2 15,5 9-4-15,-5-5-12 0,6 9 1 16,-4-6-14-16,3 8 1 0,1-4-3 16,4 1 6-16,-2-3-3 0,4 1 2 0,1-5-6 15,5 1-15-15,14-25 25 0,-22 39-32 0,22-39 27 16,-7 28-17-16,7-28-2 0,0 0-1 0,20 28 0 16,-20-28-1-16,35 11-1 0,-10-8 0 0,1 1 1 15,6-8-1-15,4 1-1 0,3-4-5 0,7-2-4 16,-4-4-8-16,6 6-7 0,-9-8-3 0,4 11-22 15,-10-10 2-15,6 17-38 0,-14-17-25 16,12 30-75-16,-37-16-71 0,36-9-195 0,-36 9 13 16,0 0 306-16</inkml:trace>
  <inkml:trace contextRef="#ctx0" brushRef="#br4" timeOffset="314422.3393">11934 12973 1359 0,'-48'-26'56'0,"48"26"-18"16,-36-2 2-16,36 2-1 0,-44 5 5 0,19 6-2 15,-8-4-6-15,8 9 0 0,-9-6-7 0,9 8-1 16,-3-2-3-16,28-16-16 0,-46 37 30 0,46-37-37 16,-37 44 24-16,37-44-16 0,-25 44-7 15,25-44 4-15,-12 44-3 0,12-44 1 0,1 42-4 16,-1-42 1-16,15 37-4 0,-15-37 2 15,26 34-2-15,-26-34 2 0,41 19 1 0,-41-19-5 16,49 7-1-16,-22-9-2 0,3-3-2 0,0-6 3 16,0-5 0-16,0-6-3 0,-3 0 3 0,-4-4-4 15,0-2 5-15,-5 1 0 0,-2-3 4 0,-2-3-2 16,-5 5-9-16,-2 1 27 0,-7 27-26 16,5-40 29-16,-5 40-17 0,-3-28 0 0,3 28-1 15,0 0 0-15,0 0-1 0,0 0 1 0,0 0-1 16,0 0 0-16,-30 28 16 0,21 2-30 0,0 17 28 15,-2 10-24-15,-1 10 9 0,-2 3 12 0,-2 6-9 16,0 3 9-16,2 2-15 0,1 0 12 16,1 0-14-16,1-5 12 0,-1 0-8 0,1-11-7 15,0-9 28-15,1-1-21 0,-1-13 32 16,2-1-4-16,-3-8-6 0,1-3 14 0,11-30-4 16,-35 37 0-16,35-37-6 0,-43 12-9 0,43-12-9 15,-42-17-4-15,42 17-5 0,-44-58-15 0,24 15-8 16,-1-10-10-16,10 1-42 0,-3-17-6 0,19 16-71 15,-17-31-53-15,37 29-124 0,-15-17-210 0,1-15 65 16,21 22 409-16</inkml:trace>
  <inkml:trace contextRef="#ctx0" brushRef="#br4" timeOffset="315156.787">12635 12934 1152 0,'0'0'112'15,"0"0"-65"-15,0 0-14 0,0 0-4 0,0 0 3 16,0 0 6-16,0 0-2 0,0 0 4 0,0 0-5 16,0 0 0-16,0 0-4 0,0 0 0 15,0 0 2-15,0 0 3 0,0 0-2 0,0 0-4 16,0 27-3-16,0-27-10 0,-12 51-17 0,1-18 26 15,-1 10-29-15,-1 1 29 0,1 5-10 0,-2-7-5 16,1 2 3-16,4-3-9 0,2-8 3 16,4-5-9-16,3-28 3 0,5 32-1 0,-5-32-1 15,0 0 2-15,32 7-1 0,-32-7 3 0,39-19-4 16,-39 19 2-16,46-51-4 0,-20 15 0 16,5-4-2-16,-1-2 8 0,-4-6-8 0,-1-3-6 15,3 5 23-15,-5-3-24 0,-1 3 25 0,-3 11-10 16,-5-2-6-16,-3 9 6 0,-4 3-3 0,-7 25 4 15,9-40-3-15,-9 40 3 0,0 0 0 0,2-25 5 16,-2 25 1-16,0 0 0 0,0 0 0 0,0 0-5 16,0 0-4-16,-15 42 2 0,12-14-1 15,-1 4-2-15,1 0 4 0,1 0-2 0,2-4-1 16,4 2-1-16,-4-30-12 0,19 42 22 16,-19-42-23-16,39 25 24 0,-12-18-11 0,3-6-1 15,9-1 2-15,1-8-12 0,3-7 12 0,7-2-12 16,-8-4 23-16,2-2-11 0,1 2 11 0,-6-2-13 15,-2 2 0-15,-7 1 0 0,-5 1 0 0,-25 19 0 16,37-19 0-16,-37 19 0 0,0 0 0 16,0 0 0-16,0 0 0 0,0 0 0 0,0 0 0 15,0 0 0-15,0 0 0 0,9 42 0 0,-15-14 0 16,-1 4-2-16,2 3-15 0,-4-2 14 0,-1 4-26 16,2-1 18-16,0-5-16 0,6 3-9 0,2-10-6 15,9 6-24-15,-9-30-35 0,35 43-95 0,-35-43-69 16,44 0-290-16,-12 10 48 0,-32-10 318 15</inkml:trace>
  <inkml:trace contextRef="#ctx0" brushRef="#br4" timeOffset="315484.9108">14303 12623 1658 0,'0'0'65'0,"-48"17"-31"0,24-3-6 0,-5 0-9 15,3 9-1-15,-4 2-5 0,-2 5 4 0,-4 2-2 16,3 5 6-16,1-4-8 0,5 1 4 16,4-5-9-16,9-4 1 0,14-25-7 0,-9 37-1 15,9-37-2-15,0 0 2 0,32 30-3 0,-32-30 2 16,48 9 1-16,-18-9-2 0,4-4 2 0,1-1 0 16,2 0-1-16,-1-1 0 0,-1 1-4 15,-3 5-1-15,-4 2 0 0,-28-2 0 0,36 14 2 16,-36-14 4-16,12 30 11 0,-10-7-26 0,-6 9 27 15,-4 5-27-15,-8 8 13 0,-4 1 4 0,-8 3-4 16,-2-3 5-16,-4-2-8 0,2-3 7 0,2-6-8 16,3-5-2-16,8-5-14 0,19-25-12 0,-16 24-34 15,16-24-34-15,0 0-53 0,7-33-97 0,23 8-298 16,-1-3 39-16,-5-20 291 16</inkml:trace>
  <inkml:trace contextRef="#ctx0" brushRef="#br4" timeOffset="315656.7925">14617 12378 1770 0,'-32'17'99'0,"32"-17"-78"16,-27 23-15-16,27-23 1 0,0 0 0 0,0 0 2 16,6 25-5-16,-6-25-1 0,0 0-5 0,28 18-7 15,-28-18-9-15,37 1-8 0,-8 1-20 0,-5-16-36 16,19 21-76-16,-22-39-134 0,27 20-285 15,1-6 50-15,-1-13 339 0</inkml:trace>
  <inkml:trace contextRef="#ctx0" brushRef="#br4" timeOffset="318874.8941">15240 11886 1176 0,'0'0'296'0,"0"0"-216"0,0 0-28 16,6 25-8-16,-6-25-5 0,8 39-11 0,-1-11-12 16,-5 4-12-16,-2 1 0 0,0 6 7 0,-5 5-29 15,-2-2 24-15,-4-1-36 0,2-1-2 0,-7-8-15 16,13 12-29-16,3-44-18 0,-13 67-44 0,13-67-27 16,-3 58-79-16,5-23-205 0,-2-35 39 0,24 44 358 15</inkml:trace>
  <inkml:trace contextRef="#ctx0" brushRef="#br4" timeOffset="319497.4444">15315 11592 1628 0,'-25'6'46'0,"25"-6"-24"0,0 0-12 15,0 0-6-15,0 0-3 0,0 0 0 0,0 0 1 16,0 0-1-16,30-18 3 0,-5 13 0 0,7-2 5 15,8 0 3-15,6-6 1 0,9 6-1 0,5-3-4 16,2 1-4-16,0 2 0 0,4-2 0 0,-4 4 2 16,-4 1 2-16,-1 1 0 0,-4 4 0 0,-7-1-1 15,-1 2 0-15,-7 4-2 0,-4-1 0 16,-6 4-1-16,-1-1 1 0,-27-8-3 0,32 23 3 16,-32-23-1-16,19 28 3 0,-19-28-3 0,11 37 2 15,-11-37-4-15,5 50 1 0,-5-17-4 0,-1 4 4 16,-1 5-5-16,-2 8 7 0,-1 10-5 0,0 8 10 15,-4 15 2-15,0 10-15 0,-2 8 19 16,1 8-17-16,-5 6 6 0,-4 11 12 16,1 5-18-1,-1-1 14-15,3-3-1 0,2-6-13 0,5-10 13 0,4-10-15 0,6-11 0 0,10-9 9 16,5-9-10-16,7-5 7 0,3-6-7 16,3-6 7-16,-3-2-7 0,-3-6 7 0,-3-6-6 15,-4-4-8-15,-6-5 26 0,-6-8-23 0,-4-24 28 16,-14 46-8-16,14-46-4 0,-53 44 6 0,8-19-7 15,-6-2 1-15,-9 3-4 0,-6 2-1 16,-6-7-3-16,-3 2 0 0,3-5 0 0,-1-6 0 16,6-1 0-16,7-4 0 0,5 2 0 0,5-2 0 15,6 1 0-15,3-2-1 0,7 1-16 0,6-2-3 16,28-5-15-16,-41 5-14 0,41-5-34 0,0 0-80 16,0 0-233-16,0 0-194 0,0 0 23 0,0 0 442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0" timeString="2015-05-12T21:12:40.25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5-05-12T21:12:41.027"/>
    </inkml:context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16548 14482 0,'0'0'0,"96"345"0,-84-128 0,25-61 0,-37-156 0</inkml:trace>
  <inkml:trace contextRef="#ctx1" brushRef="#br0">2336 5599 883 0,'30'-11'117'0,"-30"11"-42"15,0 0-23 1,0-26-9-16,0 26 3 0,0 0 5 0,0 0 1 15,0 0-6-15,0 0-7 0,0 0-12 0,0 0-10 16,0 0-10-16,0 0-4 0,-8 33-4 0,2-4 3 16,3 11 16-16,1 9-30 0,-2 10 30 0,4 4-27 0,-1 2 4 0,1 2 11 15,0 2-21-15,0-8-2 0,7 6-36 0,-9-17-38 16,21 15-68-16,-17-25-32 0,23 10-64 0,-2 1-154 16,-23-51 125-16,53 45 284 0</inkml:trace>
  <inkml:trace contextRef="#ctx1" brushRef="#br0" timeOffset="510.1373">3064 6011 757 0,'0'0'160'0,"0"0"-108"0,0 0-10 0,-32 14 5 16,32-14 13-16,-21 28 12 0,21-28-4 0,-27 44-6 16,27-44-12-16,-30 53-2 0,13-26-12 0,8 3 1 15,9-30-7-15,-23 45 0 0,23-45-4 16,-16 37 0-16,16-37-7 0,-9 28-3 0,9-28-9 15,0 0-1-15,-4 32-4 16,4-32 3-16,0 0-3 0,0 0-1 0,0 0-1 16,0 0-2-16,0 0 1 0,32 13-1 0,-32-13 1 15,32-22 0-15,-32 22 2 0,41-38-3 0,-22 11 4 16,3-3-4-16,-1-5 5 0,-2 3-6 0,1 1 5 16,-4 1-3-16,0 2 3 0,-16 28-4 0,23-45 5 15,-23 45-4-15,14-28 4 0,-14 28-3 0,0 0 2 16,0 0 1-16,0 0-1 0,0 0 1 0,0 0-1 15,0 0-1-15,0 0 0 0,0 0 1 0,0 0-2 16,5 39 3-16,-7-14-4 0,-1 3 5 0,1-2-3 16,2 2 3-16,0-3-2 0,0-25 2 0,11 35-3 15,-11-35 0-15,26 22-2 0,-26-22 2 0,45 7-1 0,-17-9 1 16,6-7 1-16,5-7-3 0,5-5 4 0,4-7-4 16,0-2 4-16,-2-4-4 0,1 3 4 0,-2 3-5 15,-3-1 5-15,-6 5-5 0,-6 4 3 0,-6 3-2 16,-24 17 2-16,32-21-1 0,-32 21 2 0,0 0 0 15,0 0 1 1,0 0-3-16,0 0-7 0,-1 24-6 0,1-24-11 16,-23 51 1-16,7-12-1 0,-6 0 12 0,1 5 2 15,0-4 10-15,5-1-12 0,0-9-6 0,11 2-28 16,5-32-19-16,5 40-35 0,-5-40-26 0,25 25-31 16,-25-25-42-16,41 0-67 0,3 7-144 0,-25-32 213 0,31 29 197 15</inkml:trace>
  <inkml:trace contextRef="#ctx1" brushRef="#br0" timeOffset="1029.9005">4164 5971 1120 0,'-9'31'124'0,"9"-31"-70"0,-28 13-18 16,28-13-10-16,-25 22 2 0,25-22 1 0,-25 32 3 16,25-32-4-16,-26 53 3 0,11-21-14 15,3 5-3-15,1-2 0 0,6 2 8 0,-4-11 0 16,6 6 7-16,3-32-14 0,-7 41-5 0,7-41-8 15,1 40 1-15,-1-40-4 0,0 0 3 0,9 28-2 16,-9-28-1-16,0 0-1 0,0 0-1 0,0 0 3 16,34-21-1-16,-34 21 3 0,21-40-3 0,-10 15 3 15,-1-3-4-15,-1-2 5 0,0-2-5 0,-4 0 5 16,1 4-4-16,-3 0 5 0,-3 0-4 16,2 5 4-16,-4-2-5 0,2 1 4 15,0 24-4-15,2-46 3 0,-2 46-4 0,5-48 3 16,-5 48-5-16,15-40 4 0,-15 40-3 0,24-28 0 15,-24 28 0-15,34-20 3 0,-34 20-1 0,43-7 1 16,-19 5-1-16,3 2-1 0,-1 4 0 0,3 3-3 16,-3 2-4-16,1 3-10 0,-27-12-2 15,39 28-3-15,-39-28 8 0,25 34 5 0,-25-34 9 16,10 40-2-16,-10-40 5 0,-1 44-3 0,1-44 5 16,-16 46-4-16,16-46 5 0,-23 42-3 0,23-42 1 15,-36 44-1-15,36-44 6 0,-39 36 0 0,39-36 9 16,-42 31-1-16,42-31 4 0,-48 27-4 0,48-27 1 15,-46 21-5-15,46-21-2 0,-41 19-4 16,41-19-2-16,-37 27-4 0,37-27 1 16,-41 40-4-16,20-12 3 0,0 13-7 0,-6 3 7 15,1 3-8-15,-3 5-9 0,1-1 29 0,0 1-26 16,1-2 29-16,2-3-10 0,7-8-7 0,4-9 2 16,14-30-29-16,-9 28-23 0,9-28-32 0,0 0-45 15,64-14-68-15,-37-26-117 0,13-13-174 0,24 9 156 16,-21-39 333-16</inkml:trace>
  <inkml:trace contextRef="#ctx1" brushRef="#br0" timeOffset="1420.6456">4856 5884 1429 0,'0'0'62'0,"0"0"-34"16,0 0 2-16,0 0 9 0,0 0 5 0,0 0-7 15,0 0-7-15,-23 30-13 0,23-30-4 0,-7 39-6 16,2-14 3-16,2-1-3 0,-1 6 7 0,0-3-4 16,3 10 6-16,-3-4-5 0,1 6 6 0,-5-4-3 15,5-2 2-15,-1-4-8 0,4-29-2 0,2 31-7 16,-2-31 1-16,0 0-2 0,0 0 1 0,29 13 0 16,-29-13 0-16,31-16 0 15,-31 16 0-15,46-46 2 0,-19 9-3 0,0-2 7 16,-1-1-8-16,1-2 7 0,-2 1-8 0,-2 4 6 15,-4 2-4-15,-1 5 3 0,-4 5-1 0,-14 25 2 16,16-31-2-16,-16 31 3 0,0 0 1 0,0 0 2 16,0 0 0-16,0 0-1 0,0 0-3 0,0 0-2 15,-7 24 1-15,7-24-3 0,-16 51 5 0,5-23-5 16,4 2 2-16,7-30-7 0,-11 39-9 16,11-39-15-16,6 30-14 0,-6-30-33 0,0 0-20 15,44 32-21-15,-44-32-55 0,59-9-96 0,-24-3-235 16,0-22 24-16,20 24 419 0</inkml:trace>
  <inkml:trace contextRef="#ctx1" brushRef="#br0" timeOffset="1592.6134">5758 5229 1451 0,'-44'34'44'0,"26"-5"-27"0,-5 12-15 0,3 7 9 16,-4 10-4-16,1 10 20 0,-7 3-7 0,5 8-5 15,-2-3 18-15,4-1-34 0,4-4 17 0,3-4-16 16,7-4-25-16,0-13-55 0,20 17-21 16,-13-29-26-16,30 20-113 0,-21-15-167 0,-7-43-59 15,48 51 271-15</inkml:trace>
  <inkml:trace contextRef="#ctx1" brushRef="#br0" timeOffset="1920.8762">6093 5694 1383 0,'0'0'162'0,"-43"2"-144"0,43-2-1 0,-44 9 10 15,44-9-13-15,-43 28 34 0,43-28-38 0,-49 49 26 16,26-19-15-16,2 0-7 0,3 2 4 0,2-2-8 16,3 3 2-16,6-5-7 0,4-3 0 0,3-25-6 15,7 42 1-15,-7-42-2 16,27 27 2-16,-27-27-2 0,31 21 2 0,-31-21-2 15,34 9 2-15,-34-9-1 0,37 7 1 0,-37-7 0 16,32 3 1-16,-32-3-1 0,0 0 0 0,25 7 0 16,-25-7-1-16,0 0 1 0,0 0 1 0,0 35-1 15,0-35 2-15,-18 51-2 0,2-19 3 0,-3 3-3 16,-4-5 8-16,-2 2-5 0,2-4 5 0,23-28-5 16,-39 41-2-16,39-41-1 0,0 0-7 15,-23 24-18-15,23-24-26 0,0 0-38 0,0 0-32 16,27-5-64-16,-22-28-119 0,20 1-210 0,17 4 21 15,-14-27 462-15</inkml:trace>
  <inkml:trace contextRef="#ctx1" brushRef="#br0" timeOffset="2249.2645">6459 5886 1460 0,'0'0'43'0,"-33"28"-13"16,33-28 1-16,-18 25 1 0,18-25-6 0,0 0-3 15,-2 24-2-15,2-24 1 0,25 16-2 0,-25-16 3 16,44 7-5-16,-14-3-1 0,0-11-2 0,4 3-4 16,-4-3-5-16,2 0-2 0,-2-2-1 15,-5-1-3-15,-25 10 2 0,41-23 1 16,-41 23 0-16,19-25 1 0,-19 25 3 0,9-26-2 16,-9 26 2-16,-3-37-5 0,3 37 2 0,-18-34-2 15,18 34 2-15,-30-26 1 0,30 26 4 0,-43-16 4 16,17 16 1-16,-3 4 1 0,-3 8-3 0,-3 6 0 15,1 6-3-15,4 6 2 0,-2 4-6 0,8 3 3 16,1 5-8-16,1 2 5 0,8 0-8 16,2-2 5-16,6-1-12 0,6-4-3 0,7-2-23 15,6-10-19-15,15 6-37 0,-28-31-32 0,76 30-8 16,-35-37-63-16,42 0-341 0,-1 9 22 0,-6-21 257 16</inkml:trace>
  <inkml:trace contextRef="#ctx1" brushRef="#br0" timeOffset="2624.2485">8122 5918 1274 0,'-21'-36'426'0,"21"36"-388"16,0 0-30-16,0 0-9 0,0 0-1 0,0 0 1 15,0 0 2-15,32-28-2 0,-32 28 2 0,41-16-1 16,-15 9 0-16,6 0-1 0,5 4-7 0,1-2-15 16,6 6-18-16,-5-10-27 0,14 17-27 0,-18-19-37 15,24 25-49-15,-27-25-34 0,23 19-87 16,-8 2-110-16,-18-24 148 0,26 30 264 16</inkml:trace>
  <inkml:trace contextRef="#ctx1" brushRef="#br0" timeOffset="2764.9443">8250 6187 1700 0,'-32'23'64'16,"7"-5"-45"-16,25-18-12 0,0 0-6 15,0 0-3-15,0 24-2 0,0-24 1 0,48 0-1 16,-11-8-4-16,18-8-10 0,5-14-28 0,25 7-57 16,-14-32-135-16,30 16-338 0,-2 2 24 0,-1-14 316 15</inkml:trace>
  <inkml:trace contextRef="#ctx1" brushRef="#br0" timeOffset="3483.8717">11007 5395 1130 0,'0'0'126'0,"0"0"-46"0,0 0-14 16,-28 19-10-16,28-19-5 0,-35 23-8 0,35-23-1 15,-57 35-3-15,23-12 1 0,-8 0-7 0,3 7-4 16,-5 2-9-16,1 6 0 0,-5 3-5 0,4 3-7 16,0 0 28-16,1 2-23 0,4-8 18 0,6 3-14 15,4-9-10-15,6-4 1 0,23-28-4 16,-28 35-2-16,28-35-4 0,0 0 0 0,0 0-2 16,0 0-1-16,16 26 0 0,-16-26 1 0,46 7 1 15,-14-7 1-15,8-7 1 0,6 0-1 0,4-1-1 16,5-3-2-16,2 2 1 0,-1 0-5 0,1 6 3 15,0 1 1-15,-6 4 2 0,-1 1 3 16,-4 3-1-16,-6 2 2 0,1 3-3 0,-5-2 2 16,-5 5-3-16,1-5-3 0,-5 0-1 15,-2-2 0-15,-1-4-2 0,-24-3 0 0,38 0 0 16,-38 0-3-16,24-10 3 0,-24 10 1 0,13-32 4 16,-13 32-1-16,5-49 6 0,-7 17-3 0,-5-2 5 15,-3 1-3-15,-10-2 6 0,-5-2 14 0,-6 1-25 16,-7-1 30-16,-2 0-29 0,-1-1 9 0,0 3 1 15,0-2-8-15,1 7 1 0,2 0-10 0,5 10 1 16,1 3-7-16,32 17-3 16,-48-14-6-16,48 14-15 0,-30-6-23 0,30 6-69 15,0 0-67-15,0 0-117 0,37 25-203 0,-37-25 82 16,66 9 423-16</inkml:trace>
  <inkml:trace contextRef="#ctx1" brushRef="#br0" timeOffset="4009.7071">11983 5398 1223 0,'0'0'134'0,"-35"-37"-57"15,35 37-10-15,-27-19 1 0,27 19-5 16,0 0-11-16,-26-6-14 0,26 6-14 0,0 0-7 15,-32 22-8-15,32-22 3 0,-21 44-2 0,10-13 6 16,-1 6-3-16,3 4 3 0,0 5-10 0,3 1 13 16,-1 1-8-16,6 3-7 0,-5-7 26 0,3 0-34 15,5-4 21 1,-2-1-10-16,3-5-7 0,1-6 5 0,-4-28-4 0,8 40 0 0,-8-40-2 0,0 0 1 16,20 28-1-16,-20-28 0 0,0 0 0 15,0 0-1-15,0 0 3 0,27-22-2 0,-27 22 3 16,19-55-6-16,-8 14 2 0,-3-3-6 0,0-1-11 15,-3 2 27-15,-3-1-22 0,-4 2 26 0,-2-4-8 16,1-1-6-16,-1-3 5 0,-1-8-11 0,3 4 4 16,0-4-8-16,2 1 8 0,2 6-3 0,3 9 8 15,3 8-4-15,-8 34 4 0,23-40-2 16,-23 40 0-16,26-16 0 0,-26 16 0 0,43-5 0 16,-19 5 2-16,7 3 0 0,0 3-1 0,3 2 1 15,0 5-3-15,-2 3 3 0,-2 1-2 0,-4 6 2 16,-26-23 0-16,41 48 3 0,-27-22-4 0,-1-1 4 31,-6-1-4-31,-6 3 4 0,-6 3-4 0,-7 0 4 16,-8 5-5-16,-12 0 4 0,-8 2-4 0,-6-3 4 15,-6 1-5-15,-1-5 1 0,5-2-14 16,-1-9-9-16,12 2-44 0,-8-21-57 0,36 27-205 16,-17-27-276-16,26 0 65 0,-29-4 362 0</inkml:trace>
  <inkml:trace contextRef="#ctx1" brushRef="#br0" timeOffset="4575.4785">1236 7721 871 0,'0'0'157'0,"0"0"-25"0,45-14-25 0,-45 14-6 15,42-16-15-15,-42 16-14 0,59-16-17 0,-27 6-19 16,10 3-15-16,2-6-10 0,4 3-8 0,5-2-1 15,2-1-3-15,5-1-5 0,-1-3-4 0,5 8-37 0,-13-14-16 16,14 21-60-16,-27-23-81 0,18 20-201 0,-13 9-100 16,-43-4 216-16</inkml:trace>
  <inkml:trace contextRef="#ctx1" brushRef="#br0" timeOffset="4738.1931">1449 8054 1297 0,'0'0'157'0,"-32"5"-119"0,32-5-32 0,0 0-11 16,27-38 1-16,-4 9 5 16,5-4-4-16,9-2-7 0,4-6-30 0,12 9-41 15,-12-22-83-15,26 19-183 16,-7-2-129-16,-15-18 108 0,17 27 368 0</inkml:trace>
  <inkml:trace contextRef="#ctx1" brushRef="#br0" timeOffset="5005.2889">2230 7232 1411 0,'0'0'53'0,"0"0"-41"0,0 0-6 0,30 12 13 16,-30-12 13-16,27 2 9 0,-27-2 2 0,28 1-6 16,-28-1-6-16,32 2-5 0,-32-2-5 0,39 7-3 15,-39-7 0-15,42 23-5 0,-42-23 0 31,39 39-4-31,-23-11 7 0,-5 5-3 0,-8 6 4 16,-6 7-6-16,-4 5-13 0,-13 0 20 0,-3 2-23 16,-9 0 21-16,-3 0-12 0,-6-2-6 0,1-4 4 15,1-4-6-15,1-3 3 0,7-5-15 0,0-5-7 16,14-3-19-16,17-27-31 0,-18 35-72 0,18-35-138 16,0 0-297-16,0 0 29 0,5-44 379 15</inkml:trace>
  <inkml:trace contextRef="#ctx1" brushRef="#br0" timeOffset="5724.0608">3923 7263 1433 0,'0'0'71'0,"0"0"-33"0,-25 0-15 15,25 0-4-15,0 0-2 0,0 0-4 16,0 0-8-16,0 0-3 0,-32 32-4 0,32-32 3 16,-44 40-3-16,16-13 5 0,-8 3-3 0,-3 3 8 15,-5 4 2-15,-4 7-2 0,-5-3 37 0,4 5-23 16,-3-4 27-16,6 2-14 0,0-9-13 0,7 4 1 16,7-9-11-16,9-4-2 0,23-26-9 0,-17 30-1 15,17-30-4-15,0 0 1 0,35 30-2 16,-7-18 3-16,11-6-2 0,7-3 1 15,11-6 0-15,9-8-4 0,6-3-6 0,6-2-2 16,4-3 3-16,-1-2-1 0,-1-2 12 0,-6 2-5 16,1 0 6-16,-10 1-8 0,-1 6 3 0,-9 2-2 15,-4 3 3-15,-7 4 2 0,-10-1 3 0,-6 5-1 16,-28 1 1-16,34 0-1 0,-34 0 3 0,0 0 6 16,0 0 5-16,0 0 4 0,0 0-2 15,0 0-4-15,-50 1-5 0,20-2 1 0,-7-5 3 16,-2-2 1-16,-3-7-2 0,-1 1-3 0,-1-7-20 15,0-5 23-15,3-4-30 0,0-7 19 0,6-4-13 16,1-4-12-16,6-1-5 0,1-7-21 0,15 9-18 16,-6-9-24-16,27 27-38 0,-22-20-60 0,38 35-75 15,-25 11-226-15,20-30 45 0,15 43 414 16</inkml:trace>
  <inkml:trace contextRef="#ctx1" brushRef="#br0" timeOffset="6271.0962">4913 7163 1199 0,'-25'-14'334'0,"25"14"-264"15,-32-23-14-15,32 23-2 0,0 0-4 0,0 0-13 16,0 0-14-16,-24-7-13 0,24 7-7 16,0 0-4-16,-9 26 0 0,9-26-1 0,-5 50 6 15,1-15-2-15,2 2 5 0,-1 3-3 0,1 3 3 16,0 2-7-16,4 1 9 0,-4-4-5 0,2-1-9 16,0-6 26-16,0 2-29 0,-2-5 25 0,4 0-13 15,-2-4-5-15,0-28 6 0,2 44-6 0,-2-44 4 16,0 0-2-16,2 24-2 0,-2-24 0 0,0 0-1 15,0 0-1-15,0 0-2 16,0 0 3-16,7-30 0 0,-7 30 3 0,12-45-3 16,-5 9 2-16,2-1-7 0,2-1-12 0,-2-3 26 15,-1-1-22-15,3 3 25 0,-2-3-6 0,3 0-7 16,1-2 6-16,1-2-5 0,4-2 6 0,3 2-7 16,0-3 7-16,6 3-6 0,1 1 6 0,0 8-5 15,1 1 4-15,-3 12-2 0,-1 4 2 16,-25 20-2-16,41-21 0 0,-41 21-2 0,26-3 1 15,-26 3-1-15,0 0 1 0,0 0 2 0,16 26 0 16,-16-26 3-16,-7 39-4 0,-3-6 2 0,-6 3-4 16,-6 6 5-16,-4-2-6 0,-6 1 5 0,-2-6-4 15,-3 4 3-15,2-6-4 0,-1-5 4 16,4-5-4-16,6-2 4 0,1-10-6 0,25-11-6 16,-32 18-17-16,32-18-19 0,0 0-51 15,-26-13-74-15,26 13-209 0,26-5-211 0,-26 5 66 16,28-33 480-16</inkml:trace>
  <inkml:trace contextRef="#ctx1" brushRef="#br0" timeOffset="6630.5489">6682 7358 1520 0,'0'0'146'16,"0"0"-132"-16,0 0-16 0,0 0 0 16,50-28 6-16,-16 16-3 0,5-6 2 0,3 1-4 15,4 1 1-15,2-2-13 0,5 8-10 0,-7-3-18 16,7 13-19-16,-15-9-15 0,9 22-31 0,-20-17-37 16,17 29-70-16,-44-25-196 0,32 28-24 0,-4 7 267 15</inkml:trace>
  <inkml:trace contextRef="#ctx1" brushRef="#br0" timeOffset="6771.172">6814 7674 1516 0,'0'0'239'0,"-32"7"-193"0,32-7-29 16,0 0-13-16,0 0-6 0,0 0 1 0,0 0-1 16,35-39 2-16,-5 23-1 0,13-7-24 0,6-7 15 15,17 6-75-15,-8-28-78 0,34 24-411 16,-19-7-24-16,1-2 238 0</inkml:trace>
  <inkml:trace contextRef="#ctx1" brushRef="#br0" timeOffset="7255.6564">8629 6865 1353 0,'0'0'83'0,"0"0"-36"16,0 0-20-16,0 0-9 0,0 0 1 0,0 0-3 15,0 0-6-15,0 0-4 0,0 0-5 0,-20 53 3 16,13-4-3-16,-2 9 12 0,-3 4-7 16,0 3 9-16,-3-3-12 0,3 1 5 0,1-5-13 15,1 1 9-15,4-7-10 0,3-4-4 0,5-4 13 16,1-5-40-16,10-2 10 0,-13-37-44 16,28 49-34-16,-28-49-33 0,41 23-160 0,-41-23-110 15,42-5-42-15,1 8 369 0</inkml:trace>
  <inkml:trace contextRef="#ctx1" brushRef="#br0" timeOffset="7458.8535">8700 6856 1737 0,'0'0'104'0,"0"0"-70"0,0 0-18 15,0 0-14-15,0 0-1 0,0 0 2 16,33-8 3-16,-33 8 0 0,29-7-2 0,-29 7-2 15,37-7-3-15,-37 7-4 0,42-9-7 0,-15 7-10 16,-27 2-12-16,53-4-12 0,-26-3-24 0,12 14-25 16,-13-17-39-16,31 29-65 0,-57-19-91 0,55-9-224 15,-9 32 63-15,-46-23 410 0</inkml:trace>
  <inkml:trace contextRef="#ctx1" brushRef="#br0" timeOffset="7630.9192">8802 7291 1716 0,'0'0'55'0,"-26"15"-48"16,26-15-11-16,0 0-3 0,0 0 1 0,0 0 1 15,42-20 0-15,-10 10-10 0,4-12-27 0,19 10-29 16,-11-21-45-16,30 22-87 0,-28-22-172 16,14 3-135-16,10 14 92 0,-26-19 418 0</inkml:trace>
  <inkml:trace contextRef="#ctx1" brushRef="#br0" timeOffset="7802.8024">9587 7358 1684 0,'0'0'118'16,"-43"21"-97"-16,17-15 4 0,26-6-13 0,-41 2-5 15,41-2-5-15,-25-4-10 0,25 4-13 0,0 0-20 16,0 0-41-16,-10-25-40 0,36 27-77 0,-24-35-119 15,25 6-202-15,15 11 23 0,-14-22 437 0</inkml:trace>
  <inkml:trace contextRef="#ctx1" brushRef="#br0" timeOffset="8130.9863">10497 6710 1156 0,'0'0'364'0,"0"0"-307"16,0 0-30-16,0 0-5 0,0 0 2 0,0 0 4 16,0 0 1-16,0 0-1 0,0 0-5 0,-28-14-8 15,28 14-1-15,0 0 1 0,-34 27 6 0,34-27 1 16,-35 33 7-16,35-33-3 0,-44 41 4 0,19-26-4 16,25-15 1-16,-48 41-6 0,48-41-1 0,-41 35-7 15,41-35-3-15,-33 35-10 0,33-35 0 16,-32 30 0-16,32-30 0 0,-32 39 0 0,12-14 0 15,-1 5 0-15,-4 5 0 0,-1 2 0 0,-1 5 0 16,-3 0 0-16,0 2 0 0,0 2 0 0,-4-4 0 16,2 2 0-16,4-1 0 0,-2-4 0 15,3-6 0-15,8-7-11 0,19-26-3 0,-23 29-19 16,23-29-18-16,0 0-27 0,0 0-50 0,25 1-129 16,-25-1-359-16,42-49 49 0,-10 16 276 15</inkml:trace>
  <inkml:trace contextRef="#ctx1" brushRef="#br0" timeOffset="9510.3237">10504 6851 890 0,'0'0'204'16,"0"0"-128"-16,0 0-2 0,-28-21-8 0,28 21-6 15,0 0-6-15,0 0-13 0,0 0-8 0,0 0-7 16,0 0-9-16,0 0-5 0,0 0-9 0,0 0-4 16,0 0-1-16,0 0 0 0,0 0 1 0,7 41 2 0,-7-41-3 0,25 42 2 15,-25-42-3-15,37 47 3 0,-14-20-2 16,0 1 4-16,2 0-4 0,0 4 5 0,-2 1-5 15,2 2 4 1,-4 4-5-16,2 0 5 0,-4 0-5 0,1-1 6 0,-4-1-4 0,-2-1 4 0,2-3-4 16,-4-1 6-16,1-4-9 0,-1-5 8 0,-12-23-6 15,21 39 2-15,-21-39-1 0,0 0 3 0,22 28 18 16,-22-28-17-16,0 0 22 0,0 0-18 0,0 0-3 16,0 0 0-16,0 0-3 0,-34 9-2 15,34-9-18-15,-44-6 18 0,15-2-19 0,1 1 23 31,-6-2 9-31,1 3 7 0,-10-1 13 0,2 6 2 16,-8-5 1-16,-1 6-6 0,-8 0-4 0,3 2-8 0,-9-2-3 16,4 2-4-16,0 0-3 0,3 1 0 0,7 1-5 15,8-1 0-15,8-1-2 0,9-4-3 0,25 2-14 16,-24-7-21-16,24 7-40 0,0 0-63 16,44-21-138-16,-9-4-297 0,6-10 61 0,18 9 341 15</inkml:trace>
  <inkml:trace contextRef="#ctx1" brushRef="#br0" timeOffset="9926.8662">11379 6619 1181 0,'30'-13'83'0,"-30"13"-31"0,0 0 18 0,22-24-5 15,-22 24-5-15,0 0-13 0,24-2-11 16,-24 2-9-16,0 0 1 0,0 0 3 0,0 30 1 15,0-30 17-15,-15 46-34 0,-1-13 28 0,-2 11-26 16,-10 7 9-16,-3 6 9 0,-6 4-11 0,0 4 1 16,-4 4-13-16,4 0 8 0,2-2-12 0,3-6 7 15,3-4-10-15,10-8-1 0,5-1-7 16,7-10 4-16,7-4-5 0,3-6 4 0,10 0-15 16,-13-28 0-16,35 35-12 0,-10-26-28 0,10-5 1 15,-1-10-27-15,21 8-49 0,-23-30-65 16,35 24-131-16,-21-20-234 0,-9-15 79 0,15 20 417 15</inkml:trace>
  <inkml:trace contextRef="#ctx1" brushRef="#br0" timeOffset="10067.5802">11089 7036 1698 0,'-39'7'92'0,"39"-7"-51"0,0 0-28 15,0 0-10-15,0 0 2 0,46 11 1 16,-11-18 0-16,13 0-2 0,11-11-2 0,8-5-7 15,13-5-10-15,-1-6-36 0,19 20-108 0,-33-14-431 16,20 4-20-16,-9 1 171 0</inkml:trace>
  <inkml:trace contextRef="#ctx1" brushRef="#br0" timeOffset="11568.0405">4244 8586 785 0,'0'0'116'0,"0"0"-8"0,0 0-24 0,0 0-2 15,0 0-5-15,0 0-11 0,0 0-12 0,-22-28-10 31,22 28-12-31,0 0-10 0,0 0-8 0,0 0-5 16,0 0-3-16,0 0 1 0,-3-28 3 0,3 28 2 16,0 0 3-16,0 0 1 0,0 0-2 15,0 0-2-15,0 0-3 0,0 0-1 0,0 0 2 16,0 0 3-16,0 0 1 0,0 0 0 0,0 0 0 16,0 0-2-16,0 0-2 0,0 0 0 0,0 0-3 15,0 0-1-15,0 0 2 0,0 0-2 0,0 0 2 16,0 0-3-16,0 0-1 0,0 0 0 0,0 0-2 15,0 0 0-15,0 0 0 16,0 0-2-16,0 0 0 0,0 0 1 0,0 0-1 16,0 0 0-16,0 0 0 0,0 0 1 0,0 0-1 15,0 0-1-15,0 0 0 0,0 0 0 0,0 0 2 16,0 0-1-16,0 0 0 0,0 0 0 0,0 0 1 16,0 0 0-16,0 0-1 0,0 0 1 0,0 0-2 15,0 0 1-15,0 0 1 0,0 0-2 0,0 0 1 16,0 0 0-16,0 0 0 0,0 0 1 15,0 0 0-15,0 0-1 0,0 0 1 0,0 0 1 16,0 0 0-16,0 0 3 0,0 0 3 0,0 0 1 16,0 0 2-16,0 0-2 0,0 0 2 0,0 0-2 15,0 0 1-15,0 0-4 0,0 0-4 16,0 0-2-16,-27 10-2 0,10 18-4 0,-6 8 3 16,-8 8-7-16,-2 3 7 0,-8 11-5 0,-8 0 9 15,-1 8-6-15,-7-1 8 0,1 0-7 16,-3-2 8-16,-1-3-8 0,3-3 8 0,1-5-6 15,2-4 10-15,7-4-7 0,6-9-10 0,7-10 25 16,9-6-29-16,25-19 29 0,-26 14-15 0,26-14-2 16,0 0-3-16,0 0 0 0,0 0 0 0,0 0-11 15,34-23 15-15,-6 15-13 0,13-5 30 0,3-1-15 16,13 0 14-16,5 0-14 0,3 0-4 16,4 0 0-16,-3 1 0 0,1 3-1 0,-5 1 1 15,0 0 1-15,-4-1-3 0,-1 1 5 16,2-3-3-16,-1-1 3 0,2-3 0 0,0-1 1 15,1-4-2-15,-3 0 3 0,-1 1-5 0,-6 1 3 16,-5 1-6-16,-5 4 0 0,-7 2-5 0,-4 5 0 16,-30 7 0-16,33-11 5 0,-33 11 3 0,0 0 3 15,0 0 3-15,0 0 0 0,0 0-1 16,0 0-1-16,-35-25-2 0,8 17 1 0,-5-1 0 16,-3-3 3-16,-2-3-3 0,-6-7 3 0,1-3-4 15,-2-7 1-15,-1-5-4 0,4-2 0 0,1-5-10 16,4 0-1-16,3-8-23 0,10 6-10 0,-7-16-31 15,24 22-26-15,-13-22-33 0,33 32-94 0,-19-7-165 16,12-2-79-16,-7 39 223 0</inkml:trace>
  <inkml:trace contextRef="#ctx1" brushRef="#br0" timeOffset="12521.3319">5253 8577 700 0,'0'0'176'15,"0"0"-125"-15,0 0-21 0,21-30-1 16,-21 30 13-16,0 0 27 0,2-32-13 0,-2 32 14 16,0 0-19-16,0 0-7 0,0 0-3 0,0 0-1 15,6-24 1-15,-6 24-21 0,0 0 11 0,0 0-29 16,0 0 9-16,0 24-2 0,0-24-2 0,7 32 7 15,-6-4-3-15,6 6 6 0,-7 3-9 0,4 5 4 16,-2 7-11-16,-2 2 9 0,-2 4-6 16,-2 1 8-16,-4 3-7 0,1 0 10 0,-6-6-8 15,4 2 13-15,-1-8-7 0,1-4 6 0,-2-5-5 16,4-6 2-16,7-32-8 0,-7 42 1 16,7-42-8-16,0 0-1 0,-2 25 0 0,2-25-1 15,0 0 2-15,0 0-2 0,0 0 1 0,0 0 0 16,7-26 1-16,-7 26-2 0,9-50 5 0,-2 13-6 15,2-7 6-15,2-1-7 0,-1-5 8 16,5 1-7-16,-3-4 7 0,0 4-4 0,-1-2 6 16,-4 0-8-16,0 1 8 0,0 1-10 0,0-4 8 15,4 0-8-15,1-1 7 0,4-4 10 0,2 3-25 16,3 7 24-16,2 6-25 0,0 10 9 0,2 8 5 16,-25 24-4-16,44-28 2 0,-44 28-2 0,43-11 2 15,-43 11-1-15,41-2 1 0,-41 2 0 16,40 11-1-16,-40-11 3 0,39 21-3 15,-39-21 3-15,32 35-2 0,-32-35 2 0,18 44-2 16,-15-12-15-16,-6 1 29 0,-6 6-28 0,-5-2 27 16,-7 5-8-16,-6-5-6 0,-7 7 6 0,-3-5-7 15,-4-2 6-15,-1-2-5 0,1-6 4 0,2-5-5 16,6-8-1-16,6 0-10 0,2-11-13 0,25-5-29 16,-26-2-14-16,26 2-53 0,0 0-100 15,-2-28-229-15,2 28-69 0,11-44 228 0</inkml:trace>
  <inkml:trace contextRef="#ctx1" brushRef="#br0" timeOffset="12974.6146">6953 9088 1484 0,'0'0'48'15,"0"0"-28"-15,0 0-18 0,0 0 3 16,0 0 11-16,31 2 5 0,-31-2 5 0,46-9-4 15,-18 2-7-15,6-4-7 0,5 1-4 16,5-4-4-16,4-2-1 0,-2-2-18 0,5 4-22 16,-10-11-35-16,14 22-50 0,-27-25-67 0,23 31-144 15,-13-1-155-15,-38-2 107 0,46 19 385 0</inkml:trace>
  <inkml:trace contextRef="#ctx1" brushRef="#br0" timeOffset="13113.3935">7246 9428 1125 0,'-57'17'197'0,"29"22"-106"15,-13-27 0-15,41-12-12 0,-36 29-29 0,36-29-14 16,0 0-24-16,0 0-11 0,0 0-1 16,0 0-1-16,38-25 4 0,-3 2-2 0,11-12-13 15,13-6 17-15,11-3-59 0,-2-19-18 0,27 28-136 0,-26-18-362 0,11-3 42 0,0 20 283 16</inkml:trace>
  <inkml:trace contextRef="#ctx1" brushRef="#br0" timeOffset="15462.0558">9059 8464 960 0,'37'-31'93'0,"-37"31"-49"16,25-30 7-16,-25 30-6 0,34-34-5 15,-34 34-10-15,32-26-15 0,-32 26-9 0,0 0 0 16,0 0 3-16,0 0 7 0,0 0 13 0,0 0 8 16,0 0 1-16,7 32 4 0,-7-32-7 0,-27 51 3 15,4-21 16-15,7 8-31 0,-9-4 32 0,6 10-32 16,-4-9 6-16,3 4 3 0,3-6-14 0,4 1 0 15,5-6-10-15,4-2-1 0,4-26-5 0,7 39 0 16,-7-39-3-16,27 34 3 16,-27-34-3-16,51 21 0 0,-17-14 0 0,5-4 1 0,3-3 1 15,4-3 1-15,2-3-1 0,-4 1-2 0,2-2 1 16,-1 0-1-16,-6 4 1 0,-9-1 0 16,-30 4-1-16,39 7 1 0,-39-7-2 0,0 0 0 15,8 37 0-15,-15-11 2 0,-7 6-4 0,-9 3 3 16,-7 6-10-16,-7-1 4 0,-7-1-5 15,-2-2 9-15,1-3 0 0,1-4 6 0,7-9-9 16,3-4-6-16,34-17-27 0,-42 13-26 0,42-13-57 16,0 0-87-16,0 0-144 0,10-30-173 0,-4-6 99 15,24 17 427-15</inkml:trace>
  <inkml:trace contextRef="#ctx1" brushRef="#br0" timeOffset="15931.1036">9330 8461 1537 0,'-28'-9'73'0,"28"9"-12"0,0 0-26 16,0 0-19-16,0 0-10 0,0 0-6 0,0 0-3 15,0 0 2-15,41 4-2 0,-10-8-4 0,12-1-10 16,1-8-12-16,11 3-20 0,-7-11-17 0,17 10-15 16,-15-13-25-16,19 16-13 0,-16-18-15 15,16 19 6-15,-16-11 7 0,6 11 40 0,-9-3 23 16,-6 8 35-16,-5 0 19 0,-9 6 21 0,-4 1 22 15,-26-5 17-15,31 12 25 0,-31-12 3 0,0 0 8 16,-4 32-7-16,4-32-4 0,-25 37-14 0,9-7-5 16,-14-4 9-16,7 11-34 0,-12-1 27 15,10 8-30-15,-9-6 2 0,6 10 0 16,-4-6-4-16,7 9 3 0,-3-7-6 0,8 2 8 16,3-7-17-16,6 1 1 0,4-8-7 0,7-4-3 15,0-28-7-15,18 39 3 0,-18-39-5 0,42 26 2 16,-10-20-1-16,5-6 0 0,6-7 1 0,3-9-1 15,0-7 1-15,5-9-6 0,1-5 5 0,-5-1-6 16,-1-5 5-16,-5 1-8 0,-5 0 1 0,-8-2-5 16,-9 3 6-16,-6-1-2 0,-6 3 8 15,-7 2-6-15,-5 2-13 0,-8 3 21 0,-3 2-28 16,-5 2 25-16,-4 5-15 0,-3 2-3 0,0 7-1 16,-4 2-3-16,5 8 0 0,1 1-2 15,26 3 1-15,-38 7-1 0,38-7-11 0,0 0-13 16,-14 30-21-16,14-30-18 0,20 28-12 0,-20-28-35 15,47 23-26-15,-22-25-80 0,14-7-163 0,20 23 24 16,-26-33 378-16</inkml:trace>
  <inkml:trace contextRef="#ctx1" brushRef="#br0" timeOffset="16400.1695">10931 8339 1085 0,'37'2'180'0,"-37"-2"-44"0,0 0-17 0,0 0-39 15,0 0-31-15,-24-5-28 0,24 5-16 0,-32 16 0 16,32-16 7-16,-46 33 4 15,23-8 8-15,-6 3 1 0,5 5-14 0,-5 3 26 16,6 1-29-16,-2-2 26 0,2-2-13 0,2 1-6 16,3-2 3-16,2-6-8 0,4-1 1 0,12-25-7 15,-16 31 0-15,16-31-5 0,0 0 1 0,-2 30-1 16,2-30 0-16,0 0-1 0,0 0 1 0,0 0 0 16,30-10 0-16,-30 10 4 0,27-23-2 0,-27 23 1 15,34-44-2-15,-17 16 2 0,-1-2-3 16,-2 1 4-16,1-1-4 0,-3 1 3 0,0-1-4 15,1 0-9-15,-1-2 25 0,1 6-25 0,1-1 24 16,-14 27-12-16,21-37-3 0,-21 37 2 0,0 0-2 16,32-25 0-16,-32 25 0 0,0 0 0 0,30 11 1 15,-30-11 0-15,23 28 2 0,-23-28-2 16,27 50-13-16,-15-24 27 0,2 6-25 0,0-4 26 16,2 2-11-16,0-2-3 0,0-2 2 15,0 4-5-15,2-1 4 0,0-1-3 0,-18-28 3 16,44 42-2-16,-19-30 1 0,1-1-2 0,1-1 1 15,3-6 0-15,0-4 2 0,-2-7 0 0,-1-7 0 16,-27 14 3-16,44-37-1 0,-26 9 5 0,-4 1-3 16,-2-4 2-16,-1-1-6 0,-4 0 4 0,-2-1-6 15,-1-3-11-15,0-1 22 0,-1 4-26 16,1-2 20-16,1 5-22 0,-3-2-16 0,-2 32-13 16,7-49-24-16,-7 49-24 0,14-44-32 0,13 44-65 15,-27-27-103-15,0 27-205 0,35-12 21 16,-35 12 394-16</inkml:trace>
  <inkml:trace contextRef="#ctx1" brushRef="#br0" timeOffset="16603.4992">12330 8343 1442 0,'0'0'89'0,"0"0"-58"0,0 0-17 15,0 0-2-15,-33 26-7 0,33-26 3 0,-43 20 4 16,15-1 2-16,-4 6 17 0,-2 6-41 0,-1 5 27 15,-4 4-31-15,2 6 11 0,0 1 7 16,-1 3-19-16,1-3 6 0,5 3-9 16,2-12 4-16,7 3-14 0,-2-16-11 0,18 3-33 15,7-28-31-15,-12 28-57 0,12-28-63 0,0 0-177 16,18-28-27-16,-15-11 284 0</inkml:trace>
  <inkml:trace contextRef="#ctx1" brushRef="#br0" timeOffset="16744.1492">12045 8431 1497 0,'0'0'170'0,"0"0"-66"0,-23 25-37 16,23-25 2-16,-26 30-31 0,26-30 10 0,-25 47-23 16,14-17-5-16,4-5-16 0,7-1-8 0,0-24-11 15,16 39-19-15,-16-39-25 0,41 32-57 16,-41-32-98-16,71-5-408 0,-31 1 36 0,8-10 195 16</inkml:trace>
  <inkml:trace contextRef="#ctx1" brushRef="#br0" timeOffset="17322.553">13744 8086 1152 0,'0'0'109'0,"14"-28"-18"0,-14 28 8 16,0 0-7-16,-13-34-17 0,13 34-18 0,-24-7-19 15,24 7-12-15,-48 16-12 0,16 0-4 0,-9 3-3 16,0 2 7-16,-5 7-1 0,2 1 6 16,-2-3-2-16,5 4 3 0,4-5-4 15,5 1 3-15,6-5-6 0,26-21-1 0,-30 28-7 16,30-28-5-16,0 0-3 0,0 29 1 0,0-29-1 16,28 21 3-16,-1-11 0 0,6 1 0 0,8-4 1 15,7-2 0-15,5 2-1 0,4 0 0 0,-1 2 0 16,-1 3 2-16,-4 4-2 0,-4 4-14 0,-10 4 26 15,-9 4-27-15,-5 1 28 0,-9 1-13 16,-7-1-2-16,-3 1 5 0,-8 2-4 0,-6-2 6 16,-8 4-6-16,-5-5 4 0,-7-2 0 0,-4-1 5 15,-3-5 4-15,0-3 8 0,-4-6-1 0,4-5 4 16,0-5-3-16,3-5-2 0,4-8-11 0,3-3-7 16,27 14 0-16,-33-49 0 0,26 13 0 15,7-6 0-15,7-7 0 0,5-9-8 0,9-4-26 16,4-3 10-16,11 2-29 0,1-3 15 15,9 14-12-15,-7-1-16 0,10 21-15 0,-17-12-33 16,21 33-52-16,-30-22-58 0,29 29-98 0,-10 3-158 16,-17-15 94-16,25 32 386 0</inkml:trace>
  <inkml:trace contextRef="#ctx1" brushRef="#br0" timeOffset="17688.6849">14480 8218 1480 0,'-33'-27'106'0,"33"27"-36"16,0 0-9-16,-34-12-13 0,34 12-14 0,-42-2-9 15,15 6 0-15,-1 6 2 0,-6 5-1 0,0 6 3 16,-3 3-3-16,2 8 2 0,-4 1-4 16,3 10 0-16,-4 3-10 0,2 6-14 0,3 1 0 15,3 2 0-15,9-4 0 0,9-4 0 0,10-6 0 16,10-6 0-16,13-10 0 0,10-2 0 0,13-9 0 15,13-7 0-15,5-11 0 0,6-6 0 0,5-13 0 16,-2-5 0-16,1-8 0 0,-2-2 0 0,-3-5 0 16,-1-1 0-16,-7-5 0 0,-8 0 0 0,-8 1 0 15,-11-3 0-15,-12 14 0 16,-11-2 0-16,-12 9 0 0,-13-1 0 0,-10 8-6 16,-13 2-5-16,-7 7-2 0,-14 1-5 0,-2 8 0 15,-8 2-6-15,1 3-4 0,0 0-1 0,11 7-6 0,1-2-4 16,19 11-23-16,-1-9-19 0,23 19-47 0,-12-26-83 15,30 0-266-15,23 28-50 0,-23-28 188 0</inkml:trace>
  <inkml:trace contextRef="#ctx1" brushRef="#br0" timeOffset="18136.9629">15350 8047 1651 0,'0'0'91'0,"0"0"-53"15,0 0-11-15,0 0-4 0,0 0-8 16,0 0-7-16,0 0-3 0,-27 35-6 0,27-35 4 16,-37 46-4-16,18-21 6 0,19-25-1 0,-32 47 4 0,32-47-3 15,-20 41 1-15,20-41-5 0,-3 35 1 16,3-35-2-16,14 26 2 0,-14-26 2 0,32 22 2 16,-32-22 1-1,51 15 2-15,-17-11 0 0,3-1 0 16,4-1-2-16,1-2 0 0,-1 4-1 15,-2 1 0-15,-7 0 0 0,-7 6 0 0,-25-11-1 0,30 23 2 16,-30-23 3-16,0 46-12 0,-11-20 26 16,-8 9-24-16,-10 2 19 0,-4 0-9 0,-12 2-10 0,-4 5 0 15,-3-5 0-15,-2-1 0 0,2-8 0 0,1-1 0 16,7-7 0-16,3-4 0 0,5 3-27 0,-1-9-31 16,9 6-45-16,-13-28-87 0,41 10-425 0,-33-15 12 15,33 15 153-15</inkml:trace>
  <inkml:trace contextRef="#ctx1" brushRef="#br0" timeOffset="18937.4087">4366 10213 1122 0,'37'-24'130'15,"-37"24"-31"-15,14-29-16 0,-14 29-10 0,0 0-6 16,0-29-5-16,0 29-12 0,0 0-10 0,0 0-14 0,-26 7-15 16,26-7-5-16,-34 31-3 0,15-1 6 15,-3 9 0-15,1 5-6 0,-6 5 27 16,1 6-22-16,-1-1 21 0,3 5-12 0,1-3-11 15,1-3 5-15,5-2-10 0,1-9 7 0,0-3-8 0,5-7 3 16,2-10-5-16,9-22 3 0,-9 43-3 0,9-43 0 16,0 0-1-16,0 0-1 0,0 0 0 0,36 21 1 15,-36-21 2-15,48-16 0 0,-13 0 0 0,4-1-2 16,9-3 4-16,5 1-4 0,4-4 5 16,6-2-6-16,3 6-1 0,-1-2-6 0,3 5-2 15,-3 0-2 1,1 6 4-16,-4 4 0 0,-2 3 4 0,-3 1 3 15,-6 4 0-15,-3 1 3 0,-6 3 0 0,-4 1 0 16,-5 0 1-16,-6 3 0 0,-27-10 0 0,35 14 2 16,-35-14 0-16,0 0 8 0,0 0 9 0,0 0 1 0,0 0-1 15,-26-14-6-15,-3-3-10 0,-3-1-2 16,-7-8 2-16,-3-6-6 0,-1-9 5 16,-1-4-6-16,0-10 5 0,0 0 7 0,1-3-22 15,1 0 22-15,4-2-25 0,5 2 1 0,6 5-4 0,6 2-19 16,10 18-24-16,-3-8-41 0,14 41-85 0,-5-39-184 15,5 39-177-15,0 0 39 0,0 0 511 0</inkml:trace>
  <inkml:trace contextRef="#ctx1" brushRef="#br0" timeOffset="19546.8988">5751 9965 1361 0,'0'0'63'16,"16"-30"-39"-16,-16 30-11 0,0 0 3 0,0 0 10 16,0 0 10-16,0 0 5 0,0 0-4 0,-2 33-4 15,-3-4-11-15,5 6 1 0,-4 2-4 0,4 7 5 16,-3 2-8-16,4 1 3 0,-4 3 7 0,5-3-26 16,-4 1 23-16,2 5-26 0,-2-4 8 15,0 0 7-15,1 0-7 0,-1-3 7 0,0-5-8 16,2-3 5-16,0-8-8 0,0-30 2 0,4 39-3 15,-4-39 1-15,0 0-2 0,0 0 1 16,0 0 1-16,0 0 1 0,0 0 1 0,0 0 0 16,0 0 1-16,19-26-3 0,-14-9 2 0,1-9-6 15,3-8 6-15,-1-2-6 0,3-3 5 0,-2 3-6 16,-2 3-7-16,-2 3 22 0,-1-1-21 16,-1 0 21-16,3-6-7 0,-1-1-6 0,2 3 6 15,2 2-7-15,3 5 6 0,-1 11-4 0,3 5 3 16,-14 30-1-16,30-34 1 0,-30 34 1 0,34-14 1 15,-34 14-2-15,41-3-1 0,-41 3-1 0,51 5 0 16,-24 2-1-16,1 2 0 0,-3 1 1 0,-1 3 0 16,-24-13 3-16,43 31-1 0,-43-31 3 15,30 41-2-15,-30-41 1 0,12 48-3 16,-12-22 3-16,-8-1-5 0,-3 1 4 0,-5 0-5 16,-7 1 4-16,-5-2-3 0,-4-4 0 0,-4 2-5 15,-1-8-3-15,4 1-12 0,-3-9-9 0,11 0-22 16,-1-15-41-16,26 8-89 0,-29-18-187 0,29 18-195 15,6-28 15-15,-6-4 502 0</inkml:trace>
  <inkml:trace contextRef="#ctx1" brushRef="#br0" timeOffset="19875.0811">7194 10275 1731 0,'0'0'70'0,"0"0"-58"16,0 0-11-16,37-14 1 0,-1 3 3 0,8-1-1 16,6-2-1-16,5 0-4 0,5 0-1 0,0 0-15 15,6 7-19-15,-13-8-30 0,11 21-36 0,-24-20-27 16,19 30-51-16,-29-29-92 0,0 17-215 0,9 13 6 16,-39-17 427-16</inkml:trace>
  <inkml:trace contextRef="#ctx1" brushRef="#br0" timeOffset="20031.3382">7386 10613 1456 0,'-31'-5'234'15,"31"5"-187"-15,0 0-35 0,0 0-14 0,0 0-2 16,0 0-1-16,0 0 4 16,46-30 0-16,-5 12 0 0,11-12-16 0,17 2-36 15,-7-21-77-15,32 26-253 0,-18-16-177 0,-5-1 26 16,6 20 477-16</inkml:trace>
  <inkml:trace contextRef="#ctx1" brushRef="#br0" timeOffset="20421.9515">9137 9976 1613 0,'0'0'54'0,"-3"-27"-38"16,3 27-6-16,10-25-2 0,-10 25 2 0,0 0-2 15,0 0-5-15,0 0 1 0,0 0-1 0,0 0 1 16,0 0-2-16,0 0 1 0,7 29 1 0,-16-1 6 15,-5 5 1-15,0 4 9 16,-5 2-2-16,-1 3 10 0,-3-1-5 0,4 3 5 16,-3-4-7-16,8 1-12 0,2-8 20 0,8-1-28 15,8-6 22-15,6-1-16 0,-10-25-4 0,48 34 2 16,-11-27-4-16,15-9 0 0,12-11 1 0,10-8-3 16,13-10-16-16,1-10 8 0,10-1-47 0,-12-11-7 15,8 16-74-15,-26-26-83 0,27 38-130 16,-24-14-220-16,-12-1 81 0,8 20 420 0</inkml:trace>
  <inkml:trace contextRef="#ctx1" brushRef="#br0" timeOffset="20593.8806">9957 9801 1470 0,'-42'16'182'16,"-4"-5"-146"-16,10 3-14 0,3 3-12 15,1 6 2-15,0 5-10 0,-5 9 1 0,-2 7-7 16,-2 6 8-16,0 8-9 0,4-2 8 0,2 2-9 15,6-3-9-15,10-2 26 0,5-6-36 0,12-3 10 16,2-8-34-16,21 6-40 0,-21-42-30 0,55 51-44 16,-29-53-39-16,33 13-87 0,5-8-143 0,-11-31 91 15,32 23 341-15</inkml:trace>
  <inkml:trace contextRef="#ctx1" brushRef="#br0" timeOffset="21562.6236">10426 9988 1122 0,'-33'-16'274'16,"6"30"-169"-16,-21-14-21 0,15 16-8 0,-13-5-21 16,7 8-9-16,-6 0-12 0,5 9-1 15,-3 2-6-15,6 4 2 0,2-1-7 0,6 4 1 16,3-3-4-16,6-3-16 0,10 3 20 0,4-2-29 16,10-6 20-16,8 2-12 0,-12-28-2 0,43 42 2 15,-11-26-2-15,5-5 2 0,7-8-2 0,2-4-1 16,7-8 0-16,2-7-2 0,2-5-3 15,-2-7-7-15,1-2-13 0,-6-4 21 0,0 1-24 0,-8-4 26 16,-5-2-10-16,-7 0 0 16,-5 2 9-16,-9 0 0 0,-5 0 6 0,-4 2-3 15,-7 0 4-15,-4 1-5 0,-3-1 6 0,-2 2-5 16,-3-1 4-16,0 4-5 0,-3 6 3 0,15 24-3 16,-24-41 3-16,24 41 0 0,0 0 4 0,-30-26 1 15,30 26 0-15,0 0-1 0,0 0-2 0,0 0-3 16,-11 26 0-16,11-26 2 0,16 34-2 0,-16-34 5 15,30 35-3-15,-30-35 5 0,42 30-1 16,-17-18 5-16,4-1-1 0,1-4 1 0,0-4-3 16,3 1 2-16,1-4-2 0,3 0-2 0,2-4 0 15,-2-3-5-15,-1 0 1 0,-4 2-2 16,-6-2 1-16,-1 0-2 0,-25 7 2 0,32-7-1 16,-32 7 0-16,0 0 1 0,0 0 2 0,0 0 3 15,0 0 4-15,0 0 1 0,0 0-4 16,0 0-2-16,-20 26-5 0,-4-5 3 0,-5 9-3 15,-4 2 5-15,-1 7-5 0,0 1 0 0,-1 1 0 16,3 5 0-16,2-1 0 0,5-1 0 0,9 0 0 16,2-1 0-16,9-10 0 0,5-1 0 0,0-32 0 15,14 40 0-15,-14-40 0 0,39 27 0 0,-9-24 0 16,5-6 0-16,6-13 0 0,3-7 0 0,3-9 0 16,-1-5 0-16,0-7 0 0,0-1 0 15,-4-8 0-15,2 2 0 0,-3-2 0 16,-5 0 0-16,-6 4 0 0,-6-1 0 0,-2 3 0 15,-8 6 0-15,-2 1 0 0,-6 3 0 0,-5 3 0 16,-1 6 0-16,0 28 0 0,-12-40 0 0,12 40 0 16,0 0 0-16,-37-30 0 0,37 30 0 0,-37 0 0 15,37 0 0-15,-45 14 0 0,45-14 0 0,-46 30 0 16,46-30 0-16,-44 44 0 0,26-20 0 16,18-24 0-16,-21 44 0 0,21-44 0 0,0 44 0 15,0-44 0-15,20 36 0 0,-20-36 0 0,46 24 0 16,-15-13 0-16,5-4 0 0,5-4 0 0,-1-1 0 15,6-4 0-15,0-1 0 0,6-2 0 0,-1-2 0 16,-1-2 0-16,-6 2 0 0,-3 0 0 16,-2 0 0-16,-7 0 0 0,-2 0 0 15,-30 7 0-15,37-11 0 0,-37 11 0 0,0 0 0 16,0 0 0-16,0 0 0 0,0 0 0 0,0 0 0 16,0 0 0-16,0 0 0 0,-41 21 0 0,41-21 0 15,-42 37 0-15,17-12 0 0,4 1 0 0,-1 4 0 16,5 4 0-16,1 1 0 0,3 4 0 0,6-1 0 15,4 1 0-15,3-5 0 0,3-5 0 0,-3-29 0 16,21 43 0-16,-21-43 0 0,38 26 0 16,-12-19 0-16,-1-7 0 0,7-7 0 0,2-7 0 15,-1-7 0-15,4-4 0 0,-1-1 0 0,-4-9 0 16,-4-1 0-16,-7-2 0 0,-3-5 0 16,-6 5 0-16,-3-1 0 0,-5 5 0 0,-6-1 0 15,-5 2 0-15,-4-2 0 0,-5-2 0 0,-1-4 0 16,-1 6-23-16,-5-4-59 0,23 39-36 0,-39-62-51 15,39 62-99-15,-30 4-305 0,30-4 24 16,-27 25 285-16</inkml:trace>
  <inkml:trace contextRef="#ctx1" brushRef="#br0" timeOffset="22078.2229">13087 9593 1424 0,'0'0'339'0,"0"0"-294"0,0 0-33 16,0 0-7-16,19-28-2 0,-19 28 0 15,27-3-1-15,-27 3 1 0,24 21 2 16,-11 3-1-16,-1 8 8 0,-3 10-7 0,0 8 5 16,-4 6-8-16,-5 7 4 0,-3 4-10 0,-3 0 8 15,-1-3-9-15,-3-1-2 0,3-3-13 0,-2-7 4 16,7-6-10-16,-3-8-39 0,14-2 2 0,-9-37-62 15,19 53-42-15,-19-53-124 0,39 5-135 0,-5-3-33 16,-6-32 250-16</inkml:trace>
  <inkml:trace contextRef="#ctx1" brushRef="#br0" timeOffset="22297.125">13655 9785 1044 0,'-51'-12'171'0,"21"28"-26"0,-22-18-20 16,20 21-21-16,-15-12-24 0,11 13-12 15,-6-8-14-15,8 9-8 0,2-8-9 16,7 1-5-16,25-14-7 0,-32 21-3 0,32-21-9 16,0 0-6-16,0 0-4 0,0 0-2 0,0 0 1 15,0 0 3-15,38 23-1 0,-12-23 0 0,4 0-1 16,2 2-2-16,2-2-2 0,-1 1-6 0,1 5-6 16,-4-3-6-16,4 6-10 0,-2-2-7 0,5 4-12 15,-3-8-20-15,8 13-29 0,-12-18-26 16,22 25-61-16,-28-30-66 0,28 9-191 0,-4 10-36 15,-15-22 275-15</inkml:trace>
  <inkml:trace contextRef="#ctx1" brushRef="#br0" timeOffset="22793.3219">14211 9865 1212 0,'-28'-37'375'0,"28"37"-301"15,-55-20-25-15,28 15-3 0,-8-2-8 0,3 7-9 16,-5 2-3-16,1 3 0 0,-2 2-1 0,2 4 0 15,1 4-5 1,-1 3 1-16,3 3-4 0,3 4 2 0,1 5-5 16,6 1-1-16,2 1-5 0,7 2 0 0,3-1-6 15,4-1-2-15,7-4 0 0,7-2 0 0,-7-26 0 16,34 37 0-16,-8-28 0 0,8-2 0 0,5-7 0 0,5-7 0 16,4-3 0-16,0-4 0 0,-2-6 0 0,0-1 0 15,-5 0 0-15,-4-2 0 0,-2 0 0 0,-5-3 0 16,-1 1 0-16,-3 0 0 0,-4 1 0 0,-3-1 0 15,-19 25 0-15,23-46 0 0,-23 46 0 0,12-39 0 16,-12 39-1-16,2-29-4 0,-2 29 2 0,0 0-1 16,0 0 3-16,0 0-1 0,0 0-2 15,-28 21 1-15,10 9-1 0,-1 8 4 0,-3 12-4 16,-2 6 7-16,-3 9-7 0,1 7 7 0,1 6 7 16,-4 1-16-16,3 2 16 0,1-2-14 0,2-1 1 15,4-8 11 1,3-8-5-16,-2-9 7 0,4-13-9 0,3-8-1 15,2-4 0-15,9-28 0 0,-12 34 0 0,12-34 0 0,0 0 0 16,0 0 0-16,0 0 0 16,0 0 0-16,0 0 0 0,-21-32 0 0,17 2 0 0,4-7 0 15,5-12 0-15,6-2 0 0,7-7 0 0,3-6 0 16,7 4 0-16,2-3 0 0,4-1 0 0,1-1 0 16,8-2-40-16,-2-5 3 0,8 2-22 0,-6-8-32 15,13 24-37-15,-18-20-70 0,29 44-125 0,-16-9-226 16,-12 6 47-16,11 25 383 0</inkml:trace>
  <inkml:trace contextRef="#ctx1" brushRef="#br0" timeOffset="23310.3999">14856 9813 1216 0,'0'0'261'0,"0"0"-180"0,0-24-23 0,0 24 2 15,0 0-16-15,-13-27-13 0,13 27-6 0,0 0-8 16,-38 22-2-16,38-22-1 0,-43 44 5 0,15-11 3 16,1 6 10-16,-3 0-4 0,3 1 3 0,1-3-9 15,3-2 2-15,3-7-10 0,6 1-2 0,14-29-8 16,-16 38-2-16,16-38-1 0,0 0-1 0,7 29-1 16,-7-29 2-16,27 0-1 0,-2-9 0 15,5-9 1-15,9-10-3 0,3-6 4 16,3-4-4-16,1-3 4 0,0-1-4 0,-4 1 4 0,-1 3-4 15,-4 1 4-15,-3 1-4 0,-8 5 5 0,-6 4-4 16,-20 27 3-16,23-37 0 0,-23 37 0 0,0 0 3 16,0 0-3-16,0 0-2 0,0 0 0 0,0 0 0 0,-32-8 0 15,32 8 0-15,-27 31 0 0,27-31 0 16,-24 50 0-16,11-28 0 0,13-22 0 16,-9 46 0-16,9-46 0 0,9 34 0 0,-9-34 0 15,28 19 0-15,-28-19 0 0,45 2 0 0,-15-9 0 16,5-7 0-16,6-2 0 0,5-3 0 0,2-6 0 15,0 2 0-15,-6 2 0 0,-1 3 0 0,-9 2 0 16,-4 6 0 0,-28 10 0-16,36-14 0 0,-36 14 0 15,0 0 0-15,0 0 0 0,0 0 0 0,0 0 0 0,0 0 0 16,0 0 0-16,-13 35 0 0,-6-10 0 16,-6 8 0-16,2 4 0 0,-2-2 0 0,6 6 0 0,3-10 0 15,3 3 0-15,3-9 0 0,10-1-32 0,0-24-34 16,12 37-30-16,-12-37-31 0,39 16-56 0,-39-16-99 15,55-39-262-15,-7 22 21 0,-8-24 330 0</inkml:trace>
  <inkml:trace contextRef="#ctx1" brushRef="#br0" timeOffset="23473.0182">16184 9306 1409 0,'-32'55'319'0,"-17"-18"-230"0,4 14-52 0,-6 2 22 16,0 14-16-16,-8 3-22 0,3 8 7 15,-3 1-15-15,6 0 6 0,7-3-14 0,7-7 0 16,9-6-13 0,7-10-6-16,10-2-28 0,5-14-14 0,15 3-31 0,-7-40-54 0,39 34-438 0,-39-34-10 0,55 14 59 15</inkml:trace>
  <inkml:trace contextRef="#ctx1" brushRef="#br0" timeOffset="23783.9851">16441 9701 1754 0,'-69'14'98'0,"42"-9"-62"15,1 0-3-15,26-5 2 0,-45 20-10 0,45-20-4 16,-38 23-3-16,38-23-1 0,0 0-7 0,-29 19-10 16,29-19 0-16,0 0 0 0,0 0 0 15,0 0 0-15,39 26 0 0,-39-26 0 0,36 11 0 16,-36-11 0-16,46 11 0 0,-46-11 0 0,44 14 0 0,-44-14 0 15,34 23 0-15,-34-23 0 0,17 37 0 0,-13-11 0 16,-6 4 0-16,-3 10 0 0,-4 3 0 0,-5 3 0 16,-4 1 0-16,-2 1 0 0,-3-1 0 0,2-5 0 15,0-5 0-15,1-8 0 0,3-3 0 16,17-26 0-16,-32 37 0 0,32-37 0 0,0 0 0 0,-36 16 0 16,36-16 0-16,0 0 0 0,-15-25-30 15,6-3-59-15,9 28-65 0,-18-62-210 0,18 36-250 16,-7-4 19-16,-9-14 395 0</inkml:trace>
  <inkml:trace contextRef="#ctx0" brushRef="#br1" timeOffset="265832.6138">21329 13384 0,'0'0'0,"0"0"0,0 0 0,0 0 0,0 0 0,0 0 0</inkml:trace>
  <inkml:trace contextRef="#ctx1" brushRef="#br1" timeOffset="267125.6152">13373 4884 318 0,'0'0'58'0,"-42"14"2"0,42-14 7 0,-44 25-3 15,19-11 6-15,25-14-1 0,-50 47-3 0,27-15-11 16,-1 5-4-16,0 10-2 0,0 6-9 0,1 9 1 15,-6 3-13-15,5 9 5 0,-5-3-13 16,6 4 6-16,2-3-1 0,3 1-11 0,6-8 2 16,5-9-27-16,3-5 7 0,6-10-22 0,10-4-13 15,-1-11-46-15,21 8-50 0,-7-15-20 16,15-10-167-16,21 23-11 0,-33-41 274 0</inkml:trace>
  <inkml:trace contextRef="#ctx1" brushRef="#br1" timeOffset="267563.0902">13799 5439 885 0,'-38'35'86'0,"12"-26"-60"15,26-9 8-15,-48 26 7 0,48-26 12 0,-37 30-4 16,37-30-8-16,-32 41-17 0,32-41-6 16,-28 42-9-16,28-42 0 0,-22 42-6 0,22-42 0 15,-1 32 15-15,1-32-19 0,0 0 17 0,26 26-19 16,-26-26 0-16,41 4 1 0,-41-4 0 0,49-9 1 15,-18 0-18-15,-1-1 18 0,2-5-17 16,-2 7 17-16,-2-1 3 0,0 0-2 0,-28 9 0 16,43-12 0-16,-43 12 1 0,28 0-1 15,-28 0-1-15,0 0 1 0,11 24-1 0,-11-24 4 16,-13 37 18-16,13-37-16 0,-28 48 16 0,10-20-29 16,-5-2 17-16,2 1-9 0,0-1 11 0,21-26 1 15,-39 43-9-15,39-43-2 0,-23 28-19 0,23-28-20 16,0 0-27-16,0 0-29 0,0 0-54 0,28-14-53 15,-14-14-210-15,25 22 44 0,-25-36 367 0</inkml:trace>
  <inkml:trace contextRef="#ctx1" brushRef="#br1" timeOffset="268063.1913">14275 5476 804 0,'0'0'131'0,"0"0"-63"16,-20 30-10-16,20-30-7 0,0 0 3 0,-31 33-9 16,31-33-2-16,-20 37-7 0,20-37-1 0,-18 39-6 15,18-39 2-15,-16 38-6 0,16-38 0 0,-7 34-8 16,7-34-4-16,-1 33 12 0,1-33-21 0,0 0 16 16,14 34-37-16,-14-34 17 0,0 0-17 15,32 19 17-15,-32-19 1 0,24 4-1 16,-24-4 1-16,29-5 1 0,-29 5 16 0,30-18-16 15,-30 18 16-15,30-30-37 0,-30 30 18 0,37-41-18 16,-37 41 17-16,39-49 5 0,-18 23-5 0,-21 26 5 16,36-43-4-16,-36 43 4 0,30-37-4 0,-30 37 4 15,0 0-3-15,32-28 1 0,-32 28-1 0,0 0 0 16,0 0-1-16,0 0 0 0,0 0 1 0,0 0 1 16,0 0 1-16,0 0 1 0,2 32 1 15,-2-32-1-15,-13 37 3 0,13-37 1 0,-12 42 8 16,12-42 0-16,-7 44 6 0,7-44-5 15,-6 39 2-15,6-39 11 0,9 35-38 0,-9-35 33 16,20 30-36-16,-20-30 14 0,0 0 2 0,32 28-2 16,-32-28-3-16,26 7 1 0,-26-7 0 0,29-1 0 15,-29 1 1-15,28-7-1 0,-28 7-1 0,0 0 0 16,32-34 11-16,-32 34-41 0,14-32 27 16,-14 32-43-16,9-37 15 0,-9 37 0 0,2-40-3 15,-2 40 6-15,0-39-2 0,0 39 2 0,-6-37-12 16,6 37-16-16,-7-35-30 0,7 35-30 0,-3-26-39 15,3 26-44-15,0 0-163 0,3-36 17 0,-3 36 337 16</inkml:trace>
  <inkml:trace contextRef="#ctx1" brushRef="#br1" timeOffset="269168.0825">15504 5539 375 0,'0'0'62'15,"0"0"11"-15,0 0 4 0,0 0 12 0,-32-30 2 16,32 30 2-16,-25-7-10 0,25 7 1 0,-33 0-10 16,33 0 0-16,-41 9-5 0,41-9-5 0,-44 16-12 15,44-16-6-15,-45 19-11 0,45-19-6 0,-40 23-8 16,40-23-1-16,-37 25-6 0,37-25 1 15,-34 24-2-15,34-24 1 0,-28 25-2 0,28-25 2 16,-23 25-4-16,23-25-3 0,0 0-4 0,-18 33-1 16,18-33 18-16,0 26-19 0,0-26 18 0,9 29-36 31,-9-29 16-31,12 28-16 0,-12-28 15 0,27 17 2 0,-27-17-2 0,33 7 1 0,-33-7 1 0,43-3 0 16,-43 3 1-16,46-18-2 0,-21 4 2 0,-25 14 16 31,47-38-34-31,-22 13 34 0,2-2-33 15,-1 5 16-15,-1-3 3 0,-2 0-4 0,-23 25 3 16,37-44-3-16,-37 44 4 0,25-35-4 0,-25 35 3 16,0 0-2-16,20-26 2 0,-20 26-1 0,0 0 0 0,0 0 0 15,0 0-2-15,0 0 0 0,0 0-1 0,0 0-1 16,-18 29-1-16,18-29 3 0,-18 48-4 0,6-20 5 16,1 2-4-16,-1 0 0 0,8 4 2 15,4-34-33-15,-1 51-13 0,1-51-67 0,14 38-34 16,-14-38-58-16,26 16-86 0,10-3-122 0,-36-13 76 15,53-7 339-15</inkml:trace>
  <inkml:trace contextRef="#ctx1" brushRef="#br1" timeOffset="269720.3019">15954 5500 872 0,'0'0'72'0,"-37"0"-32"0,37 0 6 0,-34 13 13 16,34-13 4-16,-34 15 0 0,34-15-12 0,-33 27-5 15,33-27-12 1,-37 35-3-16,37-35-8 0,-29 42 3 0,29-42-3 16,-23 46 6-16,23-46 15 0,-12 51-33 0,12-51 31 15,-7 50-38-15,7-50 8 0,-4 44-1 0,4-44-7 0,2 37 1 16,-2-37-5-16,9 30 1 0,-9-30-2 0,0 0 1 16,19 24 0-16,-19-24-1 0,0 0 0 0,0 0 1 15,29-3 1-15,-29 3 0 0,0 0 0 16,24-27-1-16,-24 27 2 0,22-39-5 0,-10 15 2 0,2-4 11 0,-1-2-31 15,-3-2 33-15,3 0-30 0,-4 2 18 0,-4 0 4 16,2 2-4-16,-2 0 6 16,-1 2-7-16,-1 1 5 0,1 0-5 0,-4 25 3 0,12-33-4 15,-12 33 3-15,0 0-2 0,23-28 0 0,-23 28-1 16,0 0-1-16,30 0 1 0,-30 0 1 0,0 0 0 31,31 21-1-31,-31-21 3 0,0 0-4 0,30 33 3 16,-30-33-7-16,17 27 2 0,-17-27-3 0,0 0 4 15,23 35 0-15,-23-35 4 0,11 25-2 16,-11-25 1-16,5 24 1 0,-5-24 2 0,0 30-2 16,0-30 3-16,-9 27-3 0,9-27 4 0,-12 26-5 15,12-26 4-15,0 0 18 0,-28 32-21 0,28-32 21 0,0 0-38 16,-32 24 16-16,32-24-16 0,-29 20 16 0,29-20 2 16,-35 17-2-16,35-17 2 0,-37 20-2 0,37-20 3 0,-39 28-2 15,39-28 7-15,-37 35 1 0,37-35 5 16,-37 48 0-16,22-17 3 0,-1-2-7 15,4 4 2-15,0-1-7 0,1-2 0 0,2 0-6 0,4-4 3 16,3 0-13-16,2-26-7 0,4 43-27 0,-4-43-27 16,16 28-57-16,-16-28-65 0,0 0-119 0,46 19-162 15,-46-19 79-15,37 0 397 0</inkml:trace>
  <inkml:trace contextRef="#ctx1" brushRef="#br1" timeOffset="270392.4299">16344 5604 1084 0,'0'0'71'16,"0"0"-43"-16,-9-26 6 0,9 26 15 0,0 0 10 15,0 0-7-15,0 0-18 0,0 0-12 0,-27 26-11 16,27-26 4-16,-21 34 4 0,12-10 8 0,-3 1 22 15,5 10-34-15,-8-3 28 0,7 7-35 0,-5-6 7 16,2 6 5-16,-3-4-9 0,9 2 1 0,-2-3-9 16,3-3 5-16,1-4-8 15,3-27 6-15,0 40-6 0,0-40 0 0,5 28-3 16,-5-28 0-16,0 0-1 0,0 0-3 0,27 16 0 16,-27-16 0-16,0 0 1 0,0 0 4 0,30-23 2 15,-30 23-1-15,16-35 3 0,-16 35-3 0,17-42 3 16,-9 15-5-16,-1 3 5 0,-2-3-3 0,0-1 3 15,-1 0-4-15,-1-4 6 0,1-1-7 0,3-1-13 16,2-4 30-16,3-3-31 0,2 4 32 16,1 0-13-16,2 7-6 0,1 4 7 0,-18 26-3 15,35-39 3-15,-35 39-3 0,34-23 1 0,-34 23-3 16,34-10 3-16,-34 10-2 0,30-4 0 0,-30 4 0 16,26 5-1-16,-26-5 2 0,25 11-1 15,-25-11 0-15,0 0 0 0,25 21 0 0,-25-21-1 16,0 0 2-16,7 35-2 0,-7-35 5 15,0 32-3-15,0-32 3 0,-11 42-5 0,4-17 3 16,-3-1 16-16,-3 5-32 0,-4-1 33 0,-3 2-32 16,-3 0 12-16,-2-2 5 0,1 0-6 0,-1 0 5 15,-2-5-4-15,1 4 4 0,1-6-3 0,0-4 2 16,25-17-3-16,-41 32 4 0,41-32-3 0,-35 19 3 16,35-19-3-16,-27 13 1 0,27-13 0 0,0 0 0 15,-25 5 1-15,25-5 0 0,0 0-1 16,0 0-1-16,0 0 0 0,0 0 1 15,0 0 0-15,-28 30 0 0,28-30-2 0,-9 40 4 16,4-11-5-16,0 2 6 0,-4 5-6 0,2 2 5 16,-4-1-6-16,0-1 5 0,1 1-14 0,-3-4 2 15,5 0-14-15,-3-8-3 0,11-25-16 0,-7 32-21 16,7-32-52-16,0 0-52 0,32 24-61 0,-32-24-168 16,23-24 1-16,14 20 244 0</inkml:trace>
  <inkml:trace contextRef="#ctx1" brushRef="#br1" timeOffset="270611.2728">16808 5571 1260 0,'28'-13'131'0,"-28"13"-71"16,0 0-14-16,0 0-10 0,-28 20-8 0,28-20-8 15,-27 40 4-15,8-13 0 0,3 6 6 0,-6 1 13 16,8 3-39-16,-2-2 25 0,2 0-34 0,2-3 4 15,3-1 5-15,3-2-6 0,3 2 3 0,3-4-9 16,0-27-9-16,5 44-23 0,-5-44-21 0,16 30-28 16,-16-30-42-16,25 16-59 0,-25-16-97 15,0 0-188-15,43-16 59 0,-36-14 399 0</inkml:trace>
  <inkml:trace contextRef="#ctx1" brushRef="#br1" timeOffset="271048.7107">17068 5416 1257 0,'0'0'146'0,"0"0"-126"0,0 0-12 0,0 0 19 16,0 0 16-16,0 0 15 0,0 0 3 0,12 26-6 16,-12-26-10-16,0 0-7 0,0 0-8 0,20 39-3 15,-20-39-6-15,7 33-2 0,-7-33-10 0,2 44 1 16,-6-17-5-16,-1 3 2 0,-4 5 1 15,-2 2-9-15,-3 2 28 0,-2 1-24 16,-2-1 23-16,-1-2-11 0,0-4-9 0,1-4 5 16,4-1-7-16,14-28 0 0,-20 39-3 0,20-39 0 15,0 0-3-15,0 0 0 0,0 0 0 0,0 0-1 16,0 0 3-16,0 0-3 0,30-4 3 0,-30 4-1 16,41-44 0-16,-16 14-2 0,0 0 1 0,-1-2-4 15,3 1-10-15,-4-3 12 0,-2 6-10 16,-1 2 25-16,-4 1-8 0,-16 25 9 0,26-42-11 15,-26 42 1-15,21-25-2 0,-21 25 0 0,0 0-1 16,0 0-2-16,0 0 0 0,0 0 1 0,0 0 0 16,8 28 3-16,-8-28-3 0,-4 46-10 0,2-18 26 15,0 0-27-15,4 1 22 0,0-3-16 0,3 0-10 16,-5-26-1-16,22 50-8 0,-22-50-2 16,39 40-14-16,-39-40-14 0,58 30-18 15,-33-30-18-15,23 16-25 0,-22-27-25 0,27 20-42 16,-23-25-26-16,18 15-49 0,-7-1-60 0,-16-23-21 15,26 27 325-15</inkml:trace>
  <inkml:trace contextRef="#ctx1" brushRef="#br1" timeOffset="271548.8726">17831 5690 861 0,'-21'-24'202'0,"21"24"-35"16,-34-25-48-16,34 25-10 0,-28-17-26 16,28 17-20-16,-30-13-9 0,30 13-7 0,-30-3-6 15,30 3-9-15,-32 10-8 0,32-10-5 0,-36 21-5 16,36-21 0-16,-33 36-4 0,33-36-13 0,-28 47 28 15,13-19-30-15,5-1 28 0,-1 3-16 0,2-6-6 16,9-24 2-16,-5 46-3 0,5-46 3 0,5 30-4 16,-5-30 3-16,16 27-1 0,-16-27-1 15,0 0 0-15,37 21 1 0,-37-21 0 0,32 3-1 16,-32-3 1-16,34-12-1 0,-34 12 1 0,41-28 0 16,-41 28 0-16,44-37-2 0,-44 37 2 0,42-50-5 15,-22 24 5-15,-4-2-6 0,0 1-14 0,-4-1 27 16,-1 0-29-16,-2 3 26 0,-9 25-12 0,14-38-3 15,-14 38 3-15,0 0 0 0,0 0 1 16,0 0-1-16,0 0-2 0,0 0-1 16,0 0 0-16,-20 38 7 0,8-2 15 0,-6 9-25 15,1 6 27-15,-3 8-25 0,-1 4 6 0,0 4 10 16,-1 12-24-16,1 7 13 0,2 3-13 0,-3-1 14 16,-1-2 0-16,0-3 11 0,4-2 6 0,1-7-24 15,4-11 27-15,3-8-24 0,4-10 8 0,2-6 8 16,3-9-9-16,2-5 4 0,0-25-2 15,0 0 1-15,0 0 8 0,0 0 5 0,0 0 1 16,0 0-2-16,0 0 0 0,7-42-7 0,-9 6 4 16,4-2-4-16,-4-5 0 0,-1-3-4 0,1-1-9 15,0 1 26-15,1-3-25 0,1-4 22 16,3-5-10-16,4-2-9 0,4-3 7 0,8-3-9 16,4 5 8-16,4 3-10 0,5 10 1 0,-2 4-9 15,2 18-2-15,0-3-16 0,1 12-24 16,-10-10-45-16,22 27-86 0,-30-30-153 0,24 18-209 15,8 9 60-15,-5-20 399 0</inkml:trace>
  <inkml:trace contextRef="#ctx1" brushRef="#br1" timeOffset="272158.4306">19135 5550 921 0,'0'0'87'0,"0"0"-10"0,0 0 5 0,0 0 5 16,0 0-13-16,0 0-14 0,-39 7-14 0,39-7 3 15,-37 26-3-15,37-26 3 0,-45 35-7 16,45-35-2-16,-53 41-9 0,53-41 1 0,-48 37-5 16,48-37-17-16,-37 31 11 0,37-31-18 0,-25 25 27 15,25-25-23-15,0 0 12 0,0 0-21 0,0 0-2 16,0 0 2-16,0 0 0 0,0 0 1 16,25 21 1-16,-25-21 0 0,39 2 0 0,-39-2 1 15,48 4-1-15,-21-1 0 0,-1 1 0 0,-1 3 1 16,-25-7-2-16,41 17 5 0,-41-17-4 15,28 28 3-15,-28-28-1 0,18 37 3 0,-18-37 0 16,5 43 5-16,-5-43-6 0,-9 47 4 0,9-47-6 16,-23 44 0-16,23-44-2 0,-26 37 1 0,26-37-2 15,0 0 2-15,-31 32-5 0,31-32-5 0,0 0-15 16,0 0-29-16,0 0-18 0,0 0-19 0,0 0-19 16,29-41-26-16,11 29-64 0,-20-27-131 0,12-1-141 15,19 12 91-15,-24-23 380 0</inkml:trace>
  <inkml:trace contextRef="#ctx1" brushRef="#br1" timeOffset="272361.5898">19624 5611 1367 0,'-27'0'134'0,"27"0"-78"0,-25 25-14 16,25-25 3-16,-21 30-7 0,21-30-3 16,-21 37-8-16,10-13-15 0,-3 1 30 0,1 5-33 15,-1 0 26-15,2 0-16 0,0 3-10 0,-1-1 1 16,3-4-9-16,1 0 1 0,3-5-3 0,6-23 1 15,-3 43-6-15,3-43-8 0,7 24-18 0,-7-24-20 16,0 0-26-16,26-1-19 0,3 4-20 16,-20-29-24-16,28 15-34 0,-19-29-66 0,12-3-212 15,14 15 57-15,-25-25 317 0</inkml:trace>
  <inkml:trace contextRef="#ctx1" brushRef="#br1" timeOffset="272486.5892">19615 5266 954 0,'-36'4'97'0,"36"-4"-79"16,0 0-19-16,0 28 0 0,0-28-5 0,18 24-13 16,-18-24-24-16,30 29-31 0,-30-29-68 15,43 37-146-15,-43-37-57 0,51 26 196 0</inkml:trace>
  <inkml:trace contextRef="#ctx1" brushRef="#br1" timeOffset="272892.9565">20169 5620 1154 0,'0'0'129'0,"-27"5"-86"0,27-5 2 0,-44-3 13 15,44 3 7-15,-49-4-7 0,49 4-4 0,-59 2 2 16,33 7-2-16,-8-7-1 0,34-2-4 0,-48 17-7 16,48-17-13-16,-39 27-8 0,39-27-7 0,-30 38-6 15,18-13-12-15,-1 3 24 0,4 4-27 16,2-2 25-16,6 3-13 0,4-4-5 15,4-1 3-15,-7-28-5 0,34 40 2 0,-34-40-4 16,51 20 1-16,-17-22 0 0,1-5-1 0,8-9 6 16,3-9-1-16,0-5 5 0,2-8-5 0,-4-5-14 15,0-8 24-15,-3 0-23 0,0-3 23 0,-2-3-6 16,-6 3-7-16,1 1 7 0,-7 0-8 0,-4 0 8 16,-2 4-9-16,-3-4 8 0,-4 0-5 0,-4 2 5 15,-1 0-5-15,-4 2 4 0,-3 10-4 16,-4 9 3-16,2 30-2 0,0 0 4 0,0 0-3 15,-24-11-1-15,24 11 3 0,-36 50-6 0,11-10 6 16,-3 13-6-16,-4 9 7 0,-1 5-9 0,-1 1 9 16,2-1-9-16,6-3 7 0,4-5-14 15,6-2 0-15,11-3-21 0,3-6-23 0,16 3-4 16,-7-17-58-16,25 15-24 0,-32-49-85 16,55 53-161-16,-21-30-99 0,-6-16 44 0,24 19 443 15</inkml:trace>
  <inkml:trace contextRef="#ctx1" brushRef="#br1" timeOffset="273251.2991">20684 5546 1071 0,'-10'34'350'0,"10"-34"-308"0,-20 24-20 15,20-24 6-15,-9 37 11 0,9-37-1 0,-3 37-3 16,3-37-7-16,7 30-2 0,-7-30-3 0,25 25-14 15,-25-25 35-15,39 14-35 0,-39-14 11 0,44-2-9 16,-19-5-23 0,1-4 31-16,1-3-15 0,0-3 11 15,-1 1-12-15,-1-2-3 0,-25 18 8 0,44-38-2 16,-44 38 3-16,37-41-4 0,-37 41 1 0,22-40-2 16,-22 40 3-16,7-37-2 0,-7 37 0 0,-4-32-5 15,4 32 1-15,-12-27-3 0,12 27 0 0,0 0-2 16,-37-19 0-16,37 19 1 0,-41 5 1 0,41-5 4 15,-50 27-1-15,24-4 5 0,-4 3-1 0,-1 4 6 0,1 2-5 16,4 1 5-16,3 1-7 0,5-1 2 16,4-1 10-16,5-2-28 0,5-4 21 0,4 1-36 15,0-27 3-15,18 40-16 0,-18-40-23 0,41 21-23 16,0-5-43-16,-17-34-55 0,37 29-76 0,-24-25-137 16,12-5-72-16,17 17 221 0</inkml:trace>
  <inkml:trace contextRef="#ctx1" brushRef="#br1" timeOffset="273567.7184">21542 5372 1516 0,'-25'-16'100'0,"0"5"-48"15,25 11-4-15,-44-3-6 0,44 3-12 0,-53 9-9 16,23 1-1-16,-2 2-1 0,2 3 2 0,1 2-4 16,29-17 2-16,-46 39-5 0,46-39 2 0,-32 44-8 15,32-44-2-15,-14 37-4 0,14-37-1 16,5 30-1-16,-5-30 1 0,20 26-2 0,-20-26 2 15,30 20-1-15,-30-20 1 0,41 10 0 0,-16-6 2 16,-1-4 1-16,1 5 1 0,-25-5 1 0,46 4 1 16,-46-4-2-16,32 8 1 0,-32-8 0 0,0 0-2 31,0 0 1-31,25 32-1 0,-25-32-1 0,2 34-11 16,-2-34 10-16,-16 45-10 0,1-22 22 15,-4 5-12-15,-2-1 10 0,21-27-10 0,-43 44-4 16,43-44 1-16,-33 33-6 0,33-33-6 0,-22 25-11 15,22-25-8-15,0 0-16 0,0 0-33 0,0 0-45 16,0 0-90-16,0 0-343 0,36-33 25 0,-19 3 149 16</inkml:trace>
  <inkml:trace contextRef="#ctx1" brushRef="#br1" timeOffset="273964.8815">21680 4702 1087 0,'25'-24'203'16,"-25"24"-103"-16,35 9-13 0,-1 6-5 0,-34-15-20 15,53 30-15-15,-28-8-14 0,8 6-16 0,-4 3 30 16,2 6-31-16,-6 4 26 0,0 5-13 0,-7 5-16 16,3 3 1-16,-5 4-11 0,-4 2 1 0,-1 9-8 15,-6-2 9-15,-3-2-10 0,-4-1 9 0,-5-5-8 16,-2-8 9-16,-3 1-4 0,-2-8 15 15,-6-6-1-15,3 1-8 0,-12-4 21 0,-8 2-34 16,-5 0 21-16,-8-5-16 0,-1 0-15 0,-1-11-13 16,8 3-39-16,-7-20-61 0,33 22-169 0,18-26-285 15,-39-7 12-15,39 7 304 0</inkml:trace>
  <inkml:trace contextRef="#ctx1" brushRef="#br1" timeOffset="280624.3598">3045 4824 702 0,'0'0'236'16,"0"0"-150"-16,0 0-32 0,0 0-7 16,0 0-4-16,0 0-10 0,0 0-6 0,0 0-11 15,-9 26-20-15,9-26 15 0,-5 43-15 0,-1-17 19 16,6 6 6-16,-3 1-6 0,3 6 7 15,-4 0-9-15,4 1 5 0,-2-1-10 0,2 0 0 16,0 3-10-16,2-1 4 0,-2-1-4 0,0-3 4 16,0-4-5-16,0-4-7 0,5 1-32 15,-5-30-18-15,16 44-53 0,-16-44-63 0,0 0-98 16,46 26-169-16,-46-26 198 0,43-14 245 0</inkml:trace>
  <inkml:trace contextRef="#ctx1" brushRef="#br1" timeOffset="280827.613">3101 4894 1390 0,'0'0'39'16,"0"0"-26"-16,7-33-13 0,-7 33 16 0,46-46-32 15,-10 20 32-15,-1-1-36 0,3-1-2 0,0 7-18 16,-7-4-26-16,9 13-10 0,-11-9-1 0,8 10 17 15,-11-6 2-15,10 11-6 0,-11-8-37 16,12 11-52-16,-9 3-159 0,-28 0-44 0,60-4 304 16</inkml:trace>
  <inkml:trace contextRef="#ctx1" brushRef="#br1" timeOffset="281015.1421">3075 5192 1510 0,'0'0'42'0,"-30"11"-30"0,30-11-13 16,0 0-3-16,24-16 2 0,-24 16 8 0,43-27-2 15,-16 10 2-15,4-1-4 0,5 1-2 0,3-6-23 16,10 12-22-16,-8-17-60 0,23 24-63 0,-25-26-97 16,3 9-245-16,17 20 71 0,-27-26 420 15</inkml:trace>
  <inkml:trace contextRef="#ctx1" brushRef="#br1" timeOffset="281171.4466">3755 5222 1494 0,'-36'14'46'0,"36"-14"-34"0,-33 4-13 0,33-4-10 15,0 0-23-15,0 0-40 0,0 0-66 0,0 0-102 16,0 0-145-16,0 0-82 0,0 0 276 0</inkml:trace>
  <inkml:trace contextRef="#ctx1" brushRef="#br1" timeOffset="281749.698">4396 4734 488 0,'11'-25'125'0,"-11"25"-73"16,0 0 4-16,0 0 19 0,0 0 2 15,0 0 14-15,0 0-9 0,0 0 4 0,0 0-12 16,0 0-9-16,0 0-23 0,0 0-15 0,0 0-12 15,-16 30-1-15,16-30 1 0,-25 34 9 16,25-34 18-16,-32 40-34 0,32-40 30 0,-32 48-34 16,11-20 12-16,7 2 6 0,-6-4-6 0,4 4 5 15,-1-3-7-15,4 5 1 0,-1-6-9 0,5-1 2 16,9-25-5-16,-12 42-1 0,12-42-3 0,-2 26 1 16,2-26-2-16,0 0 1 0,0 0-1 0,30 28 1 15,-30-28-1-15,37 4 1 0,-10-8-1 16,1-3-2-16,8-3-1 0,-1-1-3 0,6 1-1 15,0-3-12-15,5 5-5 0,-6-3 0 16,3 6 6-16,-4-1 11 0,-4 3 9 0,-1 1 0 16,-4 2 0-16,-3 2 0 0,-27-2-1 0,40 5 0 15,-40-5 0-15,30 7 1 0,-30-7-2 0,0 0 0 16,0 0-3-16,0 0-3 0,29 21-4 0,-29-21-1 16,0 0 2-16,0 0 5 0,0 0 5 15,0 0 0-15,0 0-3 0,-20-28-5 0,20 28 2 16,-26-30-2-16,26 30 6 0,-36-33 2 0,36 33 3 15,-42-37-1-15,15 19 2 0,2-1-3 0,1-1 3 16,-1 1-4-16,25 19 2 0,-45-37-3 0,45 37-3 16,-38-32 3-16,38 32-37 0,-25-15-6 0,25 15-49 15,0 0-32-15,0 0-64 0,0 0-73 16,0 0-152-16,0 0 202 0,2-30 213 16</inkml:trace>
  <inkml:trace contextRef="#ctx1" brushRef="#br1" timeOffset="282093.5561">5349 4417 962 0,'0'-44'307'0,"0"44"-277"16,0 0-23-16,0 0 1 0,0 0-1 0,-27 5 1 15,27-5 3-15,-17 29 6 0,17-29 6 0,-27 54 11 16,8-20 2-16,8 10 10 0,-10-4-8 0,10 11 7 16,-7-1-10-16,6 4 1 0,-6-3 3 0,6 6-35 15,-1-6 23-15,5-4-31 0,-1-1 8 0,3-7 6 16,5-6-12-16,2-3 3 0,-1-30-4 15,20 41 1-15,-20-41-19 0,39 23-1 16,-13-15-18-16,-26-8-30 0,62-3-34 0,-40-29-92 16,31 15-215-16,-13-10-97 0,-11-17 157 0</inkml:trace>
  <inkml:trace contextRef="#ctx1" brushRef="#br1" timeOffset="282253.4087">5078 4746 1488 0,'-25'2'194'0,"25"-2"-146"0,0 0-34 16,0 0-14-16,0 0-4 0,0 0 2 0,0 0 1 16,0 0 3-16,44 16 0 0,-12-23 0 15,9-4-1-15,9-6 0 0,6 1-21 0,1-12-46 0,16 21-84 16,-29-34-153-16,11 25-250 0,7 4 15 0,-15-13 424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13/05/2015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3539191"/>
              </p:ext>
            </p:extLst>
          </p:nvPr>
        </p:nvGraphicFramePr>
        <p:xfrm>
          <a:off x="214283" y="762000"/>
          <a:ext cx="8750332" cy="4740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 to momentum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Calculate the change of momentum for the spaceship on slide 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a=F/m, P=mv and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P=P</a:t>
                      </a:r>
                      <a:r>
                        <a:rPr kumimoji="0" lang="en-US" sz="2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f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-P</a:t>
                      </a:r>
                      <a:r>
                        <a:rPr kumimoji="0" lang="en-US" sz="2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sym typeface="Symbol" panose="05050102010706020507" pitchFamily="18" charset="2"/>
                        </a:rPr>
                        <a:t>i</a:t>
                      </a:r>
                      <a:endParaRPr kumimoji="0" lang="en-US" sz="28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it again – with a new method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seek efficiencies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and a due date PLUS have some 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402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6712054"/>
              </p:ext>
            </p:extLst>
          </p:nvPr>
        </p:nvGraphicFramePr>
        <p:xfrm>
          <a:off x="533400" y="533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Equations of motion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Suvat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Scalars and Vectors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Monday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May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Newton’s 3 laws of </a:t>
                      </a: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Equilibrium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Momentum and the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Impulse and the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59065">
            <a:off x="2596907" y="488849"/>
            <a:ext cx="1499840" cy="12811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86200" y="3810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Mass = 200kg</a:t>
            </a:r>
          </a:p>
          <a:p>
            <a:r>
              <a:rPr lang="en-NZ" dirty="0" smtClean="0"/>
              <a:t>Initial speed = 7500m/s</a:t>
            </a:r>
            <a:endParaRPr lang="en-NZ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3340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Thrust = 50Newtons</a:t>
            </a:r>
          </a:p>
          <a:p>
            <a:r>
              <a:rPr lang="en-NZ" dirty="0" smtClean="0"/>
              <a:t>Thrust duration = 80 sec</a:t>
            </a:r>
          </a:p>
          <a:p>
            <a:endParaRPr lang="en-NZ" dirty="0"/>
          </a:p>
          <a:p>
            <a:r>
              <a:rPr lang="en-NZ" dirty="0" smtClean="0"/>
              <a:t>Find </a:t>
            </a:r>
            <a:r>
              <a:rPr lang="en-NZ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P</a:t>
            </a:r>
            <a:endParaRPr lang="en-NZ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261000" y="1066320"/>
              <a:ext cx="8559720" cy="47052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9120" y="1059480"/>
                <a:ext cx="8588160" cy="4714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991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680" y="195840"/>
              <a:ext cx="7705440" cy="5031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7360" y="182880"/>
                <a:ext cx="7728120" cy="505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9174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59065">
            <a:off x="2596907" y="488849"/>
            <a:ext cx="1499840" cy="12811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86200" y="3810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Mass = 200kg</a:t>
            </a:r>
          </a:p>
          <a:p>
            <a:r>
              <a:rPr lang="en-NZ" dirty="0" smtClean="0"/>
              <a:t>Initial speed = 7500m/s</a:t>
            </a:r>
            <a:endParaRPr lang="en-NZ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3340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Thrust = 50Newtons</a:t>
            </a:r>
          </a:p>
          <a:p>
            <a:r>
              <a:rPr lang="en-NZ" dirty="0" smtClean="0"/>
              <a:t>Thrust duration = 80 sec</a:t>
            </a:r>
          </a:p>
          <a:p>
            <a:endParaRPr lang="en-NZ" dirty="0"/>
          </a:p>
          <a:p>
            <a:r>
              <a:rPr lang="en-NZ" dirty="0" smtClean="0"/>
              <a:t>Find </a:t>
            </a:r>
            <a:r>
              <a:rPr lang="en-NZ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P</a:t>
            </a:r>
            <a:endParaRPr lang="en-NZ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444960" y="1574280"/>
              <a:ext cx="7504200" cy="38980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34520" y="1562760"/>
                <a:ext cx="7530120" cy="391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814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72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5942</TotalTime>
  <Words>275</Words>
  <Application>Microsoft Office PowerPoint</Application>
  <PresentationFormat>On-screen Show (4:3)</PresentationFormat>
  <Paragraphs>60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176</cp:revision>
  <dcterms:created xsi:type="dcterms:W3CDTF">2006-08-16T00:00:00Z</dcterms:created>
  <dcterms:modified xsi:type="dcterms:W3CDTF">2015-05-12T21:52:11Z</dcterms:modified>
</cp:coreProperties>
</file>